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slideLayouts/slideLayout22.xml" ContentType="application/vnd.openxmlformats-officedocument.presentationml.slideLayout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  <p:sldMasterId id="2147483673" r:id="rId3"/>
  </p:sldMasterIdLst>
  <p:sldIdLst>
    <p:sldId id="256" r:id="rId4"/>
    <p:sldId id="257" r:id="rId5"/>
    <p:sldId id="341" r:id="rId6"/>
    <p:sldId id="259" r:id="rId7"/>
    <p:sldId id="260" r:id="rId8"/>
    <p:sldId id="307" r:id="rId9"/>
    <p:sldId id="298" r:id="rId10"/>
    <p:sldId id="314" r:id="rId11"/>
    <p:sldId id="318" r:id="rId12"/>
    <p:sldId id="309" r:id="rId13"/>
    <p:sldId id="311" r:id="rId14"/>
    <p:sldId id="316" r:id="rId15"/>
    <p:sldId id="313" r:id="rId16"/>
    <p:sldId id="308" r:id="rId17"/>
    <p:sldId id="312" r:id="rId18"/>
    <p:sldId id="315" r:id="rId19"/>
    <p:sldId id="317" r:id="rId20"/>
    <p:sldId id="310" r:id="rId21"/>
    <p:sldId id="319" r:id="rId22"/>
    <p:sldId id="320" r:id="rId23"/>
    <p:sldId id="321" r:id="rId24"/>
    <p:sldId id="322" r:id="rId25"/>
    <p:sldId id="323" r:id="rId26"/>
    <p:sldId id="324" r:id="rId27"/>
    <p:sldId id="325" r:id="rId28"/>
    <p:sldId id="326" r:id="rId29"/>
    <p:sldId id="327" r:id="rId30"/>
    <p:sldId id="328" r:id="rId31"/>
    <p:sldId id="329" r:id="rId32"/>
    <p:sldId id="330" r:id="rId33"/>
    <p:sldId id="331" r:id="rId34"/>
    <p:sldId id="332" r:id="rId35"/>
    <p:sldId id="333" r:id="rId36"/>
    <p:sldId id="334" r:id="rId37"/>
    <p:sldId id="335" r:id="rId38"/>
    <p:sldId id="336" r:id="rId39"/>
    <p:sldId id="337" r:id="rId40"/>
    <p:sldId id="338" r:id="rId41"/>
    <p:sldId id="339" r:id="rId42"/>
    <p:sldId id="340" r:id="rId43"/>
    <p:sldId id="342" r:id="rId44"/>
    <p:sldId id="299" r:id="rId45"/>
    <p:sldId id="301" r:id="rId46"/>
    <p:sldId id="302" r:id="rId47"/>
    <p:sldId id="303" r:id="rId48"/>
    <p:sldId id="304" r:id="rId49"/>
    <p:sldId id="305" r:id="rId50"/>
    <p:sldId id="306" r:id="rId5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32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175" autoAdjust="0"/>
    <p:restoredTop sz="94660"/>
  </p:normalViewPr>
  <p:slideViewPr>
    <p:cSldViewPr snapToGrid="0" showGuides="1">
      <p:cViewPr varScale="1">
        <p:scale>
          <a:sx n="76" d="100"/>
          <a:sy n="76" d="100"/>
        </p:scale>
        <p:origin x="492" y="108"/>
      </p:cViewPr>
      <p:guideLst>
        <p:guide orient="horz" pos="2832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slide" Target="slides/slide39.xml"/><Relationship Id="rId47" Type="http://schemas.openxmlformats.org/officeDocument/2006/relationships/slide" Target="slides/slide44.xml"/><Relationship Id="rId50" Type="http://schemas.openxmlformats.org/officeDocument/2006/relationships/slide" Target="slides/slide47.xml"/><Relationship Id="rId55" Type="http://schemas.openxmlformats.org/officeDocument/2006/relationships/tableStyles" Target="tableStyles.xml"/><Relationship Id="rId7" Type="http://schemas.openxmlformats.org/officeDocument/2006/relationships/slide" Target="slides/slide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9" Type="http://schemas.openxmlformats.org/officeDocument/2006/relationships/slide" Target="slides/slide26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slide" Target="slides/slide42.xml"/><Relationship Id="rId53" Type="http://schemas.openxmlformats.org/officeDocument/2006/relationships/viewProps" Target="viewProps.xml"/><Relationship Id="rId5" Type="http://schemas.openxmlformats.org/officeDocument/2006/relationships/slide" Target="slides/slide2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slide" Target="slides/slide41.xml"/><Relationship Id="rId52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slide" Target="slides/slide40.xml"/><Relationship Id="rId48" Type="http://schemas.openxmlformats.org/officeDocument/2006/relationships/slide" Target="slides/slide45.xml"/><Relationship Id="rId8" Type="http://schemas.openxmlformats.org/officeDocument/2006/relationships/slide" Target="slides/slide5.xml"/><Relationship Id="rId51" Type="http://schemas.openxmlformats.org/officeDocument/2006/relationships/slide" Target="slides/slide48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slide" Target="slides/slide43.xml"/><Relationship Id="rId20" Type="http://schemas.openxmlformats.org/officeDocument/2006/relationships/slide" Target="slides/slide17.xml"/><Relationship Id="rId41" Type="http://schemas.openxmlformats.org/officeDocument/2006/relationships/slide" Target="slides/slide38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slide" Target="slides/slide46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0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1.xlsx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2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3.902626081521203E-2"/>
          <c:y val="1.8843674426077067E-2"/>
          <c:w val="0.92984998507314165"/>
          <c:h val="1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rgbClr val="AFD740"/>
            </a:solidFill>
          </c:spPr>
          <c:dPt>
            <c:idx val="0"/>
            <c:bubble3D val="0"/>
            <c:spPr>
              <a:solidFill>
                <a:schemeClr val="accent2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D703-4673-9DCC-D59BB2AE88D9}"/>
              </c:ext>
            </c:extLst>
          </c:dPt>
          <c:dPt>
            <c:idx val="1"/>
            <c:bubble3D val="0"/>
            <c:spPr>
              <a:solidFill>
                <a:schemeClr val="bg1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D703-4673-9DCC-D59BB2AE88D9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60</c:v>
                </c:pt>
                <c:pt idx="1">
                  <c:v>40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D703-4673-9DCC-D59BB2AE88D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5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5470990552706619E-2"/>
          <c:y val="1.0689468503937007E-2"/>
          <c:w val="0.9642522663173877"/>
          <c:h val="0.9738511318897638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noFill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22DF-47B2-9C7F-D33A1249C3B8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22DF-47B2-9C7F-D33A1249C3B8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35</c:v>
                </c:pt>
                <c:pt idx="1">
                  <c:v>65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22DF-47B2-9C7F-D33A1249C3B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1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5470990552706619E-2"/>
          <c:y val="1.0689468503937007E-2"/>
          <c:w val="0.9642522663173877"/>
          <c:h val="0.9738511318897638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noFill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2F7C-4655-A08E-12163A09C8C0}"/>
              </c:ext>
            </c:extLst>
          </c:dPt>
          <c:dPt>
            <c:idx val="1"/>
            <c:bubble3D val="0"/>
            <c:spPr>
              <a:solidFill>
                <a:schemeClr val="accent1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2F7C-4655-A08E-12163A09C8C0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45</c:v>
                </c:pt>
                <c:pt idx="1">
                  <c:v>55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2F7C-4655-A08E-12163A09C8C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3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4">
                <a:alpha val="60000"/>
              </a:schemeClr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chemeClr val="accent4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D293-4C2B-A6C4-3017C8253F00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3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D293-4C2B-A6C4-3017C8253F00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2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D293-4C2B-A6C4-3017C8253F00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1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D293-4C2B-A6C4-3017C8253F00}"/>
              </c:ext>
            </c:extLst>
          </c:dPt>
          <c:cat>
            <c:strRef>
              <c:f>Sheet1!$A$2:$A$5</c:f>
              <c:strCache>
                <c:ptCount val="4"/>
                <c:pt idx="0">
                  <c:v>Option 1</c:v>
                </c:pt>
                <c:pt idx="1">
                  <c:v>Option 2</c:v>
                </c:pt>
                <c:pt idx="2">
                  <c:v>Option 3</c:v>
                </c:pt>
                <c:pt idx="3">
                  <c:v>Option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D293-4C2B-A6C4-3017C8253F00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4">
                <a:lumMod val="60000"/>
                <a:lumOff val="40000"/>
              </a:schemeClr>
            </a:solidFill>
          </c:spPr>
          <c:invertIfNegative val="0"/>
          <c:dPt>
            <c:idx val="1"/>
            <c:invertIfNegative val="0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A-D293-4C2B-A6C4-3017C8253F00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2">
                  <a:lumMod val="60000"/>
                  <a:lumOff val="4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C-D293-4C2B-A6C4-3017C8253F00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1">
                  <a:lumMod val="60000"/>
                  <a:lumOff val="4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E-D293-4C2B-A6C4-3017C8253F00}"/>
              </c:ext>
            </c:extLst>
          </c:dPt>
          <c:cat>
            <c:strRef>
              <c:f>Sheet1!$A$2:$A$5</c:f>
              <c:strCache>
                <c:ptCount val="4"/>
                <c:pt idx="0">
                  <c:v>Option 1</c:v>
                </c:pt>
                <c:pt idx="1">
                  <c:v>Option 2</c:v>
                </c:pt>
                <c:pt idx="2">
                  <c:v>Option 3</c:v>
                </c:pt>
                <c:pt idx="3">
                  <c:v>Option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F-D293-4C2B-A6C4-3017C8253F00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4">
                <a:lumMod val="20000"/>
                <a:lumOff val="80000"/>
              </a:schemeClr>
            </a:solidFill>
          </c:spPr>
          <c:invertIfNegative val="0"/>
          <c:dPt>
            <c:idx val="1"/>
            <c:invertIfNegative val="0"/>
            <c:bubble3D val="0"/>
            <c:spPr>
              <a:solidFill>
                <a:schemeClr val="accent3">
                  <a:lumMod val="20000"/>
                  <a:lumOff val="8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1-D293-4C2B-A6C4-3017C8253F00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2">
                  <a:lumMod val="20000"/>
                  <a:lumOff val="8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3-D293-4C2B-A6C4-3017C8253F00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1">
                  <a:lumMod val="20000"/>
                  <a:lumOff val="8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5-D293-4C2B-A6C4-3017C8253F00}"/>
              </c:ext>
            </c:extLst>
          </c:dPt>
          <c:cat>
            <c:strRef>
              <c:f>Sheet1!$A$2:$A$5</c:f>
              <c:strCache>
                <c:ptCount val="4"/>
                <c:pt idx="0">
                  <c:v>Option 1</c:v>
                </c:pt>
                <c:pt idx="1">
                  <c:v>Option 2</c:v>
                </c:pt>
                <c:pt idx="2">
                  <c:v>Option 3</c:v>
                </c:pt>
                <c:pt idx="3">
                  <c:v>Option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16-D293-4C2B-A6C4-3017C8253F0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467015728"/>
        <c:axId val="-467020080"/>
      </c:barChart>
      <c:catAx>
        <c:axId val="-46701572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ln>
            <a:solidFill>
              <a:schemeClr val="bg1">
                <a:lumMod val="50000"/>
              </a:schemeClr>
            </a:solidFill>
          </a:ln>
        </c:spPr>
        <c:txPr>
          <a:bodyPr/>
          <a:lstStyle/>
          <a:p>
            <a:pPr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pPr>
            <a:endParaRPr lang="en-US"/>
          </a:p>
        </c:txPr>
        <c:crossAx val="-467020080"/>
        <c:crosses val="autoZero"/>
        <c:auto val="1"/>
        <c:lblAlgn val="ctr"/>
        <c:lblOffset val="100"/>
        <c:noMultiLvlLbl val="0"/>
      </c:catAx>
      <c:valAx>
        <c:axId val="-467020080"/>
        <c:scaling>
          <c:orientation val="minMax"/>
        </c:scaling>
        <c:delete val="0"/>
        <c:axPos val="l"/>
        <c:majorGridlines>
          <c:spPr>
            <a:ln>
              <a:solidFill>
                <a:schemeClr val="bg1">
                  <a:lumMod val="50000"/>
                  <a:alpha val="20000"/>
                </a:schemeClr>
              </a:solidFill>
            </a:ln>
          </c:spPr>
        </c:majorGridlines>
        <c:numFmt formatCode="General" sourceLinked="1"/>
        <c:majorTickMark val="out"/>
        <c:minorTickMark val="none"/>
        <c:tickLblPos val="nextTo"/>
        <c:spPr>
          <a:ln>
            <a:noFill/>
          </a:ln>
        </c:spPr>
        <c:txPr>
          <a:bodyPr/>
          <a:lstStyle/>
          <a:p>
            <a:pPr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pPr>
            <a:endParaRPr lang="en-US"/>
          </a:p>
        </c:txPr>
        <c:crossAx val="-467015728"/>
        <c:crosses val="autoZero"/>
        <c:crossBetween val="between"/>
      </c:valAx>
      <c:spPr>
        <a:noFill/>
        <a:ln>
          <a:noFill/>
          <a:prstDash val="dash"/>
        </a:ln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3.902626081521203E-2"/>
          <c:y val="1.8843674426077067E-2"/>
          <c:w val="0.92984998507314165"/>
          <c:h val="1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rgbClr val="AFD740"/>
            </a:solidFill>
          </c:spPr>
          <c:dPt>
            <c:idx val="0"/>
            <c:bubble3D val="0"/>
            <c:spPr>
              <a:solidFill>
                <a:schemeClr val="accent3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3F7F-43F0-84DA-E4C4981735B2}"/>
              </c:ext>
            </c:extLst>
          </c:dPt>
          <c:dPt>
            <c:idx val="1"/>
            <c:bubble3D val="0"/>
            <c:spPr>
              <a:solidFill>
                <a:schemeClr val="bg1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3F7F-43F0-84DA-E4C4981735B2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60</c:v>
                </c:pt>
                <c:pt idx="1">
                  <c:v>40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3F7F-43F0-84DA-E4C4981735B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5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3.902626081521203E-2"/>
          <c:y val="1.8843674426077067E-2"/>
          <c:w val="0.92984998507314165"/>
          <c:h val="1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rgbClr val="AFD740"/>
            </a:solidFill>
          </c:spPr>
          <c:dPt>
            <c:idx val="0"/>
            <c:bubble3D val="0"/>
            <c:spPr>
              <a:solidFill>
                <a:schemeClr val="accent4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82A8-4425-9AA2-1760728F518D}"/>
              </c:ext>
            </c:extLst>
          </c:dPt>
          <c:dPt>
            <c:idx val="1"/>
            <c:bubble3D val="0"/>
            <c:spPr>
              <a:solidFill>
                <a:schemeClr val="bg1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82A8-4425-9AA2-1760728F518D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50</c:v>
                </c:pt>
                <c:pt idx="1">
                  <c:v>50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82A8-4425-9AA2-1760728F518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5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3.902626081521203E-2"/>
          <c:y val="1.8843674426077067E-2"/>
          <c:w val="0.92984998507314165"/>
          <c:h val="1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rgbClr val="AFD740"/>
            </a:solidFill>
          </c:spPr>
          <c:dPt>
            <c:idx val="0"/>
            <c:bubble3D val="0"/>
            <c:spPr>
              <a:solidFill>
                <a:schemeClr val="accent1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82A8-4425-9AA2-1760728F518D}"/>
              </c:ext>
            </c:extLst>
          </c:dPt>
          <c:dPt>
            <c:idx val="1"/>
            <c:bubble3D val="0"/>
            <c:spPr>
              <a:solidFill>
                <a:schemeClr val="bg1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82A8-4425-9AA2-1760728F518D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50</c:v>
                </c:pt>
                <c:pt idx="1">
                  <c:v>50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82A8-4425-9AA2-1760728F518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5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617B-4B66-B4CB-1B50A288B1CF}"/>
              </c:ext>
            </c:extLst>
          </c:dPt>
          <c:dPt>
            <c:idx val="1"/>
            <c:bubble3D val="0"/>
            <c:spPr>
              <a:solidFill>
                <a:schemeClr val="bg1">
                  <a:lumMod val="85000"/>
                  <a:alpha val="5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617B-4B66-B4CB-1B50A288B1CF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55</c:v>
                </c:pt>
                <c:pt idx="1">
                  <c:v>45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617B-4B66-B4CB-1B50A288B1C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0"/>
      </c:doughnutChart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2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23BF-4EED-9267-BB72E7D81F0A}"/>
              </c:ext>
            </c:extLst>
          </c:dPt>
          <c:dPt>
            <c:idx val="1"/>
            <c:bubble3D val="0"/>
            <c:spPr>
              <a:solidFill>
                <a:schemeClr val="bg1">
                  <a:lumMod val="85000"/>
                  <a:alpha val="5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23BF-4EED-9267-BB72E7D81F0A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25</c:v>
                </c:pt>
                <c:pt idx="1">
                  <c:v>75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23BF-4EED-9267-BB72E7D81F0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0"/>
      </c:doughnutChart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A9D9-4357-AD14-93940413C87A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A9D9-4357-AD14-93940413C87A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A9D9-4357-AD14-93940413C87A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A9D9-4357-AD14-93940413C87A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A9D9-4357-AD14-93940413C87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5470990552706619E-2"/>
          <c:y val="1.0689468503937007E-2"/>
          <c:w val="0.9642522663173877"/>
          <c:h val="0.9738511318897638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noFill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7985-489F-8353-67E0A77BAFC8}"/>
              </c:ext>
            </c:extLst>
          </c:dPt>
          <c:dPt>
            <c:idx val="1"/>
            <c:bubble3D val="0"/>
            <c:spPr>
              <a:solidFill>
                <a:schemeClr val="accent4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7985-489F-8353-67E0A77BAFC8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15</c:v>
                </c:pt>
                <c:pt idx="1">
                  <c:v>85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7985-489F-8353-67E0A77BAFC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7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5470990552706619E-2"/>
          <c:y val="1.0689468503937007E-2"/>
          <c:w val="0.9642522663173877"/>
          <c:h val="0.9738511318897638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noFill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9C9B-4665-9A24-028ACA6C8D9D}"/>
              </c:ext>
            </c:extLst>
          </c:dPt>
          <c:dPt>
            <c:idx val="1"/>
            <c:bubble3D val="0"/>
            <c:spPr>
              <a:solidFill>
                <a:schemeClr val="accent3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9C9B-4665-9A24-028ACA6C8D9D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25</c:v>
                </c:pt>
                <c:pt idx="1">
                  <c:v>75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9C9B-4665-9A24-028ACA6C8D9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4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476917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ontents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926674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그림 개체 틀 2">
            <a:extLst>
              <a:ext uri="{FF2B5EF4-FFF2-40B4-BE49-F238E27FC236}">
                <a16:creationId xmlns:a16="http://schemas.microsoft.com/office/drawing/2014/main" xmlns="" id="{6B69EC6E-2DBC-4CA7-860F-ECFAA8EF01F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0" y="-1"/>
            <a:ext cx="12192000" cy="303847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altLang="ko-KR" dirty="0"/>
              <a:t>Place Your Picture Here And Send To Back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4452834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ontents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4868462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그림 개체 틀 2">
            <a:extLst>
              <a:ext uri="{FF2B5EF4-FFF2-40B4-BE49-F238E27FC236}">
                <a16:creationId xmlns:a16="http://schemas.microsoft.com/office/drawing/2014/main" xmlns="" id="{CEF41FC5-18C8-46B4-9DAF-A0B5333EA27A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2333625" y="-1"/>
            <a:ext cx="3638550" cy="685800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altLang="ko-KR" dirty="0"/>
              <a:t>Place Your Picture Here And Send To Back</a:t>
            </a:r>
            <a:endParaRPr lang="ko-KR" alt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DE073C10-8640-4F3C-B2E4-C837BE5509C5}"/>
              </a:ext>
            </a:extLst>
          </p:cNvPr>
          <p:cNvSpPr/>
          <p:nvPr userDrawn="1"/>
        </p:nvSpPr>
        <p:spPr>
          <a:xfrm>
            <a:off x="0" y="0"/>
            <a:ext cx="233362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883796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ontents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6">
            <a:extLst>
              <a:ext uri="{FF2B5EF4-FFF2-40B4-BE49-F238E27FC236}">
                <a16:creationId xmlns:a16="http://schemas.microsoft.com/office/drawing/2014/main" xmlns="" id="{006D4B37-3DBA-4BD8-912F-A843033ADF9F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1500665" y="2855543"/>
            <a:ext cx="1963858" cy="1963858"/>
          </a:xfrm>
          <a:custGeom>
            <a:avLst/>
            <a:gdLst>
              <a:gd name="connsiteX0" fmla="*/ 1349829 w 2699658"/>
              <a:gd name="connsiteY0" fmla="*/ 0 h 2699658"/>
              <a:gd name="connsiteX1" fmla="*/ 2699658 w 2699658"/>
              <a:gd name="connsiteY1" fmla="*/ 1349829 h 2699658"/>
              <a:gd name="connsiteX2" fmla="*/ 1349829 w 2699658"/>
              <a:gd name="connsiteY2" fmla="*/ 2699658 h 2699658"/>
              <a:gd name="connsiteX3" fmla="*/ 0 w 2699658"/>
              <a:gd name="connsiteY3" fmla="*/ 1349829 h 2699658"/>
              <a:gd name="connsiteX4" fmla="*/ 1349829 w 2699658"/>
              <a:gd name="connsiteY4" fmla="*/ 0 h 26996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99658" h="2699658">
                <a:moveTo>
                  <a:pt x="1349829" y="0"/>
                </a:moveTo>
                <a:cubicBezTo>
                  <a:pt x="2095319" y="0"/>
                  <a:pt x="2699658" y="604339"/>
                  <a:pt x="2699658" y="1349829"/>
                </a:cubicBezTo>
                <a:cubicBezTo>
                  <a:pt x="2699658" y="2095319"/>
                  <a:pt x="2095319" y="2699658"/>
                  <a:pt x="1349829" y="2699658"/>
                </a:cubicBezTo>
                <a:cubicBezTo>
                  <a:pt x="604339" y="2699658"/>
                  <a:pt x="0" y="2095319"/>
                  <a:pt x="0" y="1349829"/>
                </a:cubicBezTo>
                <a:cubicBezTo>
                  <a:pt x="0" y="604339"/>
                  <a:pt x="604339" y="0"/>
                  <a:pt x="1349829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127000">
            <a:solidFill>
              <a:schemeClr val="accent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>
              <a:buNone/>
              <a:def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marL="0" lvl="0" algn="ctr"/>
            <a:r>
              <a:rPr lang="en-US" altLang="ko-KR" dirty="0"/>
              <a:t>Place Your Picture Here </a:t>
            </a:r>
          </a:p>
        </p:txBody>
      </p:sp>
      <p:sp>
        <p:nvSpPr>
          <p:cNvPr id="3" name="Picture Placeholder 7">
            <a:extLst>
              <a:ext uri="{FF2B5EF4-FFF2-40B4-BE49-F238E27FC236}">
                <a16:creationId xmlns:a16="http://schemas.microsoft.com/office/drawing/2014/main" xmlns="" id="{6DCBC7DC-32B7-4775-8C88-50655FC58FB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5088795" y="3584392"/>
            <a:ext cx="1963858" cy="1963858"/>
          </a:xfrm>
          <a:custGeom>
            <a:avLst/>
            <a:gdLst>
              <a:gd name="connsiteX0" fmla="*/ 1349829 w 2699658"/>
              <a:gd name="connsiteY0" fmla="*/ 0 h 2699658"/>
              <a:gd name="connsiteX1" fmla="*/ 2699658 w 2699658"/>
              <a:gd name="connsiteY1" fmla="*/ 1349829 h 2699658"/>
              <a:gd name="connsiteX2" fmla="*/ 1349829 w 2699658"/>
              <a:gd name="connsiteY2" fmla="*/ 2699658 h 2699658"/>
              <a:gd name="connsiteX3" fmla="*/ 0 w 2699658"/>
              <a:gd name="connsiteY3" fmla="*/ 1349829 h 2699658"/>
              <a:gd name="connsiteX4" fmla="*/ 1349829 w 2699658"/>
              <a:gd name="connsiteY4" fmla="*/ 0 h 26996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99658" h="2699658">
                <a:moveTo>
                  <a:pt x="1349829" y="0"/>
                </a:moveTo>
                <a:cubicBezTo>
                  <a:pt x="2095319" y="0"/>
                  <a:pt x="2699658" y="604339"/>
                  <a:pt x="2699658" y="1349829"/>
                </a:cubicBezTo>
                <a:cubicBezTo>
                  <a:pt x="2699658" y="2095319"/>
                  <a:pt x="2095319" y="2699658"/>
                  <a:pt x="1349829" y="2699658"/>
                </a:cubicBezTo>
                <a:cubicBezTo>
                  <a:pt x="604339" y="2699658"/>
                  <a:pt x="0" y="2095319"/>
                  <a:pt x="0" y="1349829"/>
                </a:cubicBezTo>
                <a:cubicBezTo>
                  <a:pt x="0" y="604339"/>
                  <a:pt x="604339" y="0"/>
                  <a:pt x="1349829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127000">
            <a:solidFill>
              <a:schemeClr val="accent3">
                <a:lumMod val="60000"/>
                <a:lumOff val="4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>
              <a:buNone/>
              <a:def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marL="0" lvl="0" algn="ctr"/>
            <a:r>
              <a:rPr lang="en-US" altLang="ko-KR" dirty="0"/>
              <a:t>Place Your Picture Here </a:t>
            </a:r>
          </a:p>
        </p:txBody>
      </p:sp>
      <p:sp>
        <p:nvSpPr>
          <p:cNvPr id="4" name="Picture Placeholder 8">
            <a:extLst>
              <a:ext uri="{FF2B5EF4-FFF2-40B4-BE49-F238E27FC236}">
                <a16:creationId xmlns:a16="http://schemas.microsoft.com/office/drawing/2014/main" xmlns="" id="{C594825B-001C-4F46-9DFF-BD6B030D0E0F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694017" y="2855543"/>
            <a:ext cx="1963858" cy="1963858"/>
          </a:xfrm>
          <a:custGeom>
            <a:avLst/>
            <a:gdLst>
              <a:gd name="connsiteX0" fmla="*/ 1349829 w 2699658"/>
              <a:gd name="connsiteY0" fmla="*/ 0 h 2699658"/>
              <a:gd name="connsiteX1" fmla="*/ 2699658 w 2699658"/>
              <a:gd name="connsiteY1" fmla="*/ 1349829 h 2699658"/>
              <a:gd name="connsiteX2" fmla="*/ 1349829 w 2699658"/>
              <a:gd name="connsiteY2" fmla="*/ 2699658 h 2699658"/>
              <a:gd name="connsiteX3" fmla="*/ 0 w 2699658"/>
              <a:gd name="connsiteY3" fmla="*/ 1349829 h 2699658"/>
              <a:gd name="connsiteX4" fmla="*/ 1349829 w 2699658"/>
              <a:gd name="connsiteY4" fmla="*/ 0 h 26996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99658" h="2699658">
                <a:moveTo>
                  <a:pt x="1349829" y="0"/>
                </a:moveTo>
                <a:cubicBezTo>
                  <a:pt x="2095319" y="0"/>
                  <a:pt x="2699658" y="604339"/>
                  <a:pt x="2699658" y="1349829"/>
                </a:cubicBezTo>
                <a:cubicBezTo>
                  <a:pt x="2699658" y="2095319"/>
                  <a:pt x="2095319" y="2699658"/>
                  <a:pt x="1349829" y="2699658"/>
                </a:cubicBezTo>
                <a:cubicBezTo>
                  <a:pt x="604339" y="2699658"/>
                  <a:pt x="0" y="2095319"/>
                  <a:pt x="0" y="1349829"/>
                </a:cubicBezTo>
                <a:cubicBezTo>
                  <a:pt x="0" y="604339"/>
                  <a:pt x="604339" y="0"/>
                  <a:pt x="1349829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127000">
            <a:solidFill>
              <a:schemeClr val="accent4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>
              <a:buNone/>
              <a:def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marL="0" lvl="0" algn="ctr"/>
            <a:r>
              <a:rPr lang="en-US" altLang="ko-KR" dirty="0"/>
              <a:t>Place Your Picture Here </a:t>
            </a:r>
          </a:p>
        </p:txBody>
      </p:sp>
    </p:spTree>
    <p:extLst>
      <p:ext uri="{BB962C8B-B14F-4D97-AF65-F5344CB8AC3E}">
        <p14:creationId xmlns:p14="http://schemas.microsoft.com/office/powerpoint/2010/main" val="264557430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71709633-A92F-4ED9-99D1-042A99AAC6A5}"/>
              </a:ext>
            </a:extLst>
          </p:cNvPr>
          <p:cNvSpPr/>
          <p:nvPr userDrawn="1"/>
        </p:nvSpPr>
        <p:spPr>
          <a:xfrm>
            <a:off x="0" y="1581150"/>
            <a:ext cx="12192000" cy="406717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xmlns="" id="{A40CBBFA-C5B7-4809-BA42-28256F92DD9B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47326" y="599613"/>
            <a:ext cx="4477497" cy="5658774"/>
          </a:xfrm>
          <a:custGeom>
            <a:avLst/>
            <a:gdLst>
              <a:gd name="connsiteX0" fmla="*/ 747136 w 4477497"/>
              <a:gd name="connsiteY0" fmla="*/ 4498539 h 5658774"/>
              <a:gd name="connsiteX1" fmla="*/ 546550 w 4477497"/>
              <a:gd name="connsiteY1" fmla="*/ 4845965 h 5658774"/>
              <a:gd name="connsiteX2" fmla="*/ 587761 w 4477497"/>
              <a:gd name="connsiteY2" fmla="*/ 4999768 h 5658774"/>
              <a:gd name="connsiteX3" fmla="*/ 1184640 w 4477497"/>
              <a:gd name="connsiteY3" fmla="*/ 5344376 h 5658774"/>
              <a:gd name="connsiteX4" fmla="*/ 1338443 w 4477497"/>
              <a:gd name="connsiteY4" fmla="*/ 5303165 h 5658774"/>
              <a:gd name="connsiteX5" fmla="*/ 1539030 w 4477497"/>
              <a:gd name="connsiteY5" fmla="*/ 4955738 h 5658774"/>
              <a:gd name="connsiteX6" fmla="*/ 1532973 w 4477497"/>
              <a:gd name="connsiteY6" fmla="*/ 4954049 h 5658774"/>
              <a:gd name="connsiteX7" fmla="*/ 1119562 w 4477497"/>
              <a:gd name="connsiteY7" fmla="*/ 4767877 h 5658774"/>
              <a:gd name="connsiteX8" fmla="*/ 751627 w 4477497"/>
              <a:gd name="connsiteY8" fmla="*/ 4502938 h 5658774"/>
              <a:gd name="connsiteX9" fmla="*/ 2282872 w 4477497"/>
              <a:gd name="connsiteY9" fmla="*/ 1186604 h 5658774"/>
              <a:gd name="connsiteX10" fmla="*/ 3060281 w 4477497"/>
              <a:gd name="connsiteY10" fmla="*/ 1406454 h 5658774"/>
              <a:gd name="connsiteX11" fmla="*/ 3661684 w 4477497"/>
              <a:gd name="connsiteY11" fmla="*/ 3650920 h 5658774"/>
              <a:gd name="connsiteX12" fmla="*/ 1417218 w 4477497"/>
              <a:gd name="connsiteY12" fmla="*/ 4252323 h 5658774"/>
              <a:gd name="connsiteX13" fmla="*/ 815815 w 4477497"/>
              <a:gd name="connsiteY13" fmla="*/ 2007857 h 5658774"/>
              <a:gd name="connsiteX14" fmla="*/ 2282872 w 4477497"/>
              <a:gd name="connsiteY14" fmla="*/ 1186604 h 5658774"/>
              <a:gd name="connsiteX15" fmla="*/ 2287220 w 4477497"/>
              <a:gd name="connsiteY15" fmla="*/ 1024707 h 5658774"/>
              <a:gd name="connsiteX16" fmla="*/ 675584 w 4477497"/>
              <a:gd name="connsiteY16" fmla="*/ 1926894 h 5658774"/>
              <a:gd name="connsiteX17" fmla="*/ 1336256 w 4477497"/>
              <a:gd name="connsiteY17" fmla="*/ 4392554 h 5658774"/>
              <a:gd name="connsiteX18" fmla="*/ 3801915 w 4477497"/>
              <a:gd name="connsiteY18" fmla="*/ 3731883 h 5658774"/>
              <a:gd name="connsiteX19" fmla="*/ 3141243 w 4477497"/>
              <a:gd name="connsiteY19" fmla="*/ 1266223 h 5658774"/>
              <a:gd name="connsiteX20" fmla="*/ 2287220 w 4477497"/>
              <a:gd name="connsiteY20" fmla="*/ 1024707 h 5658774"/>
              <a:gd name="connsiteX21" fmla="*/ 3250481 w 4477497"/>
              <a:gd name="connsiteY21" fmla="*/ 300148 h 5658774"/>
              <a:gd name="connsiteX22" fmla="*/ 3139056 w 4477497"/>
              <a:gd name="connsiteY22" fmla="*/ 355610 h 5658774"/>
              <a:gd name="connsiteX23" fmla="*/ 2938469 w 4477497"/>
              <a:gd name="connsiteY23" fmla="*/ 703037 h 5658774"/>
              <a:gd name="connsiteX24" fmla="*/ 2944526 w 4477497"/>
              <a:gd name="connsiteY24" fmla="*/ 704726 h 5658774"/>
              <a:gd name="connsiteX25" fmla="*/ 3357937 w 4477497"/>
              <a:gd name="connsiteY25" fmla="*/ 890898 h 5658774"/>
              <a:gd name="connsiteX26" fmla="*/ 3725872 w 4477497"/>
              <a:gd name="connsiteY26" fmla="*/ 1155836 h 5658774"/>
              <a:gd name="connsiteX27" fmla="*/ 3730363 w 4477497"/>
              <a:gd name="connsiteY27" fmla="*/ 1160237 h 5658774"/>
              <a:gd name="connsiteX28" fmla="*/ 3930950 w 4477497"/>
              <a:gd name="connsiteY28" fmla="*/ 812810 h 5658774"/>
              <a:gd name="connsiteX29" fmla="*/ 3889738 w 4477497"/>
              <a:gd name="connsiteY29" fmla="*/ 659007 h 5658774"/>
              <a:gd name="connsiteX30" fmla="*/ 3292859 w 4477497"/>
              <a:gd name="connsiteY30" fmla="*/ 314399 h 5658774"/>
              <a:gd name="connsiteX31" fmla="*/ 3250481 w 4477497"/>
              <a:gd name="connsiteY31" fmla="*/ 300148 h 5658774"/>
              <a:gd name="connsiteX32" fmla="*/ 3222523 w 4477497"/>
              <a:gd name="connsiteY32" fmla="*/ 860 h 5658774"/>
              <a:gd name="connsiteX33" fmla="*/ 3419003 w 4477497"/>
              <a:gd name="connsiteY33" fmla="*/ 46273 h 5658774"/>
              <a:gd name="connsiteX34" fmla="*/ 4058870 w 4477497"/>
              <a:gd name="connsiteY34" fmla="*/ 415700 h 5658774"/>
              <a:gd name="connsiteX35" fmla="*/ 4185130 w 4477497"/>
              <a:gd name="connsiteY35" fmla="*/ 886907 h 5658774"/>
              <a:gd name="connsiteX36" fmla="*/ 3917366 w 4477497"/>
              <a:gd name="connsiteY36" fmla="*/ 1350688 h 5658774"/>
              <a:gd name="connsiteX37" fmla="*/ 4024533 w 4477497"/>
              <a:gd name="connsiteY37" fmla="*/ 1478873 h 5658774"/>
              <a:gd name="connsiteX38" fmla="*/ 4177239 w 4477497"/>
              <a:gd name="connsiteY38" fmla="*/ 3948575 h 5658774"/>
              <a:gd name="connsiteX39" fmla="*/ 1962061 w 4477497"/>
              <a:gd name="connsiteY39" fmla="*/ 5051180 h 5658774"/>
              <a:gd name="connsiteX40" fmla="*/ 1797467 w 4477497"/>
              <a:gd name="connsiteY40" fmla="*/ 5022462 h 5658774"/>
              <a:gd name="connsiteX41" fmla="*/ 1529703 w 4477497"/>
              <a:gd name="connsiteY41" fmla="*/ 5486242 h 5658774"/>
              <a:gd name="connsiteX42" fmla="*/ 1058496 w 4477497"/>
              <a:gd name="connsiteY42" fmla="*/ 5612502 h 5658774"/>
              <a:gd name="connsiteX43" fmla="*/ 418629 w 4477497"/>
              <a:gd name="connsiteY43" fmla="*/ 5243075 h 5658774"/>
              <a:gd name="connsiteX44" fmla="*/ 292370 w 4477497"/>
              <a:gd name="connsiteY44" fmla="*/ 4771867 h 5658774"/>
              <a:gd name="connsiteX45" fmla="*/ 560133 w 4477497"/>
              <a:gd name="connsiteY45" fmla="*/ 4308088 h 5658774"/>
              <a:gd name="connsiteX46" fmla="*/ 452965 w 4477497"/>
              <a:gd name="connsiteY46" fmla="*/ 4179903 h 5658774"/>
              <a:gd name="connsiteX47" fmla="*/ 300260 w 4477497"/>
              <a:gd name="connsiteY47" fmla="*/ 1710200 h 5658774"/>
              <a:gd name="connsiteX48" fmla="*/ 2515437 w 4477497"/>
              <a:gd name="connsiteY48" fmla="*/ 607596 h 5658774"/>
              <a:gd name="connsiteX49" fmla="*/ 2680032 w 4477497"/>
              <a:gd name="connsiteY49" fmla="*/ 636313 h 5658774"/>
              <a:gd name="connsiteX50" fmla="*/ 2947796 w 4477497"/>
              <a:gd name="connsiteY50" fmla="*/ 172532 h 5658774"/>
              <a:gd name="connsiteX51" fmla="*/ 3222523 w 4477497"/>
              <a:gd name="connsiteY51" fmla="*/ 860 h 56587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4477497" h="5658774">
                <a:moveTo>
                  <a:pt x="747136" y="4498539"/>
                </a:moveTo>
                <a:lnTo>
                  <a:pt x="546550" y="4845965"/>
                </a:lnTo>
                <a:cubicBezTo>
                  <a:pt x="515458" y="4899817"/>
                  <a:pt x="533909" y="4968677"/>
                  <a:pt x="587761" y="4999768"/>
                </a:cubicBezTo>
                <a:lnTo>
                  <a:pt x="1184640" y="5344376"/>
                </a:lnTo>
                <a:cubicBezTo>
                  <a:pt x="1238492" y="5375468"/>
                  <a:pt x="1307352" y="5357017"/>
                  <a:pt x="1338443" y="5303165"/>
                </a:cubicBezTo>
                <a:lnTo>
                  <a:pt x="1539030" y="4955738"/>
                </a:lnTo>
                <a:lnTo>
                  <a:pt x="1532973" y="4954049"/>
                </a:lnTo>
                <a:cubicBezTo>
                  <a:pt x="1391873" y="4907016"/>
                  <a:pt x="1253387" y="4845141"/>
                  <a:pt x="1119562" y="4767877"/>
                </a:cubicBezTo>
                <a:cubicBezTo>
                  <a:pt x="985737" y="4690613"/>
                  <a:pt x="862909" y="4601618"/>
                  <a:pt x="751627" y="4502938"/>
                </a:cubicBezTo>
                <a:close/>
                <a:moveTo>
                  <a:pt x="2282872" y="1186604"/>
                </a:moveTo>
                <a:cubicBezTo>
                  <a:pt x="2547727" y="1193483"/>
                  <a:pt x="2814698" y="1264667"/>
                  <a:pt x="3060281" y="1406454"/>
                </a:cubicBezTo>
                <a:cubicBezTo>
                  <a:pt x="3846146" y="1860174"/>
                  <a:pt x="4115403" y="2865055"/>
                  <a:pt x="3661684" y="3650920"/>
                </a:cubicBezTo>
                <a:cubicBezTo>
                  <a:pt x="3207964" y="4436785"/>
                  <a:pt x="2203083" y="4706042"/>
                  <a:pt x="1417218" y="4252323"/>
                </a:cubicBezTo>
                <a:cubicBezTo>
                  <a:pt x="631353" y="3798603"/>
                  <a:pt x="362096" y="2793722"/>
                  <a:pt x="815815" y="2007857"/>
                </a:cubicBezTo>
                <a:cubicBezTo>
                  <a:pt x="1127747" y="1467575"/>
                  <a:pt x="1700190" y="1171470"/>
                  <a:pt x="2282872" y="1186604"/>
                </a:cubicBezTo>
                <a:close/>
                <a:moveTo>
                  <a:pt x="2287220" y="1024707"/>
                </a:moveTo>
                <a:cubicBezTo>
                  <a:pt x="1647114" y="1008082"/>
                  <a:pt x="1018257" y="1333367"/>
                  <a:pt x="675584" y="1926894"/>
                </a:cubicBezTo>
                <a:cubicBezTo>
                  <a:pt x="177151" y="2790207"/>
                  <a:pt x="472943" y="3894121"/>
                  <a:pt x="1336256" y="4392554"/>
                </a:cubicBezTo>
                <a:cubicBezTo>
                  <a:pt x="2199568" y="4890988"/>
                  <a:pt x="3303481" y="4595195"/>
                  <a:pt x="3801915" y="3731883"/>
                </a:cubicBezTo>
                <a:cubicBezTo>
                  <a:pt x="4300349" y="2868570"/>
                  <a:pt x="4004556" y="1764657"/>
                  <a:pt x="3141243" y="1266223"/>
                </a:cubicBezTo>
                <a:cubicBezTo>
                  <a:pt x="2871458" y="1110463"/>
                  <a:pt x="2578177" y="1032263"/>
                  <a:pt x="2287220" y="1024707"/>
                </a:cubicBezTo>
                <a:close/>
                <a:moveTo>
                  <a:pt x="3250481" y="300148"/>
                </a:moveTo>
                <a:cubicBezTo>
                  <a:pt x="3206938" y="294745"/>
                  <a:pt x="3162375" y="315221"/>
                  <a:pt x="3139056" y="355610"/>
                </a:cubicBezTo>
                <a:lnTo>
                  <a:pt x="2938469" y="703037"/>
                </a:lnTo>
                <a:lnTo>
                  <a:pt x="2944526" y="704726"/>
                </a:lnTo>
                <a:cubicBezTo>
                  <a:pt x="3085626" y="751760"/>
                  <a:pt x="3224112" y="813634"/>
                  <a:pt x="3357937" y="890898"/>
                </a:cubicBezTo>
                <a:cubicBezTo>
                  <a:pt x="3491762" y="968162"/>
                  <a:pt x="3614590" y="1057158"/>
                  <a:pt x="3725872" y="1155836"/>
                </a:cubicBezTo>
                <a:lnTo>
                  <a:pt x="3730363" y="1160237"/>
                </a:lnTo>
                <a:lnTo>
                  <a:pt x="3930950" y="812810"/>
                </a:lnTo>
                <a:cubicBezTo>
                  <a:pt x="3962041" y="758958"/>
                  <a:pt x="3943590" y="690098"/>
                  <a:pt x="3889738" y="659007"/>
                </a:cubicBezTo>
                <a:lnTo>
                  <a:pt x="3292859" y="314399"/>
                </a:lnTo>
                <a:cubicBezTo>
                  <a:pt x="3279396" y="306626"/>
                  <a:pt x="3264995" y="301949"/>
                  <a:pt x="3250481" y="300148"/>
                </a:cubicBezTo>
                <a:close/>
                <a:moveTo>
                  <a:pt x="3222523" y="860"/>
                </a:moveTo>
                <a:cubicBezTo>
                  <a:pt x="3288798" y="-3824"/>
                  <a:pt x="3357133" y="10552"/>
                  <a:pt x="3419003" y="46273"/>
                </a:cubicBezTo>
                <a:lnTo>
                  <a:pt x="4058870" y="415700"/>
                </a:lnTo>
                <a:cubicBezTo>
                  <a:pt x="4223856" y="510955"/>
                  <a:pt x="4280385" y="721921"/>
                  <a:pt x="4185130" y="886907"/>
                </a:cubicBezTo>
                <a:lnTo>
                  <a:pt x="3917366" y="1350688"/>
                </a:lnTo>
                <a:lnTo>
                  <a:pt x="4024533" y="1478873"/>
                </a:lnTo>
                <a:cubicBezTo>
                  <a:pt x="4550384" y="2174844"/>
                  <a:pt x="4640821" y="3145626"/>
                  <a:pt x="4177239" y="3948575"/>
                </a:cubicBezTo>
                <a:cubicBezTo>
                  <a:pt x="3713656" y="4751523"/>
                  <a:pt x="2827715" y="5158594"/>
                  <a:pt x="1962061" y="5051180"/>
                </a:cubicBezTo>
                <a:lnTo>
                  <a:pt x="1797467" y="5022462"/>
                </a:lnTo>
                <a:lnTo>
                  <a:pt x="1529703" y="5486242"/>
                </a:lnTo>
                <a:cubicBezTo>
                  <a:pt x="1434448" y="5651229"/>
                  <a:pt x="1223482" y="5707757"/>
                  <a:pt x="1058496" y="5612502"/>
                </a:cubicBezTo>
                <a:lnTo>
                  <a:pt x="418629" y="5243075"/>
                </a:lnTo>
                <a:cubicBezTo>
                  <a:pt x="253643" y="5147820"/>
                  <a:pt x="197115" y="4936854"/>
                  <a:pt x="292370" y="4771867"/>
                </a:cubicBezTo>
                <a:lnTo>
                  <a:pt x="560133" y="4308088"/>
                </a:lnTo>
                <a:lnTo>
                  <a:pt x="452965" y="4179903"/>
                </a:lnTo>
                <a:cubicBezTo>
                  <a:pt x="-72886" y="3483931"/>
                  <a:pt x="-163323" y="2513148"/>
                  <a:pt x="300260" y="1710200"/>
                </a:cubicBezTo>
                <a:cubicBezTo>
                  <a:pt x="763842" y="907251"/>
                  <a:pt x="1649782" y="500181"/>
                  <a:pt x="2515437" y="607596"/>
                </a:cubicBezTo>
                <a:lnTo>
                  <a:pt x="2680032" y="636313"/>
                </a:lnTo>
                <a:lnTo>
                  <a:pt x="2947796" y="172532"/>
                </a:lnTo>
                <a:cubicBezTo>
                  <a:pt x="3007330" y="69416"/>
                  <a:pt x="3112064" y="8666"/>
                  <a:pt x="3222523" y="86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altLang="ko-KR" dirty="0"/>
              <a:t>Place Your Picture Here And Send To Back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75097400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ontents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636620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xmlns="" id="{7DFFED1C-7347-44FB-B415-96ADEBB15B5A}"/>
              </a:ext>
            </a:extLst>
          </p:cNvPr>
          <p:cNvGrpSpPr/>
          <p:nvPr userDrawn="1"/>
        </p:nvGrpSpPr>
        <p:grpSpPr>
          <a:xfrm>
            <a:off x="0" y="1958505"/>
            <a:ext cx="8404456" cy="3883620"/>
            <a:chOff x="0" y="1992982"/>
            <a:chExt cx="3096864" cy="3380234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xmlns="" id="{C0B78BFC-95A5-416C-AE31-98A37ED27526}"/>
                </a:ext>
              </a:extLst>
            </p:cNvPr>
            <p:cNvSpPr/>
            <p:nvPr/>
          </p:nvSpPr>
          <p:spPr>
            <a:xfrm>
              <a:off x="0" y="1992982"/>
              <a:ext cx="3025109" cy="338023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800"/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xmlns="" id="{1225F02D-D8DA-4283-B0B2-0CB36F3B38BE}"/>
                </a:ext>
              </a:extLst>
            </p:cNvPr>
            <p:cNvSpPr/>
            <p:nvPr/>
          </p:nvSpPr>
          <p:spPr>
            <a:xfrm>
              <a:off x="3051145" y="1992982"/>
              <a:ext cx="45719" cy="338023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800"/>
            </a:p>
          </p:txBody>
        </p:sp>
      </p:grpSp>
      <p:sp>
        <p:nvSpPr>
          <p:cNvPr id="5" name="Text Placeholder 9">
            <a:extLst>
              <a:ext uri="{FF2B5EF4-FFF2-40B4-BE49-F238E27FC236}">
                <a16:creationId xmlns:a16="http://schemas.microsoft.com/office/drawing/2014/main" xmlns="" id="{77809EEB-5FBD-405D-9DAF-33CFDC0B33E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23529" y="339509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xmlns="" id="{45A844D3-5676-40C9-8B70-99FCB08E080B}"/>
              </a:ext>
            </a:extLst>
          </p:cNvPr>
          <p:cNvGrpSpPr/>
          <p:nvPr userDrawn="1"/>
        </p:nvGrpSpPr>
        <p:grpSpPr>
          <a:xfrm>
            <a:off x="9172759" y="1907887"/>
            <a:ext cx="2266766" cy="3984856"/>
            <a:chOff x="4871870" y="1763729"/>
            <a:chExt cx="2448272" cy="4303935"/>
          </a:xfrm>
        </p:grpSpPr>
        <p:grpSp>
          <p:nvGrpSpPr>
            <p:cNvPr id="7" name="Group 3">
              <a:extLst>
                <a:ext uri="{FF2B5EF4-FFF2-40B4-BE49-F238E27FC236}">
                  <a16:creationId xmlns:a16="http://schemas.microsoft.com/office/drawing/2014/main" xmlns="" id="{FE5FA093-4730-40D3-9808-FCB8F2754301}"/>
                </a:ext>
              </a:extLst>
            </p:cNvPr>
            <p:cNvGrpSpPr/>
            <p:nvPr/>
          </p:nvGrpSpPr>
          <p:grpSpPr>
            <a:xfrm>
              <a:off x="4871870" y="1763729"/>
              <a:ext cx="2448272" cy="4303935"/>
              <a:chOff x="445712" y="1449040"/>
              <a:chExt cx="2113018" cy="3924176"/>
            </a:xfrm>
          </p:grpSpPr>
          <p:sp>
            <p:nvSpPr>
              <p:cNvPr id="9" name="Rounded Rectangle 4">
                <a:extLst>
                  <a:ext uri="{FF2B5EF4-FFF2-40B4-BE49-F238E27FC236}">
                    <a16:creationId xmlns:a16="http://schemas.microsoft.com/office/drawing/2014/main" xmlns="" id="{3F26B978-F2BA-4435-BD7D-8BA75383445C}"/>
                  </a:ext>
                </a:extLst>
              </p:cNvPr>
              <p:cNvSpPr/>
              <p:nvPr userDrawn="1"/>
            </p:nvSpPr>
            <p:spPr>
              <a:xfrm>
                <a:off x="445712" y="1449040"/>
                <a:ext cx="2113018" cy="3924176"/>
              </a:xfrm>
              <a:prstGeom prst="roundRect">
                <a:avLst>
                  <a:gd name="adj" fmla="val 13580"/>
                </a:avLst>
              </a:prstGeom>
              <a:solidFill>
                <a:srgbClr val="262626"/>
              </a:solidFill>
              <a:ln w="88900">
                <a:noFill/>
              </a:ln>
              <a:effectLst/>
              <a:scene3d>
                <a:camera prst="perspectiveFront"/>
                <a:lightRig rig="threePt" dir="t"/>
              </a:scene3d>
              <a:sp3d prstMaterial="plastic">
                <a:bevelT w="127000" h="50800"/>
                <a:bevelB w="127000" h="2540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800" dirty="0"/>
              </a:p>
            </p:txBody>
          </p:sp>
          <p:sp>
            <p:nvSpPr>
              <p:cNvPr id="10" name="Rectangle 5">
                <a:extLst>
                  <a:ext uri="{FF2B5EF4-FFF2-40B4-BE49-F238E27FC236}">
                    <a16:creationId xmlns:a16="http://schemas.microsoft.com/office/drawing/2014/main" xmlns="" id="{A9EE186C-4FA2-483F-9560-BC0FB4295DB0}"/>
                  </a:ext>
                </a:extLst>
              </p:cNvPr>
              <p:cNvSpPr/>
              <p:nvPr userDrawn="1"/>
            </p:nvSpPr>
            <p:spPr>
              <a:xfrm>
                <a:off x="1379920" y="1650572"/>
                <a:ext cx="216024" cy="34350"/>
              </a:xfrm>
              <a:prstGeom prst="rect">
                <a:avLst/>
              </a:prstGeom>
              <a:solidFill>
                <a:srgbClr val="B0B0B0"/>
              </a:solidFill>
              <a:ln w="889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800"/>
              </a:p>
            </p:txBody>
          </p:sp>
          <p:grpSp>
            <p:nvGrpSpPr>
              <p:cNvPr id="11" name="Group 6">
                <a:extLst>
                  <a:ext uri="{FF2B5EF4-FFF2-40B4-BE49-F238E27FC236}">
                    <a16:creationId xmlns:a16="http://schemas.microsoft.com/office/drawing/2014/main" xmlns="" id="{AAB42CB8-FB70-4384-9995-4093F4013C6D}"/>
                  </a:ext>
                </a:extLst>
              </p:cNvPr>
              <p:cNvGrpSpPr/>
              <p:nvPr userDrawn="1"/>
            </p:nvGrpSpPr>
            <p:grpSpPr>
              <a:xfrm>
                <a:off x="1407705" y="5045834"/>
                <a:ext cx="211967" cy="211967"/>
                <a:chOff x="1549420" y="5712364"/>
                <a:chExt cx="312583" cy="312583"/>
              </a:xfrm>
            </p:grpSpPr>
            <p:sp>
              <p:nvSpPr>
                <p:cNvPr id="12" name="Oval 7">
                  <a:extLst>
                    <a:ext uri="{FF2B5EF4-FFF2-40B4-BE49-F238E27FC236}">
                      <a16:creationId xmlns:a16="http://schemas.microsoft.com/office/drawing/2014/main" xmlns="" id="{744D317D-5CFC-48E4-9BF4-98C3EF35219A}"/>
                    </a:ext>
                  </a:extLst>
                </p:cNvPr>
                <p:cNvSpPr/>
                <p:nvPr userDrawn="1"/>
              </p:nvSpPr>
              <p:spPr>
                <a:xfrm>
                  <a:off x="1549420" y="5712364"/>
                  <a:ext cx="312583" cy="312583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tx1">
                        <a:lumMod val="94000"/>
                        <a:lumOff val="6000"/>
                      </a:schemeClr>
                    </a:gs>
                    <a:gs pos="56000">
                      <a:schemeClr val="tx1">
                        <a:lumMod val="65000"/>
                        <a:lumOff val="35000"/>
                      </a:schemeClr>
                    </a:gs>
                    <a:gs pos="91000">
                      <a:schemeClr val="tx1">
                        <a:lumMod val="50000"/>
                        <a:lumOff val="50000"/>
                      </a:schemeClr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10800000" scaled="1"/>
                  <a:tileRect/>
                </a:gradFill>
                <a:ln w="0">
                  <a:solidFill>
                    <a:srgbClr val="262626"/>
                  </a:solidFill>
                </a:ln>
                <a:scene3d>
                  <a:camera prst="perspectiveFront"/>
                  <a:lightRig rig="threePt" dir="t"/>
                </a:scene3d>
                <a:sp3d>
                  <a:bevelT w="63500" h="127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1800"/>
                </a:p>
              </p:txBody>
            </p:sp>
            <p:sp>
              <p:nvSpPr>
                <p:cNvPr id="13" name="Rounded Rectangle 8">
                  <a:extLst>
                    <a:ext uri="{FF2B5EF4-FFF2-40B4-BE49-F238E27FC236}">
                      <a16:creationId xmlns:a16="http://schemas.microsoft.com/office/drawing/2014/main" xmlns="" id="{2D06F3B8-61E2-4783-87B7-3B516CEFD8FC}"/>
                    </a:ext>
                  </a:extLst>
                </p:cNvPr>
                <p:cNvSpPr/>
                <p:nvPr userDrawn="1"/>
              </p:nvSpPr>
              <p:spPr>
                <a:xfrm>
                  <a:off x="1634225" y="5796647"/>
                  <a:ext cx="142969" cy="144016"/>
                </a:xfrm>
                <a:prstGeom prst="roundRect">
                  <a:avLst/>
                </a:prstGeom>
                <a:solidFill>
                  <a:srgbClr val="737373"/>
                </a:solidFill>
                <a:ln w="6350">
                  <a:solidFill>
                    <a:srgbClr val="B0B0B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1800"/>
                </a:p>
              </p:txBody>
            </p:sp>
          </p:grpSp>
        </p:grpSp>
        <p:sp>
          <p:nvSpPr>
            <p:cNvPr id="8" name="Picture Placeholder 2">
              <a:extLst>
                <a:ext uri="{FF2B5EF4-FFF2-40B4-BE49-F238E27FC236}">
                  <a16:creationId xmlns:a16="http://schemas.microsoft.com/office/drawing/2014/main" xmlns="" id="{96F46C5E-6300-4590-BCDF-772B5093F309}"/>
                </a:ext>
              </a:extLst>
            </p:cNvPr>
            <p:cNvSpPr txBox="1">
              <a:spLocks/>
            </p:cNvSpPr>
            <p:nvPr/>
          </p:nvSpPr>
          <p:spPr>
            <a:xfrm>
              <a:off x="5051890" y="2223507"/>
              <a:ext cx="2088232" cy="338437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txBody>
            <a:bodyPr anchor="ctr"/>
            <a:lstStyle>
              <a:lvl1pPr marL="0" indent="0" algn="ctr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12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Arial" pitchFamily="34" charset="0"/>
                </a:defRPr>
              </a:lvl1pPr>
              <a:lvl2pPr marL="457223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46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69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91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114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337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56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783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ko-KR"/>
                <a:t>Your Picture Here</a:t>
              </a:r>
              <a:endParaRPr lang="ko-KR" altLang="en-US" dirty="0"/>
            </a:p>
          </p:txBody>
        </p:sp>
      </p:grpSp>
      <p:sp>
        <p:nvSpPr>
          <p:cNvPr id="14" name="그림 개체 틀 2">
            <a:extLst>
              <a:ext uri="{FF2B5EF4-FFF2-40B4-BE49-F238E27FC236}">
                <a16:creationId xmlns:a16="http://schemas.microsoft.com/office/drawing/2014/main" xmlns="" id="{C047C560-DD35-4A91-83AA-295EE299363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9297577" y="2240329"/>
            <a:ext cx="2046697" cy="322672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altLang="ko-KR" dirty="0"/>
              <a:t>Place Your Picture Here And Send To Back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96492805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ontents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7483091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ontents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796040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5066714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NG sets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323529" y="332482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PNG &amp; Shapes Layout</a:t>
            </a:r>
          </a:p>
        </p:txBody>
      </p:sp>
    </p:spTree>
    <p:extLst>
      <p:ext uri="{BB962C8B-B14F-4D97-AF65-F5344CB8AC3E}">
        <p14:creationId xmlns:p14="http://schemas.microsoft.com/office/powerpoint/2010/main" val="244639275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con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323529" y="123478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sp>
        <p:nvSpPr>
          <p:cNvPr id="3" name="Rounded Rectangle 2"/>
          <p:cNvSpPr/>
          <p:nvPr userDrawn="1"/>
        </p:nvSpPr>
        <p:spPr>
          <a:xfrm>
            <a:off x="354010" y="1131591"/>
            <a:ext cx="3560767" cy="5402561"/>
          </a:xfrm>
          <a:prstGeom prst="roundRect">
            <a:avLst>
              <a:gd name="adj" fmla="val 3968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1"/>
          </a:p>
        </p:txBody>
      </p:sp>
      <p:sp>
        <p:nvSpPr>
          <p:cNvPr id="4" name="Rounded Rectangle 3"/>
          <p:cNvSpPr/>
          <p:nvPr userDrawn="1"/>
        </p:nvSpPr>
        <p:spPr>
          <a:xfrm>
            <a:off x="531933" y="1347500"/>
            <a:ext cx="153868" cy="5015200"/>
          </a:xfrm>
          <a:prstGeom prst="roundRect">
            <a:avLst>
              <a:gd name="adj" fmla="val 50000"/>
            </a:avLst>
          </a:prstGeom>
          <a:solidFill>
            <a:schemeClr val="bg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1">
              <a:solidFill>
                <a:schemeClr val="bg1"/>
              </a:solidFill>
            </a:endParaRPr>
          </a:p>
        </p:txBody>
      </p:sp>
      <p:sp>
        <p:nvSpPr>
          <p:cNvPr id="5" name="Half Frame 4"/>
          <p:cNvSpPr/>
          <p:nvPr userDrawn="1"/>
        </p:nvSpPr>
        <p:spPr>
          <a:xfrm rot="5400000">
            <a:off x="3057177" y="1276653"/>
            <a:ext cx="685849" cy="685148"/>
          </a:xfrm>
          <a:prstGeom prst="halfFrame">
            <a:avLst>
              <a:gd name="adj1" fmla="val 23728"/>
              <a:gd name="adj2" fmla="val 24642"/>
            </a:avLst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xmlns="" id="{5644E8BB-F13A-4AE0-889E-633DE4143787}"/>
              </a:ext>
            </a:extLst>
          </p:cNvPr>
          <p:cNvSpPr txBox="1"/>
          <p:nvPr userDrawn="1"/>
        </p:nvSpPr>
        <p:spPr>
          <a:xfrm>
            <a:off x="711704" y="1637214"/>
            <a:ext cx="2232248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You can Resize without losing quality</a:t>
            </a:r>
            <a:endParaRPr lang="ko-KR" altLang="en-US" sz="1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xmlns="" id="{F2CE2B8B-ED32-491A-95B2-D28904BC432C}"/>
              </a:ext>
            </a:extLst>
          </p:cNvPr>
          <p:cNvSpPr txBox="1"/>
          <p:nvPr userDrawn="1"/>
        </p:nvSpPr>
        <p:spPr>
          <a:xfrm>
            <a:off x="711704" y="2127463"/>
            <a:ext cx="2232248" cy="73866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You can Change Fill Color &amp;</a:t>
            </a:r>
          </a:p>
          <a:p>
            <a:r>
              <a:rPr lang="en-US" altLang="ko-KR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Line Color</a:t>
            </a:r>
            <a:endParaRPr lang="ko-KR" altLang="en-US" sz="1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xmlns="" id="{962A52DF-2523-4479-BFA3-B5ACE9887E1C}"/>
              </a:ext>
            </a:extLst>
          </p:cNvPr>
          <p:cNvSpPr txBox="1"/>
          <p:nvPr userDrawn="1"/>
        </p:nvSpPr>
        <p:spPr>
          <a:xfrm>
            <a:off x="721229" y="5808438"/>
            <a:ext cx="223200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www.wowTemplates.in</a:t>
            </a:r>
            <a:endParaRPr lang="ko-KR" altLang="en-US" sz="1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xmlns="" id="{BAAC314F-E96A-4408-95DE-A70E9ED054AF}"/>
              </a:ext>
            </a:extLst>
          </p:cNvPr>
          <p:cNvSpPr txBox="1"/>
          <p:nvPr userDrawn="1"/>
        </p:nvSpPr>
        <p:spPr>
          <a:xfrm>
            <a:off x="721229" y="4450324"/>
            <a:ext cx="2717296" cy="13849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latin typeface="+mn-lt"/>
                <a:ea typeface="+mn-ea"/>
                <a:cs typeface="Arial" pitchFamily="34" charset="0"/>
              </a:rPr>
              <a:t>FREE </a:t>
            </a:r>
          </a:p>
          <a:p>
            <a:r>
              <a:rPr lang="en-US" altLang="ko-KR" sz="2800" b="1" dirty="0">
                <a:solidFill>
                  <a:schemeClr val="bg1"/>
                </a:solidFill>
                <a:latin typeface="+mn-lt"/>
                <a:ea typeface="+mn-ea"/>
                <a:cs typeface="Arial" pitchFamily="34" charset="0"/>
              </a:rPr>
              <a:t>PPT TEMPLATES</a:t>
            </a:r>
          </a:p>
        </p:txBody>
      </p:sp>
    </p:spTree>
    <p:extLst>
      <p:ext uri="{BB962C8B-B14F-4D97-AF65-F5344CB8AC3E}">
        <p14:creationId xmlns:p14="http://schemas.microsoft.com/office/powerpoint/2010/main" val="31367658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847202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>
            <a:extLst>
              <a:ext uri="{FF2B5EF4-FFF2-40B4-BE49-F238E27FC236}">
                <a16:creationId xmlns:a16="http://schemas.microsoft.com/office/drawing/2014/main" xmlns="" id="{23DE32A5-6181-4C51-AD5C-3F1A448478A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23529" y="339509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18993242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58394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Agenda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823200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aam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9">
            <a:extLst>
              <a:ext uri="{FF2B5EF4-FFF2-40B4-BE49-F238E27FC236}">
                <a16:creationId xmlns:a16="http://schemas.microsoft.com/office/drawing/2014/main" xmlns="" id="{EF70765A-4598-4D75-8EBE-B820808F655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23529" y="339509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Our Team LAYOUT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F381E83D-1615-4CCC-B7E2-465DE0061B9F}"/>
              </a:ext>
            </a:extLst>
          </p:cNvPr>
          <p:cNvSpPr/>
          <p:nvPr userDrawn="1"/>
        </p:nvSpPr>
        <p:spPr>
          <a:xfrm>
            <a:off x="0" y="1746689"/>
            <a:ext cx="12192000" cy="2016224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00"/>
          </a:p>
        </p:txBody>
      </p:sp>
      <p:sp>
        <p:nvSpPr>
          <p:cNvPr id="5" name="그림 개체 틀 2">
            <a:extLst>
              <a:ext uri="{FF2B5EF4-FFF2-40B4-BE49-F238E27FC236}">
                <a16:creationId xmlns:a16="http://schemas.microsoft.com/office/drawing/2014/main" xmlns="" id="{3CD33C19-9966-4061-9C06-8562E26E5C9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69437" y="1512807"/>
            <a:ext cx="2352438" cy="248398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altLang="ko-KR" dirty="0"/>
              <a:t>Place 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7686641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: Top Corners Rounded 4">
            <a:extLst>
              <a:ext uri="{FF2B5EF4-FFF2-40B4-BE49-F238E27FC236}">
                <a16:creationId xmlns:a16="http://schemas.microsoft.com/office/drawing/2014/main" xmlns="" id="{193C3917-5565-466A-887F-9A51D013E131}"/>
              </a:ext>
            </a:extLst>
          </p:cNvPr>
          <p:cNvSpPr/>
          <p:nvPr userDrawn="1"/>
        </p:nvSpPr>
        <p:spPr>
          <a:xfrm rot="5400000">
            <a:off x="1548042" y="126203"/>
            <a:ext cx="3509501" cy="6605587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: Top Corners Rounded 5">
            <a:extLst>
              <a:ext uri="{FF2B5EF4-FFF2-40B4-BE49-F238E27FC236}">
                <a16:creationId xmlns:a16="http://schemas.microsoft.com/office/drawing/2014/main" xmlns="" id="{AA5DBC2F-2573-4478-81A6-229D479F1BA5}"/>
              </a:ext>
            </a:extLst>
          </p:cNvPr>
          <p:cNvSpPr/>
          <p:nvPr userDrawn="1"/>
        </p:nvSpPr>
        <p:spPr>
          <a:xfrm rot="5400000">
            <a:off x="1582454" y="188115"/>
            <a:ext cx="3316851" cy="6481764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: Top Corners Rounded 2">
            <a:extLst>
              <a:ext uri="{FF2B5EF4-FFF2-40B4-BE49-F238E27FC236}">
                <a16:creationId xmlns:a16="http://schemas.microsoft.com/office/drawing/2014/main" xmlns="" id="{BEEA2D1A-FA3E-4C74-A09D-E1A106AB24E6}"/>
              </a:ext>
            </a:extLst>
          </p:cNvPr>
          <p:cNvSpPr/>
          <p:nvPr userDrawn="1"/>
        </p:nvSpPr>
        <p:spPr>
          <a:xfrm rot="5400000">
            <a:off x="1621631" y="245268"/>
            <a:ext cx="3124198" cy="6367463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그림 개체 틀 2">
            <a:extLst>
              <a:ext uri="{FF2B5EF4-FFF2-40B4-BE49-F238E27FC236}">
                <a16:creationId xmlns:a16="http://schemas.microsoft.com/office/drawing/2014/main" xmlns="" id="{E5F47ABD-950C-435F-867F-66F849BD95CE}"/>
              </a:ext>
            </a:extLst>
          </p:cNvPr>
          <p:cNvSpPr>
            <a:spLocks noGrp="1" noChangeAspect="1"/>
          </p:cNvSpPr>
          <p:nvPr>
            <p:ph type="pic" sz="quarter" idx="14" hasCustomPrompt="1"/>
          </p:nvPr>
        </p:nvSpPr>
        <p:spPr>
          <a:xfrm>
            <a:off x="3277552" y="1941194"/>
            <a:ext cx="2975610" cy="2975610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altLang="ko-KR" dirty="0"/>
              <a:t>Place 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8332950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ontents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204451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7">
            <a:extLst>
              <a:ext uri="{FF2B5EF4-FFF2-40B4-BE49-F238E27FC236}">
                <a16:creationId xmlns:a16="http://schemas.microsoft.com/office/drawing/2014/main" xmlns="" id="{BAF8F5C0-FE3B-4322-834B-ADAF91515451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7259939" y="350044"/>
            <a:ext cx="4472711" cy="4472711"/>
          </a:xfrm>
          <a:custGeom>
            <a:avLst/>
            <a:gdLst>
              <a:gd name="connsiteX0" fmla="*/ 1349829 w 2699658"/>
              <a:gd name="connsiteY0" fmla="*/ 0 h 2699658"/>
              <a:gd name="connsiteX1" fmla="*/ 2699658 w 2699658"/>
              <a:gd name="connsiteY1" fmla="*/ 1349829 h 2699658"/>
              <a:gd name="connsiteX2" fmla="*/ 1349829 w 2699658"/>
              <a:gd name="connsiteY2" fmla="*/ 2699658 h 2699658"/>
              <a:gd name="connsiteX3" fmla="*/ 0 w 2699658"/>
              <a:gd name="connsiteY3" fmla="*/ 1349829 h 2699658"/>
              <a:gd name="connsiteX4" fmla="*/ 1349829 w 2699658"/>
              <a:gd name="connsiteY4" fmla="*/ 0 h 26996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99658" h="2699658">
                <a:moveTo>
                  <a:pt x="1349829" y="0"/>
                </a:moveTo>
                <a:cubicBezTo>
                  <a:pt x="2095319" y="0"/>
                  <a:pt x="2699658" y="604339"/>
                  <a:pt x="2699658" y="1349829"/>
                </a:cubicBezTo>
                <a:cubicBezTo>
                  <a:pt x="2699658" y="2095319"/>
                  <a:pt x="2095319" y="2699658"/>
                  <a:pt x="1349829" y="2699658"/>
                </a:cubicBezTo>
                <a:cubicBezTo>
                  <a:pt x="604339" y="2699658"/>
                  <a:pt x="0" y="2095319"/>
                  <a:pt x="0" y="1349829"/>
                </a:cubicBezTo>
                <a:cubicBezTo>
                  <a:pt x="0" y="604339"/>
                  <a:pt x="604339" y="0"/>
                  <a:pt x="1349829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127000">
            <a:solidFill>
              <a:schemeClr val="accent3">
                <a:lumMod val="60000"/>
                <a:lumOff val="4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 algn="r">
              <a:buNone/>
              <a:def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marL="0" lvl="0" algn="ctr"/>
            <a:r>
              <a:rPr lang="en-US" altLang="ko-KR" dirty="0"/>
              <a:t>Place Your Picture Here And Send To Back </a:t>
            </a:r>
          </a:p>
        </p:txBody>
      </p:sp>
      <p:sp>
        <p:nvSpPr>
          <p:cNvPr id="4" name="Picture Placeholder 7">
            <a:extLst>
              <a:ext uri="{FF2B5EF4-FFF2-40B4-BE49-F238E27FC236}">
                <a16:creationId xmlns:a16="http://schemas.microsoft.com/office/drawing/2014/main" xmlns="" id="{16B664DE-605A-4D0E-B2C7-0612FB124184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5395204" y="1531615"/>
            <a:ext cx="2925777" cy="2925777"/>
          </a:xfrm>
          <a:custGeom>
            <a:avLst/>
            <a:gdLst>
              <a:gd name="connsiteX0" fmla="*/ 1349829 w 2699658"/>
              <a:gd name="connsiteY0" fmla="*/ 0 h 2699658"/>
              <a:gd name="connsiteX1" fmla="*/ 2699658 w 2699658"/>
              <a:gd name="connsiteY1" fmla="*/ 1349829 h 2699658"/>
              <a:gd name="connsiteX2" fmla="*/ 1349829 w 2699658"/>
              <a:gd name="connsiteY2" fmla="*/ 2699658 h 2699658"/>
              <a:gd name="connsiteX3" fmla="*/ 0 w 2699658"/>
              <a:gd name="connsiteY3" fmla="*/ 1349829 h 2699658"/>
              <a:gd name="connsiteX4" fmla="*/ 1349829 w 2699658"/>
              <a:gd name="connsiteY4" fmla="*/ 0 h 26996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99658" h="2699658">
                <a:moveTo>
                  <a:pt x="1349829" y="0"/>
                </a:moveTo>
                <a:cubicBezTo>
                  <a:pt x="2095319" y="0"/>
                  <a:pt x="2699658" y="604339"/>
                  <a:pt x="2699658" y="1349829"/>
                </a:cubicBezTo>
                <a:cubicBezTo>
                  <a:pt x="2699658" y="2095319"/>
                  <a:pt x="2095319" y="2699658"/>
                  <a:pt x="1349829" y="2699658"/>
                </a:cubicBezTo>
                <a:cubicBezTo>
                  <a:pt x="604339" y="2699658"/>
                  <a:pt x="0" y="2095319"/>
                  <a:pt x="0" y="1349829"/>
                </a:cubicBezTo>
                <a:cubicBezTo>
                  <a:pt x="0" y="604339"/>
                  <a:pt x="604339" y="0"/>
                  <a:pt x="1349829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127000">
            <a:solidFill>
              <a:schemeClr val="accent4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 algn="ctr">
              <a:buNone/>
              <a:def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marL="0" lvl="0" algn="ctr"/>
            <a:r>
              <a:rPr lang="en-US" altLang="ko-KR" dirty="0"/>
              <a:t>Place Your Picture Here And Send To Back </a:t>
            </a:r>
          </a:p>
        </p:txBody>
      </p:sp>
      <p:sp>
        <p:nvSpPr>
          <p:cNvPr id="3" name="Picture Placeholder 7">
            <a:extLst>
              <a:ext uri="{FF2B5EF4-FFF2-40B4-BE49-F238E27FC236}">
                <a16:creationId xmlns:a16="http://schemas.microsoft.com/office/drawing/2014/main" xmlns="" id="{02A65B3A-02FE-4279-B8F1-0E86FB60BA42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7292568" y="3526796"/>
            <a:ext cx="2925777" cy="2925777"/>
          </a:xfrm>
          <a:custGeom>
            <a:avLst/>
            <a:gdLst>
              <a:gd name="connsiteX0" fmla="*/ 1349829 w 2699658"/>
              <a:gd name="connsiteY0" fmla="*/ 0 h 2699658"/>
              <a:gd name="connsiteX1" fmla="*/ 2699658 w 2699658"/>
              <a:gd name="connsiteY1" fmla="*/ 1349829 h 2699658"/>
              <a:gd name="connsiteX2" fmla="*/ 1349829 w 2699658"/>
              <a:gd name="connsiteY2" fmla="*/ 2699658 h 2699658"/>
              <a:gd name="connsiteX3" fmla="*/ 0 w 2699658"/>
              <a:gd name="connsiteY3" fmla="*/ 1349829 h 2699658"/>
              <a:gd name="connsiteX4" fmla="*/ 1349829 w 2699658"/>
              <a:gd name="connsiteY4" fmla="*/ 0 h 26996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99658" h="2699658">
                <a:moveTo>
                  <a:pt x="1349829" y="0"/>
                </a:moveTo>
                <a:cubicBezTo>
                  <a:pt x="2095319" y="0"/>
                  <a:pt x="2699658" y="604339"/>
                  <a:pt x="2699658" y="1349829"/>
                </a:cubicBezTo>
                <a:cubicBezTo>
                  <a:pt x="2699658" y="2095319"/>
                  <a:pt x="2095319" y="2699658"/>
                  <a:pt x="1349829" y="2699658"/>
                </a:cubicBezTo>
                <a:cubicBezTo>
                  <a:pt x="604339" y="2699658"/>
                  <a:pt x="0" y="2095319"/>
                  <a:pt x="0" y="1349829"/>
                </a:cubicBezTo>
                <a:cubicBezTo>
                  <a:pt x="0" y="604339"/>
                  <a:pt x="604339" y="0"/>
                  <a:pt x="1349829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127000">
            <a:solidFill>
              <a:schemeClr val="accent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 algn="ctr">
              <a:buNone/>
              <a:def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marL="0" lvl="0" algn="ctr"/>
            <a:r>
              <a:rPr lang="en-US" altLang="ko-KR" dirty="0"/>
              <a:t>Place Your Picture Here And Send To Back </a:t>
            </a:r>
          </a:p>
        </p:txBody>
      </p:sp>
      <p:sp>
        <p:nvSpPr>
          <p:cNvPr id="5" name="Picture Placeholder 7">
            <a:extLst>
              <a:ext uri="{FF2B5EF4-FFF2-40B4-BE49-F238E27FC236}">
                <a16:creationId xmlns:a16="http://schemas.microsoft.com/office/drawing/2014/main" xmlns="" id="{C8044A80-8C78-4E5F-9DD6-8F16BD1AC648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5500226" y="4000500"/>
            <a:ext cx="2346448" cy="2346448"/>
          </a:xfrm>
          <a:custGeom>
            <a:avLst/>
            <a:gdLst>
              <a:gd name="connsiteX0" fmla="*/ 1349829 w 2699658"/>
              <a:gd name="connsiteY0" fmla="*/ 0 h 2699658"/>
              <a:gd name="connsiteX1" fmla="*/ 2699658 w 2699658"/>
              <a:gd name="connsiteY1" fmla="*/ 1349829 h 2699658"/>
              <a:gd name="connsiteX2" fmla="*/ 1349829 w 2699658"/>
              <a:gd name="connsiteY2" fmla="*/ 2699658 h 2699658"/>
              <a:gd name="connsiteX3" fmla="*/ 0 w 2699658"/>
              <a:gd name="connsiteY3" fmla="*/ 1349829 h 2699658"/>
              <a:gd name="connsiteX4" fmla="*/ 1349829 w 2699658"/>
              <a:gd name="connsiteY4" fmla="*/ 0 h 26996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99658" h="2699658">
                <a:moveTo>
                  <a:pt x="1349829" y="0"/>
                </a:moveTo>
                <a:cubicBezTo>
                  <a:pt x="2095319" y="0"/>
                  <a:pt x="2699658" y="604339"/>
                  <a:pt x="2699658" y="1349829"/>
                </a:cubicBezTo>
                <a:cubicBezTo>
                  <a:pt x="2699658" y="2095319"/>
                  <a:pt x="2095319" y="2699658"/>
                  <a:pt x="1349829" y="2699658"/>
                </a:cubicBezTo>
                <a:cubicBezTo>
                  <a:pt x="604339" y="2699658"/>
                  <a:pt x="0" y="2095319"/>
                  <a:pt x="0" y="1349829"/>
                </a:cubicBezTo>
                <a:cubicBezTo>
                  <a:pt x="0" y="604339"/>
                  <a:pt x="604339" y="0"/>
                  <a:pt x="1349829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127000">
            <a:solidFill>
              <a:schemeClr val="accent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>
              <a:buNone/>
              <a:def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marL="0" lvl="0" algn="ctr"/>
            <a:r>
              <a:rPr lang="en-US" altLang="ko-KR" dirty="0"/>
              <a:t>Place Your Picture Here </a:t>
            </a:r>
          </a:p>
        </p:txBody>
      </p:sp>
    </p:spTree>
    <p:extLst>
      <p:ext uri="{BB962C8B-B14F-4D97-AF65-F5344CB8AC3E}">
        <p14:creationId xmlns:p14="http://schemas.microsoft.com/office/powerpoint/2010/main" val="11995856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5.xml"/><Relationship Id="rId1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9.xml"/><Relationship Id="rId2" Type="http://schemas.openxmlformats.org/officeDocument/2006/relationships/slideLayout" Target="../slideLayouts/slideLayout4.xml"/><Relationship Id="rId16" Type="http://schemas.openxmlformats.org/officeDocument/2006/relationships/slideLayout" Target="../slideLayouts/slideLayout18.xml"/><Relationship Id="rId20" Type="http://schemas.openxmlformats.org/officeDocument/2006/relationships/theme" Target="../theme/theme2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12.xml"/><Relationship Id="rId19" Type="http://schemas.openxmlformats.org/officeDocument/2006/relationships/slideLayout" Target="../slideLayouts/slideLayout21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6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459903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53115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9" r:id="rId15"/>
    <p:sldLayoutId id="2147483687" r:id="rId16"/>
    <p:sldLayoutId id="2147483688" r:id="rId17"/>
    <p:sldLayoutId id="2147483671" r:id="rId18"/>
    <p:sldLayoutId id="2147483672" r:id="rId1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984080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free-powerpoint-templates-design.com/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3.xml"/><Relationship Id="rId5" Type="http://schemas.openxmlformats.org/officeDocument/2006/relationships/chart" Target="../charts/chart11.xml"/><Relationship Id="rId4" Type="http://schemas.openxmlformats.org/officeDocument/2006/relationships/chart" Target="../charts/chart10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hlinkClick r:id="rId2"/>
            <a:extLst>
              <a:ext uri="{FF2B5EF4-FFF2-40B4-BE49-F238E27FC236}">
                <a16:creationId xmlns:a16="http://schemas.microsoft.com/office/drawing/2014/main" xmlns="" id="{65EB7FFB-6FB1-480A-A898-65150C03087A}"/>
              </a:ext>
            </a:extLst>
          </p:cNvPr>
          <p:cNvSpPr txBox="1"/>
          <p:nvPr/>
        </p:nvSpPr>
        <p:spPr>
          <a:xfrm>
            <a:off x="6582440" y="6467568"/>
            <a:ext cx="516961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000" dirty="0" smtClean="0">
                <a:cs typeface="Arial" pitchFamily="34" charset="0"/>
              </a:rPr>
              <a:t>WOWTEMLATES.IN</a:t>
            </a:r>
            <a:endParaRPr lang="ko-KR" altLang="en-US" sz="1000" dirty="0">
              <a:cs typeface="Arial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03B4C724-0776-4328-8F0A-B72DA1579537}"/>
              </a:ext>
            </a:extLst>
          </p:cNvPr>
          <p:cNvSpPr txBox="1"/>
          <p:nvPr/>
        </p:nvSpPr>
        <p:spPr>
          <a:xfrm>
            <a:off x="4485275" y="919559"/>
            <a:ext cx="7283421" cy="258532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54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Free</a:t>
            </a:r>
          </a:p>
          <a:p>
            <a:pPr algn="r"/>
            <a:r>
              <a:rPr lang="en-US" sz="54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Local Food </a:t>
            </a:r>
          </a:p>
          <a:p>
            <a:pPr algn="r"/>
            <a:r>
              <a:rPr lang="en-US" sz="54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PPT Templates</a:t>
            </a:r>
            <a:endParaRPr lang="ko-KR" altLang="en-US" sz="540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  <a:cs typeface="Arial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2B6167FF-AD5E-41E4-8385-3024DC936CF2}"/>
              </a:ext>
            </a:extLst>
          </p:cNvPr>
          <p:cNvSpPr txBox="1"/>
          <p:nvPr/>
        </p:nvSpPr>
        <p:spPr>
          <a:xfrm>
            <a:off x="4485363" y="3504882"/>
            <a:ext cx="7283333" cy="37965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altLang="ko-KR" sz="1867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rPr>
              <a:t>Insert the Subtitle of Your Presentation</a:t>
            </a:r>
            <a:endParaRPr lang="ko-KR" altLang="en-US" sz="1867" dirty="0">
              <a:solidFill>
                <a:schemeClr val="tx1">
                  <a:lumMod val="85000"/>
                  <a:lumOff val="15000"/>
                </a:schemeClr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5675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23529" y="339509"/>
            <a:ext cx="11573197" cy="724247"/>
          </a:xfrm>
        </p:spPr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xmlns="" id="{DF62B721-10D8-4A25-8CBE-E977998F8ED6}"/>
              </a:ext>
            </a:extLst>
          </p:cNvPr>
          <p:cNvGrpSpPr/>
          <p:nvPr/>
        </p:nvGrpSpPr>
        <p:grpSpPr>
          <a:xfrm>
            <a:off x="850248" y="1566627"/>
            <a:ext cx="1361015" cy="4881441"/>
            <a:chOff x="1173413" y="1566627"/>
            <a:chExt cx="1361015" cy="4881441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xmlns="" id="{96825AF2-80A7-4E38-96B3-D5A3F4B3D950}"/>
                </a:ext>
              </a:extLst>
            </p:cNvPr>
            <p:cNvGrpSpPr/>
            <p:nvPr/>
          </p:nvGrpSpPr>
          <p:grpSpPr>
            <a:xfrm>
              <a:off x="1173413" y="1566627"/>
              <a:ext cx="1361015" cy="4881441"/>
              <a:chOff x="1173413" y="1566628"/>
              <a:chExt cx="1361015" cy="4881441"/>
            </a:xfrm>
            <a:solidFill>
              <a:schemeClr val="accent1"/>
            </a:solidFill>
          </p:grpSpPr>
          <p:sp>
            <p:nvSpPr>
              <p:cNvPr id="5" name="Freeform 9">
                <a:extLst>
                  <a:ext uri="{FF2B5EF4-FFF2-40B4-BE49-F238E27FC236}">
                    <a16:creationId xmlns:a16="http://schemas.microsoft.com/office/drawing/2014/main" xmlns="" id="{F54D3F82-53DF-44B9-BB7C-2CC1D34CDC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73413" y="1566628"/>
                <a:ext cx="685531" cy="4881441"/>
              </a:xfrm>
              <a:custGeom>
                <a:avLst/>
                <a:gdLst/>
                <a:ahLst/>
                <a:cxnLst/>
                <a:rect l="l" t="t" r="r" b="b"/>
                <a:pathLst>
                  <a:path w="777766" h="5538209">
                    <a:moveTo>
                      <a:pt x="686205" y="0"/>
                    </a:moveTo>
                    <a:lnTo>
                      <a:pt x="759076" y="6073"/>
                    </a:lnTo>
                    <a:lnTo>
                      <a:pt x="777766" y="11499"/>
                    </a:lnTo>
                    <a:lnTo>
                      <a:pt x="777766" y="2896629"/>
                    </a:lnTo>
                    <a:lnTo>
                      <a:pt x="773245" y="2896629"/>
                    </a:lnTo>
                    <a:lnTo>
                      <a:pt x="773245" y="2906750"/>
                    </a:lnTo>
                    <a:lnTo>
                      <a:pt x="710495" y="3400655"/>
                    </a:lnTo>
                    <a:lnTo>
                      <a:pt x="645721" y="3657728"/>
                    </a:lnTo>
                    <a:lnTo>
                      <a:pt x="633575" y="3767035"/>
                    </a:lnTo>
                    <a:lnTo>
                      <a:pt x="641672" y="3874317"/>
                    </a:lnTo>
                    <a:lnTo>
                      <a:pt x="651793" y="3977552"/>
                    </a:lnTo>
                    <a:lnTo>
                      <a:pt x="667987" y="4084834"/>
                    </a:lnTo>
                    <a:lnTo>
                      <a:pt x="670011" y="4194141"/>
                    </a:lnTo>
                    <a:lnTo>
                      <a:pt x="663938" y="4305472"/>
                    </a:lnTo>
                    <a:lnTo>
                      <a:pt x="651793" y="4356077"/>
                    </a:lnTo>
                    <a:lnTo>
                      <a:pt x="641672" y="4422876"/>
                    </a:lnTo>
                    <a:lnTo>
                      <a:pt x="627503" y="4499795"/>
                    </a:lnTo>
                    <a:lnTo>
                      <a:pt x="615358" y="4580763"/>
                    </a:lnTo>
                    <a:lnTo>
                      <a:pt x="607261" y="4661731"/>
                    </a:lnTo>
                    <a:lnTo>
                      <a:pt x="605237" y="4742699"/>
                    </a:lnTo>
                    <a:lnTo>
                      <a:pt x="607261" y="4817594"/>
                    </a:lnTo>
                    <a:lnTo>
                      <a:pt x="623454" y="4880345"/>
                    </a:lnTo>
                    <a:lnTo>
                      <a:pt x="686205" y="5007869"/>
                    </a:lnTo>
                    <a:lnTo>
                      <a:pt x="663938" y="5082764"/>
                    </a:lnTo>
                    <a:lnTo>
                      <a:pt x="647745" y="5173853"/>
                    </a:lnTo>
                    <a:lnTo>
                      <a:pt x="647745" y="5268991"/>
                    </a:lnTo>
                    <a:lnTo>
                      <a:pt x="655842" y="5358056"/>
                    </a:lnTo>
                    <a:lnTo>
                      <a:pt x="655842" y="5443072"/>
                    </a:lnTo>
                    <a:lnTo>
                      <a:pt x="645721" y="5519992"/>
                    </a:lnTo>
                    <a:lnTo>
                      <a:pt x="605237" y="5534161"/>
                    </a:lnTo>
                    <a:lnTo>
                      <a:pt x="556656" y="5538209"/>
                    </a:lnTo>
                    <a:lnTo>
                      <a:pt x="512123" y="5524040"/>
                    </a:lnTo>
                    <a:lnTo>
                      <a:pt x="467591" y="5501774"/>
                    </a:lnTo>
                    <a:lnTo>
                      <a:pt x="431155" y="5465338"/>
                    </a:lnTo>
                    <a:lnTo>
                      <a:pt x="408889" y="5420806"/>
                    </a:lnTo>
                    <a:lnTo>
                      <a:pt x="402816" y="5366152"/>
                    </a:lnTo>
                    <a:lnTo>
                      <a:pt x="439252" y="5295305"/>
                    </a:lnTo>
                    <a:lnTo>
                      <a:pt x="465567" y="5210289"/>
                    </a:lnTo>
                    <a:lnTo>
                      <a:pt x="475688" y="5119200"/>
                    </a:lnTo>
                    <a:lnTo>
                      <a:pt x="483784" y="5020014"/>
                    </a:lnTo>
                    <a:lnTo>
                      <a:pt x="479736" y="4916780"/>
                    </a:lnTo>
                    <a:lnTo>
                      <a:pt x="467591" y="4809498"/>
                    </a:lnTo>
                    <a:lnTo>
                      <a:pt x="449373" y="4698167"/>
                    </a:lnTo>
                    <a:lnTo>
                      <a:pt x="431155" y="4588860"/>
                    </a:lnTo>
                    <a:lnTo>
                      <a:pt x="408889" y="4485626"/>
                    </a:lnTo>
                    <a:lnTo>
                      <a:pt x="386623" y="4382392"/>
                    </a:lnTo>
                    <a:lnTo>
                      <a:pt x="364356" y="4287254"/>
                    </a:lnTo>
                    <a:lnTo>
                      <a:pt x="346139" y="4198189"/>
                    </a:lnTo>
                    <a:lnTo>
                      <a:pt x="327921" y="4117221"/>
                    </a:lnTo>
                    <a:lnTo>
                      <a:pt x="317800" y="4007915"/>
                    </a:lnTo>
                    <a:lnTo>
                      <a:pt x="323872" y="3892535"/>
                    </a:lnTo>
                    <a:lnTo>
                      <a:pt x="340066" y="3779180"/>
                    </a:lnTo>
                    <a:lnTo>
                      <a:pt x="362332" y="3667849"/>
                    </a:lnTo>
                    <a:lnTo>
                      <a:pt x="376502" y="3554494"/>
                    </a:lnTo>
                    <a:lnTo>
                      <a:pt x="384598" y="3441139"/>
                    </a:lnTo>
                    <a:lnTo>
                      <a:pt x="368405" y="3325759"/>
                    </a:lnTo>
                    <a:lnTo>
                      <a:pt x="354235" y="3252888"/>
                    </a:lnTo>
                    <a:lnTo>
                      <a:pt x="336018" y="3167872"/>
                    </a:lnTo>
                    <a:lnTo>
                      <a:pt x="313751" y="3072735"/>
                    </a:lnTo>
                    <a:lnTo>
                      <a:pt x="291485" y="2969500"/>
                    </a:lnTo>
                    <a:lnTo>
                      <a:pt x="269219" y="2862218"/>
                    </a:lnTo>
                    <a:lnTo>
                      <a:pt x="255050" y="2758984"/>
                    </a:lnTo>
                    <a:lnTo>
                      <a:pt x="246953" y="2655750"/>
                    </a:lnTo>
                    <a:lnTo>
                      <a:pt x="246953" y="2560612"/>
                    </a:lnTo>
                    <a:lnTo>
                      <a:pt x="259098" y="2475596"/>
                    </a:lnTo>
                    <a:lnTo>
                      <a:pt x="291485" y="2354144"/>
                    </a:lnTo>
                    <a:lnTo>
                      <a:pt x="336018" y="2240789"/>
                    </a:lnTo>
                    <a:lnTo>
                      <a:pt x="384598" y="2127434"/>
                    </a:lnTo>
                    <a:lnTo>
                      <a:pt x="431155" y="2020151"/>
                    </a:lnTo>
                    <a:lnTo>
                      <a:pt x="467591" y="1908820"/>
                    </a:lnTo>
                    <a:lnTo>
                      <a:pt x="479736" y="1831900"/>
                    </a:lnTo>
                    <a:lnTo>
                      <a:pt x="475688" y="1759029"/>
                    </a:lnTo>
                    <a:lnTo>
                      <a:pt x="461518" y="1684134"/>
                    </a:lnTo>
                    <a:lnTo>
                      <a:pt x="435204" y="1619360"/>
                    </a:lnTo>
                    <a:lnTo>
                      <a:pt x="408889" y="1556609"/>
                    </a:lnTo>
                    <a:lnTo>
                      <a:pt x="386623" y="1497908"/>
                    </a:lnTo>
                    <a:lnTo>
                      <a:pt x="368405" y="1439206"/>
                    </a:lnTo>
                    <a:lnTo>
                      <a:pt x="362332" y="1439206"/>
                    </a:lnTo>
                    <a:lnTo>
                      <a:pt x="344114" y="1556609"/>
                    </a:lnTo>
                    <a:lnTo>
                      <a:pt x="317800" y="1669965"/>
                    </a:lnTo>
                    <a:lnTo>
                      <a:pt x="283388" y="1777247"/>
                    </a:lnTo>
                    <a:lnTo>
                      <a:pt x="259098" y="1884530"/>
                    </a:lnTo>
                    <a:lnTo>
                      <a:pt x="246953" y="1961449"/>
                    </a:lnTo>
                    <a:lnTo>
                      <a:pt x="246953" y="2034320"/>
                    </a:lnTo>
                    <a:lnTo>
                      <a:pt x="251001" y="2107192"/>
                    </a:lnTo>
                    <a:lnTo>
                      <a:pt x="251001" y="2182087"/>
                    </a:lnTo>
                    <a:lnTo>
                      <a:pt x="240880" y="2248885"/>
                    </a:lnTo>
                    <a:lnTo>
                      <a:pt x="222662" y="2317708"/>
                    </a:lnTo>
                    <a:lnTo>
                      <a:pt x="192299" y="2390579"/>
                    </a:lnTo>
                    <a:lnTo>
                      <a:pt x="165985" y="2475596"/>
                    </a:lnTo>
                    <a:lnTo>
                      <a:pt x="143718" y="2564661"/>
                    </a:lnTo>
                    <a:lnTo>
                      <a:pt x="129549" y="2653725"/>
                    </a:lnTo>
                    <a:lnTo>
                      <a:pt x="125501" y="2748863"/>
                    </a:lnTo>
                    <a:lnTo>
                      <a:pt x="143718" y="2839952"/>
                    </a:lnTo>
                    <a:lnTo>
                      <a:pt x="218614" y="2937113"/>
                    </a:lnTo>
                    <a:lnTo>
                      <a:pt x="210517" y="2947234"/>
                    </a:lnTo>
                    <a:lnTo>
                      <a:pt x="202420" y="2955331"/>
                    </a:lnTo>
                    <a:lnTo>
                      <a:pt x="202420" y="2961404"/>
                    </a:lnTo>
                    <a:lnTo>
                      <a:pt x="202420" y="2973549"/>
                    </a:lnTo>
                    <a:lnTo>
                      <a:pt x="200396" y="2979621"/>
                    </a:lnTo>
                    <a:lnTo>
                      <a:pt x="200396" y="2995815"/>
                    </a:lnTo>
                    <a:lnTo>
                      <a:pt x="159912" y="2997839"/>
                    </a:lnTo>
                    <a:lnTo>
                      <a:pt x="125501" y="2997839"/>
                    </a:lnTo>
                    <a:lnTo>
                      <a:pt x="97162" y="2997839"/>
                    </a:lnTo>
                    <a:lnTo>
                      <a:pt x="62750" y="3001888"/>
                    </a:lnTo>
                    <a:lnTo>
                      <a:pt x="26315" y="2939137"/>
                    </a:lnTo>
                    <a:lnTo>
                      <a:pt x="8097" y="2880436"/>
                    </a:lnTo>
                    <a:lnTo>
                      <a:pt x="0" y="2817685"/>
                    </a:lnTo>
                    <a:lnTo>
                      <a:pt x="4049" y="2754935"/>
                    </a:lnTo>
                    <a:lnTo>
                      <a:pt x="16194" y="2686112"/>
                    </a:lnTo>
                    <a:lnTo>
                      <a:pt x="30363" y="2613241"/>
                    </a:lnTo>
                    <a:lnTo>
                      <a:pt x="44533" y="2532273"/>
                    </a:lnTo>
                    <a:lnTo>
                      <a:pt x="44533" y="2097071"/>
                    </a:lnTo>
                    <a:lnTo>
                      <a:pt x="125501" y="1520174"/>
                    </a:lnTo>
                    <a:lnTo>
                      <a:pt x="137646" y="1435157"/>
                    </a:lnTo>
                    <a:lnTo>
                      <a:pt x="141694" y="1346093"/>
                    </a:lnTo>
                    <a:lnTo>
                      <a:pt x="141694" y="1261076"/>
                    </a:lnTo>
                    <a:lnTo>
                      <a:pt x="143718" y="1176060"/>
                    </a:lnTo>
                    <a:lnTo>
                      <a:pt x="151815" y="1095092"/>
                    </a:lnTo>
                    <a:lnTo>
                      <a:pt x="170033" y="1026269"/>
                    </a:lnTo>
                    <a:lnTo>
                      <a:pt x="200396" y="963519"/>
                    </a:lnTo>
                    <a:lnTo>
                      <a:pt x="236832" y="927083"/>
                    </a:lnTo>
                    <a:lnTo>
                      <a:pt x="281364" y="900769"/>
                    </a:lnTo>
                    <a:lnTo>
                      <a:pt x="331969" y="882551"/>
                    </a:lnTo>
                    <a:lnTo>
                      <a:pt x="390671" y="868382"/>
                    </a:lnTo>
                    <a:lnTo>
                      <a:pt x="449373" y="852188"/>
                    </a:lnTo>
                    <a:lnTo>
                      <a:pt x="508075" y="833970"/>
                    </a:lnTo>
                    <a:lnTo>
                      <a:pt x="556656" y="815752"/>
                    </a:lnTo>
                    <a:lnTo>
                      <a:pt x="601188" y="787414"/>
                    </a:lnTo>
                    <a:lnTo>
                      <a:pt x="629527" y="750978"/>
                    </a:lnTo>
                    <a:lnTo>
                      <a:pt x="651793" y="702397"/>
                    </a:lnTo>
                    <a:lnTo>
                      <a:pt x="647745" y="657865"/>
                    </a:lnTo>
                    <a:lnTo>
                      <a:pt x="633575" y="613332"/>
                    </a:lnTo>
                    <a:lnTo>
                      <a:pt x="605237" y="568800"/>
                    </a:lnTo>
                    <a:lnTo>
                      <a:pt x="570825" y="528316"/>
                    </a:lnTo>
                    <a:lnTo>
                      <a:pt x="538438" y="487832"/>
                    </a:lnTo>
                    <a:lnTo>
                      <a:pt x="512123" y="447348"/>
                    </a:lnTo>
                    <a:lnTo>
                      <a:pt x="502002" y="410913"/>
                    </a:lnTo>
                    <a:lnTo>
                      <a:pt x="512123" y="386622"/>
                    </a:lnTo>
                    <a:lnTo>
                      <a:pt x="512123" y="352211"/>
                    </a:lnTo>
                    <a:lnTo>
                      <a:pt x="506051" y="311727"/>
                    </a:lnTo>
                    <a:lnTo>
                      <a:pt x="506051" y="275291"/>
                    </a:lnTo>
                    <a:lnTo>
                      <a:pt x="508075" y="234807"/>
                    </a:lnTo>
                    <a:lnTo>
                      <a:pt x="530341" y="168009"/>
                    </a:lnTo>
                    <a:lnTo>
                      <a:pt x="566777" y="109307"/>
                    </a:lnTo>
                    <a:lnTo>
                      <a:pt x="611309" y="54653"/>
                    </a:lnTo>
                    <a:lnTo>
                      <a:pt x="651793" y="6073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2701"/>
              </a:p>
            </p:txBody>
          </p:sp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xmlns="" id="{C8658ED9-118A-498A-B744-DDE8AD34B179}"/>
                  </a:ext>
                </a:extLst>
              </p:cNvPr>
              <p:cNvSpPr/>
              <p:nvPr/>
            </p:nvSpPr>
            <p:spPr>
              <a:xfrm>
                <a:off x="1848897" y="1566628"/>
                <a:ext cx="685531" cy="488144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xmlns="" id="{48048964-46F1-46EE-9AFE-C9C6BE233209}"/>
                </a:ext>
              </a:extLst>
            </p:cNvPr>
            <p:cNvSpPr txBox="1"/>
            <p:nvPr/>
          </p:nvSpPr>
          <p:spPr>
            <a:xfrm rot="5400000" flipH="1">
              <a:off x="-172731" y="3683099"/>
              <a:ext cx="4708689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GB" altLang="ko-KR" dirty="0">
                  <a:solidFill>
                    <a:schemeClr val="bg1"/>
                  </a:solidFill>
                  <a:cs typeface="Arial" pitchFamily="34" charset="0"/>
                </a:rPr>
                <a:t>L</a:t>
              </a:r>
              <a:r>
                <a:rPr lang="en-US" altLang="ko-KR" dirty="0">
                  <a:solidFill>
                    <a:schemeClr val="bg1"/>
                  </a:solidFill>
                  <a:cs typeface="Arial" pitchFamily="34" charset="0"/>
                </a:rPr>
                <a:t>OREM IPSUM DOLOR SIT AMET,</a:t>
              </a:r>
            </a:p>
            <a:p>
              <a:pPr algn="ctr"/>
              <a:r>
                <a:rPr lang="en-US" altLang="ko-KR" dirty="0">
                  <a:solidFill>
                    <a:schemeClr val="bg1"/>
                  </a:solidFill>
                  <a:cs typeface="Arial" pitchFamily="34" charset="0"/>
                </a:rPr>
                <a:t>CU USU AGAM INTEGRE IMPEDIT.</a:t>
              </a:r>
              <a:endParaRPr lang="ko-KR" altLang="en-US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xmlns="" id="{23223020-9404-498A-ABCC-A23BB34769BD}"/>
              </a:ext>
            </a:extLst>
          </p:cNvPr>
          <p:cNvSpPr txBox="1"/>
          <p:nvPr/>
        </p:nvSpPr>
        <p:spPr>
          <a:xfrm rot="5400000">
            <a:off x="374024" y="3684182"/>
            <a:ext cx="45955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ea typeface="FZShuTi" pitchFamily="2" charset="-122"/>
                <a:cs typeface="Arial" pitchFamily="34" charset="0"/>
              </a:rPr>
              <a:t>Example Text : Get a modern PowerPoint  Presentation that is beautifully designed. I hope and I believe that this Template will your Time, Money and Reputation. Easy to change colors, photos.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xmlns="" id="{A80FA661-AC7A-42D1-8353-D72BDF995562}"/>
              </a:ext>
            </a:extLst>
          </p:cNvPr>
          <p:cNvGrpSpPr/>
          <p:nvPr/>
        </p:nvGrpSpPr>
        <p:grpSpPr>
          <a:xfrm>
            <a:off x="3632517" y="1566627"/>
            <a:ext cx="1361015" cy="4881441"/>
            <a:chOff x="3670428" y="1566627"/>
            <a:chExt cx="1361015" cy="4881441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xmlns="" id="{CAB950BB-9DF3-4C38-B893-51F240F814CA}"/>
                </a:ext>
              </a:extLst>
            </p:cNvPr>
            <p:cNvGrpSpPr/>
            <p:nvPr/>
          </p:nvGrpSpPr>
          <p:grpSpPr>
            <a:xfrm>
              <a:off x="3670428" y="1566627"/>
              <a:ext cx="1361015" cy="4881441"/>
              <a:chOff x="1173413" y="1566628"/>
              <a:chExt cx="1361015" cy="4881441"/>
            </a:xfrm>
            <a:solidFill>
              <a:schemeClr val="accent2"/>
            </a:solidFill>
          </p:grpSpPr>
          <p:sp>
            <p:nvSpPr>
              <p:cNvPr id="9" name="Freeform 9">
                <a:extLst>
                  <a:ext uri="{FF2B5EF4-FFF2-40B4-BE49-F238E27FC236}">
                    <a16:creationId xmlns:a16="http://schemas.microsoft.com/office/drawing/2014/main" xmlns="" id="{0D4EA4AF-A241-4E99-8410-2F13910825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73413" y="1566628"/>
                <a:ext cx="685531" cy="4881441"/>
              </a:xfrm>
              <a:custGeom>
                <a:avLst/>
                <a:gdLst/>
                <a:ahLst/>
                <a:cxnLst/>
                <a:rect l="l" t="t" r="r" b="b"/>
                <a:pathLst>
                  <a:path w="777766" h="5538209">
                    <a:moveTo>
                      <a:pt x="686205" y="0"/>
                    </a:moveTo>
                    <a:lnTo>
                      <a:pt x="759076" y="6073"/>
                    </a:lnTo>
                    <a:lnTo>
                      <a:pt x="777766" y="11499"/>
                    </a:lnTo>
                    <a:lnTo>
                      <a:pt x="777766" y="2896629"/>
                    </a:lnTo>
                    <a:lnTo>
                      <a:pt x="773245" y="2896629"/>
                    </a:lnTo>
                    <a:lnTo>
                      <a:pt x="773245" y="2906750"/>
                    </a:lnTo>
                    <a:lnTo>
                      <a:pt x="710495" y="3400655"/>
                    </a:lnTo>
                    <a:lnTo>
                      <a:pt x="645721" y="3657728"/>
                    </a:lnTo>
                    <a:lnTo>
                      <a:pt x="633575" y="3767035"/>
                    </a:lnTo>
                    <a:lnTo>
                      <a:pt x="641672" y="3874317"/>
                    </a:lnTo>
                    <a:lnTo>
                      <a:pt x="651793" y="3977552"/>
                    </a:lnTo>
                    <a:lnTo>
                      <a:pt x="667987" y="4084834"/>
                    </a:lnTo>
                    <a:lnTo>
                      <a:pt x="670011" y="4194141"/>
                    </a:lnTo>
                    <a:lnTo>
                      <a:pt x="663938" y="4305472"/>
                    </a:lnTo>
                    <a:lnTo>
                      <a:pt x="651793" y="4356077"/>
                    </a:lnTo>
                    <a:lnTo>
                      <a:pt x="641672" y="4422876"/>
                    </a:lnTo>
                    <a:lnTo>
                      <a:pt x="627503" y="4499795"/>
                    </a:lnTo>
                    <a:lnTo>
                      <a:pt x="615358" y="4580763"/>
                    </a:lnTo>
                    <a:lnTo>
                      <a:pt x="607261" y="4661731"/>
                    </a:lnTo>
                    <a:lnTo>
                      <a:pt x="605237" y="4742699"/>
                    </a:lnTo>
                    <a:lnTo>
                      <a:pt x="607261" y="4817594"/>
                    </a:lnTo>
                    <a:lnTo>
                      <a:pt x="623454" y="4880345"/>
                    </a:lnTo>
                    <a:lnTo>
                      <a:pt x="686205" y="5007869"/>
                    </a:lnTo>
                    <a:lnTo>
                      <a:pt x="663938" y="5082764"/>
                    </a:lnTo>
                    <a:lnTo>
                      <a:pt x="647745" y="5173853"/>
                    </a:lnTo>
                    <a:lnTo>
                      <a:pt x="647745" y="5268991"/>
                    </a:lnTo>
                    <a:lnTo>
                      <a:pt x="655842" y="5358056"/>
                    </a:lnTo>
                    <a:lnTo>
                      <a:pt x="655842" y="5443072"/>
                    </a:lnTo>
                    <a:lnTo>
                      <a:pt x="645721" y="5519992"/>
                    </a:lnTo>
                    <a:lnTo>
                      <a:pt x="605237" y="5534161"/>
                    </a:lnTo>
                    <a:lnTo>
                      <a:pt x="556656" y="5538209"/>
                    </a:lnTo>
                    <a:lnTo>
                      <a:pt x="512123" y="5524040"/>
                    </a:lnTo>
                    <a:lnTo>
                      <a:pt x="467591" y="5501774"/>
                    </a:lnTo>
                    <a:lnTo>
                      <a:pt x="431155" y="5465338"/>
                    </a:lnTo>
                    <a:lnTo>
                      <a:pt x="408889" y="5420806"/>
                    </a:lnTo>
                    <a:lnTo>
                      <a:pt x="402816" y="5366152"/>
                    </a:lnTo>
                    <a:lnTo>
                      <a:pt x="439252" y="5295305"/>
                    </a:lnTo>
                    <a:lnTo>
                      <a:pt x="465567" y="5210289"/>
                    </a:lnTo>
                    <a:lnTo>
                      <a:pt x="475688" y="5119200"/>
                    </a:lnTo>
                    <a:lnTo>
                      <a:pt x="483784" y="5020014"/>
                    </a:lnTo>
                    <a:lnTo>
                      <a:pt x="479736" y="4916780"/>
                    </a:lnTo>
                    <a:lnTo>
                      <a:pt x="467591" y="4809498"/>
                    </a:lnTo>
                    <a:lnTo>
                      <a:pt x="449373" y="4698167"/>
                    </a:lnTo>
                    <a:lnTo>
                      <a:pt x="431155" y="4588860"/>
                    </a:lnTo>
                    <a:lnTo>
                      <a:pt x="408889" y="4485626"/>
                    </a:lnTo>
                    <a:lnTo>
                      <a:pt x="386623" y="4382392"/>
                    </a:lnTo>
                    <a:lnTo>
                      <a:pt x="364356" y="4287254"/>
                    </a:lnTo>
                    <a:lnTo>
                      <a:pt x="346139" y="4198189"/>
                    </a:lnTo>
                    <a:lnTo>
                      <a:pt x="327921" y="4117221"/>
                    </a:lnTo>
                    <a:lnTo>
                      <a:pt x="317800" y="4007915"/>
                    </a:lnTo>
                    <a:lnTo>
                      <a:pt x="323872" y="3892535"/>
                    </a:lnTo>
                    <a:lnTo>
                      <a:pt x="340066" y="3779180"/>
                    </a:lnTo>
                    <a:lnTo>
                      <a:pt x="362332" y="3667849"/>
                    </a:lnTo>
                    <a:lnTo>
                      <a:pt x="376502" y="3554494"/>
                    </a:lnTo>
                    <a:lnTo>
                      <a:pt x="384598" y="3441139"/>
                    </a:lnTo>
                    <a:lnTo>
                      <a:pt x="368405" y="3325759"/>
                    </a:lnTo>
                    <a:lnTo>
                      <a:pt x="354235" y="3252888"/>
                    </a:lnTo>
                    <a:lnTo>
                      <a:pt x="336018" y="3167872"/>
                    </a:lnTo>
                    <a:lnTo>
                      <a:pt x="313751" y="3072735"/>
                    </a:lnTo>
                    <a:lnTo>
                      <a:pt x="291485" y="2969500"/>
                    </a:lnTo>
                    <a:lnTo>
                      <a:pt x="269219" y="2862218"/>
                    </a:lnTo>
                    <a:lnTo>
                      <a:pt x="255050" y="2758984"/>
                    </a:lnTo>
                    <a:lnTo>
                      <a:pt x="246953" y="2655750"/>
                    </a:lnTo>
                    <a:lnTo>
                      <a:pt x="246953" y="2560612"/>
                    </a:lnTo>
                    <a:lnTo>
                      <a:pt x="259098" y="2475596"/>
                    </a:lnTo>
                    <a:lnTo>
                      <a:pt x="291485" y="2354144"/>
                    </a:lnTo>
                    <a:lnTo>
                      <a:pt x="336018" y="2240789"/>
                    </a:lnTo>
                    <a:lnTo>
                      <a:pt x="384598" y="2127434"/>
                    </a:lnTo>
                    <a:lnTo>
                      <a:pt x="431155" y="2020151"/>
                    </a:lnTo>
                    <a:lnTo>
                      <a:pt x="467591" y="1908820"/>
                    </a:lnTo>
                    <a:lnTo>
                      <a:pt x="479736" y="1831900"/>
                    </a:lnTo>
                    <a:lnTo>
                      <a:pt x="475688" y="1759029"/>
                    </a:lnTo>
                    <a:lnTo>
                      <a:pt x="461518" y="1684134"/>
                    </a:lnTo>
                    <a:lnTo>
                      <a:pt x="435204" y="1619360"/>
                    </a:lnTo>
                    <a:lnTo>
                      <a:pt x="408889" y="1556609"/>
                    </a:lnTo>
                    <a:lnTo>
                      <a:pt x="386623" y="1497908"/>
                    </a:lnTo>
                    <a:lnTo>
                      <a:pt x="368405" y="1439206"/>
                    </a:lnTo>
                    <a:lnTo>
                      <a:pt x="362332" y="1439206"/>
                    </a:lnTo>
                    <a:lnTo>
                      <a:pt x="344114" y="1556609"/>
                    </a:lnTo>
                    <a:lnTo>
                      <a:pt x="317800" y="1669965"/>
                    </a:lnTo>
                    <a:lnTo>
                      <a:pt x="283388" y="1777247"/>
                    </a:lnTo>
                    <a:lnTo>
                      <a:pt x="259098" y="1884530"/>
                    </a:lnTo>
                    <a:lnTo>
                      <a:pt x="246953" y="1961449"/>
                    </a:lnTo>
                    <a:lnTo>
                      <a:pt x="246953" y="2034320"/>
                    </a:lnTo>
                    <a:lnTo>
                      <a:pt x="251001" y="2107192"/>
                    </a:lnTo>
                    <a:lnTo>
                      <a:pt x="251001" y="2182087"/>
                    </a:lnTo>
                    <a:lnTo>
                      <a:pt x="240880" y="2248885"/>
                    </a:lnTo>
                    <a:lnTo>
                      <a:pt x="222662" y="2317708"/>
                    </a:lnTo>
                    <a:lnTo>
                      <a:pt x="192299" y="2390579"/>
                    </a:lnTo>
                    <a:lnTo>
                      <a:pt x="165985" y="2475596"/>
                    </a:lnTo>
                    <a:lnTo>
                      <a:pt x="143718" y="2564661"/>
                    </a:lnTo>
                    <a:lnTo>
                      <a:pt x="129549" y="2653725"/>
                    </a:lnTo>
                    <a:lnTo>
                      <a:pt x="125501" y="2748863"/>
                    </a:lnTo>
                    <a:lnTo>
                      <a:pt x="143718" y="2839952"/>
                    </a:lnTo>
                    <a:lnTo>
                      <a:pt x="218614" y="2937113"/>
                    </a:lnTo>
                    <a:lnTo>
                      <a:pt x="210517" y="2947234"/>
                    </a:lnTo>
                    <a:lnTo>
                      <a:pt x="202420" y="2955331"/>
                    </a:lnTo>
                    <a:lnTo>
                      <a:pt x="202420" y="2961404"/>
                    </a:lnTo>
                    <a:lnTo>
                      <a:pt x="202420" y="2973549"/>
                    </a:lnTo>
                    <a:lnTo>
                      <a:pt x="200396" y="2979621"/>
                    </a:lnTo>
                    <a:lnTo>
                      <a:pt x="200396" y="2995815"/>
                    </a:lnTo>
                    <a:lnTo>
                      <a:pt x="159912" y="2997839"/>
                    </a:lnTo>
                    <a:lnTo>
                      <a:pt x="125501" y="2997839"/>
                    </a:lnTo>
                    <a:lnTo>
                      <a:pt x="97162" y="2997839"/>
                    </a:lnTo>
                    <a:lnTo>
                      <a:pt x="62750" y="3001888"/>
                    </a:lnTo>
                    <a:lnTo>
                      <a:pt x="26315" y="2939137"/>
                    </a:lnTo>
                    <a:lnTo>
                      <a:pt x="8097" y="2880436"/>
                    </a:lnTo>
                    <a:lnTo>
                      <a:pt x="0" y="2817685"/>
                    </a:lnTo>
                    <a:lnTo>
                      <a:pt x="4049" y="2754935"/>
                    </a:lnTo>
                    <a:lnTo>
                      <a:pt x="16194" y="2686112"/>
                    </a:lnTo>
                    <a:lnTo>
                      <a:pt x="30363" y="2613241"/>
                    </a:lnTo>
                    <a:lnTo>
                      <a:pt x="44533" y="2532273"/>
                    </a:lnTo>
                    <a:lnTo>
                      <a:pt x="44533" y="2097071"/>
                    </a:lnTo>
                    <a:lnTo>
                      <a:pt x="125501" y="1520174"/>
                    </a:lnTo>
                    <a:lnTo>
                      <a:pt x="137646" y="1435157"/>
                    </a:lnTo>
                    <a:lnTo>
                      <a:pt x="141694" y="1346093"/>
                    </a:lnTo>
                    <a:lnTo>
                      <a:pt x="141694" y="1261076"/>
                    </a:lnTo>
                    <a:lnTo>
                      <a:pt x="143718" y="1176060"/>
                    </a:lnTo>
                    <a:lnTo>
                      <a:pt x="151815" y="1095092"/>
                    </a:lnTo>
                    <a:lnTo>
                      <a:pt x="170033" y="1026269"/>
                    </a:lnTo>
                    <a:lnTo>
                      <a:pt x="200396" y="963519"/>
                    </a:lnTo>
                    <a:lnTo>
                      <a:pt x="236832" y="927083"/>
                    </a:lnTo>
                    <a:lnTo>
                      <a:pt x="281364" y="900769"/>
                    </a:lnTo>
                    <a:lnTo>
                      <a:pt x="331969" y="882551"/>
                    </a:lnTo>
                    <a:lnTo>
                      <a:pt x="390671" y="868382"/>
                    </a:lnTo>
                    <a:lnTo>
                      <a:pt x="449373" y="852188"/>
                    </a:lnTo>
                    <a:lnTo>
                      <a:pt x="508075" y="833970"/>
                    </a:lnTo>
                    <a:lnTo>
                      <a:pt x="556656" y="815752"/>
                    </a:lnTo>
                    <a:lnTo>
                      <a:pt x="601188" y="787414"/>
                    </a:lnTo>
                    <a:lnTo>
                      <a:pt x="629527" y="750978"/>
                    </a:lnTo>
                    <a:lnTo>
                      <a:pt x="651793" y="702397"/>
                    </a:lnTo>
                    <a:lnTo>
                      <a:pt x="647745" y="657865"/>
                    </a:lnTo>
                    <a:lnTo>
                      <a:pt x="633575" y="613332"/>
                    </a:lnTo>
                    <a:lnTo>
                      <a:pt x="605237" y="568800"/>
                    </a:lnTo>
                    <a:lnTo>
                      <a:pt x="570825" y="528316"/>
                    </a:lnTo>
                    <a:lnTo>
                      <a:pt x="538438" y="487832"/>
                    </a:lnTo>
                    <a:lnTo>
                      <a:pt x="512123" y="447348"/>
                    </a:lnTo>
                    <a:lnTo>
                      <a:pt x="502002" y="410913"/>
                    </a:lnTo>
                    <a:lnTo>
                      <a:pt x="512123" y="386622"/>
                    </a:lnTo>
                    <a:lnTo>
                      <a:pt x="512123" y="352211"/>
                    </a:lnTo>
                    <a:lnTo>
                      <a:pt x="506051" y="311727"/>
                    </a:lnTo>
                    <a:lnTo>
                      <a:pt x="506051" y="275291"/>
                    </a:lnTo>
                    <a:lnTo>
                      <a:pt x="508075" y="234807"/>
                    </a:lnTo>
                    <a:lnTo>
                      <a:pt x="530341" y="168009"/>
                    </a:lnTo>
                    <a:lnTo>
                      <a:pt x="566777" y="109307"/>
                    </a:lnTo>
                    <a:lnTo>
                      <a:pt x="611309" y="54653"/>
                    </a:lnTo>
                    <a:lnTo>
                      <a:pt x="651793" y="6073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2701"/>
              </a:p>
            </p:txBody>
          </p:sp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xmlns="" id="{57DB8D80-55AA-4DCA-AB03-F71D5357F4C2}"/>
                  </a:ext>
                </a:extLst>
              </p:cNvPr>
              <p:cNvSpPr/>
              <p:nvPr/>
            </p:nvSpPr>
            <p:spPr>
              <a:xfrm>
                <a:off x="1848897" y="1566628"/>
                <a:ext cx="685531" cy="488144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xmlns="" id="{463FB8C1-64D9-4525-A6A5-D2F184DC78A0}"/>
                </a:ext>
              </a:extLst>
            </p:cNvPr>
            <p:cNvSpPr txBox="1"/>
            <p:nvPr/>
          </p:nvSpPr>
          <p:spPr>
            <a:xfrm rot="5400000" flipH="1">
              <a:off x="2324450" y="3683099"/>
              <a:ext cx="4708689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GB" altLang="ko-KR" dirty="0">
                  <a:solidFill>
                    <a:schemeClr val="bg1"/>
                  </a:solidFill>
                  <a:cs typeface="Arial" pitchFamily="34" charset="0"/>
                </a:rPr>
                <a:t>L</a:t>
              </a:r>
              <a:r>
                <a:rPr lang="en-US" altLang="ko-KR" dirty="0">
                  <a:solidFill>
                    <a:schemeClr val="bg1"/>
                  </a:solidFill>
                  <a:cs typeface="Arial" pitchFamily="34" charset="0"/>
                </a:rPr>
                <a:t>OREM IPSUM DOLOR SIT AMET,</a:t>
              </a:r>
            </a:p>
            <a:p>
              <a:pPr algn="ctr"/>
              <a:r>
                <a:rPr lang="en-US" altLang="ko-KR" dirty="0">
                  <a:solidFill>
                    <a:schemeClr val="bg1"/>
                  </a:solidFill>
                  <a:cs typeface="Arial" pitchFamily="34" charset="0"/>
                </a:rPr>
                <a:t>CU USU AGAM INTEGRE IMPEDIT.</a:t>
              </a:r>
              <a:endParaRPr lang="ko-KR" altLang="en-US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xmlns="" id="{0B0D06C3-1099-4518-A993-6B854BB07FC4}"/>
              </a:ext>
            </a:extLst>
          </p:cNvPr>
          <p:cNvSpPr txBox="1"/>
          <p:nvPr/>
        </p:nvSpPr>
        <p:spPr>
          <a:xfrm rot="5400000">
            <a:off x="3156293" y="3684181"/>
            <a:ext cx="45955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ea typeface="FZShuTi" pitchFamily="2" charset="-122"/>
                <a:cs typeface="Arial" pitchFamily="34" charset="0"/>
              </a:rPr>
              <a:t>Example Text : Get a modern PowerPoint  Presentation that is beautifully designed. I hope and I believe that this Template will your Time, Money and Reputation. Easy to change colors, photos.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xmlns="" id="{58115704-DB72-4884-A6D5-791D1B514CEC}"/>
              </a:ext>
            </a:extLst>
          </p:cNvPr>
          <p:cNvGrpSpPr/>
          <p:nvPr/>
        </p:nvGrpSpPr>
        <p:grpSpPr>
          <a:xfrm>
            <a:off x="6414786" y="1566627"/>
            <a:ext cx="1361015" cy="4881441"/>
            <a:chOff x="6167443" y="1566627"/>
            <a:chExt cx="1361015" cy="4881441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xmlns="" id="{68525DAC-310D-45EB-8BE9-87081F923216}"/>
                </a:ext>
              </a:extLst>
            </p:cNvPr>
            <p:cNvGrpSpPr/>
            <p:nvPr/>
          </p:nvGrpSpPr>
          <p:grpSpPr>
            <a:xfrm>
              <a:off x="6167443" y="1566627"/>
              <a:ext cx="1361015" cy="4881441"/>
              <a:chOff x="1173413" y="1566628"/>
              <a:chExt cx="1361015" cy="4881441"/>
            </a:xfrm>
            <a:solidFill>
              <a:schemeClr val="accent3"/>
            </a:solidFill>
          </p:grpSpPr>
          <p:sp>
            <p:nvSpPr>
              <p:cNvPr id="12" name="Freeform 9">
                <a:extLst>
                  <a:ext uri="{FF2B5EF4-FFF2-40B4-BE49-F238E27FC236}">
                    <a16:creationId xmlns:a16="http://schemas.microsoft.com/office/drawing/2014/main" xmlns="" id="{81119CA9-ECE5-4DA2-B959-9975704EC4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73413" y="1566628"/>
                <a:ext cx="685531" cy="4881441"/>
              </a:xfrm>
              <a:custGeom>
                <a:avLst/>
                <a:gdLst/>
                <a:ahLst/>
                <a:cxnLst/>
                <a:rect l="l" t="t" r="r" b="b"/>
                <a:pathLst>
                  <a:path w="777766" h="5538209">
                    <a:moveTo>
                      <a:pt x="686205" y="0"/>
                    </a:moveTo>
                    <a:lnTo>
                      <a:pt x="759076" y="6073"/>
                    </a:lnTo>
                    <a:lnTo>
                      <a:pt x="777766" y="11499"/>
                    </a:lnTo>
                    <a:lnTo>
                      <a:pt x="777766" y="2896629"/>
                    </a:lnTo>
                    <a:lnTo>
                      <a:pt x="773245" y="2896629"/>
                    </a:lnTo>
                    <a:lnTo>
                      <a:pt x="773245" y="2906750"/>
                    </a:lnTo>
                    <a:lnTo>
                      <a:pt x="710495" y="3400655"/>
                    </a:lnTo>
                    <a:lnTo>
                      <a:pt x="645721" y="3657728"/>
                    </a:lnTo>
                    <a:lnTo>
                      <a:pt x="633575" y="3767035"/>
                    </a:lnTo>
                    <a:lnTo>
                      <a:pt x="641672" y="3874317"/>
                    </a:lnTo>
                    <a:lnTo>
                      <a:pt x="651793" y="3977552"/>
                    </a:lnTo>
                    <a:lnTo>
                      <a:pt x="667987" y="4084834"/>
                    </a:lnTo>
                    <a:lnTo>
                      <a:pt x="670011" y="4194141"/>
                    </a:lnTo>
                    <a:lnTo>
                      <a:pt x="663938" y="4305472"/>
                    </a:lnTo>
                    <a:lnTo>
                      <a:pt x="651793" y="4356077"/>
                    </a:lnTo>
                    <a:lnTo>
                      <a:pt x="641672" y="4422876"/>
                    </a:lnTo>
                    <a:lnTo>
                      <a:pt x="627503" y="4499795"/>
                    </a:lnTo>
                    <a:lnTo>
                      <a:pt x="615358" y="4580763"/>
                    </a:lnTo>
                    <a:lnTo>
                      <a:pt x="607261" y="4661731"/>
                    </a:lnTo>
                    <a:lnTo>
                      <a:pt x="605237" y="4742699"/>
                    </a:lnTo>
                    <a:lnTo>
                      <a:pt x="607261" y="4817594"/>
                    </a:lnTo>
                    <a:lnTo>
                      <a:pt x="623454" y="4880345"/>
                    </a:lnTo>
                    <a:lnTo>
                      <a:pt x="686205" y="5007869"/>
                    </a:lnTo>
                    <a:lnTo>
                      <a:pt x="663938" y="5082764"/>
                    </a:lnTo>
                    <a:lnTo>
                      <a:pt x="647745" y="5173853"/>
                    </a:lnTo>
                    <a:lnTo>
                      <a:pt x="647745" y="5268991"/>
                    </a:lnTo>
                    <a:lnTo>
                      <a:pt x="655842" y="5358056"/>
                    </a:lnTo>
                    <a:lnTo>
                      <a:pt x="655842" y="5443072"/>
                    </a:lnTo>
                    <a:lnTo>
                      <a:pt x="645721" y="5519992"/>
                    </a:lnTo>
                    <a:lnTo>
                      <a:pt x="605237" y="5534161"/>
                    </a:lnTo>
                    <a:lnTo>
                      <a:pt x="556656" y="5538209"/>
                    </a:lnTo>
                    <a:lnTo>
                      <a:pt x="512123" y="5524040"/>
                    </a:lnTo>
                    <a:lnTo>
                      <a:pt x="467591" y="5501774"/>
                    </a:lnTo>
                    <a:lnTo>
                      <a:pt x="431155" y="5465338"/>
                    </a:lnTo>
                    <a:lnTo>
                      <a:pt x="408889" y="5420806"/>
                    </a:lnTo>
                    <a:lnTo>
                      <a:pt x="402816" y="5366152"/>
                    </a:lnTo>
                    <a:lnTo>
                      <a:pt x="439252" y="5295305"/>
                    </a:lnTo>
                    <a:lnTo>
                      <a:pt x="465567" y="5210289"/>
                    </a:lnTo>
                    <a:lnTo>
                      <a:pt x="475688" y="5119200"/>
                    </a:lnTo>
                    <a:lnTo>
                      <a:pt x="483784" y="5020014"/>
                    </a:lnTo>
                    <a:lnTo>
                      <a:pt x="479736" y="4916780"/>
                    </a:lnTo>
                    <a:lnTo>
                      <a:pt x="467591" y="4809498"/>
                    </a:lnTo>
                    <a:lnTo>
                      <a:pt x="449373" y="4698167"/>
                    </a:lnTo>
                    <a:lnTo>
                      <a:pt x="431155" y="4588860"/>
                    </a:lnTo>
                    <a:lnTo>
                      <a:pt x="408889" y="4485626"/>
                    </a:lnTo>
                    <a:lnTo>
                      <a:pt x="386623" y="4382392"/>
                    </a:lnTo>
                    <a:lnTo>
                      <a:pt x="364356" y="4287254"/>
                    </a:lnTo>
                    <a:lnTo>
                      <a:pt x="346139" y="4198189"/>
                    </a:lnTo>
                    <a:lnTo>
                      <a:pt x="327921" y="4117221"/>
                    </a:lnTo>
                    <a:lnTo>
                      <a:pt x="317800" y="4007915"/>
                    </a:lnTo>
                    <a:lnTo>
                      <a:pt x="323872" y="3892535"/>
                    </a:lnTo>
                    <a:lnTo>
                      <a:pt x="340066" y="3779180"/>
                    </a:lnTo>
                    <a:lnTo>
                      <a:pt x="362332" y="3667849"/>
                    </a:lnTo>
                    <a:lnTo>
                      <a:pt x="376502" y="3554494"/>
                    </a:lnTo>
                    <a:lnTo>
                      <a:pt x="384598" y="3441139"/>
                    </a:lnTo>
                    <a:lnTo>
                      <a:pt x="368405" y="3325759"/>
                    </a:lnTo>
                    <a:lnTo>
                      <a:pt x="354235" y="3252888"/>
                    </a:lnTo>
                    <a:lnTo>
                      <a:pt x="336018" y="3167872"/>
                    </a:lnTo>
                    <a:lnTo>
                      <a:pt x="313751" y="3072735"/>
                    </a:lnTo>
                    <a:lnTo>
                      <a:pt x="291485" y="2969500"/>
                    </a:lnTo>
                    <a:lnTo>
                      <a:pt x="269219" y="2862218"/>
                    </a:lnTo>
                    <a:lnTo>
                      <a:pt x="255050" y="2758984"/>
                    </a:lnTo>
                    <a:lnTo>
                      <a:pt x="246953" y="2655750"/>
                    </a:lnTo>
                    <a:lnTo>
                      <a:pt x="246953" y="2560612"/>
                    </a:lnTo>
                    <a:lnTo>
                      <a:pt x="259098" y="2475596"/>
                    </a:lnTo>
                    <a:lnTo>
                      <a:pt x="291485" y="2354144"/>
                    </a:lnTo>
                    <a:lnTo>
                      <a:pt x="336018" y="2240789"/>
                    </a:lnTo>
                    <a:lnTo>
                      <a:pt x="384598" y="2127434"/>
                    </a:lnTo>
                    <a:lnTo>
                      <a:pt x="431155" y="2020151"/>
                    </a:lnTo>
                    <a:lnTo>
                      <a:pt x="467591" y="1908820"/>
                    </a:lnTo>
                    <a:lnTo>
                      <a:pt x="479736" y="1831900"/>
                    </a:lnTo>
                    <a:lnTo>
                      <a:pt x="475688" y="1759029"/>
                    </a:lnTo>
                    <a:lnTo>
                      <a:pt x="461518" y="1684134"/>
                    </a:lnTo>
                    <a:lnTo>
                      <a:pt x="435204" y="1619360"/>
                    </a:lnTo>
                    <a:lnTo>
                      <a:pt x="408889" y="1556609"/>
                    </a:lnTo>
                    <a:lnTo>
                      <a:pt x="386623" y="1497908"/>
                    </a:lnTo>
                    <a:lnTo>
                      <a:pt x="368405" y="1439206"/>
                    </a:lnTo>
                    <a:lnTo>
                      <a:pt x="362332" y="1439206"/>
                    </a:lnTo>
                    <a:lnTo>
                      <a:pt x="344114" y="1556609"/>
                    </a:lnTo>
                    <a:lnTo>
                      <a:pt x="317800" y="1669965"/>
                    </a:lnTo>
                    <a:lnTo>
                      <a:pt x="283388" y="1777247"/>
                    </a:lnTo>
                    <a:lnTo>
                      <a:pt x="259098" y="1884530"/>
                    </a:lnTo>
                    <a:lnTo>
                      <a:pt x="246953" y="1961449"/>
                    </a:lnTo>
                    <a:lnTo>
                      <a:pt x="246953" y="2034320"/>
                    </a:lnTo>
                    <a:lnTo>
                      <a:pt x="251001" y="2107192"/>
                    </a:lnTo>
                    <a:lnTo>
                      <a:pt x="251001" y="2182087"/>
                    </a:lnTo>
                    <a:lnTo>
                      <a:pt x="240880" y="2248885"/>
                    </a:lnTo>
                    <a:lnTo>
                      <a:pt x="222662" y="2317708"/>
                    </a:lnTo>
                    <a:lnTo>
                      <a:pt x="192299" y="2390579"/>
                    </a:lnTo>
                    <a:lnTo>
                      <a:pt x="165985" y="2475596"/>
                    </a:lnTo>
                    <a:lnTo>
                      <a:pt x="143718" y="2564661"/>
                    </a:lnTo>
                    <a:lnTo>
                      <a:pt x="129549" y="2653725"/>
                    </a:lnTo>
                    <a:lnTo>
                      <a:pt x="125501" y="2748863"/>
                    </a:lnTo>
                    <a:lnTo>
                      <a:pt x="143718" y="2839952"/>
                    </a:lnTo>
                    <a:lnTo>
                      <a:pt x="218614" y="2937113"/>
                    </a:lnTo>
                    <a:lnTo>
                      <a:pt x="210517" y="2947234"/>
                    </a:lnTo>
                    <a:lnTo>
                      <a:pt x="202420" y="2955331"/>
                    </a:lnTo>
                    <a:lnTo>
                      <a:pt x="202420" y="2961404"/>
                    </a:lnTo>
                    <a:lnTo>
                      <a:pt x="202420" y="2973549"/>
                    </a:lnTo>
                    <a:lnTo>
                      <a:pt x="200396" y="2979621"/>
                    </a:lnTo>
                    <a:lnTo>
                      <a:pt x="200396" y="2995815"/>
                    </a:lnTo>
                    <a:lnTo>
                      <a:pt x="159912" y="2997839"/>
                    </a:lnTo>
                    <a:lnTo>
                      <a:pt x="125501" y="2997839"/>
                    </a:lnTo>
                    <a:lnTo>
                      <a:pt x="97162" y="2997839"/>
                    </a:lnTo>
                    <a:lnTo>
                      <a:pt x="62750" y="3001888"/>
                    </a:lnTo>
                    <a:lnTo>
                      <a:pt x="26315" y="2939137"/>
                    </a:lnTo>
                    <a:lnTo>
                      <a:pt x="8097" y="2880436"/>
                    </a:lnTo>
                    <a:lnTo>
                      <a:pt x="0" y="2817685"/>
                    </a:lnTo>
                    <a:lnTo>
                      <a:pt x="4049" y="2754935"/>
                    </a:lnTo>
                    <a:lnTo>
                      <a:pt x="16194" y="2686112"/>
                    </a:lnTo>
                    <a:lnTo>
                      <a:pt x="30363" y="2613241"/>
                    </a:lnTo>
                    <a:lnTo>
                      <a:pt x="44533" y="2532273"/>
                    </a:lnTo>
                    <a:lnTo>
                      <a:pt x="44533" y="2097071"/>
                    </a:lnTo>
                    <a:lnTo>
                      <a:pt x="125501" y="1520174"/>
                    </a:lnTo>
                    <a:lnTo>
                      <a:pt x="137646" y="1435157"/>
                    </a:lnTo>
                    <a:lnTo>
                      <a:pt x="141694" y="1346093"/>
                    </a:lnTo>
                    <a:lnTo>
                      <a:pt x="141694" y="1261076"/>
                    </a:lnTo>
                    <a:lnTo>
                      <a:pt x="143718" y="1176060"/>
                    </a:lnTo>
                    <a:lnTo>
                      <a:pt x="151815" y="1095092"/>
                    </a:lnTo>
                    <a:lnTo>
                      <a:pt x="170033" y="1026269"/>
                    </a:lnTo>
                    <a:lnTo>
                      <a:pt x="200396" y="963519"/>
                    </a:lnTo>
                    <a:lnTo>
                      <a:pt x="236832" y="927083"/>
                    </a:lnTo>
                    <a:lnTo>
                      <a:pt x="281364" y="900769"/>
                    </a:lnTo>
                    <a:lnTo>
                      <a:pt x="331969" y="882551"/>
                    </a:lnTo>
                    <a:lnTo>
                      <a:pt x="390671" y="868382"/>
                    </a:lnTo>
                    <a:lnTo>
                      <a:pt x="449373" y="852188"/>
                    </a:lnTo>
                    <a:lnTo>
                      <a:pt x="508075" y="833970"/>
                    </a:lnTo>
                    <a:lnTo>
                      <a:pt x="556656" y="815752"/>
                    </a:lnTo>
                    <a:lnTo>
                      <a:pt x="601188" y="787414"/>
                    </a:lnTo>
                    <a:lnTo>
                      <a:pt x="629527" y="750978"/>
                    </a:lnTo>
                    <a:lnTo>
                      <a:pt x="651793" y="702397"/>
                    </a:lnTo>
                    <a:lnTo>
                      <a:pt x="647745" y="657865"/>
                    </a:lnTo>
                    <a:lnTo>
                      <a:pt x="633575" y="613332"/>
                    </a:lnTo>
                    <a:lnTo>
                      <a:pt x="605237" y="568800"/>
                    </a:lnTo>
                    <a:lnTo>
                      <a:pt x="570825" y="528316"/>
                    </a:lnTo>
                    <a:lnTo>
                      <a:pt x="538438" y="487832"/>
                    </a:lnTo>
                    <a:lnTo>
                      <a:pt x="512123" y="447348"/>
                    </a:lnTo>
                    <a:lnTo>
                      <a:pt x="502002" y="410913"/>
                    </a:lnTo>
                    <a:lnTo>
                      <a:pt x="512123" y="386622"/>
                    </a:lnTo>
                    <a:lnTo>
                      <a:pt x="512123" y="352211"/>
                    </a:lnTo>
                    <a:lnTo>
                      <a:pt x="506051" y="311727"/>
                    </a:lnTo>
                    <a:lnTo>
                      <a:pt x="506051" y="275291"/>
                    </a:lnTo>
                    <a:lnTo>
                      <a:pt x="508075" y="234807"/>
                    </a:lnTo>
                    <a:lnTo>
                      <a:pt x="530341" y="168009"/>
                    </a:lnTo>
                    <a:lnTo>
                      <a:pt x="566777" y="109307"/>
                    </a:lnTo>
                    <a:lnTo>
                      <a:pt x="611309" y="54653"/>
                    </a:lnTo>
                    <a:lnTo>
                      <a:pt x="651793" y="6073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2701"/>
              </a:p>
            </p:txBody>
          </p:sp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xmlns="" id="{75E51C7C-A18A-4391-9CEA-74FF0B0C2E7A}"/>
                  </a:ext>
                </a:extLst>
              </p:cNvPr>
              <p:cNvSpPr/>
              <p:nvPr/>
            </p:nvSpPr>
            <p:spPr>
              <a:xfrm>
                <a:off x="1848897" y="1566628"/>
                <a:ext cx="685531" cy="488144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xmlns="" id="{59B5247E-C88A-4A7C-B57A-AD89CAFEA3C8}"/>
                </a:ext>
              </a:extLst>
            </p:cNvPr>
            <p:cNvSpPr txBox="1"/>
            <p:nvPr/>
          </p:nvSpPr>
          <p:spPr>
            <a:xfrm rot="5400000" flipH="1">
              <a:off x="4821631" y="3683099"/>
              <a:ext cx="4708689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GB" altLang="ko-KR" dirty="0">
                  <a:solidFill>
                    <a:schemeClr val="bg1"/>
                  </a:solidFill>
                  <a:cs typeface="Arial" pitchFamily="34" charset="0"/>
                </a:rPr>
                <a:t>L</a:t>
              </a:r>
              <a:r>
                <a:rPr lang="en-US" altLang="ko-KR" dirty="0">
                  <a:solidFill>
                    <a:schemeClr val="bg1"/>
                  </a:solidFill>
                  <a:cs typeface="Arial" pitchFamily="34" charset="0"/>
                </a:rPr>
                <a:t>OREM IPSUM DOLOR SIT AMET,</a:t>
              </a:r>
            </a:p>
            <a:p>
              <a:pPr algn="ctr"/>
              <a:r>
                <a:rPr lang="en-US" altLang="ko-KR" dirty="0">
                  <a:solidFill>
                    <a:schemeClr val="bg1"/>
                  </a:solidFill>
                  <a:cs typeface="Arial" pitchFamily="34" charset="0"/>
                </a:rPr>
                <a:t>CU USU AGAM INTEGRE IMPEDIT.</a:t>
              </a:r>
              <a:endParaRPr lang="ko-KR" altLang="en-US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xmlns="" id="{EE40E1DD-4BDA-4A11-B79C-810D5D44F3FE}"/>
              </a:ext>
            </a:extLst>
          </p:cNvPr>
          <p:cNvSpPr txBox="1"/>
          <p:nvPr/>
        </p:nvSpPr>
        <p:spPr>
          <a:xfrm rot="5400000">
            <a:off x="5938562" y="3684181"/>
            <a:ext cx="45955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ea typeface="FZShuTi" pitchFamily="2" charset="-122"/>
                <a:cs typeface="Arial" pitchFamily="34" charset="0"/>
              </a:rPr>
              <a:t>Example Text : Get a modern PowerPoint  Presentation that is beautifully designed. I hope and I believe that this Template will your Time, Money and Reputation. Easy to change colors, photos.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xmlns="" id="{D2D0CEA9-D104-43DF-AC29-C61FD57A8901}"/>
              </a:ext>
            </a:extLst>
          </p:cNvPr>
          <p:cNvGrpSpPr/>
          <p:nvPr/>
        </p:nvGrpSpPr>
        <p:grpSpPr>
          <a:xfrm>
            <a:off x="9197056" y="1566627"/>
            <a:ext cx="1361015" cy="4881441"/>
            <a:chOff x="8664458" y="1566627"/>
            <a:chExt cx="1361015" cy="4881441"/>
          </a:xfrm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xmlns="" id="{107BB038-42D5-4F6C-ABD7-E8C63C2D37FD}"/>
                </a:ext>
              </a:extLst>
            </p:cNvPr>
            <p:cNvGrpSpPr/>
            <p:nvPr/>
          </p:nvGrpSpPr>
          <p:grpSpPr>
            <a:xfrm>
              <a:off x="8664458" y="1566627"/>
              <a:ext cx="1361015" cy="4881441"/>
              <a:chOff x="1173413" y="1566628"/>
              <a:chExt cx="1361015" cy="4881441"/>
            </a:xfrm>
          </p:grpSpPr>
          <p:sp>
            <p:nvSpPr>
              <p:cNvPr id="15" name="Freeform 9">
                <a:extLst>
                  <a:ext uri="{FF2B5EF4-FFF2-40B4-BE49-F238E27FC236}">
                    <a16:creationId xmlns:a16="http://schemas.microsoft.com/office/drawing/2014/main" xmlns="" id="{191CA892-7463-450C-9E99-89DE7AB3EF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73413" y="1566628"/>
                <a:ext cx="685531" cy="4881441"/>
              </a:xfrm>
              <a:custGeom>
                <a:avLst/>
                <a:gdLst/>
                <a:ahLst/>
                <a:cxnLst/>
                <a:rect l="l" t="t" r="r" b="b"/>
                <a:pathLst>
                  <a:path w="777766" h="5538209">
                    <a:moveTo>
                      <a:pt x="686205" y="0"/>
                    </a:moveTo>
                    <a:lnTo>
                      <a:pt x="759076" y="6073"/>
                    </a:lnTo>
                    <a:lnTo>
                      <a:pt x="777766" y="11499"/>
                    </a:lnTo>
                    <a:lnTo>
                      <a:pt x="777766" y="2896629"/>
                    </a:lnTo>
                    <a:lnTo>
                      <a:pt x="773245" y="2896629"/>
                    </a:lnTo>
                    <a:lnTo>
                      <a:pt x="773245" y="2906750"/>
                    </a:lnTo>
                    <a:lnTo>
                      <a:pt x="710495" y="3400655"/>
                    </a:lnTo>
                    <a:lnTo>
                      <a:pt x="645721" y="3657728"/>
                    </a:lnTo>
                    <a:lnTo>
                      <a:pt x="633575" y="3767035"/>
                    </a:lnTo>
                    <a:lnTo>
                      <a:pt x="641672" y="3874317"/>
                    </a:lnTo>
                    <a:lnTo>
                      <a:pt x="651793" y="3977552"/>
                    </a:lnTo>
                    <a:lnTo>
                      <a:pt x="667987" y="4084834"/>
                    </a:lnTo>
                    <a:lnTo>
                      <a:pt x="670011" y="4194141"/>
                    </a:lnTo>
                    <a:lnTo>
                      <a:pt x="663938" y="4305472"/>
                    </a:lnTo>
                    <a:lnTo>
                      <a:pt x="651793" y="4356077"/>
                    </a:lnTo>
                    <a:lnTo>
                      <a:pt x="641672" y="4422876"/>
                    </a:lnTo>
                    <a:lnTo>
                      <a:pt x="627503" y="4499795"/>
                    </a:lnTo>
                    <a:lnTo>
                      <a:pt x="615358" y="4580763"/>
                    </a:lnTo>
                    <a:lnTo>
                      <a:pt x="607261" y="4661731"/>
                    </a:lnTo>
                    <a:lnTo>
                      <a:pt x="605237" y="4742699"/>
                    </a:lnTo>
                    <a:lnTo>
                      <a:pt x="607261" y="4817594"/>
                    </a:lnTo>
                    <a:lnTo>
                      <a:pt x="623454" y="4880345"/>
                    </a:lnTo>
                    <a:lnTo>
                      <a:pt x="686205" y="5007869"/>
                    </a:lnTo>
                    <a:lnTo>
                      <a:pt x="663938" y="5082764"/>
                    </a:lnTo>
                    <a:lnTo>
                      <a:pt x="647745" y="5173853"/>
                    </a:lnTo>
                    <a:lnTo>
                      <a:pt x="647745" y="5268991"/>
                    </a:lnTo>
                    <a:lnTo>
                      <a:pt x="655842" y="5358056"/>
                    </a:lnTo>
                    <a:lnTo>
                      <a:pt x="655842" y="5443072"/>
                    </a:lnTo>
                    <a:lnTo>
                      <a:pt x="645721" y="5519992"/>
                    </a:lnTo>
                    <a:lnTo>
                      <a:pt x="605237" y="5534161"/>
                    </a:lnTo>
                    <a:lnTo>
                      <a:pt x="556656" y="5538209"/>
                    </a:lnTo>
                    <a:lnTo>
                      <a:pt x="512123" y="5524040"/>
                    </a:lnTo>
                    <a:lnTo>
                      <a:pt x="467591" y="5501774"/>
                    </a:lnTo>
                    <a:lnTo>
                      <a:pt x="431155" y="5465338"/>
                    </a:lnTo>
                    <a:lnTo>
                      <a:pt x="408889" y="5420806"/>
                    </a:lnTo>
                    <a:lnTo>
                      <a:pt x="402816" y="5366152"/>
                    </a:lnTo>
                    <a:lnTo>
                      <a:pt x="439252" y="5295305"/>
                    </a:lnTo>
                    <a:lnTo>
                      <a:pt x="465567" y="5210289"/>
                    </a:lnTo>
                    <a:lnTo>
                      <a:pt x="475688" y="5119200"/>
                    </a:lnTo>
                    <a:lnTo>
                      <a:pt x="483784" y="5020014"/>
                    </a:lnTo>
                    <a:lnTo>
                      <a:pt x="479736" y="4916780"/>
                    </a:lnTo>
                    <a:lnTo>
                      <a:pt x="467591" y="4809498"/>
                    </a:lnTo>
                    <a:lnTo>
                      <a:pt x="449373" y="4698167"/>
                    </a:lnTo>
                    <a:lnTo>
                      <a:pt x="431155" y="4588860"/>
                    </a:lnTo>
                    <a:lnTo>
                      <a:pt x="408889" y="4485626"/>
                    </a:lnTo>
                    <a:lnTo>
                      <a:pt x="386623" y="4382392"/>
                    </a:lnTo>
                    <a:lnTo>
                      <a:pt x="364356" y="4287254"/>
                    </a:lnTo>
                    <a:lnTo>
                      <a:pt x="346139" y="4198189"/>
                    </a:lnTo>
                    <a:lnTo>
                      <a:pt x="327921" y="4117221"/>
                    </a:lnTo>
                    <a:lnTo>
                      <a:pt x="317800" y="4007915"/>
                    </a:lnTo>
                    <a:lnTo>
                      <a:pt x="323872" y="3892535"/>
                    </a:lnTo>
                    <a:lnTo>
                      <a:pt x="340066" y="3779180"/>
                    </a:lnTo>
                    <a:lnTo>
                      <a:pt x="362332" y="3667849"/>
                    </a:lnTo>
                    <a:lnTo>
                      <a:pt x="376502" y="3554494"/>
                    </a:lnTo>
                    <a:lnTo>
                      <a:pt x="384598" y="3441139"/>
                    </a:lnTo>
                    <a:lnTo>
                      <a:pt x="368405" y="3325759"/>
                    </a:lnTo>
                    <a:lnTo>
                      <a:pt x="354235" y="3252888"/>
                    </a:lnTo>
                    <a:lnTo>
                      <a:pt x="336018" y="3167872"/>
                    </a:lnTo>
                    <a:lnTo>
                      <a:pt x="313751" y="3072735"/>
                    </a:lnTo>
                    <a:lnTo>
                      <a:pt x="291485" y="2969500"/>
                    </a:lnTo>
                    <a:lnTo>
                      <a:pt x="269219" y="2862218"/>
                    </a:lnTo>
                    <a:lnTo>
                      <a:pt x="255050" y="2758984"/>
                    </a:lnTo>
                    <a:lnTo>
                      <a:pt x="246953" y="2655750"/>
                    </a:lnTo>
                    <a:lnTo>
                      <a:pt x="246953" y="2560612"/>
                    </a:lnTo>
                    <a:lnTo>
                      <a:pt x="259098" y="2475596"/>
                    </a:lnTo>
                    <a:lnTo>
                      <a:pt x="291485" y="2354144"/>
                    </a:lnTo>
                    <a:lnTo>
                      <a:pt x="336018" y="2240789"/>
                    </a:lnTo>
                    <a:lnTo>
                      <a:pt x="384598" y="2127434"/>
                    </a:lnTo>
                    <a:lnTo>
                      <a:pt x="431155" y="2020151"/>
                    </a:lnTo>
                    <a:lnTo>
                      <a:pt x="467591" y="1908820"/>
                    </a:lnTo>
                    <a:lnTo>
                      <a:pt x="479736" y="1831900"/>
                    </a:lnTo>
                    <a:lnTo>
                      <a:pt x="475688" y="1759029"/>
                    </a:lnTo>
                    <a:lnTo>
                      <a:pt x="461518" y="1684134"/>
                    </a:lnTo>
                    <a:lnTo>
                      <a:pt x="435204" y="1619360"/>
                    </a:lnTo>
                    <a:lnTo>
                      <a:pt x="408889" y="1556609"/>
                    </a:lnTo>
                    <a:lnTo>
                      <a:pt x="386623" y="1497908"/>
                    </a:lnTo>
                    <a:lnTo>
                      <a:pt x="368405" y="1439206"/>
                    </a:lnTo>
                    <a:lnTo>
                      <a:pt x="362332" y="1439206"/>
                    </a:lnTo>
                    <a:lnTo>
                      <a:pt x="344114" y="1556609"/>
                    </a:lnTo>
                    <a:lnTo>
                      <a:pt x="317800" y="1669965"/>
                    </a:lnTo>
                    <a:lnTo>
                      <a:pt x="283388" y="1777247"/>
                    </a:lnTo>
                    <a:lnTo>
                      <a:pt x="259098" y="1884530"/>
                    </a:lnTo>
                    <a:lnTo>
                      <a:pt x="246953" y="1961449"/>
                    </a:lnTo>
                    <a:lnTo>
                      <a:pt x="246953" y="2034320"/>
                    </a:lnTo>
                    <a:lnTo>
                      <a:pt x="251001" y="2107192"/>
                    </a:lnTo>
                    <a:lnTo>
                      <a:pt x="251001" y="2182087"/>
                    </a:lnTo>
                    <a:lnTo>
                      <a:pt x="240880" y="2248885"/>
                    </a:lnTo>
                    <a:lnTo>
                      <a:pt x="222662" y="2317708"/>
                    </a:lnTo>
                    <a:lnTo>
                      <a:pt x="192299" y="2390579"/>
                    </a:lnTo>
                    <a:lnTo>
                      <a:pt x="165985" y="2475596"/>
                    </a:lnTo>
                    <a:lnTo>
                      <a:pt x="143718" y="2564661"/>
                    </a:lnTo>
                    <a:lnTo>
                      <a:pt x="129549" y="2653725"/>
                    </a:lnTo>
                    <a:lnTo>
                      <a:pt x="125501" y="2748863"/>
                    </a:lnTo>
                    <a:lnTo>
                      <a:pt x="143718" y="2839952"/>
                    </a:lnTo>
                    <a:lnTo>
                      <a:pt x="218614" y="2937113"/>
                    </a:lnTo>
                    <a:lnTo>
                      <a:pt x="210517" y="2947234"/>
                    </a:lnTo>
                    <a:lnTo>
                      <a:pt x="202420" y="2955331"/>
                    </a:lnTo>
                    <a:lnTo>
                      <a:pt x="202420" y="2961404"/>
                    </a:lnTo>
                    <a:lnTo>
                      <a:pt x="202420" y="2973549"/>
                    </a:lnTo>
                    <a:lnTo>
                      <a:pt x="200396" y="2979621"/>
                    </a:lnTo>
                    <a:lnTo>
                      <a:pt x="200396" y="2995815"/>
                    </a:lnTo>
                    <a:lnTo>
                      <a:pt x="159912" y="2997839"/>
                    </a:lnTo>
                    <a:lnTo>
                      <a:pt x="125501" y="2997839"/>
                    </a:lnTo>
                    <a:lnTo>
                      <a:pt x="97162" y="2997839"/>
                    </a:lnTo>
                    <a:lnTo>
                      <a:pt x="62750" y="3001888"/>
                    </a:lnTo>
                    <a:lnTo>
                      <a:pt x="26315" y="2939137"/>
                    </a:lnTo>
                    <a:lnTo>
                      <a:pt x="8097" y="2880436"/>
                    </a:lnTo>
                    <a:lnTo>
                      <a:pt x="0" y="2817685"/>
                    </a:lnTo>
                    <a:lnTo>
                      <a:pt x="4049" y="2754935"/>
                    </a:lnTo>
                    <a:lnTo>
                      <a:pt x="16194" y="2686112"/>
                    </a:lnTo>
                    <a:lnTo>
                      <a:pt x="30363" y="2613241"/>
                    </a:lnTo>
                    <a:lnTo>
                      <a:pt x="44533" y="2532273"/>
                    </a:lnTo>
                    <a:lnTo>
                      <a:pt x="44533" y="2097071"/>
                    </a:lnTo>
                    <a:lnTo>
                      <a:pt x="125501" y="1520174"/>
                    </a:lnTo>
                    <a:lnTo>
                      <a:pt x="137646" y="1435157"/>
                    </a:lnTo>
                    <a:lnTo>
                      <a:pt x="141694" y="1346093"/>
                    </a:lnTo>
                    <a:lnTo>
                      <a:pt x="141694" y="1261076"/>
                    </a:lnTo>
                    <a:lnTo>
                      <a:pt x="143718" y="1176060"/>
                    </a:lnTo>
                    <a:lnTo>
                      <a:pt x="151815" y="1095092"/>
                    </a:lnTo>
                    <a:lnTo>
                      <a:pt x="170033" y="1026269"/>
                    </a:lnTo>
                    <a:lnTo>
                      <a:pt x="200396" y="963519"/>
                    </a:lnTo>
                    <a:lnTo>
                      <a:pt x="236832" y="927083"/>
                    </a:lnTo>
                    <a:lnTo>
                      <a:pt x="281364" y="900769"/>
                    </a:lnTo>
                    <a:lnTo>
                      <a:pt x="331969" y="882551"/>
                    </a:lnTo>
                    <a:lnTo>
                      <a:pt x="390671" y="868382"/>
                    </a:lnTo>
                    <a:lnTo>
                      <a:pt x="449373" y="852188"/>
                    </a:lnTo>
                    <a:lnTo>
                      <a:pt x="508075" y="833970"/>
                    </a:lnTo>
                    <a:lnTo>
                      <a:pt x="556656" y="815752"/>
                    </a:lnTo>
                    <a:lnTo>
                      <a:pt x="601188" y="787414"/>
                    </a:lnTo>
                    <a:lnTo>
                      <a:pt x="629527" y="750978"/>
                    </a:lnTo>
                    <a:lnTo>
                      <a:pt x="651793" y="702397"/>
                    </a:lnTo>
                    <a:lnTo>
                      <a:pt x="647745" y="657865"/>
                    </a:lnTo>
                    <a:lnTo>
                      <a:pt x="633575" y="613332"/>
                    </a:lnTo>
                    <a:lnTo>
                      <a:pt x="605237" y="568800"/>
                    </a:lnTo>
                    <a:lnTo>
                      <a:pt x="570825" y="528316"/>
                    </a:lnTo>
                    <a:lnTo>
                      <a:pt x="538438" y="487832"/>
                    </a:lnTo>
                    <a:lnTo>
                      <a:pt x="512123" y="447348"/>
                    </a:lnTo>
                    <a:lnTo>
                      <a:pt x="502002" y="410913"/>
                    </a:lnTo>
                    <a:lnTo>
                      <a:pt x="512123" y="386622"/>
                    </a:lnTo>
                    <a:lnTo>
                      <a:pt x="512123" y="352211"/>
                    </a:lnTo>
                    <a:lnTo>
                      <a:pt x="506051" y="311727"/>
                    </a:lnTo>
                    <a:lnTo>
                      <a:pt x="506051" y="275291"/>
                    </a:lnTo>
                    <a:lnTo>
                      <a:pt x="508075" y="234807"/>
                    </a:lnTo>
                    <a:lnTo>
                      <a:pt x="530341" y="168009"/>
                    </a:lnTo>
                    <a:lnTo>
                      <a:pt x="566777" y="109307"/>
                    </a:lnTo>
                    <a:lnTo>
                      <a:pt x="611309" y="54653"/>
                    </a:lnTo>
                    <a:lnTo>
                      <a:pt x="651793" y="6073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2701"/>
              </a:p>
            </p:txBody>
          </p:sp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xmlns="" id="{274CE11C-04C5-47D0-BDB6-27C0167F49CF}"/>
                  </a:ext>
                </a:extLst>
              </p:cNvPr>
              <p:cNvSpPr/>
              <p:nvPr/>
            </p:nvSpPr>
            <p:spPr>
              <a:xfrm>
                <a:off x="1848897" y="1566628"/>
                <a:ext cx="685531" cy="4881441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xmlns="" id="{1A233AB3-5253-4E32-87F9-D6CF9F511830}"/>
                </a:ext>
              </a:extLst>
            </p:cNvPr>
            <p:cNvSpPr txBox="1"/>
            <p:nvPr/>
          </p:nvSpPr>
          <p:spPr>
            <a:xfrm rot="5400000" flipH="1">
              <a:off x="7318811" y="3683099"/>
              <a:ext cx="4708689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GB" altLang="ko-KR" dirty="0">
                  <a:solidFill>
                    <a:schemeClr val="bg1"/>
                  </a:solidFill>
                  <a:cs typeface="Arial" pitchFamily="34" charset="0"/>
                </a:rPr>
                <a:t>L</a:t>
              </a:r>
              <a:r>
                <a:rPr lang="en-US" altLang="ko-KR" dirty="0">
                  <a:solidFill>
                    <a:schemeClr val="bg1"/>
                  </a:solidFill>
                  <a:cs typeface="Arial" pitchFamily="34" charset="0"/>
                </a:rPr>
                <a:t>OREM IPSUM DOLOR SIT AMET,</a:t>
              </a:r>
            </a:p>
            <a:p>
              <a:pPr algn="ctr"/>
              <a:r>
                <a:rPr lang="en-US" altLang="ko-KR" dirty="0">
                  <a:solidFill>
                    <a:schemeClr val="bg1"/>
                  </a:solidFill>
                  <a:cs typeface="Arial" pitchFamily="34" charset="0"/>
                </a:rPr>
                <a:t>CU USU AGAM INTEGRE IMPEDIT.</a:t>
              </a:r>
              <a:endParaRPr lang="ko-KR" altLang="en-US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sp>
        <p:nvSpPr>
          <p:cNvPr id="31" name="TextBox 30">
            <a:extLst>
              <a:ext uri="{FF2B5EF4-FFF2-40B4-BE49-F238E27FC236}">
                <a16:creationId xmlns:a16="http://schemas.microsoft.com/office/drawing/2014/main" xmlns="" id="{2954302B-2373-45D4-ADEE-F32D5DCD353D}"/>
              </a:ext>
            </a:extLst>
          </p:cNvPr>
          <p:cNvSpPr txBox="1"/>
          <p:nvPr/>
        </p:nvSpPr>
        <p:spPr>
          <a:xfrm rot="5400000">
            <a:off x="8720832" y="3684181"/>
            <a:ext cx="45955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ea typeface="FZShuTi" pitchFamily="2" charset="-122"/>
                <a:cs typeface="Arial" pitchFamily="34" charset="0"/>
              </a:rPr>
              <a:t>Example Text : Get a modern PowerPoint  Presentation that is beautifully designed. I hope and I believe that this Template will your Time, Money and Reputation. Easy to change colors, photos.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12780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BC50C7E5-129E-467B-B863-4CB9B13DAF04}"/>
              </a:ext>
            </a:extLst>
          </p:cNvPr>
          <p:cNvSpPr txBox="1"/>
          <p:nvPr/>
        </p:nvSpPr>
        <p:spPr>
          <a:xfrm>
            <a:off x="1090647" y="730476"/>
            <a:ext cx="4158625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dist"/>
            <a:r>
              <a:rPr lang="en-GB" altLang="ko-KR" sz="2000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rPr>
              <a:t>L</a:t>
            </a:r>
            <a:r>
              <a:rPr lang="en-US" altLang="ko-KR" sz="2000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rPr>
              <a:t>OREM IPSUM DOLOR SIT AMET </a:t>
            </a:r>
            <a:endParaRPr lang="ko-KR" altLang="en-US" sz="2000" dirty="0">
              <a:solidFill>
                <a:schemeClr val="tx1">
                  <a:lumMod val="85000"/>
                  <a:lumOff val="15000"/>
                </a:schemeClr>
              </a:solidFill>
              <a:cs typeface="Arial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CF0AE3E5-E61B-436E-8DE1-EBA5CC91075A}"/>
              </a:ext>
            </a:extLst>
          </p:cNvPr>
          <p:cNvSpPr txBox="1"/>
          <p:nvPr/>
        </p:nvSpPr>
        <p:spPr>
          <a:xfrm>
            <a:off x="1090647" y="328051"/>
            <a:ext cx="4158625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dist"/>
            <a:r>
              <a:rPr lang="en-US" altLang="ko-KR" sz="2800" b="1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rPr>
              <a:t>AWESOME </a:t>
            </a:r>
            <a:r>
              <a:rPr lang="en-GB" altLang="ko-KR" sz="2800" b="1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rPr>
              <a:t>S</a:t>
            </a:r>
            <a:r>
              <a:rPr lang="en-US" altLang="ko-KR" sz="2800" b="1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rPr>
              <a:t>LIDE</a:t>
            </a:r>
            <a:endParaRPr lang="ko-KR" altLang="en-US" sz="2800" b="1" dirty="0">
              <a:solidFill>
                <a:schemeClr val="tx1">
                  <a:lumMod val="85000"/>
                  <a:lumOff val="15000"/>
                </a:schemeClr>
              </a:solidFill>
              <a:cs typeface="Arial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02D36821-FC52-41EC-B780-952159BB6F7B}"/>
              </a:ext>
            </a:extLst>
          </p:cNvPr>
          <p:cNvSpPr txBox="1"/>
          <p:nvPr/>
        </p:nvSpPr>
        <p:spPr>
          <a:xfrm>
            <a:off x="2420124" y="1138919"/>
            <a:ext cx="2829148" cy="646331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rPr>
              <a:t>Get a modern PowerPoint  Presentation that is beautifully designed. I hope and I believe that this Template will your Time.</a:t>
            </a:r>
            <a:endParaRPr lang="ko-KR" altLang="en-US" sz="1200" dirty="0">
              <a:solidFill>
                <a:schemeClr val="tx1">
                  <a:lumMod val="85000"/>
                  <a:lumOff val="15000"/>
                </a:schemeClr>
              </a:solidFill>
              <a:cs typeface="Arial" pitchFamily="34" charset="0"/>
            </a:endParaRPr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xmlns="" id="{349FC509-61ED-4438-8AD9-4B991B376614}"/>
              </a:ext>
            </a:extLst>
          </p:cNvPr>
          <p:cNvGrpSpPr/>
          <p:nvPr/>
        </p:nvGrpSpPr>
        <p:grpSpPr>
          <a:xfrm>
            <a:off x="4687741" y="5318736"/>
            <a:ext cx="3236927" cy="954472"/>
            <a:chOff x="5012206" y="3755095"/>
            <a:chExt cx="3236927" cy="954472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xmlns="" id="{DD196EA6-E382-4549-A4FF-884CC5D66824}"/>
                </a:ext>
              </a:extLst>
            </p:cNvPr>
            <p:cNvSpPr txBox="1"/>
            <p:nvPr/>
          </p:nvSpPr>
          <p:spPr>
            <a:xfrm>
              <a:off x="5012206" y="3755095"/>
              <a:ext cx="3236927" cy="3139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US" altLang="ko-KR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itchFamily="34" charset="0"/>
                </a:rPr>
                <a:t>Portfolio Presentation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xmlns="" id="{F0D2CF17-C1F2-4B5C-969D-D0E6CEADA47E}"/>
                </a:ext>
              </a:extLst>
            </p:cNvPr>
            <p:cNvSpPr txBox="1"/>
            <p:nvPr/>
          </p:nvSpPr>
          <p:spPr>
            <a:xfrm>
              <a:off x="5711408" y="4063236"/>
              <a:ext cx="253772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endParaRPr lang="ko-KR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xmlns="" id="{CCA1FA65-E993-49FA-A1E7-F632304DB123}"/>
              </a:ext>
            </a:extLst>
          </p:cNvPr>
          <p:cNvGrpSpPr/>
          <p:nvPr/>
        </p:nvGrpSpPr>
        <p:grpSpPr>
          <a:xfrm>
            <a:off x="1259306" y="4383087"/>
            <a:ext cx="3236927" cy="957368"/>
            <a:chOff x="672510" y="3751768"/>
            <a:chExt cx="3236927" cy="957368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xmlns="" id="{CBA4FD81-DC1A-4D99-99AD-52616D0A210A}"/>
                </a:ext>
              </a:extLst>
            </p:cNvPr>
            <p:cNvSpPr txBox="1"/>
            <p:nvPr/>
          </p:nvSpPr>
          <p:spPr>
            <a:xfrm>
              <a:off x="672510" y="3751768"/>
              <a:ext cx="3236927" cy="3139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US" altLang="ko-KR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itchFamily="34" charset="0"/>
                </a:rPr>
                <a:t>Simple Portfolio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xmlns="" id="{0B64CBA7-DA0A-4CA7-9A06-72A1C3CD3A97}"/>
                </a:ext>
              </a:extLst>
            </p:cNvPr>
            <p:cNvSpPr txBox="1"/>
            <p:nvPr/>
          </p:nvSpPr>
          <p:spPr>
            <a:xfrm>
              <a:off x="1371712" y="4062805"/>
              <a:ext cx="253772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endParaRPr lang="ko-KR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xmlns="" id="{755B4496-25C5-48CE-9B66-D49A7D97830F}"/>
              </a:ext>
            </a:extLst>
          </p:cNvPr>
          <p:cNvGrpSpPr/>
          <p:nvPr/>
        </p:nvGrpSpPr>
        <p:grpSpPr>
          <a:xfrm>
            <a:off x="4045925" y="3428615"/>
            <a:ext cx="3236927" cy="954472"/>
            <a:chOff x="5012206" y="2545756"/>
            <a:chExt cx="3236927" cy="954472"/>
          </a:xfrm>
        </p:grpSpPr>
        <p:sp>
          <p:nvSpPr>
            <p:cNvPr id="4" name="TextBox 3">
              <a:extLst>
                <a:ext uri="{FF2B5EF4-FFF2-40B4-BE49-F238E27FC236}">
                  <a16:creationId xmlns:a16="http://schemas.microsoft.com/office/drawing/2014/main" xmlns="" id="{EA5D215C-4D2C-413F-B370-011DB2745182}"/>
                </a:ext>
              </a:extLst>
            </p:cNvPr>
            <p:cNvSpPr txBox="1"/>
            <p:nvPr/>
          </p:nvSpPr>
          <p:spPr>
            <a:xfrm>
              <a:off x="5012206" y="2545756"/>
              <a:ext cx="3236927" cy="3139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US" altLang="ko-KR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itchFamily="34" charset="0"/>
                </a:rPr>
                <a:t>Simple Portfolio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xmlns="" id="{DDE4F1F5-89CA-4DEC-8D6E-A7E045886C7B}"/>
                </a:ext>
              </a:extLst>
            </p:cNvPr>
            <p:cNvSpPr txBox="1"/>
            <p:nvPr/>
          </p:nvSpPr>
          <p:spPr>
            <a:xfrm>
              <a:off x="5711408" y="2853897"/>
              <a:ext cx="253772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endParaRPr lang="ko-KR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xmlns="" id="{D9B4B24D-CCE7-4960-8C56-3B8179C3003E}"/>
              </a:ext>
            </a:extLst>
          </p:cNvPr>
          <p:cNvGrpSpPr/>
          <p:nvPr/>
        </p:nvGrpSpPr>
        <p:grpSpPr>
          <a:xfrm>
            <a:off x="617490" y="2490072"/>
            <a:ext cx="3236927" cy="960263"/>
            <a:chOff x="672510" y="2545756"/>
            <a:chExt cx="3236927" cy="960263"/>
          </a:xfrm>
        </p:grpSpPr>
        <p:sp>
          <p:nvSpPr>
            <p:cNvPr id="3" name="TextBox 2">
              <a:extLst>
                <a:ext uri="{FF2B5EF4-FFF2-40B4-BE49-F238E27FC236}">
                  <a16:creationId xmlns:a16="http://schemas.microsoft.com/office/drawing/2014/main" xmlns="" id="{D5857D03-1550-437D-9DAF-9382D5A6B720}"/>
                </a:ext>
              </a:extLst>
            </p:cNvPr>
            <p:cNvSpPr txBox="1"/>
            <p:nvPr/>
          </p:nvSpPr>
          <p:spPr>
            <a:xfrm>
              <a:off x="672510" y="2545756"/>
              <a:ext cx="3236927" cy="3139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US" altLang="ko-KR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itchFamily="34" charset="0"/>
                </a:rPr>
                <a:t>Simple Portfolio Presentation</a:t>
              </a: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xmlns="" id="{C1E76CCF-A506-4D87-A4D0-E2B026AEBDB5}"/>
                </a:ext>
              </a:extLst>
            </p:cNvPr>
            <p:cNvSpPr txBox="1"/>
            <p:nvPr/>
          </p:nvSpPr>
          <p:spPr>
            <a:xfrm>
              <a:off x="1371712" y="2859688"/>
              <a:ext cx="253772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endParaRPr lang="ko-KR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7" name="그룹 39">
            <a:extLst>
              <a:ext uri="{FF2B5EF4-FFF2-40B4-BE49-F238E27FC236}">
                <a16:creationId xmlns:a16="http://schemas.microsoft.com/office/drawing/2014/main" xmlns="" id="{12BEAB5B-5E1C-42B2-BDEC-242E5F7EF0D7}"/>
              </a:ext>
            </a:extLst>
          </p:cNvPr>
          <p:cNvGrpSpPr/>
          <p:nvPr/>
        </p:nvGrpSpPr>
        <p:grpSpPr>
          <a:xfrm>
            <a:off x="769384" y="2901819"/>
            <a:ext cx="395415" cy="451112"/>
            <a:chOff x="3434152" y="428041"/>
            <a:chExt cx="4718078" cy="5382655"/>
          </a:xfrm>
          <a:solidFill>
            <a:schemeClr val="accent1"/>
          </a:solidFill>
        </p:grpSpPr>
        <p:sp>
          <p:nvSpPr>
            <p:cNvPr id="38" name="자유형: 도형 40">
              <a:extLst>
                <a:ext uri="{FF2B5EF4-FFF2-40B4-BE49-F238E27FC236}">
                  <a16:creationId xmlns:a16="http://schemas.microsoft.com/office/drawing/2014/main" xmlns="" id="{C69248BA-B547-498D-8083-5A34F12186C0}"/>
                </a:ext>
              </a:extLst>
            </p:cNvPr>
            <p:cNvSpPr/>
            <p:nvPr/>
          </p:nvSpPr>
          <p:spPr>
            <a:xfrm>
              <a:off x="3434152" y="3168165"/>
              <a:ext cx="2828668" cy="2642531"/>
            </a:xfrm>
            <a:custGeom>
              <a:avLst/>
              <a:gdLst>
                <a:gd name="connsiteX0" fmla="*/ 712436 w 2824318"/>
                <a:gd name="connsiteY0" fmla="*/ 0 h 2637716"/>
                <a:gd name="connsiteX1" fmla="*/ 713966 w 2824318"/>
                <a:gd name="connsiteY1" fmla="*/ 10020 h 2637716"/>
                <a:gd name="connsiteX2" fmla="*/ 1669770 w 2824318"/>
                <a:gd name="connsiteY2" fmla="*/ 789023 h 2637716"/>
                <a:gd name="connsiteX3" fmla="*/ 2478775 w 2824318"/>
                <a:gd name="connsiteY3" fmla="*/ 358879 h 2637716"/>
                <a:gd name="connsiteX4" fmla="*/ 2499521 w 2824318"/>
                <a:gd name="connsiteY4" fmla="*/ 324730 h 2637716"/>
                <a:gd name="connsiteX5" fmla="*/ 2501850 w 2824318"/>
                <a:gd name="connsiteY5" fmla="*/ 327293 h 2637716"/>
                <a:gd name="connsiteX6" fmla="*/ 2824318 w 2824318"/>
                <a:gd name="connsiteY6" fmla="*/ 1225557 h 2637716"/>
                <a:gd name="connsiteX7" fmla="*/ 1412159 w 2824318"/>
                <a:gd name="connsiteY7" fmla="*/ 2637716 h 2637716"/>
                <a:gd name="connsiteX8" fmla="*/ 0 w 2824318"/>
                <a:gd name="connsiteY8" fmla="*/ 1225557 h 2637716"/>
                <a:gd name="connsiteX9" fmla="*/ 622608 w 2824318"/>
                <a:gd name="connsiteY9" fmla="*/ 54573 h 2637716"/>
                <a:gd name="connsiteX0" fmla="*/ 622608 w 2824318"/>
                <a:gd name="connsiteY0" fmla="*/ 44553 h 2627696"/>
                <a:gd name="connsiteX1" fmla="*/ 713966 w 2824318"/>
                <a:gd name="connsiteY1" fmla="*/ 0 h 2627696"/>
                <a:gd name="connsiteX2" fmla="*/ 1669770 w 2824318"/>
                <a:gd name="connsiteY2" fmla="*/ 779003 h 2627696"/>
                <a:gd name="connsiteX3" fmla="*/ 2478775 w 2824318"/>
                <a:gd name="connsiteY3" fmla="*/ 348859 h 2627696"/>
                <a:gd name="connsiteX4" fmla="*/ 2499521 w 2824318"/>
                <a:gd name="connsiteY4" fmla="*/ 314710 h 2627696"/>
                <a:gd name="connsiteX5" fmla="*/ 2501850 w 2824318"/>
                <a:gd name="connsiteY5" fmla="*/ 317273 h 2627696"/>
                <a:gd name="connsiteX6" fmla="*/ 2824318 w 2824318"/>
                <a:gd name="connsiteY6" fmla="*/ 1215537 h 2627696"/>
                <a:gd name="connsiteX7" fmla="*/ 1412159 w 2824318"/>
                <a:gd name="connsiteY7" fmla="*/ 2627696 h 2627696"/>
                <a:gd name="connsiteX8" fmla="*/ 0 w 2824318"/>
                <a:gd name="connsiteY8" fmla="*/ 1215537 h 2627696"/>
                <a:gd name="connsiteX9" fmla="*/ 622608 w 2824318"/>
                <a:gd name="connsiteY9" fmla="*/ 44553 h 2627696"/>
                <a:gd name="connsiteX0" fmla="*/ 622608 w 2824318"/>
                <a:gd name="connsiteY0" fmla="*/ 0 h 2583143"/>
                <a:gd name="connsiteX1" fmla="*/ 1669770 w 2824318"/>
                <a:gd name="connsiteY1" fmla="*/ 734450 h 2583143"/>
                <a:gd name="connsiteX2" fmla="*/ 2478775 w 2824318"/>
                <a:gd name="connsiteY2" fmla="*/ 304306 h 2583143"/>
                <a:gd name="connsiteX3" fmla="*/ 2499521 w 2824318"/>
                <a:gd name="connsiteY3" fmla="*/ 270157 h 2583143"/>
                <a:gd name="connsiteX4" fmla="*/ 2501850 w 2824318"/>
                <a:gd name="connsiteY4" fmla="*/ 272720 h 2583143"/>
                <a:gd name="connsiteX5" fmla="*/ 2824318 w 2824318"/>
                <a:gd name="connsiteY5" fmla="*/ 1170984 h 2583143"/>
                <a:gd name="connsiteX6" fmla="*/ 1412159 w 2824318"/>
                <a:gd name="connsiteY6" fmla="*/ 2583143 h 2583143"/>
                <a:gd name="connsiteX7" fmla="*/ 0 w 2824318"/>
                <a:gd name="connsiteY7" fmla="*/ 1170984 h 2583143"/>
                <a:gd name="connsiteX8" fmla="*/ 622608 w 2824318"/>
                <a:gd name="connsiteY8" fmla="*/ 0 h 2583143"/>
                <a:gd name="connsiteX0" fmla="*/ 622608 w 2824318"/>
                <a:gd name="connsiteY0" fmla="*/ 0 h 2583143"/>
                <a:gd name="connsiteX1" fmla="*/ 1669770 w 2824318"/>
                <a:gd name="connsiteY1" fmla="*/ 734450 h 2583143"/>
                <a:gd name="connsiteX2" fmla="*/ 2499521 w 2824318"/>
                <a:gd name="connsiteY2" fmla="*/ 270157 h 2583143"/>
                <a:gd name="connsiteX3" fmla="*/ 2501850 w 2824318"/>
                <a:gd name="connsiteY3" fmla="*/ 272720 h 2583143"/>
                <a:gd name="connsiteX4" fmla="*/ 2824318 w 2824318"/>
                <a:gd name="connsiteY4" fmla="*/ 1170984 h 2583143"/>
                <a:gd name="connsiteX5" fmla="*/ 1412159 w 2824318"/>
                <a:gd name="connsiteY5" fmla="*/ 2583143 h 2583143"/>
                <a:gd name="connsiteX6" fmla="*/ 0 w 2824318"/>
                <a:gd name="connsiteY6" fmla="*/ 1170984 h 2583143"/>
                <a:gd name="connsiteX7" fmla="*/ 622608 w 2824318"/>
                <a:gd name="connsiteY7" fmla="*/ 0 h 2583143"/>
                <a:gd name="connsiteX0" fmla="*/ 622608 w 2824318"/>
                <a:gd name="connsiteY0" fmla="*/ 0 h 2583143"/>
                <a:gd name="connsiteX1" fmla="*/ 1611404 w 2824318"/>
                <a:gd name="connsiteY1" fmla="*/ 209157 h 2583143"/>
                <a:gd name="connsiteX2" fmla="*/ 2499521 w 2824318"/>
                <a:gd name="connsiteY2" fmla="*/ 270157 h 2583143"/>
                <a:gd name="connsiteX3" fmla="*/ 2501850 w 2824318"/>
                <a:gd name="connsiteY3" fmla="*/ 272720 h 2583143"/>
                <a:gd name="connsiteX4" fmla="*/ 2824318 w 2824318"/>
                <a:gd name="connsiteY4" fmla="*/ 1170984 h 2583143"/>
                <a:gd name="connsiteX5" fmla="*/ 1412159 w 2824318"/>
                <a:gd name="connsiteY5" fmla="*/ 2583143 h 2583143"/>
                <a:gd name="connsiteX6" fmla="*/ 0 w 2824318"/>
                <a:gd name="connsiteY6" fmla="*/ 1170984 h 2583143"/>
                <a:gd name="connsiteX7" fmla="*/ 622608 w 2824318"/>
                <a:gd name="connsiteY7" fmla="*/ 0 h 2583143"/>
                <a:gd name="connsiteX0" fmla="*/ 622608 w 2824318"/>
                <a:gd name="connsiteY0" fmla="*/ 0 h 2583143"/>
                <a:gd name="connsiteX1" fmla="*/ 1611404 w 2824318"/>
                <a:gd name="connsiteY1" fmla="*/ 209157 h 2583143"/>
                <a:gd name="connsiteX2" fmla="*/ 2499521 w 2824318"/>
                <a:gd name="connsiteY2" fmla="*/ 270157 h 2583143"/>
                <a:gd name="connsiteX3" fmla="*/ 2501850 w 2824318"/>
                <a:gd name="connsiteY3" fmla="*/ 272720 h 2583143"/>
                <a:gd name="connsiteX4" fmla="*/ 2824318 w 2824318"/>
                <a:gd name="connsiteY4" fmla="*/ 1170984 h 2583143"/>
                <a:gd name="connsiteX5" fmla="*/ 1412159 w 2824318"/>
                <a:gd name="connsiteY5" fmla="*/ 2583143 h 2583143"/>
                <a:gd name="connsiteX6" fmla="*/ 0 w 2824318"/>
                <a:gd name="connsiteY6" fmla="*/ 1170984 h 2583143"/>
                <a:gd name="connsiteX7" fmla="*/ 622608 w 2824318"/>
                <a:gd name="connsiteY7" fmla="*/ 0 h 2583143"/>
                <a:gd name="connsiteX0" fmla="*/ 622608 w 2824318"/>
                <a:gd name="connsiteY0" fmla="*/ 62490 h 2645633"/>
                <a:gd name="connsiteX1" fmla="*/ 1611404 w 2824318"/>
                <a:gd name="connsiteY1" fmla="*/ 271647 h 2645633"/>
                <a:gd name="connsiteX2" fmla="*/ 2499521 w 2824318"/>
                <a:gd name="connsiteY2" fmla="*/ 332647 h 2645633"/>
                <a:gd name="connsiteX3" fmla="*/ 2501850 w 2824318"/>
                <a:gd name="connsiteY3" fmla="*/ 335210 h 2645633"/>
                <a:gd name="connsiteX4" fmla="*/ 2824318 w 2824318"/>
                <a:gd name="connsiteY4" fmla="*/ 1233474 h 2645633"/>
                <a:gd name="connsiteX5" fmla="*/ 1412159 w 2824318"/>
                <a:gd name="connsiteY5" fmla="*/ 2645633 h 2645633"/>
                <a:gd name="connsiteX6" fmla="*/ 0 w 2824318"/>
                <a:gd name="connsiteY6" fmla="*/ 1233474 h 2645633"/>
                <a:gd name="connsiteX7" fmla="*/ 622608 w 2824318"/>
                <a:gd name="connsiteY7" fmla="*/ 62490 h 2645633"/>
                <a:gd name="connsiteX0" fmla="*/ 622608 w 2824318"/>
                <a:gd name="connsiteY0" fmla="*/ 44328 h 2627471"/>
                <a:gd name="connsiteX1" fmla="*/ 1611404 w 2824318"/>
                <a:gd name="connsiteY1" fmla="*/ 253485 h 2627471"/>
                <a:gd name="connsiteX2" fmla="*/ 2499521 w 2824318"/>
                <a:gd name="connsiteY2" fmla="*/ 314485 h 2627471"/>
                <a:gd name="connsiteX3" fmla="*/ 2501850 w 2824318"/>
                <a:gd name="connsiteY3" fmla="*/ 317048 h 2627471"/>
                <a:gd name="connsiteX4" fmla="*/ 2824318 w 2824318"/>
                <a:gd name="connsiteY4" fmla="*/ 1215312 h 2627471"/>
                <a:gd name="connsiteX5" fmla="*/ 1412159 w 2824318"/>
                <a:gd name="connsiteY5" fmla="*/ 2627471 h 2627471"/>
                <a:gd name="connsiteX6" fmla="*/ 0 w 2824318"/>
                <a:gd name="connsiteY6" fmla="*/ 1215312 h 2627471"/>
                <a:gd name="connsiteX7" fmla="*/ 622608 w 2824318"/>
                <a:gd name="connsiteY7" fmla="*/ 44328 h 2627471"/>
                <a:gd name="connsiteX0" fmla="*/ 622608 w 2889940"/>
                <a:gd name="connsiteY0" fmla="*/ 44328 h 2627471"/>
                <a:gd name="connsiteX1" fmla="*/ 1611404 w 2889940"/>
                <a:gd name="connsiteY1" fmla="*/ 253485 h 2627471"/>
                <a:gd name="connsiteX2" fmla="*/ 2499521 w 2889940"/>
                <a:gd name="connsiteY2" fmla="*/ 314485 h 2627471"/>
                <a:gd name="connsiteX3" fmla="*/ 2550488 w 2889940"/>
                <a:gd name="connsiteY3" fmla="*/ 394869 h 2627471"/>
                <a:gd name="connsiteX4" fmla="*/ 2824318 w 2889940"/>
                <a:gd name="connsiteY4" fmla="*/ 1215312 h 2627471"/>
                <a:gd name="connsiteX5" fmla="*/ 1412159 w 2889940"/>
                <a:gd name="connsiteY5" fmla="*/ 2627471 h 2627471"/>
                <a:gd name="connsiteX6" fmla="*/ 0 w 2889940"/>
                <a:gd name="connsiteY6" fmla="*/ 1215312 h 2627471"/>
                <a:gd name="connsiteX7" fmla="*/ 622608 w 2889940"/>
                <a:gd name="connsiteY7" fmla="*/ 44328 h 2627471"/>
                <a:gd name="connsiteX0" fmla="*/ 622608 w 2890034"/>
                <a:gd name="connsiteY0" fmla="*/ 45414 h 2628557"/>
                <a:gd name="connsiteX1" fmla="*/ 1611404 w 2890034"/>
                <a:gd name="connsiteY1" fmla="*/ 254571 h 2628557"/>
                <a:gd name="connsiteX2" fmla="*/ 2550488 w 2890034"/>
                <a:gd name="connsiteY2" fmla="*/ 395955 h 2628557"/>
                <a:gd name="connsiteX3" fmla="*/ 2824318 w 2890034"/>
                <a:gd name="connsiteY3" fmla="*/ 1216398 h 2628557"/>
                <a:gd name="connsiteX4" fmla="*/ 1412159 w 2890034"/>
                <a:gd name="connsiteY4" fmla="*/ 2628557 h 2628557"/>
                <a:gd name="connsiteX5" fmla="*/ 0 w 2890034"/>
                <a:gd name="connsiteY5" fmla="*/ 1216398 h 2628557"/>
                <a:gd name="connsiteX6" fmla="*/ 622608 w 2890034"/>
                <a:gd name="connsiteY6" fmla="*/ 45414 h 2628557"/>
                <a:gd name="connsiteX0" fmla="*/ 622608 w 2825835"/>
                <a:gd name="connsiteY0" fmla="*/ 45414 h 2628557"/>
                <a:gd name="connsiteX1" fmla="*/ 1611404 w 2825835"/>
                <a:gd name="connsiteY1" fmla="*/ 254571 h 2628557"/>
                <a:gd name="connsiteX2" fmla="*/ 2550488 w 2825835"/>
                <a:gd name="connsiteY2" fmla="*/ 395955 h 2628557"/>
                <a:gd name="connsiteX3" fmla="*/ 2824318 w 2825835"/>
                <a:gd name="connsiteY3" fmla="*/ 1216398 h 2628557"/>
                <a:gd name="connsiteX4" fmla="*/ 1412159 w 2825835"/>
                <a:gd name="connsiteY4" fmla="*/ 2628557 h 2628557"/>
                <a:gd name="connsiteX5" fmla="*/ 0 w 2825835"/>
                <a:gd name="connsiteY5" fmla="*/ 1216398 h 2628557"/>
                <a:gd name="connsiteX6" fmla="*/ 622608 w 2825835"/>
                <a:gd name="connsiteY6" fmla="*/ 45414 h 2628557"/>
                <a:gd name="connsiteX0" fmla="*/ 622608 w 2831364"/>
                <a:gd name="connsiteY0" fmla="*/ 45414 h 2628557"/>
                <a:gd name="connsiteX1" fmla="*/ 1611404 w 2831364"/>
                <a:gd name="connsiteY1" fmla="*/ 254571 h 2628557"/>
                <a:gd name="connsiteX2" fmla="*/ 2550488 w 2831364"/>
                <a:gd name="connsiteY2" fmla="*/ 395955 h 2628557"/>
                <a:gd name="connsiteX3" fmla="*/ 2824318 w 2831364"/>
                <a:gd name="connsiteY3" fmla="*/ 1216398 h 2628557"/>
                <a:gd name="connsiteX4" fmla="*/ 1412159 w 2831364"/>
                <a:gd name="connsiteY4" fmla="*/ 2628557 h 2628557"/>
                <a:gd name="connsiteX5" fmla="*/ 0 w 2831364"/>
                <a:gd name="connsiteY5" fmla="*/ 1216398 h 2628557"/>
                <a:gd name="connsiteX6" fmla="*/ 622608 w 2831364"/>
                <a:gd name="connsiteY6" fmla="*/ 45414 h 2628557"/>
                <a:gd name="connsiteX0" fmla="*/ 622608 w 2828668"/>
                <a:gd name="connsiteY0" fmla="*/ 45414 h 2628557"/>
                <a:gd name="connsiteX1" fmla="*/ 1611404 w 2828668"/>
                <a:gd name="connsiteY1" fmla="*/ 254571 h 2628557"/>
                <a:gd name="connsiteX2" fmla="*/ 2550488 w 2828668"/>
                <a:gd name="connsiteY2" fmla="*/ 395955 h 2628557"/>
                <a:gd name="connsiteX3" fmla="*/ 2824318 w 2828668"/>
                <a:gd name="connsiteY3" fmla="*/ 1216398 h 2628557"/>
                <a:gd name="connsiteX4" fmla="*/ 1412159 w 2828668"/>
                <a:gd name="connsiteY4" fmla="*/ 2628557 h 2628557"/>
                <a:gd name="connsiteX5" fmla="*/ 0 w 2828668"/>
                <a:gd name="connsiteY5" fmla="*/ 1216398 h 2628557"/>
                <a:gd name="connsiteX6" fmla="*/ 622608 w 2828668"/>
                <a:gd name="connsiteY6" fmla="*/ 45414 h 2628557"/>
                <a:gd name="connsiteX0" fmla="*/ 622608 w 2828668"/>
                <a:gd name="connsiteY0" fmla="*/ 45414 h 2628557"/>
                <a:gd name="connsiteX1" fmla="*/ 1611404 w 2828668"/>
                <a:gd name="connsiteY1" fmla="*/ 254571 h 2628557"/>
                <a:gd name="connsiteX2" fmla="*/ 2550488 w 2828668"/>
                <a:gd name="connsiteY2" fmla="*/ 395955 h 2628557"/>
                <a:gd name="connsiteX3" fmla="*/ 2824318 w 2828668"/>
                <a:gd name="connsiteY3" fmla="*/ 1216398 h 2628557"/>
                <a:gd name="connsiteX4" fmla="*/ 1412159 w 2828668"/>
                <a:gd name="connsiteY4" fmla="*/ 2628557 h 2628557"/>
                <a:gd name="connsiteX5" fmla="*/ 0 w 2828668"/>
                <a:gd name="connsiteY5" fmla="*/ 1216398 h 2628557"/>
                <a:gd name="connsiteX6" fmla="*/ 622608 w 2828668"/>
                <a:gd name="connsiteY6" fmla="*/ 45414 h 2628557"/>
                <a:gd name="connsiteX0" fmla="*/ 622608 w 2828668"/>
                <a:gd name="connsiteY0" fmla="*/ 40000 h 2623143"/>
                <a:gd name="connsiteX1" fmla="*/ 1611404 w 2828668"/>
                <a:gd name="connsiteY1" fmla="*/ 307523 h 2623143"/>
                <a:gd name="connsiteX2" fmla="*/ 2550488 w 2828668"/>
                <a:gd name="connsiteY2" fmla="*/ 390541 h 2623143"/>
                <a:gd name="connsiteX3" fmla="*/ 2824318 w 2828668"/>
                <a:gd name="connsiteY3" fmla="*/ 1210984 h 2623143"/>
                <a:gd name="connsiteX4" fmla="*/ 1412159 w 2828668"/>
                <a:gd name="connsiteY4" fmla="*/ 2623143 h 2623143"/>
                <a:gd name="connsiteX5" fmla="*/ 0 w 2828668"/>
                <a:gd name="connsiteY5" fmla="*/ 1210984 h 2623143"/>
                <a:gd name="connsiteX6" fmla="*/ 622608 w 2828668"/>
                <a:gd name="connsiteY6" fmla="*/ 40000 h 2623143"/>
                <a:gd name="connsiteX0" fmla="*/ 622608 w 2828668"/>
                <a:gd name="connsiteY0" fmla="*/ 41537 h 2624680"/>
                <a:gd name="connsiteX1" fmla="*/ 1611404 w 2828668"/>
                <a:gd name="connsiteY1" fmla="*/ 309060 h 2624680"/>
                <a:gd name="connsiteX2" fmla="*/ 2550488 w 2828668"/>
                <a:gd name="connsiteY2" fmla="*/ 392078 h 2624680"/>
                <a:gd name="connsiteX3" fmla="*/ 2824318 w 2828668"/>
                <a:gd name="connsiteY3" fmla="*/ 1212521 h 2624680"/>
                <a:gd name="connsiteX4" fmla="*/ 1412159 w 2828668"/>
                <a:gd name="connsiteY4" fmla="*/ 2624680 h 2624680"/>
                <a:gd name="connsiteX5" fmla="*/ 0 w 2828668"/>
                <a:gd name="connsiteY5" fmla="*/ 1212521 h 2624680"/>
                <a:gd name="connsiteX6" fmla="*/ 622608 w 2828668"/>
                <a:gd name="connsiteY6" fmla="*/ 41537 h 2624680"/>
                <a:gd name="connsiteX0" fmla="*/ 622608 w 2828668"/>
                <a:gd name="connsiteY0" fmla="*/ 41537 h 2624680"/>
                <a:gd name="connsiteX1" fmla="*/ 1611404 w 2828668"/>
                <a:gd name="connsiteY1" fmla="*/ 309060 h 2624680"/>
                <a:gd name="connsiteX2" fmla="*/ 2550488 w 2828668"/>
                <a:gd name="connsiteY2" fmla="*/ 392078 h 2624680"/>
                <a:gd name="connsiteX3" fmla="*/ 2824318 w 2828668"/>
                <a:gd name="connsiteY3" fmla="*/ 1212521 h 2624680"/>
                <a:gd name="connsiteX4" fmla="*/ 1412159 w 2828668"/>
                <a:gd name="connsiteY4" fmla="*/ 2624680 h 2624680"/>
                <a:gd name="connsiteX5" fmla="*/ 0 w 2828668"/>
                <a:gd name="connsiteY5" fmla="*/ 1212521 h 2624680"/>
                <a:gd name="connsiteX6" fmla="*/ 622608 w 2828668"/>
                <a:gd name="connsiteY6" fmla="*/ 41537 h 2624680"/>
                <a:gd name="connsiteX0" fmla="*/ 622608 w 2828668"/>
                <a:gd name="connsiteY0" fmla="*/ 40000 h 2623143"/>
                <a:gd name="connsiteX1" fmla="*/ 1611404 w 2828668"/>
                <a:gd name="connsiteY1" fmla="*/ 307523 h 2623143"/>
                <a:gd name="connsiteX2" fmla="*/ 2550488 w 2828668"/>
                <a:gd name="connsiteY2" fmla="*/ 390541 h 2623143"/>
                <a:gd name="connsiteX3" fmla="*/ 2824318 w 2828668"/>
                <a:gd name="connsiteY3" fmla="*/ 1210984 h 2623143"/>
                <a:gd name="connsiteX4" fmla="*/ 1412159 w 2828668"/>
                <a:gd name="connsiteY4" fmla="*/ 2623143 h 2623143"/>
                <a:gd name="connsiteX5" fmla="*/ 0 w 2828668"/>
                <a:gd name="connsiteY5" fmla="*/ 1210984 h 2623143"/>
                <a:gd name="connsiteX6" fmla="*/ 622608 w 2828668"/>
                <a:gd name="connsiteY6" fmla="*/ 40000 h 2623143"/>
                <a:gd name="connsiteX0" fmla="*/ 700429 w 2828668"/>
                <a:gd name="connsiteY0" fmla="*/ 40684 h 2614100"/>
                <a:gd name="connsiteX1" fmla="*/ 1611404 w 2828668"/>
                <a:gd name="connsiteY1" fmla="*/ 298480 h 2614100"/>
                <a:gd name="connsiteX2" fmla="*/ 2550488 w 2828668"/>
                <a:gd name="connsiteY2" fmla="*/ 381498 h 2614100"/>
                <a:gd name="connsiteX3" fmla="*/ 2824318 w 2828668"/>
                <a:gd name="connsiteY3" fmla="*/ 1201941 h 2614100"/>
                <a:gd name="connsiteX4" fmla="*/ 1412159 w 2828668"/>
                <a:gd name="connsiteY4" fmla="*/ 2614100 h 2614100"/>
                <a:gd name="connsiteX5" fmla="*/ 0 w 2828668"/>
                <a:gd name="connsiteY5" fmla="*/ 1201941 h 2614100"/>
                <a:gd name="connsiteX6" fmla="*/ 700429 w 2828668"/>
                <a:gd name="connsiteY6" fmla="*/ 40684 h 2614100"/>
                <a:gd name="connsiteX0" fmla="*/ 700429 w 2828668"/>
                <a:gd name="connsiteY0" fmla="*/ 40684 h 2614100"/>
                <a:gd name="connsiteX1" fmla="*/ 1611404 w 2828668"/>
                <a:gd name="connsiteY1" fmla="*/ 298480 h 2614100"/>
                <a:gd name="connsiteX2" fmla="*/ 2550488 w 2828668"/>
                <a:gd name="connsiteY2" fmla="*/ 381498 h 2614100"/>
                <a:gd name="connsiteX3" fmla="*/ 2824318 w 2828668"/>
                <a:gd name="connsiteY3" fmla="*/ 1201941 h 2614100"/>
                <a:gd name="connsiteX4" fmla="*/ 1412159 w 2828668"/>
                <a:gd name="connsiteY4" fmla="*/ 2614100 h 2614100"/>
                <a:gd name="connsiteX5" fmla="*/ 0 w 2828668"/>
                <a:gd name="connsiteY5" fmla="*/ 1201941 h 2614100"/>
                <a:gd name="connsiteX6" fmla="*/ 700429 w 2828668"/>
                <a:gd name="connsiteY6" fmla="*/ 40684 h 2614100"/>
                <a:gd name="connsiteX0" fmla="*/ 700429 w 2828668"/>
                <a:gd name="connsiteY0" fmla="*/ 58876 h 2632292"/>
                <a:gd name="connsiteX1" fmla="*/ 1611404 w 2828668"/>
                <a:gd name="connsiteY1" fmla="*/ 316672 h 2632292"/>
                <a:gd name="connsiteX2" fmla="*/ 2550488 w 2828668"/>
                <a:gd name="connsiteY2" fmla="*/ 399690 h 2632292"/>
                <a:gd name="connsiteX3" fmla="*/ 2824318 w 2828668"/>
                <a:gd name="connsiteY3" fmla="*/ 1220133 h 2632292"/>
                <a:gd name="connsiteX4" fmla="*/ 1412159 w 2828668"/>
                <a:gd name="connsiteY4" fmla="*/ 2632292 h 2632292"/>
                <a:gd name="connsiteX5" fmla="*/ 0 w 2828668"/>
                <a:gd name="connsiteY5" fmla="*/ 1220133 h 2632292"/>
                <a:gd name="connsiteX6" fmla="*/ 700429 w 2828668"/>
                <a:gd name="connsiteY6" fmla="*/ 58876 h 2632292"/>
                <a:gd name="connsiteX0" fmla="*/ 700429 w 2828668"/>
                <a:gd name="connsiteY0" fmla="*/ 62842 h 2636258"/>
                <a:gd name="connsiteX1" fmla="*/ 1611404 w 2828668"/>
                <a:gd name="connsiteY1" fmla="*/ 320638 h 2636258"/>
                <a:gd name="connsiteX2" fmla="*/ 2550488 w 2828668"/>
                <a:gd name="connsiteY2" fmla="*/ 403656 h 2636258"/>
                <a:gd name="connsiteX3" fmla="*/ 2824318 w 2828668"/>
                <a:gd name="connsiteY3" fmla="*/ 1224099 h 2636258"/>
                <a:gd name="connsiteX4" fmla="*/ 1412159 w 2828668"/>
                <a:gd name="connsiteY4" fmla="*/ 2636258 h 2636258"/>
                <a:gd name="connsiteX5" fmla="*/ 0 w 2828668"/>
                <a:gd name="connsiteY5" fmla="*/ 1224099 h 2636258"/>
                <a:gd name="connsiteX6" fmla="*/ 700429 w 2828668"/>
                <a:gd name="connsiteY6" fmla="*/ 62842 h 2636258"/>
                <a:gd name="connsiteX0" fmla="*/ 700429 w 2828668"/>
                <a:gd name="connsiteY0" fmla="*/ 69115 h 2642531"/>
                <a:gd name="connsiteX1" fmla="*/ 1591949 w 2828668"/>
                <a:gd name="connsiteY1" fmla="*/ 278273 h 2642531"/>
                <a:gd name="connsiteX2" fmla="*/ 2550488 w 2828668"/>
                <a:gd name="connsiteY2" fmla="*/ 409929 h 2642531"/>
                <a:gd name="connsiteX3" fmla="*/ 2824318 w 2828668"/>
                <a:gd name="connsiteY3" fmla="*/ 1230372 h 2642531"/>
                <a:gd name="connsiteX4" fmla="*/ 1412159 w 2828668"/>
                <a:gd name="connsiteY4" fmla="*/ 2642531 h 2642531"/>
                <a:gd name="connsiteX5" fmla="*/ 0 w 2828668"/>
                <a:gd name="connsiteY5" fmla="*/ 1230372 h 2642531"/>
                <a:gd name="connsiteX6" fmla="*/ 700429 w 2828668"/>
                <a:gd name="connsiteY6" fmla="*/ 69115 h 26425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28668" h="2642531">
                  <a:moveTo>
                    <a:pt x="700429" y="69115"/>
                  </a:moveTo>
                  <a:cubicBezTo>
                    <a:pt x="1280281" y="-139827"/>
                    <a:pt x="1186329" y="182560"/>
                    <a:pt x="1591949" y="278273"/>
                  </a:cubicBezTo>
                  <a:cubicBezTo>
                    <a:pt x="1997569" y="373986"/>
                    <a:pt x="2085689" y="113438"/>
                    <a:pt x="2550488" y="409929"/>
                  </a:cubicBezTo>
                  <a:cubicBezTo>
                    <a:pt x="2752640" y="570233"/>
                    <a:pt x="2851209" y="775394"/>
                    <a:pt x="2824318" y="1230372"/>
                  </a:cubicBezTo>
                  <a:cubicBezTo>
                    <a:pt x="2775199" y="2061427"/>
                    <a:pt x="2192073" y="2642531"/>
                    <a:pt x="1412159" y="2642531"/>
                  </a:cubicBezTo>
                  <a:cubicBezTo>
                    <a:pt x="632245" y="2642531"/>
                    <a:pt x="0" y="2010286"/>
                    <a:pt x="0" y="1230372"/>
                  </a:cubicBezTo>
                  <a:cubicBezTo>
                    <a:pt x="0" y="742926"/>
                    <a:pt x="217788" y="303435"/>
                    <a:pt x="700429" y="69115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39" name="자유형: 도형 41">
              <a:extLst>
                <a:ext uri="{FF2B5EF4-FFF2-40B4-BE49-F238E27FC236}">
                  <a16:creationId xmlns:a16="http://schemas.microsoft.com/office/drawing/2014/main" xmlns="" id="{2DD3B0B4-7D6B-4B29-99BB-EE194AC9B0D2}"/>
                </a:ext>
              </a:extLst>
            </p:cNvPr>
            <p:cNvSpPr/>
            <p:nvPr/>
          </p:nvSpPr>
          <p:spPr>
            <a:xfrm rot="15300000" flipH="1">
              <a:off x="4697268" y="953004"/>
              <a:ext cx="2262873" cy="2437350"/>
            </a:xfrm>
            <a:custGeom>
              <a:avLst/>
              <a:gdLst>
                <a:gd name="connsiteX0" fmla="*/ 18398 w 2152544"/>
                <a:gd name="connsiteY0" fmla="*/ 2085292 h 2318514"/>
                <a:gd name="connsiteX1" fmla="*/ 346522 w 2152544"/>
                <a:gd name="connsiteY1" fmla="*/ 2116479 h 2318514"/>
                <a:gd name="connsiteX2" fmla="*/ 746650 w 2152544"/>
                <a:gd name="connsiteY2" fmla="*/ 695365 h 2318514"/>
                <a:gd name="connsiteX3" fmla="*/ 2106464 w 2152544"/>
                <a:gd name="connsiteY3" fmla="*/ 160079 h 2318514"/>
                <a:gd name="connsiteX4" fmla="*/ 2152544 w 2152544"/>
                <a:gd name="connsiteY4" fmla="*/ 155773 h 2318514"/>
                <a:gd name="connsiteX5" fmla="*/ 2110805 w 2152544"/>
                <a:gd name="connsiteY5" fmla="*/ 0 h 2318514"/>
                <a:gd name="connsiteX6" fmla="*/ 2000422 w 2152544"/>
                <a:gd name="connsiteY6" fmla="*/ 2084 h 2318514"/>
                <a:gd name="connsiteX7" fmla="*/ 557372 w 2152544"/>
                <a:gd name="connsiteY7" fmla="*/ 530750 h 2318514"/>
                <a:gd name="connsiteX8" fmla="*/ 18398 w 2152544"/>
                <a:gd name="connsiteY8" fmla="*/ 2085292 h 23185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52544" h="2318514">
                  <a:moveTo>
                    <a:pt x="18398" y="2085292"/>
                  </a:moveTo>
                  <a:cubicBezTo>
                    <a:pt x="132841" y="2454215"/>
                    <a:pt x="372442" y="2323705"/>
                    <a:pt x="346522" y="2116479"/>
                  </a:cubicBezTo>
                  <a:cubicBezTo>
                    <a:pt x="242056" y="1512450"/>
                    <a:pt x="474156" y="950854"/>
                    <a:pt x="746650" y="695365"/>
                  </a:cubicBezTo>
                  <a:cubicBezTo>
                    <a:pt x="985082" y="471813"/>
                    <a:pt x="1665240" y="214502"/>
                    <a:pt x="2106464" y="160079"/>
                  </a:cubicBezTo>
                  <a:lnTo>
                    <a:pt x="2152544" y="155773"/>
                  </a:lnTo>
                  <a:lnTo>
                    <a:pt x="2110805" y="0"/>
                  </a:lnTo>
                  <a:lnTo>
                    <a:pt x="2000422" y="2084"/>
                  </a:lnTo>
                  <a:cubicBezTo>
                    <a:pt x="1446152" y="35321"/>
                    <a:pt x="880854" y="226300"/>
                    <a:pt x="557372" y="530750"/>
                  </a:cubicBezTo>
                  <a:cubicBezTo>
                    <a:pt x="187679" y="878694"/>
                    <a:pt x="-73108" y="1571513"/>
                    <a:pt x="18398" y="208529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40" name="자유형: 도형 42">
              <a:extLst>
                <a:ext uri="{FF2B5EF4-FFF2-40B4-BE49-F238E27FC236}">
                  <a16:creationId xmlns:a16="http://schemas.microsoft.com/office/drawing/2014/main" xmlns="" id="{ECCBF3AA-355E-4A35-8176-6F17AF80241A}"/>
                </a:ext>
              </a:extLst>
            </p:cNvPr>
            <p:cNvSpPr/>
            <p:nvPr/>
          </p:nvSpPr>
          <p:spPr>
            <a:xfrm rot="20281495">
              <a:off x="5538768" y="3059101"/>
              <a:ext cx="2613462" cy="2642532"/>
            </a:xfrm>
            <a:custGeom>
              <a:avLst/>
              <a:gdLst>
                <a:gd name="connsiteX0" fmla="*/ 2177283 w 2613462"/>
                <a:gd name="connsiteY0" fmla="*/ 323073 h 2642532"/>
                <a:gd name="connsiteX1" fmla="*/ 2335282 w 2613462"/>
                <a:gd name="connsiteY1" fmla="*/ 409930 h 2642532"/>
                <a:gd name="connsiteX2" fmla="*/ 2609112 w 2613462"/>
                <a:gd name="connsiteY2" fmla="*/ 1230373 h 2642532"/>
                <a:gd name="connsiteX3" fmla="*/ 1196953 w 2613462"/>
                <a:gd name="connsiteY3" fmla="*/ 2642532 h 2642532"/>
                <a:gd name="connsiteX4" fmla="*/ 25969 w 2613462"/>
                <a:gd name="connsiteY4" fmla="*/ 2019925 h 2642532"/>
                <a:gd name="connsiteX5" fmla="*/ 0 w 2613462"/>
                <a:gd name="connsiteY5" fmla="*/ 1977178 h 2642532"/>
                <a:gd name="connsiteX6" fmla="*/ 52970 w 2613462"/>
                <a:gd name="connsiteY6" fmla="*/ 1957707 h 2642532"/>
                <a:gd name="connsiteX7" fmla="*/ 878304 w 2613462"/>
                <a:gd name="connsiteY7" fmla="*/ 1131700 h 2642532"/>
                <a:gd name="connsiteX8" fmla="*/ 934359 w 2613462"/>
                <a:gd name="connsiteY8" fmla="*/ 219950 h 2642532"/>
                <a:gd name="connsiteX9" fmla="*/ 757798 w 2613462"/>
                <a:gd name="connsiteY9" fmla="*/ 18822 h 2642532"/>
                <a:gd name="connsiteX10" fmla="*/ 738979 w 2613462"/>
                <a:gd name="connsiteY10" fmla="*/ 4034 h 2642532"/>
                <a:gd name="connsiteX11" fmla="*/ 748059 w 2613462"/>
                <a:gd name="connsiteY11" fmla="*/ 2628 h 2642532"/>
                <a:gd name="connsiteX12" fmla="*/ 1376743 w 2613462"/>
                <a:gd name="connsiteY12" fmla="*/ 278274 h 2642532"/>
                <a:gd name="connsiteX13" fmla="*/ 2177283 w 2613462"/>
                <a:gd name="connsiteY13" fmla="*/ 323073 h 2642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613462" h="2642532">
                  <a:moveTo>
                    <a:pt x="2177283" y="323073"/>
                  </a:moveTo>
                  <a:cubicBezTo>
                    <a:pt x="2224968" y="344511"/>
                    <a:pt x="2277182" y="372869"/>
                    <a:pt x="2335282" y="409930"/>
                  </a:cubicBezTo>
                  <a:cubicBezTo>
                    <a:pt x="2537434" y="570234"/>
                    <a:pt x="2636003" y="775395"/>
                    <a:pt x="2609112" y="1230373"/>
                  </a:cubicBezTo>
                  <a:cubicBezTo>
                    <a:pt x="2559993" y="2061428"/>
                    <a:pt x="1976867" y="2642532"/>
                    <a:pt x="1196953" y="2642532"/>
                  </a:cubicBezTo>
                  <a:cubicBezTo>
                    <a:pt x="709507" y="2642532"/>
                    <a:pt x="279744" y="2395561"/>
                    <a:pt x="25969" y="2019925"/>
                  </a:cubicBezTo>
                  <a:lnTo>
                    <a:pt x="0" y="1977178"/>
                  </a:lnTo>
                  <a:lnTo>
                    <a:pt x="52970" y="1957707"/>
                  </a:lnTo>
                  <a:cubicBezTo>
                    <a:pt x="395707" y="1812253"/>
                    <a:pt x="690033" y="1528956"/>
                    <a:pt x="878304" y="1131700"/>
                  </a:cubicBezTo>
                  <a:cubicBezTo>
                    <a:pt x="1084449" y="696728"/>
                    <a:pt x="1068992" y="456841"/>
                    <a:pt x="934359" y="219950"/>
                  </a:cubicBezTo>
                  <a:cubicBezTo>
                    <a:pt x="870975" y="131062"/>
                    <a:pt x="812823" y="66588"/>
                    <a:pt x="757798" y="18822"/>
                  </a:cubicBezTo>
                  <a:lnTo>
                    <a:pt x="738979" y="4034"/>
                  </a:lnTo>
                  <a:lnTo>
                    <a:pt x="748059" y="2628"/>
                  </a:lnTo>
                  <a:cubicBezTo>
                    <a:pt x="1047406" y="-26900"/>
                    <a:pt x="1047177" y="200507"/>
                    <a:pt x="1376743" y="278274"/>
                  </a:cubicBezTo>
                  <a:cubicBezTo>
                    <a:pt x="1731660" y="362023"/>
                    <a:pt x="1843492" y="173009"/>
                    <a:pt x="2177283" y="323073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1" name="자유형: 도형 43">
              <a:extLst>
                <a:ext uri="{FF2B5EF4-FFF2-40B4-BE49-F238E27FC236}">
                  <a16:creationId xmlns:a16="http://schemas.microsoft.com/office/drawing/2014/main" xmlns="" id="{58C0A907-0690-41E2-AEA2-84598E8B039A}"/>
                </a:ext>
              </a:extLst>
            </p:cNvPr>
            <p:cNvSpPr/>
            <p:nvPr/>
          </p:nvSpPr>
          <p:spPr>
            <a:xfrm rot="12600000" flipH="1">
              <a:off x="5404406" y="1307417"/>
              <a:ext cx="1728031" cy="1861269"/>
            </a:xfrm>
            <a:custGeom>
              <a:avLst/>
              <a:gdLst>
                <a:gd name="connsiteX0" fmla="*/ 18398 w 2152544"/>
                <a:gd name="connsiteY0" fmla="*/ 2085292 h 2318514"/>
                <a:gd name="connsiteX1" fmla="*/ 346522 w 2152544"/>
                <a:gd name="connsiteY1" fmla="*/ 2116479 h 2318514"/>
                <a:gd name="connsiteX2" fmla="*/ 746650 w 2152544"/>
                <a:gd name="connsiteY2" fmla="*/ 695365 h 2318514"/>
                <a:gd name="connsiteX3" fmla="*/ 2106464 w 2152544"/>
                <a:gd name="connsiteY3" fmla="*/ 160079 h 2318514"/>
                <a:gd name="connsiteX4" fmla="*/ 2152544 w 2152544"/>
                <a:gd name="connsiteY4" fmla="*/ 155773 h 2318514"/>
                <a:gd name="connsiteX5" fmla="*/ 2110805 w 2152544"/>
                <a:gd name="connsiteY5" fmla="*/ 0 h 2318514"/>
                <a:gd name="connsiteX6" fmla="*/ 2000422 w 2152544"/>
                <a:gd name="connsiteY6" fmla="*/ 2084 h 2318514"/>
                <a:gd name="connsiteX7" fmla="*/ 557372 w 2152544"/>
                <a:gd name="connsiteY7" fmla="*/ 530750 h 2318514"/>
                <a:gd name="connsiteX8" fmla="*/ 18398 w 2152544"/>
                <a:gd name="connsiteY8" fmla="*/ 2085292 h 23185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52544" h="2318514">
                  <a:moveTo>
                    <a:pt x="18398" y="2085292"/>
                  </a:moveTo>
                  <a:cubicBezTo>
                    <a:pt x="132841" y="2454215"/>
                    <a:pt x="372442" y="2323705"/>
                    <a:pt x="346522" y="2116479"/>
                  </a:cubicBezTo>
                  <a:cubicBezTo>
                    <a:pt x="242056" y="1512450"/>
                    <a:pt x="474156" y="950854"/>
                    <a:pt x="746650" y="695365"/>
                  </a:cubicBezTo>
                  <a:cubicBezTo>
                    <a:pt x="985082" y="471813"/>
                    <a:pt x="1665240" y="214502"/>
                    <a:pt x="2106464" y="160079"/>
                  </a:cubicBezTo>
                  <a:lnTo>
                    <a:pt x="2152544" y="155773"/>
                  </a:lnTo>
                  <a:lnTo>
                    <a:pt x="2110805" y="0"/>
                  </a:lnTo>
                  <a:lnTo>
                    <a:pt x="2000422" y="2084"/>
                  </a:lnTo>
                  <a:cubicBezTo>
                    <a:pt x="1446152" y="35321"/>
                    <a:pt x="880854" y="226300"/>
                    <a:pt x="557372" y="530750"/>
                  </a:cubicBezTo>
                  <a:cubicBezTo>
                    <a:pt x="187679" y="878694"/>
                    <a:pt x="-73108" y="1571513"/>
                    <a:pt x="18398" y="208529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42" name="Teardrop 3">
              <a:extLst>
                <a:ext uri="{FF2B5EF4-FFF2-40B4-BE49-F238E27FC236}">
                  <a16:creationId xmlns:a16="http://schemas.microsoft.com/office/drawing/2014/main" xmlns="" id="{C6BE16F1-D370-4E0D-AEDA-4060C016ADC0}"/>
                </a:ext>
              </a:extLst>
            </p:cNvPr>
            <p:cNvSpPr/>
            <p:nvPr/>
          </p:nvSpPr>
          <p:spPr>
            <a:xfrm rot="20810195" flipH="1">
              <a:off x="3922253" y="428041"/>
              <a:ext cx="1852466" cy="1002062"/>
            </a:xfrm>
            <a:custGeom>
              <a:avLst/>
              <a:gdLst/>
              <a:ahLst/>
              <a:cxnLst/>
              <a:rect l="l" t="t" r="r" b="b"/>
              <a:pathLst>
                <a:path w="1490464" h="1490465">
                  <a:moveTo>
                    <a:pt x="745232" y="0"/>
                  </a:moveTo>
                  <a:lnTo>
                    <a:pt x="1490464" y="0"/>
                  </a:lnTo>
                  <a:lnTo>
                    <a:pt x="1490464" y="745232"/>
                  </a:lnTo>
                  <a:lnTo>
                    <a:pt x="1490464" y="745233"/>
                  </a:lnTo>
                  <a:lnTo>
                    <a:pt x="1490464" y="745233"/>
                  </a:lnTo>
                  <a:cubicBezTo>
                    <a:pt x="1490464" y="1156813"/>
                    <a:pt x="1156812" y="1490465"/>
                    <a:pt x="745232" y="1490465"/>
                  </a:cubicBezTo>
                  <a:lnTo>
                    <a:pt x="0" y="1490465"/>
                  </a:lnTo>
                  <a:lnTo>
                    <a:pt x="0" y="745233"/>
                  </a:lnTo>
                  <a:lnTo>
                    <a:pt x="0" y="745233"/>
                  </a:lnTo>
                  <a:cubicBezTo>
                    <a:pt x="0" y="333652"/>
                    <a:pt x="333652" y="0"/>
                    <a:pt x="745232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dirty="0"/>
            </a:p>
          </p:txBody>
        </p:sp>
      </p:grpSp>
      <p:grpSp>
        <p:nvGrpSpPr>
          <p:cNvPr id="53" name="Graphic 6">
            <a:extLst>
              <a:ext uri="{FF2B5EF4-FFF2-40B4-BE49-F238E27FC236}">
                <a16:creationId xmlns:a16="http://schemas.microsoft.com/office/drawing/2014/main" xmlns="" id="{FA909CD5-E33C-448A-B25E-057D2F383B8B}"/>
              </a:ext>
            </a:extLst>
          </p:cNvPr>
          <p:cNvGrpSpPr/>
          <p:nvPr/>
        </p:nvGrpSpPr>
        <p:grpSpPr>
          <a:xfrm>
            <a:off x="4045925" y="3768663"/>
            <a:ext cx="520492" cy="569842"/>
            <a:chOff x="3503660" y="175841"/>
            <a:chExt cx="801945" cy="877980"/>
          </a:xfrm>
          <a:solidFill>
            <a:schemeClr val="accent2"/>
          </a:solidFill>
        </p:grpSpPr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xmlns="" id="{7B37C443-FD23-4095-B0D7-ED442CFA989D}"/>
                </a:ext>
              </a:extLst>
            </p:cNvPr>
            <p:cNvSpPr/>
            <p:nvPr/>
          </p:nvSpPr>
          <p:spPr>
            <a:xfrm>
              <a:off x="3503660" y="175841"/>
              <a:ext cx="801945" cy="877980"/>
            </a:xfrm>
            <a:custGeom>
              <a:avLst/>
              <a:gdLst>
                <a:gd name="connsiteX0" fmla="*/ 761200 w 801945"/>
                <a:gd name="connsiteY0" fmla="*/ 570779 h 877980"/>
                <a:gd name="connsiteX1" fmla="*/ 715480 w 801945"/>
                <a:gd name="connsiteY1" fmla="*/ 499342 h 877980"/>
                <a:gd name="connsiteX2" fmla="*/ 773582 w 801945"/>
                <a:gd name="connsiteY2" fmla="*/ 433619 h 877980"/>
                <a:gd name="connsiteX3" fmla="*/ 796442 w 801945"/>
                <a:gd name="connsiteY3" fmla="*/ 409807 h 877980"/>
                <a:gd name="connsiteX4" fmla="*/ 796442 w 801945"/>
                <a:gd name="connsiteY4" fmla="*/ 167872 h 877980"/>
                <a:gd name="connsiteX5" fmla="*/ 745007 w 801945"/>
                <a:gd name="connsiteY5" fmla="*/ 103102 h 877980"/>
                <a:gd name="connsiteX6" fmla="*/ 492595 w 801945"/>
                <a:gd name="connsiteY6" fmla="*/ 5947 h 877980"/>
                <a:gd name="connsiteX7" fmla="*/ 428777 w 801945"/>
                <a:gd name="connsiteY7" fmla="*/ 17377 h 877980"/>
                <a:gd name="connsiteX8" fmla="*/ 43015 w 801945"/>
                <a:gd name="connsiteY8" fmla="*/ 319319 h 877980"/>
                <a:gd name="connsiteX9" fmla="*/ 23965 w 801945"/>
                <a:gd name="connsiteY9" fmla="*/ 333607 h 877980"/>
                <a:gd name="connsiteX10" fmla="*/ 8725 w 801945"/>
                <a:gd name="connsiteY10" fmla="*/ 404092 h 877980"/>
                <a:gd name="connsiteX11" fmla="*/ 58255 w 801945"/>
                <a:gd name="connsiteY11" fmla="*/ 403139 h 877980"/>
                <a:gd name="connsiteX12" fmla="*/ 436397 w 801945"/>
                <a:gd name="connsiteY12" fmla="*/ 306937 h 877980"/>
                <a:gd name="connsiteX13" fmla="*/ 498310 w 801945"/>
                <a:gd name="connsiteY13" fmla="*/ 320272 h 877980"/>
                <a:gd name="connsiteX14" fmla="*/ 632612 w 801945"/>
                <a:gd name="connsiteY14" fmla="*/ 275504 h 877980"/>
                <a:gd name="connsiteX15" fmla="*/ 651662 w 801945"/>
                <a:gd name="connsiteY15" fmla="*/ 252644 h 877980"/>
                <a:gd name="connsiteX16" fmla="*/ 745007 w 801945"/>
                <a:gd name="connsiteY16" fmla="*/ 311699 h 877980"/>
                <a:gd name="connsiteX17" fmla="*/ 745007 w 801945"/>
                <a:gd name="connsiteY17" fmla="*/ 354562 h 877980"/>
                <a:gd name="connsiteX18" fmla="*/ 729767 w 801945"/>
                <a:gd name="connsiteY18" fmla="*/ 385042 h 877980"/>
                <a:gd name="connsiteX19" fmla="*/ 721195 w 801945"/>
                <a:gd name="connsiteY19" fmla="*/ 608879 h 877980"/>
                <a:gd name="connsiteX20" fmla="*/ 714527 w 801945"/>
                <a:gd name="connsiteY20" fmla="*/ 654599 h 877980"/>
                <a:gd name="connsiteX21" fmla="*/ 664997 w 801945"/>
                <a:gd name="connsiteY21" fmla="*/ 669839 h 877980"/>
                <a:gd name="connsiteX22" fmla="*/ 262090 w 801945"/>
                <a:gd name="connsiteY22" fmla="*/ 782234 h 877980"/>
                <a:gd name="connsiteX23" fmla="*/ 89687 w 801945"/>
                <a:gd name="connsiteY23" fmla="*/ 750802 h 877980"/>
                <a:gd name="connsiteX24" fmla="*/ 82067 w 801945"/>
                <a:gd name="connsiteY24" fmla="*/ 745087 h 877980"/>
                <a:gd name="connsiteX25" fmla="*/ 51587 w 801945"/>
                <a:gd name="connsiteY25" fmla="*/ 687937 h 877980"/>
                <a:gd name="connsiteX26" fmla="*/ 51587 w 801945"/>
                <a:gd name="connsiteY26" fmla="*/ 487912 h 877980"/>
                <a:gd name="connsiteX27" fmla="*/ 36347 w 801945"/>
                <a:gd name="connsiteY27" fmla="*/ 453622 h 877980"/>
                <a:gd name="connsiteX28" fmla="*/ 152 w 801945"/>
                <a:gd name="connsiteY28" fmla="*/ 491722 h 877980"/>
                <a:gd name="connsiteX29" fmla="*/ 1105 w 801945"/>
                <a:gd name="connsiteY29" fmla="*/ 620309 h 877980"/>
                <a:gd name="connsiteX30" fmla="*/ 1105 w 801945"/>
                <a:gd name="connsiteY30" fmla="*/ 744134 h 877980"/>
                <a:gd name="connsiteX31" fmla="*/ 29680 w 801945"/>
                <a:gd name="connsiteY31" fmla="*/ 786997 h 877980"/>
                <a:gd name="connsiteX32" fmla="*/ 100165 w 801945"/>
                <a:gd name="connsiteY32" fmla="*/ 852719 h 877980"/>
                <a:gd name="connsiteX33" fmla="*/ 149695 w 801945"/>
                <a:gd name="connsiteY33" fmla="*/ 873674 h 877980"/>
                <a:gd name="connsiteX34" fmla="*/ 744055 w 801945"/>
                <a:gd name="connsiteY34" fmla="*/ 705082 h 877980"/>
                <a:gd name="connsiteX35" fmla="*/ 794537 w 801945"/>
                <a:gd name="connsiteY35" fmla="*/ 669839 h 877980"/>
                <a:gd name="connsiteX36" fmla="*/ 761200 w 801945"/>
                <a:gd name="connsiteY36" fmla="*/ 570779 h 877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801945" h="877980">
                  <a:moveTo>
                    <a:pt x="761200" y="570779"/>
                  </a:moveTo>
                  <a:cubicBezTo>
                    <a:pt x="731672" y="561254"/>
                    <a:pt x="713575" y="534584"/>
                    <a:pt x="715480" y="499342"/>
                  </a:cubicBezTo>
                  <a:cubicBezTo>
                    <a:pt x="717385" y="462194"/>
                    <a:pt x="739292" y="442192"/>
                    <a:pt x="773582" y="433619"/>
                  </a:cubicBezTo>
                  <a:cubicBezTo>
                    <a:pt x="786917" y="429809"/>
                    <a:pt x="796442" y="425999"/>
                    <a:pt x="796442" y="409807"/>
                  </a:cubicBezTo>
                  <a:cubicBezTo>
                    <a:pt x="796442" y="328844"/>
                    <a:pt x="808825" y="248834"/>
                    <a:pt x="796442" y="167872"/>
                  </a:cubicBezTo>
                  <a:cubicBezTo>
                    <a:pt x="791680" y="134534"/>
                    <a:pt x="778345" y="114532"/>
                    <a:pt x="745007" y="103102"/>
                  </a:cubicBezTo>
                  <a:cubicBezTo>
                    <a:pt x="660235" y="72622"/>
                    <a:pt x="575462" y="40237"/>
                    <a:pt x="492595" y="5947"/>
                  </a:cubicBezTo>
                  <a:cubicBezTo>
                    <a:pt x="465925" y="-5483"/>
                    <a:pt x="448780" y="232"/>
                    <a:pt x="428777" y="17377"/>
                  </a:cubicBezTo>
                  <a:cubicBezTo>
                    <a:pt x="300190" y="118342"/>
                    <a:pt x="171602" y="219307"/>
                    <a:pt x="43015" y="319319"/>
                  </a:cubicBezTo>
                  <a:cubicBezTo>
                    <a:pt x="36347" y="324082"/>
                    <a:pt x="29680" y="328844"/>
                    <a:pt x="23965" y="333607"/>
                  </a:cubicBezTo>
                  <a:cubicBezTo>
                    <a:pt x="3010" y="353609"/>
                    <a:pt x="3010" y="384089"/>
                    <a:pt x="8725" y="404092"/>
                  </a:cubicBezTo>
                  <a:cubicBezTo>
                    <a:pt x="14440" y="425999"/>
                    <a:pt x="41110" y="407902"/>
                    <a:pt x="58255" y="403139"/>
                  </a:cubicBezTo>
                  <a:cubicBezTo>
                    <a:pt x="183985" y="371707"/>
                    <a:pt x="310667" y="340274"/>
                    <a:pt x="436397" y="306937"/>
                  </a:cubicBezTo>
                  <a:cubicBezTo>
                    <a:pt x="461162" y="300269"/>
                    <a:pt x="476402" y="301222"/>
                    <a:pt x="498310" y="320272"/>
                  </a:cubicBezTo>
                  <a:cubicBezTo>
                    <a:pt x="551650" y="368849"/>
                    <a:pt x="615467" y="346942"/>
                    <a:pt x="632612" y="275504"/>
                  </a:cubicBezTo>
                  <a:cubicBezTo>
                    <a:pt x="635470" y="262169"/>
                    <a:pt x="641185" y="257407"/>
                    <a:pt x="651662" y="252644"/>
                  </a:cubicBezTo>
                  <a:cubicBezTo>
                    <a:pt x="739292" y="216449"/>
                    <a:pt x="745007" y="220259"/>
                    <a:pt x="745007" y="311699"/>
                  </a:cubicBezTo>
                  <a:cubicBezTo>
                    <a:pt x="745007" y="325987"/>
                    <a:pt x="745007" y="340274"/>
                    <a:pt x="745007" y="354562"/>
                  </a:cubicBezTo>
                  <a:cubicBezTo>
                    <a:pt x="745007" y="367897"/>
                    <a:pt x="743102" y="376469"/>
                    <a:pt x="729767" y="385042"/>
                  </a:cubicBezTo>
                  <a:cubicBezTo>
                    <a:pt x="641185" y="449812"/>
                    <a:pt x="638327" y="537442"/>
                    <a:pt x="721195" y="608879"/>
                  </a:cubicBezTo>
                  <a:cubicBezTo>
                    <a:pt x="745960" y="629834"/>
                    <a:pt x="745007" y="643169"/>
                    <a:pt x="714527" y="654599"/>
                  </a:cubicBezTo>
                  <a:cubicBezTo>
                    <a:pt x="698335" y="660314"/>
                    <a:pt x="681190" y="665077"/>
                    <a:pt x="664997" y="669839"/>
                  </a:cubicBezTo>
                  <a:cubicBezTo>
                    <a:pt x="530695" y="706987"/>
                    <a:pt x="395440" y="742229"/>
                    <a:pt x="262090" y="782234"/>
                  </a:cubicBezTo>
                  <a:cubicBezTo>
                    <a:pt x="197320" y="802237"/>
                    <a:pt x="136360" y="823192"/>
                    <a:pt x="89687" y="750802"/>
                  </a:cubicBezTo>
                  <a:cubicBezTo>
                    <a:pt x="87782" y="747944"/>
                    <a:pt x="84925" y="746039"/>
                    <a:pt x="82067" y="745087"/>
                  </a:cubicBezTo>
                  <a:cubicBezTo>
                    <a:pt x="54445" y="735562"/>
                    <a:pt x="51587" y="714607"/>
                    <a:pt x="51587" y="687937"/>
                  </a:cubicBezTo>
                  <a:cubicBezTo>
                    <a:pt x="53492" y="621262"/>
                    <a:pt x="52540" y="554587"/>
                    <a:pt x="51587" y="487912"/>
                  </a:cubicBezTo>
                  <a:cubicBezTo>
                    <a:pt x="51587" y="476482"/>
                    <a:pt x="64922" y="452669"/>
                    <a:pt x="36347" y="453622"/>
                  </a:cubicBezTo>
                  <a:cubicBezTo>
                    <a:pt x="14440" y="454574"/>
                    <a:pt x="-1753" y="462194"/>
                    <a:pt x="152" y="491722"/>
                  </a:cubicBezTo>
                  <a:cubicBezTo>
                    <a:pt x="3010" y="534584"/>
                    <a:pt x="1105" y="577447"/>
                    <a:pt x="1105" y="620309"/>
                  </a:cubicBezTo>
                  <a:cubicBezTo>
                    <a:pt x="1105" y="661267"/>
                    <a:pt x="2057" y="703177"/>
                    <a:pt x="1105" y="744134"/>
                  </a:cubicBezTo>
                  <a:cubicBezTo>
                    <a:pt x="1105" y="768899"/>
                    <a:pt x="4915" y="781282"/>
                    <a:pt x="29680" y="786997"/>
                  </a:cubicBezTo>
                  <a:cubicBezTo>
                    <a:pt x="63970" y="795569"/>
                    <a:pt x="88735" y="819382"/>
                    <a:pt x="100165" y="852719"/>
                  </a:cubicBezTo>
                  <a:cubicBezTo>
                    <a:pt x="109690" y="881294"/>
                    <a:pt x="123025" y="881294"/>
                    <a:pt x="149695" y="873674"/>
                  </a:cubicBezTo>
                  <a:cubicBezTo>
                    <a:pt x="347815" y="816524"/>
                    <a:pt x="545935" y="762232"/>
                    <a:pt x="744055" y="705082"/>
                  </a:cubicBezTo>
                  <a:cubicBezTo>
                    <a:pt x="763105" y="699367"/>
                    <a:pt x="799300" y="706987"/>
                    <a:pt x="794537" y="669839"/>
                  </a:cubicBezTo>
                  <a:cubicBezTo>
                    <a:pt x="790727" y="634597"/>
                    <a:pt x="819302" y="589829"/>
                    <a:pt x="761200" y="57077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xmlns="" id="{69D64740-289D-4866-8159-73D2E784EA3A}"/>
                </a:ext>
              </a:extLst>
            </p:cNvPr>
            <p:cNvSpPr/>
            <p:nvPr/>
          </p:nvSpPr>
          <p:spPr>
            <a:xfrm>
              <a:off x="3958136" y="625653"/>
              <a:ext cx="160058" cy="191468"/>
            </a:xfrm>
            <a:custGeom>
              <a:avLst/>
              <a:gdLst>
                <a:gd name="connsiteX0" fmla="*/ 160039 w 160058"/>
                <a:gd name="connsiteY0" fmla="*/ 94297 h 191468"/>
                <a:gd name="connsiteX1" fmla="*/ 81934 w 160058"/>
                <a:gd name="connsiteY1" fmla="*/ 0 h 191468"/>
                <a:gd name="connsiteX2" fmla="*/ 19 w 160058"/>
                <a:gd name="connsiteY2" fmla="*/ 97155 h 191468"/>
                <a:gd name="connsiteX3" fmla="*/ 80029 w 160058"/>
                <a:gd name="connsiteY3" fmla="*/ 191453 h 191468"/>
                <a:gd name="connsiteX4" fmla="*/ 160039 w 160058"/>
                <a:gd name="connsiteY4" fmla="*/ 94297 h 191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0058" h="191468">
                  <a:moveTo>
                    <a:pt x="160039" y="94297"/>
                  </a:moveTo>
                  <a:cubicBezTo>
                    <a:pt x="159086" y="38100"/>
                    <a:pt x="126701" y="0"/>
                    <a:pt x="81934" y="0"/>
                  </a:cubicBezTo>
                  <a:cubicBezTo>
                    <a:pt x="34309" y="0"/>
                    <a:pt x="-934" y="41910"/>
                    <a:pt x="19" y="97155"/>
                  </a:cubicBezTo>
                  <a:cubicBezTo>
                    <a:pt x="971" y="151447"/>
                    <a:pt x="33356" y="190500"/>
                    <a:pt x="80029" y="191453"/>
                  </a:cubicBezTo>
                  <a:cubicBezTo>
                    <a:pt x="126701" y="192405"/>
                    <a:pt x="160991" y="151447"/>
                    <a:pt x="160039" y="9429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xmlns="" id="{8D238821-E7C2-4C4A-BFDA-F331E1B39F7A}"/>
                </a:ext>
              </a:extLst>
            </p:cNvPr>
            <p:cNvSpPr/>
            <p:nvPr/>
          </p:nvSpPr>
          <p:spPr>
            <a:xfrm>
              <a:off x="3851424" y="561809"/>
              <a:ext cx="98158" cy="121077"/>
            </a:xfrm>
            <a:custGeom>
              <a:avLst/>
              <a:gdLst>
                <a:gd name="connsiteX0" fmla="*/ 98158 w 98158"/>
                <a:gd name="connsiteY0" fmla="*/ 60986 h 121077"/>
                <a:gd name="connsiteX1" fmla="*/ 53391 w 98158"/>
                <a:gd name="connsiteY1" fmla="*/ 26 h 121077"/>
                <a:gd name="connsiteX2" fmla="*/ 51 w 98158"/>
                <a:gd name="connsiteY2" fmla="*/ 58128 h 121077"/>
                <a:gd name="connsiteX3" fmla="*/ 48628 w 98158"/>
                <a:gd name="connsiteY3" fmla="*/ 120993 h 121077"/>
                <a:gd name="connsiteX4" fmla="*/ 98158 w 98158"/>
                <a:gd name="connsiteY4" fmla="*/ 60986 h 1210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8158" h="121077">
                  <a:moveTo>
                    <a:pt x="98158" y="60986"/>
                  </a:moveTo>
                  <a:cubicBezTo>
                    <a:pt x="96253" y="30506"/>
                    <a:pt x="89586" y="978"/>
                    <a:pt x="53391" y="26"/>
                  </a:cubicBezTo>
                  <a:cubicBezTo>
                    <a:pt x="17196" y="-927"/>
                    <a:pt x="1003" y="24791"/>
                    <a:pt x="51" y="58128"/>
                  </a:cubicBezTo>
                  <a:cubicBezTo>
                    <a:pt x="-902" y="91466"/>
                    <a:pt x="11480" y="119088"/>
                    <a:pt x="48628" y="120993"/>
                  </a:cubicBezTo>
                  <a:cubicBezTo>
                    <a:pt x="87680" y="122898"/>
                    <a:pt x="95301" y="92418"/>
                    <a:pt x="98158" y="6098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xmlns="" id="{2F6DCBAA-1C1B-4AD4-9098-1F5F4CE0C36F}"/>
                </a:ext>
              </a:extLst>
            </p:cNvPr>
            <p:cNvSpPr/>
            <p:nvPr/>
          </p:nvSpPr>
          <p:spPr>
            <a:xfrm>
              <a:off x="3623711" y="701817"/>
              <a:ext cx="94413" cy="104810"/>
            </a:xfrm>
            <a:custGeom>
              <a:avLst/>
              <a:gdLst>
                <a:gd name="connsiteX0" fmla="*/ 44883 w 94413"/>
                <a:gd name="connsiteY0" fmla="*/ 36 h 104810"/>
                <a:gd name="connsiteX1" fmla="*/ 116 w 94413"/>
                <a:gd name="connsiteY1" fmla="*/ 46708 h 104810"/>
                <a:gd name="connsiteX2" fmla="*/ 50598 w 94413"/>
                <a:gd name="connsiteY2" fmla="*/ 104811 h 104810"/>
                <a:gd name="connsiteX3" fmla="*/ 94413 w 94413"/>
                <a:gd name="connsiteY3" fmla="*/ 47661 h 104810"/>
                <a:gd name="connsiteX4" fmla="*/ 44883 w 94413"/>
                <a:gd name="connsiteY4" fmla="*/ 36 h 1048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4413" h="104810">
                  <a:moveTo>
                    <a:pt x="44883" y="36"/>
                  </a:moveTo>
                  <a:cubicBezTo>
                    <a:pt x="20118" y="3846"/>
                    <a:pt x="-1789" y="15276"/>
                    <a:pt x="116" y="46708"/>
                  </a:cubicBezTo>
                  <a:cubicBezTo>
                    <a:pt x="2021" y="77188"/>
                    <a:pt x="17261" y="104811"/>
                    <a:pt x="50598" y="104811"/>
                  </a:cubicBezTo>
                  <a:cubicBezTo>
                    <a:pt x="82031" y="103858"/>
                    <a:pt x="93461" y="77188"/>
                    <a:pt x="94413" y="47661"/>
                  </a:cubicBezTo>
                  <a:cubicBezTo>
                    <a:pt x="94413" y="17181"/>
                    <a:pt x="80126" y="-917"/>
                    <a:pt x="44883" y="3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xmlns="" id="{8E91B057-5500-40A1-A90F-46A49242CA2E}"/>
                </a:ext>
              </a:extLst>
            </p:cNvPr>
            <p:cNvSpPr/>
            <p:nvPr/>
          </p:nvSpPr>
          <p:spPr>
            <a:xfrm>
              <a:off x="3686641" y="845680"/>
              <a:ext cx="85132" cy="93851"/>
            </a:xfrm>
            <a:custGeom>
              <a:avLst/>
              <a:gdLst>
                <a:gd name="connsiteX0" fmla="*/ 51 w 85132"/>
                <a:gd name="connsiteY0" fmla="*/ 53340 h 93851"/>
                <a:gd name="connsiteX1" fmla="*/ 41961 w 85132"/>
                <a:gd name="connsiteY1" fmla="*/ 93345 h 93851"/>
                <a:gd name="connsiteX2" fmla="*/ 84823 w 85132"/>
                <a:gd name="connsiteY2" fmla="*/ 40957 h 93851"/>
                <a:gd name="connsiteX3" fmla="*/ 41008 w 85132"/>
                <a:gd name="connsiteY3" fmla="*/ 0 h 93851"/>
                <a:gd name="connsiteX4" fmla="*/ 51 w 85132"/>
                <a:gd name="connsiteY4" fmla="*/ 53340 h 938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132" h="93851">
                  <a:moveTo>
                    <a:pt x="51" y="53340"/>
                  </a:moveTo>
                  <a:cubicBezTo>
                    <a:pt x="1003" y="79057"/>
                    <a:pt x="15291" y="97155"/>
                    <a:pt x="41961" y="93345"/>
                  </a:cubicBezTo>
                  <a:cubicBezTo>
                    <a:pt x="70536" y="89535"/>
                    <a:pt x="87681" y="70485"/>
                    <a:pt x="84823" y="40957"/>
                  </a:cubicBezTo>
                  <a:cubicBezTo>
                    <a:pt x="82918" y="17145"/>
                    <a:pt x="69583" y="0"/>
                    <a:pt x="41008" y="0"/>
                  </a:cubicBezTo>
                  <a:cubicBezTo>
                    <a:pt x="11481" y="4763"/>
                    <a:pt x="-902" y="24765"/>
                    <a:pt x="51" y="5334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59" name="Graphic 7">
            <a:extLst>
              <a:ext uri="{FF2B5EF4-FFF2-40B4-BE49-F238E27FC236}">
                <a16:creationId xmlns:a16="http://schemas.microsoft.com/office/drawing/2014/main" xmlns="" id="{1CDF6E45-000B-4BB9-B61A-675EDCE6EBA6}"/>
              </a:ext>
            </a:extLst>
          </p:cNvPr>
          <p:cNvGrpSpPr/>
          <p:nvPr/>
        </p:nvGrpSpPr>
        <p:grpSpPr>
          <a:xfrm>
            <a:off x="4742948" y="5768297"/>
            <a:ext cx="569414" cy="359227"/>
            <a:chOff x="4693080" y="160053"/>
            <a:chExt cx="1419225" cy="895350"/>
          </a:xfrm>
          <a:solidFill>
            <a:schemeClr val="accent4"/>
          </a:solidFill>
        </p:grpSpPr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xmlns="" id="{4AED0091-1B06-47A6-909C-C77DD8FC01DE}"/>
                </a:ext>
              </a:extLst>
            </p:cNvPr>
            <p:cNvSpPr/>
            <p:nvPr/>
          </p:nvSpPr>
          <p:spPr>
            <a:xfrm>
              <a:off x="5438671" y="162283"/>
              <a:ext cx="547287" cy="411713"/>
            </a:xfrm>
            <a:custGeom>
              <a:avLst/>
              <a:gdLst>
                <a:gd name="connsiteX0" fmla="*/ 545999 w 547287"/>
                <a:gd name="connsiteY0" fmla="*/ 369245 h 411713"/>
                <a:gd name="connsiteX1" fmla="*/ 526949 w 547287"/>
                <a:gd name="connsiteY1" fmla="*/ 410202 h 411713"/>
                <a:gd name="connsiteX2" fmla="*/ 483134 w 547287"/>
                <a:gd name="connsiteY2" fmla="*/ 370197 h 411713"/>
                <a:gd name="connsiteX3" fmla="*/ 421221 w 547287"/>
                <a:gd name="connsiteY3" fmla="*/ 162552 h 411713"/>
                <a:gd name="connsiteX4" fmla="*/ 135471 w 547287"/>
                <a:gd name="connsiteY4" fmla="*/ 156838 h 411713"/>
                <a:gd name="connsiteX5" fmla="*/ 65939 w 547287"/>
                <a:gd name="connsiteY5" fmla="*/ 367340 h 411713"/>
                <a:gd name="connsiteX6" fmla="*/ 28791 w 547287"/>
                <a:gd name="connsiteY6" fmla="*/ 411155 h 411713"/>
                <a:gd name="connsiteX7" fmla="*/ 4979 w 547287"/>
                <a:gd name="connsiteY7" fmla="*/ 358768 h 411713"/>
                <a:gd name="connsiteX8" fmla="*/ 85941 w 547287"/>
                <a:gd name="connsiteY8" fmla="*/ 113975 h 411713"/>
                <a:gd name="connsiteX9" fmla="*/ 475514 w 547287"/>
                <a:gd name="connsiteY9" fmla="*/ 129215 h 411713"/>
                <a:gd name="connsiteX10" fmla="*/ 545999 w 547287"/>
                <a:gd name="connsiteY10" fmla="*/ 369245 h 411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47287" h="411713">
                  <a:moveTo>
                    <a:pt x="545999" y="369245"/>
                  </a:moveTo>
                  <a:cubicBezTo>
                    <a:pt x="538379" y="380675"/>
                    <a:pt x="563144" y="408297"/>
                    <a:pt x="526949" y="410202"/>
                  </a:cubicBezTo>
                  <a:cubicBezTo>
                    <a:pt x="498374" y="412108"/>
                    <a:pt x="485991" y="402583"/>
                    <a:pt x="483134" y="370197"/>
                  </a:cubicBezTo>
                  <a:cubicBezTo>
                    <a:pt x="476466" y="296855"/>
                    <a:pt x="459321" y="226370"/>
                    <a:pt x="421221" y="162552"/>
                  </a:cubicBezTo>
                  <a:cubicBezTo>
                    <a:pt x="346926" y="36822"/>
                    <a:pt x="216434" y="33965"/>
                    <a:pt x="135471" y="156838"/>
                  </a:cubicBezTo>
                  <a:cubicBezTo>
                    <a:pt x="93561" y="220655"/>
                    <a:pt x="76416" y="292092"/>
                    <a:pt x="65939" y="367340"/>
                  </a:cubicBezTo>
                  <a:cubicBezTo>
                    <a:pt x="63081" y="389247"/>
                    <a:pt x="68796" y="415918"/>
                    <a:pt x="28791" y="411155"/>
                  </a:cubicBezTo>
                  <a:cubicBezTo>
                    <a:pt x="-14071" y="406393"/>
                    <a:pt x="3074" y="377818"/>
                    <a:pt x="4979" y="358768"/>
                  </a:cubicBezTo>
                  <a:cubicBezTo>
                    <a:pt x="13551" y="271138"/>
                    <a:pt x="33554" y="187317"/>
                    <a:pt x="85941" y="113975"/>
                  </a:cubicBezTo>
                  <a:cubicBezTo>
                    <a:pt x="197384" y="-44140"/>
                    <a:pt x="378359" y="-36520"/>
                    <a:pt x="475514" y="129215"/>
                  </a:cubicBezTo>
                  <a:cubicBezTo>
                    <a:pt x="520281" y="201605"/>
                    <a:pt x="541237" y="281615"/>
                    <a:pt x="545999" y="3692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xmlns="" id="{3D0869AD-8E74-4B59-A901-5768A2C5DACB}"/>
                </a:ext>
              </a:extLst>
            </p:cNvPr>
            <p:cNvSpPr/>
            <p:nvPr/>
          </p:nvSpPr>
          <p:spPr>
            <a:xfrm>
              <a:off x="4810675" y="159944"/>
              <a:ext cx="543601" cy="413529"/>
            </a:xfrm>
            <a:custGeom>
              <a:avLst/>
              <a:gdLst>
                <a:gd name="connsiteX0" fmla="*/ 514 w 543601"/>
                <a:gd name="connsiteY0" fmla="*/ 366821 h 413529"/>
                <a:gd name="connsiteX1" fmla="*/ 91954 w 543601"/>
                <a:gd name="connsiteY1" fmla="*/ 96311 h 413529"/>
                <a:gd name="connsiteX2" fmla="*/ 431044 w 543601"/>
                <a:gd name="connsiteY2" fmla="*/ 79166 h 413529"/>
                <a:gd name="connsiteX3" fmla="*/ 543439 w 543601"/>
                <a:gd name="connsiteY3" fmla="*/ 385871 h 413529"/>
                <a:gd name="connsiteX4" fmla="*/ 513912 w 543601"/>
                <a:gd name="connsiteY4" fmla="*/ 411589 h 413529"/>
                <a:gd name="connsiteX5" fmla="*/ 481527 w 543601"/>
                <a:gd name="connsiteY5" fmla="*/ 389681 h 413529"/>
                <a:gd name="connsiteX6" fmla="*/ 451047 w 543601"/>
                <a:gd name="connsiteY6" fmla="*/ 245854 h 413529"/>
                <a:gd name="connsiteX7" fmla="*/ 400564 w 543601"/>
                <a:gd name="connsiteY7" fmla="*/ 143936 h 413529"/>
                <a:gd name="connsiteX8" fmla="*/ 152914 w 543601"/>
                <a:gd name="connsiteY8" fmla="*/ 134411 h 413529"/>
                <a:gd name="connsiteX9" fmla="*/ 54807 w 543601"/>
                <a:gd name="connsiteY9" fmla="*/ 386824 h 413529"/>
                <a:gd name="connsiteX10" fmla="*/ 21469 w 543601"/>
                <a:gd name="connsiteY10" fmla="*/ 413494 h 413529"/>
                <a:gd name="connsiteX11" fmla="*/ 514 w 543601"/>
                <a:gd name="connsiteY11" fmla="*/ 381109 h 413529"/>
                <a:gd name="connsiteX12" fmla="*/ 514 w 543601"/>
                <a:gd name="connsiteY12" fmla="*/ 366821 h 413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43601" h="413529">
                  <a:moveTo>
                    <a:pt x="514" y="366821"/>
                  </a:moveTo>
                  <a:cubicBezTo>
                    <a:pt x="8134" y="265856"/>
                    <a:pt x="33852" y="174416"/>
                    <a:pt x="91954" y="96311"/>
                  </a:cubicBezTo>
                  <a:cubicBezTo>
                    <a:pt x="180537" y="-25609"/>
                    <a:pt x="330079" y="-32276"/>
                    <a:pt x="431044" y="79166"/>
                  </a:cubicBezTo>
                  <a:cubicBezTo>
                    <a:pt x="510102" y="165844"/>
                    <a:pt x="533914" y="273476"/>
                    <a:pt x="543439" y="385871"/>
                  </a:cubicBezTo>
                  <a:cubicBezTo>
                    <a:pt x="545344" y="410636"/>
                    <a:pt x="530104" y="409684"/>
                    <a:pt x="513912" y="411589"/>
                  </a:cubicBezTo>
                  <a:cubicBezTo>
                    <a:pt x="495814" y="413494"/>
                    <a:pt x="483432" y="411589"/>
                    <a:pt x="481527" y="389681"/>
                  </a:cubicBezTo>
                  <a:cubicBezTo>
                    <a:pt x="476764" y="340151"/>
                    <a:pt x="467239" y="292526"/>
                    <a:pt x="451047" y="245854"/>
                  </a:cubicBezTo>
                  <a:cubicBezTo>
                    <a:pt x="438664" y="209659"/>
                    <a:pt x="422472" y="175369"/>
                    <a:pt x="400564" y="143936"/>
                  </a:cubicBezTo>
                  <a:cubicBezTo>
                    <a:pt x="329127" y="46781"/>
                    <a:pt x="231972" y="42971"/>
                    <a:pt x="152914" y="134411"/>
                  </a:cubicBezTo>
                  <a:cubicBezTo>
                    <a:pt x="91002" y="206801"/>
                    <a:pt x="60522" y="292526"/>
                    <a:pt x="54807" y="386824"/>
                  </a:cubicBezTo>
                  <a:cubicBezTo>
                    <a:pt x="52902" y="412541"/>
                    <a:pt x="41472" y="412541"/>
                    <a:pt x="21469" y="413494"/>
                  </a:cubicBezTo>
                  <a:cubicBezTo>
                    <a:pt x="-5201" y="414446"/>
                    <a:pt x="514" y="396349"/>
                    <a:pt x="514" y="381109"/>
                  </a:cubicBezTo>
                  <a:cubicBezTo>
                    <a:pt x="514" y="375394"/>
                    <a:pt x="514" y="368726"/>
                    <a:pt x="514" y="36682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xmlns="" id="{E7033DA3-C5CA-47ED-9106-B823D4F11F36}"/>
                </a:ext>
              </a:extLst>
            </p:cNvPr>
            <p:cNvSpPr/>
            <p:nvPr/>
          </p:nvSpPr>
          <p:spPr>
            <a:xfrm>
              <a:off x="5763690" y="290545"/>
              <a:ext cx="125923" cy="285614"/>
            </a:xfrm>
            <a:custGeom>
              <a:avLst/>
              <a:gdLst>
                <a:gd name="connsiteX0" fmla="*/ 0 w 125923"/>
                <a:gd name="connsiteY0" fmla="*/ 0 h 285614"/>
                <a:gd name="connsiteX1" fmla="*/ 125730 w 125923"/>
                <a:gd name="connsiteY1" fmla="*/ 261938 h 285614"/>
                <a:gd name="connsiteX2" fmla="*/ 83820 w 125923"/>
                <a:gd name="connsiteY2" fmla="*/ 283845 h 285614"/>
                <a:gd name="connsiteX3" fmla="*/ 39052 w 125923"/>
                <a:gd name="connsiteY3" fmla="*/ 260033 h 285614"/>
                <a:gd name="connsiteX4" fmla="*/ 0 w 125923"/>
                <a:gd name="connsiteY4" fmla="*/ 0 h 2856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5923" h="285614">
                  <a:moveTo>
                    <a:pt x="0" y="0"/>
                  </a:moveTo>
                  <a:cubicBezTo>
                    <a:pt x="89535" y="64770"/>
                    <a:pt x="117157" y="160020"/>
                    <a:pt x="125730" y="261938"/>
                  </a:cubicBezTo>
                  <a:cubicBezTo>
                    <a:pt x="128588" y="293370"/>
                    <a:pt x="99060" y="283845"/>
                    <a:pt x="83820" y="283845"/>
                  </a:cubicBezTo>
                  <a:cubicBezTo>
                    <a:pt x="66675" y="283845"/>
                    <a:pt x="37148" y="295275"/>
                    <a:pt x="39052" y="260033"/>
                  </a:cubicBezTo>
                  <a:cubicBezTo>
                    <a:pt x="44767" y="170498"/>
                    <a:pt x="28575" y="84773"/>
                    <a:pt x="0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xmlns="" id="{C7F0E977-4025-4117-AF38-5869108D3B79}"/>
                </a:ext>
              </a:extLst>
            </p:cNvPr>
            <p:cNvSpPr/>
            <p:nvPr/>
          </p:nvSpPr>
          <p:spPr>
            <a:xfrm>
              <a:off x="5129324" y="305392"/>
              <a:ext cx="121942" cy="269235"/>
            </a:xfrm>
            <a:custGeom>
              <a:avLst/>
              <a:gdLst>
                <a:gd name="connsiteX0" fmla="*/ 0 w 121942"/>
                <a:gd name="connsiteY0" fmla="*/ 3250 h 269235"/>
                <a:gd name="connsiteX1" fmla="*/ 41910 w 121942"/>
                <a:gd name="connsiteY1" fmla="*/ 18490 h 269235"/>
                <a:gd name="connsiteX2" fmla="*/ 121920 w 121942"/>
                <a:gd name="connsiteY2" fmla="*/ 245185 h 269235"/>
                <a:gd name="connsiteX3" fmla="*/ 77153 w 121942"/>
                <a:gd name="connsiteY3" fmla="*/ 266140 h 269235"/>
                <a:gd name="connsiteX4" fmla="*/ 39053 w 121942"/>
                <a:gd name="connsiteY4" fmla="*/ 236613 h 269235"/>
                <a:gd name="connsiteX5" fmla="*/ 0 w 121942"/>
                <a:gd name="connsiteY5" fmla="*/ 3250 h 2692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1942" h="269235">
                  <a:moveTo>
                    <a:pt x="0" y="3250"/>
                  </a:moveTo>
                  <a:cubicBezTo>
                    <a:pt x="20955" y="-6275"/>
                    <a:pt x="31432" y="7060"/>
                    <a:pt x="41910" y="18490"/>
                  </a:cubicBezTo>
                  <a:cubicBezTo>
                    <a:pt x="100965" y="82308"/>
                    <a:pt x="119063" y="161365"/>
                    <a:pt x="121920" y="245185"/>
                  </a:cubicBezTo>
                  <a:cubicBezTo>
                    <a:pt x="122873" y="284238"/>
                    <a:pt x="93345" y="263283"/>
                    <a:pt x="77153" y="266140"/>
                  </a:cubicBezTo>
                  <a:cubicBezTo>
                    <a:pt x="56198" y="269950"/>
                    <a:pt x="38100" y="268998"/>
                    <a:pt x="39053" y="236613"/>
                  </a:cubicBezTo>
                  <a:cubicBezTo>
                    <a:pt x="40957" y="157555"/>
                    <a:pt x="26670" y="80403"/>
                    <a:pt x="0" y="325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xmlns="" id="{74F7E1AD-78CE-4147-ABE2-097B27A86CA0}"/>
                </a:ext>
              </a:extLst>
            </p:cNvPr>
            <p:cNvSpPr/>
            <p:nvPr/>
          </p:nvSpPr>
          <p:spPr>
            <a:xfrm>
              <a:off x="4692215" y="605822"/>
              <a:ext cx="1421978" cy="442971"/>
            </a:xfrm>
            <a:custGeom>
              <a:avLst/>
              <a:gdLst>
                <a:gd name="connsiteX0" fmla="*/ 1381989 w 1421978"/>
                <a:gd name="connsiteY0" fmla="*/ 0 h 442971"/>
                <a:gd name="connsiteX1" fmla="*/ 543789 w 1421978"/>
                <a:gd name="connsiteY1" fmla="*/ 0 h 442971"/>
                <a:gd name="connsiteX2" fmla="*/ 29439 w 1421978"/>
                <a:gd name="connsiteY2" fmla="*/ 3810 h 442971"/>
                <a:gd name="connsiteX3" fmla="*/ 4674 w 1421978"/>
                <a:gd name="connsiteY3" fmla="*/ 38100 h 442971"/>
                <a:gd name="connsiteX4" fmla="*/ 43727 w 1421978"/>
                <a:gd name="connsiteY4" fmla="*/ 164783 h 442971"/>
                <a:gd name="connsiteX5" fmla="*/ 95162 w 1421978"/>
                <a:gd name="connsiteY5" fmla="*/ 207645 h 442971"/>
                <a:gd name="connsiteX6" fmla="*/ 133262 w 1421978"/>
                <a:gd name="connsiteY6" fmla="*/ 243840 h 442971"/>
                <a:gd name="connsiteX7" fmla="*/ 170409 w 1421978"/>
                <a:gd name="connsiteY7" fmla="*/ 405765 h 442971"/>
                <a:gd name="connsiteX8" fmla="*/ 217082 w 1421978"/>
                <a:gd name="connsiteY8" fmla="*/ 442913 h 442971"/>
                <a:gd name="connsiteX9" fmla="*/ 555219 w 1421978"/>
                <a:gd name="connsiteY9" fmla="*/ 442913 h 442971"/>
                <a:gd name="connsiteX10" fmla="*/ 606654 w 1421978"/>
                <a:gd name="connsiteY10" fmla="*/ 399097 h 442971"/>
                <a:gd name="connsiteX11" fmla="*/ 643802 w 1421978"/>
                <a:gd name="connsiteY11" fmla="*/ 237172 h 442971"/>
                <a:gd name="connsiteX12" fmla="*/ 711429 w 1421978"/>
                <a:gd name="connsiteY12" fmla="*/ 203835 h 442971"/>
                <a:gd name="connsiteX13" fmla="*/ 754292 w 1421978"/>
                <a:gd name="connsiteY13" fmla="*/ 240030 h 442971"/>
                <a:gd name="connsiteX14" fmla="*/ 787629 w 1421978"/>
                <a:gd name="connsiteY14" fmla="*/ 393383 h 442971"/>
                <a:gd name="connsiteX15" fmla="*/ 853352 w 1421978"/>
                <a:gd name="connsiteY15" fmla="*/ 441960 h 442971"/>
                <a:gd name="connsiteX16" fmla="*/ 1010514 w 1421978"/>
                <a:gd name="connsiteY16" fmla="*/ 441008 h 442971"/>
                <a:gd name="connsiteX17" fmla="*/ 1177202 w 1421978"/>
                <a:gd name="connsiteY17" fmla="*/ 441960 h 442971"/>
                <a:gd name="connsiteX18" fmla="*/ 1229589 w 1421978"/>
                <a:gd name="connsiteY18" fmla="*/ 400050 h 442971"/>
                <a:gd name="connsiteX19" fmla="*/ 1259117 w 1421978"/>
                <a:gd name="connsiteY19" fmla="*/ 260985 h 442971"/>
                <a:gd name="connsiteX20" fmla="*/ 1333412 w 1421978"/>
                <a:gd name="connsiteY20" fmla="*/ 204788 h 442971"/>
                <a:gd name="connsiteX21" fmla="*/ 1379132 w 1421978"/>
                <a:gd name="connsiteY21" fmla="*/ 171450 h 442971"/>
                <a:gd name="connsiteX22" fmla="*/ 1416279 w 1421978"/>
                <a:gd name="connsiteY22" fmla="*/ 43815 h 442971"/>
                <a:gd name="connsiteX23" fmla="*/ 1381989 w 1421978"/>
                <a:gd name="connsiteY23" fmla="*/ 0 h 442971"/>
                <a:gd name="connsiteX24" fmla="*/ 284709 w 1421978"/>
                <a:gd name="connsiteY24" fmla="*/ 389572 h 442971"/>
                <a:gd name="connsiteX25" fmla="*/ 240894 w 1421978"/>
                <a:gd name="connsiteY25" fmla="*/ 374333 h 442971"/>
                <a:gd name="connsiteX26" fmla="*/ 207557 w 1421978"/>
                <a:gd name="connsiteY26" fmla="*/ 221933 h 442971"/>
                <a:gd name="connsiteX27" fmla="*/ 224702 w 1421978"/>
                <a:gd name="connsiteY27" fmla="*/ 202883 h 442971"/>
                <a:gd name="connsiteX28" fmla="*/ 274232 w 1421978"/>
                <a:gd name="connsiteY28" fmla="*/ 220980 h 442971"/>
                <a:gd name="connsiteX29" fmla="*/ 296139 w 1421978"/>
                <a:gd name="connsiteY29" fmla="*/ 349568 h 442971"/>
                <a:gd name="connsiteX30" fmla="*/ 284709 w 1421978"/>
                <a:gd name="connsiteY30" fmla="*/ 389572 h 442971"/>
                <a:gd name="connsiteX31" fmla="*/ 900977 w 1421978"/>
                <a:gd name="connsiteY31" fmla="*/ 391478 h 442971"/>
                <a:gd name="connsiteX32" fmla="*/ 875259 w 1421978"/>
                <a:gd name="connsiteY32" fmla="*/ 362903 h 442971"/>
                <a:gd name="connsiteX33" fmla="*/ 847637 w 1421978"/>
                <a:gd name="connsiteY33" fmla="*/ 234315 h 442971"/>
                <a:gd name="connsiteX34" fmla="*/ 859067 w 1421978"/>
                <a:gd name="connsiteY34" fmla="*/ 202883 h 442971"/>
                <a:gd name="connsiteX35" fmla="*/ 910502 w 1421978"/>
                <a:gd name="connsiteY35" fmla="*/ 219075 h 442971"/>
                <a:gd name="connsiteX36" fmla="*/ 936219 w 1421978"/>
                <a:gd name="connsiteY36" fmla="*/ 372428 h 442971"/>
                <a:gd name="connsiteX37" fmla="*/ 900977 w 1421978"/>
                <a:gd name="connsiteY37" fmla="*/ 391478 h 4429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421978" h="442971">
                  <a:moveTo>
                    <a:pt x="1381989" y="0"/>
                  </a:moveTo>
                  <a:cubicBezTo>
                    <a:pt x="1102907" y="953"/>
                    <a:pt x="823824" y="0"/>
                    <a:pt x="543789" y="0"/>
                  </a:cubicBezTo>
                  <a:cubicBezTo>
                    <a:pt x="372339" y="0"/>
                    <a:pt x="200889" y="2857"/>
                    <a:pt x="29439" y="3810"/>
                  </a:cubicBezTo>
                  <a:cubicBezTo>
                    <a:pt x="864" y="3810"/>
                    <a:pt x="-5803" y="9525"/>
                    <a:pt x="4674" y="38100"/>
                  </a:cubicBezTo>
                  <a:cubicBezTo>
                    <a:pt x="19914" y="80010"/>
                    <a:pt x="32297" y="122873"/>
                    <a:pt x="43727" y="164783"/>
                  </a:cubicBezTo>
                  <a:cubicBezTo>
                    <a:pt x="52299" y="192405"/>
                    <a:pt x="61824" y="211455"/>
                    <a:pt x="95162" y="207645"/>
                  </a:cubicBezTo>
                  <a:cubicBezTo>
                    <a:pt x="120879" y="204788"/>
                    <a:pt x="129452" y="220028"/>
                    <a:pt x="133262" y="243840"/>
                  </a:cubicBezTo>
                  <a:cubicBezTo>
                    <a:pt x="143739" y="298133"/>
                    <a:pt x="158979" y="351472"/>
                    <a:pt x="170409" y="405765"/>
                  </a:cubicBezTo>
                  <a:cubicBezTo>
                    <a:pt x="176124" y="433388"/>
                    <a:pt x="187554" y="443865"/>
                    <a:pt x="217082" y="442913"/>
                  </a:cubicBezTo>
                  <a:cubicBezTo>
                    <a:pt x="329477" y="441008"/>
                    <a:pt x="442824" y="440055"/>
                    <a:pt x="555219" y="442913"/>
                  </a:cubicBezTo>
                  <a:cubicBezTo>
                    <a:pt x="592367" y="443865"/>
                    <a:pt x="599987" y="427672"/>
                    <a:pt x="606654" y="399097"/>
                  </a:cubicBezTo>
                  <a:cubicBezTo>
                    <a:pt x="618084" y="344805"/>
                    <a:pt x="632372" y="291465"/>
                    <a:pt x="643802" y="237172"/>
                  </a:cubicBezTo>
                  <a:cubicBezTo>
                    <a:pt x="652374" y="195263"/>
                    <a:pt x="683807" y="206693"/>
                    <a:pt x="711429" y="203835"/>
                  </a:cubicBezTo>
                  <a:cubicBezTo>
                    <a:pt x="740957" y="200025"/>
                    <a:pt x="749529" y="214313"/>
                    <a:pt x="754292" y="240030"/>
                  </a:cubicBezTo>
                  <a:cubicBezTo>
                    <a:pt x="763817" y="291465"/>
                    <a:pt x="780009" y="341947"/>
                    <a:pt x="787629" y="393383"/>
                  </a:cubicBezTo>
                  <a:cubicBezTo>
                    <a:pt x="794297" y="436245"/>
                    <a:pt x="814299" y="445770"/>
                    <a:pt x="853352" y="441960"/>
                  </a:cubicBezTo>
                  <a:cubicBezTo>
                    <a:pt x="905739" y="438150"/>
                    <a:pt x="958127" y="441008"/>
                    <a:pt x="1010514" y="441008"/>
                  </a:cubicBezTo>
                  <a:cubicBezTo>
                    <a:pt x="1065759" y="441008"/>
                    <a:pt x="1121957" y="438150"/>
                    <a:pt x="1177202" y="441960"/>
                  </a:cubicBezTo>
                  <a:cubicBezTo>
                    <a:pt x="1212444" y="444818"/>
                    <a:pt x="1224827" y="432435"/>
                    <a:pt x="1229589" y="400050"/>
                  </a:cubicBezTo>
                  <a:cubicBezTo>
                    <a:pt x="1237209" y="353378"/>
                    <a:pt x="1249592" y="306705"/>
                    <a:pt x="1259117" y="260985"/>
                  </a:cubicBezTo>
                  <a:cubicBezTo>
                    <a:pt x="1267689" y="220980"/>
                    <a:pt x="1285787" y="194310"/>
                    <a:pt x="1333412" y="204788"/>
                  </a:cubicBezTo>
                  <a:cubicBezTo>
                    <a:pt x="1360082" y="210503"/>
                    <a:pt x="1372464" y="198120"/>
                    <a:pt x="1379132" y="171450"/>
                  </a:cubicBezTo>
                  <a:cubicBezTo>
                    <a:pt x="1389609" y="128588"/>
                    <a:pt x="1401039" y="85725"/>
                    <a:pt x="1416279" y="43815"/>
                  </a:cubicBezTo>
                  <a:cubicBezTo>
                    <a:pt x="1429614" y="7620"/>
                    <a:pt x="1420089" y="0"/>
                    <a:pt x="1381989" y="0"/>
                  </a:cubicBezTo>
                  <a:close/>
                  <a:moveTo>
                    <a:pt x="284709" y="389572"/>
                  </a:moveTo>
                  <a:cubicBezTo>
                    <a:pt x="269469" y="389572"/>
                    <a:pt x="247562" y="400050"/>
                    <a:pt x="240894" y="374333"/>
                  </a:cubicBezTo>
                  <a:cubicBezTo>
                    <a:pt x="229464" y="323850"/>
                    <a:pt x="218034" y="272415"/>
                    <a:pt x="207557" y="221933"/>
                  </a:cubicBezTo>
                  <a:cubicBezTo>
                    <a:pt x="204699" y="206693"/>
                    <a:pt x="211367" y="200025"/>
                    <a:pt x="224702" y="202883"/>
                  </a:cubicBezTo>
                  <a:cubicBezTo>
                    <a:pt x="241847" y="206693"/>
                    <a:pt x="268517" y="187643"/>
                    <a:pt x="274232" y="220980"/>
                  </a:cubicBezTo>
                  <a:cubicBezTo>
                    <a:pt x="282804" y="267653"/>
                    <a:pt x="290424" y="314325"/>
                    <a:pt x="296139" y="349568"/>
                  </a:cubicBezTo>
                  <a:cubicBezTo>
                    <a:pt x="298044" y="373380"/>
                    <a:pt x="303759" y="389572"/>
                    <a:pt x="284709" y="389572"/>
                  </a:cubicBezTo>
                  <a:close/>
                  <a:moveTo>
                    <a:pt x="900977" y="391478"/>
                  </a:moveTo>
                  <a:cubicBezTo>
                    <a:pt x="889547" y="394335"/>
                    <a:pt x="880022" y="382905"/>
                    <a:pt x="875259" y="362903"/>
                  </a:cubicBezTo>
                  <a:cubicBezTo>
                    <a:pt x="865734" y="320040"/>
                    <a:pt x="855257" y="277178"/>
                    <a:pt x="847637" y="234315"/>
                  </a:cubicBezTo>
                  <a:cubicBezTo>
                    <a:pt x="845732" y="222885"/>
                    <a:pt x="834302" y="202883"/>
                    <a:pt x="859067" y="202883"/>
                  </a:cubicBezTo>
                  <a:cubicBezTo>
                    <a:pt x="876212" y="202883"/>
                    <a:pt x="903834" y="188595"/>
                    <a:pt x="910502" y="219075"/>
                  </a:cubicBezTo>
                  <a:cubicBezTo>
                    <a:pt x="920979" y="269558"/>
                    <a:pt x="928599" y="320993"/>
                    <a:pt x="936219" y="372428"/>
                  </a:cubicBezTo>
                  <a:cubicBezTo>
                    <a:pt x="940029" y="393383"/>
                    <a:pt x="922884" y="388620"/>
                    <a:pt x="900977" y="39147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65" name="Graphic 8">
            <a:extLst>
              <a:ext uri="{FF2B5EF4-FFF2-40B4-BE49-F238E27FC236}">
                <a16:creationId xmlns:a16="http://schemas.microsoft.com/office/drawing/2014/main" xmlns="" id="{64E88145-1102-4373-B677-782E313B83EF}"/>
              </a:ext>
            </a:extLst>
          </p:cNvPr>
          <p:cNvSpPr/>
          <p:nvPr/>
        </p:nvSpPr>
        <p:spPr>
          <a:xfrm>
            <a:off x="1259306" y="4806718"/>
            <a:ext cx="669678" cy="445400"/>
          </a:xfrm>
          <a:custGeom>
            <a:avLst/>
            <a:gdLst>
              <a:gd name="connsiteX0" fmla="*/ 1322929 w 1339427"/>
              <a:gd name="connsiteY0" fmla="*/ 448511 h 890847"/>
              <a:gd name="connsiteX1" fmla="*/ 1264827 w 1339427"/>
              <a:gd name="connsiteY1" fmla="*/ 446606 h 890847"/>
              <a:gd name="connsiteX2" fmla="*/ 1088614 w 1339427"/>
              <a:gd name="connsiteY2" fmla="*/ 591386 h 890847"/>
              <a:gd name="connsiteX3" fmla="*/ 949549 w 1339427"/>
              <a:gd name="connsiteY3" fmla="*/ 584719 h 890847"/>
              <a:gd name="connsiteX4" fmla="*/ 941929 w 1339427"/>
              <a:gd name="connsiteY4" fmla="*/ 576146 h 890847"/>
              <a:gd name="connsiteX5" fmla="*/ 1042894 w 1339427"/>
              <a:gd name="connsiteY5" fmla="*/ 490421 h 890847"/>
              <a:gd name="connsiteX6" fmla="*/ 1120047 w 1339427"/>
              <a:gd name="connsiteY6" fmla="*/ 324686 h 890847"/>
              <a:gd name="connsiteX7" fmla="*/ 954312 w 1339427"/>
              <a:gd name="connsiteY7" fmla="*/ 77989 h 890847"/>
              <a:gd name="connsiteX8" fmla="*/ 464727 w 1339427"/>
              <a:gd name="connsiteY8" fmla="*/ 24649 h 890847"/>
              <a:gd name="connsiteX9" fmla="*/ 49437 w 1339427"/>
              <a:gd name="connsiteY9" fmla="*/ 296111 h 890847"/>
              <a:gd name="connsiteX10" fmla="*/ 189454 w 1339427"/>
              <a:gd name="connsiteY10" fmla="*/ 668539 h 890847"/>
              <a:gd name="connsiteX11" fmla="*/ 539022 w 1339427"/>
              <a:gd name="connsiteY11" fmla="*/ 692351 h 890847"/>
              <a:gd name="connsiteX12" fmla="*/ 567597 w 1339427"/>
              <a:gd name="connsiteY12" fmla="*/ 689494 h 890847"/>
              <a:gd name="connsiteX13" fmla="*/ 596172 w 1339427"/>
              <a:gd name="connsiteY13" fmla="*/ 706639 h 890847"/>
              <a:gd name="connsiteX14" fmla="*/ 572359 w 1339427"/>
              <a:gd name="connsiteY14" fmla="*/ 721879 h 890847"/>
              <a:gd name="connsiteX15" fmla="*/ 506637 w 1339427"/>
              <a:gd name="connsiteY15" fmla="*/ 746644 h 890847"/>
              <a:gd name="connsiteX16" fmla="*/ 510447 w 1339427"/>
              <a:gd name="connsiteY16" fmla="*/ 822844 h 890847"/>
              <a:gd name="connsiteX17" fmla="*/ 606649 w 1339427"/>
              <a:gd name="connsiteY17" fmla="*/ 839989 h 890847"/>
              <a:gd name="connsiteX18" fmla="*/ 634272 w 1339427"/>
              <a:gd name="connsiteY18" fmla="*/ 845704 h 890847"/>
              <a:gd name="connsiteX19" fmla="*/ 719997 w 1339427"/>
              <a:gd name="connsiteY19" fmla="*/ 879041 h 890847"/>
              <a:gd name="connsiteX20" fmla="*/ 753334 w 1339427"/>
              <a:gd name="connsiteY20" fmla="*/ 870469 h 890847"/>
              <a:gd name="connsiteX21" fmla="*/ 833344 w 1339427"/>
              <a:gd name="connsiteY21" fmla="*/ 865706 h 890847"/>
              <a:gd name="connsiteX22" fmla="*/ 861919 w 1339427"/>
              <a:gd name="connsiteY22" fmla="*/ 851419 h 890847"/>
              <a:gd name="connsiteX23" fmla="*/ 1017177 w 1339427"/>
              <a:gd name="connsiteY23" fmla="*/ 744739 h 890847"/>
              <a:gd name="connsiteX24" fmla="*/ 1098139 w 1339427"/>
              <a:gd name="connsiteY24" fmla="*/ 652346 h 890847"/>
              <a:gd name="connsiteX25" fmla="*/ 1322929 w 1339427"/>
              <a:gd name="connsiteY25" fmla="*/ 497089 h 890847"/>
              <a:gd name="connsiteX26" fmla="*/ 1322929 w 1339427"/>
              <a:gd name="connsiteY26" fmla="*/ 448511 h 890847"/>
              <a:gd name="connsiteX27" fmla="*/ 561882 w 1339427"/>
              <a:gd name="connsiteY27" fmla="*/ 611389 h 890847"/>
              <a:gd name="connsiteX28" fmla="*/ 209457 w 1339427"/>
              <a:gd name="connsiteY28" fmla="*/ 592339 h 890847"/>
              <a:gd name="connsiteX29" fmla="*/ 67534 w 1339427"/>
              <a:gd name="connsiteY29" fmla="*/ 440891 h 890847"/>
              <a:gd name="connsiteX30" fmla="*/ 69439 w 1339427"/>
              <a:gd name="connsiteY30" fmla="*/ 384694 h 890847"/>
              <a:gd name="connsiteX31" fmla="*/ 178977 w 1339427"/>
              <a:gd name="connsiteY31" fmla="*/ 337069 h 890847"/>
              <a:gd name="connsiteX32" fmla="*/ 360904 w 1339427"/>
              <a:gd name="connsiteY32" fmla="*/ 528521 h 890847"/>
              <a:gd name="connsiteX33" fmla="*/ 349474 w 1339427"/>
              <a:gd name="connsiteY33" fmla="*/ 325639 h 890847"/>
              <a:gd name="connsiteX34" fmla="*/ 236127 w 1339427"/>
              <a:gd name="connsiteY34" fmla="*/ 246581 h 890847"/>
              <a:gd name="connsiteX35" fmla="*/ 235174 w 1339427"/>
              <a:gd name="connsiteY35" fmla="*/ 195146 h 890847"/>
              <a:gd name="connsiteX36" fmla="*/ 383764 w 1339427"/>
              <a:gd name="connsiteY36" fmla="*/ 172286 h 890847"/>
              <a:gd name="connsiteX37" fmla="*/ 623794 w 1339427"/>
              <a:gd name="connsiteY37" fmla="*/ 376121 h 890847"/>
              <a:gd name="connsiteX38" fmla="*/ 669514 w 1339427"/>
              <a:gd name="connsiteY38" fmla="*/ 371359 h 890847"/>
              <a:gd name="connsiteX39" fmla="*/ 638082 w 1339427"/>
              <a:gd name="connsiteY39" fmla="*/ 212291 h 890847"/>
              <a:gd name="connsiteX40" fmla="*/ 517114 w 1339427"/>
              <a:gd name="connsiteY40" fmla="*/ 120851 h 890847"/>
              <a:gd name="connsiteX41" fmla="*/ 480919 w 1339427"/>
              <a:gd name="connsiteY41" fmla="*/ 71321 h 890847"/>
              <a:gd name="connsiteX42" fmla="*/ 545689 w 1339427"/>
              <a:gd name="connsiteY42" fmla="*/ 52271 h 890847"/>
              <a:gd name="connsiteX43" fmla="*/ 635224 w 1339427"/>
              <a:gd name="connsiteY43" fmla="*/ 82751 h 890847"/>
              <a:gd name="connsiteX44" fmla="*/ 901924 w 1339427"/>
              <a:gd name="connsiteY44" fmla="*/ 353261 h 890847"/>
              <a:gd name="connsiteX45" fmla="*/ 892399 w 1339427"/>
              <a:gd name="connsiteY45" fmla="*/ 145616 h 890847"/>
              <a:gd name="connsiteX46" fmla="*/ 817152 w 1339427"/>
              <a:gd name="connsiteY46" fmla="*/ 82751 h 890847"/>
              <a:gd name="connsiteX47" fmla="*/ 847632 w 1339427"/>
              <a:gd name="connsiteY47" fmla="*/ 77989 h 890847"/>
              <a:gd name="connsiteX48" fmla="*/ 1013367 w 1339427"/>
              <a:gd name="connsiteY48" fmla="*/ 212291 h 890847"/>
              <a:gd name="connsiteX49" fmla="*/ 960027 w 1339427"/>
              <a:gd name="connsiteY49" fmla="*/ 465656 h 890847"/>
              <a:gd name="connsiteX50" fmla="*/ 561882 w 1339427"/>
              <a:gd name="connsiteY50" fmla="*/ 611389 h 890847"/>
              <a:gd name="connsiteX51" fmla="*/ 639034 w 1339427"/>
              <a:gd name="connsiteY51" fmla="*/ 787601 h 890847"/>
              <a:gd name="connsiteX52" fmla="*/ 533307 w 1339427"/>
              <a:gd name="connsiteY52" fmla="*/ 785696 h 890847"/>
              <a:gd name="connsiteX53" fmla="*/ 639987 w 1339427"/>
              <a:gd name="connsiteY53" fmla="*/ 762836 h 890847"/>
              <a:gd name="connsiteX54" fmla="*/ 650464 w 1339427"/>
              <a:gd name="connsiteY54" fmla="*/ 769504 h 890847"/>
              <a:gd name="connsiteX55" fmla="*/ 639034 w 1339427"/>
              <a:gd name="connsiteY55" fmla="*/ 787601 h 890847"/>
              <a:gd name="connsiteX56" fmla="*/ 650464 w 1339427"/>
              <a:gd name="connsiteY56" fmla="*/ 708544 h 890847"/>
              <a:gd name="connsiteX57" fmla="*/ 749524 w 1339427"/>
              <a:gd name="connsiteY57" fmla="*/ 733309 h 890847"/>
              <a:gd name="connsiteX58" fmla="*/ 650464 w 1339427"/>
              <a:gd name="connsiteY58" fmla="*/ 708544 h 890847"/>
              <a:gd name="connsiteX59" fmla="*/ 681897 w 1339427"/>
              <a:gd name="connsiteY59" fmla="*/ 844751 h 890847"/>
              <a:gd name="connsiteX60" fmla="*/ 762859 w 1339427"/>
              <a:gd name="connsiteY60" fmla="*/ 759026 h 890847"/>
              <a:gd name="connsiteX61" fmla="*/ 681897 w 1339427"/>
              <a:gd name="connsiteY61" fmla="*/ 844751 h 890847"/>
              <a:gd name="connsiteX62" fmla="*/ 757144 w 1339427"/>
              <a:gd name="connsiteY62" fmla="*/ 662824 h 890847"/>
              <a:gd name="connsiteX63" fmla="*/ 855252 w 1339427"/>
              <a:gd name="connsiteY63" fmla="*/ 699019 h 890847"/>
              <a:gd name="connsiteX64" fmla="*/ 757144 w 1339427"/>
              <a:gd name="connsiteY64" fmla="*/ 662824 h 890847"/>
              <a:gd name="connsiteX65" fmla="*/ 857157 w 1339427"/>
              <a:gd name="connsiteY65" fmla="*/ 766646 h 890847"/>
              <a:gd name="connsiteX66" fmla="*/ 795244 w 1339427"/>
              <a:gd name="connsiteY66" fmla="*/ 831416 h 890847"/>
              <a:gd name="connsiteX67" fmla="*/ 830487 w 1339427"/>
              <a:gd name="connsiteY67" fmla="*/ 750454 h 890847"/>
              <a:gd name="connsiteX68" fmla="*/ 857157 w 1339427"/>
              <a:gd name="connsiteY68" fmla="*/ 746644 h 890847"/>
              <a:gd name="connsiteX69" fmla="*/ 857157 w 1339427"/>
              <a:gd name="connsiteY69" fmla="*/ 766646 h 890847"/>
              <a:gd name="connsiteX70" fmla="*/ 862872 w 1339427"/>
              <a:gd name="connsiteY70" fmla="*/ 629486 h 890847"/>
              <a:gd name="connsiteX71" fmla="*/ 865729 w 1339427"/>
              <a:gd name="connsiteY71" fmla="*/ 613294 h 890847"/>
              <a:gd name="connsiteX72" fmla="*/ 961932 w 1339427"/>
              <a:gd name="connsiteY72" fmla="*/ 654251 h 890847"/>
              <a:gd name="connsiteX73" fmla="*/ 862872 w 1339427"/>
              <a:gd name="connsiteY73" fmla="*/ 629486 h 890847"/>
              <a:gd name="connsiteX74" fmla="*/ 911449 w 1339427"/>
              <a:gd name="connsiteY74" fmla="*/ 809509 h 890847"/>
              <a:gd name="connsiteX75" fmla="*/ 987649 w 1339427"/>
              <a:gd name="connsiteY75" fmla="*/ 705686 h 890847"/>
              <a:gd name="connsiteX76" fmla="*/ 911449 w 1339427"/>
              <a:gd name="connsiteY76" fmla="*/ 809509 h 8908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</a:cxnLst>
            <a:rect l="l" t="t" r="r" b="b"/>
            <a:pathLst>
              <a:path w="1339427" h="890847">
                <a:moveTo>
                  <a:pt x="1322929" y="448511"/>
                </a:moveTo>
                <a:cubicBezTo>
                  <a:pt x="1302927" y="436129"/>
                  <a:pt x="1289592" y="416126"/>
                  <a:pt x="1264827" y="446606"/>
                </a:cubicBezTo>
                <a:cubicBezTo>
                  <a:pt x="1216249" y="505661"/>
                  <a:pt x="1153384" y="550429"/>
                  <a:pt x="1088614" y="591386"/>
                </a:cubicBezTo>
                <a:cubicBezTo>
                  <a:pt x="1015272" y="637106"/>
                  <a:pt x="1015272" y="637106"/>
                  <a:pt x="949549" y="584719"/>
                </a:cubicBezTo>
                <a:cubicBezTo>
                  <a:pt x="947644" y="582814"/>
                  <a:pt x="945739" y="579956"/>
                  <a:pt x="941929" y="576146"/>
                </a:cubicBezTo>
                <a:cubicBezTo>
                  <a:pt x="975267" y="547571"/>
                  <a:pt x="1008604" y="517091"/>
                  <a:pt x="1042894" y="490421"/>
                </a:cubicBezTo>
                <a:cubicBezTo>
                  <a:pt x="1097187" y="447559"/>
                  <a:pt x="1120047" y="391361"/>
                  <a:pt x="1120047" y="324686"/>
                </a:cubicBezTo>
                <a:cubicBezTo>
                  <a:pt x="1119094" y="205624"/>
                  <a:pt x="1051467" y="130376"/>
                  <a:pt x="954312" y="77989"/>
                </a:cubicBezTo>
                <a:cubicBezTo>
                  <a:pt x="799054" y="-9641"/>
                  <a:pt x="633319" y="-17261"/>
                  <a:pt x="464727" y="24649"/>
                </a:cubicBezTo>
                <a:cubicBezTo>
                  <a:pt x="296134" y="66559"/>
                  <a:pt x="146592" y="143711"/>
                  <a:pt x="49437" y="296111"/>
                </a:cubicBezTo>
                <a:cubicBezTo>
                  <a:pt x="-52481" y="456131"/>
                  <a:pt x="7527" y="615199"/>
                  <a:pt x="189454" y="668539"/>
                </a:cubicBezTo>
                <a:cubicBezTo>
                  <a:pt x="303754" y="701876"/>
                  <a:pt x="420912" y="701876"/>
                  <a:pt x="539022" y="692351"/>
                </a:cubicBezTo>
                <a:cubicBezTo>
                  <a:pt x="548547" y="691399"/>
                  <a:pt x="558072" y="690446"/>
                  <a:pt x="567597" y="689494"/>
                </a:cubicBezTo>
                <a:cubicBezTo>
                  <a:pt x="581884" y="687589"/>
                  <a:pt x="594267" y="691399"/>
                  <a:pt x="596172" y="706639"/>
                </a:cubicBezTo>
                <a:cubicBezTo>
                  <a:pt x="598077" y="723784"/>
                  <a:pt x="580932" y="719974"/>
                  <a:pt x="572359" y="721879"/>
                </a:cubicBezTo>
                <a:cubicBezTo>
                  <a:pt x="548547" y="726641"/>
                  <a:pt x="525687" y="732356"/>
                  <a:pt x="506637" y="746644"/>
                </a:cubicBezTo>
                <a:cubicBezTo>
                  <a:pt x="469489" y="774266"/>
                  <a:pt x="470442" y="799984"/>
                  <a:pt x="510447" y="822844"/>
                </a:cubicBezTo>
                <a:cubicBezTo>
                  <a:pt x="540927" y="839989"/>
                  <a:pt x="573312" y="842846"/>
                  <a:pt x="606649" y="839989"/>
                </a:cubicBezTo>
                <a:cubicBezTo>
                  <a:pt x="615222" y="839036"/>
                  <a:pt x="626652" y="827606"/>
                  <a:pt x="634272" y="845704"/>
                </a:cubicBezTo>
                <a:cubicBezTo>
                  <a:pt x="656179" y="897139"/>
                  <a:pt x="664752" y="899044"/>
                  <a:pt x="719997" y="879041"/>
                </a:cubicBezTo>
                <a:cubicBezTo>
                  <a:pt x="730474" y="875231"/>
                  <a:pt x="742857" y="859039"/>
                  <a:pt x="753334" y="870469"/>
                </a:cubicBezTo>
                <a:cubicBezTo>
                  <a:pt x="783814" y="902854"/>
                  <a:pt x="807627" y="875231"/>
                  <a:pt x="833344" y="865706"/>
                </a:cubicBezTo>
                <a:cubicBezTo>
                  <a:pt x="843822" y="861896"/>
                  <a:pt x="852394" y="851419"/>
                  <a:pt x="861919" y="851419"/>
                </a:cubicBezTo>
                <a:cubicBezTo>
                  <a:pt x="953359" y="850466"/>
                  <a:pt x="1001937" y="824749"/>
                  <a:pt x="1017177" y="744739"/>
                </a:cubicBezTo>
                <a:cubicBezTo>
                  <a:pt x="1027654" y="692351"/>
                  <a:pt x="1056229" y="671396"/>
                  <a:pt x="1098139" y="652346"/>
                </a:cubicBezTo>
                <a:cubicBezTo>
                  <a:pt x="1181007" y="613294"/>
                  <a:pt x="1262922" y="571384"/>
                  <a:pt x="1322929" y="497089"/>
                </a:cubicBezTo>
                <a:cubicBezTo>
                  <a:pt x="1337217" y="480896"/>
                  <a:pt x="1351504" y="465656"/>
                  <a:pt x="1322929" y="448511"/>
                </a:cubicBezTo>
                <a:close/>
                <a:moveTo>
                  <a:pt x="561882" y="611389"/>
                </a:moveTo>
                <a:cubicBezTo>
                  <a:pt x="442819" y="629486"/>
                  <a:pt x="324709" y="634249"/>
                  <a:pt x="209457" y="592339"/>
                </a:cubicBezTo>
                <a:cubicBezTo>
                  <a:pt x="137067" y="565669"/>
                  <a:pt x="80869" y="522806"/>
                  <a:pt x="67534" y="440891"/>
                </a:cubicBezTo>
                <a:cubicBezTo>
                  <a:pt x="64677" y="421841"/>
                  <a:pt x="64677" y="402791"/>
                  <a:pt x="69439" y="384694"/>
                </a:cubicBezTo>
                <a:cubicBezTo>
                  <a:pt x="87537" y="308494"/>
                  <a:pt x="115159" y="296111"/>
                  <a:pt x="178977" y="337069"/>
                </a:cubicBezTo>
                <a:cubicBezTo>
                  <a:pt x="255177" y="385646"/>
                  <a:pt x="318042" y="446606"/>
                  <a:pt x="360904" y="528521"/>
                </a:cubicBezTo>
                <a:cubicBezTo>
                  <a:pt x="427579" y="456131"/>
                  <a:pt x="423769" y="381836"/>
                  <a:pt x="349474" y="325639"/>
                </a:cubicBezTo>
                <a:cubicBezTo>
                  <a:pt x="313279" y="298016"/>
                  <a:pt x="274227" y="272299"/>
                  <a:pt x="236127" y="246581"/>
                </a:cubicBezTo>
                <a:cubicBezTo>
                  <a:pt x="211362" y="229436"/>
                  <a:pt x="212314" y="214196"/>
                  <a:pt x="235174" y="195146"/>
                </a:cubicBezTo>
                <a:cubicBezTo>
                  <a:pt x="279942" y="157999"/>
                  <a:pt x="322804" y="139901"/>
                  <a:pt x="383764" y="172286"/>
                </a:cubicBezTo>
                <a:cubicBezTo>
                  <a:pt x="479967" y="222769"/>
                  <a:pt x="565692" y="283729"/>
                  <a:pt x="623794" y="376121"/>
                </a:cubicBezTo>
                <a:cubicBezTo>
                  <a:pt x="647607" y="414221"/>
                  <a:pt x="657132" y="394219"/>
                  <a:pt x="669514" y="371359"/>
                </a:cubicBezTo>
                <a:cubicBezTo>
                  <a:pt x="699042" y="318019"/>
                  <a:pt x="688564" y="257059"/>
                  <a:pt x="638082" y="212291"/>
                </a:cubicBezTo>
                <a:cubicBezTo>
                  <a:pt x="599982" y="178954"/>
                  <a:pt x="557119" y="152284"/>
                  <a:pt x="517114" y="120851"/>
                </a:cubicBezTo>
                <a:cubicBezTo>
                  <a:pt x="499969" y="107516"/>
                  <a:pt x="473299" y="90371"/>
                  <a:pt x="480919" y="71321"/>
                </a:cubicBezTo>
                <a:cubicBezTo>
                  <a:pt x="489492" y="50366"/>
                  <a:pt x="521877" y="52271"/>
                  <a:pt x="545689" y="52271"/>
                </a:cubicBezTo>
                <a:cubicBezTo>
                  <a:pt x="578074" y="52271"/>
                  <a:pt x="606649" y="66559"/>
                  <a:pt x="635224" y="82751"/>
                </a:cubicBezTo>
                <a:cubicBezTo>
                  <a:pt x="748572" y="147521"/>
                  <a:pt x="843822" y="231341"/>
                  <a:pt x="901924" y="353261"/>
                </a:cubicBezTo>
                <a:cubicBezTo>
                  <a:pt x="974314" y="275156"/>
                  <a:pt x="970504" y="211339"/>
                  <a:pt x="892399" y="145616"/>
                </a:cubicBezTo>
                <a:cubicBezTo>
                  <a:pt x="867634" y="124661"/>
                  <a:pt x="841917" y="103706"/>
                  <a:pt x="817152" y="82751"/>
                </a:cubicBezTo>
                <a:cubicBezTo>
                  <a:pt x="828582" y="64654"/>
                  <a:pt x="839059" y="75131"/>
                  <a:pt x="847632" y="77989"/>
                </a:cubicBezTo>
                <a:cubicBezTo>
                  <a:pt x="920022" y="101801"/>
                  <a:pt x="976219" y="145616"/>
                  <a:pt x="1013367" y="212291"/>
                </a:cubicBezTo>
                <a:cubicBezTo>
                  <a:pt x="1063849" y="301826"/>
                  <a:pt x="1042894" y="404696"/>
                  <a:pt x="960027" y="465656"/>
                </a:cubicBezTo>
                <a:cubicBezTo>
                  <a:pt x="840964" y="549476"/>
                  <a:pt x="703804" y="589481"/>
                  <a:pt x="561882" y="611389"/>
                </a:cubicBezTo>
                <a:close/>
                <a:moveTo>
                  <a:pt x="639034" y="787601"/>
                </a:moveTo>
                <a:cubicBezTo>
                  <a:pt x="606649" y="806651"/>
                  <a:pt x="573312" y="803794"/>
                  <a:pt x="533307" y="785696"/>
                </a:cubicBezTo>
                <a:cubicBezTo>
                  <a:pt x="568549" y="753311"/>
                  <a:pt x="604744" y="759026"/>
                  <a:pt x="639987" y="762836"/>
                </a:cubicBezTo>
                <a:cubicBezTo>
                  <a:pt x="643797" y="762836"/>
                  <a:pt x="649512" y="766646"/>
                  <a:pt x="650464" y="769504"/>
                </a:cubicBezTo>
                <a:cubicBezTo>
                  <a:pt x="653322" y="779029"/>
                  <a:pt x="645702" y="783791"/>
                  <a:pt x="639034" y="787601"/>
                </a:cubicBezTo>
                <a:close/>
                <a:moveTo>
                  <a:pt x="650464" y="708544"/>
                </a:moveTo>
                <a:cubicBezTo>
                  <a:pt x="693327" y="686636"/>
                  <a:pt x="720949" y="702829"/>
                  <a:pt x="749524" y="733309"/>
                </a:cubicBezTo>
                <a:cubicBezTo>
                  <a:pt x="708567" y="751406"/>
                  <a:pt x="680944" y="733309"/>
                  <a:pt x="650464" y="708544"/>
                </a:cubicBezTo>
                <a:close/>
                <a:moveTo>
                  <a:pt x="681897" y="844751"/>
                </a:moveTo>
                <a:cubicBezTo>
                  <a:pt x="688564" y="798079"/>
                  <a:pt x="713329" y="775219"/>
                  <a:pt x="762859" y="759026"/>
                </a:cubicBezTo>
                <a:cubicBezTo>
                  <a:pt x="748572" y="807604"/>
                  <a:pt x="724759" y="832369"/>
                  <a:pt x="681897" y="844751"/>
                </a:cubicBezTo>
                <a:close/>
                <a:moveTo>
                  <a:pt x="757144" y="662824"/>
                </a:moveTo>
                <a:cubicBezTo>
                  <a:pt x="800007" y="655204"/>
                  <a:pt x="827629" y="668539"/>
                  <a:pt x="855252" y="699019"/>
                </a:cubicBezTo>
                <a:cubicBezTo>
                  <a:pt x="811437" y="713306"/>
                  <a:pt x="784767" y="699971"/>
                  <a:pt x="757144" y="662824"/>
                </a:cubicBezTo>
                <a:close/>
                <a:moveTo>
                  <a:pt x="857157" y="766646"/>
                </a:moveTo>
                <a:cubicBezTo>
                  <a:pt x="846679" y="795221"/>
                  <a:pt x="837154" y="823796"/>
                  <a:pt x="795244" y="831416"/>
                </a:cubicBezTo>
                <a:cubicBezTo>
                  <a:pt x="803817" y="798079"/>
                  <a:pt x="806674" y="769504"/>
                  <a:pt x="830487" y="750454"/>
                </a:cubicBezTo>
                <a:cubicBezTo>
                  <a:pt x="838107" y="744739"/>
                  <a:pt x="847632" y="740929"/>
                  <a:pt x="857157" y="746644"/>
                </a:cubicBezTo>
                <a:cubicBezTo>
                  <a:pt x="866682" y="752359"/>
                  <a:pt x="860014" y="759979"/>
                  <a:pt x="857157" y="766646"/>
                </a:cubicBezTo>
                <a:close/>
                <a:moveTo>
                  <a:pt x="862872" y="629486"/>
                </a:moveTo>
                <a:cubicBezTo>
                  <a:pt x="860967" y="623771"/>
                  <a:pt x="859062" y="618056"/>
                  <a:pt x="865729" y="613294"/>
                </a:cubicBezTo>
                <a:cubicBezTo>
                  <a:pt x="884779" y="599006"/>
                  <a:pt x="934309" y="619961"/>
                  <a:pt x="961932" y="654251"/>
                </a:cubicBezTo>
                <a:cubicBezTo>
                  <a:pt x="922879" y="667586"/>
                  <a:pt x="873349" y="655204"/>
                  <a:pt x="862872" y="629486"/>
                </a:cubicBezTo>
                <a:close/>
                <a:moveTo>
                  <a:pt x="911449" y="809509"/>
                </a:moveTo>
                <a:cubicBezTo>
                  <a:pt x="907639" y="749501"/>
                  <a:pt x="928594" y="719974"/>
                  <a:pt x="987649" y="705686"/>
                </a:cubicBezTo>
                <a:cubicBezTo>
                  <a:pt x="980982" y="755216"/>
                  <a:pt x="959074" y="790459"/>
                  <a:pt x="911449" y="809509"/>
                </a:cubicBezTo>
                <a:close/>
              </a:path>
            </a:pathLst>
          </a:custGeom>
          <a:solidFill>
            <a:schemeClr val="accent3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81610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3" name="Graphic 87">
            <a:extLst>
              <a:ext uri="{FF2B5EF4-FFF2-40B4-BE49-F238E27FC236}">
                <a16:creationId xmlns:a16="http://schemas.microsoft.com/office/drawing/2014/main" xmlns="" id="{06000929-2B8C-4191-89BB-714DF4DE62D3}"/>
              </a:ext>
            </a:extLst>
          </p:cNvPr>
          <p:cNvGrpSpPr/>
          <p:nvPr/>
        </p:nvGrpSpPr>
        <p:grpSpPr>
          <a:xfrm>
            <a:off x="858783" y="2034087"/>
            <a:ext cx="3495424" cy="3791424"/>
            <a:chOff x="6310352" y="496389"/>
            <a:chExt cx="2589250" cy="2808514"/>
          </a:xfrm>
        </p:grpSpPr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xmlns="" id="{2C225E39-29B1-471E-A4ED-7CCA0872C4C5}"/>
                </a:ext>
              </a:extLst>
            </p:cNvPr>
            <p:cNvSpPr/>
            <p:nvPr/>
          </p:nvSpPr>
          <p:spPr>
            <a:xfrm>
              <a:off x="6533771" y="808195"/>
              <a:ext cx="2082059" cy="2497030"/>
            </a:xfrm>
            <a:custGeom>
              <a:avLst/>
              <a:gdLst>
                <a:gd name="connsiteX0" fmla="*/ 2072726 w 2082059"/>
                <a:gd name="connsiteY0" fmla="*/ 377586 h 2497030"/>
                <a:gd name="connsiteX1" fmla="*/ 1730610 w 2082059"/>
                <a:gd name="connsiteY1" fmla="*/ 15155 h 2497030"/>
                <a:gd name="connsiteX2" fmla="*/ 1635488 w 2082059"/>
                <a:gd name="connsiteY2" fmla="*/ 322 h 2497030"/>
                <a:gd name="connsiteX3" fmla="*/ 1623558 w 2082059"/>
                <a:gd name="connsiteY3" fmla="*/ 322 h 2497030"/>
                <a:gd name="connsiteX4" fmla="*/ 475968 w 2082059"/>
                <a:gd name="connsiteY4" fmla="*/ 322 h 2497030"/>
                <a:gd name="connsiteX5" fmla="*/ 448560 w 2082059"/>
                <a:gd name="connsiteY5" fmla="*/ 0 h 2497030"/>
                <a:gd name="connsiteX6" fmla="*/ 372785 w 2082059"/>
                <a:gd name="connsiteY6" fmla="*/ 9996 h 2497030"/>
                <a:gd name="connsiteX7" fmla="*/ 3261 w 2082059"/>
                <a:gd name="connsiteY7" fmla="*/ 520107 h 2497030"/>
                <a:gd name="connsiteX8" fmla="*/ 17126 w 2082059"/>
                <a:gd name="connsiteY8" fmla="*/ 657470 h 2497030"/>
                <a:gd name="connsiteX9" fmla="*/ 207692 w 2082059"/>
                <a:gd name="connsiteY9" fmla="*/ 2481875 h 2497030"/>
                <a:gd name="connsiteX10" fmla="*/ 224137 w 2082059"/>
                <a:gd name="connsiteY10" fmla="*/ 2496708 h 2497030"/>
                <a:gd name="connsiteX11" fmla="*/ 1686757 w 2082059"/>
                <a:gd name="connsiteY11" fmla="*/ 2496708 h 2497030"/>
                <a:gd name="connsiteX12" fmla="*/ 1861201 w 2082059"/>
                <a:gd name="connsiteY12" fmla="*/ 2497030 h 2497030"/>
                <a:gd name="connsiteX13" fmla="*/ 1874744 w 2082059"/>
                <a:gd name="connsiteY13" fmla="*/ 2484132 h 2497030"/>
                <a:gd name="connsiteX14" fmla="*/ 1877968 w 2082059"/>
                <a:gd name="connsiteY14" fmla="*/ 2428994 h 2497030"/>
                <a:gd name="connsiteX15" fmla="*/ 1959547 w 2082059"/>
                <a:gd name="connsiteY15" fmla="*/ 1663827 h 2497030"/>
                <a:gd name="connsiteX16" fmla="*/ 2024682 w 2082059"/>
                <a:gd name="connsiteY16" fmla="*/ 1038602 h 2497030"/>
                <a:gd name="connsiteX17" fmla="*/ 2048220 w 2082059"/>
                <a:gd name="connsiteY17" fmla="*/ 817403 h 2497030"/>
                <a:gd name="connsiteX18" fmla="*/ 2066922 w 2082059"/>
                <a:gd name="connsiteY18" fmla="*/ 636511 h 2497030"/>
                <a:gd name="connsiteX19" fmla="*/ 2078531 w 2082059"/>
                <a:gd name="connsiteY19" fmla="*/ 520107 h 2497030"/>
                <a:gd name="connsiteX20" fmla="*/ 2078531 w 2082059"/>
                <a:gd name="connsiteY20" fmla="*/ 520107 h 2497030"/>
                <a:gd name="connsiteX21" fmla="*/ 2072726 w 2082059"/>
                <a:gd name="connsiteY21" fmla="*/ 377586 h 2497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082059" h="2497030">
                  <a:moveTo>
                    <a:pt x="2072726" y="377586"/>
                  </a:moveTo>
                  <a:cubicBezTo>
                    <a:pt x="2029841" y="189921"/>
                    <a:pt x="1915372" y="69326"/>
                    <a:pt x="1730610" y="15155"/>
                  </a:cubicBezTo>
                  <a:cubicBezTo>
                    <a:pt x="1699655" y="6126"/>
                    <a:pt x="1667733" y="3224"/>
                    <a:pt x="1635488" y="322"/>
                  </a:cubicBezTo>
                  <a:cubicBezTo>
                    <a:pt x="1631619" y="322"/>
                    <a:pt x="1627427" y="322"/>
                    <a:pt x="1623558" y="322"/>
                  </a:cubicBezTo>
                  <a:cubicBezTo>
                    <a:pt x="1241135" y="322"/>
                    <a:pt x="858391" y="322"/>
                    <a:pt x="475968" y="322"/>
                  </a:cubicBezTo>
                  <a:cubicBezTo>
                    <a:pt x="466940" y="322"/>
                    <a:pt x="457589" y="0"/>
                    <a:pt x="448560" y="0"/>
                  </a:cubicBezTo>
                  <a:cubicBezTo>
                    <a:pt x="423087" y="2902"/>
                    <a:pt x="397936" y="5159"/>
                    <a:pt x="372785" y="9996"/>
                  </a:cubicBezTo>
                  <a:cubicBezTo>
                    <a:pt x="138366" y="56428"/>
                    <a:pt x="-25437" y="282464"/>
                    <a:pt x="3261" y="520107"/>
                  </a:cubicBezTo>
                  <a:cubicBezTo>
                    <a:pt x="7775" y="565895"/>
                    <a:pt x="12290" y="611682"/>
                    <a:pt x="17126" y="657470"/>
                  </a:cubicBezTo>
                  <a:cubicBezTo>
                    <a:pt x="25510" y="736469"/>
                    <a:pt x="205435" y="2465430"/>
                    <a:pt x="207692" y="2481875"/>
                  </a:cubicBezTo>
                  <a:cubicBezTo>
                    <a:pt x="210272" y="2499287"/>
                    <a:pt x="205758" y="2496708"/>
                    <a:pt x="224137" y="2496708"/>
                  </a:cubicBezTo>
                  <a:cubicBezTo>
                    <a:pt x="711677" y="2496708"/>
                    <a:pt x="1199217" y="2496708"/>
                    <a:pt x="1686757" y="2496708"/>
                  </a:cubicBezTo>
                  <a:cubicBezTo>
                    <a:pt x="1744798" y="2496708"/>
                    <a:pt x="1803161" y="2496385"/>
                    <a:pt x="1861201" y="2497030"/>
                  </a:cubicBezTo>
                  <a:cubicBezTo>
                    <a:pt x="1871519" y="2497030"/>
                    <a:pt x="1874099" y="2493483"/>
                    <a:pt x="1874744" y="2484132"/>
                  </a:cubicBezTo>
                  <a:cubicBezTo>
                    <a:pt x="1876034" y="2466075"/>
                    <a:pt x="1878936" y="2429316"/>
                    <a:pt x="1877968" y="2428994"/>
                  </a:cubicBezTo>
                  <a:lnTo>
                    <a:pt x="1959547" y="1663827"/>
                  </a:lnTo>
                  <a:cubicBezTo>
                    <a:pt x="1961160" y="1648672"/>
                    <a:pt x="2017910" y="1105349"/>
                    <a:pt x="2024682" y="1038602"/>
                  </a:cubicBezTo>
                  <a:cubicBezTo>
                    <a:pt x="2032420" y="964762"/>
                    <a:pt x="2040482" y="891244"/>
                    <a:pt x="2048220" y="817403"/>
                  </a:cubicBezTo>
                  <a:cubicBezTo>
                    <a:pt x="2054669" y="757106"/>
                    <a:pt x="2060796" y="696808"/>
                    <a:pt x="2066922" y="636511"/>
                  </a:cubicBezTo>
                  <a:cubicBezTo>
                    <a:pt x="2070792" y="597817"/>
                    <a:pt x="2074661" y="558801"/>
                    <a:pt x="2078531" y="520107"/>
                  </a:cubicBezTo>
                  <a:cubicBezTo>
                    <a:pt x="2071437" y="520107"/>
                    <a:pt x="2071437" y="520107"/>
                    <a:pt x="2078531" y="520107"/>
                  </a:cubicBezTo>
                  <a:cubicBezTo>
                    <a:pt x="2084335" y="472385"/>
                    <a:pt x="2083367" y="424663"/>
                    <a:pt x="2072726" y="377586"/>
                  </a:cubicBezTo>
                  <a:close/>
                </a:path>
              </a:pathLst>
            </a:custGeom>
            <a:solidFill>
              <a:schemeClr val="accent1"/>
            </a:solidFill>
            <a:ln w="32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xmlns="" id="{9ADBF5F7-496C-4A53-BD50-B265196E0B04}"/>
                </a:ext>
              </a:extLst>
            </p:cNvPr>
            <p:cNvSpPr/>
            <p:nvPr/>
          </p:nvSpPr>
          <p:spPr>
            <a:xfrm>
              <a:off x="6537032" y="1327979"/>
              <a:ext cx="2075914" cy="1144042"/>
            </a:xfrm>
            <a:custGeom>
              <a:avLst/>
              <a:gdLst>
                <a:gd name="connsiteX0" fmla="*/ 2054633 w 2075914"/>
                <a:gd name="connsiteY0" fmla="*/ 322 h 1144042"/>
                <a:gd name="connsiteX1" fmla="*/ 16445 w 2075914"/>
                <a:gd name="connsiteY1" fmla="*/ 322 h 1144042"/>
                <a:gd name="connsiteX2" fmla="*/ 0 w 2075914"/>
                <a:gd name="connsiteY2" fmla="*/ 322 h 1144042"/>
                <a:gd name="connsiteX3" fmla="*/ 13865 w 2075914"/>
                <a:gd name="connsiteY3" fmla="*/ 137685 h 1144042"/>
                <a:gd name="connsiteX4" fmla="*/ 38694 w 2075914"/>
                <a:gd name="connsiteY4" fmla="*/ 374039 h 1144042"/>
                <a:gd name="connsiteX5" fmla="*/ 61910 w 2075914"/>
                <a:gd name="connsiteY5" fmla="*/ 599752 h 1144042"/>
                <a:gd name="connsiteX6" fmla="*/ 87061 w 2075914"/>
                <a:gd name="connsiteY6" fmla="*/ 837395 h 1144042"/>
                <a:gd name="connsiteX7" fmla="*/ 118661 w 2075914"/>
                <a:gd name="connsiteY7" fmla="*/ 1144042 h 1144042"/>
                <a:gd name="connsiteX8" fmla="*/ 461744 w 2075914"/>
                <a:gd name="connsiteY8" fmla="*/ 1144042 h 1144042"/>
                <a:gd name="connsiteX9" fmla="*/ 1942421 w 2075914"/>
                <a:gd name="connsiteY9" fmla="*/ 1144042 h 1144042"/>
                <a:gd name="connsiteX10" fmla="*/ 1956609 w 2075914"/>
                <a:gd name="connsiteY10" fmla="*/ 1144042 h 1144042"/>
                <a:gd name="connsiteX11" fmla="*/ 1961768 w 2075914"/>
                <a:gd name="connsiteY11" fmla="*/ 1098255 h 1144042"/>
                <a:gd name="connsiteX12" fmla="*/ 1977890 w 2075914"/>
                <a:gd name="connsiteY12" fmla="*/ 940256 h 1144042"/>
                <a:gd name="connsiteX13" fmla="*/ 2001429 w 2075914"/>
                <a:gd name="connsiteY13" fmla="*/ 719057 h 1144042"/>
                <a:gd name="connsiteX14" fmla="*/ 2022066 w 2075914"/>
                <a:gd name="connsiteY14" fmla="*/ 518495 h 1144042"/>
                <a:gd name="connsiteX15" fmla="*/ 2045604 w 2075914"/>
                <a:gd name="connsiteY15" fmla="*/ 297296 h 1144042"/>
                <a:gd name="connsiteX16" fmla="*/ 2064306 w 2075914"/>
                <a:gd name="connsiteY16" fmla="*/ 116403 h 1144042"/>
                <a:gd name="connsiteX17" fmla="*/ 2075914 w 2075914"/>
                <a:gd name="connsiteY17" fmla="*/ 0 h 1144042"/>
                <a:gd name="connsiteX18" fmla="*/ 2054633 w 2075914"/>
                <a:gd name="connsiteY18" fmla="*/ 322 h 11440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075914" h="1144042">
                  <a:moveTo>
                    <a:pt x="2054633" y="322"/>
                  </a:moveTo>
                  <a:cubicBezTo>
                    <a:pt x="1375237" y="322"/>
                    <a:pt x="695841" y="322"/>
                    <a:pt x="16445" y="322"/>
                  </a:cubicBezTo>
                  <a:cubicBezTo>
                    <a:pt x="10963" y="322"/>
                    <a:pt x="5482" y="322"/>
                    <a:pt x="0" y="322"/>
                  </a:cubicBezTo>
                  <a:cubicBezTo>
                    <a:pt x="4514" y="46110"/>
                    <a:pt x="9029" y="91897"/>
                    <a:pt x="13865" y="137685"/>
                  </a:cubicBezTo>
                  <a:cubicBezTo>
                    <a:pt x="22249" y="216684"/>
                    <a:pt x="30632" y="295362"/>
                    <a:pt x="38694" y="374039"/>
                  </a:cubicBezTo>
                  <a:cubicBezTo>
                    <a:pt x="46432" y="449169"/>
                    <a:pt x="54171" y="524621"/>
                    <a:pt x="61910" y="599752"/>
                  </a:cubicBezTo>
                  <a:cubicBezTo>
                    <a:pt x="70293" y="679074"/>
                    <a:pt x="78677" y="758073"/>
                    <a:pt x="87061" y="837395"/>
                  </a:cubicBezTo>
                  <a:cubicBezTo>
                    <a:pt x="95767" y="919297"/>
                    <a:pt x="110277" y="1062141"/>
                    <a:pt x="118661" y="1144042"/>
                  </a:cubicBezTo>
                  <a:cubicBezTo>
                    <a:pt x="131236" y="1139528"/>
                    <a:pt x="457875" y="1144042"/>
                    <a:pt x="461744" y="1144042"/>
                  </a:cubicBezTo>
                  <a:cubicBezTo>
                    <a:pt x="955411" y="1144042"/>
                    <a:pt x="1448755" y="1144042"/>
                    <a:pt x="1942421" y="1144042"/>
                  </a:cubicBezTo>
                  <a:cubicBezTo>
                    <a:pt x="1947258" y="1144042"/>
                    <a:pt x="1951772" y="1144042"/>
                    <a:pt x="1956609" y="1144042"/>
                  </a:cubicBezTo>
                  <a:cubicBezTo>
                    <a:pt x="1958221" y="1128887"/>
                    <a:pt x="1960156" y="1113732"/>
                    <a:pt x="1961768" y="1098255"/>
                  </a:cubicBezTo>
                  <a:cubicBezTo>
                    <a:pt x="1967250" y="1045696"/>
                    <a:pt x="1972409" y="992815"/>
                    <a:pt x="1977890" y="940256"/>
                  </a:cubicBezTo>
                  <a:cubicBezTo>
                    <a:pt x="1985629" y="866415"/>
                    <a:pt x="1993690" y="792897"/>
                    <a:pt x="2001429" y="719057"/>
                  </a:cubicBezTo>
                  <a:cubicBezTo>
                    <a:pt x="2008523" y="652311"/>
                    <a:pt x="2014972" y="585241"/>
                    <a:pt x="2022066" y="518495"/>
                  </a:cubicBezTo>
                  <a:cubicBezTo>
                    <a:pt x="2029804" y="444655"/>
                    <a:pt x="2037866" y="371137"/>
                    <a:pt x="2045604" y="297296"/>
                  </a:cubicBezTo>
                  <a:cubicBezTo>
                    <a:pt x="2052053" y="236999"/>
                    <a:pt x="2058180" y="176701"/>
                    <a:pt x="2064306" y="116403"/>
                  </a:cubicBezTo>
                  <a:cubicBezTo>
                    <a:pt x="2068176" y="77710"/>
                    <a:pt x="2072045" y="38694"/>
                    <a:pt x="2075914" y="0"/>
                  </a:cubicBezTo>
                  <a:cubicBezTo>
                    <a:pt x="2068498" y="322"/>
                    <a:pt x="2061404" y="322"/>
                    <a:pt x="2054633" y="322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32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xmlns="" id="{F4E43FD9-A5C4-49F4-B8DE-F2963016B5A8}"/>
                </a:ext>
              </a:extLst>
            </p:cNvPr>
            <p:cNvSpPr/>
            <p:nvPr/>
          </p:nvSpPr>
          <p:spPr>
            <a:xfrm>
              <a:off x="6376568" y="1359257"/>
              <a:ext cx="78885" cy="36463"/>
            </a:xfrm>
            <a:custGeom>
              <a:avLst/>
              <a:gdLst>
                <a:gd name="connsiteX0" fmla="*/ 78885 w 78885"/>
                <a:gd name="connsiteY0" fmla="*/ 0 h 36463"/>
                <a:gd name="connsiteX1" fmla="*/ 40836 w 78885"/>
                <a:gd name="connsiteY1" fmla="*/ 31600 h 36463"/>
                <a:gd name="connsiteX2" fmla="*/ 10849 w 78885"/>
                <a:gd name="connsiteY2" fmla="*/ 36436 h 36463"/>
                <a:gd name="connsiteX3" fmla="*/ 208 w 78885"/>
                <a:gd name="connsiteY3" fmla="*/ 31600 h 36463"/>
                <a:gd name="connsiteX4" fmla="*/ 4400 w 78885"/>
                <a:gd name="connsiteY4" fmla="*/ 20959 h 36463"/>
                <a:gd name="connsiteX5" fmla="*/ 54379 w 78885"/>
                <a:gd name="connsiteY5" fmla="*/ 1935 h 36463"/>
                <a:gd name="connsiteX6" fmla="*/ 78885 w 78885"/>
                <a:gd name="connsiteY6" fmla="*/ 0 h 364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8885" h="36463">
                  <a:moveTo>
                    <a:pt x="78885" y="0"/>
                  </a:moveTo>
                  <a:cubicBezTo>
                    <a:pt x="72114" y="20637"/>
                    <a:pt x="56959" y="27408"/>
                    <a:pt x="40836" y="31600"/>
                  </a:cubicBezTo>
                  <a:cubicBezTo>
                    <a:pt x="31163" y="34179"/>
                    <a:pt x="20845" y="35469"/>
                    <a:pt x="10849" y="36436"/>
                  </a:cubicBezTo>
                  <a:cubicBezTo>
                    <a:pt x="7302" y="36759"/>
                    <a:pt x="1175" y="34179"/>
                    <a:pt x="208" y="31600"/>
                  </a:cubicBezTo>
                  <a:cubicBezTo>
                    <a:pt x="-759" y="28698"/>
                    <a:pt x="1820" y="21926"/>
                    <a:pt x="4400" y="20959"/>
                  </a:cubicBezTo>
                  <a:cubicBezTo>
                    <a:pt x="20845" y="13865"/>
                    <a:pt x="37612" y="7416"/>
                    <a:pt x="54379" y="1935"/>
                  </a:cubicBezTo>
                  <a:cubicBezTo>
                    <a:pt x="61473" y="-322"/>
                    <a:pt x="69534" y="645"/>
                    <a:pt x="78885" y="0"/>
                  </a:cubicBezTo>
                  <a:close/>
                </a:path>
              </a:pathLst>
            </a:custGeom>
            <a:solidFill>
              <a:srgbClr val="FFFFFF"/>
            </a:solidFill>
            <a:ln w="32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xmlns="" id="{E1416FFD-626C-47D7-AB48-74923E70AC4A}"/>
                </a:ext>
              </a:extLst>
            </p:cNvPr>
            <p:cNvSpPr/>
            <p:nvPr/>
          </p:nvSpPr>
          <p:spPr>
            <a:xfrm>
              <a:off x="6847619" y="496389"/>
              <a:ext cx="1453621" cy="312451"/>
            </a:xfrm>
            <a:custGeom>
              <a:avLst/>
              <a:gdLst>
                <a:gd name="connsiteX0" fmla="*/ 134390 w 1453621"/>
                <a:gd name="connsiteY0" fmla="*/ 311806 h 312451"/>
                <a:gd name="connsiteX1" fmla="*/ 78606 w 1453621"/>
                <a:gd name="connsiteY1" fmla="*/ 291492 h 312451"/>
                <a:gd name="connsiteX2" fmla="*/ 252 w 1453621"/>
                <a:gd name="connsiteY2" fmla="*/ 163481 h 312451"/>
                <a:gd name="connsiteX3" fmla="*/ 39913 w 1453621"/>
                <a:gd name="connsiteY3" fmla="*/ 50302 h 312451"/>
                <a:gd name="connsiteX4" fmla="*/ 130520 w 1453621"/>
                <a:gd name="connsiteY4" fmla="*/ 2257 h 312451"/>
                <a:gd name="connsiteX5" fmla="*/ 136324 w 1453621"/>
                <a:gd name="connsiteY5" fmla="*/ 0 h 312451"/>
                <a:gd name="connsiteX6" fmla="*/ 1317126 w 1453621"/>
                <a:gd name="connsiteY6" fmla="*/ 0 h 312451"/>
                <a:gd name="connsiteX7" fmla="*/ 1358399 w 1453621"/>
                <a:gd name="connsiteY7" fmla="*/ 12575 h 312451"/>
                <a:gd name="connsiteX8" fmla="*/ 1450941 w 1453621"/>
                <a:gd name="connsiteY8" fmla="*/ 129624 h 312451"/>
                <a:gd name="connsiteX9" fmla="*/ 1428047 w 1453621"/>
                <a:gd name="connsiteY9" fmla="*/ 242158 h 312451"/>
                <a:gd name="connsiteX10" fmla="*/ 1332926 w 1453621"/>
                <a:gd name="connsiteY10" fmla="*/ 307615 h 312451"/>
                <a:gd name="connsiteX11" fmla="*/ 1320995 w 1453621"/>
                <a:gd name="connsiteY11" fmla="*/ 312451 h 312451"/>
                <a:gd name="connsiteX12" fmla="*/ 1309064 w 1453621"/>
                <a:gd name="connsiteY12" fmla="*/ 312451 h 312451"/>
                <a:gd name="connsiteX13" fmla="*/ 161475 w 1453621"/>
                <a:gd name="connsiteY13" fmla="*/ 312451 h 312451"/>
                <a:gd name="connsiteX14" fmla="*/ 134390 w 1453621"/>
                <a:gd name="connsiteY14" fmla="*/ 311806 h 312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453621" h="312451">
                  <a:moveTo>
                    <a:pt x="134390" y="311806"/>
                  </a:moveTo>
                  <a:cubicBezTo>
                    <a:pt x="115688" y="305035"/>
                    <a:pt x="96019" y="301488"/>
                    <a:pt x="78606" y="291492"/>
                  </a:cubicBezTo>
                  <a:cubicBezTo>
                    <a:pt x="29272" y="262794"/>
                    <a:pt x="3476" y="220876"/>
                    <a:pt x="252" y="163481"/>
                  </a:cubicBezTo>
                  <a:cubicBezTo>
                    <a:pt x="-2005" y="119950"/>
                    <a:pt x="10892" y="81902"/>
                    <a:pt x="39913" y="50302"/>
                  </a:cubicBezTo>
                  <a:cubicBezTo>
                    <a:pt x="64096" y="24184"/>
                    <a:pt x="95051" y="8061"/>
                    <a:pt x="130520" y="2257"/>
                  </a:cubicBezTo>
                  <a:cubicBezTo>
                    <a:pt x="132778" y="1935"/>
                    <a:pt x="135035" y="2257"/>
                    <a:pt x="136324" y="0"/>
                  </a:cubicBezTo>
                  <a:cubicBezTo>
                    <a:pt x="530032" y="0"/>
                    <a:pt x="923740" y="0"/>
                    <a:pt x="1317126" y="0"/>
                  </a:cubicBezTo>
                  <a:cubicBezTo>
                    <a:pt x="1330346" y="6126"/>
                    <a:pt x="1345179" y="6449"/>
                    <a:pt x="1358399" y="12575"/>
                  </a:cubicBezTo>
                  <a:cubicBezTo>
                    <a:pt x="1409668" y="35792"/>
                    <a:pt x="1441268" y="73840"/>
                    <a:pt x="1450941" y="129624"/>
                  </a:cubicBezTo>
                  <a:cubicBezTo>
                    <a:pt x="1458035" y="170252"/>
                    <a:pt x="1451264" y="208623"/>
                    <a:pt x="1428047" y="242158"/>
                  </a:cubicBezTo>
                  <a:cubicBezTo>
                    <a:pt x="1404831" y="275047"/>
                    <a:pt x="1373876" y="299553"/>
                    <a:pt x="1332926" y="307615"/>
                  </a:cubicBezTo>
                  <a:cubicBezTo>
                    <a:pt x="1328734" y="308582"/>
                    <a:pt x="1324219" y="308904"/>
                    <a:pt x="1320995" y="312451"/>
                  </a:cubicBezTo>
                  <a:cubicBezTo>
                    <a:pt x="1317126" y="312451"/>
                    <a:pt x="1312934" y="312451"/>
                    <a:pt x="1309064" y="312451"/>
                  </a:cubicBezTo>
                  <a:cubicBezTo>
                    <a:pt x="926642" y="312451"/>
                    <a:pt x="543897" y="312451"/>
                    <a:pt x="161475" y="312451"/>
                  </a:cubicBezTo>
                  <a:cubicBezTo>
                    <a:pt x="152769" y="312129"/>
                    <a:pt x="143741" y="312129"/>
                    <a:pt x="134390" y="311806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32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xmlns="" id="{40F2EF31-B889-40EF-86E0-F8C1CD12B61E}"/>
                </a:ext>
              </a:extLst>
            </p:cNvPr>
            <p:cNvSpPr/>
            <p:nvPr/>
          </p:nvSpPr>
          <p:spPr>
            <a:xfrm>
              <a:off x="7138396" y="2800918"/>
              <a:ext cx="1759916" cy="504939"/>
            </a:xfrm>
            <a:custGeom>
              <a:avLst/>
              <a:gdLst>
                <a:gd name="connsiteX0" fmla="*/ 1759916 w 1759916"/>
                <a:gd name="connsiteY0" fmla="*/ 417246 h 504939"/>
                <a:gd name="connsiteX1" fmla="*/ 1754757 w 1759916"/>
                <a:gd name="connsiteY1" fmla="*/ 433691 h 504939"/>
                <a:gd name="connsiteX2" fmla="*/ 1638354 w 1759916"/>
                <a:gd name="connsiteY2" fmla="*/ 503340 h 504939"/>
                <a:gd name="connsiteX3" fmla="*/ 1328482 w 1759916"/>
                <a:gd name="connsiteY3" fmla="*/ 446912 h 504939"/>
                <a:gd name="connsiteX4" fmla="*/ 1275601 w 1759916"/>
                <a:gd name="connsiteY4" fmla="*/ 437561 h 504939"/>
                <a:gd name="connsiteX5" fmla="*/ 1264960 w 1759916"/>
                <a:gd name="connsiteY5" fmla="*/ 435304 h 504939"/>
                <a:gd name="connsiteX6" fmla="*/ 1028929 w 1759916"/>
                <a:gd name="connsiteY6" fmla="*/ 392741 h 504939"/>
                <a:gd name="connsiteX7" fmla="*/ 832881 w 1759916"/>
                <a:gd name="connsiteY7" fmla="*/ 356304 h 504939"/>
                <a:gd name="connsiteX8" fmla="*/ 572344 w 1759916"/>
                <a:gd name="connsiteY8" fmla="*/ 309227 h 504939"/>
                <a:gd name="connsiteX9" fmla="*/ 385969 w 1759916"/>
                <a:gd name="connsiteY9" fmla="*/ 274725 h 504939"/>
                <a:gd name="connsiteX10" fmla="*/ 188632 w 1759916"/>
                <a:gd name="connsiteY10" fmla="*/ 238933 h 504939"/>
                <a:gd name="connsiteX11" fmla="*/ 0 w 1759916"/>
                <a:gd name="connsiteY11" fmla="*/ 204109 h 504939"/>
                <a:gd name="connsiteX12" fmla="*/ 322 w 1759916"/>
                <a:gd name="connsiteY12" fmla="*/ 197660 h 504939"/>
                <a:gd name="connsiteX13" fmla="*/ 22249 w 1759916"/>
                <a:gd name="connsiteY13" fmla="*/ 77710 h 504939"/>
                <a:gd name="connsiteX14" fmla="*/ 37404 w 1759916"/>
                <a:gd name="connsiteY14" fmla="*/ 0 h 504939"/>
                <a:gd name="connsiteX15" fmla="*/ 56751 w 1759916"/>
                <a:gd name="connsiteY15" fmla="*/ 2580 h 504939"/>
                <a:gd name="connsiteX16" fmla="*/ 258280 w 1759916"/>
                <a:gd name="connsiteY16" fmla="*/ 39661 h 504939"/>
                <a:gd name="connsiteX17" fmla="*/ 502695 w 1759916"/>
                <a:gd name="connsiteY17" fmla="*/ 84159 h 504939"/>
                <a:gd name="connsiteX18" fmla="*/ 690359 w 1759916"/>
                <a:gd name="connsiteY18" fmla="*/ 118660 h 504939"/>
                <a:gd name="connsiteX19" fmla="*/ 875766 w 1759916"/>
                <a:gd name="connsiteY19" fmla="*/ 152195 h 504939"/>
                <a:gd name="connsiteX20" fmla="*/ 1035378 w 1759916"/>
                <a:gd name="connsiteY20" fmla="*/ 182183 h 504939"/>
                <a:gd name="connsiteX21" fmla="*/ 1215626 w 1759916"/>
                <a:gd name="connsiteY21" fmla="*/ 214750 h 504939"/>
                <a:gd name="connsiteX22" fmla="*/ 1297205 w 1759916"/>
                <a:gd name="connsiteY22" fmla="*/ 228615 h 504939"/>
                <a:gd name="connsiteX23" fmla="*/ 1385233 w 1759916"/>
                <a:gd name="connsiteY23" fmla="*/ 245705 h 504939"/>
                <a:gd name="connsiteX24" fmla="*/ 1670598 w 1759916"/>
                <a:gd name="connsiteY24" fmla="*/ 297941 h 504939"/>
                <a:gd name="connsiteX25" fmla="*/ 1757659 w 1759916"/>
                <a:gd name="connsiteY25" fmla="*/ 379520 h 504939"/>
                <a:gd name="connsiteX26" fmla="*/ 1759916 w 1759916"/>
                <a:gd name="connsiteY26" fmla="*/ 384034 h 504939"/>
                <a:gd name="connsiteX27" fmla="*/ 1759916 w 1759916"/>
                <a:gd name="connsiteY27" fmla="*/ 417246 h 5049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1759916" h="504939">
                  <a:moveTo>
                    <a:pt x="1759916" y="417246"/>
                  </a:moveTo>
                  <a:cubicBezTo>
                    <a:pt x="1756692" y="422083"/>
                    <a:pt x="1756692" y="428210"/>
                    <a:pt x="1754757" y="433691"/>
                  </a:cubicBezTo>
                  <a:cubicBezTo>
                    <a:pt x="1738635" y="482381"/>
                    <a:pt x="1688978" y="512368"/>
                    <a:pt x="1638354" y="503340"/>
                  </a:cubicBezTo>
                  <a:cubicBezTo>
                    <a:pt x="1534848" y="484638"/>
                    <a:pt x="1431665" y="465613"/>
                    <a:pt x="1328482" y="446912"/>
                  </a:cubicBezTo>
                  <a:cubicBezTo>
                    <a:pt x="1311070" y="443687"/>
                    <a:pt x="1293335" y="440785"/>
                    <a:pt x="1275601" y="437561"/>
                  </a:cubicBezTo>
                  <a:cubicBezTo>
                    <a:pt x="1272054" y="436916"/>
                    <a:pt x="1268507" y="435948"/>
                    <a:pt x="1264960" y="435304"/>
                  </a:cubicBezTo>
                  <a:cubicBezTo>
                    <a:pt x="1186283" y="421116"/>
                    <a:pt x="1107606" y="407251"/>
                    <a:pt x="1028929" y="392741"/>
                  </a:cubicBezTo>
                  <a:cubicBezTo>
                    <a:pt x="963472" y="380810"/>
                    <a:pt x="898338" y="368235"/>
                    <a:pt x="832881" y="356304"/>
                  </a:cubicBezTo>
                  <a:cubicBezTo>
                    <a:pt x="746143" y="340504"/>
                    <a:pt x="659082" y="325027"/>
                    <a:pt x="572344" y="309227"/>
                  </a:cubicBezTo>
                  <a:cubicBezTo>
                    <a:pt x="510111" y="297941"/>
                    <a:pt x="448201" y="286011"/>
                    <a:pt x="385969" y="274725"/>
                  </a:cubicBezTo>
                  <a:cubicBezTo>
                    <a:pt x="320190" y="262794"/>
                    <a:pt x="254411" y="251186"/>
                    <a:pt x="188632" y="238933"/>
                  </a:cubicBezTo>
                  <a:cubicBezTo>
                    <a:pt x="125754" y="227325"/>
                    <a:pt x="62877" y="215717"/>
                    <a:pt x="0" y="204109"/>
                  </a:cubicBezTo>
                  <a:cubicBezTo>
                    <a:pt x="0" y="201852"/>
                    <a:pt x="0" y="199595"/>
                    <a:pt x="322" y="197660"/>
                  </a:cubicBezTo>
                  <a:cubicBezTo>
                    <a:pt x="7416" y="157677"/>
                    <a:pt x="14833" y="117693"/>
                    <a:pt x="22249" y="77710"/>
                  </a:cubicBezTo>
                  <a:cubicBezTo>
                    <a:pt x="27086" y="51592"/>
                    <a:pt x="32245" y="25796"/>
                    <a:pt x="37404" y="0"/>
                  </a:cubicBezTo>
                  <a:cubicBezTo>
                    <a:pt x="43853" y="967"/>
                    <a:pt x="50302" y="1612"/>
                    <a:pt x="56751" y="2580"/>
                  </a:cubicBezTo>
                  <a:cubicBezTo>
                    <a:pt x="123820" y="14832"/>
                    <a:pt x="191211" y="27408"/>
                    <a:pt x="258280" y="39661"/>
                  </a:cubicBezTo>
                  <a:cubicBezTo>
                    <a:pt x="339859" y="54493"/>
                    <a:pt x="421438" y="69004"/>
                    <a:pt x="502695" y="84159"/>
                  </a:cubicBezTo>
                  <a:cubicBezTo>
                    <a:pt x="565250" y="95444"/>
                    <a:pt x="627805" y="107375"/>
                    <a:pt x="690359" y="118660"/>
                  </a:cubicBezTo>
                  <a:cubicBezTo>
                    <a:pt x="752269" y="129946"/>
                    <a:pt x="814179" y="140909"/>
                    <a:pt x="875766" y="152195"/>
                  </a:cubicBezTo>
                  <a:cubicBezTo>
                    <a:pt x="928970" y="161868"/>
                    <a:pt x="982174" y="172509"/>
                    <a:pt x="1035378" y="182183"/>
                  </a:cubicBezTo>
                  <a:cubicBezTo>
                    <a:pt x="1095353" y="193146"/>
                    <a:pt x="1155328" y="204109"/>
                    <a:pt x="1215626" y="214750"/>
                  </a:cubicBezTo>
                  <a:cubicBezTo>
                    <a:pt x="1242711" y="219586"/>
                    <a:pt x="1270119" y="224101"/>
                    <a:pt x="1297205" y="228615"/>
                  </a:cubicBezTo>
                  <a:cubicBezTo>
                    <a:pt x="1326225" y="236031"/>
                    <a:pt x="1355890" y="240223"/>
                    <a:pt x="1385233" y="245705"/>
                  </a:cubicBezTo>
                  <a:cubicBezTo>
                    <a:pt x="1480355" y="263439"/>
                    <a:pt x="1575477" y="280529"/>
                    <a:pt x="1670598" y="297941"/>
                  </a:cubicBezTo>
                  <a:cubicBezTo>
                    <a:pt x="1717031" y="306325"/>
                    <a:pt x="1746051" y="334055"/>
                    <a:pt x="1757659" y="379520"/>
                  </a:cubicBezTo>
                  <a:cubicBezTo>
                    <a:pt x="1757982" y="381132"/>
                    <a:pt x="1757982" y="383067"/>
                    <a:pt x="1759916" y="384034"/>
                  </a:cubicBezTo>
                  <a:cubicBezTo>
                    <a:pt x="1759916" y="395320"/>
                    <a:pt x="1759916" y="406283"/>
                    <a:pt x="1759916" y="417246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32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xmlns="" id="{1E29102C-B3CD-4B8E-B07A-5EA9C1DA13D7}"/>
                </a:ext>
              </a:extLst>
            </p:cNvPr>
            <p:cNvSpPr/>
            <p:nvPr/>
          </p:nvSpPr>
          <p:spPr>
            <a:xfrm>
              <a:off x="6688259" y="2434948"/>
              <a:ext cx="321468" cy="822010"/>
            </a:xfrm>
            <a:custGeom>
              <a:avLst/>
              <a:gdLst>
                <a:gd name="connsiteX0" fmla="*/ 208301 w 321468"/>
                <a:gd name="connsiteY0" fmla="*/ 736784 h 822010"/>
                <a:gd name="connsiteX1" fmla="*/ 191534 w 321468"/>
                <a:gd name="connsiteY1" fmla="*/ 775478 h 822010"/>
                <a:gd name="connsiteX2" fmla="*/ 48045 w 321468"/>
                <a:gd name="connsiteY2" fmla="*/ 805143 h 822010"/>
                <a:gd name="connsiteX3" fmla="*/ 1612 w 321468"/>
                <a:gd name="connsiteY3" fmla="*/ 716792 h 822010"/>
                <a:gd name="connsiteX4" fmla="*/ 0 w 321468"/>
                <a:gd name="connsiteY4" fmla="*/ 710666 h 822010"/>
                <a:gd name="connsiteX5" fmla="*/ 1612 w 321468"/>
                <a:gd name="connsiteY5" fmla="*/ 703249 h 822010"/>
                <a:gd name="connsiteX6" fmla="*/ 37404 w 321468"/>
                <a:gd name="connsiteY6" fmla="*/ 504944 h 822010"/>
                <a:gd name="connsiteX7" fmla="*/ 65457 w 321468"/>
                <a:gd name="connsiteY7" fmla="*/ 353717 h 822010"/>
                <a:gd name="connsiteX8" fmla="*/ 96412 w 321468"/>
                <a:gd name="connsiteY8" fmla="*/ 185399 h 822010"/>
                <a:gd name="connsiteX9" fmla="*/ 116403 w 321468"/>
                <a:gd name="connsiteY9" fmla="*/ 76090 h 822010"/>
                <a:gd name="connsiteX10" fmla="*/ 135750 w 321468"/>
                <a:gd name="connsiteY10" fmla="*/ 37074 h 822010"/>
                <a:gd name="connsiteX11" fmla="*/ 168640 w 321468"/>
                <a:gd name="connsiteY11" fmla="*/ 12568 h 822010"/>
                <a:gd name="connsiteX12" fmla="*/ 291815 w 321468"/>
                <a:gd name="connsiteY12" fmla="*/ 31270 h 822010"/>
                <a:gd name="connsiteX13" fmla="*/ 298264 w 321468"/>
                <a:gd name="connsiteY13" fmla="*/ 37074 h 822010"/>
                <a:gd name="connsiteX14" fmla="*/ 315998 w 321468"/>
                <a:gd name="connsiteY14" fmla="*/ 71253 h 822010"/>
                <a:gd name="connsiteX15" fmla="*/ 320190 w 321468"/>
                <a:gd name="connsiteY15" fmla="*/ 123489 h 822010"/>
                <a:gd name="connsiteX16" fmla="*/ 317933 w 321468"/>
                <a:gd name="connsiteY16" fmla="*/ 129616 h 822010"/>
                <a:gd name="connsiteX17" fmla="*/ 293104 w 321468"/>
                <a:gd name="connsiteY17" fmla="*/ 266978 h 822010"/>
                <a:gd name="connsiteX18" fmla="*/ 254088 w 321468"/>
                <a:gd name="connsiteY18" fmla="*/ 480438 h 822010"/>
                <a:gd name="connsiteX19" fmla="*/ 219264 w 321468"/>
                <a:gd name="connsiteY19" fmla="*/ 670360 h 822010"/>
                <a:gd name="connsiteX20" fmla="*/ 208301 w 321468"/>
                <a:gd name="connsiteY20" fmla="*/ 736784 h 822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321468" h="822010">
                  <a:moveTo>
                    <a:pt x="208301" y="736784"/>
                  </a:moveTo>
                  <a:cubicBezTo>
                    <a:pt x="203142" y="749682"/>
                    <a:pt x="199595" y="763547"/>
                    <a:pt x="191534" y="775478"/>
                  </a:cubicBezTo>
                  <a:cubicBezTo>
                    <a:pt x="159611" y="822877"/>
                    <a:pt x="95767" y="836420"/>
                    <a:pt x="48045" y="805143"/>
                  </a:cubicBezTo>
                  <a:cubicBezTo>
                    <a:pt x="17412" y="783539"/>
                    <a:pt x="1290" y="754518"/>
                    <a:pt x="1612" y="716792"/>
                  </a:cubicBezTo>
                  <a:cubicBezTo>
                    <a:pt x="1612" y="714535"/>
                    <a:pt x="1935" y="712278"/>
                    <a:pt x="0" y="710666"/>
                  </a:cubicBezTo>
                  <a:cubicBezTo>
                    <a:pt x="645" y="708086"/>
                    <a:pt x="1290" y="705829"/>
                    <a:pt x="1612" y="703249"/>
                  </a:cubicBezTo>
                  <a:cubicBezTo>
                    <a:pt x="13543" y="637148"/>
                    <a:pt x="25473" y="571046"/>
                    <a:pt x="37404" y="504944"/>
                  </a:cubicBezTo>
                  <a:cubicBezTo>
                    <a:pt x="46755" y="454643"/>
                    <a:pt x="56106" y="404341"/>
                    <a:pt x="65457" y="353717"/>
                  </a:cubicBezTo>
                  <a:cubicBezTo>
                    <a:pt x="75775" y="297611"/>
                    <a:pt x="86093" y="241505"/>
                    <a:pt x="96412" y="185399"/>
                  </a:cubicBezTo>
                  <a:cubicBezTo>
                    <a:pt x="103183" y="148963"/>
                    <a:pt x="109632" y="112526"/>
                    <a:pt x="116403" y="76090"/>
                  </a:cubicBezTo>
                  <a:cubicBezTo>
                    <a:pt x="122852" y="63192"/>
                    <a:pt x="129301" y="50294"/>
                    <a:pt x="135750" y="37074"/>
                  </a:cubicBezTo>
                  <a:cubicBezTo>
                    <a:pt x="146713" y="29013"/>
                    <a:pt x="156064" y="19017"/>
                    <a:pt x="168640" y="12568"/>
                  </a:cubicBezTo>
                  <a:cubicBezTo>
                    <a:pt x="211525" y="-9359"/>
                    <a:pt x="257313" y="-2265"/>
                    <a:pt x="291815" y="31270"/>
                  </a:cubicBezTo>
                  <a:cubicBezTo>
                    <a:pt x="293749" y="33204"/>
                    <a:pt x="296329" y="35139"/>
                    <a:pt x="298264" y="37074"/>
                  </a:cubicBezTo>
                  <a:cubicBezTo>
                    <a:pt x="304390" y="48359"/>
                    <a:pt x="311806" y="59000"/>
                    <a:pt x="315998" y="71253"/>
                  </a:cubicBezTo>
                  <a:cubicBezTo>
                    <a:pt x="321480" y="88343"/>
                    <a:pt x="322770" y="105755"/>
                    <a:pt x="320190" y="123489"/>
                  </a:cubicBezTo>
                  <a:cubicBezTo>
                    <a:pt x="319545" y="125424"/>
                    <a:pt x="318255" y="127359"/>
                    <a:pt x="317933" y="129616"/>
                  </a:cubicBezTo>
                  <a:cubicBezTo>
                    <a:pt x="309549" y="175403"/>
                    <a:pt x="301488" y="221191"/>
                    <a:pt x="293104" y="266978"/>
                  </a:cubicBezTo>
                  <a:cubicBezTo>
                    <a:pt x="280207" y="338239"/>
                    <a:pt x="266986" y="409178"/>
                    <a:pt x="254088" y="480438"/>
                  </a:cubicBezTo>
                  <a:cubicBezTo>
                    <a:pt x="242480" y="543638"/>
                    <a:pt x="230550" y="606838"/>
                    <a:pt x="219264" y="670360"/>
                  </a:cubicBezTo>
                  <a:cubicBezTo>
                    <a:pt x="215395" y="692609"/>
                    <a:pt x="210235" y="714535"/>
                    <a:pt x="208301" y="736784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32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xmlns="" id="{E4AF3806-124E-41CB-BF99-B35F24FA93F7}"/>
                </a:ext>
              </a:extLst>
            </p:cNvPr>
            <p:cNvSpPr/>
            <p:nvPr/>
          </p:nvSpPr>
          <p:spPr>
            <a:xfrm>
              <a:off x="6484820" y="2397903"/>
              <a:ext cx="319884" cy="822196"/>
            </a:xfrm>
            <a:custGeom>
              <a:avLst/>
              <a:gdLst>
                <a:gd name="connsiteX0" fmla="*/ 319843 w 319884"/>
                <a:gd name="connsiteY0" fmla="*/ 113135 h 822196"/>
                <a:gd name="connsiteX1" fmla="*/ 299852 w 319884"/>
                <a:gd name="connsiteY1" fmla="*/ 222445 h 822196"/>
                <a:gd name="connsiteX2" fmla="*/ 268897 w 319884"/>
                <a:gd name="connsiteY2" fmla="*/ 390762 h 822196"/>
                <a:gd name="connsiteX3" fmla="*/ 240844 w 319884"/>
                <a:gd name="connsiteY3" fmla="*/ 541990 h 822196"/>
                <a:gd name="connsiteX4" fmla="*/ 205052 w 319884"/>
                <a:gd name="connsiteY4" fmla="*/ 740294 h 822196"/>
                <a:gd name="connsiteX5" fmla="*/ 203440 w 319884"/>
                <a:gd name="connsiteY5" fmla="*/ 747711 h 822196"/>
                <a:gd name="connsiteX6" fmla="*/ 44151 w 319884"/>
                <a:gd name="connsiteY6" fmla="*/ 803172 h 822196"/>
                <a:gd name="connsiteX7" fmla="*/ 621 w 319884"/>
                <a:gd name="connsiteY7" fmla="*/ 705470 h 822196"/>
                <a:gd name="connsiteX8" fmla="*/ 943 w 319884"/>
                <a:gd name="connsiteY8" fmla="*/ 697731 h 822196"/>
                <a:gd name="connsiteX9" fmla="*/ 3200 w 319884"/>
                <a:gd name="connsiteY9" fmla="*/ 692895 h 822196"/>
                <a:gd name="connsiteX10" fmla="*/ 39314 w 319884"/>
                <a:gd name="connsiteY10" fmla="*/ 494267 h 822196"/>
                <a:gd name="connsiteX11" fmla="*/ 68979 w 319884"/>
                <a:gd name="connsiteY11" fmla="*/ 335301 h 822196"/>
                <a:gd name="connsiteX12" fmla="*/ 101224 w 319884"/>
                <a:gd name="connsiteY12" fmla="*/ 156988 h 822196"/>
                <a:gd name="connsiteX13" fmla="*/ 113477 w 319884"/>
                <a:gd name="connsiteY13" fmla="*/ 85082 h 822196"/>
                <a:gd name="connsiteX14" fmla="*/ 164746 w 319884"/>
                <a:gd name="connsiteY14" fmla="*/ 12854 h 822196"/>
                <a:gd name="connsiteX15" fmla="*/ 203117 w 319884"/>
                <a:gd name="connsiteY15" fmla="*/ 923 h 822196"/>
                <a:gd name="connsiteX16" fmla="*/ 313717 w 319884"/>
                <a:gd name="connsiteY16" fmla="*/ 68315 h 822196"/>
                <a:gd name="connsiteX17" fmla="*/ 316619 w 319884"/>
                <a:gd name="connsiteY17" fmla="*/ 74119 h 822196"/>
                <a:gd name="connsiteX18" fmla="*/ 319843 w 319884"/>
                <a:gd name="connsiteY18" fmla="*/ 113135 h 822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19884" h="822196">
                  <a:moveTo>
                    <a:pt x="319843" y="113135"/>
                  </a:moveTo>
                  <a:cubicBezTo>
                    <a:pt x="313072" y="149571"/>
                    <a:pt x="306301" y="186008"/>
                    <a:pt x="299852" y="222445"/>
                  </a:cubicBezTo>
                  <a:cubicBezTo>
                    <a:pt x="289533" y="278550"/>
                    <a:pt x="279537" y="334656"/>
                    <a:pt x="268897" y="390762"/>
                  </a:cubicBezTo>
                  <a:cubicBezTo>
                    <a:pt x="259546" y="441064"/>
                    <a:pt x="249872" y="491365"/>
                    <a:pt x="240844" y="541990"/>
                  </a:cubicBezTo>
                  <a:cubicBezTo>
                    <a:pt x="228591" y="608091"/>
                    <a:pt x="216983" y="674193"/>
                    <a:pt x="205052" y="740294"/>
                  </a:cubicBezTo>
                  <a:cubicBezTo>
                    <a:pt x="204730" y="742874"/>
                    <a:pt x="204085" y="745131"/>
                    <a:pt x="203440" y="747711"/>
                  </a:cubicBezTo>
                  <a:cubicBezTo>
                    <a:pt x="183771" y="813812"/>
                    <a:pt x="103159" y="845090"/>
                    <a:pt x="44151" y="803172"/>
                  </a:cubicBezTo>
                  <a:cubicBezTo>
                    <a:pt x="10939" y="779311"/>
                    <a:pt x="-3249" y="746098"/>
                    <a:pt x="621" y="705470"/>
                  </a:cubicBezTo>
                  <a:cubicBezTo>
                    <a:pt x="943" y="702891"/>
                    <a:pt x="943" y="700311"/>
                    <a:pt x="943" y="697731"/>
                  </a:cubicBezTo>
                  <a:cubicBezTo>
                    <a:pt x="1588" y="696119"/>
                    <a:pt x="2878" y="694507"/>
                    <a:pt x="3200" y="692895"/>
                  </a:cubicBezTo>
                  <a:cubicBezTo>
                    <a:pt x="15131" y="626793"/>
                    <a:pt x="27061" y="560369"/>
                    <a:pt x="39314" y="494267"/>
                  </a:cubicBezTo>
                  <a:cubicBezTo>
                    <a:pt x="48988" y="441386"/>
                    <a:pt x="59306" y="388505"/>
                    <a:pt x="68979" y="335301"/>
                  </a:cubicBezTo>
                  <a:cubicBezTo>
                    <a:pt x="79943" y="275971"/>
                    <a:pt x="90583" y="216318"/>
                    <a:pt x="101224" y="156988"/>
                  </a:cubicBezTo>
                  <a:cubicBezTo>
                    <a:pt x="105416" y="133127"/>
                    <a:pt x="111220" y="109265"/>
                    <a:pt x="113477" y="85082"/>
                  </a:cubicBezTo>
                  <a:cubicBezTo>
                    <a:pt x="120571" y="53805"/>
                    <a:pt x="137983" y="30266"/>
                    <a:pt x="164746" y="12854"/>
                  </a:cubicBezTo>
                  <a:cubicBezTo>
                    <a:pt x="177322" y="8340"/>
                    <a:pt x="189575" y="2858"/>
                    <a:pt x="203117" y="923"/>
                  </a:cubicBezTo>
                  <a:cubicBezTo>
                    <a:pt x="252452" y="-5848"/>
                    <a:pt x="298884" y="25429"/>
                    <a:pt x="313717" y="68315"/>
                  </a:cubicBezTo>
                  <a:cubicBezTo>
                    <a:pt x="314362" y="70249"/>
                    <a:pt x="315651" y="72184"/>
                    <a:pt x="316619" y="74119"/>
                  </a:cubicBezTo>
                  <a:cubicBezTo>
                    <a:pt x="318553" y="87017"/>
                    <a:pt x="320166" y="99915"/>
                    <a:pt x="319843" y="113135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32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xmlns="" id="{309AE57B-EA9A-4FD7-9668-CFA9E414AF3A}"/>
                </a:ext>
              </a:extLst>
            </p:cNvPr>
            <p:cNvSpPr/>
            <p:nvPr/>
          </p:nvSpPr>
          <p:spPr>
            <a:xfrm>
              <a:off x="6310181" y="2482985"/>
              <a:ext cx="287792" cy="612649"/>
            </a:xfrm>
            <a:custGeom>
              <a:avLst/>
              <a:gdLst>
                <a:gd name="connsiteX0" fmla="*/ 287793 w 287792"/>
                <a:gd name="connsiteY0" fmla="*/ 0 h 612649"/>
                <a:gd name="connsiteX1" fmla="*/ 275540 w 287792"/>
                <a:gd name="connsiteY1" fmla="*/ 71906 h 612649"/>
                <a:gd name="connsiteX2" fmla="*/ 243295 w 287792"/>
                <a:gd name="connsiteY2" fmla="*/ 250219 h 612649"/>
                <a:gd name="connsiteX3" fmla="*/ 213630 w 287792"/>
                <a:gd name="connsiteY3" fmla="*/ 409185 h 612649"/>
                <a:gd name="connsiteX4" fmla="*/ 177516 w 287792"/>
                <a:gd name="connsiteY4" fmla="*/ 607813 h 612649"/>
                <a:gd name="connsiteX5" fmla="*/ 175259 w 287792"/>
                <a:gd name="connsiteY5" fmla="*/ 612649 h 612649"/>
                <a:gd name="connsiteX6" fmla="*/ 77880 w 287792"/>
                <a:gd name="connsiteY6" fmla="*/ 567829 h 612649"/>
                <a:gd name="connsiteX7" fmla="*/ 2750 w 287792"/>
                <a:gd name="connsiteY7" fmla="*/ 403381 h 612649"/>
                <a:gd name="connsiteX8" fmla="*/ 52407 w 287792"/>
                <a:gd name="connsiteY8" fmla="*/ 135105 h 612649"/>
                <a:gd name="connsiteX9" fmla="*/ 199120 w 287792"/>
                <a:gd name="connsiteY9" fmla="*/ 5804 h 612649"/>
                <a:gd name="connsiteX10" fmla="*/ 287793 w 287792"/>
                <a:gd name="connsiteY10" fmla="*/ 0 h 612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87792" h="612649">
                  <a:moveTo>
                    <a:pt x="287793" y="0"/>
                  </a:moveTo>
                  <a:cubicBezTo>
                    <a:pt x="285858" y="24506"/>
                    <a:pt x="279732" y="48045"/>
                    <a:pt x="275540" y="71906"/>
                  </a:cubicBezTo>
                  <a:cubicBezTo>
                    <a:pt x="264899" y="131236"/>
                    <a:pt x="254258" y="190889"/>
                    <a:pt x="243295" y="250219"/>
                  </a:cubicBezTo>
                  <a:cubicBezTo>
                    <a:pt x="233622" y="303100"/>
                    <a:pt x="223304" y="355982"/>
                    <a:pt x="213630" y="409185"/>
                  </a:cubicBezTo>
                  <a:cubicBezTo>
                    <a:pt x="201377" y="475287"/>
                    <a:pt x="189447" y="541711"/>
                    <a:pt x="177516" y="607813"/>
                  </a:cubicBezTo>
                  <a:cubicBezTo>
                    <a:pt x="177194" y="609425"/>
                    <a:pt x="175904" y="611037"/>
                    <a:pt x="175259" y="612649"/>
                  </a:cubicBezTo>
                  <a:cubicBezTo>
                    <a:pt x="142369" y="598784"/>
                    <a:pt x="108835" y="585564"/>
                    <a:pt x="77880" y="567829"/>
                  </a:cubicBezTo>
                  <a:cubicBezTo>
                    <a:pt x="19839" y="535262"/>
                    <a:pt x="-9503" y="469161"/>
                    <a:pt x="2750" y="403381"/>
                  </a:cubicBezTo>
                  <a:cubicBezTo>
                    <a:pt x="19517" y="314064"/>
                    <a:pt x="35962" y="224746"/>
                    <a:pt x="52407" y="135105"/>
                  </a:cubicBezTo>
                  <a:cubicBezTo>
                    <a:pt x="65949" y="61588"/>
                    <a:pt x="124312" y="9996"/>
                    <a:pt x="199120" y="5804"/>
                  </a:cubicBezTo>
                  <a:cubicBezTo>
                    <a:pt x="228785" y="4192"/>
                    <a:pt x="258450" y="1935"/>
                    <a:pt x="287793" y="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32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xmlns="" id="{E83ADA7F-8962-47BA-BED8-9CEA1BE53A89}"/>
                </a:ext>
              </a:extLst>
            </p:cNvPr>
            <p:cNvSpPr/>
            <p:nvPr/>
          </p:nvSpPr>
          <p:spPr>
            <a:xfrm>
              <a:off x="6896560" y="2558115"/>
              <a:ext cx="287383" cy="613616"/>
            </a:xfrm>
            <a:custGeom>
              <a:avLst/>
              <a:gdLst>
                <a:gd name="connsiteX0" fmla="*/ 0 w 287383"/>
                <a:gd name="connsiteY0" fmla="*/ 613617 h 613616"/>
                <a:gd name="connsiteX1" fmla="*/ 11286 w 287383"/>
                <a:gd name="connsiteY1" fmla="*/ 546870 h 613616"/>
                <a:gd name="connsiteX2" fmla="*/ 46110 w 287383"/>
                <a:gd name="connsiteY2" fmla="*/ 356949 h 613616"/>
                <a:gd name="connsiteX3" fmla="*/ 85126 w 287383"/>
                <a:gd name="connsiteY3" fmla="*/ 143489 h 613616"/>
                <a:gd name="connsiteX4" fmla="*/ 109954 w 287383"/>
                <a:gd name="connsiteY4" fmla="*/ 6126 h 613616"/>
                <a:gd name="connsiteX5" fmla="*/ 112212 w 287383"/>
                <a:gd name="connsiteY5" fmla="*/ 0 h 613616"/>
                <a:gd name="connsiteX6" fmla="*/ 225713 w 287383"/>
                <a:gd name="connsiteY6" fmla="*/ 56106 h 613616"/>
                <a:gd name="connsiteX7" fmla="*/ 284721 w 287383"/>
                <a:gd name="connsiteY7" fmla="*/ 208946 h 613616"/>
                <a:gd name="connsiteX8" fmla="*/ 278917 w 287383"/>
                <a:gd name="connsiteY8" fmla="*/ 242158 h 613616"/>
                <a:gd name="connsiteX9" fmla="*/ 263762 w 287383"/>
                <a:gd name="connsiteY9" fmla="*/ 319867 h 613616"/>
                <a:gd name="connsiteX10" fmla="*/ 241835 w 287383"/>
                <a:gd name="connsiteY10" fmla="*/ 439818 h 613616"/>
                <a:gd name="connsiteX11" fmla="*/ 241513 w 287383"/>
                <a:gd name="connsiteY11" fmla="*/ 446267 h 613616"/>
                <a:gd name="connsiteX12" fmla="*/ 224101 w 287383"/>
                <a:gd name="connsiteY12" fmla="*/ 514948 h 613616"/>
                <a:gd name="connsiteX13" fmla="*/ 91575 w 287383"/>
                <a:gd name="connsiteY13" fmla="*/ 606845 h 613616"/>
                <a:gd name="connsiteX14" fmla="*/ 0 w 287383"/>
                <a:gd name="connsiteY14" fmla="*/ 613617 h 6136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87383" h="613616">
                  <a:moveTo>
                    <a:pt x="0" y="613617"/>
                  </a:moveTo>
                  <a:cubicBezTo>
                    <a:pt x="1935" y="591045"/>
                    <a:pt x="7094" y="569119"/>
                    <a:pt x="11286" y="546870"/>
                  </a:cubicBezTo>
                  <a:cubicBezTo>
                    <a:pt x="22571" y="483671"/>
                    <a:pt x="34502" y="420149"/>
                    <a:pt x="46110" y="356949"/>
                  </a:cubicBezTo>
                  <a:cubicBezTo>
                    <a:pt x="59008" y="285688"/>
                    <a:pt x="72228" y="214750"/>
                    <a:pt x="85126" y="143489"/>
                  </a:cubicBezTo>
                  <a:cubicBezTo>
                    <a:pt x="93510" y="97701"/>
                    <a:pt x="101571" y="51914"/>
                    <a:pt x="109954" y="6126"/>
                  </a:cubicBezTo>
                  <a:cubicBezTo>
                    <a:pt x="110277" y="4192"/>
                    <a:pt x="111567" y="2257"/>
                    <a:pt x="112212" y="0"/>
                  </a:cubicBezTo>
                  <a:cubicBezTo>
                    <a:pt x="150260" y="18379"/>
                    <a:pt x="192178" y="29988"/>
                    <a:pt x="225713" y="56106"/>
                  </a:cubicBezTo>
                  <a:cubicBezTo>
                    <a:pt x="275370" y="94799"/>
                    <a:pt x="295039" y="146713"/>
                    <a:pt x="284721" y="208946"/>
                  </a:cubicBezTo>
                  <a:cubicBezTo>
                    <a:pt x="282786" y="220231"/>
                    <a:pt x="280851" y="231194"/>
                    <a:pt x="278917" y="242158"/>
                  </a:cubicBezTo>
                  <a:cubicBezTo>
                    <a:pt x="273758" y="267953"/>
                    <a:pt x="268598" y="294072"/>
                    <a:pt x="263762" y="319867"/>
                  </a:cubicBezTo>
                  <a:cubicBezTo>
                    <a:pt x="256345" y="359851"/>
                    <a:pt x="249252" y="399834"/>
                    <a:pt x="241835" y="439818"/>
                  </a:cubicBezTo>
                  <a:cubicBezTo>
                    <a:pt x="241513" y="442075"/>
                    <a:pt x="241513" y="444009"/>
                    <a:pt x="241513" y="446267"/>
                  </a:cubicBezTo>
                  <a:cubicBezTo>
                    <a:pt x="236354" y="469483"/>
                    <a:pt x="234741" y="493344"/>
                    <a:pt x="224101" y="514948"/>
                  </a:cubicBezTo>
                  <a:cubicBezTo>
                    <a:pt x="197015" y="570086"/>
                    <a:pt x="153485" y="601686"/>
                    <a:pt x="91575" y="606845"/>
                  </a:cubicBezTo>
                  <a:cubicBezTo>
                    <a:pt x="60942" y="610070"/>
                    <a:pt x="30632" y="611682"/>
                    <a:pt x="0" y="613617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32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xmlns="" id="{C9042061-41C2-4219-8632-8A19A54F5A6C}"/>
                </a:ext>
              </a:extLst>
            </p:cNvPr>
            <p:cNvSpPr/>
            <p:nvPr/>
          </p:nvSpPr>
          <p:spPr>
            <a:xfrm>
              <a:off x="7307921" y="1521418"/>
              <a:ext cx="532093" cy="287652"/>
            </a:xfrm>
            <a:custGeom>
              <a:avLst/>
              <a:gdLst>
                <a:gd name="connsiteX0" fmla="*/ 86820 w 532093"/>
                <a:gd name="connsiteY0" fmla="*/ 287652 h 287652"/>
                <a:gd name="connsiteX1" fmla="*/ 16849 w 532093"/>
                <a:gd name="connsiteY1" fmla="*/ 171249 h 287652"/>
                <a:gd name="connsiteX2" fmla="*/ 16526 w 532093"/>
                <a:gd name="connsiteY2" fmla="*/ 55491 h 287652"/>
                <a:gd name="connsiteX3" fmla="*/ 113905 w 532093"/>
                <a:gd name="connsiteY3" fmla="*/ 997 h 287652"/>
                <a:gd name="connsiteX4" fmla="*/ 212252 w 532093"/>
                <a:gd name="connsiteY4" fmla="*/ 63552 h 287652"/>
                <a:gd name="connsiteX5" fmla="*/ 264811 w 532093"/>
                <a:gd name="connsiteY5" fmla="*/ 168347 h 287652"/>
                <a:gd name="connsiteX6" fmla="*/ 270937 w 532093"/>
                <a:gd name="connsiteY6" fmla="*/ 159641 h 287652"/>
                <a:gd name="connsiteX7" fmla="*/ 320271 w 532093"/>
                <a:gd name="connsiteY7" fmla="*/ 61617 h 287652"/>
                <a:gd name="connsiteX8" fmla="*/ 430871 w 532093"/>
                <a:gd name="connsiteY8" fmla="*/ 675 h 287652"/>
                <a:gd name="connsiteX9" fmla="*/ 528572 w 532093"/>
                <a:gd name="connsiteY9" fmla="*/ 85801 h 287652"/>
                <a:gd name="connsiteX10" fmla="*/ 513740 w 532093"/>
                <a:gd name="connsiteY10" fmla="*/ 174151 h 287652"/>
                <a:gd name="connsiteX11" fmla="*/ 446026 w 532093"/>
                <a:gd name="connsiteY11" fmla="*/ 287008 h 287652"/>
                <a:gd name="connsiteX12" fmla="*/ 438609 w 532093"/>
                <a:gd name="connsiteY12" fmla="*/ 278946 h 287652"/>
                <a:gd name="connsiteX13" fmla="*/ 318982 w 532093"/>
                <a:gd name="connsiteY13" fmla="*/ 223486 h 287652"/>
                <a:gd name="connsiteX14" fmla="*/ 265778 w 532093"/>
                <a:gd name="connsiteY14" fmla="*/ 222518 h 287652"/>
                <a:gd name="connsiteX15" fmla="*/ 213864 w 532093"/>
                <a:gd name="connsiteY15" fmla="*/ 223486 h 287652"/>
                <a:gd name="connsiteX16" fmla="*/ 127448 w 532093"/>
                <a:gd name="connsiteY16" fmla="*/ 249281 h 287652"/>
                <a:gd name="connsiteX17" fmla="*/ 86820 w 532093"/>
                <a:gd name="connsiteY17" fmla="*/ 287652 h 2876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32093" h="287652">
                  <a:moveTo>
                    <a:pt x="86820" y="287652"/>
                  </a:moveTo>
                  <a:cubicBezTo>
                    <a:pt x="63281" y="248959"/>
                    <a:pt x="39420" y="210265"/>
                    <a:pt x="16849" y="171249"/>
                  </a:cubicBezTo>
                  <a:cubicBezTo>
                    <a:pt x="-5400" y="132878"/>
                    <a:pt x="-5723" y="93539"/>
                    <a:pt x="16526" y="55491"/>
                  </a:cubicBezTo>
                  <a:cubicBezTo>
                    <a:pt x="38130" y="18732"/>
                    <a:pt x="71987" y="352"/>
                    <a:pt x="113905" y="997"/>
                  </a:cubicBezTo>
                  <a:cubicBezTo>
                    <a:pt x="158403" y="1642"/>
                    <a:pt x="191615" y="23891"/>
                    <a:pt x="212252" y="63552"/>
                  </a:cubicBezTo>
                  <a:cubicBezTo>
                    <a:pt x="230309" y="98376"/>
                    <a:pt x="247398" y="133523"/>
                    <a:pt x="264811" y="168347"/>
                  </a:cubicBezTo>
                  <a:cubicBezTo>
                    <a:pt x="269002" y="166412"/>
                    <a:pt x="269325" y="162543"/>
                    <a:pt x="270937" y="159641"/>
                  </a:cubicBezTo>
                  <a:cubicBezTo>
                    <a:pt x="287382" y="127074"/>
                    <a:pt x="303182" y="94184"/>
                    <a:pt x="320271" y="61617"/>
                  </a:cubicBezTo>
                  <a:cubicBezTo>
                    <a:pt x="341875" y="20344"/>
                    <a:pt x="387340" y="-4485"/>
                    <a:pt x="430871" y="675"/>
                  </a:cubicBezTo>
                  <a:cubicBezTo>
                    <a:pt x="479560" y="6801"/>
                    <a:pt x="516642" y="39046"/>
                    <a:pt x="528572" y="85801"/>
                  </a:cubicBezTo>
                  <a:cubicBezTo>
                    <a:pt x="536633" y="117400"/>
                    <a:pt x="530507" y="146743"/>
                    <a:pt x="513740" y="174151"/>
                  </a:cubicBezTo>
                  <a:cubicBezTo>
                    <a:pt x="491168" y="211555"/>
                    <a:pt x="468597" y="249281"/>
                    <a:pt x="446026" y="287008"/>
                  </a:cubicBezTo>
                  <a:cubicBezTo>
                    <a:pt x="443446" y="284428"/>
                    <a:pt x="441189" y="281848"/>
                    <a:pt x="438609" y="278946"/>
                  </a:cubicBezTo>
                  <a:cubicBezTo>
                    <a:pt x="407010" y="242832"/>
                    <a:pt x="367671" y="222841"/>
                    <a:pt x="318982" y="223486"/>
                  </a:cubicBezTo>
                  <a:cubicBezTo>
                    <a:pt x="301247" y="220906"/>
                    <a:pt x="283512" y="222518"/>
                    <a:pt x="265778" y="222518"/>
                  </a:cubicBezTo>
                  <a:cubicBezTo>
                    <a:pt x="248366" y="222518"/>
                    <a:pt x="230954" y="220906"/>
                    <a:pt x="213864" y="223486"/>
                  </a:cubicBezTo>
                  <a:cubicBezTo>
                    <a:pt x="181942" y="221873"/>
                    <a:pt x="153566" y="232514"/>
                    <a:pt x="127448" y="249281"/>
                  </a:cubicBezTo>
                  <a:cubicBezTo>
                    <a:pt x="111648" y="259922"/>
                    <a:pt x="99718" y="274110"/>
                    <a:pt x="86820" y="287652"/>
                  </a:cubicBezTo>
                  <a:close/>
                </a:path>
              </a:pathLst>
            </a:custGeom>
            <a:solidFill>
              <a:schemeClr val="bg1"/>
            </a:solidFill>
            <a:ln w="32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xmlns="" id="{EA34FB0F-3E02-48DC-AE7C-4BE0629E1043}"/>
                </a:ext>
              </a:extLst>
            </p:cNvPr>
            <p:cNvSpPr/>
            <p:nvPr/>
          </p:nvSpPr>
          <p:spPr>
            <a:xfrm>
              <a:off x="7308381" y="1992543"/>
              <a:ext cx="531603" cy="286859"/>
            </a:xfrm>
            <a:custGeom>
              <a:avLst/>
              <a:gdLst>
                <a:gd name="connsiteX0" fmla="*/ 445889 w 531603"/>
                <a:gd name="connsiteY0" fmla="*/ 322 h 286859"/>
                <a:gd name="connsiteX1" fmla="*/ 513603 w 531603"/>
                <a:gd name="connsiteY1" fmla="*/ 113179 h 286859"/>
                <a:gd name="connsiteX2" fmla="*/ 435248 w 531603"/>
                <a:gd name="connsiteY2" fmla="*/ 285366 h 286859"/>
                <a:gd name="connsiteX3" fmla="*/ 319167 w 531603"/>
                <a:gd name="connsiteY3" fmla="*/ 224101 h 286859"/>
                <a:gd name="connsiteX4" fmla="*/ 271122 w 531603"/>
                <a:gd name="connsiteY4" fmla="*/ 128012 h 286859"/>
                <a:gd name="connsiteX5" fmla="*/ 265318 w 531603"/>
                <a:gd name="connsiteY5" fmla="*/ 117048 h 286859"/>
                <a:gd name="connsiteX6" fmla="*/ 223723 w 531603"/>
                <a:gd name="connsiteY6" fmla="*/ 200240 h 286859"/>
                <a:gd name="connsiteX7" fmla="*/ 210825 w 531603"/>
                <a:gd name="connsiteY7" fmla="*/ 225713 h 286859"/>
                <a:gd name="connsiteX8" fmla="*/ 57662 w 531603"/>
                <a:gd name="connsiteY8" fmla="*/ 272145 h 286859"/>
                <a:gd name="connsiteX9" fmla="*/ 15422 w 531603"/>
                <a:gd name="connsiteY9" fmla="*/ 117371 h 286859"/>
                <a:gd name="connsiteX10" fmla="*/ 86360 w 531603"/>
                <a:gd name="connsiteY10" fmla="*/ 0 h 286859"/>
                <a:gd name="connsiteX11" fmla="*/ 93777 w 531603"/>
                <a:gd name="connsiteY11" fmla="*/ 7739 h 286859"/>
                <a:gd name="connsiteX12" fmla="*/ 213404 w 531603"/>
                <a:gd name="connsiteY12" fmla="*/ 63844 h 286859"/>
                <a:gd name="connsiteX13" fmla="*/ 318522 w 531603"/>
                <a:gd name="connsiteY13" fmla="*/ 63844 h 286859"/>
                <a:gd name="connsiteX14" fmla="*/ 437505 w 531603"/>
                <a:gd name="connsiteY14" fmla="*/ 8706 h 286859"/>
                <a:gd name="connsiteX15" fmla="*/ 445889 w 531603"/>
                <a:gd name="connsiteY15" fmla="*/ 322 h 2868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31603" h="286859">
                  <a:moveTo>
                    <a:pt x="445889" y="322"/>
                  </a:moveTo>
                  <a:cubicBezTo>
                    <a:pt x="468460" y="38049"/>
                    <a:pt x="491031" y="75453"/>
                    <a:pt x="513603" y="113179"/>
                  </a:cubicBezTo>
                  <a:cubicBezTo>
                    <a:pt x="557133" y="185407"/>
                    <a:pt x="518117" y="270856"/>
                    <a:pt x="435248" y="285366"/>
                  </a:cubicBezTo>
                  <a:cubicBezTo>
                    <a:pt x="389460" y="293427"/>
                    <a:pt x="341738" y="268276"/>
                    <a:pt x="319167" y="224101"/>
                  </a:cubicBezTo>
                  <a:cubicBezTo>
                    <a:pt x="303045" y="192178"/>
                    <a:pt x="286922" y="159934"/>
                    <a:pt x="271122" y="128012"/>
                  </a:cubicBezTo>
                  <a:cubicBezTo>
                    <a:pt x="269510" y="124787"/>
                    <a:pt x="267898" y="121563"/>
                    <a:pt x="265318" y="117048"/>
                  </a:cubicBezTo>
                  <a:cubicBezTo>
                    <a:pt x="251131" y="145424"/>
                    <a:pt x="237265" y="172832"/>
                    <a:pt x="223723" y="200240"/>
                  </a:cubicBezTo>
                  <a:cubicBezTo>
                    <a:pt x="219531" y="208623"/>
                    <a:pt x="215339" y="217329"/>
                    <a:pt x="210825" y="225713"/>
                  </a:cubicBezTo>
                  <a:cubicBezTo>
                    <a:pt x="181160" y="282464"/>
                    <a:pt x="113446" y="303100"/>
                    <a:pt x="57662" y="272145"/>
                  </a:cubicBezTo>
                  <a:cubicBezTo>
                    <a:pt x="2846" y="241835"/>
                    <a:pt x="-16500" y="171864"/>
                    <a:pt x="15422" y="117371"/>
                  </a:cubicBezTo>
                  <a:cubicBezTo>
                    <a:pt x="38638" y="78032"/>
                    <a:pt x="62499" y="39016"/>
                    <a:pt x="86360" y="0"/>
                  </a:cubicBezTo>
                  <a:cubicBezTo>
                    <a:pt x="90230" y="1290"/>
                    <a:pt x="91519" y="4837"/>
                    <a:pt x="93777" y="7739"/>
                  </a:cubicBezTo>
                  <a:cubicBezTo>
                    <a:pt x="125376" y="43853"/>
                    <a:pt x="164715" y="63844"/>
                    <a:pt x="213404" y="63844"/>
                  </a:cubicBezTo>
                  <a:cubicBezTo>
                    <a:pt x="248551" y="64812"/>
                    <a:pt x="283375" y="64812"/>
                    <a:pt x="318522" y="63844"/>
                  </a:cubicBezTo>
                  <a:cubicBezTo>
                    <a:pt x="366567" y="63844"/>
                    <a:pt x="405905" y="44498"/>
                    <a:pt x="437505" y="8706"/>
                  </a:cubicBezTo>
                  <a:cubicBezTo>
                    <a:pt x="440085" y="5482"/>
                    <a:pt x="441697" y="1290"/>
                    <a:pt x="445889" y="322"/>
                  </a:cubicBezTo>
                  <a:close/>
                </a:path>
              </a:pathLst>
            </a:custGeom>
            <a:solidFill>
              <a:schemeClr val="bg1"/>
            </a:solidFill>
            <a:ln w="32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xmlns="" id="{64E0A0B8-7AF6-4469-96CA-72E96057D39E}"/>
                </a:ext>
              </a:extLst>
            </p:cNvPr>
            <p:cNvSpPr/>
            <p:nvPr/>
          </p:nvSpPr>
          <p:spPr>
            <a:xfrm>
              <a:off x="7782645" y="1795665"/>
              <a:ext cx="208317" cy="209125"/>
            </a:xfrm>
            <a:custGeom>
              <a:avLst/>
              <a:gdLst>
                <a:gd name="connsiteX0" fmla="*/ 0 w 208317"/>
                <a:gd name="connsiteY0" fmla="*/ 118523 h 209125"/>
                <a:gd name="connsiteX1" fmla="*/ 0 w 208317"/>
                <a:gd name="connsiteY1" fmla="*/ 90148 h 209125"/>
                <a:gd name="connsiteX2" fmla="*/ 53204 w 208317"/>
                <a:gd name="connsiteY2" fmla="*/ 13405 h 209125"/>
                <a:gd name="connsiteX3" fmla="*/ 207334 w 208317"/>
                <a:gd name="connsiteY3" fmla="*/ 90148 h 209125"/>
                <a:gd name="connsiteX4" fmla="*/ 129946 w 208317"/>
                <a:gd name="connsiteY4" fmla="*/ 205906 h 209125"/>
                <a:gd name="connsiteX5" fmla="*/ 6449 w 208317"/>
                <a:gd name="connsiteY5" fmla="*/ 141739 h 209125"/>
                <a:gd name="connsiteX6" fmla="*/ 0 w 208317"/>
                <a:gd name="connsiteY6" fmla="*/ 118523 h 209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8317" h="209125">
                  <a:moveTo>
                    <a:pt x="0" y="118523"/>
                  </a:moveTo>
                  <a:cubicBezTo>
                    <a:pt x="0" y="109172"/>
                    <a:pt x="0" y="99499"/>
                    <a:pt x="0" y="90148"/>
                  </a:cubicBezTo>
                  <a:cubicBezTo>
                    <a:pt x="6771" y="56936"/>
                    <a:pt x="23216" y="30818"/>
                    <a:pt x="53204" y="13405"/>
                  </a:cubicBezTo>
                  <a:cubicBezTo>
                    <a:pt x="116081" y="-22709"/>
                    <a:pt x="197660" y="17920"/>
                    <a:pt x="207334" y="90148"/>
                  </a:cubicBezTo>
                  <a:cubicBezTo>
                    <a:pt x="215072" y="146254"/>
                    <a:pt x="176056" y="193976"/>
                    <a:pt x="129946" y="205906"/>
                  </a:cubicBezTo>
                  <a:cubicBezTo>
                    <a:pt x="78677" y="218804"/>
                    <a:pt x="26441" y="192041"/>
                    <a:pt x="6449" y="141739"/>
                  </a:cubicBezTo>
                  <a:cubicBezTo>
                    <a:pt x="3547" y="134323"/>
                    <a:pt x="2257" y="126262"/>
                    <a:pt x="0" y="118523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32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xmlns="" id="{6AD5E061-C212-428C-9DE7-440C12BC72E8}"/>
                </a:ext>
              </a:extLst>
            </p:cNvPr>
            <p:cNvSpPr/>
            <p:nvPr/>
          </p:nvSpPr>
          <p:spPr>
            <a:xfrm>
              <a:off x="7209979" y="1848087"/>
              <a:ext cx="164770" cy="104150"/>
            </a:xfrm>
            <a:custGeom>
              <a:avLst/>
              <a:gdLst>
                <a:gd name="connsiteX0" fmla="*/ 164770 w 164770"/>
                <a:gd name="connsiteY0" fmla="*/ 0 h 104150"/>
                <a:gd name="connsiteX1" fmla="*/ 160579 w 164770"/>
                <a:gd name="connsiteY1" fmla="*/ 87383 h 104150"/>
                <a:gd name="connsiteX2" fmla="*/ 164770 w 164770"/>
                <a:gd name="connsiteY2" fmla="*/ 104150 h 104150"/>
                <a:gd name="connsiteX3" fmla="*/ 53204 w 164770"/>
                <a:gd name="connsiteY3" fmla="*/ 104150 h 104150"/>
                <a:gd name="connsiteX4" fmla="*/ 0 w 164770"/>
                <a:gd name="connsiteY4" fmla="*/ 52236 h 104150"/>
                <a:gd name="connsiteX5" fmla="*/ 53204 w 164770"/>
                <a:gd name="connsiteY5" fmla="*/ 0 h 104150"/>
                <a:gd name="connsiteX6" fmla="*/ 164770 w 164770"/>
                <a:gd name="connsiteY6" fmla="*/ 0 h 104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4770" h="104150">
                  <a:moveTo>
                    <a:pt x="164770" y="0"/>
                  </a:moveTo>
                  <a:cubicBezTo>
                    <a:pt x="157032" y="28698"/>
                    <a:pt x="153162" y="57718"/>
                    <a:pt x="160579" y="87383"/>
                  </a:cubicBezTo>
                  <a:cubicBezTo>
                    <a:pt x="161868" y="92865"/>
                    <a:pt x="163481" y="98669"/>
                    <a:pt x="164770" y="104150"/>
                  </a:cubicBezTo>
                  <a:cubicBezTo>
                    <a:pt x="127689" y="104150"/>
                    <a:pt x="90285" y="104150"/>
                    <a:pt x="53204" y="104150"/>
                  </a:cubicBezTo>
                  <a:cubicBezTo>
                    <a:pt x="22894" y="104150"/>
                    <a:pt x="0" y="81579"/>
                    <a:pt x="0" y="52236"/>
                  </a:cubicBezTo>
                  <a:cubicBezTo>
                    <a:pt x="0" y="22894"/>
                    <a:pt x="22894" y="322"/>
                    <a:pt x="53204" y="0"/>
                  </a:cubicBezTo>
                  <a:cubicBezTo>
                    <a:pt x="90608" y="0"/>
                    <a:pt x="127689" y="0"/>
                    <a:pt x="164770" y="0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32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xmlns="" id="{9321F295-0467-445C-89C8-A3587A915A89}"/>
                </a:ext>
              </a:extLst>
            </p:cNvPr>
            <p:cNvSpPr/>
            <p:nvPr/>
          </p:nvSpPr>
          <p:spPr>
            <a:xfrm>
              <a:off x="6801438" y="2472022"/>
              <a:ext cx="22571" cy="39016"/>
            </a:xfrm>
            <a:custGeom>
              <a:avLst/>
              <a:gdLst>
                <a:gd name="connsiteX0" fmla="*/ 3224 w 22571"/>
                <a:gd name="connsiteY0" fmla="*/ 39016 h 39016"/>
                <a:gd name="connsiteX1" fmla="*/ 0 w 22571"/>
                <a:gd name="connsiteY1" fmla="*/ 0 h 39016"/>
                <a:gd name="connsiteX2" fmla="*/ 22571 w 22571"/>
                <a:gd name="connsiteY2" fmla="*/ 0 h 39016"/>
                <a:gd name="connsiteX3" fmla="*/ 3224 w 22571"/>
                <a:gd name="connsiteY3" fmla="*/ 39016 h 390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571" h="39016">
                  <a:moveTo>
                    <a:pt x="3224" y="39016"/>
                  </a:moveTo>
                  <a:cubicBezTo>
                    <a:pt x="3869" y="25796"/>
                    <a:pt x="1935" y="12898"/>
                    <a:pt x="0" y="0"/>
                  </a:cubicBezTo>
                  <a:cubicBezTo>
                    <a:pt x="7416" y="0"/>
                    <a:pt x="15155" y="0"/>
                    <a:pt x="22571" y="0"/>
                  </a:cubicBezTo>
                  <a:cubicBezTo>
                    <a:pt x="16122" y="13220"/>
                    <a:pt x="9673" y="26118"/>
                    <a:pt x="3224" y="39016"/>
                  </a:cubicBezTo>
                  <a:close/>
                </a:path>
              </a:pathLst>
            </a:custGeom>
            <a:solidFill>
              <a:srgbClr val="FEBF18"/>
            </a:solidFill>
            <a:ln w="32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xmlns="" id="{ED354826-D19B-492F-9064-3D336942C141}"/>
                </a:ext>
              </a:extLst>
            </p:cNvPr>
            <p:cNvSpPr/>
            <p:nvPr/>
          </p:nvSpPr>
          <p:spPr>
            <a:xfrm>
              <a:off x="7366584" y="1743439"/>
              <a:ext cx="416060" cy="313351"/>
            </a:xfrm>
            <a:custGeom>
              <a:avLst/>
              <a:gdLst>
                <a:gd name="connsiteX0" fmla="*/ 413159 w 416060"/>
                <a:gd name="connsiteY0" fmla="*/ 126574 h 313351"/>
                <a:gd name="connsiteX1" fmla="*/ 387363 w 416060"/>
                <a:gd name="connsiteY1" fmla="*/ 64987 h 313351"/>
                <a:gd name="connsiteX2" fmla="*/ 379947 w 416060"/>
                <a:gd name="connsiteY2" fmla="*/ 56926 h 313351"/>
                <a:gd name="connsiteX3" fmla="*/ 260319 w 416060"/>
                <a:gd name="connsiteY3" fmla="*/ 1465 h 313351"/>
                <a:gd name="connsiteX4" fmla="*/ 260319 w 416060"/>
                <a:gd name="connsiteY4" fmla="*/ 1465 h 313351"/>
                <a:gd name="connsiteX5" fmla="*/ 207115 w 416060"/>
                <a:gd name="connsiteY5" fmla="*/ 498 h 313351"/>
                <a:gd name="connsiteX6" fmla="*/ 155201 w 416060"/>
                <a:gd name="connsiteY6" fmla="*/ 1465 h 313351"/>
                <a:gd name="connsiteX7" fmla="*/ 68785 w 416060"/>
                <a:gd name="connsiteY7" fmla="*/ 27261 h 313351"/>
                <a:gd name="connsiteX8" fmla="*/ 28157 w 416060"/>
                <a:gd name="connsiteY8" fmla="*/ 65309 h 313351"/>
                <a:gd name="connsiteX9" fmla="*/ 8165 w 416060"/>
                <a:gd name="connsiteY9" fmla="*/ 104326 h 313351"/>
                <a:gd name="connsiteX10" fmla="*/ 3973 w 416060"/>
                <a:gd name="connsiteY10" fmla="*/ 191709 h 313351"/>
                <a:gd name="connsiteX11" fmla="*/ 8165 w 416060"/>
                <a:gd name="connsiteY11" fmla="*/ 208476 h 313351"/>
                <a:gd name="connsiteX12" fmla="*/ 28157 w 416060"/>
                <a:gd name="connsiteY12" fmla="*/ 248782 h 313351"/>
                <a:gd name="connsiteX13" fmla="*/ 35573 w 416060"/>
                <a:gd name="connsiteY13" fmla="*/ 256521 h 313351"/>
                <a:gd name="connsiteX14" fmla="*/ 155201 w 416060"/>
                <a:gd name="connsiteY14" fmla="*/ 312626 h 313351"/>
                <a:gd name="connsiteX15" fmla="*/ 260319 w 416060"/>
                <a:gd name="connsiteY15" fmla="*/ 312626 h 313351"/>
                <a:gd name="connsiteX16" fmla="*/ 379302 w 416060"/>
                <a:gd name="connsiteY16" fmla="*/ 257488 h 313351"/>
                <a:gd name="connsiteX17" fmla="*/ 387685 w 416060"/>
                <a:gd name="connsiteY17" fmla="*/ 249104 h 313351"/>
                <a:gd name="connsiteX18" fmla="*/ 416061 w 416060"/>
                <a:gd name="connsiteY18" fmla="*/ 170750 h 313351"/>
                <a:gd name="connsiteX19" fmla="*/ 416061 w 416060"/>
                <a:gd name="connsiteY19" fmla="*/ 142374 h 313351"/>
                <a:gd name="connsiteX20" fmla="*/ 413159 w 416060"/>
                <a:gd name="connsiteY20" fmla="*/ 126574 h 3133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416060" h="313351">
                  <a:moveTo>
                    <a:pt x="413159" y="126574"/>
                  </a:moveTo>
                  <a:cubicBezTo>
                    <a:pt x="409289" y="104003"/>
                    <a:pt x="398971" y="84011"/>
                    <a:pt x="387363" y="64987"/>
                  </a:cubicBezTo>
                  <a:cubicBezTo>
                    <a:pt x="384783" y="62407"/>
                    <a:pt x="382526" y="59828"/>
                    <a:pt x="379947" y="56926"/>
                  </a:cubicBezTo>
                  <a:cubicBezTo>
                    <a:pt x="348347" y="20812"/>
                    <a:pt x="309008" y="820"/>
                    <a:pt x="260319" y="1465"/>
                  </a:cubicBezTo>
                  <a:cubicBezTo>
                    <a:pt x="260319" y="1465"/>
                    <a:pt x="260319" y="1465"/>
                    <a:pt x="260319" y="1465"/>
                  </a:cubicBezTo>
                  <a:cubicBezTo>
                    <a:pt x="242584" y="-1115"/>
                    <a:pt x="224849" y="498"/>
                    <a:pt x="207115" y="498"/>
                  </a:cubicBezTo>
                  <a:cubicBezTo>
                    <a:pt x="189703" y="498"/>
                    <a:pt x="172291" y="-1115"/>
                    <a:pt x="155201" y="1465"/>
                  </a:cubicBezTo>
                  <a:cubicBezTo>
                    <a:pt x="123279" y="-147"/>
                    <a:pt x="94903" y="10493"/>
                    <a:pt x="68785" y="27261"/>
                  </a:cubicBezTo>
                  <a:cubicBezTo>
                    <a:pt x="52985" y="37579"/>
                    <a:pt x="41055" y="51767"/>
                    <a:pt x="28157" y="65309"/>
                  </a:cubicBezTo>
                  <a:cubicBezTo>
                    <a:pt x="21063" y="78207"/>
                    <a:pt x="13324" y="90783"/>
                    <a:pt x="8165" y="104326"/>
                  </a:cubicBezTo>
                  <a:cubicBezTo>
                    <a:pt x="426" y="133023"/>
                    <a:pt x="-3443" y="162044"/>
                    <a:pt x="3973" y="191709"/>
                  </a:cubicBezTo>
                  <a:cubicBezTo>
                    <a:pt x="5263" y="197190"/>
                    <a:pt x="6875" y="202994"/>
                    <a:pt x="8165" y="208476"/>
                  </a:cubicBezTo>
                  <a:cubicBezTo>
                    <a:pt x="13324" y="222664"/>
                    <a:pt x="21385" y="235239"/>
                    <a:pt x="28157" y="248782"/>
                  </a:cubicBezTo>
                  <a:cubicBezTo>
                    <a:pt x="32026" y="250072"/>
                    <a:pt x="33316" y="253619"/>
                    <a:pt x="35573" y="256521"/>
                  </a:cubicBezTo>
                  <a:cubicBezTo>
                    <a:pt x="67173" y="292635"/>
                    <a:pt x="106511" y="312626"/>
                    <a:pt x="155201" y="312626"/>
                  </a:cubicBezTo>
                  <a:cubicBezTo>
                    <a:pt x="190348" y="313594"/>
                    <a:pt x="225172" y="313594"/>
                    <a:pt x="260319" y="312626"/>
                  </a:cubicBezTo>
                  <a:cubicBezTo>
                    <a:pt x="308363" y="312626"/>
                    <a:pt x="347702" y="293280"/>
                    <a:pt x="379302" y="257488"/>
                  </a:cubicBezTo>
                  <a:cubicBezTo>
                    <a:pt x="381881" y="254586"/>
                    <a:pt x="383171" y="250394"/>
                    <a:pt x="387685" y="249104"/>
                  </a:cubicBezTo>
                  <a:cubicBezTo>
                    <a:pt x="401873" y="224598"/>
                    <a:pt x="412836" y="199125"/>
                    <a:pt x="416061" y="170750"/>
                  </a:cubicBezTo>
                  <a:cubicBezTo>
                    <a:pt x="416061" y="161399"/>
                    <a:pt x="416061" y="151725"/>
                    <a:pt x="416061" y="142374"/>
                  </a:cubicBezTo>
                  <a:cubicBezTo>
                    <a:pt x="415093" y="137215"/>
                    <a:pt x="414126" y="132056"/>
                    <a:pt x="413159" y="126574"/>
                  </a:cubicBezTo>
                  <a:close/>
                </a:path>
              </a:pathLst>
            </a:custGeom>
            <a:solidFill>
              <a:schemeClr val="accent2"/>
            </a:solidFill>
            <a:ln w="32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xmlns="" id="{F462A84C-C0E1-4A6A-8BD9-1916B8D1C9FD}"/>
                </a:ext>
              </a:extLst>
            </p:cNvPr>
            <p:cNvSpPr/>
            <p:nvPr/>
          </p:nvSpPr>
          <p:spPr>
            <a:xfrm>
              <a:off x="7522108" y="1743439"/>
              <a:ext cx="105117" cy="313351"/>
            </a:xfrm>
            <a:custGeom>
              <a:avLst/>
              <a:gdLst>
                <a:gd name="connsiteX0" fmla="*/ 0 w 105117"/>
                <a:gd name="connsiteY0" fmla="*/ 312626 h 313351"/>
                <a:gd name="connsiteX1" fmla="*/ 0 w 105117"/>
                <a:gd name="connsiteY1" fmla="*/ 1465 h 313351"/>
                <a:gd name="connsiteX2" fmla="*/ 51914 w 105117"/>
                <a:gd name="connsiteY2" fmla="*/ 498 h 313351"/>
                <a:gd name="connsiteX3" fmla="*/ 105118 w 105117"/>
                <a:gd name="connsiteY3" fmla="*/ 1465 h 313351"/>
                <a:gd name="connsiteX4" fmla="*/ 105118 w 105117"/>
                <a:gd name="connsiteY4" fmla="*/ 312626 h 313351"/>
                <a:gd name="connsiteX5" fmla="*/ 0 w 105117"/>
                <a:gd name="connsiteY5" fmla="*/ 312626 h 3133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5117" h="313351">
                  <a:moveTo>
                    <a:pt x="0" y="312626"/>
                  </a:moveTo>
                  <a:cubicBezTo>
                    <a:pt x="0" y="208798"/>
                    <a:pt x="0" y="105293"/>
                    <a:pt x="0" y="1465"/>
                  </a:cubicBezTo>
                  <a:cubicBezTo>
                    <a:pt x="17412" y="-1115"/>
                    <a:pt x="34824" y="498"/>
                    <a:pt x="51914" y="498"/>
                  </a:cubicBezTo>
                  <a:cubicBezTo>
                    <a:pt x="69649" y="498"/>
                    <a:pt x="87383" y="-1115"/>
                    <a:pt x="105118" y="1465"/>
                  </a:cubicBezTo>
                  <a:cubicBezTo>
                    <a:pt x="105118" y="105293"/>
                    <a:pt x="105118" y="208798"/>
                    <a:pt x="105118" y="312626"/>
                  </a:cubicBezTo>
                  <a:cubicBezTo>
                    <a:pt x="69971" y="313594"/>
                    <a:pt x="34824" y="313594"/>
                    <a:pt x="0" y="312626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32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32" name="Rectangle 31">
            <a:extLst>
              <a:ext uri="{FF2B5EF4-FFF2-40B4-BE49-F238E27FC236}">
                <a16:creationId xmlns:a16="http://schemas.microsoft.com/office/drawing/2014/main" xmlns="" id="{7F2D527E-8A7E-47EA-BEFD-823AE8890A2F}"/>
              </a:ext>
            </a:extLst>
          </p:cNvPr>
          <p:cNvSpPr/>
          <p:nvPr/>
        </p:nvSpPr>
        <p:spPr>
          <a:xfrm>
            <a:off x="4188322" y="1688286"/>
            <a:ext cx="3343276" cy="461665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r>
              <a:rPr lang="en-US" sz="2400" dirty="0">
                <a:solidFill>
                  <a:schemeClr val="accent3"/>
                </a:solidFill>
              </a:rPr>
              <a:t>Local Food</a:t>
            </a: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xmlns="" id="{089F7304-8971-4950-8171-75384C4F396D}"/>
              </a:ext>
            </a:extLst>
          </p:cNvPr>
          <p:cNvGrpSpPr/>
          <p:nvPr/>
        </p:nvGrpSpPr>
        <p:grpSpPr>
          <a:xfrm>
            <a:off x="4188322" y="2325989"/>
            <a:ext cx="3248026" cy="646331"/>
            <a:chOff x="4981575" y="3429000"/>
            <a:chExt cx="3248026" cy="646331"/>
          </a:xfrm>
        </p:grpSpPr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xmlns="" id="{BB8B160C-BA61-430C-A353-8E1C7B757D7F}"/>
                </a:ext>
              </a:extLst>
            </p:cNvPr>
            <p:cNvSpPr txBox="1"/>
            <p:nvPr/>
          </p:nvSpPr>
          <p:spPr>
            <a:xfrm>
              <a:off x="4981575" y="3429000"/>
              <a:ext cx="136207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dirty="0">
                  <a:solidFill>
                    <a:schemeClr val="accent1"/>
                  </a:solidFill>
                  <a:cs typeface="Arial" pitchFamily="34" charset="0"/>
                </a:rPr>
                <a:t>Your</a:t>
              </a:r>
            </a:p>
            <a:p>
              <a:r>
                <a:rPr lang="en-US" altLang="ko-KR" dirty="0">
                  <a:solidFill>
                    <a:schemeClr val="accent1"/>
                  </a:solidFill>
                  <a:cs typeface="Arial" pitchFamily="34" charset="0"/>
                </a:rPr>
                <a:t>Text Here</a:t>
              </a:r>
              <a:endParaRPr lang="ko-KR" altLang="en-US" dirty="0">
                <a:solidFill>
                  <a:schemeClr val="accent1"/>
                </a:solidFill>
                <a:cs typeface="Arial" pitchFamily="34" charset="0"/>
              </a:endParaRP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xmlns="" id="{E5F1BCBD-9431-4665-AAAC-74985A6506E8}"/>
                </a:ext>
              </a:extLst>
            </p:cNvPr>
            <p:cNvSpPr txBox="1"/>
            <p:nvPr/>
          </p:nvSpPr>
          <p:spPr>
            <a:xfrm>
              <a:off x="6248401" y="3429000"/>
              <a:ext cx="19812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cs typeface="Arial" pitchFamily="34" charset="0"/>
                </a:rPr>
                <a:t>Get a modern PowerPoint  Presentation that is beautifully designed. </a:t>
              </a:r>
              <a:r>
                <a:rPr lang="ko-KR" altLang="en-US" sz="1200" dirty="0">
                  <a:cs typeface="Arial" pitchFamily="34" charset="0"/>
                </a:rPr>
                <a:t>   </a:t>
              </a: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xmlns="" id="{B01FE419-C417-4971-9CEF-CB54BD98CC72}"/>
              </a:ext>
            </a:extLst>
          </p:cNvPr>
          <p:cNvGrpSpPr/>
          <p:nvPr/>
        </p:nvGrpSpPr>
        <p:grpSpPr>
          <a:xfrm>
            <a:off x="4188322" y="3267655"/>
            <a:ext cx="3248026" cy="646331"/>
            <a:chOff x="4981575" y="3429000"/>
            <a:chExt cx="3248026" cy="646331"/>
          </a:xfrm>
        </p:grpSpPr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xmlns="" id="{80F042DA-F237-42F4-B376-65F0EDA75505}"/>
                </a:ext>
              </a:extLst>
            </p:cNvPr>
            <p:cNvSpPr txBox="1"/>
            <p:nvPr/>
          </p:nvSpPr>
          <p:spPr>
            <a:xfrm>
              <a:off x="4981575" y="3429000"/>
              <a:ext cx="136207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dirty="0">
                  <a:solidFill>
                    <a:schemeClr val="accent1"/>
                  </a:solidFill>
                  <a:cs typeface="Arial" pitchFamily="34" charset="0"/>
                </a:rPr>
                <a:t>Your</a:t>
              </a:r>
            </a:p>
            <a:p>
              <a:r>
                <a:rPr lang="en-US" altLang="ko-KR" dirty="0">
                  <a:solidFill>
                    <a:schemeClr val="accent1"/>
                  </a:solidFill>
                  <a:cs typeface="Arial" pitchFamily="34" charset="0"/>
                </a:rPr>
                <a:t>Text Here</a:t>
              </a:r>
              <a:endParaRPr lang="ko-KR" altLang="en-US" dirty="0">
                <a:solidFill>
                  <a:schemeClr val="accent1"/>
                </a:solidFill>
                <a:cs typeface="Arial" pitchFamily="34" charset="0"/>
              </a:endParaRP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xmlns="" id="{92D98F8B-6DB9-46A1-BB85-CECDDC739193}"/>
                </a:ext>
              </a:extLst>
            </p:cNvPr>
            <p:cNvSpPr txBox="1"/>
            <p:nvPr/>
          </p:nvSpPr>
          <p:spPr>
            <a:xfrm>
              <a:off x="6248401" y="3429000"/>
              <a:ext cx="19812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cs typeface="Arial" pitchFamily="34" charset="0"/>
                </a:rPr>
                <a:t>Get a modern PowerPoint  Presentation that is beautifully designed. </a:t>
              </a:r>
              <a:r>
                <a:rPr lang="ko-KR" altLang="en-US" sz="1200" dirty="0">
                  <a:cs typeface="Arial" pitchFamily="34" charset="0"/>
                </a:rPr>
                <a:t>   </a:t>
              </a:r>
            </a:p>
          </p:txBody>
        </p:sp>
      </p:grpSp>
      <p:sp>
        <p:nvSpPr>
          <p:cNvPr id="39" name="Rectangle 38">
            <a:extLst>
              <a:ext uri="{FF2B5EF4-FFF2-40B4-BE49-F238E27FC236}">
                <a16:creationId xmlns:a16="http://schemas.microsoft.com/office/drawing/2014/main" xmlns="" id="{3420C4A0-A773-4735-8736-1033AFB2DA3D}"/>
              </a:ext>
            </a:extLst>
          </p:cNvPr>
          <p:cNvSpPr/>
          <p:nvPr/>
        </p:nvSpPr>
        <p:spPr>
          <a:xfrm>
            <a:off x="7647505" y="1769169"/>
            <a:ext cx="66021" cy="36576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xmlns="" id="{E181E424-BCA7-47EF-BE80-ECAAA27B1D6D}"/>
              </a:ext>
            </a:extLst>
          </p:cNvPr>
          <p:cNvSpPr txBox="1"/>
          <p:nvPr/>
        </p:nvSpPr>
        <p:spPr>
          <a:xfrm>
            <a:off x="7974626" y="1860641"/>
            <a:ext cx="3283552" cy="28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80000"/>
              </a:lnSpc>
              <a:buFont typeface="Wingdings" panose="05000000000000000000" pitchFamily="2" charset="2"/>
              <a:buChar char="ü"/>
            </a:pPr>
            <a:r>
              <a:rPr lang="en-US" altLang="ko-KR" sz="1600" dirty="0">
                <a:cs typeface="Arial" pitchFamily="34" charset="0"/>
              </a:rPr>
              <a:t>Simple Portfolio Presentation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xmlns="" id="{396E8A01-AAFD-437A-80F8-DEDED1A11C7C}"/>
              </a:ext>
            </a:extLst>
          </p:cNvPr>
          <p:cNvSpPr txBox="1"/>
          <p:nvPr/>
        </p:nvSpPr>
        <p:spPr>
          <a:xfrm>
            <a:off x="7974626" y="2182758"/>
            <a:ext cx="3283552" cy="28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80000"/>
              </a:lnSpc>
              <a:buFont typeface="Wingdings" panose="05000000000000000000" pitchFamily="2" charset="2"/>
              <a:buChar char="ü"/>
            </a:pPr>
            <a:r>
              <a:rPr lang="en-US" altLang="ko-KR" sz="1600" dirty="0">
                <a:cs typeface="Arial" pitchFamily="34" charset="0"/>
              </a:rPr>
              <a:t>Presentation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xmlns="" id="{12798F27-ADE5-4FFC-9967-234973C625DA}"/>
              </a:ext>
            </a:extLst>
          </p:cNvPr>
          <p:cNvSpPr txBox="1"/>
          <p:nvPr/>
        </p:nvSpPr>
        <p:spPr>
          <a:xfrm>
            <a:off x="7974626" y="3149109"/>
            <a:ext cx="3283552" cy="28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80000"/>
              </a:lnSpc>
              <a:buFont typeface="Wingdings" panose="05000000000000000000" pitchFamily="2" charset="2"/>
              <a:buChar char="ü"/>
            </a:pPr>
            <a:r>
              <a:rPr lang="en-US" altLang="ko-KR" sz="1600" dirty="0">
                <a:cs typeface="Arial" pitchFamily="34" charset="0"/>
              </a:rPr>
              <a:t>Portfolio Presentation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xmlns="" id="{73AB96FE-51CA-485B-8099-02075447E012}"/>
              </a:ext>
            </a:extLst>
          </p:cNvPr>
          <p:cNvSpPr txBox="1"/>
          <p:nvPr/>
        </p:nvSpPr>
        <p:spPr>
          <a:xfrm>
            <a:off x="7974626" y="2826992"/>
            <a:ext cx="3283552" cy="28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80000"/>
              </a:lnSpc>
              <a:buFont typeface="Wingdings" panose="05000000000000000000" pitchFamily="2" charset="2"/>
              <a:buChar char="ü"/>
            </a:pPr>
            <a:r>
              <a:rPr lang="en-US" altLang="ko-KR" sz="1600" dirty="0">
                <a:cs typeface="Arial" pitchFamily="34" charset="0"/>
              </a:rPr>
              <a:t>Simple Portfolio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xmlns="" id="{6B8F1FC5-9C28-4E46-B7A8-040F0ECF7EC7}"/>
              </a:ext>
            </a:extLst>
          </p:cNvPr>
          <p:cNvSpPr txBox="1"/>
          <p:nvPr/>
        </p:nvSpPr>
        <p:spPr>
          <a:xfrm>
            <a:off x="7974626" y="2504875"/>
            <a:ext cx="3283552" cy="28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80000"/>
              </a:lnSpc>
              <a:buFont typeface="Wingdings" panose="05000000000000000000" pitchFamily="2" charset="2"/>
              <a:buChar char="ü"/>
            </a:pPr>
            <a:r>
              <a:rPr lang="en-US" altLang="ko-KR" sz="1600" dirty="0">
                <a:cs typeface="Arial" pitchFamily="34" charset="0"/>
              </a:rPr>
              <a:t>Portfolio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xmlns="" id="{669FF975-EFF7-441A-86AE-C4D850C6D0C6}"/>
              </a:ext>
            </a:extLst>
          </p:cNvPr>
          <p:cNvSpPr txBox="1"/>
          <p:nvPr/>
        </p:nvSpPr>
        <p:spPr>
          <a:xfrm>
            <a:off x="7974626" y="3471226"/>
            <a:ext cx="3283552" cy="28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80000"/>
              </a:lnSpc>
              <a:buFont typeface="Wingdings" panose="05000000000000000000" pitchFamily="2" charset="2"/>
              <a:buChar char="ü"/>
            </a:pPr>
            <a:r>
              <a:rPr lang="en-US" altLang="ko-KR" sz="1600" dirty="0">
                <a:cs typeface="Arial" pitchFamily="34" charset="0"/>
              </a:rPr>
              <a:t>Presentation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xmlns="" id="{54605F50-20E3-4719-97B5-94CCE66497FE}"/>
              </a:ext>
            </a:extLst>
          </p:cNvPr>
          <p:cNvSpPr txBox="1"/>
          <p:nvPr/>
        </p:nvSpPr>
        <p:spPr>
          <a:xfrm>
            <a:off x="7974626" y="4115460"/>
            <a:ext cx="3283552" cy="28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80000"/>
              </a:lnSpc>
              <a:buFont typeface="Wingdings" panose="05000000000000000000" pitchFamily="2" charset="2"/>
              <a:buChar char="ü"/>
            </a:pPr>
            <a:r>
              <a:rPr lang="en-US" altLang="ko-KR" sz="1600" dirty="0">
                <a:cs typeface="Arial" pitchFamily="34" charset="0"/>
              </a:rPr>
              <a:t>Simple Portfolio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xmlns="" id="{4E853DB2-98A3-441F-9864-958E2844F474}"/>
              </a:ext>
            </a:extLst>
          </p:cNvPr>
          <p:cNvSpPr txBox="1"/>
          <p:nvPr/>
        </p:nvSpPr>
        <p:spPr>
          <a:xfrm>
            <a:off x="7974626" y="3793343"/>
            <a:ext cx="3283552" cy="28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80000"/>
              </a:lnSpc>
              <a:buFont typeface="Wingdings" panose="05000000000000000000" pitchFamily="2" charset="2"/>
              <a:buChar char="ü"/>
            </a:pPr>
            <a:r>
              <a:rPr lang="en-US" altLang="ko-KR" sz="1600" dirty="0">
                <a:cs typeface="Arial" pitchFamily="34" charset="0"/>
              </a:rPr>
              <a:t>Portfolio Presentation</a:t>
            </a:r>
          </a:p>
        </p:txBody>
      </p:sp>
      <p:sp>
        <p:nvSpPr>
          <p:cNvPr id="48" name="Text Placeholder 17">
            <a:extLst>
              <a:ext uri="{FF2B5EF4-FFF2-40B4-BE49-F238E27FC236}">
                <a16:creationId xmlns:a16="http://schemas.microsoft.com/office/drawing/2014/main" xmlns="" id="{570F809C-6B54-4D0F-AA83-9EF538D1F463}"/>
              </a:ext>
            </a:extLst>
          </p:cNvPr>
          <p:cNvSpPr txBox="1">
            <a:spLocks/>
          </p:cNvSpPr>
          <p:nvPr/>
        </p:nvSpPr>
        <p:spPr>
          <a:xfrm>
            <a:off x="7670479" y="5662189"/>
            <a:ext cx="3887925" cy="411758"/>
          </a:xfrm>
          <a:prstGeom prst="rect">
            <a:avLst/>
          </a:prstGeom>
          <a:solidFill>
            <a:schemeClr val="accent3"/>
          </a:solidFill>
        </p:spPr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800" dirty="0">
                <a:solidFill>
                  <a:schemeClr val="bg1"/>
                </a:solidFill>
              </a:rPr>
              <a:t>Local Food Fresh Food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xmlns="" id="{3B10FDD1-88F9-4C41-A43E-746D090EB3A3}"/>
              </a:ext>
            </a:extLst>
          </p:cNvPr>
          <p:cNvSpPr txBox="1"/>
          <p:nvPr/>
        </p:nvSpPr>
        <p:spPr>
          <a:xfrm>
            <a:off x="7974626" y="4437577"/>
            <a:ext cx="3283552" cy="28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80000"/>
              </a:lnSpc>
              <a:buFont typeface="Wingdings" panose="05000000000000000000" pitchFamily="2" charset="2"/>
              <a:buChar char="ü"/>
            </a:pPr>
            <a:r>
              <a:rPr lang="en-US" altLang="ko-KR" sz="1600" dirty="0">
                <a:cs typeface="Arial" pitchFamily="34" charset="0"/>
              </a:rPr>
              <a:t>Presentation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xmlns="" id="{7819A224-8F69-404F-B193-BEE59489EF65}"/>
              </a:ext>
            </a:extLst>
          </p:cNvPr>
          <p:cNvSpPr txBox="1"/>
          <p:nvPr/>
        </p:nvSpPr>
        <p:spPr>
          <a:xfrm>
            <a:off x="7974626" y="5081807"/>
            <a:ext cx="3283552" cy="28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80000"/>
              </a:lnSpc>
              <a:buFont typeface="Wingdings" panose="05000000000000000000" pitchFamily="2" charset="2"/>
              <a:buChar char="ü"/>
            </a:pPr>
            <a:r>
              <a:rPr lang="en-US" altLang="ko-KR" sz="1600" dirty="0">
                <a:cs typeface="Arial" pitchFamily="34" charset="0"/>
              </a:rPr>
              <a:t>Simple Portfolio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xmlns="" id="{AE13370F-CED1-4696-BE87-84697604283C}"/>
              </a:ext>
            </a:extLst>
          </p:cNvPr>
          <p:cNvSpPr txBox="1"/>
          <p:nvPr/>
        </p:nvSpPr>
        <p:spPr>
          <a:xfrm>
            <a:off x="7974626" y="4759694"/>
            <a:ext cx="3283552" cy="28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80000"/>
              </a:lnSpc>
              <a:buFont typeface="Wingdings" panose="05000000000000000000" pitchFamily="2" charset="2"/>
              <a:buChar char="ü"/>
            </a:pPr>
            <a:r>
              <a:rPr lang="en-US" altLang="ko-KR" sz="1600" dirty="0">
                <a:cs typeface="Arial" pitchFamily="34" charset="0"/>
              </a:rPr>
              <a:t>Portfolio Presentation</a:t>
            </a:r>
          </a:p>
        </p:txBody>
      </p:sp>
    </p:spTree>
    <p:extLst>
      <p:ext uri="{BB962C8B-B14F-4D97-AF65-F5344CB8AC3E}">
        <p14:creationId xmlns:p14="http://schemas.microsoft.com/office/powerpoint/2010/main" val="418460092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aphicFrame>
        <p:nvGraphicFramePr>
          <p:cNvPr id="15" name="Table 14">
            <a:extLst>
              <a:ext uri="{FF2B5EF4-FFF2-40B4-BE49-F238E27FC236}">
                <a16:creationId xmlns:a16="http://schemas.microsoft.com/office/drawing/2014/main" xmlns="" id="{3BE0B2AB-0E11-4259-A172-D89567147D2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7141100"/>
              </p:ext>
            </p:extLst>
          </p:nvPr>
        </p:nvGraphicFramePr>
        <p:xfrm>
          <a:off x="3670164" y="1824480"/>
          <a:ext cx="2144560" cy="4270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828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7280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508000">
                <a:tc>
                  <a:txBody>
                    <a:bodyPr/>
                    <a:lstStyle/>
                    <a:p>
                      <a:endParaRPr lang="ko-KR" altLang="en-US" sz="2700" dirty="0">
                        <a:latin typeface="+mn-lt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8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Content</a:t>
                      </a:r>
                      <a:endParaRPr lang="ko-KR" altLang="en-US" sz="18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2700" dirty="0">
                        <a:latin typeface="+mn-lt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062122">
                <a:tc>
                  <a:txBody>
                    <a:bodyPr/>
                    <a:lstStyle/>
                    <a:p>
                      <a:endParaRPr lang="ko-KR" altLang="en-US" sz="2700" dirty="0">
                        <a:latin typeface="+mn-lt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Simple PowerPoint Presentation </a:t>
                      </a:r>
                      <a:endParaRPr lang="ko-KR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2700" dirty="0">
                        <a:latin typeface="+mn-lt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764801">
                <a:tc>
                  <a:txBody>
                    <a:bodyPr/>
                    <a:lstStyle/>
                    <a:p>
                      <a:endParaRPr lang="ko-KR" altLang="en-US" sz="2700" dirty="0">
                        <a:latin typeface="+mn-lt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You can simply impress your audience and add a unique zing and appeal to your Presentations.</a:t>
                      </a:r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2700" dirty="0">
                        <a:latin typeface="+mn-lt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887167">
                <a:tc>
                  <a:txBody>
                    <a:bodyPr/>
                    <a:lstStyle/>
                    <a:p>
                      <a:endParaRPr lang="ko-KR" altLang="en-US" sz="2700" dirty="0">
                        <a:latin typeface="+mn-lt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1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2700" dirty="0">
                        <a:latin typeface="+mn-lt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4261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4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4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4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6307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4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r>
                        <a:rPr lang="en-US" altLang="ko-KR" sz="1400" b="1" baseline="0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  Here</a:t>
                      </a:r>
                      <a:endParaRPr lang="en-US" altLang="ko-KR" sz="14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4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4261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4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4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4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graphicFrame>
        <p:nvGraphicFramePr>
          <p:cNvPr id="16" name="Table 15">
            <a:extLst>
              <a:ext uri="{FF2B5EF4-FFF2-40B4-BE49-F238E27FC236}">
                <a16:creationId xmlns:a16="http://schemas.microsoft.com/office/drawing/2014/main" xmlns="" id="{71018CD4-DC84-4644-92D5-997BC66B2DE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40522357"/>
              </p:ext>
            </p:extLst>
          </p:nvPr>
        </p:nvGraphicFramePr>
        <p:xfrm>
          <a:off x="6377275" y="1824480"/>
          <a:ext cx="2144560" cy="4270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828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7280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508000">
                <a:tc>
                  <a:txBody>
                    <a:bodyPr/>
                    <a:lstStyle/>
                    <a:p>
                      <a:endParaRPr lang="ko-KR" altLang="en-US" sz="2700" dirty="0">
                        <a:latin typeface="+mn-lt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8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Content</a:t>
                      </a:r>
                      <a:endParaRPr lang="ko-KR" altLang="en-US" sz="18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2700" dirty="0">
                        <a:latin typeface="+mn-lt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062122">
                <a:tc>
                  <a:txBody>
                    <a:bodyPr/>
                    <a:lstStyle/>
                    <a:p>
                      <a:endParaRPr lang="ko-KR" altLang="en-US" sz="2700" dirty="0">
                        <a:latin typeface="+mn-lt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Simple PowerPoint Presentation </a:t>
                      </a:r>
                      <a:endParaRPr lang="ko-KR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2700" dirty="0">
                        <a:latin typeface="+mn-lt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764801">
                <a:tc>
                  <a:txBody>
                    <a:bodyPr/>
                    <a:lstStyle/>
                    <a:p>
                      <a:endParaRPr lang="ko-KR" altLang="en-US" sz="2700" dirty="0">
                        <a:latin typeface="+mn-lt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You can simply impress your audience and add a unique zing and appeal to your Presentations.</a:t>
                      </a:r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2700" dirty="0">
                        <a:latin typeface="+mn-lt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887167">
                <a:tc>
                  <a:txBody>
                    <a:bodyPr/>
                    <a:lstStyle/>
                    <a:p>
                      <a:endParaRPr lang="ko-KR" altLang="en-US" sz="2700" dirty="0">
                        <a:latin typeface="+mn-lt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1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2700" dirty="0">
                        <a:latin typeface="+mn-lt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4261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4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4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4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6307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4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r>
                        <a:rPr lang="en-US" altLang="ko-KR" sz="1400" b="1" baseline="0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  Here</a:t>
                      </a:r>
                      <a:endParaRPr lang="en-US" altLang="ko-KR" sz="14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4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4261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4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4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4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graphicFrame>
        <p:nvGraphicFramePr>
          <p:cNvPr id="17" name="Table 16">
            <a:extLst>
              <a:ext uri="{FF2B5EF4-FFF2-40B4-BE49-F238E27FC236}">
                <a16:creationId xmlns:a16="http://schemas.microsoft.com/office/drawing/2014/main" xmlns="" id="{5F6255AF-493B-4D65-B615-5FC5379B6BC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300151"/>
              </p:ext>
            </p:extLst>
          </p:nvPr>
        </p:nvGraphicFramePr>
        <p:xfrm>
          <a:off x="9084387" y="1824480"/>
          <a:ext cx="2144560" cy="4270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828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7280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508000">
                <a:tc>
                  <a:txBody>
                    <a:bodyPr/>
                    <a:lstStyle/>
                    <a:p>
                      <a:endParaRPr lang="ko-KR" altLang="en-US" sz="2700" dirty="0">
                        <a:latin typeface="+mn-lt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8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Content</a:t>
                      </a:r>
                      <a:endParaRPr lang="ko-KR" altLang="en-US" sz="18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27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062122">
                <a:tc>
                  <a:txBody>
                    <a:bodyPr/>
                    <a:lstStyle/>
                    <a:p>
                      <a:endParaRPr lang="ko-KR" altLang="en-US" sz="2700" dirty="0">
                        <a:latin typeface="+mn-lt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Simple PowerPoint Presentation </a:t>
                      </a:r>
                      <a:endParaRPr lang="ko-KR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2700" dirty="0">
                        <a:latin typeface="+mn-lt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764801">
                <a:tc>
                  <a:txBody>
                    <a:bodyPr/>
                    <a:lstStyle/>
                    <a:p>
                      <a:endParaRPr lang="ko-KR" altLang="en-US" sz="2700" dirty="0">
                        <a:latin typeface="+mn-lt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You can simply impress your audience and add a unique zing and appeal to your Presentations.</a:t>
                      </a:r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2700" dirty="0">
                        <a:latin typeface="+mn-lt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887167">
                <a:tc>
                  <a:txBody>
                    <a:bodyPr/>
                    <a:lstStyle/>
                    <a:p>
                      <a:endParaRPr lang="ko-KR" altLang="en-US" sz="2700" dirty="0">
                        <a:latin typeface="+mn-lt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1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2700" dirty="0">
                        <a:latin typeface="+mn-lt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4261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4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4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4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6307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4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r>
                        <a:rPr lang="en-US" altLang="ko-KR" sz="1400" b="1" baseline="0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  Here</a:t>
                      </a:r>
                      <a:endParaRPr lang="en-US" altLang="ko-KR" sz="14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4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4261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4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4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4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graphicFrame>
        <p:nvGraphicFramePr>
          <p:cNvPr id="18" name="Table 6">
            <a:extLst>
              <a:ext uri="{FF2B5EF4-FFF2-40B4-BE49-F238E27FC236}">
                <a16:creationId xmlns:a16="http://schemas.microsoft.com/office/drawing/2014/main" xmlns="" id="{D4AEFBE9-2FD2-45FF-BCE3-FCA64A3DA9B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7644379"/>
              </p:ext>
            </p:extLst>
          </p:nvPr>
        </p:nvGraphicFramePr>
        <p:xfrm>
          <a:off x="963053" y="1824480"/>
          <a:ext cx="2144560" cy="4270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828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7280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508000">
                <a:tc>
                  <a:txBody>
                    <a:bodyPr/>
                    <a:lstStyle/>
                    <a:p>
                      <a:endParaRPr lang="ko-KR" altLang="en-US" sz="2700" dirty="0">
                        <a:latin typeface="+mn-lt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8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Content</a:t>
                      </a:r>
                      <a:endParaRPr lang="ko-KR" altLang="en-US" sz="18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2700" dirty="0">
                        <a:latin typeface="+mn-lt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062122">
                <a:tc>
                  <a:txBody>
                    <a:bodyPr/>
                    <a:lstStyle/>
                    <a:p>
                      <a:endParaRPr lang="ko-KR" altLang="en-US" sz="2700" dirty="0">
                        <a:latin typeface="+mn-lt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Simple PowerPoint Presentation </a:t>
                      </a:r>
                      <a:endParaRPr lang="ko-KR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2700" dirty="0">
                        <a:latin typeface="+mn-lt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764801">
                <a:tc>
                  <a:txBody>
                    <a:bodyPr/>
                    <a:lstStyle/>
                    <a:p>
                      <a:endParaRPr lang="ko-KR" altLang="en-US" sz="2700" dirty="0">
                        <a:latin typeface="+mn-lt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You can simply impress your audience and add a unique zing and appeal to your Presentations.</a:t>
                      </a:r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2700" dirty="0">
                        <a:latin typeface="+mn-lt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887167">
                <a:tc>
                  <a:txBody>
                    <a:bodyPr/>
                    <a:lstStyle/>
                    <a:p>
                      <a:endParaRPr lang="ko-KR" altLang="en-US" sz="2700" dirty="0">
                        <a:latin typeface="+mn-lt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1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2700" dirty="0">
                        <a:latin typeface="+mn-lt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4261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4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4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4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6307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4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r>
                        <a:rPr lang="en-US" altLang="ko-KR" sz="1400" b="1" baseline="0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  Here</a:t>
                      </a:r>
                      <a:endParaRPr lang="en-US" altLang="ko-KR" sz="14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4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4261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4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4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4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2729606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F6DB479A-FFDE-4D8A-837F-6DBC3030CB13}"/>
              </a:ext>
            </a:extLst>
          </p:cNvPr>
          <p:cNvSpPr txBox="1"/>
          <p:nvPr/>
        </p:nvSpPr>
        <p:spPr>
          <a:xfrm>
            <a:off x="7031201" y="4186170"/>
            <a:ext cx="4635459" cy="6669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GB" altLang="ko-KR" sz="1867" dirty="0">
                <a:solidFill>
                  <a:schemeClr val="accent1"/>
                </a:solidFill>
                <a:cs typeface="Arial" pitchFamily="34" charset="0"/>
              </a:rPr>
              <a:t>L</a:t>
            </a:r>
            <a:r>
              <a:rPr lang="en-US" altLang="ko-KR" sz="1867" dirty="0">
                <a:solidFill>
                  <a:schemeClr val="accent1"/>
                </a:solidFill>
                <a:cs typeface="Arial" pitchFamily="34" charset="0"/>
              </a:rPr>
              <a:t>OREM IPSUM DOLOR SIT AMET, CU USU AGAM INTEGRE IMPEDIT.</a:t>
            </a:r>
            <a:endParaRPr lang="ko-KR" altLang="en-US" sz="1867" dirty="0">
              <a:solidFill>
                <a:schemeClr val="accent1"/>
              </a:solidFill>
              <a:cs typeface="Arial" pitchFamily="34" charset="0"/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xmlns="" id="{3B84C879-6FA9-4714-A6BB-2145D4715C01}"/>
              </a:ext>
            </a:extLst>
          </p:cNvPr>
          <p:cNvGrpSpPr/>
          <p:nvPr/>
        </p:nvGrpSpPr>
        <p:grpSpPr>
          <a:xfrm>
            <a:off x="7031201" y="2710390"/>
            <a:ext cx="4635459" cy="1437220"/>
            <a:chOff x="3862980" y="4141798"/>
            <a:chExt cx="3433328" cy="2442230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xmlns="" id="{11893406-FC7B-4F77-B9F2-6FF2E007D8E8}"/>
                </a:ext>
              </a:extLst>
            </p:cNvPr>
            <p:cNvSpPr txBox="1"/>
            <p:nvPr/>
          </p:nvSpPr>
          <p:spPr>
            <a:xfrm>
              <a:off x="3862980" y="4141798"/>
              <a:ext cx="3433328" cy="156899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dist"/>
              <a:r>
                <a:rPr lang="en-US" altLang="ko-KR" sz="5400" b="1" dirty="0">
                  <a:solidFill>
                    <a:schemeClr val="accent3"/>
                  </a:solidFill>
                  <a:cs typeface="Arial" pitchFamily="34" charset="0"/>
                </a:rPr>
                <a:t>AWESOME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xmlns="" id="{98168551-E9C5-4ED4-B176-709CE2C2203C}"/>
                </a:ext>
              </a:extLst>
            </p:cNvPr>
            <p:cNvSpPr txBox="1"/>
            <p:nvPr/>
          </p:nvSpPr>
          <p:spPr>
            <a:xfrm>
              <a:off x="3862980" y="5381136"/>
              <a:ext cx="3433328" cy="120289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dist"/>
              <a:r>
                <a:rPr lang="en-GB" altLang="ko-KR" sz="4000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itchFamily="34" charset="0"/>
                </a:rPr>
                <a:t>PRESENTATION</a:t>
              </a:r>
              <a:endParaRPr lang="ko-KR" altLang="en-US" sz="4000" b="1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2A974007-D47D-447A-B1C7-6A54FB8F1118}"/>
              </a:ext>
            </a:extLst>
          </p:cNvPr>
          <p:cNvSpPr txBox="1"/>
          <p:nvPr/>
        </p:nvSpPr>
        <p:spPr>
          <a:xfrm>
            <a:off x="132633" y="2967333"/>
            <a:ext cx="2975610" cy="923330"/>
          </a:xfrm>
          <a:prstGeom prst="rect">
            <a:avLst/>
          </a:prstGeom>
          <a:noFill/>
        </p:spPr>
        <p:txBody>
          <a:bodyPr wrap="square" lIns="36000" tIns="0" rIns="36000" bIns="0" rtlCol="0">
            <a:spAutoFit/>
          </a:bodyPr>
          <a:lstStyle/>
          <a:p>
            <a:pPr algn="r"/>
            <a:r>
              <a:rPr lang="en-US" altLang="ko-KR" sz="2000" b="1" dirty="0">
                <a:solidFill>
                  <a:schemeClr val="bg1"/>
                </a:solidFill>
                <a:cs typeface="Arial" pitchFamily="34" charset="0"/>
              </a:rPr>
              <a:t>We Create</a:t>
            </a:r>
          </a:p>
          <a:p>
            <a:pPr algn="r"/>
            <a:r>
              <a:rPr lang="en-US" altLang="ko-KR" sz="2000" b="1" dirty="0">
                <a:solidFill>
                  <a:schemeClr val="bg1"/>
                </a:solidFill>
                <a:cs typeface="Arial" pitchFamily="34" charset="0"/>
              </a:rPr>
              <a:t>Quality Professional </a:t>
            </a:r>
          </a:p>
          <a:p>
            <a:pPr algn="r"/>
            <a:r>
              <a:rPr lang="en-US" altLang="ko-KR" sz="2000" b="1" dirty="0">
                <a:solidFill>
                  <a:schemeClr val="bg1"/>
                </a:solidFill>
                <a:cs typeface="Arial" pitchFamily="34" charset="0"/>
              </a:rPr>
              <a:t>PPT Presentation</a:t>
            </a:r>
            <a:endParaRPr lang="ko-KR" altLang="en-US" sz="20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FC78C2DF-AA29-41F3-879E-EC87B55C275D}"/>
              </a:ext>
            </a:extLst>
          </p:cNvPr>
          <p:cNvSpPr txBox="1"/>
          <p:nvPr/>
        </p:nvSpPr>
        <p:spPr>
          <a:xfrm>
            <a:off x="7031200" y="2004853"/>
            <a:ext cx="4635459" cy="6669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GB" altLang="ko-KR" sz="1867" dirty="0">
                <a:solidFill>
                  <a:schemeClr val="accent1"/>
                </a:solidFill>
                <a:cs typeface="Arial" pitchFamily="34" charset="0"/>
              </a:rPr>
              <a:t>L</a:t>
            </a:r>
            <a:r>
              <a:rPr lang="en-US" altLang="ko-KR" sz="1867" dirty="0">
                <a:solidFill>
                  <a:schemeClr val="accent1"/>
                </a:solidFill>
                <a:cs typeface="Arial" pitchFamily="34" charset="0"/>
              </a:rPr>
              <a:t>OREM IPSUM DOLOR SIT AMET, CU USU AGAM INTEGRE IMPEDIT.</a:t>
            </a:r>
            <a:endParaRPr lang="ko-KR" altLang="en-US" sz="1867" dirty="0">
              <a:solidFill>
                <a:schemeClr val="accent1"/>
              </a:solidFill>
              <a:cs typeface="Arial" pitchFamily="34" charset="0"/>
            </a:endParaRP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xmlns="" id="{1EED7E2C-4C15-492E-A4D9-F4DD74247EDD}"/>
              </a:ext>
            </a:extLst>
          </p:cNvPr>
          <p:cNvGrpSpPr/>
          <p:nvPr/>
        </p:nvGrpSpPr>
        <p:grpSpPr>
          <a:xfrm>
            <a:off x="569762" y="609470"/>
            <a:ext cx="3972063" cy="871648"/>
            <a:chOff x="569762" y="609470"/>
            <a:chExt cx="3972063" cy="871648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xmlns="" id="{2BB82248-58F1-428A-AA31-5C5D3B509535}"/>
                </a:ext>
              </a:extLst>
            </p:cNvPr>
            <p:cNvGrpSpPr/>
            <p:nvPr/>
          </p:nvGrpSpPr>
          <p:grpSpPr>
            <a:xfrm>
              <a:off x="569762" y="814141"/>
              <a:ext cx="3690132" cy="666977"/>
              <a:chOff x="4617005" y="2953335"/>
              <a:chExt cx="1748364" cy="316010"/>
            </a:xfrm>
            <a:solidFill>
              <a:schemeClr val="accent4"/>
            </a:solidFill>
          </p:grpSpPr>
          <p:sp>
            <p:nvSpPr>
              <p:cNvPr id="9" name="Freeform: Shape 8">
                <a:extLst>
                  <a:ext uri="{FF2B5EF4-FFF2-40B4-BE49-F238E27FC236}">
                    <a16:creationId xmlns:a16="http://schemas.microsoft.com/office/drawing/2014/main" xmlns="" id="{40DDDE7B-8B78-4CD4-B4CA-D82CA870D658}"/>
                  </a:ext>
                </a:extLst>
              </p:cNvPr>
              <p:cNvSpPr/>
              <p:nvPr/>
            </p:nvSpPr>
            <p:spPr>
              <a:xfrm>
                <a:off x="4617005" y="2953335"/>
                <a:ext cx="837117" cy="316009"/>
              </a:xfrm>
              <a:custGeom>
                <a:avLst/>
                <a:gdLst/>
                <a:ahLst/>
                <a:cxnLst/>
                <a:rect l="l" t="t" r="r" b="b"/>
                <a:pathLst>
                  <a:path w="2354461" h="888801">
                    <a:moveTo>
                      <a:pt x="98422" y="739378"/>
                    </a:moveTo>
                    <a:cubicBezTo>
                      <a:pt x="55826" y="739378"/>
                      <a:pt x="34528" y="746664"/>
                      <a:pt x="34528" y="761237"/>
                    </a:cubicBezTo>
                    <a:cubicBezTo>
                      <a:pt x="34528" y="783574"/>
                      <a:pt x="90041" y="794742"/>
                      <a:pt x="201067" y="794742"/>
                    </a:cubicBezTo>
                    <a:cubicBezTo>
                      <a:pt x="265478" y="794742"/>
                      <a:pt x="320024" y="792940"/>
                      <a:pt x="364703" y="789338"/>
                    </a:cubicBezTo>
                    <a:cubicBezTo>
                      <a:pt x="234466" y="756031"/>
                      <a:pt x="145706" y="739378"/>
                      <a:pt x="98422" y="739378"/>
                    </a:cubicBezTo>
                    <a:close/>
                    <a:moveTo>
                      <a:pt x="1840064" y="521493"/>
                    </a:moveTo>
                    <a:cubicBezTo>
                      <a:pt x="1808321" y="521493"/>
                      <a:pt x="1764475" y="555178"/>
                      <a:pt x="1708528" y="622548"/>
                    </a:cubicBezTo>
                    <a:cubicBezTo>
                      <a:pt x="1652581" y="689917"/>
                      <a:pt x="1624608" y="743809"/>
                      <a:pt x="1624608" y="784222"/>
                    </a:cubicBezTo>
                    <a:cubicBezTo>
                      <a:pt x="1624608" y="801554"/>
                      <a:pt x="1631711" y="810220"/>
                      <a:pt x="1645918" y="810220"/>
                    </a:cubicBezTo>
                    <a:cubicBezTo>
                      <a:pt x="1668683" y="810220"/>
                      <a:pt x="1711908" y="767323"/>
                      <a:pt x="1775594" y="681530"/>
                    </a:cubicBezTo>
                    <a:cubicBezTo>
                      <a:pt x="1828130" y="610459"/>
                      <a:pt x="1854398" y="562669"/>
                      <a:pt x="1854398" y="538162"/>
                    </a:cubicBezTo>
                    <a:cubicBezTo>
                      <a:pt x="1854398" y="527050"/>
                      <a:pt x="1849620" y="521493"/>
                      <a:pt x="1840064" y="521493"/>
                    </a:cubicBezTo>
                    <a:close/>
                    <a:moveTo>
                      <a:pt x="1158106" y="520303"/>
                    </a:moveTo>
                    <a:cubicBezTo>
                      <a:pt x="1126970" y="520303"/>
                      <a:pt x="1086902" y="552786"/>
                      <a:pt x="1037904" y="617753"/>
                    </a:cubicBezTo>
                    <a:cubicBezTo>
                      <a:pt x="988905" y="682719"/>
                      <a:pt x="964406" y="737037"/>
                      <a:pt x="964406" y="780706"/>
                    </a:cubicBezTo>
                    <a:cubicBezTo>
                      <a:pt x="964406" y="785426"/>
                      <a:pt x="964949" y="789557"/>
                      <a:pt x="966034" y="793097"/>
                    </a:cubicBezTo>
                    <a:lnTo>
                      <a:pt x="966062" y="793146"/>
                    </a:lnTo>
                    <a:lnTo>
                      <a:pt x="971624" y="792128"/>
                    </a:lnTo>
                    <a:cubicBezTo>
                      <a:pt x="978818" y="794993"/>
                      <a:pt x="983434" y="799470"/>
                      <a:pt x="985475" y="805560"/>
                    </a:cubicBezTo>
                    <a:lnTo>
                      <a:pt x="984268" y="808068"/>
                    </a:lnTo>
                    <a:lnTo>
                      <a:pt x="990460" y="809029"/>
                    </a:lnTo>
                    <a:cubicBezTo>
                      <a:pt x="1028480" y="809029"/>
                      <a:pt x="1070462" y="778755"/>
                      <a:pt x="1116406" y="718207"/>
                    </a:cubicBezTo>
                    <a:cubicBezTo>
                      <a:pt x="1105114" y="708335"/>
                      <a:pt x="1099468" y="695151"/>
                      <a:pt x="1099468" y="678656"/>
                    </a:cubicBezTo>
                    <a:cubicBezTo>
                      <a:pt x="1099468" y="656877"/>
                      <a:pt x="1108039" y="634580"/>
                      <a:pt x="1125182" y="611762"/>
                    </a:cubicBezTo>
                    <a:cubicBezTo>
                      <a:pt x="1142326" y="588945"/>
                      <a:pt x="1160115" y="577537"/>
                      <a:pt x="1178551" y="577537"/>
                    </a:cubicBezTo>
                    <a:lnTo>
                      <a:pt x="1191558" y="580412"/>
                    </a:lnTo>
                    <a:lnTo>
                      <a:pt x="1190120" y="575158"/>
                    </a:lnTo>
                    <a:cubicBezTo>
                      <a:pt x="1189266" y="569563"/>
                      <a:pt x="1188839" y="563054"/>
                      <a:pt x="1188839" y="555631"/>
                    </a:cubicBezTo>
                    <a:cubicBezTo>
                      <a:pt x="1188839" y="532079"/>
                      <a:pt x="1178595" y="520303"/>
                      <a:pt x="1158106" y="520303"/>
                    </a:cubicBezTo>
                    <a:close/>
                    <a:moveTo>
                      <a:pt x="1123643" y="78581"/>
                    </a:moveTo>
                    <a:cubicBezTo>
                      <a:pt x="1098789" y="78581"/>
                      <a:pt x="1062450" y="106592"/>
                      <a:pt x="1014626" y="162613"/>
                    </a:cubicBezTo>
                    <a:cubicBezTo>
                      <a:pt x="970722" y="214188"/>
                      <a:pt x="921996" y="292624"/>
                      <a:pt x="868449" y="397920"/>
                    </a:cubicBezTo>
                    <a:cubicBezTo>
                      <a:pt x="921048" y="346084"/>
                      <a:pt x="977078" y="285362"/>
                      <a:pt x="1036541" y="215754"/>
                    </a:cubicBezTo>
                    <a:cubicBezTo>
                      <a:pt x="1096004" y="146146"/>
                      <a:pt x="1125736" y="100732"/>
                      <a:pt x="1125736" y="79511"/>
                    </a:cubicBezTo>
                    <a:cubicBezTo>
                      <a:pt x="1125736" y="78891"/>
                      <a:pt x="1125038" y="78581"/>
                      <a:pt x="1123643" y="78581"/>
                    </a:cubicBezTo>
                    <a:close/>
                    <a:moveTo>
                      <a:pt x="632566" y="0"/>
                    </a:moveTo>
                    <a:cubicBezTo>
                      <a:pt x="686987" y="0"/>
                      <a:pt x="730797" y="14366"/>
                      <a:pt x="763995" y="43099"/>
                    </a:cubicBezTo>
                    <a:cubicBezTo>
                      <a:pt x="797193" y="71833"/>
                      <a:pt x="813792" y="110436"/>
                      <a:pt x="813792" y="158911"/>
                    </a:cubicBezTo>
                    <a:cubicBezTo>
                      <a:pt x="813792" y="241591"/>
                      <a:pt x="775315" y="326760"/>
                      <a:pt x="698362" y="414416"/>
                    </a:cubicBezTo>
                    <a:cubicBezTo>
                      <a:pt x="621408" y="502073"/>
                      <a:pt x="546100" y="545901"/>
                      <a:pt x="472436" y="545901"/>
                    </a:cubicBezTo>
                    <a:cubicBezTo>
                      <a:pt x="439558" y="545901"/>
                      <a:pt x="411733" y="535505"/>
                      <a:pt x="388962" y="514712"/>
                    </a:cubicBezTo>
                    <a:cubicBezTo>
                      <a:pt x="366191" y="493920"/>
                      <a:pt x="354806" y="468067"/>
                      <a:pt x="354806" y="437154"/>
                    </a:cubicBezTo>
                    <a:cubicBezTo>
                      <a:pt x="354806" y="413261"/>
                      <a:pt x="362410" y="392373"/>
                      <a:pt x="377619" y="374488"/>
                    </a:cubicBezTo>
                    <a:cubicBezTo>
                      <a:pt x="392827" y="356604"/>
                      <a:pt x="411231" y="347662"/>
                      <a:pt x="432829" y="347662"/>
                    </a:cubicBezTo>
                    <a:cubicBezTo>
                      <a:pt x="465348" y="347662"/>
                      <a:pt x="481608" y="363475"/>
                      <a:pt x="481608" y="395101"/>
                    </a:cubicBezTo>
                    <a:cubicBezTo>
                      <a:pt x="481608" y="410889"/>
                      <a:pt x="475768" y="424977"/>
                      <a:pt x="464088" y="437364"/>
                    </a:cubicBezTo>
                    <a:cubicBezTo>
                      <a:pt x="452408" y="449751"/>
                      <a:pt x="438903" y="455944"/>
                      <a:pt x="423574" y="455944"/>
                    </a:cubicBezTo>
                    <a:cubicBezTo>
                      <a:pt x="416822" y="455944"/>
                      <a:pt x="410939" y="455142"/>
                      <a:pt x="405925" y="453538"/>
                    </a:cubicBezTo>
                    <a:lnTo>
                      <a:pt x="393629" y="446404"/>
                    </a:lnTo>
                    <a:lnTo>
                      <a:pt x="397659" y="466110"/>
                    </a:lnTo>
                    <a:cubicBezTo>
                      <a:pt x="401622" y="474899"/>
                      <a:pt x="407566" y="482792"/>
                      <a:pt x="415491" y="489788"/>
                    </a:cubicBezTo>
                    <a:cubicBezTo>
                      <a:pt x="431341" y="503781"/>
                      <a:pt x="451535" y="510778"/>
                      <a:pt x="476073" y="510778"/>
                    </a:cubicBezTo>
                    <a:cubicBezTo>
                      <a:pt x="536652" y="510778"/>
                      <a:pt x="602131" y="470163"/>
                      <a:pt x="672508" y="388934"/>
                    </a:cubicBezTo>
                    <a:cubicBezTo>
                      <a:pt x="742885" y="307705"/>
                      <a:pt x="778073" y="231449"/>
                      <a:pt x="778073" y="160167"/>
                    </a:cubicBezTo>
                    <a:cubicBezTo>
                      <a:pt x="778073" y="123636"/>
                      <a:pt x="765542" y="93563"/>
                      <a:pt x="740480" y="69949"/>
                    </a:cubicBezTo>
                    <a:cubicBezTo>
                      <a:pt x="715418" y="46335"/>
                      <a:pt x="683106" y="34528"/>
                      <a:pt x="643542" y="34528"/>
                    </a:cubicBezTo>
                    <a:cubicBezTo>
                      <a:pt x="544323" y="34528"/>
                      <a:pt x="448675" y="84843"/>
                      <a:pt x="356597" y="185472"/>
                    </a:cubicBezTo>
                    <a:cubicBezTo>
                      <a:pt x="264519" y="286102"/>
                      <a:pt x="218480" y="390717"/>
                      <a:pt x="218480" y="499318"/>
                    </a:cubicBezTo>
                    <a:cubicBezTo>
                      <a:pt x="218480" y="548549"/>
                      <a:pt x="233993" y="586976"/>
                      <a:pt x="265021" y="614599"/>
                    </a:cubicBezTo>
                    <a:cubicBezTo>
                      <a:pt x="296048" y="642223"/>
                      <a:pt x="339378" y="656034"/>
                      <a:pt x="395008" y="656034"/>
                    </a:cubicBezTo>
                    <a:cubicBezTo>
                      <a:pt x="443712" y="656034"/>
                      <a:pt x="492438" y="643881"/>
                      <a:pt x="541185" y="619576"/>
                    </a:cubicBezTo>
                    <a:cubicBezTo>
                      <a:pt x="589933" y="595270"/>
                      <a:pt x="649991" y="552909"/>
                      <a:pt x="721361" y="492491"/>
                    </a:cubicBezTo>
                    <a:cubicBezTo>
                      <a:pt x="782293" y="390376"/>
                      <a:pt x="826399" y="319717"/>
                      <a:pt x="853678" y="280513"/>
                    </a:cubicBezTo>
                    <a:cubicBezTo>
                      <a:pt x="880672" y="241594"/>
                      <a:pt x="912753" y="202564"/>
                      <a:pt x="949923" y="163422"/>
                    </a:cubicBezTo>
                    <a:cubicBezTo>
                      <a:pt x="1024269" y="85430"/>
                      <a:pt x="1082238" y="46434"/>
                      <a:pt x="1123829" y="46434"/>
                    </a:cubicBezTo>
                    <a:cubicBezTo>
                      <a:pt x="1148119" y="46434"/>
                      <a:pt x="1160264" y="57410"/>
                      <a:pt x="1160264" y="79362"/>
                    </a:cubicBezTo>
                    <a:cubicBezTo>
                      <a:pt x="1160264" y="109791"/>
                      <a:pt x="1125682" y="165053"/>
                      <a:pt x="1056517" y="245148"/>
                    </a:cubicBezTo>
                    <a:cubicBezTo>
                      <a:pt x="987352" y="325242"/>
                      <a:pt x="921172" y="388469"/>
                      <a:pt x="857975" y="434829"/>
                    </a:cubicBezTo>
                    <a:cubicBezTo>
                      <a:pt x="809464" y="541160"/>
                      <a:pt x="758692" y="619443"/>
                      <a:pt x="705659" y="669675"/>
                    </a:cubicBezTo>
                    <a:cubicBezTo>
                      <a:pt x="652627" y="719908"/>
                      <a:pt x="584067" y="752884"/>
                      <a:pt x="499979" y="768604"/>
                    </a:cubicBezTo>
                    <a:cubicBezTo>
                      <a:pt x="647740" y="801917"/>
                      <a:pt x="736719" y="821943"/>
                      <a:pt x="766916" y="828684"/>
                    </a:cubicBezTo>
                    <a:cubicBezTo>
                      <a:pt x="797113" y="835425"/>
                      <a:pt x="825922" y="838795"/>
                      <a:pt x="853343" y="838795"/>
                    </a:cubicBezTo>
                    <a:cubicBezTo>
                      <a:pt x="872086" y="838795"/>
                      <a:pt x="890022" y="835334"/>
                      <a:pt x="907149" y="828412"/>
                    </a:cubicBezTo>
                    <a:lnTo>
                      <a:pt x="928291" y="817474"/>
                    </a:lnTo>
                    <a:lnTo>
                      <a:pt x="920948" y="810397"/>
                    </a:lnTo>
                    <a:cubicBezTo>
                      <a:pt x="902295" y="788686"/>
                      <a:pt x="892969" y="762883"/>
                      <a:pt x="892969" y="732988"/>
                    </a:cubicBezTo>
                    <a:cubicBezTo>
                      <a:pt x="892969" y="668979"/>
                      <a:pt x="932284" y="615156"/>
                      <a:pt x="1010915" y="571518"/>
                    </a:cubicBezTo>
                    <a:cubicBezTo>
                      <a:pt x="1071513" y="516340"/>
                      <a:pt x="1121026" y="488751"/>
                      <a:pt x="1159455" y="488751"/>
                    </a:cubicBezTo>
                    <a:cubicBezTo>
                      <a:pt x="1201269" y="488751"/>
                      <a:pt x="1222176" y="510592"/>
                      <a:pt x="1222176" y="554273"/>
                    </a:cubicBezTo>
                    <a:cubicBezTo>
                      <a:pt x="1222176" y="601532"/>
                      <a:pt x="1198637" y="654295"/>
                      <a:pt x="1151558" y="712561"/>
                    </a:cubicBezTo>
                    <a:cubicBezTo>
                      <a:pt x="1153108" y="711389"/>
                      <a:pt x="1157694" y="710803"/>
                      <a:pt x="1165315" y="710803"/>
                    </a:cubicBezTo>
                    <a:cubicBezTo>
                      <a:pt x="1180377" y="710803"/>
                      <a:pt x="1198762" y="703242"/>
                      <a:pt x="1220470" y="688120"/>
                    </a:cubicBezTo>
                    <a:cubicBezTo>
                      <a:pt x="1242177" y="672999"/>
                      <a:pt x="1260264" y="654273"/>
                      <a:pt x="1274731" y="631943"/>
                    </a:cubicBezTo>
                    <a:cubicBezTo>
                      <a:pt x="1281298" y="623627"/>
                      <a:pt x="1287493" y="619469"/>
                      <a:pt x="1293316" y="619469"/>
                    </a:cubicBezTo>
                    <a:lnTo>
                      <a:pt x="1294724" y="619919"/>
                    </a:lnTo>
                    <a:lnTo>
                      <a:pt x="1296460" y="617306"/>
                    </a:lnTo>
                    <a:cubicBezTo>
                      <a:pt x="1324155" y="580679"/>
                      <a:pt x="1361173" y="549281"/>
                      <a:pt x="1407514" y="523112"/>
                    </a:cubicBezTo>
                    <a:cubicBezTo>
                      <a:pt x="1447226" y="500205"/>
                      <a:pt x="1479978" y="488751"/>
                      <a:pt x="1505768" y="488751"/>
                    </a:cubicBezTo>
                    <a:cubicBezTo>
                      <a:pt x="1542926" y="488751"/>
                      <a:pt x="1561505" y="509826"/>
                      <a:pt x="1561505" y="551975"/>
                    </a:cubicBezTo>
                    <a:cubicBezTo>
                      <a:pt x="1561505" y="581158"/>
                      <a:pt x="1551482" y="610559"/>
                      <a:pt x="1531437" y="640179"/>
                    </a:cubicBezTo>
                    <a:cubicBezTo>
                      <a:pt x="1511391" y="669799"/>
                      <a:pt x="1490114" y="684609"/>
                      <a:pt x="1467603" y="684609"/>
                    </a:cubicBezTo>
                    <a:cubicBezTo>
                      <a:pt x="1442098" y="684609"/>
                      <a:pt x="1429345" y="671903"/>
                      <a:pt x="1429345" y="646490"/>
                    </a:cubicBezTo>
                    <a:cubicBezTo>
                      <a:pt x="1429345" y="620948"/>
                      <a:pt x="1449437" y="598382"/>
                      <a:pt x="1489621" y="578792"/>
                    </a:cubicBezTo>
                    <a:cubicBezTo>
                      <a:pt x="1512937" y="567333"/>
                      <a:pt x="1524595" y="553002"/>
                      <a:pt x="1524595" y="535800"/>
                    </a:cubicBezTo>
                    <a:cubicBezTo>
                      <a:pt x="1524595" y="526262"/>
                      <a:pt x="1519023" y="521493"/>
                      <a:pt x="1507880" y="521493"/>
                    </a:cubicBezTo>
                    <a:cubicBezTo>
                      <a:pt x="1479826" y="521493"/>
                      <a:pt x="1443253" y="552182"/>
                      <a:pt x="1398161" y="613558"/>
                    </a:cubicBezTo>
                    <a:cubicBezTo>
                      <a:pt x="1353069" y="674934"/>
                      <a:pt x="1330523" y="726185"/>
                      <a:pt x="1330523" y="767311"/>
                    </a:cubicBezTo>
                    <a:cubicBezTo>
                      <a:pt x="1330523" y="795917"/>
                      <a:pt x="1343474" y="810220"/>
                      <a:pt x="1369377" y="810220"/>
                    </a:cubicBezTo>
                    <a:cubicBezTo>
                      <a:pt x="1419185" y="810220"/>
                      <a:pt x="1489301" y="750667"/>
                      <a:pt x="1579727" y="631561"/>
                    </a:cubicBezTo>
                    <a:cubicBezTo>
                      <a:pt x="1586275" y="623518"/>
                      <a:pt x="1593078" y="619497"/>
                      <a:pt x="1600135" y="619497"/>
                    </a:cubicBezTo>
                    <a:lnTo>
                      <a:pt x="1603939" y="621579"/>
                    </a:lnTo>
                    <a:lnTo>
                      <a:pt x="1624707" y="599628"/>
                    </a:lnTo>
                    <a:cubicBezTo>
                      <a:pt x="1651893" y="574203"/>
                      <a:pt x="1687234" y="550087"/>
                      <a:pt x="1730732" y="527279"/>
                    </a:cubicBezTo>
                    <a:cubicBezTo>
                      <a:pt x="1772552" y="501594"/>
                      <a:pt x="1808652" y="488751"/>
                      <a:pt x="1839032" y="488751"/>
                    </a:cubicBezTo>
                    <a:cubicBezTo>
                      <a:pt x="1863384" y="488751"/>
                      <a:pt x="1878604" y="497568"/>
                      <a:pt x="1884692" y="515200"/>
                    </a:cubicBezTo>
                    <a:lnTo>
                      <a:pt x="1886928" y="530310"/>
                    </a:lnTo>
                    <a:lnTo>
                      <a:pt x="1894098" y="493514"/>
                    </a:lnTo>
                    <a:cubicBezTo>
                      <a:pt x="1910717" y="496236"/>
                      <a:pt x="1923135" y="497597"/>
                      <a:pt x="1931352" y="497597"/>
                    </a:cubicBezTo>
                    <a:cubicBezTo>
                      <a:pt x="1941274" y="497597"/>
                      <a:pt x="1959080" y="496236"/>
                      <a:pt x="1984772" y="493514"/>
                    </a:cubicBezTo>
                    <a:lnTo>
                      <a:pt x="1869765" y="688218"/>
                    </a:lnTo>
                    <a:cubicBezTo>
                      <a:pt x="1842058" y="742063"/>
                      <a:pt x="1828205" y="777562"/>
                      <a:pt x="1828205" y="794714"/>
                    </a:cubicBezTo>
                    <a:cubicBezTo>
                      <a:pt x="1828205" y="805051"/>
                      <a:pt x="1831615" y="810220"/>
                      <a:pt x="1838437" y="810220"/>
                    </a:cubicBezTo>
                    <a:cubicBezTo>
                      <a:pt x="1850529" y="810220"/>
                      <a:pt x="1873086" y="793038"/>
                      <a:pt x="1906107" y="758674"/>
                    </a:cubicBezTo>
                    <a:cubicBezTo>
                      <a:pt x="1939128" y="724311"/>
                      <a:pt x="1972825" y="681806"/>
                      <a:pt x="2007198" y="631161"/>
                    </a:cubicBezTo>
                    <a:cubicBezTo>
                      <a:pt x="2009530" y="627273"/>
                      <a:pt x="2012076" y="624357"/>
                      <a:pt x="2014837" y="622413"/>
                    </a:cubicBezTo>
                    <a:lnTo>
                      <a:pt x="2023656" y="619532"/>
                    </a:lnTo>
                    <a:lnTo>
                      <a:pt x="2026323" y="614982"/>
                    </a:lnTo>
                    <a:cubicBezTo>
                      <a:pt x="2041405" y="589387"/>
                      <a:pt x="2059872" y="558417"/>
                      <a:pt x="2081724" y="522070"/>
                    </a:cubicBezTo>
                    <a:cubicBezTo>
                      <a:pt x="2151313" y="406263"/>
                      <a:pt x="2212066" y="302685"/>
                      <a:pt x="2263983" y="211336"/>
                    </a:cubicBezTo>
                    <a:cubicBezTo>
                      <a:pt x="2280335" y="214449"/>
                      <a:pt x="2292663" y="216005"/>
                      <a:pt x="2300966" y="216005"/>
                    </a:cubicBezTo>
                    <a:cubicBezTo>
                      <a:pt x="2314609" y="216005"/>
                      <a:pt x="2332440" y="213670"/>
                      <a:pt x="2354461" y="209001"/>
                    </a:cubicBezTo>
                    <a:cubicBezTo>
                      <a:pt x="2190762" y="491359"/>
                      <a:pt x="2095466" y="656341"/>
                      <a:pt x="2068571" y="703947"/>
                    </a:cubicBezTo>
                    <a:cubicBezTo>
                      <a:pt x="2041677" y="751554"/>
                      <a:pt x="2028230" y="782191"/>
                      <a:pt x="2028230" y="795858"/>
                    </a:cubicBezTo>
                    <a:cubicBezTo>
                      <a:pt x="2028230" y="805433"/>
                      <a:pt x="2031445" y="810220"/>
                      <a:pt x="2037875" y="810220"/>
                    </a:cubicBezTo>
                    <a:cubicBezTo>
                      <a:pt x="2066388" y="810220"/>
                      <a:pt x="2122726" y="750627"/>
                      <a:pt x="2206888" y="631440"/>
                    </a:cubicBezTo>
                    <a:cubicBezTo>
                      <a:pt x="2210863" y="623478"/>
                      <a:pt x="2217170" y="619497"/>
                      <a:pt x="2225808" y="619497"/>
                    </a:cubicBezTo>
                    <a:cubicBezTo>
                      <a:pt x="2234750" y="621704"/>
                      <a:pt x="2239221" y="626839"/>
                      <a:pt x="2239221" y="634900"/>
                    </a:cubicBezTo>
                    <a:cubicBezTo>
                      <a:pt x="2239221" y="640469"/>
                      <a:pt x="2236149" y="646326"/>
                      <a:pt x="2230003" y="652471"/>
                    </a:cubicBezTo>
                    <a:lnTo>
                      <a:pt x="2205763" y="685753"/>
                    </a:lnTo>
                    <a:cubicBezTo>
                      <a:pt x="2129916" y="790559"/>
                      <a:pt x="2072335" y="842962"/>
                      <a:pt x="2033020" y="842962"/>
                    </a:cubicBezTo>
                    <a:cubicBezTo>
                      <a:pt x="2012525" y="842962"/>
                      <a:pt x="1995887" y="835405"/>
                      <a:pt x="1983107" y="820289"/>
                    </a:cubicBezTo>
                    <a:cubicBezTo>
                      <a:pt x="1970326" y="805174"/>
                      <a:pt x="1963936" y="786380"/>
                      <a:pt x="1963936" y="763907"/>
                    </a:cubicBezTo>
                    <a:lnTo>
                      <a:pt x="1966887" y="737509"/>
                    </a:lnTo>
                    <a:lnTo>
                      <a:pt x="1954039" y="752903"/>
                    </a:lnTo>
                    <a:cubicBezTo>
                      <a:pt x="1904163" y="812942"/>
                      <a:pt x="1863992" y="842962"/>
                      <a:pt x="1833525" y="842962"/>
                    </a:cubicBezTo>
                    <a:cubicBezTo>
                      <a:pt x="1811852" y="842962"/>
                      <a:pt x="1794335" y="835014"/>
                      <a:pt x="1780975" y="819117"/>
                    </a:cubicBezTo>
                    <a:cubicBezTo>
                      <a:pt x="1767615" y="803220"/>
                      <a:pt x="1760934" y="783657"/>
                      <a:pt x="1760934" y="760428"/>
                    </a:cubicBezTo>
                    <a:lnTo>
                      <a:pt x="1765073" y="732604"/>
                    </a:lnTo>
                    <a:lnTo>
                      <a:pt x="1761360" y="739906"/>
                    </a:lnTo>
                    <a:cubicBezTo>
                      <a:pt x="1743356" y="772831"/>
                      <a:pt x="1726043" y="796960"/>
                      <a:pt x="1709421" y="812294"/>
                    </a:cubicBezTo>
                    <a:cubicBezTo>
                      <a:pt x="1687258" y="832740"/>
                      <a:pt x="1664705" y="842962"/>
                      <a:pt x="1641760" y="842962"/>
                    </a:cubicBezTo>
                    <a:cubicBezTo>
                      <a:pt x="1617123" y="842962"/>
                      <a:pt x="1596794" y="832856"/>
                      <a:pt x="1580773" y="812643"/>
                    </a:cubicBezTo>
                    <a:cubicBezTo>
                      <a:pt x="1564753" y="792430"/>
                      <a:pt x="1556742" y="767435"/>
                      <a:pt x="1556742" y="737657"/>
                    </a:cubicBezTo>
                    <a:cubicBezTo>
                      <a:pt x="1556742" y="727728"/>
                      <a:pt x="1557648" y="717945"/>
                      <a:pt x="1559461" y="708307"/>
                    </a:cubicBezTo>
                    <a:lnTo>
                      <a:pt x="1560453" y="704842"/>
                    </a:lnTo>
                    <a:lnTo>
                      <a:pt x="1548036" y="718910"/>
                    </a:lnTo>
                    <a:cubicBezTo>
                      <a:pt x="1541797" y="725900"/>
                      <a:pt x="1535112" y="733319"/>
                      <a:pt x="1527981" y="741164"/>
                    </a:cubicBezTo>
                    <a:cubicBezTo>
                      <a:pt x="1465827" y="809029"/>
                      <a:pt x="1411827" y="842962"/>
                      <a:pt x="1365982" y="842962"/>
                    </a:cubicBezTo>
                    <a:cubicBezTo>
                      <a:pt x="1335255" y="842962"/>
                      <a:pt x="1309063" y="831368"/>
                      <a:pt x="1287405" y="808178"/>
                    </a:cubicBezTo>
                    <a:cubicBezTo>
                      <a:pt x="1265748" y="784989"/>
                      <a:pt x="1254919" y="757395"/>
                      <a:pt x="1254919" y="725397"/>
                    </a:cubicBezTo>
                    <a:cubicBezTo>
                      <a:pt x="1254919" y="716539"/>
                      <a:pt x="1255784" y="707643"/>
                      <a:pt x="1257515" y="698710"/>
                    </a:cubicBezTo>
                    <a:lnTo>
                      <a:pt x="1258185" y="696394"/>
                    </a:lnTo>
                    <a:lnTo>
                      <a:pt x="1242980" y="709850"/>
                    </a:lnTo>
                    <a:cubicBezTo>
                      <a:pt x="1216363" y="730329"/>
                      <a:pt x="1190890" y="740568"/>
                      <a:pt x="1166561" y="740568"/>
                    </a:cubicBezTo>
                    <a:cubicBezTo>
                      <a:pt x="1152379" y="740568"/>
                      <a:pt x="1143028" y="738234"/>
                      <a:pt x="1138507" y="733564"/>
                    </a:cubicBezTo>
                    <a:cubicBezTo>
                      <a:pt x="1088799" y="806496"/>
                      <a:pt x="1039155" y="842962"/>
                      <a:pt x="989577" y="842962"/>
                    </a:cubicBezTo>
                    <a:cubicBezTo>
                      <a:pt x="982802" y="842962"/>
                      <a:pt x="976291" y="842284"/>
                      <a:pt x="970044" y="840927"/>
                    </a:cubicBezTo>
                    <a:lnTo>
                      <a:pt x="960751" y="837766"/>
                    </a:lnTo>
                    <a:lnTo>
                      <a:pt x="949077" y="847697"/>
                    </a:lnTo>
                    <a:cubicBezTo>
                      <a:pt x="908949" y="875100"/>
                      <a:pt x="851170" y="888801"/>
                      <a:pt x="775739" y="888801"/>
                    </a:cubicBezTo>
                    <a:cubicBezTo>
                      <a:pt x="721435" y="888801"/>
                      <a:pt x="669360" y="883698"/>
                      <a:pt x="619516" y="873491"/>
                    </a:cubicBezTo>
                    <a:cubicBezTo>
                      <a:pt x="569671" y="863284"/>
                      <a:pt x="494894" y="842122"/>
                      <a:pt x="395185" y="810006"/>
                    </a:cubicBezTo>
                    <a:cubicBezTo>
                      <a:pt x="331617" y="822849"/>
                      <a:pt x="264933" y="829270"/>
                      <a:pt x="195132" y="829270"/>
                    </a:cubicBezTo>
                    <a:cubicBezTo>
                      <a:pt x="65044" y="829270"/>
                      <a:pt x="0" y="806661"/>
                      <a:pt x="0" y="761442"/>
                    </a:cubicBezTo>
                    <a:cubicBezTo>
                      <a:pt x="0" y="718554"/>
                      <a:pt x="50651" y="697111"/>
                      <a:pt x="151953" y="697111"/>
                    </a:cubicBezTo>
                    <a:cubicBezTo>
                      <a:pt x="224954" y="697111"/>
                      <a:pt x="332612" y="715711"/>
                      <a:pt x="474929" y="752912"/>
                    </a:cubicBezTo>
                    <a:cubicBezTo>
                      <a:pt x="513972" y="737341"/>
                      <a:pt x="549625" y="713618"/>
                      <a:pt x="581890" y="681744"/>
                    </a:cubicBezTo>
                    <a:cubicBezTo>
                      <a:pt x="614155" y="649870"/>
                      <a:pt x="654847" y="602124"/>
                      <a:pt x="703966" y="538506"/>
                    </a:cubicBezTo>
                    <a:cubicBezTo>
                      <a:pt x="599297" y="639877"/>
                      <a:pt x="494906" y="690562"/>
                      <a:pt x="390795" y="690562"/>
                    </a:cubicBezTo>
                    <a:cubicBezTo>
                      <a:pt x="318855" y="690562"/>
                      <a:pt x="261435" y="669208"/>
                      <a:pt x="218535" y="626501"/>
                    </a:cubicBezTo>
                    <a:cubicBezTo>
                      <a:pt x="175636" y="583794"/>
                      <a:pt x="154186" y="526253"/>
                      <a:pt x="154186" y="453879"/>
                    </a:cubicBezTo>
                    <a:cubicBezTo>
                      <a:pt x="154186" y="344924"/>
                      <a:pt x="205280" y="242039"/>
                      <a:pt x="307469" y="145223"/>
                    </a:cubicBezTo>
                    <a:cubicBezTo>
                      <a:pt x="409659" y="48408"/>
                      <a:pt x="518024" y="0"/>
                      <a:pt x="632566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0" name="Freeform: Shape 9">
                <a:extLst>
                  <a:ext uri="{FF2B5EF4-FFF2-40B4-BE49-F238E27FC236}">
                    <a16:creationId xmlns:a16="http://schemas.microsoft.com/office/drawing/2014/main" xmlns="" id="{9BC19B3F-51C0-4B71-B27F-BA9ED97BDB30}"/>
                  </a:ext>
                </a:extLst>
              </p:cNvPr>
              <p:cNvSpPr/>
              <p:nvPr/>
            </p:nvSpPr>
            <p:spPr>
              <a:xfrm>
                <a:off x="5570143" y="2953335"/>
                <a:ext cx="795226" cy="316010"/>
              </a:xfrm>
              <a:custGeom>
                <a:avLst/>
                <a:gdLst/>
                <a:ahLst/>
                <a:cxnLst/>
                <a:rect l="l" t="t" r="r" b="b"/>
                <a:pathLst>
                  <a:path w="1782026" h="708148">
                    <a:moveTo>
                      <a:pt x="1512310" y="429965"/>
                    </a:moveTo>
                    <a:cubicBezTo>
                      <a:pt x="1486443" y="429965"/>
                      <a:pt x="1450448" y="458036"/>
                      <a:pt x="1404326" y="514179"/>
                    </a:cubicBezTo>
                    <a:cubicBezTo>
                      <a:pt x="1358203" y="570322"/>
                      <a:pt x="1335141" y="615135"/>
                      <a:pt x="1335141" y="648617"/>
                    </a:cubicBezTo>
                    <a:cubicBezTo>
                      <a:pt x="1335141" y="663754"/>
                      <a:pt x="1340592" y="671322"/>
                      <a:pt x="1351494" y="671322"/>
                    </a:cubicBezTo>
                    <a:cubicBezTo>
                      <a:pt x="1374028" y="671322"/>
                      <a:pt x="1415951" y="627604"/>
                      <a:pt x="1477265" y="540169"/>
                    </a:cubicBezTo>
                    <a:cubicBezTo>
                      <a:pt x="1509913" y="493069"/>
                      <a:pt x="1526237" y="461627"/>
                      <a:pt x="1526237" y="445843"/>
                    </a:cubicBezTo>
                    <a:cubicBezTo>
                      <a:pt x="1526237" y="435257"/>
                      <a:pt x="1521595" y="429965"/>
                      <a:pt x="1512310" y="429965"/>
                    </a:cubicBezTo>
                    <a:close/>
                    <a:moveTo>
                      <a:pt x="1207261" y="428969"/>
                    </a:moveTo>
                    <a:cubicBezTo>
                      <a:pt x="1181234" y="428969"/>
                      <a:pt x="1147740" y="456123"/>
                      <a:pt x="1106780" y="510431"/>
                    </a:cubicBezTo>
                    <a:cubicBezTo>
                      <a:pt x="1065820" y="564739"/>
                      <a:pt x="1045340" y="610145"/>
                      <a:pt x="1045340" y="646650"/>
                    </a:cubicBezTo>
                    <a:cubicBezTo>
                      <a:pt x="1045340" y="662434"/>
                      <a:pt x="1052600" y="670327"/>
                      <a:pt x="1067120" y="670327"/>
                    </a:cubicBezTo>
                    <a:cubicBezTo>
                      <a:pt x="1098902" y="670327"/>
                      <a:pt x="1133996" y="645019"/>
                      <a:pt x="1172403" y="594405"/>
                    </a:cubicBezTo>
                    <a:cubicBezTo>
                      <a:pt x="1162963" y="586152"/>
                      <a:pt x="1158243" y="575132"/>
                      <a:pt x="1158243" y="561343"/>
                    </a:cubicBezTo>
                    <a:cubicBezTo>
                      <a:pt x="1158243" y="543137"/>
                      <a:pt x="1165409" y="524498"/>
                      <a:pt x="1179739" y="505424"/>
                    </a:cubicBezTo>
                    <a:cubicBezTo>
                      <a:pt x="1194070" y="486350"/>
                      <a:pt x="1208941" y="476813"/>
                      <a:pt x="1224352" y="476813"/>
                    </a:cubicBezTo>
                    <a:lnTo>
                      <a:pt x="1235226" y="479217"/>
                    </a:lnTo>
                    <a:lnTo>
                      <a:pt x="1234023" y="474825"/>
                    </a:lnTo>
                    <a:cubicBezTo>
                      <a:pt x="1233309" y="470147"/>
                      <a:pt x="1232952" y="464706"/>
                      <a:pt x="1232952" y="458501"/>
                    </a:cubicBezTo>
                    <a:cubicBezTo>
                      <a:pt x="1232952" y="438813"/>
                      <a:pt x="1224389" y="428969"/>
                      <a:pt x="1207261" y="428969"/>
                    </a:cubicBezTo>
                    <a:close/>
                    <a:moveTo>
                      <a:pt x="902461" y="428969"/>
                    </a:moveTo>
                    <a:cubicBezTo>
                      <a:pt x="876433" y="428969"/>
                      <a:pt x="842940" y="456123"/>
                      <a:pt x="801980" y="510431"/>
                    </a:cubicBezTo>
                    <a:cubicBezTo>
                      <a:pt x="761020" y="564739"/>
                      <a:pt x="740540" y="610145"/>
                      <a:pt x="740540" y="646650"/>
                    </a:cubicBezTo>
                    <a:cubicBezTo>
                      <a:pt x="740540" y="662434"/>
                      <a:pt x="747800" y="670327"/>
                      <a:pt x="762320" y="670327"/>
                    </a:cubicBezTo>
                    <a:cubicBezTo>
                      <a:pt x="794102" y="670327"/>
                      <a:pt x="829196" y="645019"/>
                      <a:pt x="867603" y="594405"/>
                    </a:cubicBezTo>
                    <a:cubicBezTo>
                      <a:pt x="858163" y="586152"/>
                      <a:pt x="853443" y="575132"/>
                      <a:pt x="853443" y="561343"/>
                    </a:cubicBezTo>
                    <a:cubicBezTo>
                      <a:pt x="853443" y="543137"/>
                      <a:pt x="860609" y="524498"/>
                      <a:pt x="874939" y="505424"/>
                    </a:cubicBezTo>
                    <a:cubicBezTo>
                      <a:pt x="889270" y="486350"/>
                      <a:pt x="904141" y="476813"/>
                      <a:pt x="919552" y="476813"/>
                    </a:cubicBezTo>
                    <a:lnTo>
                      <a:pt x="930426" y="479217"/>
                    </a:lnTo>
                    <a:lnTo>
                      <a:pt x="929223" y="474825"/>
                    </a:lnTo>
                    <a:cubicBezTo>
                      <a:pt x="928509" y="470147"/>
                      <a:pt x="928152" y="464706"/>
                      <a:pt x="928152" y="458501"/>
                    </a:cubicBezTo>
                    <a:cubicBezTo>
                      <a:pt x="928152" y="438813"/>
                      <a:pt x="919589" y="428969"/>
                      <a:pt x="902461" y="428969"/>
                    </a:cubicBezTo>
                    <a:close/>
                    <a:moveTo>
                      <a:pt x="716086" y="361523"/>
                    </a:moveTo>
                    <a:cubicBezTo>
                      <a:pt x="703680" y="361523"/>
                      <a:pt x="692200" y="369842"/>
                      <a:pt x="681645" y="386480"/>
                    </a:cubicBezTo>
                    <a:lnTo>
                      <a:pt x="674438" y="400133"/>
                    </a:lnTo>
                    <a:lnTo>
                      <a:pt x="695028" y="398329"/>
                    </a:lnTo>
                    <a:cubicBezTo>
                      <a:pt x="702322" y="396880"/>
                      <a:pt x="708645" y="394707"/>
                      <a:pt x="713994" y="391809"/>
                    </a:cubicBezTo>
                    <a:cubicBezTo>
                      <a:pt x="724694" y="386014"/>
                      <a:pt x="730043" y="379576"/>
                      <a:pt x="730043" y="372495"/>
                    </a:cubicBezTo>
                    <a:cubicBezTo>
                      <a:pt x="730043" y="365180"/>
                      <a:pt x="725391" y="361523"/>
                      <a:pt x="716086" y="361523"/>
                    </a:cubicBezTo>
                    <a:close/>
                    <a:moveTo>
                      <a:pt x="1704852" y="170746"/>
                    </a:moveTo>
                    <a:cubicBezTo>
                      <a:pt x="1719569" y="174002"/>
                      <a:pt x="1731686" y="175630"/>
                      <a:pt x="1741203" y="175630"/>
                    </a:cubicBezTo>
                    <a:cubicBezTo>
                      <a:pt x="1744702" y="175630"/>
                      <a:pt x="1758310" y="174979"/>
                      <a:pt x="1782026" y="173678"/>
                    </a:cubicBezTo>
                    <a:cubicBezTo>
                      <a:pt x="1658926" y="378122"/>
                      <a:pt x="1581620" y="507074"/>
                      <a:pt x="1550108" y="560534"/>
                    </a:cubicBezTo>
                    <a:cubicBezTo>
                      <a:pt x="1518933" y="613829"/>
                      <a:pt x="1503345" y="646756"/>
                      <a:pt x="1503345" y="659316"/>
                    </a:cubicBezTo>
                    <a:cubicBezTo>
                      <a:pt x="1503345" y="667320"/>
                      <a:pt x="1506520" y="671322"/>
                      <a:pt x="1512870" y="671322"/>
                    </a:cubicBezTo>
                    <a:cubicBezTo>
                      <a:pt x="1538934" y="671322"/>
                      <a:pt x="1586545" y="621018"/>
                      <a:pt x="1655702" y="520411"/>
                    </a:cubicBezTo>
                    <a:cubicBezTo>
                      <a:pt x="1659108" y="514730"/>
                      <a:pt x="1663478" y="511889"/>
                      <a:pt x="1668812" y="511889"/>
                    </a:cubicBezTo>
                    <a:cubicBezTo>
                      <a:pt x="1677733" y="511889"/>
                      <a:pt x="1682194" y="516620"/>
                      <a:pt x="1682194" y="526080"/>
                    </a:cubicBezTo>
                    <a:cubicBezTo>
                      <a:pt x="1681173" y="529133"/>
                      <a:pt x="1679203" y="532767"/>
                      <a:pt x="1676284" y="536981"/>
                    </a:cubicBezTo>
                    <a:lnTo>
                      <a:pt x="1654209" y="567275"/>
                    </a:lnTo>
                    <a:cubicBezTo>
                      <a:pt x="1590801" y="654887"/>
                      <a:pt x="1542659" y="698692"/>
                      <a:pt x="1509783" y="698692"/>
                    </a:cubicBezTo>
                    <a:cubicBezTo>
                      <a:pt x="1491666" y="698692"/>
                      <a:pt x="1477023" y="692048"/>
                      <a:pt x="1465855" y="678759"/>
                    </a:cubicBezTo>
                    <a:cubicBezTo>
                      <a:pt x="1454686" y="665471"/>
                      <a:pt x="1449102" y="648793"/>
                      <a:pt x="1449102" y="628727"/>
                    </a:cubicBezTo>
                    <a:cubicBezTo>
                      <a:pt x="1449102" y="609485"/>
                      <a:pt x="1454936" y="592471"/>
                      <a:pt x="1466605" y="577687"/>
                    </a:cubicBezTo>
                    <a:cubicBezTo>
                      <a:pt x="1419894" y="658357"/>
                      <a:pt x="1380847" y="698692"/>
                      <a:pt x="1349464" y="698692"/>
                    </a:cubicBezTo>
                    <a:cubicBezTo>
                      <a:pt x="1328874" y="698692"/>
                      <a:pt x="1311884" y="690244"/>
                      <a:pt x="1298495" y="673348"/>
                    </a:cubicBezTo>
                    <a:cubicBezTo>
                      <a:pt x="1285105" y="656451"/>
                      <a:pt x="1278410" y="635556"/>
                      <a:pt x="1278410" y="610664"/>
                    </a:cubicBezTo>
                    <a:lnTo>
                      <a:pt x="1282647" y="583493"/>
                    </a:lnTo>
                    <a:lnTo>
                      <a:pt x="1278211" y="587419"/>
                    </a:lnTo>
                    <a:cubicBezTo>
                      <a:pt x="1255961" y="604538"/>
                      <a:pt x="1234667" y="613098"/>
                      <a:pt x="1214329" y="613098"/>
                    </a:cubicBezTo>
                    <a:cubicBezTo>
                      <a:pt x="1202474" y="613098"/>
                      <a:pt x="1194657" y="611146"/>
                      <a:pt x="1190878" y="607243"/>
                    </a:cubicBezTo>
                    <a:cubicBezTo>
                      <a:pt x="1149325" y="668209"/>
                      <a:pt x="1107826" y="698692"/>
                      <a:pt x="1066381" y="698692"/>
                    </a:cubicBezTo>
                    <a:cubicBezTo>
                      <a:pt x="1043728" y="698692"/>
                      <a:pt x="1024605" y="689618"/>
                      <a:pt x="1009012" y="671470"/>
                    </a:cubicBezTo>
                    <a:cubicBezTo>
                      <a:pt x="993419" y="653321"/>
                      <a:pt x="985623" y="631752"/>
                      <a:pt x="985623" y="606760"/>
                    </a:cubicBezTo>
                    <a:lnTo>
                      <a:pt x="991239" y="571642"/>
                    </a:lnTo>
                    <a:lnTo>
                      <a:pt x="973411" y="587419"/>
                    </a:lnTo>
                    <a:cubicBezTo>
                      <a:pt x="951160" y="604538"/>
                      <a:pt x="929867" y="613098"/>
                      <a:pt x="909529" y="613098"/>
                    </a:cubicBezTo>
                    <a:cubicBezTo>
                      <a:pt x="897674" y="613098"/>
                      <a:pt x="889857" y="611146"/>
                      <a:pt x="886078" y="607243"/>
                    </a:cubicBezTo>
                    <a:cubicBezTo>
                      <a:pt x="844525" y="668209"/>
                      <a:pt x="803026" y="698692"/>
                      <a:pt x="761581" y="698692"/>
                    </a:cubicBezTo>
                    <a:cubicBezTo>
                      <a:pt x="738928" y="698692"/>
                      <a:pt x="719805" y="689618"/>
                      <a:pt x="704212" y="671470"/>
                    </a:cubicBezTo>
                    <a:cubicBezTo>
                      <a:pt x="688620" y="653321"/>
                      <a:pt x="680823" y="631752"/>
                      <a:pt x="680823" y="606760"/>
                    </a:cubicBezTo>
                    <a:cubicBezTo>
                      <a:pt x="680823" y="553253"/>
                      <a:pt x="713688" y="508261"/>
                      <a:pt x="779419" y="471782"/>
                    </a:cubicBezTo>
                    <a:cubicBezTo>
                      <a:pt x="830075" y="425657"/>
                      <a:pt x="871465" y="402594"/>
                      <a:pt x="903589" y="402594"/>
                    </a:cubicBezTo>
                    <a:cubicBezTo>
                      <a:pt x="938543" y="402594"/>
                      <a:pt x="956020" y="420852"/>
                      <a:pt x="956020" y="457366"/>
                    </a:cubicBezTo>
                    <a:cubicBezTo>
                      <a:pt x="956020" y="496872"/>
                      <a:pt x="936343" y="540978"/>
                      <a:pt x="896987" y="589685"/>
                    </a:cubicBezTo>
                    <a:cubicBezTo>
                      <a:pt x="898283" y="588705"/>
                      <a:pt x="902117" y="588215"/>
                      <a:pt x="908487" y="588215"/>
                    </a:cubicBezTo>
                    <a:cubicBezTo>
                      <a:pt x="921079" y="588215"/>
                      <a:pt x="936448" y="581895"/>
                      <a:pt x="954593" y="569254"/>
                    </a:cubicBezTo>
                    <a:cubicBezTo>
                      <a:pt x="972739" y="556614"/>
                      <a:pt x="987859" y="540960"/>
                      <a:pt x="999953" y="522293"/>
                    </a:cubicBezTo>
                    <a:cubicBezTo>
                      <a:pt x="1005443" y="515342"/>
                      <a:pt x="1010621" y="511866"/>
                      <a:pt x="1015489" y="511866"/>
                    </a:cubicBezTo>
                    <a:cubicBezTo>
                      <a:pt x="1019623" y="511866"/>
                      <a:pt x="1022723" y="512858"/>
                      <a:pt x="1024790" y="514842"/>
                    </a:cubicBezTo>
                    <a:lnTo>
                      <a:pt x="1025528" y="516967"/>
                    </a:lnTo>
                    <a:lnTo>
                      <a:pt x="1041083" y="500737"/>
                    </a:lnTo>
                    <a:cubicBezTo>
                      <a:pt x="1053408" y="490554"/>
                      <a:pt x="1067786" y="480902"/>
                      <a:pt x="1084219" y="471782"/>
                    </a:cubicBezTo>
                    <a:cubicBezTo>
                      <a:pt x="1134875" y="425657"/>
                      <a:pt x="1176265" y="402594"/>
                      <a:pt x="1208389" y="402594"/>
                    </a:cubicBezTo>
                    <a:cubicBezTo>
                      <a:pt x="1243343" y="402594"/>
                      <a:pt x="1260820" y="420852"/>
                      <a:pt x="1260820" y="457366"/>
                    </a:cubicBezTo>
                    <a:cubicBezTo>
                      <a:pt x="1260820" y="496872"/>
                      <a:pt x="1241143" y="540978"/>
                      <a:pt x="1201787" y="589685"/>
                    </a:cubicBezTo>
                    <a:cubicBezTo>
                      <a:pt x="1203083" y="588705"/>
                      <a:pt x="1206917" y="588215"/>
                      <a:pt x="1213287" y="588215"/>
                    </a:cubicBezTo>
                    <a:cubicBezTo>
                      <a:pt x="1225879" y="588215"/>
                      <a:pt x="1241248" y="581895"/>
                      <a:pt x="1259393" y="569254"/>
                    </a:cubicBezTo>
                    <a:cubicBezTo>
                      <a:pt x="1277539" y="556614"/>
                      <a:pt x="1292659" y="540960"/>
                      <a:pt x="1304753" y="522293"/>
                    </a:cubicBezTo>
                    <a:cubicBezTo>
                      <a:pt x="1307498" y="518817"/>
                      <a:pt x="1310165" y="516211"/>
                      <a:pt x="1312754" y="514473"/>
                    </a:cubicBezTo>
                    <a:lnTo>
                      <a:pt x="1319303" y="512207"/>
                    </a:lnTo>
                    <a:lnTo>
                      <a:pt x="1337146" y="491740"/>
                    </a:lnTo>
                    <a:cubicBezTo>
                      <a:pt x="1350199" y="479631"/>
                      <a:pt x="1365426" y="467891"/>
                      <a:pt x="1382830" y="456519"/>
                    </a:cubicBezTo>
                    <a:cubicBezTo>
                      <a:pt x="1437617" y="420569"/>
                      <a:pt x="1481138" y="402594"/>
                      <a:pt x="1513391" y="402594"/>
                    </a:cubicBezTo>
                    <a:cubicBezTo>
                      <a:pt x="1540534" y="402594"/>
                      <a:pt x="1554105" y="415670"/>
                      <a:pt x="1554105" y="441823"/>
                    </a:cubicBezTo>
                    <a:lnTo>
                      <a:pt x="1552848" y="449743"/>
                    </a:lnTo>
                    <a:close/>
                    <a:moveTo>
                      <a:pt x="473687" y="95960"/>
                    </a:moveTo>
                    <a:cubicBezTo>
                      <a:pt x="406023" y="105089"/>
                      <a:pt x="340432" y="139718"/>
                      <a:pt x="276915" y="199847"/>
                    </a:cubicBezTo>
                    <a:cubicBezTo>
                      <a:pt x="213398" y="259976"/>
                      <a:pt x="181640" y="319177"/>
                      <a:pt x="181640" y="377448"/>
                    </a:cubicBezTo>
                    <a:cubicBezTo>
                      <a:pt x="181640" y="397773"/>
                      <a:pt x="187920" y="414842"/>
                      <a:pt x="200480" y="428654"/>
                    </a:cubicBezTo>
                    <a:cubicBezTo>
                      <a:pt x="213040" y="442467"/>
                      <a:pt x="228486" y="449373"/>
                      <a:pt x="246815" y="449373"/>
                    </a:cubicBezTo>
                    <a:cubicBezTo>
                      <a:pt x="300234" y="449373"/>
                      <a:pt x="353403" y="416574"/>
                      <a:pt x="406322" y="350975"/>
                    </a:cubicBezTo>
                    <a:cubicBezTo>
                      <a:pt x="459241" y="285377"/>
                      <a:pt x="485700" y="218984"/>
                      <a:pt x="485700" y="151797"/>
                    </a:cubicBezTo>
                    <a:cubicBezTo>
                      <a:pt x="485700" y="131653"/>
                      <a:pt x="481696" y="113040"/>
                      <a:pt x="473687" y="95960"/>
                    </a:cubicBezTo>
                    <a:close/>
                    <a:moveTo>
                      <a:pt x="1072710" y="82111"/>
                    </a:moveTo>
                    <a:cubicBezTo>
                      <a:pt x="1003486" y="82111"/>
                      <a:pt x="941980" y="90154"/>
                      <a:pt x="888193" y="106239"/>
                    </a:cubicBezTo>
                    <a:lnTo>
                      <a:pt x="945344" y="114046"/>
                    </a:lnTo>
                    <a:cubicBezTo>
                      <a:pt x="999054" y="126596"/>
                      <a:pt x="1048497" y="132871"/>
                      <a:pt x="1093673" y="132871"/>
                    </a:cubicBezTo>
                    <a:cubicBezTo>
                      <a:pt x="1115912" y="132871"/>
                      <a:pt x="1134435" y="129993"/>
                      <a:pt x="1149242" y="124236"/>
                    </a:cubicBezTo>
                    <a:cubicBezTo>
                      <a:pt x="1164050" y="118480"/>
                      <a:pt x="1171454" y="113466"/>
                      <a:pt x="1171454" y="109194"/>
                    </a:cubicBezTo>
                    <a:cubicBezTo>
                      <a:pt x="1171454" y="103917"/>
                      <a:pt x="1162153" y="98084"/>
                      <a:pt x="1143551" y="91695"/>
                    </a:cubicBezTo>
                    <a:cubicBezTo>
                      <a:pt x="1124949" y="85306"/>
                      <a:pt x="1101335" y="82111"/>
                      <a:pt x="1072710" y="82111"/>
                    </a:cubicBezTo>
                    <a:close/>
                    <a:moveTo>
                      <a:pt x="355520" y="0"/>
                    </a:moveTo>
                    <a:cubicBezTo>
                      <a:pt x="419130" y="0"/>
                      <a:pt x="464097" y="20313"/>
                      <a:pt x="490420" y="60938"/>
                    </a:cubicBezTo>
                    <a:cubicBezTo>
                      <a:pt x="520911" y="52162"/>
                      <a:pt x="559497" y="47774"/>
                      <a:pt x="606177" y="47774"/>
                    </a:cubicBezTo>
                    <a:cubicBezTo>
                      <a:pt x="635196" y="47774"/>
                      <a:pt x="662556" y="50177"/>
                      <a:pt x="688257" y="54982"/>
                    </a:cubicBezTo>
                    <a:cubicBezTo>
                      <a:pt x="713958" y="59787"/>
                      <a:pt x="771718" y="73003"/>
                      <a:pt x="861538" y="94630"/>
                    </a:cubicBezTo>
                    <a:cubicBezTo>
                      <a:pt x="933406" y="66710"/>
                      <a:pt x="1001560" y="52750"/>
                      <a:pt x="1066000" y="52750"/>
                    </a:cubicBezTo>
                    <a:cubicBezTo>
                      <a:pt x="1104536" y="52750"/>
                      <a:pt x="1136722" y="57427"/>
                      <a:pt x="1162558" y="66782"/>
                    </a:cubicBezTo>
                    <a:cubicBezTo>
                      <a:pt x="1188394" y="76136"/>
                      <a:pt x="1201312" y="89910"/>
                      <a:pt x="1201312" y="108106"/>
                    </a:cubicBezTo>
                    <a:cubicBezTo>
                      <a:pt x="1201312" y="128732"/>
                      <a:pt x="1183988" y="145149"/>
                      <a:pt x="1149340" y="157357"/>
                    </a:cubicBezTo>
                    <a:cubicBezTo>
                      <a:pt x="1114691" y="169565"/>
                      <a:pt x="1074232" y="175668"/>
                      <a:pt x="1027961" y="175668"/>
                    </a:cubicBezTo>
                    <a:cubicBezTo>
                      <a:pt x="968467" y="175668"/>
                      <a:pt x="897179" y="166672"/>
                      <a:pt x="814099" y="148679"/>
                    </a:cubicBezTo>
                    <a:cubicBezTo>
                      <a:pt x="776459" y="166828"/>
                      <a:pt x="740613" y="195472"/>
                      <a:pt x="706561" y="234612"/>
                    </a:cubicBezTo>
                    <a:cubicBezTo>
                      <a:pt x="672508" y="273752"/>
                      <a:pt x="635750" y="326294"/>
                      <a:pt x="596286" y="392237"/>
                    </a:cubicBezTo>
                    <a:cubicBezTo>
                      <a:pt x="611511" y="394114"/>
                      <a:pt x="622752" y="395899"/>
                      <a:pt x="630009" y="397594"/>
                    </a:cubicBezTo>
                    <a:cubicBezTo>
                      <a:pt x="647971" y="355632"/>
                      <a:pt x="676062" y="334650"/>
                      <a:pt x="714282" y="334650"/>
                    </a:cubicBezTo>
                    <a:cubicBezTo>
                      <a:pt x="744364" y="334650"/>
                      <a:pt x="759404" y="346910"/>
                      <a:pt x="759404" y="371429"/>
                    </a:cubicBezTo>
                    <a:cubicBezTo>
                      <a:pt x="759404" y="389526"/>
                      <a:pt x="750452" y="403755"/>
                      <a:pt x="732547" y="414118"/>
                    </a:cubicBezTo>
                    <a:cubicBezTo>
                      <a:pt x="714642" y="424480"/>
                      <a:pt x="692145" y="429661"/>
                      <a:pt x="665054" y="429661"/>
                    </a:cubicBezTo>
                    <a:lnTo>
                      <a:pt x="660708" y="429661"/>
                    </a:lnTo>
                    <a:cubicBezTo>
                      <a:pt x="662185" y="427697"/>
                      <a:pt x="658911" y="435651"/>
                      <a:pt x="650887" y="453525"/>
                    </a:cubicBezTo>
                    <a:cubicBezTo>
                      <a:pt x="643344" y="471025"/>
                      <a:pt x="631152" y="487030"/>
                      <a:pt x="614310" y="501540"/>
                    </a:cubicBezTo>
                    <a:cubicBezTo>
                      <a:pt x="597468" y="516049"/>
                      <a:pt x="581051" y="523304"/>
                      <a:pt x="565059" y="523304"/>
                    </a:cubicBezTo>
                    <a:cubicBezTo>
                      <a:pt x="553872" y="523304"/>
                      <a:pt x="548279" y="519012"/>
                      <a:pt x="548279" y="510427"/>
                    </a:cubicBezTo>
                    <a:cubicBezTo>
                      <a:pt x="548279" y="503875"/>
                      <a:pt x="552237" y="499412"/>
                      <a:pt x="560152" y="497038"/>
                    </a:cubicBezTo>
                    <a:cubicBezTo>
                      <a:pt x="579674" y="491097"/>
                      <a:pt x="600104" y="467036"/>
                      <a:pt x="621440" y="424856"/>
                    </a:cubicBezTo>
                    <a:cubicBezTo>
                      <a:pt x="616816" y="424695"/>
                      <a:pt x="606304" y="423210"/>
                      <a:pt x="589902" y="420401"/>
                    </a:cubicBezTo>
                    <a:lnTo>
                      <a:pt x="586543" y="418449"/>
                    </a:lnTo>
                    <a:cubicBezTo>
                      <a:pt x="585366" y="417257"/>
                      <a:pt x="580387" y="424050"/>
                      <a:pt x="571606" y="438829"/>
                    </a:cubicBezTo>
                    <a:cubicBezTo>
                      <a:pt x="542421" y="496473"/>
                      <a:pt x="518908" y="536298"/>
                      <a:pt x="501065" y="558306"/>
                    </a:cubicBezTo>
                    <a:cubicBezTo>
                      <a:pt x="483222" y="580314"/>
                      <a:pt x="459035" y="602054"/>
                      <a:pt x="428502" y="623525"/>
                    </a:cubicBezTo>
                    <a:cubicBezTo>
                      <a:pt x="348185" y="679940"/>
                      <a:pt x="264928" y="708148"/>
                      <a:pt x="178732" y="708148"/>
                    </a:cubicBezTo>
                    <a:cubicBezTo>
                      <a:pt x="127153" y="708148"/>
                      <a:pt x="84470" y="697091"/>
                      <a:pt x="50682" y="674977"/>
                    </a:cubicBezTo>
                    <a:cubicBezTo>
                      <a:pt x="16894" y="652862"/>
                      <a:pt x="0" y="623704"/>
                      <a:pt x="0" y="587500"/>
                    </a:cubicBezTo>
                    <a:cubicBezTo>
                      <a:pt x="0" y="568844"/>
                      <a:pt x="5686" y="552687"/>
                      <a:pt x="17059" y="539030"/>
                    </a:cubicBezTo>
                    <a:cubicBezTo>
                      <a:pt x="28433" y="525374"/>
                      <a:pt x="42351" y="518545"/>
                      <a:pt x="58815" y="518545"/>
                    </a:cubicBezTo>
                    <a:cubicBezTo>
                      <a:pt x="87284" y="518545"/>
                      <a:pt x="101519" y="532739"/>
                      <a:pt x="101519" y="561125"/>
                    </a:cubicBezTo>
                    <a:cubicBezTo>
                      <a:pt x="101519" y="573722"/>
                      <a:pt x="97254" y="584700"/>
                      <a:pt x="88724" y="594059"/>
                    </a:cubicBezTo>
                    <a:cubicBezTo>
                      <a:pt x="80194" y="603418"/>
                      <a:pt x="69605" y="608098"/>
                      <a:pt x="56957" y="608098"/>
                    </a:cubicBezTo>
                    <a:cubicBezTo>
                      <a:pt x="51319" y="608098"/>
                      <a:pt x="46386" y="607391"/>
                      <a:pt x="42158" y="605977"/>
                    </a:cubicBezTo>
                    <a:lnTo>
                      <a:pt x="32891" y="600398"/>
                    </a:lnTo>
                    <a:lnTo>
                      <a:pt x="33784" y="606797"/>
                    </a:lnTo>
                    <a:cubicBezTo>
                      <a:pt x="38650" y="623619"/>
                      <a:pt x="50814" y="638639"/>
                      <a:pt x="70276" y="651856"/>
                    </a:cubicBezTo>
                    <a:cubicBezTo>
                      <a:pt x="96226" y="669478"/>
                      <a:pt x="128368" y="678289"/>
                      <a:pt x="166703" y="678289"/>
                    </a:cubicBezTo>
                    <a:cubicBezTo>
                      <a:pt x="227861" y="678289"/>
                      <a:pt x="283147" y="659846"/>
                      <a:pt x="332562" y="622961"/>
                    </a:cubicBezTo>
                    <a:cubicBezTo>
                      <a:pt x="381976" y="586076"/>
                      <a:pt x="436840" y="521311"/>
                      <a:pt x="497154" y="428666"/>
                    </a:cubicBezTo>
                    <a:cubicBezTo>
                      <a:pt x="499735" y="424962"/>
                      <a:pt x="502735" y="421608"/>
                      <a:pt x="506154" y="418602"/>
                    </a:cubicBezTo>
                    <a:lnTo>
                      <a:pt x="517549" y="410715"/>
                    </a:lnTo>
                    <a:lnTo>
                      <a:pt x="496204" y="412870"/>
                    </a:lnTo>
                    <a:cubicBezTo>
                      <a:pt x="475943" y="417341"/>
                      <a:pt x="461335" y="428518"/>
                      <a:pt x="452381" y="446402"/>
                    </a:cubicBezTo>
                    <a:cubicBezTo>
                      <a:pt x="449287" y="455049"/>
                      <a:pt x="444277" y="459372"/>
                      <a:pt x="437351" y="459372"/>
                    </a:cubicBezTo>
                    <a:cubicBezTo>
                      <a:pt x="428113" y="459372"/>
                      <a:pt x="423495" y="454756"/>
                      <a:pt x="423495" y="445524"/>
                    </a:cubicBezTo>
                    <a:cubicBezTo>
                      <a:pt x="423495" y="428816"/>
                      <a:pt x="433817" y="413964"/>
                      <a:pt x="454461" y="400965"/>
                    </a:cubicBezTo>
                    <a:cubicBezTo>
                      <a:pt x="475106" y="387967"/>
                      <a:pt x="496635" y="381468"/>
                      <a:pt x="519050" y="381468"/>
                    </a:cubicBezTo>
                    <a:lnTo>
                      <a:pt x="527743" y="381468"/>
                    </a:lnTo>
                    <a:cubicBezTo>
                      <a:pt x="612094" y="254076"/>
                      <a:pt x="699918" y="173271"/>
                      <a:pt x="791215" y="139053"/>
                    </a:cubicBezTo>
                    <a:cubicBezTo>
                      <a:pt x="771884" y="137985"/>
                      <a:pt x="748324" y="133770"/>
                      <a:pt x="720534" y="126409"/>
                    </a:cubicBezTo>
                    <a:cubicBezTo>
                      <a:pt x="634234" y="103844"/>
                      <a:pt x="567521" y="92562"/>
                      <a:pt x="520395" y="92562"/>
                    </a:cubicBezTo>
                    <a:cubicBezTo>
                      <a:pt x="511075" y="92562"/>
                      <a:pt x="505290" y="92507"/>
                      <a:pt x="503040" y="92399"/>
                    </a:cubicBezTo>
                    <a:cubicBezTo>
                      <a:pt x="517026" y="112164"/>
                      <a:pt x="524019" y="139618"/>
                      <a:pt x="524019" y="174759"/>
                    </a:cubicBezTo>
                    <a:cubicBezTo>
                      <a:pt x="524019" y="247990"/>
                      <a:pt x="495343" y="317043"/>
                      <a:pt x="437992" y="381919"/>
                    </a:cubicBezTo>
                    <a:cubicBezTo>
                      <a:pt x="380642" y="446794"/>
                      <a:pt x="318816" y="479231"/>
                      <a:pt x="252515" y="479231"/>
                    </a:cubicBezTo>
                    <a:cubicBezTo>
                      <a:pt x="222921" y="479231"/>
                      <a:pt x="198899" y="469924"/>
                      <a:pt x="180450" y="451309"/>
                    </a:cubicBezTo>
                    <a:cubicBezTo>
                      <a:pt x="162001" y="432694"/>
                      <a:pt x="152776" y="408452"/>
                      <a:pt x="152776" y="378583"/>
                    </a:cubicBezTo>
                    <a:cubicBezTo>
                      <a:pt x="152776" y="314413"/>
                      <a:pt x="185595" y="250047"/>
                      <a:pt x="251232" y="185485"/>
                    </a:cubicBezTo>
                    <a:cubicBezTo>
                      <a:pt x="316869" y="120924"/>
                      <a:pt x="387379" y="81176"/>
                      <a:pt x="462762" y="66241"/>
                    </a:cubicBezTo>
                    <a:cubicBezTo>
                      <a:pt x="441037" y="40659"/>
                      <a:pt x="406456" y="27868"/>
                      <a:pt x="359019" y="27868"/>
                    </a:cubicBezTo>
                    <a:cubicBezTo>
                      <a:pt x="278758" y="27868"/>
                      <a:pt x="205586" y="67501"/>
                      <a:pt x="139503" y="146766"/>
                    </a:cubicBezTo>
                    <a:cubicBezTo>
                      <a:pt x="132075" y="154184"/>
                      <a:pt x="126520" y="157893"/>
                      <a:pt x="122840" y="157893"/>
                    </a:cubicBezTo>
                    <a:cubicBezTo>
                      <a:pt x="115831" y="157893"/>
                      <a:pt x="111213" y="154008"/>
                      <a:pt x="108984" y="146237"/>
                    </a:cubicBezTo>
                    <a:cubicBezTo>
                      <a:pt x="108984" y="136399"/>
                      <a:pt x="123680" y="117841"/>
                      <a:pt x="153072" y="90564"/>
                    </a:cubicBezTo>
                    <a:cubicBezTo>
                      <a:pt x="218170" y="30188"/>
                      <a:pt x="285652" y="0"/>
                      <a:pt x="35552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8" name="Graphic 47">
              <a:extLst>
                <a:ext uri="{FF2B5EF4-FFF2-40B4-BE49-F238E27FC236}">
                  <a16:creationId xmlns:a16="http://schemas.microsoft.com/office/drawing/2014/main" xmlns="" id="{F1F1E906-04FA-47DD-8C13-963565DCC045}"/>
                </a:ext>
              </a:extLst>
            </p:cNvPr>
            <p:cNvGrpSpPr/>
            <p:nvPr/>
          </p:nvGrpSpPr>
          <p:grpSpPr>
            <a:xfrm>
              <a:off x="3977963" y="609470"/>
              <a:ext cx="563862" cy="409341"/>
              <a:chOff x="8760856" y="1002161"/>
              <a:chExt cx="1223617" cy="888296"/>
            </a:xfrm>
            <a:solidFill>
              <a:schemeClr val="accent4"/>
            </a:solidFill>
          </p:grpSpPr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xmlns="" id="{E1282B0C-7F4A-447C-937A-2EFCCEEEEC8C}"/>
                  </a:ext>
                </a:extLst>
              </p:cNvPr>
              <p:cNvSpPr/>
              <p:nvPr/>
            </p:nvSpPr>
            <p:spPr>
              <a:xfrm>
                <a:off x="8760856" y="1002161"/>
                <a:ext cx="1223617" cy="888296"/>
              </a:xfrm>
              <a:custGeom>
                <a:avLst/>
                <a:gdLst>
                  <a:gd name="connsiteX0" fmla="*/ 1212488 w 1223617"/>
                  <a:gd name="connsiteY0" fmla="*/ 247015 h 888296"/>
                  <a:gd name="connsiteX1" fmla="*/ 1204868 w 1223617"/>
                  <a:gd name="connsiteY1" fmla="*/ 335598 h 888296"/>
                  <a:gd name="connsiteX2" fmla="*/ 1102950 w 1223617"/>
                  <a:gd name="connsiteY2" fmla="*/ 640398 h 888296"/>
                  <a:gd name="connsiteX3" fmla="*/ 610508 w 1223617"/>
                  <a:gd name="connsiteY3" fmla="*/ 888048 h 888296"/>
                  <a:gd name="connsiteX4" fmla="*/ 603840 w 1223617"/>
                  <a:gd name="connsiteY4" fmla="*/ 876618 h 888296"/>
                  <a:gd name="connsiteX5" fmla="*/ 605745 w 1223617"/>
                  <a:gd name="connsiteY5" fmla="*/ 844233 h 888296"/>
                  <a:gd name="connsiteX6" fmla="*/ 620033 w 1223617"/>
                  <a:gd name="connsiteY6" fmla="*/ 838518 h 888296"/>
                  <a:gd name="connsiteX7" fmla="*/ 788625 w 1223617"/>
                  <a:gd name="connsiteY7" fmla="*/ 813753 h 888296"/>
                  <a:gd name="connsiteX8" fmla="*/ 1099140 w 1223617"/>
                  <a:gd name="connsiteY8" fmla="*/ 528955 h 888296"/>
                  <a:gd name="connsiteX9" fmla="*/ 1158195 w 1223617"/>
                  <a:gd name="connsiteY9" fmla="*/ 63183 h 888296"/>
                  <a:gd name="connsiteX10" fmla="*/ 651465 w 1223617"/>
                  <a:gd name="connsiteY10" fmla="*/ 247015 h 888296"/>
                  <a:gd name="connsiteX11" fmla="*/ 523830 w 1223617"/>
                  <a:gd name="connsiteY11" fmla="*/ 758508 h 888296"/>
                  <a:gd name="connsiteX12" fmla="*/ 464775 w 1223617"/>
                  <a:gd name="connsiteY12" fmla="*/ 735648 h 888296"/>
                  <a:gd name="connsiteX13" fmla="*/ 461918 w 1223617"/>
                  <a:gd name="connsiteY13" fmla="*/ 565150 h 888296"/>
                  <a:gd name="connsiteX14" fmla="*/ 338093 w 1223617"/>
                  <a:gd name="connsiteY14" fmla="*/ 303213 h 888296"/>
                  <a:gd name="connsiteX15" fmla="*/ 48533 w 1223617"/>
                  <a:gd name="connsiteY15" fmla="*/ 212725 h 888296"/>
                  <a:gd name="connsiteX16" fmla="*/ 36150 w 1223617"/>
                  <a:gd name="connsiteY16" fmla="*/ 317500 h 888296"/>
                  <a:gd name="connsiteX17" fmla="*/ 47580 w 1223617"/>
                  <a:gd name="connsiteY17" fmla="*/ 432753 h 888296"/>
                  <a:gd name="connsiteX18" fmla="*/ 148545 w 1223617"/>
                  <a:gd name="connsiteY18" fmla="*/ 639445 h 888296"/>
                  <a:gd name="connsiteX19" fmla="*/ 250463 w 1223617"/>
                  <a:gd name="connsiteY19" fmla="*/ 711835 h 888296"/>
                  <a:gd name="connsiteX20" fmla="*/ 411435 w 1223617"/>
                  <a:gd name="connsiteY20" fmla="*/ 755650 h 888296"/>
                  <a:gd name="connsiteX21" fmla="*/ 372383 w 1223617"/>
                  <a:gd name="connsiteY21" fmla="*/ 773748 h 888296"/>
                  <a:gd name="connsiteX22" fmla="*/ 123780 w 1223617"/>
                  <a:gd name="connsiteY22" fmla="*/ 664210 h 888296"/>
                  <a:gd name="connsiteX23" fmla="*/ 2813 w 1223617"/>
                  <a:gd name="connsiteY23" fmla="*/ 365125 h 888296"/>
                  <a:gd name="connsiteX24" fmla="*/ 1860 w 1223617"/>
                  <a:gd name="connsiteY24" fmla="*/ 175578 h 888296"/>
                  <a:gd name="connsiteX25" fmla="*/ 479063 w 1223617"/>
                  <a:gd name="connsiteY25" fmla="*/ 424180 h 888296"/>
                  <a:gd name="connsiteX26" fmla="*/ 505733 w 1223617"/>
                  <a:gd name="connsiteY26" fmla="*/ 374650 h 888296"/>
                  <a:gd name="connsiteX27" fmla="*/ 997223 w 1223617"/>
                  <a:gd name="connsiteY27" fmla="*/ 6033 h 888296"/>
                  <a:gd name="connsiteX28" fmla="*/ 1221060 w 1223617"/>
                  <a:gd name="connsiteY28" fmla="*/ 8890 h 888296"/>
                  <a:gd name="connsiteX29" fmla="*/ 1212488 w 1223617"/>
                  <a:gd name="connsiteY29" fmla="*/ 247015 h 8882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1223617" h="888296">
                    <a:moveTo>
                      <a:pt x="1212488" y="247015"/>
                    </a:moveTo>
                    <a:cubicBezTo>
                      <a:pt x="1209630" y="291783"/>
                      <a:pt x="1205820" y="327025"/>
                      <a:pt x="1204868" y="335598"/>
                    </a:cubicBezTo>
                    <a:cubicBezTo>
                      <a:pt x="1188675" y="438468"/>
                      <a:pt x="1154385" y="548958"/>
                      <a:pt x="1102950" y="640398"/>
                    </a:cubicBezTo>
                    <a:cubicBezTo>
                      <a:pt x="994365" y="829945"/>
                      <a:pt x="817200" y="892810"/>
                      <a:pt x="610508" y="888048"/>
                    </a:cubicBezTo>
                    <a:cubicBezTo>
                      <a:pt x="606698" y="881380"/>
                      <a:pt x="603840" y="879475"/>
                      <a:pt x="603840" y="876618"/>
                    </a:cubicBezTo>
                    <a:cubicBezTo>
                      <a:pt x="603840" y="866140"/>
                      <a:pt x="604793" y="854710"/>
                      <a:pt x="605745" y="844233"/>
                    </a:cubicBezTo>
                    <a:cubicBezTo>
                      <a:pt x="611460" y="841375"/>
                      <a:pt x="616223" y="838518"/>
                      <a:pt x="620033" y="838518"/>
                    </a:cubicBezTo>
                    <a:cubicBezTo>
                      <a:pt x="676230" y="829945"/>
                      <a:pt x="734333" y="828040"/>
                      <a:pt x="788625" y="813753"/>
                    </a:cubicBezTo>
                    <a:cubicBezTo>
                      <a:pt x="941025" y="773748"/>
                      <a:pt x="1040085" y="672783"/>
                      <a:pt x="1099140" y="528955"/>
                    </a:cubicBezTo>
                    <a:cubicBezTo>
                      <a:pt x="1151528" y="402273"/>
                      <a:pt x="1181055" y="173673"/>
                      <a:pt x="1158195" y="63183"/>
                    </a:cubicBezTo>
                    <a:cubicBezTo>
                      <a:pt x="965790" y="59373"/>
                      <a:pt x="791483" y="106998"/>
                      <a:pt x="651465" y="247015"/>
                    </a:cubicBezTo>
                    <a:cubicBezTo>
                      <a:pt x="507638" y="390843"/>
                      <a:pt x="491445" y="570865"/>
                      <a:pt x="523830" y="758508"/>
                    </a:cubicBezTo>
                    <a:cubicBezTo>
                      <a:pt x="487635" y="780415"/>
                      <a:pt x="466680" y="773748"/>
                      <a:pt x="464775" y="735648"/>
                    </a:cubicBezTo>
                    <a:cubicBezTo>
                      <a:pt x="461918" y="678498"/>
                      <a:pt x="456203" y="621348"/>
                      <a:pt x="461918" y="565150"/>
                    </a:cubicBezTo>
                    <a:cubicBezTo>
                      <a:pt x="473348" y="450850"/>
                      <a:pt x="423818" y="367983"/>
                      <a:pt x="338093" y="303213"/>
                    </a:cubicBezTo>
                    <a:cubicBezTo>
                      <a:pt x="253320" y="239395"/>
                      <a:pt x="152355" y="218440"/>
                      <a:pt x="48533" y="212725"/>
                    </a:cubicBezTo>
                    <a:cubicBezTo>
                      <a:pt x="40913" y="212725"/>
                      <a:pt x="36150" y="307975"/>
                      <a:pt x="36150" y="317500"/>
                    </a:cubicBezTo>
                    <a:cubicBezTo>
                      <a:pt x="36150" y="355600"/>
                      <a:pt x="39960" y="394653"/>
                      <a:pt x="47580" y="432753"/>
                    </a:cubicBezTo>
                    <a:cubicBezTo>
                      <a:pt x="63773" y="508000"/>
                      <a:pt x="95205" y="582295"/>
                      <a:pt x="148545" y="639445"/>
                    </a:cubicBezTo>
                    <a:cubicBezTo>
                      <a:pt x="177120" y="669925"/>
                      <a:pt x="211410" y="695643"/>
                      <a:pt x="250463" y="711835"/>
                    </a:cubicBezTo>
                    <a:cubicBezTo>
                      <a:pt x="302850" y="733743"/>
                      <a:pt x="360000" y="728980"/>
                      <a:pt x="411435" y="755650"/>
                    </a:cubicBezTo>
                    <a:cubicBezTo>
                      <a:pt x="398100" y="762318"/>
                      <a:pt x="385718" y="773748"/>
                      <a:pt x="372383" y="773748"/>
                    </a:cubicBezTo>
                    <a:cubicBezTo>
                      <a:pt x="275228" y="770890"/>
                      <a:pt x="190455" y="739458"/>
                      <a:pt x="123780" y="664210"/>
                    </a:cubicBezTo>
                    <a:cubicBezTo>
                      <a:pt x="47580" y="579438"/>
                      <a:pt x="12338" y="476568"/>
                      <a:pt x="2813" y="365125"/>
                    </a:cubicBezTo>
                    <a:cubicBezTo>
                      <a:pt x="-2902" y="305118"/>
                      <a:pt x="1860" y="243205"/>
                      <a:pt x="1860" y="175578"/>
                    </a:cubicBezTo>
                    <a:cubicBezTo>
                      <a:pt x="204743" y="177483"/>
                      <a:pt x="377145" y="223203"/>
                      <a:pt x="479063" y="424180"/>
                    </a:cubicBezTo>
                    <a:cubicBezTo>
                      <a:pt x="490493" y="404178"/>
                      <a:pt x="500018" y="389890"/>
                      <a:pt x="505733" y="374650"/>
                    </a:cubicBezTo>
                    <a:cubicBezTo>
                      <a:pt x="576218" y="170815"/>
                      <a:pt x="793388" y="43180"/>
                      <a:pt x="997223" y="6033"/>
                    </a:cubicBezTo>
                    <a:cubicBezTo>
                      <a:pt x="1071518" y="-7303"/>
                      <a:pt x="1145813" y="5080"/>
                      <a:pt x="1221060" y="8890"/>
                    </a:cubicBezTo>
                    <a:cubicBezTo>
                      <a:pt x="1227728" y="9843"/>
                      <a:pt x="1220108" y="149860"/>
                      <a:pt x="1212488" y="24701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xmlns="" id="{AE06131E-5B93-4443-A1FC-C19F0218FA65}"/>
                  </a:ext>
                </a:extLst>
              </p:cNvPr>
              <p:cNvSpPr/>
              <p:nvPr/>
            </p:nvSpPr>
            <p:spPr>
              <a:xfrm>
                <a:off x="9363149" y="1126688"/>
                <a:ext cx="512093" cy="637050"/>
              </a:xfrm>
              <a:custGeom>
                <a:avLst/>
                <a:gdLst>
                  <a:gd name="connsiteX0" fmla="*/ 168235 w 512093"/>
                  <a:gd name="connsiteY0" fmla="*/ 501583 h 637050"/>
                  <a:gd name="connsiteX1" fmla="*/ 284440 w 512093"/>
                  <a:gd name="connsiteY1" fmla="*/ 500631 h 637050"/>
                  <a:gd name="connsiteX2" fmla="*/ 396835 w 512093"/>
                  <a:gd name="connsiteY2" fmla="*/ 484438 h 637050"/>
                  <a:gd name="connsiteX3" fmla="*/ 149185 w 512093"/>
                  <a:gd name="connsiteY3" fmla="*/ 521586 h 637050"/>
                  <a:gd name="connsiteX4" fmla="*/ 73938 w 512093"/>
                  <a:gd name="connsiteY4" fmla="*/ 598738 h 637050"/>
                  <a:gd name="connsiteX5" fmla="*/ 42505 w 512093"/>
                  <a:gd name="connsiteY5" fmla="*/ 636838 h 637050"/>
                  <a:gd name="connsiteX6" fmla="*/ 18693 w 512093"/>
                  <a:gd name="connsiteY6" fmla="*/ 567306 h 637050"/>
                  <a:gd name="connsiteX7" fmla="*/ 42505 w 512093"/>
                  <a:gd name="connsiteY7" fmla="*/ 389188 h 637050"/>
                  <a:gd name="connsiteX8" fmla="*/ 38695 w 512093"/>
                  <a:gd name="connsiteY8" fmla="*/ 227263 h 637050"/>
                  <a:gd name="connsiteX9" fmla="*/ 70128 w 512093"/>
                  <a:gd name="connsiteY9" fmla="*/ 430146 h 637050"/>
                  <a:gd name="connsiteX10" fmla="*/ 92035 w 512093"/>
                  <a:gd name="connsiteY10" fmla="*/ 435861 h 637050"/>
                  <a:gd name="connsiteX11" fmla="*/ 154900 w 512093"/>
                  <a:gd name="connsiteY11" fmla="*/ 310131 h 637050"/>
                  <a:gd name="connsiteX12" fmla="*/ 148233 w 512093"/>
                  <a:gd name="connsiteY12" fmla="*/ 127251 h 637050"/>
                  <a:gd name="connsiteX13" fmla="*/ 164425 w 512093"/>
                  <a:gd name="connsiteY13" fmla="*/ 278698 h 637050"/>
                  <a:gd name="connsiteX14" fmla="*/ 169188 w 512093"/>
                  <a:gd name="connsiteY14" fmla="*/ 297748 h 637050"/>
                  <a:gd name="connsiteX15" fmla="*/ 231100 w 512093"/>
                  <a:gd name="connsiteY15" fmla="*/ 245361 h 637050"/>
                  <a:gd name="connsiteX16" fmla="*/ 263485 w 512093"/>
                  <a:gd name="connsiteY16" fmla="*/ 179638 h 637050"/>
                  <a:gd name="connsiteX17" fmla="*/ 266343 w 512093"/>
                  <a:gd name="connsiteY17" fmla="*/ 31048 h 637050"/>
                  <a:gd name="connsiteX18" fmla="*/ 277773 w 512093"/>
                  <a:gd name="connsiteY18" fmla="*/ 183448 h 637050"/>
                  <a:gd name="connsiteX19" fmla="*/ 478750 w 512093"/>
                  <a:gd name="connsiteY19" fmla="*/ 3426 h 637050"/>
                  <a:gd name="connsiteX20" fmla="*/ 483513 w 512093"/>
                  <a:gd name="connsiteY20" fmla="*/ 8188 h 637050"/>
                  <a:gd name="connsiteX21" fmla="*/ 327303 w 512093"/>
                  <a:gd name="connsiteY21" fmla="*/ 234883 h 637050"/>
                  <a:gd name="connsiteX22" fmla="*/ 512088 w 512093"/>
                  <a:gd name="connsiteY22" fmla="*/ 202498 h 637050"/>
                  <a:gd name="connsiteX23" fmla="*/ 355878 w 512093"/>
                  <a:gd name="connsiteY23" fmla="*/ 259648 h 637050"/>
                  <a:gd name="connsiteX24" fmla="*/ 248245 w 512093"/>
                  <a:gd name="connsiteY24" fmla="*/ 358708 h 637050"/>
                  <a:gd name="connsiteX25" fmla="*/ 462558 w 512093"/>
                  <a:gd name="connsiteY25" fmla="*/ 353946 h 637050"/>
                  <a:gd name="connsiteX26" fmla="*/ 292060 w 512093"/>
                  <a:gd name="connsiteY26" fmla="*/ 395856 h 637050"/>
                  <a:gd name="connsiteX27" fmla="*/ 154900 w 512093"/>
                  <a:gd name="connsiteY27" fmla="*/ 484438 h 637050"/>
                  <a:gd name="connsiteX28" fmla="*/ 168235 w 512093"/>
                  <a:gd name="connsiteY28" fmla="*/ 501583 h 637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512093" h="637050">
                    <a:moveTo>
                      <a:pt x="168235" y="501583"/>
                    </a:moveTo>
                    <a:cubicBezTo>
                      <a:pt x="207288" y="501583"/>
                      <a:pt x="245388" y="503488"/>
                      <a:pt x="284440" y="500631"/>
                    </a:cubicBezTo>
                    <a:cubicBezTo>
                      <a:pt x="321588" y="497773"/>
                      <a:pt x="358735" y="490153"/>
                      <a:pt x="396835" y="484438"/>
                    </a:cubicBezTo>
                    <a:cubicBezTo>
                      <a:pt x="397788" y="490153"/>
                      <a:pt x="262533" y="521586"/>
                      <a:pt x="149185" y="521586"/>
                    </a:cubicBezTo>
                    <a:cubicBezTo>
                      <a:pt x="130135" y="521586"/>
                      <a:pt x="112990" y="533968"/>
                      <a:pt x="73938" y="598738"/>
                    </a:cubicBezTo>
                    <a:cubicBezTo>
                      <a:pt x="65365" y="613026"/>
                      <a:pt x="53935" y="639696"/>
                      <a:pt x="42505" y="636838"/>
                    </a:cubicBezTo>
                    <a:cubicBezTo>
                      <a:pt x="3453" y="616836"/>
                      <a:pt x="-17502" y="618741"/>
                      <a:pt x="18693" y="567306"/>
                    </a:cubicBezTo>
                    <a:cubicBezTo>
                      <a:pt x="59650" y="511108"/>
                      <a:pt x="58698" y="453958"/>
                      <a:pt x="42505" y="389188"/>
                    </a:cubicBezTo>
                    <a:cubicBezTo>
                      <a:pt x="29170" y="337753"/>
                      <a:pt x="32980" y="281556"/>
                      <a:pt x="38695" y="227263"/>
                    </a:cubicBezTo>
                    <a:cubicBezTo>
                      <a:pt x="49173" y="294891"/>
                      <a:pt x="59650" y="362518"/>
                      <a:pt x="70128" y="430146"/>
                    </a:cubicBezTo>
                    <a:cubicBezTo>
                      <a:pt x="75843" y="461578"/>
                      <a:pt x="83463" y="453958"/>
                      <a:pt x="92035" y="435861"/>
                    </a:cubicBezTo>
                    <a:cubicBezTo>
                      <a:pt x="124420" y="383473"/>
                      <a:pt x="161568" y="333943"/>
                      <a:pt x="154900" y="310131"/>
                    </a:cubicBezTo>
                    <a:cubicBezTo>
                      <a:pt x="142518" y="262506"/>
                      <a:pt x="143470" y="126298"/>
                      <a:pt x="148233" y="127251"/>
                    </a:cubicBezTo>
                    <a:cubicBezTo>
                      <a:pt x="159663" y="174876"/>
                      <a:pt x="152043" y="217738"/>
                      <a:pt x="164425" y="278698"/>
                    </a:cubicBezTo>
                    <a:cubicBezTo>
                      <a:pt x="165378" y="283461"/>
                      <a:pt x="167283" y="293938"/>
                      <a:pt x="169188" y="297748"/>
                    </a:cubicBezTo>
                    <a:cubicBezTo>
                      <a:pt x="180618" y="314893"/>
                      <a:pt x="222528" y="255838"/>
                      <a:pt x="231100" y="245361"/>
                    </a:cubicBezTo>
                    <a:cubicBezTo>
                      <a:pt x="251103" y="220596"/>
                      <a:pt x="265390" y="203451"/>
                      <a:pt x="263485" y="179638"/>
                    </a:cubicBezTo>
                    <a:cubicBezTo>
                      <a:pt x="260628" y="136776"/>
                      <a:pt x="261580" y="58671"/>
                      <a:pt x="266343" y="31048"/>
                    </a:cubicBezTo>
                    <a:cubicBezTo>
                      <a:pt x="271105" y="41526"/>
                      <a:pt x="270153" y="132013"/>
                      <a:pt x="277773" y="183448"/>
                    </a:cubicBezTo>
                    <a:cubicBezTo>
                      <a:pt x="350163" y="118678"/>
                      <a:pt x="414933" y="60576"/>
                      <a:pt x="478750" y="3426"/>
                    </a:cubicBezTo>
                    <a:cubicBezTo>
                      <a:pt x="488275" y="-4194"/>
                      <a:pt x="488275" y="2473"/>
                      <a:pt x="483513" y="8188"/>
                    </a:cubicBezTo>
                    <a:cubicBezTo>
                      <a:pt x="433983" y="80578"/>
                      <a:pt x="378738" y="159636"/>
                      <a:pt x="327303" y="234883"/>
                    </a:cubicBezTo>
                    <a:cubicBezTo>
                      <a:pt x="394930" y="259648"/>
                      <a:pt x="454938" y="210118"/>
                      <a:pt x="512088" y="202498"/>
                    </a:cubicBezTo>
                    <a:cubicBezTo>
                      <a:pt x="513040" y="207261"/>
                      <a:pt x="401598" y="259648"/>
                      <a:pt x="355878" y="259648"/>
                    </a:cubicBezTo>
                    <a:cubicBezTo>
                      <a:pt x="287298" y="259648"/>
                      <a:pt x="290155" y="273936"/>
                      <a:pt x="248245" y="358708"/>
                    </a:cubicBezTo>
                    <a:cubicBezTo>
                      <a:pt x="315873" y="387283"/>
                      <a:pt x="386358" y="359661"/>
                      <a:pt x="462558" y="353946"/>
                    </a:cubicBezTo>
                    <a:cubicBezTo>
                      <a:pt x="405408" y="393951"/>
                      <a:pt x="346353" y="403476"/>
                      <a:pt x="292060" y="395856"/>
                    </a:cubicBezTo>
                    <a:cubicBezTo>
                      <a:pt x="213955" y="385378"/>
                      <a:pt x="209193" y="396808"/>
                      <a:pt x="154900" y="484438"/>
                    </a:cubicBezTo>
                    <a:cubicBezTo>
                      <a:pt x="145375" y="501583"/>
                      <a:pt x="147280" y="501583"/>
                      <a:pt x="168235" y="50158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xmlns="" id="{F0F2BEE6-2125-41F0-91A2-2C1B1B8B16C9}"/>
                  </a:ext>
                </a:extLst>
              </p:cNvPr>
              <p:cNvSpPr/>
              <p:nvPr/>
            </p:nvSpPr>
            <p:spPr>
              <a:xfrm>
                <a:off x="8846537" y="1270131"/>
                <a:ext cx="321839" cy="433717"/>
              </a:xfrm>
              <a:custGeom>
                <a:avLst/>
                <a:gdLst>
                  <a:gd name="connsiteX0" fmla="*/ 166688 w 321839"/>
                  <a:gd name="connsiteY0" fmla="*/ 240030 h 433717"/>
                  <a:gd name="connsiteX1" fmla="*/ 28575 w 321839"/>
                  <a:gd name="connsiteY1" fmla="*/ 141923 h 433717"/>
                  <a:gd name="connsiteX2" fmla="*/ 114300 w 321839"/>
                  <a:gd name="connsiteY2" fmla="*/ 154305 h 433717"/>
                  <a:gd name="connsiteX3" fmla="*/ 0 w 321839"/>
                  <a:gd name="connsiteY3" fmla="*/ 0 h 433717"/>
                  <a:gd name="connsiteX4" fmla="*/ 127635 w 321839"/>
                  <a:gd name="connsiteY4" fmla="*/ 115253 h 433717"/>
                  <a:gd name="connsiteX5" fmla="*/ 118110 w 321839"/>
                  <a:gd name="connsiteY5" fmla="*/ 13335 h 433717"/>
                  <a:gd name="connsiteX6" fmla="*/ 206693 w 321839"/>
                  <a:gd name="connsiteY6" fmla="*/ 207645 h 433717"/>
                  <a:gd name="connsiteX7" fmla="*/ 225743 w 321839"/>
                  <a:gd name="connsiteY7" fmla="*/ 65723 h 433717"/>
                  <a:gd name="connsiteX8" fmla="*/ 272415 w 321839"/>
                  <a:gd name="connsiteY8" fmla="*/ 290512 h 433717"/>
                  <a:gd name="connsiteX9" fmla="*/ 301943 w 321839"/>
                  <a:gd name="connsiteY9" fmla="*/ 140970 h 433717"/>
                  <a:gd name="connsiteX10" fmla="*/ 300990 w 321839"/>
                  <a:gd name="connsiteY10" fmla="*/ 224790 h 433717"/>
                  <a:gd name="connsiteX11" fmla="*/ 313373 w 321839"/>
                  <a:gd name="connsiteY11" fmla="*/ 365760 h 433717"/>
                  <a:gd name="connsiteX12" fmla="*/ 319088 w 321839"/>
                  <a:gd name="connsiteY12" fmla="*/ 430530 h 433717"/>
                  <a:gd name="connsiteX13" fmla="*/ 288608 w 321839"/>
                  <a:gd name="connsiteY13" fmla="*/ 401955 h 433717"/>
                  <a:gd name="connsiteX14" fmla="*/ 177165 w 321839"/>
                  <a:gd name="connsiteY14" fmla="*/ 339090 h 433717"/>
                  <a:gd name="connsiteX15" fmla="*/ 69532 w 321839"/>
                  <a:gd name="connsiteY15" fmla="*/ 319087 h 433717"/>
                  <a:gd name="connsiteX16" fmla="*/ 220980 w 321839"/>
                  <a:gd name="connsiteY16" fmla="*/ 319087 h 433717"/>
                  <a:gd name="connsiteX17" fmla="*/ 150495 w 321839"/>
                  <a:gd name="connsiteY17" fmla="*/ 252412 h 433717"/>
                  <a:gd name="connsiteX18" fmla="*/ 29528 w 321839"/>
                  <a:gd name="connsiteY18" fmla="*/ 227648 h 433717"/>
                  <a:gd name="connsiteX19" fmla="*/ 166688 w 321839"/>
                  <a:gd name="connsiteY19" fmla="*/ 240030 h 4337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321839" h="433717">
                    <a:moveTo>
                      <a:pt x="166688" y="240030"/>
                    </a:moveTo>
                    <a:cubicBezTo>
                      <a:pt x="112395" y="141923"/>
                      <a:pt x="80963" y="167640"/>
                      <a:pt x="28575" y="141923"/>
                    </a:cubicBezTo>
                    <a:cubicBezTo>
                      <a:pt x="56197" y="144780"/>
                      <a:pt x="83820" y="151448"/>
                      <a:pt x="114300" y="154305"/>
                    </a:cubicBezTo>
                    <a:cubicBezTo>
                      <a:pt x="80963" y="100965"/>
                      <a:pt x="27622" y="43815"/>
                      <a:pt x="0" y="0"/>
                    </a:cubicBezTo>
                    <a:cubicBezTo>
                      <a:pt x="45720" y="33338"/>
                      <a:pt x="84773" y="76200"/>
                      <a:pt x="127635" y="115253"/>
                    </a:cubicBezTo>
                    <a:cubicBezTo>
                      <a:pt x="127635" y="80010"/>
                      <a:pt x="118110" y="42862"/>
                      <a:pt x="118110" y="13335"/>
                    </a:cubicBezTo>
                    <a:cubicBezTo>
                      <a:pt x="144780" y="58103"/>
                      <a:pt x="108585" y="116205"/>
                      <a:pt x="206693" y="207645"/>
                    </a:cubicBezTo>
                    <a:cubicBezTo>
                      <a:pt x="210503" y="171450"/>
                      <a:pt x="230505" y="114300"/>
                      <a:pt x="225743" y="65723"/>
                    </a:cubicBezTo>
                    <a:cubicBezTo>
                      <a:pt x="259080" y="136208"/>
                      <a:pt x="171450" y="185737"/>
                      <a:pt x="272415" y="290512"/>
                    </a:cubicBezTo>
                    <a:cubicBezTo>
                      <a:pt x="280988" y="244792"/>
                      <a:pt x="304800" y="201930"/>
                      <a:pt x="301943" y="140970"/>
                    </a:cubicBezTo>
                    <a:cubicBezTo>
                      <a:pt x="307658" y="164783"/>
                      <a:pt x="307658" y="198120"/>
                      <a:pt x="300990" y="224790"/>
                    </a:cubicBezTo>
                    <a:cubicBezTo>
                      <a:pt x="287655" y="274320"/>
                      <a:pt x="282893" y="320040"/>
                      <a:pt x="313373" y="365760"/>
                    </a:cubicBezTo>
                    <a:cubicBezTo>
                      <a:pt x="320993" y="377190"/>
                      <a:pt x="324803" y="400050"/>
                      <a:pt x="319088" y="430530"/>
                    </a:cubicBezTo>
                    <a:cubicBezTo>
                      <a:pt x="314325" y="444818"/>
                      <a:pt x="291465" y="406718"/>
                      <a:pt x="288608" y="401955"/>
                    </a:cubicBezTo>
                    <a:cubicBezTo>
                      <a:pt x="245745" y="328612"/>
                      <a:pt x="247650" y="335280"/>
                      <a:pt x="177165" y="339090"/>
                    </a:cubicBezTo>
                    <a:cubicBezTo>
                      <a:pt x="144780" y="341948"/>
                      <a:pt x="100965" y="330518"/>
                      <a:pt x="69532" y="319087"/>
                    </a:cubicBezTo>
                    <a:cubicBezTo>
                      <a:pt x="122873" y="323850"/>
                      <a:pt x="173355" y="327660"/>
                      <a:pt x="220980" y="319087"/>
                    </a:cubicBezTo>
                    <a:cubicBezTo>
                      <a:pt x="200025" y="273368"/>
                      <a:pt x="180975" y="250508"/>
                      <a:pt x="150495" y="252412"/>
                    </a:cubicBezTo>
                    <a:cubicBezTo>
                      <a:pt x="116205" y="254317"/>
                      <a:pt x="63818" y="242887"/>
                      <a:pt x="29528" y="227648"/>
                    </a:cubicBezTo>
                    <a:cubicBezTo>
                      <a:pt x="67628" y="232410"/>
                      <a:pt x="119063" y="245745"/>
                      <a:pt x="166688" y="24003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xmlns="" id="{7C48602F-2924-49C7-86FC-83EB7A75934C}"/>
              </a:ext>
            </a:extLst>
          </p:cNvPr>
          <p:cNvGrpSpPr/>
          <p:nvPr/>
        </p:nvGrpSpPr>
        <p:grpSpPr>
          <a:xfrm>
            <a:off x="569762" y="5257932"/>
            <a:ext cx="3962538" cy="857112"/>
            <a:chOff x="569762" y="5257932"/>
            <a:chExt cx="3962538" cy="857112"/>
          </a:xfrm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xmlns="" id="{D08DFE9E-C7BC-4392-A1E2-D94B973355F0}"/>
                </a:ext>
              </a:extLst>
            </p:cNvPr>
            <p:cNvGrpSpPr/>
            <p:nvPr/>
          </p:nvGrpSpPr>
          <p:grpSpPr>
            <a:xfrm>
              <a:off x="569762" y="5443553"/>
              <a:ext cx="3690132" cy="671491"/>
              <a:chOff x="569762" y="5376878"/>
              <a:chExt cx="3690132" cy="671491"/>
            </a:xfrm>
            <a:solidFill>
              <a:schemeClr val="accent4"/>
            </a:solidFill>
          </p:grpSpPr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xmlns="" id="{35863A24-77F5-44CA-923F-93AC2BED467E}"/>
                  </a:ext>
                </a:extLst>
              </p:cNvPr>
              <p:cNvSpPr/>
              <p:nvPr/>
            </p:nvSpPr>
            <p:spPr>
              <a:xfrm>
                <a:off x="569762" y="5376878"/>
                <a:ext cx="1734877" cy="671491"/>
              </a:xfrm>
              <a:custGeom>
                <a:avLst/>
                <a:gdLst/>
                <a:ahLst/>
                <a:cxnLst/>
                <a:rect l="l" t="t" r="r" b="b"/>
                <a:pathLst>
                  <a:path w="820749" h="317674">
                    <a:moveTo>
                      <a:pt x="629543" y="193262"/>
                    </a:moveTo>
                    <a:cubicBezTo>
                      <a:pt x="627038" y="202205"/>
                      <a:pt x="618284" y="215135"/>
                      <a:pt x="603280" y="232050"/>
                    </a:cubicBezTo>
                    <a:cubicBezTo>
                      <a:pt x="606054" y="233443"/>
                      <a:pt x="607442" y="236459"/>
                      <a:pt x="607442" y="241098"/>
                    </a:cubicBezTo>
                    <a:cubicBezTo>
                      <a:pt x="607442" y="252086"/>
                      <a:pt x="599558" y="259286"/>
                      <a:pt x="583792" y="262697"/>
                    </a:cubicBezTo>
                    <a:cubicBezTo>
                      <a:pt x="578327" y="263957"/>
                      <a:pt x="573870" y="266615"/>
                      <a:pt x="570422" y="270669"/>
                    </a:cubicBezTo>
                    <a:cubicBezTo>
                      <a:pt x="566973" y="274724"/>
                      <a:pt x="565249" y="278928"/>
                      <a:pt x="565249" y="283284"/>
                    </a:cubicBezTo>
                    <a:cubicBezTo>
                      <a:pt x="565249" y="287930"/>
                      <a:pt x="566881" y="291772"/>
                      <a:pt x="570146" y="294811"/>
                    </a:cubicBezTo>
                    <a:cubicBezTo>
                      <a:pt x="573411" y="297849"/>
                      <a:pt x="577575" y="299368"/>
                      <a:pt x="582637" y="299368"/>
                    </a:cubicBezTo>
                    <a:cubicBezTo>
                      <a:pt x="593406" y="299368"/>
                      <a:pt x="603916" y="292750"/>
                      <a:pt x="614167" y="279513"/>
                    </a:cubicBezTo>
                    <a:cubicBezTo>
                      <a:pt x="624417" y="266277"/>
                      <a:pt x="629543" y="252015"/>
                      <a:pt x="629543" y="236728"/>
                    </a:cubicBezTo>
                    <a:cubicBezTo>
                      <a:pt x="629543" y="232586"/>
                      <a:pt x="629397" y="228365"/>
                      <a:pt x="629105" y="224064"/>
                    </a:cubicBezTo>
                    <a:cubicBezTo>
                      <a:pt x="628813" y="219763"/>
                      <a:pt x="628667" y="213480"/>
                      <a:pt x="628667" y="205216"/>
                    </a:cubicBezTo>
                    <a:cubicBezTo>
                      <a:pt x="628667" y="198276"/>
                      <a:pt x="628959" y="194292"/>
                      <a:pt x="629543" y="193262"/>
                    </a:cubicBezTo>
                    <a:close/>
                    <a:moveTo>
                      <a:pt x="550980" y="192435"/>
                    </a:moveTo>
                    <a:cubicBezTo>
                      <a:pt x="544443" y="192435"/>
                      <a:pt x="535192" y="197524"/>
                      <a:pt x="523228" y="207703"/>
                    </a:cubicBezTo>
                    <a:cubicBezTo>
                      <a:pt x="511264" y="217881"/>
                      <a:pt x="499578" y="229059"/>
                      <a:pt x="488172" y="241238"/>
                    </a:cubicBezTo>
                    <a:cubicBezTo>
                      <a:pt x="504659" y="236140"/>
                      <a:pt x="519779" y="228945"/>
                      <a:pt x="533532" y="219651"/>
                    </a:cubicBezTo>
                    <a:cubicBezTo>
                      <a:pt x="547285" y="210358"/>
                      <a:pt x="554161" y="202130"/>
                      <a:pt x="554161" y="194967"/>
                    </a:cubicBezTo>
                    <a:cubicBezTo>
                      <a:pt x="554161" y="193279"/>
                      <a:pt x="553101" y="192435"/>
                      <a:pt x="550980" y="192435"/>
                    </a:cubicBezTo>
                    <a:close/>
                    <a:moveTo>
                      <a:pt x="321235" y="162179"/>
                    </a:moveTo>
                    <a:cubicBezTo>
                      <a:pt x="315669" y="162179"/>
                      <a:pt x="310519" y="165911"/>
                      <a:pt x="305784" y="173374"/>
                    </a:cubicBezTo>
                    <a:lnTo>
                      <a:pt x="302552" y="179499"/>
                    </a:lnTo>
                    <a:lnTo>
                      <a:pt x="311788" y="178690"/>
                    </a:lnTo>
                    <a:cubicBezTo>
                      <a:pt x="315060" y="178040"/>
                      <a:pt x="317896" y="177065"/>
                      <a:pt x="320296" y="175765"/>
                    </a:cubicBezTo>
                    <a:cubicBezTo>
                      <a:pt x="325096" y="173165"/>
                      <a:pt x="327496" y="170277"/>
                      <a:pt x="327496" y="167100"/>
                    </a:cubicBezTo>
                    <a:cubicBezTo>
                      <a:pt x="327496" y="163819"/>
                      <a:pt x="325409" y="162179"/>
                      <a:pt x="321235" y="162179"/>
                    </a:cubicBezTo>
                    <a:close/>
                    <a:moveTo>
                      <a:pt x="795411" y="75679"/>
                    </a:moveTo>
                    <a:cubicBezTo>
                      <a:pt x="779750" y="104617"/>
                      <a:pt x="756889" y="143381"/>
                      <a:pt x="726831" y="191971"/>
                    </a:cubicBezTo>
                    <a:cubicBezTo>
                      <a:pt x="726612" y="192330"/>
                      <a:pt x="725757" y="193635"/>
                      <a:pt x="724265" y="195885"/>
                    </a:cubicBezTo>
                    <a:lnTo>
                      <a:pt x="719998" y="202290"/>
                    </a:lnTo>
                    <a:lnTo>
                      <a:pt x="725722" y="195869"/>
                    </a:lnTo>
                    <a:cubicBezTo>
                      <a:pt x="735768" y="185692"/>
                      <a:pt x="745165" y="180603"/>
                      <a:pt x="753913" y="180603"/>
                    </a:cubicBezTo>
                    <a:cubicBezTo>
                      <a:pt x="761654" y="180603"/>
                      <a:pt x="768162" y="183803"/>
                      <a:pt x="773436" y="190203"/>
                    </a:cubicBezTo>
                    <a:cubicBezTo>
                      <a:pt x="778710" y="196602"/>
                      <a:pt x="781347" y="204153"/>
                      <a:pt x="781347" y="212855"/>
                    </a:cubicBezTo>
                    <a:cubicBezTo>
                      <a:pt x="781347" y="223798"/>
                      <a:pt x="774671" y="239147"/>
                      <a:pt x="761318" y="258902"/>
                    </a:cubicBezTo>
                    <a:cubicBezTo>
                      <a:pt x="747584" y="279256"/>
                      <a:pt x="740717" y="291693"/>
                      <a:pt x="740717" y="296211"/>
                    </a:cubicBezTo>
                    <a:cubicBezTo>
                      <a:pt x="740717" y="299506"/>
                      <a:pt x="742295" y="301154"/>
                      <a:pt x="745451" y="301154"/>
                    </a:cubicBezTo>
                    <a:cubicBezTo>
                      <a:pt x="755276" y="301154"/>
                      <a:pt x="772629" y="285756"/>
                      <a:pt x="797511" y="254960"/>
                    </a:cubicBezTo>
                    <a:lnTo>
                      <a:pt x="805367" y="238189"/>
                    </a:lnTo>
                    <a:lnTo>
                      <a:pt x="808925" y="233850"/>
                    </a:lnTo>
                    <a:cubicBezTo>
                      <a:pt x="810273" y="231031"/>
                      <a:pt x="812373" y="229622"/>
                      <a:pt x="815224" y="229622"/>
                    </a:cubicBezTo>
                    <a:cubicBezTo>
                      <a:pt x="818908" y="229622"/>
                      <a:pt x="820749" y="231402"/>
                      <a:pt x="820749" y="234963"/>
                    </a:cubicBezTo>
                    <a:cubicBezTo>
                      <a:pt x="820749" y="237341"/>
                      <a:pt x="819596" y="239684"/>
                      <a:pt x="817289" y="241991"/>
                    </a:cubicBezTo>
                    <a:lnTo>
                      <a:pt x="808192" y="254472"/>
                    </a:lnTo>
                    <a:cubicBezTo>
                      <a:pt x="779880" y="293779"/>
                      <a:pt x="758200" y="313432"/>
                      <a:pt x="743152" y="313432"/>
                    </a:cubicBezTo>
                    <a:cubicBezTo>
                      <a:pt x="734778" y="313432"/>
                      <a:pt x="727963" y="310461"/>
                      <a:pt x="722706" y="304520"/>
                    </a:cubicBezTo>
                    <a:cubicBezTo>
                      <a:pt x="717449" y="298578"/>
                      <a:pt x="714821" y="291237"/>
                      <a:pt x="714821" y="282496"/>
                    </a:cubicBezTo>
                    <a:cubicBezTo>
                      <a:pt x="714821" y="271350"/>
                      <a:pt x="720360" y="259491"/>
                      <a:pt x="731439" y="246920"/>
                    </a:cubicBezTo>
                    <a:cubicBezTo>
                      <a:pt x="748786" y="217543"/>
                      <a:pt x="757460" y="200886"/>
                      <a:pt x="757460" y="196949"/>
                    </a:cubicBezTo>
                    <a:cubicBezTo>
                      <a:pt x="757460" y="194237"/>
                      <a:pt x="755962" y="192881"/>
                      <a:pt x="752964" y="192881"/>
                    </a:cubicBezTo>
                    <a:cubicBezTo>
                      <a:pt x="745704" y="192881"/>
                      <a:pt x="735316" y="198509"/>
                      <a:pt x="721801" y="209764"/>
                    </a:cubicBezTo>
                    <a:cubicBezTo>
                      <a:pt x="706683" y="230898"/>
                      <a:pt x="685902" y="265082"/>
                      <a:pt x="659457" y="312316"/>
                    </a:cubicBezTo>
                    <a:cubicBezTo>
                      <a:pt x="653062" y="311442"/>
                      <a:pt x="648517" y="311004"/>
                      <a:pt x="645822" y="311004"/>
                    </a:cubicBezTo>
                    <a:cubicBezTo>
                      <a:pt x="643096" y="311004"/>
                      <a:pt x="637298" y="311442"/>
                      <a:pt x="628426" y="312316"/>
                    </a:cubicBezTo>
                    <a:lnTo>
                      <a:pt x="635021" y="299250"/>
                    </a:lnTo>
                    <a:lnTo>
                      <a:pt x="626475" y="304661"/>
                    </a:lnTo>
                    <a:cubicBezTo>
                      <a:pt x="615243" y="310508"/>
                      <a:pt x="602647" y="313432"/>
                      <a:pt x="588686" y="313432"/>
                    </a:cubicBezTo>
                    <a:cubicBezTo>
                      <a:pt x="577507" y="313432"/>
                      <a:pt x="568537" y="310215"/>
                      <a:pt x="561775" y="303780"/>
                    </a:cubicBezTo>
                    <a:cubicBezTo>
                      <a:pt x="555012" y="297346"/>
                      <a:pt x="551631" y="288714"/>
                      <a:pt x="551631" y="277884"/>
                    </a:cubicBezTo>
                    <a:lnTo>
                      <a:pt x="552605" y="272501"/>
                    </a:lnTo>
                    <a:lnTo>
                      <a:pt x="545338" y="280208"/>
                    </a:lnTo>
                    <a:cubicBezTo>
                      <a:pt x="523122" y="302358"/>
                      <a:pt x="503346" y="313432"/>
                      <a:pt x="486009" y="313432"/>
                    </a:cubicBezTo>
                    <a:cubicBezTo>
                      <a:pt x="474487" y="313432"/>
                      <a:pt x="464845" y="309305"/>
                      <a:pt x="457084" y="301049"/>
                    </a:cubicBezTo>
                    <a:cubicBezTo>
                      <a:pt x="449323" y="292794"/>
                      <a:pt x="445442" y="282518"/>
                      <a:pt x="445442" y="270221"/>
                    </a:cubicBezTo>
                    <a:lnTo>
                      <a:pt x="448191" y="254576"/>
                    </a:lnTo>
                    <a:lnTo>
                      <a:pt x="439886" y="262683"/>
                    </a:lnTo>
                    <a:cubicBezTo>
                      <a:pt x="430862" y="270322"/>
                      <a:pt x="422157" y="274142"/>
                      <a:pt x="413772" y="274142"/>
                    </a:cubicBezTo>
                    <a:cubicBezTo>
                      <a:pt x="399712" y="274142"/>
                      <a:pt x="392683" y="266240"/>
                      <a:pt x="392683" y="250436"/>
                    </a:cubicBezTo>
                    <a:cubicBezTo>
                      <a:pt x="392683" y="245897"/>
                      <a:pt x="393558" y="242211"/>
                      <a:pt x="395309" y="239379"/>
                    </a:cubicBezTo>
                    <a:cubicBezTo>
                      <a:pt x="391344" y="246553"/>
                      <a:pt x="386626" y="253891"/>
                      <a:pt x="381154" y="261394"/>
                    </a:cubicBezTo>
                    <a:cubicBezTo>
                      <a:pt x="375682" y="268897"/>
                      <a:pt x="365374" y="285573"/>
                      <a:pt x="350228" y="311423"/>
                    </a:cubicBezTo>
                    <a:cubicBezTo>
                      <a:pt x="340464" y="310839"/>
                      <a:pt x="335045" y="310547"/>
                      <a:pt x="333973" y="310547"/>
                    </a:cubicBezTo>
                    <a:cubicBezTo>
                      <a:pt x="333583" y="310547"/>
                      <a:pt x="327628" y="310839"/>
                      <a:pt x="316110" y="311423"/>
                    </a:cubicBezTo>
                    <a:lnTo>
                      <a:pt x="352586" y="246480"/>
                    </a:lnTo>
                    <a:cubicBezTo>
                      <a:pt x="370090" y="217996"/>
                      <a:pt x="378842" y="200683"/>
                      <a:pt x="378842" y="194542"/>
                    </a:cubicBezTo>
                    <a:cubicBezTo>
                      <a:pt x="378842" y="193435"/>
                      <a:pt x="378650" y="192881"/>
                      <a:pt x="378266" y="192881"/>
                    </a:cubicBezTo>
                    <a:cubicBezTo>
                      <a:pt x="371766" y="192881"/>
                      <a:pt x="358129" y="208049"/>
                      <a:pt x="337353" y="238384"/>
                    </a:cubicBezTo>
                    <a:cubicBezTo>
                      <a:pt x="335386" y="241445"/>
                      <a:pt x="332751" y="242975"/>
                      <a:pt x="329449" y="242975"/>
                    </a:cubicBezTo>
                    <a:cubicBezTo>
                      <a:pt x="326447" y="242221"/>
                      <a:pt x="324946" y="240132"/>
                      <a:pt x="324946" y="236707"/>
                    </a:cubicBezTo>
                    <a:cubicBezTo>
                      <a:pt x="325323" y="234816"/>
                      <a:pt x="326013" y="233368"/>
                      <a:pt x="327018" y="232364"/>
                    </a:cubicBezTo>
                    <a:lnTo>
                      <a:pt x="331765" y="225771"/>
                    </a:lnTo>
                    <a:cubicBezTo>
                      <a:pt x="354410" y="195659"/>
                      <a:pt x="370507" y="180603"/>
                      <a:pt x="380055" y="180603"/>
                    </a:cubicBezTo>
                    <a:cubicBezTo>
                      <a:pt x="394873" y="180603"/>
                      <a:pt x="402282" y="189599"/>
                      <a:pt x="402282" y="207591"/>
                    </a:cubicBezTo>
                    <a:cubicBezTo>
                      <a:pt x="402282" y="213603"/>
                      <a:pt x="400786" y="219955"/>
                      <a:pt x="397795" y="226647"/>
                    </a:cubicBezTo>
                    <a:lnTo>
                      <a:pt x="395337" y="230499"/>
                    </a:lnTo>
                    <a:lnTo>
                      <a:pt x="397625" y="228021"/>
                    </a:lnTo>
                    <a:cubicBezTo>
                      <a:pt x="403071" y="215268"/>
                      <a:pt x="410234" y="204177"/>
                      <a:pt x="419112" y="194748"/>
                    </a:cubicBezTo>
                    <a:cubicBezTo>
                      <a:pt x="427991" y="185318"/>
                      <a:pt x="436344" y="180603"/>
                      <a:pt x="444171" y="180603"/>
                    </a:cubicBezTo>
                    <a:cubicBezTo>
                      <a:pt x="451815" y="180603"/>
                      <a:pt x="455637" y="184058"/>
                      <a:pt x="455637" y="190966"/>
                    </a:cubicBezTo>
                    <a:cubicBezTo>
                      <a:pt x="455637" y="199529"/>
                      <a:pt x="444785" y="210762"/>
                      <a:pt x="423082" y="224666"/>
                    </a:cubicBezTo>
                    <a:cubicBezTo>
                      <a:pt x="419105" y="227170"/>
                      <a:pt x="414393" y="230107"/>
                      <a:pt x="408944" y="233477"/>
                    </a:cubicBezTo>
                    <a:lnTo>
                      <a:pt x="407664" y="234544"/>
                    </a:lnTo>
                    <a:cubicBezTo>
                      <a:pt x="406011" y="239979"/>
                      <a:pt x="405184" y="244678"/>
                      <a:pt x="405184" y="248643"/>
                    </a:cubicBezTo>
                    <a:cubicBezTo>
                      <a:pt x="405184" y="257903"/>
                      <a:pt x="408210" y="262533"/>
                      <a:pt x="414260" y="262533"/>
                    </a:cubicBezTo>
                    <a:cubicBezTo>
                      <a:pt x="424055" y="262533"/>
                      <a:pt x="435244" y="253736"/>
                      <a:pt x="447827" y="236142"/>
                    </a:cubicBezTo>
                    <a:cubicBezTo>
                      <a:pt x="451782" y="231802"/>
                      <a:pt x="454795" y="229633"/>
                      <a:pt x="456865" y="229633"/>
                    </a:cubicBezTo>
                    <a:lnTo>
                      <a:pt x="459985" y="230634"/>
                    </a:lnTo>
                    <a:lnTo>
                      <a:pt x="477628" y="213220"/>
                    </a:lnTo>
                    <a:cubicBezTo>
                      <a:pt x="484781" y="207561"/>
                      <a:pt x="493125" y="202129"/>
                      <a:pt x="502662" y="196921"/>
                    </a:cubicBezTo>
                    <a:cubicBezTo>
                      <a:pt x="522600" y="186042"/>
                      <a:pt x="539003" y="180603"/>
                      <a:pt x="551869" y="180603"/>
                    </a:cubicBezTo>
                    <a:cubicBezTo>
                      <a:pt x="558241" y="180603"/>
                      <a:pt x="563788" y="182597"/>
                      <a:pt x="568510" y="186584"/>
                    </a:cubicBezTo>
                    <a:cubicBezTo>
                      <a:pt x="573231" y="190571"/>
                      <a:pt x="575592" y="195470"/>
                      <a:pt x="575592" y="201281"/>
                    </a:cubicBezTo>
                    <a:cubicBezTo>
                      <a:pt x="575592" y="213555"/>
                      <a:pt x="568254" y="223644"/>
                      <a:pt x="553577" y="231549"/>
                    </a:cubicBezTo>
                    <a:cubicBezTo>
                      <a:pt x="538900" y="239455"/>
                      <a:pt x="515923" y="246543"/>
                      <a:pt x="484646" y="252815"/>
                    </a:cubicBezTo>
                    <a:cubicBezTo>
                      <a:pt x="475923" y="266016"/>
                      <a:pt x="471561" y="277209"/>
                      <a:pt x="471561" y="286392"/>
                    </a:cubicBezTo>
                    <a:cubicBezTo>
                      <a:pt x="471561" y="295936"/>
                      <a:pt x="476774" y="300707"/>
                      <a:pt x="487199" y="300707"/>
                    </a:cubicBezTo>
                    <a:cubicBezTo>
                      <a:pt x="508698" y="300707"/>
                      <a:pt x="535682" y="278787"/>
                      <a:pt x="568152" y="234945"/>
                    </a:cubicBezTo>
                    <a:cubicBezTo>
                      <a:pt x="570808" y="231403"/>
                      <a:pt x="573652" y="229633"/>
                      <a:pt x="576684" y="229633"/>
                    </a:cubicBezTo>
                    <a:lnTo>
                      <a:pt x="577400" y="230455"/>
                    </a:lnTo>
                    <a:lnTo>
                      <a:pt x="577760" y="230172"/>
                    </a:lnTo>
                    <a:cubicBezTo>
                      <a:pt x="582356" y="227338"/>
                      <a:pt x="587111" y="225921"/>
                      <a:pt x="592027" y="225921"/>
                    </a:cubicBezTo>
                    <a:cubicBezTo>
                      <a:pt x="594204" y="225921"/>
                      <a:pt x="595117" y="226213"/>
                      <a:pt x="594766" y="226797"/>
                    </a:cubicBezTo>
                    <a:lnTo>
                      <a:pt x="612255" y="205310"/>
                    </a:lnTo>
                    <a:cubicBezTo>
                      <a:pt x="616429" y="199550"/>
                      <a:pt x="622431" y="191697"/>
                      <a:pt x="630261" y="181751"/>
                    </a:cubicBezTo>
                    <a:cubicBezTo>
                      <a:pt x="632712" y="171642"/>
                      <a:pt x="636800" y="162487"/>
                      <a:pt x="642525" y="154285"/>
                    </a:cubicBezTo>
                    <a:cubicBezTo>
                      <a:pt x="648251" y="146083"/>
                      <a:pt x="654367" y="141982"/>
                      <a:pt x="660873" y="141982"/>
                    </a:cubicBezTo>
                    <a:cubicBezTo>
                      <a:pt x="666329" y="141982"/>
                      <a:pt x="669056" y="144698"/>
                      <a:pt x="669056" y="150131"/>
                    </a:cubicBezTo>
                    <a:cubicBezTo>
                      <a:pt x="669056" y="157230"/>
                      <a:pt x="659820" y="169608"/>
                      <a:pt x="641346" y="187265"/>
                    </a:cubicBezTo>
                    <a:cubicBezTo>
                      <a:pt x="640746" y="190375"/>
                      <a:pt x="640446" y="193560"/>
                      <a:pt x="640446" y="196823"/>
                    </a:cubicBezTo>
                    <a:cubicBezTo>
                      <a:pt x="640446" y="204760"/>
                      <a:pt x="644300" y="219541"/>
                      <a:pt x="652006" y="241168"/>
                    </a:cubicBezTo>
                    <a:lnTo>
                      <a:pt x="656671" y="256358"/>
                    </a:lnTo>
                    <a:lnTo>
                      <a:pt x="661836" y="246125"/>
                    </a:lnTo>
                    <a:cubicBezTo>
                      <a:pt x="665784" y="238616"/>
                      <a:pt x="672310" y="226705"/>
                      <a:pt x="681411" y="210392"/>
                    </a:cubicBezTo>
                    <a:cubicBezTo>
                      <a:pt x="685751" y="203395"/>
                      <a:pt x="700502" y="178357"/>
                      <a:pt x="725666" y="135278"/>
                    </a:cubicBezTo>
                    <a:lnTo>
                      <a:pt x="760516" y="76555"/>
                    </a:lnTo>
                    <a:cubicBezTo>
                      <a:pt x="766562" y="77431"/>
                      <a:pt x="771065" y="77870"/>
                      <a:pt x="774026" y="77870"/>
                    </a:cubicBezTo>
                    <a:cubicBezTo>
                      <a:pt x="779551" y="77870"/>
                      <a:pt x="786679" y="77140"/>
                      <a:pt x="795411" y="75679"/>
                    </a:cubicBezTo>
                    <a:close/>
                    <a:moveTo>
                      <a:pt x="212495" y="43048"/>
                    </a:moveTo>
                    <a:cubicBezTo>
                      <a:pt x="182141" y="47143"/>
                      <a:pt x="152717" y="62677"/>
                      <a:pt x="124223" y="89651"/>
                    </a:cubicBezTo>
                    <a:cubicBezTo>
                      <a:pt x="95730" y="116625"/>
                      <a:pt x="81483" y="143182"/>
                      <a:pt x="81483" y="169322"/>
                    </a:cubicBezTo>
                    <a:cubicBezTo>
                      <a:pt x="81483" y="178440"/>
                      <a:pt x="84300" y="186098"/>
                      <a:pt x="89935" y="192294"/>
                    </a:cubicBezTo>
                    <a:cubicBezTo>
                      <a:pt x="95569" y="198490"/>
                      <a:pt x="102498" y="201588"/>
                      <a:pt x="110721" y="201588"/>
                    </a:cubicBezTo>
                    <a:cubicBezTo>
                      <a:pt x="134684" y="201588"/>
                      <a:pt x="158536" y="186874"/>
                      <a:pt x="182275" y="157447"/>
                    </a:cubicBezTo>
                    <a:cubicBezTo>
                      <a:pt x="206014" y="128020"/>
                      <a:pt x="217884" y="98236"/>
                      <a:pt x="217884" y="68096"/>
                    </a:cubicBezTo>
                    <a:cubicBezTo>
                      <a:pt x="217884" y="59059"/>
                      <a:pt x="216088" y="50710"/>
                      <a:pt x="212495" y="43048"/>
                    </a:cubicBezTo>
                    <a:close/>
                    <a:moveTo>
                      <a:pt x="481216" y="36835"/>
                    </a:moveTo>
                    <a:cubicBezTo>
                      <a:pt x="450162" y="36835"/>
                      <a:pt x="422570" y="40443"/>
                      <a:pt x="398442" y="47659"/>
                    </a:cubicBezTo>
                    <a:lnTo>
                      <a:pt x="424079" y="51161"/>
                    </a:lnTo>
                    <a:cubicBezTo>
                      <a:pt x="448173" y="56791"/>
                      <a:pt x="470353" y="59606"/>
                      <a:pt x="490620" y="59606"/>
                    </a:cubicBezTo>
                    <a:cubicBezTo>
                      <a:pt x="500596" y="59606"/>
                      <a:pt x="508905" y="58315"/>
                      <a:pt x="515548" y="55732"/>
                    </a:cubicBezTo>
                    <a:cubicBezTo>
                      <a:pt x="522190" y="53150"/>
                      <a:pt x="525512" y="50901"/>
                      <a:pt x="525512" y="48984"/>
                    </a:cubicBezTo>
                    <a:cubicBezTo>
                      <a:pt x="525512" y="46617"/>
                      <a:pt x="521339" y="44000"/>
                      <a:pt x="512994" y="41134"/>
                    </a:cubicBezTo>
                    <a:cubicBezTo>
                      <a:pt x="504650" y="38268"/>
                      <a:pt x="494057" y="36835"/>
                      <a:pt x="481216" y="36835"/>
                    </a:cubicBezTo>
                    <a:close/>
                    <a:moveTo>
                      <a:pt x="159485" y="0"/>
                    </a:moveTo>
                    <a:cubicBezTo>
                      <a:pt x="188021" y="0"/>
                      <a:pt x="208193" y="9112"/>
                      <a:pt x="220001" y="27337"/>
                    </a:cubicBezTo>
                    <a:cubicBezTo>
                      <a:pt x="233680" y="23400"/>
                      <a:pt x="250989" y="21431"/>
                      <a:pt x="271930" y="21431"/>
                    </a:cubicBezTo>
                    <a:cubicBezTo>
                      <a:pt x="284947" y="21431"/>
                      <a:pt x="297221" y="22509"/>
                      <a:pt x="308750" y="24665"/>
                    </a:cubicBezTo>
                    <a:cubicBezTo>
                      <a:pt x="320280" y="26821"/>
                      <a:pt x="346191" y="32749"/>
                      <a:pt x="386484" y="42451"/>
                    </a:cubicBezTo>
                    <a:cubicBezTo>
                      <a:pt x="418724" y="29926"/>
                      <a:pt x="449298" y="23664"/>
                      <a:pt x="478205" y="23664"/>
                    </a:cubicBezTo>
                    <a:cubicBezTo>
                      <a:pt x="495493" y="23664"/>
                      <a:pt x="509931" y="25762"/>
                      <a:pt x="521521" y="29958"/>
                    </a:cubicBezTo>
                    <a:cubicBezTo>
                      <a:pt x="533111" y="34154"/>
                      <a:pt x="538906" y="40334"/>
                      <a:pt x="538906" y="48496"/>
                    </a:cubicBezTo>
                    <a:cubicBezTo>
                      <a:pt x="538906" y="57749"/>
                      <a:pt x="531135" y="65114"/>
                      <a:pt x="515591" y="70590"/>
                    </a:cubicBezTo>
                    <a:cubicBezTo>
                      <a:pt x="500048" y="76066"/>
                      <a:pt x="481898" y="78805"/>
                      <a:pt x="461141" y="78805"/>
                    </a:cubicBezTo>
                    <a:cubicBezTo>
                      <a:pt x="434452" y="78805"/>
                      <a:pt x="402473" y="74769"/>
                      <a:pt x="365203" y="66697"/>
                    </a:cubicBezTo>
                    <a:cubicBezTo>
                      <a:pt x="348318" y="74839"/>
                      <a:pt x="332237" y="87688"/>
                      <a:pt x="316962" y="105247"/>
                    </a:cubicBezTo>
                    <a:cubicBezTo>
                      <a:pt x="301686" y="122805"/>
                      <a:pt x="285196" y="146375"/>
                      <a:pt x="267493" y="175957"/>
                    </a:cubicBezTo>
                    <a:cubicBezTo>
                      <a:pt x="274322" y="176799"/>
                      <a:pt x="279365" y="177600"/>
                      <a:pt x="282621" y="178360"/>
                    </a:cubicBezTo>
                    <a:cubicBezTo>
                      <a:pt x="290678" y="159536"/>
                      <a:pt x="303280" y="150124"/>
                      <a:pt x="320425" y="150124"/>
                    </a:cubicBezTo>
                    <a:cubicBezTo>
                      <a:pt x="333920" y="150124"/>
                      <a:pt x="340667" y="155623"/>
                      <a:pt x="340667" y="166623"/>
                    </a:cubicBezTo>
                    <a:cubicBezTo>
                      <a:pt x="340667" y="174741"/>
                      <a:pt x="336651" y="181124"/>
                      <a:pt x="328619" y="185773"/>
                    </a:cubicBezTo>
                    <a:cubicBezTo>
                      <a:pt x="320587" y="190421"/>
                      <a:pt x="310495" y="192745"/>
                      <a:pt x="298342" y="192745"/>
                    </a:cubicBezTo>
                    <a:lnTo>
                      <a:pt x="296392" y="192745"/>
                    </a:lnTo>
                    <a:cubicBezTo>
                      <a:pt x="297055" y="191864"/>
                      <a:pt x="295586" y="195432"/>
                      <a:pt x="291986" y="203451"/>
                    </a:cubicBezTo>
                    <a:cubicBezTo>
                      <a:pt x="288603" y="211301"/>
                      <a:pt x="283133" y="218481"/>
                      <a:pt x="275578" y="224990"/>
                    </a:cubicBezTo>
                    <a:cubicBezTo>
                      <a:pt x="268023" y="231499"/>
                      <a:pt x="260658" y="234753"/>
                      <a:pt x="253484" y="234753"/>
                    </a:cubicBezTo>
                    <a:cubicBezTo>
                      <a:pt x="248466" y="234753"/>
                      <a:pt x="245957" y="232828"/>
                      <a:pt x="245957" y="228977"/>
                    </a:cubicBezTo>
                    <a:cubicBezTo>
                      <a:pt x="245957" y="226038"/>
                      <a:pt x="247732" y="224035"/>
                      <a:pt x="251283" y="222970"/>
                    </a:cubicBezTo>
                    <a:cubicBezTo>
                      <a:pt x="260041" y="220305"/>
                      <a:pt x="269205" y="209512"/>
                      <a:pt x="278777" y="190590"/>
                    </a:cubicBezTo>
                    <a:cubicBezTo>
                      <a:pt x="276702" y="190518"/>
                      <a:pt x="271986" y="189851"/>
                      <a:pt x="264629" y="188591"/>
                    </a:cubicBezTo>
                    <a:lnTo>
                      <a:pt x="263122" y="187715"/>
                    </a:lnTo>
                    <a:cubicBezTo>
                      <a:pt x="262594" y="187181"/>
                      <a:pt x="260360" y="190228"/>
                      <a:pt x="256421" y="196858"/>
                    </a:cubicBezTo>
                    <a:cubicBezTo>
                      <a:pt x="243329" y="222717"/>
                      <a:pt x="232781" y="240583"/>
                      <a:pt x="224777" y="250455"/>
                    </a:cubicBezTo>
                    <a:cubicBezTo>
                      <a:pt x="216772" y="260328"/>
                      <a:pt x="205922" y="270080"/>
                      <a:pt x="192225" y="279712"/>
                    </a:cubicBezTo>
                    <a:cubicBezTo>
                      <a:pt x="156195" y="305020"/>
                      <a:pt x="118846" y="317674"/>
                      <a:pt x="80178" y="317674"/>
                    </a:cubicBezTo>
                    <a:cubicBezTo>
                      <a:pt x="57040" y="317674"/>
                      <a:pt x="37893" y="312714"/>
                      <a:pt x="22735" y="302793"/>
                    </a:cubicBezTo>
                    <a:cubicBezTo>
                      <a:pt x="7578" y="292873"/>
                      <a:pt x="0" y="279792"/>
                      <a:pt x="0" y="263552"/>
                    </a:cubicBezTo>
                    <a:cubicBezTo>
                      <a:pt x="0" y="255182"/>
                      <a:pt x="2551" y="247934"/>
                      <a:pt x="7653" y="241808"/>
                    </a:cubicBezTo>
                    <a:cubicBezTo>
                      <a:pt x="12755" y="235682"/>
                      <a:pt x="18998" y="232619"/>
                      <a:pt x="26384" y="232619"/>
                    </a:cubicBezTo>
                    <a:cubicBezTo>
                      <a:pt x="39155" y="232619"/>
                      <a:pt x="45541" y="238986"/>
                      <a:pt x="45541" y="251720"/>
                    </a:cubicBezTo>
                    <a:cubicBezTo>
                      <a:pt x="45541" y="257371"/>
                      <a:pt x="43628" y="262295"/>
                      <a:pt x="39801" y="266494"/>
                    </a:cubicBezTo>
                    <a:cubicBezTo>
                      <a:pt x="35975" y="270692"/>
                      <a:pt x="31224" y="272792"/>
                      <a:pt x="25550" y="272792"/>
                    </a:cubicBezTo>
                    <a:cubicBezTo>
                      <a:pt x="23021" y="272792"/>
                      <a:pt x="20809" y="272475"/>
                      <a:pt x="18912" y="271840"/>
                    </a:cubicBezTo>
                    <a:lnTo>
                      <a:pt x="15650" y="269877"/>
                    </a:lnTo>
                    <a:lnTo>
                      <a:pt x="18429" y="279485"/>
                    </a:lnTo>
                    <a:cubicBezTo>
                      <a:pt x="21340" y="284157"/>
                      <a:pt x="25705" y="288469"/>
                      <a:pt x="31526" y="292421"/>
                    </a:cubicBezTo>
                    <a:cubicBezTo>
                      <a:pt x="43167" y="300327"/>
                      <a:pt x="57586" y="304279"/>
                      <a:pt x="74782" y="304279"/>
                    </a:cubicBezTo>
                    <a:cubicBezTo>
                      <a:pt x="102218" y="304279"/>
                      <a:pt x="127019" y="296006"/>
                      <a:pt x="149186" y="279459"/>
                    </a:cubicBezTo>
                    <a:cubicBezTo>
                      <a:pt x="171354" y="262913"/>
                      <a:pt x="195966" y="233859"/>
                      <a:pt x="223022" y="192299"/>
                    </a:cubicBezTo>
                    <a:lnTo>
                      <a:pt x="232184" y="184245"/>
                    </a:lnTo>
                    <a:lnTo>
                      <a:pt x="222596" y="185213"/>
                    </a:lnTo>
                    <a:cubicBezTo>
                      <a:pt x="213507" y="187218"/>
                      <a:pt x="206954" y="192233"/>
                      <a:pt x="202937" y="200255"/>
                    </a:cubicBezTo>
                    <a:cubicBezTo>
                      <a:pt x="201549" y="204134"/>
                      <a:pt x="199301" y="206074"/>
                      <a:pt x="196195" y="206074"/>
                    </a:cubicBezTo>
                    <a:cubicBezTo>
                      <a:pt x="192051" y="206074"/>
                      <a:pt x="189979" y="204003"/>
                      <a:pt x="189979" y="199861"/>
                    </a:cubicBezTo>
                    <a:cubicBezTo>
                      <a:pt x="189979" y="192366"/>
                      <a:pt x="194609" y="185703"/>
                      <a:pt x="203870" y="179872"/>
                    </a:cubicBezTo>
                    <a:cubicBezTo>
                      <a:pt x="213131" y="174041"/>
                      <a:pt x="222789" y="171126"/>
                      <a:pt x="232845" y="171126"/>
                    </a:cubicBezTo>
                    <a:lnTo>
                      <a:pt x="236744" y="171126"/>
                    </a:lnTo>
                    <a:cubicBezTo>
                      <a:pt x="274584" y="113978"/>
                      <a:pt x="313982" y="77729"/>
                      <a:pt x="354937" y="62379"/>
                    </a:cubicBezTo>
                    <a:cubicBezTo>
                      <a:pt x="346266" y="61900"/>
                      <a:pt x="335697" y="60009"/>
                      <a:pt x="323230" y="56707"/>
                    </a:cubicBezTo>
                    <a:cubicBezTo>
                      <a:pt x="284516" y="46585"/>
                      <a:pt x="254589" y="41523"/>
                      <a:pt x="233448" y="41523"/>
                    </a:cubicBezTo>
                    <a:cubicBezTo>
                      <a:pt x="229267" y="41523"/>
                      <a:pt x="226672" y="41499"/>
                      <a:pt x="225663" y="41450"/>
                    </a:cubicBezTo>
                    <a:cubicBezTo>
                      <a:pt x="231937" y="50317"/>
                      <a:pt x="235074" y="62632"/>
                      <a:pt x="235074" y="78397"/>
                    </a:cubicBezTo>
                    <a:cubicBezTo>
                      <a:pt x="235074" y="111248"/>
                      <a:pt x="222210" y="142225"/>
                      <a:pt x="196482" y="171328"/>
                    </a:cubicBezTo>
                    <a:cubicBezTo>
                      <a:pt x="170755" y="200431"/>
                      <a:pt x="143020" y="214982"/>
                      <a:pt x="113278" y="214982"/>
                    </a:cubicBezTo>
                    <a:cubicBezTo>
                      <a:pt x="100002" y="214982"/>
                      <a:pt x="89226" y="210807"/>
                      <a:pt x="80949" y="202456"/>
                    </a:cubicBezTo>
                    <a:cubicBezTo>
                      <a:pt x="72673" y="194106"/>
                      <a:pt x="68535" y="183231"/>
                      <a:pt x="68535" y="169832"/>
                    </a:cubicBezTo>
                    <a:cubicBezTo>
                      <a:pt x="68535" y="141045"/>
                      <a:pt x="83257" y="112171"/>
                      <a:pt x="112702" y="83208"/>
                    </a:cubicBezTo>
                    <a:cubicBezTo>
                      <a:pt x="142147" y="54246"/>
                      <a:pt x="173777" y="36415"/>
                      <a:pt x="207594" y="29716"/>
                    </a:cubicBezTo>
                    <a:cubicBezTo>
                      <a:pt x="197848" y="18240"/>
                      <a:pt x="182335" y="12502"/>
                      <a:pt x="161055" y="12502"/>
                    </a:cubicBezTo>
                    <a:cubicBezTo>
                      <a:pt x="125050" y="12502"/>
                      <a:pt x="92225" y="30281"/>
                      <a:pt x="62581" y="65839"/>
                    </a:cubicBezTo>
                    <a:cubicBezTo>
                      <a:pt x="59248" y="69167"/>
                      <a:pt x="56757" y="70831"/>
                      <a:pt x="55106" y="70831"/>
                    </a:cubicBezTo>
                    <a:cubicBezTo>
                      <a:pt x="51962" y="70831"/>
                      <a:pt x="49890" y="69088"/>
                      <a:pt x="48890" y="65602"/>
                    </a:cubicBezTo>
                    <a:cubicBezTo>
                      <a:pt x="48890" y="61188"/>
                      <a:pt x="55482" y="52863"/>
                      <a:pt x="68667" y="40627"/>
                    </a:cubicBezTo>
                    <a:cubicBezTo>
                      <a:pt x="97870" y="13542"/>
                      <a:pt x="128143" y="0"/>
                      <a:pt x="159485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5" name="Freeform: Shape 14">
                <a:extLst>
                  <a:ext uri="{FF2B5EF4-FFF2-40B4-BE49-F238E27FC236}">
                    <a16:creationId xmlns:a16="http://schemas.microsoft.com/office/drawing/2014/main" xmlns="" id="{C522BEF2-46AA-41E5-964C-11FB744DDAC7}"/>
                  </a:ext>
                </a:extLst>
              </p:cNvPr>
              <p:cNvSpPr/>
              <p:nvPr/>
            </p:nvSpPr>
            <p:spPr>
              <a:xfrm>
                <a:off x="2581474" y="5376878"/>
                <a:ext cx="1678420" cy="666977"/>
              </a:xfrm>
              <a:custGeom>
                <a:avLst/>
                <a:gdLst/>
                <a:ahLst/>
                <a:cxnLst/>
                <a:rect l="l" t="t" r="r" b="b"/>
                <a:pathLst>
                  <a:path w="1782026" h="708148">
                    <a:moveTo>
                      <a:pt x="1512310" y="429965"/>
                    </a:moveTo>
                    <a:cubicBezTo>
                      <a:pt x="1486443" y="429965"/>
                      <a:pt x="1450448" y="458036"/>
                      <a:pt x="1404326" y="514179"/>
                    </a:cubicBezTo>
                    <a:cubicBezTo>
                      <a:pt x="1358203" y="570322"/>
                      <a:pt x="1335141" y="615135"/>
                      <a:pt x="1335141" y="648617"/>
                    </a:cubicBezTo>
                    <a:cubicBezTo>
                      <a:pt x="1335141" y="663754"/>
                      <a:pt x="1340592" y="671322"/>
                      <a:pt x="1351494" y="671322"/>
                    </a:cubicBezTo>
                    <a:cubicBezTo>
                      <a:pt x="1374028" y="671322"/>
                      <a:pt x="1415951" y="627604"/>
                      <a:pt x="1477265" y="540169"/>
                    </a:cubicBezTo>
                    <a:cubicBezTo>
                      <a:pt x="1509913" y="493069"/>
                      <a:pt x="1526237" y="461627"/>
                      <a:pt x="1526237" y="445843"/>
                    </a:cubicBezTo>
                    <a:cubicBezTo>
                      <a:pt x="1526237" y="435257"/>
                      <a:pt x="1521595" y="429965"/>
                      <a:pt x="1512310" y="429965"/>
                    </a:cubicBezTo>
                    <a:close/>
                    <a:moveTo>
                      <a:pt x="1207261" y="428969"/>
                    </a:moveTo>
                    <a:cubicBezTo>
                      <a:pt x="1181234" y="428969"/>
                      <a:pt x="1147740" y="456123"/>
                      <a:pt x="1106780" y="510431"/>
                    </a:cubicBezTo>
                    <a:cubicBezTo>
                      <a:pt x="1065820" y="564739"/>
                      <a:pt x="1045340" y="610145"/>
                      <a:pt x="1045340" y="646650"/>
                    </a:cubicBezTo>
                    <a:cubicBezTo>
                      <a:pt x="1045340" y="662434"/>
                      <a:pt x="1052600" y="670327"/>
                      <a:pt x="1067120" y="670327"/>
                    </a:cubicBezTo>
                    <a:cubicBezTo>
                      <a:pt x="1098902" y="670327"/>
                      <a:pt x="1133996" y="645019"/>
                      <a:pt x="1172403" y="594405"/>
                    </a:cubicBezTo>
                    <a:cubicBezTo>
                      <a:pt x="1162963" y="586152"/>
                      <a:pt x="1158243" y="575132"/>
                      <a:pt x="1158243" y="561343"/>
                    </a:cubicBezTo>
                    <a:cubicBezTo>
                      <a:pt x="1158243" y="543137"/>
                      <a:pt x="1165409" y="524498"/>
                      <a:pt x="1179739" y="505424"/>
                    </a:cubicBezTo>
                    <a:cubicBezTo>
                      <a:pt x="1194070" y="486350"/>
                      <a:pt x="1208941" y="476813"/>
                      <a:pt x="1224352" y="476813"/>
                    </a:cubicBezTo>
                    <a:lnTo>
                      <a:pt x="1235226" y="479217"/>
                    </a:lnTo>
                    <a:lnTo>
                      <a:pt x="1234023" y="474825"/>
                    </a:lnTo>
                    <a:cubicBezTo>
                      <a:pt x="1233309" y="470147"/>
                      <a:pt x="1232952" y="464706"/>
                      <a:pt x="1232952" y="458501"/>
                    </a:cubicBezTo>
                    <a:cubicBezTo>
                      <a:pt x="1232952" y="438813"/>
                      <a:pt x="1224389" y="428969"/>
                      <a:pt x="1207261" y="428969"/>
                    </a:cubicBezTo>
                    <a:close/>
                    <a:moveTo>
                      <a:pt x="902461" y="428969"/>
                    </a:moveTo>
                    <a:cubicBezTo>
                      <a:pt x="876433" y="428969"/>
                      <a:pt x="842940" y="456123"/>
                      <a:pt x="801980" y="510431"/>
                    </a:cubicBezTo>
                    <a:cubicBezTo>
                      <a:pt x="761020" y="564739"/>
                      <a:pt x="740540" y="610145"/>
                      <a:pt x="740540" y="646650"/>
                    </a:cubicBezTo>
                    <a:cubicBezTo>
                      <a:pt x="740540" y="662434"/>
                      <a:pt x="747800" y="670327"/>
                      <a:pt x="762320" y="670327"/>
                    </a:cubicBezTo>
                    <a:cubicBezTo>
                      <a:pt x="794102" y="670327"/>
                      <a:pt x="829196" y="645019"/>
                      <a:pt x="867603" y="594405"/>
                    </a:cubicBezTo>
                    <a:cubicBezTo>
                      <a:pt x="858163" y="586152"/>
                      <a:pt x="853443" y="575132"/>
                      <a:pt x="853443" y="561343"/>
                    </a:cubicBezTo>
                    <a:cubicBezTo>
                      <a:pt x="853443" y="543137"/>
                      <a:pt x="860609" y="524498"/>
                      <a:pt x="874939" y="505424"/>
                    </a:cubicBezTo>
                    <a:cubicBezTo>
                      <a:pt x="889270" y="486350"/>
                      <a:pt x="904141" y="476813"/>
                      <a:pt x="919552" y="476813"/>
                    </a:cubicBezTo>
                    <a:lnTo>
                      <a:pt x="930426" y="479217"/>
                    </a:lnTo>
                    <a:lnTo>
                      <a:pt x="929223" y="474825"/>
                    </a:lnTo>
                    <a:cubicBezTo>
                      <a:pt x="928509" y="470147"/>
                      <a:pt x="928152" y="464706"/>
                      <a:pt x="928152" y="458501"/>
                    </a:cubicBezTo>
                    <a:cubicBezTo>
                      <a:pt x="928152" y="438813"/>
                      <a:pt x="919589" y="428969"/>
                      <a:pt x="902461" y="428969"/>
                    </a:cubicBezTo>
                    <a:close/>
                    <a:moveTo>
                      <a:pt x="716086" y="361523"/>
                    </a:moveTo>
                    <a:cubicBezTo>
                      <a:pt x="703680" y="361523"/>
                      <a:pt x="692200" y="369842"/>
                      <a:pt x="681645" y="386480"/>
                    </a:cubicBezTo>
                    <a:lnTo>
                      <a:pt x="674438" y="400133"/>
                    </a:lnTo>
                    <a:lnTo>
                      <a:pt x="695028" y="398329"/>
                    </a:lnTo>
                    <a:cubicBezTo>
                      <a:pt x="702322" y="396880"/>
                      <a:pt x="708645" y="394707"/>
                      <a:pt x="713994" y="391809"/>
                    </a:cubicBezTo>
                    <a:cubicBezTo>
                      <a:pt x="724694" y="386014"/>
                      <a:pt x="730043" y="379576"/>
                      <a:pt x="730043" y="372495"/>
                    </a:cubicBezTo>
                    <a:cubicBezTo>
                      <a:pt x="730043" y="365180"/>
                      <a:pt x="725391" y="361523"/>
                      <a:pt x="716086" y="361523"/>
                    </a:cubicBezTo>
                    <a:close/>
                    <a:moveTo>
                      <a:pt x="1704852" y="170746"/>
                    </a:moveTo>
                    <a:cubicBezTo>
                      <a:pt x="1719569" y="174002"/>
                      <a:pt x="1731686" y="175630"/>
                      <a:pt x="1741203" y="175630"/>
                    </a:cubicBezTo>
                    <a:cubicBezTo>
                      <a:pt x="1744702" y="175630"/>
                      <a:pt x="1758310" y="174979"/>
                      <a:pt x="1782026" y="173678"/>
                    </a:cubicBezTo>
                    <a:cubicBezTo>
                      <a:pt x="1658926" y="378122"/>
                      <a:pt x="1581620" y="507074"/>
                      <a:pt x="1550108" y="560534"/>
                    </a:cubicBezTo>
                    <a:cubicBezTo>
                      <a:pt x="1518933" y="613829"/>
                      <a:pt x="1503345" y="646756"/>
                      <a:pt x="1503345" y="659316"/>
                    </a:cubicBezTo>
                    <a:cubicBezTo>
                      <a:pt x="1503345" y="667320"/>
                      <a:pt x="1506520" y="671322"/>
                      <a:pt x="1512870" y="671322"/>
                    </a:cubicBezTo>
                    <a:cubicBezTo>
                      <a:pt x="1538934" y="671322"/>
                      <a:pt x="1586545" y="621018"/>
                      <a:pt x="1655702" y="520411"/>
                    </a:cubicBezTo>
                    <a:cubicBezTo>
                      <a:pt x="1659108" y="514730"/>
                      <a:pt x="1663478" y="511889"/>
                      <a:pt x="1668812" y="511889"/>
                    </a:cubicBezTo>
                    <a:cubicBezTo>
                      <a:pt x="1677733" y="511889"/>
                      <a:pt x="1682194" y="516620"/>
                      <a:pt x="1682194" y="526080"/>
                    </a:cubicBezTo>
                    <a:cubicBezTo>
                      <a:pt x="1681173" y="529133"/>
                      <a:pt x="1679203" y="532767"/>
                      <a:pt x="1676284" y="536981"/>
                    </a:cubicBezTo>
                    <a:lnTo>
                      <a:pt x="1654209" y="567275"/>
                    </a:lnTo>
                    <a:cubicBezTo>
                      <a:pt x="1590801" y="654887"/>
                      <a:pt x="1542659" y="698692"/>
                      <a:pt x="1509783" y="698692"/>
                    </a:cubicBezTo>
                    <a:cubicBezTo>
                      <a:pt x="1491666" y="698692"/>
                      <a:pt x="1477023" y="692048"/>
                      <a:pt x="1465855" y="678759"/>
                    </a:cubicBezTo>
                    <a:cubicBezTo>
                      <a:pt x="1454686" y="665471"/>
                      <a:pt x="1449102" y="648793"/>
                      <a:pt x="1449102" y="628727"/>
                    </a:cubicBezTo>
                    <a:cubicBezTo>
                      <a:pt x="1449102" y="609485"/>
                      <a:pt x="1454936" y="592471"/>
                      <a:pt x="1466605" y="577687"/>
                    </a:cubicBezTo>
                    <a:cubicBezTo>
                      <a:pt x="1419894" y="658357"/>
                      <a:pt x="1380847" y="698692"/>
                      <a:pt x="1349464" y="698692"/>
                    </a:cubicBezTo>
                    <a:cubicBezTo>
                      <a:pt x="1328874" y="698692"/>
                      <a:pt x="1311884" y="690244"/>
                      <a:pt x="1298495" y="673348"/>
                    </a:cubicBezTo>
                    <a:cubicBezTo>
                      <a:pt x="1285105" y="656451"/>
                      <a:pt x="1278410" y="635556"/>
                      <a:pt x="1278410" y="610664"/>
                    </a:cubicBezTo>
                    <a:lnTo>
                      <a:pt x="1282647" y="583493"/>
                    </a:lnTo>
                    <a:lnTo>
                      <a:pt x="1278211" y="587419"/>
                    </a:lnTo>
                    <a:cubicBezTo>
                      <a:pt x="1255961" y="604538"/>
                      <a:pt x="1234667" y="613098"/>
                      <a:pt x="1214329" y="613098"/>
                    </a:cubicBezTo>
                    <a:cubicBezTo>
                      <a:pt x="1202474" y="613098"/>
                      <a:pt x="1194657" y="611146"/>
                      <a:pt x="1190878" y="607243"/>
                    </a:cubicBezTo>
                    <a:cubicBezTo>
                      <a:pt x="1149325" y="668209"/>
                      <a:pt x="1107826" y="698692"/>
                      <a:pt x="1066381" y="698692"/>
                    </a:cubicBezTo>
                    <a:cubicBezTo>
                      <a:pt x="1043728" y="698692"/>
                      <a:pt x="1024605" y="689618"/>
                      <a:pt x="1009012" y="671470"/>
                    </a:cubicBezTo>
                    <a:cubicBezTo>
                      <a:pt x="993419" y="653321"/>
                      <a:pt x="985623" y="631752"/>
                      <a:pt x="985623" y="606760"/>
                    </a:cubicBezTo>
                    <a:lnTo>
                      <a:pt x="991239" y="571642"/>
                    </a:lnTo>
                    <a:lnTo>
                      <a:pt x="973411" y="587419"/>
                    </a:lnTo>
                    <a:cubicBezTo>
                      <a:pt x="951160" y="604538"/>
                      <a:pt x="929867" y="613098"/>
                      <a:pt x="909529" y="613098"/>
                    </a:cubicBezTo>
                    <a:cubicBezTo>
                      <a:pt x="897674" y="613098"/>
                      <a:pt x="889857" y="611146"/>
                      <a:pt x="886078" y="607243"/>
                    </a:cubicBezTo>
                    <a:cubicBezTo>
                      <a:pt x="844525" y="668209"/>
                      <a:pt x="803026" y="698692"/>
                      <a:pt x="761581" y="698692"/>
                    </a:cubicBezTo>
                    <a:cubicBezTo>
                      <a:pt x="738928" y="698692"/>
                      <a:pt x="719805" y="689618"/>
                      <a:pt x="704212" y="671470"/>
                    </a:cubicBezTo>
                    <a:cubicBezTo>
                      <a:pt x="688620" y="653321"/>
                      <a:pt x="680823" y="631752"/>
                      <a:pt x="680823" y="606760"/>
                    </a:cubicBezTo>
                    <a:cubicBezTo>
                      <a:pt x="680823" y="553253"/>
                      <a:pt x="713688" y="508261"/>
                      <a:pt x="779419" y="471782"/>
                    </a:cubicBezTo>
                    <a:cubicBezTo>
                      <a:pt x="830075" y="425657"/>
                      <a:pt x="871465" y="402594"/>
                      <a:pt x="903589" y="402594"/>
                    </a:cubicBezTo>
                    <a:cubicBezTo>
                      <a:pt x="938543" y="402594"/>
                      <a:pt x="956020" y="420852"/>
                      <a:pt x="956020" y="457366"/>
                    </a:cubicBezTo>
                    <a:cubicBezTo>
                      <a:pt x="956020" y="496872"/>
                      <a:pt x="936343" y="540978"/>
                      <a:pt x="896987" y="589685"/>
                    </a:cubicBezTo>
                    <a:cubicBezTo>
                      <a:pt x="898283" y="588705"/>
                      <a:pt x="902117" y="588215"/>
                      <a:pt x="908487" y="588215"/>
                    </a:cubicBezTo>
                    <a:cubicBezTo>
                      <a:pt x="921079" y="588215"/>
                      <a:pt x="936448" y="581895"/>
                      <a:pt x="954593" y="569254"/>
                    </a:cubicBezTo>
                    <a:cubicBezTo>
                      <a:pt x="972739" y="556614"/>
                      <a:pt x="987859" y="540960"/>
                      <a:pt x="999953" y="522293"/>
                    </a:cubicBezTo>
                    <a:cubicBezTo>
                      <a:pt x="1005443" y="515342"/>
                      <a:pt x="1010621" y="511866"/>
                      <a:pt x="1015489" y="511866"/>
                    </a:cubicBezTo>
                    <a:cubicBezTo>
                      <a:pt x="1019623" y="511866"/>
                      <a:pt x="1022723" y="512858"/>
                      <a:pt x="1024790" y="514842"/>
                    </a:cubicBezTo>
                    <a:lnTo>
                      <a:pt x="1025528" y="516967"/>
                    </a:lnTo>
                    <a:lnTo>
                      <a:pt x="1041083" y="500737"/>
                    </a:lnTo>
                    <a:cubicBezTo>
                      <a:pt x="1053408" y="490554"/>
                      <a:pt x="1067786" y="480902"/>
                      <a:pt x="1084219" y="471782"/>
                    </a:cubicBezTo>
                    <a:cubicBezTo>
                      <a:pt x="1134875" y="425657"/>
                      <a:pt x="1176265" y="402594"/>
                      <a:pt x="1208389" y="402594"/>
                    </a:cubicBezTo>
                    <a:cubicBezTo>
                      <a:pt x="1243343" y="402594"/>
                      <a:pt x="1260820" y="420852"/>
                      <a:pt x="1260820" y="457366"/>
                    </a:cubicBezTo>
                    <a:cubicBezTo>
                      <a:pt x="1260820" y="496872"/>
                      <a:pt x="1241143" y="540978"/>
                      <a:pt x="1201787" y="589685"/>
                    </a:cubicBezTo>
                    <a:cubicBezTo>
                      <a:pt x="1203083" y="588705"/>
                      <a:pt x="1206917" y="588215"/>
                      <a:pt x="1213287" y="588215"/>
                    </a:cubicBezTo>
                    <a:cubicBezTo>
                      <a:pt x="1225879" y="588215"/>
                      <a:pt x="1241248" y="581895"/>
                      <a:pt x="1259393" y="569254"/>
                    </a:cubicBezTo>
                    <a:cubicBezTo>
                      <a:pt x="1277539" y="556614"/>
                      <a:pt x="1292659" y="540960"/>
                      <a:pt x="1304753" y="522293"/>
                    </a:cubicBezTo>
                    <a:cubicBezTo>
                      <a:pt x="1307498" y="518817"/>
                      <a:pt x="1310165" y="516211"/>
                      <a:pt x="1312754" y="514473"/>
                    </a:cubicBezTo>
                    <a:lnTo>
                      <a:pt x="1319303" y="512207"/>
                    </a:lnTo>
                    <a:lnTo>
                      <a:pt x="1337146" y="491740"/>
                    </a:lnTo>
                    <a:cubicBezTo>
                      <a:pt x="1350199" y="479631"/>
                      <a:pt x="1365426" y="467891"/>
                      <a:pt x="1382830" y="456519"/>
                    </a:cubicBezTo>
                    <a:cubicBezTo>
                      <a:pt x="1437617" y="420569"/>
                      <a:pt x="1481138" y="402594"/>
                      <a:pt x="1513391" y="402594"/>
                    </a:cubicBezTo>
                    <a:cubicBezTo>
                      <a:pt x="1540534" y="402594"/>
                      <a:pt x="1554105" y="415670"/>
                      <a:pt x="1554105" y="441823"/>
                    </a:cubicBezTo>
                    <a:lnTo>
                      <a:pt x="1552848" y="449743"/>
                    </a:lnTo>
                    <a:close/>
                    <a:moveTo>
                      <a:pt x="473687" y="95960"/>
                    </a:moveTo>
                    <a:cubicBezTo>
                      <a:pt x="406023" y="105089"/>
                      <a:pt x="340432" y="139718"/>
                      <a:pt x="276915" y="199847"/>
                    </a:cubicBezTo>
                    <a:cubicBezTo>
                      <a:pt x="213398" y="259976"/>
                      <a:pt x="181640" y="319177"/>
                      <a:pt x="181640" y="377448"/>
                    </a:cubicBezTo>
                    <a:cubicBezTo>
                      <a:pt x="181640" y="397773"/>
                      <a:pt x="187920" y="414842"/>
                      <a:pt x="200480" y="428654"/>
                    </a:cubicBezTo>
                    <a:cubicBezTo>
                      <a:pt x="213040" y="442467"/>
                      <a:pt x="228486" y="449373"/>
                      <a:pt x="246815" y="449373"/>
                    </a:cubicBezTo>
                    <a:cubicBezTo>
                      <a:pt x="300234" y="449373"/>
                      <a:pt x="353403" y="416574"/>
                      <a:pt x="406322" y="350975"/>
                    </a:cubicBezTo>
                    <a:cubicBezTo>
                      <a:pt x="459241" y="285377"/>
                      <a:pt x="485700" y="218984"/>
                      <a:pt x="485700" y="151797"/>
                    </a:cubicBezTo>
                    <a:cubicBezTo>
                      <a:pt x="485700" y="131653"/>
                      <a:pt x="481696" y="113040"/>
                      <a:pt x="473687" y="95960"/>
                    </a:cubicBezTo>
                    <a:close/>
                    <a:moveTo>
                      <a:pt x="1072710" y="82111"/>
                    </a:moveTo>
                    <a:cubicBezTo>
                      <a:pt x="1003486" y="82111"/>
                      <a:pt x="941980" y="90154"/>
                      <a:pt x="888193" y="106239"/>
                    </a:cubicBezTo>
                    <a:lnTo>
                      <a:pt x="945344" y="114046"/>
                    </a:lnTo>
                    <a:cubicBezTo>
                      <a:pt x="999054" y="126596"/>
                      <a:pt x="1048497" y="132871"/>
                      <a:pt x="1093673" y="132871"/>
                    </a:cubicBezTo>
                    <a:cubicBezTo>
                      <a:pt x="1115912" y="132871"/>
                      <a:pt x="1134435" y="129993"/>
                      <a:pt x="1149242" y="124236"/>
                    </a:cubicBezTo>
                    <a:cubicBezTo>
                      <a:pt x="1164050" y="118480"/>
                      <a:pt x="1171454" y="113466"/>
                      <a:pt x="1171454" y="109194"/>
                    </a:cubicBezTo>
                    <a:cubicBezTo>
                      <a:pt x="1171454" y="103917"/>
                      <a:pt x="1162153" y="98084"/>
                      <a:pt x="1143551" y="91695"/>
                    </a:cubicBezTo>
                    <a:cubicBezTo>
                      <a:pt x="1124949" y="85306"/>
                      <a:pt x="1101335" y="82111"/>
                      <a:pt x="1072710" y="82111"/>
                    </a:cubicBezTo>
                    <a:close/>
                    <a:moveTo>
                      <a:pt x="355520" y="0"/>
                    </a:moveTo>
                    <a:cubicBezTo>
                      <a:pt x="419130" y="0"/>
                      <a:pt x="464097" y="20313"/>
                      <a:pt x="490420" y="60938"/>
                    </a:cubicBezTo>
                    <a:cubicBezTo>
                      <a:pt x="520911" y="52162"/>
                      <a:pt x="559497" y="47774"/>
                      <a:pt x="606177" y="47774"/>
                    </a:cubicBezTo>
                    <a:cubicBezTo>
                      <a:pt x="635196" y="47774"/>
                      <a:pt x="662556" y="50177"/>
                      <a:pt x="688257" y="54982"/>
                    </a:cubicBezTo>
                    <a:cubicBezTo>
                      <a:pt x="713958" y="59787"/>
                      <a:pt x="771718" y="73003"/>
                      <a:pt x="861538" y="94630"/>
                    </a:cubicBezTo>
                    <a:cubicBezTo>
                      <a:pt x="933406" y="66710"/>
                      <a:pt x="1001560" y="52750"/>
                      <a:pt x="1066000" y="52750"/>
                    </a:cubicBezTo>
                    <a:cubicBezTo>
                      <a:pt x="1104536" y="52750"/>
                      <a:pt x="1136722" y="57427"/>
                      <a:pt x="1162558" y="66782"/>
                    </a:cubicBezTo>
                    <a:cubicBezTo>
                      <a:pt x="1188394" y="76136"/>
                      <a:pt x="1201312" y="89910"/>
                      <a:pt x="1201312" y="108106"/>
                    </a:cubicBezTo>
                    <a:cubicBezTo>
                      <a:pt x="1201312" y="128732"/>
                      <a:pt x="1183988" y="145149"/>
                      <a:pt x="1149340" y="157357"/>
                    </a:cubicBezTo>
                    <a:cubicBezTo>
                      <a:pt x="1114691" y="169565"/>
                      <a:pt x="1074232" y="175668"/>
                      <a:pt x="1027961" y="175668"/>
                    </a:cubicBezTo>
                    <a:cubicBezTo>
                      <a:pt x="968467" y="175668"/>
                      <a:pt x="897179" y="166672"/>
                      <a:pt x="814099" y="148679"/>
                    </a:cubicBezTo>
                    <a:cubicBezTo>
                      <a:pt x="776459" y="166828"/>
                      <a:pt x="740613" y="195472"/>
                      <a:pt x="706561" y="234612"/>
                    </a:cubicBezTo>
                    <a:cubicBezTo>
                      <a:pt x="672508" y="273752"/>
                      <a:pt x="635750" y="326294"/>
                      <a:pt x="596286" y="392237"/>
                    </a:cubicBezTo>
                    <a:cubicBezTo>
                      <a:pt x="611511" y="394114"/>
                      <a:pt x="622752" y="395899"/>
                      <a:pt x="630009" y="397594"/>
                    </a:cubicBezTo>
                    <a:cubicBezTo>
                      <a:pt x="647971" y="355632"/>
                      <a:pt x="676062" y="334650"/>
                      <a:pt x="714282" y="334650"/>
                    </a:cubicBezTo>
                    <a:cubicBezTo>
                      <a:pt x="744364" y="334650"/>
                      <a:pt x="759404" y="346910"/>
                      <a:pt x="759404" y="371429"/>
                    </a:cubicBezTo>
                    <a:cubicBezTo>
                      <a:pt x="759404" y="389526"/>
                      <a:pt x="750452" y="403755"/>
                      <a:pt x="732547" y="414118"/>
                    </a:cubicBezTo>
                    <a:cubicBezTo>
                      <a:pt x="714642" y="424480"/>
                      <a:pt x="692145" y="429661"/>
                      <a:pt x="665054" y="429661"/>
                    </a:cubicBezTo>
                    <a:lnTo>
                      <a:pt x="660708" y="429661"/>
                    </a:lnTo>
                    <a:cubicBezTo>
                      <a:pt x="662185" y="427697"/>
                      <a:pt x="658911" y="435651"/>
                      <a:pt x="650887" y="453525"/>
                    </a:cubicBezTo>
                    <a:cubicBezTo>
                      <a:pt x="643344" y="471025"/>
                      <a:pt x="631152" y="487030"/>
                      <a:pt x="614310" y="501540"/>
                    </a:cubicBezTo>
                    <a:cubicBezTo>
                      <a:pt x="597468" y="516049"/>
                      <a:pt x="581051" y="523304"/>
                      <a:pt x="565059" y="523304"/>
                    </a:cubicBezTo>
                    <a:cubicBezTo>
                      <a:pt x="553872" y="523304"/>
                      <a:pt x="548279" y="519012"/>
                      <a:pt x="548279" y="510427"/>
                    </a:cubicBezTo>
                    <a:cubicBezTo>
                      <a:pt x="548279" y="503875"/>
                      <a:pt x="552237" y="499412"/>
                      <a:pt x="560152" y="497038"/>
                    </a:cubicBezTo>
                    <a:cubicBezTo>
                      <a:pt x="579674" y="491097"/>
                      <a:pt x="600104" y="467036"/>
                      <a:pt x="621440" y="424856"/>
                    </a:cubicBezTo>
                    <a:cubicBezTo>
                      <a:pt x="616816" y="424695"/>
                      <a:pt x="606304" y="423210"/>
                      <a:pt x="589902" y="420401"/>
                    </a:cubicBezTo>
                    <a:lnTo>
                      <a:pt x="586543" y="418449"/>
                    </a:lnTo>
                    <a:cubicBezTo>
                      <a:pt x="585366" y="417257"/>
                      <a:pt x="580387" y="424050"/>
                      <a:pt x="571606" y="438829"/>
                    </a:cubicBezTo>
                    <a:cubicBezTo>
                      <a:pt x="542421" y="496473"/>
                      <a:pt x="518908" y="536298"/>
                      <a:pt x="501065" y="558306"/>
                    </a:cubicBezTo>
                    <a:cubicBezTo>
                      <a:pt x="483222" y="580314"/>
                      <a:pt x="459035" y="602054"/>
                      <a:pt x="428502" y="623525"/>
                    </a:cubicBezTo>
                    <a:cubicBezTo>
                      <a:pt x="348185" y="679940"/>
                      <a:pt x="264928" y="708148"/>
                      <a:pt x="178732" y="708148"/>
                    </a:cubicBezTo>
                    <a:cubicBezTo>
                      <a:pt x="127153" y="708148"/>
                      <a:pt x="84470" y="697091"/>
                      <a:pt x="50682" y="674977"/>
                    </a:cubicBezTo>
                    <a:cubicBezTo>
                      <a:pt x="16894" y="652862"/>
                      <a:pt x="0" y="623704"/>
                      <a:pt x="0" y="587500"/>
                    </a:cubicBezTo>
                    <a:cubicBezTo>
                      <a:pt x="0" y="568844"/>
                      <a:pt x="5686" y="552687"/>
                      <a:pt x="17059" y="539030"/>
                    </a:cubicBezTo>
                    <a:cubicBezTo>
                      <a:pt x="28433" y="525374"/>
                      <a:pt x="42351" y="518545"/>
                      <a:pt x="58815" y="518545"/>
                    </a:cubicBezTo>
                    <a:cubicBezTo>
                      <a:pt x="87284" y="518545"/>
                      <a:pt x="101519" y="532739"/>
                      <a:pt x="101519" y="561125"/>
                    </a:cubicBezTo>
                    <a:cubicBezTo>
                      <a:pt x="101519" y="573722"/>
                      <a:pt x="97254" y="584700"/>
                      <a:pt x="88724" y="594059"/>
                    </a:cubicBezTo>
                    <a:cubicBezTo>
                      <a:pt x="80194" y="603418"/>
                      <a:pt x="69605" y="608098"/>
                      <a:pt x="56957" y="608098"/>
                    </a:cubicBezTo>
                    <a:cubicBezTo>
                      <a:pt x="51319" y="608098"/>
                      <a:pt x="46386" y="607391"/>
                      <a:pt x="42158" y="605977"/>
                    </a:cubicBezTo>
                    <a:lnTo>
                      <a:pt x="32891" y="600398"/>
                    </a:lnTo>
                    <a:lnTo>
                      <a:pt x="33784" y="606797"/>
                    </a:lnTo>
                    <a:cubicBezTo>
                      <a:pt x="38650" y="623619"/>
                      <a:pt x="50814" y="638639"/>
                      <a:pt x="70276" y="651856"/>
                    </a:cubicBezTo>
                    <a:cubicBezTo>
                      <a:pt x="96226" y="669478"/>
                      <a:pt x="128368" y="678289"/>
                      <a:pt x="166703" y="678289"/>
                    </a:cubicBezTo>
                    <a:cubicBezTo>
                      <a:pt x="227861" y="678289"/>
                      <a:pt x="283147" y="659846"/>
                      <a:pt x="332562" y="622961"/>
                    </a:cubicBezTo>
                    <a:cubicBezTo>
                      <a:pt x="381976" y="586076"/>
                      <a:pt x="436840" y="521311"/>
                      <a:pt x="497154" y="428666"/>
                    </a:cubicBezTo>
                    <a:cubicBezTo>
                      <a:pt x="499735" y="424962"/>
                      <a:pt x="502735" y="421608"/>
                      <a:pt x="506154" y="418602"/>
                    </a:cubicBezTo>
                    <a:lnTo>
                      <a:pt x="517549" y="410715"/>
                    </a:lnTo>
                    <a:lnTo>
                      <a:pt x="496204" y="412870"/>
                    </a:lnTo>
                    <a:cubicBezTo>
                      <a:pt x="475943" y="417341"/>
                      <a:pt x="461335" y="428518"/>
                      <a:pt x="452381" y="446402"/>
                    </a:cubicBezTo>
                    <a:cubicBezTo>
                      <a:pt x="449287" y="455049"/>
                      <a:pt x="444277" y="459372"/>
                      <a:pt x="437351" y="459372"/>
                    </a:cubicBezTo>
                    <a:cubicBezTo>
                      <a:pt x="428113" y="459372"/>
                      <a:pt x="423495" y="454756"/>
                      <a:pt x="423495" y="445524"/>
                    </a:cubicBezTo>
                    <a:cubicBezTo>
                      <a:pt x="423495" y="428816"/>
                      <a:pt x="433817" y="413964"/>
                      <a:pt x="454461" y="400965"/>
                    </a:cubicBezTo>
                    <a:cubicBezTo>
                      <a:pt x="475106" y="387967"/>
                      <a:pt x="496635" y="381468"/>
                      <a:pt x="519050" y="381468"/>
                    </a:cubicBezTo>
                    <a:lnTo>
                      <a:pt x="527743" y="381468"/>
                    </a:lnTo>
                    <a:cubicBezTo>
                      <a:pt x="612094" y="254076"/>
                      <a:pt x="699918" y="173271"/>
                      <a:pt x="791215" y="139053"/>
                    </a:cubicBezTo>
                    <a:cubicBezTo>
                      <a:pt x="771884" y="137985"/>
                      <a:pt x="748324" y="133770"/>
                      <a:pt x="720534" y="126409"/>
                    </a:cubicBezTo>
                    <a:cubicBezTo>
                      <a:pt x="634234" y="103844"/>
                      <a:pt x="567521" y="92562"/>
                      <a:pt x="520395" y="92562"/>
                    </a:cubicBezTo>
                    <a:cubicBezTo>
                      <a:pt x="511075" y="92562"/>
                      <a:pt x="505290" y="92507"/>
                      <a:pt x="503040" y="92399"/>
                    </a:cubicBezTo>
                    <a:cubicBezTo>
                      <a:pt x="517026" y="112164"/>
                      <a:pt x="524019" y="139618"/>
                      <a:pt x="524019" y="174759"/>
                    </a:cubicBezTo>
                    <a:cubicBezTo>
                      <a:pt x="524019" y="247990"/>
                      <a:pt x="495343" y="317043"/>
                      <a:pt x="437992" y="381919"/>
                    </a:cubicBezTo>
                    <a:cubicBezTo>
                      <a:pt x="380642" y="446794"/>
                      <a:pt x="318816" y="479231"/>
                      <a:pt x="252515" y="479231"/>
                    </a:cubicBezTo>
                    <a:cubicBezTo>
                      <a:pt x="222921" y="479231"/>
                      <a:pt x="198899" y="469924"/>
                      <a:pt x="180450" y="451309"/>
                    </a:cubicBezTo>
                    <a:cubicBezTo>
                      <a:pt x="162001" y="432694"/>
                      <a:pt x="152776" y="408452"/>
                      <a:pt x="152776" y="378583"/>
                    </a:cubicBezTo>
                    <a:cubicBezTo>
                      <a:pt x="152776" y="314413"/>
                      <a:pt x="185595" y="250047"/>
                      <a:pt x="251232" y="185485"/>
                    </a:cubicBezTo>
                    <a:cubicBezTo>
                      <a:pt x="316869" y="120924"/>
                      <a:pt x="387379" y="81176"/>
                      <a:pt x="462762" y="66241"/>
                    </a:cubicBezTo>
                    <a:cubicBezTo>
                      <a:pt x="441037" y="40659"/>
                      <a:pt x="406456" y="27868"/>
                      <a:pt x="359019" y="27868"/>
                    </a:cubicBezTo>
                    <a:cubicBezTo>
                      <a:pt x="278758" y="27868"/>
                      <a:pt x="205586" y="67501"/>
                      <a:pt x="139503" y="146766"/>
                    </a:cubicBezTo>
                    <a:cubicBezTo>
                      <a:pt x="132075" y="154184"/>
                      <a:pt x="126520" y="157893"/>
                      <a:pt x="122840" y="157893"/>
                    </a:cubicBezTo>
                    <a:cubicBezTo>
                      <a:pt x="115831" y="157893"/>
                      <a:pt x="111213" y="154008"/>
                      <a:pt x="108984" y="146237"/>
                    </a:cubicBezTo>
                    <a:cubicBezTo>
                      <a:pt x="108984" y="136399"/>
                      <a:pt x="123680" y="117841"/>
                      <a:pt x="153072" y="90564"/>
                    </a:cubicBezTo>
                    <a:cubicBezTo>
                      <a:pt x="218170" y="30188"/>
                      <a:pt x="285652" y="0"/>
                      <a:pt x="35552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2" name="Graphic 47">
              <a:extLst>
                <a:ext uri="{FF2B5EF4-FFF2-40B4-BE49-F238E27FC236}">
                  <a16:creationId xmlns:a16="http://schemas.microsoft.com/office/drawing/2014/main" xmlns="" id="{95DA88F0-37AD-44AF-877C-ABFA32DF3FE9}"/>
                </a:ext>
              </a:extLst>
            </p:cNvPr>
            <p:cNvGrpSpPr/>
            <p:nvPr/>
          </p:nvGrpSpPr>
          <p:grpSpPr>
            <a:xfrm>
              <a:off x="3968438" y="5257932"/>
              <a:ext cx="563862" cy="409341"/>
              <a:chOff x="8760856" y="1002161"/>
              <a:chExt cx="1223617" cy="888296"/>
            </a:xfrm>
            <a:solidFill>
              <a:schemeClr val="accent4"/>
            </a:solidFill>
          </p:grpSpPr>
          <p:sp>
            <p:nvSpPr>
              <p:cNvPr id="23" name="Freeform: Shape 22">
                <a:extLst>
                  <a:ext uri="{FF2B5EF4-FFF2-40B4-BE49-F238E27FC236}">
                    <a16:creationId xmlns:a16="http://schemas.microsoft.com/office/drawing/2014/main" xmlns="" id="{EB5A7A10-9E81-45E4-B05F-4C8064478232}"/>
                  </a:ext>
                </a:extLst>
              </p:cNvPr>
              <p:cNvSpPr/>
              <p:nvPr/>
            </p:nvSpPr>
            <p:spPr>
              <a:xfrm>
                <a:off x="8760856" y="1002161"/>
                <a:ext cx="1223617" cy="888296"/>
              </a:xfrm>
              <a:custGeom>
                <a:avLst/>
                <a:gdLst>
                  <a:gd name="connsiteX0" fmla="*/ 1212488 w 1223617"/>
                  <a:gd name="connsiteY0" fmla="*/ 247015 h 888296"/>
                  <a:gd name="connsiteX1" fmla="*/ 1204868 w 1223617"/>
                  <a:gd name="connsiteY1" fmla="*/ 335598 h 888296"/>
                  <a:gd name="connsiteX2" fmla="*/ 1102950 w 1223617"/>
                  <a:gd name="connsiteY2" fmla="*/ 640398 h 888296"/>
                  <a:gd name="connsiteX3" fmla="*/ 610508 w 1223617"/>
                  <a:gd name="connsiteY3" fmla="*/ 888048 h 888296"/>
                  <a:gd name="connsiteX4" fmla="*/ 603840 w 1223617"/>
                  <a:gd name="connsiteY4" fmla="*/ 876618 h 888296"/>
                  <a:gd name="connsiteX5" fmla="*/ 605745 w 1223617"/>
                  <a:gd name="connsiteY5" fmla="*/ 844233 h 888296"/>
                  <a:gd name="connsiteX6" fmla="*/ 620033 w 1223617"/>
                  <a:gd name="connsiteY6" fmla="*/ 838518 h 888296"/>
                  <a:gd name="connsiteX7" fmla="*/ 788625 w 1223617"/>
                  <a:gd name="connsiteY7" fmla="*/ 813753 h 888296"/>
                  <a:gd name="connsiteX8" fmla="*/ 1099140 w 1223617"/>
                  <a:gd name="connsiteY8" fmla="*/ 528955 h 888296"/>
                  <a:gd name="connsiteX9" fmla="*/ 1158195 w 1223617"/>
                  <a:gd name="connsiteY9" fmla="*/ 63183 h 888296"/>
                  <a:gd name="connsiteX10" fmla="*/ 651465 w 1223617"/>
                  <a:gd name="connsiteY10" fmla="*/ 247015 h 888296"/>
                  <a:gd name="connsiteX11" fmla="*/ 523830 w 1223617"/>
                  <a:gd name="connsiteY11" fmla="*/ 758508 h 888296"/>
                  <a:gd name="connsiteX12" fmla="*/ 464775 w 1223617"/>
                  <a:gd name="connsiteY12" fmla="*/ 735648 h 888296"/>
                  <a:gd name="connsiteX13" fmla="*/ 461918 w 1223617"/>
                  <a:gd name="connsiteY13" fmla="*/ 565150 h 888296"/>
                  <a:gd name="connsiteX14" fmla="*/ 338093 w 1223617"/>
                  <a:gd name="connsiteY14" fmla="*/ 303213 h 888296"/>
                  <a:gd name="connsiteX15" fmla="*/ 48533 w 1223617"/>
                  <a:gd name="connsiteY15" fmla="*/ 212725 h 888296"/>
                  <a:gd name="connsiteX16" fmla="*/ 36150 w 1223617"/>
                  <a:gd name="connsiteY16" fmla="*/ 317500 h 888296"/>
                  <a:gd name="connsiteX17" fmla="*/ 47580 w 1223617"/>
                  <a:gd name="connsiteY17" fmla="*/ 432753 h 888296"/>
                  <a:gd name="connsiteX18" fmla="*/ 148545 w 1223617"/>
                  <a:gd name="connsiteY18" fmla="*/ 639445 h 888296"/>
                  <a:gd name="connsiteX19" fmla="*/ 250463 w 1223617"/>
                  <a:gd name="connsiteY19" fmla="*/ 711835 h 888296"/>
                  <a:gd name="connsiteX20" fmla="*/ 411435 w 1223617"/>
                  <a:gd name="connsiteY20" fmla="*/ 755650 h 888296"/>
                  <a:gd name="connsiteX21" fmla="*/ 372383 w 1223617"/>
                  <a:gd name="connsiteY21" fmla="*/ 773748 h 888296"/>
                  <a:gd name="connsiteX22" fmla="*/ 123780 w 1223617"/>
                  <a:gd name="connsiteY22" fmla="*/ 664210 h 888296"/>
                  <a:gd name="connsiteX23" fmla="*/ 2813 w 1223617"/>
                  <a:gd name="connsiteY23" fmla="*/ 365125 h 888296"/>
                  <a:gd name="connsiteX24" fmla="*/ 1860 w 1223617"/>
                  <a:gd name="connsiteY24" fmla="*/ 175578 h 888296"/>
                  <a:gd name="connsiteX25" fmla="*/ 479063 w 1223617"/>
                  <a:gd name="connsiteY25" fmla="*/ 424180 h 888296"/>
                  <a:gd name="connsiteX26" fmla="*/ 505733 w 1223617"/>
                  <a:gd name="connsiteY26" fmla="*/ 374650 h 888296"/>
                  <a:gd name="connsiteX27" fmla="*/ 997223 w 1223617"/>
                  <a:gd name="connsiteY27" fmla="*/ 6033 h 888296"/>
                  <a:gd name="connsiteX28" fmla="*/ 1221060 w 1223617"/>
                  <a:gd name="connsiteY28" fmla="*/ 8890 h 888296"/>
                  <a:gd name="connsiteX29" fmla="*/ 1212488 w 1223617"/>
                  <a:gd name="connsiteY29" fmla="*/ 247015 h 8882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1223617" h="888296">
                    <a:moveTo>
                      <a:pt x="1212488" y="247015"/>
                    </a:moveTo>
                    <a:cubicBezTo>
                      <a:pt x="1209630" y="291783"/>
                      <a:pt x="1205820" y="327025"/>
                      <a:pt x="1204868" y="335598"/>
                    </a:cubicBezTo>
                    <a:cubicBezTo>
                      <a:pt x="1188675" y="438468"/>
                      <a:pt x="1154385" y="548958"/>
                      <a:pt x="1102950" y="640398"/>
                    </a:cubicBezTo>
                    <a:cubicBezTo>
                      <a:pt x="994365" y="829945"/>
                      <a:pt x="817200" y="892810"/>
                      <a:pt x="610508" y="888048"/>
                    </a:cubicBezTo>
                    <a:cubicBezTo>
                      <a:pt x="606698" y="881380"/>
                      <a:pt x="603840" y="879475"/>
                      <a:pt x="603840" y="876618"/>
                    </a:cubicBezTo>
                    <a:cubicBezTo>
                      <a:pt x="603840" y="866140"/>
                      <a:pt x="604793" y="854710"/>
                      <a:pt x="605745" y="844233"/>
                    </a:cubicBezTo>
                    <a:cubicBezTo>
                      <a:pt x="611460" y="841375"/>
                      <a:pt x="616223" y="838518"/>
                      <a:pt x="620033" y="838518"/>
                    </a:cubicBezTo>
                    <a:cubicBezTo>
                      <a:pt x="676230" y="829945"/>
                      <a:pt x="734333" y="828040"/>
                      <a:pt x="788625" y="813753"/>
                    </a:cubicBezTo>
                    <a:cubicBezTo>
                      <a:pt x="941025" y="773748"/>
                      <a:pt x="1040085" y="672783"/>
                      <a:pt x="1099140" y="528955"/>
                    </a:cubicBezTo>
                    <a:cubicBezTo>
                      <a:pt x="1151528" y="402273"/>
                      <a:pt x="1181055" y="173673"/>
                      <a:pt x="1158195" y="63183"/>
                    </a:cubicBezTo>
                    <a:cubicBezTo>
                      <a:pt x="965790" y="59373"/>
                      <a:pt x="791483" y="106998"/>
                      <a:pt x="651465" y="247015"/>
                    </a:cubicBezTo>
                    <a:cubicBezTo>
                      <a:pt x="507638" y="390843"/>
                      <a:pt x="491445" y="570865"/>
                      <a:pt x="523830" y="758508"/>
                    </a:cubicBezTo>
                    <a:cubicBezTo>
                      <a:pt x="487635" y="780415"/>
                      <a:pt x="466680" y="773748"/>
                      <a:pt x="464775" y="735648"/>
                    </a:cubicBezTo>
                    <a:cubicBezTo>
                      <a:pt x="461918" y="678498"/>
                      <a:pt x="456203" y="621348"/>
                      <a:pt x="461918" y="565150"/>
                    </a:cubicBezTo>
                    <a:cubicBezTo>
                      <a:pt x="473348" y="450850"/>
                      <a:pt x="423818" y="367983"/>
                      <a:pt x="338093" y="303213"/>
                    </a:cubicBezTo>
                    <a:cubicBezTo>
                      <a:pt x="253320" y="239395"/>
                      <a:pt x="152355" y="218440"/>
                      <a:pt x="48533" y="212725"/>
                    </a:cubicBezTo>
                    <a:cubicBezTo>
                      <a:pt x="40913" y="212725"/>
                      <a:pt x="36150" y="307975"/>
                      <a:pt x="36150" y="317500"/>
                    </a:cubicBezTo>
                    <a:cubicBezTo>
                      <a:pt x="36150" y="355600"/>
                      <a:pt x="39960" y="394653"/>
                      <a:pt x="47580" y="432753"/>
                    </a:cubicBezTo>
                    <a:cubicBezTo>
                      <a:pt x="63773" y="508000"/>
                      <a:pt x="95205" y="582295"/>
                      <a:pt x="148545" y="639445"/>
                    </a:cubicBezTo>
                    <a:cubicBezTo>
                      <a:pt x="177120" y="669925"/>
                      <a:pt x="211410" y="695643"/>
                      <a:pt x="250463" y="711835"/>
                    </a:cubicBezTo>
                    <a:cubicBezTo>
                      <a:pt x="302850" y="733743"/>
                      <a:pt x="360000" y="728980"/>
                      <a:pt x="411435" y="755650"/>
                    </a:cubicBezTo>
                    <a:cubicBezTo>
                      <a:pt x="398100" y="762318"/>
                      <a:pt x="385718" y="773748"/>
                      <a:pt x="372383" y="773748"/>
                    </a:cubicBezTo>
                    <a:cubicBezTo>
                      <a:pt x="275228" y="770890"/>
                      <a:pt x="190455" y="739458"/>
                      <a:pt x="123780" y="664210"/>
                    </a:cubicBezTo>
                    <a:cubicBezTo>
                      <a:pt x="47580" y="579438"/>
                      <a:pt x="12338" y="476568"/>
                      <a:pt x="2813" y="365125"/>
                    </a:cubicBezTo>
                    <a:cubicBezTo>
                      <a:pt x="-2902" y="305118"/>
                      <a:pt x="1860" y="243205"/>
                      <a:pt x="1860" y="175578"/>
                    </a:cubicBezTo>
                    <a:cubicBezTo>
                      <a:pt x="204743" y="177483"/>
                      <a:pt x="377145" y="223203"/>
                      <a:pt x="479063" y="424180"/>
                    </a:cubicBezTo>
                    <a:cubicBezTo>
                      <a:pt x="490493" y="404178"/>
                      <a:pt x="500018" y="389890"/>
                      <a:pt x="505733" y="374650"/>
                    </a:cubicBezTo>
                    <a:cubicBezTo>
                      <a:pt x="576218" y="170815"/>
                      <a:pt x="793388" y="43180"/>
                      <a:pt x="997223" y="6033"/>
                    </a:cubicBezTo>
                    <a:cubicBezTo>
                      <a:pt x="1071518" y="-7303"/>
                      <a:pt x="1145813" y="5080"/>
                      <a:pt x="1221060" y="8890"/>
                    </a:cubicBezTo>
                    <a:cubicBezTo>
                      <a:pt x="1227728" y="9843"/>
                      <a:pt x="1220108" y="149860"/>
                      <a:pt x="1212488" y="24701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4" name="Freeform: Shape 23">
                <a:extLst>
                  <a:ext uri="{FF2B5EF4-FFF2-40B4-BE49-F238E27FC236}">
                    <a16:creationId xmlns:a16="http://schemas.microsoft.com/office/drawing/2014/main" xmlns="" id="{80F74700-9164-46DE-AA10-2E399870AB13}"/>
                  </a:ext>
                </a:extLst>
              </p:cNvPr>
              <p:cNvSpPr/>
              <p:nvPr/>
            </p:nvSpPr>
            <p:spPr>
              <a:xfrm>
                <a:off x="9363149" y="1126688"/>
                <a:ext cx="512093" cy="637050"/>
              </a:xfrm>
              <a:custGeom>
                <a:avLst/>
                <a:gdLst>
                  <a:gd name="connsiteX0" fmla="*/ 168235 w 512093"/>
                  <a:gd name="connsiteY0" fmla="*/ 501583 h 637050"/>
                  <a:gd name="connsiteX1" fmla="*/ 284440 w 512093"/>
                  <a:gd name="connsiteY1" fmla="*/ 500631 h 637050"/>
                  <a:gd name="connsiteX2" fmla="*/ 396835 w 512093"/>
                  <a:gd name="connsiteY2" fmla="*/ 484438 h 637050"/>
                  <a:gd name="connsiteX3" fmla="*/ 149185 w 512093"/>
                  <a:gd name="connsiteY3" fmla="*/ 521586 h 637050"/>
                  <a:gd name="connsiteX4" fmla="*/ 73938 w 512093"/>
                  <a:gd name="connsiteY4" fmla="*/ 598738 h 637050"/>
                  <a:gd name="connsiteX5" fmla="*/ 42505 w 512093"/>
                  <a:gd name="connsiteY5" fmla="*/ 636838 h 637050"/>
                  <a:gd name="connsiteX6" fmla="*/ 18693 w 512093"/>
                  <a:gd name="connsiteY6" fmla="*/ 567306 h 637050"/>
                  <a:gd name="connsiteX7" fmla="*/ 42505 w 512093"/>
                  <a:gd name="connsiteY7" fmla="*/ 389188 h 637050"/>
                  <a:gd name="connsiteX8" fmla="*/ 38695 w 512093"/>
                  <a:gd name="connsiteY8" fmla="*/ 227263 h 637050"/>
                  <a:gd name="connsiteX9" fmla="*/ 70128 w 512093"/>
                  <a:gd name="connsiteY9" fmla="*/ 430146 h 637050"/>
                  <a:gd name="connsiteX10" fmla="*/ 92035 w 512093"/>
                  <a:gd name="connsiteY10" fmla="*/ 435861 h 637050"/>
                  <a:gd name="connsiteX11" fmla="*/ 154900 w 512093"/>
                  <a:gd name="connsiteY11" fmla="*/ 310131 h 637050"/>
                  <a:gd name="connsiteX12" fmla="*/ 148233 w 512093"/>
                  <a:gd name="connsiteY12" fmla="*/ 127251 h 637050"/>
                  <a:gd name="connsiteX13" fmla="*/ 164425 w 512093"/>
                  <a:gd name="connsiteY13" fmla="*/ 278698 h 637050"/>
                  <a:gd name="connsiteX14" fmla="*/ 169188 w 512093"/>
                  <a:gd name="connsiteY14" fmla="*/ 297748 h 637050"/>
                  <a:gd name="connsiteX15" fmla="*/ 231100 w 512093"/>
                  <a:gd name="connsiteY15" fmla="*/ 245361 h 637050"/>
                  <a:gd name="connsiteX16" fmla="*/ 263485 w 512093"/>
                  <a:gd name="connsiteY16" fmla="*/ 179638 h 637050"/>
                  <a:gd name="connsiteX17" fmla="*/ 266343 w 512093"/>
                  <a:gd name="connsiteY17" fmla="*/ 31048 h 637050"/>
                  <a:gd name="connsiteX18" fmla="*/ 277773 w 512093"/>
                  <a:gd name="connsiteY18" fmla="*/ 183448 h 637050"/>
                  <a:gd name="connsiteX19" fmla="*/ 478750 w 512093"/>
                  <a:gd name="connsiteY19" fmla="*/ 3426 h 637050"/>
                  <a:gd name="connsiteX20" fmla="*/ 483513 w 512093"/>
                  <a:gd name="connsiteY20" fmla="*/ 8188 h 637050"/>
                  <a:gd name="connsiteX21" fmla="*/ 327303 w 512093"/>
                  <a:gd name="connsiteY21" fmla="*/ 234883 h 637050"/>
                  <a:gd name="connsiteX22" fmla="*/ 512088 w 512093"/>
                  <a:gd name="connsiteY22" fmla="*/ 202498 h 637050"/>
                  <a:gd name="connsiteX23" fmla="*/ 355878 w 512093"/>
                  <a:gd name="connsiteY23" fmla="*/ 259648 h 637050"/>
                  <a:gd name="connsiteX24" fmla="*/ 248245 w 512093"/>
                  <a:gd name="connsiteY24" fmla="*/ 358708 h 637050"/>
                  <a:gd name="connsiteX25" fmla="*/ 462558 w 512093"/>
                  <a:gd name="connsiteY25" fmla="*/ 353946 h 637050"/>
                  <a:gd name="connsiteX26" fmla="*/ 292060 w 512093"/>
                  <a:gd name="connsiteY26" fmla="*/ 395856 h 637050"/>
                  <a:gd name="connsiteX27" fmla="*/ 154900 w 512093"/>
                  <a:gd name="connsiteY27" fmla="*/ 484438 h 637050"/>
                  <a:gd name="connsiteX28" fmla="*/ 168235 w 512093"/>
                  <a:gd name="connsiteY28" fmla="*/ 501583 h 637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512093" h="637050">
                    <a:moveTo>
                      <a:pt x="168235" y="501583"/>
                    </a:moveTo>
                    <a:cubicBezTo>
                      <a:pt x="207288" y="501583"/>
                      <a:pt x="245388" y="503488"/>
                      <a:pt x="284440" y="500631"/>
                    </a:cubicBezTo>
                    <a:cubicBezTo>
                      <a:pt x="321588" y="497773"/>
                      <a:pt x="358735" y="490153"/>
                      <a:pt x="396835" y="484438"/>
                    </a:cubicBezTo>
                    <a:cubicBezTo>
                      <a:pt x="397788" y="490153"/>
                      <a:pt x="262533" y="521586"/>
                      <a:pt x="149185" y="521586"/>
                    </a:cubicBezTo>
                    <a:cubicBezTo>
                      <a:pt x="130135" y="521586"/>
                      <a:pt x="112990" y="533968"/>
                      <a:pt x="73938" y="598738"/>
                    </a:cubicBezTo>
                    <a:cubicBezTo>
                      <a:pt x="65365" y="613026"/>
                      <a:pt x="53935" y="639696"/>
                      <a:pt x="42505" y="636838"/>
                    </a:cubicBezTo>
                    <a:cubicBezTo>
                      <a:pt x="3453" y="616836"/>
                      <a:pt x="-17502" y="618741"/>
                      <a:pt x="18693" y="567306"/>
                    </a:cubicBezTo>
                    <a:cubicBezTo>
                      <a:pt x="59650" y="511108"/>
                      <a:pt x="58698" y="453958"/>
                      <a:pt x="42505" y="389188"/>
                    </a:cubicBezTo>
                    <a:cubicBezTo>
                      <a:pt x="29170" y="337753"/>
                      <a:pt x="32980" y="281556"/>
                      <a:pt x="38695" y="227263"/>
                    </a:cubicBezTo>
                    <a:cubicBezTo>
                      <a:pt x="49173" y="294891"/>
                      <a:pt x="59650" y="362518"/>
                      <a:pt x="70128" y="430146"/>
                    </a:cubicBezTo>
                    <a:cubicBezTo>
                      <a:pt x="75843" y="461578"/>
                      <a:pt x="83463" y="453958"/>
                      <a:pt x="92035" y="435861"/>
                    </a:cubicBezTo>
                    <a:cubicBezTo>
                      <a:pt x="124420" y="383473"/>
                      <a:pt x="161568" y="333943"/>
                      <a:pt x="154900" y="310131"/>
                    </a:cubicBezTo>
                    <a:cubicBezTo>
                      <a:pt x="142518" y="262506"/>
                      <a:pt x="143470" y="126298"/>
                      <a:pt x="148233" y="127251"/>
                    </a:cubicBezTo>
                    <a:cubicBezTo>
                      <a:pt x="159663" y="174876"/>
                      <a:pt x="152043" y="217738"/>
                      <a:pt x="164425" y="278698"/>
                    </a:cubicBezTo>
                    <a:cubicBezTo>
                      <a:pt x="165378" y="283461"/>
                      <a:pt x="167283" y="293938"/>
                      <a:pt x="169188" y="297748"/>
                    </a:cubicBezTo>
                    <a:cubicBezTo>
                      <a:pt x="180618" y="314893"/>
                      <a:pt x="222528" y="255838"/>
                      <a:pt x="231100" y="245361"/>
                    </a:cubicBezTo>
                    <a:cubicBezTo>
                      <a:pt x="251103" y="220596"/>
                      <a:pt x="265390" y="203451"/>
                      <a:pt x="263485" y="179638"/>
                    </a:cubicBezTo>
                    <a:cubicBezTo>
                      <a:pt x="260628" y="136776"/>
                      <a:pt x="261580" y="58671"/>
                      <a:pt x="266343" y="31048"/>
                    </a:cubicBezTo>
                    <a:cubicBezTo>
                      <a:pt x="271105" y="41526"/>
                      <a:pt x="270153" y="132013"/>
                      <a:pt x="277773" y="183448"/>
                    </a:cubicBezTo>
                    <a:cubicBezTo>
                      <a:pt x="350163" y="118678"/>
                      <a:pt x="414933" y="60576"/>
                      <a:pt x="478750" y="3426"/>
                    </a:cubicBezTo>
                    <a:cubicBezTo>
                      <a:pt x="488275" y="-4194"/>
                      <a:pt x="488275" y="2473"/>
                      <a:pt x="483513" y="8188"/>
                    </a:cubicBezTo>
                    <a:cubicBezTo>
                      <a:pt x="433983" y="80578"/>
                      <a:pt x="378738" y="159636"/>
                      <a:pt x="327303" y="234883"/>
                    </a:cubicBezTo>
                    <a:cubicBezTo>
                      <a:pt x="394930" y="259648"/>
                      <a:pt x="454938" y="210118"/>
                      <a:pt x="512088" y="202498"/>
                    </a:cubicBezTo>
                    <a:cubicBezTo>
                      <a:pt x="513040" y="207261"/>
                      <a:pt x="401598" y="259648"/>
                      <a:pt x="355878" y="259648"/>
                    </a:cubicBezTo>
                    <a:cubicBezTo>
                      <a:pt x="287298" y="259648"/>
                      <a:pt x="290155" y="273936"/>
                      <a:pt x="248245" y="358708"/>
                    </a:cubicBezTo>
                    <a:cubicBezTo>
                      <a:pt x="315873" y="387283"/>
                      <a:pt x="386358" y="359661"/>
                      <a:pt x="462558" y="353946"/>
                    </a:cubicBezTo>
                    <a:cubicBezTo>
                      <a:pt x="405408" y="393951"/>
                      <a:pt x="346353" y="403476"/>
                      <a:pt x="292060" y="395856"/>
                    </a:cubicBezTo>
                    <a:cubicBezTo>
                      <a:pt x="213955" y="385378"/>
                      <a:pt x="209193" y="396808"/>
                      <a:pt x="154900" y="484438"/>
                    </a:cubicBezTo>
                    <a:cubicBezTo>
                      <a:pt x="145375" y="501583"/>
                      <a:pt x="147280" y="501583"/>
                      <a:pt x="168235" y="50158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5" name="Freeform: Shape 24">
                <a:extLst>
                  <a:ext uri="{FF2B5EF4-FFF2-40B4-BE49-F238E27FC236}">
                    <a16:creationId xmlns:a16="http://schemas.microsoft.com/office/drawing/2014/main" xmlns="" id="{3CD6BE9E-BDED-49FE-B031-E137714A72EA}"/>
                  </a:ext>
                </a:extLst>
              </p:cNvPr>
              <p:cNvSpPr/>
              <p:nvPr/>
            </p:nvSpPr>
            <p:spPr>
              <a:xfrm>
                <a:off x="8846537" y="1270131"/>
                <a:ext cx="321839" cy="433717"/>
              </a:xfrm>
              <a:custGeom>
                <a:avLst/>
                <a:gdLst>
                  <a:gd name="connsiteX0" fmla="*/ 166688 w 321839"/>
                  <a:gd name="connsiteY0" fmla="*/ 240030 h 433717"/>
                  <a:gd name="connsiteX1" fmla="*/ 28575 w 321839"/>
                  <a:gd name="connsiteY1" fmla="*/ 141923 h 433717"/>
                  <a:gd name="connsiteX2" fmla="*/ 114300 w 321839"/>
                  <a:gd name="connsiteY2" fmla="*/ 154305 h 433717"/>
                  <a:gd name="connsiteX3" fmla="*/ 0 w 321839"/>
                  <a:gd name="connsiteY3" fmla="*/ 0 h 433717"/>
                  <a:gd name="connsiteX4" fmla="*/ 127635 w 321839"/>
                  <a:gd name="connsiteY4" fmla="*/ 115253 h 433717"/>
                  <a:gd name="connsiteX5" fmla="*/ 118110 w 321839"/>
                  <a:gd name="connsiteY5" fmla="*/ 13335 h 433717"/>
                  <a:gd name="connsiteX6" fmla="*/ 206693 w 321839"/>
                  <a:gd name="connsiteY6" fmla="*/ 207645 h 433717"/>
                  <a:gd name="connsiteX7" fmla="*/ 225743 w 321839"/>
                  <a:gd name="connsiteY7" fmla="*/ 65723 h 433717"/>
                  <a:gd name="connsiteX8" fmla="*/ 272415 w 321839"/>
                  <a:gd name="connsiteY8" fmla="*/ 290512 h 433717"/>
                  <a:gd name="connsiteX9" fmla="*/ 301943 w 321839"/>
                  <a:gd name="connsiteY9" fmla="*/ 140970 h 433717"/>
                  <a:gd name="connsiteX10" fmla="*/ 300990 w 321839"/>
                  <a:gd name="connsiteY10" fmla="*/ 224790 h 433717"/>
                  <a:gd name="connsiteX11" fmla="*/ 313373 w 321839"/>
                  <a:gd name="connsiteY11" fmla="*/ 365760 h 433717"/>
                  <a:gd name="connsiteX12" fmla="*/ 319088 w 321839"/>
                  <a:gd name="connsiteY12" fmla="*/ 430530 h 433717"/>
                  <a:gd name="connsiteX13" fmla="*/ 288608 w 321839"/>
                  <a:gd name="connsiteY13" fmla="*/ 401955 h 433717"/>
                  <a:gd name="connsiteX14" fmla="*/ 177165 w 321839"/>
                  <a:gd name="connsiteY14" fmla="*/ 339090 h 433717"/>
                  <a:gd name="connsiteX15" fmla="*/ 69532 w 321839"/>
                  <a:gd name="connsiteY15" fmla="*/ 319087 h 433717"/>
                  <a:gd name="connsiteX16" fmla="*/ 220980 w 321839"/>
                  <a:gd name="connsiteY16" fmla="*/ 319087 h 433717"/>
                  <a:gd name="connsiteX17" fmla="*/ 150495 w 321839"/>
                  <a:gd name="connsiteY17" fmla="*/ 252412 h 433717"/>
                  <a:gd name="connsiteX18" fmla="*/ 29528 w 321839"/>
                  <a:gd name="connsiteY18" fmla="*/ 227648 h 433717"/>
                  <a:gd name="connsiteX19" fmla="*/ 166688 w 321839"/>
                  <a:gd name="connsiteY19" fmla="*/ 240030 h 4337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321839" h="433717">
                    <a:moveTo>
                      <a:pt x="166688" y="240030"/>
                    </a:moveTo>
                    <a:cubicBezTo>
                      <a:pt x="112395" y="141923"/>
                      <a:pt x="80963" y="167640"/>
                      <a:pt x="28575" y="141923"/>
                    </a:cubicBezTo>
                    <a:cubicBezTo>
                      <a:pt x="56197" y="144780"/>
                      <a:pt x="83820" y="151448"/>
                      <a:pt x="114300" y="154305"/>
                    </a:cubicBezTo>
                    <a:cubicBezTo>
                      <a:pt x="80963" y="100965"/>
                      <a:pt x="27622" y="43815"/>
                      <a:pt x="0" y="0"/>
                    </a:cubicBezTo>
                    <a:cubicBezTo>
                      <a:pt x="45720" y="33338"/>
                      <a:pt x="84773" y="76200"/>
                      <a:pt x="127635" y="115253"/>
                    </a:cubicBezTo>
                    <a:cubicBezTo>
                      <a:pt x="127635" y="80010"/>
                      <a:pt x="118110" y="42862"/>
                      <a:pt x="118110" y="13335"/>
                    </a:cubicBezTo>
                    <a:cubicBezTo>
                      <a:pt x="144780" y="58103"/>
                      <a:pt x="108585" y="116205"/>
                      <a:pt x="206693" y="207645"/>
                    </a:cubicBezTo>
                    <a:cubicBezTo>
                      <a:pt x="210503" y="171450"/>
                      <a:pt x="230505" y="114300"/>
                      <a:pt x="225743" y="65723"/>
                    </a:cubicBezTo>
                    <a:cubicBezTo>
                      <a:pt x="259080" y="136208"/>
                      <a:pt x="171450" y="185737"/>
                      <a:pt x="272415" y="290512"/>
                    </a:cubicBezTo>
                    <a:cubicBezTo>
                      <a:pt x="280988" y="244792"/>
                      <a:pt x="304800" y="201930"/>
                      <a:pt x="301943" y="140970"/>
                    </a:cubicBezTo>
                    <a:cubicBezTo>
                      <a:pt x="307658" y="164783"/>
                      <a:pt x="307658" y="198120"/>
                      <a:pt x="300990" y="224790"/>
                    </a:cubicBezTo>
                    <a:cubicBezTo>
                      <a:pt x="287655" y="274320"/>
                      <a:pt x="282893" y="320040"/>
                      <a:pt x="313373" y="365760"/>
                    </a:cubicBezTo>
                    <a:cubicBezTo>
                      <a:pt x="320993" y="377190"/>
                      <a:pt x="324803" y="400050"/>
                      <a:pt x="319088" y="430530"/>
                    </a:cubicBezTo>
                    <a:cubicBezTo>
                      <a:pt x="314325" y="444818"/>
                      <a:pt x="291465" y="406718"/>
                      <a:pt x="288608" y="401955"/>
                    </a:cubicBezTo>
                    <a:cubicBezTo>
                      <a:pt x="245745" y="328612"/>
                      <a:pt x="247650" y="335280"/>
                      <a:pt x="177165" y="339090"/>
                    </a:cubicBezTo>
                    <a:cubicBezTo>
                      <a:pt x="144780" y="341948"/>
                      <a:pt x="100965" y="330518"/>
                      <a:pt x="69532" y="319087"/>
                    </a:cubicBezTo>
                    <a:cubicBezTo>
                      <a:pt x="122873" y="323850"/>
                      <a:pt x="173355" y="327660"/>
                      <a:pt x="220980" y="319087"/>
                    </a:cubicBezTo>
                    <a:cubicBezTo>
                      <a:pt x="200025" y="273368"/>
                      <a:pt x="180975" y="250508"/>
                      <a:pt x="150495" y="252412"/>
                    </a:cubicBezTo>
                    <a:cubicBezTo>
                      <a:pt x="116205" y="254317"/>
                      <a:pt x="63818" y="242887"/>
                      <a:pt x="29528" y="227648"/>
                    </a:cubicBezTo>
                    <a:cubicBezTo>
                      <a:pt x="67628" y="232410"/>
                      <a:pt x="119063" y="245745"/>
                      <a:pt x="166688" y="24003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5E3899DE-8466-4ECB-AF06-861D50C8BB0F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23456298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7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3" name="Group 72">
            <a:extLst>
              <a:ext uri="{FF2B5EF4-FFF2-40B4-BE49-F238E27FC236}">
                <a16:creationId xmlns:a16="http://schemas.microsoft.com/office/drawing/2014/main" xmlns="" id="{B6B244E2-EC8F-4037-A852-D7A42F092CF3}"/>
              </a:ext>
            </a:extLst>
          </p:cNvPr>
          <p:cNvGrpSpPr/>
          <p:nvPr/>
        </p:nvGrpSpPr>
        <p:grpSpPr>
          <a:xfrm>
            <a:off x="1459166" y="865282"/>
            <a:ext cx="1979347" cy="4878122"/>
            <a:chOff x="1537576" y="623273"/>
            <a:chExt cx="2357813" cy="5810855"/>
          </a:xfrm>
        </p:grpSpPr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xmlns="" id="{BC7549AF-C5D8-42EB-8FF6-250C37A9BFF3}"/>
                </a:ext>
              </a:extLst>
            </p:cNvPr>
            <p:cNvGrpSpPr/>
            <p:nvPr/>
          </p:nvGrpSpPr>
          <p:grpSpPr>
            <a:xfrm>
              <a:off x="1647336" y="2393824"/>
              <a:ext cx="2130809" cy="4040304"/>
              <a:chOff x="1647336" y="2393824"/>
              <a:chExt cx="2130809" cy="4040304"/>
            </a:xfrm>
            <a:solidFill>
              <a:schemeClr val="accent5"/>
            </a:solidFill>
          </p:grpSpPr>
          <p:sp>
            <p:nvSpPr>
              <p:cNvPr id="4" name="Freeform: Shape 3">
                <a:extLst>
                  <a:ext uri="{FF2B5EF4-FFF2-40B4-BE49-F238E27FC236}">
                    <a16:creationId xmlns:a16="http://schemas.microsoft.com/office/drawing/2014/main" xmlns="" id="{6B8E2174-BCEB-4B8E-8304-91C3DAF6B298}"/>
                  </a:ext>
                </a:extLst>
              </p:cNvPr>
              <p:cNvSpPr/>
              <p:nvPr/>
            </p:nvSpPr>
            <p:spPr>
              <a:xfrm>
                <a:off x="1647336" y="2725170"/>
                <a:ext cx="2130809" cy="3708958"/>
              </a:xfrm>
              <a:custGeom>
                <a:avLst/>
                <a:gdLst>
                  <a:gd name="connsiteX0" fmla="*/ 0 w 2513876"/>
                  <a:gd name="connsiteY0" fmla="*/ 4375738 h 4375737"/>
                  <a:gd name="connsiteX1" fmla="*/ 18085 w 2513876"/>
                  <a:gd name="connsiteY1" fmla="*/ 4261438 h 4375737"/>
                  <a:gd name="connsiteX2" fmla="*/ 102002 w 2513876"/>
                  <a:gd name="connsiteY2" fmla="*/ 3742024 h 4375737"/>
                  <a:gd name="connsiteX3" fmla="*/ 206897 w 2513876"/>
                  <a:gd name="connsiteY3" fmla="*/ 3106863 h 4375737"/>
                  <a:gd name="connsiteX4" fmla="*/ 305282 w 2513876"/>
                  <a:gd name="connsiteY4" fmla="*/ 2510043 h 4375737"/>
                  <a:gd name="connsiteX5" fmla="*/ 400050 w 2513876"/>
                  <a:gd name="connsiteY5" fmla="*/ 1939990 h 4375737"/>
                  <a:gd name="connsiteX6" fmla="*/ 516520 w 2513876"/>
                  <a:gd name="connsiteY6" fmla="*/ 1233935 h 4375737"/>
                  <a:gd name="connsiteX7" fmla="*/ 625756 w 2513876"/>
                  <a:gd name="connsiteY7" fmla="*/ 574178 h 4375737"/>
                  <a:gd name="connsiteX8" fmla="*/ 680013 w 2513876"/>
                  <a:gd name="connsiteY8" fmla="*/ 252257 h 4375737"/>
                  <a:gd name="connsiteX9" fmla="*/ 706056 w 2513876"/>
                  <a:gd name="connsiteY9" fmla="*/ 240682 h 4375737"/>
                  <a:gd name="connsiteX10" fmla="*/ 755972 w 2513876"/>
                  <a:gd name="connsiteY10" fmla="*/ 268895 h 4375737"/>
                  <a:gd name="connsiteX11" fmla="*/ 779121 w 2513876"/>
                  <a:gd name="connsiteY11" fmla="*/ 260214 h 4375737"/>
                  <a:gd name="connsiteX12" fmla="*/ 865931 w 2513876"/>
                  <a:gd name="connsiteY12" fmla="*/ 31614 h 4375737"/>
                  <a:gd name="connsiteX13" fmla="*/ 879676 w 2513876"/>
                  <a:gd name="connsiteY13" fmla="*/ 10635 h 4375737"/>
                  <a:gd name="connsiteX14" fmla="*/ 880399 w 2513876"/>
                  <a:gd name="connsiteY14" fmla="*/ 27274 h 4375737"/>
                  <a:gd name="connsiteX15" fmla="*/ 859420 w 2513876"/>
                  <a:gd name="connsiteY15" fmla="*/ 153872 h 4375737"/>
                  <a:gd name="connsiteX16" fmla="*/ 862314 w 2513876"/>
                  <a:gd name="connsiteY16" fmla="*/ 175574 h 4375737"/>
                  <a:gd name="connsiteX17" fmla="*/ 868825 w 2513876"/>
                  <a:gd name="connsiteY17" fmla="*/ 213915 h 4375737"/>
                  <a:gd name="connsiteX18" fmla="*/ 856527 w 2513876"/>
                  <a:gd name="connsiteY18" fmla="*/ 260214 h 4375737"/>
                  <a:gd name="connsiteX19" fmla="*/ 873165 w 2513876"/>
                  <a:gd name="connsiteY19" fmla="*/ 288427 h 4375737"/>
                  <a:gd name="connsiteX20" fmla="*/ 976614 w 2513876"/>
                  <a:gd name="connsiteY20" fmla="*/ 315917 h 4375737"/>
                  <a:gd name="connsiteX21" fmla="*/ 1033041 w 2513876"/>
                  <a:gd name="connsiteY21" fmla="*/ 348471 h 4375737"/>
                  <a:gd name="connsiteX22" fmla="*/ 1093808 w 2513876"/>
                  <a:gd name="connsiteY22" fmla="*/ 405621 h 4375737"/>
                  <a:gd name="connsiteX23" fmla="*/ 1076446 w 2513876"/>
                  <a:gd name="connsiteY23" fmla="*/ 359322 h 4375737"/>
                  <a:gd name="connsiteX24" fmla="*/ 1088020 w 2513876"/>
                  <a:gd name="connsiteY24" fmla="*/ 346301 h 4375737"/>
                  <a:gd name="connsiteX25" fmla="*/ 1120574 w 2513876"/>
                  <a:gd name="connsiteY25" fmla="*/ 354258 h 4375737"/>
                  <a:gd name="connsiteX26" fmla="*/ 1140830 w 2513876"/>
                  <a:gd name="connsiteY26" fmla="*/ 339790 h 4375737"/>
                  <a:gd name="connsiteX27" fmla="*/ 1145170 w 2513876"/>
                  <a:gd name="connsiteY27" fmla="*/ 300725 h 4375737"/>
                  <a:gd name="connsiteX28" fmla="*/ 1150958 w 2513876"/>
                  <a:gd name="connsiteY28" fmla="*/ 285534 h 4375737"/>
                  <a:gd name="connsiteX29" fmla="*/ 1161085 w 2513876"/>
                  <a:gd name="connsiteY29" fmla="*/ 298555 h 4375737"/>
                  <a:gd name="connsiteX30" fmla="*/ 1246449 w 2513876"/>
                  <a:gd name="connsiteY30" fmla="*/ 508346 h 4375737"/>
                  <a:gd name="connsiteX31" fmla="*/ 1254406 w 2513876"/>
                  <a:gd name="connsiteY31" fmla="*/ 527155 h 4375737"/>
                  <a:gd name="connsiteX32" fmla="*/ 1265981 w 2513876"/>
                  <a:gd name="connsiteY32" fmla="*/ 509070 h 4375737"/>
                  <a:gd name="connsiteX33" fmla="*/ 1325301 w 2513876"/>
                  <a:gd name="connsiteY33" fmla="*/ 361492 h 4375737"/>
                  <a:gd name="connsiteX34" fmla="*/ 1354238 w 2513876"/>
                  <a:gd name="connsiteY34" fmla="*/ 341237 h 4375737"/>
                  <a:gd name="connsiteX35" fmla="*/ 1425856 w 2513876"/>
                  <a:gd name="connsiteY35" fmla="*/ 341237 h 4375737"/>
                  <a:gd name="connsiteX36" fmla="*/ 1437431 w 2513876"/>
                  <a:gd name="connsiteY36" fmla="*/ 358599 h 4375737"/>
                  <a:gd name="connsiteX37" fmla="*/ 1432367 w 2513876"/>
                  <a:gd name="connsiteY37" fmla="*/ 380301 h 4375737"/>
                  <a:gd name="connsiteX38" fmla="*/ 1452623 w 2513876"/>
                  <a:gd name="connsiteY38" fmla="*/ 360046 h 4375737"/>
                  <a:gd name="connsiteX39" fmla="*/ 1496751 w 2513876"/>
                  <a:gd name="connsiteY39" fmla="*/ 340513 h 4375737"/>
                  <a:gd name="connsiteX40" fmla="*/ 1511220 w 2513876"/>
                  <a:gd name="connsiteY40" fmla="*/ 322428 h 4375737"/>
                  <a:gd name="connsiteX41" fmla="*/ 1467814 w 2513876"/>
                  <a:gd name="connsiteY41" fmla="*/ 29444 h 4375737"/>
                  <a:gd name="connsiteX42" fmla="*/ 1467091 w 2513876"/>
                  <a:gd name="connsiteY42" fmla="*/ 24380 h 4375737"/>
                  <a:gd name="connsiteX43" fmla="*/ 1474325 w 2513876"/>
                  <a:gd name="connsiteY43" fmla="*/ 1231 h 4375737"/>
                  <a:gd name="connsiteX44" fmla="*/ 1506879 w 2513876"/>
                  <a:gd name="connsiteY44" fmla="*/ 16422 h 4375737"/>
                  <a:gd name="connsiteX45" fmla="*/ 1546667 w 2513876"/>
                  <a:gd name="connsiteY45" fmla="*/ 164723 h 4375737"/>
                  <a:gd name="connsiteX46" fmla="*/ 1578497 w 2513876"/>
                  <a:gd name="connsiteY46" fmla="*/ 289151 h 4375737"/>
                  <a:gd name="connsiteX47" fmla="*/ 1598753 w 2513876"/>
                  <a:gd name="connsiteY47" fmla="*/ 300725 h 4375737"/>
                  <a:gd name="connsiteX48" fmla="*/ 1642158 w 2513876"/>
                  <a:gd name="connsiteY48" fmla="*/ 289151 h 4375737"/>
                  <a:gd name="connsiteX49" fmla="*/ 1653733 w 2513876"/>
                  <a:gd name="connsiteY49" fmla="*/ 289874 h 4375737"/>
                  <a:gd name="connsiteX50" fmla="*/ 1650116 w 2513876"/>
                  <a:gd name="connsiteY50" fmla="*/ 300725 h 4375737"/>
                  <a:gd name="connsiteX51" fmla="*/ 1620456 w 2513876"/>
                  <a:gd name="connsiteY51" fmla="*/ 331833 h 4375737"/>
                  <a:gd name="connsiteX52" fmla="*/ 1602370 w 2513876"/>
                  <a:gd name="connsiteY52" fmla="*/ 381025 h 4375737"/>
                  <a:gd name="connsiteX53" fmla="*/ 1661690 w 2513876"/>
                  <a:gd name="connsiteY53" fmla="*/ 849799 h 4375737"/>
                  <a:gd name="connsiteX54" fmla="*/ 1679776 w 2513876"/>
                  <a:gd name="connsiteY54" fmla="*/ 980738 h 4375737"/>
                  <a:gd name="connsiteX55" fmla="*/ 1692797 w 2513876"/>
                  <a:gd name="connsiteY55" fmla="*/ 1009675 h 4375737"/>
                  <a:gd name="connsiteX56" fmla="*/ 1807097 w 2513876"/>
                  <a:gd name="connsiteY56" fmla="*/ 1124698 h 4375737"/>
                  <a:gd name="connsiteX57" fmla="*/ 1816502 w 2513876"/>
                  <a:gd name="connsiteY57" fmla="*/ 1128315 h 4375737"/>
                  <a:gd name="connsiteX58" fmla="*/ 1800587 w 2513876"/>
                  <a:gd name="connsiteY58" fmla="*/ 1032824 h 4375737"/>
                  <a:gd name="connsiteX59" fmla="*/ 1694968 w 2513876"/>
                  <a:gd name="connsiteY59" fmla="*/ 388259 h 4375737"/>
                  <a:gd name="connsiteX60" fmla="*/ 1679776 w 2513876"/>
                  <a:gd name="connsiteY60" fmla="*/ 297108 h 4375737"/>
                  <a:gd name="connsiteX61" fmla="*/ 1694968 w 2513876"/>
                  <a:gd name="connsiteY61" fmla="*/ 274682 h 4375737"/>
                  <a:gd name="connsiteX62" fmla="*/ 1817225 w 2513876"/>
                  <a:gd name="connsiteY62" fmla="*/ 242129 h 4375737"/>
                  <a:gd name="connsiteX63" fmla="*/ 1836758 w 2513876"/>
                  <a:gd name="connsiteY63" fmla="*/ 255150 h 4375737"/>
                  <a:gd name="connsiteX64" fmla="*/ 1888844 w 2513876"/>
                  <a:gd name="connsiteY64" fmla="*/ 575624 h 4375737"/>
                  <a:gd name="connsiteX65" fmla="*/ 1961909 w 2513876"/>
                  <a:gd name="connsiteY65" fmla="*/ 1022696 h 4375737"/>
                  <a:gd name="connsiteX66" fmla="*/ 2063911 w 2513876"/>
                  <a:gd name="connsiteY66" fmla="*/ 1640495 h 4375737"/>
                  <a:gd name="connsiteX67" fmla="*/ 2151444 w 2513876"/>
                  <a:gd name="connsiteY67" fmla="*/ 2167144 h 4375737"/>
                  <a:gd name="connsiteX68" fmla="*/ 2286000 w 2513876"/>
                  <a:gd name="connsiteY68" fmla="*/ 2983882 h 4375737"/>
                  <a:gd name="connsiteX69" fmla="*/ 2376427 w 2513876"/>
                  <a:gd name="connsiteY69" fmla="*/ 3527892 h 4375737"/>
                  <a:gd name="connsiteX70" fmla="*/ 2489280 w 2513876"/>
                  <a:gd name="connsiteY70" fmla="*/ 4212969 h 4375737"/>
                  <a:gd name="connsiteX71" fmla="*/ 2512430 w 2513876"/>
                  <a:gd name="connsiteY71" fmla="*/ 4351865 h 4375737"/>
                  <a:gd name="connsiteX72" fmla="*/ 2513876 w 2513876"/>
                  <a:gd name="connsiteY72" fmla="*/ 4372844 h 4375737"/>
                  <a:gd name="connsiteX73" fmla="*/ 2353278 w 2513876"/>
                  <a:gd name="connsiteY73" fmla="*/ 4372844 h 4375737"/>
                  <a:gd name="connsiteX74" fmla="*/ 2316383 w 2513876"/>
                  <a:gd name="connsiteY74" fmla="*/ 4142074 h 4375737"/>
                  <a:gd name="connsiteX75" fmla="*/ 2285277 w 2513876"/>
                  <a:gd name="connsiteY75" fmla="*/ 4095775 h 4375737"/>
                  <a:gd name="connsiteX76" fmla="*/ 1841821 w 2513876"/>
                  <a:gd name="connsiteY76" fmla="*/ 3839685 h 4375737"/>
                  <a:gd name="connsiteX77" fmla="*/ 1265258 w 2513876"/>
                  <a:gd name="connsiteY77" fmla="*/ 3504019 h 4375737"/>
                  <a:gd name="connsiteX78" fmla="*/ 1234874 w 2513876"/>
                  <a:gd name="connsiteY78" fmla="*/ 3504019 h 4375737"/>
                  <a:gd name="connsiteX79" fmla="*/ 722694 w 2513876"/>
                  <a:gd name="connsiteY79" fmla="*/ 3802068 h 4375737"/>
                  <a:gd name="connsiteX80" fmla="*/ 239451 w 2513876"/>
                  <a:gd name="connsiteY80" fmla="*/ 4082030 h 4375737"/>
                  <a:gd name="connsiteX81" fmla="*/ 201110 w 2513876"/>
                  <a:gd name="connsiteY81" fmla="*/ 4137733 h 4375737"/>
                  <a:gd name="connsiteX82" fmla="*/ 160599 w 2513876"/>
                  <a:gd name="connsiteY82" fmla="*/ 4373568 h 4375737"/>
                  <a:gd name="connsiteX83" fmla="*/ 0 w 2513876"/>
                  <a:gd name="connsiteY83" fmla="*/ 4375738 h 4375737"/>
                  <a:gd name="connsiteX84" fmla="*/ 1557518 w 2513876"/>
                  <a:gd name="connsiteY84" fmla="*/ 1570324 h 4375737"/>
                  <a:gd name="connsiteX85" fmla="*/ 1551008 w 2513876"/>
                  <a:gd name="connsiteY85" fmla="*/ 1552962 h 4375737"/>
                  <a:gd name="connsiteX86" fmla="*/ 1391132 w 2513876"/>
                  <a:gd name="connsiteY86" fmla="*/ 1151465 h 4375737"/>
                  <a:gd name="connsiteX87" fmla="*/ 1265258 w 2513876"/>
                  <a:gd name="connsiteY87" fmla="*/ 834608 h 4375737"/>
                  <a:gd name="connsiteX88" fmla="*/ 1256577 w 2513876"/>
                  <a:gd name="connsiteY88" fmla="*/ 822310 h 4375737"/>
                  <a:gd name="connsiteX89" fmla="*/ 1248619 w 2513876"/>
                  <a:gd name="connsiteY89" fmla="*/ 834608 h 4375737"/>
                  <a:gd name="connsiteX90" fmla="*/ 1135766 w 2513876"/>
                  <a:gd name="connsiteY90" fmla="*/ 1116017 h 4375737"/>
                  <a:gd name="connsiteX91" fmla="*/ 954911 w 2513876"/>
                  <a:gd name="connsiteY91" fmla="*/ 1572494 h 4375737"/>
                  <a:gd name="connsiteX92" fmla="*/ 961422 w 2513876"/>
                  <a:gd name="connsiteY92" fmla="*/ 1595643 h 4375737"/>
                  <a:gd name="connsiteX93" fmla="*/ 1215342 w 2513876"/>
                  <a:gd name="connsiteY93" fmla="*/ 1851733 h 4375737"/>
                  <a:gd name="connsiteX94" fmla="*/ 1284790 w 2513876"/>
                  <a:gd name="connsiteY94" fmla="*/ 1851733 h 4375737"/>
                  <a:gd name="connsiteX95" fmla="*/ 1547390 w 2513876"/>
                  <a:gd name="connsiteY95" fmla="*/ 1586962 h 4375737"/>
                  <a:gd name="connsiteX96" fmla="*/ 1557518 w 2513876"/>
                  <a:gd name="connsiteY96" fmla="*/ 1570324 h 4375737"/>
                  <a:gd name="connsiteX97" fmla="*/ 965763 w 2513876"/>
                  <a:gd name="connsiteY97" fmla="*/ 2318338 h 4375737"/>
                  <a:gd name="connsiteX98" fmla="*/ 948401 w 2513876"/>
                  <a:gd name="connsiteY98" fmla="*/ 2330636 h 4375737"/>
                  <a:gd name="connsiteX99" fmla="*/ 736439 w 2513876"/>
                  <a:gd name="connsiteY99" fmla="*/ 2545491 h 4375737"/>
                  <a:gd name="connsiteX100" fmla="*/ 720524 w 2513876"/>
                  <a:gd name="connsiteY100" fmla="*/ 2576598 h 4375737"/>
                  <a:gd name="connsiteX101" fmla="*/ 705332 w 2513876"/>
                  <a:gd name="connsiteY101" fmla="*/ 2695238 h 4375737"/>
                  <a:gd name="connsiteX102" fmla="*/ 664821 w 2513876"/>
                  <a:gd name="connsiteY102" fmla="*/ 3022223 h 4375737"/>
                  <a:gd name="connsiteX103" fmla="*/ 680736 w 2513876"/>
                  <a:gd name="connsiteY103" fmla="*/ 3051883 h 4375737"/>
                  <a:gd name="connsiteX104" fmla="*/ 856527 w 2513876"/>
                  <a:gd name="connsiteY104" fmla="*/ 3154609 h 4375737"/>
                  <a:gd name="connsiteX105" fmla="*/ 887634 w 2513876"/>
                  <a:gd name="connsiteY105" fmla="*/ 3147375 h 4375737"/>
                  <a:gd name="connsiteX106" fmla="*/ 1187128 w 2513876"/>
                  <a:gd name="connsiteY106" fmla="*/ 2682217 h 4375737"/>
                  <a:gd name="connsiteX107" fmla="*/ 1186405 w 2513876"/>
                  <a:gd name="connsiteY107" fmla="*/ 2651833 h 4375737"/>
                  <a:gd name="connsiteX108" fmla="*/ 1080786 w 2513876"/>
                  <a:gd name="connsiteY108" fmla="*/ 2490511 h 4375737"/>
                  <a:gd name="connsiteX109" fmla="*/ 978061 w 2513876"/>
                  <a:gd name="connsiteY109" fmla="*/ 2331359 h 4375737"/>
                  <a:gd name="connsiteX110" fmla="*/ 965763 w 2513876"/>
                  <a:gd name="connsiteY110" fmla="*/ 2318338 h 4375737"/>
                  <a:gd name="connsiteX111" fmla="*/ 1851949 w 2513876"/>
                  <a:gd name="connsiteY111" fmla="*/ 3023670 h 4375737"/>
                  <a:gd name="connsiteX112" fmla="*/ 1851226 w 2513876"/>
                  <a:gd name="connsiteY112" fmla="*/ 3018606 h 4375737"/>
                  <a:gd name="connsiteX113" fmla="*/ 1796246 w 2513876"/>
                  <a:gd name="connsiteY113" fmla="*/ 2593960 h 4375737"/>
                  <a:gd name="connsiteX114" fmla="*/ 1781054 w 2513876"/>
                  <a:gd name="connsiteY114" fmla="*/ 2562129 h 4375737"/>
                  <a:gd name="connsiteX115" fmla="*/ 1555348 w 2513876"/>
                  <a:gd name="connsiteY115" fmla="*/ 2335700 h 4375737"/>
                  <a:gd name="connsiteX116" fmla="*/ 1532199 w 2513876"/>
                  <a:gd name="connsiteY116" fmla="*/ 2337870 h 4375737"/>
                  <a:gd name="connsiteX117" fmla="*/ 1326025 w 2513876"/>
                  <a:gd name="connsiteY117" fmla="*/ 2655450 h 4375737"/>
                  <a:gd name="connsiteX118" fmla="*/ 1327472 w 2513876"/>
                  <a:gd name="connsiteY118" fmla="*/ 2684387 h 4375737"/>
                  <a:gd name="connsiteX119" fmla="*/ 1394749 w 2513876"/>
                  <a:gd name="connsiteY119" fmla="*/ 2785666 h 4375737"/>
                  <a:gd name="connsiteX120" fmla="*/ 1626243 w 2513876"/>
                  <a:gd name="connsiteY120" fmla="*/ 3145928 h 4375737"/>
                  <a:gd name="connsiteX121" fmla="*/ 1647946 w 2513876"/>
                  <a:gd name="connsiteY121" fmla="*/ 3152438 h 4375737"/>
                  <a:gd name="connsiteX122" fmla="*/ 1841098 w 2513876"/>
                  <a:gd name="connsiteY122" fmla="*/ 3040308 h 4375737"/>
                  <a:gd name="connsiteX123" fmla="*/ 1851949 w 2513876"/>
                  <a:gd name="connsiteY123" fmla="*/ 3023670 h 4375737"/>
                  <a:gd name="connsiteX124" fmla="*/ 1250066 w 2513876"/>
                  <a:gd name="connsiteY124" fmla="*/ 3382485 h 4375737"/>
                  <a:gd name="connsiteX125" fmla="*/ 1271045 w 2513876"/>
                  <a:gd name="connsiteY125" fmla="*/ 3371634 h 4375737"/>
                  <a:gd name="connsiteX126" fmla="*/ 1527135 w 2513876"/>
                  <a:gd name="connsiteY126" fmla="*/ 3222610 h 4375737"/>
                  <a:gd name="connsiteX127" fmla="*/ 1534369 w 2513876"/>
                  <a:gd name="connsiteY127" fmla="*/ 3189333 h 4375737"/>
                  <a:gd name="connsiteX128" fmla="*/ 1358578 w 2513876"/>
                  <a:gd name="connsiteY128" fmla="*/ 2918774 h 4375737"/>
                  <a:gd name="connsiteX129" fmla="*/ 1266704 w 2513876"/>
                  <a:gd name="connsiteY129" fmla="*/ 2778431 h 4375737"/>
                  <a:gd name="connsiteX130" fmla="*/ 1247896 w 2513876"/>
                  <a:gd name="connsiteY130" fmla="*/ 2777708 h 4375737"/>
                  <a:gd name="connsiteX131" fmla="*/ 972997 w 2513876"/>
                  <a:gd name="connsiteY131" fmla="*/ 3201631 h 4375737"/>
                  <a:gd name="connsiteX132" fmla="*/ 979508 w 2513876"/>
                  <a:gd name="connsiteY132" fmla="*/ 3227674 h 4375737"/>
                  <a:gd name="connsiteX133" fmla="*/ 1234151 w 2513876"/>
                  <a:gd name="connsiteY133" fmla="*/ 3375251 h 4375737"/>
                  <a:gd name="connsiteX134" fmla="*/ 1250066 w 2513876"/>
                  <a:gd name="connsiteY134" fmla="*/ 3382485 h 4375737"/>
                  <a:gd name="connsiteX135" fmla="*/ 2118891 w 2513876"/>
                  <a:gd name="connsiteY135" fmla="*/ 2994010 h 4375737"/>
                  <a:gd name="connsiteX136" fmla="*/ 2105145 w 2513876"/>
                  <a:gd name="connsiteY136" fmla="*/ 3001244 h 4375737"/>
                  <a:gd name="connsiteX137" fmla="*/ 1977101 w 2513876"/>
                  <a:gd name="connsiteY137" fmla="*/ 3075756 h 4375737"/>
                  <a:gd name="connsiteX138" fmla="*/ 1952504 w 2513876"/>
                  <a:gd name="connsiteY138" fmla="*/ 3127842 h 4375737"/>
                  <a:gd name="connsiteX139" fmla="*/ 2004590 w 2513876"/>
                  <a:gd name="connsiteY139" fmla="*/ 3518488 h 4375737"/>
                  <a:gd name="connsiteX140" fmla="*/ 2041485 w 2513876"/>
                  <a:gd name="connsiteY140" fmla="*/ 3823046 h 4375737"/>
                  <a:gd name="connsiteX141" fmla="*/ 2064634 w 2513876"/>
                  <a:gd name="connsiteY141" fmla="*/ 3857770 h 4375737"/>
                  <a:gd name="connsiteX142" fmla="*/ 2195573 w 2513876"/>
                  <a:gd name="connsiteY142" fmla="*/ 3933729 h 4375737"/>
                  <a:gd name="connsiteX143" fmla="*/ 2275872 w 2513876"/>
                  <a:gd name="connsiteY143" fmla="*/ 3980028 h 4375737"/>
                  <a:gd name="connsiteX144" fmla="*/ 2286000 w 2513876"/>
                  <a:gd name="connsiteY144" fmla="*/ 3982198 h 4375737"/>
                  <a:gd name="connsiteX145" fmla="*/ 2287447 w 2513876"/>
                  <a:gd name="connsiteY145" fmla="*/ 3972071 h 4375737"/>
                  <a:gd name="connsiteX146" fmla="*/ 2280213 w 2513876"/>
                  <a:gd name="connsiteY146" fmla="*/ 3930112 h 4375737"/>
                  <a:gd name="connsiteX147" fmla="*/ 2152168 w 2513876"/>
                  <a:gd name="connsiteY147" fmla="*/ 3154609 h 4375737"/>
                  <a:gd name="connsiteX148" fmla="*/ 2126848 w 2513876"/>
                  <a:gd name="connsiteY148" fmla="*/ 3008478 h 4375737"/>
                  <a:gd name="connsiteX149" fmla="*/ 2118891 w 2513876"/>
                  <a:gd name="connsiteY149" fmla="*/ 2994010 h 4375737"/>
                  <a:gd name="connsiteX150" fmla="*/ 563542 w 2513876"/>
                  <a:gd name="connsiteY150" fmla="*/ 3113374 h 4375737"/>
                  <a:gd name="connsiteX151" fmla="*/ 554138 w 2513876"/>
                  <a:gd name="connsiteY151" fmla="*/ 3093841 h 4375737"/>
                  <a:gd name="connsiteX152" fmla="*/ 407284 w 2513876"/>
                  <a:gd name="connsiteY152" fmla="*/ 3008478 h 4375737"/>
                  <a:gd name="connsiteX153" fmla="*/ 386305 w 2513876"/>
                  <a:gd name="connsiteY153" fmla="*/ 3019329 h 4375737"/>
                  <a:gd name="connsiteX154" fmla="*/ 230770 w 2513876"/>
                  <a:gd name="connsiteY154" fmla="*/ 3957602 h 4375737"/>
                  <a:gd name="connsiteX155" fmla="*/ 231494 w 2513876"/>
                  <a:gd name="connsiteY155" fmla="*/ 3970624 h 4375737"/>
                  <a:gd name="connsiteX156" fmla="*/ 244515 w 2513876"/>
                  <a:gd name="connsiteY156" fmla="*/ 3967007 h 4375737"/>
                  <a:gd name="connsiteX157" fmla="*/ 457923 w 2513876"/>
                  <a:gd name="connsiteY157" fmla="*/ 3843302 h 4375737"/>
                  <a:gd name="connsiteX158" fmla="*/ 473839 w 2513876"/>
                  <a:gd name="connsiteY158" fmla="*/ 3820876 h 4375737"/>
                  <a:gd name="connsiteX159" fmla="*/ 491924 w 2513876"/>
                  <a:gd name="connsiteY159" fmla="*/ 3686321 h 4375737"/>
                  <a:gd name="connsiteX160" fmla="*/ 533159 w 2513876"/>
                  <a:gd name="connsiteY160" fmla="*/ 3353549 h 4375737"/>
                  <a:gd name="connsiteX161" fmla="*/ 563542 w 2513876"/>
                  <a:gd name="connsiteY161" fmla="*/ 3113374 h 4375737"/>
                  <a:gd name="connsiteX162" fmla="*/ 2079103 w 2513876"/>
                  <a:gd name="connsiteY162" fmla="*/ 2718387 h 4375737"/>
                  <a:gd name="connsiteX163" fmla="*/ 1862800 w 2513876"/>
                  <a:gd name="connsiteY163" fmla="*/ 1411895 h 4375737"/>
                  <a:gd name="connsiteX164" fmla="*/ 1765139 w 2513876"/>
                  <a:gd name="connsiteY164" fmla="*/ 1508833 h 4375737"/>
                  <a:gd name="connsiteX165" fmla="*/ 1752118 w 2513876"/>
                  <a:gd name="connsiteY165" fmla="*/ 1550791 h 4375737"/>
                  <a:gd name="connsiteX166" fmla="*/ 1779607 w 2513876"/>
                  <a:gd name="connsiteY166" fmla="*/ 1763476 h 4375737"/>
                  <a:gd name="connsiteX167" fmla="*/ 1825183 w 2513876"/>
                  <a:gd name="connsiteY167" fmla="*/ 2117228 h 4375737"/>
                  <a:gd name="connsiteX168" fmla="*/ 1865694 w 2513876"/>
                  <a:gd name="connsiteY168" fmla="*/ 2441319 h 4375737"/>
                  <a:gd name="connsiteX169" fmla="*/ 1925014 w 2513876"/>
                  <a:gd name="connsiteY169" fmla="*/ 2565746 h 4375737"/>
                  <a:gd name="connsiteX170" fmla="*/ 1993739 w 2513876"/>
                  <a:gd name="connsiteY170" fmla="*/ 2633748 h 4375737"/>
                  <a:gd name="connsiteX171" fmla="*/ 2079103 w 2513876"/>
                  <a:gd name="connsiteY171" fmla="*/ 2718387 h 4375737"/>
                  <a:gd name="connsiteX172" fmla="*/ 440561 w 2513876"/>
                  <a:gd name="connsiteY172" fmla="*/ 2695962 h 4375737"/>
                  <a:gd name="connsiteX173" fmla="*/ 454306 w 2513876"/>
                  <a:gd name="connsiteY173" fmla="*/ 2689451 h 4375737"/>
                  <a:gd name="connsiteX174" fmla="*/ 633714 w 2513876"/>
                  <a:gd name="connsiteY174" fmla="*/ 2507873 h 4375737"/>
                  <a:gd name="connsiteX175" fmla="*/ 646735 w 2513876"/>
                  <a:gd name="connsiteY175" fmla="*/ 2479660 h 4375737"/>
                  <a:gd name="connsiteX176" fmla="*/ 689417 w 2513876"/>
                  <a:gd name="connsiteY176" fmla="*/ 2138207 h 4375737"/>
                  <a:gd name="connsiteX177" fmla="*/ 763206 w 2513876"/>
                  <a:gd name="connsiteY177" fmla="*/ 1561643 h 4375737"/>
                  <a:gd name="connsiteX178" fmla="*/ 750908 w 2513876"/>
                  <a:gd name="connsiteY178" fmla="*/ 1524748 h 4375737"/>
                  <a:gd name="connsiteX179" fmla="*/ 664821 w 2513876"/>
                  <a:gd name="connsiteY179" fmla="*/ 1438662 h 4375737"/>
                  <a:gd name="connsiteX180" fmla="*/ 651799 w 2513876"/>
                  <a:gd name="connsiteY180" fmla="*/ 1430704 h 4375737"/>
                  <a:gd name="connsiteX181" fmla="*/ 646735 w 2513876"/>
                  <a:gd name="connsiteY181" fmla="*/ 1443726 h 4375737"/>
                  <a:gd name="connsiteX182" fmla="*/ 564266 w 2513876"/>
                  <a:gd name="connsiteY182" fmla="*/ 1941437 h 4375737"/>
                  <a:gd name="connsiteX183" fmla="*/ 455030 w 2513876"/>
                  <a:gd name="connsiteY183" fmla="*/ 2601194 h 4375737"/>
                  <a:gd name="connsiteX184" fmla="*/ 440561 w 2513876"/>
                  <a:gd name="connsiteY184" fmla="*/ 2695962 h 4375737"/>
                  <a:gd name="connsiteX185" fmla="*/ 1945270 w 2513876"/>
                  <a:gd name="connsiteY185" fmla="*/ 3768067 h 4375737"/>
                  <a:gd name="connsiteX186" fmla="*/ 1944547 w 2513876"/>
                  <a:gd name="connsiteY186" fmla="*/ 3759386 h 4375737"/>
                  <a:gd name="connsiteX187" fmla="*/ 1912716 w 2513876"/>
                  <a:gd name="connsiteY187" fmla="*/ 3501126 h 4375737"/>
                  <a:gd name="connsiteX188" fmla="*/ 1866418 w 2513876"/>
                  <a:gd name="connsiteY188" fmla="*/ 3163289 h 4375737"/>
                  <a:gd name="connsiteX189" fmla="*/ 1845438 w 2513876"/>
                  <a:gd name="connsiteY189" fmla="*/ 3151715 h 4375737"/>
                  <a:gd name="connsiteX190" fmla="*/ 1707266 w 2513876"/>
                  <a:gd name="connsiteY190" fmla="*/ 3233461 h 4375737"/>
                  <a:gd name="connsiteX191" fmla="*/ 1702202 w 2513876"/>
                  <a:gd name="connsiteY191" fmla="*/ 3264568 h 4375737"/>
                  <a:gd name="connsiteX192" fmla="*/ 1870035 w 2513876"/>
                  <a:gd name="connsiteY192" fmla="*/ 3524275 h 4375737"/>
                  <a:gd name="connsiteX193" fmla="*/ 1889567 w 2513876"/>
                  <a:gd name="connsiteY193" fmla="*/ 3579255 h 4375737"/>
                  <a:gd name="connsiteX194" fmla="*/ 1910546 w 2513876"/>
                  <a:gd name="connsiteY194" fmla="*/ 3731172 h 4375737"/>
                  <a:gd name="connsiteX195" fmla="*/ 1908376 w 2513876"/>
                  <a:gd name="connsiteY195" fmla="*/ 3755045 h 4375737"/>
                  <a:gd name="connsiteX196" fmla="*/ 1890290 w 2513876"/>
                  <a:gd name="connsiteY196" fmla="*/ 3737683 h 4375737"/>
                  <a:gd name="connsiteX197" fmla="*/ 1788289 w 2513876"/>
                  <a:gd name="connsiteY197" fmla="*/ 3580701 h 4375737"/>
                  <a:gd name="connsiteX198" fmla="*/ 1613945 w 2513876"/>
                  <a:gd name="connsiteY198" fmla="*/ 3310867 h 4375737"/>
                  <a:gd name="connsiteX199" fmla="*/ 1590795 w 2513876"/>
                  <a:gd name="connsiteY199" fmla="*/ 3301462 h 4375737"/>
                  <a:gd name="connsiteX200" fmla="*/ 1364366 w 2513876"/>
                  <a:gd name="connsiteY200" fmla="*/ 3433848 h 4375737"/>
                  <a:gd name="connsiteX201" fmla="*/ 1365089 w 2513876"/>
                  <a:gd name="connsiteY201" fmla="*/ 3451210 h 4375737"/>
                  <a:gd name="connsiteX202" fmla="*/ 1430197 w 2513876"/>
                  <a:gd name="connsiteY202" fmla="*/ 3488827 h 4375737"/>
                  <a:gd name="connsiteX203" fmla="*/ 1928632 w 2513876"/>
                  <a:gd name="connsiteY203" fmla="*/ 3778918 h 4375737"/>
                  <a:gd name="connsiteX204" fmla="*/ 1943100 w 2513876"/>
                  <a:gd name="connsiteY204" fmla="*/ 3783982 h 4375737"/>
                  <a:gd name="connsiteX205" fmla="*/ 1945270 w 2513876"/>
                  <a:gd name="connsiteY205" fmla="*/ 3768067 h 4375737"/>
                  <a:gd name="connsiteX206" fmla="*/ 1660967 w 2513876"/>
                  <a:gd name="connsiteY206" fmla="*/ 1814839 h 4375737"/>
                  <a:gd name="connsiteX207" fmla="*/ 1647946 w 2513876"/>
                  <a:gd name="connsiteY207" fmla="*/ 1796753 h 4375737"/>
                  <a:gd name="connsiteX208" fmla="*/ 1607434 w 2513876"/>
                  <a:gd name="connsiteY208" fmla="*/ 1694028 h 4375737"/>
                  <a:gd name="connsiteX209" fmla="*/ 1585732 w 2513876"/>
                  <a:gd name="connsiteY209" fmla="*/ 1689688 h 4375737"/>
                  <a:gd name="connsiteX210" fmla="*/ 1415005 w 2513876"/>
                  <a:gd name="connsiteY210" fmla="*/ 1862584 h 4375737"/>
                  <a:gd name="connsiteX211" fmla="*/ 1330365 w 2513876"/>
                  <a:gd name="connsiteY211" fmla="*/ 1947224 h 4375737"/>
                  <a:gd name="connsiteX212" fmla="*/ 1328918 w 2513876"/>
                  <a:gd name="connsiteY212" fmla="*/ 1968204 h 4375737"/>
                  <a:gd name="connsiteX213" fmla="*/ 1513390 w 2513876"/>
                  <a:gd name="connsiteY213" fmla="*/ 2152675 h 4375737"/>
                  <a:gd name="connsiteX214" fmla="*/ 1532199 w 2513876"/>
                  <a:gd name="connsiteY214" fmla="*/ 2149058 h 4375737"/>
                  <a:gd name="connsiteX215" fmla="*/ 1574157 w 2513876"/>
                  <a:gd name="connsiteY215" fmla="*/ 2084674 h 4375737"/>
                  <a:gd name="connsiteX216" fmla="*/ 1666031 w 2513876"/>
                  <a:gd name="connsiteY216" fmla="*/ 1944330 h 4375737"/>
                  <a:gd name="connsiteX217" fmla="*/ 1676882 w 2513876"/>
                  <a:gd name="connsiteY217" fmla="*/ 1936373 h 4375737"/>
                  <a:gd name="connsiteX218" fmla="*/ 1682670 w 2513876"/>
                  <a:gd name="connsiteY218" fmla="*/ 1948671 h 4375737"/>
                  <a:gd name="connsiteX219" fmla="*/ 1695691 w 2513876"/>
                  <a:gd name="connsiteY219" fmla="*/ 2049226 h 4375737"/>
                  <a:gd name="connsiteX220" fmla="*/ 1679776 w 2513876"/>
                  <a:gd name="connsiteY220" fmla="*/ 2115781 h 4375737"/>
                  <a:gd name="connsiteX221" fmla="*/ 1610328 w 2513876"/>
                  <a:gd name="connsiteY221" fmla="*/ 2222123 h 4375737"/>
                  <a:gd name="connsiteX222" fmla="*/ 1613945 w 2513876"/>
                  <a:gd name="connsiteY222" fmla="*/ 2253954 h 4375737"/>
                  <a:gd name="connsiteX223" fmla="*/ 1764416 w 2513876"/>
                  <a:gd name="connsiteY223" fmla="*/ 2404424 h 4375737"/>
                  <a:gd name="connsiteX224" fmla="*/ 1774544 w 2513876"/>
                  <a:gd name="connsiteY224" fmla="*/ 2409488 h 4375737"/>
                  <a:gd name="connsiteX225" fmla="*/ 1732585 w 2513876"/>
                  <a:gd name="connsiteY225" fmla="*/ 2074546 h 4375737"/>
                  <a:gd name="connsiteX226" fmla="*/ 1690627 w 2513876"/>
                  <a:gd name="connsiteY226" fmla="*/ 1747561 h 4375737"/>
                  <a:gd name="connsiteX227" fmla="*/ 1674712 w 2513876"/>
                  <a:gd name="connsiteY227" fmla="*/ 1623856 h 4375737"/>
                  <a:gd name="connsiteX228" fmla="*/ 1659520 w 2513876"/>
                  <a:gd name="connsiteY228" fmla="*/ 1618069 h 4375737"/>
                  <a:gd name="connsiteX229" fmla="*/ 1645775 w 2513876"/>
                  <a:gd name="connsiteY229" fmla="*/ 1649176 h 4375737"/>
                  <a:gd name="connsiteX230" fmla="*/ 1655180 w 2513876"/>
                  <a:gd name="connsiteY230" fmla="*/ 1728752 h 4375737"/>
                  <a:gd name="connsiteX231" fmla="*/ 1660967 w 2513876"/>
                  <a:gd name="connsiteY231" fmla="*/ 1814839 h 4375737"/>
                  <a:gd name="connsiteX232" fmla="*/ 751631 w 2513876"/>
                  <a:gd name="connsiteY232" fmla="*/ 2384892 h 4375737"/>
                  <a:gd name="connsiteX233" fmla="*/ 762482 w 2513876"/>
                  <a:gd name="connsiteY233" fmla="*/ 2378381 h 4375737"/>
                  <a:gd name="connsiteX234" fmla="*/ 897761 w 2513876"/>
                  <a:gd name="connsiteY234" fmla="*/ 2243102 h 4375737"/>
                  <a:gd name="connsiteX235" fmla="*/ 901378 w 2513876"/>
                  <a:gd name="connsiteY235" fmla="*/ 2212719 h 4375737"/>
                  <a:gd name="connsiteX236" fmla="*/ 829760 w 2513876"/>
                  <a:gd name="connsiteY236" fmla="*/ 2103482 h 4375737"/>
                  <a:gd name="connsiteX237" fmla="*/ 820356 w 2513876"/>
                  <a:gd name="connsiteY237" fmla="*/ 2065141 h 4375737"/>
                  <a:gd name="connsiteX238" fmla="*/ 833377 w 2513876"/>
                  <a:gd name="connsiteY238" fmla="*/ 1966033 h 4375737"/>
                  <a:gd name="connsiteX239" fmla="*/ 840611 w 2513876"/>
                  <a:gd name="connsiteY239" fmla="*/ 1937820 h 4375737"/>
                  <a:gd name="connsiteX240" fmla="*/ 860144 w 2513876"/>
                  <a:gd name="connsiteY240" fmla="*/ 1960969 h 4375737"/>
                  <a:gd name="connsiteX241" fmla="*/ 977337 w 2513876"/>
                  <a:gd name="connsiteY241" fmla="*/ 2140377 h 4375737"/>
                  <a:gd name="connsiteX242" fmla="*/ 998316 w 2513876"/>
                  <a:gd name="connsiteY242" fmla="*/ 2141824 h 4375737"/>
                  <a:gd name="connsiteX243" fmla="*/ 1038104 w 2513876"/>
                  <a:gd name="connsiteY243" fmla="*/ 2100589 h 4375737"/>
                  <a:gd name="connsiteX244" fmla="*/ 1166873 w 2513876"/>
                  <a:gd name="connsiteY244" fmla="*/ 1971821 h 4375737"/>
                  <a:gd name="connsiteX245" fmla="*/ 1166873 w 2513876"/>
                  <a:gd name="connsiteY245" fmla="*/ 1944330 h 4375737"/>
                  <a:gd name="connsiteX246" fmla="*/ 1129978 w 2513876"/>
                  <a:gd name="connsiteY246" fmla="*/ 1907436 h 4375737"/>
                  <a:gd name="connsiteX247" fmla="*/ 928145 w 2513876"/>
                  <a:gd name="connsiteY247" fmla="*/ 1702709 h 4375737"/>
                  <a:gd name="connsiteX248" fmla="*/ 902825 w 2513876"/>
                  <a:gd name="connsiteY248" fmla="*/ 1708496 h 4375737"/>
                  <a:gd name="connsiteX249" fmla="*/ 867378 w 2513876"/>
                  <a:gd name="connsiteY249" fmla="*/ 1792413 h 4375737"/>
                  <a:gd name="connsiteX250" fmla="*/ 857973 w 2513876"/>
                  <a:gd name="connsiteY250" fmla="*/ 1803264 h 4375737"/>
                  <a:gd name="connsiteX251" fmla="*/ 855080 w 2513876"/>
                  <a:gd name="connsiteY251" fmla="*/ 1788796 h 4375737"/>
                  <a:gd name="connsiteX252" fmla="*/ 870272 w 2513876"/>
                  <a:gd name="connsiteY252" fmla="*/ 1668708 h 4375737"/>
                  <a:gd name="connsiteX253" fmla="*/ 860144 w 2513876"/>
                  <a:gd name="connsiteY253" fmla="*/ 1634708 h 4375737"/>
                  <a:gd name="connsiteX254" fmla="*/ 849292 w 2513876"/>
                  <a:gd name="connsiteY254" fmla="*/ 1626750 h 4375737"/>
                  <a:gd name="connsiteX255" fmla="*/ 844228 w 2513876"/>
                  <a:gd name="connsiteY255" fmla="*/ 1639049 h 4375737"/>
                  <a:gd name="connsiteX256" fmla="*/ 815292 w 2513876"/>
                  <a:gd name="connsiteY256" fmla="*/ 1858244 h 4375737"/>
                  <a:gd name="connsiteX257" fmla="*/ 756695 w 2513876"/>
                  <a:gd name="connsiteY257" fmla="*/ 2325572 h 4375737"/>
                  <a:gd name="connsiteX258" fmla="*/ 751631 w 2513876"/>
                  <a:gd name="connsiteY258" fmla="*/ 2384892 h 4375737"/>
                  <a:gd name="connsiteX259" fmla="*/ 1465644 w 2513876"/>
                  <a:gd name="connsiteY259" fmla="*/ 2250337 h 4375737"/>
                  <a:gd name="connsiteX260" fmla="*/ 1456963 w 2513876"/>
                  <a:gd name="connsiteY260" fmla="*/ 2235868 h 4375737"/>
                  <a:gd name="connsiteX261" fmla="*/ 1261640 w 2513876"/>
                  <a:gd name="connsiteY261" fmla="*/ 2039822 h 4375737"/>
                  <a:gd name="connsiteX262" fmla="*/ 1238491 w 2513876"/>
                  <a:gd name="connsiteY262" fmla="*/ 2039098 h 4375737"/>
                  <a:gd name="connsiteX263" fmla="*/ 1051849 w 2513876"/>
                  <a:gd name="connsiteY263" fmla="*/ 2226463 h 4375737"/>
                  <a:gd name="connsiteX264" fmla="*/ 1048956 w 2513876"/>
                  <a:gd name="connsiteY264" fmla="*/ 2252507 h 4375737"/>
                  <a:gd name="connsiteX265" fmla="*/ 1246449 w 2513876"/>
                  <a:gd name="connsiteY265" fmla="*/ 2558512 h 4375737"/>
                  <a:gd name="connsiteX266" fmla="*/ 1267428 w 2513876"/>
                  <a:gd name="connsiteY266" fmla="*/ 2558512 h 4375737"/>
                  <a:gd name="connsiteX267" fmla="*/ 1458410 w 2513876"/>
                  <a:gd name="connsiteY267" fmla="*/ 2263358 h 4375737"/>
                  <a:gd name="connsiteX268" fmla="*/ 1465644 w 2513876"/>
                  <a:gd name="connsiteY268" fmla="*/ 2250337 h 4375737"/>
                  <a:gd name="connsiteX269" fmla="*/ 1148787 w 2513876"/>
                  <a:gd name="connsiteY269" fmla="*/ 3438912 h 4375737"/>
                  <a:gd name="connsiteX270" fmla="*/ 930315 w 2513876"/>
                  <a:gd name="connsiteY270" fmla="*/ 3311590 h 4375737"/>
                  <a:gd name="connsiteX271" fmla="*/ 896314 w 2513876"/>
                  <a:gd name="connsiteY271" fmla="*/ 3319548 h 4375737"/>
                  <a:gd name="connsiteX272" fmla="*/ 638778 w 2513876"/>
                  <a:gd name="connsiteY272" fmla="*/ 3713811 h 4375737"/>
                  <a:gd name="connsiteX273" fmla="*/ 623586 w 2513876"/>
                  <a:gd name="connsiteY273" fmla="*/ 3738406 h 4375737"/>
                  <a:gd name="connsiteX274" fmla="*/ 627203 w 2513876"/>
                  <a:gd name="connsiteY274" fmla="*/ 3742024 h 4375737"/>
                  <a:gd name="connsiteX275" fmla="*/ 1148787 w 2513876"/>
                  <a:gd name="connsiteY275" fmla="*/ 3438912 h 4375737"/>
                  <a:gd name="connsiteX276" fmla="*/ 700992 w 2513876"/>
                  <a:gd name="connsiteY276" fmla="*/ 1118911 h 4375737"/>
                  <a:gd name="connsiteX277" fmla="*/ 711120 w 2513876"/>
                  <a:gd name="connsiteY277" fmla="*/ 1111677 h 4375737"/>
                  <a:gd name="connsiteX278" fmla="*/ 826866 w 2513876"/>
                  <a:gd name="connsiteY278" fmla="*/ 993036 h 4375737"/>
                  <a:gd name="connsiteX279" fmla="*/ 839165 w 2513876"/>
                  <a:gd name="connsiteY279" fmla="*/ 964100 h 4375737"/>
                  <a:gd name="connsiteX280" fmla="*/ 912953 w 2513876"/>
                  <a:gd name="connsiteY280" fmla="*/ 393323 h 4375737"/>
                  <a:gd name="connsiteX281" fmla="*/ 898485 w 2513876"/>
                  <a:gd name="connsiteY281" fmla="*/ 352088 h 4375737"/>
                  <a:gd name="connsiteX282" fmla="*/ 860144 w 2513876"/>
                  <a:gd name="connsiteY282" fmla="*/ 314470 h 4375737"/>
                  <a:gd name="connsiteX283" fmla="*/ 839888 w 2513876"/>
                  <a:gd name="connsiteY283" fmla="*/ 299279 h 4375737"/>
                  <a:gd name="connsiteX284" fmla="*/ 832654 w 2513876"/>
                  <a:gd name="connsiteY284" fmla="*/ 323151 h 4375737"/>
                  <a:gd name="connsiteX285" fmla="*/ 727035 w 2513876"/>
                  <a:gd name="connsiteY285" fmla="*/ 959759 h 4375737"/>
                  <a:gd name="connsiteX286" fmla="*/ 700992 w 2513876"/>
                  <a:gd name="connsiteY286" fmla="*/ 1118911 h 4375737"/>
                  <a:gd name="connsiteX287" fmla="*/ 1577774 w 2513876"/>
                  <a:gd name="connsiteY287" fmla="*/ 896098 h 4375737"/>
                  <a:gd name="connsiteX288" fmla="*/ 1520624 w 2513876"/>
                  <a:gd name="connsiteY288" fmla="*/ 436728 h 4375737"/>
                  <a:gd name="connsiteX289" fmla="*/ 1501092 w 2513876"/>
                  <a:gd name="connsiteY289" fmla="*/ 454814 h 4375737"/>
                  <a:gd name="connsiteX290" fmla="*/ 1342663 w 2513876"/>
                  <a:gd name="connsiteY290" fmla="*/ 613965 h 4375737"/>
                  <a:gd name="connsiteX291" fmla="*/ 1342663 w 2513876"/>
                  <a:gd name="connsiteY291" fmla="*/ 659541 h 4375737"/>
                  <a:gd name="connsiteX292" fmla="*/ 1485177 w 2513876"/>
                  <a:gd name="connsiteY292" fmla="*/ 804224 h 4375737"/>
                  <a:gd name="connsiteX293" fmla="*/ 1577774 w 2513876"/>
                  <a:gd name="connsiteY293" fmla="*/ 896098 h 4375737"/>
                  <a:gd name="connsiteX294" fmla="*/ 1138659 w 2513876"/>
                  <a:gd name="connsiteY294" fmla="*/ 828097 h 4375737"/>
                  <a:gd name="connsiteX295" fmla="*/ 1135042 w 2513876"/>
                  <a:gd name="connsiteY295" fmla="*/ 825203 h 4375737"/>
                  <a:gd name="connsiteX296" fmla="*/ 1128532 w 2513876"/>
                  <a:gd name="connsiteY296" fmla="*/ 830267 h 4375737"/>
                  <a:gd name="connsiteX297" fmla="*/ 936102 w 2513876"/>
                  <a:gd name="connsiteY297" fmla="*/ 1021250 h 4375737"/>
                  <a:gd name="connsiteX298" fmla="*/ 915847 w 2513876"/>
                  <a:gd name="connsiteY298" fmla="*/ 1065378 h 4375737"/>
                  <a:gd name="connsiteX299" fmla="*/ 907166 w 2513876"/>
                  <a:gd name="connsiteY299" fmla="*/ 1136273 h 4375737"/>
                  <a:gd name="connsiteX300" fmla="*/ 863037 w 2513876"/>
                  <a:gd name="connsiteY300" fmla="*/ 1475556 h 4375737"/>
                  <a:gd name="connsiteX301" fmla="*/ 875335 w 2513876"/>
                  <a:gd name="connsiteY301" fmla="*/ 1508833 h 4375737"/>
                  <a:gd name="connsiteX302" fmla="*/ 889804 w 2513876"/>
                  <a:gd name="connsiteY302" fmla="*/ 1513897 h 4375737"/>
                  <a:gd name="connsiteX303" fmla="*/ 893421 w 2513876"/>
                  <a:gd name="connsiteY303" fmla="*/ 1500875 h 4375737"/>
                  <a:gd name="connsiteX304" fmla="*/ 920911 w 2513876"/>
                  <a:gd name="connsiteY304" fmla="*/ 1363426 h 4375737"/>
                  <a:gd name="connsiteX305" fmla="*/ 1095978 w 2513876"/>
                  <a:gd name="connsiteY305" fmla="*/ 935886 h 4375737"/>
                  <a:gd name="connsiteX306" fmla="*/ 1138659 w 2513876"/>
                  <a:gd name="connsiteY306" fmla="*/ 828097 h 4375737"/>
                  <a:gd name="connsiteX307" fmla="*/ 570053 w 2513876"/>
                  <a:gd name="connsiteY307" fmla="*/ 3776024 h 4375737"/>
                  <a:gd name="connsiteX308" fmla="*/ 606224 w 2513876"/>
                  <a:gd name="connsiteY308" fmla="*/ 3739853 h 4375737"/>
                  <a:gd name="connsiteX309" fmla="*/ 621416 w 2513876"/>
                  <a:gd name="connsiteY309" fmla="*/ 3610362 h 4375737"/>
                  <a:gd name="connsiteX310" fmla="*/ 654693 w 2513876"/>
                  <a:gd name="connsiteY310" fmla="*/ 3506190 h 4375737"/>
                  <a:gd name="connsiteX311" fmla="*/ 697375 w 2513876"/>
                  <a:gd name="connsiteY311" fmla="*/ 3442529 h 4375737"/>
                  <a:gd name="connsiteX312" fmla="*/ 813121 w 2513876"/>
                  <a:gd name="connsiteY312" fmla="*/ 3262398 h 4375737"/>
                  <a:gd name="connsiteX313" fmla="*/ 811675 w 2513876"/>
                  <a:gd name="connsiteY313" fmla="*/ 3242142 h 4375737"/>
                  <a:gd name="connsiteX314" fmla="*/ 660480 w 2513876"/>
                  <a:gd name="connsiteY314" fmla="*/ 3154609 h 4375737"/>
                  <a:gd name="connsiteX315" fmla="*/ 646735 w 2513876"/>
                  <a:gd name="connsiteY315" fmla="*/ 3161119 h 4375737"/>
                  <a:gd name="connsiteX316" fmla="*/ 629373 w 2513876"/>
                  <a:gd name="connsiteY316" fmla="*/ 3297122 h 4375737"/>
                  <a:gd name="connsiteX317" fmla="*/ 587415 w 2513876"/>
                  <a:gd name="connsiteY317" fmla="*/ 3631341 h 4375737"/>
                  <a:gd name="connsiteX318" fmla="*/ 570053 w 2513876"/>
                  <a:gd name="connsiteY318" fmla="*/ 3776024 h 4375737"/>
                  <a:gd name="connsiteX319" fmla="*/ 1385345 w 2513876"/>
                  <a:gd name="connsiteY319" fmla="*/ 849076 h 4375737"/>
                  <a:gd name="connsiteX320" fmla="*/ 1388239 w 2513876"/>
                  <a:gd name="connsiteY320" fmla="*/ 856310 h 4375737"/>
                  <a:gd name="connsiteX321" fmla="*/ 1569816 w 2513876"/>
                  <a:gd name="connsiteY321" fmla="*/ 1304829 h 4375737"/>
                  <a:gd name="connsiteX322" fmla="*/ 1616115 w 2513876"/>
                  <a:gd name="connsiteY322" fmla="*/ 1437938 h 4375737"/>
                  <a:gd name="connsiteX323" fmla="*/ 1622626 w 2513876"/>
                  <a:gd name="connsiteY323" fmla="*/ 1492918 h 4375737"/>
                  <a:gd name="connsiteX324" fmla="*/ 1630583 w 2513876"/>
                  <a:gd name="connsiteY324" fmla="*/ 1502322 h 4375737"/>
                  <a:gd name="connsiteX325" fmla="*/ 1650839 w 2513876"/>
                  <a:gd name="connsiteY325" fmla="*/ 1467598 h 4375737"/>
                  <a:gd name="connsiteX326" fmla="*/ 1605264 w 2513876"/>
                  <a:gd name="connsiteY326" fmla="*/ 1095762 h 4375737"/>
                  <a:gd name="connsiteX327" fmla="*/ 1572710 w 2513876"/>
                  <a:gd name="connsiteY327" fmla="*/ 1030654 h 4375737"/>
                  <a:gd name="connsiteX328" fmla="*/ 1452623 w 2513876"/>
                  <a:gd name="connsiteY328" fmla="*/ 913460 h 4375737"/>
                  <a:gd name="connsiteX329" fmla="*/ 1385345 w 2513876"/>
                  <a:gd name="connsiteY329" fmla="*/ 849076 h 4375737"/>
                  <a:gd name="connsiteX330" fmla="*/ 938273 w 2513876"/>
                  <a:gd name="connsiteY330" fmla="*/ 877289 h 4375737"/>
                  <a:gd name="connsiteX331" fmla="*/ 948401 w 2513876"/>
                  <a:gd name="connsiteY331" fmla="*/ 870055 h 4375737"/>
                  <a:gd name="connsiteX332" fmla="*/ 1169766 w 2513876"/>
                  <a:gd name="connsiteY332" fmla="*/ 647243 h 4375737"/>
                  <a:gd name="connsiteX333" fmla="*/ 1168320 w 2513876"/>
                  <a:gd name="connsiteY333" fmla="*/ 624093 h 4375737"/>
                  <a:gd name="connsiteX334" fmla="*/ 1008444 w 2513876"/>
                  <a:gd name="connsiteY334" fmla="*/ 463494 h 4375737"/>
                  <a:gd name="connsiteX335" fmla="*/ 994699 w 2513876"/>
                  <a:gd name="connsiteY335" fmla="*/ 456260 h 4375737"/>
                  <a:gd name="connsiteX336" fmla="*/ 938273 w 2513876"/>
                  <a:gd name="connsiteY336" fmla="*/ 877289 h 4375737"/>
                  <a:gd name="connsiteX337" fmla="*/ 619246 w 2513876"/>
                  <a:gd name="connsiteY337" fmla="*/ 2677876 h 4375737"/>
                  <a:gd name="connsiteX338" fmla="*/ 617075 w 2513876"/>
                  <a:gd name="connsiteY338" fmla="*/ 2669919 h 4375737"/>
                  <a:gd name="connsiteX339" fmla="*/ 604054 w 2513876"/>
                  <a:gd name="connsiteY339" fmla="*/ 2677876 h 4375737"/>
                  <a:gd name="connsiteX340" fmla="*/ 420306 w 2513876"/>
                  <a:gd name="connsiteY340" fmla="*/ 2864518 h 4375737"/>
                  <a:gd name="connsiteX341" fmla="*/ 414518 w 2513876"/>
                  <a:gd name="connsiteY341" fmla="*/ 2871029 h 4375737"/>
                  <a:gd name="connsiteX342" fmla="*/ 421029 w 2513876"/>
                  <a:gd name="connsiteY342" fmla="*/ 2901412 h 4375737"/>
                  <a:gd name="connsiteX343" fmla="*/ 565713 w 2513876"/>
                  <a:gd name="connsiteY343" fmla="*/ 2986052 h 4375737"/>
                  <a:gd name="connsiteX344" fmla="*/ 582351 w 2513876"/>
                  <a:gd name="connsiteY344" fmla="*/ 2978095 h 4375737"/>
                  <a:gd name="connsiteX345" fmla="*/ 619246 w 2513876"/>
                  <a:gd name="connsiteY345" fmla="*/ 2677876 h 4375737"/>
                  <a:gd name="connsiteX346" fmla="*/ 1900418 w 2513876"/>
                  <a:gd name="connsiteY346" fmla="*/ 2686557 h 4375737"/>
                  <a:gd name="connsiteX347" fmla="*/ 1898971 w 2513876"/>
                  <a:gd name="connsiteY347" fmla="*/ 2695238 h 4375737"/>
                  <a:gd name="connsiteX348" fmla="*/ 1933696 w 2513876"/>
                  <a:gd name="connsiteY348" fmla="*/ 2967967 h 4375737"/>
                  <a:gd name="connsiteX349" fmla="*/ 1952504 w 2513876"/>
                  <a:gd name="connsiteY349" fmla="*/ 2975924 h 4375737"/>
                  <a:gd name="connsiteX350" fmla="*/ 2088507 w 2513876"/>
                  <a:gd name="connsiteY350" fmla="*/ 2897072 h 4375737"/>
                  <a:gd name="connsiteX351" fmla="*/ 2091400 w 2513876"/>
                  <a:gd name="connsiteY351" fmla="*/ 2875369 h 4375737"/>
                  <a:gd name="connsiteX352" fmla="*/ 1914887 w 2513876"/>
                  <a:gd name="connsiteY352" fmla="*/ 2696685 h 4375737"/>
                  <a:gd name="connsiteX353" fmla="*/ 1900418 w 2513876"/>
                  <a:gd name="connsiteY353" fmla="*/ 2686557 h 4375737"/>
                  <a:gd name="connsiteX354" fmla="*/ 813121 w 2513876"/>
                  <a:gd name="connsiteY354" fmla="*/ 1156529 h 4375737"/>
                  <a:gd name="connsiteX355" fmla="*/ 808781 w 2513876"/>
                  <a:gd name="connsiteY355" fmla="*/ 1155082 h 4375737"/>
                  <a:gd name="connsiteX356" fmla="*/ 680013 w 2513876"/>
                  <a:gd name="connsiteY356" fmla="*/ 1280957 h 4375737"/>
                  <a:gd name="connsiteX357" fmla="*/ 680736 w 2513876"/>
                  <a:gd name="connsiteY357" fmla="*/ 1314957 h 4375737"/>
                  <a:gd name="connsiteX358" fmla="*/ 764653 w 2513876"/>
                  <a:gd name="connsiteY358" fmla="*/ 1399597 h 4375737"/>
                  <a:gd name="connsiteX359" fmla="*/ 775504 w 2513876"/>
                  <a:gd name="connsiteY359" fmla="*/ 1407555 h 4375737"/>
                  <a:gd name="connsiteX360" fmla="*/ 782015 w 2513876"/>
                  <a:gd name="connsiteY360" fmla="*/ 1394533 h 4375737"/>
                  <a:gd name="connsiteX361" fmla="*/ 800823 w 2513876"/>
                  <a:gd name="connsiteY361" fmla="*/ 1267935 h 4375737"/>
                  <a:gd name="connsiteX362" fmla="*/ 813121 w 2513876"/>
                  <a:gd name="connsiteY362" fmla="*/ 1156529 h 4375737"/>
                  <a:gd name="connsiteX363" fmla="*/ 1732585 w 2513876"/>
                  <a:gd name="connsiteY363" fmla="*/ 1400321 h 4375737"/>
                  <a:gd name="connsiteX364" fmla="*/ 1825183 w 2513876"/>
                  <a:gd name="connsiteY364" fmla="*/ 1302659 h 4375737"/>
                  <a:gd name="connsiteX365" fmla="*/ 1822289 w 2513876"/>
                  <a:gd name="connsiteY365" fmla="*/ 1283850 h 4375737"/>
                  <a:gd name="connsiteX366" fmla="*/ 1720287 w 2513876"/>
                  <a:gd name="connsiteY366" fmla="*/ 1181848 h 4375737"/>
                  <a:gd name="connsiteX367" fmla="*/ 1707989 w 2513876"/>
                  <a:gd name="connsiteY367" fmla="*/ 1173167 h 4375737"/>
                  <a:gd name="connsiteX368" fmla="*/ 1705095 w 2513876"/>
                  <a:gd name="connsiteY368" fmla="*/ 1189083 h 4375737"/>
                  <a:gd name="connsiteX369" fmla="*/ 1719564 w 2513876"/>
                  <a:gd name="connsiteY369" fmla="*/ 1305553 h 4375737"/>
                  <a:gd name="connsiteX370" fmla="*/ 1732585 w 2513876"/>
                  <a:gd name="connsiteY370" fmla="*/ 1400321 h 437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</a:cxnLst>
                <a:rect l="l" t="t" r="r" b="b"/>
                <a:pathLst>
                  <a:path w="2513876" h="4375737">
                    <a:moveTo>
                      <a:pt x="0" y="4375738"/>
                    </a:moveTo>
                    <a:cubicBezTo>
                      <a:pt x="2170" y="4336673"/>
                      <a:pt x="11575" y="4299779"/>
                      <a:pt x="18085" y="4261438"/>
                    </a:cubicBezTo>
                    <a:cubicBezTo>
                      <a:pt x="45575" y="4088541"/>
                      <a:pt x="73789" y="3914921"/>
                      <a:pt x="102002" y="3742024"/>
                    </a:cubicBezTo>
                    <a:cubicBezTo>
                      <a:pt x="136726" y="3530062"/>
                      <a:pt x="172173" y="3318101"/>
                      <a:pt x="206897" y="3106863"/>
                    </a:cubicBezTo>
                    <a:cubicBezTo>
                      <a:pt x="239451" y="2907923"/>
                      <a:pt x="272728" y="2708983"/>
                      <a:pt x="305282" y="2510043"/>
                    </a:cubicBezTo>
                    <a:cubicBezTo>
                      <a:pt x="337113" y="2319784"/>
                      <a:pt x="368220" y="2130249"/>
                      <a:pt x="400050" y="1939990"/>
                    </a:cubicBezTo>
                    <a:cubicBezTo>
                      <a:pt x="439115" y="1704879"/>
                      <a:pt x="477456" y="1469045"/>
                      <a:pt x="516520" y="1233935"/>
                    </a:cubicBezTo>
                    <a:cubicBezTo>
                      <a:pt x="552691" y="1014015"/>
                      <a:pt x="588862" y="794096"/>
                      <a:pt x="625756" y="574178"/>
                    </a:cubicBezTo>
                    <a:cubicBezTo>
                      <a:pt x="643842" y="467112"/>
                      <a:pt x="661927" y="359322"/>
                      <a:pt x="680013" y="252257"/>
                    </a:cubicBezTo>
                    <a:cubicBezTo>
                      <a:pt x="683630" y="229831"/>
                      <a:pt x="686523" y="229107"/>
                      <a:pt x="706056" y="240682"/>
                    </a:cubicBezTo>
                    <a:cubicBezTo>
                      <a:pt x="722694" y="250086"/>
                      <a:pt x="740056" y="258767"/>
                      <a:pt x="755972" y="268895"/>
                    </a:cubicBezTo>
                    <a:cubicBezTo>
                      <a:pt x="768993" y="277576"/>
                      <a:pt x="774057" y="273236"/>
                      <a:pt x="779121" y="260214"/>
                    </a:cubicBezTo>
                    <a:cubicBezTo>
                      <a:pt x="808058" y="184255"/>
                      <a:pt x="836994" y="107573"/>
                      <a:pt x="865931" y="31614"/>
                    </a:cubicBezTo>
                    <a:cubicBezTo>
                      <a:pt x="868825" y="24380"/>
                      <a:pt x="869548" y="14975"/>
                      <a:pt x="879676" y="10635"/>
                    </a:cubicBezTo>
                    <a:cubicBezTo>
                      <a:pt x="884016" y="16422"/>
                      <a:pt x="881846" y="22210"/>
                      <a:pt x="880399" y="27274"/>
                    </a:cubicBezTo>
                    <a:cubicBezTo>
                      <a:pt x="873165" y="69232"/>
                      <a:pt x="866654" y="111913"/>
                      <a:pt x="859420" y="153872"/>
                    </a:cubicBezTo>
                    <a:cubicBezTo>
                      <a:pt x="857973" y="161829"/>
                      <a:pt x="856527" y="169787"/>
                      <a:pt x="862314" y="175574"/>
                    </a:cubicBezTo>
                    <a:cubicBezTo>
                      <a:pt x="873165" y="187149"/>
                      <a:pt x="872442" y="199447"/>
                      <a:pt x="868825" y="213915"/>
                    </a:cubicBezTo>
                    <a:cubicBezTo>
                      <a:pt x="864484" y="229107"/>
                      <a:pt x="862314" y="245746"/>
                      <a:pt x="856527" y="260214"/>
                    </a:cubicBezTo>
                    <a:cubicBezTo>
                      <a:pt x="850016" y="278299"/>
                      <a:pt x="856527" y="284087"/>
                      <a:pt x="873165" y="288427"/>
                    </a:cubicBezTo>
                    <a:cubicBezTo>
                      <a:pt x="907889" y="297108"/>
                      <a:pt x="941890" y="307236"/>
                      <a:pt x="976614" y="315917"/>
                    </a:cubicBezTo>
                    <a:cubicBezTo>
                      <a:pt x="998316" y="321705"/>
                      <a:pt x="1017125" y="331833"/>
                      <a:pt x="1033041" y="348471"/>
                    </a:cubicBezTo>
                    <a:cubicBezTo>
                      <a:pt x="1051849" y="368727"/>
                      <a:pt x="1071382" y="388259"/>
                      <a:pt x="1093808" y="405621"/>
                    </a:cubicBezTo>
                    <a:cubicBezTo>
                      <a:pt x="1088020" y="390429"/>
                      <a:pt x="1082956" y="374514"/>
                      <a:pt x="1076446" y="359322"/>
                    </a:cubicBezTo>
                    <a:cubicBezTo>
                      <a:pt x="1071382" y="347024"/>
                      <a:pt x="1076446" y="344131"/>
                      <a:pt x="1088020" y="346301"/>
                    </a:cubicBezTo>
                    <a:cubicBezTo>
                      <a:pt x="1098871" y="349195"/>
                      <a:pt x="1110446" y="350641"/>
                      <a:pt x="1120574" y="354258"/>
                    </a:cubicBezTo>
                    <a:cubicBezTo>
                      <a:pt x="1135766" y="360046"/>
                      <a:pt x="1139383" y="352812"/>
                      <a:pt x="1140830" y="339790"/>
                    </a:cubicBezTo>
                    <a:cubicBezTo>
                      <a:pt x="1142277" y="326769"/>
                      <a:pt x="1143723" y="313747"/>
                      <a:pt x="1145170" y="300725"/>
                    </a:cubicBezTo>
                    <a:cubicBezTo>
                      <a:pt x="1145894" y="294938"/>
                      <a:pt x="1143723" y="286257"/>
                      <a:pt x="1150958" y="285534"/>
                    </a:cubicBezTo>
                    <a:cubicBezTo>
                      <a:pt x="1157468" y="284810"/>
                      <a:pt x="1158915" y="293491"/>
                      <a:pt x="1161085" y="298555"/>
                    </a:cubicBezTo>
                    <a:cubicBezTo>
                      <a:pt x="1190022" y="368727"/>
                      <a:pt x="1218235" y="438898"/>
                      <a:pt x="1246449" y="508346"/>
                    </a:cubicBezTo>
                    <a:cubicBezTo>
                      <a:pt x="1248619" y="514134"/>
                      <a:pt x="1251513" y="519921"/>
                      <a:pt x="1254406" y="527155"/>
                    </a:cubicBezTo>
                    <a:cubicBezTo>
                      <a:pt x="1261640" y="522091"/>
                      <a:pt x="1263087" y="514857"/>
                      <a:pt x="1265981" y="509070"/>
                    </a:cubicBezTo>
                    <a:cubicBezTo>
                      <a:pt x="1286237" y="459877"/>
                      <a:pt x="1306492" y="411408"/>
                      <a:pt x="1325301" y="361492"/>
                    </a:cubicBezTo>
                    <a:cubicBezTo>
                      <a:pt x="1331089" y="347024"/>
                      <a:pt x="1338323" y="340513"/>
                      <a:pt x="1354238" y="341237"/>
                    </a:cubicBezTo>
                    <a:cubicBezTo>
                      <a:pt x="1378111" y="341960"/>
                      <a:pt x="1401984" y="341960"/>
                      <a:pt x="1425856" y="341237"/>
                    </a:cubicBezTo>
                    <a:cubicBezTo>
                      <a:pt x="1439601" y="341237"/>
                      <a:pt x="1443218" y="346301"/>
                      <a:pt x="1437431" y="358599"/>
                    </a:cubicBezTo>
                    <a:cubicBezTo>
                      <a:pt x="1434537" y="365110"/>
                      <a:pt x="1432367" y="371621"/>
                      <a:pt x="1432367" y="380301"/>
                    </a:cubicBezTo>
                    <a:cubicBezTo>
                      <a:pt x="1438878" y="373791"/>
                      <a:pt x="1446112" y="367280"/>
                      <a:pt x="1452623" y="360046"/>
                    </a:cubicBezTo>
                    <a:cubicBezTo>
                      <a:pt x="1464197" y="347024"/>
                      <a:pt x="1478666" y="339067"/>
                      <a:pt x="1496751" y="340513"/>
                    </a:cubicBezTo>
                    <a:cubicBezTo>
                      <a:pt x="1511220" y="341960"/>
                      <a:pt x="1513390" y="336173"/>
                      <a:pt x="1511220" y="322428"/>
                    </a:cubicBezTo>
                    <a:cubicBezTo>
                      <a:pt x="1493858" y="225490"/>
                      <a:pt x="1480113" y="127829"/>
                      <a:pt x="1467814" y="29444"/>
                    </a:cubicBezTo>
                    <a:cubicBezTo>
                      <a:pt x="1467814" y="27997"/>
                      <a:pt x="1467091" y="25827"/>
                      <a:pt x="1467091" y="24380"/>
                    </a:cubicBezTo>
                    <a:cubicBezTo>
                      <a:pt x="1469261" y="16422"/>
                      <a:pt x="1459133" y="3401"/>
                      <a:pt x="1474325" y="1231"/>
                    </a:cubicBezTo>
                    <a:cubicBezTo>
                      <a:pt x="1487347" y="-940"/>
                      <a:pt x="1501092" y="-2387"/>
                      <a:pt x="1506879" y="16422"/>
                    </a:cubicBezTo>
                    <a:cubicBezTo>
                      <a:pt x="1522071" y="65615"/>
                      <a:pt x="1533646" y="115530"/>
                      <a:pt x="1546667" y="164723"/>
                    </a:cubicBezTo>
                    <a:cubicBezTo>
                      <a:pt x="1557518" y="205958"/>
                      <a:pt x="1568370" y="247916"/>
                      <a:pt x="1578497" y="289151"/>
                    </a:cubicBezTo>
                    <a:cubicBezTo>
                      <a:pt x="1581391" y="301449"/>
                      <a:pt x="1586455" y="305066"/>
                      <a:pt x="1598753" y="300725"/>
                    </a:cubicBezTo>
                    <a:cubicBezTo>
                      <a:pt x="1613221" y="296385"/>
                      <a:pt x="1627690" y="292768"/>
                      <a:pt x="1642158" y="289151"/>
                    </a:cubicBezTo>
                    <a:cubicBezTo>
                      <a:pt x="1645775" y="288427"/>
                      <a:pt x="1650839" y="285534"/>
                      <a:pt x="1653733" y="289874"/>
                    </a:cubicBezTo>
                    <a:cubicBezTo>
                      <a:pt x="1656627" y="294215"/>
                      <a:pt x="1652286" y="297832"/>
                      <a:pt x="1650116" y="300725"/>
                    </a:cubicBezTo>
                    <a:cubicBezTo>
                      <a:pt x="1639988" y="310853"/>
                      <a:pt x="1630583" y="321705"/>
                      <a:pt x="1620456" y="331833"/>
                    </a:cubicBezTo>
                    <a:cubicBezTo>
                      <a:pt x="1605987" y="345577"/>
                      <a:pt x="1599476" y="361492"/>
                      <a:pt x="1602370" y="381025"/>
                    </a:cubicBezTo>
                    <a:cubicBezTo>
                      <a:pt x="1622626" y="537283"/>
                      <a:pt x="1642158" y="693541"/>
                      <a:pt x="1661690" y="849799"/>
                    </a:cubicBezTo>
                    <a:cubicBezTo>
                      <a:pt x="1667478" y="893205"/>
                      <a:pt x="1673989" y="937333"/>
                      <a:pt x="1679776" y="980738"/>
                    </a:cubicBezTo>
                    <a:cubicBezTo>
                      <a:pt x="1681223" y="991589"/>
                      <a:pt x="1684840" y="1001717"/>
                      <a:pt x="1692797" y="1009675"/>
                    </a:cubicBezTo>
                    <a:cubicBezTo>
                      <a:pt x="1731139" y="1048016"/>
                      <a:pt x="1769480" y="1086357"/>
                      <a:pt x="1807097" y="1124698"/>
                    </a:cubicBezTo>
                    <a:cubicBezTo>
                      <a:pt x="1809268" y="1126869"/>
                      <a:pt x="1810715" y="1129039"/>
                      <a:pt x="1816502" y="1128315"/>
                    </a:cubicBezTo>
                    <a:cubicBezTo>
                      <a:pt x="1811438" y="1096485"/>
                      <a:pt x="1806374" y="1064655"/>
                      <a:pt x="1800587" y="1032824"/>
                    </a:cubicBezTo>
                    <a:cubicBezTo>
                      <a:pt x="1765139" y="817969"/>
                      <a:pt x="1729692" y="603114"/>
                      <a:pt x="1694968" y="388259"/>
                    </a:cubicBezTo>
                    <a:cubicBezTo>
                      <a:pt x="1689904" y="357875"/>
                      <a:pt x="1685563" y="326769"/>
                      <a:pt x="1679776" y="297108"/>
                    </a:cubicBezTo>
                    <a:cubicBezTo>
                      <a:pt x="1676882" y="283363"/>
                      <a:pt x="1681946" y="278299"/>
                      <a:pt x="1694968" y="274682"/>
                    </a:cubicBezTo>
                    <a:cubicBezTo>
                      <a:pt x="1736202" y="264555"/>
                      <a:pt x="1776714" y="253703"/>
                      <a:pt x="1817225" y="242129"/>
                    </a:cubicBezTo>
                    <a:cubicBezTo>
                      <a:pt x="1830970" y="238511"/>
                      <a:pt x="1835311" y="242129"/>
                      <a:pt x="1836758" y="255150"/>
                    </a:cubicBezTo>
                    <a:cubicBezTo>
                      <a:pt x="1854120" y="362216"/>
                      <a:pt x="1871482" y="468558"/>
                      <a:pt x="1888844" y="575624"/>
                    </a:cubicBezTo>
                    <a:cubicBezTo>
                      <a:pt x="1913440" y="724648"/>
                      <a:pt x="1937313" y="873672"/>
                      <a:pt x="1961909" y="1022696"/>
                    </a:cubicBezTo>
                    <a:cubicBezTo>
                      <a:pt x="1995909" y="1228871"/>
                      <a:pt x="2029910" y="1435045"/>
                      <a:pt x="2063911" y="1640495"/>
                    </a:cubicBezTo>
                    <a:cubicBezTo>
                      <a:pt x="2092847" y="1816286"/>
                      <a:pt x="2122508" y="1991353"/>
                      <a:pt x="2151444" y="2167144"/>
                    </a:cubicBezTo>
                    <a:cubicBezTo>
                      <a:pt x="2196296" y="2439148"/>
                      <a:pt x="2241148" y="2711877"/>
                      <a:pt x="2286000" y="2983882"/>
                    </a:cubicBezTo>
                    <a:cubicBezTo>
                      <a:pt x="2315660" y="3165460"/>
                      <a:pt x="2346044" y="3346314"/>
                      <a:pt x="2376427" y="3527892"/>
                    </a:cubicBezTo>
                    <a:cubicBezTo>
                      <a:pt x="2414045" y="3756492"/>
                      <a:pt x="2451663" y="3984368"/>
                      <a:pt x="2489280" y="4212969"/>
                    </a:cubicBezTo>
                    <a:cubicBezTo>
                      <a:pt x="2497238" y="4259267"/>
                      <a:pt x="2504472" y="4305566"/>
                      <a:pt x="2512430" y="4351865"/>
                    </a:cubicBezTo>
                    <a:cubicBezTo>
                      <a:pt x="2513876" y="4359099"/>
                      <a:pt x="2513153" y="4366334"/>
                      <a:pt x="2513876" y="4372844"/>
                    </a:cubicBezTo>
                    <a:cubicBezTo>
                      <a:pt x="2460344" y="4372844"/>
                      <a:pt x="2406811" y="4372844"/>
                      <a:pt x="2353278" y="4372844"/>
                    </a:cubicBezTo>
                    <a:cubicBezTo>
                      <a:pt x="2340980" y="4296162"/>
                      <a:pt x="2327958" y="4219479"/>
                      <a:pt x="2316383" y="4142074"/>
                    </a:cubicBezTo>
                    <a:cubicBezTo>
                      <a:pt x="2313490" y="4121095"/>
                      <a:pt x="2304809" y="4107349"/>
                      <a:pt x="2285277" y="4095775"/>
                    </a:cubicBezTo>
                    <a:cubicBezTo>
                      <a:pt x="2136976" y="4011135"/>
                      <a:pt x="1989399" y="3925049"/>
                      <a:pt x="1841821" y="3839685"/>
                    </a:cubicBezTo>
                    <a:cubicBezTo>
                      <a:pt x="1649392" y="3728279"/>
                      <a:pt x="1456963" y="3616149"/>
                      <a:pt x="1265258" y="3504019"/>
                    </a:cubicBezTo>
                    <a:cubicBezTo>
                      <a:pt x="1254406" y="3497508"/>
                      <a:pt x="1245725" y="3497508"/>
                      <a:pt x="1234874" y="3504019"/>
                    </a:cubicBezTo>
                    <a:cubicBezTo>
                      <a:pt x="1064147" y="3603851"/>
                      <a:pt x="893421" y="3702959"/>
                      <a:pt x="722694" y="3802068"/>
                    </a:cubicBezTo>
                    <a:cubicBezTo>
                      <a:pt x="561372" y="3895388"/>
                      <a:pt x="400773" y="3989432"/>
                      <a:pt x="239451" y="4082030"/>
                    </a:cubicBezTo>
                    <a:cubicBezTo>
                      <a:pt x="216302" y="4095052"/>
                      <a:pt x="204727" y="4111690"/>
                      <a:pt x="201110" y="4137733"/>
                    </a:cubicBezTo>
                    <a:cubicBezTo>
                      <a:pt x="190982" y="4216586"/>
                      <a:pt x="176514" y="4295438"/>
                      <a:pt x="160599" y="4373568"/>
                    </a:cubicBezTo>
                    <a:cubicBezTo>
                      <a:pt x="107066" y="4375738"/>
                      <a:pt x="53533" y="4375738"/>
                      <a:pt x="0" y="4375738"/>
                    </a:cubicBezTo>
                    <a:close/>
                    <a:moveTo>
                      <a:pt x="1557518" y="1570324"/>
                    </a:moveTo>
                    <a:cubicBezTo>
                      <a:pt x="1555348" y="1565260"/>
                      <a:pt x="1553178" y="1558749"/>
                      <a:pt x="1551008" y="1552962"/>
                    </a:cubicBezTo>
                    <a:cubicBezTo>
                      <a:pt x="1497475" y="1419129"/>
                      <a:pt x="1444665" y="1285297"/>
                      <a:pt x="1391132" y="1151465"/>
                    </a:cubicBezTo>
                    <a:cubicBezTo>
                      <a:pt x="1349174" y="1045846"/>
                      <a:pt x="1307216" y="940227"/>
                      <a:pt x="1265258" y="834608"/>
                    </a:cubicBezTo>
                    <a:cubicBezTo>
                      <a:pt x="1263087" y="830267"/>
                      <a:pt x="1263087" y="822310"/>
                      <a:pt x="1256577" y="822310"/>
                    </a:cubicBezTo>
                    <a:cubicBezTo>
                      <a:pt x="1250066" y="822310"/>
                      <a:pt x="1250066" y="830267"/>
                      <a:pt x="1248619" y="834608"/>
                    </a:cubicBezTo>
                    <a:cubicBezTo>
                      <a:pt x="1211001" y="928652"/>
                      <a:pt x="1173384" y="1022696"/>
                      <a:pt x="1135766" y="1116017"/>
                    </a:cubicBezTo>
                    <a:cubicBezTo>
                      <a:pt x="1075722" y="1267935"/>
                      <a:pt x="1015678" y="1420576"/>
                      <a:pt x="954911" y="1572494"/>
                    </a:cubicBezTo>
                    <a:cubicBezTo>
                      <a:pt x="950571" y="1583345"/>
                      <a:pt x="954911" y="1589133"/>
                      <a:pt x="961422" y="1595643"/>
                    </a:cubicBezTo>
                    <a:cubicBezTo>
                      <a:pt x="1046062" y="1681007"/>
                      <a:pt x="1130702" y="1766370"/>
                      <a:pt x="1215342" y="1851733"/>
                    </a:cubicBezTo>
                    <a:cubicBezTo>
                      <a:pt x="1250066" y="1886457"/>
                      <a:pt x="1250066" y="1886457"/>
                      <a:pt x="1284790" y="1851733"/>
                    </a:cubicBezTo>
                    <a:cubicBezTo>
                      <a:pt x="1372323" y="1763476"/>
                      <a:pt x="1459857" y="1675219"/>
                      <a:pt x="1547390" y="1586962"/>
                    </a:cubicBezTo>
                    <a:cubicBezTo>
                      <a:pt x="1551731" y="1582622"/>
                      <a:pt x="1558242" y="1579728"/>
                      <a:pt x="1557518" y="1570324"/>
                    </a:cubicBezTo>
                    <a:close/>
                    <a:moveTo>
                      <a:pt x="965763" y="2318338"/>
                    </a:moveTo>
                    <a:cubicBezTo>
                      <a:pt x="958528" y="2320508"/>
                      <a:pt x="953465" y="2325572"/>
                      <a:pt x="948401" y="2330636"/>
                    </a:cubicBezTo>
                    <a:cubicBezTo>
                      <a:pt x="877506" y="2402254"/>
                      <a:pt x="807334" y="2473872"/>
                      <a:pt x="736439" y="2545491"/>
                    </a:cubicBezTo>
                    <a:cubicBezTo>
                      <a:pt x="727758" y="2554172"/>
                      <a:pt x="721971" y="2564300"/>
                      <a:pt x="720524" y="2576598"/>
                    </a:cubicBezTo>
                    <a:cubicBezTo>
                      <a:pt x="716184" y="2616386"/>
                      <a:pt x="710396" y="2655450"/>
                      <a:pt x="705332" y="2695238"/>
                    </a:cubicBezTo>
                    <a:cubicBezTo>
                      <a:pt x="691587" y="2804474"/>
                      <a:pt x="678566" y="2913710"/>
                      <a:pt x="664821" y="3022223"/>
                    </a:cubicBezTo>
                    <a:cubicBezTo>
                      <a:pt x="662651" y="3036691"/>
                      <a:pt x="667715" y="3044649"/>
                      <a:pt x="680736" y="3051883"/>
                    </a:cubicBezTo>
                    <a:cubicBezTo>
                      <a:pt x="739333" y="3085160"/>
                      <a:pt x="798653" y="3119161"/>
                      <a:pt x="856527" y="3154609"/>
                    </a:cubicBezTo>
                    <a:cubicBezTo>
                      <a:pt x="870995" y="3163289"/>
                      <a:pt x="878953" y="3161843"/>
                      <a:pt x="887634" y="3147375"/>
                    </a:cubicBezTo>
                    <a:cubicBezTo>
                      <a:pt x="986742" y="2991840"/>
                      <a:pt x="1086573" y="2837028"/>
                      <a:pt x="1187128" y="2682217"/>
                    </a:cubicBezTo>
                    <a:cubicBezTo>
                      <a:pt x="1194363" y="2671365"/>
                      <a:pt x="1193639" y="2662685"/>
                      <a:pt x="1186405" y="2651833"/>
                    </a:cubicBezTo>
                    <a:cubicBezTo>
                      <a:pt x="1150958" y="2598300"/>
                      <a:pt x="1115510" y="2544767"/>
                      <a:pt x="1080786" y="2490511"/>
                    </a:cubicBezTo>
                    <a:cubicBezTo>
                      <a:pt x="1046785" y="2437701"/>
                      <a:pt x="1012785" y="2384169"/>
                      <a:pt x="978061" y="2331359"/>
                    </a:cubicBezTo>
                    <a:cubicBezTo>
                      <a:pt x="975167" y="2327019"/>
                      <a:pt x="972997" y="2320508"/>
                      <a:pt x="965763" y="2318338"/>
                    </a:cubicBezTo>
                    <a:close/>
                    <a:moveTo>
                      <a:pt x="1851949" y="3023670"/>
                    </a:moveTo>
                    <a:cubicBezTo>
                      <a:pt x="1851949" y="3022223"/>
                      <a:pt x="1851226" y="3020053"/>
                      <a:pt x="1851226" y="3018606"/>
                    </a:cubicBezTo>
                    <a:cubicBezTo>
                      <a:pt x="1832417" y="2876816"/>
                      <a:pt x="1814332" y="2735750"/>
                      <a:pt x="1796246" y="2593960"/>
                    </a:cubicBezTo>
                    <a:cubicBezTo>
                      <a:pt x="1794799" y="2581662"/>
                      <a:pt x="1789735" y="2571534"/>
                      <a:pt x="1781054" y="2562129"/>
                    </a:cubicBezTo>
                    <a:cubicBezTo>
                      <a:pt x="1705819" y="2486894"/>
                      <a:pt x="1630583" y="2411659"/>
                      <a:pt x="1555348" y="2335700"/>
                    </a:cubicBezTo>
                    <a:cubicBezTo>
                      <a:pt x="1545944" y="2325572"/>
                      <a:pt x="1540156" y="2326295"/>
                      <a:pt x="1532199" y="2337870"/>
                    </a:cubicBezTo>
                    <a:cubicBezTo>
                      <a:pt x="1463474" y="2444212"/>
                      <a:pt x="1395473" y="2549831"/>
                      <a:pt x="1326025" y="2655450"/>
                    </a:cubicBezTo>
                    <a:cubicBezTo>
                      <a:pt x="1318791" y="2666302"/>
                      <a:pt x="1320237" y="2674259"/>
                      <a:pt x="1327472" y="2684387"/>
                    </a:cubicBezTo>
                    <a:cubicBezTo>
                      <a:pt x="1349897" y="2717664"/>
                      <a:pt x="1372323" y="2751665"/>
                      <a:pt x="1394749" y="2785666"/>
                    </a:cubicBezTo>
                    <a:cubicBezTo>
                      <a:pt x="1472155" y="2905753"/>
                      <a:pt x="1549561" y="3025840"/>
                      <a:pt x="1626243" y="3145928"/>
                    </a:cubicBezTo>
                    <a:cubicBezTo>
                      <a:pt x="1632030" y="3155332"/>
                      <a:pt x="1637094" y="3158226"/>
                      <a:pt x="1647946" y="3152438"/>
                    </a:cubicBezTo>
                    <a:cubicBezTo>
                      <a:pt x="1712330" y="3114821"/>
                      <a:pt x="1776714" y="3077926"/>
                      <a:pt x="1841098" y="3040308"/>
                    </a:cubicBezTo>
                    <a:cubicBezTo>
                      <a:pt x="1846885" y="3036691"/>
                      <a:pt x="1852673" y="3033074"/>
                      <a:pt x="1851949" y="3023670"/>
                    </a:cubicBezTo>
                    <a:close/>
                    <a:moveTo>
                      <a:pt x="1250066" y="3382485"/>
                    </a:moveTo>
                    <a:cubicBezTo>
                      <a:pt x="1257300" y="3378868"/>
                      <a:pt x="1264534" y="3375251"/>
                      <a:pt x="1271045" y="3371634"/>
                    </a:cubicBezTo>
                    <a:cubicBezTo>
                      <a:pt x="1356408" y="3321718"/>
                      <a:pt x="1441772" y="3272526"/>
                      <a:pt x="1527135" y="3222610"/>
                    </a:cubicBezTo>
                    <a:cubicBezTo>
                      <a:pt x="1548114" y="3210312"/>
                      <a:pt x="1548114" y="3210312"/>
                      <a:pt x="1534369" y="3189333"/>
                    </a:cubicBezTo>
                    <a:cubicBezTo>
                      <a:pt x="1475772" y="3098905"/>
                      <a:pt x="1417175" y="3008478"/>
                      <a:pt x="1358578" y="2918774"/>
                    </a:cubicBezTo>
                    <a:cubicBezTo>
                      <a:pt x="1328195" y="2871752"/>
                      <a:pt x="1297811" y="2824730"/>
                      <a:pt x="1266704" y="2778431"/>
                    </a:cubicBezTo>
                    <a:cubicBezTo>
                      <a:pt x="1260917" y="2769750"/>
                      <a:pt x="1256577" y="2764686"/>
                      <a:pt x="1247896" y="2777708"/>
                    </a:cubicBezTo>
                    <a:cubicBezTo>
                      <a:pt x="1156745" y="2918774"/>
                      <a:pt x="1064871" y="3060564"/>
                      <a:pt x="972997" y="3201631"/>
                    </a:cubicBezTo>
                    <a:cubicBezTo>
                      <a:pt x="965039" y="3213929"/>
                      <a:pt x="965763" y="3219716"/>
                      <a:pt x="979508" y="3227674"/>
                    </a:cubicBezTo>
                    <a:cubicBezTo>
                      <a:pt x="1064871" y="3276143"/>
                      <a:pt x="1149511" y="3326058"/>
                      <a:pt x="1234151" y="3375251"/>
                    </a:cubicBezTo>
                    <a:cubicBezTo>
                      <a:pt x="1239215" y="3376698"/>
                      <a:pt x="1244278" y="3379591"/>
                      <a:pt x="1250066" y="3382485"/>
                    </a:cubicBezTo>
                    <a:close/>
                    <a:moveTo>
                      <a:pt x="2118891" y="2994010"/>
                    </a:moveTo>
                    <a:cubicBezTo>
                      <a:pt x="2114550" y="2996180"/>
                      <a:pt x="2109486" y="2998350"/>
                      <a:pt x="2105145" y="3001244"/>
                    </a:cubicBezTo>
                    <a:cubicBezTo>
                      <a:pt x="2062464" y="3025840"/>
                      <a:pt x="2019782" y="3051160"/>
                      <a:pt x="1977101" y="3075756"/>
                    </a:cubicBezTo>
                    <a:cubicBezTo>
                      <a:pt x="1946717" y="3093118"/>
                      <a:pt x="1947440" y="3093118"/>
                      <a:pt x="1952504" y="3127842"/>
                    </a:cubicBezTo>
                    <a:cubicBezTo>
                      <a:pt x="1971313" y="3258057"/>
                      <a:pt x="1988675" y="3388273"/>
                      <a:pt x="2004590" y="3518488"/>
                    </a:cubicBezTo>
                    <a:cubicBezTo>
                      <a:pt x="2016889" y="3619766"/>
                      <a:pt x="2029187" y="3721768"/>
                      <a:pt x="2041485" y="3823046"/>
                    </a:cubicBezTo>
                    <a:cubicBezTo>
                      <a:pt x="2043655" y="3838962"/>
                      <a:pt x="2050166" y="3849813"/>
                      <a:pt x="2064634" y="3857770"/>
                    </a:cubicBezTo>
                    <a:cubicBezTo>
                      <a:pt x="2108763" y="3882367"/>
                      <a:pt x="2152168" y="3908410"/>
                      <a:pt x="2195573" y="3933729"/>
                    </a:cubicBezTo>
                    <a:cubicBezTo>
                      <a:pt x="2222339" y="3948921"/>
                      <a:pt x="2249106" y="3964837"/>
                      <a:pt x="2275872" y="3980028"/>
                    </a:cubicBezTo>
                    <a:cubicBezTo>
                      <a:pt x="2278766" y="3981475"/>
                      <a:pt x="2282383" y="3984368"/>
                      <a:pt x="2286000" y="3982198"/>
                    </a:cubicBezTo>
                    <a:cubicBezTo>
                      <a:pt x="2289617" y="3980028"/>
                      <a:pt x="2288170" y="3975688"/>
                      <a:pt x="2287447" y="3972071"/>
                    </a:cubicBezTo>
                    <a:cubicBezTo>
                      <a:pt x="2285277" y="3958326"/>
                      <a:pt x="2283106" y="3943857"/>
                      <a:pt x="2280213" y="3930112"/>
                    </a:cubicBezTo>
                    <a:cubicBezTo>
                      <a:pt x="2236084" y="3671852"/>
                      <a:pt x="2193402" y="3412868"/>
                      <a:pt x="2152168" y="3154609"/>
                    </a:cubicBezTo>
                    <a:cubicBezTo>
                      <a:pt x="2144210" y="3106140"/>
                      <a:pt x="2135529" y="3057671"/>
                      <a:pt x="2126848" y="3008478"/>
                    </a:cubicBezTo>
                    <a:cubicBezTo>
                      <a:pt x="2126125" y="3003414"/>
                      <a:pt x="2126848" y="2996180"/>
                      <a:pt x="2118891" y="2994010"/>
                    </a:cubicBezTo>
                    <a:close/>
                    <a:moveTo>
                      <a:pt x="563542" y="3113374"/>
                    </a:moveTo>
                    <a:cubicBezTo>
                      <a:pt x="567159" y="3100352"/>
                      <a:pt x="559925" y="3097459"/>
                      <a:pt x="554138" y="3093841"/>
                    </a:cubicBezTo>
                    <a:cubicBezTo>
                      <a:pt x="504946" y="3065628"/>
                      <a:pt x="456477" y="3036691"/>
                      <a:pt x="407284" y="3008478"/>
                    </a:cubicBezTo>
                    <a:cubicBezTo>
                      <a:pt x="389922" y="2998350"/>
                      <a:pt x="389922" y="2999074"/>
                      <a:pt x="386305" y="3019329"/>
                    </a:cubicBezTo>
                    <a:cubicBezTo>
                      <a:pt x="334219" y="3331846"/>
                      <a:pt x="282856" y="3645086"/>
                      <a:pt x="230770" y="3957602"/>
                    </a:cubicBezTo>
                    <a:cubicBezTo>
                      <a:pt x="230047" y="3961943"/>
                      <a:pt x="226430" y="3967730"/>
                      <a:pt x="231494" y="3970624"/>
                    </a:cubicBezTo>
                    <a:cubicBezTo>
                      <a:pt x="235834" y="3973517"/>
                      <a:pt x="240175" y="3969177"/>
                      <a:pt x="244515" y="3967007"/>
                    </a:cubicBezTo>
                    <a:cubicBezTo>
                      <a:pt x="315410" y="3925772"/>
                      <a:pt x="386305" y="3884537"/>
                      <a:pt x="457923" y="3843302"/>
                    </a:cubicBezTo>
                    <a:cubicBezTo>
                      <a:pt x="466604" y="3838238"/>
                      <a:pt x="472392" y="3831004"/>
                      <a:pt x="473839" y="3820876"/>
                    </a:cubicBezTo>
                    <a:cubicBezTo>
                      <a:pt x="479626" y="3776024"/>
                      <a:pt x="486137" y="3731172"/>
                      <a:pt x="491924" y="3686321"/>
                    </a:cubicBezTo>
                    <a:cubicBezTo>
                      <a:pt x="505669" y="3575637"/>
                      <a:pt x="519414" y="3464231"/>
                      <a:pt x="533159" y="3353549"/>
                    </a:cubicBezTo>
                    <a:cubicBezTo>
                      <a:pt x="543287" y="3272526"/>
                      <a:pt x="554138" y="3191503"/>
                      <a:pt x="563542" y="3113374"/>
                    </a:cubicBezTo>
                    <a:close/>
                    <a:moveTo>
                      <a:pt x="2079103" y="2718387"/>
                    </a:moveTo>
                    <a:cubicBezTo>
                      <a:pt x="2006761" y="2282890"/>
                      <a:pt x="1935142" y="1849563"/>
                      <a:pt x="1862800" y="1411895"/>
                    </a:cubicBezTo>
                    <a:cubicBezTo>
                      <a:pt x="1828077" y="1446619"/>
                      <a:pt x="1796970" y="1478450"/>
                      <a:pt x="1765139" y="1508833"/>
                    </a:cubicBezTo>
                    <a:cubicBezTo>
                      <a:pt x="1752841" y="1521131"/>
                      <a:pt x="1749947" y="1534153"/>
                      <a:pt x="1752118" y="1550791"/>
                    </a:cubicBezTo>
                    <a:cubicBezTo>
                      <a:pt x="1761522" y="1621686"/>
                      <a:pt x="1770203" y="1692581"/>
                      <a:pt x="1779607" y="1763476"/>
                    </a:cubicBezTo>
                    <a:cubicBezTo>
                      <a:pt x="1794799" y="1881393"/>
                      <a:pt x="1809991" y="1999310"/>
                      <a:pt x="1825183" y="2117228"/>
                    </a:cubicBezTo>
                    <a:cubicBezTo>
                      <a:pt x="1838928" y="2225017"/>
                      <a:pt x="1856290" y="2332806"/>
                      <a:pt x="1865694" y="2441319"/>
                    </a:cubicBezTo>
                    <a:cubicBezTo>
                      <a:pt x="1870035" y="2491235"/>
                      <a:pt x="1885226" y="2533193"/>
                      <a:pt x="1925014" y="2565746"/>
                    </a:cubicBezTo>
                    <a:cubicBezTo>
                      <a:pt x="1949611" y="2586002"/>
                      <a:pt x="1970590" y="2610598"/>
                      <a:pt x="1993739" y="2633748"/>
                    </a:cubicBezTo>
                    <a:cubicBezTo>
                      <a:pt x="2020506" y="2661961"/>
                      <a:pt x="2045102" y="2693792"/>
                      <a:pt x="2079103" y="2718387"/>
                    </a:cubicBezTo>
                    <a:close/>
                    <a:moveTo>
                      <a:pt x="440561" y="2695962"/>
                    </a:moveTo>
                    <a:cubicBezTo>
                      <a:pt x="448519" y="2697409"/>
                      <a:pt x="450689" y="2693068"/>
                      <a:pt x="454306" y="2689451"/>
                    </a:cubicBezTo>
                    <a:cubicBezTo>
                      <a:pt x="514350" y="2628684"/>
                      <a:pt x="573670" y="2568640"/>
                      <a:pt x="633714" y="2507873"/>
                    </a:cubicBezTo>
                    <a:cubicBezTo>
                      <a:pt x="641672" y="2499916"/>
                      <a:pt x="645289" y="2490511"/>
                      <a:pt x="646735" y="2479660"/>
                    </a:cubicBezTo>
                    <a:cubicBezTo>
                      <a:pt x="660480" y="2366083"/>
                      <a:pt x="674949" y="2251783"/>
                      <a:pt x="689417" y="2138207"/>
                    </a:cubicBezTo>
                    <a:cubicBezTo>
                      <a:pt x="714013" y="1945777"/>
                      <a:pt x="738609" y="1754072"/>
                      <a:pt x="763206" y="1561643"/>
                    </a:cubicBezTo>
                    <a:cubicBezTo>
                      <a:pt x="765376" y="1547174"/>
                      <a:pt x="761759" y="1534876"/>
                      <a:pt x="750908" y="1524748"/>
                    </a:cubicBezTo>
                    <a:cubicBezTo>
                      <a:pt x="721971" y="1496535"/>
                      <a:pt x="693758" y="1467598"/>
                      <a:pt x="664821" y="1438662"/>
                    </a:cubicBezTo>
                    <a:cubicBezTo>
                      <a:pt x="661204" y="1435045"/>
                      <a:pt x="658310" y="1428534"/>
                      <a:pt x="651799" y="1430704"/>
                    </a:cubicBezTo>
                    <a:cubicBezTo>
                      <a:pt x="647459" y="1432151"/>
                      <a:pt x="647459" y="1438662"/>
                      <a:pt x="646735" y="1443726"/>
                    </a:cubicBezTo>
                    <a:cubicBezTo>
                      <a:pt x="619246" y="1609388"/>
                      <a:pt x="591756" y="1775774"/>
                      <a:pt x="564266" y="1941437"/>
                    </a:cubicBezTo>
                    <a:cubicBezTo>
                      <a:pt x="528095" y="2161356"/>
                      <a:pt x="491201" y="2381275"/>
                      <a:pt x="455030" y="2601194"/>
                    </a:cubicBezTo>
                    <a:cubicBezTo>
                      <a:pt x="450689" y="2633024"/>
                      <a:pt x="445625" y="2664131"/>
                      <a:pt x="440561" y="2695962"/>
                    </a:cubicBezTo>
                    <a:close/>
                    <a:moveTo>
                      <a:pt x="1945270" y="3768067"/>
                    </a:moveTo>
                    <a:cubicBezTo>
                      <a:pt x="1945270" y="3765173"/>
                      <a:pt x="1944547" y="3762280"/>
                      <a:pt x="1944547" y="3759386"/>
                    </a:cubicBezTo>
                    <a:cubicBezTo>
                      <a:pt x="1934419" y="3673299"/>
                      <a:pt x="1924291" y="3587212"/>
                      <a:pt x="1912716" y="3501126"/>
                    </a:cubicBezTo>
                    <a:cubicBezTo>
                      <a:pt x="1898248" y="3388273"/>
                      <a:pt x="1882333" y="3276143"/>
                      <a:pt x="1866418" y="3163289"/>
                    </a:cubicBezTo>
                    <a:cubicBezTo>
                      <a:pt x="1863524" y="3144481"/>
                      <a:pt x="1861354" y="3143757"/>
                      <a:pt x="1845438" y="3151715"/>
                    </a:cubicBezTo>
                    <a:cubicBezTo>
                      <a:pt x="1797693" y="3176311"/>
                      <a:pt x="1752118" y="3204524"/>
                      <a:pt x="1707266" y="3233461"/>
                    </a:cubicBezTo>
                    <a:cubicBezTo>
                      <a:pt x="1692074" y="3242865"/>
                      <a:pt x="1692797" y="3250823"/>
                      <a:pt x="1702202" y="3264568"/>
                    </a:cubicBezTo>
                    <a:cubicBezTo>
                      <a:pt x="1760075" y="3349931"/>
                      <a:pt x="1815055" y="3436742"/>
                      <a:pt x="1870035" y="3524275"/>
                    </a:cubicBezTo>
                    <a:cubicBezTo>
                      <a:pt x="1880886" y="3541637"/>
                      <a:pt x="1887397" y="3559723"/>
                      <a:pt x="1889567" y="3579255"/>
                    </a:cubicBezTo>
                    <a:cubicBezTo>
                      <a:pt x="1896801" y="3629894"/>
                      <a:pt x="1904035" y="3680533"/>
                      <a:pt x="1910546" y="3731172"/>
                    </a:cubicBezTo>
                    <a:cubicBezTo>
                      <a:pt x="1911270" y="3739130"/>
                      <a:pt x="1918504" y="3751428"/>
                      <a:pt x="1908376" y="3755045"/>
                    </a:cubicBezTo>
                    <a:cubicBezTo>
                      <a:pt x="1900418" y="3757939"/>
                      <a:pt x="1895354" y="3744917"/>
                      <a:pt x="1890290" y="3737683"/>
                    </a:cubicBezTo>
                    <a:cubicBezTo>
                      <a:pt x="1856290" y="3685597"/>
                      <a:pt x="1822289" y="3632788"/>
                      <a:pt x="1788289" y="3580701"/>
                    </a:cubicBezTo>
                    <a:cubicBezTo>
                      <a:pt x="1730415" y="3490998"/>
                      <a:pt x="1671818" y="3400571"/>
                      <a:pt x="1613945" y="3310867"/>
                    </a:cubicBezTo>
                    <a:cubicBezTo>
                      <a:pt x="1608158" y="3302186"/>
                      <a:pt x="1604540" y="3293505"/>
                      <a:pt x="1590795" y="3301462"/>
                    </a:cubicBezTo>
                    <a:cubicBezTo>
                      <a:pt x="1515560" y="3346314"/>
                      <a:pt x="1439601" y="3389719"/>
                      <a:pt x="1364366" y="3433848"/>
                    </a:cubicBezTo>
                    <a:cubicBezTo>
                      <a:pt x="1351344" y="3441082"/>
                      <a:pt x="1354961" y="3445422"/>
                      <a:pt x="1365089" y="3451210"/>
                    </a:cubicBezTo>
                    <a:cubicBezTo>
                      <a:pt x="1386792" y="3463508"/>
                      <a:pt x="1408494" y="3475806"/>
                      <a:pt x="1430197" y="3488827"/>
                    </a:cubicBezTo>
                    <a:cubicBezTo>
                      <a:pt x="1596583" y="3585765"/>
                      <a:pt x="1762245" y="3681980"/>
                      <a:pt x="1928632" y="3778918"/>
                    </a:cubicBezTo>
                    <a:cubicBezTo>
                      <a:pt x="1932972" y="3781812"/>
                      <a:pt x="1937313" y="3786876"/>
                      <a:pt x="1943100" y="3783982"/>
                    </a:cubicBezTo>
                    <a:cubicBezTo>
                      <a:pt x="1948164" y="3779641"/>
                      <a:pt x="1944547" y="3773131"/>
                      <a:pt x="1945270" y="3768067"/>
                    </a:cubicBezTo>
                    <a:close/>
                    <a:moveTo>
                      <a:pt x="1660967" y="1814839"/>
                    </a:moveTo>
                    <a:cubicBezTo>
                      <a:pt x="1650839" y="1809775"/>
                      <a:pt x="1650116" y="1802541"/>
                      <a:pt x="1647946" y="1796753"/>
                    </a:cubicBezTo>
                    <a:cubicBezTo>
                      <a:pt x="1634201" y="1762753"/>
                      <a:pt x="1621179" y="1728029"/>
                      <a:pt x="1607434" y="1694028"/>
                    </a:cubicBezTo>
                    <a:cubicBezTo>
                      <a:pt x="1600200" y="1675219"/>
                      <a:pt x="1600200" y="1675219"/>
                      <a:pt x="1585732" y="1689688"/>
                    </a:cubicBezTo>
                    <a:cubicBezTo>
                      <a:pt x="1528582" y="1747561"/>
                      <a:pt x="1472155" y="1804711"/>
                      <a:pt x="1415005" y="1862584"/>
                    </a:cubicBezTo>
                    <a:cubicBezTo>
                      <a:pt x="1386792" y="1890798"/>
                      <a:pt x="1358578" y="1919011"/>
                      <a:pt x="1330365" y="1947224"/>
                    </a:cubicBezTo>
                    <a:cubicBezTo>
                      <a:pt x="1323131" y="1954458"/>
                      <a:pt x="1320961" y="1959522"/>
                      <a:pt x="1328918" y="1968204"/>
                    </a:cubicBezTo>
                    <a:cubicBezTo>
                      <a:pt x="1390409" y="2029694"/>
                      <a:pt x="1451899" y="2091185"/>
                      <a:pt x="1513390" y="2152675"/>
                    </a:cubicBezTo>
                    <a:cubicBezTo>
                      <a:pt x="1522071" y="2161356"/>
                      <a:pt x="1526411" y="2158462"/>
                      <a:pt x="1532199" y="2149058"/>
                    </a:cubicBezTo>
                    <a:cubicBezTo>
                      <a:pt x="1545944" y="2127356"/>
                      <a:pt x="1559689" y="2105653"/>
                      <a:pt x="1574157" y="2084674"/>
                    </a:cubicBezTo>
                    <a:cubicBezTo>
                      <a:pt x="1604540" y="2037651"/>
                      <a:pt x="1634924" y="1990629"/>
                      <a:pt x="1666031" y="1944330"/>
                    </a:cubicBezTo>
                    <a:cubicBezTo>
                      <a:pt x="1668201" y="1940713"/>
                      <a:pt x="1671095" y="1934926"/>
                      <a:pt x="1676882" y="1936373"/>
                    </a:cubicBezTo>
                    <a:cubicBezTo>
                      <a:pt x="1681946" y="1937820"/>
                      <a:pt x="1681946" y="1944330"/>
                      <a:pt x="1682670" y="1948671"/>
                    </a:cubicBezTo>
                    <a:cubicBezTo>
                      <a:pt x="1687010" y="1981948"/>
                      <a:pt x="1689180" y="2015949"/>
                      <a:pt x="1695691" y="2049226"/>
                    </a:cubicBezTo>
                    <a:cubicBezTo>
                      <a:pt x="1700755" y="2075269"/>
                      <a:pt x="1693521" y="2095525"/>
                      <a:pt x="1679776" y="2115781"/>
                    </a:cubicBezTo>
                    <a:cubicBezTo>
                      <a:pt x="1655903" y="2150505"/>
                      <a:pt x="1634201" y="2186675"/>
                      <a:pt x="1610328" y="2222123"/>
                    </a:cubicBezTo>
                    <a:cubicBezTo>
                      <a:pt x="1601647" y="2235145"/>
                      <a:pt x="1602370" y="2243102"/>
                      <a:pt x="1613945" y="2253954"/>
                    </a:cubicBezTo>
                    <a:cubicBezTo>
                      <a:pt x="1664584" y="2303869"/>
                      <a:pt x="1714500" y="2353785"/>
                      <a:pt x="1764416" y="2404424"/>
                    </a:cubicBezTo>
                    <a:cubicBezTo>
                      <a:pt x="1766586" y="2406595"/>
                      <a:pt x="1768756" y="2411659"/>
                      <a:pt x="1774544" y="2409488"/>
                    </a:cubicBezTo>
                    <a:cubicBezTo>
                      <a:pt x="1760799" y="2298082"/>
                      <a:pt x="1746330" y="2186675"/>
                      <a:pt x="1732585" y="2074546"/>
                    </a:cubicBezTo>
                    <a:cubicBezTo>
                      <a:pt x="1718840" y="1965310"/>
                      <a:pt x="1704372" y="1856074"/>
                      <a:pt x="1690627" y="1747561"/>
                    </a:cubicBezTo>
                    <a:cubicBezTo>
                      <a:pt x="1685563" y="1706326"/>
                      <a:pt x="1679776" y="1665091"/>
                      <a:pt x="1674712" y="1623856"/>
                    </a:cubicBezTo>
                    <a:cubicBezTo>
                      <a:pt x="1673265" y="1610112"/>
                      <a:pt x="1668201" y="1610835"/>
                      <a:pt x="1659520" y="1618069"/>
                    </a:cubicBezTo>
                    <a:cubicBezTo>
                      <a:pt x="1649392" y="1626027"/>
                      <a:pt x="1644328" y="1636155"/>
                      <a:pt x="1645775" y="1649176"/>
                    </a:cubicBezTo>
                    <a:cubicBezTo>
                      <a:pt x="1648669" y="1675943"/>
                      <a:pt x="1652286" y="1701985"/>
                      <a:pt x="1655180" y="1728752"/>
                    </a:cubicBezTo>
                    <a:cubicBezTo>
                      <a:pt x="1655180" y="1756242"/>
                      <a:pt x="1661690" y="1783732"/>
                      <a:pt x="1660967" y="1814839"/>
                    </a:cubicBezTo>
                    <a:close/>
                    <a:moveTo>
                      <a:pt x="751631" y="2384892"/>
                    </a:moveTo>
                    <a:cubicBezTo>
                      <a:pt x="758142" y="2384892"/>
                      <a:pt x="759589" y="2381275"/>
                      <a:pt x="762482" y="2378381"/>
                    </a:cubicBezTo>
                    <a:cubicBezTo>
                      <a:pt x="807334" y="2333530"/>
                      <a:pt x="852186" y="2287954"/>
                      <a:pt x="897761" y="2243102"/>
                    </a:cubicBezTo>
                    <a:cubicBezTo>
                      <a:pt x="908613" y="2232251"/>
                      <a:pt x="909336" y="2225017"/>
                      <a:pt x="901378" y="2212719"/>
                    </a:cubicBezTo>
                    <a:cubicBezTo>
                      <a:pt x="876782" y="2176548"/>
                      <a:pt x="853633" y="2139653"/>
                      <a:pt x="829760" y="2103482"/>
                    </a:cubicBezTo>
                    <a:cubicBezTo>
                      <a:pt x="821802" y="2091185"/>
                      <a:pt x="818185" y="2079610"/>
                      <a:pt x="820356" y="2065141"/>
                    </a:cubicBezTo>
                    <a:cubicBezTo>
                      <a:pt x="824696" y="2031864"/>
                      <a:pt x="828313" y="1999310"/>
                      <a:pt x="833377" y="1966033"/>
                    </a:cubicBezTo>
                    <a:cubicBezTo>
                      <a:pt x="834824" y="1955905"/>
                      <a:pt x="829760" y="1939990"/>
                      <a:pt x="840611" y="1937820"/>
                    </a:cubicBezTo>
                    <a:cubicBezTo>
                      <a:pt x="849292" y="1936373"/>
                      <a:pt x="854356" y="1952288"/>
                      <a:pt x="860144" y="1960969"/>
                    </a:cubicBezTo>
                    <a:cubicBezTo>
                      <a:pt x="899208" y="2020289"/>
                      <a:pt x="936102" y="2081780"/>
                      <a:pt x="977337" y="2140377"/>
                    </a:cubicBezTo>
                    <a:cubicBezTo>
                      <a:pt x="984571" y="2151228"/>
                      <a:pt x="989635" y="2151951"/>
                      <a:pt x="998316" y="2141824"/>
                    </a:cubicBezTo>
                    <a:cubicBezTo>
                      <a:pt x="1010615" y="2127356"/>
                      <a:pt x="1024359" y="2114334"/>
                      <a:pt x="1038104" y="2100589"/>
                    </a:cubicBezTo>
                    <a:cubicBezTo>
                      <a:pt x="1080786" y="2057184"/>
                      <a:pt x="1123468" y="2014502"/>
                      <a:pt x="1166873" y="1971821"/>
                    </a:cubicBezTo>
                    <a:cubicBezTo>
                      <a:pt x="1177724" y="1960969"/>
                      <a:pt x="1177724" y="1954458"/>
                      <a:pt x="1166873" y="1944330"/>
                    </a:cubicBezTo>
                    <a:cubicBezTo>
                      <a:pt x="1153851" y="1932756"/>
                      <a:pt x="1142277" y="1919734"/>
                      <a:pt x="1129978" y="1907436"/>
                    </a:cubicBezTo>
                    <a:cubicBezTo>
                      <a:pt x="1062701" y="1839435"/>
                      <a:pt x="995423" y="1771434"/>
                      <a:pt x="928145" y="1702709"/>
                    </a:cubicBezTo>
                    <a:cubicBezTo>
                      <a:pt x="912230" y="1686794"/>
                      <a:pt x="910060" y="1687517"/>
                      <a:pt x="902825" y="1708496"/>
                    </a:cubicBezTo>
                    <a:cubicBezTo>
                      <a:pt x="891974" y="1736710"/>
                      <a:pt x="881123" y="1764923"/>
                      <a:pt x="867378" y="1792413"/>
                    </a:cubicBezTo>
                    <a:cubicBezTo>
                      <a:pt x="865208" y="1796753"/>
                      <a:pt x="864484" y="1804711"/>
                      <a:pt x="857973" y="1803264"/>
                    </a:cubicBezTo>
                    <a:cubicBezTo>
                      <a:pt x="852186" y="1801817"/>
                      <a:pt x="854356" y="1793860"/>
                      <a:pt x="855080" y="1788796"/>
                    </a:cubicBezTo>
                    <a:cubicBezTo>
                      <a:pt x="860144" y="1749008"/>
                      <a:pt x="864484" y="1708496"/>
                      <a:pt x="870272" y="1668708"/>
                    </a:cubicBezTo>
                    <a:cubicBezTo>
                      <a:pt x="872442" y="1654963"/>
                      <a:pt x="869548" y="1644112"/>
                      <a:pt x="860144" y="1634708"/>
                    </a:cubicBezTo>
                    <a:cubicBezTo>
                      <a:pt x="856527" y="1631814"/>
                      <a:pt x="854356" y="1626027"/>
                      <a:pt x="849292" y="1626750"/>
                    </a:cubicBezTo>
                    <a:cubicBezTo>
                      <a:pt x="843505" y="1628197"/>
                      <a:pt x="844952" y="1634708"/>
                      <a:pt x="844228" y="1639049"/>
                    </a:cubicBezTo>
                    <a:cubicBezTo>
                      <a:pt x="834101" y="1712114"/>
                      <a:pt x="824696" y="1785179"/>
                      <a:pt x="815292" y="1858244"/>
                    </a:cubicBezTo>
                    <a:cubicBezTo>
                      <a:pt x="795036" y="2013779"/>
                      <a:pt x="775504" y="2170037"/>
                      <a:pt x="756695" y="2325572"/>
                    </a:cubicBezTo>
                    <a:cubicBezTo>
                      <a:pt x="752354" y="2345104"/>
                      <a:pt x="747290" y="2364636"/>
                      <a:pt x="751631" y="2384892"/>
                    </a:cubicBezTo>
                    <a:close/>
                    <a:moveTo>
                      <a:pt x="1465644" y="2250337"/>
                    </a:moveTo>
                    <a:cubicBezTo>
                      <a:pt x="1465644" y="2243102"/>
                      <a:pt x="1460580" y="2239485"/>
                      <a:pt x="1456963" y="2235868"/>
                    </a:cubicBezTo>
                    <a:cubicBezTo>
                      <a:pt x="1391856" y="2170761"/>
                      <a:pt x="1326748" y="2104929"/>
                      <a:pt x="1261640" y="2039822"/>
                    </a:cubicBezTo>
                    <a:cubicBezTo>
                      <a:pt x="1252959" y="2031141"/>
                      <a:pt x="1247896" y="2029694"/>
                      <a:pt x="1238491" y="2039098"/>
                    </a:cubicBezTo>
                    <a:cubicBezTo>
                      <a:pt x="1177001" y="2102036"/>
                      <a:pt x="1114787" y="2164250"/>
                      <a:pt x="1051849" y="2226463"/>
                    </a:cubicBezTo>
                    <a:cubicBezTo>
                      <a:pt x="1043168" y="2235145"/>
                      <a:pt x="1041721" y="2242379"/>
                      <a:pt x="1048956" y="2252507"/>
                    </a:cubicBezTo>
                    <a:cubicBezTo>
                      <a:pt x="1114787" y="2354508"/>
                      <a:pt x="1181341" y="2456511"/>
                      <a:pt x="1246449" y="2558512"/>
                    </a:cubicBezTo>
                    <a:cubicBezTo>
                      <a:pt x="1254406" y="2570811"/>
                      <a:pt x="1258747" y="2571534"/>
                      <a:pt x="1267428" y="2558512"/>
                    </a:cubicBezTo>
                    <a:cubicBezTo>
                      <a:pt x="1330365" y="2460128"/>
                      <a:pt x="1394749" y="2361743"/>
                      <a:pt x="1458410" y="2263358"/>
                    </a:cubicBezTo>
                    <a:cubicBezTo>
                      <a:pt x="1461304" y="2259017"/>
                      <a:pt x="1463474" y="2253954"/>
                      <a:pt x="1465644" y="2250337"/>
                    </a:cubicBezTo>
                    <a:close/>
                    <a:moveTo>
                      <a:pt x="1148787" y="3438912"/>
                    </a:moveTo>
                    <a:cubicBezTo>
                      <a:pt x="1072829" y="3394783"/>
                      <a:pt x="1001210" y="3353549"/>
                      <a:pt x="930315" y="3311590"/>
                    </a:cubicBezTo>
                    <a:cubicBezTo>
                      <a:pt x="909336" y="3299292"/>
                      <a:pt x="909336" y="3299292"/>
                      <a:pt x="896314" y="3319548"/>
                    </a:cubicBezTo>
                    <a:cubicBezTo>
                      <a:pt x="810228" y="3451210"/>
                      <a:pt x="724141" y="3582148"/>
                      <a:pt x="638778" y="3713811"/>
                    </a:cubicBezTo>
                    <a:cubicBezTo>
                      <a:pt x="633714" y="3721768"/>
                      <a:pt x="628650" y="3730449"/>
                      <a:pt x="623586" y="3738406"/>
                    </a:cubicBezTo>
                    <a:cubicBezTo>
                      <a:pt x="625033" y="3739853"/>
                      <a:pt x="625756" y="3740577"/>
                      <a:pt x="627203" y="3742024"/>
                    </a:cubicBezTo>
                    <a:cubicBezTo>
                      <a:pt x="802270" y="3647256"/>
                      <a:pt x="975167" y="3545978"/>
                      <a:pt x="1148787" y="3438912"/>
                    </a:cubicBezTo>
                    <a:close/>
                    <a:moveTo>
                      <a:pt x="700992" y="1118911"/>
                    </a:moveTo>
                    <a:cubicBezTo>
                      <a:pt x="707502" y="1114570"/>
                      <a:pt x="709673" y="1113847"/>
                      <a:pt x="711120" y="1111677"/>
                    </a:cubicBezTo>
                    <a:cubicBezTo>
                      <a:pt x="749461" y="1071889"/>
                      <a:pt x="788525" y="1032824"/>
                      <a:pt x="826866" y="993036"/>
                    </a:cubicBezTo>
                    <a:cubicBezTo>
                      <a:pt x="834824" y="985079"/>
                      <a:pt x="837718" y="974951"/>
                      <a:pt x="839165" y="964100"/>
                    </a:cubicBezTo>
                    <a:cubicBezTo>
                      <a:pt x="863761" y="773841"/>
                      <a:pt x="888357" y="583582"/>
                      <a:pt x="912953" y="393323"/>
                    </a:cubicBezTo>
                    <a:cubicBezTo>
                      <a:pt x="915123" y="376684"/>
                      <a:pt x="911506" y="362939"/>
                      <a:pt x="898485" y="352088"/>
                    </a:cubicBezTo>
                    <a:cubicBezTo>
                      <a:pt x="885463" y="340513"/>
                      <a:pt x="873165" y="326769"/>
                      <a:pt x="860144" y="314470"/>
                    </a:cubicBezTo>
                    <a:cubicBezTo>
                      <a:pt x="853633" y="308683"/>
                      <a:pt x="848569" y="296385"/>
                      <a:pt x="839888" y="299279"/>
                    </a:cubicBezTo>
                    <a:cubicBezTo>
                      <a:pt x="831930" y="302172"/>
                      <a:pt x="834101" y="315194"/>
                      <a:pt x="832654" y="323151"/>
                    </a:cubicBezTo>
                    <a:cubicBezTo>
                      <a:pt x="797206" y="535113"/>
                      <a:pt x="762482" y="747798"/>
                      <a:pt x="727035" y="959759"/>
                    </a:cubicBezTo>
                    <a:cubicBezTo>
                      <a:pt x="718354" y="1011122"/>
                      <a:pt x="710396" y="1062484"/>
                      <a:pt x="700992" y="1118911"/>
                    </a:cubicBezTo>
                    <a:close/>
                    <a:moveTo>
                      <a:pt x="1577774" y="896098"/>
                    </a:moveTo>
                    <a:cubicBezTo>
                      <a:pt x="1558242" y="740564"/>
                      <a:pt x="1539433" y="590816"/>
                      <a:pt x="1520624" y="436728"/>
                    </a:cubicBezTo>
                    <a:cubicBezTo>
                      <a:pt x="1511220" y="444686"/>
                      <a:pt x="1506156" y="449750"/>
                      <a:pt x="1501092" y="454814"/>
                    </a:cubicBezTo>
                    <a:cubicBezTo>
                      <a:pt x="1448282" y="507623"/>
                      <a:pt x="1395473" y="561156"/>
                      <a:pt x="1342663" y="613965"/>
                    </a:cubicBezTo>
                    <a:cubicBezTo>
                      <a:pt x="1323131" y="633498"/>
                      <a:pt x="1323854" y="640008"/>
                      <a:pt x="1342663" y="659541"/>
                    </a:cubicBezTo>
                    <a:cubicBezTo>
                      <a:pt x="1390409" y="708010"/>
                      <a:pt x="1437431" y="755755"/>
                      <a:pt x="1485177" y="804224"/>
                    </a:cubicBezTo>
                    <a:cubicBezTo>
                      <a:pt x="1514837" y="833884"/>
                      <a:pt x="1544497" y="862821"/>
                      <a:pt x="1577774" y="896098"/>
                    </a:cubicBezTo>
                    <a:close/>
                    <a:moveTo>
                      <a:pt x="1138659" y="828097"/>
                    </a:moveTo>
                    <a:cubicBezTo>
                      <a:pt x="1137213" y="827374"/>
                      <a:pt x="1136489" y="826650"/>
                      <a:pt x="1135042" y="825203"/>
                    </a:cubicBezTo>
                    <a:cubicBezTo>
                      <a:pt x="1132872" y="826650"/>
                      <a:pt x="1129978" y="828097"/>
                      <a:pt x="1128532" y="830267"/>
                    </a:cubicBezTo>
                    <a:cubicBezTo>
                      <a:pt x="1064147" y="893928"/>
                      <a:pt x="1001934" y="959036"/>
                      <a:pt x="936102" y="1021250"/>
                    </a:cubicBezTo>
                    <a:cubicBezTo>
                      <a:pt x="923081" y="1032824"/>
                      <a:pt x="917294" y="1048739"/>
                      <a:pt x="915847" y="1065378"/>
                    </a:cubicBezTo>
                    <a:cubicBezTo>
                      <a:pt x="912953" y="1089251"/>
                      <a:pt x="910060" y="1112400"/>
                      <a:pt x="907166" y="1136273"/>
                    </a:cubicBezTo>
                    <a:cubicBezTo>
                      <a:pt x="892697" y="1249126"/>
                      <a:pt x="877506" y="1362703"/>
                      <a:pt x="863037" y="1475556"/>
                    </a:cubicBezTo>
                    <a:cubicBezTo>
                      <a:pt x="861590" y="1488577"/>
                      <a:pt x="863761" y="1500875"/>
                      <a:pt x="875335" y="1508833"/>
                    </a:cubicBezTo>
                    <a:cubicBezTo>
                      <a:pt x="879676" y="1511727"/>
                      <a:pt x="884016" y="1516791"/>
                      <a:pt x="889804" y="1513897"/>
                    </a:cubicBezTo>
                    <a:cubicBezTo>
                      <a:pt x="894868" y="1511727"/>
                      <a:pt x="893421" y="1505216"/>
                      <a:pt x="893421" y="1500875"/>
                    </a:cubicBezTo>
                    <a:cubicBezTo>
                      <a:pt x="899208" y="1454577"/>
                      <a:pt x="902102" y="1406831"/>
                      <a:pt x="920911" y="1363426"/>
                    </a:cubicBezTo>
                    <a:cubicBezTo>
                      <a:pt x="982401" y="1222360"/>
                      <a:pt x="1037381" y="1078400"/>
                      <a:pt x="1095978" y="935886"/>
                    </a:cubicBezTo>
                    <a:cubicBezTo>
                      <a:pt x="1109723" y="901162"/>
                      <a:pt x="1124191" y="864268"/>
                      <a:pt x="1138659" y="828097"/>
                    </a:cubicBezTo>
                    <a:close/>
                    <a:moveTo>
                      <a:pt x="570053" y="3776024"/>
                    </a:moveTo>
                    <a:cubicBezTo>
                      <a:pt x="589585" y="3769514"/>
                      <a:pt x="604054" y="3761556"/>
                      <a:pt x="606224" y="3739853"/>
                    </a:cubicBezTo>
                    <a:cubicBezTo>
                      <a:pt x="610565" y="3696448"/>
                      <a:pt x="616352" y="3653767"/>
                      <a:pt x="621416" y="3610362"/>
                    </a:cubicBezTo>
                    <a:cubicBezTo>
                      <a:pt x="625756" y="3573467"/>
                      <a:pt x="631544" y="3537296"/>
                      <a:pt x="654693" y="3506190"/>
                    </a:cubicBezTo>
                    <a:cubicBezTo>
                      <a:pt x="669885" y="3485934"/>
                      <a:pt x="683630" y="3464231"/>
                      <a:pt x="697375" y="3442529"/>
                    </a:cubicBezTo>
                    <a:cubicBezTo>
                      <a:pt x="735716" y="3382485"/>
                      <a:pt x="774780" y="3322441"/>
                      <a:pt x="813121" y="3262398"/>
                    </a:cubicBezTo>
                    <a:cubicBezTo>
                      <a:pt x="817462" y="3255163"/>
                      <a:pt x="823249" y="3248653"/>
                      <a:pt x="811675" y="3242142"/>
                    </a:cubicBezTo>
                    <a:cubicBezTo>
                      <a:pt x="761035" y="3213205"/>
                      <a:pt x="711120" y="3183545"/>
                      <a:pt x="660480" y="3154609"/>
                    </a:cubicBezTo>
                    <a:cubicBezTo>
                      <a:pt x="652523" y="3149545"/>
                      <a:pt x="648182" y="3149545"/>
                      <a:pt x="646735" y="3161119"/>
                    </a:cubicBezTo>
                    <a:cubicBezTo>
                      <a:pt x="641672" y="3206694"/>
                      <a:pt x="635161" y="3251546"/>
                      <a:pt x="629373" y="3297122"/>
                    </a:cubicBezTo>
                    <a:cubicBezTo>
                      <a:pt x="615628" y="3408528"/>
                      <a:pt x="601160" y="3519935"/>
                      <a:pt x="587415" y="3631341"/>
                    </a:cubicBezTo>
                    <a:cubicBezTo>
                      <a:pt x="581628" y="3679087"/>
                      <a:pt x="575841" y="3726832"/>
                      <a:pt x="570053" y="3776024"/>
                    </a:cubicBezTo>
                    <a:close/>
                    <a:moveTo>
                      <a:pt x="1385345" y="849076"/>
                    </a:moveTo>
                    <a:cubicBezTo>
                      <a:pt x="1385345" y="849076"/>
                      <a:pt x="1386792" y="852693"/>
                      <a:pt x="1388239" y="856310"/>
                    </a:cubicBezTo>
                    <a:cubicBezTo>
                      <a:pt x="1449006" y="1006058"/>
                      <a:pt x="1509773" y="1155082"/>
                      <a:pt x="1569816" y="1304829"/>
                    </a:cubicBezTo>
                    <a:cubicBezTo>
                      <a:pt x="1587178" y="1348234"/>
                      <a:pt x="1609604" y="1390193"/>
                      <a:pt x="1616115" y="1437938"/>
                    </a:cubicBezTo>
                    <a:cubicBezTo>
                      <a:pt x="1618285" y="1456023"/>
                      <a:pt x="1619732" y="1474833"/>
                      <a:pt x="1622626" y="1492918"/>
                    </a:cubicBezTo>
                    <a:cubicBezTo>
                      <a:pt x="1623349" y="1497258"/>
                      <a:pt x="1623349" y="1507386"/>
                      <a:pt x="1630583" y="1502322"/>
                    </a:cubicBezTo>
                    <a:cubicBezTo>
                      <a:pt x="1642158" y="1494365"/>
                      <a:pt x="1653009" y="1484960"/>
                      <a:pt x="1650839" y="1467598"/>
                    </a:cubicBezTo>
                    <a:cubicBezTo>
                      <a:pt x="1635647" y="1343894"/>
                      <a:pt x="1619732" y="1220189"/>
                      <a:pt x="1605264" y="1095762"/>
                    </a:cubicBezTo>
                    <a:cubicBezTo>
                      <a:pt x="1602370" y="1068995"/>
                      <a:pt x="1591519" y="1049463"/>
                      <a:pt x="1572710" y="1030654"/>
                    </a:cubicBezTo>
                    <a:cubicBezTo>
                      <a:pt x="1532199" y="992313"/>
                      <a:pt x="1493134" y="952525"/>
                      <a:pt x="1452623" y="913460"/>
                    </a:cubicBezTo>
                    <a:cubicBezTo>
                      <a:pt x="1430920" y="891034"/>
                      <a:pt x="1407047" y="869332"/>
                      <a:pt x="1385345" y="849076"/>
                    </a:cubicBezTo>
                    <a:close/>
                    <a:moveTo>
                      <a:pt x="938273" y="877289"/>
                    </a:moveTo>
                    <a:cubicBezTo>
                      <a:pt x="944783" y="872949"/>
                      <a:pt x="946954" y="871502"/>
                      <a:pt x="948401" y="870055"/>
                    </a:cubicBezTo>
                    <a:cubicBezTo>
                      <a:pt x="1022189" y="795543"/>
                      <a:pt x="1095254" y="721031"/>
                      <a:pt x="1169766" y="647243"/>
                    </a:cubicBezTo>
                    <a:cubicBezTo>
                      <a:pt x="1179171" y="637838"/>
                      <a:pt x="1176277" y="632051"/>
                      <a:pt x="1168320" y="624093"/>
                    </a:cubicBezTo>
                    <a:cubicBezTo>
                      <a:pt x="1114787" y="570560"/>
                      <a:pt x="1061254" y="517027"/>
                      <a:pt x="1008444" y="463494"/>
                    </a:cubicBezTo>
                    <a:cubicBezTo>
                      <a:pt x="1004827" y="459877"/>
                      <a:pt x="1002657" y="454090"/>
                      <a:pt x="994699" y="456260"/>
                    </a:cubicBezTo>
                    <a:cubicBezTo>
                      <a:pt x="975167" y="594433"/>
                      <a:pt x="957082" y="733329"/>
                      <a:pt x="938273" y="877289"/>
                    </a:cubicBezTo>
                    <a:close/>
                    <a:moveTo>
                      <a:pt x="619246" y="2677876"/>
                    </a:moveTo>
                    <a:cubicBezTo>
                      <a:pt x="619246" y="2675706"/>
                      <a:pt x="621416" y="2670642"/>
                      <a:pt x="617075" y="2669919"/>
                    </a:cubicBezTo>
                    <a:cubicBezTo>
                      <a:pt x="610565" y="2668472"/>
                      <a:pt x="607671" y="2674259"/>
                      <a:pt x="604054" y="2677876"/>
                    </a:cubicBezTo>
                    <a:cubicBezTo>
                      <a:pt x="542563" y="2740090"/>
                      <a:pt x="481073" y="2802304"/>
                      <a:pt x="420306" y="2864518"/>
                    </a:cubicBezTo>
                    <a:cubicBezTo>
                      <a:pt x="418135" y="2866688"/>
                      <a:pt x="415965" y="2868859"/>
                      <a:pt x="414518" y="2871029"/>
                    </a:cubicBezTo>
                    <a:cubicBezTo>
                      <a:pt x="404390" y="2885497"/>
                      <a:pt x="405837" y="2892731"/>
                      <a:pt x="421029" y="2901412"/>
                    </a:cubicBezTo>
                    <a:cubicBezTo>
                      <a:pt x="469498" y="2929626"/>
                      <a:pt x="517967" y="2957115"/>
                      <a:pt x="565713" y="2986052"/>
                    </a:cubicBezTo>
                    <a:cubicBezTo>
                      <a:pt x="576564" y="2992563"/>
                      <a:pt x="580181" y="2992563"/>
                      <a:pt x="582351" y="2978095"/>
                    </a:cubicBezTo>
                    <a:cubicBezTo>
                      <a:pt x="593926" y="2878263"/>
                      <a:pt x="606947" y="2778431"/>
                      <a:pt x="619246" y="2677876"/>
                    </a:cubicBezTo>
                    <a:close/>
                    <a:moveTo>
                      <a:pt x="1900418" y="2686557"/>
                    </a:moveTo>
                    <a:cubicBezTo>
                      <a:pt x="1897525" y="2689451"/>
                      <a:pt x="1898248" y="2692345"/>
                      <a:pt x="1898971" y="2695238"/>
                    </a:cubicBezTo>
                    <a:cubicBezTo>
                      <a:pt x="1910546" y="2785666"/>
                      <a:pt x="1922121" y="2876816"/>
                      <a:pt x="1933696" y="2967967"/>
                    </a:cubicBezTo>
                    <a:cubicBezTo>
                      <a:pt x="1935866" y="2983159"/>
                      <a:pt x="1941653" y="2982435"/>
                      <a:pt x="1952504" y="2975924"/>
                    </a:cubicBezTo>
                    <a:cubicBezTo>
                      <a:pt x="1997356" y="2949158"/>
                      <a:pt x="2042932" y="2923115"/>
                      <a:pt x="2088507" y="2897072"/>
                    </a:cubicBezTo>
                    <a:cubicBezTo>
                      <a:pt x="2100805" y="2890561"/>
                      <a:pt x="2102252" y="2885497"/>
                      <a:pt x="2091400" y="2875369"/>
                    </a:cubicBezTo>
                    <a:cubicBezTo>
                      <a:pt x="2032080" y="2816049"/>
                      <a:pt x="1973483" y="2756005"/>
                      <a:pt x="1914887" y="2696685"/>
                    </a:cubicBezTo>
                    <a:cubicBezTo>
                      <a:pt x="1909823" y="2692345"/>
                      <a:pt x="1906929" y="2686557"/>
                      <a:pt x="1900418" y="2686557"/>
                    </a:cubicBezTo>
                    <a:close/>
                    <a:moveTo>
                      <a:pt x="813121" y="1156529"/>
                    </a:moveTo>
                    <a:cubicBezTo>
                      <a:pt x="811675" y="1155805"/>
                      <a:pt x="810228" y="1155805"/>
                      <a:pt x="808781" y="1155082"/>
                    </a:cubicBezTo>
                    <a:cubicBezTo>
                      <a:pt x="766099" y="1197040"/>
                      <a:pt x="722694" y="1238998"/>
                      <a:pt x="680013" y="1280957"/>
                    </a:cubicBezTo>
                    <a:cubicBezTo>
                      <a:pt x="668438" y="1292531"/>
                      <a:pt x="669885" y="1304106"/>
                      <a:pt x="680736" y="1314957"/>
                    </a:cubicBezTo>
                    <a:cubicBezTo>
                      <a:pt x="708949" y="1343170"/>
                      <a:pt x="737163" y="1371384"/>
                      <a:pt x="764653" y="1399597"/>
                    </a:cubicBezTo>
                    <a:cubicBezTo>
                      <a:pt x="768270" y="1403214"/>
                      <a:pt x="771163" y="1408278"/>
                      <a:pt x="775504" y="1407555"/>
                    </a:cubicBezTo>
                    <a:cubicBezTo>
                      <a:pt x="782015" y="1406108"/>
                      <a:pt x="781291" y="1398874"/>
                      <a:pt x="782015" y="1394533"/>
                    </a:cubicBezTo>
                    <a:cubicBezTo>
                      <a:pt x="788525" y="1352575"/>
                      <a:pt x="795036" y="1309893"/>
                      <a:pt x="800823" y="1267935"/>
                    </a:cubicBezTo>
                    <a:cubicBezTo>
                      <a:pt x="806611" y="1231041"/>
                      <a:pt x="809504" y="1193423"/>
                      <a:pt x="813121" y="1156529"/>
                    </a:cubicBezTo>
                    <a:close/>
                    <a:moveTo>
                      <a:pt x="1732585" y="1400321"/>
                    </a:moveTo>
                    <a:cubicBezTo>
                      <a:pt x="1765863" y="1364873"/>
                      <a:pt x="1795523" y="1333766"/>
                      <a:pt x="1825183" y="1302659"/>
                    </a:cubicBezTo>
                    <a:cubicBezTo>
                      <a:pt x="1833141" y="1294701"/>
                      <a:pt x="1828077" y="1289637"/>
                      <a:pt x="1822289" y="1283850"/>
                    </a:cubicBezTo>
                    <a:cubicBezTo>
                      <a:pt x="1788289" y="1249849"/>
                      <a:pt x="1754288" y="1215849"/>
                      <a:pt x="1720287" y="1181848"/>
                    </a:cubicBezTo>
                    <a:cubicBezTo>
                      <a:pt x="1716670" y="1178231"/>
                      <a:pt x="1713053" y="1170997"/>
                      <a:pt x="1707989" y="1173167"/>
                    </a:cubicBezTo>
                    <a:cubicBezTo>
                      <a:pt x="1701478" y="1176061"/>
                      <a:pt x="1704372" y="1183295"/>
                      <a:pt x="1705095" y="1189083"/>
                    </a:cubicBezTo>
                    <a:cubicBezTo>
                      <a:pt x="1709436" y="1228147"/>
                      <a:pt x="1714500" y="1267212"/>
                      <a:pt x="1719564" y="1305553"/>
                    </a:cubicBezTo>
                    <a:cubicBezTo>
                      <a:pt x="1723181" y="1335213"/>
                      <a:pt x="1727521" y="1364873"/>
                      <a:pt x="1732585" y="1400321"/>
                    </a:cubicBezTo>
                    <a:close/>
                  </a:path>
                </a:pathLst>
              </a:custGeom>
              <a:grpFill/>
              <a:ln w="722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0" name="Freeform: Shape 29">
                <a:extLst>
                  <a:ext uri="{FF2B5EF4-FFF2-40B4-BE49-F238E27FC236}">
                    <a16:creationId xmlns:a16="http://schemas.microsoft.com/office/drawing/2014/main" xmlns="" id="{79FB80E7-DFA0-4FE9-ADB4-0BB970E27669}"/>
                  </a:ext>
                </a:extLst>
              </p:cNvPr>
              <p:cNvSpPr/>
              <p:nvPr/>
            </p:nvSpPr>
            <p:spPr>
              <a:xfrm>
                <a:off x="3012048" y="2409811"/>
                <a:ext cx="161386" cy="289692"/>
              </a:xfrm>
              <a:custGeom>
                <a:avLst/>
                <a:gdLst>
                  <a:gd name="connsiteX0" fmla="*/ 1721 w 190399"/>
                  <a:gd name="connsiteY0" fmla="*/ 0 h 341772"/>
                  <a:gd name="connsiteX1" fmla="*/ 14743 w 190399"/>
                  <a:gd name="connsiteY1" fmla="*/ 15192 h 341772"/>
                  <a:gd name="connsiteX2" fmla="*/ 181129 w 190399"/>
                  <a:gd name="connsiteY2" fmla="*/ 308176 h 341772"/>
                  <a:gd name="connsiteX3" fmla="*/ 184746 w 190399"/>
                  <a:gd name="connsiteY3" fmla="*/ 337836 h 341772"/>
                  <a:gd name="connsiteX4" fmla="*/ 140617 w 190399"/>
                  <a:gd name="connsiteY4" fmla="*/ 324815 h 341772"/>
                  <a:gd name="connsiteX5" fmla="*/ 61765 w 190399"/>
                  <a:gd name="connsiteY5" fmla="*/ 146854 h 341772"/>
                  <a:gd name="connsiteX6" fmla="*/ 3891 w 190399"/>
                  <a:gd name="connsiteY6" fmla="*/ 16639 h 341772"/>
                  <a:gd name="connsiteX7" fmla="*/ 1721 w 190399"/>
                  <a:gd name="connsiteY7" fmla="*/ 0 h 341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90399" h="341772">
                    <a:moveTo>
                      <a:pt x="1721" y="0"/>
                    </a:moveTo>
                    <a:cubicBezTo>
                      <a:pt x="9679" y="2170"/>
                      <a:pt x="11849" y="9405"/>
                      <a:pt x="14743" y="15192"/>
                    </a:cubicBezTo>
                    <a:cubicBezTo>
                      <a:pt x="70446" y="112853"/>
                      <a:pt x="126149" y="210515"/>
                      <a:pt x="181129" y="308176"/>
                    </a:cubicBezTo>
                    <a:cubicBezTo>
                      <a:pt x="186193" y="316857"/>
                      <a:pt x="197044" y="327708"/>
                      <a:pt x="184746" y="337836"/>
                    </a:cubicBezTo>
                    <a:cubicBezTo>
                      <a:pt x="173894" y="347241"/>
                      <a:pt x="147851" y="338560"/>
                      <a:pt x="140617" y="324815"/>
                    </a:cubicBezTo>
                    <a:cubicBezTo>
                      <a:pt x="110957" y="266941"/>
                      <a:pt x="88531" y="206174"/>
                      <a:pt x="61765" y="146854"/>
                    </a:cubicBezTo>
                    <a:cubicBezTo>
                      <a:pt x="42232" y="103449"/>
                      <a:pt x="23424" y="60044"/>
                      <a:pt x="3891" y="16639"/>
                    </a:cubicBezTo>
                    <a:cubicBezTo>
                      <a:pt x="2445" y="12298"/>
                      <a:pt x="-2619" y="7234"/>
                      <a:pt x="1721" y="0"/>
                    </a:cubicBezTo>
                    <a:close/>
                  </a:path>
                </a:pathLst>
              </a:custGeom>
              <a:grpFill/>
              <a:ln w="722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1" name="Freeform: Shape 30">
                <a:extLst>
                  <a:ext uri="{FF2B5EF4-FFF2-40B4-BE49-F238E27FC236}">
                    <a16:creationId xmlns:a16="http://schemas.microsoft.com/office/drawing/2014/main" xmlns="" id="{83486CF7-28B1-430B-81A9-1161D88126CE}"/>
                  </a:ext>
                </a:extLst>
              </p:cNvPr>
              <p:cNvSpPr/>
              <p:nvPr/>
            </p:nvSpPr>
            <p:spPr>
              <a:xfrm>
                <a:off x="2406501" y="2445216"/>
                <a:ext cx="99104" cy="253721"/>
              </a:xfrm>
              <a:custGeom>
                <a:avLst/>
                <a:gdLst>
                  <a:gd name="connsiteX0" fmla="*/ 20202 w 116920"/>
                  <a:gd name="connsiteY0" fmla="*/ 298960 h 299334"/>
                  <a:gd name="connsiteX1" fmla="*/ 3564 w 116920"/>
                  <a:gd name="connsiteY1" fmla="*/ 278704 h 299334"/>
                  <a:gd name="connsiteX2" fmla="*/ 104842 w 116920"/>
                  <a:gd name="connsiteY2" fmla="*/ 10316 h 299334"/>
                  <a:gd name="connsiteX3" fmla="*/ 112800 w 116920"/>
                  <a:gd name="connsiteY3" fmla="*/ 188 h 299334"/>
                  <a:gd name="connsiteX4" fmla="*/ 114970 w 116920"/>
                  <a:gd name="connsiteY4" fmla="*/ 13933 h 299334"/>
                  <a:gd name="connsiteX5" fmla="*/ 43352 w 116920"/>
                  <a:gd name="connsiteY5" fmla="*/ 282321 h 299334"/>
                  <a:gd name="connsiteX6" fmla="*/ 20202 w 116920"/>
                  <a:gd name="connsiteY6" fmla="*/ 298960 h 299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6920" h="299334">
                    <a:moveTo>
                      <a:pt x="20202" y="298960"/>
                    </a:moveTo>
                    <a:cubicBezTo>
                      <a:pt x="-2223" y="298960"/>
                      <a:pt x="-2947" y="298236"/>
                      <a:pt x="3564" y="278704"/>
                    </a:cubicBezTo>
                    <a:cubicBezTo>
                      <a:pt x="34671" y="188277"/>
                      <a:pt x="72289" y="100020"/>
                      <a:pt x="104842" y="10316"/>
                    </a:cubicBezTo>
                    <a:cubicBezTo>
                      <a:pt x="106289" y="5975"/>
                      <a:pt x="107013" y="-1259"/>
                      <a:pt x="112800" y="188"/>
                    </a:cubicBezTo>
                    <a:cubicBezTo>
                      <a:pt x="120034" y="2358"/>
                      <a:pt x="115694" y="9593"/>
                      <a:pt x="114970" y="13933"/>
                    </a:cubicBezTo>
                    <a:cubicBezTo>
                      <a:pt x="91097" y="103637"/>
                      <a:pt x="66501" y="192617"/>
                      <a:pt x="43352" y="282321"/>
                    </a:cubicBezTo>
                    <a:cubicBezTo>
                      <a:pt x="39011" y="298236"/>
                      <a:pt x="30330" y="300407"/>
                      <a:pt x="20202" y="298960"/>
                    </a:cubicBezTo>
                    <a:close/>
                  </a:path>
                </a:pathLst>
              </a:custGeom>
              <a:grpFill/>
              <a:ln w="722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2" name="Freeform: Shape 31">
                <a:extLst>
                  <a:ext uri="{FF2B5EF4-FFF2-40B4-BE49-F238E27FC236}">
                    <a16:creationId xmlns:a16="http://schemas.microsoft.com/office/drawing/2014/main" xmlns="" id="{45E56781-1CD4-4C25-8A4B-D9771C9F2630}"/>
                  </a:ext>
                </a:extLst>
              </p:cNvPr>
              <p:cNvSpPr/>
              <p:nvPr/>
            </p:nvSpPr>
            <p:spPr>
              <a:xfrm>
                <a:off x="2845414" y="2471615"/>
                <a:ext cx="65054" cy="226591"/>
              </a:xfrm>
              <a:custGeom>
                <a:avLst/>
                <a:gdLst>
                  <a:gd name="connsiteX0" fmla="*/ 60140 w 76749"/>
                  <a:gd name="connsiteY0" fmla="*/ 267091 h 267327"/>
                  <a:gd name="connsiteX1" fmla="*/ 39884 w 76749"/>
                  <a:gd name="connsiteY1" fmla="*/ 250452 h 267327"/>
                  <a:gd name="connsiteX2" fmla="*/ 1543 w 76749"/>
                  <a:gd name="connsiteY2" fmla="*/ 15341 h 267327"/>
                  <a:gd name="connsiteX3" fmla="*/ 4437 w 76749"/>
                  <a:gd name="connsiteY3" fmla="*/ 150 h 267327"/>
                  <a:gd name="connsiteX4" fmla="*/ 13118 w 76749"/>
                  <a:gd name="connsiteY4" fmla="*/ 13171 h 267327"/>
                  <a:gd name="connsiteX5" fmla="*/ 75332 w 76749"/>
                  <a:gd name="connsiteY5" fmla="*/ 249005 h 267327"/>
                  <a:gd name="connsiteX6" fmla="*/ 60140 w 76749"/>
                  <a:gd name="connsiteY6" fmla="*/ 267091 h 2673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6749" h="267327">
                    <a:moveTo>
                      <a:pt x="60140" y="267091"/>
                    </a:moveTo>
                    <a:cubicBezTo>
                      <a:pt x="47842" y="268538"/>
                      <a:pt x="42055" y="262750"/>
                      <a:pt x="39884" y="250452"/>
                    </a:cubicBezTo>
                    <a:cubicBezTo>
                      <a:pt x="27586" y="172323"/>
                      <a:pt x="14565" y="93470"/>
                      <a:pt x="1543" y="15341"/>
                    </a:cubicBezTo>
                    <a:cubicBezTo>
                      <a:pt x="820" y="10277"/>
                      <a:pt x="-2797" y="1596"/>
                      <a:pt x="4437" y="150"/>
                    </a:cubicBezTo>
                    <a:cubicBezTo>
                      <a:pt x="11671" y="-1297"/>
                      <a:pt x="11671" y="8107"/>
                      <a:pt x="13118" y="13171"/>
                    </a:cubicBezTo>
                    <a:cubicBezTo>
                      <a:pt x="34097" y="92024"/>
                      <a:pt x="54353" y="170153"/>
                      <a:pt x="75332" y="249005"/>
                    </a:cubicBezTo>
                    <a:cubicBezTo>
                      <a:pt x="79672" y="263474"/>
                      <a:pt x="73885" y="268538"/>
                      <a:pt x="60140" y="267091"/>
                    </a:cubicBezTo>
                    <a:close/>
                  </a:path>
                </a:pathLst>
              </a:custGeom>
              <a:grpFill/>
              <a:ln w="722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3" name="Freeform: Shape 32">
                <a:extLst>
                  <a:ext uri="{FF2B5EF4-FFF2-40B4-BE49-F238E27FC236}">
                    <a16:creationId xmlns:a16="http://schemas.microsoft.com/office/drawing/2014/main" xmlns="" id="{5A2AA564-D0ED-4037-8520-A4E81F39C00A}"/>
                  </a:ext>
                </a:extLst>
              </p:cNvPr>
              <p:cNvSpPr/>
              <p:nvPr/>
            </p:nvSpPr>
            <p:spPr>
              <a:xfrm>
                <a:off x="2648953" y="2484006"/>
                <a:ext cx="28550" cy="215227"/>
              </a:xfrm>
              <a:custGeom>
                <a:avLst/>
                <a:gdLst>
                  <a:gd name="connsiteX0" fmla="*/ 27871 w 33682"/>
                  <a:gd name="connsiteY0" fmla="*/ 0 h 253919"/>
                  <a:gd name="connsiteX1" fmla="*/ 33659 w 33682"/>
                  <a:gd name="connsiteY1" fmla="*/ 14468 h 253919"/>
                  <a:gd name="connsiteX2" fmla="*/ 33659 w 33682"/>
                  <a:gd name="connsiteY2" fmla="*/ 235111 h 253919"/>
                  <a:gd name="connsiteX3" fmla="*/ 18467 w 33682"/>
                  <a:gd name="connsiteY3" fmla="*/ 253920 h 253919"/>
                  <a:gd name="connsiteX4" fmla="*/ 381 w 33682"/>
                  <a:gd name="connsiteY4" fmla="*/ 235834 h 253919"/>
                  <a:gd name="connsiteX5" fmla="*/ 20637 w 33682"/>
                  <a:gd name="connsiteY5" fmla="*/ 69448 h 253919"/>
                  <a:gd name="connsiteX6" fmla="*/ 27871 w 33682"/>
                  <a:gd name="connsiteY6" fmla="*/ 0 h 2539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3682" h="253919">
                    <a:moveTo>
                      <a:pt x="27871" y="0"/>
                    </a:moveTo>
                    <a:cubicBezTo>
                      <a:pt x="34382" y="5787"/>
                      <a:pt x="33659" y="10128"/>
                      <a:pt x="33659" y="14468"/>
                    </a:cubicBezTo>
                    <a:cubicBezTo>
                      <a:pt x="33659" y="88257"/>
                      <a:pt x="33659" y="162046"/>
                      <a:pt x="33659" y="235111"/>
                    </a:cubicBezTo>
                    <a:cubicBezTo>
                      <a:pt x="33659" y="245962"/>
                      <a:pt x="31488" y="253196"/>
                      <a:pt x="18467" y="253920"/>
                    </a:cubicBezTo>
                    <a:cubicBezTo>
                      <a:pt x="5445" y="253920"/>
                      <a:pt x="-1789" y="251026"/>
                      <a:pt x="381" y="235834"/>
                    </a:cubicBezTo>
                    <a:cubicBezTo>
                      <a:pt x="7616" y="180854"/>
                      <a:pt x="13403" y="125151"/>
                      <a:pt x="20637" y="69448"/>
                    </a:cubicBezTo>
                    <a:cubicBezTo>
                      <a:pt x="22084" y="47022"/>
                      <a:pt x="24254" y="24596"/>
                      <a:pt x="27871" y="0"/>
                    </a:cubicBezTo>
                    <a:close/>
                  </a:path>
                </a:pathLst>
              </a:custGeom>
              <a:grpFill/>
              <a:ln w="722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4" name="Freeform: Shape 33">
                <a:extLst>
                  <a:ext uri="{FF2B5EF4-FFF2-40B4-BE49-F238E27FC236}">
                    <a16:creationId xmlns:a16="http://schemas.microsoft.com/office/drawing/2014/main" xmlns="" id="{3A41A20B-1FF5-406D-9642-B3430418B2C0}"/>
                  </a:ext>
                </a:extLst>
              </p:cNvPr>
              <p:cNvSpPr/>
              <p:nvPr/>
            </p:nvSpPr>
            <p:spPr>
              <a:xfrm>
                <a:off x="2252547" y="2393824"/>
                <a:ext cx="78590" cy="127896"/>
              </a:xfrm>
              <a:custGeom>
                <a:avLst/>
                <a:gdLst>
                  <a:gd name="connsiteX0" fmla="*/ 0 w 92719"/>
                  <a:gd name="connsiteY0" fmla="*/ 134607 h 150889"/>
                  <a:gd name="connsiteX1" fmla="*/ 10851 w 92719"/>
                  <a:gd name="connsiteY1" fmla="*/ 99160 h 150889"/>
                  <a:gd name="connsiteX2" fmla="*/ 73789 w 92719"/>
                  <a:gd name="connsiteY2" fmla="*/ 10903 h 150889"/>
                  <a:gd name="connsiteX3" fmla="*/ 78129 w 92719"/>
                  <a:gd name="connsiteY3" fmla="*/ 5115 h 150889"/>
                  <a:gd name="connsiteX4" fmla="*/ 90427 w 92719"/>
                  <a:gd name="connsiteY4" fmla="*/ 1498 h 150889"/>
                  <a:gd name="connsiteX5" fmla="*/ 90427 w 92719"/>
                  <a:gd name="connsiteY5" fmla="*/ 12350 h 150889"/>
                  <a:gd name="connsiteX6" fmla="*/ 58597 w 92719"/>
                  <a:gd name="connsiteY6" fmla="*/ 70223 h 150889"/>
                  <a:gd name="connsiteX7" fmla="*/ 18809 w 92719"/>
                  <a:gd name="connsiteY7" fmla="*/ 139671 h 150889"/>
                  <a:gd name="connsiteX8" fmla="*/ 7234 w 92719"/>
                  <a:gd name="connsiteY8" fmla="*/ 150522 h 150889"/>
                  <a:gd name="connsiteX9" fmla="*/ 0 w 92719"/>
                  <a:gd name="connsiteY9" fmla="*/ 134607 h 1508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2719" h="150889">
                    <a:moveTo>
                      <a:pt x="0" y="134607"/>
                    </a:moveTo>
                    <a:cubicBezTo>
                      <a:pt x="723" y="121586"/>
                      <a:pt x="3617" y="110011"/>
                      <a:pt x="10851" y="99160"/>
                    </a:cubicBezTo>
                    <a:cubicBezTo>
                      <a:pt x="31830" y="69499"/>
                      <a:pt x="52810" y="39839"/>
                      <a:pt x="73789" y="10903"/>
                    </a:cubicBezTo>
                    <a:cubicBezTo>
                      <a:pt x="75235" y="8732"/>
                      <a:pt x="76682" y="7286"/>
                      <a:pt x="78129" y="5115"/>
                    </a:cubicBezTo>
                    <a:cubicBezTo>
                      <a:pt x="81746" y="1498"/>
                      <a:pt x="85363" y="-2119"/>
                      <a:pt x="90427" y="1498"/>
                    </a:cubicBezTo>
                    <a:cubicBezTo>
                      <a:pt x="94768" y="5115"/>
                      <a:pt x="91874" y="9456"/>
                      <a:pt x="90427" y="12350"/>
                    </a:cubicBezTo>
                    <a:cubicBezTo>
                      <a:pt x="79576" y="31882"/>
                      <a:pt x="68725" y="50691"/>
                      <a:pt x="58597" y="70223"/>
                    </a:cubicBezTo>
                    <a:cubicBezTo>
                      <a:pt x="45575" y="93372"/>
                      <a:pt x="32554" y="117245"/>
                      <a:pt x="18809" y="139671"/>
                    </a:cubicBezTo>
                    <a:cubicBezTo>
                      <a:pt x="15915" y="144735"/>
                      <a:pt x="13745" y="152693"/>
                      <a:pt x="7234" y="150522"/>
                    </a:cubicBezTo>
                    <a:cubicBezTo>
                      <a:pt x="-723" y="149075"/>
                      <a:pt x="723" y="140395"/>
                      <a:pt x="0" y="134607"/>
                    </a:cubicBezTo>
                    <a:close/>
                  </a:path>
                </a:pathLst>
              </a:custGeom>
              <a:grpFill/>
              <a:ln w="722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xmlns="" id="{4390A5BD-43E4-48AE-9EE3-E7E5EDB8DA7D}"/>
                </a:ext>
              </a:extLst>
            </p:cNvPr>
            <p:cNvGrpSpPr/>
            <p:nvPr/>
          </p:nvGrpSpPr>
          <p:grpSpPr>
            <a:xfrm>
              <a:off x="1537576" y="623273"/>
              <a:ext cx="2357813" cy="2369570"/>
              <a:chOff x="1537576" y="623273"/>
              <a:chExt cx="2357813" cy="2369570"/>
            </a:xfrm>
            <a:solidFill>
              <a:schemeClr val="accent4">
                <a:lumMod val="75000"/>
              </a:schemeClr>
            </a:solidFill>
          </p:grpSpPr>
          <p:sp>
            <p:nvSpPr>
              <p:cNvPr id="5" name="Freeform: Shape 4">
                <a:extLst>
                  <a:ext uri="{FF2B5EF4-FFF2-40B4-BE49-F238E27FC236}">
                    <a16:creationId xmlns:a16="http://schemas.microsoft.com/office/drawing/2014/main" xmlns="" id="{5EDB436D-7BDF-4B96-AF30-82D4EDA45E66}"/>
                  </a:ext>
                </a:extLst>
              </p:cNvPr>
              <p:cNvSpPr/>
              <p:nvPr/>
            </p:nvSpPr>
            <p:spPr>
              <a:xfrm>
                <a:off x="1537576" y="1491648"/>
                <a:ext cx="965870" cy="285263"/>
              </a:xfrm>
              <a:custGeom>
                <a:avLst/>
                <a:gdLst>
                  <a:gd name="connsiteX0" fmla="*/ 723 w 1139510"/>
                  <a:gd name="connsiteY0" fmla="*/ 205720 h 336546"/>
                  <a:gd name="connsiteX1" fmla="*/ 34724 w 1139510"/>
                  <a:gd name="connsiteY1" fmla="*/ 78398 h 336546"/>
                  <a:gd name="connsiteX2" fmla="*/ 48469 w 1139510"/>
                  <a:gd name="connsiteY2" fmla="*/ 24866 h 336546"/>
                  <a:gd name="connsiteX3" fmla="*/ 85363 w 1139510"/>
                  <a:gd name="connsiteY3" fmla="*/ 3886 h 336546"/>
                  <a:gd name="connsiteX4" fmla="*/ 227877 w 1139510"/>
                  <a:gd name="connsiteY4" fmla="*/ 42951 h 336546"/>
                  <a:gd name="connsiteX5" fmla="*/ 842782 w 1139510"/>
                  <a:gd name="connsiteY5" fmla="*/ 209337 h 336546"/>
                  <a:gd name="connsiteX6" fmla="*/ 1123468 w 1139510"/>
                  <a:gd name="connsiteY6" fmla="*/ 296871 h 336546"/>
                  <a:gd name="connsiteX7" fmla="*/ 1138659 w 1139510"/>
                  <a:gd name="connsiteY7" fmla="*/ 322914 h 336546"/>
                  <a:gd name="connsiteX8" fmla="*/ 1114787 w 1139510"/>
                  <a:gd name="connsiteY8" fmla="*/ 335935 h 336546"/>
                  <a:gd name="connsiteX9" fmla="*/ 722694 w 1139510"/>
                  <a:gd name="connsiteY9" fmla="*/ 294700 h 336546"/>
                  <a:gd name="connsiteX10" fmla="*/ 340006 w 1139510"/>
                  <a:gd name="connsiteY10" fmla="*/ 253465 h 336546"/>
                  <a:gd name="connsiteX11" fmla="*/ 24596 w 1139510"/>
                  <a:gd name="connsiteY11" fmla="*/ 220188 h 336546"/>
                  <a:gd name="connsiteX12" fmla="*/ 0 w 1139510"/>
                  <a:gd name="connsiteY12" fmla="*/ 219465 h 336546"/>
                  <a:gd name="connsiteX13" fmla="*/ 723 w 1139510"/>
                  <a:gd name="connsiteY13" fmla="*/ 205720 h 336546"/>
                  <a:gd name="connsiteX14" fmla="*/ 1061977 w 1139510"/>
                  <a:gd name="connsiteY14" fmla="*/ 288913 h 336546"/>
                  <a:gd name="connsiteX15" fmla="*/ 988912 w 1139510"/>
                  <a:gd name="connsiteY15" fmla="*/ 261423 h 336546"/>
                  <a:gd name="connsiteX16" fmla="*/ 551244 w 1139510"/>
                  <a:gd name="connsiteY16" fmla="*/ 142783 h 336546"/>
                  <a:gd name="connsiteX17" fmla="*/ 75959 w 1139510"/>
                  <a:gd name="connsiteY17" fmla="*/ 14014 h 336546"/>
                  <a:gd name="connsiteX18" fmla="*/ 62214 w 1139510"/>
                  <a:gd name="connsiteY18" fmla="*/ 21248 h 336546"/>
                  <a:gd name="connsiteX19" fmla="*/ 21703 w 1139510"/>
                  <a:gd name="connsiteY19" fmla="*/ 180400 h 336546"/>
                  <a:gd name="connsiteX20" fmla="*/ 22426 w 1139510"/>
                  <a:gd name="connsiteY20" fmla="*/ 194145 h 336546"/>
                  <a:gd name="connsiteX21" fmla="*/ 25320 w 1139510"/>
                  <a:gd name="connsiteY21" fmla="*/ 185464 h 336546"/>
                  <a:gd name="connsiteX22" fmla="*/ 61491 w 1139510"/>
                  <a:gd name="connsiteY22" fmla="*/ 41504 h 336546"/>
                  <a:gd name="connsiteX23" fmla="*/ 92597 w 1139510"/>
                  <a:gd name="connsiteY23" fmla="*/ 23419 h 336546"/>
                  <a:gd name="connsiteX24" fmla="*/ 384858 w 1139510"/>
                  <a:gd name="connsiteY24" fmla="*/ 104442 h 336546"/>
                  <a:gd name="connsiteX25" fmla="*/ 872442 w 1139510"/>
                  <a:gd name="connsiteY25" fmla="*/ 236104 h 336546"/>
                  <a:gd name="connsiteX26" fmla="*/ 1061977 w 1139510"/>
                  <a:gd name="connsiteY26" fmla="*/ 288913 h 336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139510" h="336546">
                    <a:moveTo>
                      <a:pt x="723" y="205720"/>
                    </a:moveTo>
                    <a:cubicBezTo>
                      <a:pt x="14468" y="163762"/>
                      <a:pt x="23873" y="121080"/>
                      <a:pt x="34724" y="78398"/>
                    </a:cubicBezTo>
                    <a:cubicBezTo>
                      <a:pt x="39788" y="60313"/>
                      <a:pt x="44128" y="42951"/>
                      <a:pt x="48469" y="24866"/>
                    </a:cubicBezTo>
                    <a:cubicBezTo>
                      <a:pt x="55703" y="-2624"/>
                      <a:pt x="57873" y="-3348"/>
                      <a:pt x="85363" y="3886"/>
                    </a:cubicBezTo>
                    <a:cubicBezTo>
                      <a:pt x="133109" y="16908"/>
                      <a:pt x="180854" y="29929"/>
                      <a:pt x="227877" y="42951"/>
                    </a:cubicBezTo>
                    <a:cubicBezTo>
                      <a:pt x="432604" y="98654"/>
                      <a:pt x="638054" y="153634"/>
                      <a:pt x="842782" y="209337"/>
                    </a:cubicBezTo>
                    <a:cubicBezTo>
                      <a:pt x="937549" y="235380"/>
                      <a:pt x="1033040" y="257806"/>
                      <a:pt x="1123468" y="296871"/>
                    </a:cubicBezTo>
                    <a:cubicBezTo>
                      <a:pt x="1137213" y="302658"/>
                      <a:pt x="1141553" y="308445"/>
                      <a:pt x="1138659" y="322914"/>
                    </a:cubicBezTo>
                    <a:cubicBezTo>
                      <a:pt x="1135042" y="337382"/>
                      <a:pt x="1127085" y="337382"/>
                      <a:pt x="1114787" y="335935"/>
                    </a:cubicBezTo>
                    <a:cubicBezTo>
                      <a:pt x="983848" y="322190"/>
                      <a:pt x="853633" y="308445"/>
                      <a:pt x="722694" y="294700"/>
                    </a:cubicBezTo>
                    <a:cubicBezTo>
                      <a:pt x="595373" y="280955"/>
                      <a:pt x="467328" y="267211"/>
                      <a:pt x="340006" y="253465"/>
                    </a:cubicBezTo>
                    <a:cubicBezTo>
                      <a:pt x="235111" y="242614"/>
                      <a:pt x="129492" y="231040"/>
                      <a:pt x="24596" y="220188"/>
                    </a:cubicBezTo>
                    <a:cubicBezTo>
                      <a:pt x="16639" y="219465"/>
                      <a:pt x="7958" y="219465"/>
                      <a:pt x="0" y="219465"/>
                    </a:cubicBezTo>
                    <a:cubicBezTo>
                      <a:pt x="723" y="215124"/>
                      <a:pt x="723" y="210060"/>
                      <a:pt x="723" y="205720"/>
                    </a:cubicBezTo>
                    <a:close/>
                    <a:moveTo>
                      <a:pt x="1061977" y="288913"/>
                    </a:moveTo>
                    <a:cubicBezTo>
                      <a:pt x="1038828" y="276615"/>
                      <a:pt x="1013508" y="267934"/>
                      <a:pt x="988912" y="261423"/>
                    </a:cubicBezTo>
                    <a:cubicBezTo>
                      <a:pt x="842782" y="221635"/>
                      <a:pt x="697375" y="181847"/>
                      <a:pt x="551244" y="142783"/>
                    </a:cubicBezTo>
                    <a:cubicBezTo>
                      <a:pt x="392816" y="100101"/>
                      <a:pt x="234387" y="57419"/>
                      <a:pt x="75959" y="14014"/>
                    </a:cubicBezTo>
                    <a:cubicBezTo>
                      <a:pt x="68001" y="11844"/>
                      <a:pt x="64384" y="12567"/>
                      <a:pt x="62214" y="21248"/>
                    </a:cubicBezTo>
                    <a:cubicBezTo>
                      <a:pt x="49192" y="74058"/>
                      <a:pt x="35447" y="127591"/>
                      <a:pt x="21703" y="180400"/>
                    </a:cubicBezTo>
                    <a:cubicBezTo>
                      <a:pt x="20979" y="184741"/>
                      <a:pt x="17362" y="189081"/>
                      <a:pt x="22426" y="194145"/>
                    </a:cubicBezTo>
                    <a:cubicBezTo>
                      <a:pt x="23873" y="190528"/>
                      <a:pt x="24596" y="188358"/>
                      <a:pt x="25320" y="185464"/>
                    </a:cubicBezTo>
                    <a:cubicBezTo>
                      <a:pt x="37618" y="137719"/>
                      <a:pt x="49192" y="89973"/>
                      <a:pt x="61491" y="41504"/>
                    </a:cubicBezTo>
                    <a:cubicBezTo>
                      <a:pt x="67278" y="19078"/>
                      <a:pt x="70895" y="17631"/>
                      <a:pt x="92597" y="23419"/>
                    </a:cubicBezTo>
                    <a:cubicBezTo>
                      <a:pt x="190259" y="50185"/>
                      <a:pt x="287197" y="77675"/>
                      <a:pt x="384858" y="104442"/>
                    </a:cubicBezTo>
                    <a:cubicBezTo>
                      <a:pt x="547627" y="148570"/>
                      <a:pt x="710396" y="191975"/>
                      <a:pt x="872442" y="236104"/>
                    </a:cubicBezTo>
                    <a:cubicBezTo>
                      <a:pt x="936826" y="253465"/>
                      <a:pt x="999763" y="268657"/>
                      <a:pt x="1061977" y="288913"/>
                    </a:cubicBezTo>
                    <a:close/>
                  </a:path>
                </a:pathLst>
              </a:custGeom>
              <a:grpFill/>
              <a:ln w="722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" name="Freeform: Shape 5">
                <a:extLst>
                  <a:ext uri="{FF2B5EF4-FFF2-40B4-BE49-F238E27FC236}">
                    <a16:creationId xmlns:a16="http://schemas.microsoft.com/office/drawing/2014/main" xmlns="" id="{39EA7990-E155-4489-ACD2-3709B3178033}"/>
                  </a:ext>
                </a:extLst>
              </p:cNvPr>
              <p:cNvSpPr/>
              <p:nvPr/>
            </p:nvSpPr>
            <p:spPr>
              <a:xfrm>
                <a:off x="2748447" y="623273"/>
                <a:ext cx="279997" cy="973295"/>
              </a:xfrm>
              <a:custGeom>
                <a:avLst/>
                <a:gdLst>
                  <a:gd name="connsiteX0" fmla="*/ 195 w 330334"/>
                  <a:gd name="connsiteY0" fmla="*/ 1123865 h 1148269"/>
                  <a:gd name="connsiteX1" fmla="*/ 19727 w 330334"/>
                  <a:gd name="connsiteY1" fmla="*/ 916244 h 1148269"/>
                  <a:gd name="connsiteX2" fmla="*/ 43600 w 330334"/>
                  <a:gd name="connsiteY2" fmla="*/ 673175 h 1148269"/>
                  <a:gd name="connsiteX3" fmla="*/ 73260 w 330334"/>
                  <a:gd name="connsiteY3" fmla="*/ 382361 h 1148269"/>
                  <a:gd name="connsiteX4" fmla="*/ 103643 w 330334"/>
                  <a:gd name="connsiteY4" fmla="*/ 96611 h 1148269"/>
                  <a:gd name="connsiteX5" fmla="*/ 112324 w 330334"/>
                  <a:gd name="connsiteY5" fmla="*/ 20652 h 1148269"/>
                  <a:gd name="connsiteX6" fmla="*/ 138367 w 330334"/>
                  <a:gd name="connsiteY6" fmla="*/ 2567 h 1148269"/>
                  <a:gd name="connsiteX7" fmla="*/ 314158 w 330334"/>
                  <a:gd name="connsiteY7" fmla="*/ 49589 h 1148269"/>
                  <a:gd name="connsiteX8" fmla="*/ 328626 w 330334"/>
                  <a:gd name="connsiteY8" fmla="*/ 74909 h 1148269"/>
                  <a:gd name="connsiteX9" fmla="*/ 285221 w 330334"/>
                  <a:gd name="connsiteY9" fmla="*/ 231890 h 1148269"/>
                  <a:gd name="connsiteX10" fmla="*/ 108707 w 330334"/>
                  <a:gd name="connsiteY10" fmla="*/ 903222 h 1148269"/>
                  <a:gd name="connsiteX11" fmla="*/ 33472 w 330334"/>
                  <a:gd name="connsiteY11" fmla="*/ 1131822 h 1148269"/>
                  <a:gd name="connsiteX12" fmla="*/ 12493 w 330334"/>
                  <a:gd name="connsiteY12" fmla="*/ 1147737 h 1148269"/>
                  <a:gd name="connsiteX13" fmla="*/ 195 w 330334"/>
                  <a:gd name="connsiteY13" fmla="*/ 1123865 h 11482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30334" h="1148269">
                    <a:moveTo>
                      <a:pt x="195" y="1123865"/>
                    </a:moveTo>
                    <a:cubicBezTo>
                      <a:pt x="6705" y="1054416"/>
                      <a:pt x="12493" y="984968"/>
                      <a:pt x="19727" y="916244"/>
                    </a:cubicBezTo>
                    <a:cubicBezTo>
                      <a:pt x="27685" y="835221"/>
                      <a:pt x="35642" y="754198"/>
                      <a:pt x="43600" y="673175"/>
                    </a:cubicBezTo>
                    <a:cubicBezTo>
                      <a:pt x="53728" y="576237"/>
                      <a:pt x="63132" y="479299"/>
                      <a:pt x="73260" y="382361"/>
                    </a:cubicBezTo>
                    <a:cubicBezTo>
                      <a:pt x="83388" y="286870"/>
                      <a:pt x="93516" y="192102"/>
                      <a:pt x="103643" y="96611"/>
                    </a:cubicBezTo>
                    <a:cubicBezTo>
                      <a:pt x="106537" y="71292"/>
                      <a:pt x="108707" y="45972"/>
                      <a:pt x="112324" y="20652"/>
                    </a:cubicBezTo>
                    <a:cubicBezTo>
                      <a:pt x="115218" y="-1773"/>
                      <a:pt x="117388" y="-2497"/>
                      <a:pt x="138367" y="2567"/>
                    </a:cubicBezTo>
                    <a:cubicBezTo>
                      <a:pt x="196964" y="17759"/>
                      <a:pt x="255561" y="34397"/>
                      <a:pt x="314158" y="49589"/>
                    </a:cubicBezTo>
                    <a:cubicBezTo>
                      <a:pt x="329350" y="53206"/>
                      <a:pt x="332967" y="59717"/>
                      <a:pt x="328626" y="74909"/>
                    </a:cubicBezTo>
                    <a:cubicBezTo>
                      <a:pt x="313435" y="126995"/>
                      <a:pt x="299690" y="179081"/>
                      <a:pt x="285221" y="231890"/>
                    </a:cubicBezTo>
                    <a:cubicBezTo>
                      <a:pt x="225901" y="455427"/>
                      <a:pt x="167304" y="679686"/>
                      <a:pt x="108707" y="903222"/>
                    </a:cubicBezTo>
                    <a:cubicBezTo>
                      <a:pt x="88452" y="981351"/>
                      <a:pt x="63855" y="1057310"/>
                      <a:pt x="33472" y="1131822"/>
                    </a:cubicBezTo>
                    <a:cubicBezTo>
                      <a:pt x="29855" y="1141227"/>
                      <a:pt x="26961" y="1150631"/>
                      <a:pt x="12493" y="1147737"/>
                    </a:cubicBezTo>
                    <a:cubicBezTo>
                      <a:pt x="195" y="1144120"/>
                      <a:pt x="-529" y="1134716"/>
                      <a:pt x="195" y="1123865"/>
                    </a:cubicBezTo>
                    <a:close/>
                  </a:path>
                </a:pathLst>
              </a:custGeom>
              <a:grpFill/>
              <a:ln w="722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" name="Freeform: Shape 6">
                <a:extLst>
                  <a:ext uri="{FF2B5EF4-FFF2-40B4-BE49-F238E27FC236}">
                    <a16:creationId xmlns:a16="http://schemas.microsoft.com/office/drawing/2014/main" xmlns="" id="{FE88BFD8-6FB2-4D9D-8AAF-C857830B3AEA}"/>
                  </a:ext>
                </a:extLst>
              </p:cNvPr>
              <p:cNvSpPr/>
              <p:nvPr/>
            </p:nvSpPr>
            <p:spPr>
              <a:xfrm>
                <a:off x="2905383" y="1895344"/>
                <a:ext cx="916042" cy="510398"/>
              </a:xfrm>
              <a:custGeom>
                <a:avLst/>
                <a:gdLst>
                  <a:gd name="connsiteX0" fmla="*/ 45093 w 1080724"/>
                  <a:gd name="connsiteY0" fmla="*/ 23880 h 602155"/>
                  <a:gd name="connsiteX1" fmla="*/ 17603 w 1080724"/>
                  <a:gd name="connsiteY1" fmla="*/ 2178 h 602155"/>
                  <a:gd name="connsiteX2" fmla="*/ 36412 w 1080724"/>
                  <a:gd name="connsiteY2" fmla="*/ 4348 h 602155"/>
                  <a:gd name="connsiteX3" fmla="*/ 722212 w 1080724"/>
                  <a:gd name="connsiteY3" fmla="*/ 269842 h 602155"/>
                  <a:gd name="connsiteX4" fmla="*/ 1062218 w 1080724"/>
                  <a:gd name="connsiteY4" fmla="*/ 400057 h 602155"/>
                  <a:gd name="connsiteX5" fmla="*/ 1073070 w 1080724"/>
                  <a:gd name="connsiteY5" fmla="*/ 429717 h 602155"/>
                  <a:gd name="connsiteX6" fmla="*/ 981919 w 1080724"/>
                  <a:gd name="connsiteY6" fmla="*/ 589593 h 602155"/>
                  <a:gd name="connsiteX7" fmla="*/ 954429 w 1080724"/>
                  <a:gd name="connsiteY7" fmla="*/ 597551 h 602155"/>
                  <a:gd name="connsiteX8" fmla="*/ 737404 w 1080724"/>
                  <a:gd name="connsiteY8" fmla="*/ 470952 h 602155"/>
                  <a:gd name="connsiteX9" fmla="*/ 160117 w 1080724"/>
                  <a:gd name="connsiteY9" fmla="*/ 136010 h 602155"/>
                  <a:gd name="connsiteX10" fmla="*/ 11092 w 1080724"/>
                  <a:gd name="connsiteY10" fmla="*/ 34731 h 602155"/>
                  <a:gd name="connsiteX11" fmla="*/ 1688 w 1080724"/>
                  <a:gd name="connsiteY11" fmla="*/ 26774 h 602155"/>
                  <a:gd name="connsiteX12" fmla="*/ 3858 w 1080724"/>
                  <a:gd name="connsiteY12" fmla="*/ 12305 h 602155"/>
                  <a:gd name="connsiteX13" fmla="*/ 13986 w 1080724"/>
                  <a:gd name="connsiteY13" fmla="*/ 14476 h 602155"/>
                  <a:gd name="connsiteX14" fmla="*/ 45093 w 1080724"/>
                  <a:gd name="connsiteY14" fmla="*/ 23880 h 602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080724" h="602155">
                    <a:moveTo>
                      <a:pt x="45093" y="23880"/>
                    </a:moveTo>
                    <a:cubicBezTo>
                      <a:pt x="36412" y="16646"/>
                      <a:pt x="23390" y="15199"/>
                      <a:pt x="17603" y="2178"/>
                    </a:cubicBezTo>
                    <a:cubicBezTo>
                      <a:pt x="25561" y="-2886"/>
                      <a:pt x="30625" y="2178"/>
                      <a:pt x="36412" y="4348"/>
                    </a:cubicBezTo>
                    <a:cubicBezTo>
                      <a:pt x="265012" y="92605"/>
                      <a:pt x="493612" y="181585"/>
                      <a:pt x="722212" y="269842"/>
                    </a:cubicBezTo>
                    <a:cubicBezTo>
                      <a:pt x="835065" y="313247"/>
                      <a:pt x="948642" y="356652"/>
                      <a:pt x="1062218" y="400057"/>
                    </a:cubicBezTo>
                    <a:cubicBezTo>
                      <a:pt x="1084644" y="408738"/>
                      <a:pt x="1084644" y="408738"/>
                      <a:pt x="1073070" y="429717"/>
                    </a:cubicBezTo>
                    <a:cubicBezTo>
                      <a:pt x="1042686" y="482527"/>
                      <a:pt x="1011579" y="536060"/>
                      <a:pt x="981919" y="589593"/>
                    </a:cubicBezTo>
                    <a:cubicBezTo>
                      <a:pt x="973961" y="603338"/>
                      <a:pt x="967451" y="605508"/>
                      <a:pt x="954429" y="597551"/>
                    </a:cubicBezTo>
                    <a:cubicBezTo>
                      <a:pt x="882087" y="554869"/>
                      <a:pt x="809745" y="512911"/>
                      <a:pt x="737404" y="470952"/>
                    </a:cubicBezTo>
                    <a:cubicBezTo>
                      <a:pt x="544975" y="359546"/>
                      <a:pt x="352546" y="248140"/>
                      <a:pt x="160117" y="136010"/>
                    </a:cubicBezTo>
                    <a:cubicBezTo>
                      <a:pt x="108030" y="105626"/>
                      <a:pt x="59561" y="70179"/>
                      <a:pt x="11092" y="34731"/>
                    </a:cubicBezTo>
                    <a:cubicBezTo>
                      <a:pt x="7475" y="32561"/>
                      <a:pt x="4582" y="29668"/>
                      <a:pt x="1688" y="26774"/>
                    </a:cubicBezTo>
                    <a:cubicBezTo>
                      <a:pt x="-1929" y="21710"/>
                      <a:pt x="965" y="16646"/>
                      <a:pt x="3858" y="12305"/>
                    </a:cubicBezTo>
                    <a:cubicBezTo>
                      <a:pt x="8199" y="7242"/>
                      <a:pt x="10369" y="10859"/>
                      <a:pt x="13986" y="14476"/>
                    </a:cubicBezTo>
                    <a:cubicBezTo>
                      <a:pt x="22667" y="20986"/>
                      <a:pt x="34242" y="20263"/>
                      <a:pt x="45093" y="23880"/>
                    </a:cubicBezTo>
                    <a:close/>
                  </a:path>
                </a:pathLst>
              </a:custGeom>
              <a:grpFill/>
              <a:ln w="722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" name="Freeform: Shape 7">
                <a:extLst>
                  <a:ext uri="{FF2B5EF4-FFF2-40B4-BE49-F238E27FC236}">
                    <a16:creationId xmlns:a16="http://schemas.microsoft.com/office/drawing/2014/main" xmlns="" id="{207DD643-6360-4070-BF7C-136F4DBFE602}"/>
                  </a:ext>
                </a:extLst>
              </p:cNvPr>
              <p:cNvSpPr/>
              <p:nvPr/>
            </p:nvSpPr>
            <p:spPr>
              <a:xfrm>
                <a:off x="2874134" y="1945175"/>
                <a:ext cx="797182" cy="703163"/>
              </a:xfrm>
              <a:custGeom>
                <a:avLst/>
                <a:gdLst>
                  <a:gd name="connsiteX0" fmla="*/ 780057 w 940496"/>
                  <a:gd name="connsiteY0" fmla="*/ 829575 h 829574"/>
                  <a:gd name="connsiteX1" fmla="*/ 766312 w 940496"/>
                  <a:gd name="connsiteY1" fmla="*/ 818724 h 829574"/>
                  <a:gd name="connsiteX2" fmla="*/ 185408 w 940496"/>
                  <a:gd name="connsiteY2" fmla="*/ 231309 h 829574"/>
                  <a:gd name="connsiteX3" fmla="*/ 7447 w 940496"/>
                  <a:gd name="connsiteY3" fmla="*/ 34539 h 829574"/>
                  <a:gd name="connsiteX4" fmla="*/ 11064 w 940496"/>
                  <a:gd name="connsiteY4" fmla="*/ 3432 h 829574"/>
                  <a:gd name="connsiteX5" fmla="*/ 32767 w 940496"/>
                  <a:gd name="connsiteY5" fmla="*/ 6326 h 829574"/>
                  <a:gd name="connsiteX6" fmla="*/ 244728 w 940496"/>
                  <a:gd name="connsiteY6" fmla="*/ 161137 h 829574"/>
                  <a:gd name="connsiteX7" fmla="*/ 925464 w 940496"/>
                  <a:gd name="connsiteY7" fmla="*/ 657402 h 829574"/>
                  <a:gd name="connsiteX8" fmla="*/ 928358 w 940496"/>
                  <a:gd name="connsiteY8" fmla="*/ 688508 h 829574"/>
                  <a:gd name="connsiteX9" fmla="*/ 795249 w 940496"/>
                  <a:gd name="connsiteY9" fmla="*/ 820171 h 829574"/>
                  <a:gd name="connsiteX10" fmla="*/ 780057 w 940496"/>
                  <a:gd name="connsiteY10" fmla="*/ 829575 h 8295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40496" h="829574">
                    <a:moveTo>
                      <a:pt x="780057" y="829575"/>
                    </a:moveTo>
                    <a:cubicBezTo>
                      <a:pt x="773546" y="828128"/>
                      <a:pt x="770653" y="823064"/>
                      <a:pt x="766312" y="818724"/>
                    </a:cubicBezTo>
                    <a:cubicBezTo>
                      <a:pt x="575330" y="619784"/>
                      <a:pt x="380007" y="425908"/>
                      <a:pt x="185408" y="231309"/>
                    </a:cubicBezTo>
                    <a:cubicBezTo>
                      <a:pt x="122471" y="168371"/>
                      <a:pt x="61703" y="104710"/>
                      <a:pt x="7447" y="34539"/>
                    </a:cubicBezTo>
                    <a:cubicBezTo>
                      <a:pt x="-2681" y="21517"/>
                      <a:pt x="-3404" y="13560"/>
                      <a:pt x="11064" y="3432"/>
                    </a:cubicBezTo>
                    <a:cubicBezTo>
                      <a:pt x="21192" y="-3802"/>
                      <a:pt x="26256" y="1985"/>
                      <a:pt x="32767" y="6326"/>
                    </a:cubicBezTo>
                    <a:cubicBezTo>
                      <a:pt x="103662" y="57688"/>
                      <a:pt x="173833" y="109774"/>
                      <a:pt x="244728" y="161137"/>
                    </a:cubicBezTo>
                    <a:cubicBezTo>
                      <a:pt x="471881" y="326800"/>
                      <a:pt x="698311" y="491739"/>
                      <a:pt x="925464" y="657402"/>
                    </a:cubicBezTo>
                    <a:cubicBezTo>
                      <a:pt x="944996" y="671870"/>
                      <a:pt x="944996" y="671870"/>
                      <a:pt x="928358" y="688508"/>
                    </a:cubicBezTo>
                    <a:cubicBezTo>
                      <a:pt x="884229" y="732637"/>
                      <a:pt x="839377" y="776765"/>
                      <a:pt x="795249" y="820171"/>
                    </a:cubicBezTo>
                    <a:cubicBezTo>
                      <a:pt x="790185" y="823788"/>
                      <a:pt x="787291" y="828852"/>
                      <a:pt x="780057" y="829575"/>
                    </a:cubicBezTo>
                    <a:close/>
                  </a:path>
                </a:pathLst>
              </a:custGeom>
              <a:grpFill/>
              <a:ln w="722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" name="Freeform: Shape 8">
                <a:extLst>
                  <a:ext uri="{FF2B5EF4-FFF2-40B4-BE49-F238E27FC236}">
                    <a16:creationId xmlns:a16="http://schemas.microsoft.com/office/drawing/2014/main" xmlns="" id="{D2DFCD79-4A75-4A92-B635-5BC396F971B4}"/>
                  </a:ext>
                </a:extLst>
              </p:cNvPr>
              <p:cNvSpPr/>
              <p:nvPr/>
            </p:nvSpPr>
            <p:spPr>
              <a:xfrm>
                <a:off x="2764967" y="2009556"/>
                <a:ext cx="427227" cy="939855"/>
              </a:xfrm>
              <a:custGeom>
                <a:avLst/>
                <a:gdLst>
                  <a:gd name="connsiteX0" fmla="*/ 299732 w 504032"/>
                  <a:gd name="connsiteY0" fmla="*/ 1108819 h 1108818"/>
                  <a:gd name="connsiteX1" fmla="*/ 284541 w 504032"/>
                  <a:gd name="connsiteY1" fmla="*/ 1090010 h 1108818"/>
                  <a:gd name="connsiteX2" fmla="*/ 238242 w 504032"/>
                  <a:gd name="connsiteY2" fmla="*/ 915666 h 1108818"/>
                  <a:gd name="connsiteX3" fmla="*/ 7472 w 504032"/>
                  <a:gd name="connsiteY3" fmla="*/ 51905 h 1108818"/>
                  <a:gd name="connsiteX4" fmla="*/ 238 w 504032"/>
                  <a:gd name="connsiteY4" fmla="*/ 22245 h 1108818"/>
                  <a:gd name="connsiteX5" fmla="*/ 5302 w 504032"/>
                  <a:gd name="connsiteY5" fmla="*/ 12117 h 1108818"/>
                  <a:gd name="connsiteX6" fmla="*/ 13259 w 504032"/>
                  <a:gd name="connsiteY6" fmla="*/ 17181 h 1108818"/>
                  <a:gd name="connsiteX7" fmla="*/ 24834 w 504032"/>
                  <a:gd name="connsiteY7" fmla="*/ 22969 h 1108818"/>
                  <a:gd name="connsiteX8" fmla="*/ 27004 w 504032"/>
                  <a:gd name="connsiteY8" fmla="*/ 11394 h 1108818"/>
                  <a:gd name="connsiteX9" fmla="*/ 29898 w 504032"/>
                  <a:gd name="connsiteY9" fmla="*/ 1989 h 1108818"/>
                  <a:gd name="connsiteX10" fmla="*/ 42919 w 504032"/>
                  <a:gd name="connsiteY10" fmla="*/ 3436 h 1108818"/>
                  <a:gd name="connsiteX11" fmla="*/ 50877 w 504032"/>
                  <a:gd name="connsiteY11" fmla="*/ 17181 h 1108818"/>
                  <a:gd name="connsiteX12" fmla="*/ 349648 w 504032"/>
                  <a:gd name="connsiteY12" fmla="*/ 696470 h 1108818"/>
                  <a:gd name="connsiteX13" fmla="*/ 500119 w 504032"/>
                  <a:gd name="connsiteY13" fmla="*/ 1035753 h 1108818"/>
                  <a:gd name="connsiteX14" fmla="*/ 494332 w 504032"/>
                  <a:gd name="connsiteY14" fmla="*/ 1056009 h 1108818"/>
                  <a:gd name="connsiteX15" fmla="*/ 304796 w 504032"/>
                  <a:gd name="connsiteY15" fmla="*/ 1107372 h 1108818"/>
                  <a:gd name="connsiteX16" fmla="*/ 299732 w 504032"/>
                  <a:gd name="connsiteY16" fmla="*/ 1108819 h 11088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504032" h="1108818">
                    <a:moveTo>
                      <a:pt x="299732" y="1108819"/>
                    </a:moveTo>
                    <a:cubicBezTo>
                      <a:pt x="288158" y="1108819"/>
                      <a:pt x="286711" y="1098691"/>
                      <a:pt x="284541" y="1090010"/>
                    </a:cubicBezTo>
                    <a:cubicBezTo>
                      <a:pt x="268626" y="1032136"/>
                      <a:pt x="253434" y="973540"/>
                      <a:pt x="238242" y="915666"/>
                    </a:cubicBezTo>
                    <a:cubicBezTo>
                      <a:pt x="161560" y="627746"/>
                      <a:pt x="84154" y="339826"/>
                      <a:pt x="7472" y="51905"/>
                    </a:cubicBezTo>
                    <a:cubicBezTo>
                      <a:pt x="4578" y="42501"/>
                      <a:pt x="2408" y="32373"/>
                      <a:pt x="238" y="22245"/>
                    </a:cubicBezTo>
                    <a:cubicBezTo>
                      <a:pt x="-486" y="17905"/>
                      <a:pt x="238" y="13564"/>
                      <a:pt x="5302" y="12117"/>
                    </a:cubicBezTo>
                    <a:cubicBezTo>
                      <a:pt x="9642" y="11394"/>
                      <a:pt x="12536" y="12841"/>
                      <a:pt x="13259" y="17181"/>
                    </a:cubicBezTo>
                    <a:cubicBezTo>
                      <a:pt x="14706" y="23692"/>
                      <a:pt x="19046" y="26586"/>
                      <a:pt x="24834" y="22969"/>
                    </a:cubicBezTo>
                    <a:cubicBezTo>
                      <a:pt x="29898" y="20075"/>
                      <a:pt x="31344" y="15734"/>
                      <a:pt x="27004" y="11394"/>
                    </a:cubicBezTo>
                    <a:cubicBezTo>
                      <a:pt x="23387" y="6330"/>
                      <a:pt x="24834" y="4160"/>
                      <a:pt x="29898" y="1989"/>
                    </a:cubicBezTo>
                    <a:cubicBezTo>
                      <a:pt x="34238" y="-181"/>
                      <a:pt x="39302" y="-1628"/>
                      <a:pt x="42919" y="3436"/>
                    </a:cubicBezTo>
                    <a:cubicBezTo>
                      <a:pt x="45813" y="7777"/>
                      <a:pt x="48707" y="12841"/>
                      <a:pt x="50877" y="17181"/>
                    </a:cubicBezTo>
                    <a:cubicBezTo>
                      <a:pt x="150708" y="243611"/>
                      <a:pt x="249817" y="470041"/>
                      <a:pt x="349648" y="696470"/>
                    </a:cubicBezTo>
                    <a:cubicBezTo>
                      <a:pt x="399564" y="809324"/>
                      <a:pt x="450203" y="922900"/>
                      <a:pt x="500119" y="1035753"/>
                    </a:cubicBezTo>
                    <a:cubicBezTo>
                      <a:pt x="504460" y="1044434"/>
                      <a:pt x="508077" y="1052392"/>
                      <a:pt x="494332" y="1056009"/>
                    </a:cubicBezTo>
                    <a:cubicBezTo>
                      <a:pt x="431395" y="1072648"/>
                      <a:pt x="367734" y="1090010"/>
                      <a:pt x="304796" y="1107372"/>
                    </a:cubicBezTo>
                    <a:cubicBezTo>
                      <a:pt x="303350" y="1108095"/>
                      <a:pt x="301903" y="1108095"/>
                      <a:pt x="299732" y="1108819"/>
                    </a:cubicBezTo>
                    <a:close/>
                  </a:path>
                </a:pathLst>
              </a:custGeom>
              <a:grpFill/>
              <a:ln w="722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" name="Freeform: Shape 9">
                <a:extLst>
                  <a:ext uri="{FF2B5EF4-FFF2-40B4-BE49-F238E27FC236}">
                    <a16:creationId xmlns:a16="http://schemas.microsoft.com/office/drawing/2014/main" xmlns="" id="{0EAC85F9-4B38-4B43-82C0-F899AB18EE57}"/>
                  </a:ext>
                </a:extLst>
              </p:cNvPr>
              <p:cNvSpPr/>
              <p:nvPr/>
            </p:nvSpPr>
            <p:spPr>
              <a:xfrm>
                <a:off x="2826834" y="1982802"/>
                <a:ext cx="629878" cy="850652"/>
              </a:xfrm>
              <a:custGeom>
                <a:avLst/>
                <a:gdLst>
                  <a:gd name="connsiteX0" fmla="*/ 22016 w 743115"/>
                  <a:gd name="connsiteY0" fmla="*/ 22702 h 1003578"/>
                  <a:gd name="connsiteX1" fmla="*/ 21292 w 743115"/>
                  <a:gd name="connsiteY1" fmla="*/ 1000 h 1003578"/>
                  <a:gd name="connsiteX2" fmla="*/ 40101 w 743115"/>
                  <a:gd name="connsiteY2" fmla="*/ 13298 h 1003578"/>
                  <a:gd name="connsiteX3" fmla="*/ 200700 w 743115"/>
                  <a:gd name="connsiteY3" fmla="*/ 213685 h 1003578"/>
                  <a:gd name="connsiteX4" fmla="*/ 729518 w 743115"/>
                  <a:gd name="connsiteY4" fmla="*/ 869824 h 1003578"/>
                  <a:gd name="connsiteX5" fmla="*/ 735305 w 743115"/>
                  <a:gd name="connsiteY5" fmla="*/ 877059 h 1003578"/>
                  <a:gd name="connsiteX6" fmla="*/ 730242 w 743115"/>
                  <a:gd name="connsiteY6" fmla="*/ 904548 h 1003578"/>
                  <a:gd name="connsiteX7" fmla="*/ 572536 w 743115"/>
                  <a:gd name="connsiteY7" fmla="*/ 995699 h 1003578"/>
                  <a:gd name="connsiteX8" fmla="*/ 540706 w 743115"/>
                  <a:gd name="connsiteY8" fmla="*/ 987741 h 1003578"/>
                  <a:gd name="connsiteX9" fmla="*/ 302702 w 743115"/>
                  <a:gd name="connsiteY9" fmla="*/ 573223 h 1003578"/>
                  <a:gd name="connsiteX10" fmla="*/ 76995 w 743115"/>
                  <a:gd name="connsiteY10" fmla="*/ 180407 h 1003578"/>
                  <a:gd name="connsiteX11" fmla="*/ 3930 w 743115"/>
                  <a:gd name="connsiteY11" fmla="*/ 29213 h 1003578"/>
                  <a:gd name="connsiteX12" fmla="*/ 3207 w 743115"/>
                  <a:gd name="connsiteY12" fmla="*/ 13298 h 1003578"/>
                  <a:gd name="connsiteX13" fmla="*/ 16952 w 743115"/>
                  <a:gd name="connsiteY13" fmla="*/ 21255 h 1003578"/>
                  <a:gd name="connsiteX14" fmla="*/ 22016 w 743115"/>
                  <a:gd name="connsiteY14" fmla="*/ 22702 h 1003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743115" h="1003578">
                    <a:moveTo>
                      <a:pt x="22016" y="22702"/>
                    </a:moveTo>
                    <a:cubicBezTo>
                      <a:pt x="26356" y="13298"/>
                      <a:pt x="11164" y="6064"/>
                      <a:pt x="21292" y="1000"/>
                    </a:cubicBezTo>
                    <a:cubicBezTo>
                      <a:pt x="29973" y="-3341"/>
                      <a:pt x="35761" y="7510"/>
                      <a:pt x="40101" y="13298"/>
                    </a:cubicBezTo>
                    <a:cubicBezTo>
                      <a:pt x="93634" y="79852"/>
                      <a:pt x="147167" y="147130"/>
                      <a:pt x="200700" y="213685"/>
                    </a:cubicBezTo>
                    <a:cubicBezTo>
                      <a:pt x="376490" y="432157"/>
                      <a:pt x="553004" y="651352"/>
                      <a:pt x="729518" y="869824"/>
                    </a:cubicBezTo>
                    <a:cubicBezTo>
                      <a:pt x="731688" y="871995"/>
                      <a:pt x="733135" y="874888"/>
                      <a:pt x="735305" y="877059"/>
                    </a:cubicBezTo>
                    <a:cubicBezTo>
                      <a:pt x="748327" y="889357"/>
                      <a:pt x="743986" y="896591"/>
                      <a:pt x="730242" y="904548"/>
                    </a:cubicBezTo>
                    <a:cubicBezTo>
                      <a:pt x="677432" y="934209"/>
                      <a:pt x="625346" y="965316"/>
                      <a:pt x="572536" y="995699"/>
                    </a:cubicBezTo>
                    <a:cubicBezTo>
                      <a:pt x="553004" y="1007274"/>
                      <a:pt x="552281" y="1007274"/>
                      <a:pt x="540706" y="987741"/>
                    </a:cubicBezTo>
                    <a:cubicBezTo>
                      <a:pt x="461130" y="849569"/>
                      <a:pt x="382278" y="711396"/>
                      <a:pt x="302702" y="573223"/>
                    </a:cubicBezTo>
                    <a:cubicBezTo>
                      <a:pt x="227466" y="442284"/>
                      <a:pt x="151507" y="311346"/>
                      <a:pt x="76995" y="180407"/>
                    </a:cubicBezTo>
                    <a:cubicBezTo>
                      <a:pt x="49505" y="131938"/>
                      <a:pt x="27803" y="79852"/>
                      <a:pt x="3930" y="29213"/>
                    </a:cubicBezTo>
                    <a:cubicBezTo>
                      <a:pt x="1760" y="24149"/>
                      <a:pt x="-3304" y="17638"/>
                      <a:pt x="3207" y="13298"/>
                    </a:cubicBezTo>
                    <a:cubicBezTo>
                      <a:pt x="11164" y="8234"/>
                      <a:pt x="12611" y="17638"/>
                      <a:pt x="16952" y="21255"/>
                    </a:cubicBezTo>
                    <a:cubicBezTo>
                      <a:pt x="17675" y="21979"/>
                      <a:pt x="19845" y="21979"/>
                      <a:pt x="22016" y="22702"/>
                    </a:cubicBezTo>
                    <a:close/>
                  </a:path>
                </a:pathLst>
              </a:custGeom>
              <a:grpFill/>
              <a:ln w="722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" name="Freeform: Shape 10">
                <a:extLst>
                  <a:ext uri="{FF2B5EF4-FFF2-40B4-BE49-F238E27FC236}">
                    <a16:creationId xmlns:a16="http://schemas.microsoft.com/office/drawing/2014/main" xmlns="" id="{C52C0A80-7C92-4E0B-A9A2-1E61E0322AAE}"/>
                  </a:ext>
                </a:extLst>
              </p:cNvPr>
              <p:cNvSpPr/>
              <p:nvPr/>
            </p:nvSpPr>
            <p:spPr>
              <a:xfrm>
                <a:off x="1614684" y="1208845"/>
                <a:ext cx="910175" cy="509816"/>
              </a:xfrm>
              <a:custGeom>
                <a:avLst/>
                <a:gdLst>
                  <a:gd name="connsiteX0" fmla="*/ 1073733 w 1073802"/>
                  <a:gd name="connsiteY0" fmla="*/ 581322 h 601468"/>
                  <a:gd name="connsiteX1" fmla="*/ 1042626 w 1073802"/>
                  <a:gd name="connsiteY1" fmla="*/ 598684 h 601468"/>
                  <a:gd name="connsiteX2" fmla="*/ 612916 w 1073802"/>
                  <a:gd name="connsiteY2" fmla="*/ 432298 h 601468"/>
                  <a:gd name="connsiteX3" fmla="*/ 21884 w 1073802"/>
                  <a:gd name="connsiteY3" fmla="*/ 203698 h 601468"/>
                  <a:gd name="connsiteX4" fmla="*/ 8862 w 1073802"/>
                  <a:gd name="connsiteY4" fmla="*/ 168974 h 601468"/>
                  <a:gd name="connsiteX5" fmla="*/ 97843 w 1073802"/>
                  <a:gd name="connsiteY5" fmla="*/ 14162 h 601468"/>
                  <a:gd name="connsiteX6" fmla="*/ 135460 w 1073802"/>
                  <a:gd name="connsiteY6" fmla="*/ 9822 h 601468"/>
                  <a:gd name="connsiteX7" fmla="*/ 365507 w 1073802"/>
                  <a:gd name="connsiteY7" fmla="*/ 143654 h 601468"/>
                  <a:gd name="connsiteX8" fmla="*/ 934837 w 1073802"/>
                  <a:gd name="connsiteY8" fmla="*/ 474979 h 601468"/>
                  <a:gd name="connsiteX9" fmla="*/ 1065052 w 1073802"/>
                  <a:gd name="connsiteY9" fmla="*/ 566130 h 601468"/>
                  <a:gd name="connsiteX10" fmla="*/ 1073733 w 1073802"/>
                  <a:gd name="connsiteY10" fmla="*/ 581322 h 601468"/>
                  <a:gd name="connsiteX11" fmla="*/ 19713 w 1073802"/>
                  <a:gd name="connsiteY11" fmla="*/ 177655 h 601468"/>
                  <a:gd name="connsiteX12" fmla="*/ 38522 w 1073802"/>
                  <a:gd name="connsiteY12" fmla="*/ 153782 h 601468"/>
                  <a:gd name="connsiteX13" fmla="*/ 110141 w 1073802"/>
                  <a:gd name="connsiteY13" fmla="*/ 28631 h 601468"/>
                  <a:gd name="connsiteX14" fmla="*/ 113758 w 1073802"/>
                  <a:gd name="connsiteY14" fmla="*/ 16333 h 601468"/>
                  <a:gd name="connsiteX15" fmla="*/ 103630 w 1073802"/>
                  <a:gd name="connsiteY15" fmla="*/ 23567 h 601468"/>
                  <a:gd name="connsiteX16" fmla="*/ 32735 w 1073802"/>
                  <a:gd name="connsiteY16" fmla="*/ 146548 h 601468"/>
                  <a:gd name="connsiteX17" fmla="*/ 19713 w 1073802"/>
                  <a:gd name="connsiteY17" fmla="*/ 177655 h 6014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73802" h="601468">
                    <a:moveTo>
                      <a:pt x="1073733" y="581322"/>
                    </a:moveTo>
                    <a:cubicBezTo>
                      <a:pt x="1073010" y="598684"/>
                      <a:pt x="1059988" y="605918"/>
                      <a:pt x="1042626" y="598684"/>
                    </a:cubicBezTo>
                    <a:cubicBezTo>
                      <a:pt x="899389" y="543704"/>
                      <a:pt x="756153" y="488001"/>
                      <a:pt x="612916" y="432298"/>
                    </a:cubicBezTo>
                    <a:cubicBezTo>
                      <a:pt x="416146" y="356339"/>
                      <a:pt x="218653" y="279657"/>
                      <a:pt x="21884" y="203698"/>
                    </a:cubicBezTo>
                    <a:cubicBezTo>
                      <a:pt x="-4159" y="193570"/>
                      <a:pt x="-4883" y="192846"/>
                      <a:pt x="8862" y="168974"/>
                    </a:cubicBezTo>
                    <a:cubicBezTo>
                      <a:pt x="37799" y="116888"/>
                      <a:pt x="67459" y="65525"/>
                      <a:pt x="97843" y="14162"/>
                    </a:cubicBezTo>
                    <a:cubicBezTo>
                      <a:pt x="107970" y="-3923"/>
                      <a:pt x="110864" y="-3923"/>
                      <a:pt x="135460" y="9822"/>
                    </a:cubicBezTo>
                    <a:cubicBezTo>
                      <a:pt x="212142" y="54674"/>
                      <a:pt x="288825" y="99526"/>
                      <a:pt x="365507" y="143654"/>
                    </a:cubicBezTo>
                    <a:cubicBezTo>
                      <a:pt x="555042" y="254337"/>
                      <a:pt x="745301" y="364296"/>
                      <a:pt x="934837" y="474979"/>
                    </a:cubicBezTo>
                    <a:cubicBezTo>
                      <a:pt x="980412" y="501746"/>
                      <a:pt x="1023094" y="534300"/>
                      <a:pt x="1065052" y="566130"/>
                    </a:cubicBezTo>
                    <a:cubicBezTo>
                      <a:pt x="1069393" y="570471"/>
                      <a:pt x="1074456" y="574088"/>
                      <a:pt x="1073733" y="581322"/>
                    </a:cubicBezTo>
                    <a:close/>
                    <a:moveTo>
                      <a:pt x="19713" y="177655"/>
                    </a:moveTo>
                    <a:cubicBezTo>
                      <a:pt x="29118" y="171867"/>
                      <a:pt x="33458" y="162463"/>
                      <a:pt x="38522" y="153782"/>
                    </a:cubicBezTo>
                    <a:cubicBezTo>
                      <a:pt x="62395" y="112547"/>
                      <a:pt x="86268" y="70589"/>
                      <a:pt x="110141" y="28631"/>
                    </a:cubicBezTo>
                    <a:cubicBezTo>
                      <a:pt x="112311" y="25014"/>
                      <a:pt x="121715" y="22120"/>
                      <a:pt x="113758" y="16333"/>
                    </a:cubicBezTo>
                    <a:cubicBezTo>
                      <a:pt x="108694" y="12715"/>
                      <a:pt x="105800" y="19950"/>
                      <a:pt x="103630" y="23567"/>
                    </a:cubicBezTo>
                    <a:cubicBezTo>
                      <a:pt x="79757" y="64802"/>
                      <a:pt x="55884" y="105313"/>
                      <a:pt x="32735" y="146548"/>
                    </a:cubicBezTo>
                    <a:cubicBezTo>
                      <a:pt x="26948" y="156676"/>
                      <a:pt x="20437" y="165357"/>
                      <a:pt x="19713" y="177655"/>
                    </a:cubicBezTo>
                    <a:close/>
                  </a:path>
                </a:pathLst>
              </a:custGeom>
              <a:grpFill/>
              <a:ln w="722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" name="Freeform: Shape 11">
                <a:extLst>
                  <a:ext uri="{FF2B5EF4-FFF2-40B4-BE49-F238E27FC236}">
                    <a16:creationId xmlns:a16="http://schemas.microsoft.com/office/drawing/2014/main" xmlns="" id="{0605E4CC-07C3-4F19-B6AE-894DACDA6D7F}"/>
                  </a:ext>
                </a:extLst>
              </p:cNvPr>
              <p:cNvSpPr/>
              <p:nvPr/>
            </p:nvSpPr>
            <p:spPr>
              <a:xfrm>
                <a:off x="2539276" y="627288"/>
                <a:ext cx="189760" cy="963310"/>
              </a:xfrm>
              <a:custGeom>
                <a:avLst/>
                <a:gdLst>
                  <a:gd name="connsiteX0" fmla="*/ 223097 w 223874"/>
                  <a:gd name="connsiteY0" fmla="*/ 515073 h 1136489"/>
                  <a:gd name="connsiteX1" fmla="*/ 223820 w 223874"/>
                  <a:gd name="connsiteY1" fmla="*/ 961422 h 1136489"/>
                  <a:gd name="connsiteX2" fmla="*/ 209352 w 223874"/>
                  <a:gd name="connsiteY2" fmla="*/ 1122744 h 1136489"/>
                  <a:gd name="connsiteX3" fmla="*/ 190543 w 223874"/>
                  <a:gd name="connsiteY3" fmla="*/ 1136489 h 1136489"/>
                  <a:gd name="connsiteX4" fmla="*/ 172457 w 223874"/>
                  <a:gd name="connsiteY4" fmla="*/ 1119127 h 1136489"/>
                  <a:gd name="connsiteX5" fmla="*/ 150755 w 223874"/>
                  <a:gd name="connsiteY5" fmla="*/ 978061 h 1136489"/>
                  <a:gd name="connsiteX6" fmla="*/ 45136 w 223874"/>
                  <a:gd name="connsiteY6" fmla="*/ 306729 h 1136489"/>
                  <a:gd name="connsiteX7" fmla="*/ 1731 w 223874"/>
                  <a:gd name="connsiteY7" fmla="*/ 31830 h 1136489"/>
                  <a:gd name="connsiteX8" fmla="*/ 27774 w 223874"/>
                  <a:gd name="connsiteY8" fmla="*/ 723 h 1136489"/>
                  <a:gd name="connsiteX9" fmla="*/ 206458 w 223874"/>
                  <a:gd name="connsiteY9" fmla="*/ 0 h 1136489"/>
                  <a:gd name="connsiteX10" fmla="*/ 223820 w 223874"/>
                  <a:gd name="connsiteY10" fmla="*/ 17362 h 1136489"/>
                  <a:gd name="connsiteX11" fmla="*/ 223820 w 223874"/>
                  <a:gd name="connsiteY11" fmla="*/ 31830 h 1136489"/>
                  <a:gd name="connsiteX12" fmla="*/ 223097 w 223874"/>
                  <a:gd name="connsiteY12" fmla="*/ 515073 h 1136489"/>
                  <a:gd name="connsiteX13" fmla="*/ 223097 w 223874"/>
                  <a:gd name="connsiteY13" fmla="*/ 515073 h 1136489"/>
                  <a:gd name="connsiteX14" fmla="*/ 195607 w 223874"/>
                  <a:gd name="connsiteY14" fmla="*/ 17362 h 1136489"/>
                  <a:gd name="connsiteX15" fmla="*/ 14752 w 223874"/>
                  <a:gd name="connsiteY15" fmla="*/ 17362 h 1136489"/>
                  <a:gd name="connsiteX16" fmla="*/ 195607 w 223874"/>
                  <a:gd name="connsiteY16" fmla="*/ 17362 h 11364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3874" h="1136489">
                    <a:moveTo>
                      <a:pt x="223097" y="515073"/>
                    </a:moveTo>
                    <a:cubicBezTo>
                      <a:pt x="223097" y="664097"/>
                      <a:pt x="222373" y="812398"/>
                      <a:pt x="223820" y="961422"/>
                    </a:cubicBezTo>
                    <a:cubicBezTo>
                      <a:pt x="224543" y="1015679"/>
                      <a:pt x="214415" y="1069211"/>
                      <a:pt x="209352" y="1122744"/>
                    </a:cubicBezTo>
                    <a:cubicBezTo>
                      <a:pt x="207905" y="1135043"/>
                      <a:pt x="200671" y="1136489"/>
                      <a:pt x="190543" y="1136489"/>
                    </a:cubicBezTo>
                    <a:cubicBezTo>
                      <a:pt x="178245" y="1136489"/>
                      <a:pt x="173904" y="1129978"/>
                      <a:pt x="172457" y="1119127"/>
                    </a:cubicBezTo>
                    <a:cubicBezTo>
                      <a:pt x="165223" y="1072105"/>
                      <a:pt x="157989" y="1025083"/>
                      <a:pt x="150755" y="978061"/>
                    </a:cubicBezTo>
                    <a:cubicBezTo>
                      <a:pt x="115307" y="754525"/>
                      <a:pt x="79860" y="530265"/>
                      <a:pt x="45136" y="306729"/>
                    </a:cubicBezTo>
                    <a:cubicBezTo>
                      <a:pt x="30667" y="214855"/>
                      <a:pt x="16199" y="123704"/>
                      <a:pt x="1731" y="31830"/>
                    </a:cubicBezTo>
                    <a:cubicBezTo>
                      <a:pt x="-2610" y="4341"/>
                      <a:pt x="-440" y="723"/>
                      <a:pt x="27774" y="723"/>
                    </a:cubicBezTo>
                    <a:cubicBezTo>
                      <a:pt x="87094" y="0"/>
                      <a:pt x="147138" y="0"/>
                      <a:pt x="206458" y="0"/>
                    </a:cubicBezTo>
                    <a:cubicBezTo>
                      <a:pt x="218033" y="0"/>
                      <a:pt x="224543" y="5064"/>
                      <a:pt x="223820" y="17362"/>
                    </a:cubicBezTo>
                    <a:cubicBezTo>
                      <a:pt x="223820" y="22426"/>
                      <a:pt x="223820" y="26766"/>
                      <a:pt x="223820" y="31830"/>
                    </a:cubicBezTo>
                    <a:cubicBezTo>
                      <a:pt x="223820" y="192429"/>
                      <a:pt x="223820" y="353751"/>
                      <a:pt x="223097" y="515073"/>
                    </a:cubicBezTo>
                    <a:cubicBezTo>
                      <a:pt x="223097" y="515073"/>
                      <a:pt x="223097" y="515073"/>
                      <a:pt x="223097" y="515073"/>
                    </a:cubicBezTo>
                    <a:close/>
                    <a:moveTo>
                      <a:pt x="195607" y="17362"/>
                    </a:moveTo>
                    <a:cubicBezTo>
                      <a:pt x="174627" y="7234"/>
                      <a:pt x="26327" y="9404"/>
                      <a:pt x="14752" y="17362"/>
                    </a:cubicBezTo>
                    <a:cubicBezTo>
                      <a:pt x="75519" y="17362"/>
                      <a:pt x="135563" y="17362"/>
                      <a:pt x="195607" y="17362"/>
                    </a:cubicBezTo>
                    <a:close/>
                  </a:path>
                </a:pathLst>
              </a:custGeom>
              <a:grpFill/>
              <a:ln w="722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" name="Freeform: Shape 12">
                <a:extLst>
                  <a:ext uri="{FF2B5EF4-FFF2-40B4-BE49-F238E27FC236}">
                    <a16:creationId xmlns:a16="http://schemas.microsoft.com/office/drawing/2014/main" xmlns="" id="{F9321EB7-7838-4B63-9342-B5C09EA08E7C}"/>
                  </a:ext>
                </a:extLst>
              </p:cNvPr>
              <p:cNvSpPr/>
              <p:nvPr/>
            </p:nvSpPr>
            <p:spPr>
              <a:xfrm>
                <a:off x="2705689" y="2026910"/>
                <a:ext cx="189325" cy="962358"/>
              </a:xfrm>
              <a:custGeom>
                <a:avLst/>
                <a:gdLst>
                  <a:gd name="connsiteX0" fmla="*/ 17362 w 223361"/>
                  <a:gd name="connsiteY0" fmla="*/ 9728 h 1135366"/>
                  <a:gd name="connsiteX1" fmla="*/ 20979 w 223361"/>
                  <a:gd name="connsiteY1" fmla="*/ 87858 h 1135366"/>
                  <a:gd name="connsiteX2" fmla="*/ 23873 w 223361"/>
                  <a:gd name="connsiteY2" fmla="*/ 10452 h 1135366"/>
                  <a:gd name="connsiteX3" fmla="*/ 26767 w 223361"/>
                  <a:gd name="connsiteY3" fmla="*/ 324 h 1135366"/>
                  <a:gd name="connsiteX4" fmla="*/ 36171 w 223361"/>
                  <a:gd name="connsiteY4" fmla="*/ 6835 h 1135366"/>
                  <a:gd name="connsiteX5" fmla="*/ 41235 w 223361"/>
                  <a:gd name="connsiteY5" fmla="*/ 25644 h 1135366"/>
                  <a:gd name="connsiteX6" fmla="*/ 102002 w 223361"/>
                  <a:gd name="connsiteY6" fmla="*/ 347565 h 1135366"/>
                  <a:gd name="connsiteX7" fmla="*/ 196046 w 223361"/>
                  <a:gd name="connsiteY7" fmla="*/ 937873 h 1135366"/>
                  <a:gd name="connsiteX8" fmla="*/ 222089 w 223361"/>
                  <a:gd name="connsiteY8" fmla="*/ 1107153 h 1135366"/>
                  <a:gd name="connsiteX9" fmla="*/ 197493 w 223361"/>
                  <a:gd name="connsiteY9" fmla="*/ 1135366 h 1135366"/>
                  <a:gd name="connsiteX10" fmla="*/ 28213 w 223361"/>
                  <a:gd name="connsiteY10" fmla="*/ 1135366 h 1135366"/>
                  <a:gd name="connsiteX11" fmla="*/ 0 w 223361"/>
                  <a:gd name="connsiteY11" fmla="*/ 1107153 h 1135366"/>
                  <a:gd name="connsiteX12" fmla="*/ 0 w 223361"/>
                  <a:gd name="connsiteY12" fmla="*/ 176838 h 1135366"/>
                  <a:gd name="connsiteX13" fmla="*/ 10851 w 223361"/>
                  <a:gd name="connsiteY13" fmla="*/ 20580 h 1135366"/>
                  <a:gd name="connsiteX14" fmla="*/ 17362 w 223361"/>
                  <a:gd name="connsiteY14" fmla="*/ 9728 h 113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23361" h="1135366">
                    <a:moveTo>
                      <a:pt x="17362" y="9728"/>
                    </a:moveTo>
                    <a:cubicBezTo>
                      <a:pt x="29660" y="35771"/>
                      <a:pt x="18085" y="61815"/>
                      <a:pt x="20979" y="87858"/>
                    </a:cubicBezTo>
                    <a:cubicBezTo>
                      <a:pt x="25320" y="62538"/>
                      <a:pt x="28937" y="36495"/>
                      <a:pt x="23873" y="10452"/>
                    </a:cubicBezTo>
                    <a:cubicBezTo>
                      <a:pt x="23149" y="6111"/>
                      <a:pt x="20979" y="1771"/>
                      <a:pt x="26767" y="324"/>
                    </a:cubicBezTo>
                    <a:cubicBezTo>
                      <a:pt x="31830" y="-1123"/>
                      <a:pt x="34724" y="2494"/>
                      <a:pt x="36171" y="6835"/>
                    </a:cubicBezTo>
                    <a:cubicBezTo>
                      <a:pt x="38341" y="12622"/>
                      <a:pt x="39788" y="19133"/>
                      <a:pt x="41235" y="25644"/>
                    </a:cubicBezTo>
                    <a:cubicBezTo>
                      <a:pt x="70172" y="131263"/>
                      <a:pt x="85363" y="239775"/>
                      <a:pt x="102002" y="347565"/>
                    </a:cubicBezTo>
                    <a:cubicBezTo>
                      <a:pt x="132385" y="544334"/>
                      <a:pt x="164939" y="741104"/>
                      <a:pt x="196046" y="937873"/>
                    </a:cubicBezTo>
                    <a:cubicBezTo>
                      <a:pt x="204727" y="994300"/>
                      <a:pt x="213408" y="1050727"/>
                      <a:pt x="222089" y="1107153"/>
                    </a:cubicBezTo>
                    <a:cubicBezTo>
                      <a:pt x="225706" y="1132473"/>
                      <a:pt x="222813" y="1135366"/>
                      <a:pt x="197493" y="1135366"/>
                    </a:cubicBezTo>
                    <a:cubicBezTo>
                      <a:pt x="141066" y="1135366"/>
                      <a:pt x="84640" y="1135366"/>
                      <a:pt x="28213" y="1135366"/>
                    </a:cubicBezTo>
                    <a:cubicBezTo>
                      <a:pt x="723" y="1135366"/>
                      <a:pt x="0" y="1134643"/>
                      <a:pt x="0" y="1107153"/>
                    </a:cubicBezTo>
                    <a:cubicBezTo>
                      <a:pt x="0" y="796807"/>
                      <a:pt x="723" y="487184"/>
                      <a:pt x="0" y="176838"/>
                    </a:cubicBezTo>
                    <a:cubicBezTo>
                      <a:pt x="0" y="124028"/>
                      <a:pt x="5064" y="72666"/>
                      <a:pt x="10851" y="20580"/>
                    </a:cubicBezTo>
                    <a:cubicBezTo>
                      <a:pt x="12298" y="16963"/>
                      <a:pt x="10851" y="13346"/>
                      <a:pt x="17362" y="9728"/>
                    </a:cubicBezTo>
                    <a:close/>
                  </a:path>
                </a:pathLst>
              </a:custGeom>
              <a:grpFill/>
              <a:ln w="722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xmlns="" id="{4B12F3FF-8135-46AA-8394-B214BBE67360}"/>
                  </a:ext>
                </a:extLst>
              </p:cNvPr>
              <p:cNvSpPr/>
              <p:nvPr/>
            </p:nvSpPr>
            <p:spPr>
              <a:xfrm>
                <a:off x="1764223" y="968219"/>
                <a:ext cx="796670" cy="702423"/>
              </a:xfrm>
              <a:custGeom>
                <a:avLst/>
                <a:gdLst>
                  <a:gd name="connsiteX0" fmla="*/ 155084 w 939891"/>
                  <a:gd name="connsiteY0" fmla="*/ 0 h 828701"/>
                  <a:gd name="connsiteX1" fmla="*/ 170276 w 939891"/>
                  <a:gd name="connsiteY1" fmla="*/ 11575 h 828701"/>
                  <a:gd name="connsiteX2" fmla="*/ 477005 w 939891"/>
                  <a:gd name="connsiteY2" fmla="*/ 318304 h 828701"/>
                  <a:gd name="connsiteX3" fmla="*/ 815565 w 939891"/>
                  <a:gd name="connsiteY3" fmla="*/ 659034 h 828701"/>
                  <a:gd name="connsiteX4" fmla="*/ 935652 w 939891"/>
                  <a:gd name="connsiteY4" fmla="*/ 797930 h 828701"/>
                  <a:gd name="connsiteX5" fmla="*/ 933482 w 939891"/>
                  <a:gd name="connsiteY5" fmla="*/ 819632 h 828701"/>
                  <a:gd name="connsiteX6" fmla="*/ 909609 w 939891"/>
                  <a:gd name="connsiteY6" fmla="*/ 824696 h 828701"/>
                  <a:gd name="connsiteX7" fmla="*/ 772160 w 939891"/>
                  <a:gd name="connsiteY7" fmla="*/ 724865 h 828701"/>
                  <a:gd name="connsiteX8" fmla="*/ 11848 w 939891"/>
                  <a:gd name="connsiteY8" fmla="*/ 168556 h 828701"/>
                  <a:gd name="connsiteX9" fmla="*/ 10401 w 939891"/>
                  <a:gd name="connsiteY9" fmla="*/ 142513 h 828701"/>
                  <a:gd name="connsiteX10" fmla="*/ 140616 w 939891"/>
                  <a:gd name="connsiteY10" fmla="*/ 10851 h 828701"/>
                  <a:gd name="connsiteX11" fmla="*/ 155084 w 939891"/>
                  <a:gd name="connsiteY11" fmla="*/ 0 h 828701"/>
                  <a:gd name="connsiteX12" fmla="*/ 151467 w 939891"/>
                  <a:gd name="connsiteY12" fmla="*/ 18085 h 828701"/>
                  <a:gd name="connsiteX13" fmla="*/ 24146 w 939891"/>
                  <a:gd name="connsiteY13" fmla="*/ 145407 h 828701"/>
                  <a:gd name="connsiteX14" fmla="*/ 151467 w 939891"/>
                  <a:gd name="connsiteY14" fmla="*/ 18085 h 8287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39891" h="828701">
                    <a:moveTo>
                      <a:pt x="155084" y="0"/>
                    </a:moveTo>
                    <a:cubicBezTo>
                      <a:pt x="162318" y="723"/>
                      <a:pt x="165936" y="6511"/>
                      <a:pt x="170276" y="11575"/>
                    </a:cubicBezTo>
                    <a:cubicBezTo>
                      <a:pt x="272278" y="113577"/>
                      <a:pt x="375003" y="216302"/>
                      <a:pt x="477005" y="318304"/>
                    </a:cubicBezTo>
                    <a:cubicBezTo>
                      <a:pt x="589858" y="431880"/>
                      <a:pt x="701988" y="545457"/>
                      <a:pt x="815565" y="659034"/>
                    </a:cubicBezTo>
                    <a:cubicBezTo>
                      <a:pt x="858970" y="702439"/>
                      <a:pt x="895141" y="752354"/>
                      <a:pt x="935652" y="797930"/>
                    </a:cubicBezTo>
                    <a:cubicBezTo>
                      <a:pt x="942886" y="806611"/>
                      <a:pt x="939993" y="812398"/>
                      <a:pt x="933482" y="819632"/>
                    </a:cubicBezTo>
                    <a:cubicBezTo>
                      <a:pt x="926248" y="827590"/>
                      <a:pt x="920460" y="832654"/>
                      <a:pt x="909609" y="824696"/>
                    </a:cubicBezTo>
                    <a:cubicBezTo>
                      <a:pt x="864034" y="791419"/>
                      <a:pt x="817735" y="758142"/>
                      <a:pt x="772160" y="724865"/>
                    </a:cubicBezTo>
                    <a:cubicBezTo>
                      <a:pt x="518240" y="539670"/>
                      <a:pt x="265044" y="353751"/>
                      <a:pt x="11848" y="168556"/>
                    </a:cubicBezTo>
                    <a:cubicBezTo>
                      <a:pt x="-4068" y="156982"/>
                      <a:pt x="-3344" y="156258"/>
                      <a:pt x="10401" y="142513"/>
                    </a:cubicBezTo>
                    <a:cubicBezTo>
                      <a:pt x="54529" y="99108"/>
                      <a:pt x="97211" y="54980"/>
                      <a:pt x="140616" y="10851"/>
                    </a:cubicBezTo>
                    <a:cubicBezTo>
                      <a:pt x="144956" y="6511"/>
                      <a:pt x="148574" y="1447"/>
                      <a:pt x="155084" y="0"/>
                    </a:cubicBezTo>
                    <a:close/>
                    <a:moveTo>
                      <a:pt x="151467" y="18085"/>
                    </a:moveTo>
                    <a:cubicBezTo>
                      <a:pt x="131935" y="26043"/>
                      <a:pt x="26316" y="133832"/>
                      <a:pt x="24146" y="145407"/>
                    </a:cubicBezTo>
                    <a:cubicBezTo>
                      <a:pt x="65381" y="104172"/>
                      <a:pt x="108786" y="60767"/>
                      <a:pt x="151467" y="18085"/>
                    </a:cubicBezTo>
                    <a:close/>
                  </a:path>
                </a:pathLst>
              </a:custGeom>
              <a:grpFill/>
              <a:ln w="722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" name="Freeform: Shape 14">
                <a:extLst>
                  <a:ext uri="{FF2B5EF4-FFF2-40B4-BE49-F238E27FC236}">
                    <a16:creationId xmlns:a16="http://schemas.microsoft.com/office/drawing/2014/main" xmlns="" id="{6737C3FE-B296-45B5-B55B-5E149D74FF62}"/>
                  </a:ext>
                </a:extLst>
              </p:cNvPr>
              <p:cNvSpPr/>
              <p:nvPr/>
            </p:nvSpPr>
            <p:spPr>
              <a:xfrm>
                <a:off x="1977451" y="781065"/>
                <a:ext cx="629516" cy="850423"/>
              </a:xfrm>
              <a:custGeom>
                <a:avLst/>
                <a:gdLst>
                  <a:gd name="connsiteX0" fmla="*/ 742688 w 742687"/>
                  <a:gd name="connsiteY0" fmla="*/ 984004 h 1003308"/>
                  <a:gd name="connsiteX1" fmla="*/ 724602 w 742687"/>
                  <a:gd name="connsiteY1" fmla="*/ 1001366 h 1003308"/>
                  <a:gd name="connsiteX2" fmla="*/ 706517 w 742687"/>
                  <a:gd name="connsiteY2" fmla="*/ 994855 h 1003308"/>
                  <a:gd name="connsiteX3" fmla="*/ 649367 w 742687"/>
                  <a:gd name="connsiteY3" fmla="*/ 923961 h 1003308"/>
                  <a:gd name="connsiteX4" fmla="*/ 74973 w 742687"/>
                  <a:gd name="connsiteY4" fmla="*/ 208500 h 1003308"/>
                  <a:gd name="connsiteX5" fmla="*/ 5525 w 742687"/>
                  <a:gd name="connsiteY5" fmla="*/ 124584 h 1003308"/>
                  <a:gd name="connsiteX6" fmla="*/ 10589 w 742687"/>
                  <a:gd name="connsiteY6" fmla="*/ 102158 h 1003308"/>
                  <a:gd name="connsiteX7" fmla="*/ 172634 w 742687"/>
                  <a:gd name="connsiteY7" fmla="*/ 8114 h 1003308"/>
                  <a:gd name="connsiteX8" fmla="*/ 203741 w 742687"/>
                  <a:gd name="connsiteY8" fmla="*/ 16071 h 1003308"/>
                  <a:gd name="connsiteX9" fmla="*/ 393277 w 742687"/>
                  <a:gd name="connsiteY9" fmla="*/ 349567 h 1003308"/>
                  <a:gd name="connsiteX10" fmla="*/ 659495 w 742687"/>
                  <a:gd name="connsiteY10" fmla="*/ 811831 h 1003308"/>
                  <a:gd name="connsiteX11" fmla="*/ 739071 w 742687"/>
                  <a:gd name="connsiteY11" fmla="*/ 977493 h 1003308"/>
                  <a:gd name="connsiteX12" fmla="*/ 742688 w 742687"/>
                  <a:gd name="connsiteY12" fmla="*/ 984004 h 1003308"/>
                  <a:gd name="connsiteX13" fmla="*/ 20717 w 742687"/>
                  <a:gd name="connsiteY13" fmla="*/ 110839 h 1003308"/>
                  <a:gd name="connsiteX14" fmla="*/ 181315 w 742687"/>
                  <a:gd name="connsiteY14" fmla="*/ 17518 h 1003308"/>
                  <a:gd name="connsiteX15" fmla="*/ 20717 w 742687"/>
                  <a:gd name="connsiteY15" fmla="*/ 110839 h 10033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742687" h="1003308">
                    <a:moveTo>
                      <a:pt x="742688" y="984004"/>
                    </a:moveTo>
                    <a:cubicBezTo>
                      <a:pt x="741241" y="994855"/>
                      <a:pt x="731836" y="997026"/>
                      <a:pt x="724602" y="1001366"/>
                    </a:cubicBezTo>
                    <a:cubicBezTo>
                      <a:pt x="716645" y="1006430"/>
                      <a:pt x="711581" y="1000643"/>
                      <a:pt x="706517" y="994855"/>
                    </a:cubicBezTo>
                    <a:cubicBezTo>
                      <a:pt x="687708" y="970983"/>
                      <a:pt x="668899" y="947110"/>
                      <a:pt x="649367" y="923961"/>
                    </a:cubicBezTo>
                    <a:cubicBezTo>
                      <a:pt x="457661" y="685233"/>
                      <a:pt x="266679" y="447228"/>
                      <a:pt x="74973" y="208500"/>
                    </a:cubicBezTo>
                    <a:cubicBezTo>
                      <a:pt x="52547" y="180287"/>
                      <a:pt x="29398" y="152074"/>
                      <a:pt x="5525" y="124584"/>
                    </a:cubicBezTo>
                    <a:cubicBezTo>
                      <a:pt x="-3156" y="114456"/>
                      <a:pt x="-1709" y="109392"/>
                      <a:pt x="10589" y="102158"/>
                    </a:cubicBezTo>
                    <a:cubicBezTo>
                      <a:pt x="64845" y="71774"/>
                      <a:pt x="119102" y="39944"/>
                      <a:pt x="172634" y="8114"/>
                    </a:cubicBezTo>
                    <a:cubicBezTo>
                      <a:pt x="192167" y="-3461"/>
                      <a:pt x="192167" y="-4184"/>
                      <a:pt x="203741" y="16071"/>
                    </a:cubicBezTo>
                    <a:cubicBezTo>
                      <a:pt x="267402" y="127478"/>
                      <a:pt x="330340" y="238160"/>
                      <a:pt x="393277" y="349567"/>
                    </a:cubicBezTo>
                    <a:cubicBezTo>
                      <a:pt x="481534" y="503655"/>
                      <a:pt x="570514" y="658466"/>
                      <a:pt x="659495" y="811831"/>
                    </a:cubicBezTo>
                    <a:cubicBezTo>
                      <a:pt x="690602" y="865364"/>
                      <a:pt x="712304" y="922514"/>
                      <a:pt x="739071" y="977493"/>
                    </a:cubicBezTo>
                    <a:cubicBezTo>
                      <a:pt x="740517" y="978940"/>
                      <a:pt x="741241" y="981110"/>
                      <a:pt x="742688" y="984004"/>
                    </a:cubicBezTo>
                    <a:close/>
                    <a:moveTo>
                      <a:pt x="20717" y="110839"/>
                    </a:moveTo>
                    <a:cubicBezTo>
                      <a:pt x="77143" y="84796"/>
                      <a:pt x="130676" y="53689"/>
                      <a:pt x="181315" y="17518"/>
                    </a:cubicBezTo>
                    <a:cubicBezTo>
                      <a:pt x="124889" y="44285"/>
                      <a:pt x="70633" y="74668"/>
                      <a:pt x="20717" y="110839"/>
                    </a:cubicBezTo>
                    <a:close/>
                  </a:path>
                </a:pathLst>
              </a:custGeom>
              <a:grpFill/>
              <a:ln w="722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xmlns="" id="{3FC66149-40C6-4002-BF0D-D569040E0A73}"/>
                  </a:ext>
                </a:extLst>
              </p:cNvPr>
              <p:cNvSpPr/>
              <p:nvPr/>
            </p:nvSpPr>
            <p:spPr>
              <a:xfrm>
                <a:off x="2241302" y="665699"/>
                <a:ext cx="416669" cy="938709"/>
              </a:xfrm>
              <a:custGeom>
                <a:avLst/>
                <a:gdLst>
                  <a:gd name="connsiteX0" fmla="*/ 491446 w 491576"/>
                  <a:gd name="connsiteY0" fmla="*/ 1086833 h 1107466"/>
                  <a:gd name="connsiteX1" fmla="*/ 473361 w 491576"/>
                  <a:gd name="connsiteY1" fmla="*/ 1106365 h 1107466"/>
                  <a:gd name="connsiteX2" fmla="*/ 455275 w 491576"/>
                  <a:gd name="connsiteY2" fmla="*/ 1094067 h 1107466"/>
                  <a:gd name="connsiteX3" fmla="*/ 372806 w 491576"/>
                  <a:gd name="connsiteY3" fmla="*/ 905978 h 1107466"/>
                  <a:gd name="connsiteX4" fmla="*/ 95013 w 491576"/>
                  <a:gd name="connsiteY4" fmla="*/ 277328 h 1107466"/>
                  <a:gd name="connsiteX5" fmla="*/ 3139 w 491576"/>
                  <a:gd name="connsiteY5" fmla="*/ 74048 h 1107466"/>
                  <a:gd name="connsiteX6" fmla="*/ 13990 w 491576"/>
                  <a:gd name="connsiteY6" fmla="*/ 51622 h 1107466"/>
                  <a:gd name="connsiteX7" fmla="*/ 199909 w 491576"/>
                  <a:gd name="connsiteY7" fmla="*/ 983 h 1107466"/>
                  <a:gd name="connsiteX8" fmla="*/ 220888 w 491576"/>
                  <a:gd name="connsiteY8" fmla="*/ 17621 h 1107466"/>
                  <a:gd name="connsiteX9" fmla="*/ 263570 w 491576"/>
                  <a:gd name="connsiteY9" fmla="*/ 181837 h 1107466"/>
                  <a:gd name="connsiteX10" fmla="*/ 458892 w 491576"/>
                  <a:gd name="connsiteY10" fmla="*/ 912489 h 1107466"/>
                  <a:gd name="connsiteX11" fmla="*/ 491446 w 491576"/>
                  <a:gd name="connsiteY11" fmla="*/ 1086833 h 1107466"/>
                  <a:gd name="connsiteX12" fmla="*/ 198462 w 491576"/>
                  <a:gd name="connsiteY12" fmla="*/ 14004 h 1107466"/>
                  <a:gd name="connsiteX13" fmla="*/ 190504 w 491576"/>
                  <a:gd name="connsiteY13" fmla="*/ 12557 h 1107466"/>
                  <a:gd name="connsiteX14" fmla="*/ 27012 w 491576"/>
                  <a:gd name="connsiteY14" fmla="*/ 56686 h 1107466"/>
                  <a:gd name="connsiteX15" fmla="*/ 20501 w 491576"/>
                  <a:gd name="connsiteY15" fmla="*/ 64643 h 1107466"/>
                  <a:gd name="connsiteX16" fmla="*/ 32076 w 491576"/>
                  <a:gd name="connsiteY16" fmla="*/ 65367 h 1107466"/>
                  <a:gd name="connsiteX17" fmla="*/ 185440 w 491576"/>
                  <a:gd name="connsiteY17" fmla="*/ 23409 h 1107466"/>
                  <a:gd name="connsiteX18" fmla="*/ 198462 w 491576"/>
                  <a:gd name="connsiteY18" fmla="*/ 14004 h 11074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491576" h="1107466">
                    <a:moveTo>
                      <a:pt x="491446" y="1086833"/>
                    </a:moveTo>
                    <a:cubicBezTo>
                      <a:pt x="492893" y="1101301"/>
                      <a:pt x="482042" y="1102748"/>
                      <a:pt x="473361" y="1106365"/>
                    </a:cubicBezTo>
                    <a:cubicBezTo>
                      <a:pt x="461786" y="1110706"/>
                      <a:pt x="458892" y="1101301"/>
                      <a:pt x="455275" y="1094067"/>
                    </a:cubicBezTo>
                    <a:cubicBezTo>
                      <a:pt x="427785" y="1031130"/>
                      <a:pt x="400295" y="968916"/>
                      <a:pt x="372806" y="905978"/>
                    </a:cubicBezTo>
                    <a:cubicBezTo>
                      <a:pt x="280208" y="696187"/>
                      <a:pt x="187611" y="487119"/>
                      <a:pt x="95013" y="277328"/>
                    </a:cubicBezTo>
                    <a:cubicBezTo>
                      <a:pt x="64630" y="209327"/>
                      <a:pt x="34246" y="141326"/>
                      <a:pt x="3139" y="74048"/>
                    </a:cubicBezTo>
                    <a:cubicBezTo>
                      <a:pt x="-3372" y="60303"/>
                      <a:pt x="245" y="55239"/>
                      <a:pt x="13990" y="51622"/>
                    </a:cubicBezTo>
                    <a:cubicBezTo>
                      <a:pt x="76204" y="34983"/>
                      <a:pt x="138418" y="18345"/>
                      <a:pt x="199909" y="983"/>
                    </a:cubicBezTo>
                    <a:cubicBezTo>
                      <a:pt x="216547" y="-3358"/>
                      <a:pt x="217994" y="7493"/>
                      <a:pt x="220888" y="17621"/>
                    </a:cubicBezTo>
                    <a:cubicBezTo>
                      <a:pt x="235356" y="72601"/>
                      <a:pt x="249101" y="126857"/>
                      <a:pt x="263570" y="181837"/>
                    </a:cubicBezTo>
                    <a:cubicBezTo>
                      <a:pt x="328677" y="425629"/>
                      <a:pt x="393785" y="669421"/>
                      <a:pt x="458892" y="912489"/>
                    </a:cubicBezTo>
                    <a:cubicBezTo>
                      <a:pt x="475531" y="970362"/>
                      <a:pt x="482765" y="1028959"/>
                      <a:pt x="491446" y="1086833"/>
                    </a:cubicBezTo>
                    <a:close/>
                    <a:moveTo>
                      <a:pt x="198462" y="14004"/>
                    </a:moveTo>
                    <a:cubicBezTo>
                      <a:pt x="194845" y="13281"/>
                      <a:pt x="192675" y="12557"/>
                      <a:pt x="190504" y="12557"/>
                    </a:cubicBezTo>
                    <a:cubicBezTo>
                      <a:pt x="136248" y="27026"/>
                      <a:pt x="81268" y="42217"/>
                      <a:pt x="27012" y="56686"/>
                    </a:cubicBezTo>
                    <a:cubicBezTo>
                      <a:pt x="23395" y="57409"/>
                      <a:pt x="17607" y="59580"/>
                      <a:pt x="20501" y="64643"/>
                    </a:cubicBezTo>
                    <a:cubicBezTo>
                      <a:pt x="22671" y="68984"/>
                      <a:pt x="27735" y="66090"/>
                      <a:pt x="32076" y="65367"/>
                    </a:cubicBezTo>
                    <a:cubicBezTo>
                      <a:pt x="83438" y="51622"/>
                      <a:pt x="134078" y="37877"/>
                      <a:pt x="185440" y="23409"/>
                    </a:cubicBezTo>
                    <a:cubicBezTo>
                      <a:pt x="189781" y="22685"/>
                      <a:pt x="195568" y="22685"/>
                      <a:pt x="198462" y="14004"/>
                    </a:cubicBezTo>
                    <a:close/>
                  </a:path>
                </a:pathLst>
              </a:custGeom>
              <a:grpFill/>
              <a:ln w="722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xmlns="" id="{EB256484-64BC-41F7-B36B-EC4DD90CF4C8}"/>
                  </a:ext>
                </a:extLst>
              </p:cNvPr>
              <p:cNvSpPr/>
              <p:nvPr/>
            </p:nvSpPr>
            <p:spPr>
              <a:xfrm>
                <a:off x="2406905" y="2020513"/>
                <a:ext cx="281969" cy="972330"/>
              </a:xfrm>
              <a:custGeom>
                <a:avLst/>
                <a:gdLst>
                  <a:gd name="connsiteX0" fmla="*/ 307647 w 332660"/>
                  <a:gd name="connsiteY0" fmla="*/ 6424 h 1147131"/>
                  <a:gd name="connsiteX1" fmla="*/ 325732 w 332660"/>
                  <a:gd name="connsiteY1" fmla="*/ 2807 h 1147131"/>
                  <a:gd name="connsiteX2" fmla="*/ 332243 w 332660"/>
                  <a:gd name="connsiteY2" fmla="*/ 19446 h 1147131"/>
                  <a:gd name="connsiteX3" fmla="*/ 316328 w 332660"/>
                  <a:gd name="connsiteY3" fmla="*/ 168470 h 1147131"/>
                  <a:gd name="connsiteX4" fmla="*/ 285944 w 332660"/>
                  <a:gd name="connsiteY4" fmla="*/ 459284 h 1147131"/>
                  <a:gd name="connsiteX5" fmla="*/ 255561 w 332660"/>
                  <a:gd name="connsiteY5" fmla="*/ 750098 h 1147131"/>
                  <a:gd name="connsiteX6" fmla="*/ 228794 w 332660"/>
                  <a:gd name="connsiteY6" fmla="*/ 1006911 h 1147131"/>
                  <a:gd name="connsiteX7" fmla="*/ 215773 w 332660"/>
                  <a:gd name="connsiteY7" fmla="*/ 1132786 h 1147131"/>
                  <a:gd name="connsiteX8" fmla="*/ 197687 w 332660"/>
                  <a:gd name="connsiteY8" fmla="*/ 1145807 h 1147131"/>
                  <a:gd name="connsiteX9" fmla="*/ 15386 w 332660"/>
                  <a:gd name="connsiteY9" fmla="*/ 1096615 h 1147131"/>
                  <a:gd name="connsiteX10" fmla="*/ 1641 w 332660"/>
                  <a:gd name="connsiteY10" fmla="*/ 1071295 h 1147131"/>
                  <a:gd name="connsiteX11" fmla="*/ 113047 w 332660"/>
                  <a:gd name="connsiteY11" fmla="*/ 646649 h 1147131"/>
                  <a:gd name="connsiteX12" fmla="*/ 253390 w 332660"/>
                  <a:gd name="connsiteY12" fmla="*/ 126512 h 1147131"/>
                  <a:gd name="connsiteX13" fmla="*/ 291732 w 332660"/>
                  <a:gd name="connsiteY13" fmla="*/ 23063 h 1147131"/>
                  <a:gd name="connsiteX14" fmla="*/ 307647 w 332660"/>
                  <a:gd name="connsiteY14" fmla="*/ 6424 h 1147131"/>
                  <a:gd name="connsiteX15" fmla="*/ 244709 w 332660"/>
                  <a:gd name="connsiteY15" fmla="*/ 199577 h 1147131"/>
                  <a:gd name="connsiteX16" fmla="*/ 21173 w 332660"/>
                  <a:gd name="connsiteY16" fmla="*/ 1043082 h 1147131"/>
                  <a:gd name="connsiteX17" fmla="*/ 17556 w 332660"/>
                  <a:gd name="connsiteY17" fmla="*/ 1067678 h 1147131"/>
                  <a:gd name="connsiteX18" fmla="*/ 26237 w 332660"/>
                  <a:gd name="connsiteY18" fmla="*/ 1051763 h 1147131"/>
                  <a:gd name="connsiteX19" fmla="*/ 172368 w 332660"/>
                  <a:gd name="connsiteY19" fmla="*/ 497625 h 1147131"/>
                  <a:gd name="connsiteX20" fmla="*/ 311987 w 332660"/>
                  <a:gd name="connsiteY20" fmla="*/ 22340 h 1147131"/>
                  <a:gd name="connsiteX21" fmla="*/ 307647 w 332660"/>
                  <a:gd name="connsiteY21" fmla="*/ 6424 h 11471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332660" h="1147131">
                    <a:moveTo>
                      <a:pt x="307647" y="6424"/>
                    </a:moveTo>
                    <a:cubicBezTo>
                      <a:pt x="311987" y="-2980"/>
                      <a:pt x="319221" y="-86"/>
                      <a:pt x="325732" y="2807"/>
                    </a:cubicBezTo>
                    <a:cubicBezTo>
                      <a:pt x="333690" y="5701"/>
                      <a:pt x="332966" y="12935"/>
                      <a:pt x="332243" y="19446"/>
                    </a:cubicBezTo>
                    <a:cubicBezTo>
                      <a:pt x="327179" y="69362"/>
                      <a:pt x="322115" y="118554"/>
                      <a:pt x="316328" y="168470"/>
                    </a:cubicBezTo>
                    <a:cubicBezTo>
                      <a:pt x="306200" y="265408"/>
                      <a:pt x="296072" y="362346"/>
                      <a:pt x="285944" y="459284"/>
                    </a:cubicBezTo>
                    <a:cubicBezTo>
                      <a:pt x="275816" y="556222"/>
                      <a:pt x="265689" y="653160"/>
                      <a:pt x="255561" y="750098"/>
                    </a:cubicBezTo>
                    <a:cubicBezTo>
                      <a:pt x="246880" y="835461"/>
                      <a:pt x="238199" y="921548"/>
                      <a:pt x="228794" y="1006911"/>
                    </a:cubicBezTo>
                    <a:cubicBezTo>
                      <a:pt x="224454" y="1048869"/>
                      <a:pt x="219390" y="1090828"/>
                      <a:pt x="215773" y="1132786"/>
                    </a:cubicBezTo>
                    <a:cubicBezTo>
                      <a:pt x="214326" y="1145807"/>
                      <a:pt x="209985" y="1149424"/>
                      <a:pt x="197687" y="1145807"/>
                    </a:cubicBezTo>
                    <a:cubicBezTo>
                      <a:pt x="136920" y="1129169"/>
                      <a:pt x="76153" y="1112530"/>
                      <a:pt x="15386" y="1096615"/>
                    </a:cubicBezTo>
                    <a:cubicBezTo>
                      <a:pt x="-529" y="1092274"/>
                      <a:pt x="-1976" y="1085040"/>
                      <a:pt x="1641" y="1071295"/>
                    </a:cubicBezTo>
                    <a:cubicBezTo>
                      <a:pt x="39259" y="929505"/>
                      <a:pt x="75430" y="788439"/>
                      <a:pt x="113047" y="646649"/>
                    </a:cubicBezTo>
                    <a:cubicBezTo>
                      <a:pt x="158623" y="473029"/>
                      <a:pt x="204921" y="299408"/>
                      <a:pt x="253390" y="126512"/>
                    </a:cubicBezTo>
                    <a:cubicBezTo>
                      <a:pt x="263518" y="91064"/>
                      <a:pt x="276540" y="56340"/>
                      <a:pt x="291732" y="23063"/>
                    </a:cubicBezTo>
                    <a:cubicBezTo>
                      <a:pt x="295349" y="15105"/>
                      <a:pt x="298966" y="8595"/>
                      <a:pt x="307647" y="6424"/>
                    </a:cubicBezTo>
                    <a:cubicBezTo>
                      <a:pt x="282327" y="69362"/>
                      <a:pt x="262795" y="133746"/>
                      <a:pt x="244709" y="199577"/>
                    </a:cubicBezTo>
                    <a:cubicBezTo>
                      <a:pt x="168751" y="480263"/>
                      <a:pt x="93515" y="761673"/>
                      <a:pt x="21173" y="1043082"/>
                    </a:cubicBezTo>
                    <a:cubicBezTo>
                      <a:pt x="19003" y="1051040"/>
                      <a:pt x="16109" y="1058274"/>
                      <a:pt x="17556" y="1067678"/>
                    </a:cubicBezTo>
                    <a:cubicBezTo>
                      <a:pt x="24790" y="1063338"/>
                      <a:pt x="24790" y="1056827"/>
                      <a:pt x="26237" y="1051763"/>
                    </a:cubicBezTo>
                    <a:cubicBezTo>
                      <a:pt x="74706" y="867291"/>
                      <a:pt x="122452" y="682097"/>
                      <a:pt x="172368" y="497625"/>
                    </a:cubicBezTo>
                    <a:cubicBezTo>
                      <a:pt x="215773" y="338473"/>
                      <a:pt x="250497" y="175704"/>
                      <a:pt x="311987" y="22340"/>
                    </a:cubicBezTo>
                    <a:cubicBezTo>
                      <a:pt x="314158" y="15829"/>
                      <a:pt x="313434" y="10765"/>
                      <a:pt x="307647" y="6424"/>
                    </a:cubicBezTo>
                    <a:close/>
                  </a:path>
                </a:pathLst>
              </a:custGeom>
              <a:grpFill/>
              <a:ln w="722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xmlns="" id="{5BF2DC3D-2653-44D0-BA06-A707E61CA85D}"/>
                  </a:ext>
                </a:extLst>
              </p:cNvPr>
              <p:cNvSpPr/>
              <p:nvPr/>
            </p:nvSpPr>
            <p:spPr>
              <a:xfrm>
                <a:off x="2802779" y="699789"/>
                <a:ext cx="506895" cy="915984"/>
              </a:xfrm>
              <a:custGeom>
                <a:avLst/>
                <a:gdLst>
                  <a:gd name="connsiteX0" fmla="*/ 598022 w 598022"/>
                  <a:gd name="connsiteY0" fmla="*/ 111959 h 1080655"/>
                  <a:gd name="connsiteX1" fmla="*/ 590788 w 598022"/>
                  <a:gd name="connsiteY1" fmla="*/ 125704 h 1080655"/>
                  <a:gd name="connsiteX2" fmla="*/ 261633 w 598022"/>
                  <a:gd name="connsiteY2" fmla="*/ 702268 h 1080655"/>
                  <a:gd name="connsiteX3" fmla="*/ 100311 w 598022"/>
                  <a:gd name="connsiteY3" fmla="*/ 977890 h 1080655"/>
                  <a:gd name="connsiteX4" fmla="*/ 35927 w 598022"/>
                  <a:gd name="connsiteY4" fmla="*/ 1069764 h 1080655"/>
                  <a:gd name="connsiteX5" fmla="*/ 9160 w 598022"/>
                  <a:gd name="connsiteY5" fmla="*/ 1077722 h 1080655"/>
                  <a:gd name="connsiteX6" fmla="*/ 3373 w 598022"/>
                  <a:gd name="connsiteY6" fmla="*/ 1052402 h 1080655"/>
                  <a:gd name="connsiteX7" fmla="*/ 229803 w 598022"/>
                  <a:gd name="connsiteY7" fmla="*/ 454859 h 1080655"/>
                  <a:gd name="connsiteX8" fmla="*/ 393295 w 598022"/>
                  <a:gd name="connsiteY8" fmla="*/ 28043 h 1080655"/>
                  <a:gd name="connsiteX9" fmla="*/ 438870 w 598022"/>
                  <a:gd name="connsiteY9" fmla="*/ 12851 h 1080655"/>
                  <a:gd name="connsiteX10" fmla="*/ 585724 w 598022"/>
                  <a:gd name="connsiteY10" fmla="*/ 98214 h 1080655"/>
                  <a:gd name="connsiteX11" fmla="*/ 598022 w 598022"/>
                  <a:gd name="connsiteY11" fmla="*/ 111959 h 1080655"/>
                  <a:gd name="connsiteX12" fmla="*/ 14948 w 598022"/>
                  <a:gd name="connsiteY12" fmla="*/ 1050956 h 1080655"/>
                  <a:gd name="connsiteX13" fmla="*/ 22182 w 598022"/>
                  <a:gd name="connsiteY13" fmla="*/ 1053126 h 1080655"/>
                  <a:gd name="connsiteX14" fmla="*/ 416444 w 598022"/>
                  <a:gd name="connsiteY14" fmla="*/ 15745 h 1080655"/>
                  <a:gd name="connsiteX15" fmla="*/ 409934 w 598022"/>
                  <a:gd name="connsiteY15" fmla="*/ 13575 h 1080655"/>
                  <a:gd name="connsiteX16" fmla="*/ 14948 w 598022"/>
                  <a:gd name="connsiteY16" fmla="*/ 1050956 h 10806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598022" h="1080655">
                    <a:moveTo>
                      <a:pt x="598022" y="111959"/>
                    </a:moveTo>
                    <a:cubicBezTo>
                      <a:pt x="595852" y="116300"/>
                      <a:pt x="593682" y="120640"/>
                      <a:pt x="590788" y="125704"/>
                    </a:cubicBezTo>
                    <a:cubicBezTo>
                      <a:pt x="480829" y="318133"/>
                      <a:pt x="371593" y="510562"/>
                      <a:pt x="261633" y="702268"/>
                    </a:cubicBezTo>
                    <a:cubicBezTo>
                      <a:pt x="208824" y="794866"/>
                      <a:pt x="156737" y="887463"/>
                      <a:pt x="100311" y="977890"/>
                    </a:cubicBezTo>
                    <a:cubicBezTo>
                      <a:pt x="80055" y="1009721"/>
                      <a:pt x="58353" y="1040104"/>
                      <a:pt x="35927" y="1069764"/>
                    </a:cubicBezTo>
                    <a:cubicBezTo>
                      <a:pt x="28693" y="1079169"/>
                      <a:pt x="22182" y="1084233"/>
                      <a:pt x="9160" y="1077722"/>
                    </a:cubicBezTo>
                    <a:cubicBezTo>
                      <a:pt x="-3861" y="1070488"/>
                      <a:pt x="-244" y="1062530"/>
                      <a:pt x="3373" y="1052402"/>
                    </a:cubicBezTo>
                    <a:cubicBezTo>
                      <a:pt x="78608" y="853463"/>
                      <a:pt x="153844" y="653799"/>
                      <a:pt x="229803" y="454859"/>
                    </a:cubicBezTo>
                    <a:cubicBezTo>
                      <a:pt x="284059" y="312346"/>
                      <a:pt x="338315" y="170556"/>
                      <a:pt x="393295" y="28043"/>
                    </a:cubicBezTo>
                    <a:cubicBezTo>
                      <a:pt x="406317" y="-6681"/>
                      <a:pt x="407040" y="-5958"/>
                      <a:pt x="438870" y="12851"/>
                    </a:cubicBezTo>
                    <a:cubicBezTo>
                      <a:pt x="488063" y="41064"/>
                      <a:pt x="536532" y="69278"/>
                      <a:pt x="585724" y="98214"/>
                    </a:cubicBezTo>
                    <a:cubicBezTo>
                      <a:pt x="590788" y="101108"/>
                      <a:pt x="598022" y="103278"/>
                      <a:pt x="598022" y="111959"/>
                    </a:cubicBezTo>
                    <a:close/>
                    <a:moveTo>
                      <a:pt x="14948" y="1050956"/>
                    </a:moveTo>
                    <a:cubicBezTo>
                      <a:pt x="17118" y="1051679"/>
                      <a:pt x="20012" y="1052402"/>
                      <a:pt x="22182" y="1053126"/>
                    </a:cubicBezTo>
                    <a:cubicBezTo>
                      <a:pt x="153844" y="707332"/>
                      <a:pt x="284783" y="361538"/>
                      <a:pt x="416444" y="15745"/>
                    </a:cubicBezTo>
                    <a:cubicBezTo>
                      <a:pt x="414274" y="15021"/>
                      <a:pt x="412104" y="14298"/>
                      <a:pt x="409934" y="13575"/>
                    </a:cubicBezTo>
                    <a:cubicBezTo>
                      <a:pt x="276825" y="358645"/>
                      <a:pt x="145163" y="704438"/>
                      <a:pt x="14948" y="1050956"/>
                    </a:cubicBezTo>
                    <a:close/>
                  </a:path>
                </a:pathLst>
              </a:custGeom>
              <a:grpFill/>
              <a:ln w="722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xmlns="" id="{F5C65E22-75A7-48F1-BB82-81D17D320CA8}"/>
                  </a:ext>
                </a:extLst>
              </p:cNvPr>
              <p:cNvSpPr/>
              <p:nvPr/>
            </p:nvSpPr>
            <p:spPr>
              <a:xfrm>
                <a:off x="2926119" y="1838854"/>
                <a:ext cx="969270" cy="285109"/>
              </a:xfrm>
              <a:custGeom>
                <a:avLst/>
                <a:gdLst>
                  <a:gd name="connsiteX0" fmla="*/ 1118777 w 1143521"/>
                  <a:gd name="connsiteY0" fmla="*/ 129590 h 336365"/>
                  <a:gd name="connsiteX1" fmla="*/ 17735 w 1143521"/>
                  <a:gd name="connsiteY1" fmla="*/ 5886 h 336365"/>
                  <a:gd name="connsiteX2" fmla="*/ 35821 w 1143521"/>
                  <a:gd name="connsiteY2" fmla="*/ 822 h 336365"/>
                  <a:gd name="connsiteX3" fmla="*/ 397529 w 1143521"/>
                  <a:gd name="connsiteY3" fmla="*/ 39163 h 336365"/>
                  <a:gd name="connsiteX4" fmla="*/ 757792 w 1143521"/>
                  <a:gd name="connsiteY4" fmla="*/ 77504 h 336365"/>
                  <a:gd name="connsiteX5" fmla="*/ 1126735 w 1143521"/>
                  <a:gd name="connsiteY5" fmla="*/ 116569 h 336365"/>
                  <a:gd name="connsiteX6" fmla="*/ 1141926 w 1143521"/>
                  <a:gd name="connsiteY6" fmla="*/ 137548 h 336365"/>
                  <a:gd name="connsiteX7" fmla="*/ 1092010 w 1143521"/>
                  <a:gd name="connsiteY7" fmla="*/ 322020 h 336365"/>
                  <a:gd name="connsiteX8" fmla="*/ 1068861 w 1143521"/>
                  <a:gd name="connsiteY8" fmla="*/ 335041 h 336365"/>
                  <a:gd name="connsiteX9" fmla="*/ 138546 w 1143521"/>
                  <a:gd name="connsiteY9" fmla="*/ 83292 h 336365"/>
                  <a:gd name="connsiteX10" fmla="*/ 9778 w 1143521"/>
                  <a:gd name="connsiteY10" fmla="*/ 36269 h 336365"/>
                  <a:gd name="connsiteX11" fmla="*/ 3267 w 1143521"/>
                  <a:gd name="connsiteY11" fmla="*/ 10950 h 336365"/>
                  <a:gd name="connsiteX12" fmla="*/ 9054 w 1143521"/>
                  <a:gd name="connsiteY12" fmla="*/ 8780 h 336365"/>
                  <a:gd name="connsiteX13" fmla="*/ 106716 w 1143521"/>
                  <a:gd name="connsiteY13" fmla="*/ 28312 h 336365"/>
                  <a:gd name="connsiteX14" fmla="*/ 435147 w 1143521"/>
                  <a:gd name="connsiteY14" fmla="*/ 63759 h 336365"/>
                  <a:gd name="connsiteX15" fmla="*/ 752728 w 1143521"/>
                  <a:gd name="connsiteY15" fmla="*/ 97037 h 336365"/>
                  <a:gd name="connsiteX16" fmla="*/ 1042095 w 1143521"/>
                  <a:gd name="connsiteY16" fmla="*/ 127420 h 336365"/>
                  <a:gd name="connsiteX17" fmla="*/ 1118777 w 1143521"/>
                  <a:gd name="connsiteY17" fmla="*/ 129590 h 3363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143521" h="336365">
                    <a:moveTo>
                      <a:pt x="1118777" y="129590"/>
                    </a:moveTo>
                    <a:cubicBezTo>
                      <a:pt x="752004" y="85462"/>
                      <a:pt x="384508" y="49291"/>
                      <a:pt x="17735" y="5886"/>
                    </a:cubicBezTo>
                    <a:cubicBezTo>
                      <a:pt x="23523" y="-2072"/>
                      <a:pt x="30033" y="99"/>
                      <a:pt x="35821" y="822"/>
                    </a:cubicBezTo>
                    <a:cubicBezTo>
                      <a:pt x="156631" y="13843"/>
                      <a:pt x="277442" y="26142"/>
                      <a:pt x="397529" y="39163"/>
                    </a:cubicBezTo>
                    <a:cubicBezTo>
                      <a:pt x="517617" y="52185"/>
                      <a:pt x="637704" y="65206"/>
                      <a:pt x="757792" y="77504"/>
                    </a:cubicBezTo>
                    <a:cubicBezTo>
                      <a:pt x="880773" y="90526"/>
                      <a:pt x="1003754" y="103547"/>
                      <a:pt x="1126735" y="116569"/>
                    </a:cubicBezTo>
                    <a:cubicBezTo>
                      <a:pt x="1141926" y="118016"/>
                      <a:pt x="1146267" y="122356"/>
                      <a:pt x="1141926" y="137548"/>
                    </a:cubicBezTo>
                    <a:cubicBezTo>
                      <a:pt x="1124564" y="199038"/>
                      <a:pt x="1111543" y="261252"/>
                      <a:pt x="1092010" y="322020"/>
                    </a:cubicBezTo>
                    <a:cubicBezTo>
                      <a:pt x="1087670" y="335041"/>
                      <a:pt x="1082606" y="338658"/>
                      <a:pt x="1068861" y="335041"/>
                    </a:cubicBezTo>
                    <a:cubicBezTo>
                      <a:pt x="758515" y="251125"/>
                      <a:pt x="448169" y="167208"/>
                      <a:pt x="138546" y="83292"/>
                    </a:cubicBezTo>
                    <a:cubicBezTo>
                      <a:pt x="94417" y="70994"/>
                      <a:pt x="52459" y="51461"/>
                      <a:pt x="9778" y="36269"/>
                    </a:cubicBezTo>
                    <a:cubicBezTo>
                      <a:pt x="-4691" y="31206"/>
                      <a:pt x="373" y="21078"/>
                      <a:pt x="3267" y="10950"/>
                    </a:cubicBezTo>
                    <a:cubicBezTo>
                      <a:pt x="3990" y="8780"/>
                      <a:pt x="6884" y="6609"/>
                      <a:pt x="9054" y="8780"/>
                    </a:cubicBezTo>
                    <a:cubicBezTo>
                      <a:pt x="38714" y="29759"/>
                      <a:pt x="74162" y="24695"/>
                      <a:pt x="106716" y="28312"/>
                    </a:cubicBezTo>
                    <a:cubicBezTo>
                      <a:pt x="215952" y="41333"/>
                      <a:pt x="325188" y="52185"/>
                      <a:pt x="435147" y="63759"/>
                    </a:cubicBezTo>
                    <a:cubicBezTo>
                      <a:pt x="540766" y="74611"/>
                      <a:pt x="647109" y="86185"/>
                      <a:pt x="752728" y="97037"/>
                    </a:cubicBezTo>
                    <a:cubicBezTo>
                      <a:pt x="848942" y="107164"/>
                      <a:pt x="945157" y="118016"/>
                      <a:pt x="1042095" y="127420"/>
                    </a:cubicBezTo>
                    <a:cubicBezTo>
                      <a:pt x="1067414" y="129590"/>
                      <a:pt x="1092734" y="133931"/>
                      <a:pt x="1118777" y="129590"/>
                    </a:cubicBezTo>
                    <a:close/>
                  </a:path>
                </a:pathLst>
              </a:custGeom>
              <a:grpFill/>
              <a:ln w="722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xmlns="" id="{6E4B58C2-54E8-488A-86AC-77E8B8CA4140}"/>
                  </a:ext>
                </a:extLst>
              </p:cNvPr>
              <p:cNvSpPr/>
              <p:nvPr/>
            </p:nvSpPr>
            <p:spPr>
              <a:xfrm>
                <a:off x="1543670" y="1793102"/>
                <a:ext cx="954898" cy="193167"/>
              </a:xfrm>
              <a:custGeom>
                <a:avLst/>
                <a:gdLst>
                  <a:gd name="connsiteX0" fmla="*/ 486182 w 1126565"/>
                  <a:gd name="connsiteY0" fmla="*/ 543 h 227894"/>
                  <a:gd name="connsiteX1" fmla="*/ 923850 w 1126565"/>
                  <a:gd name="connsiteY1" fmla="*/ 543 h 227894"/>
                  <a:gd name="connsiteX2" fmla="*/ 1109045 w 1126565"/>
                  <a:gd name="connsiteY2" fmla="*/ 12841 h 227894"/>
                  <a:gd name="connsiteX3" fmla="*/ 1126407 w 1126565"/>
                  <a:gd name="connsiteY3" fmla="*/ 24415 h 227894"/>
                  <a:gd name="connsiteX4" fmla="*/ 1111215 w 1126565"/>
                  <a:gd name="connsiteY4" fmla="*/ 41054 h 227894"/>
                  <a:gd name="connsiteX5" fmla="*/ 907211 w 1126565"/>
                  <a:gd name="connsiteY5" fmla="*/ 85906 h 227894"/>
                  <a:gd name="connsiteX6" fmla="*/ 510778 w 1126565"/>
                  <a:gd name="connsiteY6" fmla="*/ 148843 h 227894"/>
                  <a:gd name="connsiteX7" fmla="*/ 31876 w 1126565"/>
                  <a:gd name="connsiteY7" fmla="*/ 225525 h 227894"/>
                  <a:gd name="connsiteX8" fmla="*/ 769 w 1126565"/>
                  <a:gd name="connsiteY8" fmla="*/ 199482 h 227894"/>
                  <a:gd name="connsiteX9" fmla="*/ 45 w 1126565"/>
                  <a:gd name="connsiteY9" fmla="*/ 28032 h 227894"/>
                  <a:gd name="connsiteX10" fmla="*/ 23918 w 1126565"/>
                  <a:gd name="connsiteY10" fmla="*/ 1266 h 227894"/>
                  <a:gd name="connsiteX11" fmla="*/ 47067 w 1126565"/>
                  <a:gd name="connsiteY11" fmla="*/ 543 h 227894"/>
                  <a:gd name="connsiteX12" fmla="*/ 486182 w 1126565"/>
                  <a:gd name="connsiteY12" fmla="*/ 543 h 227894"/>
                  <a:gd name="connsiteX13" fmla="*/ 486182 w 1126565"/>
                  <a:gd name="connsiteY13" fmla="*/ 543 h 227894"/>
                  <a:gd name="connsiteX14" fmla="*/ 1093129 w 1126565"/>
                  <a:gd name="connsiteY14" fmla="*/ 22245 h 227894"/>
                  <a:gd name="connsiteX15" fmla="*/ 965808 w 1126565"/>
                  <a:gd name="connsiteY15" fmla="*/ 10670 h 227894"/>
                  <a:gd name="connsiteX16" fmla="*/ 83962 w 1126565"/>
                  <a:gd name="connsiteY16" fmla="*/ 10670 h 227894"/>
                  <a:gd name="connsiteX17" fmla="*/ 26812 w 1126565"/>
                  <a:gd name="connsiteY17" fmla="*/ 11394 h 227894"/>
                  <a:gd name="connsiteX18" fmla="*/ 13790 w 1126565"/>
                  <a:gd name="connsiteY18" fmla="*/ 17181 h 227894"/>
                  <a:gd name="connsiteX19" fmla="*/ 26088 w 1126565"/>
                  <a:gd name="connsiteY19" fmla="*/ 22245 h 227894"/>
                  <a:gd name="connsiteX20" fmla="*/ 38386 w 1126565"/>
                  <a:gd name="connsiteY20" fmla="*/ 22245 h 227894"/>
                  <a:gd name="connsiteX21" fmla="*/ 964361 w 1126565"/>
                  <a:gd name="connsiteY21" fmla="*/ 22969 h 227894"/>
                  <a:gd name="connsiteX22" fmla="*/ 1014277 w 1126565"/>
                  <a:gd name="connsiteY22" fmla="*/ 25139 h 227894"/>
                  <a:gd name="connsiteX23" fmla="*/ 1093129 w 1126565"/>
                  <a:gd name="connsiteY23" fmla="*/ 22245 h 2278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126565" h="227894">
                    <a:moveTo>
                      <a:pt x="486182" y="543"/>
                    </a:moveTo>
                    <a:cubicBezTo>
                      <a:pt x="632312" y="543"/>
                      <a:pt x="777719" y="-181"/>
                      <a:pt x="923850" y="543"/>
                    </a:cubicBezTo>
                    <a:cubicBezTo>
                      <a:pt x="985340" y="1266"/>
                      <a:pt x="1047554" y="4160"/>
                      <a:pt x="1109045" y="12841"/>
                    </a:cubicBezTo>
                    <a:cubicBezTo>
                      <a:pt x="1116279" y="13564"/>
                      <a:pt x="1124960" y="12841"/>
                      <a:pt x="1126407" y="24415"/>
                    </a:cubicBezTo>
                    <a:cubicBezTo>
                      <a:pt x="1127853" y="35990"/>
                      <a:pt x="1119172" y="38160"/>
                      <a:pt x="1111215" y="41054"/>
                    </a:cubicBezTo>
                    <a:cubicBezTo>
                      <a:pt x="1044660" y="60586"/>
                      <a:pt x="976659" y="75055"/>
                      <a:pt x="907211" y="85906"/>
                    </a:cubicBezTo>
                    <a:cubicBezTo>
                      <a:pt x="774826" y="106885"/>
                      <a:pt x="643164" y="127864"/>
                      <a:pt x="510778" y="148843"/>
                    </a:cubicBezTo>
                    <a:cubicBezTo>
                      <a:pt x="350903" y="174163"/>
                      <a:pt x="191027" y="200206"/>
                      <a:pt x="31876" y="225525"/>
                    </a:cubicBezTo>
                    <a:cubicBezTo>
                      <a:pt x="769" y="230589"/>
                      <a:pt x="769" y="229866"/>
                      <a:pt x="769" y="199482"/>
                    </a:cubicBezTo>
                    <a:cubicBezTo>
                      <a:pt x="769" y="142332"/>
                      <a:pt x="1492" y="85182"/>
                      <a:pt x="45" y="28032"/>
                    </a:cubicBezTo>
                    <a:cubicBezTo>
                      <a:pt x="-678" y="9224"/>
                      <a:pt x="7279" y="1989"/>
                      <a:pt x="23918" y="1266"/>
                    </a:cubicBezTo>
                    <a:cubicBezTo>
                      <a:pt x="31876" y="1266"/>
                      <a:pt x="39110" y="543"/>
                      <a:pt x="47067" y="543"/>
                    </a:cubicBezTo>
                    <a:cubicBezTo>
                      <a:pt x="193198" y="-181"/>
                      <a:pt x="340052" y="-181"/>
                      <a:pt x="486182" y="543"/>
                    </a:cubicBezTo>
                    <a:cubicBezTo>
                      <a:pt x="486182" y="543"/>
                      <a:pt x="486182" y="543"/>
                      <a:pt x="486182" y="543"/>
                    </a:cubicBezTo>
                    <a:close/>
                    <a:moveTo>
                      <a:pt x="1093129" y="22245"/>
                    </a:moveTo>
                    <a:cubicBezTo>
                      <a:pt x="1051171" y="17181"/>
                      <a:pt x="1008489" y="10670"/>
                      <a:pt x="965808" y="10670"/>
                    </a:cubicBezTo>
                    <a:cubicBezTo>
                      <a:pt x="672100" y="10670"/>
                      <a:pt x="378393" y="10670"/>
                      <a:pt x="83962" y="10670"/>
                    </a:cubicBezTo>
                    <a:cubicBezTo>
                      <a:pt x="65153" y="10670"/>
                      <a:pt x="45621" y="10670"/>
                      <a:pt x="26812" y="11394"/>
                    </a:cubicBezTo>
                    <a:cubicBezTo>
                      <a:pt x="21748" y="11394"/>
                      <a:pt x="13790" y="9947"/>
                      <a:pt x="13790" y="17181"/>
                    </a:cubicBezTo>
                    <a:cubicBezTo>
                      <a:pt x="13790" y="25862"/>
                      <a:pt x="21748" y="21522"/>
                      <a:pt x="26088" y="22245"/>
                    </a:cubicBezTo>
                    <a:cubicBezTo>
                      <a:pt x="30429" y="22245"/>
                      <a:pt x="34769" y="22245"/>
                      <a:pt x="38386" y="22245"/>
                    </a:cubicBezTo>
                    <a:cubicBezTo>
                      <a:pt x="347286" y="22245"/>
                      <a:pt x="656185" y="22245"/>
                      <a:pt x="964361" y="22969"/>
                    </a:cubicBezTo>
                    <a:cubicBezTo>
                      <a:pt x="981000" y="22969"/>
                      <a:pt x="997638" y="24415"/>
                      <a:pt x="1014277" y="25139"/>
                    </a:cubicBezTo>
                    <a:cubicBezTo>
                      <a:pt x="1041043" y="25139"/>
                      <a:pt x="1067086" y="32373"/>
                      <a:pt x="1093129" y="22245"/>
                    </a:cubicBezTo>
                    <a:close/>
                  </a:path>
                </a:pathLst>
              </a:custGeom>
              <a:grpFill/>
              <a:ln w="722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xmlns="" id="{86F52F15-9C0B-4B54-BBDF-8F2F4A7E9DB8}"/>
                  </a:ext>
                </a:extLst>
              </p:cNvPr>
              <p:cNvSpPr/>
              <p:nvPr/>
            </p:nvSpPr>
            <p:spPr>
              <a:xfrm>
                <a:off x="2126351" y="2001312"/>
                <a:ext cx="506641" cy="914589"/>
              </a:xfrm>
              <a:custGeom>
                <a:avLst/>
                <a:gdLst>
                  <a:gd name="connsiteX0" fmla="*/ 561955 w 597722"/>
                  <a:gd name="connsiteY0" fmla="*/ 17503 h 1079009"/>
                  <a:gd name="connsiteX1" fmla="*/ 543146 w 597722"/>
                  <a:gd name="connsiteY1" fmla="*/ 44269 h 1079009"/>
                  <a:gd name="connsiteX2" fmla="*/ 369526 w 597722"/>
                  <a:gd name="connsiteY2" fmla="*/ 333636 h 1079009"/>
                  <a:gd name="connsiteX3" fmla="*/ 49052 w 597722"/>
                  <a:gd name="connsiteY3" fmla="*/ 892838 h 1079009"/>
                  <a:gd name="connsiteX4" fmla="*/ 22285 w 597722"/>
                  <a:gd name="connsiteY4" fmla="*/ 941307 h 1079009"/>
                  <a:gd name="connsiteX5" fmla="*/ 17221 w 597722"/>
                  <a:gd name="connsiteY5" fmla="*/ 958669 h 1079009"/>
                  <a:gd name="connsiteX6" fmla="*/ 33137 w 597722"/>
                  <a:gd name="connsiteY6" fmla="*/ 942754 h 1079009"/>
                  <a:gd name="connsiteX7" fmla="*/ 242204 w 597722"/>
                  <a:gd name="connsiteY7" fmla="*/ 576705 h 1079009"/>
                  <a:gd name="connsiteX8" fmla="*/ 513486 w 597722"/>
                  <a:gd name="connsiteY8" fmla="*/ 108653 h 1079009"/>
                  <a:gd name="connsiteX9" fmla="*/ 569189 w 597722"/>
                  <a:gd name="connsiteY9" fmla="*/ 27631 h 1079009"/>
                  <a:gd name="connsiteX10" fmla="*/ 575700 w 597722"/>
                  <a:gd name="connsiteY10" fmla="*/ 13162 h 1079009"/>
                  <a:gd name="connsiteX11" fmla="*/ 575700 w 597722"/>
                  <a:gd name="connsiteY11" fmla="*/ 864 h 1079009"/>
                  <a:gd name="connsiteX12" fmla="*/ 592338 w 597722"/>
                  <a:gd name="connsiteY12" fmla="*/ 5928 h 1079009"/>
                  <a:gd name="connsiteX13" fmla="*/ 595956 w 597722"/>
                  <a:gd name="connsiteY13" fmla="*/ 21120 h 1079009"/>
                  <a:gd name="connsiteX14" fmla="*/ 554721 w 597722"/>
                  <a:gd name="connsiteY14" fmla="*/ 131079 h 1079009"/>
                  <a:gd name="connsiteX15" fmla="*/ 198799 w 597722"/>
                  <a:gd name="connsiteY15" fmla="*/ 1061394 h 1079009"/>
                  <a:gd name="connsiteX16" fmla="*/ 170586 w 597722"/>
                  <a:gd name="connsiteY16" fmla="*/ 1071522 h 1079009"/>
                  <a:gd name="connsiteX17" fmla="*/ 9987 w 597722"/>
                  <a:gd name="connsiteY17" fmla="*/ 978201 h 1079009"/>
                  <a:gd name="connsiteX18" fmla="*/ 3476 w 597722"/>
                  <a:gd name="connsiteY18" fmla="*/ 955775 h 1079009"/>
                  <a:gd name="connsiteX19" fmla="*/ 328291 w 597722"/>
                  <a:gd name="connsiteY19" fmla="*/ 387169 h 1079009"/>
                  <a:gd name="connsiteX20" fmla="*/ 479485 w 597722"/>
                  <a:gd name="connsiteY20" fmla="*/ 126015 h 1079009"/>
                  <a:gd name="connsiteX21" fmla="*/ 548210 w 597722"/>
                  <a:gd name="connsiteY21" fmla="*/ 26184 h 1079009"/>
                  <a:gd name="connsiteX22" fmla="*/ 559061 w 597722"/>
                  <a:gd name="connsiteY22" fmla="*/ 14609 h 1079009"/>
                  <a:gd name="connsiteX23" fmla="*/ 561955 w 597722"/>
                  <a:gd name="connsiteY23" fmla="*/ 17503 h 10790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597722" h="1079009">
                    <a:moveTo>
                      <a:pt x="561955" y="17503"/>
                    </a:moveTo>
                    <a:cubicBezTo>
                      <a:pt x="555444" y="26184"/>
                      <a:pt x="548933" y="35588"/>
                      <a:pt x="543146" y="44269"/>
                    </a:cubicBezTo>
                    <a:cubicBezTo>
                      <a:pt x="477315" y="136143"/>
                      <a:pt x="425229" y="235975"/>
                      <a:pt x="369526" y="333636"/>
                    </a:cubicBezTo>
                    <a:cubicBezTo>
                      <a:pt x="262460" y="519555"/>
                      <a:pt x="156118" y="706196"/>
                      <a:pt x="49052" y="892838"/>
                    </a:cubicBezTo>
                    <a:cubicBezTo>
                      <a:pt x="39647" y="908753"/>
                      <a:pt x="30966" y="925392"/>
                      <a:pt x="22285" y="941307"/>
                    </a:cubicBezTo>
                    <a:cubicBezTo>
                      <a:pt x="19392" y="946371"/>
                      <a:pt x="15775" y="951435"/>
                      <a:pt x="17221" y="958669"/>
                    </a:cubicBezTo>
                    <a:cubicBezTo>
                      <a:pt x="27349" y="957222"/>
                      <a:pt x="29520" y="948541"/>
                      <a:pt x="33137" y="942754"/>
                    </a:cubicBezTo>
                    <a:cubicBezTo>
                      <a:pt x="102585" y="820496"/>
                      <a:pt x="171309" y="698239"/>
                      <a:pt x="242204" y="576705"/>
                    </a:cubicBezTo>
                    <a:cubicBezTo>
                      <a:pt x="332631" y="420446"/>
                      <a:pt x="418718" y="262018"/>
                      <a:pt x="513486" y="108653"/>
                    </a:cubicBezTo>
                    <a:cubicBezTo>
                      <a:pt x="530848" y="81163"/>
                      <a:pt x="550380" y="55120"/>
                      <a:pt x="569189" y="27631"/>
                    </a:cubicBezTo>
                    <a:cubicBezTo>
                      <a:pt x="572083" y="23290"/>
                      <a:pt x="576423" y="19673"/>
                      <a:pt x="575700" y="13162"/>
                    </a:cubicBezTo>
                    <a:cubicBezTo>
                      <a:pt x="575700" y="8822"/>
                      <a:pt x="569913" y="3758"/>
                      <a:pt x="575700" y="864"/>
                    </a:cubicBezTo>
                    <a:cubicBezTo>
                      <a:pt x="581487" y="-2030"/>
                      <a:pt x="587275" y="3034"/>
                      <a:pt x="592338" y="5928"/>
                    </a:cubicBezTo>
                    <a:cubicBezTo>
                      <a:pt x="599573" y="9545"/>
                      <a:pt x="598126" y="16056"/>
                      <a:pt x="595956" y="21120"/>
                    </a:cubicBezTo>
                    <a:cubicBezTo>
                      <a:pt x="582211" y="58014"/>
                      <a:pt x="568466" y="94908"/>
                      <a:pt x="554721" y="131079"/>
                    </a:cubicBezTo>
                    <a:cubicBezTo>
                      <a:pt x="436804" y="441425"/>
                      <a:pt x="320333" y="752495"/>
                      <a:pt x="198799" y="1061394"/>
                    </a:cubicBezTo>
                    <a:cubicBezTo>
                      <a:pt x="190118" y="1082374"/>
                      <a:pt x="190118" y="1083097"/>
                      <a:pt x="170586" y="1071522"/>
                    </a:cubicBezTo>
                    <a:cubicBezTo>
                      <a:pt x="117053" y="1040415"/>
                      <a:pt x="63520" y="1009308"/>
                      <a:pt x="9987" y="978201"/>
                    </a:cubicBezTo>
                    <a:cubicBezTo>
                      <a:pt x="-141" y="972414"/>
                      <a:pt x="-3034" y="967350"/>
                      <a:pt x="3476" y="955775"/>
                    </a:cubicBezTo>
                    <a:cubicBezTo>
                      <a:pt x="111989" y="766240"/>
                      <a:pt x="219778" y="576705"/>
                      <a:pt x="328291" y="387169"/>
                    </a:cubicBezTo>
                    <a:cubicBezTo>
                      <a:pt x="378207" y="299636"/>
                      <a:pt x="428846" y="212825"/>
                      <a:pt x="479485" y="126015"/>
                    </a:cubicBezTo>
                    <a:cubicBezTo>
                      <a:pt x="499741" y="91291"/>
                      <a:pt x="523614" y="58014"/>
                      <a:pt x="548210" y="26184"/>
                    </a:cubicBezTo>
                    <a:cubicBezTo>
                      <a:pt x="551104" y="21843"/>
                      <a:pt x="555444" y="18226"/>
                      <a:pt x="559061" y="14609"/>
                    </a:cubicBezTo>
                    <a:cubicBezTo>
                      <a:pt x="559061" y="16056"/>
                      <a:pt x="560508" y="16779"/>
                      <a:pt x="561955" y="17503"/>
                    </a:cubicBezTo>
                    <a:close/>
                  </a:path>
                </a:pathLst>
              </a:custGeom>
              <a:grpFill/>
              <a:ln w="722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xmlns="" id="{335DD76F-07C4-4E00-B8FD-824BD5D96758}"/>
                  </a:ext>
                </a:extLst>
              </p:cNvPr>
              <p:cNvSpPr/>
              <p:nvPr/>
            </p:nvSpPr>
            <p:spPr>
              <a:xfrm>
                <a:off x="2850770" y="851618"/>
                <a:ext cx="699272" cy="800914"/>
              </a:xfrm>
              <a:custGeom>
                <a:avLst/>
                <a:gdLst>
                  <a:gd name="connsiteX0" fmla="*/ 824984 w 824984"/>
                  <a:gd name="connsiteY0" fmla="*/ 153478 h 944899"/>
                  <a:gd name="connsiteX1" fmla="*/ 816303 w 824984"/>
                  <a:gd name="connsiteY1" fmla="*/ 166499 h 944899"/>
                  <a:gd name="connsiteX2" fmla="*/ 649917 w 824984"/>
                  <a:gd name="connsiteY2" fmla="*/ 335779 h 944899"/>
                  <a:gd name="connsiteX3" fmla="*/ 321485 w 824984"/>
                  <a:gd name="connsiteY3" fmla="*/ 666381 h 944899"/>
                  <a:gd name="connsiteX4" fmla="*/ 141355 w 824984"/>
                  <a:gd name="connsiteY4" fmla="*/ 845065 h 944899"/>
                  <a:gd name="connsiteX5" fmla="*/ 36459 w 824984"/>
                  <a:gd name="connsiteY5" fmla="*/ 939109 h 944899"/>
                  <a:gd name="connsiteX6" fmla="*/ 6075 w 824984"/>
                  <a:gd name="connsiteY6" fmla="*/ 934769 h 944899"/>
                  <a:gd name="connsiteX7" fmla="*/ 6075 w 824984"/>
                  <a:gd name="connsiteY7" fmla="*/ 913790 h 944899"/>
                  <a:gd name="connsiteX8" fmla="*/ 181142 w 824984"/>
                  <a:gd name="connsiteY8" fmla="*/ 670721 h 944899"/>
                  <a:gd name="connsiteX9" fmla="*/ 524766 w 824984"/>
                  <a:gd name="connsiteY9" fmla="*/ 193989 h 944899"/>
                  <a:gd name="connsiteX10" fmla="*/ 650641 w 824984"/>
                  <a:gd name="connsiteY10" fmla="*/ 20369 h 944899"/>
                  <a:gd name="connsiteX11" fmla="*/ 660768 w 824984"/>
                  <a:gd name="connsiteY11" fmla="*/ 8071 h 944899"/>
                  <a:gd name="connsiteX12" fmla="*/ 683194 w 824984"/>
                  <a:gd name="connsiteY12" fmla="*/ 6624 h 944899"/>
                  <a:gd name="connsiteX13" fmla="*/ 817750 w 824984"/>
                  <a:gd name="connsiteY13" fmla="*/ 142626 h 944899"/>
                  <a:gd name="connsiteX14" fmla="*/ 824984 w 824984"/>
                  <a:gd name="connsiteY14" fmla="*/ 153478 h 944899"/>
                  <a:gd name="connsiteX15" fmla="*/ 672343 w 824984"/>
                  <a:gd name="connsiteY15" fmla="*/ 19645 h 944899"/>
                  <a:gd name="connsiteX16" fmla="*/ 669449 w 824984"/>
                  <a:gd name="connsiteY16" fmla="*/ 15305 h 944899"/>
                  <a:gd name="connsiteX17" fmla="*/ 660045 w 824984"/>
                  <a:gd name="connsiteY17" fmla="*/ 21816 h 944899"/>
                  <a:gd name="connsiteX18" fmla="*/ 588427 w 824984"/>
                  <a:gd name="connsiteY18" fmla="*/ 118030 h 944899"/>
                  <a:gd name="connsiteX19" fmla="*/ 24161 w 824984"/>
                  <a:gd name="connsiteY19" fmla="*/ 900768 h 944899"/>
                  <a:gd name="connsiteX20" fmla="*/ 18374 w 824984"/>
                  <a:gd name="connsiteY20" fmla="*/ 909449 h 944899"/>
                  <a:gd name="connsiteX21" fmla="*/ 18374 w 824984"/>
                  <a:gd name="connsiteY21" fmla="*/ 915960 h 944899"/>
                  <a:gd name="connsiteX22" fmla="*/ 25608 w 824984"/>
                  <a:gd name="connsiteY22" fmla="*/ 914513 h 944899"/>
                  <a:gd name="connsiteX23" fmla="*/ 45140 w 824984"/>
                  <a:gd name="connsiteY23" fmla="*/ 891364 h 944899"/>
                  <a:gd name="connsiteX24" fmla="*/ 375018 w 824984"/>
                  <a:gd name="connsiteY24" fmla="*/ 431993 h 944899"/>
                  <a:gd name="connsiteX25" fmla="*/ 665832 w 824984"/>
                  <a:gd name="connsiteY25" fmla="*/ 28326 h 944899"/>
                  <a:gd name="connsiteX26" fmla="*/ 672343 w 824984"/>
                  <a:gd name="connsiteY26" fmla="*/ 19645 h 9448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824984" h="944899">
                    <a:moveTo>
                      <a:pt x="824984" y="153478"/>
                    </a:moveTo>
                    <a:cubicBezTo>
                      <a:pt x="824984" y="159265"/>
                      <a:pt x="819920" y="162159"/>
                      <a:pt x="816303" y="166499"/>
                    </a:cubicBezTo>
                    <a:cubicBezTo>
                      <a:pt x="762770" y="225096"/>
                      <a:pt x="705620" y="279352"/>
                      <a:pt x="649917" y="335779"/>
                    </a:cubicBezTo>
                    <a:cubicBezTo>
                      <a:pt x="540681" y="446462"/>
                      <a:pt x="429998" y="555698"/>
                      <a:pt x="321485" y="666381"/>
                    </a:cubicBezTo>
                    <a:cubicBezTo>
                      <a:pt x="262165" y="726424"/>
                      <a:pt x="204292" y="787915"/>
                      <a:pt x="141355" y="845065"/>
                    </a:cubicBezTo>
                    <a:cubicBezTo>
                      <a:pt x="106630" y="876895"/>
                      <a:pt x="71183" y="907279"/>
                      <a:pt x="36459" y="939109"/>
                    </a:cubicBezTo>
                    <a:cubicBezTo>
                      <a:pt x="23437" y="951407"/>
                      <a:pt x="15480" y="941279"/>
                      <a:pt x="6075" y="934769"/>
                    </a:cubicBezTo>
                    <a:cubicBezTo>
                      <a:pt x="-4052" y="927535"/>
                      <a:pt x="288" y="921024"/>
                      <a:pt x="6075" y="913790"/>
                    </a:cubicBezTo>
                    <a:cubicBezTo>
                      <a:pt x="64672" y="832767"/>
                      <a:pt x="123269" y="751744"/>
                      <a:pt x="181142" y="670721"/>
                    </a:cubicBezTo>
                    <a:cubicBezTo>
                      <a:pt x="295442" y="511569"/>
                      <a:pt x="409743" y="353141"/>
                      <a:pt x="524766" y="193989"/>
                    </a:cubicBezTo>
                    <a:cubicBezTo>
                      <a:pt x="566724" y="136116"/>
                      <a:pt x="608682" y="78242"/>
                      <a:pt x="650641" y="20369"/>
                    </a:cubicBezTo>
                    <a:cubicBezTo>
                      <a:pt x="653534" y="16028"/>
                      <a:pt x="657875" y="12411"/>
                      <a:pt x="660768" y="8071"/>
                    </a:cubicBezTo>
                    <a:cubicBezTo>
                      <a:pt x="668003" y="-2057"/>
                      <a:pt x="673790" y="-2781"/>
                      <a:pt x="683194" y="6624"/>
                    </a:cubicBezTo>
                    <a:cubicBezTo>
                      <a:pt x="728046" y="52199"/>
                      <a:pt x="772898" y="97051"/>
                      <a:pt x="817750" y="142626"/>
                    </a:cubicBezTo>
                    <a:cubicBezTo>
                      <a:pt x="819920" y="145520"/>
                      <a:pt x="824261" y="148414"/>
                      <a:pt x="824984" y="153478"/>
                    </a:cubicBezTo>
                    <a:close/>
                    <a:moveTo>
                      <a:pt x="672343" y="19645"/>
                    </a:moveTo>
                    <a:cubicBezTo>
                      <a:pt x="670896" y="17475"/>
                      <a:pt x="670896" y="15305"/>
                      <a:pt x="669449" y="15305"/>
                    </a:cubicBezTo>
                    <a:cubicBezTo>
                      <a:pt x="663662" y="13858"/>
                      <a:pt x="662215" y="18922"/>
                      <a:pt x="660045" y="21816"/>
                    </a:cubicBezTo>
                    <a:cubicBezTo>
                      <a:pt x="636172" y="53646"/>
                      <a:pt x="612299" y="85476"/>
                      <a:pt x="588427" y="118030"/>
                    </a:cubicBezTo>
                    <a:cubicBezTo>
                      <a:pt x="400338" y="379184"/>
                      <a:pt x="212249" y="640338"/>
                      <a:pt x="24161" y="900768"/>
                    </a:cubicBezTo>
                    <a:cubicBezTo>
                      <a:pt x="21991" y="903662"/>
                      <a:pt x="19820" y="906555"/>
                      <a:pt x="18374" y="909449"/>
                    </a:cubicBezTo>
                    <a:cubicBezTo>
                      <a:pt x="17650" y="911619"/>
                      <a:pt x="16927" y="914513"/>
                      <a:pt x="18374" y="915960"/>
                    </a:cubicBezTo>
                    <a:cubicBezTo>
                      <a:pt x="20544" y="918854"/>
                      <a:pt x="24161" y="916683"/>
                      <a:pt x="25608" y="914513"/>
                    </a:cubicBezTo>
                    <a:cubicBezTo>
                      <a:pt x="32118" y="906555"/>
                      <a:pt x="39353" y="899321"/>
                      <a:pt x="45140" y="891364"/>
                    </a:cubicBezTo>
                    <a:cubicBezTo>
                      <a:pt x="155099" y="737999"/>
                      <a:pt x="265059" y="585358"/>
                      <a:pt x="375018" y="431993"/>
                    </a:cubicBezTo>
                    <a:cubicBezTo>
                      <a:pt x="471956" y="297438"/>
                      <a:pt x="568894" y="162882"/>
                      <a:pt x="665832" y="28326"/>
                    </a:cubicBezTo>
                    <a:cubicBezTo>
                      <a:pt x="668003" y="25433"/>
                      <a:pt x="670173" y="22539"/>
                      <a:pt x="672343" y="19645"/>
                    </a:cubicBezTo>
                    <a:close/>
                  </a:path>
                </a:pathLst>
              </a:custGeom>
              <a:grpFill/>
              <a:ln w="722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3" name="Freeform: Shape 22">
                <a:extLst>
                  <a:ext uri="{FF2B5EF4-FFF2-40B4-BE49-F238E27FC236}">
                    <a16:creationId xmlns:a16="http://schemas.microsoft.com/office/drawing/2014/main" xmlns="" id="{98C38F46-3FA0-4F40-87A1-9DF50537D649}"/>
                  </a:ext>
                </a:extLst>
              </p:cNvPr>
              <p:cNvSpPr/>
              <p:nvPr/>
            </p:nvSpPr>
            <p:spPr>
              <a:xfrm>
                <a:off x="2930114" y="1629945"/>
                <a:ext cx="957178" cy="192503"/>
              </a:xfrm>
              <a:custGeom>
                <a:avLst/>
                <a:gdLst>
                  <a:gd name="connsiteX0" fmla="*/ 26043 w 1129255"/>
                  <a:gd name="connsiteY0" fmla="*/ 174947 h 227110"/>
                  <a:gd name="connsiteX1" fmla="*/ 198216 w 1129255"/>
                  <a:gd name="connsiteY1" fmla="*/ 146733 h 227110"/>
                  <a:gd name="connsiteX2" fmla="*/ 550521 w 1129255"/>
                  <a:gd name="connsiteY2" fmla="*/ 91030 h 227110"/>
                  <a:gd name="connsiteX3" fmla="*/ 1082956 w 1129255"/>
                  <a:gd name="connsiteY3" fmla="*/ 6390 h 227110"/>
                  <a:gd name="connsiteX4" fmla="*/ 1108999 w 1129255"/>
                  <a:gd name="connsiteY4" fmla="*/ 1326 h 227110"/>
                  <a:gd name="connsiteX5" fmla="*/ 1129255 w 1129255"/>
                  <a:gd name="connsiteY5" fmla="*/ 17965 h 227110"/>
                  <a:gd name="connsiteX6" fmla="*/ 1129255 w 1129255"/>
                  <a:gd name="connsiteY6" fmla="*/ 177117 h 227110"/>
                  <a:gd name="connsiteX7" fmla="*/ 1080063 w 1129255"/>
                  <a:gd name="connsiteY7" fmla="*/ 226309 h 227110"/>
                  <a:gd name="connsiteX8" fmla="*/ 276346 w 1129255"/>
                  <a:gd name="connsiteY8" fmla="*/ 227033 h 227110"/>
                  <a:gd name="connsiteX9" fmla="*/ 21703 w 1129255"/>
                  <a:gd name="connsiteY9" fmla="*/ 214734 h 227110"/>
                  <a:gd name="connsiteX10" fmla="*/ 723 w 1129255"/>
                  <a:gd name="connsiteY10" fmla="*/ 200990 h 227110"/>
                  <a:gd name="connsiteX11" fmla="*/ 3617 w 1129255"/>
                  <a:gd name="connsiteY11" fmla="*/ 184351 h 227110"/>
                  <a:gd name="connsiteX12" fmla="*/ 15192 w 1129255"/>
                  <a:gd name="connsiteY12" fmla="*/ 190138 h 227110"/>
                  <a:gd name="connsiteX13" fmla="*/ 41235 w 1129255"/>
                  <a:gd name="connsiteY13" fmla="*/ 190862 h 227110"/>
                  <a:gd name="connsiteX14" fmla="*/ 404390 w 1129255"/>
                  <a:gd name="connsiteY14" fmla="*/ 132988 h 227110"/>
                  <a:gd name="connsiteX15" fmla="*/ 1063424 w 1129255"/>
                  <a:gd name="connsiteY15" fmla="*/ 28093 h 227110"/>
                  <a:gd name="connsiteX16" fmla="*/ 1086573 w 1129255"/>
                  <a:gd name="connsiteY16" fmla="*/ 24476 h 227110"/>
                  <a:gd name="connsiteX17" fmla="*/ 1103935 w 1129255"/>
                  <a:gd name="connsiteY17" fmla="*/ 15071 h 227110"/>
                  <a:gd name="connsiteX18" fmla="*/ 1083680 w 1129255"/>
                  <a:gd name="connsiteY18" fmla="*/ 12178 h 227110"/>
                  <a:gd name="connsiteX19" fmla="*/ 1004104 w 1129255"/>
                  <a:gd name="connsiteY19" fmla="*/ 24476 h 227110"/>
                  <a:gd name="connsiteX20" fmla="*/ 579458 w 1129255"/>
                  <a:gd name="connsiteY20" fmla="*/ 91753 h 227110"/>
                  <a:gd name="connsiteX21" fmla="*/ 45575 w 1129255"/>
                  <a:gd name="connsiteY21" fmla="*/ 177117 h 227110"/>
                  <a:gd name="connsiteX22" fmla="*/ 26043 w 1129255"/>
                  <a:gd name="connsiteY22" fmla="*/ 178564 h 227110"/>
                  <a:gd name="connsiteX23" fmla="*/ 26043 w 1129255"/>
                  <a:gd name="connsiteY23" fmla="*/ 174947 h 2271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129255" h="227110">
                    <a:moveTo>
                      <a:pt x="26043" y="174947"/>
                    </a:moveTo>
                    <a:cubicBezTo>
                      <a:pt x="83193" y="165542"/>
                      <a:pt x="141066" y="156138"/>
                      <a:pt x="198216" y="146733"/>
                    </a:cubicBezTo>
                    <a:cubicBezTo>
                      <a:pt x="315410" y="127924"/>
                      <a:pt x="433327" y="109839"/>
                      <a:pt x="550521" y="91030"/>
                    </a:cubicBezTo>
                    <a:cubicBezTo>
                      <a:pt x="727758" y="62817"/>
                      <a:pt x="904996" y="34604"/>
                      <a:pt x="1082956" y="6390"/>
                    </a:cubicBezTo>
                    <a:cubicBezTo>
                      <a:pt x="1091637" y="4943"/>
                      <a:pt x="1100318" y="3497"/>
                      <a:pt x="1108999" y="1326"/>
                    </a:cubicBezTo>
                    <a:cubicBezTo>
                      <a:pt x="1124191" y="-3014"/>
                      <a:pt x="1129255" y="3497"/>
                      <a:pt x="1129255" y="17965"/>
                    </a:cubicBezTo>
                    <a:cubicBezTo>
                      <a:pt x="1129255" y="70774"/>
                      <a:pt x="1129255" y="123584"/>
                      <a:pt x="1129255" y="177117"/>
                    </a:cubicBezTo>
                    <a:cubicBezTo>
                      <a:pt x="1129255" y="226309"/>
                      <a:pt x="1129255" y="226309"/>
                      <a:pt x="1080063" y="226309"/>
                    </a:cubicBezTo>
                    <a:cubicBezTo>
                      <a:pt x="812398" y="226309"/>
                      <a:pt x="544733" y="225586"/>
                      <a:pt x="276346" y="227033"/>
                    </a:cubicBezTo>
                    <a:cubicBezTo>
                      <a:pt x="190982" y="227756"/>
                      <a:pt x="106342" y="223416"/>
                      <a:pt x="21703" y="214734"/>
                    </a:cubicBezTo>
                    <a:cubicBezTo>
                      <a:pt x="12298" y="214011"/>
                      <a:pt x="1447" y="214011"/>
                      <a:pt x="723" y="200990"/>
                    </a:cubicBezTo>
                    <a:cubicBezTo>
                      <a:pt x="723" y="195202"/>
                      <a:pt x="-2170" y="187968"/>
                      <a:pt x="3617" y="184351"/>
                    </a:cubicBezTo>
                    <a:cubicBezTo>
                      <a:pt x="8681" y="180734"/>
                      <a:pt x="10851" y="188692"/>
                      <a:pt x="15192" y="190138"/>
                    </a:cubicBezTo>
                    <a:cubicBezTo>
                      <a:pt x="23873" y="194479"/>
                      <a:pt x="32554" y="192309"/>
                      <a:pt x="41235" y="190862"/>
                    </a:cubicBezTo>
                    <a:cubicBezTo>
                      <a:pt x="162046" y="172053"/>
                      <a:pt x="283580" y="152521"/>
                      <a:pt x="404390" y="132988"/>
                    </a:cubicBezTo>
                    <a:cubicBezTo>
                      <a:pt x="624309" y="98264"/>
                      <a:pt x="843505" y="63540"/>
                      <a:pt x="1063424" y="28093"/>
                    </a:cubicBezTo>
                    <a:cubicBezTo>
                      <a:pt x="1071382" y="26646"/>
                      <a:pt x="1078616" y="25923"/>
                      <a:pt x="1086573" y="24476"/>
                    </a:cubicBezTo>
                    <a:cubicBezTo>
                      <a:pt x="1093084" y="23029"/>
                      <a:pt x="1106106" y="24476"/>
                      <a:pt x="1103935" y="15071"/>
                    </a:cubicBezTo>
                    <a:cubicBezTo>
                      <a:pt x="1102489" y="6390"/>
                      <a:pt x="1090914" y="11454"/>
                      <a:pt x="1083680" y="12178"/>
                    </a:cubicBezTo>
                    <a:cubicBezTo>
                      <a:pt x="1056913" y="16518"/>
                      <a:pt x="1030870" y="20135"/>
                      <a:pt x="1004104" y="24476"/>
                    </a:cubicBezTo>
                    <a:cubicBezTo>
                      <a:pt x="862314" y="46902"/>
                      <a:pt x="721248" y="69328"/>
                      <a:pt x="579458" y="91753"/>
                    </a:cubicBezTo>
                    <a:cubicBezTo>
                      <a:pt x="401497" y="119967"/>
                      <a:pt x="223536" y="148904"/>
                      <a:pt x="45575" y="177117"/>
                    </a:cubicBezTo>
                    <a:cubicBezTo>
                      <a:pt x="39064" y="177840"/>
                      <a:pt x="32554" y="177840"/>
                      <a:pt x="26043" y="178564"/>
                    </a:cubicBezTo>
                    <a:cubicBezTo>
                      <a:pt x="26766" y="177117"/>
                      <a:pt x="26043" y="175670"/>
                      <a:pt x="26043" y="174947"/>
                    </a:cubicBezTo>
                    <a:close/>
                  </a:path>
                </a:pathLst>
              </a:custGeom>
              <a:grpFill/>
              <a:ln w="722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4" name="Freeform: Shape 23">
                <a:extLst>
                  <a:ext uri="{FF2B5EF4-FFF2-40B4-BE49-F238E27FC236}">
                    <a16:creationId xmlns:a16="http://schemas.microsoft.com/office/drawing/2014/main" xmlns="" id="{8D75B816-B294-4700-B913-DFC699489875}"/>
                  </a:ext>
                </a:extLst>
              </p:cNvPr>
              <p:cNvSpPr/>
              <p:nvPr/>
            </p:nvSpPr>
            <p:spPr>
              <a:xfrm>
                <a:off x="1585101" y="1854083"/>
                <a:ext cx="927577" cy="429183"/>
              </a:xfrm>
              <a:custGeom>
                <a:avLst/>
                <a:gdLst>
                  <a:gd name="connsiteX0" fmla="*/ 1067400 w 1094332"/>
                  <a:gd name="connsiteY0" fmla="*/ 12515 h 506340"/>
                  <a:gd name="connsiteX1" fmla="*/ 1071740 w 1094332"/>
                  <a:gd name="connsiteY1" fmla="*/ 941 h 506340"/>
                  <a:gd name="connsiteX2" fmla="*/ 1084762 w 1094332"/>
                  <a:gd name="connsiteY2" fmla="*/ 6728 h 506340"/>
                  <a:gd name="connsiteX3" fmla="*/ 1087655 w 1094332"/>
                  <a:gd name="connsiteY3" fmla="*/ 13239 h 506340"/>
                  <a:gd name="connsiteX4" fmla="*/ 1069570 w 1094332"/>
                  <a:gd name="connsiteY4" fmla="*/ 56644 h 506340"/>
                  <a:gd name="connsiteX5" fmla="*/ 74147 w 1094332"/>
                  <a:gd name="connsiteY5" fmla="*/ 502993 h 506340"/>
                  <a:gd name="connsiteX6" fmla="*/ 51721 w 1094332"/>
                  <a:gd name="connsiteY6" fmla="*/ 492865 h 506340"/>
                  <a:gd name="connsiteX7" fmla="*/ 2529 w 1094332"/>
                  <a:gd name="connsiteY7" fmla="*/ 309840 h 506340"/>
                  <a:gd name="connsiteX8" fmla="*/ 359 w 1094332"/>
                  <a:gd name="connsiteY8" fmla="*/ 298989 h 506340"/>
                  <a:gd name="connsiteX9" fmla="*/ 3976 w 1094332"/>
                  <a:gd name="connsiteY9" fmla="*/ 290308 h 506340"/>
                  <a:gd name="connsiteX10" fmla="*/ 11933 w 1094332"/>
                  <a:gd name="connsiteY10" fmla="*/ 295372 h 506340"/>
                  <a:gd name="connsiteX11" fmla="*/ 28572 w 1094332"/>
                  <a:gd name="connsiteY11" fmla="*/ 301159 h 506340"/>
                  <a:gd name="connsiteX12" fmla="*/ 887269 w 1094332"/>
                  <a:gd name="connsiteY12" fmla="*/ 69665 h 506340"/>
                  <a:gd name="connsiteX13" fmla="*/ 1052931 w 1094332"/>
                  <a:gd name="connsiteY13" fmla="*/ 24813 h 506340"/>
                  <a:gd name="connsiteX14" fmla="*/ 1067400 w 1094332"/>
                  <a:gd name="connsiteY14" fmla="*/ 12515 h 5063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094332" h="506340">
                    <a:moveTo>
                      <a:pt x="1067400" y="12515"/>
                    </a:moveTo>
                    <a:cubicBezTo>
                      <a:pt x="1064506" y="6728"/>
                      <a:pt x="1065953" y="3111"/>
                      <a:pt x="1071740" y="941"/>
                    </a:cubicBezTo>
                    <a:cubicBezTo>
                      <a:pt x="1077528" y="-1230"/>
                      <a:pt x="1082592" y="217"/>
                      <a:pt x="1084762" y="6728"/>
                    </a:cubicBezTo>
                    <a:cubicBezTo>
                      <a:pt x="1085485" y="8898"/>
                      <a:pt x="1086209" y="11069"/>
                      <a:pt x="1087655" y="13239"/>
                    </a:cubicBezTo>
                    <a:cubicBezTo>
                      <a:pt x="1098507" y="43622"/>
                      <a:pt x="1098507" y="43622"/>
                      <a:pt x="1069570" y="56644"/>
                    </a:cubicBezTo>
                    <a:cubicBezTo>
                      <a:pt x="737521" y="205668"/>
                      <a:pt x="406196" y="353969"/>
                      <a:pt x="74147" y="502993"/>
                    </a:cubicBezTo>
                    <a:cubicBezTo>
                      <a:pt x="61126" y="508780"/>
                      <a:pt x="55338" y="508057"/>
                      <a:pt x="51721" y="492865"/>
                    </a:cubicBezTo>
                    <a:cubicBezTo>
                      <a:pt x="35806" y="432098"/>
                      <a:pt x="19168" y="371331"/>
                      <a:pt x="2529" y="309840"/>
                    </a:cubicBezTo>
                    <a:cubicBezTo>
                      <a:pt x="1805" y="306223"/>
                      <a:pt x="1082" y="302606"/>
                      <a:pt x="359" y="298989"/>
                    </a:cubicBezTo>
                    <a:cubicBezTo>
                      <a:pt x="-365" y="295372"/>
                      <a:pt x="-365" y="291755"/>
                      <a:pt x="3976" y="290308"/>
                    </a:cubicBezTo>
                    <a:cubicBezTo>
                      <a:pt x="8316" y="288861"/>
                      <a:pt x="11210" y="291755"/>
                      <a:pt x="11933" y="295372"/>
                    </a:cubicBezTo>
                    <a:cubicBezTo>
                      <a:pt x="14827" y="304776"/>
                      <a:pt x="21338" y="303329"/>
                      <a:pt x="28572" y="301159"/>
                    </a:cubicBezTo>
                    <a:cubicBezTo>
                      <a:pt x="315045" y="223753"/>
                      <a:pt x="600795" y="147071"/>
                      <a:pt x="887269" y="69665"/>
                    </a:cubicBezTo>
                    <a:cubicBezTo>
                      <a:pt x="942248" y="54474"/>
                      <a:pt x="997228" y="40005"/>
                      <a:pt x="1052931" y="24813"/>
                    </a:cubicBezTo>
                    <a:cubicBezTo>
                      <a:pt x="1060166" y="24090"/>
                      <a:pt x="1070293" y="24090"/>
                      <a:pt x="1067400" y="12515"/>
                    </a:cubicBezTo>
                    <a:close/>
                  </a:path>
                </a:pathLst>
              </a:custGeom>
              <a:grpFill/>
              <a:ln w="722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5" name="Freeform: Shape 24">
                <a:extLst>
                  <a:ext uri="{FF2B5EF4-FFF2-40B4-BE49-F238E27FC236}">
                    <a16:creationId xmlns:a16="http://schemas.microsoft.com/office/drawing/2014/main" xmlns="" id="{792F2189-FA3E-461D-B660-A9DE20453CCE}"/>
                  </a:ext>
                </a:extLst>
              </p:cNvPr>
              <p:cNvSpPr/>
              <p:nvPr/>
            </p:nvSpPr>
            <p:spPr>
              <a:xfrm>
                <a:off x="2889441" y="1065318"/>
                <a:ext cx="844183" cy="632814"/>
              </a:xfrm>
              <a:custGeom>
                <a:avLst/>
                <a:gdLst>
                  <a:gd name="connsiteX0" fmla="*/ 829276 w 995946"/>
                  <a:gd name="connsiteY0" fmla="*/ 44595 h 746578"/>
                  <a:gd name="connsiteX1" fmla="*/ 879192 w 995946"/>
                  <a:gd name="connsiteY1" fmla="*/ 2637 h 746578"/>
                  <a:gd name="connsiteX2" fmla="*/ 895107 w 995946"/>
                  <a:gd name="connsiteY2" fmla="*/ 9871 h 746578"/>
                  <a:gd name="connsiteX3" fmla="*/ 953704 w 995946"/>
                  <a:gd name="connsiteY3" fmla="*/ 111873 h 746578"/>
                  <a:gd name="connsiteX4" fmla="*/ 992045 w 995946"/>
                  <a:gd name="connsiteY4" fmla="*/ 178428 h 746578"/>
                  <a:gd name="connsiteX5" fmla="*/ 986258 w 995946"/>
                  <a:gd name="connsiteY5" fmla="*/ 200854 h 746578"/>
                  <a:gd name="connsiteX6" fmla="*/ 571016 w 995946"/>
                  <a:gd name="connsiteY6" fmla="*/ 442475 h 746578"/>
                  <a:gd name="connsiteX7" fmla="*/ 169519 w 995946"/>
                  <a:gd name="connsiteY7" fmla="*/ 676139 h 746578"/>
                  <a:gd name="connsiteX8" fmla="*/ 26282 w 995946"/>
                  <a:gd name="connsiteY8" fmla="*/ 744864 h 746578"/>
                  <a:gd name="connsiteX9" fmla="*/ 4580 w 995946"/>
                  <a:gd name="connsiteY9" fmla="*/ 733289 h 746578"/>
                  <a:gd name="connsiteX10" fmla="*/ 5303 w 995946"/>
                  <a:gd name="connsiteY10" fmla="*/ 715204 h 746578"/>
                  <a:gd name="connsiteX11" fmla="*/ 17601 w 995946"/>
                  <a:gd name="connsiteY11" fmla="*/ 717374 h 746578"/>
                  <a:gd name="connsiteX12" fmla="*/ 31346 w 995946"/>
                  <a:gd name="connsiteY12" fmla="*/ 715204 h 746578"/>
                  <a:gd name="connsiteX13" fmla="*/ 100071 w 995946"/>
                  <a:gd name="connsiteY13" fmla="*/ 660947 h 746578"/>
                  <a:gd name="connsiteX14" fmla="*/ 620208 w 995946"/>
                  <a:gd name="connsiteY14" fmla="*/ 237024 h 746578"/>
                  <a:gd name="connsiteX15" fmla="*/ 871234 w 995946"/>
                  <a:gd name="connsiteY15" fmla="*/ 30850 h 746578"/>
                  <a:gd name="connsiteX16" fmla="*/ 878468 w 995946"/>
                  <a:gd name="connsiteY16" fmla="*/ 17105 h 746578"/>
                  <a:gd name="connsiteX17" fmla="*/ 864723 w 995946"/>
                  <a:gd name="connsiteY17" fmla="*/ 21446 h 746578"/>
                  <a:gd name="connsiteX18" fmla="*/ 830723 w 995946"/>
                  <a:gd name="connsiteY18" fmla="*/ 47489 h 746578"/>
                  <a:gd name="connsiteX19" fmla="*/ 829276 w 995946"/>
                  <a:gd name="connsiteY19" fmla="*/ 44595 h 746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995946" h="746578">
                    <a:moveTo>
                      <a:pt x="829276" y="44595"/>
                    </a:moveTo>
                    <a:cubicBezTo>
                      <a:pt x="845915" y="30850"/>
                      <a:pt x="862553" y="16382"/>
                      <a:pt x="879192" y="2637"/>
                    </a:cubicBezTo>
                    <a:cubicBezTo>
                      <a:pt x="888596" y="-4597"/>
                      <a:pt x="891490" y="4807"/>
                      <a:pt x="895107" y="9871"/>
                    </a:cubicBezTo>
                    <a:cubicBezTo>
                      <a:pt x="914639" y="43872"/>
                      <a:pt x="934172" y="77873"/>
                      <a:pt x="953704" y="111873"/>
                    </a:cubicBezTo>
                    <a:cubicBezTo>
                      <a:pt x="966725" y="134299"/>
                      <a:pt x="979024" y="156725"/>
                      <a:pt x="992045" y="178428"/>
                    </a:cubicBezTo>
                    <a:cubicBezTo>
                      <a:pt x="998556" y="189279"/>
                      <a:pt x="997109" y="194343"/>
                      <a:pt x="986258" y="200854"/>
                    </a:cubicBezTo>
                    <a:cubicBezTo>
                      <a:pt x="847361" y="281153"/>
                      <a:pt x="709189" y="361452"/>
                      <a:pt x="571016" y="442475"/>
                    </a:cubicBezTo>
                    <a:cubicBezTo>
                      <a:pt x="437184" y="520604"/>
                      <a:pt x="303351" y="598010"/>
                      <a:pt x="169519" y="676139"/>
                    </a:cubicBezTo>
                    <a:cubicBezTo>
                      <a:pt x="123944" y="702905"/>
                      <a:pt x="74751" y="723161"/>
                      <a:pt x="26282" y="744864"/>
                    </a:cubicBezTo>
                    <a:cubicBezTo>
                      <a:pt x="13261" y="750651"/>
                      <a:pt x="9644" y="740523"/>
                      <a:pt x="4580" y="733289"/>
                    </a:cubicBezTo>
                    <a:cubicBezTo>
                      <a:pt x="239" y="726778"/>
                      <a:pt x="-3378" y="720267"/>
                      <a:pt x="5303" y="715204"/>
                    </a:cubicBezTo>
                    <a:cubicBezTo>
                      <a:pt x="8920" y="713033"/>
                      <a:pt x="14708" y="702182"/>
                      <a:pt x="17601" y="717374"/>
                    </a:cubicBezTo>
                    <a:cubicBezTo>
                      <a:pt x="19772" y="726055"/>
                      <a:pt x="27729" y="718097"/>
                      <a:pt x="31346" y="715204"/>
                    </a:cubicBezTo>
                    <a:cubicBezTo>
                      <a:pt x="54496" y="697842"/>
                      <a:pt x="77645" y="679756"/>
                      <a:pt x="100071" y="660947"/>
                    </a:cubicBezTo>
                    <a:cubicBezTo>
                      <a:pt x="273691" y="519881"/>
                      <a:pt x="446588" y="378091"/>
                      <a:pt x="620208" y="237024"/>
                    </a:cubicBezTo>
                    <a:cubicBezTo>
                      <a:pt x="704125" y="168300"/>
                      <a:pt x="787318" y="99575"/>
                      <a:pt x="871234" y="30850"/>
                    </a:cubicBezTo>
                    <a:cubicBezTo>
                      <a:pt x="875575" y="27233"/>
                      <a:pt x="884256" y="24340"/>
                      <a:pt x="878468" y="17105"/>
                    </a:cubicBezTo>
                    <a:cubicBezTo>
                      <a:pt x="874128" y="11318"/>
                      <a:pt x="869064" y="18552"/>
                      <a:pt x="864723" y="21446"/>
                    </a:cubicBezTo>
                    <a:cubicBezTo>
                      <a:pt x="853149" y="30127"/>
                      <a:pt x="842297" y="38808"/>
                      <a:pt x="830723" y="47489"/>
                    </a:cubicBezTo>
                    <a:cubicBezTo>
                      <a:pt x="831446" y="46766"/>
                      <a:pt x="830723" y="45319"/>
                      <a:pt x="829276" y="44595"/>
                    </a:cubicBezTo>
                    <a:close/>
                  </a:path>
                </a:pathLst>
              </a:custGeom>
              <a:grpFill/>
              <a:ln w="722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6" name="Freeform: Shape 25">
                <a:extLst>
                  <a:ext uri="{FF2B5EF4-FFF2-40B4-BE49-F238E27FC236}">
                    <a16:creationId xmlns:a16="http://schemas.microsoft.com/office/drawing/2014/main" xmlns="" id="{AA4F5309-7A89-4A77-8AB8-61960456A0B7}"/>
                  </a:ext>
                </a:extLst>
              </p:cNvPr>
              <p:cNvSpPr/>
              <p:nvPr/>
            </p:nvSpPr>
            <p:spPr>
              <a:xfrm>
                <a:off x="1885093" y="1966009"/>
                <a:ext cx="695190" cy="798844"/>
              </a:xfrm>
              <a:custGeom>
                <a:avLst/>
                <a:gdLst>
                  <a:gd name="connsiteX0" fmla="*/ 27676 w 820168"/>
                  <a:gd name="connsiteY0" fmla="*/ 758696 h 942457"/>
                  <a:gd name="connsiteX1" fmla="*/ 19718 w 820168"/>
                  <a:gd name="connsiteY1" fmla="*/ 781846 h 942457"/>
                  <a:gd name="connsiteX2" fmla="*/ 39250 w 820168"/>
                  <a:gd name="connsiteY2" fmla="*/ 770994 h 942457"/>
                  <a:gd name="connsiteX3" fmla="*/ 562281 w 820168"/>
                  <a:gd name="connsiteY3" fmla="*/ 243623 h 942457"/>
                  <a:gd name="connsiteX4" fmla="*/ 775690 w 820168"/>
                  <a:gd name="connsiteY4" fmla="*/ 41066 h 942457"/>
                  <a:gd name="connsiteX5" fmla="*/ 796669 w 820168"/>
                  <a:gd name="connsiteY5" fmla="*/ 4172 h 942457"/>
                  <a:gd name="connsiteX6" fmla="*/ 803903 w 820168"/>
                  <a:gd name="connsiteY6" fmla="*/ 554 h 942457"/>
                  <a:gd name="connsiteX7" fmla="*/ 814754 w 820168"/>
                  <a:gd name="connsiteY7" fmla="*/ 33108 h 942457"/>
                  <a:gd name="connsiteX8" fmla="*/ 663560 w 820168"/>
                  <a:gd name="connsiteY8" fmla="*/ 245070 h 942457"/>
                  <a:gd name="connsiteX9" fmla="*/ 177423 w 820168"/>
                  <a:gd name="connsiteY9" fmla="*/ 917848 h 942457"/>
                  <a:gd name="connsiteX10" fmla="*/ 131124 w 820168"/>
                  <a:gd name="connsiteY10" fmla="*/ 921465 h 942457"/>
                  <a:gd name="connsiteX11" fmla="*/ 13931 w 820168"/>
                  <a:gd name="connsiteY11" fmla="*/ 806442 h 942457"/>
                  <a:gd name="connsiteX12" fmla="*/ 15378 w 820168"/>
                  <a:gd name="connsiteY12" fmla="*/ 770271 h 942457"/>
                  <a:gd name="connsiteX13" fmla="*/ 27676 w 820168"/>
                  <a:gd name="connsiteY13" fmla="*/ 758696 h 9424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820168" h="942457">
                    <a:moveTo>
                      <a:pt x="27676" y="758696"/>
                    </a:moveTo>
                    <a:cubicBezTo>
                      <a:pt x="26229" y="769547"/>
                      <a:pt x="11761" y="775335"/>
                      <a:pt x="19718" y="781846"/>
                    </a:cubicBezTo>
                    <a:cubicBezTo>
                      <a:pt x="27676" y="788356"/>
                      <a:pt x="33463" y="776058"/>
                      <a:pt x="39250" y="770994"/>
                    </a:cubicBezTo>
                    <a:cubicBezTo>
                      <a:pt x="212147" y="593757"/>
                      <a:pt x="389385" y="420860"/>
                      <a:pt x="562281" y="243623"/>
                    </a:cubicBezTo>
                    <a:cubicBezTo>
                      <a:pt x="631006" y="173451"/>
                      <a:pt x="700454" y="104727"/>
                      <a:pt x="775690" y="41066"/>
                    </a:cubicBezTo>
                    <a:cubicBezTo>
                      <a:pt x="786541" y="32385"/>
                      <a:pt x="803180" y="25151"/>
                      <a:pt x="796669" y="4172"/>
                    </a:cubicBezTo>
                    <a:cubicBezTo>
                      <a:pt x="795222" y="554"/>
                      <a:pt x="799562" y="-892"/>
                      <a:pt x="803903" y="554"/>
                    </a:cubicBezTo>
                    <a:cubicBezTo>
                      <a:pt x="820542" y="5618"/>
                      <a:pt x="824882" y="18640"/>
                      <a:pt x="814754" y="33108"/>
                    </a:cubicBezTo>
                    <a:cubicBezTo>
                      <a:pt x="764115" y="104003"/>
                      <a:pt x="714199" y="174898"/>
                      <a:pt x="663560" y="245070"/>
                    </a:cubicBezTo>
                    <a:cubicBezTo>
                      <a:pt x="501514" y="469329"/>
                      <a:pt x="339469" y="693589"/>
                      <a:pt x="177423" y="917848"/>
                    </a:cubicBezTo>
                    <a:cubicBezTo>
                      <a:pt x="154274" y="950402"/>
                      <a:pt x="159338" y="949678"/>
                      <a:pt x="131124" y="921465"/>
                    </a:cubicBezTo>
                    <a:cubicBezTo>
                      <a:pt x="92060" y="883124"/>
                      <a:pt x="52995" y="844783"/>
                      <a:pt x="13931" y="806442"/>
                    </a:cubicBezTo>
                    <a:cubicBezTo>
                      <a:pt x="-4878" y="787633"/>
                      <a:pt x="-4878" y="787633"/>
                      <a:pt x="15378" y="770271"/>
                    </a:cubicBezTo>
                    <a:cubicBezTo>
                      <a:pt x="18271" y="766654"/>
                      <a:pt x="21888" y="763760"/>
                      <a:pt x="27676" y="758696"/>
                    </a:cubicBezTo>
                    <a:close/>
                  </a:path>
                </a:pathLst>
              </a:custGeom>
              <a:grpFill/>
              <a:ln w="722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xmlns="" id="{B3210810-BEB2-4235-9162-A9E8532822BC}"/>
                  </a:ext>
                </a:extLst>
              </p:cNvPr>
              <p:cNvSpPr/>
              <p:nvPr/>
            </p:nvSpPr>
            <p:spPr>
              <a:xfrm>
                <a:off x="1701317" y="1918767"/>
                <a:ext cx="838616" cy="630942"/>
              </a:xfrm>
              <a:custGeom>
                <a:avLst/>
                <a:gdLst>
                  <a:gd name="connsiteX0" fmla="*/ 965738 w 989378"/>
                  <a:gd name="connsiteY0" fmla="*/ 12885 h 744370"/>
                  <a:gd name="connsiteX1" fmla="*/ 966461 w 989378"/>
                  <a:gd name="connsiteY1" fmla="*/ 2034 h 744370"/>
                  <a:gd name="connsiteX2" fmla="*/ 976589 w 989378"/>
                  <a:gd name="connsiteY2" fmla="*/ 1310 h 744370"/>
                  <a:gd name="connsiteX3" fmla="*/ 981653 w 989378"/>
                  <a:gd name="connsiteY3" fmla="*/ 36758 h 744370"/>
                  <a:gd name="connsiteX4" fmla="*/ 914375 w 989378"/>
                  <a:gd name="connsiteY4" fmla="*/ 92461 h 744370"/>
                  <a:gd name="connsiteX5" fmla="*/ 257512 w 989378"/>
                  <a:gd name="connsiteY5" fmla="*/ 628514 h 744370"/>
                  <a:gd name="connsiteX6" fmla="*/ 123680 w 989378"/>
                  <a:gd name="connsiteY6" fmla="*/ 737750 h 744370"/>
                  <a:gd name="connsiteX7" fmla="*/ 99083 w 989378"/>
                  <a:gd name="connsiteY7" fmla="*/ 734132 h 744370"/>
                  <a:gd name="connsiteX8" fmla="*/ 5763 w 989378"/>
                  <a:gd name="connsiteY8" fmla="*/ 569917 h 744370"/>
                  <a:gd name="connsiteX9" fmla="*/ 699 w 989378"/>
                  <a:gd name="connsiteY9" fmla="*/ 558342 h 744370"/>
                  <a:gd name="connsiteX10" fmla="*/ 3592 w 989378"/>
                  <a:gd name="connsiteY10" fmla="*/ 548938 h 744370"/>
                  <a:gd name="connsiteX11" fmla="*/ 12997 w 989378"/>
                  <a:gd name="connsiteY11" fmla="*/ 549661 h 744370"/>
                  <a:gd name="connsiteX12" fmla="*/ 35423 w 989378"/>
                  <a:gd name="connsiteY12" fmla="*/ 550384 h 744370"/>
                  <a:gd name="connsiteX13" fmla="*/ 334918 w 989378"/>
                  <a:gd name="connsiteY13" fmla="*/ 376764 h 744370"/>
                  <a:gd name="connsiteX14" fmla="*/ 866630 w 989378"/>
                  <a:gd name="connsiteY14" fmla="*/ 69312 h 744370"/>
                  <a:gd name="connsiteX15" fmla="*/ 956333 w 989378"/>
                  <a:gd name="connsiteY15" fmla="*/ 25907 h 744370"/>
                  <a:gd name="connsiteX16" fmla="*/ 965738 w 989378"/>
                  <a:gd name="connsiteY16" fmla="*/ 12885 h 7443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989378" h="744370">
                    <a:moveTo>
                      <a:pt x="965738" y="12885"/>
                    </a:moveTo>
                    <a:cubicBezTo>
                      <a:pt x="960674" y="6374"/>
                      <a:pt x="963568" y="4204"/>
                      <a:pt x="966461" y="2034"/>
                    </a:cubicBezTo>
                    <a:cubicBezTo>
                      <a:pt x="969355" y="-136"/>
                      <a:pt x="972972" y="-860"/>
                      <a:pt x="976589" y="1310"/>
                    </a:cubicBezTo>
                    <a:cubicBezTo>
                      <a:pt x="991057" y="8545"/>
                      <a:pt x="993951" y="25907"/>
                      <a:pt x="981653" y="36758"/>
                    </a:cubicBezTo>
                    <a:cubicBezTo>
                      <a:pt x="959227" y="55567"/>
                      <a:pt x="936801" y="73652"/>
                      <a:pt x="914375" y="92461"/>
                    </a:cubicBezTo>
                    <a:cubicBezTo>
                      <a:pt x="695180" y="271145"/>
                      <a:pt x="476707" y="449829"/>
                      <a:pt x="257512" y="628514"/>
                    </a:cubicBezTo>
                    <a:cubicBezTo>
                      <a:pt x="212660" y="664685"/>
                      <a:pt x="167808" y="700855"/>
                      <a:pt x="123680" y="737750"/>
                    </a:cubicBezTo>
                    <a:cubicBezTo>
                      <a:pt x="113552" y="746431"/>
                      <a:pt x="107041" y="747878"/>
                      <a:pt x="99083" y="734132"/>
                    </a:cubicBezTo>
                    <a:cubicBezTo>
                      <a:pt x="68700" y="679153"/>
                      <a:pt x="36870" y="624173"/>
                      <a:pt x="5763" y="569917"/>
                    </a:cubicBezTo>
                    <a:cubicBezTo>
                      <a:pt x="3592" y="566300"/>
                      <a:pt x="2145" y="562683"/>
                      <a:pt x="699" y="558342"/>
                    </a:cubicBezTo>
                    <a:cubicBezTo>
                      <a:pt x="-748" y="554725"/>
                      <a:pt x="-25" y="551108"/>
                      <a:pt x="3592" y="548938"/>
                    </a:cubicBezTo>
                    <a:cubicBezTo>
                      <a:pt x="7209" y="546767"/>
                      <a:pt x="10826" y="546044"/>
                      <a:pt x="12997" y="549661"/>
                    </a:cubicBezTo>
                    <a:cubicBezTo>
                      <a:pt x="20231" y="562683"/>
                      <a:pt x="28189" y="554725"/>
                      <a:pt x="35423" y="550384"/>
                    </a:cubicBezTo>
                    <a:cubicBezTo>
                      <a:pt x="135254" y="492511"/>
                      <a:pt x="235086" y="434638"/>
                      <a:pt x="334918" y="376764"/>
                    </a:cubicBezTo>
                    <a:cubicBezTo>
                      <a:pt x="512155" y="274039"/>
                      <a:pt x="688669" y="171314"/>
                      <a:pt x="866630" y="69312"/>
                    </a:cubicBezTo>
                    <a:cubicBezTo>
                      <a:pt x="895566" y="52673"/>
                      <a:pt x="926673" y="40375"/>
                      <a:pt x="956333" y="25907"/>
                    </a:cubicBezTo>
                    <a:cubicBezTo>
                      <a:pt x="961397" y="23013"/>
                      <a:pt x="969355" y="20119"/>
                      <a:pt x="965738" y="12885"/>
                    </a:cubicBezTo>
                    <a:close/>
                  </a:path>
                </a:pathLst>
              </a:custGeom>
              <a:grpFill/>
              <a:ln w="722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8" name="Freeform: Shape 27">
                <a:extLst>
                  <a:ext uri="{FF2B5EF4-FFF2-40B4-BE49-F238E27FC236}">
                    <a16:creationId xmlns:a16="http://schemas.microsoft.com/office/drawing/2014/main" xmlns="" id="{7620AC3D-FA42-43E2-B891-36EACC452B85}"/>
                  </a:ext>
                </a:extLst>
              </p:cNvPr>
              <p:cNvSpPr/>
              <p:nvPr/>
            </p:nvSpPr>
            <p:spPr>
              <a:xfrm>
                <a:off x="2917279" y="1330835"/>
                <a:ext cx="931142" cy="421030"/>
              </a:xfrm>
              <a:custGeom>
                <a:avLst/>
                <a:gdLst>
                  <a:gd name="connsiteX0" fmla="*/ 20206 w 1098538"/>
                  <a:gd name="connsiteY0" fmla="*/ 496721 h 496721"/>
                  <a:gd name="connsiteX1" fmla="*/ 674 w 1098538"/>
                  <a:gd name="connsiteY1" fmla="*/ 469955 h 496721"/>
                  <a:gd name="connsiteX2" fmla="*/ 9355 w 1098538"/>
                  <a:gd name="connsiteY2" fmla="*/ 467061 h 496721"/>
                  <a:gd name="connsiteX3" fmla="*/ 50590 w 1098538"/>
                  <a:gd name="connsiteY3" fmla="*/ 464167 h 496721"/>
                  <a:gd name="connsiteX4" fmla="*/ 218423 w 1098538"/>
                  <a:gd name="connsiteY4" fmla="*/ 389655 h 496721"/>
                  <a:gd name="connsiteX5" fmla="*/ 693708 w 1098538"/>
                  <a:gd name="connsiteY5" fmla="*/ 176247 h 496721"/>
                  <a:gd name="connsiteX6" fmla="*/ 1017076 w 1098538"/>
                  <a:gd name="connsiteY6" fmla="*/ 30117 h 496721"/>
                  <a:gd name="connsiteX7" fmla="*/ 1023587 w 1098538"/>
                  <a:gd name="connsiteY7" fmla="*/ 12031 h 496721"/>
                  <a:gd name="connsiteX8" fmla="*/ 1031544 w 1098538"/>
                  <a:gd name="connsiteY8" fmla="*/ 3350 h 496721"/>
                  <a:gd name="connsiteX9" fmla="*/ 1045289 w 1098538"/>
                  <a:gd name="connsiteY9" fmla="*/ 4797 h 496721"/>
                  <a:gd name="connsiteX10" fmla="*/ 1050353 w 1098538"/>
                  <a:gd name="connsiteY10" fmla="*/ 19989 h 496721"/>
                  <a:gd name="connsiteX11" fmla="*/ 1095929 w 1098538"/>
                  <a:gd name="connsiteY11" fmla="*/ 196503 h 496721"/>
                  <a:gd name="connsiteX12" fmla="*/ 1079290 w 1098538"/>
                  <a:gd name="connsiteY12" fmla="*/ 224716 h 496721"/>
                  <a:gd name="connsiteX13" fmla="*/ 638005 w 1098538"/>
                  <a:gd name="connsiteY13" fmla="*/ 344080 h 496721"/>
                  <a:gd name="connsiteX14" fmla="*/ 156932 w 1098538"/>
                  <a:gd name="connsiteY14" fmla="*/ 472848 h 496721"/>
                  <a:gd name="connsiteX15" fmla="*/ 20206 w 1098538"/>
                  <a:gd name="connsiteY15" fmla="*/ 496721 h 496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098538" h="496721">
                    <a:moveTo>
                      <a:pt x="20206" y="496721"/>
                    </a:moveTo>
                    <a:cubicBezTo>
                      <a:pt x="8632" y="496721"/>
                      <a:pt x="-2943" y="479359"/>
                      <a:pt x="674" y="469955"/>
                    </a:cubicBezTo>
                    <a:cubicBezTo>
                      <a:pt x="2121" y="465614"/>
                      <a:pt x="6462" y="464167"/>
                      <a:pt x="9355" y="467061"/>
                    </a:cubicBezTo>
                    <a:cubicBezTo>
                      <a:pt x="24547" y="480806"/>
                      <a:pt x="38292" y="469231"/>
                      <a:pt x="50590" y="464167"/>
                    </a:cubicBezTo>
                    <a:cubicBezTo>
                      <a:pt x="107017" y="440295"/>
                      <a:pt x="162720" y="414975"/>
                      <a:pt x="218423" y="389655"/>
                    </a:cubicBezTo>
                    <a:cubicBezTo>
                      <a:pt x="376851" y="318760"/>
                      <a:pt x="535280" y="247865"/>
                      <a:pt x="693708" y="176247"/>
                    </a:cubicBezTo>
                    <a:cubicBezTo>
                      <a:pt x="801498" y="127778"/>
                      <a:pt x="909287" y="79309"/>
                      <a:pt x="1017076" y="30117"/>
                    </a:cubicBezTo>
                    <a:cubicBezTo>
                      <a:pt x="1023587" y="27223"/>
                      <a:pt x="1037332" y="25053"/>
                      <a:pt x="1023587" y="12031"/>
                    </a:cubicBezTo>
                    <a:cubicBezTo>
                      <a:pt x="1019970" y="8414"/>
                      <a:pt x="1028651" y="5521"/>
                      <a:pt x="1031544" y="3350"/>
                    </a:cubicBezTo>
                    <a:cubicBezTo>
                      <a:pt x="1035885" y="-267"/>
                      <a:pt x="1041672" y="-2437"/>
                      <a:pt x="1045289" y="4797"/>
                    </a:cubicBezTo>
                    <a:cubicBezTo>
                      <a:pt x="1047460" y="9138"/>
                      <a:pt x="1048906" y="14925"/>
                      <a:pt x="1050353" y="19989"/>
                    </a:cubicBezTo>
                    <a:cubicBezTo>
                      <a:pt x="1065545" y="78586"/>
                      <a:pt x="1080737" y="137183"/>
                      <a:pt x="1095929" y="196503"/>
                    </a:cubicBezTo>
                    <a:cubicBezTo>
                      <a:pt x="1100993" y="217482"/>
                      <a:pt x="1100269" y="218929"/>
                      <a:pt x="1079290" y="224716"/>
                    </a:cubicBezTo>
                    <a:cubicBezTo>
                      <a:pt x="932436" y="264504"/>
                      <a:pt x="785582" y="304292"/>
                      <a:pt x="638005" y="344080"/>
                    </a:cubicBezTo>
                    <a:cubicBezTo>
                      <a:pt x="477406" y="387485"/>
                      <a:pt x="317531" y="430167"/>
                      <a:pt x="156932" y="472848"/>
                    </a:cubicBezTo>
                    <a:cubicBezTo>
                      <a:pt x="111357" y="483700"/>
                      <a:pt x="64335" y="489487"/>
                      <a:pt x="20206" y="496721"/>
                    </a:cubicBezTo>
                    <a:close/>
                  </a:path>
                </a:pathLst>
              </a:custGeom>
              <a:grpFill/>
              <a:ln w="722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xmlns="" id="{E76B6851-C60F-4F3F-847E-73B486AAEF6E}"/>
                  </a:ext>
                </a:extLst>
              </p:cNvPr>
              <p:cNvSpPr/>
              <p:nvPr/>
            </p:nvSpPr>
            <p:spPr>
              <a:xfrm>
                <a:off x="2529297" y="1618905"/>
                <a:ext cx="373076" cy="377719"/>
              </a:xfrm>
              <a:custGeom>
                <a:avLst/>
                <a:gdLst>
                  <a:gd name="connsiteX0" fmla="*/ 80058 w 440146"/>
                  <a:gd name="connsiteY0" fmla="*/ 55586 h 445623"/>
                  <a:gd name="connsiteX1" fmla="*/ 17844 w 440146"/>
                  <a:gd name="connsiteY1" fmla="*/ 186524 h 445623"/>
                  <a:gd name="connsiteX2" fmla="*/ 117676 w 440146"/>
                  <a:gd name="connsiteY2" fmla="*/ 46904 h 445623"/>
                  <a:gd name="connsiteX3" fmla="*/ 289126 w 440146"/>
                  <a:gd name="connsiteY3" fmla="*/ 28819 h 445623"/>
                  <a:gd name="connsiteX4" fmla="*/ 222571 w 440146"/>
                  <a:gd name="connsiteY4" fmla="*/ 8563 h 445623"/>
                  <a:gd name="connsiteX5" fmla="*/ 152400 w 440146"/>
                  <a:gd name="connsiteY5" fmla="*/ 15074 h 445623"/>
                  <a:gd name="connsiteX6" fmla="*/ 407043 w 440146"/>
                  <a:gd name="connsiteY6" fmla="*/ 104054 h 445623"/>
                  <a:gd name="connsiteX7" fmla="*/ 339041 w 440146"/>
                  <a:gd name="connsiteY7" fmla="*/ 410060 h 445623"/>
                  <a:gd name="connsiteX8" fmla="*/ 38823 w 440146"/>
                  <a:gd name="connsiteY8" fmla="*/ 350017 h 445623"/>
                  <a:gd name="connsiteX9" fmla="*/ 80058 w 440146"/>
                  <a:gd name="connsiteY9" fmla="*/ 55586 h 445623"/>
                  <a:gd name="connsiteX10" fmla="*/ 248614 w 440146"/>
                  <a:gd name="connsiteY10" fmla="*/ 325420 h 445623"/>
                  <a:gd name="connsiteX11" fmla="*/ 184953 w 440146"/>
                  <a:gd name="connsiteY11" fmla="*/ 334825 h 445623"/>
                  <a:gd name="connsiteX12" fmla="*/ 336871 w 440146"/>
                  <a:gd name="connsiteY12" fmla="*/ 240057 h 445623"/>
                  <a:gd name="connsiteX13" fmla="*/ 289849 w 440146"/>
                  <a:gd name="connsiteY13" fmla="*/ 300824 h 445623"/>
                  <a:gd name="connsiteX14" fmla="*/ 298530 w 440146"/>
                  <a:gd name="connsiteY14" fmla="*/ 156141 h 445623"/>
                  <a:gd name="connsiteX15" fmla="*/ 167591 w 440146"/>
                  <a:gd name="connsiteY15" fmla="*/ 132991 h 445623"/>
                  <a:gd name="connsiteX16" fmla="*/ 120569 w 440146"/>
                  <a:gd name="connsiteY16" fmla="*/ 249461 h 445623"/>
                  <a:gd name="connsiteX17" fmla="*/ 248614 w 440146"/>
                  <a:gd name="connsiteY17" fmla="*/ 325420 h 4456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40146" h="445623">
                    <a:moveTo>
                      <a:pt x="80058" y="55586"/>
                    </a:moveTo>
                    <a:cubicBezTo>
                      <a:pt x="45334" y="92480"/>
                      <a:pt x="21461" y="134438"/>
                      <a:pt x="17844" y="186524"/>
                    </a:cubicBezTo>
                    <a:cubicBezTo>
                      <a:pt x="33759" y="127204"/>
                      <a:pt x="64143" y="78011"/>
                      <a:pt x="117676" y="46904"/>
                    </a:cubicBezTo>
                    <a:cubicBezTo>
                      <a:pt x="171932" y="15074"/>
                      <a:pt x="229082" y="12180"/>
                      <a:pt x="289126" y="28819"/>
                    </a:cubicBezTo>
                    <a:cubicBezTo>
                      <a:pt x="276104" y="17968"/>
                      <a:pt x="248614" y="10010"/>
                      <a:pt x="222571" y="8563"/>
                    </a:cubicBezTo>
                    <a:cubicBezTo>
                      <a:pt x="198698" y="7116"/>
                      <a:pt x="175549" y="10734"/>
                      <a:pt x="152400" y="15074"/>
                    </a:cubicBezTo>
                    <a:cubicBezTo>
                      <a:pt x="218954" y="-18927"/>
                      <a:pt x="344105" y="2053"/>
                      <a:pt x="407043" y="104054"/>
                    </a:cubicBezTo>
                    <a:cubicBezTo>
                      <a:pt x="470703" y="206056"/>
                      <a:pt x="439596" y="344953"/>
                      <a:pt x="339041" y="410060"/>
                    </a:cubicBezTo>
                    <a:cubicBezTo>
                      <a:pt x="238486" y="475168"/>
                      <a:pt x="105377" y="448401"/>
                      <a:pt x="38823" y="350017"/>
                    </a:cubicBezTo>
                    <a:cubicBezTo>
                      <a:pt x="-26285" y="253802"/>
                      <a:pt x="-7476" y="115629"/>
                      <a:pt x="80058" y="55586"/>
                    </a:cubicBezTo>
                    <a:close/>
                    <a:moveTo>
                      <a:pt x="248614" y="325420"/>
                    </a:moveTo>
                    <a:cubicBezTo>
                      <a:pt x="228358" y="337718"/>
                      <a:pt x="207379" y="332654"/>
                      <a:pt x="184953" y="334825"/>
                    </a:cubicBezTo>
                    <a:cubicBezTo>
                      <a:pt x="258019" y="370272"/>
                      <a:pt x="341212" y="293590"/>
                      <a:pt x="336871" y="240057"/>
                    </a:cubicBezTo>
                    <a:cubicBezTo>
                      <a:pt x="309381" y="288526"/>
                      <a:pt x="307211" y="291420"/>
                      <a:pt x="289849" y="300824"/>
                    </a:cubicBezTo>
                    <a:cubicBezTo>
                      <a:pt x="331807" y="241504"/>
                      <a:pt x="334701" y="195929"/>
                      <a:pt x="298530" y="156141"/>
                    </a:cubicBezTo>
                    <a:cubicBezTo>
                      <a:pt x="263083" y="116353"/>
                      <a:pt x="213890" y="107672"/>
                      <a:pt x="167591" y="132991"/>
                    </a:cubicBezTo>
                    <a:cubicBezTo>
                      <a:pt x="127080" y="154694"/>
                      <a:pt x="108271" y="203163"/>
                      <a:pt x="120569" y="249461"/>
                    </a:cubicBezTo>
                    <a:cubicBezTo>
                      <a:pt x="134314" y="302271"/>
                      <a:pt x="179166" y="329037"/>
                      <a:pt x="248614" y="325420"/>
                    </a:cubicBezTo>
                    <a:close/>
                  </a:path>
                </a:pathLst>
              </a:custGeom>
              <a:grpFill/>
              <a:ln w="722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5" name="Freeform: Shape 34">
                <a:extLst>
                  <a:ext uri="{FF2B5EF4-FFF2-40B4-BE49-F238E27FC236}">
                    <a16:creationId xmlns:a16="http://schemas.microsoft.com/office/drawing/2014/main" xmlns="" id="{257551D2-2447-494B-9E3B-688B9F96AFD6}"/>
                  </a:ext>
                </a:extLst>
              </p:cNvPr>
              <p:cNvSpPr/>
              <p:nvPr/>
            </p:nvSpPr>
            <p:spPr>
              <a:xfrm>
                <a:off x="1923268" y="2234440"/>
                <a:ext cx="359324" cy="358712"/>
              </a:xfrm>
              <a:custGeom>
                <a:avLst/>
                <a:gdLst>
                  <a:gd name="connsiteX0" fmla="*/ 1447 w 423922"/>
                  <a:gd name="connsiteY0" fmla="*/ 423199 h 423199"/>
                  <a:gd name="connsiteX1" fmla="*/ 423923 w 423922"/>
                  <a:gd name="connsiteY1" fmla="*/ 2170 h 423199"/>
                  <a:gd name="connsiteX2" fmla="*/ 421753 w 423922"/>
                  <a:gd name="connsiteY2" fmla="*/ 0 h 423199"/>
                  <a:gd name="connsiteX3" fmla="*/ 0 w 423922"/>
                  <a:gd name="connsiteY3" fmla="*/ 421029 h 423199"/>
                  <a:gd name="connsiteX4" fmla="*/ 1447 w 423922"/>
                  <a:gd name="connsiteY4" fmla="*/ 423199 h 4231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23922" h="423199">
                    <a:moveTo>
                      <a:pt x="1447" y="423199"/>
                    </a:moveTo>
                    <a:cubicBezTo>
                      <a:pt x="142513" y="282856"/>
                      <a:pt x="282856" y="142513"/>
                      <a:pt x="423923" y="2170"/>
                    </a:cubicBezTo>
                    <a:cubicBezTo>
                      <a:pt x="423199" y="1447"/>
                      <a:pt x="422476" y="723"/>
                      <a:pt x="421753" y="0"/>
                    </a:cubicBezTo>
                    <a:cubicBezTo>
                      <a:pt x="281409" y="140343"/>
                      <a:pt x="140343" y="280686"/>
                      <a:pt x="0" y="421029"/>
                    </a:cubicBezTo>
                    <a:cubicBezTo>
                      <a:pt x="0" y="421029"/>
                      <a:pt x="723" y="422476"/>
                      <a:pt x="1447" y="423199"/>
                    </a:cubicBezTo>
                    <a:close/>
                  </a:path>
                </a:pathLst>
              </a:custGeom>
              <a:grpFill/>
              <a:ln w="722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6" name="Freeform: Shape 35">
                <a:extLst>
                  <a:ext uri="{FF2B5EF4-FFF2-40B4-BE49-F238E27FC236}">
                    <a16:creationId xmlns:a16="http://schemas.microsoft.com/office/drawing/2014/main" xmlns="" id="{E74B8C40-F570-41E4-848B-2ACDE40058EF}"/>
                  </a:ext>
                </a:extLst>
              </p:cNvPr>
              <p:cNvSpPr/>
              <p:nvPr/>
            </p:nvSpPr>
            <p:spPr>
              <a:xfrm>
                <a:off x="2312026" y="2063976"/>
                <a:ext cx="140418" cy="139805"/>
              </a:xfrm>
              <a:custGeom>
                <a:avLst/>
                <a:gdLst>
                  <a:gd name="connsiteX0" fmla="*/ 162046 w 165662"/>
                  <a:gd name="connsiteY0" fmla="*/ 0 h 164939"/>
                  <a:gd name="connsiteX1" fmla="*/ 0 w 165662"/>
                  <a:gd name="connsiteY1" fmla="*/ 162046 h 164939"/>
                  <a:gd name="connsiteX2" fmla="*/ 2894 w 165662"/>
                  <a:gd name="connsiteY2" fmla="*/ 164939 h 164939"/>
                  <a:gd name="connsiteX3" fmla="*/ 165663 w 165662"/>
                  <a:gd name="connsiteY3" fmla="*/ 2894 h 164939"/>
                  <a:gd name="connsiteX4" fmla="*/ 162046 w 165662"/>
                  <a:gd name="connsiteY4" fmla="*/ 0 h 1649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5662" h="164939">
                    <a:moveTo>
                      <a:pt x="162046" y="0"/>
                    </a:moveTo>
                    <a:cubicBezTo>
                      <a:pt x="107789" y="54256"/>
                      <a:pt x="54256" y="107789"/>
                      <a:pt x="0" y="162046"/>
                    </a:cubicBezTo>
                    <a:cubicBezTo>
                      <a:pt x="723" y="162769"/>
                      <a:pt x="1447" y="163492"/>
                      <a:pt x="2894" y="164939"/>
                    </a:cubicBezTo>
                    <a:cubicBezTo>
                      <a:pt x="57150" y="110683"/>
                      <a:pt x="111406" y="57150"/>
                      <a:pt x="165663" y="2894"/>
                    </a:cubicBezTo>
                    <a:cubicBezTo>
                      <a:pt x="164216" y="2170"/>
                      <a:pt x="162769" y="1447"/>
                      <a:pt x="162046" y="0"/>
                    </a:cubicBezTo>
                    <a:close/>
                  </a:path>
                </a:pathLst>
              </a:custGeom>
              <a:grpFill/>
              <a:ln w="722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7" name="Freeform: Shape 36">
                <a:extLst>
                  <a:ext uri="{FF2B5EF4-FFF2-40B4-BE49-F238E27FC236}">
                    <a16:creationId xmlns:a16="http://schemas.microsoft.com/office/drawing/2014/main" xmlns="" id="{E1E28528-C51B-4DBD-AD88-A6142E8895E7}"/>
                  </a:ext>
                </a:extLst>
              </p:cNvPr>
              <p:cNvSpPr/>
              <p:nvPr/>
            </p:nvSpPr>
            <p:spPr>
              <a:xfrm>
                <a:off x="2656883" y="1749550"/>
                <a:ext cx="115500" cy="117275"/>
              </a:xfrm>
              <a:custGeom>
                <a:avLst/>
                <a:gdLst>
                  <a:gd name="connsiteX0" fmla="*/ 28644 w 136264"/>
                  <a:gd name="connsiteY0" fmla="*/ 16478 h 138358"/>
                  <a:gd name="connsiteX1" fmla="*/ 18517 w 136264"/>
                  <a:gd name="connsiteY1" fmla="*/ 59159 h 138358"/>
                  <a:gd name="connsiteX2" fmla="*/ 88688 w 136264"/>
                  <a:gd name="connsiteY2" fmla="*/ 19372 h 138358"/>
                  <a:gd name="connsiteX3" fmla="*/ 43836 w 136264"/>
                  <a:gd name="connsiteY3" fmla="*/ 8520 h 138358"/>
                  <a:gd name="connsiteX4" fmla="*/ 125582 w 136264"/>
                  <a:gd name="connsiteY4" fmla="*/ 30223 h 138358"/>
                  <a:gd name="connsiteX5" fmla="*/ 104603 w 136264"/>
                  <a:gd name="connsiteY5" fmla="*/ 127884 h 138358"/>
                  <a:gd name="connsiteX6" fmla="*/ 9112 w 136264"/>
                  <a:gd name="connsiteY6" fmla="*/ 106182 h 138358"/>
                  <a:gd name="connsiteX7" fmla="*/ 28644 w 136264"/>
                  <a:gd name="connsiteY7" fmla="*/ 16478 h 1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36264" h="138358">
                    <a:moveTo>
                      <a:pt x="28644" y="16478"/>
                    </a:moveTo>
                    <a:cubicBezTo>
                      <a:pt x="23581" y="30223"/>
                      <a:pt x="12006" y="40351"/>
                      <a:pt x="18517" y="59159"/>
                    </a:cubicBezTo>
                    <a:cubicBezTo>
                      <a:pt x="29368" y="24436"/>
                      <a:pt x="54687" y="17201"/>
                      <a:pt x="88688" y="19372"/>
                    </a:cubicBezTo>
                    <a:cubicBezTo>
                      <a:pt x="73496" y="5627"/>
                      <a:pt x="59028" y="9244"/>
                      <a:pt x="43836" y="8520"/>
                    </a:cubicBezTo>
                    <a:cubicBezTo>
                      <a:pt x="70603" y="-8842"/>
                      <a:pt x="107497" y="1286"/>
                      <a:pt x="125582" y="30223"/>
                    </a:cubicBezTo>
                    <a:cubicBezTo>
                      <a:pt x="145838" y="62777"/>
                      <a:pt x="136434" y="107629"/>
                      <a:pt x="104603" y="127884"/>
                    </a:cubicBezTo>
                    <a:cubicBezTo>
                      <a:pt x="72773" y="148140"/>
                      <a:pt x="27921" y="138012"/>
                      <a:pt x="9112" y="106182"/>
                    </a:cubicBezTo>
                    <a:cubicBezTo>
                      <a:pt x="-8250" y="75798"/>
                      <a:pt x="-292" y="33117"/>
                      <a:pt x="28644" y="16478"/>
                    </a:cubicBezTo>
                    <a:close/>
                  </a:path>
                </a:pathLst>
              </a:custGeom>
              <a:grpFill/>
              <a:ln w="722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40" name="Rectangle 39">
            <a:extLst>
              <a:ext uri="{FF2B5EF4-FFF2-40B4-BE49-F238E27FC236}">
                <a16:creationId xmlns:a16="http://schemas.microsoft.com/office/drawing/2014/main" xmlns="" id="{E7217CB2-5031-44B4-8A1C-03E6D2F02B1B}"/>
              </a:ext>
            </a:extLst>
          </p:cNvPr>
          <p:cNvSpPr/>
          <p:nvPr/>
        </p:nvSpPr>
        <p:spPr>
          <a:xfrm>
            <a:off x="5126876" y="771964"/>
            <a:ext cx="1306286" cy="549880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Frame 40">
            <a:extLst>
              <a:ext uri="{FF2B5EF4-FFF2-40B4-BE49-F238E27FC236}">
                <a16:creationId xmlns:a16="http://schemas.microsoft.com/office/drawing/2014/main" xmlns="" id="{FDD5B833-2BB5-4AF9-A18D-D93344E3837C}"/>
              </a:ext>
            </a:extLst>
          </p:cNvPr>
          <p:cNvSpPr/>
          <p:nvPr/>
        </p:nvSpPr>
        <p:spPr>
          <a:xfrm>
            <a:off x="5059332" y="702297"/>
            <a:ext cx="1443499" cy="5638797"/>
          </a:xfrm>
          <a:prstGeom prst="frame">
            <a:avLst>
              <a:gd name="adj1" fmla="val 2595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xmlns="" id="{9BCD5A69-9DBC-4F19-88DF-B4C3AD29A412}"/>
              </a:ext>
            </a:extLst>
          </p:cNvPr>
          <p:cNvSpPr txBox="1"/>
          <p:nvPr userDrawn="1"/>
        </p:nvSpPr>
        <p:spPr>
          <a:xfrm>
            <a:off x="5126877" y="1995023"/>
            <a:ext cx="1320026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200" b="1" dirty="0">
                <a:solidFill>
                  <a:schemeClr val="bg1"/>
                </a:solidFill>
                <a:cs typeface="Arial" pitchFamily="34" charset="0"/>
              </a:rPr>
              <a:t>Content  Here</a:t>
            </a:r>
            <a:endParaRPr lang="ko-KR" altLang="en-US" sz="12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xmlns="" id="{F8FC8986-F972-4A53-A877-070B5CF4BCF9}"/>
              </a:ext>
            </a:extLst>
          </p:cNvPr>
          <p:cNvSpPr txBox="1"/>
          <p:nvPr/>
        </p:nvSpPr>
        <p:spPr>
          <a:xfrm>
            <a:off x="5126877" y="3737297"/>
            <a:ext cx="1320026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200" b="1" dirty="0">
                <a:solidFill>
                  <a:schemeClr val="bg1"/>
                </a:solidFill>
                <a:cs typeface="Arial" pitchFamily="34" charset="0"/>
              </a:rPr>
              <a:t>Content  Here</a:t>
            </a:r>
            <a:endParaRPr lang="ko-KR" altLang="en-US" sz="12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xmlns="" id="{B50337A5-CBB3-45AD-BBE0-C77DA9338090}"/>
              </a:ext>
            </a:extLst>
          </p:cNvPr>
          <p:cNvSpPr txBox="1"/>
          <p:nvPr/>
        </p:nvSpPr>
        <p:spPr>
          <a:xfrm>
            <a:off x="5126877" y="5480941"/>
            <a:ext cx="1320026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200" b="1" dirty="0">
                <a:solidFill>
                  <a:schemeClr val="bg1"/>
                </a:solidFill>
                <a:cs typeface="Arial" pitchFamily="34" charset="0"/>
              </a:rPr>
              <a:t>Content  Here</a:t>
            </a:r>
            <a:endParaRPr lang="ko-KR" altLang="en-US" sz="1200" b="1" dirty="0">
              <a:solidFill>
                <a:schemeClr val="bg1"/>
              </a:solidFill>
              <a:cs typeface="Arial" pitchFamily="34" charset="0"/>
            </a:endParaRPr>
          </a:p>
        </p:txBody>
      </p:sp>
      <p:grpSp>
        <p:nvGrpSpPr>
          <p:cNvPr id="58" name="Group 57">
            <a:extLst>
              <a:ext uri="{FF2B5EF4-FFF2-40B4-BE49-F238E27FC236}">
                <a16:creationId xmlns:a16="http://schemas.microsoft.com/office/drawing/2014/main" xmlns="" id="{DCDEA8FC-C197-405C-B221-B27D90D68D13}"/>
              </a:ext>
            </a:extLst>
          </p:cNvPr>
          <p:cNvGrpSpPr/>
          <p:nvPr/>
        </p:nvGrpSpPr>
        <p:grpSpPr>
          <a:xfrm>
            <a:off x="7024566" y="1140152"/>
            <a:ext cx="4701860" cy="1238026"/>
            <a:chOff x="7343410" y="887353"/>
            <a:chExt cx="4334783" cy="1238026"/>
          </a:xfrm>
        </p:grpSpPr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xmlns="" id="{245E109C-33F9-4682-A860-8A7445DCEBE7}"/>
                </a:ext>
              </a:extLst>
            </p:cNvPr>
            <p:cNvSpPr txBox="1"/>
            <p:nvPr userDrawn="1"/>
          </p:nvSpPr>
          <p:spPr>
            <a:xfrm>
              <a:off x="7343411" y="887353"/>
              <a:ext cx="1482549" cy="553998"/>
            </a:xfrm>
            <a:prstGeom prst="rect">
              <a:avLst/>
            </a:prstGeom>
            <a:noFill/>
          </p:spPr>
          <p:txBody>
            <a:bodyPr wrap="square" lIns="48000" tIns="0" rIns="24000" bIns="0" rtlCol="0">
              <a:spAutoFit/>
            </a:bodyPr>
            <a:lstStyle/>
            <a:p>
              <a:r>
                <a:rPr lang="en-US" altLang="ko-KR" sz="3600" b="1" dirty="0">
                  <a:solidFill>
                    <a:schemeClr val="accent2"/>
                  </a:solidFill>
                  <a:cs typeface="Arial" pitchFamily="34" charset="0"/>
                </a:rPr>
                <a:t>25%</a:t>
              </a:r>
              <a:endParaRPr lang="ko-KR" altLang="en-US" sz="3600" b="1" dirty="0">
                <a:solidFill>
                  <a:schemeClr val="accent2"/>
                </a:solidFill>
                <a:cs typeface="Arial" pitchFamily="34" charset="0"/>
              </a:endParaRPr>
            </a:p>
          </p:txBody>
        </p:sp>
        <p:grpSp>
          <p:nvGrpSpPr>
            <p:cNvPr id="60" name="Group 64">
              <a:extLst>
                <a:ext uri="{FF2B5EF4-FFF2-40B4-BE49-F238E27FC236}">
                  <a16:creationId xmlns:a16="http://schemas.microsoft.com/office/drawing/2014/main" xmlns="" id="{D2753F9E-EC44-431D-97E4-783CEDE45FB1}"/>
                </a:ext>
              </a:extLst>
            </p:cNvPr>
            <p:cNvGrpSpPr/>
            <p:nvPr userDrawn="1"/>
          </p:nvGrpSpPr>
          <p:grpSpPr>
            <a:xfrm>
              <a:off x="7343410" y="1441351"/>
              <a:ext cx="4334783" cy="684028"/>
              <a:chOff x="910640" y="2975795"/>
              <a:chExt cx="1527408" cy="1710865"/>
            </a:xfrm>
          </p:grpSpPr>
          <p:sp>
            <p:nvSpPr>
              <p:cNvPr id="61" name="TextBox 60">
                <a:extLst>
                  <a:ext uri="{FF2B5EF4-FFF2-40B4-BE49-F238E27FC236}">
                    <a16:creationId xmlns:a16="http://schemas.microsoft.com/office/drawing/2014/main" xmlns="" id="{12CEFFAE-B622-4899-9D8F-6149DA4B6EB9}"/>
                  </a:ext>
                </a:extLst>
              </p:cNvPr>
              <p:cNvSpPr txBox="1"/>
              <p:nvPr/>
            </p:nvSpPr>
            <p:spPr>
              <a:xfrm>
                <a:off x="910640" y="2975795"/>
                <a:ext cx="1527408" cy="769801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r>
                  <a:rPr lang="en-US" altLang="ko-KR" sz="14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Arial" pitchFamily="34" charset="0"/>
                  </a:rPr>
                  <a:t>Content  Here</a:t>
                </a:r>
                <a:endParaRPr lang="ko-KR" altLang="en-US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endParaRPr>
              </a:p>
            </p:txBody>
          </p:sp>
          <p:sp>
            <p:nvSpPr>
              <p:cNvPr id="62" name="TextBox 61">
                <a:extLst>
                  <a:ext uri="{FF2B5EF4-FFF2-40B4-BE49-F238E27FC236}">
                    <a16:creationId xmlns:a16="http://schemas.microsoft.com/office/drawing/2014/main" xmlns="" id="{C429B980-389C-4F0F-888E-7AB4C33A4B64}"/>
                  </a:ext>
                </a:extLst>
              </p:cNvPr>
              <p:cNvSpPr txBox="1"/>
              <p:nvPr/>
            </p:nvSpPr>
            <p:spPr>
              <a:xfrm>
                <a:off x="910640" y="3531961"/>
                <a:ext cx="1527408" cy="11546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Arial" pitchFamily="34" charset="0"/>
                  </a:rPr>
                  <a:t>You can simply impress your audience and add a unique zing and appeal to your Presentations.  </a:t>
                </a:r>
              </a:p>
            </p:txBody>
          </p:sp>
        </p:grp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xmlns="" id="{ABA8C8F0-234D-4D1F-8D6C-12B2A54C0486}"/>
              </a:ext>
            </a:extLst>
          </p:cNvPr>
          <p:cNvGrpSpPr/>
          <p:nvPr/>
        </p:nvGrpSpPr>
        <p:grpSpPr>
          <a:xfrm>
            <a:off x="7024566" y="2934860"/>
            <a:ext cx="4701860" cy="1238026"/>
            <a:chOff x="7343410" y="887353"/>
            <a:chExt cx="4334783" cy="1238026"/>
          </a:xfrm>
        </p:grpSpPr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xmlns="" id="{9B0F63CA-9C4E-4353-91B1-CB5C7B5E423F}"/>
                </a:ext>
              </a:extLst>
            </p:cNvPr>
            <p:cNvSpPr txBox="1"/>
            <p:nvPr userDrawn="1"/>
          </p:nvSpPr>
          <p:spPr>
            <a:xfrm>
              <a:off x="7343411" y="887353"/>
              <a:ext cx="1482549" cy="553998"/>
            </a:xfrm>
            <a:prstGeom prst="rect">
              <a:avLst/>
            </a:prstGeom>
            <a:noFill/>
          </p:spPr>
          <p:txBody>
            <a:bodyPr wrap="square" lIns="48000" tIns="0" rIns="24000" bIns="0" rtlCol="0">
              <a:spAutoFit/>
            </a:bodyPr>
            <a:lstStyle/>
            <a:p>
              <a:r>
                <a:rPr lang="en-US" altLang="ko-KR" sz="3600" b="1" dirty="0">
                  <a:solidFill>
                    <a:schemeClr val="accent3"/>
                  </a:solidFill>
                  <a:cs typeface="Arial" pitchFamily="34" charset="0"/>
                </a:rPr>
                <a:t>28%</a:t>
              </a:r>
              <a:endParaRPr lang="ko-KR" altLang="en-US" sz="3600" b="1" dirty="0">
                <a:solidFill>
                  <a:schemeClr val="accent3"/>
                </a:solidFill>
                <a:cs typeface="Arial" pitchFamily="34" charset="0"/>
              </a:endParaRPr>
            </a:p>
          </p:txBody>
        </p:sp>
        <p:grpSp>
          <p:nvGrpSpPr>
            <p:cNvPr id="65" name="Group 64">
              <a:extLst>
                <a:ext uri="{FF2B5EF4-FFF2-40B4-BE49-F238E27FC236}">
                  <a16:creationId xmlns:a16="http://schemas.microsoft.com/office/drawing/2014/main" xmlns="" id="{5C3AA29B-2CCD-4C6E-9247-34B04FE5C01D}"/>
                </a:ext>
              </a:extLst>
            </p:cNvPr>
            <p:cNvGrpSpPr/>
            <p:nvPr userDrawn="1"/>
          </p:nvGrpSpPr>
          <p:grpSpPr>
            <a:xfrm>
              <a:off x="7343410" y="1441351"/>
              <a:ext cx="4334783" cy="684028"/>
              <a:chOff x="910640" y="2975795"/>
              <a:chExt cx="1527408" cy="1710865"/>
            </a:xfrm>
          </p:grpSpPr>
          <p:sp>
            <p:nvSpPr>
              <p:cNvPr id="66" name="TextBox 65">
                <a:extLst>
                  <a:ext uri="{FF2B5EF4-FFF2-40B4-BE49-F238E27FC236}">
                    <a16:creationId xmlns:a16="http://schemas.microsoft.com/office/drawing/2014/main" xmlns="" id="{2AF29084-D388-4C41-94C8-BB827D053104}"/>
                  </a:ext>
                </a:extLst>
              </p:cNvPr>
              <p:cNvSpPr txBox="1"/>
              <p:nvPr/>
            </p:nvSpPr>
            <p:spPr>
              <a:xfrm>
                <a:off x="910640" y="2975795"/>
                <a:ext cx="1527408" cy="769801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r>
                  <a:rPr lang="en-US" altLang="ko-KR" sz="14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Arial" pitchFamily="34" charset="0"/>
                  </a:rPr>
                  <a:t>Content  Here</a:t>
                </a:r>
                <a:endParaRPr lang="ko-KR" altLang="en-US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endParaRPr>
              </a:p>
            </p:txBody>
          </p:sp>
          <p:sp>
            <p:nvSpPr>
              <p:cNvPr id="67" name="TextBox 66">
                <a:extLst>
                  <a:ext uri="{FF2B5EF4-FFF2-40B4-BE49-F238E27FC236}">
                    <a16:creationId xmlns:a16="http://schemas.microsoft.com/office/drawing/2014/main" xmlns="" id="{306F1413-E978-4CB7-A06A-383CC2424028}"/>
                  </a:ext>
                </a:extLst>
              </p:cNvPr>
              <p:cNvSpPr txBox="1"/>
              <p:nvPr/>
            </p:nvSpPr>
            <p:spPr>
              <a:xfrm>
                <a:off x="910640" y="3531961"/>
                <a:ext cx="1527408" cy="11546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Arial" pitchFamily="34" charset="0"/>
                  </a:rPr>
                  <a:t>You can simply impress your audience and add a unique zing and appeal to your Presentations.  </a:t>
                </a:r>
              </a:p>
            </p:txBody>
          </p:sp>
        </p:grp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xmlns="" id="{D7AC9835-752A-4E80-9BA0-972E6B5EA783}"/>
              </a:ext>
            </a:extLst>
          </p:cNvPr>
          <p:cNvGrpSpPr/>
          <p:nvPr/>
        </p:nvGrpSpPr>
        <p:grpSpPr>
          <a:xfrm>
            <a:off x="7024566" y="4729567"/>
            <a:ext cx="4701860" cy="1238026"/>
            <a:chOff x="7343410" y="887353"/>
            <a:chExt cx="4334783" cy="1238026"/>
          </a:xfrm>
        </p:grpSpPr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xmlns="" id="{8046D315-F0BC-42C8-9874-7D421129B695}"/>
                </a:ext>
              </a:extLst>
            </p:cNvPr>
            <p:cNvSpPr txBox="1"/>
            <p:nvPr userDrawn="1"/>
          </p:nvSpPr>
          <p:spPr>
            <a:xfrm>
              <a:off x="7343411" y="887353"/>
              <a:ext cx="1482549" cy="553998"/>
            </a:xfrm>
            <a:prstGeom prst="rect">
              <a:avLst/>
            </a:prstGeom>
            <a:noFill/>
          </p:spPr>
          <p:txBody>
            <a:bodyPr wrap="square" lIns="48000" tIns="0" rIns="24000" bIns="0" rtlCol="0">
              <a:spAutoFit/>
            </a:bodyPr>
            <a:lstStyle/>
            <a:p>
              <a:r>
                <a:rPr lang="en-US" altLang="ko-KR" sz="3600" b="1" dirty="0">
                  <a:solidFill>
                    <a:schemeClr val="accent4"/>
                  </a:solidFill>
                  <a:cs typeface="Arial" pitchFamily="34" charset="0"/>
                </a:rPr>
                <a:t>36%</a:t>
              </a:r>
              <a:endParaRPr lang="ko-KR" altLang="en-US" sz="3600" b="1" dirty="0">
                <a:solidFill>
                  <a:schemeClr val="accent4"/>
                </a:solidFill>
                <a:cs typeface="Arial" pitchFamily="34" charset="0"/>
              </a:endParaRPr>
            </a:p>
          </p:txBody>
        </p:sp>
        <p:grpSp>
          <p:nvGrpSpPr>
            <p:cNvPr id="70" name="Group 64">
              <a:extLst>
                <a:ext uri="{FF2B5EF4-FFF2-40B4-BE49-F238E27FC236}">
                  <a16:creationId xmlns:a16="http://schemas.microsoft.com/office/drawing/2014/main" xmlns="" id="{71EEF9E7-2859-4704-B627-1747FEA8FBD9}"/>
                </a:ext>
              </a:extLst>
            </p:cNvPr>
            <p:cNvGrpSpPr/>
            <p:nvPr userDrawn="1"/>
          </p:nvGrpSpPr>
          <p:grpSpPr>
            <a:xfrm>
              <a:off x="7343410" y="1441351"/>
              <a:ext cx="4334783" cy="684028"/>
              <a:chOff x="910640" y="2975795"/>
              <a:chExt cx="1527408" cy="1710865"/>
            </a:xfrm>
          </p:grpSpPr>
          <p:sp>
            <p:nvSpPr>
              <p:cNvPr id="71" name="TextBox 70">
                <a:extLst>
                  <a:ext uri="{FF2B5EF4-FFF2-40B4-BE49-F238E27FC236}">
                    <a16:creationId xmlns:a16="http://schemas.microsoft.com/office/drawing/2014/main" xmlns="" id="{C9276166-E23F-48A3-9DE4-9492079FCF7A}"/>
                  </a:ext>
                </a:extLst>
              </p:cNvPr>
              <p:cNvSpPr txBox="1"/>
              <p:nvPr/>
            </p:nvSpPr>
            <p:spPr>
              <a:xfrm>
                <a:off x="910640" y="2975795"/>
                <a:ext cx="1527408" cy="769801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r>
                  <a:rPr lang="en-US" altLang="ko-KR" sz="14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Arial" pitchFamily="34" charset="0"/>
                  </a:rPr>
                  <a:t>Content  Here</a:t>
                </a:r>
                <a:endParaRPr lang="ko-KR" altLang="en-US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endParaRPr>
              </a:p>
            </p:txBody>
          </p:sp>
          <p:sp>
            <p:nvSpPr>
              <p:cNvPr id="72" name="TextBox 71">
                <a:extLst>
                  <a:ext uri="{FF2B5EF4-FFF2-40B4-BE49-F238E27FC236}">
                    <a16:creationId xmlns:a16="http://schemas.microsoft.com/office/drawing/2014/main" xmlns="" id="{25D3616A-78D8-4AD6-912D-23B29DB70AA4}"/>
                  </a:ext>
                </a:extLst>
              </p:cNvPr>
              <p:cNvSpPr txBox="1"/>
              <p:nvPr/>
            </p:nvSpPr>
            <p:spPr>
              <a:xfrm>
                <a:off x="910640" y="3531961"/>
                <a:ext cx="1527408" cy="11546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Arial" pitchFamily="34" charset="0"/>
                  </a:rPr>
                  <a:t>You can simply impress your audience and add a unique zing and appeal to your Presentations.  </a:t>
                </a:r>
              </a:p>
            </p:txBody>
          </p:sp>
        </p:grpSp>
      </p:grpSp>
      <p:sp>
        <p:nvSpPr>
          <p:cNvPr id="100" name="Freeform: Shape 99">
            <a:extLst>
              <a:ext uri="{FF2B5EF4-FFF2-40B4-BE49-F238E27FC236}">
                <a16:creationId xmlns:a16="http://schemas.microsoft.com/office/drawing/2014/main" xmlns="" id="{66AD8F4C-E567-4D0E-97E1-C1F921BBE61D}"/>
              </a:ext>
            </a:extLst>
          </p:cNvPr>
          <p:cNvSpPr/>
          <p:nvPr/>
        </p:nvSpPr>
        <p:spPr>
          <a:xfrm>
            <a:off x="66687" y="5160113"/>
            <a:ext cx="4922976" cy="1698728"/>
          </a:xfrm>
          <a:custGeom>
            <a:avLst/>
            <a:gdLst>
              <a:gd name="connsiteX0" fmla="*/ 3787726 w 4290763"/>
              <a:gd name="connsiteY0" fmla="*/ 74359 h 1698728"/>
              <a:gd name="connsiteX1" fmla="*/ 1697667 w 4290763"/>
              <a:gd name="connsiteY1" fmla="*/ 1698728 h 1698728"/>
              <a:gd name="connsiteX2" fmla="*/ 0 w 4290763"/>
              <a:gd name="connsiteY2" fmla="*/ 1698728 h 1698728"/>
              <a:gd name="connsiteX3" fmla="*/ 3787726 w 4290763"/>
              <a:gd name="connsiteY3" fmla="*/ 74359 h 1698728"/>
              <a:gd name="connsiteX4" fmla="*/ 4136823 w 4290763"/>
              <a:gd name="connsiteY4" fmla="*/ 26124 h 1698728"/>
              <a:gd name="connsiteX5" fmla="*/ 2911893 w 4290763"/>
              <a:gd name="connsiteY5" fmla="*/ 1690686 h 1698728"/>
              <a:gd name="connsiteX6" fmla="*/ 1814714 w 4290763"/>
              <a:gd name="connsiteY6" fmla="*/ 1690686 h 1698728"/>
              <a:gd name="connsiteX7" fmla="*/ 4136823 w 4290763"/>
              <a:gd name="connsiteY7" fmla="*/ 26124 h 1698728"/>
              <a:gd name="connsiteX8" fmla="*/ 4290763 w 4290763"/>
              <a:gd name="connsiteY8" fmla="*/ 0 h 1698728"/>
              <a:gd name="connsiteX9" fmla="*/ 4090765 w 4290763"/>
              <a:gd name="connsiteY9" fmla="*/ 1694707 h 1698728"/>
              <a:gd name="connsiteX10" fmla="*/ 2993586 w 4290763"/>
              <a:gd name="connsiteY10" fmla="*/ 1694707 h 1698728"/>
              <a:gd name="connsiteX11" fmla="*/ 4290763 w 4290763"/>
              <a:gd name="connsiteY11" fmla="*/ 0 h 16987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290763" h="1698728">
                <a:moveTo>
                  <a:pt x="3787726" y="74359"/>
                </a:moveTo>
                <a:cubicBezTo>
                  <a:pt x="2987208" y="605767"/>
                  <a:pt x="2166590" y="1066837"/>
                  <a:pt x="1697667" y="1698728"/>
                </a:cubicBezTo>
                <a:lnTo>
                  <a:pt x="0" y="1698728"/>
                </a:lnTo>
                <a:cubicBezTo>
                  <a:pt x="766856" y="1187417"/>
                  <a:pt x="2005986" y="515331"/>
                  <a:pt x="3787726" y="74359"/>
                </a:cubicBezTo>
                <a:close/>
                <a:moveTo>
                  <a:pt x="4136823" y="26124"/>
                </a:moveTo>
                <a:cubicBezTo>
                  <a:pt x="3658424" y="597725"/>
                  <a:pt x="3214951" y="1058795"/>
                  <a:pt x="2911893" y="1690686"/>
                </a:cubicBezTo>
                <a:lnTo>
                  <a:pt x="1814714" y="1690686"/>
                </a:lnTo>
                <a:cubicBezTo>
                  <a:pt x="2310323" y="1179375"/>
                  <a:pt x="2965213" y="607773"/>
                  <a:pt x="4136823" y="26124"/>
                </a:cubicBezTo>
                <a:close/>
                <a:moveTo>
                  <a:pt x="4290763" y="0"/>
                </a:moveTo>
                <a:cubicBezTo>
                  <a:pt x="4174104" y="863003"/>
                  <a:pt x="4172759" y="1243686"/>
                  <a:pt x="4090765" y="1694707"/>
                </a:cubicBezTo>
                <a:lnTo>
                  <a:pt x="2993586" y="1694707"/>
                </a:lnTo>
                <a:cubicBezTo>
                  <a:pt x="3388710" y="992478"/>
                  <a:pt x="3691909" y="692181"/>
                  <a:pt x="4290763" y="0"/>
                </a:cubicBezTo>
                <a:close/>
              </a:path>
            </a:pathLst>
          </a:cu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3" name="Freeform: Shape 102">
            <a:extLst>
              <a:ext uri="{FF2B5EF4-FFF2-40B4-BE49-F238E27FC236}">
                <a16:creationId xmlns:a16="http://schemas.microsoft.com/office/drawing/2014/main" xmlns="" id="{4BAD8A23-CEE9-47C7-B965-60ED4ABC1C3F}"/>
              </a:ext>
            </a:extLst>
          </p:cNvPr>
          <p:cNvSpPr/>
          <p:nvPr/>
        </p:nvSpPr>
        <p:spPr>
          <a:xfrm rot="180465" flipH="1">
            <a:off x="-21347" y="5248230"/>
            <a:ext cx="2002647" cy="1558303"/>
          </a:xfrm>
          <a:custGeom>
            <a:avLst/>
            <a:gdLst>
              <a:gd name="connsiteX0" fmla="*/ 1959259 w 1959259"/>
              <a:gd name="connsiteY0" fmla="*/ 168048 h 1558303"/>
              <a:gd name="connsiteX1" fmla="*/ 1879804 w 1959259"/>
              <a:gd name="connsiteY1" fmla="*/ 258871 h 1558303"/>
              <a:gd name="connsiteX2" fmla="*/ 1269336 w 1959259"/>
              <a:gd name="connsiteY2" fmla="*/ 992488 h 1558303"/>
              <a:gd name="connsiteX3" fmla="*/ 1189679 w 1959259"/>
              <a:gd name="connsiteY3" fmla="*/ 1104673 h 1558303"/>
              <a:gd name="connsiteX4" fmla="*/ 1190256 w 1959259"/>
              <a:gd name="connsiteY4" fmla="*/ 1104975 h 1558303"/>
              <a:gd name="connsiteX5" fmla="*/ 1900355 w 1959259"/>
              <a:gd name="connsiteY5" fmla="*/ 1521813 h 1558303"/>
              <a:gd name="connsiteX6" fmla="*/ 1956153 w 1959259"/>
              <a:gd name="connsiteY6" fmla="*/ 1558303 h 1558303"/>
              <a:gd name="connsiteX7" fmla="*/ 1959259 w 1959259"/>
              <a:gd name="connsiteY7" fmla="*/ 1539348 h 1558303"/>
              <a:gd name="connsiteX8" fmla="*/ 1637304 w 1959259"/>
              <a:gd name="connsiteY8" fmla="*/ 34445 h 1558303"/>
              <a:gd name="connsiteX9" fmla="*/ 123744 w 1959259"/>
              <a:gd name="connsiteY9" fmla="*/ 503606 h 1558303"/>
              <a:gd name="connsiteX10" fmla="*/ 0 w 1959259"/>
              <a:gd name="connsiteY10" fmla="*/ 551935 h 1558303"/>
              <a:gd name="connsiteX11" fmla="*/ 41219 w 1959259"/>
              <a:gd name="connsiteY11" fmla="*/ 568033 h 1558303"/>
              <a:gd name="connsiteX12" fmla="*/ 294813 w 1959259"/>
              <a:gd name="connsiteY12" fmla="*/ 673773 h 1558303"/>
              <a:gd name="connsiteX13" fmla="*/ 519378 w 1959259"/>
              <a:gd name="connsiteY13" fmla="*/ 773358 h 1558303"/>
              <a:gd name="connsiteX14" fmla="*/ 747848 w 1959259"/>
              <a:gd name="connsiteY14" fmla="*/ 615323 h 1558303"/>
              <a:gd name="connsiteX15" fmla="*/ 1637304 w 1959259"/>
              <a:gd name="connsiteY15" fmla="*/ 34445 h 1558303"/>
              <a:gd name="connsiteX16" fmla="*/ 1959259 w 1959259"/>
              <a:gd name="connsiteY16" fmla="*/ 0 h 1558303"/>
              <a:gd name="connsiteX17" fmla="*/ 1798761 w 1959259"/>
              <a:gd name="connsiteY17" fmla="*/ 81539 h 1558303"/>
              <a:gd name="connsiteX18" fmla="*/ 715441 w 1959259"/>
              <a:gd name="connsiteY18" fmla="*/ 739648 h 1558303"/>
              <a:gd name="connsiteX19" fmla="*/ 611174 w 1959259"/>
              <a:gd name="connsiteY19" fmla="*/ 816051 h 1558303"/>
              <a:gd name="connsiteX20" fmla="*/ 766115 w 1959259"/>
              <a:gd name="connsiteY20" fmla="*/ 888874 h 1558303"/>
              <a:gd name="connsiteX21" fmla="*/ 984029 w 1959259"/>
              <a:gd name="connsiteY21" fmla="*/ 997087 h 1558303"/>
              <a:gd name="connsiteX22" fmla="*/ 1110572 w 1959259"/>
              <a:gd name="connsiteY22" fmla="*/ 1063289 h 1558303"/>
              <a:gd name="connsiteX23" fmla="*/ 1156086 w 1959259"/>
              <a:gd name="connsiteY23" fmla="*/ 997123 h 1558303"/>
              <a:gd name="connsiteX24" fmla="*/ 1765112 w 1959259"/>
              <a:gd name="connsiteY24" fmla="*/ 247126 h 1558303"/>
              <a:gd name="connsiteX25" fmla="*/ 1959259 w 1959259"/>
              <a:gd name="connsiteY25" fmla="*/ 18213 h 1558303"/>
              <a:gd name="connsiteX0" fmla="*/ 1999393 w 1999393"/>
              <a:gd name="connsiteY0" fmla="*/ 170217 h 1558303"/>
              <a:gd name="connsiteX1" fmla="*/ 1879804 w 1999393"/>
              <a:gd name="connsiteY1" fmla="*/ 258871 h 1558303"/>
              <a:gd name="connsiteX2" fmla="*/ 1269336 w 1999393"/>
              <a:gd name="connsiteY2" fmla="*/ 992488 h 1558303"/>
              <a:gd name="connsiteX3" fmla="*/ 1189679 w 1999393"/>
              <a:gd name="connsiteY3" fmla="*/ 1104673 h 1558303"/>
              <a:gd name="connsiteX4" fmla="*/ 1190256 w 1999393"/>
              <a:gd name="connsiteY4" fmla="*/ 1104975 h 1558303"/>
              <a:gd name="connsiteX5" fmla="*/ 1900355 w 1999393"/>
              <a:gd name="connsiteY5" fmla="*/ 1521813 h 1558303"/>
              <a:gd name="connsiteX6" fmla="*/ 1956153 w 1999393"/>
              <a:gd name="connsiteY6" fmla="*/ 1558303 h 1558303"/>
              <a:gd name="connsiteX7" fmla="*/ 1959259 w 1999393"/>
              <a:gd name="connsiteY7" fmla="*/ 1539348 h 1558303"/>
              <a:gd name="connsiteX8" fmla="*/ 1999393 w 1999393"/>
              <a:gd name="connsiteY8" fmla="*/ 170217 h 1558303"/>
              <a:gd name="connsiteX9" fmla="*/ 1637304 w 1999393"/>
              <a:gd name="connsiteY9" fmla="*/ 34445 h 1558303"/>
              <a:gd name="connsiteX10" fmla="*/ 123744 w 1999393"/>
              <a:gd name="connsiteY10" fmla="*/ 503606 h 1558303"/>
              <a:gd name="connsiteX11" fmla="*/ 0 w 1999393"/>
              <a:gd name="connsiteY11" fmla="*/ 551935 h 1558303"/>
              <a:gd name="connsiteX12" fmla="*/ 41219 w 1999393"/>
              <a:gd name="connsiteY12" fmla="*/ 568033 h 1558303"/>
              <a:gd name="connsiteX13" fmla="*/ 294813 w 1999393"/>
              <a:gd name="connsiteY13" fmla="*/ 673773 h 1558303"/>
              <a:gd name="connsiteX14" fmla="*/ 519378 w 1999393"/>
              <a:gd name="connsiteY14" fmla="*/ 773358 h 1558303"/>
              <a:gd name="connsiteX15" fmla="*/ 747848 w 1999393"/>
              <a:gd name="connsiteY15" fmla="*/ 615323 h 1558303"/>
              <a:gd name="connsiteX16" fmla="*/ 1637304 w 1999393"/>
              <a:gd name="connsiteY16" fmla="*/ 34445 h 1558303"/>
              <a:gd name="connsiteX17" fmla="*/ 1959259 w 1999393"/>
              <a:gd name="connsiteY17" fmla="*/ 0 h 1558303"/>
              <a:gd name="connsiteX18" fmla="*/ 1798761 w 1999393"/>
              <a:gd name="connsiteY18" fmla="*/ 81539 h 1558303"/>
              <a:gd name="connsiteX19" fmla="*/ 715441 w 1999393"/>
              <a:gd name="connsiteY19" fmla="*/ 739648 h 1558303"/>
              <a:gd name="connsiteX20" fmla="*/ 611174 w 1999393"/>
              <a:gd name="connsiteY20" fmla="*/ 816051 h 1558303"/>
              <a:gd name="connsiteX21" fmla="*/ 766115 w 1999393"/>
              <a:gd name="connsiteY21" fmla="*/ 888874 h 1558303"/>
              <a:gd name="connsiteX22" fmla="*/ 984029 w 1999393"/>
              <a:gd name="connsiteY22" fmla="*/ 997087 h 1558303"/>
              <a:gd name="connsiteX23" fmla="*/ 1110572 w 1999393"/>
              <a:gd name="connsiteY23" fmla="*/ 1063289 h 1558303"/>
              <a:gd name="connsiteX24" fmla="*/ 1156086 w 1999393"/>
              <a:gd name="connsiteY24" fmla="*/ 997123 h 1558303"/>
              <a:gd name="connsiteX25" fmla="*/ 1765112 w 1999393"/>
              <a:gd name="connsiteY25" fmla="*/ 247126 h 1558303"/>
              <a:gd name="connsiteX26" fmla="*/ 1959259 w 1999393"/>
              <a:gd name="connsiteY26" fmla="*/ 18213 h 1558303"/>
              <a:gd name="connsiteX27" fmla="*/ 1959259 w 1999393"/>
              <a:gd name="connsiteY27" fmla="*/ 0 h 1558303"/>
              <a:gd name="connsiteX0" fmla="*/ 2002647 w 2002647"/>
              <a:gd name="connsiteY0" fmla="*/ 110015 h 1558303"/>
              <a:gd name="connsiteX1" fmla="*/ 1879804 w 2002647"/>
              <a:gd name="connsiteY1" fmla="*/ 258871 h 1558303"/>
              <a:gd name="connsiteX2" fmla="*/ 1269336 w 2002647"/>
              <a:gd name="connsiteY2" fmla="*/ 992488 h 1558303"/>
              <a:gd name="connsiteX3" fmla="*/ 1189679 w 2002647"/>
              <a:gd name="connsiteY3" fmla="*/ 1104673 h 1558303"/>
              <a:gd name="connsiteX4" fmla="*/ 1190256 w 2002647"/>
              <a:gd name="connsiteY4" fmla="*/ 1104975 h 1558303"/>
              <a:gd name="connsiteX5" fmla="*/ 1900355 w 2002647"/>
              <a:gd name="connsiteY5" fmla="*/ 1521813 h 1558303"/>
              <a:gd name="connsiteX6" fmla="*/ 1956153 w 2002647"/>
              <a:gd name="connsiteY6" fmla="*/ 1558303 h 1558303"/>
              <a:gd name="connsiteX7" fmla="*/ 1959259 w 2002647"/>
              <a:gd name="connsiteY7" fmla="*/ 1539348 h 1558303"/>
              <a:gd name="connsiteX8" fmla="*/ 2002647 w 2002647"/>
              <a:gd name="connsiteY8" fmla="*/ 110015 h 1558303"/>
              <a:gd name="connsiteX9" fmla="*/ 1637304 w 2002647"/>
              <a:gd name="connsiteY9" fmla="*/ 34445 h 1558303"/>
              <a:gd name="connsiteX10" fmla="*/ 123744 w 2002647"/>
              <a:gd name="connsiteY10" fmla="*/ 503606 h 1558303"/>
              <a:gd name="connsiteX11" fmla="*/ 0 w 2002647"/>
              <a:gd name="connsiteY11" fmla="*/ 551935 h 1558303"/>
              <a:gd name="connsiteX12" fmla="*/ 41219 w 2002647"/>
              <a:gd name="connsiteY12" fmla="*/ 568033 h 1558303"/>
              <a:gd name="connsiteX13" fmla="*/ 294813 w 2002647"/>
              <a:gd name="connsiteY13" fmla="*/ 673773 h 1558303"/>
              <a:gd name="connsiteX14" fmla="*/ 519378 w 2002647"/>
              <a:gd name="connsiteY14" fmla="*/ 773358 h 1558303"/>
              <a:gd name="connsiteX15" fmla="*/ 747848 w 2002647"/>
              <a:gd name="connsiteY15" fmla="*/ 615323 h 1558303"/>
              <a:gd name="connsiteX16" fmla="*/ 1637304 w 2002647"/>
              <a:gd name="connsiteY16" fmla="*/ 34445 h 1558303"/>
              <a:gd name="connsiteX17" fmla="*/ 1959259 w 2002647"/>
              <a:gd name="connsiteY17" fmla="*/ 0 h 1558303"/>
              <a:gd name="connsiteX18" fmla="*/ 1798761 w 2002647"/>
              <a:gd name="connsiteY18" fmla="*/ 81539 h 1558303"/>
              <a:gd name="connsiteX19" fmla="*/ 715441 w 2002647"/>
              <a:gd name="connsiteY19" fmla="*/ 739648 h 1558303"/>
              <a:gd name="connsiteX20" fmla="*/ 611174 w 2002647"/>
              <a:gd name="connsiteY20" fmla="*/ 816051 h 1558303"/>
              <a:gd name="connsiteX21" fmla="*/ 766115 w 2002647"/>
              <a:gd name="connsiteY21" fmla="*/ 888874 h 1558303"/>
              <a:gd name="connsiteX22" fmla="*/ 984029 w 2002647"/>
              <a:gd name="connsiteY22" fmla="*/ 997087 h 1558303"/>
              <a:gd name="connsiteX23" fmla="*/ 1110572 w 2002647"/>
              <a:gd name="connsiteY23" fmla="*/ 1063289 h 1558303"/>
              <a:gd name="connsiteX24" fmla="*/ 1156086 w 2002647"/>
              <a:gd name="connsiteY24" fmla="*/ 997123 h 1558303"/>
              <a:gd name="connsiteX25" fmla="*/ 1765112 w 2002647"/>
              <a:gd name="connsiteY25" fmla="*/ 247126 h 1558303"/>
              <a:gd name="connsiteX26" fmla="*/ 1959259 w 2002647"/>
              <a:gd name="connsiteY26" fmla="*/ 18213 h 1558303"/>
              <a:gd name="connsiteX27" fmla="*/ 1959259 w 2002647"/>
              <a:gd name="connsiteY27" fmla="*/ 0 h 1558303"/>
              <a:gd name="connsiteX0" fmla="*/ 2002647 w 2002647"/>
              <a:gd name="connsiteY0" fmla="*/ 110015 h 1558303"/>
              <a:gd name="connsiteX1" fmla="*/ 1269336 w 2002647"/>
              <a:gd name="connsiteY1" fmla="*/ 992488 h 1558303"/>
              <a:gd name="connsiteX2" fmla="*/ 1189679 w 2002647"/>
              <a:gd name="connsiteY2" fmla="*/ 1104673 h 1558303"/>
              <a:gd name="connsiteX3" fmla="*/ 1190256 w 2002647"/>
              <a:gd name="connsiteY3" fmla="*/ 1104975 h 1558303"/>
              <a:gd name="connsiteX4" fmla="*/ 1900355 w 2002647"/>
              <a:gd name="connsiteY4" fmla="*/ 1521813 h 1558303"/>
              <a:gd name="connsiteX5" fmla="*/ 1956153 w 2002647"/>
              <a:gd name="connsiteY5" fmla="*/ 1558303 h 1558303"/>
              <a:gd name="connsiteX6" fmla="*/ 1959259 w 2002647"/>
              <a:gd name="connsiteY6" fmla="*/ 1539348 h 1558303"/>
              <a:gd name="connsiteX7" fmla="*/ 2002647 w 2002647"/>
              <a:gd name="connsiteY7" fmla="*/ 110015 h 1558303"/>
              <a:gd name="connsiteX8" fmla="*/ 1637304 w 2002647"/>
              <a:gd name="connsiteY8" fmla="*/ 34445 h 1558303"/>
              <a:gd name="connsiteX9" fmla="*/ 123744 w 2002647"/>
              <a:gd name="connsiteY9" fmla="*/ 503606 h 1558303"/>
              <a:gd name="connsiteX10" fmla="*/ 0 w 2002647"/>
              <a:gd name="connsiteY10" fmla="*/ 551935 h 1558303"/>
              <a:gd name="connsiteX11" fmla="*/ 41219 w 2002647"/>
              <a:gd name="connsiteY11" fmla="*/ 568033 h 1558303"/>
              <a:gd name="connsiteX12" fmla="*/ 294813 w 2002647"/>
              <a:gd name="connsiteY12" fmla="*/ 673773 h 1558303"/>
              <a:gd name="connsiteX13" fmla="*/ 519378 w 2002647"/>
              <a:gd name="connsiteY13" fmla="*/ 773358 h 1558303"/>
              <a:gd name="connsiteX14" fmla="*/ 747848 w 2002647"/>
              <a:gd name="connsiteY14" fmla="*/ 615323 h 1558303"/>
              <a:gd name="connsiteX15" fmla="*/ 1637304 w 2002647"/>
              <a:gd name="connsiteY15" fmla="*/ 34445 h 1558303"/>
              <a:gd name="connsiteX16" fmla="*/ 1959259 w 2002647"/>
              <a:gd name="connsiteY16" fmla="*/ 0 h 1558303"/>
              <a:gd name="connsiteX17" fmla="*/ 1798761 w 2002647"/>
              <a:gd name="connsiteY17" fmla="*/ 81539 h 1558303"/>
              <a:gd name="connsiteX18" fmla="*/ 715441 w 2002647"/>
              <a:gd name="connsiteY18" fmla="*/ 739648 h 1558303"/>
              <a:gd name="connsiteX19" fmla="*/ 611174 w 2002647"/>
              <a:gd name="connsiteY19" fmla="*/ 816051 h 1558303"/>
              <a:gd name="connsiteX20" fmla="*/ 766115 w 2002647"/>
              <a:gd name="connsiteY20" fmla="*/ 888874 h 1558303"/>
              <a:gd name="connsiteX21" fmla="*/ 984029 w 2002647"/>
              <a:gd name="connsiteY21" fmla="*/ 997087 h 1558303"/>
              <a:gd name="connsiteX22" fmla="*/ 1110572 w 2002647"/>
              <a:gd name="connsiteY22" fmla="*/ 1063289 h 1558303"/>
              <a:gd name="connsiteX23" fmla="*/ 1156086 w 2002647"/>
              <a:gd name="connsiteY23" fmla="*/ 997123 h 1558303"/>
              <a:gd name="connsiteX24" fmla="*/ 1765112 w 2002647"/>
              <a:gd name="connsiteY24" fmla="*/ 247126 h 1558303"/>
              <a:gd name="connsiteX25" fmla="*/ 1959259 w 2002647"/>
              <a:gd name="connsiteY25" fmla="*/ 18213 h 1558303"/>
              <a:gd name="connsiteX26" fmla="*/ 1959259 w 2002647"/>
              <a:gd name="connsiteY26" fmla="*/ 0 h 1558303"/>
              <a:gd name="connsiteX0" fmla="*/ 2002647 w 2002647"/>
              <a:gd name="connsiteY0" fmla="*/ 110015 h 1558303"/>
              <a:gd name="connsiteX1" fmla="*/ 1269336 w 2002647"/>
              <a:gd name="connsiteY1" fmla="*/ 992488 h 1558303"/>
              <a:gd name="connsiteX2" fmla="*/ 1189679 w 2002647"/>
              <a:gd name="connsiteY2" fmla="*/ 1104673 h 1558303"/>
              <a:gd name="connsiteX3" fmla="*/ 1190256 w 2002647"/>
              <a:gd name="connsiteY3" fmla="*/ 1104975 h 1558303"/>
              <a:gd name="connsiteX4" fmla="*/ 1900355 w 2002647"/>
              <a:gd name="connsiteY4" fmla="*/ 1521813 h 1558303"/>
              <a:gd name="connsiteX5" fmla="*/ 1956153 w 2002647"/>
              <a:gd name="connsiteY5" fmla="*/ 1558303 h 1558303"/>
              <a:gd name="connsiteX6" fmla="*/ 1959259 w 2002647"/>
              <a:gd name="connsiteY6" fmla="*/ 1539348 h 1558303"/>
              <a:gd name="connsiteX7" fmla="*/ 2002647 w 2002647"/>
              <a:gd name="connsiteY7" fmla="*/ 110015 h 1558303"/>
              <a:gd name="connsiteX8" fmla="*/ 1637304 w 2002647"/>
              <a:gd name="connsiteY8" fmla="*/ 34445 h 1558303"/>
              <a:gd name="connsiteX9" fmla="*/ 123744 w 2002647"/>
              <a:gd name="connsiteY9" fmla="*/ 503606 h 1558303"/>
              <a:gd name="connsiteX10" fmla="*/ 0 w 2002647"/>
              <a:gd name="connsiteY10" fmla="*/ 551935 h 1558303"/>
              <a:gd name="connsiteX11" fmla="*/ 41219 w 2002647"/>
              <a:gd name="connsiteY11" fmla="*/ 568033 h 1558303"/>
              <a:gd name="connsiteX12" fmla="*/ 294813 w 2002647"/>
              <a:gd name="connsiteY12" fmla="*/ 673773 h 1558303"/>
              <a:gd name="connsiteX13" fmla="*/ 519378 w 2002647"/>
              <a:gd name="connsiteY13" fmla="*/ 773358 h 1558303"/>
              <a:gd name="connsiteX14" fmla="*/ 747848 w 2002647"/>
              <a:gd name="connsiteY14" fmla="*/ 615323 h 1558303"/>
              <a:gd name="connsiteX15" fmla="*/ 1637304 w 2002647"/>
              <a:gd name="connsiteY15" fmla="*/ 34445 h 1558303"/>
              <a:gd name="connsiteX16" fmla="*/ 1959259 w 2002647"/>
              <a:gd name="connsiteY16" fmla="*/ 0 h 1558303"/>
              <a:gd name="connsiteX17" fmla="*/ 1798761 w 2002647"/>
              <a:gd name="connsiteY17" fmla="*/ 81539 h 1558303"/>
              <a:gd name="connsiteX18" fmla="*/ 715441 w 2002647"/>
              <a:gd name="connsiteY18" fmla="*/ 739648 h 1558303"/>
              <a:gd name="connsiteX19" fmla="*/ 611174 w 2002647"/>
              <a:gd name="connsiteY19" fmla="*/ 816051 h 1558303"/>
              <a:gd name="connsiteX20" fmla="*/ 766115 w 2002647"/>
              <a:gd name="connsiteY20" fmla="*/ 888874 h 1558303"/>
              <a:gd name="connsiteX21" fmla="*/ 984029 w 2002647"/>
              <a:gd name="connsiteY21" fmla="*/ 997087 h 1558303"/>
              <a:gd name="connsiteX22" fmla="*/ 1110572 w 2002647"/>
              <a:gd name="connsiteY22" fmla="*/ 1063289 h 1558303"/>
              <a:gd name="connsiteX23" fmla="*/ 1156086 w 2002647"/>
              <a:gd name="connsiteY23" fmla="*/ 997123 h 1558303"/>
              <a:gd name="connsiteX24" fmla="*/ 1765112 w 2002647"/>
              <a:gd name="connsiteY24" fmla="*/ 247126 h 1558303"/>
              <a:gd name="connsiteX25" fmla="*/ 1959259 w 2002647"/>
              <a:gd name="connsiteY25" fmla="*/ 18213 h 1558303"/>
              <a:gd name="connsiteX26" fmla="*/ 1959259 w 2002647"/>
              <a:gd name="connsiteY26" fmla="*/ 0 h 15583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2002647" h="1558303">
                <a:moveTo>
                  <a:pt x="2002647" y="110015"/>
                </a:moveTo>
                <a:cubicBezTo>
                  <a:pt x="1782175" y="294936"/>
                  <a:pt x="1404831" y="826712"/>
                  <a:pt x="1269336" y="992488"/>
                </a:cubicBezTo>
                <a:lnTo>
                  <a:pt x="1189679" y="1104673"/>
                </a:lnTo>
                <a:lnTo>
                  <a:pt x="1190256" y="1104975"/>
                </a:lnTo>
                <a:cubicBezTo>
                  <a:pt x="1457481" y="1248357"/>
                  <a:pt x="1693814" y="1389344"/>
                  <a:pt x="1900355" y="1521813"/>
                </a:cubicBezTo>
                <a:lnTo>
                  <a:pt x="1956153" y="1558303"/>
                </a:lnTo>
                <a:lnTo>
                  <a:pt x="1959259" y="1539348"/>
                </a:lnTo>
                <a:cubicBezTo>
                  <a:pt x="1959259" y="1082248"/>
                  <a:pt x="2002647" y="567115"/>
                  <a:pt x="2002647" y="110015"/>
                </a:cubicBezTo>
                <a:close/>
                <a:moveTo>
                  <a:pt x="1637304" y="34445"/>
                </a:moveTo>
                <a:cubicBezTo>
                  <a:pt x="1080510" y="172249"/>
                  <a:pt x="576706" y="332622"/>
                  <a:pt x="123744" y="503606"/>
                </a:cubicBezTo>
                <a:lnTo>
                  <a:pt x="0" y="551935"/>
                </a:lnTo>
                <a:lnTo>
                  <a:pt x="41219" y="568033"/>
                </a:lnTo>
                <a:cubicBezTo>
                  <a:pt x="127761" y="602983"/>
                  <a:pt x="212287" y="638261"/>
                  <a:pt x="294813" y="673773"/>
                </a:cubicBezTo>
                <a:lnTo>
                  <a:pt x="519378" y="773358"/>
                </a:lnTo>
                <a:lnTo>
                  <a:pt x="747848" y="615323"/>
                </a:lnTo>
                <a:cubicBezTo>
                  <a:pt x="1034089" y="423110"/>
                  <a:pt x="1337110" y="233723"/>
                  <a:pt x="1637304" y="34445"/>
                </a:cubicBezTo>
                <a:close/>
                <a:moveTo>
                  <a:pt x="1959259" y="0"/>
                </a:moveTo>
                <a:lnTo>
                  <a:pt x="1798761" y="81539"/>
                </a:lnTo>
                <a:cubicBezTo>
                  <a:pt x="1371481" y="303723"/>
                  <a:pt x="1017058" y="524032"/>
                  <a:pt x="715441" y="739648"/>
                </a:cubicBezTo>
                <a:lnTo>
                  <a:pt x="611174" y="816051"/>
                </a:lnTo>
                <a:lnTo>
                  <a:pt x="766115" y="888874"/>
                </a:lnTo>
                <a:cubicBezTo>
                  <a:pt x="840712" y="924936"/>
                  <a:pt x="913345" y="961039"/>
                  <a:pt x="984029" y="997087"/>
                </a:cubicBezTo>
                <a:lnTo>
                  <a:pt x="1110572" y="1063289"/>
                </a:lnTo>
                <a:lnTo>
                  <a:pt x="1156086" y="997123"/>
                </a:lnTo>
                <a:cubicBezTo>
                  <a:pt x="1340555" y="742432"/>
                  <a:pt x="1547186" y="502093"/>
                  <a:pt x="1765112" y="247126"/>
                </a:cubicBezTo>
                <a:lnTo>
                  <a:pt x="1959259" y="18213"/>
                </a:lnTo>
                <a:lnTo>
                  <a:pt x="1959259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109" name="그룹 30">
            <a:extLst>
              <a:ext uri="{FF2B5EF4-FFF2-40B4-BE49-F238E27FC236}">
                <a16:creationId xmlns:a16="http://schemas.microsoft.com/office/drawing/2014/main" xmlns="" id="{1B8631CA-34D3-4619-8FA0-5F941E33DC47}"/>
              </a:ext>
            </a:extLst>
          </p:cNvPr>
          <p:cNvGrpSpPr/>
          <p:nvPr/>
        </p:nvGrpSpPr>
        <p:grpSpPr>
          <a:xfrm>
            <a:off x="5590254" y="3017977"/>
            <a:ext cx="501921" cy="524031"/>
            <a:chOff x="-2765399" y="4983810"/>
            <a:chExt cx="2559184" cy="2671920"/>
          </a:xfrm>
          <a:solidFill>
            <a:schemeClr val="bg1"/>
          </a:solidFill>
        </p:grpSpPr>
        <p:sp>
          <p:nvSpPr>
            <p:cNvPr id="110" name="Freeform 18">
              <a:extLst>
                <a:ext uri="{FF2B5EF4-FFF2-40B4-BE49-F238E27FC236}">
                  <a16:creationId xmlns:a16="http://schemas.microsoft.com/office/drawing/2014/main" xmlns="" id="{C3C62006-81A3-4206-AA9F-E05B0D74AFF7}"/>
                </a:ext>
              </a:extLst>
            </p:cNvPr>
            <p:cNvSpPr/>
            <p:nvPr/>
          </p:nvSpPr>
          <p:spPr>
            <a:xfrm rot="2641289">
              <a:off x="-1645446" y="4983810"/>
              <a:ext cx="1439231" cy="1391912"/>
            </a:xfrm>
            <a:custGeom>
              <a:avLst/>
              <a:gdLst/>
              <a:ahLst/>
              <a:cxnLst/>
              <a:rect l="l" t="t" r="r" b="b"/>
              <a:pathLst>
                <a:path w="4563041" h="4413028">
                  <a:moveTo>
                    <a:pt x="1658854" y="700255"/>
                  </a:moveTo>
                  <a:cubicBezTo>
                    <a:pt x="1197696" y="1371211"/>
                    <a:pt x="1496559" y="2059981"/>
                    <a:pt x="1623229" y="2469679"/>
                  </a:cubicBezTo>
                  <a:cubicBezTo>
                    <a:pt x="1245198" y="2398427"/>
                    <a:pt x="843415" y="2327174"/>
                    <a:pt x="465384" y="1964977"/>
                  </a:cubicBezTo>
                  <a:cubicBezTo>
                    <a:pt x="774143" y="2501345"/>
                    <a:pt x="1255093" y="2515201"/>
                    <a:pt x="1587603" y="2594369"/>
                  </a:cubicBezTo>
                  <a:cubicBezTo>
                    <a:pt x="1409473" y="3039693"/>
                    <a:pt x="1563852" y="3455330"/>
                    <a:pt x="1730106" y="3859091"/>
                  </a:cubicBezTo>
                  <a:cubicBezTo>
                    <a:pt x="1595519" y="3465226"/>
                    <a:pt x="1544059" y="2970421"/>
                    <a:pt x="1736043" y="2600307"/>
                  </a:cubicBezTo>
                  <a:cubicBezTo>
                    <a:pt x="2044802" y="3130738"/>
                    <a:pt x="2810761" y="3298972"/>
                    <a:pt x="3339213" y="3354390"/>
                  </a:cubicBezTo>
                  <a:cubicBezTo>
                    <a:pt x="2751385" y="3245533"/>
                    <a:pt x="2092304" y="2952608"/>
                    <a:pt x="1825109" y="2511242"/>
                  </a:cubicBezTo>
                  <a:lnTo>
                    <a:pt x="3612345" y="1383086"/>
                  </a:lnTo>
                  <a:lnTo>
                    <a:pt x="1736044" y="2434053"/>
                  </a:lnTo>
                  <a:cubicBezTo>
                    <a:pt x="1411452" y="1798723"/>
                    <a:pt x="1419368" y="1199019"/>
                    <a:pt x="1658854" y="700255"/>
                  </a:cubicBezTo>
                  <a:close/>
                  <a:moveTo>
                    <a:pt x="2233909" y="0"/>
                  </a:moveTo>
                  <a:cubicBezTo>
                    <a:pt x="2467233" y="1806805"/>
                    <a:pt x="2077102" y="1155417"/>
                    <a:pt x="1882914" y="1893443"/>
                  </a:cubicBezTo>
                  <a:cubicBezTo>
                    <a:pt x="2512642" y="1924327"/>
                    <a:pt x="2322974" y="945807"/>
                    <a:pt x="2887388" y="733246"/>
                  </a:cubicBezTo>
                  <a:cubicBezTo>
                    <a:pt x="2830028" y="877206"/>
                    <a:pt x="2808293" y="1015229"/>
                    <a:pt x="2816247" y="1135439"/>
                  </a:cubicBezTo>
                  <a:cubicBezTo>
                    <a:pt x="3129337" y="625471"/>
                    <a:pt x="3460241" y="928965"/>
                    <a:pt x="4563041" y="810883"/>
                  </a:cubicBezTo>
                  <a:cubicBezTo>
                    <a:pt x="3889322" y="1343144"/>
                    <a:pt x="4278444" y="2112912"/>
                    <a:pt x="3343467" y="2140472"/>
                  </a:cubicBezTo>
                  <a:cubicBezTo>
                    <a:pt x="3501618" y="2209483"/>
                    <a:pt x="3618205" y="2266620"/>
                    <a:pt x="3829795" y="2311880"/>
                  </a:cubicBezTo>
                  <a:cubicBezTo>
                    <a:pt x="3569732" y="2557453"/>
                    <a:pt x="3262169" y="2512080"/>
                    <a:pt x="2622097" y="2389517"/>
                  </a:cubicBezTo>
                  <a:cubicBezTo>
                    <a:pt x="2509767" y="2369650"/>
                    <a:pt x="2397436" y="2415097"/>
                    <a:pt x="2302920" y="2579299"/>
                  </a:cubicBezTo>
                  <a:cubicBezTo>
                    <a:pt x="2487884" y="2842647"/>
                    <a:pt x="3266614" y="2209409"/>
                    <a:pt x="4140346" y="3262466"/>
                  </a:cubicBezTo>
                  <a:cubicBezTo>
                    <a:pt x="3752157" y="3403364"/>
                    <a:pt x="3785543" y="4007399"/>
                    <a:pt x="2975780" y="3631721"/>
                  </a:cubicBezTo>
                  <a:cubicBezTo>
                    <a:pt x="2895976" y="3835245"/>
                    <a:pt x="3071493" y="3943766"/>
                    <a:pt x="3217320" y="4028536"/>
                  </a:cubicBezTo>
                  <a:cubicBezTo>
                    <a:pt x="2958527" y="3996906"/>
                    <a:pt x="2693797" y="4250284"/>
                    <a:pt x="2440942" y="3933646"/>
                  </a:cubicBezTo>
                  <a:cubicBezTo>
                    <a:pt x="2297169" y="3720861"/>
                    <a:pt x="2384964" y="3258694"/>
                    <a:pt x="2009622" y="3295291"/>
                  </a:cubicBezTo>
                  <a:cubicBezTo>
                    <a:pt x="1754582" y="3405624"/>
                    <a:pt x="1937083" y="3548389"/>
                    <a:pt x="2121990" y="3770304"/>
                  </a:cubicBezTo>
                  <a:cubicBezTo>
                    <a:pt x="2200019" y="3867528"/>
                    <a:pt x="2192774" y="4111028"/>
                    <a:pt x="2299671" y="4413028"/>
                  </a:cubicBezTo>
                  <a:lnTo>
                    <a:pt x="1837093" y="4270076"/>
                  </a:lnTo>
                  <a:cubicBezTo>
                    <a:pt x="1555484" y="4205994"/>
                    <a:pt x="982929" y="3963783"/>
                    <a:pt x="974452" y="3490002"/>
                  </a:cubicBezTo>
                  <a:cubicBezTo>
                    <a:pt x="982406" y="3259218"/>
                    <a:pt x="1376307" y="3123434"/>
                    <a:pt x="1336761" y="2803585"/>
                  </a:cubicBezTo>
                  <a:cubicBezTo>
                    <a:pt x="985954" y="3102746"/>
                    <a:pt x="688585" y="3247528"/>
                    <a:pt x="284339" y="3416061"/>
                  </a:cubicBezTo>
                  <a:lnTo>
                    <a:pt x="90189" y="3296411"/>
                  </a:lnTo>
                  <a:cubicBezTo>
                    <a:pt x="514191" y="3104128"/>
                    <a:pt x="837251" y="3048411"/>
                    <a:pt x="1219689" y="2642372"/>
                  </a:cubicBezTo>
                  <a:cubicBezTo>
                    <a:pt x="937892" y="2487993"/>
                    <a:pt x="632345" y="2719562"/>
                    <a:pt x="457427" y="2677998"/>
                  </a:cubicBezTo>
                  <a:cubicBezTo>
                    <a:pt x="266151" y="2640019"/>
                    <a:pt x="-55751" y="2435786"/>
                    <a:pt x="8293" y="1768416"/>
                  </a:cubicBezTo>
                  <a:cubicBezTo>
                    <a:pt x="86864" y="1822004"/>
                    <a:pt x="171373" y="1810278"/>
                    <a:pt x="244007" y="1929180"/>
                  </a:cubicBezTo>
                  <a:cubicBezTo>
                    <a:pt x="144075" y="1584945"/>
                    <a:pt x="192584" y="1353526"/>
                    <a:pt x="336097" y="1009291"/>
                  </a:cubicBezTo>
                  <a:cubicBezTo>
                    <a:pt x="954398" y="1360733"/>
                    <a:pt x="866117" y="1991245"/>
                    <a:pt x="1086595" y="1885488"/>
                  </a:cubicBezTo>
                  <a:cubicBezTo>
                    <a:pt x="1316035" y="1763150"/>
                    <a:pt x="1171404" y="1474556"/>
                    <a:pt x="1008958" y="1328468"/>
                  </a:cubicBezTo>
                  <a:cubicBezTo>
                    <a:pt x="800580" y="1156986"/>
                    <a:pt x="687203" y="860812"/>
                    <a:pt x="1060716" y="439948"/>
                  </a:cubicBezTo>
                  <a:cubicBezTo>
                    <a:pt x="1126292" y="558925"/>
                    <a:pt x="1114678" y="844158"/>
                    <a:pt x="1257443" y="796880"/>
                  </a:cubicBezTo>
                  <a:cubicBezTo>
                    <a:pt x="1422615" y="505524"/>
                    <a:pt x="1338404" y="166665"/>
                    <a:pt x="223390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schemeClr val="accent1"/>
                </a:solidFill>
              </a:endParaRPr>
            </a:p>
          </p:txBody>
        </p:sp>
        <p:sp>
          <p:nvSpPr>
            <p:cNvPr id="111" name="타원 32">
              <a:extLst>
                <a:ext uri="{FF2B5EF4-FFF2-40B4-BE49-F238E27FC236}">
                  <a16:creationId xmlns:a16="http://schemas.microsoft.com/office/drawing/2014/main" xmlns="" id="{5164A3F9-A1D6-420F-8EC0-EAEB92C89F5F}"/>
                </a:ext>
              </a:extLst>
            </p:cNvPr>
            <p:cNvSpPr/>
            <p:nvPr/>
          </p:nvSpPr>
          <p:spPr>
            <a:xfrm>
              <a:off x="-2765399" y="5763559"/>
              <a:ext cx="620128" cy="62012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2" name="타원 33">
              <a:extLst>
                <a:ext uri="{FF2B5EF4-FFF2-40B4-BE49-F238E27FC236}">
                  <a16:creationId xmlns:a16="http://schemas.microsoft.com/office/drawing/2014/main" xmlns="" id="{B5986EFF-E323-4035-9CEF-2AA0914A74C7}"/>
                </a:ext>
              </a:extLst>
            </p:cNvPr>
            <p:cNvSpPr/>
            <p:nvPr/>
          </p:nvSpPr>
          <p:spPr>
            <a:xfrm>
              <a:off x="-2087475" y="5763559"/>
              <a:ext cx="620128" cy="62012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3" name="타원 34">
              <a:extLst>
                <a:ext uri="{FF2B5EF4-FFF2-40B4-BE49-F238E27FC236}">
                  <a16:creationId xmlns:a16="http://schemas.microsoft.com/office/drawing/2014/main" xmlns="" id="{7178E6F6-08B0-4BBD-B569-B709A63374FB}"/>
                </a:ext>
              </a:extLst>
            </p:cNvPr>
            <p:cNvSpPr/>
            <p:nvPr/>
          </p:nvSpPr>
          <p:spPr>
            <a:xfrm>
              <a:off x="-2426437" y="6399581"/>
              <a:ext cx="620128" cy="62012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4" name="타원 35">
              <a:extLst>
                <a:ext uri="{FF2B5EF4-FFF2-40B4-BE49-F238E27FC236}">
                  <a16:creationId xmlns:a16="http://schemas.microsoft.com/office/drawing/2014/main" xmlns="" id="{189E107B-1CD9-4976-8E3A-3898260CE309}"/>
                </a:ext>
              </a:extLst>
            </p:cNvPr>
            <p:cNvSpPr/>
            <p:nvPr/>
          </p:nvSpPr>
          <p:spPr>
            <a:xfrm>
              <a:off x="-1748513" y="6399581"/>
              <a:ext cx="620128" cy="62012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5" name="타원 36">
              <a:extLst>
                <a:ext uri="{FF2B5EF4-FFF2-40B4-BE49-F238E27FC236}">
                  <a16:creationId xmlns:a16="http://schemas.microsoft.com/office/drawing/2014/main" xmlns="" id="{C8D00B17-0186-4860-8F62-F9B965182EF0}"/>
                </a:ext>
              </a:extLst>
            </p:cNvPr>
            <p:cNvSpPr/>
            <p:nvPr/>
          </p:nvSpPr>
          <p:spPr>
            <a:xfrm>
              <a:off x="-2091459" y="7035602"/>
              <a:ext cx="620128" cy="62012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6" name="사각형: 둥근 모서리 37">
              <a:extLst>
                <a:ext uri="{FF2B5EF4-FFF2-40B4-BE49-F238E27FC236}">
                  <a16:creationId xmlns:a16="http://schemas.microsoft.com/office/drawing/2014/main" xmlns="" id="{19240367-AF30-42FC-A0AB-DEAA81E0A00F}"/>
                </a:ext>
              </a:extLst>
            </p:cNvPr>
            <p:cNvSpPr/>
            <p:nvPr/>
          </p:nvSpPr>
          <p:spPr>
            <a:xfrm rot="20679848">
              <a:off x="-2235846" y="5444190"/>
              <a:ext cx="828000" cy="135552"/>
            </a:xfrm>
            <a:prstGeom prst="roundRect">
              <a:avLst>
                <a:gd name="adj" fmla="val 49177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7" name="사각형: 둥근 모서리 38">
              <a:extLst>
                <a:ext uri="{FF2B5EF4-FFF2-40B4-BE49-F238E27FC236}">
                  <a16:creationId xmlns:a16="http://schemas.microsoft.com/office/drawing/2014/main" xmlns="" id="{BF3066DE-9DD3-4508-B7E1-A95B76212F81}"/>
                </a:ext>
              </a:extLst>
            </p:cNvPr>
            <p:cNvSpPr/>
            <p:nvPr/>
          </p:nvSpPr>
          <p:spPr>
            <a:xfrm>
              <a:off x="-1843268" y="5499851"/>
              <a:ext cx="156344" cy="316035"/>
            </a:xfrm>
            <a:prstGeom prst="roundRect">
              <a:avLst>
                <a:gd name="adj" fmla="val 2002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124" name="Freeform: Shape 123">
            <a:extLst>
              <a:ext uri="{FF2B5EF4-FFF2-40B4-BE49-F238E27FC236}">
                <a16:creationId xmlns:a16="http://schemas.microsoft.com/office/drawing/2014/main" xmlns="" id="{0CFD6C4B-6E98-4F61-AFD4-6B9B889A4041}"/>
              </a:ext>
            </a:extLst>
          </p:cNvPr>
          <p:cNvSpPr/>
          <p:nvPr/>
        </p:nvSpPr>
        <p:spPr>
          <a:xfrm>
            <a:off x="5469848" y="1419850"/>
            <a:ext cx="626152" cy="348837"/>
          </a:xfrm>
          <a:custGeom>
            <a:avLst/>
            <a:gdLst>
              <a:gd name="connsiteX0" fmla="*/ 109543 w 838583"/>
              <a:gd name="connsiteY0" fmla="*/ 172709 h 467185"/>
              <a:gd name="connsiteX1" fmla="*/ 101648 w 838583"/>
              <a:gd name="connsiteY1" fmla="*/ 180704 h 467185"/>
              <a:gd name="connsiteX2" fmla="*/ 109593 w 838583"/>
              <a:gd name="connsiteY2" fmla="*/ 199771 h 467185"/>
              <a:gd name="connsiteX3" fmla="*/ 386467 w 838583"/>
              <a:gd name="connsiteY3" fmla="*/ 310998 h 467185"/>
              <a:gd name="connsiteX4" fmla="*/ 405535 w 838583"/>
              <a:gd name="connsiteY4" fmla="*/ 303053 h 467185"/>
              <a:gd name="connsiteX5" fmla="*/ 397590 w 838583"/>
              <a:gd name="connsiteY5" fmla="*/ 283986 h 467185"/>
              <a:gd name="connsiteX6" fmla="*/ 120715 w 838583"/>
              <a:gd name="connsiteY6" fmla="*/ 172759 h 467185"/>
              <a:gd name="connsiteX7" fmla="*/ 109543 w 838583"/>
              <a:gd name="connsiteY7" fmla="*/ 172709 h 467185"/>
              <a:gd name="connsiteX8" fmla="*/ 786882 w 838583"/>
              <a:gd name="connsiteY8" fmla="*/ 143363 h 467185"/>
              <a:gd name="connsiteX9" fmla="*/ 750337 w 838583"/>
              <a:gd name="connsiteY9" fmla="*/ 150513 h 467185"/>
              <a:gd name="connsiteX10" fmla="*/ 604153 w 838583"/>
              <a:gd name="connsiteY10" fmla="*/ 212482 h 467185"/>
              <a:gd name="connsiteX11" fmla="*/ 517952 w 838583"/>
              <a:gd name="connsiteY11" fmla="*/ 297094 h 467185"/>
              <a:gd name="connsiteX12" fmla="*/ 390440 w 838583"/>
              <a:gd name="connsiteY12" fmla="*/ 376938 h 467185"/>
              <a:gd name="connsiteX13" fmla="*/ 269679 w 838583"/>
              <a:gd name="connsiteY13" fmla="*/ 389253 h 467185"/>
              <a:gd name="connsiteX14" fmla="*/ 157261 w 838583"/>
              <a:gd name="connsiteY14" fmla="*/ 359858 h 467185"/>
              <a:gd name="connsiteX15" fmla="*/ 31734 w 838583"/>
              <a:gd name="connsiteY15" fmla="*/ 286368 h 467185"/>
              <a:gd name="connsiteX16" fmla="*/ 133030 w 838583"/>
              <a:gd name="connsiteY16" fmla="*/ 391239 h 467185"/>
              <a:gd name="connsiteX17" fmla="*/ 277624 w 838583"/>
              <a:gd name="connsiteY17" fmla="*/ 433346 h 467185"/>
              <a:gd name="connsiteX18" fmla="*/ 448833 w 838583"/>
              <a:gd name="connsiteY18" fmla="*/ 394019 h 467185"/>
              <a:gd name="connsiteX19" fmla="*/ 570388 w 838583"/>
              <a:gd name="connsiteY19" fmla="*/ 297491 h 467185"/>
              <a:gd name="connsiteX20" fmla="*/ 636329 w 838583"/>
              <a:gd name="connsiteY20" fmla="*/ 233138 h 467185"/>
              <a:gd name="connsiteX21" fmla="*/ 763445 w 838583"/>
              <a:gd name="connsiteY21" fmla="*/ 189840 h 467185"/>
              <a:gd name="connsiteX22" fmla="*/ 796813 w 838583"/>
              <a:gd name="connsiteY22" fmla="*/ 179114 h 467185"/>
              <a:gd name="connsiteX23" fmla="*/ 813100 w 838583"/>
              <a:gd name="connsiteY23" fmla="*/ 152102 h 467185"/>
              <a:gd name="connsiteX24" fmla="*/ 786882 w 838583"/>
              <a:gd name="connsiteY24" fmla="*/ 143363 h 467185"/>
              <a:gd name="connsiteX25" fmla="*/ 202099 w 838583"/>
              <a:gd name="connsiteY25" fmla="*/ 123848 h 467185"/>
              <a:gd name="connsiteX26" fmla="*/ 194204 w 838583"/>
              <a:gd name="connsiteY26" fmla="*/ 131843 h 467185"/>
              <a:gd name="connsiteX27" fmla="*/ 202149 w 838583"/>
              <a:gd name="connsiteY27" fmla="*/ 150910 h 467185"/>
              <a:gd name="connsiteX28" fmla="*/ 465517 w 838583"/>
              <a:gd name="connsiteY28" fmla="*/ 256575 h 467185"/>
              <a:gd name="connsiteX29" fmla="*/ 484585 w 838583"/>
              <a:gd name="connsiteY29" fmla="*/ 248630 h 467185"/>
              <a:gd name="connsiteX30" fmla="*/ 476640 w 838583"/>
              <a:gd name="connsiteY30" fmla="*/ 229563 h 467185"/>
              <a:gd name="connsiteX31" fmla="*/ 213271 w 838583"/>
              <a:gd name="connsiteY31" fmla="*/ 123898 h 467185"/>
              <a:gd name="connsiteX32" fmla="*/ 202099 w 838583"/>
              <a:gd name="connsiteY32" fmla="*/ 123848 h 467185"/>
              <a:gd name="connsiteX33" fmla="*/ 301011 w 838583"/>
              <a:gd name="connsiteY33" fmla="*/ 73400 h 467185"/>
              <a:gd name="connsiteX34" fmla="*/ 293116 w 838583"/>
              <a:gd name="connsiteY34" fmla="*/ 81395 h 467185"/>
              <a:gd name="connsiteX35" fmla="*/ 301061 w 838583"/>
              <a:gd name="connsiteY35" fmla="*/ 100462 h 467185"/>
              <a:gd name="connsiteX36" fmla="*/ 537019 w 838583"/>
              <a:gd name="connsiteY36" fmla="*/ 195004 h 467185"/>
              <a:gd name="connsiteX37" fmla="*/ 556086 w 838583"/>
              <a:gd name="connsiteY37" fmla="*/ 187059 h 467185"/>
              <a:gd name="connsiteX38" fmla="*/ 548142 w 838583"/>
              <a:gd name="connsiteY38" fmla="*/ 167992 h 467185"/>
              <a:gd name="connsiteX39" fmla="*/ 312183 w 838583"/>
              <a:gd name="connsiteY39" fmla="*/ 73450 h 467185"/>
              <a:gd name="connsiteX40" fmla="*/ 301011 w 838583"/>
              <a:gd name="connsiteY40" fmla="*/ 73400 h 467185"/>
              <a:gd name="connsiteX41" fmla="*/ 418991 w 838583"/>
              <a:gd name="connsiteY41" fmla="*/ 42812 h 467185"/>
              <a:gd name="connsiteX42" fmla="*/ 411096 w 838583"/>
              <a:gd name="connsiteY42" fmla="*/ 50807 h 467185"/>
              <a:gd name="connsiteX43" fmla="*/ 419041 w 838583"/>
              <a:gd name="connsiteY43" fmla="*/ 69874 h 467185"/>
              <a:gd name="connsiteX44" fmla="*/ 600181 w 838583"/>
              <a:gd name="connsiteY44" fmla="*/ 142569 h 467185"/>
              <a:gd name="connsiteX45" fmla="*/ 619248 w 838583"/>
              <a:gd name="connsiteY45" fmla="*/ 134624 h 467185"/>
              <a:gd name="connsiteX46" fmla="*/ 611303 w 838583"/>
              <a:gd name="connsiteY46" fmla="*/ 115556 h 467185"/>
              <a:gd name="connsiteX47" fmla="*/ 430163 w 838583"/>
              <a:gd name="connsiteY47" fmla="*/ 42862 h 467185"/>
              <a:gd name="connsiteX48" fmla="*/ 418991 w 838583"/>
              <a:gd name="connsiteY48" fmla="*/ 42812 h 467185"/>
              <a:gd name="connsiteX49" fmla="*/ 506830 w 838583"/>
              <a:gd name="connsiteY49" fmla="*/ 1947 h 467185"/>
              <a:gd name="connsiteX50" fmla="*/ 743980 w 838583"/>
              <a:gd name="connsiteY50" fmla="*/ 30548 h 467185"/>
              <a:gd name="connsiteX51" fmla="*/ 805552 w 838583"/>
              <a:gd name="connsiteY51" fmla="*/ 63916 h 467185"/>
              <a:gd name="connsiteX52" fmla="*/ 838125 w 838583"/>
              <a:gd name="connsiteY52" fmla="*/ 140582 h 467185"/>
              <a:gd name="connsiteX53" fmla="*/ 838125 w 838583"/>
              <a:gd name="connsiteY53" fmla="*/ 162430 h 467185"/>
              <a:gd name="connsiteX54" fmla="*/ 803566 w 838583"/>
              <a:gd name="connsiteY54" fmla="*/ 209304 h 467185"/>
              <a:gd name="connsiteX55" fmla="*/ 674066 w 838583"/>
              <a:gd name="connsiteY55" fmla="*/ 247042 h 467185"/>
              <a:gd name="connsiteX56" fmla="*/ 604153 w 838583"/>
              <a:gd name="connsiteY56" fmla="*/ 307422 h 467185"/>
              <a:gd name="connsiteX57" fmla="*/ 367796 w 838583"/>
              <a:gd name="connsiteY57" fmla="*/ 462344 h 467185"/>
              <a:gd name="connsiteX58" fmla="*/ 141372 w 838583"/>
              <a:gd name="connsiteY58" fmla="*/ 428977 h 467185"/>
              <a:gd name="connsiteX59" fmla="*/ 59938 w 838583"/>
              <a:gd name="connsiteY59" fmla="*/ 383691 h 467185"/>
              <a:gd name="connsiteX60" fmla="*/ 749 w 838583"/>
              <a:gd name="connsiteY60" fmla="*/ 245850 h 467185"/>
              <a:gd name="connsiteX61" fmla="*/ 98470 w 838583"/>
              <a:gd name="connsiteY61" fmla="*/ 100462 h 467185"/>
              <a:gd name="connsiteX62" fmla="*/ 304636 w 838583"/>
              <a:gd name="connsiteY62" fmla="*/ 30945 h 467185"/>
              <a:gd name="connsiteX63" fmla="*/ 506830 w 838583"/>
              <a:gd name="connsiteY63" fmla="*/ 1947 h 4671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</a:cxnLst>
            <a:rect l="l" t="t" r="r" b="b"/>
            <a:pathLst>
              <a:path w="838583" h="467185">
                <a:moveTo>
                  <a:pt x="109543" y="172709"/>
                </a:moveTo>
                <a:cubicBezTo>
                  <a:pt x="106117" y="174149"/>
                  <a:pt x="103237" y="176930"/>
                  <a:pt x="101648" y="180704"/>
                </a:cubicBezTo>
                <a:cubicBezTo>
                  <a:pt x="98470" y="188251"/>
                  <a:pt x="102045" y="196593"/>
                  <a:pt x="109593" y="199771"/>
                </a:cubicBezTo>
                <a:lnTo>
                  <a:pt x="386467" y="310998"/>
                </a:lnTo>
                <a:cubicBezTo>
                  <a:pt x="394015" y="313779"/>
                  <a:pt x="402357" y="310203"/>
                  <a:pt x="405535" y="303053"/>
                </a:cubicBezTo>
                <a:cubicBezTo>
                  <a:pt x="408712" y="295505"/>
                  <a:pt x="405138" y="287164"/>
                  <a:pt x="397590" y="283986"/>
                </a:cubicBezTo>
                <a:lnTo>
                  <a:pt x="120715" y="172759"/>
                </a:lnTo>
                <a:cubicBezTo>
                  <a:pt x="116942" y="171170"/>
                  <a:pt x="112969" y="171269"/>
                  <a:pt x="109543" y="172709"/>
                </a:cubicBezTo>
                <a:close/>
                <a:moveTo>
                  <a:pt x="786882" y="143363"/>
                </a:moveTo>
                <a:cubicBezTo>
                  <a:pt x="774568" y="144555"/>
                  <a:pt x="762651" y="148130"/>
                  <a:pt x="750337" y="150513"/>
                </a:cubicBezTo>
                <a:cubicBezTo>
                  <a:pt x="704654" y="159253"/>
                  <a:pt x="636727" y="177922"/>
                  <a:pt x="604153" y="212482"/>
                </a:cubicBezTo>
                <a:cubicBezTo>
                  <a:pt x="573963" y="244658"/>
                  <a:pt x="552910" y="269684"/>
                  <a:pt x="517952" y="297094"/>
                </a:cubicBezTo>
                <a:cubicBezTo>
                  <a:pt x="479421" y="327284"/>
                  <a:pt x="438505" y="364227"/>
                  <a:pt x="390440" y="376938"/>
                </a:cubicBezTo>
                <a:cubicBezTo>
                  <a:pt x="350716" y="387267"/>
                  <a:pt x="310992" y="394417"/>
                  <a:pt x="269679" y="389253"/>
                </a:cubicBezTo>
                <a:cubicBezTo>
                  <a:pt x="231147" y="384883"/>
                  <a:pt x="193410" y="373364"/>
                  <a:pt x="157261" y="359858"/>
                </a:cubicBezTo>
                <a:cubicBezTo>
                  <a:pt x="116743" y="344762"/>
                  <a:pt x="63910" y="323709"/>
                  <a:pt x="31734" y="286368"/>
                </a:cubicBezTo>
                <a:cubicBezTo>
                  <a:pt x="41268" y="333640"/>
                  <a:pt x="93306" y="369788"/>
                  <a:pt x="133030" y="391239"/>
                </a:cubicBezTo>
                <a:cubicBezTo>
                  <a:pt x="178315" y="415073"/>
                  <a:pt x="227175" y="426196"/>
                  <a:pt x="277624" y="433346"/>
                </a:cubicBezTo>
                <a:cubicBezTo>
                  <a:pt x="339196" y="442086"/>
                  <a:pt x="395603" y="422621"/>
                  <a:pt x="448833" y="394019"/>
                </a:cubicBezTo>
                <a:cubicBezTo>
                  <a:pt x="494913" y="369391"/>
                  <a:pt x="534239" y="335229"/>
                  <a:pt x="570388" y="297491"/>
                </a:cubicBezTo>
                <a:cubicBezTo>
                  <a:pt x="591442" y="275643"/>
                  <a:pt x="610112" y="250617"/>
                  <a:pt x="636329" y="233138"/>
                </a:cubicBezTo>
                <a:cubicBezTo>
                  <a:pt x="670492" y="210893"/>
                  <a:pt x="724516" y="200168"/>
                  <a:pt x="763445" y="189840"/>
                </a:cubicBezTo>
                <a:cubicBezTo>
                  <a:pt x="774568" y="187059"/>
                  <a:pt x="786088" y="184676"/>
                  <a:pt x="796813" y="179114"/>
                </a:cubicBezTo>
                <a:cubicBezTo>
                  <a:pt x="811114" y="171964"/>
                  <a:pt x="815483" y="161636"/>
                  <a:pt x="813100" y="152102"/>
                </a:cubicBezTo>
                <a:cubicBezTo>
                  <a:pt x="811114" y="143760"/>
                  <a:pt x="792841" y="142568"/>
                  <a:pt x="786882" y="143363"/>
                </a:cubicBezTo>
                <a:close/>
                <a:moveTo>
                  <a:pt x="202099" y="123848"/>
                </a:moveTo>
                <a:cubicBezTo>
                  <a:pt x="198673" y="125288"/>
                  <a:pt x="195793" y="128069"/>
                  <a:pt x="194204" y="131843"/>
                </a:cubicBezTo>
                <a:cubicBezTo>
                  <a:pt x="191026" y="139390"/>
                  <a:pt x="194601" y="147732"/>
                  <a:pt x="202149" y="150910"/>
                </a:cubicBezTo>
                <a:lnTo>
                  <a:pt x="465517" y="256575"/>
                </a:lnTo>
                <a:cubicBezTo>
                  <a:pt x="472667" y="259356"/>
                  <a:pt x="481407" y="255781"/>
                  <a:pt x="484585" y="248630"/>
                </a:cubicBezTo>
                <a:cubicBezTo>
                  <a:pt x="487762" y="241083"/>
                  <a:pt x="484188" y="232741"/>
                  <a:pt x="476640" y="229563"/>
                </a:cubicBezTo>
                <a:lnTo>
                  <a:pt x="213271" y="123898"/>
                </a:lnTo>
                <a:cubicBezTo>
                  <a:pt x="209498" y="122309"/>
                  <a:pt x="205525" y="122408"/>
                  <a:pt x="202099" y="123848"/>
                </a:cubicBezTo>
                <a:close/>
                <a:moveTo>
                  <a:pt x="301011" y="73400"/>
                </a:moveTo>
                <a:cubicBezTo>
                  <a:pt x="297585" y="74840"/>
                  <a:pt x="294705" y="77621"/>
                  <a:pt x="293116" y="81395"/>
                </a:cubicBezTo>
                <a:cubicBezTo>
                  <a:pt x="289938" y="88942"/>
                  <a:pt x="293513" y="97284"/>
                  <a:pt x="301061" y="100462"/>
                </a:cubicBezTo>
                <a:lnTo>
                  <a:pt x="537019" y="195004"/>
                </a:lnTo>
                <a:cubicBezTo>
                  <a:pt x="544169" y="198182"/>
                  <a:pt x="552909" y="194607"/>
                  <a:pt x="556086" y="187059"/>
                </a:cubicBezTo>
                <a:cubicBezTo>
                  <a:pt x="559264" y="179512"/>
                  <a:pt x="555689" y="171170"/>
                  <a:pt x="548142" y="167992"/>
                </a:cubicBezTo>
                <a:lnTo>
                  <a:pt x="312183" y="73450"/>
                </a:lnTo>
                <a:cubicBezTo>
                  <a:pt x="308410" y="71861"/>
                  <a:pt x="304437" y="71960"/>
                  <a:pt x="301011" y="73400"/>
                </a:cubicBezTo>
                <a:close/>
                <a:moveTo>
                  <a:pt x="418991" y="42812"/>
                </a:moveTo>
                <a:cubicBezTo>
                  <a:pt x="415565" y="44252"/>
                  <a:pt x="412685" y="47033"/>
                  <a:pt x="411096" y="50807"/>
                </a:cubicBezTo>
                <a:cubicBezTo>
                  <a:pt x="407918" y="58354"/>
                  <a:pt x="411493" y="66696"/>
                  <a:pt x="419041" y="69874"/>
                </a:cubicBezTo>
                <a:lnTo>
                  <a:pt x="600181" y="142569"/>
                </a:lnTo>
                <a:cubicBezTo>
                  <a:pt x="607331" y="145349"/>
                  <a:pt x="616070" y="141774"/>
                  <a:pt x="619248" y="134624"/>
                </a:cubicBezTo>
                <a:cubicBezTo>
                  <a:pt x="622426" y="127076"/>
                  <a:pt x="618851" y="118734"/>
                  <a:pt x="611303" y="115556"/>
                </a:cubicBezTo>
                <a:lnTo>
                  <a:pt x="430163" y="42862"/>
                </a:lnTo>
                <a:cubicBezTo>
                  <a:pt x="426390" y="41273"/>
                  <a:pt x="422417" y="41372"/>
                  <a:pt x="418991" y="42812"/>
                </a:cubicBezTo>
                <a:close/>
                <a:moveTo>
                  <a:pt x="506830" y="1947"/>
                </a:moveTo>
                <a:cubicBezTo>
                  <a:pt x="583893" y="-4806"/>
                  <a:pt x="670491" y="6317"/>
                  <a:pt x="743980" y="30548"/>
                </a:cubicBezTo>
                <a:cubicBezTo>
                  <a:pt x="764637" y="37301"/>
                  <a:pt x="787279" y="51999"/>
                  <a:pt x="805552" y="63916"/>
                </a:cubicBezTo>
                <a:cubicBezTo>
                  <a:pt x="832961" y="82586"/>
                  <a:pt x="834947" y="111981"/>
                  <a:pt x="838125" y="140582"/>
                </a:cubicBezTo>
                <a:cubicBezTo>
                  <a:pt x="838920" y="147733"/>
                  <a:pt x="838522" y="155280"/>
                  <a:pt x="838125" y="162430"/>
                </a:cubicBezTo>
                <a:cubicBezTo>
                  <a:pt x="837728" y="187059"/>
                  <a:pt x="827003" y="200963"/>
                  <a:pt x="803566" y="209304"/>
                </a:cubicBezTo>
                <a:cubicBezTo>
                  <a:pt x="766225" y="222810"/>
                  <a:pt x="710215" y="227975"/>
                  <a:pt x="674066" y="247042"/>
                </a:cubicBezTo>
                <a:cubicBezTo>
                  <a:pt x="645863" y="262137"/>
                  <a:pt x="624809" y="284382"/>
                  <a:pt x="604153" y="307422"/>
                </a:cubicBezTo>
                <a:cubicBezTo>
                  <a:pt x="539800" y="379719"/>
                  <a:pt x="465120" y="445660"/>
                  <a:pt x="367796" y="462344"/>
                </a:cubicBezTo>
                <a:cubicBezTo>
                  <a:pt x="290336" y="475453"/>
                  <a:pt x="213668" y="461153"/>
                  <a:pt x="141372" y="428977"/>
                </a:cubicBezTo>
                <a:cubicBezTo>
                  <a:pt x="114757" y="417457"/>
                  <a:pt x="82183" y="402759"/>
                  <a:pt x="59938" y="383691"/>
                </a:cubicBezTo>
                <a:cubicBezTo>
                  <a:pt x="20611" y="349529"/>
                  <a:pt x="-3620" y="299080"/>
                  <a:pt x="749" y="245850"/>
                </a:cubicBezTo>
                <a:cubicBezTo>
                  <a:pt x="-6401" y="175936"/>
                  <a:pt x="38487" y="131446"/>
                  <a:pt x="98470" y="100462"/>
                </a:cubicBezTo>
                <a:cubicBezTo>
                  <a:pt x="161233" y="67888"/>
                  <a:pt x="237106" y="46040"/>
                  <a:pt x="304636" y="30945"/>
                </a:cubicBezTo>
                <a:cubicBezTo>
                  <a:pt x="371372" y="16247"/>
                  <a:pt x="438505" y="7906"/>
                  <a:pt x="506830" y="1947"/>
                </a:cubicBezTo>
                <a:close/>
              </a:path>
            </a:pathLst>
          </a:custGeom>
          <a:solidFill>
            <a:schemeClr val="bg1"/>
          </a:solidFill>
          <a:ln w="7416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173" name="Freeform: Shape 172">
            <a:extLst>
              <a:ext uri="{FF2B5EF4-FFF2-40B4-BE49-F238E27FC236}">
                <a16:creationId xmlns:a16="http://schemas.microsoft.com/office/drawing/2014/main" xmlns="" id="{3AB87447-BC92-477D-A4DE-587ACBF3C781}"/>
              </a:ext>
            </a:extLst>
          </p:cNvPr>
          <p:cNvSpPr/>
          <p:nvPr/>
        </p:nvSpPr>
        <p:spPr>
          <a:xfrm>
            <a:off x="5511398" y="4742199"/>
            <a:ext cx="584602" cy="593589"/>
          </a:xfrm>
          <a:custGeom>
            <a:avLst/>
            <a:gdLst>
              <a:gd name="connsiteX0" fmla="*/ 650489 w 2936056"/>
              <a:gd name="connsiteY0" fmla="*/ 2515181 h 2981194"/>
              <a:gd name="connsiteX1" fmla="*/ 657560 w 2936056"/>
              <a:gd name="connsiteY1" fmla="*/ 2520002 h 2981194"/>
              <a:gd name="connsiteX2" fmla="*/ 699340 w 2936056"/>
              <a:gd name="connsiteY2" fmla="*/ 2575924 h 2981194"/>
              <a:gd name="connsiteX3" fmla="*/ 815361 w 2936056"/>
              <a:gd name="connsiteY3" fmla="*/ 2721191 h 2981194"/>
              <a:gd name="connsiteX4" fmla="*/ 844929 w 2936056"/>
              <a:gd name="connsiteY4" fmla="*/ 2747223 h 2981194"/>
              <a:gd name="connsiteX5" fmla="*/ 920133 w 2936056"/>
              <a:gd name="connsiteY5" fmla="*/ 2773899 h 2981194"/>
              <a:gd name="connsiteX6" fmla="*/ 1025870 w 2936056"/>
              <a:gd name="connsiteY6" fmla="*/ 2777434 h 2981194"/>
              <a:gd name="connsiteX7" fmla="*/ 1099789 w 2936056"/>
              <a:gd name="connsiteY7" fmla="*/ 2803145 h 2981194"/>
              <a:gd name="connsiteX8" fmla="*/ 1185599 w 2936056"/>
              <a:gd name="connsiteY8" fmla="*/ 2860995 h 2981194"/>
              <a:gd name="connsiteX9" fmla="*/ 1229951 w 2936056"/>
              <a:gd name="connsiteY9" fmla="*/ 2972516 h 2981194"/>
              <a:gd name="connsiteX10" fmla="*/ 1219024 w 2936056"/>
              <a:gd name="connsiteY10" fmla="*/ 2981194 h 2981194"/>
              <a:gd name="connsiteX11" fmla="*/ 1156032 w 2936056"/>
              <a:gd name="connsiteY11" fmla="*/ 2980873 h 2981194"/>
              <a:gd name="connsiteX12" fmla="*/ 1072792 w 2936056"/>
              <a:gd name="connsiteY12" fmla="*/ 2976694 h 2981194"/>
              <a:gd name="connsiteX13" fmla="*/ 1057045 w 2936056"/>
              <a:gd name="connsiteY13" fmla="*/ 2969624 h 2981194"/>
              <a:gd name="connsiteX14" fmla="*/ 949379 w 2936056"/>
              <a:gd name="connsiteY14" fmla="*/ 2892491 h 2981194"/>
              <a:gd name="connsiteX15" fmla="*/ 759118 w 2936056"/>
              <a:gd name="connsiteY15" fmla="*/ 2710907 h 2981194"/>
              <a:gd name="connsiteX16" fmla="*/ 657560 w 2936056"/>
              <a:gd name="connsiteY16" fmla="*/ 2548606 h 2981194"/>
              <a:gd name="connsiteX17" fmla="*/ 649525 w 2936056"/>
              <a:gd name="connsiteY17" fmla="*/ 2524502 h 2981194"/>
              <a:gd name="connsiteX18" fmla="*/ 650489 w 2936056"/>
              <a:gd name="connsiteY18" fmla="*/ 2515181 h 2981194"/>
              <a:gd name="connsiteX19" fmla="*/ 2286353 w 2936056"/>
              <a:gd name="connsiteY19" fmla="*/ 2463116 h 2981194"/>
              <a:gd name="connsiteX20" fmla="*/ 2287317 w 2936056"/>
              <a:gd name="connsiteY20" fmla="*/ 2471472 h 2981194"/>
              <a:gd name="connsiteX21" fmla="*/ 2272212 w 2936056"/>
              <a:gd name="connsiteY21" fmla="*/ 2511646 h 2981194"/>
              <a:gd name="connsiteX22" fmla="*/ 2126623 w 2936056"/>
              <a:gd name="connsiteY22" fmla="*/ 2718620 h 2981194"/>
              <a:gd name="connsiteX23" fmla="*/ 1928969 w 2936056"/>
              <a:gd name="connsiteY23" fmla="*/ 2880278 h 2981194"/>
              <a:gd name="connsiteX24" fmla="*/ 1853765 w 2936056"/>
              <a:gd name="connsiteY24" fmla="*/ 2935235 h 2981194"/>
              <a:gd name="connsiteX25" fmla="*/ 1759598 w 2936056"/>
              <a:gd name="connsiteY25" fmla="*/ 2967053 h 2981194"/>
              <a:gd name="connsiteX26" fmla="*/ 1750599 w 2936056"/>
              <a:gd name="connsiteY26" fmla="*/ 2955483 h 2981194"/>
              <a:gd name="connsiteX27" fmla="*/ 1832553 w 2936056"/>
              <a:gd name="connsiteY27" fmla="*/ 2761686 h 2981194"/>
              <a:gd name="connsiteX28" fmla="*/ 1840909 w 2936056"/>
              <a:gd name="connsiteY28" fmla="*/ 2750759 h 2981194"/>
              <a:gd name="connsiteX29" fmla="*/ 1886225 w 2936056"/>
              <a:gd name="connsiteY29" fmla="*/ 2722155 h 2981194"/>
              <a:gd name="connsiteX30" fmla="*/ 1910972 w 2936056"/>
              <a:gd name="connsiteY30" fmla="*/ 2718298 h 2981194"/>
              <a:gd name="connsiteX31" fmla="*/ 2041777 w 2936056"/>
              <a:gd name="connsiteY31" fmla="*/ 2718298 h 2981194"/>
              <a:gd name="connsiteX32" fmla="*/ 2105090 w 2936056"/>
              <a:gd name="connsiteY32" fmla="*/ 2683910 h 2981194"/>
              <a:gd name="connsiteX33" fmla="*/ 2219504 w 2936056"/>
              <a:gd name="connsiteY33" fmla="*/ 2549570 h 2981194"/>
              <a:gd name="connsiteX34" fmla="*/ 2269962 w 2936056"/>
              <a:gd name="connsiteY34" fmla="*/ 2478221 h 2981194"/>
              <a:gd name="connsiteX35" fmla="*/ 2279282 w 2936056"/>
              <a:gd name="connsiteY35" fmla="*/ 2467616 h 2981194"/>
              <a:gd name="connsiteX36" fmla="*/ 2286353 w 2936056"/>
              <a:gd name="connsiteY36" fmla="*/ 2463116 h 2981194"/>
              <a:gd name="connsiteX37" fmla="*/ 579783 w 2936056"/>
              <a:gd name="connsiteY37" fmla="*/ 2362843 h 2981194"/>
              <a:gd name="connsiteX38" fmla="*/ 594245 w 2936056"/>
              <a:gd name="connsiteY38" fmla="*/ 2370235 h 2981194"/>
              <a:gd name="connsiteX39" fmla="*/ 658845 w 2936056"/>
              <a:gd name="connsiteY39" fmla="*/ 2440298 h 2981194"/>
              <a:gd name="connsiteX40" fmla="*/ 725372 w 2936056"/>
              <a:gd name="connsiteY40" fmla="*/ 2510360 h 2981194"/>
              <a:gd name="connsiteX41" fmla="*/ 803148 w 2936056"/>
              <a:gd name="connsiteY41" fmla="*/ 2543142 h 2981194"/>
              <a:gd name="connsiteX42" fmla="*/ 933952 w 2936056"/>
              <a:gd name="connsiteY42" fmla="*/ 2552784 h 2981194"/>
              <a:gd name="connsiteX43" fmla="*/ 1048366 w 2936056"/>
              <a:gd name="connsiteY43" fmla="*/ 2606134 h 2981194"/>
              <a:gd name="connsiteX44" fmla="*/ 1111037 w 2936056"/>
              <a:gd name="connsiteY44" fmla="*/ 2677161 h 2981194"/>
              <a:gd name="connsiteX45" fmla="*/ 1120357 w 2936056"/>
              <a:gd name="connsiteY45" fmla="*/ 2720548 h 2981194"/>
              <a:gd name="connsiteX46" fmla="*/ 1087254 w 2936056"/>
              <a:gd name="connsiteY46" fmla="*/ 2750759 h 2981194"/>
              <a:gd name="connsiteX47" fmla="*/ 1056079 w 2936056"/>
              <a:gd name="connsiteY47" fmla="*/ 2750437 h 2981194"/>
              <a:gd name="connsiteX48" fmla="*/ 908885 w 2936056"/>
              <a:gd name="connsiteY48" fmla="*/ 2708335 h 2981194"/>
              <a:gd name="connsiteX49" fmla="*/ 678128 w 2936056"/>
              <a:gd name="connsiteY49" fmla="*/ 2515181 h 2981194"/>
              <a:gd name="connsiteX50" fmla="*/ 598424 w 2936056"/>
              <a:gd name="connsiteY50" fmla="*/ 2413623 h 2981194"/>
              <a:gd name="connsiteX51" fmla="*/ 580426 w 2936056"/>
              <a:gd name="connsiteY51" fmla="*/ 2379877 h 2981194"/>
              <a:gd name="connsiteX52" fmla="*/ 579783 w 2936056"/>
              <a:gd name="connsiteY52" fmla="*/ 2362843 h 2981194"/>
              <a:gd name="connsiteX53" fmla="*/ 2357380 w 2936056"/>
              <a:gd name="connsiteY53" fmla="*/ 2310136 h 2981194"/>
              <a:gd name="connsiteX54" fmla="*/ 2357059 w 2936056"/>
              <a:gd name="connsiteY54" fmla="*/ 2324277 h 2981194"/>
              <a:gd name="connsiteX55" fmla="*/ 2336811 w 2936056"/>
              <a:gd name="connsiteY55" fmla="*/ 2363486 h 2981194"/>
              <a:gd name="connsiteX56" fmla="*/ 1993890 w 2936056"/>
              <a:gd name="connsiteY56" fmla="*/ 2674590 h 2981194"/>
              <a:gd name="connsiteX57" fmla="*/ 1905509 w 2936056"/>
              <a:gd name="connsiteY57" fmla="*/ 2694516 h 2981194"/>
              <a:gd name="connsiteX58" fmla="*/ 1874012 w 2936056"/>
              <a:gd name="connsiteY58" fmla="*/ 2694516 h 2981194"/>
              <a:gd name="connsiteX59" fmla="*/ 1868549 w 2936056"/>
              <a:gd name="connsiteY59" fmla="*/ 2686803 h 2981194"/>
              <a:gd name="connsiteX60" fmla="*/ 1906794 w 2936056"/>
              <a:gd name="connsiteY60" fmla="*/ 2537357 h 2981194"/>
              <a:gd name="connsiteX61" fmla="*/ 1917400 w 2936056"/>
              <a:gd name="connsiteY61" fmla="*/ 2526430 h 2981194"/>
              <a:gd name="connsiteX62" fmla="*/ 2025065 w 2936056"/>
              <a:gd name="connsiteY62" fmla="*/ 2498791 h 2981194"/>
              <a:gd name="connsiteX63" fmla="*/ 2144300 w 2936056"/>
              <a:gd name="connsiteY63" fmla="*/ 2489470 h 2981194"/>
              <a:gd name="connsiteX64" fmla="*/ 2215327 w 2936056"/>
              <a:gd name="connsiteY64" fmla="*/ 2454439 h 2981194"/>
              <a:gd name="connsiteX65" fmla="*/ 2304994 w 2936056"/>
              <a:gd name="connsiteY65" fmla="*/ 2356737 h 2981194"/>
              <a:gd name="connsiteX66" fmla="*/ 2344846 w 2936056"/>
              <a:gd name="connsiteY66" fmla="*/ 2315921 h 2981194"/>
              <a:gd name="connsiteX67" fmla="*/ 2357380 w 2936056"/>
              <a:gd name="connsiteY67" fmla="*/ 2310136 h 2981194"/>
              <a:gd name="connsiteX68" fmla="*/ 1901330 w 2936056"/>
              <a:gd name="connsiteY68" fmla="*/ 2295994 h 2981194"/>
              <a:gd name="connsiteX69" fmla="*/ 1907115 w 2936056"/>
              <a:gd name="connsiteY69" fmla="*/ 2312706 h 2981194"/>
              <a:gd name="connsiteX70" fmla="*/ 1896188 w 2936056"/>
              <a:gd name="connsiteY70" fmla="*/ 2502968 h 2981194"/>
              <a:gd name="connsiteX71" fmla="*/ 1870798 w 2936056"/>
              <a:gd name="connsiteY71" fmla="*/ 2638594 h 2981194"/>
              <a:gd name="connsiteX72" fmla="*/ 1789166 w 2936056"/>
              <a:gd name="connsiteY72" fmla="*/ 2836247 h 2981194"/>
              <a:gd name="connsiteX73" fmla="*/ 1729388 w 2936056"/>
              <a:gd name="connsiteY73" fmla="*/ 2968659 h 2981194"/>
              <a:gd name="connsiteX74" fmla="*/ 1711069 w 2936056"/>
              <a:gd name="connsiteY74" fmla="*/ 2980872 h 2981194"/>
              <a:gd name="connsiteX75" fmla="*/ 1534305 w 2936056"/>
              <a:gd name="connsiteY75" fmla="*/ 2980229 h 2981194"/>
              <a:gd name="connsiteX76" fmla="*/ 1501845 w 2936056"/>
              <a:gd name="connsiteY76" fmla="*/ 2978301 h 2981194"/>
              <a:gd name="connsiteX77" fmla="*/ 1486418 w 2936056"/>
              <a:gd name="connsiteY77" fmla="*/ 2952911 h 2981194"/>
              <a:gd name="connsiteX78" fmla="*/ 1538162 w 2936056"/>
              <a:gd name="connsiteY78" fmla="*/ 2871600 h 2981194"/>
              <a:gd name="connsiteX79" fmla="*/ 1708497 w 2936056"/>
              <a:gd name="connsiteY79" fmla="*/ 2755900 h 2981194"/>
              <a:gd name="connsiteX80" fmla="*/ 1730352 w 2936056"/>
              <a:gd name="connsiteY80" fmla="*/ 2752365 h 2981194"/>
              <a:gd name="connsiteX81" fmla="*/ 1759598 w 2936056"/>
              <a:gd name="connsiteY81" fmla="*/ 2736617 h 2981194"/>
              <a:gd name="connsiteX82" fmla="*/ 1877869 w 2936056"/>
              <a:gd name="connsiteY82" fmla="*/ 2468579 h 2981194"/>
              <a:gd name="connsiteX83" fmla="*/ 1892974 w 2936056"/>
              <a:gd name="connsiteY83" fmla="*/ 2341631 h 2981194"/>
              <a:gd name="connsiteX84" fmla="*/ 1901330 w 2936056"/>
              <a:gd name="connsiteY84" fmla="*/ 2295994 h 2981194"/>
              <a:gd name="connsiteX85" fmla="*/ 1002730 w 2936056"/>
              <a:gd name="connsiteY85" fmla="*/ 2028278 h 2981194"/>
              <a:gd name="connsiteX86" fmla="*/ 1008193 w 2936056"/>
              <a:gd name="connsiteY86" fmla="*/ 2038563 h 2981194"/>
              <a:gd name="connsiteX87" fmla="*/ 1011407 w 2936056"/>
              <a:gd name="connsiteY87" fmla="*/ 2088056 h 2981194"/>
              <a:gd name="connsiteX88" fmla="*/ 1011407 w 2936056"/>
              <a:gd name="connsiteY88" fmla="*/ 2208898 h 2981194"/>
              <a:gd name="connsiteX89" fmla="*/ 1026191 w 2936056"/>
              <a:gd name="connsiteY89" fmla="*/ 2346131 h 2981194"/>
              <a:gd name="connsiteX90" fmla="*/ 1017513 w 2936056"/>
              <a:gd name="connsiteY90" fmla="*/ 2353844 h 2981194"/>
              <a:gd name="connsiteX91" fmla="*/ 974126 w 2936056"/>
              <a:gd name="connsiteY91" fmla="*/ 2346452 h 2981194"/>
              <a:gd name="connsiteX92" fmla="*/ 942630 w 2936056"/>
              <a:gd name="connsiteY92" fmla="*/ 2314957 h 2981194"/>
              <a:gd name="connsiteX93" fmla="*/ 931060 w 2936056"/>
              <a:gd name="connsiteY93" fmla="*/ 2246501 h 2981194"/>
              <a:gd name="connsiteX94" fmla="*/ 931381 w 2936056"/>
              <a:gd name="connsiteY94" fmla="*/ 2214683 h 2981194"/>
              <a:gd name="connsiteX95" fmla="*/ 933631 w 2936056"/>
              <a:gd name="connsiteY95" fmla="*/ 2156512 h 2981194"/>
              <a:gd name="connsiteX96" fmla="*/ 947772 w 2936056"/>
              <a:gd name="connsiteY96" fmla="*/ 2110232 h 2981194"/>
              <a:gd name="connsiteX97" fmla="*/ 994373 w 2936056"/>
              <a:gd name="connsiteY97" fmla="*/ 2035349 h 2981194"/>
              <a:gd name="connsiteX98" fmla="*/ 1002730 w 2936056"/>
              <a:gd name="connsiteY98" fmla="*/ 2028278 h 2981194"/>
              <a:gd name="connsiteX99" fmla="*/ 1901652 w 2936056"/>
              <a:gd name="connsiteY99" fmla="*/ 1973963 h 2981194"/>
              <a:gd name="connsiteX100" fmla="*/ 1906151 w 2936056"/>
              <a:gd name="connsiteY100" fmla="*/ 1981034 h 2981194"/>
              <a:gd name="connsiteX101" fmla="*/ 1906794 w 2936056"/>
              <a:gd name="connsiteY101" fmla="*/ 2026349 h 2981194"/>
              <a:gd name="connsiteX102" fmla="*/ 1848944 w 2936056"/>
              <a:gd name="connsiteY102" fmla="*/ 2393374 h 2981194"/>
              <a:gd name="connsiteX103" fmla="*/ 1735815 w 2936056"/>
              <a:gd name="connsiteY103" fmla="*/ 2620917 h 2981194"/>
              <a:gd name="connsiteX104" fmla="*/ 1645184 w 2936056"/>
              <a:gd name="connsiteY104" fmla="*/ 2738545 h 2981194"/>
              <a:gd name="connsiteX105" fmla="*/ 1532055 w 2936056"/>
              <a:gd name="connsiteY105" fmla="*/ 2798323 h 2981194"/>
              <a:gd name="connsiteX106" fmla="*/ 1467135 w 2936056"/>
              <a:gd name="connsiteY106" fmla="*/ 2743687 h 2981194"/>
              <a:gd name="connsiteX107" fmla="*/ 1517593 w 2936056"/>
              <a:gd name="connsiteY107" fmla="*/ 2589743 h 2981194"/>
              <a:gd name="connsiteX108" fmla="*/ 1604046 w 2936056"/>
              <a:gd name="connsiteY108" fmla="*/ 2487863 h 2981194"/>
              <a:gd name="connsiteX109" fmla="*/ 1741600 w 2936056"/>
              <a:gd name="connsiteY109" fmla="*/ 2426799 h 2981194"/>
              <a:gd name="connsiteX110" fmla="*/ 1758312 w 2936056"/>
              <a:gd name="connsiteY110" fmla="*/ 2418764 h 2981194"/>
              <a:gd name="connsiteX111" fmla="*/ 1850872 w 2936056"/>
              <a:gd name="connsiteY111" fmla="*/ 2234930 h 2981194"/>
              <a:gd name="connsiteX112" fmla="*/ 1892653 w 2936056"/>
              <a:gd name="connsiteY112" fmla="*/ 2012208 h 2981194"/>
              <a:gd name="connsiteX113" fmla="*/ 1896188 w 2936056"/>
              <a:gd name="connsiteY113" fmla="*/ 1980069 h 2981194"/>
              <a:gd name="connsiteX114" fmla="*/ 1901652 w 2936056"/>
              <a:gd name="connsiteY114" fmla="*/ 1973963 h 2981194"/>
              <a:gd name="connsiteX115" fmla="*/ 319459 w 2936056"/>
              <a:gd name="connsiteY115" fmla="*/ 1832231 h 2981194"/>
              <a:gd name="connsiteX116" fmla="*/ 332636 w 2936056"/>
              <a:gd name="connsiteY116" fmla="*/ 1841873 h 2981194"/>
              <a:gd name="connsiteX117" fmla="*/ 390165 w 2936056"/>
              <a:gd name="connsiteY117" fmla="*/ 1923506 h 2981194"/>
              <a:gd name="connsiteX118" fmla="*/ 529968 w 2936056"/>
              <a:gd name="connsiteY118" fmla="*/ 2059774 h 2981194"/>
              <a:gd name="connsiteX119" fmla="*/ 618030 w 2936056"/>
              <a:gd name="connsiteY119" fmla="*/ 2078736 h 2981194"/>
              <a:gd name="connsiteX120" fmla="*/ 863892 w 2936056"/>
              <a:gd name="connsiteY120" fmla="*/ 2174831 h 2981194"/>
              <a:gd name="connsiteX121" fmla="*/ 897959 w 2936056"/>
              <a:gd name="connsiteY121" fmla="*/ 2255821 h 2981194"/>
              <a:gd name="connsiteX122" fmla="*/ 883818 w 2936056"/>
              <a:gd name="connsiteY122" fmla="*/ 2277354 h 2981194"/>
              <a:gd name="connsiteX123" fmla="*/ 793508 w 2936056"/>
              <a:gd name="connsiteY123" fmla="*/ 2287960 h 2981194"/>
              <a:gd name="connsiteX124" fmla="*/ 610316 w 2936056"/>
              <a:gd name="connsiteY124" fmla="*/ 2192829 h 2981194"/>
              <a:gd name="connsiteX125" fmla="*/ 458620 w 2936056"/>
              <a:gd name="connsiteY125" fmla="*/ 2050132 h 2981194"/>
              <a:gd name="connsiteX126" fmla="*/ 429695 w 2936056"/>
              <a:gd name="connsiteY126" fmla="*/ 2024100 h 2981194"/>
              <a:gd name="connsiteX127" fmla="*/ 427767 w 2936056"/>
              <a:gd name="connsiteY127" fmla="*/ 2026350 h 2981194"/>
              <a:gd name="connsiteX128" fmla="*/ 438373 w 2936056"/>
              <a:gd name="connsiteY128" fmla="*/ 2047561 h 2981194"/>
              <a:gd name="connsiteX129" fmla="*/ 559215 w 2936056"/>
              <a:gd name="connsiteY129" fmla="*/ 2226575 h 2981194"/>
              <a:gd name="connsiteX130" fmla="*/ 633135 w 2936056"/>
              <a:gd name="connsiteY130" fmla="*/ 2292138 h 2981194"/>
              <a:gd name="connsiteX131" fmla="*/ 712517 w 2936056"/>
              <a:gd name="connsiteY131" fmla="*/ 2309814 h 2981194"/>
              <a:gd name="connsiteX132" fmla="*/ 872569 w 2936056"/>
              <a:gd name="connsiteY132" fmla="*/ 2335204 h 2981194"/>
              <a:gd name="connsiteX133" fmla="*/ 985696 w 2936056"/>
              <a:gd name="connsiteY133" fmla="*/ 2412015 h 2981194"/>
              <a:gd name="connsiteX134" fmla="*/ 1008193 w 2936056"/>
              <a:gd name="connsiteY134" fmla="*/ 2493327 h 2981194"/>
              <a:gd name="connsiteX135" fmla="*/ 991802 w 2936056"/>
              <a:gd name="connsiteY135" fmla="*/ 2512610 h 2981194"/>
              <a:gd name="connsiteX136" fmla="*/ 915314 w 2936056"/>
              <a:gd name="connsiteY136" fmla="*/ 2520645 h 2981194"/>
              <a:gd name="connsiteX137" fmla="*/ 720873 w 2936056"/>
              <a:gd name="connsiteY137" fmla="*/ 2431299 h 2981194"/>
              <a:gd name="connsiteX138" fmla="*/ 514542 w 2936056"/>
              <a:gd name="connsiteY138" fmla="*/ 2213397 h 2981194"/>
              <a:gd name="connsiteX139" fmla="*/ 398199 w 2936056"/>
              <a:gd name="connsiteY139" fmla="*/ 2001924 h 2981194"/>
              <a:gd name="connsiteX140" fmla="*/ 352884 w 2936056"/>
              <a:gd name="connsiteY140" fmla="*/ 1918042 h 2981194"/>
              <a:gd name="connsiteX141" fmla="*/ 320423 w 2936056"/>
              <a:gd name="connsiteY141" fmla="*/ 1848622 h 2981194"/>
              <a:gd name="connsiteX142" fmla="*/ 319459 w 2936056"/>
              <a:gd name="connsiteY142" fmla="*/ 1832231 h 2981194"/>
              <a:gd name="connsiteX143" fmla="*/ 1911294 w 2936056"/>
              <a:gd name="connsiteY143" fmla="*/ 1818412 h 2981194"/>
              <a:gd name="connsiteX144" fmla="*/ 1920614 w 2936056"/>
              <a:gd name="connsiteY144" fmla="*/ 1854086 h 2981194"/>
              <a:gd name="connsiteX145" fmla="*/ 1984570 w 2936056"/>
              <a:gd name="connsiteY145" fmla="*/ 2054632 h 2981194"/>
              <a:gd name="connsiteX146" fmla="*/ 2011245 w 2936056"/>
              <a:gd name="connsiteY146" fmla="*/ 2164547 h 2981194"/>
              <a:gd name="connsiteX147" fmla="*/ 2005139 w 2936056"/>
              <a:gd name="connsiteY147" fmla="*/ 2255821 h 2981194"/>
              <a:gd name="connsiteX148" fmla="*/ 1930577 w 2936056"/>
              <a:gd name="connsiteY148" fmla="*/ 2327812 h 2981194"/>
              <a:gd name="connsiteX149" fmla="*/ 1920935 w 2936056"/>
              <a:gd name="connsiteY149" fmla="*/ 2321063 h 2981194"/>
              <a:gd name="connsiteX150" fmla="*/ 1906151 w 2936056"/>
              <a:gd name="connsiteY150" fmla="*/ 2245858 h 2981194"/>
              <a:gd name="connsiteX151" fmla="*/ 1912258 w 2936056"/>
              <a:gd name="connsiteY151" fmla="*/ 2189615 h 2981194"/>
              <a:gd name="connsiteX152" fmla="*/ 1925113 w 2936056"/>
              <a:gd name="connsiteY152" fmla="*/ 2049811 h 2981194"/>
              <a:gd name="connsiteX153" fmla="*/ 1914186 w 2936056"/>
              <a:gd name="connsiteY153" fmla="*/ 1872405 h 2981194"/>
              <a:gd name="connsiteX154" fmla="*/ 1911294 w 2936056"/>
              <a:gd name="connsiteY154" fmla="*/ 1818412 h 2981194"/>
              <a:gd name="connsiteX155" fmla="*/ 2618026 w 2936056"/>
              <a:gd name="connsiteY155" fmla="*/ 1780166 h 2981194"/>
              <a:gd name="connsiteX156" fmla="*/ 2618990 w 2936056"/>
              <a:gd name="connsiteY156" fmla="*/ 1788523 h 2981194"/>
              <a:gd name="connsiteX157" fmla="*/ 2596171 w 2936056"/>
              <a:gd name="connsiteY157" fmla="*/ 1843158 h 2981194"/>
              <a:gd name="connsiteX158" fmla="*/ 2491720 w 2936056"/>
              <a:gd name="connsiteY158" fmla="*/ 2049489 h 2981194"/>
              <a:gd name="connsiteX159" fmla="*/ 2343560 w 2936056"/>
              <a:gd name="connsiteY159" fmla="*/ 2260320 h 2981194"/>
              <a:gd name="connsiteX160" fmla="*/ 2188008 w 2936056"/>
              <a:gd name="connsiteY160" fmla="*/ 2399481 h 2981194"/>
              <a:gd name="connsiteX161" fmla="*/ 2035992 w 2936056"/>
              <a:gd name="connsiteY161" fmla="*/ 2467294 h 2981194"/>
              <a:gd name="connsiteX162" fmla="*/ 1950824 w 2936056"/>
              <a:gd name="connsiteY162" fmla="*/ 2463759 h 2981194"/>
              <a:gd name="connsiteX163" fmla="*/ 1928006 w 2936056"/>
              <a:gd name="connsiteY163" fmla="*/ 2430334 h 2981194"/>
              <a:gd name="connsiteX164" fmla="*/ 1991640 w 2936056"/>
              <a:gd name="connsiteY164" fmla="*/ 2321384 h 2981194"/>
              <a:gd name="connsiteX165" fmla="*/ 2152977 w 2936056"/>
              <a:gd name="connsiteY165" fmla="*/ 2264177 h 2981194"/>
              <a:gd name="connsiteX166" fmla="*/ 2256143 w 2936056"/>
              <a:gd name="connsiteY166" fmla="*/ 2255499 h 2981194"/>
              <a:gd name="connsiteX167" fmla="*/ 2325562 w 2936056"/>
              <a:gd name="connsiteY167" fmla="*/ 2223682 h 2981194"/>
              <a:gd name="connsiteX168" fmla="*/ 2475329 w 2936056"/>
              <a:gd name="connsiteY168" fmla="*/ 2035349 h 2981194"/>
              <a:gd name="connsiteX169" fmla="*/ 2508111 w 2936056"/>
              <a:gd name="connsiteY169" fmla="*/ 1973321 h 2981194"/>
              <a:gd name="connsiteX170" fmla="*/ 2468902 w 2936056"/>
              <a:gd name="connsiteY170" fmla="*/ 2006424 h 2981194"/>
              <a:gd name="connsiteX171" fmla="*/ 2331026 w 2936056"/>
              <a:gd name="connsiteY171" fmla="*/ 2136586 h 2981194"/>
              <a:gd name="connsiteX172" fmla="*/ 2170654 w 2936056"/>
              <a:gd name="connsiteY172" fmla="*/ 2229788 h 2981194"/>
              <a:gd name="connsiteX173" fmla="*/ 2105412 w 2936056"/>
              <a:gd name="connsiteY173" fmla="*/ 2240715 h 2981194"/>
              <a:gd name="connsiteX174" fmla="*/ 2047240 w 2936056"/>
              <a:gd name="connsiteY174" fmla="*/ 2223039 h 2981194"/>
              <a:gd name="connsiteX175" fmla="*/ 2038242 w 2936056"/>
              <a:gd name="connsiteY175" fmla="*/ 2202149 h 2981194"/>
              <a:gd name="connsiteX176" fmla="*/ 2102198 w 2936056"/>
              <a:gd name="connsiteY176" fmla="*/ 2094162 h 2981194"/>
              <a:gd name="connsiteX177" fmla="*/ 2233646 w 2936056"/>
              <a:gd name="connsiteY177" fmla="*/ 2029564 h 2981194"/>
              <a:gd name="connsiteX178" fmla="*/ 2319135 w 2936056"/>
              <a:gd name="connsiteY178" fmla="*/ 2027314 h 2981194"/>
              <a:gd name="connsiteX179" fmla="*/ 2421658 w 2936056"/>
              <a:gd name="connsiteY179" fmla="*/ 1998389 h 2981194"/>
              <a:gd name="connsiteX180" fmla="*/ 2556641 w 2936056"/>
              <a:gd name="connsiteY180" fmla="*/ 1856978 h 2981194"/>
              <a:gd name="connsiteX181" fmla="*/ 2599385 w 2936056"/>
              <a:gd name="connsiteY181" fmla="*/ 1795914 h 2981194"/>
              <a:gd name="connsiteX182" fmla="*/ 2610312 w 2936056"/>
              <a:gd name="connsiteY182" fmla="*/ 1783702 h 2981194"/>
              <a:gd name="connsiteX183" fmla="*/ 2618026 w 2936056"/>
              <a:gd name="connsiteY183" fmla="*/ 1780166 h 2981194"/>
              <a:gd name="connsiteX184" fmla="*/ 239755 w 2936056"/>
              <a:gd name="connsiteY184" fmla="*/ 1655146 h 2981194"/>
              <a:gd name="connsiteX185" fmla="*/ 254218 w 2936056"/>
              <a:gd name="connsiteY185" fmla="*/ 1663823 h 2981194"/>
              <a:gd name="connsiteX186" fmla="*/ 371524 w 2936056"/>
              <a:gd name="connsiteY186" fmla="*/ 1793021 h 2981194"/>
              <a:gd name="connsiteX187" fmla="*/ 478868 w 2936056"/>
              <a:gd name="connsiteY187" fmla="*/ 1844444 h 2981194"/>
              <a:gd name="connsiteX188" fmla="*/ 627671 w 2936056"/>
              <a:gd name="connsiteY188" fmla="*/ 1861799 h 2981194"/>
              <a:gd name="connsiteX189" fmla="*/ 771652 w 2936056"/>
              <a:gd name="connsiteY189" fmla="*/ 1964643 h 2981194"/>
              <a:gd name="connsiteX190" fmla="*/ 788043 w 2936056"/>
              <a:gd name="connsiteY190" fmla="*/ 1994211 h 2981194"/>
              <a:gd name="connsiteX191" fmla="*/ 763618 w 2936056"/>
              <a:gd name="connsiteY191" fmla="*/ 2046918 h 2981194"/>
              <a:gd name="connsiteX192" fmla="*/ 718945 w 2936056"/>
              <a:gd name="connsiteY192" fmla="*/ 2049489 h 2981194"/>
              <a:gd name="connsiteX193" fmla="*/ 551823 w 2936056"/>
              <a:gd name="connsiteY193" fmla="*/ 2000638 h 2981194"/>
              <a:gd name="connsiteX194" fmla="*/ 263538 w 2936056"/>
              <a:gd name="connsiteY194" fmla="*/ 1722316 h 2981194"/>
              <a:gd name="connsiteX195" fmla="*/ 239112 w 2936056"/>
              <a:gd name="connsiteY195" fmla="*/ 1673465 h 2981194"/>
              <a:gd name="connsiteX196" fmla="*/ 239755 w 2936056"/>
              <a:gd name="connsiteY196" fmla="*/ 1655146 h 2981194"/>
              <a:gd name="connsiteX197" fmla="*/ 1902616 w 2936056"/>
              <a:gd name="connsiteY197" fmla="*/ 1650647 h 2981194"/>
              <a:gd name="connsiteX198" fmla="*/ 1907115 w 2936056"/>
              <a:gd name="connsiteY198" fmla="*/ 1666074 h 2981194"/>
              <a:gd name="connsiteX199" fmla="*/ 1898116 w 2936056"/>
              <a:gd name="connsiteY199" fmla="*/ 1838980 h 2981194"/>
              <a:gd name="connsiteX200" fmla="*/ 1850551 w 2936056"/>
              <a:gd name="connsiteY200" fmla="*/ 2068451 h 2981194"/>
              <a:gd name="connsiteX201" fmla="*/ 1738387 w 2936056"/>
              <a:gd name="connsiteY201" fmla="*/ 2297923 h 2981194"/>
              <a:gd name="connsiteX202" fmla="*/ 1634578 w 2936056"/>
              <a:gd name="connsiteY202" fmla="*/ 2430334 h 2981194"/>
              <a:gd name="connsiteX203" fmla="*/ 1518557 w 2936056"/>
              <a:gd name="connsiteY203" fmla="*/ 2475650 h 2981194"/>
              <a:gd name="connsiteX204" fmla="*/ 1496703 w 2936056"/>
              <a:gd name="connsiteY204" fmla="*/ 2472436 h 2981194"/>
              <a:gd name="connsiteX205" fmla="*/ 1468742 w 2936056"/>
              <a:gd name="connsiteY205" fmla="*/ 2441904 h 2981194"/>
              <a:gd name="connsiteX206" fmla="*/ 1483847 w 2936056"/>
              <a:gd name="connsiteY206" fmla="*/ 2324276 h 2981194"/>
              <a:gd name="connsiteX207" fmla="*/ 1705605 w 2936056"/>
              <a:gd name="connsiteY207" fmla="*/ 2113767 h 2981194"/>
              <a:gd name="connsiteX208" fmla="*/ 1725852 w 2936056"/>
              <a:gd name="connsiteY208" fmla="*/ 2108946 h 2981194"/>
              <a:gd name="connsiteX209" fmla="*/ 1770204 w 2936056"/>
              <a:gd name="connsiteY209" fmla="*/ 2078736 h 2981194"/>
              <a:gd name="connsiteX210" fmla="*/ 1882368 w 2936056"/>
              <a:gd name="connsiteY210" fmla="*/ 1791415 h 2981194"/>
              <a:gd name="connsiteX211" fmla="*/ 1894902 w 2936056"/>
              <a:gd name="connsiteY211" fmla="*/ 1677001 h 2981194"/>
              <a:gd name="connsiteX212" fmla="*/ 1902616 w 2936056"/>
              <a:gd name="connsiteY212" fmla="*/ 1650647 h 2981194"/>
              <a:gd name="connsiteX213" fmla="*/ 2699015 w 2936056"/>
              <a:gd name="connsiteY213" fmla="*/ 1603403 h 2981194"/>
              <a:gd name="connsiteX214" fmla="*/ 2698051 w 2936056"/>
              <a:gd name="connsiteY214" fmla="*/ 1611759 h 2981194"/>
              <a:gd name="connsiteX215" fmla="*/ 2578173 w 2936056"/>
              <a:gd name="connsiteY215" fmla="*/ 1788201 h 2981194"/>
              <a:gd name="connsiteX216" fmla="*/ 2415551 w 2936056"/>
              <a:gd name="connsiteY216" fmla="*/ 1929933 h 2981194"/>
              <a:gd name="connsiteX217" fmla="*/ 2282496 w 2936056"/>
              <a:gd name="connsiteY217" fmla="*/ 1991961 h 2981194"/>
              <a:gd name="connsiteX218" fmla="*/ 2212434 w 2936056"/>
              <a:gd name="connsiteY218" fmla="*/ 1998067 h 2981194"/>
              <a:gd name="connsiteX219" fmla="*/ 2180295 w 2936056"/>
              <a:gd name="connsiteY219" fmla="*/ 1996460 h 2981194"/>
              <a:gd name="connsiteX220" fmla="*/ 2151370 w 2936056"/>
              <a:gd name="connsiteY220" fmla="*/ 1937325 h 2981194"/>
              <a:gd name="connsiteX221" fmla="*/ 2234609 w 2936056"/>
              <a:gd name="connsiteY221" fmla="*/ 1838980 h 2981194"/>
              <a:gd name="connsiteX222" fmla="*/ 2355130 w 2936056"/>
              <a:gd name="connsiteY222" fmla="*/ 1802664 h 2981194"/>
              <a:gd name="connsiteX223" fmla="*/ 2497184 w 2936056"/>
              <a:gd name="connsiteY223" fmla="*/ 1786916 h 2981194"/>
              <a:gd name="connsiteX224" fmla="*/ 2549570 w 2936056"/>
              <a:gd name="connsiteY224" fmla="*/ 1757026 h 2981194"/>
              <a:gd name="connsiteX225" fmla="*/ 2660449 w 2936056"/>
              <a:gd name="connsiteY225" fmla="*/ 1636185 h 2981194"/>
              <a:gd name="connsiteX226" fmla="*/ 2690659 w 2936056"/>
              <a:gd name="connsiteY226" fmla="*/ 1605653 h 2981194"/>
              <a:gd name="connsiteX227" fmla="*/ 2699015 w 2936056"/>
              <a:gd name="connsiteY227" fmla="*/ 1603403 h 2981194"/>
              <a:gd name="connsiteX228" fmla="*/ 933309 w 2936056"/>
              <a:gd name="connsiteY228" fmla="*/ 1490917 h 2981194"/>
              <a:gd name="connsiteX229" fmla="*/ 945522 w 2936056"/>
              <a:gd name="connsiteY229" fmla="*/ 1510843 h 2981194"/>
              <a:gd name="connsiteX230" fmla="*/ 995016 w 2936056"/>
              <a:gd name="connsiteY230" fmla="*/ 1712353 h 2981194"/>
              <a:gd name="connsiteX231" fmla="*/ 1001444 w 2936056"/>
              <a:gd name="connsiteY231" fmla="*/ 1834159 h 2981194"/>
              <a:gd name="connsiteX232" fmla="*/ 967698 w 2936056"/>
              <a:gd name="connsiteY232" fmla="*/ 2028278 h 2981194"/>
              <a:gd name="connsiteX233" fmla="*/ 920454 w 2936056"/>
              <a:gd name="connsiteY233" fmla="*/ 2101876 h 2981194"/>
              <a:gd name="connsiteX234" fmla="*/ 881245 w 2936056"/>
              <a:gd name="connsiteY234" fmla="*/ 2119873 h 2981194"/>
              <a:gd name="connsiteX235" fmla="*/ 839785 w 2936056"/>
              <a:gd name="connsiteY235" fmla="*/ 2095769 h 2981194"/>
              <a:gd name="connsiteX236" fmla="*/ 822109 w 2936056"/>
              <a:gd name="connsiteY236" fmla="*/ 2019279 h 2981194"/>
              <a:gd name="connsiteX237" fmla="*/ 867746 w 2936056"/>
              <a:gd name="connsiteY237" fmla="*/ 1847336 h 2981194"/>
              <a:gd name="connsiteX238" fmla="*/ 921418 w 2936056"/>
              <a:gd name="connsiteY238" fmla="*/ 1769882 h 2981194"/>
              <a:gd name="connsiteX239" fmla="*/ 951950 w 2936056"/>
              <a:gd name="connsiteY239" fmla="*/ 1665752 h 2981194"/>
              <a:gd name="connsiteX240" fmla="*/ 930738 w 2936056"/>
              <a:gd name="connsiteY240" fmla="*/ 1515021 h 2981194"/>
              <a:gd name="connsiteX241" fmla="*/ 933309 w 2936056"/>
              <a:gd name="connsiteY241" fmla="*/ 1490917 h 2981194"/>
              <a:gd name="connsiteX242" fmla="*/ 2003854 w 2936056"/>
              <a:gd name="connsiteY242" fmla="*/ 1437889 h 2981194"/>
              <a:gd name="connsiteX243" fmla="*/ 2006746 w 2936056"/>
              <a:gd name="connsiteY243" fmla="*/ 1446888 h 2981194"/>
              <a:gd name="connsiteX244" fmla="*/ 2001283 w 2936056"/>
              <a:gd name="connsiteY244" fmla="*/ 1496381 h 2981194"/>
              <a:gd name="connsiteX245" fmla="*/ 1984249 w 2936056"/>
              <a:gd name="connsiteY245" fmla="*/ 1615938 h 2981194"/>
              <a:gd name="connsiteX246" fmla="*/ 2017673 w 2936056"/>
              <a:gd name="connsiteY246" fmla="*/ 1721674 h 2981194"/>
              <a:gd name="connsiteX247" fmla="*/ 2092557 w 2936056"/>
              <a:gd name="connsiteY247" fmla="*/ 1847016 h 2981194"/>
              <a:gd name="connsiteX248" fmla="*/ 2106698 w 2936056"/>
              <a:gd name="connsiteY248" fmla="*/ 2016709 h 2981194"/>
              <a:gd name="connsiteX249" fmla="*/ 2096092 w 2936056"/>
              <a:gd name="connsiteY249" fmla="*/ 2044991 h 2981194"/>
              <a:gd name="connsiteX250" fmla="*/ 2039849 w 2936056"/>
              <a:gd name="connsiteY250" fmla="*/ 2064917 h 2981194"/>
              <a:gd name="connsiteX251" fmla="*/ 1990998 w 2936056"/>
              <a:gd name="connsiteY251" fmla="*/ 2021529 h 2981194"/>
              <a:gd name="connsiteX252" fmla="*/ 1944397 w 2936056"/>
              <a:gd name="connsiteY252" fmla="*/ 1886225 h 2981194"/>
              <a:gd name="connsiteX253" fmla="*/ 1934755 w 2936056"/>
              <a:gd name="connsiteY253" fmla="*/ 1766669 h 2981194"/>
              <a:gd name="connsiteX254" fmla="*/ 1992284 w 2936056"/>
              <a:gd name="connsiteY254" fmla="*/ 1456529 h 2981194"/>
              <a:gd name="connsiteX255" fmla="*/ 1997426 w 2936056"/>
              <a:gd name="connsiteY255" fmla="*/ 1444959 h 2981194"/>
              <a:gd name="connsiteX256" fmla="*/ 2003854 w 2936056"/>
              <a:gd name="connsiteY256" fmla="*/ 1437889 h 2981194"/>
              <a:gd name="connsiteX257" fmla="*/ 88702 w 2936056"/>
              <a:gd name="connsiteY257" fmla="*/ 1352077 h 2981194"/>
              <a:gd name="connsiteX258" fmla="*/ 98344 w 2936056"/>
              <a:gd name="connsiteY258" fmla="*/ 1356898 h 2981194"/>
              <a:gd name="connsiteX259" fmla="*/ 129197 w 2936056"/>
              <a:gd name="connsiteY259" fmla="*/ 1397714 h 2981194"/>
              <a:gd name="connsiteX260" fmla="*/ 219507 w 2936056"/>
              <a:gd name="connsiteY260" fmla="*/ 1526270 h 2981194"/>
              <a:gd name="connsiteX261" fmla="*/ 310781 w 2936056"/>
              <a:gd name="connsiteY261" fmla="*/ 1600510 h 2981194"/>
              <a:gd name="connsiteX262" fmla="*/ 379559 w 2936056"/>
              <a:gd name="connsiteY262" fmla="*/ 1615937 h 2981194"/>
              <a:gd name="connsiteX263" fmla="*/ 480796 w 2936056"/>
              <a:gd name="connsiteY263" fmla="*/ 1618187 h 2981194"/>
              <a:gd name="connsiteX264" fmla="*/ 511649 w 2936056"/>
              <a:gd name="connsiteY264" fmla="*/ 1623972 h 2981194"/>
              <a:gd name="connsiteX265" fmla="*/ 647918 w 2936056"/>
              <a:gd name="connsiteY265" fmla="*/ 1715888 h 2981194"/>
              <a:gd name="connsiteX266" fmla="*/ 675557 w 2936056"/>
              <a:gd name="connsiteY266" fmla="*/ 1776309 h 2981194"/>
              <a:gd name="connsiteX267" fmla="*/ 646632 w 2936056"/>
              <a:gd name="connsiteY267" fmla="*/ 1817126 h 2981194"/>
              <a:gd name="connsiteX268" fmla="*/ 617707 w 2936056"/>
              <a:gd name="connsiteY268" fmla="*/ 1821304 h 2981194"/>
              <a:gd name="connsiteX269" fmla="*/ 474368 w 2936056"/>
              <a:gd name="connsiteY269" fmla="*/ 1783701 h 2981194"/>
              <a:gd name="connsiteX270" fmla="*/ 254539 w 2936056"/>
              <a:gd name="connsiteY270" fmla="*/ 1616580 h 2981194"/>
              <a:gd name="connsiteX271" fmla="*/ 104129 w 2936056"/>
              <a:gd name="connsiteY271" fmla="*/ 1399964 h 2981194"/>
              <a:gd name="connsiteX272" fmla="*/ 87738 w 2936056"/>
              <a:gd name="connsiteY272" fmla="*/ 1362683 h 2981194"/>
              <a:gd name="connsiteX273" fmla="*/ 88702 w 2936056"/>
              <a:gd name="connsiteY273" fmla="*/ 1352077 h 2981194"/>
              <a:gd name="connsiteX274" fmla="*/ 1901331 w 2936056"/>
              <a:gd name="connsiteY274" fmla="*/ 1342115 h 2981194"/>
              <a:gd name="connsiteX275" fmla="*/ 1907116 w 2936056"/>
              <a:gd name="connsiteY275" fmla="*/ 1349828 h 2981194"/>
              <a:gd name="connsiteX276" fmla="*/ 1910008 w 2936056"/>
              <a:gd name="connsiteY276" fmla="*/ 1394823 h 2981194"/>
              <a:gd name="connsiteX277" fmla="*/ 1885261 w 2936056"/>
              <a:gd name="connsiteY277" fmla="*/ 1606296 h 2981194"/>
              <a:gd name="connsiteX278" fmla="*/ 1842838 w 2936056"/>
              <a:gd name="connsiteY278" fmla="*/ 1770204 h 2981194"/>
              <a:gd name="connsiteX279" fmla="*/ 1667039 w 2936056"/>
              <a:gd name="connsiteY279" fmla="*/ 2079701 h 2981194"/>
              <a:gd name="connsiteX280" fmla="*/ 1629758 w 2936056"/>
              <a:gd name="connsiteY280" fmla="*/ 2118267 h 2981194"/>
              <a:gd name="connsiteX281" fmla="*/ 1535270 w 2936056"/>
              <a:gd name="connsiteY281" fmla="*/ 2151370 h 2981194"/>
              <a:gd name="connsiteX282" fmla="*/ 1502810 w 2936056"/>
              <a:gd name="connsiteY282" fmla="*/ 2151692 h 2981194"/>
              <a:gd name="connsiteX283" fmla="*/ 1472278 w 2936056"/>
              <a:gd name="connsiteY283" fmla="*/ 2126302 h 2981194"/>
              <a:gd name="connsiteX284" fmla="*/ 1480955 w 2936056"/>
              <a:gd name="connsiteY284" fmla="*/ 2014459 h 2981194"/>
              <a:gd name="connsiteX285" fmla="*/ 1698214 w 2936056"/>
              <a:gd name="connsiteY285" fmla="*/ 1794308 h 2981194"/>
              <a:gd name="connsiteX286" fmla="*/ 1726174 w 2936056"/>
              <a:gd name="connsiteY286" fmla="*/ 1786273 h 2981194"/>
              <a:gd name="connsiteX287" fmla="*/ 1770526 w 2936056"/>
              <a:gd name="connsiteY287" fmla="*/ 1755420 h 2981194"/>
              <a:gd name="connsiteX288" fmla="*/ 1881405 w 2936056"/>
              <a:gd name="connsiteY288" fmla="*/ 1482884 h 2981194"/>
              <a:gd name="connsiteX289" fmla="*/ 1893296 w 2936056"/>
              <a:gd name="connsiteY289" fmla="*/ 1369754 h 2981194"/>
              <a:gd name="connsiteX290" fmla="*/ 1895867 w 2936056"/>
              <a:gd name="connsiteY290" fmla="*/ 1350150 h 2981194"/>
              <a:gd name="connsiteX291" fmla="*/ 1901331 w 2936056"/>
              <a:gd name="connsiteY291" fmla="*/ 1342115 h 2981194"/>
              <a:gd name="connsiteX292" fmla="*/ 2847176 w 2936056"/>
              <a:gd name="connsiteY292" fmla="*/ 1301299 h 2981194"/>
              <a:gd name="connsiteX293" fmla="*/ 2845248 w 2936056"/>
              <a:gd name="connsiteY293" fmla="*/ 1318975 h 2981194"/>
              <a:gd name="connsiteX294" fmla="*/ 2778399 w 2936056"/>
              <a:gd name="connsiteY294" fmla="*/ 1435960 h 2981194"/>
              <a:gd name="connsiteX295" fmla="*/ 2642452 w 2936056"/>
              <a:gd name="connsiteY295" fmla="*/ 1605332 h 2981194"/>
              <a:gd name="connsiteX296" fmla="*/ 2421015 w 2936056"/>
              <a:gd name="connsiteY296" fmla="*/ 1747385 h 2981194"/>
              <a:gd name="connsiteX297" fmla="*/ 2322349 w 2936056"/>
              <a:gd name="connsiteY297" fmla="*/ 1768275 h 2981194"/>
              <a:gd name="connsiteX298" fmla="*/ 2287961 w 2936056"/>
              <a:gd name="connsiteY298" fmla="*/ 1764097 h 2981194"/>
              <a:gd name="connsiteX299" fmla="*/ 2260964 w 2936056"/>
              <a:gd name="connsiteY299" fmla="*/ 1720389 h 2981194"/>
              <a:gd name="connsiteX300" fmla="*/ 2290532 w 2936056"/>
              <a:gd name="connsiteY300" fmla="*/ 1661575 h 2981194"/>
              <a:gd name="connsiteX301" fmla="*/ 2436763 w 2936056"/>
              <a:gd name="connsiteY301" fmla="*/ 1569015 h 2981194"/>
              <a:gd name="connsiteX302" fmla="*/ 2475973 w 2936056"/>
              <a:gd name="connsiteY302" fmla="*/ 1564837 h 2981194"/>
              <a:gd name="connsiteX303" fmla="*/ 2571425 w 2936056"/>
              <a:gd name="connsiteY303" fmla="*/ 1562587 h 2981194"/>
              <a:gd name="connsiteX304" fmla="*/ 2685196 w 2936056"/>
              <a:gd name="connsiteY304" fmla="*/ 1507308 h 2981194"/>
              <a:gd name="connsiteX305" fmla="*/ 2782256 w 2936056"/>
              <a:gd name="connsiteY305" fmla="*/ 1382610 h 2981194"/>
              <a:gd name="connsiteX306" fmla="*/ 2832392 w 2936056"/>
              <a:gd name="connsiteY306" fmla="*/ 1311262 h 2981194"/>
              <a:gd name="connsiteX307" fmla="*/ 2847176 w 2936056"/>
              <a:gd name="connsiteY307" fmla="*/ 1301299 h 2981194"/>
              <a:gd name="connsiteX308" fmla="*/ 807326 w 2936056"/>
              <a:gd name="connsiteY308" fmla="*/ 1224487 h 2981194"/>
              <a:gd name="connsiteX309" fmla="*/ 828859 w 2936056"/>
              <a:gd name="connsiteY309" fmla="*/ 1251805 h 2981194"/>
              <a:gd name="connsiteX310" fmla="*/ 861641 w 2936056"/>
              <a:gd name="connsiteY310" fmla="*/ 1368148 h 2981194"/>
              <a:gd name="connsiteX311" fmla="*/ 890887 w 2936056"/>
              <a:gd name="connsiteY311" fmla="*/ 1595047 h 2981194"/>
              <a:gd name="connsiteX312" fmla="*/ 844928 w 2936056"/>
              <a:gd name="connsiteY312" fmla="*/ 1827090 h 2981194"/>
              <a:gd name="connsiteX313" fmla="*/ 811504 w 2936056"/>
              <a:gd name="connsiteY313" fmla="*/ 1872727 h 2981194"/>
              <a:gd name="connsiteX314" fmla="*/ 721515 w 2936056"/>
              <a:gd name="connsiteY314" fmla="*/ 1854086 h 2981194"/>
              <a:gd name="connsiteX315" fmla="*/ 709945 w 2936056"/>
              <a:gd name="connsiteY315" fmla="*/ 1813913 h 2981194"/>
              <a:gd name="connsiteX316" fmla="*/ 750762 w 2936056"/>
              <a:gd name="connsiteY316" fmla="*/ 1616580 h 2981194"/>
              <a:gd name="connsiteX317" fmla="*/ 811825 w 2936056"/>
              <a:gd name="connsiteY317" fmla="*/ 1523056 h 2981194"/>
              <a:gd name="connsiteX318" fmla="*/ 834323 w 2936056"/>
              <a:gd name="connsiteY318" fmla="*/ 1408000 h 2981194"/>
              <a:gd name="connsiteX319" fmla="*/ 806040 w 2936056"/>
              <a:gd name="connsiteY319" fmla="*/ 1234771 h 2981194"/>
              <a:gd name="connsiteX320" fmla="*/ 807326 w 2936056"/>
              <a:gd name="connsiteY320" fmla="*/ 1224487 h 2981194"/>
              <a:gd name="connsiteX321" fmla="*/ 0 w 2936056"/>
              <a:gd name="connsiteY321" fmla="*/ 1176278 h 2981194"/>
              <a:gd name="connsiteX322" fmla="*/ 13820 w 2936056"/>
              <a:gd name="connsiteY322" fmla="*/ 1181742 h 2981194"/>
              <a:gd name="connsiteX323" fmla="*/ 54957 w 2936056"/>
              <a:gd name="connsiteY323" fmla="*/ 1233486 h 2981194"/>
              <a:gd name="connsiteX324" fmla="*/ 178692 w 2936056"/>
              <a:gd name="connsiteY324" fmla="*/ 1355934 h 2981194"/>
              <a:gd name="connsiteX325" fmla="*/ 246826 w 2936056"/>
              <a:gd name="connsiteY325" fmla="*/ 1378753 h 2981194"/>
              <a:gd name="connsiteX326" fmla="*/ 366382 w 2936056"/>
              <a:gd name="connsiteY326" fmla="*/ 1386145 h 2981194"/>
              <a:gd name="connsiteX327" fmla="*/ 538647 w 2936056"/>
              <a:gd name="connsiteY327" fmla="*/ 1488989 h 2981194"/>
              <a:gd name="connsiteX328" fmla="*/ 558895 w 2936056"/>
              <a:gd name="connsiteY328" fmla="*/ 1536554 h 2981194"/>
              <a:gd name="connsiteX329" fmla="*/ 530933 w 2936056"/>
              <a:gd name="connsiteY329" fmla="*/ 1583477 h 2981194"/>
              <a:gd name="connsiteX330" fmla="*/ 445445 w 2936056"/>
              <a:gd name="connsiteY330" fmla="*/ 1586048 h 2981194"/>
              <a:gd name="connsiteX331" fmla="*/ 252290 w 2936056"/>
              <a:gd name="connsiteY331" fmla="*/ 1484811 h 2981194"/>
              <a:gd name="connsiteX332" fmla="*/ 126306 w 2936056"/>
              <a:gd name="connsiteY332" fmla="*/ 1361077 h 2981194"/>
              <a:gd name="connsiteX333" fmla="*/ 0 w 2936056"/>
              <a:gd name="connsiteY333" fmla="*/ 1185599 h 2981194"/>
              <a:gd name="connsiteX334" fmla="*/ 0 w 2936056"/>
              <a:gd name="connsiteY334" fmla="*/ 1176278 h 2981194"/>
              <a:gd name="connsiteX335" fmla="*/ 2128873 w 2936056"/>
              <a:gd name="connsiteY335" fmla="*/ 1174029 h 2981194"/>
              <a:gd name="connsiteX336" fmla="*/ 2129837 w 2936056"/>
              <a:gd name="connsiteY336" fmla="*/ 1182385 h 2981194"/>
              <a:gd name="connsiteX337" fmla="*/ 2108304 w 2936056"/>
              <a:gd name="connsiteY337" fmla="*/ 1307084 h 2981194"/>
              <a:gd name="connsiteX338" fmla="*/ 2101877 w 2936056"/>
              <a:gd name="connsiteY338" fmla="*/ 1411213 h 2981194"/>
              <a:gd name="connsiteX339" fmla="*/ 2137229 w 2936056"/>
              <a:gd name="connsiteY339" fmla="*/ 1491239 h 2981194"/>
              <a:gd name="connsiteX340" fmla="*/ 2209220 w 2936056"/>
              <a:gd name="connsiteY340" fmla="*/ 1610474 h 2981194"/>
              <a:gd name="connsiteX341" fmla="*/ 2219505 w 2936056"/>
              <a:gd name="connsiteY341" fmla="*/ 1789166 h 2981194"/>
              <a:gd name="connsiteX342" fmla="*/ 2117303 w 2936056"/>
              <a:gd name="connsiteY342" fmla="*/ 1813591 h 2981194"/>
              <a:gd name="connsiteX343" fmla="*/ 2080022 w 2936056"/>
              <a:gd name="connsiteY343" fmla="*/ 1748350 h 2981194"/>
              <a:gd name="connsiteX344" fmla="*/ 2046598 w 2936056"/>
              <a:gd name="connsiteY344" fmla="*/ 1581549 h 2981194"/>
              <a:gd name="connsiteX345" fmla="*/ 2044348 w 2936056"/>
              <a:gd name="connsiteY345" fmla="*/ 1552624 h 2981194"/>
              <a:gd name="connsiteX346" fmla="*/ 2068774 w 2936056"/>
              <a:gd name="connsiteY346" fmla="*/ 1346293 h 2981194"/>
              <a:gd name="connsiteX347" fmla="*/ 2107340 w 2936056"/>
              <a:gd name="connsiteY347" fmla="*/ 1200383 h 2981194"/>
              <a:gd name="connsiteX348" fmla="*/ 2120839 w 2936056"/>
              <a:gd name="connsiteY348" fmla="*/ 1177564 h 2981194"/>
              <a:gd name="connsiteX349" fmla="*/ 2128873 w 2936056"/>
              <a:gd name="connsiteY349" fmla="*/ 1174029 h 2981194"/>
              <a:gd name="connsiteX350" fmla="*/ 2929009 w 2936056"/>
              <a:gd name="connsiteY350" fmla="*/ 1123572 h 2981194"/>
              <a:gd name="connsiteX351" fmla="*/ 2934593 w 2936056"/>
              <a:gd name="connsiteY351" fmla="*/ 1124535 h 2981194"/>
              <a:gd name="connsiteX352" fmla="*/ 2933628 w 2936056"/>
              <a:gd name="connsiteY352" fmla="*/ 1134177 h 2981194"/>
              <a:gd name="connsiteX353" fmla="*/ 2887349 w 2936056"/>
              <a:gd name="connsiteY353" fmla="*/ 1212274 h 2981194"/>
              <a:gd name="connsiteX354" fmla="*/ 2779362 w 2936056"/>
              <a:gd name="connsiteY354" fmla="*/ 1340187 h 2981194"/>
              <a:gd name="connsiteX355" fmla="*/ 2634095 w 2936056"/>
              <a:gd name="connsiteY355" fmla="*/ 1468420 h 2981194"/>
              <a:gd name="connsiteX356" fmla="*/ 2461188 w 2936056"/>
              <a:gd name="connsiteY356" fmla="*/ 1539126 h 2981194"/>
              <a:gd name="connsiteX357" fmla="*/ 2446725 w 2936056"/>
              <a:gd name="connsiteY357" fmla="*/ 1539769 h 2981194"/>
              <a:gd name="connsiteX358" fmla="*/ 2413622 w 2936056"/>
              <a:gd name="connsiteY358" fmla="*/ 1534305 h 2981194"/>
              <a:gd name="connsiteX359" fmla="*/ 2380520 w 2936056"/>
              <a:gd name="connsiteY359" fmla="*/ 1465849 h 2981194"/>
              <a:gd name="connsiteX360" fmla="*/ 2432584 w 2936056"/>
              <a:gd name="connsiteY360" fmla="*/ 1399965 h 2981194"/>
              <a:gd name="connsiteX361" fmla="*/ 2587493 w 2936056"/>
              <a:gd name="connsiteY361" fmla="*/ 1330545 h 2981194"/>
              <a:gd name="connsiteX362" fmla="*/ 2663020 w 2936056"/>
              <a:gd name="connsiteY362" fmla="*/ 1327331 h 2981194"/>
              <a:gd name="connsiteX363" fmla="*/ 2708335 w 2936056"/>
              <a:gd name="connsiteY363" fmla="*/ 1324439 h 2981194"/>
              <a:gd name="connsiteX364" fmla="*/ 2762329 w 2936056"/>
              <a:gd name="connsiteY364" fmla="*/ 1299370 h 2981194"/>
              <a:gd name="connsiteX365" fmla="*/ 2907596 w 2936056"/>
              <a:gd name="connsiteY365" fmla="*/ 1146390 h 2981194"/>
              <a:gd name="connsiteX366" fmla="*/ 2924630 w 2936056"/>
              <a:gd name="connsiteY366" fmla="*/ 1127429 h 2981194"/>
              <a:gd name="connsiteX367" fmla="*/ 2929009 w 2936056"/>
              <a:gd name="connsiteY367" fmla="*/ 1123572 h 2981194"/>
              <a:gd name="connsiteX368" fmla="*/ 705768 w 2936056"/>
              <a:gd name="connsiteY368" fmla="*/ 1027476 h 2981194"/>
              <a:gd name="connsiteX369" fmla="*/ 715410 w 2936056"/>
              <a:gd name="connsiteY369" fmla="*/ 1033904 h 2981194"/>
              <a:gd name="connsiteX370" fmla="*/ 740156 w 2936056"/>
              <a:gd name="connsiteY370" fmla="*/ 1087576 h 2981194"/>
              <a:gd name="connsiteX371" fmla="*/ 777759 w 2936056"/>
              <a:gd name="connsiteY371" fmla="*/ 1315440 h 2981194"/>
              <a:gd name="connsiteX372" fmla="*/ 780330 w 2936056"/>
              <a:gd name="connsiteY372" fmla="*/ 1357220 h 2981194"/>
              <a:gd name="connsiteX373" fmla="*/ 734372 w 2936056"/>
              <a:gd name="connsiteY373" fmla="*/ 1582513 h 2981194"/>
              <a:gd name="connsiteX374" fmla="*/ 709625 w 2936056"/>
              <a:gd name="connsiteY374" fmla="*/ 1625900 h 2981194"/>
              <a:gd name="connsiteX375" fmla="*/ 652418 w 2936056"/>
              <a:gd name="connsiteY375" fmla="*/ 1647433 h 2981194"/>
              <a:gd name="connsiteX376" fmla="*/ 606459 w 2936056"/>
              <a:gd name="connsiteY376" fmla="*/ 1595369 h 2981194"/>
              <a:gd name="connsiteX377" fmla="*/ 606459 w 2936056"/>
              <a:gd name="connsiteY377" fmla="*/ 1455243 h 2981194"/>
              <a:gd name="connsiteX378" fmla="*/ 652418 w 2936056"/>
              <a:gd name="connsiteY378" fmla="*/ 1355934 h 2981194"/>
              <a:gd name="connsiteX379" fmla="*/ 695162 w 2936056"/>
              <a:gd name="connsiteY379" fmla="*/ 1302263 h 2981194"/>
              <a:gd name="connsiteX380" fmla="*/ 723122 w 2936056"/>
              <a:gd name="connsiteY380" fmla="*/ 1202632 h 2981194"/>
              <a:gd name="connsiteX381" fmla="*/ 703197 w 2936056"/>
              <a:gd name="connsiteY381" fmla="*/ 1039047 h 2981194"/>
              <a:gd name="connsiteX382" fmla="*/ 705768 w 2936056"/>
              <a:gd name="connsiteY382" fmla="*/ 1027476 h 2981194"/>
              <a:gd name="connsiteX383" fmla="*/ 1902295 w 2936056"/>
              <a:gd name="connsiteY383" fmla="*/ 1019442 h 2981194"/>
              <a:gd name="connsiteX384" fmla="*/ 1907116 w 2936056"/>
              <a:gd name="connsiteY384" fmla="*/ 1026511 h 2981194"/>
              <a:gd name="connsiteX385" fmla="*/ 1909687 w 2936056"/>
              <a:gd name="connsiteY385" fmla="*/ 1067007 h 2981194"/>
              <a:gd name="connsiteX386" fmla="*/ 1892974 w 2936056"/>
              <a:gd name="connsiteY386" fmla="*/ 1231878 h 2981194"/>
              <a:gd name="connsiteX387" fmla="*/ 1855694 w 2936056"/>
              <a:gd name="connsiteY387" fmla="*/ 1415070 h 2981194"/>
              <a:gd name="connsiteX388" fmla="*/ 1746100 w 2936056"/>
              <a:gd name="connsiteY388" fmla="*/ 1646790 h 2981194"/>
              <a:gd name="connsiteX389" fmla="*/ 1647755 w 2936056"/>
              <a:gd name="connsiteY389" fmla="*/ 1777917 h 2981194"/>
              <a:gd name="connsiteX390" fmla="*/ 1521771 w 2936056"/>
              <a:gd name="connsiteY390" fmla="*/ 1829017 h 2981194"/>
              <a:gd name="connsiteX391" fmla="*/ 1505380 w 2936056"/>
              <a:gd name="connsiteY391" fmla="*/ 1828375 h 2981194"/>
              <a:gd name="connsiteX392" fmla="*/ 1468742 w 2936056"/>
              <a:gd name="connsiteY392" fmla="*/ 1794950 h 2981194"/>
              <a:gd name="connsiteX393" fmla="*/ 1494132 w 2936056"/>
              <a:gd name="connsiteY393" fmla="*/ 1660932 h 2981194"/>
              <a:gd name="connsiteX394" fmla="*/ 1679573 w 2936056"/>
              <a:gd name="connsiteY394" fmla="*/ 1480954 h 2981194"/>
              <a:gd name="connsiteX395" fmla="*/ 1724567 w 2936056"/>
              <a:gd name="connsiteY395" fmla="*/ 1465529 h 2981194"/>
              <a:gd name="connsiteX396" fmla="*/ 1773418 w 2936056"/>
              <a:gd name="connsiteY396" fmla="*/ 1429532 h 2981194"/>
              <a:gd name="connsiteX397" fmla="*/ 1873691 w 2936056"/>
              <a:gd name="connsiteY397" fmla="*/ 1196526 h 2981194"/>
              <a:gd name="connsiteX398" fmla="*/ 1892653 w 2936056"/>
              <a:gd name="connsiteY398" fmla="*/ 1050617 h 2981194"/>
              <a:gd name="connsiteX399" fmla="*/ 1895867 w 2936056"/>
              <a:gd name="connsiteY399" fmla="*/ 1026511 h 2981194"/>
              <a:gd name="connsiteX400" fmla="*/ 1902295 w 2936056"/>
              <a:gd name="connsiteY400" fmla="*/ 1019442 h 2981194"/>
              <a:gd name="connsiteX401" fmla="*/ 124376 w 2936056"/>
              <a:gd name="connsiteY401" fmla="*/ 1002729 h 2981194"/>
              <a:gd name="connsiteX402" fmla="*/ 254538 w 2936056"/>
              <a:gd name="connsiteY402" fmla="*/ 1285229 h 2981194"/>
              <a:gd name="connsiteX403" fmla="*/ 273821 w 2936056"/>
              <a:gd name="connsiteY403" fmla="*/ 1312868 h 2981194"/>
              <a:gd name="connsiteX404" fmla="*/ 267715 w 2936056"/>
              <a:gd name="connsiteY404" fmla="*/ 1329902 h 2981194"/>
              <a:gd name="connsiteX405" fmla="*/ 224970 w 2936056"/>
              <a:gd name="connsiteY405" fmla="*/ 1313833 h 2981194"/>
              <a:gd name="connsiteX406" fmla="*/ 153943 w 2936056"/>
              <a:gd name="connsiteY406" fmla="*/ 1187206 h 2981194"/>
              <a:gd name="connsiteX407" fmla="*/ 124376 w 2936056"/>
              <a:gd name="connsiteY407" fmla="*/ 1002729 h 2981194"/>
              <a:gd name="connsiteX408" fmla="*/ 2229789 w 2936056"/>
              <a:gd name="connsiteY408" fmla="*/ 975411 h 2981194"/>
              <a:gd name="connsiteX409" fmla="*/ 2232681 w 2936056"/>
              <a:gd name="connsiteY409" fmla="*/ 987945 h 2981194"/>
              <a:gd name="connsiteX410" fmla="*/ 2222718 w 2936056"/>
              <a:gd name="connsiteY410" fmla="*/ 1052223 h 2981194"/>
              <a:gd name="connsiteX411" fmla="*/ 2212112 w 2936056"/>
              <a:gd name="connsiteY411" fmla="*/ 1172743 h 2981194"/>
              <a:gd name="connsiteX412" fmla="*/ 2241680 w 2936056"/>
              <a:gd name="connsiteY412" fmla="*/ 1251162 h 2981194"/>
              <a:gd name="connsiteX413" fmla="*/ 2279925 w 2936056"/>
              <a:gd name="connsiteY413" fmla="*/ 1298085 h 2981194"/>
              <a:gd name="connsiteX414" fmla="*/ 2332954 w 2936056"/>
              <a:gd name="connsiteY414" fmla="*/ 1430818 h 2981194"/>
              <a:gd name="connsiteX415" fmla="*/ 2328776 w 2936056"/>
              <a:gd name="connsiteY415" fmla="*/ 1549089 h 2981194"/>
              <a:gd name="connsiteX416" fmla="*/ 2293745 w 2936056"/>
              <a:gd name="connsiteY416" fmla="*/ 1592797 h 2981194"/>
              <a:gd name="connsiteX417" fmla="*/ 2232038 w 2936056"/>
              <a:gd name="connsiteY417" fmla="*/ 1578978 h 2981194"/>
              <a:gd name="connsiteX418" fmla="*/ 2194757 w 2936056"/>
              <a:gd name="connsiteY418" fmla="*/ 1512450 h 2981194"/>
              <a:gd name="connsiteX419" fmla="*/ 2155548 w 2936056"/>
              <a:gd name="connsiteY419" fmla="*/ 1305155 h 2981194"/>
              <a:gd name="connsiteX420" fmla="*/ 2175474 w 2936056"/>
              <a:gd name="connsiteY420" fmla="*/ 1129035 h 2981194"/>
              <a:gd name="connsiteX421" fmla="*/ 2195722 w 2936056"/>
              <a:gd name="connsiteY421" fmla="*/ 1035832 h 2981194"/>
              <a:gd name="connsiteX422" fmla="*/ 2220147 w 2936056"/>
              <a:gd name="connsiteY422" fmla="*/ 982160 h 2981194"/>
              <a:gd name="connsiteX423" fmla="*/ 2229789 w 2936056"/>
              <a:gd name="connsiteY423" fmla="*/ 975411 h 2981194"/>
              <a:gd name="connsiteX424" fmla="*/ 2813751 w 2936056"/>
              <a:gd name="connsiteY424" fmla="*/ 954521 h 2981194"/>
              <a:gd name="connsiteX425" fmla="*/ 2794789 w 2936056"/>
              <a:gd name="connsiteY425" fmla="*/ 1110072 h 2981194"/>
              <a:gd name="connsiteX426" fmla="*/ 2720870 w 2936056"/>
              <a:gd name="connsiteY426" fmla="*/ 1243449 h 2981194"/>
              <a:gd name="connsiteX427" fmla="*/ 2705443 w 2936056"/>
              <a:gd name="connsiteY427" fmla="*/ 1273338 h 2981194"/>
              <a:gd name="connsiteX428" fmla="*/ 2682625 w 2936056"/>
              <a:gd name="connsiteY428" fmla="*/ 1282658 h 2981194"/>
              <a:gd name="connsiteX429" fmla="*/ 2670733 w 2936056"/>
              <a:gd name="connsiteY429" fmla="*/ 1247948 h 2981194"/>
              <a:gd name="connsiteX430" fmla="*/ 2754937 w 2936056"/>
              <a:gd name="connsiteY430" fmla="*/ 1118429 h 2981194"/>
              <a:gd name="connsiteX431" fmla="*/ 2790611 w 2936056"/>
              <a:gd name="connsiteY431" fmla="*/ 1024262 h 2981194"/>
              <a:gd name="connsiteX432" fmla="*/ 2813751 w 2936056"/>
              <a:gd name="connsiteY432" fmla="*/ 954521 h 2981194"/>
              <a:gd name="connsiteX433" fmla="*/ 435801 w 2936056"/>
              <a:gd name="connsiteY433" fmla="*/ 820180 h 2981194"/>
              <a:gd name="connsiteX434" fmla="*/ 514862 w 2936056"/>
              <a:gd name="connsiteY434" fmla="*/ 887672 h 2981194"/>
              <a:gd name="connsiteX435" fmla="*/ 626384 w 2936056"/>
              <a:gd name="connsiteY435" fmla="*/ 1180456 h 2981194"/>
              <a:gd name="connsiteX436" fmla="*/ 628955 w 2936056"/>
              <a:gd name="connsiteY436" fmla="*/ 1194597 h 2981194"/>
              <a:gd name="connsiteX437" fmla="*/ 612564 w 2936056"/>
              <a:gd name="connsiteY437" fmla="*/ 1216773 h 2981194"/>
              <a:gd name="connsiteX438" fmla="*/ 595852 w 2936056"/>
              <a:gd name="connsiteY438" fmla="*/ 1202310 h 2981194"/>
              <a:gd name="connsiteX439" fmla="*/ 548930 w 2936056"/>
              <a:gd name="connsiteY439" fmla="*/ 1042902 h 2981194"/>
              <a:gd name="connsiteX440" fmla="*/ 435801 w 2936056"/>
              <a:gd name="connsiteY440" fmla="*/ 820180 h 2981194"/>
              <a:gd name="connsiteX441" fmla="*/ 2489470 w 2936056"/>
              <a:gd name="connsiteY441" fmla="*/ 771972 h 2981194"/>
              <a:gd name="connsiteX442" fmla="*/ 2447690 w 2936056"/>
              <a:gd name="connsiteY442" fmla="*/ 852640 h 2981194"/>
              <a:gd name="connsiteX443" fmla="*/ 2356737 w 2936056"/>
              <a:gd name="connsiteY443" fmla="*/ 1076648 h 2981194"/>
              <a:gd name="connsiteX444" fmla="*/ 2340346 w 2936056"/>
              <a:gd name="connsiteY444" fmla="*/ 1150567 h 2981194"/>
              <a:gd name="connsiteX445" fmla="*/ 2322027 w 2936056"/>
              <a:gd name="connsiteY445" fmla="*/ 1164708 h 2981194"/>
              <a:gd name="connsiteX446" fmla="*/ 2307243 w 2936056"/>
              <a:gd name="connsiteY446" fmla="*/ 1146068 h 2981194"/>
              <a:gd name="connsiteX447" fmla="*/ 2321063 w 2936056"/>
              <a:gd name="connsiteY447" fmla="*/ 1085004 h 2981194"/>
              <a:gd name="connsiteX448" fmla="*/ 2414587 w 2936056"/>
              <a:gd name="connsiteY448" fmla="*/ 838821 h 2981194"/>
              <a:gd name="connsiteX449" fmla="*/ 2489470 w 2936056"/>
              <a:gd name="connsiteY449" fmla="*/ 771972 h 2981194"/>
              <a:gd name="connsiteX450" fmla="*/ 258075 w 2936056"/>
              <a:gd name="connsiteY450" fmla="*/ 703196 h 2981194"/>
              <a:gd name="connsiteX451" fmla="*/ 264824 w 2936056"/>
              <a:gd name="connsiteY451" fmla="*/ 734049 h 2981194"/>
              <a:gd name="connsiteX452" fmla="*/ 270287 w 2936056"/>
              <a:gd name="connsiteY452" fmla="*/ 812789 h 2981194"/>
              <a:gd name="connsiteX453" fmla="*/ 324281 w 2936056"/>
              <a:gd name="connsiteY453" fmla="*/ 1066042 h 2981194"/>
              <a:gd name="connsiteX454" fmla="*/ 375060 w 2936056"/>
              <a:gd name="connsiteY454" fmla="*/ 1128392 h 2981194"/>
              <a:gd name="connsiteX455" fmla="*/ 413305 w 2936056"/>
              <a:gd name="connsiteY455" fmla="*/ 1143497 h 2981194"/>
              <a:gd name="connsiteX456" fmla="*/ 500723 w 2936056"/>
              <a:gd name="connsiteY456" fmla="*/ 1182706 h 2981194"/>
              <a:gd name="connsiteX457" fmla="*/ 601960 w 2936056"/>
              <a:gd name="connsiteY457" fmla="*/ 1342114 h 2981194"/>
              <a:gd name="connsiteX458" fmla="*/ 602281 w 2936056"/>
              <a:gd name="connsiteY458" fmla="*/ 1375860 h 2981194"/>
              <a:gd name="connsiteX459" fmla="*/ 527719 w 2936056"/>
              <a:gd name="connsiteY459" fmla="*/ 1423426 h 2981194"/>
              <a:gd name="connsiteX460" fmla="*/ 451872 w 2936056"/>
              <a:gd name="connsiteY460" fmla="*/ 1377146 h 2981194"/>
              <a:gd name="connsiteX461" fmla="*/ 354170 w 2936056"/>
              <a:gd name="connsiteY461" fmla="*/ 1245698 h 2981194"/>
              <a:gd name="connsiteX462" fmla="*/ 273501 w 2936056"/>
              <a:gd name="connsiteY462" fmla="*/ 1022656 h 2981194"/>
              <a:gd name="connsiteX463" fmla="*/ 260967 w 2936056"/>
              <a:gd name="connsiteY463" fmla="*/ 932989 h 2981194"/>
              <a:gd name="connsiteX464" fmla="*/ 253575 w 2936056"/>
              <a:gd name="connsiteY464" fmla="*/ 723765 h 2981194"/>
              <a:gd name="connsiteX465" fmla="*/ 258075 w 2936056"/>
              <a:gd name="connsiteY465" fmla="*/ 703196 h 2981194"/>
              <a:gd name="connsiteX466" fmla="*/ 1902937 w 2936056"/>
              <a:gd name="connsiteY466" fmla="*/ 696448 h 2981194"/>
              <a:gd name="connsiteX467" fmla="*/ 1907115 w 2936056"/>
              <a:gd name="connsiteY467" fmla="*/ 710267 h 2981194"/>
              <a:gd name="connsiteX468" fmla="*/ 1896188 w 2936056"/>
              <a:gd name="connsiteY468" fmla="*/ 904064 h 2981194"/>
              <a:gd name="connsiteX469" fmla="*/ 1832232 w 2936056"/>
              <a:gd name="connsiteY469" fmla="*/ 1157959 h 2981194"/>
              <a:gd name="connsiteX470" fmla="*/ 1744814 w 2936056"/>
              <a:gd name="connsiteY470" fmla="*/ 1328616 h 2981194"/>
              <a:gd name="connsiteX471" fmla="*/ 1645184 w 2936056"/>
              <a:gd name="connsiteY471" fmla="*/ 1461351 h 2981194"/>
              <a:gd name="connsiteX472" fmla="*/ 1503131 w 2936056"/>
              <a:gd name="connsiteY472" fmla="*/ 1514057 h 2981194"/>
              <a:gd name="connsiteX473" fmla="*/ 1473563 w 2936056"/>
              <a:gd name="connsiteY473" fmla="*/ 1491239 h 2981194"/>
              <a:gd name="connsiteX474" fmla="*/ 1479991 w 2936056"/>
              <a:gd name="connsiteY474" fmla="*/ 1377468 h 2981194"/>
              <a:gd name="connsiteX475" fmla="*/ 1591191 w 2936056"/>
              <a:gd name="connsiteY475" fmla="*/ 1223201 h 2981194"/>
              <a:gd name="connsiteX476" fmla="*/ 1689857 w 2936056"/>
              <a:gd name="connsiteY476" fmla="*/ 1156031 h 2981194"/>
              <a:gd name="connsiteX477" fmla="*/ 1731959 w 2936056"/>
              <a:gd name="connsiteY477" fmla="*/ 1143819 h 2981194"/>
              <a:gd name="connsiteX478" fmla="*/ 1763133 w 2936056"/>
              <a:gd name="connsiteY478" fmla="*/ 1123250 h 2981194"/>
              <a:gd name="connsiteX479" fmla="*/ 1839302 w 2936056"/>
              <a:gd name="connsiteY479" fmla="*/ 989232 h 2981194"/>
              <a:gd name="connsiteX480" fmla="*/ 1889118 w 2936056"/>
              <a:gd name="connsiteY480" fmla="*/ 785793 h 2981194"/>
              <a:gd name="connsiteX481" fmla="*/ 1898116 w 2936056"/>
              <a:gd name="connsiteY481" fmla="*/ 709624 h 2981194"/>
              <a:gd name="connsiteX482" fmla="*/ 1902937 w 2936056"/>
              <a:gd name="connsiteY482" fmla="*/ 696448 h 2981194"/>
              <a:gd name="connsiteX483" fmla="*/ 2678768 w 2936056"/>
              <a:gd name="connsiteY483" fmla="*/ 652095 h 2981194"/>
              <a:gd name="connsiteX484" fmla="*/ 2682625 w 2936056"/>
              <a:gd name="connsiteY484" fmla="*/ 667200 h 2981194"/>
              <a:gd name="connsiteX485" fmla="*/ 2668805 w 2936056"/>
              <a:gd name="connsiteY485" fmla="*/ 937487 h 2981194"/>
              <a:gd name="connsiteX486" fmla="*/ 2628953 w 2936056"/>
              <a:gd name="connsiteY486" fmla="*/ 1078255 h 2981194"/>
              <a:gd name="connsiteX487" fmla="*/ 2560818 w 2936056"/>
              <a:gd name="connsiteY487" fmla="*/ 1235092 h 2981194"/>
              <a:gd name="connsiteX488" fmla="*/ 2432585 w 2936056"/>
              <a:gd name="connsiteY488" fmla="*/ 1362362 h 2981194"/>
              <a:gd name="connsiteX489" fmla="*/ 2382448 w 2936056"/>
              <a:gd name="connsiteY489" fmla="*/ 1373932 h 2981194"/>
              <a:gd name="connsiteX490" fmla="*/ 2333276 w 2936056"/>
              <a:gd name="connsiteY490" fmla="*/ 1316403 h 2981194"/>
              <a:gd name="connsiteX491" fmla="*/ 2370235 w 2936056"/>
              <a:gd name="connsiteY491" fmla="*/ 1197168 h 2981194"/>
              <a:gd name="connsiteX492" fmla="*/ 2496219 w 2936056"/>
              <a:gd name="connsiteY492" fmla="*/ 1098181 h 2981194"/>
              <a:gd name="connsiteX493" fmla="*/ 2521931 w 2936056"/>
              <a:gd name="connsiteY493" fmla="*/ 1091754 h 2981194"/>
              <a:gd name="connsiteX494" fmla="*/ 2589743 w 2936056"/>
              <a:gd name="connsiteY494" fmla="*/ 1049008 h 2981194"/>
              <a:gd name="connsiteX495" fmla="*/ 2642130 w 2936056"/>
              <a:gd name="connsiteY495" fmla="*/ 924631 h 2981194"/>
              <a:gd name="connsiteX496" fmla="*/ 2666234 w 2936056"/>
              <a:gd name="connsiteY496" fmla="*/ 746262 h 2981194"/>
              <a:gd name="connsiteX497" fmla="*/ 2674590 w 2936056"/>
              <a:gd name="connsiteY497" fmla="*/ 659487 h 2981194"/>
              <a:gd name="connsiteX498" fmla="*/ 2678768 w 2936056"/>
              <a:gd name="connsiteY498" fmla="*/ 652095 h 2981194"/>
              <a:gd name="connsiteX499" fmla="*/ 1902616 w 2936056"/>
              <a:gd name="connsiteY499" fmla="*/ 370881 h 2981194"/>
              <a:gd name="connsiteX500" fmla="*/ 1907115 w 2936056"/>
              <a:gd name="connsiteY500" fmla="*/ 397557 h 2981194"/>
              <a:gd name="connsiteX501" fmla="*/ 1895867 w 2936056"/>
              <a:gd name="connsiteY501" fmla="*/ 582998 h 2981194"/>
              <a:gd name="connsiteX502" fmla="*/ 1818733 w 2936056"/>
              <a:gd name="connsiteY502" fmla="*/ 869354 h 2981194"/>
              <a:gd name="connsiteX503" fmla="*/ 1665110 w 2936056"/>
              <a:gd name="connsiteY503" fmla="*/ 1118108 h 2981194"/>
              <a:gd name="connsiteX504" fmla="*/ 1546196 w 2936056"/>
              <a:gd name="connsiteY504" fmla="*/ 1193955 h 2981194"/>
              <a:gd name="connsiteX505" fmla="*/ 1498952 w 2936056"/>
              <a:gd name="connsiteY505" fmla="*/ 1193312 h 2981194"/>
              <a:gd name="connsiteX506" fmla="*/ 1473884 w 2936056"/>
              <a:gd name="connsiteY506" fmla="*/ 1165995 h 2981194"/>
              <a:gd name="connsiteX507" fmla="*/ 1496060 w 2936056"/>
              <a:gd name="connsiteY507" fmla="*/ 1009800 h 2981194"/>
              <a:gd name="connsiteX508" fmla="*/ 1681179 w 2936056"/>
              <a:gd name="connsiteY508" fmla="*/ 841714 h 2981194"/>
              <a:gd name="connsiteX509" fmla="*/ 1748028 w 2936056"/>
              <a:gd name="connsiteY509" fmla="*/ 827252 h 2981194"/>
              <a:gd name="connsiteX510" fmla="*/ 1760562 w 2936056"/>
              <a:gd name="connsiteY510" fmla="*/ 818575 h 2981194"/>
              <a:gd name="connsiteX511" fmla="*/ 1856657 w 2936056"/>
              <a:gd name="connsiteY511" fmla="*/ 615779 h 2981194"/>
              <a:gd name="connsiteX512" fmla="*/ 1888474 w 2936056"/>
              <a:gd name="connsiteY512" fmla="*/ 462799 h 2981194"/>
              <a:gd name="connsiteX513" fmla="*/ 1896831 w 2936056"/>
              <a:gd name="connsiteY513" fmla="*/ 384380 h 2981194"/>
              <a:gd name="connsiteX514" fmla="*/ 1902616 w 2936056"/>
              <a:gd name="connsiteY514" fmla="*/ 370881 h 2981194"/>
              <a:gd name="connsiteX515" fmla="*/ 1258323 w 2936056"/>
              <a:gd name="connsiteY515" fmla="*/ 168848 h 2981194"/>
              <a:gd name="connsiteX516" fmla="*/ 1264340 w 2936056"/>
              <a:gd name="connsiteY516" fmla="*/ 169048 h 2981194"/>
              <a:gd name="connsiteX517" fmla="*/ 1234129 w 2936056"/>
              <a:gd name="connsiteY517" fmla="*/ 349347 h 2981194"/>
              <a:gd name="connsiteX518" fmla="*/ 1252127 w 2936056"/>
              <a:gd name="connsiteY518" fmla="*/ 582996 h 2981194"/>
              <a:gd name="connsiteX519" fmla="*/ 1253412 w 2936056"/>
              <a:gd name="connsiteY519" fmla="*/ 595530 h 2981194"/>
              <a:gd name="connsiteX520" fmla="*/ 1243771 w 2936056"/>
              <a:gd name="connsiteY520" fmla="*/ 605815 h 2981194"/>
              <a:gd name="connsiteX521" fmla="*/ 1233165 w 2936056"/>
              <a:gd name="connsiteY521" fmla="*/ 606136 h 2981194"/>
              <a:gd name="connsiteX522" fmla="*/ 1204883 w 2936056"/>
              <a:gd name="connsiteY522" fmla="*/ 583317 h 2981194"/>
              <a:gd name="connsiteX523" fmla="*/ 1193634 w 2936056"/>
              <a:gd name="connsiteY523" fmla="*/ 520325 h 2981194"/>
              <a:gd name="connsiteX524" fmla="*/ 1185278 w 2936056"/>
              <a:gd name="connsiteY524" fmla="*/ 424230 h 2981194"/>
              <a:gd name="connsiteX525" fmla="*/ 1207133 w 2936056"/>
              <a:gd name="connsiteY525" fmla="*/ 262251 h 2981194"/>
              <a:gd name="connsiteX526" fmla="*/ 1258323 w 2936056"/>
              <a:gd name="connsiteY526" fmla="*/ 168848 h 2981194"/>
              <a:gd name="connsiteX527" fmla="*/ 1704415 w 2936056"/>
              <a:gd name="connsiteY527" fmla="*/ 152347 h 2981194"/>
              <a:gd name="connsiteX528" fmla="*/ 1757670 w 2936056"/>
              <a:gd name="connsiteY528" fmla="*/ 391770 h 2981194"/>
              <a:gd name="connsiteX529" fmla="*/ 1729388 w 2936056"/>
              <a:gd name="connsiteY529" fmla="*/ 595208 h 2981194"/>
              <a:gd name="connsiteX530" fmla="*/ 1706891 w 2936056"/>
              <a:gd name="connsiteY530" fmla="*/ 662378 h 2981194"/>
              <a:gd name="connsiteX531" fmla="*/ 1691464 w 2936056"/>
              <a:gd name="connsiteY531" fmla="*/ 677162 h 2981194"/>
              <a:gd name="connsiteX532" fmla="*/ 1668003 w 2936056"/>
              <a:gd name="connsiteY532" fmla="*/ 674913 h 2981194"/>
              <a:gd name="connsiteX533" fmla="*/ 1668324 w 2936056"/>
              <a:gd name="connsiteY533" fmla="*/ 656593 h 2981194"/>
              <a:gd name="connsiteX534" fmla="*/ 1700784 w 2936056"/>
              <a:gd name="connsiteY534" fmla="*/ 505541 h 2981194"/>
              <a:gd name="connsiteX535" fmla="*/ 1711390 w 2936056"/>
              <a:gd name="connsiteY535" fmla="*/ 363809 h 2981194"/>
              <a:gd name="connsiteX536" fmla="*/ 1697892 w 2936056"/>
              <a:gd name="connsiteY536" fmla="*/ 152657 h 2981194"/>
              <a:gd name="connsiteX537" fmla="*/ 1704415 w 2936056"/>
              <a:gd name="connsiteY537" fmla="*/ 152347 h 2981194"/>
              <a:gd name="connsiteX538" fmla="*/ 1026190 w 2936056"/>
              <a:gd name="connsiteY538" fmla="*/ 127590 h 2981194"/>
              <a:gd name="connsiteX539" fmla="*/ 1031654 w 2936056"/>
              <a:gd name="connsiteY539" fmla="*/ 152337 h 2981194"/>
              <a:gd name="connsiteX540" fmla="*/ 1034225 w 2936056"/>
              <a:gd name="connsiteY540" fmla="*/ 234934 h 2981194"/>
              <a:gd name="connsiteX541" fmla="*/ 1064757 w 2936056"/>
              <a:gd name="connsiteY541" fmla="*/ 471797 h 2981194"/>
              <a:gd name="connsiteX542" fmla="*/ 1162459 w 2936056"/>
              <a:gd name="connsiteY542" fmla="*/ 648240 h 2981194"/>
              <a:gd name="connsiteX543" fmla="*/ 1206168 w 2936056"/>
              <a:gd name="connsiteY543" fmla="*/ 671701 h 2981194"/>
              <a:gd name="connsiteX544" fmla="*/ 1268838 w 2936056"/>
              <a:gd name="connsiteY544" fmla="*/ 698055 h 2981194"/>
              <a:gd name="connsiteX545" fmla="*/ 1426318 w 2936056"/>
              <a:gd name="connsiteY545" fmla="*/ 866141 h 2981194"/>
              <a:gd name="connsiteX546" fmla="*/ 1453958 w 2936056"/>
              <a:gd name="connsiteY546" fmla="*/ 988589 h 2981194"/>
              <a:gd name="connsiteX547" fmla="*/ 1375539 w 2936056"/>
              <a:gd name="connsiteY547" fmla="*/ 1046438 h 2981194"/>
              <a:gd name="connsiteX548" fmla="*/ 1273016 w 2936056"/>
              <a:gd name="connsiteY548" fmla="*/ 982804 h 2981194"/>
              <a:gd name="connsiteX549" fmla="*/ 1156674 w 2936056"/>
              <a:gd name="connsiteY549" fmla="*/ 823396 h 2981194"/>
              <a:gd name="connsiteX550" fmla="*/ 1059615 w 2936056"/>
              <a:gd name="connsiteY550" fmla="*/ 563715 h 2981194"/>
              <a:gd name="connsiteX551" fmla="*/ 1037439 w 2936056"/>
              <a:gd name="connsiteY551" fmla="*/ 485939 h 2981194"/>
              <a:gd name="connsiteX552" fmla="*/ 1034225 w 2936056"/>
              <a:gd name="connsiteY552" fmla="*/ 489153 h 2981194"/>
              <a:gd name="connsiteX553" fmla="*/ 1055437 w 2936056"/>
              <a:gd name="connsiteY553" fmla="*/ 758797 h 2981194"/>
              <a:gd name="connsiteX554" fmla="*/ 1169208 w 2936056"/>
              <a:gd name="connsiteY554" fmla="*/ 978626 h 2981194"/>
              <a:gd name="connsiteX555" fmla="*/ 1193633 w 2936056"/>
              <a:gd name="connsiteY555" fmla="*/ 993408 h 2981194"/>
              <a:gd name="connsiteX556" fmla="*/ 1284586 w 2936056"/>
              <a:gd name="connsiteY556" fmla="*/ 1032297 h 2981194"/>
              <a:gd name="connsiteX557" fmla="*/ 1426318 w 2936056"/>
              <a:gd name="connsiteY557" fmla="*/ 1190098 h 2981194"/>
              <a:gd name="connsiteX558" fmla="*/ 1453315 w 2936056"/>
              <a:gd name="connsiteY558" fmla="*/ 1312547 h 2981194"/>
              <a:gd name="connsiteX559" fmla="*/ 1404143 w 2936056"/>
              <a:gd name="connsiteY559" fmla="*/ 1371362 h 2981194"/>
              <a:gd name="connsiteX560" fmla="*/ 1363326 w 2936056"/>
              <a:gd name="connsiteY560" fmla="*/ 1364290 h 2981194"/>
              <a:gd name="connsiteX561" fmla="*/ 1281051 w 2936056"/>
              <a:gd name="connsiteY561" fmla="*/ 1308690 h 2981194"/>
              <a:gd name="connsiteX562" fmla="*/ 1104930 w 2936056"/>
              <a:gd name="connsiteY562" fmla="*/ 1031012 h 2981194"/>
              <a:gd name="connsiteX563" fmla="*/ 1039367 w 2936056"/>
              <a:gd name="connsiteY563" fmla="*/ 816326 h 2981194"/>
              <a:gd name="connsiteX564" fmla="*/ 1034225 w 2936056"/>
              <a:gd name="connsiteY564" fmla="*/ 804113 h 2981194"/>
              <a:gd name="connsiteX565" fmla="*/ 1033904 w 2936056"/>
              <a:gd name="connsiteY565" fmla="*/ 813432 h 2981194"/>
              <a:gd name="connsiteX566" fmla="*/ 1052544 w 2936056"/>
              <a:gd name="connsiteY566" fmla="*/ 1067329 h 2981194"/>
              <a:gd name="connsiteX567" fmla="*/ 1154103 w 2936056"/>
              <a:gd name="connsiteY567" fmla="*/ 1282336 h 2981194"/>
              <a:gd name="connsiteX568" fmla="*/ 1212917 w 2936056"/>
              <a:gd name="connsiteY568" fmla="*/ 1320903 h 2981194"/>
              <a:gd name="connsiteX569" fmla="*/ 1396751 w 2936056"/>
              <a:gd name="connsiteY569" fmla="*/ 1456850 h 2981194"/>
              <a:gd name="connsiteX570" fmla="*/ 1452029 w 2936056"/>
              <a:gd name="connsiteY570" fmla="*/ 1589583 h 2981194"/>
              <a:gd name="connsiteX571" fmla="*/ 1447530 w 2936056"/>
              <a:gd name="connsiteY571" fmla="*/ 1662217 h 2981194"/>
              <a:gd name="connsiteX572" fmla="*/ 1423426 w 2936056"/>
              <a:gd name="connsiteY572" fmla="*/ 1680215 h 2981194"/>
              <a:gd name="connsiteX573" fmla="*/ 1270445 w 2936056"/>
              <a:gd name="connsiteY573" fmla="*/ 1622043 h 2981194"/>
              <a:gd name="connsiteX574" fmla="*/ 1101716 w 2936056"/>
              <a:gd name="connsiteY574" fmla="*/ 1346935 h 2981194"/>
              <a:gd name="connsiteX575" fmla="*/ 1040653 w 2936056"/>
              <a:gd name="connsiteY575" fmla="*/ 1144140 h 2981194"/>
              <a:gd name="connsiteX576" fmla="*/ 1036476 w 2936056"/>
              <a:gd name="connsiteY576" fmla="*/ 1129677 h 2981194"/>
              <a:gd name="connsiteX577" fmla="*/ 1036796 w 2936056"/>
              <a:gd name="connsiteY577" fmla="*/ 1225772 h 2981194"/>
              <a:gd name="connsiteX578" fmla="*/ 1045474 w 2936056"/>
              <a:gd name="connsiteY578" fmla="*/ 1338258 h 2981194"/>
              <a:gd name="connsiteX579" fmla="*/ 1081790 w 2936056"/>
              <a:gd name="connsiteY579" fmla="*/ 1488989 h 2981194"/>
              <a:gd name="connsiteX580" fmla="*/ 1162780 w 2936056"/>
              <a:gd name="connsiteY580" fmla="*/ 1614973 h 2981194"/>
              <a:gd name="connsiteX581" fmla="*/ 1198133 w 2936056"/>
              <a:gd name="connsiteY581" fmla="*/ 1636185 h 2981194"/>
              <a:gd name="connsiteX582" fmla="*/ 1422140 w 2936056"/>
              <a:gd name="connsiteY582" fmla="*/ 1822268 h 2981194"/>
              <a:gd name="connsiteX583" fmla="*/ 1453315 w 2936056"/>
              <a:gd name="connsiteY583" fmla="*/ 1954359 h 2981194"/>
              <a:gd name="connsiteX584" fmla="*/ 1406071 w 2936056"/>
              <a:gd name="connsiteY584" fmla="*/ 2002888 h 2981194"/>
              <a:gd name="connsiteX585" fmla="*/ 1290371 w 2936056"/>
              <a:gd name="connsiteY585" fmla="*/ 1959822 h 2981194"/>
              <a:gd name="connsiteX586" fmla="*/ 1129034 w 2936056"/>
              <a:gd name="connsiteY586" fmla="*/ 1730030 h 2981194"/>
              <a:gd name="connsiteX587" fmla="*/ 1038724 w 2936056"/>
              <a:gd name="connsiteY587" fmla="*/ 1459743 h 2981194"/>
              <a:gd name="connsiteX588" fmla="*/ 1034225 w 2936056"/>
              <a:gd name="connsiteY588" fmla="*/ 1450101 h 2981194"/>
              <a:gd name="connsiteX589" fmla="*/ 1034225 w 2936056"/>
              <a:gd name="connsiteY589" fmla="*/ 1485133 h 2981194"/>
              <a:gd name="connsiteX590" fmla="*/ 1040653 w 2936056"/>
              <a:gd name="connsiteY590" fmla="*/ 1609509 h 2981194"/>
              <a:gd name="connsiteX591" fmla="*/ 1125178 w 2936056"/>
              <a:gd name="connsiteY591" fmla="*/ 1879154 h 2981194"/>
              <a:gd name="connsiteX592" fmla="*/ 1155067 w 2936056"/>
              <a:gd name="connsiteY592" fmla="*/ 1926398 h 2981194"/>
              <a:gd name="connsiteX593" fmla="*/ 1199740 w 2936056"/>
              <a:gd name="connsiteY593" fmla="*/ 1959501 h 2981194"/>
              <a:gd name="connsiteX594" fmla="*/ 1396108 w 2936056"/>
              <a:gd name="connsiteY594" fmla="*/ 2103483 h 2981194"/>
              <a:gd name="connsiteX595" fmla="*/ 1451708 w 2936056"/>
              <a:gd name="connsiteY595" fmla="*/ 2238787 h 2981194"/>
              <a:gd name="connsiteX596" fmla="*/ 1450101 w 2936056"/>
              <a:gd name="connsiteY596" fmla="*/ 2297923 h 2981194"/>
              <a:gd name="connsiteX597" fmla="*/ 1420533 w 2936056"/>
              <a:gd name="connsiteY597" fmla="*/ 2324919 h 2981194"/>
              <a:gd name="connsiteX598" fmla="*/ 1291978 w 2936056"/>
              <a:gd name="connsiteY598" fmla="*/ 2284103 h 2981194"/>
              <a:gd name="connsiteX599" fmla="*/ 1124535 w 2936056"/>
              <a:gd name="connsiteY599" fmla="*/ 2046276 h 2981194"/>
              <a:gd name="connsiteX600" fmla="*/ 1049973 w 2936056"/>
              <a:gd name="connsiteY600" fmla="*/ 1817447 h 2981194"/>
              <a:gd name="connsiteX601" fmla="*/ 1037439 w 2936056"/>
              <a:gd name="connsiteY601" fmla="*/ 1773096 h 2981194"/>
              <a:gd name="connsiteX602" fmla="*/ 1034225 w 2936056"/>
              <a:gd name="connsiteY602" fmla="*/ 1773417 h 2981194"/>
              <a:gd name="connsiteX603" fmla="*/ 1034225 w 2936056"/>
              <a:gd name="connsiteY603" fmla="*/ 1822590 h 2981194"/>
              <a:gd name="connsiteX604" fmla="*/ 1042902 w 2936056"/>
              <a:gd name="connsiteY604" fmla="*/ 1963036 h 2981194"/>
              <a:gd name="connsiteX605" fmla="*/ 1108787 w 2936056"/>
              <a:gd name="connsiteY605" fmla="*/ 2181580 h 2981194"/>
              <a:gd name="connsiteX606" fmla="*/ 1148318 w 2936056"/>
              <a:gd name="connsiteY606" fmla="*/ 2243287 h 2981194"/>
              <a:gd name="connsiteX607" fmla="*/ 1205846 w 2936056"/>
              <a:gd name="connsiteY607" fmla="*/ 2282817 h 2981194"/>
              <a:gd name="connsiteX608" fmla="*/ 1289728 w 2936056"/>
              <a:gd name="connsiteY608" fmla="*/ 2319777 h 2981194"/>
              <a:gd name="connsiteX609" fmla="*/ 1449137 w 2936056"/>
              <a:gd name="connsiteY609" fmla="*/ 2542499 h 2981194"/>
              <a:gd name="connsiteX610" fmla="*/ 1450744 w 2936056"/>
              <a:gd name="connsiteY610" fmla="*/ 2612883 h 2981194"/>
              <a:gd name="connsiteX611" fmla="*/ 1410249 w 2936056"/>
              <a:gd name="connsiteY611" fmla="*/ 2648878 h 2981194"/>
              <a:gd name="connsiteX612" fmla="*/ 1291335 w 2936056"/>
              <a:gd name="connsiteY612" fmla="*/ 2605170 h 2981194"/>
              <a:gd name="connsiteX613" fmla="*/ 1151532 w 2936056"/>
              <a:gd name="connsiteY613" fmla="*/ 2419086 h 2981194"/>
              <a:gd name="connsiteX614" fmla="*/ 1037761 w 2936056"/>
              <a:gd name="connsiteY614" fmla="*/ 2113767 h 2981194"/>
              <a:gd name="connsiteX615" fmla="*/ 1033904 w 2936056"/>
              <a:gd name="connsiteY615" fmla="*/ 2106375 h 2981194"/>
              <a:gd name="connsiteX616" fmla="*/ 1036476 w 2936056"/>
              <a:gd name="connsiteY616" fmla="*/ 2161975 h 2981194"/>
              <a:gd name="connsiteX617" fmla="*/ 1047723 w 2936056"/>
              <a:gd name="connsiteY617" fmla="*/ 2286995 h 2981194"/>
              <a:gd name="connsiteX618" fmla="*/ 1110073 w 2936056"/>
              <a:gd name="connsiteY618" fmla="*/ 2514538 h 2981194"/>
              <a:gd name="connsiteX619" fmla="*/ 1156995 w 2936056"/>
              <a:gd name="connsiteY619" fmla="*/ 2579458 h 2981194"/>
              <a:gd name="connsiteX620" fmla="*/ 1204882 w 2936056"/>
              <a:gd name="connsiteY620" fmla="*/ 2603241 h 2981194"/>
              <a:gd name="connsiteX621" fmla="*/ 1265946 w 2936056"/>
              <a:gd name="connsiteY621" fmla="*/ 2624131 h 2981194"/>
              <a:gd name="connsiteX622" fmla="*/ 1430818 w 2936056"/>
              <a:gd name="connsiteY622" fmla="*/ 2800895 h 2981194"/>
              <a:gd name="connsiteX623" fmla="*/ 1450422 w 2936056"/>
              <a:gd name="connsiteY623" fmla="*/ 2922058 h 2981194"/>
              <a:gd name="connsiteX624" fmla="*/ 1447530 w 2936056"/>
              <a:gd name="connsiteY624" fmla="*/ 2933307 h 2981194"/>
              <a:gd name="connsiteX625" fmla="*/ 1381967 w 2936056"/>
              <a:gd name="connsiteY625" fmla="*/ 2971552 h 2981194"/>
              <a:gd name="connsiteX626" fmla="*/ 1284265 w 2936056"/>
              <a:gd name="connsiteY626" fmla="*/ 2919487 h 2981194"/>
              <a:gd name="connsiteX627" fmla="*/ 1189777 w 2936056"/>
              <a:gd name="connsiteY627" fmla="*/ 2800573 h 2981194"/>
              <a:gd name="connsiteX628" fmla="*/ 1053508 w 2936056"/>
              <a:gd name="connsiteY628" fmla="*/ 2480149 h 2981194"/>
              <a:gd name="connsiteX629" fmla="*/ 1043225 w 2936056"/>
              <a:gd name="connsiteY629" fmla="*/ 2405266 h 2981194"/>
              <a:gd name="connsiteX630" fmla="*/ 1030690 w 2936056"/>
              <a:gd name="connsiteY630" fmla="*/ 2283781 h 2981194"/>
              <a:gd name="connsiteX631" fmla="*/ 1019762 w 2936056"/>
              <a:gd name="connsiteY631" fmla="*/ 2134336 h 2981194"/>
              <a:gd name="connsiteX632" fmla="*/ 1019762 w 2936056"/>
              <a:gd name="connsiteY632" fmla="*/ 2005459 h 2981194"/>
              <a:gd name="connsiteX633" fmla="*/ 1012371 w 2936056"/>
              <a:gd name="connsiteY633" fmla="*/ 1905829 h 2981194"/>
              <a:gd name="connsiteX634" fmla="*/ 1020405 w 2936056"/>
              <a:gd name="connsiteY634" fmla="*/ 1786273 h 2981194"/>
              <a:gd name="connsiteX635" fmla="*/ 1016549 w 2936056"/>
              <a:gd name="connsiteY635" fmla="*/ 1652897 h 2981194"/>
              <a:gd name="connsiteX636" fmla="*/ 1016227 w 2936056"/>
              <a:gd name="connsiteY636" fmla="*/ 1515985 h 2981194"/>
              <a:gd name="connsiteX637" fmla="*/ 1015906 w 2936056"/>
              <a:gd name="connsiteY637" fmla="*/ 1324761 h 2981194"/>
              <a:gd name="connsiteX638" fmla="*/ 1016227 w 2936056"/>
              <a:gd name="connsiteY638" fmla="*/ 1192348 h 2981194"/>
              <a:gd name="connsiteX639" fmla="*/ 1014620 w 2936056"/>
              <a:gd name="connsiteY639" fmla="*/ 986339 h 2981194"/>
              <a:gd name="connsiteX640" fmla="*/ 1013978 w 2936056"/>
              <a:gd name="connsiteY640" fmla="*/ 901491 h 2981194"/>
              <a:gd name="connsiteX641" fmla="*/ 1022012 w 2936056"/>
              <a:gd name="connsiteY641" fmla="*/ 730836 h 2981194"/>
              <a:gd name="connsiteX642" fmla="*/ 1012692 w 2936056"/>
              <a:gd name="connsiteY642" fmla="*/ 626707 h 2981194"/>
              <a:gd name="connsiteX643" fmla="*/ 1021369 w 2936056"/>
              <a:gd name="connsiteY643" fmla="*/ 491081 h 2981194"/>
              <a:gd name="connsiteX644" fmla="*/ 1019120 w 2936056"/>
              <a:gd name="connsiteY644" fmla="*/ 378274 h 2981194"/>
              <a:gd name="connsiteX645" fmla="*/ 1014620 w 2936056"/>
              <a:gd name="connsiteY645" fmla="*/ 220471 h 2981194"/>
              <a:gd name="connsiteX646" fmla="*/ 1020084 w 2936056"/>
              <a:gd name="connsiteY646" fmla="*/ 147516 h 2981194"/>
              <a:gd name="connsiteX647" fmla="*/ 1026190 w 2936056"/>
              <a:gd name="connsiteY647" fmla="*/ 127590 h 2981194"/>
              <a:gd name="connsiteX648" fmla="*/ 1518235 w 2936056"/>
              <a:gd name="connsiteY648" fmla="*/ 0 h 2981194"/>
              <a:gd name="connsiteX649" fmla="*/ 1525306 w 2936056"/>
              <a:gd name="connsiteY649" fmla="*/ 321 h 2981194"/>
              <a:gd name="connsiteX650" fmla="*/ 1506023 w 2936056"/>
              <a:gd name="connsiteY650" fmla="*/ 78739 h 2981194"/>
              <a:gd name="connsiteX651" fmla="*/ 1459743 w 2936056"/>
              <a:gd name="connsiteY651" fmla="*/ 217579 h 2981194"/>
              <a:gd name="connsiteX652" fmla="*/ 1439174 w 2936056"/>
              <a:gd name="connsiteY652" fmla="*/ 382130 h 2981194"/>
              <a:gd name="connsiteX653" fmla="*/ 1470670 w 2936056"/>
              <a:gd name="connsiteY653" fmla="*/ 451550 h 2981194"/>
              <a:gd name="connsiteX654" fmla="*/ 1547482 w 2936056"/>
              <a:gd name="connsiteY654" fmla="*/ 541860 h 2981194"/>
              <a:gd name="connsiteX655" fmla="*/ 1607581 w 2936056"/>
              <a:gd name="connsiteY655" fmla="*/ 699340 h 2981194"/>
              <a:gd name="connsiteX656" fmla="*/ 1607260 w 2936056"/>
              <a:gd name="connsiteY656" fmla="*/ 792221 h 2981194"/>
              <a:gd name="connsiteX657" fmla="*/ 1584120 w 2936056"/>
              <a:gd name="connsiteY657" fmla="*/ 854571 h 2981194"/>
              <a:gd name="connsiteX658" fmla="*/ 1503451 w 2936056"/>
              <a:gd name="connsiteY658" fmla="*/ 875782 h 2981194"/>
              <a:gd name="connsiteX659" fmla="*/ 1434996 w 2936056"/>
              <a:gd name="connsiteY659" fmla="*/ 813432 h 2981194"/>
              <a:gd name="connsiteX660" fmla="*/ 1396429 w 2936056"/>
              <a:gd name="connsiteY660" fmla="*/ 717660 h 2981194"/>
              <a:gd name="connsiteX661" fmla="*/ 1377146 w 2936056"/>
              <a:gd name="connsiteY661" fmla="*/ 549574 h 2981194"/>
              <a:gd name="connsiteX662" fmla="*/ 1394180 w 2936056"/>
              <a:gd name="connsiteY662" fmla="*/ 356418 h 2981194"/>
              <a:gd name="connsiteX663" fmla="*/ 1499273 w 2936056"/>
              <a:gd name="connsiteY663" fmla="*/ 27639 h 2981194"/>
              <a:gd name="connsiteX664" fmla="*/ 1518235 w 2936056"/>
              <a:gd name="connsiteY664" fmla="*/ 0 h 29811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</a:cxnLst>
            <a:rect l="l" t="t" r="r" b="b"/>
            <a:pathLst>
              <a:path w="2936056" h="2981194">
                <a:moveTo>
                  <a:pt x="650489" y="2515181"/>
                </a:moveTo>
                <a:cubicBezTo>
                  <a:pt x="653703" y="2513896"/>
                  <a:pt x="655631" y="2517752"/>
                  <a:pt x="657560" y="2520002"/>
                </a:cubicBezTo>
                <a:cubicBezTo>
                  <a:pt x="672986" y="2537357"/>
                  <a:pt x="686485" y="2556640"/>
                  <a:pt x="699340" y="2575924"/>
                </a:cubicBezTo>
                <a:cubicBezTo>
                  <a:pt x="733729" y="2627667"/>
                  <a:pt x="770688" y="2677482"/>
                  <a:pt x="815361" y="2721191"/>
                </a:cubicBezTo>
                <a:cubicBezTo>
                  <a:pt x="824682" y="2730511"/>
                  <a:pt x="835287" y="2738225"/>
                  <a:pt x="844929" y="2747223"/>
                </a:cubicBezTo>
                <a:cubicBezTo>
                  <a:pt x="866462" y="2766507"/>
                  <a:pt x="892495" y="2771006"/>
                  <a:pt x="920133" y="2773899"/>
                </a:cubicBezTo>
                <a:cubicBezTo>
                  <a:pt x="955486" y="2777434"/>
                  <a:pt x="990517" y="2774220"/>
                  <a:pt x="1025870" y="2777434"/>
                </a:cubicBezTo>
                <a:cubicBezTo>
                  <a:pt x="1052866" y="2780005"/>
                  <a:pt x="1076970" y="2789004"/>
                  <a:pt x="1099789" y="2803145"/>
                </a:cubicBezTo>
                <a:cubicBezTo>
                  <a:pt x="1129357" y="2821143"/>
                  <a:pt x="1158603" y="2839462"/>
                  <a:pt x="1185599" y="2860995"/>
                </a:cubicBezTo>
                <a:cubicBezTo>
                  <a:pt x="1221595" y="2889920"/>
                  <a:pt x="1233486" y="2927844"/>
                  <a:pt x="1229951" y="2972516"/>
                </a:cubicBezTo>
                <a:cubicBezTo>
                  <a:pt x="1229308" y="2980230"/>
                  <a:pt x="1225130" y="2981194"/>
                  <a:pt x="1219024" y="2981194"/>
                </a:cubicBezTo>
                <a:cubicBezTo>
                  <a:pt x="1200383" y="2980873"/>
                  <a:pt x="1181743" y="2980873"/>
                  <a:pt x="1156032" y="2980873"/>
                </a:cubicBezTo>
                <a:cubicBezTo>
                  <a:pt x="1132892" y="2980873"/>
                  <a:pt x="1102681" y="2981837"/>
                  <a:pt x="1072792" y="2976694"/>
                </a:cubicBezTo>
                <a:cubicBezTo>
                  <a:pt x="1067007" y="2975730"/>
                  <a:pt x="1061544" y="2973480"/>
                  <a:pt x="1057045" y="2969624"/>
                </a:cubicBezTo>
                <a:cubicBezTo>
                  <a:pt x="1023298" y="2941020"/>
                  <a:pt x="985696" y="2917559"/>
                  <a:pt x="949379" y="2892491"/>
                </a:cubicBezTo>
                <a:cubicBezTo>
                  <a:pt x="876425" y="2842033"/>
                  <a:pt x="813754" y="2780648"/>
                  <a:pt x="759118" y="2710907"/>
                </a:cubicBezTo>
                <a:cubicBezTo>
                  <a:pt x="719588" y="2660449"/>
                  <a:pt x="683914" y="2607420"/>
                  <a:pt x="657560" y="2548606"/>
                </a:cubicBezTo>
                <a:cubicBezTo>
                  <a:pt x="654025" y="2540892"/>
                  <a:pt x="651775" y="2532536"/>
                  <a:pt x="649525" y="2524502"/>
                </a:cubicBezTo>
                <a:cubicBezTo>
                  <a:pt x="648561" y="2521609"/>
                  <a:pt x="645990" y="2517109"/>
                  <a:pt x="650489" y="2515181"/>
                </a:cubicBezTo>
                <a:close/>
                <a:moveTo>
                  <a:pt x="2286353" y="2463116"/>
                </a:moveTo>
                <a:cubicBezTo>
                  <a:pt x="2289888" y="2464723"/>
                  <a:pt x="2287638" y="2468580"/>
                  <a:pt x="2287317" y="2471472"/>
                </a:cubicBezTo>
                <a:cubicBezTo>
                  <a:pt x="2284425" y="2485613"/>
                  <a:pt x="2278318" y="2498790"/>
                  <a:pt x="2272212" y="2511646"/>
                </a:cubicBezTo>
                <a:cubicBezTo>
                  <a:pt x="2234288" y="2588136"/>
                  <a:pt x="2183187" y="2654985"/>
                  <a:pt x="2126623" y="2718620"/>
                </a:cubicBezTo>
                <a:cubicBezTo>
                  <a:pt x="2069416" y="2783219"/>
                  <a:pt x="1999996" y="2832712"/>
                  <a:pt x="1928969" y="2880278"/>
                </a:cubicBezTo>
                <a:cubicBezTo>
                  <a:pt x="1902937" y="2897633"/>
                  <a:pt x="1880761" y="2919487"/>
                  <a:pt x="1853765" y="2935235"/>
                </a:cubicBezTo>
                <a:cubicBezTo>
                  <a:pt x="1824197" y="2951948"/>
                  <a:pt x="1793022" y="2962875"/>
                  <a:pt x="1759598" y="2967053"/>
                </a:cubicBezTo>
                <a:cubicBezTo>
                  <a:pt x="1749313" y="2968660"/>
                  <a:pt x="1747706" y="2965124"/>
                  <a:pt x="1750599" y="2955483"/>
                </a:cubicBezTo>
                <a:cubicBezTo>
                  <a:pt x="1771811" y="2888313"/>
                  <a:pt x="1800093" y="2824035"/>
                  <a:pt x="1832553" y="2761686"/>
                </a:cubicBezTo>
                <a:cubicBezTo>
                  <a:pt x="1834803" y="2757508"/>
                  <a:pt x="1836731" y="2753330"/>
                  <a:pt x="1840909" y="2750759"/>
                </a:cubicBezTo>
                <a:cubicBezTo>
                  <a:pt x="1856014" y="2741438"/>
                  <a:pt x="1871120" y="2731797"/>
                  <a:pt x="1886225" y="2722155"/>
                </a:cubicBezTo>
                <a:cubicBezTo>
                  <a:pt x="1893938" y="2717334"/>
                  <a:pt x="1902294" y="2716370"/>
                  <a:pt x="1910972" y="2718298"/>
                </a:cubicBezTo>
                <a:cubicBezTo>
                  <a:pt x="1954680" y="2727619"/>
                  <a:pt x="1998068" y="2724083"/>
                  <a:pt x="2041777" y="2718298"/>
                </a:cubicBezTo>
                <a:cubicBezTo>
                  <a:pt x="2067488" y="2715085"/>
                  <a:pt x="2086771" y="2699979"/>
                  <a:pt x="2105090" y="2683910"/>
                </a:cubicBezTo>
                <a:cubicBezTo>
                  <a:pt x="2149763" y="2644700"/>
                  <a:pt x="2185758" y="2598099"/>
                  <a:pt x="2219504" y="2549570"/>
                </a:cubicBezTo>
                <a:cubicBezTo>
                  <a:pt x="2236216" y="2525787"/>
                  <a:pt x="2251643" y="2501040"/>
                  <a:pt x="2269962" y="2478221"/>
                </a:cubicBezTo>
                <a:cubicBezTo>
                  <a:pt x="2272855" y="2474686"/>
                  <a:pt x="2275747" y="2471151"/>
                  <a:pt x="2279282" y="2467616"/>
                </a:cubicBezTo>
                <a:cubicBezTo>
                  <a:pt x="2281211" y="2465687"/>
                  <a:pt x="2283139" y="2461509"/>
                  <a:pt x="2286353" y="2463116"/>
                </a:cubicBezTo>
                <a:close/>
                <a:moveTo>
                  <a:pt x="579783" y="2362843"/>
                </a:moveTo>
                <a:cubicBezTo>
                  <a:pt x="585247" y="2359308"/>
                  <a:pt x="590068" y="2366379"/>
                  <a:pt x="594245" y="2370235"/>
                </a:cubicBezTo>
                <a:cubicBezTo>
                  <a:pt x="617386" y="2392090"/>
                  <a:pt x="637633" y="2416515"/>
                  <a:pt x="658845" y="2440298"/>
                </a:cubicBezTo>
                <a:cubicBezTo>
                  <a:pt x="680056" y="2464402"/>
                  <a:pt x="701268" y="2488827"/>
                  <a:pt x="725372" y="2510360"/>
                </a:cubicBezTo>
                <a:cubicBezTo>
                  <a:pt x="747547" y="2530287"/>
                  <a:pt x="773580" y="2540892"/>
                  <a:pt x="803148" y="2543142"/>
                </a:cubicBezTo>
                <a:cubicBezTo>
                  <a:pt x="846857" y="2546356"/>
                  <a:pt x="890566" y="2548927"/>
                  <a:pt x="933952" y="2552784"/>
                </a:cubicBezTo>
                <a:cubicBezTo>
                  <a:pt x="978303" y="2556640"/>
                  <a:pt x="1014299" y="2580102"/>
                  <a:pt x="1048366" y="2606134"/>
                </a:cubicBezTo>
                <a:cubicBezTo>
                  <a:pt x="1073756" y="2625417"/>
                  <a:pt x="1096253" y="2648236"/>
                  <a:pt x="1111037" y="2677161"/>
                </a:cubicBezTo>
                <a:cubicBezTo>
                  <a:pt x="1118107" y="2690659"/>
                  <a:pt x="1122928" y="2705122"/>
                  <a:pt x="1120357" y="2720548"/>
                </a:cubicBezTo>
                <a:cubicBezTo>
                  <a:pt x="1117465" y="2738546"/>
                  <a:pt x="1105573" y="2749473"/>
                  <a:pt x="1087254" y="2750759"/>
                </a:cubicBezTo>
                <a:cubicBezTo>
                  <a:pt x="1076970" y="2750759"/>
                  <a:pt x="1066364" y="2750437"/>
                  <a:pt x="1056079" y="2750437"/>
                </a:cubicBezTo>
                <a:cubicBezTo>
                  <a:pt x="1001122" y="2756865"/>
                  <a:pt x="954842" y="2734368"/>
                  <a:pt x="908885" y="2708335"/>
                </a:cubicBezTo>
                <a:cubicBezTo>
                  <a:pt x="820182" y="2657878"/>
                  <a:pt x="744977" y="2591672"/>
                  <a:pt x="678128" y="2515181"/>
                </a:cubicBezTo>
                <a:cubicBezTo>
                  <a:pt x="649845" y="2482721"/>
                  <a:pt x="622207" y="2449940"/>
                  <a:pt x="598424" y="2413623"/>
                </a:cubicBezTo>
                <a:cubicBezTo>
                  <a:pt x="591353" y="2403017"/>
                  <a:pt x="584925" y="2391768"/>
                  <a:pt x="580426" y="2379877"/>
                </a:cubicBezTo>
                <a:cubicBezTo>
                  <a:pt x="578498" y="2374413"/>
                  <a:pt x="573677" y="2367021"/>
                  <a:pt x="579783" y="2362843"/>
                </a:cubicBezTo>
                <a:close/>
                <a:moveTo>
                  <a:pt x="2357380" y="2310136"/>
                </a:moveTo>
                <a:cubicBezTo>
                  <a:pt x="2361558" y="2313028"/>
                  <a:pt x="2358666" y="2319456"/>
                  <a:pt x="2357059" y="2324277"/>
                </a:cubicBezTo>
                <a:cubicBezTo>
                  <a:pt x="2352881" y="2338739"/>
                  <a:pt x="2345167" y="2351273"/>
                  <a:pt x="2336811" y="2363486"/>
                </a:cubicBezTo>
                <a:cubicBezTo>
                  <a:pt x="2245216" y="2492363"/>
                  <a:pt x="2136587" y="2601956"/>
                  <a:pt x="1993890" y="2674590"/>
                </a:cubicBezTo>
                <a:cubicBezTo>
                  <a:pt x="1965608" y="2688731"/>
                  <a:pt x="1937326" y="2698694"/>
                  <a:pt x="1905509" y="2694516"/>
                </a:cubicBezTo>
                <a:cubicBezTo>
                  <a:pt x="1894903" y="2694516"/>
                  <a:pt x="1884618" y="2694516"/>
                  <a:pt x="1874012" y="2694516"/>
                </a:cubicBezTo>
                <a:cubicBezTo>
                  <a:pt x="1868227" y="2694516"/>
                  <a:pt x="1866299" y="2692266"/>
                  <a:pt x="1868549" y="2686803"/>
                </a:cubicBezTo>
                <a:cubicBezTo>
                  <a:pt x="1887511" y="2638594"/>
                  <a:pt x="1897152" y="2587815"/>
                  <a:pt x="1906794" y="2537357"/>
                </a:cubicBezTo>
                <a:cubicBezTo>
                  <a:pt x="1908080" y="2530929"/>
                  <a:pt x="1912579" y="2528680"/>
                  <a:pt x="1917400" y="2526430"/>
                </a:cubicBezTo>
                <a:cubicBezTo>
                  <a:pt x="1951146" y="2509396"/>
                  <a:pt x="1987784" y="2502647"/>
                  <a:pt x="2025065" y="2498791"/>
                </a:cubicBezTo>
                <a:cubicBezTo>
                  <a:pt x="2064596" y="2494612"/>
                  <a:pt x="2104769" y="2495577"/>
                  <a:pt x="2144300" y="2489470"/>
                </a:cubicBezTo>
                <a:cubicBezTo>
                  <a:pt x="2171618" y="2485292"/>
                  <a:pt x="2195079" y="2473079"/>
                  <a:pt x="2215327" y="2454439"/>
                </a:cubicBezTo>
                <a:cubicBezTo>
                  <a:pt x="2247787" y="2424228"/>
                  <a:pt x="2275747" y="2389840"/>
                  <a:pt x="2304994" y="2356737"/>
                </a:cubicBezTo>
                <a:cubicBezTo>
                  <a:pt x="2317528" y="2342596"/>
                  <a:pt x="2331026" y="2329097"/>
                  <a:pt x="2344846" y="2315921"/>
                </a:cubicBezTo>
                <a:cubicBezTo>
                  <a:pt x="2348381" y="2312707"/>
                  <a:pt x="2352881" y="2306922"/>
                  <a:pt x="2357380" y="2310136"/>
                </a:cubicBezTo>
                <a:close/>
                <a:moveTo>
                  <a:pt x="1901330" y="2295994"/>
                </a:moveTo>
                <a:cubicBezTo>
                  <a:pt x="1907437" y="2301779"/>
                  <a:pt x="1907115" y="2307564"/>
                  <a:pt x="1907115" y="2312706"/>
                </a:cubicBezTo>
                <a:cubicBezTo>
                  <a:pt x="1909044" y="2376341"/>
                  <a:pt x="1904223" y="2439655"/>
                  <a:pt x="1896188" y="2502968"/>
                </a:cubicBezTo>
                <a:cubicBezTo>
                  <a:pt x="1890403" y="2548605"/>
                  <a:pt x="1885904" y="2594885"/>
                  <a:pt x="1870798" y="2638594"/>
                </a:cubicBezTo>
                <a:cubicBezTo>
                  <a:pt x="1847659" y="2706085"/>
                  <a:pt x="1818734" y="2771327"/>
                  <a:pt x="1789166" y="2836247"/>
                </a:cubicBezTo>
                <a:cubicBezTo>
                  <a:pt x="1769240" y="2880277"/>
                  <a:pt x="1748992" y="2924308"/>
                  <a:pt x="1729388" y="2968659"/>
                </a:cubicBezTo>
                <a:cubicBezTo>
                  <a:pt x="1725531" y="2977337"/>
                  <a:pt x="1721032" y="2980872"/>
                  <a:pt x="1711069" y="2980872"/>
                </a:cubicBezTo>
                <a:cubicBezTo>
                  <a:pt x="1652254" y="2980229"/>
                  <a:pt x="1593119" y="2980551"/>
                  <a:pt x="1534305" y="2980229"/>
                </a:cubicBezTo>
                <a:cubicBezTo>
                  <a:pt x="1523378" y="2980229"/>
                  <a:pt x="1512772" y="2979265"/>
                  <a:pt x="1501845" y="2978301"/>
                </a:cubicBezTo>
                <a:cubicBezTo>
                  <a:pt x="1483847" y="2976694"/>
                  <a:pt x="1479026" y="2969302"/>
                  <a:pt x="1486418" y="2952911"/>
                </a:cubicBezTo>
                <a:cubicBezTo>
                  <a:pt x="1499595" y="2923344"/>
                  <a:pt x="1518878" y="2897311"/>
                  <a:pt x="1538162" y="2871600"/>
                </a:cubicBezTo>
                <a:cubicBezTo>
                  <a:pt x="1581871" y="2813429"/>
                  <a:pt x="1641327" y="2778719"/>
                  <a:pt x="1708497" y="2755900"/>
                </a:cubicBezTo>
                <a:cubicBezTo>
                  <a:pt x="1715568" y="2753651"/>
                  <a:pt x="1722639" y="2752365"/>
                  <a:pt x="1730352" y="2752365"/>
                </a:cubicBezTo>
                <a:cubicBezTo>
                  <a:pt x="1742886" y="2752365"/>
                  <a:pt x="1753492" y="2747223"/>
                  <a:pt x="1759598" y="2736617"/>
                </a:cubicBezTo>
                <a:cubicBezTo>
                  <a:pt x="1808770" y="2651449"/>
                  <a:pt x="1856657" y="2565960"/>
                  <a:pt x="1877869" y="2468579"/>
                </a:cubicBezTo>
                <a:cubicBezTo>
                  <a:pt x="1886868" y="2426799"/>
                  <a:pt x="1889117" y="2384054"/>
                  <a:pt x="1892974" y="2341631"/>
                </a:cubicBezTo>
                <a:cubicBezTo>
                  <a:pt x="1894260" y="2326526"/>
                  <a:pt x="1895545" y="2311742"/>
                  <a:pt x="1901330" y="2295994"/>
                </a:cubicBezTo>
                <a:close/>
                <a:moveTo>
                  <a:pt x="1002730" y="2028278"/>
                </a:moveTo>
                <a:cubicBezTo>
                  <a:pt x="1007872" y="2029242"/>
                  <a:pt x="1007550" y="2034706"/>
                  <a:pt x="1008193" y="2038563"/>
                </a:cubicBezTo>
                <a:cubicBezTo>
                  <a:pt x="1011086" y="2054953"/>
                  <a:pt x="1012693" y="2071344"/>
                  <a:pt x="1011407" y="2088056"/>
                </a:cubicBezTo>
                <a:cubicBezTo>
                  <a:pt x="1008836" y="2128230"/>
                  <a:pt x="1008836" y="2168725"/>
                  <a:pt x="1011407" y="2208898"/>
                </a:cubicBezTo>
                <a:cubicBezTo>
                  <a:pt x="1014299" y="2254857"/>
                  <a:pt x="1020084" y="2300494"/>
                  <a:pt x="1026191" y="2346131"/>
                </a:cubicBezTo>
                <a:cubicBezTo>
                  <a:pt x="1027155" y="2353844"/>
                  <a:pt x="1023620" y="2354809"/>
                  <a:pt x="1017513" y="2353844"/>
                </a:cubicBezTo>
                <a:cubicBezTo>
                  <a:pt x="1003051" y="2351595"/>
                  <a:pt x="988267" y="2349666"/>
                  <a:pt x="974126" y="2346452"/>
                </a:cubicBezTo>
                <a:cubicBezTo>
                  <a:pt x="957414" y="2342596"/>
                  <a:pt x="948415" y="2330383"/>
                  <a:pt x="942630" y="2314957"/>
                </a:cubicBezTo>
                <a:cubicBezTo>
                  <a:pt x="934274" y="2292781"/>
                  <a:pt x="932346" y="2269641"/>
                  <a:pt x="931060" y="2246501"/>
                </a:cubicBezTo>
                <a:cubicBezTo>
                  <a:pt x="930739" y="2236538"/>
                  <a:pt x="931381" y="2225611"/>
                  <a:pt x="931381" y="2214683"/>
                </a:cubicBezTo>
                <a:cubicBezTo>
                  <a:pt x="931060" y="2195400"/>
                  <a:pt x="931060" y="2175796"/>
                  <a:pt x="933631" y="2156512"/>
                </a:cubicBezTo>
                <a:cubicBezTo>
                  <a:pt x="935881" y="2140443"/>
                  <a:pt x="939416" y="2124695"/>
                  <a:pt x="947772" y="2110232"/>
                </a:cubicBezTo>
                <a:cubicBezTo>
                  <a:pt x="962235" y="2084521"/>
                  <a:pt x="976376" y="2058810"/>
                  <a:pt x="994373" y="2035349"/>
                </a:cubicBezTo>
                <a:cubicBezTo>
                  <a:pt x="996623" y="2032456"/>
                  <a:pt x="998552" y="2027636"/>
                  <a:pt x="1002730" y="2028278"/>
                </a:cubicBezTo>
                <a:close/>
                <a:moveTo>
                  <a:pt x="1901652" y="1973963"/>
                </a:moveTo>
                <a:cubicBezTo>
                  <a:pt x="1905508" y="1974284"/>
                  <a:pt x="1906151" y="1978141"/>
                  <a:pt x="1906151" y="1981034"/>
                </a:cubicBezTo>
                <a:cubicBezTo>
                  <a:pt x="1907115" y="1996139"/>
                  <a:pt x="1906794" y="2011244"/>
                  <a:pt x="1906794" y="2026349"/>
                </a:cubicBezTo>
                <a:cubicBezTo>
                  <a:pt x="1903901" y="2151369"/>
                  <a:pt x="1890081" y="2274461"/>
                  <a:pt x="1848944" y="2393374"/>
                </a:cubicBezTo>
                <a:cubicBezTo>
                  <a:pt x="1820983" y="2474043"/>
                  <a:pt x="1781131" y="2548926"/>
                  <a:pt x="1735815" y="2620917"/>
                </a:cubicBezTo>
                <a:cubicBezTo>
                  <a:pt x="1709140" y="2663019"/>
                  <a:pt x="1680858" y="2703514"/>
                  <a:pt x="1645184" y="2738545"/>
                </a:cubicBezTo>
                <a:cubicBezTo>
                  <a:pt x="1613366" y="2769720"/>
                  <a:pt x="1577050" y="2791896"/>
                  <a:pt x="1532055" y="2798323"/>
                </a:cubicBezTo>
                <a:cubicBezTo>
                  <a:pt x="1495738" y="2803466"/>
                  <a:pt x="1467778" y="2780326"/>
                  <a:pt x="1467135" y="2743687"/>
                </a:cubicBezTo>
                <a:cubicBezTo>
                  <a:pt x="1466492" y="2686480"/>
                  <a:pt x="1483204" y="2635380"/>
                  <a:pt x="1517593" y="2589743"/>
                </a:cubicBezTo>
                <a:cubicBezTo>
                  <a:pt x="1544268" y="2554068"/>
                  <a:pt x="1572872" y="2520001"/>
                  <a:pt x="1604046" y="2487863"/>
                </a:cubicBezTo>
                <a:cubicBezTo>
                  <a:pt x="1641970" y="2448975"/>
                  <a:pt x="1687607" y="2428727"/>
                  <a:pt x="1741600" y="2426799"/>
                </a:cubicBezTo>
                <a:cubicBezTo>
                  <a:pt x="1748349" y="2426478"/>
                  <a:pt x="1754456" y="2425835"/>
                  <a:pt x="1758312" y="2418764"/>
                </a:cubicBezTo>
                <a:cubicBezTo>
                  <a:pt x="1790773" y="2358343"/>
                  <a:pt x="1825483" y="2299208"/>
                  <a:pt x="1850872" y="2234930"/>
                </a:cubicBezTo>
                <a:cubicBezTo>
                  <a:pt x="1879154" y="2163261"/>
                  <a:pt x="1892331" y="2089020"/>
                  <a:pt x="1892653" y="2012208"/>
                </a:cubicBezTo>
                <a:cubicBezTo>
                  <a:pt x="1892653" y="2001281"/>
                  <a:pt x="1892974" y="1990354"/>
                  <a:pt x="1896188" y="1980069"/>
                </a:cubicBezTo>
                <a:cubicBezTo>
                  <a:pt x="1897152" y="1977177"/>
                  <a:pt x="1897795" y="1973320"/>
                  <a:pt x="1901652" y="1973963"/>
                </a:cubicBezTo>
                <a:close/>
                <a:moveTo>
                  <a:pt x="319459" y="1832231"/>
                </a:moveTo>
                <a:cubicBezTo>
                  <a:pt x="324601" y="1829660"/>
                  <a:pt x="328779" y="1837373"/>
                  <a:pt x="332636" y="1841873"/>
                </a:cubicBezTo>
                <a:cubicBezTo>
                  <a:pt x="353848" y="1867584"/>
                  <a:pt x="371203" y="1896509"/>
                  <a:pt x="390165" y="1923506"/>
                </a:cubicBezTo>
                <a:cubicBezTo>
                  <a:pt x="428088" y="1977820"/>
                  <a:pt x="474047" y="2024100"/>
                  <a:pt x="529968" y="2059774"/>
                </a:cubicBezTo>
                <a:cubicBezTo>
                  <a:pt x="556966" y="2077129"/>
                  <a:pt x="586855" y="2082271"/>
                  <a:pt x="618030" y="2078736"/>
                </a:cubicBezTo>
                <a:cubicBezTo>
                  <a:pt x="717016" y="2067487"/>
                  <a:pt x="796721" y="2105733"/>
                  <a:pt x="863892" y="2174831"/>
                </a:cubicBezTo>
                <a:cubicBezTo>
                  <a:pt x="885425" y="2197007"/>
                  <a:pt x="895066" y="2225289"/>
                  <a:pt x="897959" y="2255821"/>
                </a:cubicBezTo>
                <a:cubicBezTo>
                  <a:pt x="898923" y="2266748"/>
                  <a:pt x="892495" y="2272533"/>
                  <a:pt x="883818" y="2277354"/>
                </a:cubicBezTo>
                <a:cubicBezTo>
                  <a:pt x="855213" y="2293423"/>
                  <a:pt x="825003" y="2293102"/>
                  <a:pt x="793508" y="2287960"/>
                </a:cubicBezTo>
                <a:cubicBezTo>
                  <a:pt x="721837" y="2276390"/>
                  <a:pt x="663344" y="2239751"/>
                  <a:pt x="610316" y="2192829"/>
                </a:cubicBezTo>
                <a:cubicBezTo>
                  <a:pt x="558252" y="2146870"/>
                  <a:pt x="509400" y="2097376"/>
                  <a:pt x="458620" y="2050132"/>
                </a:cubicBezTo>
                <a:cubicBezTo>
                  <a:pt x="449300" y="2041455"/>
                  <a:pt x="439337" y="2032778"/>
                  <a:pt x="429695" y="2024100"/>
                </a:cubicBezTo>
                <a:cubicBezTo>
                  <a:pt x="429053" y="2025385"/>
                  <a:pt x="428410" y="2026028"/>
                  <a:pt x="427767" y="2026350"/>
                </a:cubicBezTo>
                <a:cubicBezTo>
                  <a:pt x="431303" y="2033420"/>
                  <a:pt x="434517" y="2040812"/>
                  <a:pt x="438373" y="2047561"/>
                </a:cubicBezTo>
                <a:cubicBezTo>
                  <a:pt x="473404" y="2110875"/>
                  <a:pt x="510042" y="2172903"/>
                  <a:pt x="559215" y="2226575"/>
                </a:cubicBezTo>
                <a:cubicBezTo>
                  <a:pt x="581713" y="2251000"/>
                  <a:pt x="605817" y="2273176"/>
                  <a:pt x="633135" y="2292138"/>
                </a:cubicBezTo>
                <a:cubicBezTo>
                  <a:pt x="656918" y="2308850"/>
                  <a:pt x="685199" y="2308207"/>
                  <a:pt x="712517" y="2309814"/>
                </a:cubicBezTo>
                <a:cubicBezTo>
                  <a:pt x="766831" y="2313349"/>
                  <a:pt x="821147" y="2316242"/>
                  <a:pt x="872569" y="2335204"/>
                </a:cubicBezTo>
                <a:cubicBezTo>
                  <a:pt x="916597" y="2351273"/>
                  <a:pt x="956128" y="2374413"/>
                  <a:pt x="985696" y="2412015"/>
                </a:cubicBezTo>
                <a:cubicBezTo>
                  <a:pt x="1004336" y="2435798"/>
                  <a:pt x="1008514" y="2464080"/>
                  <a:pt x="1008193" y="2493327"/>
                </a:cubicBezTo>
                <a:cubicBezTo>
                  <a:pt x="1008193" y="2503932"/>
                  <a:pt x="1000158" y="2508753"/>
                  <a:pt x="991802" y="2512610"/>
                </a:cubicBezTo>
                <a:cubicBezTo>
                  <a:pt x="967055" y="2523537"/>
                  <a:pt x="941344" y="2524180"/>
                  <a:pt x="915314" y="2520645"/>
                </a:cubicBezTo>
                <a:cubicBezTo>
                  <a:pt x="841393" y="2511324"/>
                  <a:pt x="779366" y="2474365"/>
                  <a:pt x="720873" y="2431299"/>
                </a:cubicBezTo>
                <a:cubicBezTo>
                  <a:pt x="639240" y="2370878"/>
                  <a:pt x="573357" y="2295351"/>
                  <a:pt x="514542" y="2213397"/>
                </a:cubicBezTo>
                <a:cubicBezTo>
                  <a:pt x="467299" y="2147513"/>
                  <a:pt x="428731" y="2076808"/>
                  <a:pt x="398199" y="2001924"/>
                </a:cubicBezTo>
                <a:cubicBezTo>
                  <a:pt x="385987" y="1972356"/>
                  <a:pt x="368632" y="1945681"/>
                  <a:pt x="352884" y="1918042"/>
                </a:cubicBezTo>
                <a:cubicBezTo>
                  <a:pt x="340028" y="1895866"/>
                  <a:pt x="328458" y="1873048"/>
                  <a:pt x="320423" y="1848622"/>
                </a:cubicBezTo>
                <a:cubicBezTo>
                  <a:pt x="318816" y="1843480"/>
                  <a:pt x="313031" y="1835767"/>
                  <a:pt x="319459" y="1832231"/>
                </a:cubicBezTo>
                <a:close/>
                <a:moveTo>
                  <a:pt x="1911294" y="1818412"/>
                </a:moveTo>
                <a:cubicBezTo>
                  <a:pt x="1918043" y="1829661"/>
                  <a:pt x="1918686" y="1842195"/>
                  <a:pt x="1920614" y="1854086"/>
                </a:cubicBezTo>
                <a:cubicBezTo>
                  <a:pt x="1932505" y="1923827"/>
                  <a:pt x="1949539" y="1991962"/>
                  <a:pt x="1984570" y="2054632"/>
                </a:cubicBezTo>
                <a:cubicBezTo>
                  <a:pt x="2003532" y="2088378"/>
                  <a:pt x="2009317" y="2126302"/>
                  <a:pt x="2011245" y="2164547"/>
                </a:cubicBezTo>
                <a:cubicBezTo>
                  <a:pt x="2012852" y="2195079"/>
                  <a:pt x="2012209" y="2225611"/>
                  <a:pt x="2005139" y="2255821"/>
                </a:cubicBezTo>
                <a:cubicBezTo>
                  <a:pt x="1995819" y="2295995"/>
                  <a:pt x="1967858" y="2316563"/>
                  <a:pt x="1930577" y="2327812"/>
                </a:cubicBezTo>
                <a:cubicBezTo>
                  <a:pt x="1924149" y="2329740"/>
                  <a:pt x="1922221" y="2326205"/>
                  <a:pt x="1920935" y="2321063"/>
                </a:cubicBezTo>
                <a:cubicBezTo>
                  <a:pt x="1915793" y="2295995"/>
                  <a:pt x="1909365" y="2271248"/>
                  <a:pt x="1906151" y="2245858"/>
                </a:cubicBezTo>
                <a:cubicBezTo>
                  <a:pt x="1903580" y="2226896"/>
                  <a:pt x="1909365" y="2208256"/>
                  <a:pt x="1912258" y="2189615"/>
                </a:cubicBezTo>
                <a:cubicBezTo>
                  <a:pt x="1919328" y="2143335"/>
                  <a:pt x="1927684" y="2097055"/>
                  <a:pt x="1925113" y="2049811"/>
                </a:cubicBezTo>
                <a:cubicBezTo>
                  <a:pt x="1921578" y="1990676"/>
                  <a:pt x="1917721" y="1931541"/>
                  <a:pt x="1914186" y="1872405"/>
                </a:cubicBezTo>
                <a:cubicBezTo>
                  <a:pt x="1913543" y="1854408"/>
                  <a:pt x="1912579" y="1836410"/>
                  <a:pt x="1911294" y="1818412"/>
                </a:cubicBezTo>
                <a:close/>
                <a:moveTo>
                  <a:pt x="2618026" y="1780166"/>
                </a:moveTo>
                <a:cubicBezTo>
                  <a:pt x="2621240" y="1782095"/>
                  <a:pt x="2619633" y="1785630"/>
                  <a:pt x="2618990" y="1788523"/>
                </a:cubicBezTo>
                <a:cubicBezTo>
                  <a:pt x="2614169" y="1807806"/>
                  <a:pt x="2606777" y="1826446"/>
                  <a:pt x="2596171" y="1843158"/>
                </a:cubicBezTo>
                <a:cubicBezTo>
                  <a:pt x="2554712" y="1908722"/>
                  <a:pt x="2527716" y="1981355"/>
                  <a:pt x="2491720" y="2049489"/>
                </a:cubicBezTo>
                <a:cubicBezTo>
                  <a:pt x="2451547" y="2125980"/>
                  <a:pt x="2401089" y="2195721"/>
                  <a:pt x="2343560" y="2260320"/>
                </a:cubicBezTo>
                <a:cubicBezTo>
                  <a:pt x="2296959" y="2312706"/>
                  <a:pt x="2246501" y="2360593"/>
                  <a:pt x="2188008" y="2399481"/>
                </a:cubicBezTo>
                <a:cubicBezTo>
                  <a:pt x="2141086" y="2430656"/>
                  <a:pt x="2092235" y="2457010"/>
                  <a:pt x="2035992" y="2467294"/>
                </a:cubicBezTo>
                <a:cubicBezTo>
                  <a:pt x="2007710" y="2472436"/>
                  <a:pt x="1978785" y="2473400"/>
                  <a:pt x="1950824" y="2463759"/>
                </a:cubicBezTo>
                <a:cubicBezTo>
                  <a:pt x="1930577" y="2456688"/>
                  <a:pt x="1927684" y="2451546"/>
                  <a:pt x="1928006" y="2430334"/>
                </a:cubicBezTo>
                <a:cubicBezTo>
                  <a:pt x="1929291" y="2382448"/>
                  <a:pt x="1953717" y="2348380"/>
                  <a:pt x="1991640" y="2321384"/>
                </a:cubicBezTo>
                <a:cubicBezTo>
                  <a:pt x="2040170" y="2286995"/>
                  <a:pt x="2094806" y="2269962"/>
                  <a:pt x="2152977" y="2264177"/>
                </a:cubicBezTo>
                <a:cubicBezTo>
                  <a:pt x="2187366" y="2260641"/>
                  <a:pt x="2221754" y="2257749"/>
                  <a:pt x="2256143" y="2255499"/>
                </a:cubicBezTo>
                <a:cubicBezTo>
                  <a:pt x="2283782" y="2253892"/>
                  <a:pt x="2305315" y="2240715"/>
                  <a:pt x="2325562" y="2223682"/>
                </a:cubicBezTo>
                <a:cubicBezTo>
                  <a:pt x="2388233" y="2170974"/>
                  <a:pt x="2435799" y="2106054"/>
                  <a:pt x="2475329" y="2035349"/>
                </a:cubicBezTo>
                <a:cubicBezTo>
                  <a:pt x="2486899" y="2014780"/>
                  <a:pt x="2499112" y="1995175"/>
                  <a:pt x="2508111" y="1973321"/>
                </a:cubicBezTo>
                <a:cubicBezTo>
                  <a:pt x="2493327" y="1982641"/>
                  <a:pt x="2481436" y="1994854"/>
                  <a:pt x="2468902" y="2006424"/>
                </a:cubicBezTo>
                <a:cubicBezTo>
                  <a:pt x="2422943" y="2049811"/>
                  <a:pt x="2378270" y="2094805"/>
                  <a:pt x="2331026" y="2136586"/>
                </a:cubicBezTo>
                <a:cubicBezTo>
                  <a:pt x="2283782" y="2178366"/>
                  <a:pt x="2233967" y="2215326"/>
                  <a:pt x="2170654" y="2229788"/>
                </a:cubicBezTo>
                <a:cubicBezTo>
                  <a:pt x="2149121" y="2234609"/>
                  <a:pt x="2127588" y="2240073"/>
                  <a:pt x="2105412" y="2240715"/>
                </a:cubicBezTo>
                <a:cubicBezTo>
                  <a:pt x="2083879" y="2241358"/>
                  <a:pt x="2065238" y="2232681"/>
                  <a:pt x="2047240" y="2223039"/>
                </a:cubicBezTo>
                <a:cubicBezTo>
                  <a:pt x="2039206" y="2218861"/>
                  <a:pt x="2037278" y="2211148"/>
                  <a:pt x="2038242" y="2202149"/>
                </a:cubicBezTo>
                <a:cubicBezTo>
                  <a:pt x="2042741" y="2156190"/>
                  <a:pt x="2066845" y="2121480"/>
                  <a:pt x="2102198" y="2094162"/>
                </a:cubicBezTo>
                <a:cubicBezTo>
                  <a:pt x="2141407" y="2063631"/>
                  <a:pt x="2184473" y="2040169"/>
                  <a:pt x="2233646" y="2029564"/>
                </a:cubicBezTo>
                <a:cubicBezTo>
                  <a:pt x="2261928" y="2023457"/>
                  <a:pt x="2290853" y="2024100"/>
                  <a:pt x="2319135" y="2027314"/>
                </a:cubicBezTo>
                <a:cubicBezTo>
                  <a:pt x="2357701" y="2031813"/>
                  <a:pt x="2390804" y="2020243"/>
                  <a:pt x="2421658" y="1998389"/>
                </a:cubicBezTo>
                <a:cubicBezTo>
                  <a:pt x="2475651" y="1959822"/>
                  <a:pt x="2520002" y="1911935"/>
                  <a:pt x="2556641" y="1856978"/>
                </a:cubicBezTo>
                <a:cubicBezTo>
                  <a:pt x="2570460" y="1836409"/>
                  <a:pt x="2584923" y="1816162"/>
                  <a:pt x="2599385" y="1795914"/>
                </a:cubicBezTo>
                <a:cubicBezTo>
                  <a:pt x="2602599" y="1791415"/>
                  <a:pt x="2606456" y="1787558"/>
                  <a:pt x="2610312" y="1783702"/>
                </a:cubicBezTo>
                <a:cubicBezTo>
                  <a:pt x="2612241" y="1781452"/>
                  <a:pt x="2614812" y="1778238"/>
                  <a:pt x="2618026" y="1780166"/>
                </a:cubicBezTo>
                <a:close/>
                <a:moveTo>
                  <a:pt x="239755" y="1655146"/>
                </a:moveTo>
                <a:cubicBezTo>
                  <a:pt x="245861" y="1651289"/>
                  <a:pt x="250361" y="1659645"/>
                  <a:pt x="254218" y="1663823"/>
                </a:cubicBezTo>
                <a:cubicBezTo>
                  <a:pt x="293427" y="1706568"/>
                  <a:pt x="333922" y="1748670"/>
                  <a:pt x="371524" y="1793021"/>
                </a:cubicBezTo>
                <a:cubicBezTo>
                  <a:pt x="400128" y="1826767"/>
                  <a:pt x="435802" y="1840908"/>
                  <a:pt x="478868" y="1844444"/>
                </a:cubicBezTo>
                <a:cubicBezTo>
                  <a:pt x="528683" y="1848622"/>
                  <a:pt x="578498" y="1851193"/>
                  <a:pt x="627671" y="1861799"/>
                </a:cubicBezTo>
                <a:cubicBezTo>
                  <a:pt x="690984" y="1875297"/>
                  <a:pt x="739514" y="1908078"/>
                  <a:pt x="771652" y="1964643"/>
                </a:cubicBezTo>
                <a:cubicBezTo>
                  <a:pt x="777116" y="1974284"/>
                  <a:pt x="783222" y="1983926"/>
                  <a:pt x="788043" y="1994211"/>
                </a:cubicBezTo>
                <a:cubicBezTo>
                  <a:pt x="798006" y="2014458"/>
                  <a:pt x="785472" y="2040812"/>
                  <a:pt x="763618" y="2046918"/>
                </a:cubicBezTo>
                <a:cubicBezTo>
                  <a:pt x="748512" y="2051418"/>
                  <a:pt x="733729" y="2048847"/>
                  <a:pt x="718945" y="2049489"/>
                </a:cubicBezTo>
                <a:cubicBezTo>
                  <a:pt x="657238" y="2053667"/>
                  <a:pt x="602602" y="2031813"/>
                  <a:pt x="551823" y="2000638"/>
                </a:cubicBezTo>
                <a:cubicBezTo>
                  <a:pt x="435159" y="1929290"/>
                  <a:pt x="340992" y="1834481"/>
                  <a:pt x="263538" y="1722316"/>
                </a:cubicBezTo>
                <a:cubicBezTo>
                  <a:pt x="253253" y="1707211"/>
                  <a:pt x="244255" y="1691463"/>
                  <a:pt x="239112" y="1673465"/>
                </a:cubicBezTo>
                <a:cubicBezTo>
                  <a:pt x="237184" y="1667037"/>
                  <a:pt x="233970" y="1658681"/>
                  <a:pt x="239755" y="1655146"/>
                </a:cubicBezTo>
                <a:close/>
                <a:moveTo>
                  <a:pt x="1902616" y="1650647"/>
                </a:moveTo>
                <a:cubicBezTo>
                  <a:pt x="1908722" y="1655147"/>
                  <a:pt x="1907115" y="1660931"/>
                  <a:pt x="1907115" y="1666074"/>
                </a:cubicBezTo>
                <a:cubicBezTo>
                  <a:pt x="1908722" y="1723923"/>
                  <a:pt x="1904223" y="1781452"/>
                  <a:pt x="1898116" y="1838980"/>
                </a:cubicBezTo>
                <a:cubicBezTo>
                  <a:pt x="1890082" y="1917078"/>
                  <a:pt x="1875619" y="1993889"/>
                  <a:pt x="1850551" y="2068451"/>
                </a:cubicBezTo>
                <a:cubicBezTo>
                  <a:pt x="1823233" y="2149763"/>
                  <a:pt x="1783059" y="2224967"/>
                  <a:pt x="1738387" y="2297923"/>
                </a:cubicBezTo>
                <a:cubicBezTo>
                  <a:pt x="1709140" y="2346131"/>
                  <a:pt x="1676358" y="2391768"/>
                  <a:pt x="1634578" y="2430334"/>
                </a:cubicBezTo>
                <a:cubicBezTo>
                  <a:pt x="1601796" y="2460545"/>
                  <a:pt x="1563551" y="2476936"/>
                  <a:pt x="1518557" y="2475650"/>
                </a:cubicBezTo>
                <a:cubicBezTo>
                  <a:pt x="1511165" y="2475329"/>
                  <a:pt x="1503773" y="2474365"/>
                  <a:pt x="1496703" y="2472436"/>
                </a:cubicBezTo>
                <a:cubicBezTo>
                  <a:pt x="1480955" y="2468580"/>
                  <a:pt x="1471634" y="2458295"/>
                  <a:pt x="1468742" y="2441904"/>
                </a:cubicBezTo>
                <a:cubicBezTo>
                  <a:pt x="1462314" y="2401088"/>
                  <a:pt x="1468099" y="2361557"/>
                  <a:pt x="1483847" y="2324276"/>
                </a:cubicBezTo>
                <a:cubicBezTo>
                  <a:pt x="1526592" y="2222075"/>
                  <a:pt x="1602118" y="2152655"/>
                  <a:pt x="1705605" y="2113767"/>
                </a:cubicBezTo>
                <a:cubicBezTo>
                  <a:pt x="1712033" y="2111196"/>
                  <a:pt x="1719103" y="2109589"/>
                  <a:pt x="1725852" y="2108946"/>
                </a:cubicBezTo>
                <a:cubicBezTo>
                  <a:pt x="1746100" y="2106697"/>
                  <a:pt x="1759919" y="2095769"/>
                  <a:pt x="1770204" y="2078736"/>
                </a:cubicBezTo>
                <a:cubicBezTo>
                  <a:pt x="1824840" y="1989711"/>
                  <a:pt x="1867906" y="1896188"/>
                  <a:pt x="1882368" y="1791415"/>
                </a:cubicBezTo>
                <a:cubicBezTo>
                  <a:pt x="1887832" y="1753491"/>
                  <a:pt x="1890724" y="1715246"/>
                  <a:pt x="1894902" y="1677001"/>
                </a:cubicBezTo>
                <a:cubicBezTo>
                  <a:pt x="1896509" y="1668002"/>
                  <a:pt x="1897152" y="1658682"/>
                  <a:pt x="1902616" y="1650647"/>
                </a:cubicBezTo>
                <a:close/>
                <a:moveTo>
                  <a:pt x="2699015" y="1603403"/>
                </a:moveTo>
                <a:cubicBezTo>
                  <a:pt x="2702551" y="1605974"/>
                  <a:pt x="2699337" y="1609188"/>
                  <a:pt x="2698051" y="1611759"/>
                </a:cubicBezTo>
                <a:cubicBezTo>
                  <a:pt x="2665269" y="1675394"/>
                  <a:pt x="2627024" y="1735494"/>
                  <a:pt x="2578173" y="1788201"/>
                </a:cubicBezTo>
                <a:cubicBezTo>
                  <a:pt x="2529001" y="1841230"/>
                  <a:pt x="2475650" y="1889760"/>
                  <a:pt x="2415551" y="1929933"/>
                </a:cubicBezTo>
                <a:cubicBezTo>
                  <a:pt x="2374413" y="1957251"/>
                  <a:pt x="2331347" y="1981034"/>
                  <a:pt x="2282496" y="1991961"/>
                </a:cubicBezTo>
                <a:cubicBezTo>
                  <a:pt x="2260320" y="1996782"/>
                  <a:pt x="2238145" y="1998710"/>
                  <a:pt x="2212434" y="1998067"/>
                </a:cubicBezTo>
                <a:cubicBezTo>
                  <a:pt x="2204078" y="1997746"/>
                  <a:pt x="2192186" y="1998389"/>
                  <a:pt x="2180295" y="1996460"/>
                </a:cubicBezTo>
                <a:cubicBezTo>
                  <a:pt x="2150406" y="1991318"/>
                  <a:pt x="2136586" y="1963679"/>
                  <a:pt x="2151370" y="1937325"/>
                </a:cubicBezTo>
                <a:cubicBezTo>
                  <a:pt x="2172582" y="1899080"/>
                  <a:pt x="2196043" y="1862442"/>
                  <a:pt x="2234609" y="1838980"/>
                </a:cubicBezTo>
                <a:cubicBezTo>
                  <a:pt x="2271569" y="1816483"/>
                  <a:pt x="2312707" y="1807806"/>
                  <a:pt x="2355130" y="1802664"/>
                </a:cubicBezTo>
                <a:cubicBezTo>
                  <a:pt x="2402374" y="1796557"/>
                  <a:pt x="2449939" y="1795272"/>
                  <a:pt x="2497184" y="1786916"/>
                </a:cubicBezTo>
                <a:cubicBezTo>
                  <a:pt x="2519038" y="1783059"/>
                  <a:pt x="2535107" y="1771810"/>
                  <a:pt x="2549570" y="1757026"/>
                </a:cubicBezTo>
                <a:cubicBezTo>
                  <a:pt x="2587815" y="1717817"/>
                  <a:pt x="2623810" y="1677001"/>
                  <a:pt x="2660449" y="1636185"/>
                </a:cubicBezTo>
                <a:cubicBezTo>
                  <a:pt x="2670090" y="1625579"/>
                  <a:pt x="2679732" y="1614973"/>
                  <a:pt x="2690659" y="1605653"/>
                </a:cubicBezTo>
                <a:cubicBezTo>
                  <a:pt x="2692909" y="1603724"/>
                  <a:pt x="2696123" y="1601153"/>
                  <a:pt x="2699015" y="1603403"/>
                </a:cubicBezTo>
                <a:close/>
                <a:moveTo>
                  <a:pt x="933309" y="1490917"/>
                </a:moveTo>
                <a:cubicBezTo>
                  <a:pt x="938773" y="1488988"/>
                  <a:pt x="942630" y="1503130"/>
                  <a:pt x="945522" y="1510843"/>
                </a:cubicBezTo>
                <a:cubicBezTo>
                  <a:pt x="970269" y="1576085"/>
                  <a:pt x="986981" y="1643255"/>
                  <a:pt x="995016" y="1712353"/>
                </a:cubicBezTo>
                <a:cubicBezTo>
                  <a:pt x="998551" y="1748027"/>
                  <a:pt x="1001444" y="1783701"/>
                  <a:pt x="1001444" y="1834159"/>
                </a:cubicBezTo>
                <a:cubicBezTo>
                  <a:pt x="1000158" y="1890724"/>
                  <a:pt x="993409" y="1961107"/>
                  <a:pt x="967698" y="2028278"/>
                </a:cubicBezTo>
                <a:cubicBezTo>
                  <a:pt x="957092" y="2056238"/>
                  <a:pt x="943272" y="2081949"/>
                  <a:pt x="920454" y="2101876"/>
                </a:cubicBezTo>
                <a:cubicBezTo>
                  <a:pt x="909205" y="2111517"/>
                  <a:pt x="896672" y="2118909"/>
                  <a:pt x="881245" y="2119873"/>
                </a:cubicBezTo>
                <a:cubicBezTo>
                  <a:pt x="861641" y="2121159"/>
                  <a:pt x="848463" y="2112481"/>
                  <a:pt x="839785" y="2095769"/>
                </a:cubicBezTo>
                <a:cubicBezTo>
                  <a:pt x="827252" y="2071665"/>
                  <a:pt x="823716" y="2045633"/>
                  <a:pt x="822109" y="2019279"/>
                </a:cubicBezTo>
                <a:cubicBezTo>
                  <a:pt x="818253" y="1956929"/>
                  <a:pt x="839143" y="1901008"/>
                  <a:pt x="867746" y="1847336"/>
                </a:cubicBezTo>
                <a:cubicBezTo>
                  <a:pt x="882530" y="1819375"/>
                  <a:pt x="901171" y="1793986"/>
                  <a:pt x="921418" y="1769882"/>
                </a:cubicBezTo>
                <a:cubicBezTo>
                  <a:pt x="946808" y="1739671"/>
                  <a:pt x="955164" y="1704640"/>
                  <a:pt x="951950" y="1665752"/>
                </a:cubicBezTo>
                <a:cubicBezTo>
                  <a:pt x="947772" y="1614973"/>
                  <a:pt x="935881" y="1565479"/>
                  <a:pt x="930738" y="1515021"/>
                </a:cubicBezTo>
                <a:cubicBezTo>
                  <a:pt x="929774" y="1506665"/>
                  <a:pt x="925275" y="1493809"/>
                  <a:pt x="933309" y="1490917"/>
                </a:cubicBezTo>
                <a:close/>
                <a:moveTo>
                  <a:pt x="2003854" y="1437889"/>
                </a:moveTo>
                <a:cubicBezTo>
                  <a:pt x="2008032" y="1438853"/>
                  <a:pt x="2006746" y="1443674"/>
                  <a:pt x="2006746" y="1446888"/>
                </a:cubicBezTo>
                <a:cubicBezTo>
                  <a:pt x="2006746" y="1463600"/>
                  <a:pt x="2003854" y="1479991"/>
                  <a:pt x="2001283" y="1496381"/>
                </a:cubicBezTo>
                <a:cubicBezTo>
                  <a:pt x="1995498" y="1536233"/>
                  <a:pt x="1987463" y="1575764"/>
                  <a:pt x="1984249" y="1615938"/>
                </a:cubicBezTo>
                <a:cubicBezTo>
                  <a:pt x="1981035" y="1655790"/>
                  <a:pt x="1991319" y="1690821"/>
                  <a:pt x="2017673" y="1721674"/>
                </a:cubicBezTo>
                <a:cubicBezTo>
                  <a:pt x="2049812" y="1758955"/>
                  <a:pt x="2074238" y="1801057"/>
                  <a:pt x="2092557" y="1847016"/>
                </a:cubicBezTo>
                <a:cubicBezTo>
                  <a:pt x="2114732" y="1902294"/>
                  <a:pt x="2121160" y="1958537"/>
                  <a:pt x="2106698" y="2016709"/>
                </a:cubicBezTo>
                <a:cubicBezTo>
                  <a:pt x="2104127" y="2026672"/>
                  <a:pt x="2101234" y="2035992"/>
                  <a:pt x="2096092" y="2044991"/>
                </a:cubicBezTo>
                <a:cubicBezTo>
                  <a:pt x="2083558" y="2067166"/>
                  <a:pt x="2063632" y="2074559"/>
                  <a:pt x="2039849" y="2064917"/>
                </a:cubicBezTo>
                <a:cubicBezTo>
                  <a:pt x="2018316" y="2056561"/>
                  <a:pt x="2003211" y="2040491"/>
                  <a:pt x="1990998" y="2021529"/>
                </a:cubicBezTo>
                <a:cubicBezTo>
                  <a:pt x="1964644" y="1980070"/>
                  <a:pt x="1952431" y="1933790"/>
                  <a:pt x="1944397" y="1886225"/>
                </a:cubicBezTo>
                <a:cubicBezTo>
                  <a:pt x="1937969" y="1846373"/>
                  <a:pt x="1934434" y="1806842"/>
                  <a:pt x="1934755" y="1766669"/>
                </a:cubicBezTo>
                <a:cubicBezTo>
                  <a:pt x="1936041" y="1659968"/>
                  <a:pt x="1953074" y="1556160"/>
                  <a:pt x="1992284" y="1456529"/>
                </a:cubicBezTo>
                <a:cubicBezTo>
                  <a:pt x="1993891" y="1452673"/>
                  <a:pt x="1995498" y="1448495"/>
                  <a:pt x="1997426" y="1444959"/>
                </a:cubicBezTo>
                <a:cubicBezTo>
                  <a:pt x="1999033" y="1442067"/>
                  <a:pt x="1999997" y="1436925"/>
                  <a:pt x="2003854" y="1437889"/>
                </a:cubicBezTo>
                <a:close/>
                <a:moveTo>
                  <a:pt x="88702" y="1352077"/>
                </a:moveTo>
                <a:cubicBezTo>
                  <a:pt x="92880" y="1349827"/>
                  <a:pt x="95773" y="1354006"/>
                  <a:pt x="98344" y="1356898"/>
                </a:cubicBezTo>
                <a:cubicBezTo>
                  <a:pt x="110235" y="1369432"/>
                  <a:pt x="119556" y="1383573"/>
                  <a:pt x="129197" y="1397714"/>
                </a:cubicBezTo>
                <a:cubicBezTo>
                  <a:pt x="158443" y="1441102"/>
                  <a:pt x="186083" y="1485454"/>
                  <a:pt x="219507" y="1526270"/>
                </a:cubicBezTo>
                <a:cubicBezTo>
                  <a:pt x="244897" y="1557123"/>
                  <a:pt x="273822" y="1583477"/>
                  <a:pt x="310781" y="1600510"/>
                </a:cubicBezTo>
                <a:cubicBezTo>
                  <a:pt x="332636" y="1610795"/>
                  <a:pt x="355454" y="1615294"/>
                  <a:pt x="379559" y="1615937"/>
                </a:cubicBezTo>
                <a:cubicBezTo>
                  <a:pt x="413304" y="1616901"/>
                  <a:pt x="447050" y="1614651"/>
                  <a:pt x="480796" y="1618187"/>
                </a:cubicBezTo>
                <a:cubicBezTo>
                  <a:pt x="491402" y="1619151"/>
                  <a:pt x="501686" y="1620436"/>
                  <a:pt x="511649" y="1623972"/>
                </a:cubicBezTo>
                <a:cubicBezTo>
                  <a:pt x="564357" y="1643576"/>
                  <a:pt x="611601" y="1671858"/>
                  <a:pt x="647918" y="1715888"/>
                </a:cubicBezTo>
                <a:cubicBezTo>
                  <a:pt x="662380" y="1733243"/>
                  <a:pt x="674271" y="1752527"/>
                  <a:pt x="675557" y="1776309"/>
                </a:cubicBezTo>
                <a:cubicBezTo>
                  <a:pt x="676521" y="1797521"/>
                  <a:pt x="667201" y="1810698"/>
                  <a:pt x="646632" y="1817126"/>
                </a:cubicBezTo>
                <a:cubicBezTo>
                  <a:pt x="636990" y="1820018"/>
                  <a:pt x="627349" y="1821304"/>
                  <a:pt x="617707" y="1821304"/>
                </a:cubicBezTo>
                <a:cubicBezTo>
                  <a:pt x="567892" y="1817126"/>
                  <a:pt x="520005" y="1804270"/>
                  <a:pt x="474368" y="1783701"/>
                </a:cubicBezTo>
                <a:cubicBezTo>
                  <a:pt x="388236" y="1744813"/>
                  <a:pt x="316888" y="1686964"/>
                  <a:pt x="254539" y="1616580"/>
                </a:cubicBezTo>
                <a:cubicBezTo>
                  <a:pt x="196046" y="1550374"/>
                  <a:pt x="147195" y="1477097"/>
                  <a:pt x="104129" y="1399964"/>
                </a:cubicBezTo>
                <a:cubicBezTo>
                  <a:pt x="97380" y="1388073"/>
                  <a:pt x="91595" y="1375860"/>
                  <a:pt x="87738" y="1362683"/>
                </a:cubicBezTo>
                <a:cubicBezTo>
                  <a:pt x="86774" y="1359148"/>
                  <a:pt x="84203" y="1354648"/>
                  <a:pt x="88702" y="1352077"/>
                </a:cubicBezTo>
                <a:close/>
                <a:moveTo>
                  <a:pt x="1901331" y="1342115"/>
                </a:moveTo>
                <a:cubicBezTo>
                  <a:pt x="1905509" y="1342115"/>
                  <a:pt x="1906152" y="1346615"/>
                  <a:pt x="1907116" y="1349828"/>
                </a:cubicBezTo>
                <a:cubicBezTo>
                  <a:pt x="1910972" y="1363969"/>
                  <a:pt x="1909044" y="1378111"/>
                  <a:pt x="1910008" y="1394823"/>
                </a:cubicBezTo>
                <a:cubicBezTo>
                  <a:pt x="1907437" y="1463921"/>
                  <a:pt x="1897796" y="1535269"/>
                  <a:pt x="1885261" y="1606296"/>
                </a:cubicBezTo>
                <a:cubicBezTo>
                  <a:pt x="1875298" y="1662217"/>
                  <a:pt x="1865335" y="1718139"/>
                  <a:pt x="1842838" y="1770204"/>
                </a:cubicBezTo>
                <a:cubicBezTo>
                  <a:pt x="1795273" y="1879797"/>
                  <a:pt x="1742565" y="1986177"/>
                  <a:pt x="1667039" y="2079701"/>
                </a:cubicBezTo>
                <a:cubicBezTo>
                  <a:pt x="1655790" y="2093520"/>
                  <a:pt x="1642935" y="2106054"/>
                  <a:pt x="1629758" y="2118267"/>
                </a:cubicBezTo>
                <a:cubicBezTo>
                  <a:pt x="1603083" y="2143014"/>
                  <a:pt x="1569980" y="2149442"/>
                  <a:pt x="1535270" y="2151370"/>
                </a:cubicBezTo>
                <a:cubicBezTo>
                  <a:pt x="1524343" y="2152013"/>
                  <a:pt x="1513415" y="2151692"/>
                  <a:pt x="1502810" y="2151692"/>
                </a:cubicBezTo>
                <a:cubicBezTo>
                  <a:pt x="1483848" y="2151370"/>
                  <a:pt x="1476456" y="2145264"/>
                  <a:pt x="1472278" y="2126302"/>
                </a:cubicBezTo>
                <a:cubicBezTo>
                  <a:pt x="1463600" y="2088057"/>
                  <a:pt x="1465529" y="2050454"/>
                  <a:pt x="1480955" y="2014459"/>
                </a:cubicBezTo>
                <a:cubicBezTo>
                  <a:pt x="1524985" y="1913222"/>
                  <a:pt x="1595691" y="1837695"/>
                  <a:pt x="1698214" y="1794308"/>
                </a:cubicBezTo>
                <a:cubicBezTo>
                  <a:pt x="1707212" y="1790451"/>
                  <a:pt x="1716533" y="1787880"/>
                  <a:pt x="1726174" y="1786273"/>
                </a:cubicBezTo>
                <a:cubicBezTo>
                  <a:pt x="1746100" y="1783059"/>
                  <a:pt x="1759599" y="1771811"/>
                  <a:pt x="1770526" y="1755420"/>
                </a:cubicBezTo>
                <a:cubicBezTo>
                  <a:pt x="1826126" y="1672181"/>
                  <a:pt x="1865657" y="1582192"/>
                  <a:pt x="1881405" y="1482884"/>
                </a:cubicBezTo>
                <a:cubicBezTo>
                  <a:pt x="1887511" y="1445281"/>
                  <a:pt x="1893618" y="1408000"/>
                  <a:pt x="1893296" y="1369754"/>
                </a:cubicBezTo>
                <a:cubicBezTo>
                  <a:pt x="1893296" y="1363327"/>
                  <a:pt x="1894582" y="1356577"/>
                  <a:pt x="1895867" y="1350150"/>
                </a:cubicBezTo>
                <a:cubicBezTo>
                  <a:pt x="1896510" y="1346936"/>
                  <a:pt x="1897153" y="1342115"/>
                  <a:pt x="1901331" y="1342115"/>
                </a:cubicBezTo>
                <a:close/>
                <a:moveTo>
                  <a:pt x="2847176" y="1301299"/>
                </a:moveTo>
                <a:cubicBezTo>
                  <a:pt x="2853925" y="1305155"/>
                  <a:pt x="2847497" y="1313511"/>
                  <a:pt x="2845248" y="1318975"/>
                </a:cubicBezTo>
                <a:cubicBezTo>
                  <a:pt x="2827893" y="1360755"/>
                  <a:pt x="2803146" y="1398358"/>
                  <a:pt x="2778399" y="1435960"/>
                </a:cubicBezTo>
                <a:cubicBezTo>
                  <a:pt x="2738547" y="1496703"/>
                  <a:pt x="2694838" y="1554552"/>
                  <a:pt x="2642452" y="1605332"/>
                </a:cubicBezTo>
                <a:cubicBezTo>
                  <a:pt x="2578174" y="1667360"/>
                  <a:pt x="2506183" y="1718139"/>
                  <a:pt x="2421015" y="1747385"/>
                </a:cubicBezTo>
                <a:cubicBezTo>
                  <a:pt x="2388876" y="1758312"/>
                  <a:pt x="2356095" y="1766347"/>
                  <a:pt x="2322349" y="1768275"/>
                </a:cubicBezTo>
                <a:cubicBezTo>
                  <a:pt x="2310779" y="1768918"/>
                  <a:pt x="2299209" y="1767954"/>
                  <a:pt x="2287961" y="1764097"/>
                </a:cubicBezTo>
                <a:cubicBezTo>
                  <a:pt x="2269963" y="1757991"/>
                  <a:pt x="2260643" y="1744814"/>
                  <a:pt x="2260964" y="1720389"/>
                </a:cubicBezTo>
                <a:cubicBezTo>
                  <a:pt x="2262250" y="1700463"/>
                  <a:pt x="2274462" y="1679894"/>
                  <a:pt x="2290532" y="1661575"/>
                </a:cubicBezTo>
                <a:cubicBezTo>
                  <a:pt x="2330062" y="1616259"/>
                  <a:pt x="2379235" y="1585727"/>
                  <a:pt x="2436763" y="1569015"/>
                </a:cubicBezTo>
                <a:cubicBezTo>
                  <a:pt x="2449297" y="1565480"/>
                  <a:pt x="2462796" y="1565158"/>
                  <a:pt x="2475973" y="1564837"/>
                </a:cubicBezTo>
                <a:cubicBezTo>
                  <a:pt x="2507790" y="1564516"/>
                  <a:pt x="2539608" y="1565480"/>
                  <a:pt x="2571425" y="1562587"/>
                </a:cubicBezTo>
                <a:cubicBezTo>
                  <a:pt x="2616419" y="1558730"/>
                  <a:pt x="2653058" y="1537519"/>
                  <a:pt x="2685196" y="1507308"/>
                </a:cubicBezTo>
                <a:cubicBezTo>
                  <a:pt x="2723763" y="1470671"/>
                  <a:pt x="2753009" y="1426640"/>
                  <a:pt x="2782256" y="1382610"/>
                </a:cubicBezTo>
                <a:cubicBezTo>
                  <a:pt x="2798325" y="1358506"/>
                  <a:pt x="2813430" y="1333437"/>
                  <a:pt x="2832392" y="1311262"/>
                </a:cubicBezTo>
                <a:cubicBezTo>
                  <a:pt x="2836249" y="1306762"/>
                  <a:pt x="2840748" y="1297442"/>
                  <a:pt x="2847176" y="1301299"/>
                </a:cubicBezTo>
                <a:close/>
                <a:moveTo>
                  <a:pt x="807326" y="1224487"/>
                </a:moveTo>
                <a:cubicBezTo>
                  <a:pt x="819539" y="1230272"/>
                  <a:pt x="824360" y="1241199"/>
                  <a:pt x="828859" y="1251805"/>
                </a:cubicBezTo>
                <a:cubicBezTo>
                  <a:pt x="844286" y="1289407"/>
                  <a:pt x="853284" y="1328617"/>
                  <a:pt x="861641" y="1368148"/>
                </a:cubicBezTo>
                <a:cubicBezTo>
                  <a:pt x="877389" y="1443031"/>
                  <a:pt x="889923" y="1518557"/>
                  <a:pt x="890887" y="1595047"/>
                </a:cubicBezTo>
                <a:cubicBezTo>
                  <a:pt x="892172" y="1675394"/>
                  <a:pt x="878996" y="1753492"/>
                  <a:pt x="844928" y="1827090"/>
                </a:cubicBezTo>
                <a:cubicBezTo>
                  <a:pt x="836894" y="1844445"/>
                  <a:pt x="826609" y="1860193"/>
                  <a:pt x="811504" y="1872727"/>
                </a:cubicBezTo>
                <a:cubicBezTo>
                  <a:pt x="779687" y="1899723"/>
                  <a:pt x="739513" y="1891367"/>
                  <a:pt x="721515" y="1854086"/>
                </a:cubicBezTo>
                <a:cubicBezTo>
                  <a:pt x="715409" y="1841231"/>
                  <a:pt x="711874" y="1828054"/>
                  <a:pt x="709945" y="1813913"/>
                </a:cubicBezTo>
                <a:cubicBezTo>
                  <a:pt x="700304" y="1743207"/>
                  <a:pt x="712195" y="1677001"/>
                  <a:pt x="750762" y="1616580"/>
                </a:cubicBezTo>
                <a:cubicBezTo>
                  <a:pt x="770688" y="1585084"/>
                  <a:pt x="791578" y="1554231"/>
                  <a:pt x="811825" y="1523056"/>
                </a:cubicBezTo>
                <a:cubicBezTo>
                  <a:pt x="834965" y="1487704"/>
                  <a:pt x="839143" y="1448816"/>
                  <a:pt x="834323" y="1408000"/>
                </a:cubicBezTo>
                <a:cubicBezTo>
                  <a:pt x="827573" y="1349828"/>
                  <a:pt x="816003" y="1292300"/>
                  <a:pt x="806040" y="1234771"/>
                </a:cubicBezTo>
                <a:cubicBezTo>
                  <a:pt x="806040" y="1231558"/>
                  <a:pt x="805076" y="1228665"/>
                  <a:pt x="807326" y="1224487"/>
                </a:cubicBezTo>
                <a:close/>
                <a:moveTo>
                  <a:pt x="0" y="1176278"/>
                </a:moveTo>
                <a:cubicBezTo>
                  <a:pt x="6428" y="1173387"/>
                  <a:pt x="10284" y="1178207"/>
                  <a:pt x="13820" y="1181742"/>
                </a:cubicBezTo>
                <a:cubicBezTo>
                  <a:pt x="29889" y="1197169"/>
                  <a:pt x="41459" y="1216132"/>
                  <a:pt x="54957" y="1233486"/>
                </a:cubicBezTo>
                <a:cubicBezTo>
                  <a:pt x="91274" y="1279123"/>
                  <a:pt x="132733" y="1319939"/>
                  <a:pt x="178692" y="1355934"/>
                </a:cubicBezTo>
                <a:cubicBezTo>
                  <a:pt x="198939" y="1371682"/>
                  <a:pt x="221758" y="1378110"/>
                  <a:pt x="246826" y="1378753"/>
                </a:cubicBezTo>
                <a:cubicBezTo>
                  <a:pt x="286678" y="1379717"/>
                  <a:pt x="326852" y="1378110"/>
                  <a:pt x="366382" y="1386145"/>
                </a:cubicBezTo>
                <a:cubicBezTo>
                  <a:pt x="435802" y="1399965"/>
                  <a:pt x="493331" y="1434674"/>
                  <a:pt x="538647" y="1488989"/>
                </a:cubicBezTo>
                <a:cubicBezTo>
                  <a:pt x="549895" y="1502487"/>
                  <a:pt x="557609" y="1518235"/>
                  <a:pt x="558895" y="1536554"/>
                </a:cubicBezTo>
                <a:cubicBezTo>
                  <a:pt x="560822" y="1559694"/>
                  <a:pt x="552146" y="1574157"/>
                  <a:pt x="530933" y="1583477"/>
                </a:cubicBezTo>
                <a:cubicBezTo>
                  <a:pt x="502651" y="1596011"/>
                  <a:pt x="474047" y="1592797"/>
                  <a:pt x="445445" y="1586048"/>
                </a:cubicBezTo>
                <a:cubicBezTo>
                  <a:pt x="372489" y="1568372"/>
                  <a:pt x="309818" y="1531734"/>
                  <a:pt x="252290" y="1484811"/>
                </a:cubicBezTo>
                <a:cubicBezTo>
                  <a:pt x="206331" y="1447210"/>
                  <a:pt x="166158" y="1404464"/>
                  <a:pt x="126306" y="1361077"/>
                </a:cubicBezTo>
                <a:cubicBezTo>
                  <a:pt x="111522" y="1343723"/>
                  <a:pt x="17034" y="1220951"/>
                  <a:pt x="0" y="1185599"/>
                </a:cubicBezTo>
                <a:cubicBezTo>
                  <a:pt x="0" y="1182385"/>
                  <a:pt x="0" y="1179492"/>
                  <a:pt x="0" y="1176278"/>
                </a:cubicBezTo>
                <a:close/>
                <a:moveTo>
                  <a:pt x="2128873" y="1174029"/>
                </a:moveTo>
                <a:cubicBezTo>
                  <a:pt x="2132087" y="1175636"/>
                  <a:pt x="2130159" y="1179493"/>
                  <a:pt x="2129837" y="1182385"/>
                </a:cubicBezTo>
                <a:cubicBezTo>
                  <a:pt x="2122767" y="1223844"/>
                  <a:pt x="2115375" y="1265625"/>
                  <a:pt x="2108304" y="1307084"/>
                </a:cubicBezTo>
                <a:cubicBezTo>
                  <a:pt x="2102519" y="1341472"/>
                  <a:pt x="2097377" y="1375861"/>
                  <a:pt x="2101877" y="1411213"/>
                </a:cubicBezTo>
                <a:cubicBezTo>
                  <a:pt x="2105733" y="1441424"/>
                  <a:pt x="2120517" y="1466814"/>
                  <a:pt x="2137229" y="1491239"/>
                </a:cubicBezTo>
                <a:cubicBezTo>
                  <a:pt x="2163262" y="1529806"/>
                  <a:pt x="2191222" y="1567087"/>
                  <a:pt x="2209220" y="1610474"/>
                </a:cubicBezTo>
                <a:cubicBezTo>
                  <a:pt x="2233324" y="1668967"/>
                  <a:pt x="2236217" y="1728745"/>
                  <a:pt x="2219505" y="1789166"/>
                </a:cubicBezTo>
                <a:cubicBezTo>
                  <a:pt x="2205364" y="1840266"/>
                  <a:pt x="2154584" y="1851515"/>
                  <a:pt x="2117303" y="1813591"/>
                </a:cubicBezTo>
                <a:cubicBezTo>
                  <a:pt x="2099305" y="1794951"/>
                  <a:pt x="2088700" y="1772132"/>
                  <a:pt x="2080022" y="1748350"/>
                </a:cubicBezTo>
                <a:cubicBezTo>
                  <a:pt x="2060417" y="1694678"/>
                  <a:pt x="2049169" y="1638756"/>
                  <a:pt x="2046598" y="1581549"/>
                </a:cubicBezTo>
                <a:cubicBezTo>
                  <a:pt x="2045955" y="1571907"/>
                  <a:pt x="2045312" y="1562266"/>
                  <a:pt x="2044348" y="1552624"/>
                </a:cubicBezTo>
                <a:cubicBezTo>
                  <a:pt x="2046276" y="1483204"/>
                  <a:pt x="2055597" y="1414427"/>
                  <a:pt x="2068774" y="1346293"/>
                </a:cubicBezTo>
                <a:cubicBezTo>
                  <a:pt x="2078415" y="1296799"/>
                  <a:pt x="2088700" y="1247627"/>
                  <a:pt x="2107340" y="1200383"/>
                </a:cubicBezTo>
                <a:cubicBezTo>
                  <a:pt x="2110554" y="1192027"/>
                  <a:pt x="2114411" y="1183992"/>
                  <a:pt x="2120839" y="1177564"/>
                </a:cubicBezTo>
                <a:cubicBezTo>
                  <a:pt x="2123088" y="1175636"/>
                  <a:pt x="2125659" y="1172101"/>
                  <a:pt x="2128873" y="1174029"/>
                </a:cubicBezTo>
                <a:close/>
                <a:moveTo>
                  <a:pt x="2929009" y="1123572"/>
                </a:moveTo>
                <a:cubicBezTo>
                  <a:pt x="2930656" y="1122688"/>
                  <a:pt x="2932504" y="1122608"/>
                  <a:pt x="2934593" y="1124535"/>
                </a:cubicBezTo>
                <a:cubicBezTo>
                  <a:pt x="2937806" y="1127429"/>
                  <a:pt x="2934914" y="1130963"/>
                  <a:pt x="2933628" y="1134177"/>
                </a:cubicBezTo>
                <a:cubicBezTo>
                  <a:pt x="2920130" y="1161495"/>
                  <a:pt x="2904703" y="1187527"/>
                  <a:pt x="2887349" y="1212274"/>
                </a:cubicBezTo>
                <a:cubicBezTo>
                  <a:pt x="2855210" y="1258233"/>
                  <a:pt x="2817607" y="1299370"/>
                  <a:pt x="2779362" y="1340187"/>
                </a:cubicBezTo>
                <a:cubicBezTo>
                  <a:pt x="2735011" y="1387752"/>
                  <a:pt x="2687766" y="1431461"/>
                  <a:pt x="2634095" y="1468420"/>
                </a:cubicBezTo>
                <a:cubicBezTo>
                  <a:pt x="2581708" y="1504416"/>
                  <a:pt x="2524501" y="1529484"/>
                  <a:pt x="2461188" y="1539126"/>
                </a:cubicBezTo>
                <a:cubicBezTo>
                  <a:pt x="2456046" y="1539769"/>
                  <a:pt x="2451546" y="1539447"/>
                  <a:pt x="2446725" y="1539769"/>
                </a:cubicBezTo>
                <a:cubicBezTo>
                  <a:pt x="2435156" y="1540090"/>
                  <a:pt x="2424228" y="1537840"/>
                  <a:pt x="2413622" y="1534305"/>
                </a:cubicBezTo>
                <a:cubicBezTo>
                  <a:pt x="2380520" y="1524021"/>
                  <a:pt x="2368307" y="1498631"/>
                  <a:pt x="2380520" y="1465849"/>
                </a:cubicBezTo>
                <a:cubicBezTo>
                  <a:pt x="2390804" y="1438531"/>
                  <a:pt x="2410087" y="1417641"/>
                  <a:pt x="2432584" y="1399965"/>
                </a:cubicBezTo>
                <a:cubicBezTo>
                  <a:pt x="2478221" y="1363969"/>
                  <a:pt x="2528358" y="1336973"/>
                  <a:pt x="2587493" y="1330545"/>
                </a:cubicBezTo>
                <a:cubicBezTo>
                  <a:pt x="2612562" y="1327974"/>
                  <a:pt x="2637630" y="1326688"/>
                  <a:pt x="2663020" y="1327331"/>
                </a:cubicBezTo>
                <a:cubicBezTo>
                  <a:pt x="2678125" y="1327653"/>
                  <a:pt x="2693230" y="1326046"/>
                  <a:pt x="2708335" y="1324439"/>
                </a:cubicBezTo>
                <a:cubicBezTo>
                  <a:pt x="2729226" y="1322510"/>
                  <a:pt x="2746259" y="1311905"/>
                  <a:pt x="2762329" y="1299370"/>
                </a:cubicBezTo>
                <a:cubicBezTo>
                  <a:pt x="2818571" y="1255983"/>
                  <a:pt x="2865816" y="1203597"/>
                  <a:pt x="2907596" y="1146390"/>
                </a:cubicBezTo>
                <a:cubicBezTo>
                  <a:pt x="2912417" y="1139642"/>
                  <a:pt x="2918523" y="1133213"/>
                  <a:pt x="2924630" y="1127429"/>
                </a:cubicBezTo>
                <a:cubicBezTo>
                  <a:pt x="2925916" y="1126143"/>
                  <a:pt x="2927362" y="1124455"/>
                  <a:pt x="2929009" y="1123572"/>
                </a:cubicBezTo>
                <a:close/>
                <a:moveTo>
                  <a:pt x="705768" y="1027476"/>
                </a:moveTo>
                <a:cubicBezTo>
                  <a:pt x="710589" y="1025548"/>
                  <a:pt x="713160" y="1030690"/>
                  <a:pt x="715410" y="1033904"/>
                </a:cubicBezTo>
                <a:cubicBezTo>
                  <a:pt x="727300" y="1049973"/>
                  <a:pt x="735014" y="1068292"/>
                  <a:pt x="740156" y="1087576"/>
                </a:cubicBezTo>
                <a:cubicBezTo>
                  <a:pt x="759440" y="1162459"/>
                  <a:pt x="771653" y="1238306"/>
                  <a:pt x="777759" y="1315440"/>
                </a:cubicBezTo>
                <a:cubicBezTo>
                  <a:pt x="779366" y="1329581"/>
                  <a:pt x="780330" y="1343400"/>
                  <a:pt x="780330" y="1357220"/>
                </a:cubicBezTo>
                <a:cubicBezTo>
                  <a:pt x="777759" y="1434996"/>
                  <a:pt x="763939" y="1510201"/>
                  <a:pt x="734372" y="1582513"/>
                </a:cubicBezTo>
                <a:cubicBezTo>
                  <a:pt x="727944" y="1597940"/>
                  <a:pt x="720552" y="1613045"/>
                  <a:pt x="709625" y="1625900"/>
                </a:cubicBezTo>
                <a:cubicBezTo>
                  <a:pt x="694841" y="1643577"/>
                  <a:pt x="675236" y="1650969"/>
                  <a:pt x="652418" y="1647433"/>
                </a:cubicBezTo>
                <a:cubicBezTo>
                  <a:pt x="624778" y="1643255"/>
                  <a:pt x="610316" y="1628150"/>
                  <a:pt x="606459" y="1595369"/>
                </a:cubicBezTo>
                <a:cubicBezTo>
                  <a:pt x="600674" y="1548767"/>
                  <a:pt x="600353" y="1501845"/>
                  <a:pt x="606459" y="1455243"/>
                </a:cubicBezTo>
                <a:cubicBezTo>
                  <a:pt x="611280" y="1417641"/>
                  <a:pt x="631527" y="1386466"/>
                  <a:pt x="652418" y="1355934"/>
                </a:cubicBezTo>
                <a:cubicBezTo>
                  <a:pt x="665273" y="1336973"/>
                  <a:pt x="680057" y="1319296"/>
                  <a:pt x="695162" y="1302263"/>
                </a:cubicBezTo>
                <a:cubicBezTo>
                  <a:pt x="720873" y="1273338"/>
                  <a:pt x="726336" y="1239913"/>
                  <a:pt x="723122" y="1202632"/>
                </a:cubicBezTo>
                <a:cubicBezTo>
                  <a:pt x="718624" y="1147675"/>
                  <a:pt x="712839" y="1093039"/>
                  <a:pt x="703197" y="1039047"/>
                </a:cubicBezTo>
                <a:cubicBezTo>
                  <a:pt x="702554" y="1035189"/>
                  <a:pt x="700947" y="1029404"/>
                  <a:pt x="705768" y="1027476"/>
                </a:cubicBezTo>
                <a:close/>
                <a:moveTo>
                  <a:pt x="1902295" y="1019442"/>
                </a:moveTo>
                <a:cubicBezTo>
                  <a:pt x="1906151" y="1019762"/>
                  <a:pt x="1906151" y="1023620"/>
                  <a:pt x="1907116" y="1026511"/>
                </a:cubicBezTo>
                <a:cubicBezTo>
                  <a:pt x="1910972" y="1038724"/>
                  <a:pt x="1908723" y="1051580"/>
                  <a:pt x="1909687" y="1067007"/>
                </a:cubicBezTo>
                <a:cubicBezTo>
                  <a:pt x="1908080" y="1120678"/>
                  <a:pt x="1901330" y="1176278"/>
                  <a:pt x="1892974" y="1231878"/>
                </a:cubicBezTo>
                <a:cubicBezTo>
                  <a:pt x="1883654" y="1293586"/>
                  <a:pt x="1874013" y="1355291"/>
                  <a:pt x="1855694" y="1415070"/>
                </a:cubicBezTo>
                <a:cubicBezTo>
                  <a:pt x="1830304" y="1497666"/>
                  <a:pt x="1791094" y="1573835"/>
                  <a:pt x="1746100" y="1646790"/>
                </a:cubicBezTo>
                <a:cubicBezTo>
                  <a:pt x="1717497" y="1693392"/>
                  <a:pt x="1685036" y="1737422"/>
                  <a:pt x="1647755" y="1777917"/>
                </a:cubicBezTo>
                <a:cubicBezTo>
                  <a:pt x="1613688" y="1815198"/>
                  <a:pt x="1571265" y="1830624"/>
                  <a:pt x="1521771" y="1829017"/>
                </a:cubicBezTo>
                <a:cubicBezTo>
                  <a:pt x="1516308" y="1828696"/>
                  <a:pt x="1510844" y="1828375"/>
                  <a:pt x="1505380" y="1828375"/>
                </a:cubicBezTo>
                <a:cubicBezTo>
                  <a:pt x="1482241" y="1827732"/>
                  <a:pt x="1471313" y="1818090"/>
                  <a:pt x="1468742" y="1794950"/>
                </a:cubicBezTo>
                <a:cubicBezTo>
                  <a:pt x="1463600" y="1747706"/>
                  <a:pt x="1472277" y="1702390"/>
                  <a:pt x="1494132" y="1660932"/>
                </a:cubicBezTo>
                <a:cubicBezTo>
                  <a:pt x="1535912" y="1580906"/>
                  <a:pt x="1598262" y="1520806"/>
                  <a:pt x="1679573" y="1480954"/>
                </a:cubicBezTo>
                <a:cubicBezTo>
                  <a:pt x="1694035" y="1473884"/>
                  <a:pt x="1709140" y="1468741"/>
                  <a:pt x="1724567" y="1465529"/>
                </a:cubicBezTo>
                <a:cubicBezTo>
                  <a:pt x="1746743" y="1461028"/>
                  <a:pt x="1761848" y="1448173"/>
                  <a:pt x="1773418" y="1429532"/>
                </a:cubicBezTo>
                <a:cubicBezTo>
                  <a:pt x="1819055" y="1356898"/>
                  <a:pt x="1853122" y="1279765"/>
                  <a:pt x="1873691" y="1196526"/>
                </a:cubicBezTo>
                <a:cubicBezTo>
                  <a:pt x="1885261" y="1148640"/>
                  <a:pt x="1893296" y="1100109"/>
                  <a:pt x="1892653" y="1050617"/>
                </a:cubicBezTo>
                <a:cubicBezTo>
                  <a:pt x="1892653" y="1042260"/>
                  <a:pt x="1893617" y="1034226"/>
                  <a:pt x="1895867" y="1026511"/>
                </a:cubicBezTo>
                <a:cubicBezTo>
                  <a:pt x="1896831" y="1023299"/>
                  <a:pt x="1897474" y="1018799"/>
                  <a:pt x="1902295" y="1019442"/>
                </a:cubicBezTo>
                <a:close/>
                <a:moveTo>
                  <a:pt x="124376" y="1002729"/>
                </a:moveTo>
                <a:cubicBezTo>
                  <a:pt x="165835" y="1146711"/>
                  <a:pt x="204723" y="1214524"/>
                  <a:pt x="254538" y="1285229"/>
                </a:cubicBezTo>
                <a:cubicBezTo>
                  <a:pt x="260966" y="1294549"/>
                  <a:pt x="267715" y="1303548"/>
                  <a:pt x="273821" y="1312868"/>
                </a:cubicBezTo>
                <a:cubicBezTo>
                  <a:pt x="278963" y="1320903"/>
                  <a:pt x="276714" y="1327010"/>
                  <a:pt x="267715" y="1329902"/>
                </a:cubicBezTo>
                <a:cubicBezTo>
                  <a:pt x="243932" y="1337294"/>
                  <a:pt x="240075" y="1345650"/>
                  <a:pt x="224970" y="1313833"/>
                </a:cubicBezTo>
                <a:cubicBezTo>
                  <a:pt x="203759" y="1270124"/>
                  <a:pt x="177083" y="1229629"/>
                  <a:pt x="153943" y="1187206"/>
                </a:cubicBezTo>
                <a:cubicBezTo>
                  <a:pt x="126304" y="1136748"/>
                  <a:pt x="110235" y="1005300"/>
                  <a:pt x="124376" y="1002729"/>
                </a:cubicBezTo>
                <a:close/>
                <a:moveTo>
                  <a:pt x="2229789" y="975411"/>
                </a:moveTo>
                <a:cubicBezTo>
                  <a:pt x="2234931" y="977339"/>
                  <a:pt x="2233324" y="983446"/>
                  <a:pt x="2232681" y="987945"/>
                </a:cubicBezTo>
                <a:cubicBezTo>
                  <a:pt x="2229467" y="1009478"/>
                  <a:pt x="2225611" y="1030690"/>
                  <a:pt x="2222718" y="1052223"/>
                </a:cubicBezTo>
                <a:cubicBezTo>
                  <a:pt x="2217576" y="1092075"/>
                  <a:pt x="2213719" y="1132248"/>
                  <a:pt x="2212112" y="1172743"/>
                </a:cubicBezTo>
                <a:cubicBezTo>
                  <a:pt x="2210827" y="1203597"/>
                  <a:pt x="2222397" y="1228665"/>
                  <a:pt x="2241680" y="1251162"/>
                </a:cubicBezTo>
                <a:cubicBezTo>
                  <a:pt x="2254535" y="1266589"/>
                  <a:pt x="2268034" y="1281694"/>
                  <a:pt x="2279925" y="1298085"/>
                </a:cubicBezTo>
                <a:cubicBezTo>
                  <a:pt x="2308850" y="1337937"/>
                  <a:pt x="2331990" y="1380039"/>
                  <a:pt x="2332954" y="1430818"/>
                </a:cubicBezTo>
                <a:cubicBezTo>
                  <a:pt x="2333597" y="1470349"/>
                  <a:pt x="2335525" y="1509879"/>
                  <a:pt x="2328776" y="1549089"/>
                </a:cubicBezTo>
                <a:cubicBezTo>
                  <a:pt x="2325241" y="1569979"/>
                  <a:pt x="2315278" y="1586691"/>
                  <a:pt x="2293745" y="1592797"/>
                </a:cubicBezTo>
                <a:cubicBezTo>
                  <a:pt x="2270926" y="1599225"/>
                  <a:pt x="2249715" y="1596011"/>
                  <a:pt x="2232038" y="1578978"/>
                </a:cubicBezTo>
                <a:cubicBezTo>
                  <a:pt x="2213076" y="1560659"/>
                  <a:pt x="2203756" y="1536555"/>
                  <a:pt x="2194757" y="1512450"/>
                </a:cubicBezTo>
                <a:cubicBezTo>
                  <a:pt x="2170010" y="1445280"/>
                  <a:pt x="2157476" y="1375218"/>
                  <a:pt x="2155548" y="1305155"/>
                </a:cubicBezTo>
                <a:cubicBezTo>
                  <a:pt x="2157476" y="1244734"/>
                  <a:pt x="2165511" y="1186884"/>
                  <a:pt x="2175474" y="1129035"/>
                </a:cubicBezTo>
                <a:cubicBezTo>
                  <a:pt x="2180938" y="1097861"/>
                  <a:pt x="2187044" y="1066685"/>
                  <a:pt x="2195722" y="1035832"/>
                </a:cubicBezTo>
                <a:cubicBezTo>
                  <a:pt x="2201185" y="1016549"/>
                  <a:pt x="2208256" y="998230"/>
                  <a:pt x="2220147" y="982160"/>
                </a:cubicBezTo>
                <a:cubicBezTo>
                  <a:pt x="2222718" y="978946"/>
                  <a:pt x="2224968" y="973484"/>
                  <a:pt x="2229789" y="975411"/>
                </a:cubicBezTo>
                <a:close/>
                <a:moveTo>
                  <a:pt x="2813751" y="954521"/>
                </a:moveTo>
                <a:cubicBezTo>
                  <a:pt x="2820179" y="955485"/>
                  <a:pt x="2813430" y="1069578"/>
                  <a:pt x="2794789" y="1110072"/>
                </a:cubicBezTo>
                <a:cubicBezTo>
                  <a:pt x="2773256" y="1156352"/>
                  <a:pt x="2745295" y="1198776"/>
                  <a:pt x="2720870" y="1243449"/>
                </a:cubicBezTo>
                <a:cubicBezTo>
                  <a:pt x="2715406" y="1253412"/>
                  <a:pt x="2710586" y="1263375"/>
                  <a:pt x="2705443" y="1273338"/>
                </a:cubicBezTo>
                <a:cubicBezTo>
                  <a:pt x="2700622" y="1282658"/>
                  <a:pt x="2693873" y="1286515"/>
                  <a:pt x="2682625" y="1282658"/>
                </a:cubicBezTo>
                <a:cubicBezTo>
                  <a:pt x="2654985" y="1273659"/>
                  <a:pt x="2653700" y="1271409"/>
                  <a:pt x="2670733" y="1247948"/>
                </a:cubicBezTo>
                <a:cubicBezTo>
                  <a:pt x="2701265" y="1206168"/>
                  <a:pt x="2731154" y="1164066"/>
                  <a:pt x="2754937" y="1118429"/>
                </a:cubicBezTo>
                <a:cubicBezTo>
                  <a:pt x="2770685" y="1088540"/>
                  <a:pt x="2785469" y="1057686"/>
                  <a:pt x="2790611" y="1024262"/>
                </a:cubicBezTo>
                <a:cubicBezTo>
                  <a:pt x="2793504" y="1004657"/>
                  <a:pt x="2807323" y="953235"/>
                  <a:pt x="2813751" y="954521"/>
                </a:cubicBezTo>
                <a:close/>
                <a:moveTo>
                  <a:pt x="435801" y="820180"/>
                </a:moveTo>
                <a:cubicBezTo>
                  <a:pt x="452513" y="818895"/>
                  <a:pt x="505221" y="869352"/>
                  <a:pt x="514862" y="887672"/>
                </a:cubicBezTo>
                <a:cubicBezTo>
                  <a:pt x="564678" y="980231"/>
                  <a:pt x="601637" y="1077933"/>
                  <a:pt x="626384" y="1180456"/>
                </a:cubicBezTo>
                <a:cubicBezTo>
                  <a:pt x="627670" y="1186241"/>
                  <a:pt x="628312" y="1192026"/>
                  <a:pt x="628955" y="1194597"/>
                </a:cubicBezTo>
                <a:cubicBezTo>
                  <a:pt x="629277" y="1211309"/>
                  <a:pt x="626384" y="1214202"/>
                  <a:pt x="612564" y="1216773"/>
                </a:cubicBezTo>
                <a:cubicBezTo>
                  <a:pt x="600352" y="1219023"/>
                  <a:pt x="597781" y="1210988"/>
                  <a:pt x="595852" y="1202310"/>
                </a:cubicBezTo>
                <a:cubicBezTo>
                  <a:pt x="584604" y="1147996"/>
                  <a:pt x="570141" y="1094645"/>
                  <a:pt x="548930" y="1042902"/>
                </a:cubicBezTo>
                <a:cubicBezTo>
                  <a:pt x="524504" y="983445"/>
                  <a:pt x="423267" y="821466"/>
                  <a:pt x="435801" y="820180"/>
                </a:cubicBezTo>
                <a:close/>
                <a:moveTo>
                  <a:pt x="2489470" y="771972"/>
                </a:moveTo>
                <a:cubicBezTo>
                  <a:pt x="2493648" y="776150"/>
                  <a:pt x="2461831" y="830464"/>
                  <a:pt x="2447690" y="852640"/>
                </a:cubicBezTo>
                <a:cubicBezTo>
                  <a:pt x="2403017" y="921417"/>
                  <a:pt x="2375377" y="997265"/>
                  <a:pt x="2356737" y="1076648"/>
                </a:cubicBezTo>
                <a:cubicBezTo>
                  <a:pt x="2350952" y="1101073"/>
                  <a:pt x="2345488" y="1125820"/>
                  <a:pt x="2340346" y="1150567"/>
                </a:cubicBezTo>
                <a:cubicBezTo>
                  <a:pt x="2338096" y="1160851"/>
                  <a:pt x="2333597" y="1166636"/>
                  <a:pt x="2322027" y="1164708"/>
                </a:cubicBezTo>
                <a:cubicBezTo>
                  <a:pt x="2311743" y="1162780"/>
                  <a:pt x="2305958" y="1157638"/>
                  <a:pt x="2307243" y="1146068"/>
                </a:cubicBezTo>
                <a:cubicBezTo>
                  <a:pt x="2309493" y="1125177"/>
                  <a:pt x="2315599" y="1105251"/>
                  <a:pt x="2321063" y="1085004"/>
                </a:cubicBezTo>
                <a:cubicBezTo>
                  <a:pt x="2344524" y="1000157"/>
                  <a:pt x="2373128" y="916918"/>
                  <a:pt x="2414587" y="838821"/>
                </a:cubicBezTo>
                <a:cubicBezTo>
                  <a:pt x="2429371" y="811181"/>
                  <a:pt x="2485292" y="767794"/>
                  <a:pt x="2489470" y="771972"/>
                </a:cubicBezTo>
                <a:close/>
                <a:moveTo>
                  <a:pt x="258075" y="703196"/>
                </a:moveTo>
                <a:cubicBezTo>
                  <a:pt x="263538" y="713480"/>
                  <a:pt x="263860" y="724086"/>
                  <a:pt x="264824" y="734049"/>
                </a:cubicBezTo>
                <a:cubicBezTo>
                  <a:pt x="267395" y="760403"/>
                  <a:pt x="268359" y="786757"/>
                  <a:pt x="270287" y="812789"/>
                </a:cubicBezTo>
                <a:cubicBezTo>
                  <a:pt x="276072" y="899884"/>
                  <a:pt x="287964" y="985695"/>
                  <a:pt x="324281" y="1066042"/>
                </a:cubicBezTo>
                <a:cubicBezTo>
                  <a:pt x="335851" y="1091433"/>
                  <a:pt x="352884" y="1112002"/>
                  <a:pt x="375060" y="1128392"/>
                </a:cubicBezTo>
                <a:cubicBezTo>
                  <a:pt x="386630" y="1137069"/>
                  <a:pt x="399164" y="1141569"/>
                  <a:pt x="413305" y="1143497"/>
                </a:cubicBezTo>
                <a:cubicBezTo>
                  <a:pt x="446087" y="1147996"/>
                  <a:pt x="474047" y="1164387"/>
                  <a:pt x="500723" y="1182706"/>
                </a:cubicBezTo>
                <a:cubicBezTo>
                  <a:pt x="556966" y="1221273"/>
                  <a:pt x="590711" y="1274624"/>
                  <a:pt x="601960" y="1342114"/>
                </a:cubicBezTo>
                <a:cubicBezTo>
                  <a:pt x="603888" y="1353363"/>
                  <a:pt x="603888" y="1364612"/>
                  <a:pt x="602281" y="1375860"/>
                </a:cubicBezTo>
                <a:cubicBezTo>
                  <a:pt x="596175" y="1413141"/>
                  <a:pt x="564357" y="1433389"/>
                  <a:pt x="527719" y="1423426"/>
                </a:cubicBezTo>
                <a:cubicBezTo>
                  <a:pt x="498151" y="1415391"/>
                  <a:pt x="474369" y="1396750"/>
                  <a:pt x="451872" y="1377146"/>
                </a:cubicBezTo>
                <a:cubicBezTo>
                  <a:pt x="410091" y="1340186"/>
                  <a:pt x="376345" y="1297442"/>
                  <a:pt x="354170" y="1245698"/>
                </a:cubicBezTo>
                <a:cubicBezTo>
                  <a:pt x="322995" y="1173064"/>
                  <a:pt x="292785" y="1099789"/>
                  <a:pt x="273501" y="1022656"/>
                </a:cubicBezTo>
                <a:cubicBezTo>
                  <a:pt x="266109" y="993087"/>
                  <a:pt x="263538" y="962877"/>
                  <a:pt x="260967" y="932989"/>
                </a:cubicBezTo>
                <a:cubicBezTo>
                  <a:pt x="254861" y="863569"/>
                  <a:pt x="251647" y="793827"/>
                  <a:pt x="253575" y="723765"/>
                </a:cubicBezTo>
                <a:cubicBezTo>
                  <a:pt x="253897" y="717337"/>
                  <a:pt x="253254" y="710267"/>
                  <a:pt x="258075" y="703196"/>
                </a:cubicBezTo>
                <a:close/>
                <a:moveTo>
                  <a:pt x="1902937" y="696448"/>
                </a:moveTo>
                <a:cubicBezTo>
                  <a:pt x="1907758" y="700304"/>
                  <a:pt x="1906794" y="705447"/>
                  <a:pt x="1907115" y="710267"/>
                </a:cubicBezTo>
                <a:cubicBezTo>
                  <a:pt x="1908722" y="775187"/>
                  <a:pt x="1903580" y="839465"/>
                  <a:pt x="1896188" y="904064"/>
                </a:cubicBezTo>
                <a:cubicBezTo>
                  <a:pt x="1886225" y="991481"/>
                  <a:pt x="1864692" y="1076328"/>
                  <a:pt x="1832232" y="1157959"/>
                </a:cubicBezTo>
                <a:cubicBezTo>
                  <a:pt x="1808449" y="1217737"/>
                  <a:pt x="1779203" y="1274302"/>
                  <a:pt x="1744814" y="1328616"/>
                </a:cubicBezTo>
                <a:cubicBezTo>
                  <a:pt x="1714925" y="1375539"/>
                  <a:pt x="1683751" y="1421176"/>
                  <a:pt x="1645184" y="1461351"/>
                </a:cubicBezTo>
                <a:cubicBezTo>
                  <a:pt x="1605975" y="1501844"/>
                  <a:pt x="1558731" y="1518557"/>
                  <a:pt x="1503131" y="1514057"/>
                </a:cubicBezTo>
                <a:cubicBezTo>
                  <a:pt x="1487704" y="1512772"/>
                  <a:pt x="1478384" y="1506344"/>
                  <a:pt x="1473563" y="1491239"/>
                </a:cubicBezTo>
                <a:cubicBezTo>
                  <a:pt x="1461350" y="1452351"/>
                  <a:pt x="1465528" y="1414427"/>
                  <a:pt x="1479991" y="1377468"/>
                </a:cubicBezTo>
                <a:cubicBezTo>
                  <a:pt x="1503452" y="1316404"/>
                  <a:pt x="1543304" y="1266589"/>
                  <a:pt x="1591191" y="1223201"/>
                </a:cubicBezTo>
                <a:cubicBezTo>
                  <a:pt x="1620759" y="1196204"/>
                  <a:pt x="1653219" y="1172743"/>
                  <a:pt x="1689857" y="1156031"/>
                </a:cubicBezTo>
                <a:cubicBezTo>
                  <a:pt x="1703355" y="1149925"/>
                  <a:pt x="1717175" y="1145425"/>
                  <a:pt x="1731959" y="1143819"/>
                </a:cubicBezTo>
                <a:cubicBezTo>
                  <a:pt x="1745779" y="1142533"/>
                  <a:pt x="1755099" y="1133213"/>
                  <a:pt x="1763133" y="1123250"/>
                </a:cubicBezTo>
                <a:cubicBezTo>
                  <a:pt x="1795272" y="1082434"/>
                  <a:pt x="1818734" y="1036475"/>
                  <a:pt x="1839302" y="989232"/>
                </a:cubicBezTo>
                <a:cubicBezTo>
                  <a:pt x="1867585" y="924310"/>
                  <a:pt x="1883333" y="856177"/>
                  <a:pt x="1889118" y="785793"/>
                </a:cubicBezTo>
                <a:cubicBezTo>
                  <a:pt x="1891367" y="760403"/>
                  <a:pt x="1892331" y="734692"/>
                  <a:pt x="1898116" y="709624"/>
                </a:cubicBezTo>
                <a:cubicBezTo>
                  <a:pt x="1898759" y="704482"/>
                  <a:pt x="1898759" y="699662"/>
                  <a:pt x="1902937" y="696448"/>
                </a:cubicBezTo>
                <a:close/>
                <a:moveTo>
                  <a:pt x="2678768" y="652095"/>
                </a:moveTo>
                <a:cubicBezTo>
                  <a:pt x="2682303" y="657237"/>
                  <a:pt x="2682625" y="662379"/>
                  <a:pt x="2682625" y="667200"/>
                </a:cubicBezTo>
                <a:cubicBezTo>
                  <a:pt x="2684553" y="757510"/>
                  <a:pt x="2680054" y="847820"/>
                  <a:pt x="2668805" y="937487"/>
                </a:cubicBezTo>
                <a:cubicBezTo>
                  <a:pt x="2662698" y="986338"/>
                  <a:pt x="2645665" y="1032296"/>
                  <a:pt x="2628953" y="1078255"/>
                </a:cubicBezTo>
                <a:cubicBezTo>
                  <a:pt x="2609348" y="1131927"/>
                  <a:pt x="2589743" y="1185598"/>
                  <a:pt x="2560818" y="1235092"/>
                </a:cubicBezTo>
                <a:cubicBezTo>
                  <a:pt x="2529644" y="1288442"/>
                  <a:pt x="2486578" y="1331187"/>
                  <a:pt x="2432585" y="1362362"/>
                </a:cubicBezTo>
                <a:cubicBezTo>
                  <a:pt x="2417158" y="1371039"/>
                  <a:pt x="2400446" y="1376503"/>
                  <a:pt x="2382448" y="1373932"/>
                </a:cubicBezTo>
                <a:cubicBezTo>
                  <a:pt x="2353523" y="1370075"/>
                  <a:pt x="2334240" y="1347578"/>
                  <a:pt x="2333276" y="1316403"/>
                </a:cubicBezTo>
                <a:cubicBezTo>
                  <a:pt x="2331669" y="1272373"/>
                  <a:pt x="2347095" y="1233485"/>
                  <a:pt x="2370235" y="1197168"/>
                </a:cubicBezTo>
                <a:cubicBezTo>
                  <a:pt x="2400767" y="1149603"/>
                  <a:pt x="2444797" y="1119393"/>
                  <a:pt x="2496219" y="1098181"/>
                </a:cubicBezTo>
                <a:cubicBezTo>
                  <a:pt x="2504576" y="1094967"/>
                  <a:pt x="2513253" y="1092718"/>
                  <a:pt x="2521931" y="1091754"/>
                </a:cubicBezTo>
                <a:cubicBezTo>
                  <a:pt x="2551820" y="1088860"/>
                  <a:pt x="2572389" y="1070864"/>
                  <a:pt x="2589743" y="1049008"/>
                </a:cubicBezTo>
                <a:cubicBezTo>
                  <a:pt x="2618990" y="1012691"/>
                  <a:pt x="2631202" y="968661"/>
                  <a:pt x="2642130" y="924631"/>
                </a:cubicBezTo>
                <a:cubicBezTo>
                  <a:pt x="2656914" y="866139"/>
                  <a:pt x="2663663" y="806683"/>
                  <a:pt x="2666234" y="746262"/>
                </a:cubicBezTo>
                <a:cubicBezTo>
                  <a:pt x="2667519" y="717337"/>
                  <a:pt x="2668162" y="688090"/>
                  <a:pt x="2674590" y="659487"/>
                </a:cubicBezTo>
                <a:cubicBezTo>
                  <a:pt x="2675554" y="657237"/>
                  <a:pt x="2675233" y="654345"/>
                  <a:pt x="2678768" y="652095"/>
                </a:cubicBezTo>
                <a:close/>
                <a:moveTo>
                  <a:pt x="1902616" y="370881"/>
                </a:moveTo>
                <a:cubicBezTo>
                  <a:pt x="1906794" y="380524"/>
                  <a:pt x="1906794" y="388879"/>
                  <a:pt x="1907115" y="397557"/>
                </a:cubicBezTo>
                <a:cubicBezTo>
                  <a:pt x="1908401" y="459585"/>
                  <a:pt x="1903258" y="521613"/>
                  <a:pt x="1895867" y="582998"/>
                </a:cubicBezTo>
                <a:cubicBezTo>
                  <a:pt x="1883654" y="681985"/>
                  <a:pt x="1861156" y="778401"/>
                  <a:pt x="1818733" y="869354"/>
                </a:cubicBezTo>
                <a:cubicBezTo>
                  <a:pt x="1777274" y="958056"/>
                  <a:pt x="1729066" y="1042903"/>
                  <a:pt x="1665110" y="1118108"/>
                </a:cubicBezTo>
                <a:cubicBezTo>
                  <a:pt x="1633614" y="1155388"/>
                  <a:pt x="1597297" y="1186563"/>
                  <a:pt x="1546196" y="1193955"/>
                </a:cubicBezTo>
                <a:cubicBezTo>
                  <a:pt x="1530448" y="1196205"/>
                  <a:pt x="1514700" y="1197490"/>
                  <a:pt x="1498952" y="1193312"/>
                </a:cubicBezTo>
                <a:cubicBezTo>
                  <a:pt x="1484811" y="1189455"/>
                  <a:pt x="1475491" y="1180778"/>
                  <a:pt x="1473884" y="1165995"/>
                </a:cubicBezTo>
                <a:cubicBezTo>
                  <a:pt x="1468099" y="1112323"/>
                  <a:pt x="1468099" y="1059294"/>
                  <a:pt x="1496060" y="1009800"/>
                </a:cubicBezTo>
                <a:cubicBezTo>
                  <a:pt x="1539447" y="933309"/>
                  <a:pt x="1600511" y="876747"/>
                  <a:pt x="1681179" y="841714"/>
                </a:cubicBezTo>
                <a:cubicBezTo>
                  <a:pt x="1702391" y="832394"/>
                  <a:pt x="1725531" y="830467"/>
                  <a:pt x="1748028" y="827252"/>
                </a:cubicBezTo>
                <a:cubicBezTo>
                  <a:pt x="1754134" y="826288"/>
                  <a:pt x="1757991" y="824039"/>
                  <a:pt x="1760562" y="818575"/>
                </a:cubicBezTo>
                <a:cubicBezTo>
                  <a:pt x="1793665" y="751404"/>
                  <a:pt x="1830625" y="686164"/>
                  <a:pt x="1856657" y="615779"/>
                </a:cubicBezTo>
                <a:cubicBezTo>
                  <a:pt x="1874976" y="566286"/>
                  <a:pt x="1884296" y="515184"/>
                  <a:pt x="1888474" y="462799"/>
                </a:cubicBezTo>
                <a:cubicBezTo>
                  <a:pt x="1890403" y="436444"/>
                  <a:pt x="1891688" y="410090"/>
                  <a:pt x="1896831" y="384380"/>
                </a:cubicBezTo>
                <a:cubicBezTo>
                  <a:pt x="1898116" y="379881"/>
                  <a:pt x="1898759" y="375703"/>
                  <a:pt x="1902616" y="370881"/>
                </a:cubicBezTo>
                <a:close/>
                <a:moveTo>
                  <a:pt x="1258323" y="168848"/>
                </a:moveTo>
                <a:cubicBezTo>
                  <a:pt x="1260649" y="167707"/>
                  <a:pt x="1262693" y="167682"/>
                  <a:pt x="1264340" y="169048"/>
                </a:cubicBezTo>
                <a:cubicBezTo>
                  <a:pt x="1269160" y="172905"/>
                  <a:pt x="1236379" y="308209"/>
                  <a:pt x="1234129" y="349347"/>
                </a:cubicBezTo>
                <a:cubicBezTo>
                  <a:pt x="1229630" y="428087"/>
                  <a:pt x="1240235" y="505541"/>
                  <a:pt x="1252127" y="582996"/>
                </a:cubicBezTo>
                <a:cubicBezTo>
                  <a:pt x="1252770" y="587174"/>
                  <a:pt x="1253091" y="591352"/>
                  <a:pt x="1253412" y="595530"/>
                </a:cubicBezTo>
                <a:cubicBezTo>
                  <a:pt x="1253734" y="602279"/>
                  <a:pt x="1250520" y="605815"/>
                  <a:pt x="1243771" y="605815"/>
                </a:cubicBezTo>
                <a:cubicBezTo>
                  <a:pt x="1240235" y="605815"/>
                  <a:pt x="1236700" y="606136"/>
                  <a:pt x="1233165" y="606136"/>
                </a:cubicBezTo>
                <a:cubicBezTo>
                  <a:pt x="1213882" y="606136"/>
                  <a:pt x="1208739" y="602279"/>
                  <a:pt x="1204883" y="583317"/>
                </a:cubicBezTo>
                <a:cubicBezTo>
                  <a:pt x="1200705" y="562427"/>
                  <a:pt x="1196527" y="541537"/>
                  <a:pt x="1193634" y="520325"/>
                </a:cubicBezTo>
                <a:cubicBezTo>
                  <a:pt x="1188492" y="488508"/>
                  <a:pt x="1184635" y="456690"/>
                  <a:pt x="1185278" y="424230"/>
                </a:cubicBezTo>
                <a:cubicBezTo>
                  <a:pt x="1184314" y="369273"/>
                  <a:pt x="1195884" y="315601"/>
                  <a:pt x="1207133" y="262251"/>
                </a:cubicBezTo>
                <a:cubicBezTo>
                  <a:pt x="1211913" y="239472"/>
                  <a:pt x="1242039" y="176832"/>
                  <a:pt x="1258323" y="168848"/>
                </a:cubicBezTo>
                <a:close/>
                <a:moveTo>
                  <a:pt x="1704415" y="152347"/>
                </a:moveTo>
                <a:cubicBezTo>
                  <a:pt x="1722905" y="171439"/>
                  <a:pt x="1761326" y="319498"/>
                  <a:pt x="1757670" y="391770"/>
                </a:cubicBezTo>
                <a:cubicBezTo>
                  <a:pt x="1754135" y="460225"/>
                  <a:pt x="1743850" y="528038"/>
                  <a:pt x="1729388" y="595208"/>
                </a:cubicBezTo>
                <a:cubicBezTo>
                  <a:pt x="1724246" y="618348"/>
                  <a:pt x="1717818" y="641167"/>
                  <a:pt x="1706891" y="662378"/>
                </a:cubicBezTo>
                <a:cubicBezTo>
                  <a:pt x="1703355" y="669128"/>
                  <a:pt x="1699177" y="675234"/>
                  <a:pt x="1691464" y="677162"/>
                </a:cubicBezTo>
                <a:cubicBezTo>
                  <a:pt x="1683429" y="679412"/>
                  <a:pt x="1674752" y="680055"/>
                  <a:pt x="1668003" y="674913"/>
                </a:cubicBezTo>
                <a:cubicBezTo>
                  <a:pt x="1661254" y="669770"/>
                  <a:pt x="1666717" y="662378"/>
                  <a:pt x="1668324" y="656593"/>
                </a:cubicBezTo>
                <a:cubicBezTo>
                  <a:pt x="1680537" y="606457"/>
                  <a:pt x="1693071" y="556642"/>
                  <a:pt x="1700784" y="505541"/>
                </a:cubicBezTo>
                <a:cubicBezTo>
                  <a:pt x="1707212" y="460547"/>
                  <a:pt x="1711711" y="415231"/>
                  <a:pt x="1711390" y="363809"/>
                </a:cubicBezTo>
                <a:cubicBezTo>
                  <a:pt x="1712676" y="308530"/>
                  <a:pt x="1711390" y="238146"/>
                  <a:pt x="1697892" y="152657"/>
                </a:cubicBezTo>
                <a:cubicBezTo>
                  <a:pt x="1699539" y="149524"/>
                  <a:pt x="1701774" y="149619"/>
                  <a:pt x="1704415" y="152347"/>
                </a:cubicBezTo>
                <a:close/>
                <a:moveTo>
                  <a:pt x="1026190" y="127590"/>
                </a:moveTo>
                <a:cubicBezTo>
                  <a:pt x="1031332" y="135946"/>
                  <a:pt x="1031012" y="144302"/>
                  <a:pt x="1031654" y="152337"/>
                </a:cubicBezTo>
                <a:cubicBezTo>
                  <a:pt x="1033904" y="179655"/>
                  <a:pt x="1033904" y="207294"/>
                  <a:pt x="1034225" y="234934"/>
                </a:cubicBezTo>
                <a:cubicBezTo>
                  <a:pt x="1035511" y="314959"/>
                  <a:pt x="1043867" y="394343"/>
                  <a:pt x="1064757" y="471797"/>
                </a:cubicBezTo>
                <a:cubicBezTo>
                  <a:pt x="1082755" y="538646"/>
                  <a:pt x="1116500" y="596818"/>
                  <a:pt x="1162459" y="648240"/>
                </a:cubicBezTo>
                <a:cubicBezTo>
                  <a:pt x="1174029" y="661095"/>
                  <a:pt x="1187206" y="670094"/>
                  <a:pt x="1206168" y="671701"/>
                </a:cubicBezTo>
                <a:cubicBezTo>
                  <a:pt x="1229308" y="673951"/>
                  <a:pt x="1249555" y="685521"/>
                  <a:pt x="1268838" y="698055"/>
                </a:cubicBezTo>
                <a:cubicBezTo>
                  <a:pt x="1335044" y="741120"/>
                  <a:pt x="1389680" y="795435"/>
                  <a:pt x="1426318" y="866141"/>
                </a:cubicBezTo>
                <a:cubicBezTo>
                  <a:pt x="1445923" y="904064"/>
                  <a:pt x="1455565" y="945201"/>
                  <a:pt x="1453958" y="988589"/>
                </a:cubicBezTo>
                <a:cubicBezTo>
                  <a:pt x="1452029" y="1038724"/>
                  <a:pt x="1422462" y="1057043"/>
                  <a:pt x="1375539" y="1046438"/>
                </a:cubicBezTo>
                <a:cubicBezTo>
                  <a:pt x="1334401" y="1037118"/>
                  <a:pt x="1301941" y="1011728"/>
                  <a:pt x="1273016" y="982804"/>
                </a:cubicBezTo>
                <a:cubicBezTo>
                  <a:pt x="1225772" y="935881"/>
                  <a:pt x="1188813" y="881567"/>
                  <a:pt x="1156674" y="823396"/>
                </a:cubicBezTo>
                <a:cubicBezTo>
                  <a:pt x="1111679" y="741442"/>
                  <a:pt x="1082755" y="653702"/>
                  <a:pt x="1059615" y="563715"/>
                </a:cubicBezTo>
                <a:cubicBezTo>
                  <a:pt x="1052866" y="537682"/>
                  <a:pt x="1046759" y="511007"/>
                  <a:pt x="1037439" y="485939"/>
                </a:cubicBezTo>
                <a:cubicBezTo>
                  <a:pt x="1034225" y="485939"/>
                  <a:pt x="1034225" y="487546"/>
                  <a:pt x="1034225" y="489153"/>
                </a:cubicBezTo>
                <a:cubicBezTo>
                  <a:pt x="1034546" y="579463"/>
                  <a:pt x="1037117" y="669773"/>
                  <a:pt x="1055437" y="758797"/>
                </a:cubicBezTo>
                <a:cubicBezTo>
                  <a:pt x="1072791" y="842679"/>
                  <a:pt x="1113929" y="914347"/>
                  <a:pt x="1169208" y="978626"/>
                </a:cubicBezTo>
                <a:cubicBezTo>
                  <a:pt x="1175636" y="986017"/>
                  <a:pt x="1183349" y="992445"/>
                  <a:pt x="1193633" y="993408"/>
                </a:cubicBezTo>
                <a:cubicBezTo>
                  <a:pt x="1228343" y="996301"/>
                  <a:pt x="1257268" y="1012692"/>
                  <a:pt x="1284586" y="1032297"/>
                </a:cubicBezTo>
                <a:cubicBezTo>
                  <a:pt x="1343079" y="1074720"/>
                  <a:pt x="1393537" y="1124857"/>
                  <a:pt x="1426318" y="1190098"/>
                </a:cubicBezTo>
                <a:cubicBezTo>
                  <a:pt x="1445602" y="1228343"/>
                  <a:pt x="1455243" y="1269159"/>
                  <a:pt x="1453315" y="1312547"/>
                </a:cubicBezTo>
                <a:cubicBezTo>
                  <a:pt x="1451708" y="1347257"/>
                  <a:pt x="1435639" y="1367826"/>
                  <a:pt x="1404143" y="1371362"/>
                </a:cubicBezTo>
                <a:cubicBezTo>
                  <a:pt x="1390002" y="1372968"/>
                  <a:pt x="1376503" y="1369432"/>
                  <a:pt x="1363326" y="1364290"/>
                </a:cubicBezTo>
                <a:cubicBezTo>
                  <a:pt x="1331830" y="1351756"/>
                  <a:pt x="1305477" y="1331830"/>
                  <a:pt x="1281051" y="1308690"/>
                </a:cubicBezTo>
                <a:cubicBezTo>
                  <a:pt x="1199097" y="1230915"/>
                  <a:pt x="1144461" y="1135784"/>
                  <a:pt x="1104930" y="1031012"/>
                </a:cubicBezTo>
                <a:cubicBezTo>
                  <a:pt x="1078577" y="960948"/>
                  <a:pt x="1058972" y="888638"/>
                  <a:pt x="1039367" y="816326"/>
                </a:cubicBezTo>
                <a:cubicBezTo>
                  <a:pt x="1038403" y="812148"/>
                  <a:pt x="1037117" y="808291"/>
                  <a:pt x="1034225" y="804113"/>
                </a:cubicBezTo>
                <a:cubicBezTo>
                  <a:pt x="1034225" y="807326"/>
                  <a:pt x="1033583" y="810541"/>
                  <a:pt x="1033904" y="813432"/>
                </a:cubicBezTo>
                <a:cubicBezTo>
                  <a:pt x="1036476" y="898278"/>
                  <a:pt x="1039046" y="983125"/>
                  <a:pt x="1052544" y="1067329"/>
                </a:cubicBezTo>
                <a:cubicBezTo>
                  <a:pt x="1065721" y="1149283"/>
                  <a:pt x="1101716" y="1219345"/>
                  <a:pt x="1154103" y="1282336"/>
                </a:cubicBezTo>
                <a:cubicBezTo>
                  <a:pt x="1169851" y="1301298"/>
                  <a:pt x="1188491" y="1313512"/>
                  <a:pt x="1212917" y="1320903"/>
                </a:cubicBezTo>
                <a:cubicBezTo>
                  <a:pt x="1290371" y="1343722"/>
                  <a:pt x="1349185" y="1392894"/>
                  <a:pt x="1396751" y="1456850"/>
                </a:cubicBezTo>
                <a:cubicBezTo>
                  <a:pt x="1425997" y="1496381"/>
                  <a:pt x="1446566" y="1540090"/>
                  <a:pt x="1452029" y="1589583"/>
                </a:cubicBezTo>
                <a:cubicBezTo>
                  <a:pt x="1454601" y="1614009"/>
                  <a:pt x="1455565" y="1638113"/>
                  <a:pt x="1447530" y="1662217"/>
                </a:cubicBezTo>
                <a:cubicBezTo>
                  <a:pt x="1443352" y="1674751"/>
                  <a:pt x="1435639" y="1678929"/>
                  <a:pt x="1423426" y="1680215"/>
                </a:cubicBezTo>
                <a:cubicBezTo>
                  <a:pt x="1363005" y="1686000"/>
                  <a:pt x="1313190" y="1665109"/>
                  <a:pt x="1270445" y="1622043"/>
                </a:cubicBezTo>
                <a:cubicBezTo>
                  <a:pt x="1192348" y="1542982"/>
                  <a:pt x="1139319" y="1449780"/>
                  <a:pt x="1101716" y="1346935"/>
                </a:cubicBezTo>
                <a:cubicBezTo>
                  <a:pt x="1077612" y="1280408"/>
                  <a:pt x="1058972" y="1212596"/>
                  <a:pt x="1040653" y="1144140"/>
                </a:cubicBezTo>
                <a:cubicBezTo>
                  <a:pt x="1039046" y="1138354"/>
                  <a:pt x="1037439" y="1132569"/>
                  <a:pt x="1036476" y="1129677"/>
                </a:cubicBezTo>
                <a:cubicBezTo>
                  <a:pt x="1036476" y="1159888"/>
                  <a:pt x="1035511" y="1192990"/>
                  <a:pt x="1036796" y="1225772"/>
                </a:cubicBezTo>
                <a:cubicBezTo>
                  <a:pt x="1038403" y="1263375"/>
                  <a:pt x="1040331" y="1300977"/>
                  <a:pt x="1045474" y="1338258"/>
                </a:cubicBezTo>
                <a:cubicBezTo>
                  <a:pt x="1052223" y="1389680"/>
                  <a:pt x="1058972" y="1441745"/>
                  <a:pt x="1081790" y="1488989"/>
                </a:cubicBezTo>
                <a:cubicBezTo>
                  <a:pt x="1103645" y="1534304"/>
                  <a:pt x="1131927" y="1575764"/>
                  <a:pt x="1162780" y="1614973"/>
                </a:cubicBezTo>
                <a:cubicBezTo>
                  <a:pt x="1171779" y="1626543"/>
                  <a:pt x="1184313" y="1632971"/>
                  <a:pt x="1198133" y="1636185"/>
                </a:cubicBezTo>
                <a:cubicBezTo>
                  <a:pt x="1302905" y="1661896"/>
                  <a:pt x="1371682" y="1731315"/>
                  <a:pt x="1422140" y="1822268"/>
                </a:cubicBezTo>
                <a:cubicBezTo>
                  <a:pt x="1444638" y="1863084"/>
                  <a:pt x="1455243" y="1907115"/>
                  <a:pt x="1453315" y="1954359"/>
                </a:cubicBezTo>
                <a:cubicBezTo>
                  <a:pt x="1452029" y="1988426"/>
                  <a:pt x="1439817" y="2000960"/>
                  <a:pt x="1406071" y="2002888"/>
                </a:cubicBezTo>
                <a:cubicBezTo>
                  <a:pt x="1361077" y="2005459"/>
                  <a:pt x="1322831" y="1989711"/>
                  <a:pt x="1290371" y="1959822"/>
                </a:cubicBezTo>
                <a:cubicBezTo>
                  <a:pt x="1219987" y="1894902"/>
                  <a:pt x="1167280" y="1817769"/>
                  <a:pt x="1129034" y="1730030"/>
                </a:cubicBezTo>
                <a:cubicBezTo>
                  <a:pt x="1091111" y="1642612"/>
                  <a:pt x="1065721" y="1551017"/>
                  <a:pt x="1038724" y="1459743"/>
                </a:cubicBezTo>
                <a:cubicBezTo>
                  <a:pt x="1038082" y="1456850"/>
                  <a:pt x="1038082" y="1452993"/>
                  <a:pt x="1034225" y="1450101"/>
                </a:cubicBezTo>
                <a:cubicBezTo>
                  <a:pt x="1034225" y="1462314"/>
                  <a:pt x="1033904" y="1473562"/>
                  <a:pt x="1034225" y="1485133"/>
                </a:cubicBezTo>
                <a:cubicBezTo>
                  <a:pt x="1036154" y="1526591"/>
                  <a:pt x="1038724" y="1568050"/>
                  <a:pt x="1040653" y="1609509"/>
                </a:cubicBezTo>
                <a:cubicBezTo>
                  <a:pt x="1044831" y="1706890"/>
                  <a:pt x="1072149" y="1797200"/>
                  <a:pt x="1125178" y="1879154"/>
                </a:cubicBezTo>
                <a:cubicBezTo>
                  <a:pt x="1135141" y="1894902"/>
                  <a:pt x="1145104" y="1910650"/>
                  <a:pt x="1155067" y="1926398"/>
                </a:cubicBezTo>
                <a:cubicBezTo>
                  <a:pt x="1165673" y="1943110"/>
                  <a:pt x="1180135" y="1954680"/>
                  <a:pt x="1199740" y="1959501"/>
                </a:cubicBezTo>
                <a:cubicBezTo>
                  <a:pt x="1285229" y="1980391"/>
                  <a:pt x="1346614" y="2033742"/>
                  <a:pt x="1396108" y="2103483"/>
                </a:cubicBezTo>
                <a:cubicBezTo>
                  <a:pt x="1425033" y="2143978"/>
                  <a:pt x="1445923" y="2188329"/>
                  <a:pt x="1451708" y="2238787"/>
                </a:cubicBezTo>
                <a:cubicBezTo>
                  <a:pt x="1453958" y="2258392"/>
                  <a:pt x="1454601" y="2278318"/>
                  <a:pt x="1450101" y="2297923"/>
                </a:cubicBezTo>
                <a:cubicBezTo>
                  <a:pt x="1446566" y="2313671"/>
                  <a:pt x="1436603" y="2322348"/>
                  <a:pt x="1420533" y="2324919"/>
                </a:cubicBezTo>
                <a:cubicBezTo>
                  <a:pt x="1370718" y="2332633"/>
                  <a:pt x="1328938" y="2315920"/>
                  <a:pt x="1291978" y="2284103"/>
                </a:cubicBezTo>
                <a:cubicBezTo>
                  <a:pt x="1215809" y="2219183"/>
                  <a:pt x="1165351" y="2135943"/>
                  <a:pt x="1124535" y="2046276"/>
                </a:cubicBezTo>
                <a:cubicBezTo>
                  <a:pt x="1091111" y="1972999"/>
                  <a:pt x="1069578" y="1895545"/>
                  <a:pt x="1049973" y="1817447"/>
                </a:cubicBezTo>
                <a:cubicBezTo>
                  <a:pt x="1046116" y="1802663"/>
                  <a:pt x="1041617" y="1787880"/>
                  <a:pt x="1037439" y="1773096"/>
                </a:cubicBezTo>
                <a:cubicBezTo>
                  <a:pt x="1036476" y="1773096"/>
                  <a:pt x="1035189" y="1773417"/>
                  <a:pt x="1034225" y="1773417"/>
                </a:cubicBezTo>
                <a:cubicBezTo>
                  <a:pt x="1034225" y="1789808"/>
                  <a:pt x="1033583" y="1806199"/>
                  <a:pt x="1034225" y="1822590"/>
                </a:cubicBezTo>
                <a:cubicBezTo>
                  <a:pt x="1036796" y="1869512"/>
                  <a:pt x="1040653" y="1916113"/>
                  <a:pt x="1042902" y="1963036"/>
                </a:cubicBezTo>
                <a:cubicBezTo>
                  <a:pt x="1046759" y="2041455"/>
                  <a:pt x="1070863" y="2113446"/>
                  <a:pt x="1108787" y="2181580"/>
                </a:cubicBezTo>
                <a:cubicBezTo>
                  <a:pt x="1120678" y="2202792"/>
                  <a:pt x="1132891" y="2224003"/>
                  <a:pt x="1148318" y="2243287"/>
                </a:cubicBezTo>
                <a:cubicBezTo>
                  <a:pt x="1163423" y="2262248"/>
                  <a:pt x="1179171" y="2278318"/>
                  <a:pt x="1205846" y="2282817"/>
                </a:cubicBezTo>
                <a:cubicBezTo>
                  <a:pt x="1236057" y="2287959"/>
                  <a:pt x="1263696" y="2303065"/>
                  <a:pt x="1289728" y="2319777"/>
                </a:cubicBezTo>
                <a:cubicBezTo>
                  <a:pt x="1372004" y="2372806"/>
                  <a:pt x="1427925" y="2445440"/>
                  <a:pt x="1449137" y="2542499"/>
                </a:cubicBezTo>
                <a:cubicBezTo>
                  <a:pt x="1454279" y="2565639"/>
                  <a:pt x="1454922" y="2589421"/>
                  <a:pt x="1450744" y="2612883"/>
                </a:cubicBezTo>
                <a:cubicBezTo>
                  <a:pt x="1446566" y="2638272"/>
                  <a:pt x="1435960" y="2647271"/>
                  <a:pt x="1410249" y="2648878"/>
                </a:cubicBezTo>
                <a:cubicBezTo>
                  <a:pt x="1363969" y="2652092"/>
                  <a:pt x="1325403" y="2634737"/>
                  <a:pt x="1291335" y="2605170"/>
                </a:cubicBezTo>
                <a:cubicBezTo>
                  <a:pt x="1231557" y="2553105"/>
                  <a:pt x="1189455" y="2487542"/>
                  <a:pt x="1151532" y="2419086"/>
                </a:cubicBezTo>
                <a:cubicBezTo>
                  <a:pt x="1098503" y="2322991"/>
                  <a:pt x="1060257" y="2221432"/>
                  <a:pt x="1037761" y="2113767"/>
                </a:cubicBezTo>
                <a:cubicBezTo>
                  <a:pt x="1037117" y="2111196"/>
                  <a:pt x="1036476" y="2108625"/>
                  <a:pt x="1033904" y="2106375"/>
                </a:cubicBezTo>
                <a:cubicBezTo>
                  <a:pt x="1034868" y="2125016"/>
                  <a:pt x="1035189" y="2143656"/>
                  <a:pt x="1036476" y="2161975"/>
                </a:cubicBezTo>
                <a:cubicBezTo>
                  <a:pt x="1039689" y="2203756"/>
                  <a:pt x="1041938" y="2245536"/>
                  <a:pt x="1047723" y="2286995"/>
                </a:cubicBezTo>
                <a:cubicBezTo>
                  <a:pt x="1058650" y="2365414"/>
                  <a:pt x="1073113" y="2443190"/>
                  <a:pt x="1110073" y="2514538"/>
                </a:cubicBezTo>
                <a:cubicBezTo>
                  <a:pt x="1122607" y="2538321"/>
                  <a:pt x="1137712" y="2560497"/>
                  <a:pt x="1156995" y="2579458"/>
                </a:cubicBezTo>
                <a:cubicBezTo>
                  <a:pt x="1170494" y="2592635"/>
                  <a:pt x="1185920" y="2601956"/>
                  <a:pt x="1204882" y="2603241"/>
                </a:cubicBezTo>
                <a:cubicBezTo>
                  <a:pt x="1227379" y="2604848"/>
                  <a:pt x="1247305" y="2612883"/>
                  <a:pt x="1265946" y="2624131"/>
                </a:cubicBezTo>
                <a:cubicBezTo>
                  <a:pt x="1337294" y="2667840"/>
                  <a:pt x="1395787" y="2723762"/>
                  <a:pt x="1430818" y="2800895"/>
                </a:cubicBezTo>
                <a:cubicBezTo>
                  <a:pt x="1448173" y="2839140"/>
                  <a:pt x="1458136" y="2879313"/>
                  <a:pt x="1450422" y="2922058"/>
                </a:cubicBezTo>
                <a:cubicBezTo>
                  <a:pt x="1449780" y="2925915"/>
                  <a:pt x="1448816" y="2929771"/>
                  <a:pt x="1447530" y="2933307"/>
                </a:cubicBezTo>
                <a:cubicBezTo>
                  <a:pt x="1437246" y="2965445"/>
                  <a:pt x="1415391" y="2977016"/>
                  <a:pt x="1381967" y="2971552"/>
                </a:cubicBezTo>
                <a:cubicBezTo>
                  <a:pt x="1343079" y="2965124"/>
                  <a:pt x="1312226" y="2945841"/>
                  <a:pt x="1284265" y="2919487"/>
                </a:cubicBezTo>
                <a:cubicBezTo>
                  <a:pt x="1246984" y="2884456"/>
                  <a:pt x="1215166" y="2844925"/>
                  <a:pt x="1189777" y="2800573"/>
                </a:cubicBezTo>
                <a:cubicBezTo>
                  <a:pt x="1131284" y="2699336"/>
                  <a:pt x="1084361" y="2593278"/>
                  <a:pt x="1053508" y="2480149"/>
                </a:cubicBezTo>
                <a:cubicBezTo>
                  <a:pt x="1046759" y="2455724"/>
                  <a:pt x="1046116" y="2430334"/>
                  <a:pt x="1043225" y="2405266"/>
                </a:cubicBezTo>
                <a:cubicBezTo>
                  <a:pt x="1038403" y="2364771"/>
                  <a:pt x="1034868" y="2324276"/>
                  <a:pt x="1030690" y="2283781"/>
                </a:cubicBezTo>
                <a:cubicBezTo>
                  <a:pt x="1025547" y="2233966"/>
                  <a:pt x="1022334" y="2184151"/>
                  <a:pt x="1019762" y="2134336"/>
                </a:cubicBezTo>
                <a:cubicBezTo>
                  <a:pt x="1017513" y="2091270"/>
                  <a:pt x="1022334" y="2048204"/>
                  <a:pt x="1019762" y="2005459"/>
                </a:cubicBezTo>
                <a:cubicBezTo>
                  <a:pt x="1017834" y="1972356"/>
                  <a:pt x="1012371" y="1939253"/>
                  <a:pt x="1012371" y="1905829"/>
                </a:cubicBezTo>
                <a:cubicBezTo>
                  <a:pt x="1012692" y="1865656"/>
                  <a:pt x="1017191" y="1826125"/>
                  <a:pt x="1020405" y="1786273"/>
                </a:cubicBezTo>
                <a:cubicBezTo>
                  <a:pt x="1023941" y="1741600"/>
                  <a:pt x="1022655" y="1697248"/>
                  <a:pt x="1016549" y="1652897"/>
                </a:cubicBezTo>
                <a:cubicBezTo>
                  <a:pt x="1010121" y="1607260"/>
                  <a:pt x="1011085" y="1561622"/>
                  <a:pt x="1016227" y="1515985"/>
                </a:cubicBezTo>
                <a:cubicBezTo>
                  <a:pt x="1023298" y="1452029"/>
                  <a:pt x="1025226" y="1388716"/>
                  <a:pt x="1015906" y="1324761"/>
                </a:cubicBezTo>
                <a:cubicBezTo>
                  <a:pt x="1009478" y="1280729"/>
                  <a:pt x="1011085" y="1236379"/>
                  <a:pt x="1016227" y="1192348"/>
                </a:cubicBezTo>
                <a:cubicBezTo>
                  <a:pt x="1024262" y="1123572"/>
                  <a:pt x="1024905" y="1054795"/>
                  <a:pt x="1014620" y="986339"/>
                </a:cubicBezTo>
                <a:cubicBezTo>
                  <a:pt x="1010442" y="958377"/>
                  <a:pt x="1011728" y="929774"/>
                  <a:pt x="1013978" y="901491"/>
                </a:cubicBezTo>
                <a:cubicBezTo>
                  <a:pt x="1018477" y="844608"/>
                  <a:pt x="1025226" y="788042"/>
                  <a:pt x="1022012" y="730836"/>
                </a:cubicBezTo>
                <a:cubicBezTo>
                  <a:pt x="1020084" y="696126"/>
                  <a:pt x="1013013" y="661738"/>
                  <a:pt x="1012692" y="626707"/>
                </a:cubicBezTo>
                <a:cubicBezTo>
                  <a:pt x="1012371" y="581070"/>
                  <a:pt x="1018477" y="536075"/>
                  <a:pt x="1021369" y="491081"/>
                </a:cubicBezTo>
                <a:cubicBezTo>
                  <a:pt x="1023619" y="453478"/>
                  <a:pt x="1023619" y="415876"/>
                  <a:pt x="1019120" y="378274"/>
                </a:cubicBezTo>
                <a:cubicBezTo>
                  <a:pt x="1013013" y="325886"/>
                  <a:pt x="1011406" y="273179"/>
                  <a:pt x="1014620" y="220471"/>
                </a:cubicBezTo>
                <a:cubicBezTo>
                  <a:pt x="1016227" y="196046"/>
                  <a:pt x="1016227" y="171620"/>
                  <a:pt x="1020084" y="147516"/>
                </a:cubicBezTo>
                <a:cubicBezTo>
                  <a:pt x="1021048" y="141088"/>
                  <a:pt x="1021369" y="134339"/>
                  <a:pt x="1026190" y="127590"/>
                </a:cubicBezTo>
                <a:close/>
                <a:moveTo>
                  <a:pt x="1518235" y="0"/>
                </a:moveTo>
                <a:cubicBezTo>
                  <a:pt x="1520485" y="321"/>
                  <a:pt x="1522735" y="321"/>
                  <a:pt x="1525306" y="321"/>
                </a:cubicBezTo>
                <a:cubicBezTo>
                  <a:pt x="1526270" y="28281"/>
                  <a:pt x="1514700" y="53349"/>
                  <a:pt x="1506023" y="78739"/>
                </a:cubicBezTo>
                <a:cubicBezTo>
                  <a:pt x="1490596" y="125020"/>
                  <a:pt x="1471313" y="170013"/>
                  <a:pt x="1459743" y="217579"/>
                </a:cubicBezTo>
                <a:cubicBezTo>
                  <a:pt x="1446566" y="271572"/>
                  <a:pt x="1438531" y="326208"/>
                  <a:pt x="1439174" y="382130"/>
                </a:cubicBezTo>
                <a:cubicBezTo>
                  <a:pt x="1439495" y="410413"/>
                  <a:pt x="1455243" y="430660"/>
                  <a:pt x="1470670" y="451550"/>
                </a:cubicBezTo>
                <a:cubicBezTo>
                  <a:pt x="1494453" y="483368"/>
                  <a:pt x="1521771" y="511650"/>
                  <a:pt x="1547482" y="541860"/>
                </a:cubicBezTo>
                <a:cubicBezTo>
                  <a:pt x="1586048" y="587497"/>
                  <a:pt x="1606296" y="639241"/>
                  <a:pt x="1607581" y="699340"/>
                </a:cubicBezTo>
                <a:cubicBezTo>
                  <a:pt x="1608224" y="730194"/>
                  <a:pt x="1610795" y="761367"/>
                  <a:pt x="1607260" y="792221"/>
                </a:cubicBezTo>
                <a:cubicBezTo>
                  <a:pt x="1604689" y="815040"/>
                  <a:pt x="1598261" y="836252"/>
                  <a:pt x="1584120" y="854571"/>
                </a:cubicBezTo>
                <a:cubicBezTo>
                  <a:pt x="1563230" y="881889"/>
                  <a:pt x="1535269" y="889281"/>
                  <a:pt x="1503451" y="875782"/>
                </a:cubicBezTo>
                <a:cubicBezTo>
                  <a:pt x="1473241" y="863248"/>
                  <a:pt x="1451708" y="840751"/>
                  <a:pt x="1434996" y="813432"/>
                </a:cubicBezTo>
                <a:cubicBezTo>
                  <a:pt x="1416677" y="783864"/>
                  <a:pt x="1405107" y="751404"/>
                  <a:pt x="1396429" y="717660"/>
                </a:cubicBezTo>
                <a:cubicBezTo>
                  <a:pt x="1382288" y="662381"/>
                  <a:pt x="1377146" y="606138"/>
                  <a:pt x="1377146" y="549574"/>
                </a:cubicBezTo>
                <a:cubicBezTo>
                  <a:pt x="1377467" y="484975"/>
                  <a:pt x="1382931" y="420376"/>
                  <a:pt x="1394180" y="356418"/>
                </a:cubicBezTo>
                <a:cubicBezTo>
                  <a:pt x="1414427" y="242004"/>
                  <a:pt x="1447530" y="131768"/>
                  <a:pt x="1499273" y="27639"/>
                </a:cubicBezTo>
                <a:cubicBezTo>
                  <a:pt x="1504416" y="17676"/>
                  <a:pt x="1509879" y="7713"/>
                  <a:pt x="1518235" y="0"/>
                </a:cubicBezTo>
                <a:close/>
              </a:path>
            </a:pathLst>
          </a:custGeom>
          <a:solidFill>
            <a:schemeClr val="bg1"/>
          </a:solidFill>
          <a:ln w="321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922492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xmlns="" id="{F6D52457-671D-446B-8EC2-7D6B2FEFB7B2}"/>
              </a:ext>
            </a:extLst>
          </p:cNvPr>
          <p:cNvGrpSpPr/>
          <p:nvPr/>
        </p:nvGrpSpPr>
        <p:grpSpPr>
          <a:xfrm>
            <a:off x="4307932" y="2394762"/>
            <a:ext cx="3576136" cy="2954198"/>
            <a:chOff x="2699792" y="2276872"/>
            <a:chExt cx="3312368" cy="2736303"/>
          </a:xfrm>
        </p:grpSpPr>
        <p:sp>
          <p:nvSpPr>
            <p:cNvPr id="4" name="Freeform 6">
              <a:extLst>
                <a:ext uri="{FF2B5EF4-FFF2-40B4-BE49-F238E27FC236}">
                  <a16:creationId xmlns:a16="http://schemas.microsoft.com/office/drawing/2014/main" xmlns="" id="{F93ED7C0-B194-44C7-87E6-3F741D0DC138}"/>
                </a:ext>
              </a:extLst>
            </p:cNvPr>
            <p:cNvSpPr/>
            <p:nvPr/>
          </p:nvSpPr>
          <p:spPr>
            <a:xfrm>
              <a:off x="3419872" y="2536470"/>
              <a:ext cx="1872208" cy="2211045"/>
            </a:xfrm>
            <a:custGeom>
              <a:avLst/>
              <a:gdLst/>
              <a:ahLst/>
              <a:cxnLst/>
              <a:rect l="l" t="t" r="r" b="b"/>
              <a:pathLst>
                <a:path w="1872208" h="2211045">
                  <a:moveTo>
                    <a:pt x="0" y="0"/>
                  </a:moveTo>
                  <a:lnTo>
                    <a:pt x="9128" y="10788"/>
                  </a:lnTo>
                  <a:lnTo>
                    <a:pt x="1872208" y="1456894"/>
                  </a:lnTo>
                  <a:lnTo>
                    <a:pt x="1872208" y="2211045"/>
                  </a:lnTo>
                  <a:lnTo>
                    <a:pt x="1870585" y="2209702"/>
                  </a:lnTo>
                  <a:lnTo>
                    <a:pt x="0" y="772546"/>
                  </a:lnTo>
                  <a:close/>
                </a:path>
              </a:pathLst>
            </a:custGeom>
            <a:gradFill>
              <a:gsLst>
                <a:gs pos="0">
                  <a:schemeClr val="accent2">
                    <a:lumMod val="50000"/>
                  </a:schemeClr>
                </a:gs>
                <a:gs pos="100000">
                  <a:schemeClr val="accent1">
                    <a:lumMod val="50000"/>
                  </a:schemeClr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  <p:sp>
          <p:nvSpPr>
            <p:cNvPr id="5" name="Right Arrow 5">
              <a:extLst>
                <a:ext uri="{FF2B5EF4-FFF2-40B4-BE49-F238E27FC236}">
                  <a16:creationId xmlns:a16="http://schemas.microsoft.com/office/drawing/2014/main" xmlns="" id="{3090FE72-E677-4E0E-B920-ED1E43D46A1D}"/>
                </a:ext>
              </a:extLst>
            </p:cNvPr>
            <p:cNvSpPr/>
            <p:nvPr/>
          </p:nvSpPr>
          <p:spPr>
            <a:xfrm>
              <a:off x="3419872" y="2276872"/>
              <a:ext cx="2592288" cy="1296144"/>
            </a:xfrm>
            <a:prstGeom prst="rightArrow">
              <a:avLst>
                <a:gd name="adj1" fmla="val 58399"/>
                <a:gd name="adj2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6" name="Right Arrow 33">
              <a:extLst>
                <a:ext uri="{FF2B5EF4-FFF2-40B4-BE49-F238E27FC236}">
                  <a16:creationId xmlns:a16="http://schemas.microsoft.com/office/drawing/2014/main" xmlns="" id="{DDFB2951-1413-4186-9876-CD958FF171AB}"/>
                </a:ext>
              </a:extLst>
            </p:cNvPr>
            <p:cNvSpPr/>
            <p:nvPr/>
          </p:nvSpPr>
          <p:spPr>
            <a:xfrm rot="10800000">
              <a:off x="2699792" y="3717031"/>
              <a:ext cx="2592288" cy="1296144"/>
            </a:xfrm>
            <a:prstGeom prst="rightArrow">
              <a:avLst>
                <a:gd name="adj1" fmla="val 58399"/>
                <a:gd name="adj2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xmlns="" id="{B3DF77C4-B1AD-461E-BBCD-A4F380D91A54}"/>
              </a:ext>
            </a:extLst>
          </p:cNvPr>
          <p:cNvGrpSpPr/>
          <p:nvPr/>
        </p:nvGrpSpPr>
        <p:grpSpPr>
          <a:xfrm>
            <a:off x="8044775" y="4082552"/>
            <a:ext cx="3259940" cy="1857269"/>
            <a:chOff x="86714" y="4417056"/>
            <a:chExt cx="2455964" cy="1857269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xmlns="" id="{0DF36951-6E0E-4317-A944-C0B2E312E305}"/>
                </a:ext>
              </a:extLst>
            </p:cNvPr>
            <p:cNvSpPr txBox="1"/>
            <p:nvPr/>
          </p:nvSpPr>
          <p:spPr>
            <a:xfrm>
              <a:off x="86714" y="4417056"/>
              <a:ext cx="2455964" cy="276999"/>
            </a:xfrm>
            <a:prstGeom prst="rect">
              <a:avLst/>
            </a:prstGeom>
            <a:noFill/>
          </p:spPr>
          <p:txBody>
            <a:bodyPr wrap="square" lIns="0" rtlCol="0" anchor="ctr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xmlns="" id="{B683127D-F6F3-41F6-B829-85580CBB5F8B}"/>
                </a:ext>
              </a:extLst>
            </p:cNvPr>
            <p:cNvSpPr txBox="1"/>
            <p:nvPr/>
          </p:nvSpPr>
          <p:spPr>
            <a:xfrm>
              <a:off x="86714" y="4704665"/>
              <a:ext cx="2455964" cy="1569660"/>
            </a:xfrm>
            <a:prstGeom prst="rect">
              <a:avLst/>
            </a:prstGeom>
            <a:noFill/>
          </p:spPr>
          <p:txBody>
            <a:bodyPr wrap="square" lIns="0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Get a modern PowerPoint  Presentation that is beautifully designed. I hope and I believe that this Template will your Time.</a:t>
              </a:r>
            </a:p>
            <a:p>
              <a:pPr algn="ctr"/>
              <a:endParaRPr lang="en-US" altLang="ko-KR" sz="1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  <a:p>
              <a:pPr algn="ctr"/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I hope and I believe that this Template will your Time, Money and Reputation. </a:t>
              </a:r>
            </a:p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  <a:endParaRPr lang="en-US" altLang="ko-KR" sz="1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F5D121EF-2CB8-43A3-A82A-61FA1AA025B6}"/>
              </a:ext>
            </a:extLst>
          </p:cNvPr>
          <p:cNvSpPr txBox="1"/>
          <p:nvPr/>
        </p:nvSpPr>
        <p:spPr>
          <a:xfrm>
            <a:off x="5246663" y="2930684"/>
            <a:ext cx="1575235" cy="307777"/>
          </a:xfrm>
          <a:prstGeom prst="rect">
            <a:avLst/>
          </a:prstGeom>
          <a:noFill/>
        </p:spPr>
        <p:txBody>
          <a:bodyPr wrap="square" lIns="0" rtlCol="0" anchor="ctr">
            <a:spAutoFit/>
          </a:bodyPr>
          <a:lstStyle/>
          <a:p>
            <a:pPr algn="r"/>
            <a:r>
              <a:rPr lang="en-US" altLang="ko-KR" sz="1400" b="1" dirty="0">
                <a:solidFill>
                  <a:schemeClr val="bg1"/>
                </a:solidFill>
                <a:cs typeface="Arial" pitchFamily="34" charset="0"/>
              </a:rPr>
              <a:t>Content  Here</a:t>
            </a:r>
            <a:endParaRPr lang="ko-KR" altLang="en-US" sz="1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7563135E-CF8C-4E6E-9FB9-DED8350FE9C0}"/>
              </a:ext>
            </a:extLst>
          </p:cNvPr>
          <p:cNvSpPr txBox="1"/>
          <p:nvPr/>
        </p:nvSpPr>
        <p:spPr>
          <a:xfrm>
            <a:off x="5388775" y="4488630"/>
            <a:ext cx="1575235" cy="307777"/>
          </a:xfrm>
          <a:prstGeom prst="rect">
            <a:avLst/>
          </a:prstGeom>
          <a:noFill/>
        </p:spPr>
        <p:txBody>
          <a:bodyPr wrap="square" lIns="0" rtlCol="0" anchor="ctr">
            <a:spAutoFit/>
          </a:bodyPr>
          <a:lstStyle/>
          <a:p>
            <a:r>
              <a:rPr lang="en-US" altLang="ko-KR" sz="1400" b="1" dirty="0">
                <a:solidFill>
                  <a:schemeClr val="bg1"/>
                </a:solidFill>
                <a:cs typeface="Arial" pitchFamily="34" charset="0"/>
              </a:rPr>
              <a:t>Content  Here</a:t>
            </a:r>
            <a:endParaRPr lang="ko-KR" altLang="en-US" sz="1400" b="1" dirty="0">
              <a:solidFill>
                <a:schemeClr val="bg1"/>
              </a:solidFill>
              <a:cs typeface="Arial" pitchFamily="34" charset="0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xmlns="" id="{BDA590E2-36B2-42D8-B210-9B56486A5A75}"/>
              </a:ext>
            </a:extLst>
          </p:cNvPr>
          <p:cNvGrpSpPr/>
          <p:nvPr/>
        </p:nvGrpSpPr>
        <p:grpSpPr>
          <a:xfrm>
            <a:off x="8673852" y="2054292"/>
            <a:ext cx="2001789" cy="1964418"/>
            <a:chOff x="189883" y="1833131"/>
            <a:chExt cx="1800200" cy="1634048"/>
          </a:xfrm>
        </p:grpSpPr>
        <p:graphicFrame>
          <p:nvGraphicFramePr>
            <p:cNvPr id="13" name="Chart 12">
              <a:extLst>
                <a:ext uri="{FF2B5EF4-FFF2-40B4-BE49-F238E27FC236}">
                  <a16:creationId xmlns:a16="http://schemas.microsoft.com/office/drawing/2014/main" xmlns="" id="{E087456F-EFEE-41A7-AE09-8597FC90DC9A}"/>
                </a:ext>
              </a:extLst>
            </p:cNvPr>
            <p:cNvGraphicFramePr/>
            <p:nvPr/>
          </p:nvGraphicFramePr>
          <p:xfrm>
            <a:off x="189883" y="1833131"/>
            <a:ext cx="1800200" cy="1634048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xmlns="" id="{AB292DA2-DE87-4887-BFA2-53681A4FF1EC}"/>
                </a:ext>
              </a:extLst>
            </p:cNvPr>
            <p:cNvSpPr txBox="1"/>
            <p:nvPr/>
          </p:nvSpPr>
          <p:spPr>
            <a:xfrm>
              <a:off x="578387" y="2416468"/>
              <a:ext cx="1028686" cy="48642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3200" b="1" dirty="0">
                  <a:solidFill>
                    <a:schemeClr val="accent1"/>
                  </a:solidFill>
                  <a:cs typeface="Arial" pitchFamily="34" charset="0"/>
                </a:rPr>
                <a:t>55%</a:t>
              </a:r>
              <a:endParaRPr lang="ko-KR" altLang="en-US" sz="3200" b="1" dirty="0">
                <a:solidFill>
                  <a:schemeClr val="accent1"/>
                </a:solidFill>
                <a:cs typeface="Arial" pitchFamily="34" charset="0"/>
              </a:endParaRPr>
            </a:p>
          </p:txBody>
        </p: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48C50A16-A901-429A-AA07-281C0B24BDE0}"/>
              </a:ext>
            </a:extLst>
          </p:cNvPr>
          <p:cNvSpPr txBox="1"/>
          <p:nvPr/>
        </p:nvSpPr>
        <p:spPr>
          <a:xfrm>
            <a:off x="8446763" y="1705873"/>
            <a:ext cx="2455964" cy="461665"/>
          </a:xfrm>
          <a:prstGeom prst="rect">
            <a:avLst/>
          </a:prstGeom>
          <a:noFill/>
        </p:spPr>
        <p:txBody>
          <a:bodyPr wrap="square" lIns="0" rtlCol="0" anchor="ctr">
            <a:spAutoFit/>
          </a:bodyPr>
          <a:lstStyle/>
          <a:p>
            <a:pPr algn="ctr"/>
            <a:r>
              <a:rPr lang="en-US" altLang="ko-KR" sz="2400" b="1" dirty="0">
                <a:solidFill>
                  <a:schemeClr val="accent1"/>
                </a:solidFill>
                <a:cs typeface="Arial" pitchFamily="34" charset="0"/>
              </a:rPr>
              <a:t>$563,000</a:t>
            </a:r>
            <a:endParaRPr lang="ko-KR" altLang="en-US" sz="2400" b="1" dirty="0">
              <a:solidFill>
                <a:schemeClr val="accent1"/>
              </a:solidFill>
              <a:cs typeface="Arial" pitchFamily="34" charset="0"/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xmlns="" id="{C882A79F-700A-4A67-8D80-4F19B157BC9B}"/>
              </a:ext>
            </a:extLst>
          </p:cNvPr>
          <p:cNvGrpSpPr/>
          <p:nvPr/>
        </p:nvGrpSpPr>
        <p:grpSpPr>
          <a:xfrm>
            <a:off x="958413" y="4063096"/>
            <a:ext cx="3259940" cy="1857269"/>
            <a:chOff x="86714" y="4417056"/>
            <a:chExt cx="2455964" cy="1857269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xmlns="" id="{2D3E7C5B-AEA3-435A-A3DA-649A63465E01}"/>
                </a:ext>
              </a:extLst>
            </p:cNvPr>
            <p:cNvSpPr txBox="1"/>
            <p:nvPr/>
          </p:nvSpPr>
          <p:spPr>
            <a:xfrm>
              <a:off x="86714" y="4417056"/>
              <a:ext cx="2455964" cy="276999"/>
            </a:xfrm>
            <a:prstGeom prst="rect">
              <a:avLst/>
            </a:prstGeom>
            <a:noFill/>
          </p:spPr>
          <p:txBody>
            <a:bodyPr wrap="square" lIns="0" rtlCol="0" anchor="ctr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xmlns="" id="{DAB0A826-D0B4-4328-A53F-F0169C76CAEC}"/>
                </a:ext>
              </a:extLst>
            </p:cNvPr>
            <p:cNvSpPr txBox="1"/>
            <p:nvPr/>
          </p:nvSpPr>
          <p:spPr>
            <a:xfrm>
              <a:off x="86714" y="4704665"/>
              <a:ext cx="2455964" cy="1569660"/>
            </a:xfrm>
            <a:prstGeom prst="rect">
              <a:avLst/>
            </a:prstGeom>
            <a:noFill/>
          </p:spPr>
          <p:txBody>
            <a:bodyPr wrap="square" lIns="0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Get a modern PowerPoint  Presentation that is beautifully designed. I hope and I believe that this Template will your Time.</a:t>
              </a:r>
            </a:p>
            <a:p>
              <a:pPr algn="ctr"/>
              <a:endParaRPr lang="en-US" altLang="ko-KR" sz="1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  <a:p>
              <a:pPr algn="ctr"/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I hope and I believe that this Template will your Time, Money and Reputation. </a:t>
              </a:r>
            </a:p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  <a:endParaRPr lang="en-US" altLang="ko-KR" sz="1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xmlns="" id="{5C4E61F4-0064-499E-AE32-24E9E51BA6E9}"/>
              </a:ext>
            </a:extLst>
          </p:cNvPr>
          <p:cNvSpPr txBox="1"/>
          <p:nvPr/>
        </p:nvSpPr>
        <p:spPr>
          <a:xfrm>
            <a:off x="1360401" y="1705873"/>
            <a:ext cx="2455964" cy="461665"/>
          </a:xfrm>
          <a:prstGeom prst="rect">
            <a:avLst/>
          </a:prstGeom>
          <a:noFill/>
        </p:spPr>
        <p:txBody>
          <a:bodyPr wrap="square" lIns="0" rtlCol="0" anchor="ctr">
            <a:spAutoFit/>
          </a:bodyPr>
          <a:lstStyle/>
          <a:p>
            <a:pPr algn="ctr"/>
            <a:r>
              <a:rPr lang="en-US" altLang="ko-KR" sz="2400" b="1" dirty="0">
                <a:solidFill>
                  <a:schemeClr val="accent2"/>
                </a:solidFill>
                <a:cs typeface="Arial" pitchFamily="34" charset="0"/>
              </a:rPr>
              <a:t>$373,000</a:t>
            </a:r>
            <a:endParaRPr lang="ko-KR" altLang="en-US" sz="2400" b="1" dirty="0">
              <a:solidFill>
                <a:schemeClr val="accent2"/>
              </a:solidFill>
              <a:cs typeface="Arial" pitchFamily="34" charset="0"/>
            </a:endParaRPr>
          </a:p>
        </p:txBody>
      </p:sp>
      <p:grpSp>
        <p:nvGrpSpPr>
          <p:cNvPr id="20" name="Group 43">
            <a:extLst>
              <a:ext uri="{FF2B5EF4-FFF2-40B4-BE49-F238E27FC236}">
                <a16:creationId xmlns:a16="http://schemas.microsoft.com/office/drawing/2014/main" xmlns="" id="{1EE0D204-E281-4131-96CE-DF18B5CAC0C3}"/>
              </a:ext>
            </a:extLst>
          </p:cNvPr>
          <p:cNvGrpSpPr/>
          <p:nvPr/>
        </p:nvGrpSpPr>
        <p:grpSpPr>
          <a:xfrm>
            <a:off x="1587490" y="2054292"/>
            <a:ext cx="2001789" cy="1964418"/>
            <a:chOff x="189883" y="1833131"/>
            <a:chExt cx="1800200" cy="1634048"/>
          </a:xfrm>
        </p:grpSpPr>
        <p:graphicFrame>
          <p:nvGraphicFramePr>
            <p:cNvPr id="21" name="Chart 45">
              <a:extLst>
                <a:ext uri="{FF2B5EF4-FFF2-40B4-BE49-F238E27FC236}">
                  <a16:creationId xmlns:a16="http://schemas.microsoft.com/office/drawing/2014/main" xmlns="" id="{7EBB1A9F-1578-4F0F-A91F-4AF99DB51007}"/>
                </a:ext>
              </a:extLst>
            </p:cNvPr>
            <p:cNvGraphicFramePr/>
            <p:nvPr/>
          </p:nvGraphicFramePr>
          <p:xfrm>
            <a:off x="189883" y="1833131"/>
            <a:ext cx="1800200" cy="1634048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xmlns="" id="{08AC7A9C-8986-4D85-8639-509C09034574}"/>
                </a:ext>
              </a:extLst>
            </p:cNvPr>
            <p:cNvSpPr txBox="1"/>
            <p:nvPr/>
          </p:nvSpPr>
          <p:spPr>
            <a:xfrm>
              <a:off x="578387" y="2416468"/>
              <a:ext cx="1028686" cy="48642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3200" b="1" dirty="0">
                  <a:solidFill>
                    <a:schemeClr val="accent2"/>
                  </a:solidFill>
                  <a:cs typeface="Arial" pitchFamily="34" charset="0"/>
                </a:rPr>
                <a:t>25%</a:t>
              </a:r>
              <a:endParaRPr lang="ko-KR" altLang="en-US" sz="3200" b="1" dirty="0">
                <a:solidFill>
                  <a:schemeClr val="accent2"/>
                </a:solidFill>
                <a:cs typeface="Arial" pitchFamily="34" charset="0"/>
              </a:endParaRPr>
            </a:p>
          </p:txBody>
        </p:sp>
      </p:grpSp>
      <p:sp>
        <p:nvSpPr>
          <p:cNvPr id="23" name="Oval 7">
            <a:extLst>
              <a:ext uri="{FF2B5EF4-FFF2-40B4-BE49-F238E27FC236}">
                <a16:creationId xmlns:a16="http://schemas.microsoft.com/office/drawing/2014/main" xmlns="" id="{CB9CBE88-1AEC-4926-A8BE-CD1AB4715BF9}"/>
              </a:ext>
            </a:extLst>
          </p:cNvPr>
          <p:cNvSpPr/>
          <p:nvPr/>
        </p:nvSpPr>
        <p:spPr>
          <a:xfrm>
            <a:off x="6964010" y="2894309"/>
            <a:ext cx="361277" cy="361277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415334" y="1947658"/>
                </a:moveTo>
                <a:lnTo>
                  <a:pt x="838053" y="2871852"/>
                </a:lnTo>
                <a:cubicBezTo>
                  <a:pt x="1312591" y="3168264"/>
                  <a:pt x="1913932" y="3170879"/>
                  <a:pt x="2391030" y="2878606"/>
                </a:cubicBezTo>
                <a:lnTo>
                  <a:pt x="1821709" y="1949263"/>
                </a:lnTo>
                <a:cubicBezTo>
                  <a:pt x="1763478" y="1986502"/>
                  <a:pt x="1694174" y="2007350"/>
                  <a:pt x="1620000" y="2007350"/>
                </a:cubicBezTo>
                <a:cubicBezTo>
                  <a:pt x="1544621" y="2007350"/>
                  <a:pt x="1474270" y="1985818"/>
                  <a:pt x="1415334" y="1947658"/>
                </a:cubicBezTo>
                <a:close/>
                <a:moveTo>
                  <a:pt x="1620001" y="1350973"/>
                </a:moveTo>
                <a:cubicBezTo>
                  <a:pt x="1471421" y="1350973"/>
                  <a:pt x="1350973" y="1471421"/>
                  <a:pt x="1350973" y="1620001"/>
                </a:cubicBezTo>
                <a:cubicBezTo>
                  <a:pt x="1350973" y="1768581"/>
                  <a:pt x="1471421" y="1889029"/>
                  <a:pt x="1620001" y="1889029"/>
                </a:cubicBezTo>
                <a:cubicBezTo>
                  <a:pt x="1768581" y="1889029"/>
                  <a:pt x="1889029" y="1768581"/>
                  <a:pt x="1889029" y="1620001"/>
                </a:cubicBezTo>
                <a:cubicBezTo>
                  <a:pt x="1889029" y="1471421"/>
                  <a:pt x="1768581" y="1350973"/>
                  <a:pt x="1620001" y="1350973"/>
                </a:cubicBezTo>
                <a:close/>
                <a:moveTo>
                  <a:pt x="2324470" y="322965"/>
                </a:moveTo>
                <a:lnTo>
                  <a:pt x="1804044" y="1281148"/>
                </a:lnTo>
                <a:cubicBezTo>
                  <a:pt x="1925507" y="1345192"/>
                  <a:pt x="2007350" y="1473038"/>
                  <a:pt x="2007350" y="1620000"/>
                </a:cubicBezTo>
                <a:lnTo>
                  <a:pt x="2005998" y="1633413"/>
                </a:lnTo>
                <a:lnTo>
                  <a:pt x="3095109" y="1671260"/>
                </a:lnTo>
                <a:cubicBezTo>
                  <a:pt x="3114541" y="1112092"/>
                  <a:pt x="2816135" y="590008"/>
                  <a:pt x="2324470" y="322965"/>
                </a:cubicBezTo>
                <a:close/>
                <a:moveTo>
                  <a:pt x="926838" y="316888"/>
                </a:moveTo>
                <a:cubicBezTo>
                  <a:pt x="432869" y="579644"/>
                  <a:pt x="129933" y="1099113"/>
                  <a:pt x="144500" y="1658429"/>
                </a:cubicBezTo>
                <a:lnTo>
                  <a:pt x="1233664" y="1630062"/>
                </a:lnTo>
                <a:cubicBezTo>
                  <a:pt x="1232693" y="1626734"/>
                  <a:pt x="1232650" y="1623372"/>
                  <a:pt x="1232650" y="1620000"/>
                </a:cubicBezTo>
                <a:cubicBezTo>
                  <a:pt x="1232650" y="1471836"/>
                  <a:pt x="1315838" y="1343102"/>
                  <a:pt x="1438904" y="1279548"/>
                </a:cubicBez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24" name="Donut 39">
            <a:extLst>
              <a:ext uri="{FF2B5EF4-FFF2-40B4-BE49-F238E27FC236}">
                <a16:creationId xmlns:a16="http://schemas.microsoft.com/office/drawing/2014/main" xmlns="" id="{F30374F1-AAD4-4611-A3E1-12BDC271FD8E}"/>
              </a:ext>
            </a:extLst>
          </p:cNvPr>
          <p:cNvSpPr/>
          <p:nvPr/>
        </p:nvSpPr>
        <p:spPr>
          <a:xfrm>
            <a:off x="4881544" y="4445474"/>
            <a:ext cx="407618" cy="407618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152300" y="922782"/>
                </a:moveTo>
                <a:lnTo>
                  <a:pt x="2354400" y="1620000"/>
                </a:lnTo>
                <a:lnTo>
                  <a:pt x="1152300" y="2317218"/>
                </a:lnTo>
                <a:close/>
                <a:moveTo>
                  <a:pt x="1620000" y="342403"/>
                </a:moveTo>
                <a:cubicBezTo>
                  <a:pt x="914403" y="342403"/>
                  <a:pt x="342403" y="914403"/>
                  <a:pt x="342403" y="1620000"/>
                </a:cubicBezTo>
                <a:cubicBezTo>
                  <a:pt x="342403" y="2325597"/>
                  <a:pt x="914403" y="2897597"/>
                  <a:pt x="1620000" y="2897597"/>
                </a:cubicBezTo>
                <a:cubicBezTo>
                  <a:pt x="2325597" y="2897597"/>
                  <a:pt x="2897597" y="2325597"/>
                  <a:pt x="2897597" y="1620000"/>
                </a:cubicBezTo>
                <a:cubicBezTo>
                  <a:pt x="2897597" y="914403"/>
                  <a:pt x="2325597" y="342403"/>
                  <a:pt x="1620000" y="342403"/>
                </a:cubicBez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035336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29DBBBE0-F169-4C35-9AA9-EB762061D8D1}"/>
              </a:ext>
            </a:extLst>
          </p:cNvPr>
          <p:cNvSpPr txBox="1"/>
          <p:nvPr/>
        </p:nvSpPr>
        <p:spPr>
          <a:xfrm>
            <a:off x="1046286" y="6109156"/>
            <a:ext cx="10099428" cy="430887"/>
          </a:xfrm>
          <a:prstGeom prst="rect">
            <a:avLst/>
          </a:prstGeom>
          <a:noFill/>
        </p:spPr>
        <p:txBody>
          <a:bodyPr wrap="square" lIns="216000" rIns="216000" rtlCol="0">
            <a:spAutoFit/>
          </a:bodyPr>
          <a:lstStyle/>
          <a:p>
            <a:pPr algn="ctr"/>
            <a:r>
              <a:rPr lang="en-US" altLang="ko-KR" sz="1100" dirty="0">
                <a:solidFill>
                  <a:schemeClr val="tx1">
                    <a:lumMod val="85000"/>
                    <a:lumOff val="15000"/>
                  </a:schemeClr>
                </a:solidFill>
                <a:ea typeface="HY견명조" pitchFamily="18" charset="-127"/>
                <a:cs typeface="Arial" pitchFamily="34" charset="0"/>
              </a:rPr>
              <a:t>I hope and I believe that this Template will your Time, Money and Reputation. Easy to change colors, photos and text. Get a modern PowerPoint  Presentation that is beautifully designed. </a:t>
            </a:r>
            <a:r>
              <a:rPr lang="en-US" altLang="ko-KR" sz="1100" dirty="0">
                <a:solidFill>
                  <a:schemeClr val="tx1">
                    <a:lumMod val="85000"/>
                    <a:lumOff val="15000"/>
                  </a:schemeClr>
                </a:solidFill>
                <a:ea typeface="FZShuTi" pitchFamily="2" charset="-122"/>
                <a:cs typeface="Arial" pitchFamily="34" charset="0"/>
              </a:rPr>
              <a:t>Get a modern PowerPoint  Presentation that is beautifully designed. </a:t>
            </a:r>
          </a:p>
        </p:txBody>
      </p:sp>
      <p:sp>
        <p:nvSpPr>
          <p:cNvPr id="3" name="Title 11">
            <a:extLst>
              <a:ext uri="{FF2B5EF4-FFF2-40B4-BE49-F238E27FC236}">
                <a16:creationId xmlns:a16="http://schemas.microsoft.com/office/drawing/2014/main" xmlns="" id="{3D911814-21DD-466F-BA10-AC2C64A2BDD4}"/>
              </a:ext>
            </a:extLst>
          </p:cNvPr>
          <p:cNvSpPr txBox="1">
            <a:spLocks/>
          </p:cNvSpPr>
          <p:nvPr/>
        </p:nvSpPr>
        <p:spPr>
          <a:xfrm>
            <a:off x="2976681" y="5369793"/>
            <a:ext cx="6238637" cy="739363"/>
          </a:xfrm>
          <a:prstGeom prst="rect">
            <a:avLst/>
          </a:prstGeom>
        </p:spPr>
        <p:txBody>
          <a:bodyPr anchor="ctr"/>
          <a:lstStyle>
            <a:lvl1pPr algn="l" defTabSz="91442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ko-KR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Portfolio Presentation</a:t>
            </a:r>
            <a:endParaRPr lang="ko-KR" alt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433950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91F4F887-CCF5-415D-93CB-A18810A4BF76}"/>
              </a:ext>
            </a:extLst>
          </p:cNvPr>
          <p:cNvSpPr/>
          <p:nvPr/>
        </p:nvSpPr>
        <p:spPr>
          <a:xfrm>
            <a:off x="6079743" y="2940307"/>
            <a:ext cx="45720" cy="16459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C24E9959-EB02-461A-AA78-E1D09984ABA0}"/>
              </a:ext>
            </a:extLst>
          </p:cNvPr>
          <p:cNvSpPr/>
          <p:nvPr/>
        </p:nvSpPr>
        <p:spPr>
          <a:xfrm>
            <a:off x="5674358" y="3264981"/>
            <a:ext cx="45720" cy="201168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19659401-E7FB-49B4-ACC0-59320EB61495}"/>
              </a:ext>
            </a:extLst>
          </p:cNvPr>
          <p:cNvSpPr/>
          <p:nvPr/>
        </p:nvSpPr>
        <p:spPr>
          <a:xfrm>
            <a:off x="6441168" y="3264981"/>
            <a:ext cx="45720" cy="128016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2231CFC9-7EC4-4F71-8E20-5063FAC6483D}"/>
              </a:ext>
            </a:extLst>
          </p:cNvPr>
          <p:cNvSpPr/>
          <p:nvPr/>
        </p:nvSpPr>
        <p:spPr>
          <a:xfrm>
            <a:off x="5268973" y="4059101"/>
            <a:ext cx="45720" cy="118872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56CB99E3-B03D-4508-A379-49BA9C5A8549}"/>
              </a:ext>
            </a:extLst>
          </p:cNvPr>
          <p:cNvSpPr/>
          <p:nvPr/>
        </p:nvSpPr>
        <p:spPr>
          <a:xfrm>
            <a:off x="6846553" y="4059101"/>
            <a:ext cx="45720" cy="118872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8" name="Pentagon 10">
            <a:extLst>
              <a:ext uri="{FF2B5EF4-FFF2-40B4-BE49-F238E27FC236}">
                <a16:creationId xmlns:a16="http://schemas.microsoft.com/office/drawing/2014/main" xmlns="" id="{A65D91E3-D583-4E09-BD0F-1CAC285A765D}"/>
              </a:ext>
            </a:extLst>
          </p:cNvPr>
          <p:cNvSpPr/>
          <p:nvPr/>
        </p:nvSpPr>
        <p:spPr>
          <a:xfrm>
            <a:off x="6865962" y="4059101"/>
            <a:ext cx="1898526" cy="484632"/>
          </a:xfrm>
          <a:prstGeom prst="homePlate">
            <a:avLst/>
          </a:prstGeom>
          <a:solidFill>
            <a:schemeClr val="bg1"/>
          </a:solidFill>
          <a:ln w="381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xmlns="" id="{9264040B-1726-454F-856F-378F8D337092}"/>
              </a:ext>
            </a:extLst>
          </p:cNvPr>
          <p:cNvGrpSpPr/>
          <p:nvPr/>
        </p:nvGrpSpPr>
        <p:grpSpPr>
          <a:xfrm>
            <a:off x="7555603" y="4802317"/>
            <a:ext cx="2552860" cy="923330"/>
            <a:chOff x="2551704" y="4283314"/>
            <a:chExt cx="2357003" cy="923330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xmlns="" id="{39E3AEA6-6138-4755-95C6-75D547BE60CD}"/>
                </a:ext>
              </a:extLst>
            </p:cNvPr>
            <p:cNvSpPr txBox="1"/>
            <p:nvPr/>
          </p:nvSpPr>
          <p:spPr>
            <a:xfrm>
              <a:off x="2551705" y="4560313"/>
              <a:ext cx="235700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xmlns="" id="{6F2F455E-30A1-43E8-A6FF-242D74271554}"/>
                </a:ext>
              </a:extLst>
            </p:cNvPr>
            <p:cNvSpPr txBox="1"/>
            <p:nvPr/>
          </p:nvSpPr>
          <p:spPr>
            <a:xfrm>
              <a:off x="2551704" y="4283314"/>
              <a:ext cx="235700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12" name="Pentagon 14">
            <a:extLst>
              <a:ext uri="{FF2B5EF4-FFF2-40B4-BE49-F238E27FC236}">
                <a16:creationId xmlns:a16="http://schemas.microsoft.com/office/drawing/2014/main" xmlns="" id="{D642EC10-D824-47BF-AD11-66D09DFFB1E8}"/>
              </a:ext>
            </a:extLst>
          </p:cNvPr>
          <p:cNvSpPr/>
          <p:nvPr/>
        </p:nvSpPr>
        <p:spPr>
          <a:xfrm>
            <a:off x="6456040" y="3274505"/>
            <a:ext cx="1898526" cy="484632"/>
          </a:xfrm>
          <a:prstGeom prst="homePlate">
            <a:avLst/>
          </a:prstGeom>
          <a:solidFill>
            <a:schemeClr val="bg1"/>
          </a:solidFill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3" name="Pentagon 15">
            <a:extLst>
              <a:ext uri="{FF2B5EF4-FFF2-40B4-BE49-F238E27FC236}">
                <a16:creationId xmlns:a16="http://schemas.microsoft.com/office/drawing/2014/main" xmlns="" id="{B8AFA9C7-00B0-476B-9A31-038902B7E7DB}"/>
              </a:ext>
            </a:extLst>
          </p:cNvPr>
          <p:cNvSpPr/>
          <p:nvPr/>
        </p:nvSpPr>
        <p:spPr>
          <a:xfrm flipH="1">
            <a:off x="3415406" y="4059101"/>
            <a:ext cx="1898526" cy="484632"/>
          </a:xfrm>
          <a:prstGeom prst="homePlate">
            <a:avLst/>
          </a:prstGeom>
          <a:solidFill>
            <a:schemeClr val="bg1"/>
          </a:solidFill>
          <a:ln w="381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4" name="Pentagon 16">
            <a:extLst>
              <a:ext uri="{FF2B5EF4-FFF2-40B4-BE49-F238E27FC236}">
                <a16:creationId xmlns:a16="http://schemas.microsoft.com/office/drawing/2014/main" xmlns="" id="{0179D344-03A6-41E5-8C54-15FA4C159A34}"/>
              </a:ext>
            </a:extLst>
          </p:cNvPr>
          <p:cNvSpPr/>
          <p:nvPr/>
        </p:nvSpPr>
        <p:spPr>
          <a:xfrm flipH="1">
            <a:off x="3818906" y="3274505"/>
            <a:ext cx="1898526" cy="484632"/>
          </a:xfrm>
          <a:prstGeom prst="homePlate">
            <a:avLst/>
          </a:prstGeom>
          <a:solidFill>
            <a:schemeClr val="bg1"/>
          </a:solidFill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xmlns="" id="{3877F9B2-D342-4A1B-9224-E17E2DDDE0E3}"/>
              </a:ext>
            </a:extLst>
          </p:cNvPr>
          <p:cNvGrpSpPr/>
          <p:nvPr/>
        </p:nvGrpSpPr>
        <p:grpSpPr>
          <a:xfrm>
            <a:off x="2091093" y="4802317"/>
            <a:ext cx="2552859" cy="923330"/>
            <a:chOff x="2551706" y="4283314"/>
            <a:chExt cx="2357002" cy="923330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xmlns="" id="{ECA5F002-7B37-413C-A9C2-CBDDE7992D43}"/>
                </a:ext>
              </a:extLst>
            </p:cNvPr>
            <p:cNvSpPr txBox="1"/>
            <p:nvPr/>
          </p:nvSpPr>
          <p:spPr>
            <a:xfrm>
              <a:off x="2551706" y="4560313"/>
              <a:ext cx="235700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xmlns="" id="{F8DFF404-7FEA-4874-AA74-E8DB84DEDE52}"/>
                </a:ext>
              </a:extLst>
            </p:cNvPr>
            <p:cNvSpPr txBox="1"/>
            <p:nvPr/>
          </p:nvSpPr>
          <p:spPr>
            <a:xfrm>
              <a:off x="2551706" y="4283314"/>
              <a:ext cx="235700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xmlns="" id="{3C2206B5-5DB7-40BD-B926-DACC85FE7C46}"/>
              </a:ext>
            </a:extLst>
          </p:cNvPr>
          <p:cNvGrpSpPr/>
          <p:nvPr/>
        </p:nvGrpSpPr>
        <p:grpSpPr>
          <a:xfrm>
            <a:off x="8922754" y="3041003"/>
            <a:ext cx="2552859" cy="923330"/>
            <a:chOff x="2551704" y="4283314"/>
            <a:chExt cx="2357003" cy="923330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xmlns="" id="{51B35FCB-4B8D-4AE7-9C6B-0FE1BA2BCD23}"/>
                </a:ext>
              </a:extLst>
            </p:cNvPr>
            <p:cNvSpPr txBox="1"/>
            <p:nvPr/>
          </p:nvSpPr>
          <p:spPr>
            <a:xfrm>
              <a:off x="2551706" y="4560313"/>
              <a:ext cx="235700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xmlns="" id="{421C8040-2232-47ED-80A9-D429D81EC4F2}"/>
                </a:ext>
              </a:extLst>
            </p:cNvPr>
            <p:cNvSpPr txBox="1"/>
            <p:nvPr/>
          </p:nvSpPr>
          <p:spPr>
            <a:xfrm>
              <a:off x="2551704" y="4283314"/>
              <a:ext cx="235700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xmlns="" id="{E90CDC33-C032-4F95-B14B-702D5677D1B7}"/>
              </a:ext>
            </a:extLst>
          </p:cNvPr>
          <p:cNvGrpSpPr/>
          <p:nvPr/>
        </p:nvGrpSpPr>
        <p:grpSpPr>
          <a:xfrm>
            <a:off x="734830" y="3041003"/>
            <a:ext cx="2552859" cy="923330"/>
            <a:chOff x="2551704" y="4283314"/>
            <a:chExt cx="2357003" cy="923330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xmlns="" id="{63E51C87-72BD-4E87-A604-8B877D79B368}"/>
                </a:ext>
              </a:extLst>
            </p:cNvPr>
            <p:cNvSpPr txBox="1"/>
            <p:nvPr/>
          </p:nvSpPr>
          <p:spPr>
            <a:xfrm>
              <a:off x="2551706" y="4560313"/>
              <a:ext cx="235700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xmlns="" id="{1D87FC54-DAE7-42C6-8186-4B5637CEF16B}"/>
                </a:ext>
              </a:extLst>
            </p:cNvPr>
            <p:cNvSpPr txBox="1"/>
            <p:nvPr/>
          </p:nvSpPr>
          <p:spPr>
            <a:xfrm>
              <a:off x="2551704" y="4283314"/>
              <a:ext cx="235700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xmlns="" id="{0BA0E3FD-06C9-4398-BC5E-E94B1E11FB77}"/>
              </a:ext>
            </a:extLst>
          </p:cNvPr>
          <p:cNvGrpSpPr/>
          <p:nvPr/>
        </p:nvGrpSpPr>
        <p:grpSpPr>
          <a:xfrm>
            <a:off x="4819570" y="1683861"/>
            <a:ext cx="2552860" cy="738664"/>
            <a:chOff x="2551704" y="4283314"/>
            <a:chExt cx="2357003" cy="738664"/>
          </a:xfrm>
        </p:grpSpPr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xmlns="" id="{FF28369A-0EF7-4A0E-B2DF-E38F31C40F53}"/>
                </a:ext>
              </a:extLst>
            </p:cNvPr>
            <p:cNvSpPr txBox="1"/>
            <p:nvPr/>
          </p:nvSpPr>
          <p:spPr>
            <a:xfrm>
              <a:off x="2551705" y="4560313"/>
              <a:ext cx="235700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xmlns="" id="{2242C3F4-2148-4003-84AE-F62042F6F708}"/>
                </a:ext>
              </a:extLst>
            </p:cNvPr>
            <p:cNvSpPr txBox="1"/>
            <p:nvPr/>
          </p:nvSpPr>
          <p:spPr>
            <a:xfrm>
              <a:off x="2551704" y="4283314"/>
              <a:ext cx="235700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27" name="Pentagon 30">
            <a:extLst>
              <a:ext uri="{FF2B5EF4-FFF2-40B4-BE49-F238E27FC236}">
                <a16:creationId xmlns:a16="http://schemas.microsoft.com/office/drawing/2014/main" xmlns="" id="{C90E9282-F272-481E-99F8-18929ABA916A}"/>
              </a:ext>
            </a:extLst>
          </p:cNvPr>
          <p:cNvSpPr/>
          <p:nvPr/>
        </p:nvSpPr>
        <p:spPr>
          <a:xfrm>
            <a:off x="4476002" y="2470860"/>
            <a:ext cx="3211003" cy="484632"/>
          </a:xfrm>
          <a:custGeom>
            <a:avLst/>
            <a:gdLst/>
            <a:ahLst/>
            <a:cxnLst/>
            <a:rect l="l" t="t" r="r" b="b"/>
            <a:pathLst>
              <a:path w="3211003" h="484632">
                <a:moveTo>
                  <a:pt x="242316" y="0"/>
                </a:moveTo>
                <a:lnTo>
                  <a:pt x="1591003" y="0"/>
                </a:lnTo>
                <a:lnTo>
                  <a:pt x="1620000" y="0"/>
                </a:lnTo>
                <a:lnTo>
                  <a:pt x="2968687" y="0"/>
                </a:lnTo>
                <a:lnTo>
                  <a:pt x="3211003" y="242316"/>
                </a:lnTo>
                <a:lnTo>
                  <a:pt x="2968687" y="484632"/>
                </a:lnTo>
                <a:lnTo>
                  <a:pt x="1620000" y="484632"/>
                </a:lnTo>
                <a:lnTo>
                  <a:pt x="1591003" y="484632"/>
                </a:lnTo>
                <a:lnTo>
                  <a:pt x="242316" y="484632"/>
                </a:lnTo>
                <a:lnTo>
                  <a:pt x="0" y="242316"/>
                </a:lnTo>
                <a:close/>
              </a:path>
            </a:pathLst>
          </a:custGeom>
          <a:solidFill>
            <a:schemeClr val="accent1"/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xmlns="" id="{B3F85BD3-0ED0-4776-8FB0-AF94E7CA5EF9}"/>
              </a:ext>
            </a:extLst>
          </p:cNvPr>
          <p:cNvSpPr txBox="1"/>
          <p:nvPr/>
        </p:nvSpPr>
        <p:spPr>
          <a:xfrm>
            <a:off x="5291448" y="2559288"/>
            <a:ext cx="16091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bg1"/>
                </a:solidFill>
                <a:cs typeface="Arial" pitchFamily="34" charset="0"/>
              </a:rPr>
              <a:t>Contents Here</a:t>
            </a:r>
            <a:endParaRPr lang="ko-KR" altLang="en-US" sz="1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xmlns="" id="{DB821DA3-8FB9-470C-8258-17B6139BB8D2}"/>
              </a:ext>
            </a:extLst>
          </p:cNvPr>
          <p:cNvSpPr txBox="1"/>
          <p:nvPr/>
        </p:nvSpPr>
        <p:spPr>
          <a:xfrm>
            <a:off x="4039646" y="3366594"/>
            <a:ext cx="15920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Contents Here</a:t>
            </a:r>
            <a:endParaRPr lang="ko-KR" altLang="en-US" sz="14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xmlns="" id="{44E98966-DCCA-49BB-B7EB-4A2802E034B1}"/>
              </a:ext>
            </a:extLst>
          </p:cNvPr>
          <p:cNvSpPr txBox="1"/>
          <p:nvPr/>
        </p:nvSpPr>
        <p:spPr>
          <a:xfrm>
            <a:off x="3657972" y="4147530"/>
            <a:ext cx="15920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Contents Here</a:t>
            </a:r>
            <a:endParaRPr lang="ko-KR" altLang="en-US" sz="14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xmlns="" id="{F81CE00B-CB6C-4613-A2D3-06DF4DE9E71F}"/>
              </a:ext>
            </a:extLst>
          </p:cNvPr>
          <p:cNvSpPr txBox="1"/>
          <p:nvPr/>
        </p:nvSpPr>
        <p:spPr>
          <a:xfrm>
            <a:off x="6954554" y="4147530"/>
            <a:ext cx="15920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Contents Here</a:t>
            </a:r>
            <a:endParaRPr lang="ko-KR" altLang="en-US" sz="14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xmlns="" id="{49612E1E-49AF-4693-943F-4C76B5369E42}"/>
              </a:ext>
            </a:extLst>
          </p:cNvPr>
          <p:cNvSpPr txBox="1"/>
          <p:nvPr/>
        </p:nvSpPr>
        <p:spPr>
          <a:xfrm>
            <a:off x="6576398" y="3366594"/>
            <a:ext cx="15920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Contents Here</a:t>
            </a:r>
            <a:endParaRPr lang="ko-KR" altLang="en-US" sz="14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grpSp>
        <p:nvGrpSpPr>
          <p:cNvPr id="66" name="Graphic 27">
            <a:extLst>
              <a:ext uri="{FF2B5EF4-FFF2-40B4-BE49-F238E27FC236}">
                <a16:creationId xmlns:a16="http://schemas.microsoft.com/office/drawing/2014/main" xmlns="" id="{B7BF5662-7447-4D58-90A1-9845509BEFF8}"/>
              </a:ext>
            </a:extLst>
          </p:cNvPr>
          <p:cNvGrpSpPr/>
          <p:nvPr/>
        </p:nvGrpSpPr>
        <p:grpSpPr>
          <a:xfrm>
            <a:off x="4487145" y="4564170"/>
            <a:ext cx="2787792" cy="1902885"/>
            <a:chOff x="1074122" y="1"/>
            <a:chExt cx="10037921" cy="6851662"/>
          </a:xfrm>
          <a:solidFill>
            <a:schemeClr val="accent3"/>
          </a:solidFill>
        </p:grpSpPr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xmlns="" id="{ED686DC3-19BB-4334-ADC4-CCB3081F6191}"/>
                </a:ext>
              </a:extLst>
            </p:cNvPr>
            <p:cNvSpPr/>
            <p:nvPr/>
          </p:nvSpPr>
          <p:spPr>
            <a:xfrm>
              <a:off x="6961161" y="2677283"/>
              <a:ext cx="4150882" cy="4158731"/>
            </a:xfrm>
            <a:custGeom>
              <a:avLst/>
              <a:gdLst>
                <a:gd name="connsiteX0" fmla="*/ 4156696 w 4150894"/>
                <a:gd name="connsiteY0" fmla="*/ 2297508 h 4158741"/>
                <a:gd name="connsiteX1" fmla="*/ 4039780 w 4150894"/>
                <a:gd name="connsiteY1" fmla="*/ 2383822 h 4158741"/>
                <a:gd name="connsiteX2" fmla="*/ 4019379 w 4150894"/>
                <a:gd name="connsiteY2" fmla="*/ 2406578 h 4158741"/>
                <a:gd name="connsiteX3" fmla="*/ 3985638 w 4150894"/>
                <a:gd name="connsiteY3" fmla="*/ 2563511 h 4158741"/>
                <a:gd name="connsiteX4" fmla="*/ 4000547 w 4150894"/>
                <a:gd name="connsiteY4" fmla="*/ 2592544 h 4158741"/>
                <a:gd name="connsiteX5" fmla="*/ 4059397 w 4150894"/>
                <a:gd name="connsiteY5" fmla="*/ 2722799 h 4158741"/>
                <a:gd name="connsiteX6" fmla="*/ 3938558 w 4150894"/>
                <a:gd name="connsiteY6" fmla="*/ 2788711 h 4158741"/>
                <a:gd name="connsiteX7" fmla="*/ 3906387 w 4150894"/>
                <a:gd name="connsiteY7" fmla="*/ 2805189 h 4158741"/>
                <a:gd name="connsiteX8" fmla="*/ 3833413 w 4150894"/>
                <a:gd name="connsiteY8" fmla="*/ 2968400 h 4158741"/>
                <a:gd name="connsiteX9" fmla="*/ 3864014 w 4150894"/>
                <a:gd name="connsiteY9" fmla="*/ 2990370 h 4158741"/>
                <a:gd name="connsiteX10" fmla="*/ 3892263 w 4150894"/>
                <a:gd name="connsiteY10" fmla="*/ 3119841 h 4158741"/>
                <a:gd name="connsiteX11" fmla="*/ 3768285 w 4150894"/>
                <a:gd name="connsiteY11" fmla="*/ 3165351 h 4158741"/>
                <a:gd name="connsiteX12" fmla="*/ 3697665 w 4150894"/>
                <a:gd name="connsiteY12" fmla="*/ 3188891 h 4158741"/>
                <a:gd name="connsiteX13" fmla="*/ 3611352 w 4150894"/>
                <a:gd name="connsiteY13" fmla="*/ 3308161 h 4158741"/>
                <a:gd name="connsiteX14" fmla="*/ 3636461 w 4150894"/>
                <a:gd name="connsiteY14" fmla="*/ 3473726 h 4158741"/>
                <a:gd name="connsiteX15" fmla="*/ 3469327 w 4150894"/>
                <a:gd name="connsiteY15" fmla="*/ 3467449 h 4158741"/>
                <a:gd name="connsiteX16" fmla="*/ 3327302 w 4150894"/>
                <a:gd name="connsiteY16" fmla="*/ 3593780 h 4158741"/>
                <a:gd name="connsiteX17" fmla="*/ 3332010 w 4150894"/>
                <a:gd name="connsiteY17" fmla="*/ 3637722 h 4158741"/>
                <a:gd name="connsiteX18" fmla="*/ 3321809 w 4150894"/>
                <a:gd name="connsiteY18" fmla="*/ 3745221 h 4158741"/>
                <a:gd name="connsiteX19" fmla="*/ 3226080 w 4150894"/>
                <a:gd name="connsiteY19" fmla="*/ 3783670 h 4158741"/>
                <a:gd name="connsiteX20" fmla="*/ 3133489 w 4150894"/>
                <a:gd name="connsiteY20" fmla="*/ 3732667 h 4158741"/>
                <a:gd name="connsiteX21" fmla="*/ 2993033 w 4150894"/>
                <a:gd name="connsiteY21" fmla="*/ 3811134 h 4158741"/>
                <a:gd name="connsiteX22" fmla="*/ 2989109 w 4150894"/>
                <a:gd name="connsiteY22" fmla="*/ 3858998 h 4158741"/>
                <a:gd name="connsiteX23" fmla="*/ 2952230 w 4150894"/>
                <a:gd name="connsiteY23" fmla="*/ 3970421 h 4158741"/>
                <a:gd name="connsiteX24" fmla="*/ 2835315 w 4150894"/>
                <a:gd name="connsiteY24" fmla="*/ 3972775 h 4158741"/>
                <a:gd name="connsiteX25" fmla="*/ 2800005 w 4150894"/>
                <a:gd name="connsiteY25" fmla="*/ 3931972 h 4158741"/>
                <a:gd name="connsiteX26" fmla="*/ 2756848 w 4150894"/>
                <a:gd name="connsiteY26" fmla="*/ 3916279 h 4158741"/>
                <a:gd name="connsiteX27" fmla="*/ 2611684 w 4150894"/>
                <a:gd name="connsiteY27" fmla="*/ 3963359 h 4158741"/>
                <a:gd name="connsiteX28" fmla="*/ 2588929 w 4150894"/>
                <a:gd name="connsiteY28" fmla="*/ 3999454 h 4158741"/>
                <a:gd name="connsiteX29" fmla="*/ 2509677 w 4150894"/>
                <a:gd name="connsiteY29" fmla="*/ 4119508 h 4158741"/>
                <a:gd name="connsiteX30" fmla="*/ 2392762 w 4150894"/>
                <a:gd name="connsiteY30" fmla="*/ 4046534 h 4158741"/>
                <a:gd name="connsiteX31" fmla="*/ 2344897 w 4150894"/>
                <a:gd name="connsiteY31" fmla="*/ 4019071 h 4158741"/>
                <a:gd name="connsiteX32" fmla="*/ 2208365 w 4150894"/>
                <a:gd name="connsiteY32" fmla="*/ 4030841 h 4158741"/>
                <a:gd name="connsiteX33" fmla="*/ 2170701 w 4150894"/>
                <a:gd name="connsiteY33" fmla="*/ 4068505 h 4158741"/>
                <a:gd name="connsiteX34" fmla="*/ 2071833 w 4150894"/>
                <a:gd name="connsiteY34" fmla="*/ 4162665 h 4158741"/>
                <a:gd name="connsiteX35" fmla="*/ 1970611 w 4150894"/>
                <a:gd name="connsiteY35" fmla="*/ 4065366 h 4158741"/>
                <a:gd name="connsiteX36" fmla="*/ 1932162 w 4150894"/>
                <a:gd name="connsiteY36" fmla="*/ 4028486 h 4158741"/>
                <a:gd name="connsiteX37" fmla="*/ 1799553 w 4150894"/>
                <a:gd name="connsiteY37" fmla="*/ 4014362 h 4158741"/>
                <a:gd name="connsiteX38" fmla="*/ 1761104 w 4150894"/>
                <a:gd name="connsiteY38" fmla="*/ 4038687 h 4158741"/>
                <a:gd name="connsiteX39" fmla="*/ 1647327 w 4150894"/>
                <a:gd name="connsiteY39" fmla="*/ 4121862 h 4158741"/>
                <a:gd name="connsiteX40" fmla="*/ 1561798 w 4150894"/>
                <a:gd name="connsiteY40" fmla="*/ 4014362 h 4158741"/>
                <a:gd name="connsiteX41" fmla="*/ 1517072 w 4150894"/>
                <a:gd name="connsiteY41" fmla="*/ 3952374 h 4158741"/>
                <a:gd name="connsiteX42" fmla="*/ 1382109 w 4150894"/>
                <a:gd name="connsiteY42" fmla="*/ 3910002 h 4158741"/>
                <a:gd name="connsiteX43" fmla="*/ 1371124 w 4150894"/>
                <a:gd name="connsiteY43" fmla="*/ 3927264 h 4158741"/>
                <a:gd name="connsiteX44" fmla="*/ 1244793 w 4150894"/>
                <a:gd name="connsiteY44" fmla="*/ 3984545 h 4158741"/>
                <a:gd name="connsiteX45" fmla="*/ 1178880 w 4150894"/>
                <a:gd name="connsiteY45" fmla="*/ 3862922 h 4158741"/>
                <a:gd name="connsiteX46" fmla="*/ 1147493 w 4150894"/>
                <a:gd name="connsiteY46" fmla="*/ 3800148 h 4158741"/>
                <a:gd name="connsiteX47" fmla="*/ 1075304 w 4150894"/>
                <a:gd name="connsiteY47" fmla="*/ 3760130 h 4158741"/>
                <a:gd name="connsiteX48" fmla="*/ 1004684 w 4150894"/>
                <a:gd name="connsiteY48" fmla="*/ 3717758 h 4158741"/>
                <a:gd name="connsiteX49" fmla="*/ 981929 w 4150894"/>
                <a:gd name="connsiteY49" fmla="*/ 3749145 h 4158741"/>
                <a:gd name="connsiteX50" fmla="*/ 845396 w 4150894"/>
                <a:gd name="connsiteY50" fmla="*/ 3775824 h 4158741"/>
                <a:gd name="connsiteX51" fmla="*/ 810871 w 4150894"/>
                <a:gd name="connsiteY51" fmla="*/ 3642430 h 4158741"/>
                <a:gd name="connsiteX52" fmla="*/ 792039 w 4150894"/>
                <a:gd name="connsiteY52" fmla="*/ 3554547 h 4158741"/>
                <a:gd name="connsiteX53" fmla="*/ 683755 w 4150894"/>
                <a:gd name="connsiteY53" fmla="*/ 3458033 h 4158741"/>
                <a:gd name="connsiteX54" fmla="*/ 654722 w 4150894"/>
                <a:gd name="connsiteY54" fmla="*/ 3483927 h 4158741"/>
                <a:gd name="connsiteX55" fmla="*/ 515836 w 4150894"/>
                <a:gd name="connsiteY55" fmla="*/ 3480004 h 4158741"/>
                <a:gd name="connsiteX56" fmla="*/ 510343 w 4150894"/>
                <a:gd name="connsiteY56" fmla="*/ 3342687 h 4158741"/>
                <a:gd name="connsiteX57" fmla="*/ 509558 w 4150894"/>
                <a:gd name="connsiteY57" fmla="*/ 3253234 h 4158741"/>
                <a:gd name="connsiteX58" fmla="*/ 439723 w 4150894"/>
                <a:gd name="connsiteY58" fmla="*/ 3159074 h 4158741"/>
                <a:gd name="connsiteX59" fmla="*/ 433445 w 4150894"/>
                <a:gd name="connsiteY59" fmla="*/ 3155151 h 4158741"/>
                <a:gd name="connsiteX60" fmla="*/ 277296 w 4150894"/>
                <a:gd name="connsiteY60" fmla="*/ 3127687 h 4158741"/>
                <a:gd name="connsiteX61" fmla="*/ 328300 w 4150894"/>
                <a:gd name="connsiteY61" fmla="*/ 2970754 h 4158741"/>
                <a:gd name="connsiteX62" fmla="*/ 254541 w 4150894"/>
                <a:gd name="connsiteY62" fmla="*/ 2809112 h 4158741"/>
                <a:gd name="connsiteX63" fmla="*/ 217662 w 4150894"/>
                <a:gd name="connsiteY63" fmla="*/ 2804404 h 4158741"/>
                <a:gd name="connsiteX64" fmla="*/ 105454 w 4150894"/>
                <a:gd name="connsiteY64" fmla="*/ 2766740 h 4158741"/>
                <a:gd name="connsiteX65" fmla="*/ 96038 w 4150894"/>
                <a:gd name="connsiteY65" fmla="*/ 2663949 h 4158741"/>
                <a:gd name="connsiteX66" fmla="*/ 158812 w 4150894"/>
                <a:gd name="connsiteY66" fmla="*/ 2609806 h 4158741"/>
                <a:gd name="connsiteX67" fmla="*/ 179213 w 4150894"/>
                <a:gd name="connsiteY67" fmla="*/ 2575281 h 4158741"/>
                <a:gd name="connsiteX68" fmla="*/ 140764 w 4150894"/>
                <a:gd name="connsiteY68" fmla="*/ 2411285 h 4158741"/>
                <a:gd name="connsiteX69" fmla="*/ 114085 w 4150894"/>
                <a:gd name="connsiteY69" fmla="*/ 2386961 h 4158741"/>
                <a:gd name="connsiteX70" fmla="*/ 6586 w 4150894"/>
                <a:gd name="connsiteY70" fmla="*/ 2290446 h 4158741"/>
                <a:gd name="connsiteX71" fmla="*/ 104669 w 4150894"/>
                <a:gd name="connsiteY71" fmla="*/ 2179808 h 4158741"/>
                <a:gd name="connsiteX72" fmla="*/ 115655 w 4150894"/>
                <a:gd name="connsiteY72" fmla="*/ 2174315 h 4158741"/>
                <a:gd name="connsiteX73" fmla="*/ 114085 w 4150894"/>
                <a:gd name="connsiteY73" fmla="*/ 1996981 h 4158741"/>
                <a:gd name="connsiteX74" fmla="*/ 88191 w 4150894"/>
                <a:gd name="connsiteY74" fmla="*/ 1975794 h 4158741"/>
                <a:gd name="connsiteX75" fmla="*/ 308 w 4150894"/>
                <a:gd name="connsiteY75" fmla="*/ 1868295 h 4158741"/>
                <a:gd name="connsiteX76" fmla="*/ 106239 w 4150894"/>
                <a:gd name="connsiteY76" fmla="*/ 1772565 h 4158741"/>
                <a:gd name="connsiteX77" fmla="*/ 138410 w 4150894"/>
                <a:gd name="connsiteY77" fmla="*/ 1754518 h 4158741"/>
                <a:gd name="connsiteX78" fmla="*/ 177644 w 4150894"/>
                <a:gd name="connsiteY78" fmla="*/ 1566198 h 4158741"/>
                <a:gd name="connsiteX79" fmla="*/ 151749 w 4150894"/>
                <a:gd name="connsiteY79" fmla="*/ 1556781 h 4158741"/>
                <a:gd name="connsiteX80" fmla="*/ 86622 w 4150894"/>
                <a:gd name="connsiteY80" fmla="*/ 1437512 h 4158741"/>
                <a:gd name="connsiteX81" fmla="*/ 192552 w 4150894"/>
                <a:gd name="connsiteY81" fmla="*/ 1359830 h 4158741"/>
                <a:gd name="connsiteX82" fmla="*/ 269450 w 4150894"/>
                <a:gd name="connsiteY82" fmla="*/ 1308827 h 4158741"/>
                <a:gd name="connsiteX83" fmla="*/ 322022 w 4150894"/>
                <a:gd name="connsiteY83" fmla="*/ 1191911 h 4158741"/>
                <a:gd name="connsiteX84" fmla="*/ 261603 w 4150894"/>
                <a:gd name="connsiteY84" fmla="*/ 1107167 h 4158741"/>
                <a:gd name="connsiteX85" fmla="*/ 290636 w 4150894"/>
                <a:gd name="connsiteY85" fmla="*/ 1004375 h 4158741"/>
                <a:gd name="connsiteX86" fmla="*/ 396566 w 4150894"/>
                <a:gd name="connsiteY86" fmla="*/ 987897 h 4158741"/>
                <a:gd name="connsiteX87" fmla="*/ 456201 w 4150894"/>
                <a:gd name="connsiteY87" fmla="*/ 967496 h 4158741"/>
                <a:gd name="connsiteX88" fmla="*/ 551930 w 4150894"/>
                <a:gd name="connsiteY88" fmla="*/ 834102 h 4158741"/>
                <a:gd name="connsiteX89" fmla="*/ 525252 w 4150894"/>
                <a:gd name="connsiteY89" fmla="*/ 819194 h 4158741"/>
                <a:gd name="connsiteX90" fmla="*/ 516620 w 4150894"/>
                <a:gd name="connsiteY90" fmla="*/ 684231 h 4158741"/>
                <a:gd name="connsiteX91" fmla="*/ 646090 w 4150894"/>
                <a:gd name="connsiteY91" fmla="*/ 659906 h 4158741"/>
                <a:gd name="connsiteX92" fmla="*/ 730050 w 4150894"/>
                <a:gd name="connsiteY92" fmla="*/ 647351 h 4158741"/>
                <a:gd name="connsiteX93" fmla="*/ 835980 w 4150894"/>
                <a:gd name="connsiteY93" fmla="*/ 550837 h 4158741"/>
                <a:gd name="connsiteX94" fmla="*/ 850889 w 4150894"/>
                <a:gd name="connsiteY94" fmla="*/ 384487 h 4158741"/>
                <a:gd name="connsiteX95" fmla="*/ 1009392 w 4150894"/>
                <a:gd name="connsiteY95" fmla="*/ 425290 h 4158741"/>
                <a:gd name="connsiteX96" fmla="*/ 1175741 w 4150894"/>
                <a:gd name="connsiteY96" fmla="*/ 328776 h 4158741"/>
                <a:gd name="connsiteX97" fmla="*/ 1162402 w 4150894"/>
                <a:gd name="connsiteY97" fmla="*/ 280126 h 4158741"/>
                <a:gd name="connsiteX98" fmla="*/ 1225960 w 4150894"/>
                <a:gd name="connsiteY98" fmla="*/ 173411 h 4158741"/>
                <a:gd name="connsiteX99" fmla="*/ 1346799 w 4150894"/>
                <a:gd name="connsiteY99" fmla="*/ 209506 h 4158741"/>
                <a:gd name="connsiteX100" fmla="*/ 1409573 w 4150894"/>
                <a:gd name="connsiteY100" fmla="*/ 228338 h 4158741"/>
                <a:gd name="connsiteX101" fmla="*/ 1539043 w 4150894"/>
                <a:gd name="connsiteY101" fmla="*/ 184397 h 4158741"/>
                <a:gd name="connsiteX102" fmla="*/ 1561798 w 4150894"/>
                <a:gd name="connsiteY102" fmla="*/ 153010 h 4158741"/>
                <a:gd name="connsiteX103" fmla="*/ 1648112 w 4150894"/>
                <a:gd name="connsiteY103" fmla="*/ 42372 h 4158741"/>
                <a:gd name="connsiteX104" fmla="*/ 1762674 w 4150894"/>
                <a:gd name="connsiteY104" fmla="*/ 111423 h 4158741"/>
                <a:gd name="connsiteX105" fmla="*/ 1790137 w 4150894"/>
                <a:gd name="connsiteY105" fmla="*/ 129470 h 4158741"/>
                <a:gd name="connsiteX106" fmla="*/ 1972180 w 4150894"/>
                <a:gd name="connsiteY106" fmla="*/ 109854 h 4158741"/>
                <a:gd name="connsiteX107" fmla="*/ 2081249 w 4150894"/>
                <a:gd name="connsiteY107" fmla="*/ 0 h 4158741"/>
                <a:gd name="connsiteX108" fmla="*/ 2190318 w 4150894"/>
                <a:gd name="connsiteY108" fmla="*/ 109069 h 4158741"/>
                <a:gd name="connsiteX109" fmla="*/ 2375499 w 4150894"/>
                <a:gd name="connsiteY109" fmla="*/ 129470 h 4158741"/>
                <a:gd name="connsiteX110" fmla="*/ 2401394 w 4150894"/>
                <a:gd name="connsiteY110" fmla="*/ 109069 h 4158741"/>
                <a:gd name="connsiteX111" fmla="*/ 2519878 w 4150894"/>
                <a:gd name="connsiteY111" fmla="*/ 47865 h 4158741"/>
                <a:gd name="connsiteX112" fmla="*/ 2599914 w 4150894"/>
                <a:gd name="connsiteY112" fmla="*/ 151441 h 4158741"/>
                <a:gd name="connsiteX113" fmla="*/ 2621885 w 4150894"/>
                <a:gd name="connsiteY113" fmla="*/ 183612 h 4158741"/>
                <a:gd name="connsiteX114" fmla="*/ 2767049 w 4150894"/>
                <a:gd name="connsiteY114" fmla="*/ 231477 h 4158741"/>
                <a:gd name="connsiteX115" fmla="*/ 2802359 w 4150894"/>
                <a:gd name="connsiteY115" fmla="*/ 221276 h 4158741"/>
                <a:gd name="connsiteX116" fmla="*/ 2927121 w 4150894"/>
                <a:gd name="connsiteY116" fmla="*/ 182828 h 4158741"/>
                <a:gd name="connsiteX117" fmla="*/ 2986756 w 4150894"/>
                <a:gd name="connsiteY117" fmla="*/ 297389 h 4158741"/>
                <a:gd name="connsiteX118" fmla="*/ 3011865 w 4150894"/>
                <a:gd name="connsiteY118" fmla="*/ 343685 h 4158741"/>
                <a:gd name="connsiteX119" fmla="*/ 3137412 w 4150894"/>
                <a:gd name="connsiteY119" fmla="*/ 415089 h 4158741"/>
                <a:gd name="connsiteX120" fmla="*/ 3253543 w 4150894"/>
                <a:gd name="connsiteY120" fmla="*/ 375071 h 4158741"/>
                <a:gd name="connsiteX121" fmla="*/ 3337502 w 4150894"/>
                <a:gd name="connsiteY121" fmla="*/ 516312 h 4158741"/>
                <a:gd name="connsiteX122" fmla="*/ 3351627 w 4150894"/>
                <a:gd name="connsiteY122" fmla="*/ 574377 h 4158741"/>
                <a:gd name="connsiteX123" fmla="*/ 3453634 w 4150894"/>
                <a:gd name="connsiteY123" fmla="*/ 666183 h 4158741"/>
                <a:gd name="connsiteX124" fmla="*/ 3499929 w 4150894"/>
                <a:gd name="connsiteY124" fmla="*/ 673245 h 4158741"/>
                <a:gd name="connsiteX125" fmla="*/ 3628614 w 4150894"/>
                <a:gd name="connsiteY125" fmla="*/ 688154 h 4158741"/>
                <a:gd name="connsiteX126" fmla="*/ 3635676 w 4150894"/>
                <a:gd name="connsiteY126" fmla="*/ 817624 h 4158741"/>
                <a:gd name="connsiteX127" fmla="*/ 3638815 w 4150894"/>
                <a:gd name="connsiteY127" fmla="*/ 875690 h 4158741"/>
                <a:gd name="connsiteX128" fmla="*/ 3724344 w 4150894"/>
                <a:gd name="connsiteY128" fmla="*/ 992605 h 4158741"/>
                <a:gd name="connsiteX129" fmla="*/ 3754161 w 4150894"/>
                <a:gd name="connsiteY129" fmla="*/ 1007514 h 4158741"/>
                <a:gd name="connsiteX130" fmla="*/ 3899325 w 4150894"/>
                <a:gd name="connsiteY130" fmla="*/ 1051455 h 4158741"/>
                <a:gd name="connsiteX131" fmla="*/ 3845183 w 4150894"/>
                <a:gd name="connsiteY131" fmla="*/ 1196619 h 4158741"/>
                <a:gd name="connsiteX132" fmla="*/ 3917372 w 4150894"/>
                <a:gd name="connsiteY132" fmla="*/ 1362969 h 4158741"/>
                <a:gd name="connsiteX133" fmla="*/ 3945620 w 4150894"/>
                <a:gd name="connsiteY133" fmla="*/ 1373954 h 4158741"/>
                <a:gd name="connsiteX134" fmla="*/ 4065675 w 4150894"/>
                <a:gd name="connsiteY134" fmla="*/ 1444574 h 4158741"/>
                <a:gd name="connsiteX135" fmla="*/ 4005255 w 4150894"/>
                <a:gd name="connsiteY135" fmla="*/ 1570121 h 4158741"/>
                <a:gd name="connsiteX136" fmla="*/ 3991916 w 4150894"/>
                <a:gd name="connsiteY136" fmla="*/ 1600723 h 4158741"/>
                <a:gd name="connsiteX137" fmla="*/ 4023303 w 4150894"/>
                <a:gd name="connsiteY137" fmla="*/ 1749810 h 4158741"/>
                <a:gd name="connsiteX138" fmla="*/ 4050766 w 4150894"/>
                <a:gd name="connsiteY138" fmla="*/ 1772565 h 4158741"/>
                <a:gd name="connsiteX139" fmla="*/ 4148065 w 4150894"/>
                <a:gd name="connsiteY139" fmla="*/ 1864371 h 4158741"/>
                <a:gd name="connsiteX140" fmla="*/ 4069598 w 4150894"/>
                <a:gd name="connsiteY140" fmla="*/ 1975794 h 4158741"/>
                <a:gd name="connsiteX141" fmla="*/ 4047627 w 4150894"/>
                <a:gd name="connsiteY141" fmla="*/ 2004827 h 4158741"/>
                <a:gd name="connsiteX142" fmla="*/ 4046843 w 4150894"/>
                <a:gd name="connsiteY142" fmla="*/ 2153914 h 4158741"/>
                <a:gd name="connsiteX143" fmla="*/ 4059397 w 4150894"/>
                <a:gd name="connsiteY143" fmla="*/ 2178239 h 4158741"/>
                <a:gd name="connsiteX144" fmla="*/ 4157481 w 4150894"/>
                <a:gd name="connsiteY144" fmla="*/ 2258275 h 4158741"/>
                <a:gd name="connsiteX145" fmla="*/ 4156696 w 4150894"/>
                <a:gd name="connsiteY145" fmla="*/ 2297508 h 4158741"/>
                <a:gd name="connsiteX146" fmla="*/ 2080464 w 4150894"/>
                <a:gd name="connsiteY146" fmla="*/ 3323070 h 4158741"/>
                <a:gd name="connsiteX147" fmla="*/ 3322593 w 4150894"/>
                <a:gd name="connsiteY147" fmla="*/ 2085648 h 4158741"/>
                <a:gd name="connsiteX148" fmla="*/ 2094588 w 4150894"/>
                <a:gd name="connsiteY148" fmla="*/ 845088 h 4158741"/>
                <a:gd name="connsiteX149" fmla="*/ 842257 w 4150894"/>
                <a:gd name="connsiteY149" fmla="*/ 2069170 h 4158741"/>
                <a:gd name="connsiteX150" fmla="*/ 2080464 w 4150894"/>
                <a:gd name="connsiteY150" fmla="*/ 3323070 h 41587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</a:cxnLst>
              <a:rect l="l" t="t" r="r" b="b"/>
              <a:pathLst>
                <a:path w="4150894" h="4158741">
                  <a:moveTo>
                    <a:pt x="4156696" y="2297508"/>
                  </a:moveTo>
                  <a:cubicBezTo>
                    <a:pt x="4134725" y="2349296"/>
                    <a:pt x="4101769" y="2385391"/>
                    <a:pt x="4039780" y="2383822"/>
                  </a:cubicBezTo>
                  <a:cubicBezTo>
                    <a:pt x="4032718" y="2383822"/>
                    <a:pt x="4021734" y="2397161"/>
                    <a:pt x="4019379" y="2406578"/>
                  </a:cubicBezTo>
                  <a:cubicBezTo>
                    <a:pt x="4006825" y="2458365"/>
                    <a:pt x="3995055" y="2510938"/>
                    <a:pt x="3985638" y="2563511"/>
                  </a:cubicBezTo>
                  <a:cubicBezTo>
                    <a:pt x="3984069" y="2572142"/>
                    <a:pt x="3991916" y="2587836"/>
                    <a:pt x="4000547" y="2592544"/>
                  </a:cubicBezTo>
                  <a:cubicBezTo>
                    <a:pt x="4057044" y="2627854"/>
                    <a:pt x="4076660" y="2670226"/>
                    <a:pt x="4059397" y="2722799"/>
                  </a:cubicBezTo>
                  <a:cubicBezTo>
                    <a:pt x="4043704" y="2769094"/>
                    <a:pt x="3999762" y="2791849"/>
                    <a:pt x="3938558" y="2788711"/>
                  </a:cubicBezTo>
                  <a:cubicBezTo>
                    <a:pt x="3927573" y="2787926"/>
                    <a:pt x="3910310" y="2796557"/>
                    <a:pt x="3906387" y="2805189"/>
                  </a:cubicBezTo>
                  <a:cubicBezTo>
                    <a:pt x="3880493" y="2857762"/>
                    <a:pt x="3858522" y="2911904"/>
                    <a:pt x="3833413" y="2968400"/>
                  </a:cubicBezTo>
                  <a:cubicBezTo>
                    <a:pt x="3843613" y="2975462"/>
                    <a:pt x="3853814" y="2982524"/>
                    <a:pt x="3864014" y="2990370"/>
                  </a:cubicBezTo>
                  <a:cubicBezTo>
                    <a:pt x="3904818" y="3022542"/>
                    <a:pt x="3916588" y="3075114"/>
                    <a:pt x="3892263" y="3119841"/>
                  </a:cubicBezTo>
                  <a:cubicBezTo>
                    <a:pt x="3868723" y="3162997"/>
                    <a:pt x="3813796" y="3186537"/>
                    <a:pt x="3768285" y="3165351"/>
                  </a:cubicBezTo>
                  <a:cubicBezTo>
                    <a:pt x="3732191" y="3148089"/>
                    <a:pt x="3716497" y="3159859"/>
                    <a:pt x="3697665" y="3188891"/>
                  </a:cubicBezTo>
                  <a:cubicBezTo>
                    <a:pt x="3670986" y="3230479"/>
                    <a:pt x="3640384" y="3268928"/>
                    <a:pt x="3611352" y="3308161"/>
                  </a:cubicBezTo>
                  <a:cubicBezTo>
                    <a:pt x="3668633" y="3377212"/>
                    <a:pt x="3675694" y="3429785"/>
                    <a:pt x="3636461" y="3473726"/>
                  </a:cubicBezTo>
                  <a:cubicBezTo>
                    <a:pt x="3596443" y="3517668"/>
                    <a:pt x="3545439" y="3516098"/>
                    <a:pt x="3469327" y="3467449"/>
                  </a:cubicBezTo>
                  <a:cubicBezTo>
                    <a:pt x="3422247" y="3509036"/>
                    <a:pt x="3372812" y="3549839"/>
                    <a:pt x="3327302" y="3593780"/>
                  </a:cubicBezTo>
                  <a:cubicBezTo>
                    <a:pt x="3321024" y="3600058"/>
                    <a:pt x="3327302" y="3623598"/>
                    <a:pt x="3332010" y="3637722"/>
                  </a:cubicBezTo>
                  <a:cubicBezTo>
                    <a:pt x="3346133" y="3675386"/>
                    <a:pt x="3346919" y="3712265"/>
                    <a:pt x="3321809" y="3745221"/>
                  </a:cubicBezTo>
                  <a:cubicBezTo>
                    <a:pt x="3298269" y="3777393"/>
                    <a:pt x="3263743" y="3794655"/>
                    <a:pt x="3226080" y="3783670"/>
                  </a:cubicBezTo>
                  <a:cubicBezTo>
                    <a:pt x="3195478" y="3775039"/>
                    <a:pt x="3168799" y="3752284"/>
                    <a:pt x="3133489" y="3732667"/>
                  </a:cubicBezTo>
                  <a:cubicBezTo>
                    <a:pt x="3092686" y="3755422"/>
                    <a:pt x="3042467" y="3783670"/>
                    <a:pt x="2993033" y="3811134"/>
                  </a:cubicBezTo>
                  <a:cubicBezTo>
                    <a:pt x="2967139" y="3825258"/>
                    <a:pt x="2985186" y="3843305"/>
                    <a:pt x="2989109" y="3858998"/>
                  </a:cubicBezTo>
                  <a:cubicBezTo>
                    <a:pt x="3000095" y="3901370"/>
                    <a:pt x="2986756" y="3945312"/>
                    <a:pt x="2952230" y="3970421"/>
                  </a:cubicBezTo>
                  <a:cubicBezTo>
                    <a:pt x="2917705" y="3996315"/>
                    <a:pt x="2869840" y="3997885"/>
                    <a:pt x="2835315" y="3972775"/>
                  </a:cubicBezTo>
                  <a:cubicBezTo>
                    <a:pt x="2821191" y="3962574"/>
                    <a:pt x="2807851" y="3947666"/>
                    <a:pt x="2800005" y="3931972"/>
                  </a:cubicBezTo>
                  <a:cubicBezTo>
                    <a:pt x="2789019" y="3910786"/>
                    <a:pt x="2777249" y="3909217"/>
                    <a:pt x="2756848" y="3916279"/>
                  </a:cubicBezTo>
                  <a:cubicBezTo>
                    <a:pt x="2708983" y="3933542"/>
                    <a:pt x="2660334" y="3949235"/>
                    <a:pt x="2611684" y="3963359"/>
                  </a:cubicBezTo>
                  <a:cubicBezTo>
                    <a:pt x="2590499" y="3969636"/>
                    <a:pt x="2585791" y="3978268"/>
                    <a:pt x="2588929" y="3999454"/>
                  </a:cubicBezTo>
                  <a:cubicBezTo>
                    <a:pt x="2598345" y="4059873"/>
                    <a:pt x="2565389" y="4106953"/>
                    <a:pt x="2509677" y="4119508"/>
                  </a:cubicBezTo>
                  <a:cubicBezTo>
                    <a:pt x="2458674" y="4130493"/>
                    <a:pt x="2410025" y="4102245"/>
                    <a:pt x="2392762" y="4046534"/>
                  </a:cubicBezTo>
                  <a:cubicBezTo>
                    <a:pt x="2384130" y="4019855"/>
                    <a:pt x="2373145" y="4014362"/>
                    <a:pt x="2344897" y="4019071"/>
                  </a:cubicBezTo>
                  <a:cubicBezTo>
                    <a:pt x="2300171" y="4026917"/>
                    <a:pt x="2253876" y="4028486"/>
                    <a:pt x="2208365" y="4030841"/>
                  </a:cubicBezTo>
                  <a:cubicBezTo>
                    <a:pt x="2184040" y="4032410"/>
                    <a:pt x="2172270" y="4041041"/>
                    <a:pt x="2170701" y="4068505"/>
                  </a:cubicBezTo>
                  <a:cubicBezTo>
                    <a:pt x="2167562" y="4126570"/>
                    <a:pt x="2126759" y="4162665"/>
                    <a:pt x="2071833" y="4162665"/>
                  </a:cubicBezTo>
                  <a:cubicBezTo>
                    <a:pt x="2015336" y="4162665"/>
                    <a:pt x="1973749" y="4125001"/>
                    <a:pt x="1970611" y="4065366"/>
                  </a:cubicBezTo>
                  <a:cubicBezTo>
                    <a:pt x="1969041" y="4037902"/>
                    <a:pt x="1957271" y="4030056"/>
                    <a:pt x="1932162" y="4028486"/>
                  </a:cubicBezTo>
                  <a:cubicBezTo>
                    <a:pt x="1888220" y="4025348"/>
                    <a:pt x="1843494" y="4020640"/>
                    <a:pt x="1799553" y="4014362"/>
                  </a:cubicBezTo>
                  <a:cubicBezTo>
                    <a:pt x="1778367" y="4011224"/>
                    <a:pt x="1766597" y="4013578"/>
                    <a:pt x="1761104" y="4038687"/>
                  </a:cubicBezTo>
                  <a:cubicBezTo>
                    <a:pt x="1749334" y="4097538"/>
                    <a:pt x="1705392" y="4128139"/>
                    <a:pt x="1647327" y="4121862"/>
                  </a:cubicBezTo>
                  <a:cubicBezTo>
                    <a:pt x="1595539" y="4116369"/>
                    <a:pt x="1558660" y="4073213"/>
                    <a:pt x="1561798" y="4014362"/>
                  </a:cubicBezTo>
                  <a:cubicBezTo>
                    <a:pt x="1564152" y="3978268"/>
                    <a:pt x="1554736" y="3960221"/>
                    <a:pt x="1517072" y="3952374"/>
                  </a:cubicBezTo>
                  <a:cubicBezTo>
                    <a:pt x="1471561" y="3942173"/>
                    <a:pt x="1427620" y="3924911"/>
                    <a:pt x="1382109" y="3910002"/>
                  </a:cubicBezTo>
                  <a:cubicBezTo>
                    <a:pt x="1378186" y="3916279"/>
                    <a:pt x="1374263" y="3921772"/>
                    <a:pt x="1371124" y="3927264"/>
                  </a:cubicBezTo>
                  <a:cubicBezTo>
                    <a:pt x="1342091" y="3979837"/>
                    <a:pt x="1294227" y="4001808"/>
                    <a:pt x="1244793" y="3984545"/>
                  </a:cubicBezTo>
                  <a:cubicBezTo>
                    <a:pt x="1193789" y="3966498"/>
                    <a:pt x="1164756" y="3919418"/>
                    <a:pt x="1178880" y="3862922"/>
                  </a:cubicBezTo>
                  <a:cubicBezTo>
                    <a:pt x="1188296" y="3827611"/>
                    <a:pt x="1176526" y="3813488"/>
                    <a:pt x="1147493" y="3800148"/>
                  </a:cubicBezTo>
                  <a:cubicBezTo>
                    <a:pt x="1122384" y="3789163"/>
                    <a:pt x="1099629" y="3774254"/>
                    <a:pt x="1075304" y="3760130"/>
                  </a:cubicBezTo>
                  <a:cubicBezTo>
                    <a:pt x="1052549" y="3746791"/>
                    <a:pt x="1030578" y="3733451"/>
                    <a:pt x="1004684" y="3717758"/>
                  </a:cubicBezTo>
                  <a:cubicBezTo>
                    <a:pt x="996837" y="3728743"/>
                    <a:pt x="988990" y="3738944"/>
                    <a:pt x="981929" y="3749145"/>
                  </a:cubicBezTo>
                  <a:cubicBezTo>
                    <a:pt x="947403" y="3793086"/>
                    <a:pt x="890907" y="3804071"/>
                    <a:pt x="845396" y="3775824"/>
                  </a:cubicBezTo>
                  <a:cubicBezTo>
                    <a:pt x="800670" y="3748360"/>
                    <a:pt x="780269" y="3687156"/>
                    <a:pt x="810871" y="3642430"/>
                  </a:cubicBezTo>
                  <a:cubicBezTo>
                    <a:pt x="838334" y="3600842"/>
                    <a:pt x="825779" y="3580441"/>
                    <a:pt x="792039" y="3554547"/>
                  </a:cubicBezTo>
                  <a:cubicBezTo>
                    <a:pt x="755159" y="3526299"/>
                    <a:pt x="721419" y="3492558"/>
                    <a:pt x="683755" y="3458033"/>
                  </a:cubicBezTo>
                  <a:cubicBezTo>
                    <a:pt x="673554" y="3466664"/>
                    <a:pt x="664923" y="3475295"/>
                    <a:pt x="654722" y="3483927"/>
                  </a:cubicBezTo>
                  <a:cubicBezTo>
                    <a:pt x="611565" y="3519237"/>
                    <a:pt x="554284" y="3517668"/>
                    <a:pt x="515836" y="3480004"/>
                  </a:cubicBezTo>
                  <a:cubicBezTo>
                    <a:pt x="478172" y="3443124"/>
                    <a:pt x="471109" y="3380351"/>
                    <a:pt x="510343" y="3342687"/>
                  </a:cubicBezTo>
                  <a:cubicBezTo>
                    <a:pt x="546438" y="3308161"/>
                    <a:pt x="537806" y="3284621"/>
                    <a:pt x="509558" y="3253234"/>
                  </a:cubicBezTo>
                  <a:cubicBezTo>
                    <a:pt x="483664" y="3224201"/>
                    <a:pt x="462478" y="3190461"/>
                    <a:pt x="439723" y="3159074"/>
                  </a:cubicBezTo>
                  <a:cubicBezTo>
                    <a:pt x="438153" y="3157505"/>
                    <a:pt x="435015" y="3155936"/>
                    <a:pt x="433445" y="3155151"/>
                  </a:cubicBezTo>
                  <a:cubicBezTo>
                    <a:pt x="357332" y="3184968"/>
                    <a:pt x="307898" y="3176337"/>
                    <a:pt x="277296" y="3127687"/>
                  </a:cubicBezTo>
                  <a:cubicBezTo>
                    <a:pt x="246694" y="3079038"/>
                    <a:pt x="262388" y="3027250"/>
                    <a:pt x="328300" y="2970754"/>
                  </a:cubicBezTo>
                  <a:cubicBezTo>
                    <a:pt x="304760" y="2917396"/>
                    <a:pt x="281220" y="2862470"/>
                    <a:pt x="254541" y="2809112"/>
                  </a:cubicBezTo>
                  <a:cubicBezTo>
                    <a:pt x="251402" y="2802835"/>
                    <a:pt x="230216" y="2802835"/>
                    <a:pt x="217662" y="2804404"/>
                  </a:cubicBezTo>
                  <a:cubicBezTo>
                    <a:pt x="173720" y="2810682"/>
                    <a:pt x="133702" y="2805189"/>
                    <a:pt x="105454" y="2766740"/>
                  </a:cubicBezTo>
                  <a:cubicBezTo>
                    <a:pt x="81914" y="2734569"/>
                    <a:pt x="75637" y="2696905"/>
                    <a:pt x="96038" y="2663949"/>
                  </a:cubicBezTo>
                  <a:cubicBezTo>
                    <a:pt x="110162" y="2641193"/>
                    <a:pt x="135271" y="2623930"/>
                    <a:pt x="158812" y="2609806"/>
                  </a:cubicBezTo>
                  <a:cubicBezTo>
                    <a:pt x="174505" y="2600390"/>
                    <a:pt x="183921" y="2594898"/>
                    <a:pt x="179213" y="2575281"/>
                  </a:cubicBezTo>
                  <a:cubicBezTo>
                    <a:pt x="165874" y="2521139"/>
                    <a:pt x="154888" y="2465428"/>
                    <a:pt x="140764" y="2411285"/>
                  </a:cubicBezTo>
                  <a:cubicBezTo>
                    <a:pt x="138410" y="2401085"/>
                    <a:pt x="124286" y="2388530"/>
                    <a:pt x="114085" y="2386961"/>
                  </a:cubicBezTo>
                  <a:cubicBezTo>
                    <a:pt x="41111" y="2374406"/>
                    <a:pt x="8940" y="2346158"/>
                    <a:pt x="6586" y="2290446"/>
                  </a:cubicBezTo>
                  <a:cubicBezTo>
                    <a:pt x="4232" y="2230027"/>
                    <a:pt x="31695" y="2198640"/>
                    <a:pt x="104669" y="2179808"/>
                  </a:cubicBezTo>
                  <a:cubicBezTo>
                    <a:pt x="107024" y="2179024"/>
                    <a:pt x="109377" y="2177454"/>
                    <a:pt x="115655" y="2174315"/>
                  </a:cubicBezTo>
                  <a:cubicBezTo>
                    <a:pt x="115655" y="2116250"/>
                    <a:pt x="116439" y="2056615"/>
                    <a:pt x="114085" y="1996981"/>
                  </a:cubicBezTo>
                  <a:cubicBezTo>
                    <a:pt x="114085" y="1989134"/>
                    <a:pt x="98392" y="1978148"/>
                    <a:pt x="88191" y="1975794"/>
                  </a:cubicBezTo>
                  <a:cubicBezTo>
                    <a:pt x="30126" y="1960101"/>
                    <a:pt x="-3615" y="1920083"/>
                    <a:pt x="308" y="1868295"/>
                  </a:cubicBezTo>
                  <a:cubicBezTo>
                    <a:pt x="4232" y="1814937"/>
                    <a:pt x="46604" y="1777274"/>
                    <a:pt x="106239" y="1772565"/>
                  </a:cubicBezTo>
                  <a:cubicBezTo>
                    <a:pt x="118009" y="1771781"/>
                    <a:pt x="136056" y="1763150"/>
                    <a:pt x="138410" y="1754518"/>
                  </a:cubicBezTo>
                  <a:cubicBezTo>
                    <a:pt x="153319" y="1692529"/>
                    <a:pt x="164304" y="1629756"/>
                    <a:pt x="177644" y="1566198"/>
                  </a:cubicBezTo>
                  <a:cubicBezTo>
                    <a:pt x="168228" y="1563059"/>
                    <a:pt x="159596" y="1559920"/>
                    <a:pt x="151749" y="1556781"/>
                  </a:cubicBezTo>
                  <a:cubicBezTo>
                    <a:pt x="100746" y="1536380"/>
                    <a:pt x="75637" y="1491654"/>
                    <a:pt x="86622" y="1437512"/>
                  </a:cubicBezTo>
                  <a:cubicBezTo>
                    <a:pt x="96038" y="1389647"/>
                    <a:pt x="142334" y="1350414"/>
                    <a:pt x="192552" y="1359830"/>
                  </a:cubicBezTo>
                  <a:cubicBezTo>
                    <a:pt x="241986" y="1369246"/>
                    <a:pt x="256111" y="1347275"/>
                    <a:pt x="269450" y="1308827"/>
                  </a:cubicBezTo>
                  <a:cubicBezTo>
                    <a:pt x="285143" y="1266454"/>
                    <a:pt x="306329" y="1225652"/>
                    <a:pt x="322022" y="1191911"/>
                  </a:cubicBezTo>
                  <a:cubicBezTo>
                    <a:pt x="299267" y="1160524"/>
                    <a:pt x="272588" y="1136984"/>
                    <a:pt x="261603" y="1107167"/>
                  </a:cubicBezTo>
                  <a:cubicBezTo>
                    <a:pt x="248264" y="1070287"/>
                    <a:pt x="257680" y="1031839"/>
                    <a:pt x="290636" y="1004375"/>
                  </a:cubicBezTo>
                  <a:cubicBezTo>
                    <a:pt x="322807" y="976912"/>
                    <a:pt x="360471" y="971419"/>
                    <a:pt x="396566" y="987897"/>
                  </a:cubicBezTo>
                  <a:cubicBezTo>
                    <a:pt x="426383" y="1001236"/>
                    <a:pt x="440508" y="991821"/>
                    <a:pt x="456201" y="967496"/>
                  </a:cubicBezTo>
                  <a:cubicBezTo>
                    <a:pt x="483664" y="925124"/>
                    <a:pt x="515051" y="884321"/>
                    <a:pt x="551930" y="834102"/>
                  </a:cubicBezTo>
                  <a:cubicBezTo>
                    <a:pt x="543299" y="829394"/>
                    <a:pt x="532313" y="826256"/>
                    <a:pt x="525252" y="819194"/>
                  </a:cubicBezTo>
                  <a:cubicBezTo>
                    <a:pt x="486803" y="779960"/>
                    <a:pt x="483664" y="725033"/>
                    <a:pt x="516620" y="684231"/>
                  </a:cubicBezTo>
                  <a:cubicBezTo>
                    <a:pt x="548007" y="644212"/>
                    <a:pt x="602934" y="629304"/>
                    <a:pt x="646090" y="659906"/>
                  </a:cubicBezTo>
                  <a:cubicBezTo>
                    <a:pt x="683755" y="686585"/>
                    <a:pt x="704156" y="674030"/>
                    <a:pt x="730050" y="647351"/>
                  </a:cubicBezTo>
                  <a:cubicBezTo>
                    <a:pt x="763791" y="612826"/>
                    <a:pt x="800670" y="582224"/>
                    <a:pt x="835980" y="550837"/>
                  </a:cubicBezTo>
                  <a:cubicBezTo>
                    <a:pt x="795962" y="464523"/>
                    <a:pt x="800670" y="419013"/>
                    <a:pt x="850889" y="384487"/>
                  </a:cubicBezTo>
                  <a:cubicBezTo>
                    <a:pt x="898754" y="351531"/>
                    <a:pt x="946619" y="363301"/>
                    <a:pt x="1009392" y="425290"/>
                  </a:cubicBezTo>
                  <a:cubicBezTo>
                    <a:pt x="1063534" y="393903"/>
                    <a:pt x="1119246" y="361732"/>
                    <a:pt x="1175741" y="328776"/>
                  </a:cubicBezTo>
                  <a:cubicBezTo>
                    <a:pt x="1171034" y="312298"/>
                    <a:pt x="1164756" y="296604"/>
                    <a:pt x="1162402" y="280126"/>
                  </a:cubicBezTo>
                  <a:cubicBezTo>
                    <a:pt x="1156125" y="235400"/>
                    <a:pt x="1182804" y="190674"/>
                    <a:pt x="1225960" y="173411"/>
                  </a:cubicBezTo>
                  <a:cubicBezTo>
                    <a:pt x="1270686" y="155364"/>
                    <a:pt x="1321690" y="167919"/>
                    <a:pt x="1346799" y="209506"/>
                  </a:cubicBezTo>
                  <a:cubicBezTo>
                    <a:pt x="1364847" y="239324"/>
                    <a:pt x="1381325" y="240108"/>
                    <a:pt x="1409573" y="228338"/>
                  </a:cubicBezTo>
                  <a:cubicBezTo>
                    <a:pt x="1451945" y="211860"/>
                    <a:pt x="1496671" y="200875"/>
                    <a:pt x="1539043" y="184397"/>
                  </a:cubicBezTo>
                  <a:cubicBezTo>
                    <a:pt x="1549244" y="180474"/>
                    <a:pt x="1561014" y="164780"/>
                    <a:pt x="1561798" y="153010"/>
                  </a:cubicBezTo>
                  <a:cubicBezTo>
                    <a:pt x="1564937" y="94160"/>
                    <a:pt x="1594754" y="53357"/>
                    <a:pt x="1648112" y="42372"/>
                  </a:cubicBezTo>
                  <a:cubicBezTo>
                    <a:pt x="1693622" y="32956"/>
                    <a:pt x="1735995" y="59635"/>
                    <a:pt x="1762674" y="111423"/>
                  </a:cubicBezTo>
                  <a:cubicBezTo>
                    <a:pt x="1767381" y="120054"/>
                    <a:pt x="1781505" y="130255"/>
                    <a:pt x="1790137" y="129470"/>
                  </a:cubicBezTo>
                  <a:cubicBezTo>
                    <a:pt x="1851341" y="124762"/>
                    <a:pt x="1911761" y="116916"/>
                    <a:pt x="1972180" y="109854"/>
                  </a:cubicBezTo>
                  <a:cubicBezTo>
                    <a:pt x="1998074" y="26679"/>
                    <a:pt x="2023968" y="784"/>
                    <a:pt x="2081249" y="0"/>
                  </a:cubicBezTo>
                  <a:cubicBezTo>
                    <a:pt x="2139314" y="0"/>
                    <a:pt x="2163639" y="24325"/>
                    <a:pt x="2190318" y="109069"/>
                  </a:cubicBezTo>
                  <a:cubicBezTo>
                    <a:pt x="2251521" y="116131"/>
                    <a:pt x="2313510" y="123977"/>
                    <a:pt x="2375499" y="129470"/>
                  </a:cubicBezTo>
                  <a:cubicBezTo>
                    <a:pt x="2384130" y="130255"/>
                    <a:pt x="2396685" y="118485"/>
                    <a:pt x="2401394" y="109069"/>
                  </a:cubicBezTo>
                  <a:cubicBezTo>
                    <a:pt x="2428072" y="58850"/>
                    <a:pt x="2466521" y="37664"/>
                    <a:pt x="2519878" y="47865"/>
                  </a:cubicBezTo>
                  <a:cubicBezTo>
                    <a:pt x="2564604" y="56496"/>
                    <a:pt x="2594422" y="96514"/>
                    <a:pt x="2599914" y="151441"/>
                  </a:cubicBezTo>
                  <a:cubicBezTo>
                    <a:pt x="2600699" y="163211"/>
                    <a:pt x="2611684" y="178904"/>
                    <a:pt x="2621885" y="183612"/>
                  </a:cubicBezTo>
                  <a:cubicBezTo>
                    <a:pt x="2668965" y="201660"/>
                    <a:pt x="2717614" y="217353"/>
                    <a:pt x="2767049" y="231477"/>
                  </a:cubicBezTo>
                  <a:cubicBezTo>
                    <a:pt x="2777249" y="234616"/>
                    <a:pt x="2794512" y="229123"/>
                    <a:pt x="2802359" y="221276"/>
                  </a:cubicBezTo>
                  <a:cubicBezTo>
                    <a:pt x="2843161" y="177335"/>
                    <a:pt x="2881610" y="163996"/>
                    <a:pt x="2927121" y="182828"/>
                  </a:cubicBezTo>
                  <a:cubicBezTo>
                    <a:pt x="2972632" y="201660"/>
                    <a:pt x="2993033" y="237754"/>
                    <a:pt x="2986756" y="297389"/>
                  </a:cubicBezTo>
                  <a:cubicBezTo>
                    <a:pt x="2984402" y="320929"/>
                    <a:pt x="2992248" y="332699"/>
                    <a:pt x="3011865" y="343685"/>
                  </a:cubicBezTo>
                  <a:cubicBezTo>
                    <a:pt x="3058945" y="368794"/>
                    <a:pt x="3104456" y="396257"/>
                    <a:pt x="3137412" y="415089"/>
                  </a:cubicBezTo>
                  <a:cubicBezTo>
                    <a:pt x="3182923" y="398611"/>
                    <a:pt x="3218233" y="375071"/>
                    <a:pt x="3253543" y="375071"/>
                  </a:cubicBezTo>
                  <a:cubicBezTo>
                    <a:pt x="3324163" y="374287"/>
                    <a:pt x="3368889" y="450400"/>
                    <a:pt x="3337502" y="516312"/>
                  </a:cubicBezTo>
                  <a:cubicBezTo>
                    <a:pt x="3324163" y="544560"/>
                    <a:pt x="3330440" y="557114"/>
                    <a:pt x="3351627" y="574377"/>
                  </a:cubicBezTo>
                  <a:cubicBezTo>
                    <a:pt x="3386937" y="603410"/>
                    <a:pt x="3420677" y="634797"/>
                    <a:pt x="3453634" y="666183"/>
                  </a:cubicBezTo>
                  <a:cubicBezTo>
                    <a:pt x="3468542" y="680307"/>
                    <a:pt x="3479527" y="686585"/>
                    <a:pt x="3499929" y="673245"/>
                  </a:cubicBezTo>
                  <a:cubicBezTo>
                    <a:pt x="3543870" y="645782"/>
                    <a:pt x="3596443" y="653629"/>
                    <a:pt x="3628614" y="688154"/>
                  </a:cubicBezTo>
                  <a:cubicBezTo>
                    <a:pt x="3660786" y="722679"/>
                    <a:pt x="3666278" y="775252"/>
                    <a:pt x="3635676" y="817624"/>
                  </a:cubicBezTo>
                  <a:cubicBezTo>
                    <a:pt x="3619198" y="841164"/>
                    <a:pt x="3623122" y="855288"/>
                    <a:pt x="3638815" y="875690"/>
                  </a:cubicBezTo>
                  <a:cubicBezTo>
                    <a:pt x="3668633" y="914138"/>
                    <a:pt x="3694526" y="954941"/>
                    <a:pt x="3724344" y="992605"/>
                  </a:cubicBezTo>
                  <a:cubicBezTo>
                    <a:pt x="3730621" y="1000452"/>
                    <a:pt x="3745530" y="1009083"/>
                    <a:pt x="3754161" y="1007514"/>
                  </a:cubicBezTo>
                  <a:cubicBezTo>
                    <a:pt x="3834198" y="989466"/>
                    <a:pt x="3874216" y="1000452"/>
                    <a:pt x="3899325" y="1051455"/>
                  </a:cubicBezTo>
                  <a:cubicBezTo>
                    <a:pt x="3923650" y="1101674"/>
                    <a:pt x="3906387" y="1147970"/>
                    <a:pt x="3845183" y="1196619"/>
                  </a:cubicBezTo>
                  <a:cubicBezTo>
                    <a:pt x="3868723" y="1251546"/>
                    <a:pt x="3891478" y="1308042"/>
                    <a:pt x="3917372" y="1362969"/>
                  </a:cubicBezTo>
                  <a:cubicBezTo>
                    <a:pt x="3920511" y="1370031"/>
                    <a:pt x="3936205" y="1373954"/>
                    <a:pt x="3945620" y="1373954"/>
                  </a:cubicBezTo>
                  <a:cubicBezTo>
                    <a:pt x="4010748" y="1371600"/>
                    <a:pt x="4049981" y="1394356"/>
                    <a:pt x="4065675" y="1444574"/>
                  </a:cubicBezTo>
                  <a:cubicBezTo>
                    <a:pt x="4081368" y="1494008"/>
                    <a:pt x="4060967" y="1533241"/>
                    <a:pt x="4005255" y="1570121"/>
                  </a:cubicBezTo>
                  <a:cubicBezTo>
                    <a:pt x="3997408" y="1575614"/>
                    <a:pt x="3990347" y="1591307"/>
                    <a:pt x="3991916" y="1600723"/>
                  </a:cubicBezTo>
                  <a:cubicBezTo>
                    <a:pt x="4000547" y="1650942"/>
                    <a:pt x="4010748" y="1700376"/>
                    <a:pt x="4023303" y="1749810"/>
                  </a:cubicBezTo>
                  <a:cubicBezTo>
                    <a:pt x="4025657" y="1759226"/>
                    <a:pt x="4040565" y="1770211"/>
                    <a:pt x="4050766" y="1772565"/>
                  </a:cubicBezTo>
                  <a:cubicBezTo>
                    <a:pt x="4107262" y="1782766"/>
                    <a:pt x="4143357" y="1814937"/>
                    <a:pt x="4148065" y="1864371"/>
                  </a:cubicBezTo>
                  <a:cubicBezTo>
                    <a:pt x="4153557" y="1917729"/>
                    <a:pt x="4126094" y="1954608"/>
                    <a:pt x="4069598" y="1975794"/>
                  </a:cubicBezTo>
                  <a:cubicBezTo>
                    <a:pt x="4059397" y="1979718"/>
                    <a:pt x="4047627" y="1994627"/>
                    <a:pt x="4047627" y="2004827"/>
                  </a:cubicBezTo>
                  <a:cubicBezTo>
                    <a:pt x="4045274" y="2054261"/>
                    <a:pt x="4046058" y="2104480"/>
                    <a:pt x="4046843" y="2153914"/>
                  </a:cubicBezTo>
                  <a:cubicBezTo>
                    <a:pt x="4046843" y="2162545"/>
                    <a:pt x="4053905" y="2177454"/>
                    <a:pt x="4059397" y="2178239"/>
                  </a:cubicBezTo>
                  <a:cubicBezTo>
                    <a:pt x="4109616" y="2184516"/>
                    <a:pt x="4134725" y="2219826"/>
                    <a:pt x="4157481" y="2258275"/>
                  </a:cubicBezTo>
                  <a:cubicBezTo>
                    <a:pt x="4156696" y="2271615"/>
                    <a:pt x="4156696" y="2284169"/>
                    <a:pt x="4156696" y="2297508"/>
                  </a:cubicBezTo>
                  <a:close/>
                  <a:moveTo>
                    <a:pt x="2080464" y="3323070"/>
                  </a:moveTo>
                  <a:cubicBezTo>
                    <a:pt x="2763910" y="3324639"/>
                    <a:pt x="3320240" y="2770663"/>
                    <a:pt x="3322593" y="2085648"/>
                  </a:cubicBezTo>
                  <a:cubicBezTo>
                    <a:pt x="3325732" y="1410833"/>
                    <a:pt x="2767049" y="847442"/>
                    <a:pt x="2094588" y="845088"/>
                  </a:cubicBezTo>
                  <a:cubicBezTo>
                    <a:pt x="1407218" y="843518"/>
                    <a:pt x="849320" y="1392786"/>
                    <a:pt x="842257" y="2069170"/>
                  </a:cubicBezTo>
                  <a:cubicBezTo>
                    <a:pt x="835980" y="2743985"/>
                    <a:pt x="1378186" y="3319931"/>
                    <a:pt x="2080464" y="3323070"/>
                  </a:cubicBezTo>
                  <a:close/>
                </a:path>
              </a:pathLst>
            </a:custGeom>
            <a:grpFill/>
            <a:ln w="78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xmlns="" id="{70A43F44-F825-441A-BDF2-D3BF34A2A3AE}"/>
                </a:ext>
              </a:extLst>
            </p:cNvPr>
            <p:cNvSpPr/>
            <p:nvPr/>
          </p:nvSpPr>
          <p:spPr>
            <a:xfrm>
              <a:off x="1074122" y="4019019"/>
              <a:ext cx="2832644" cy="2832644"/>
            </a:xfrm>
            <a:custGeom>
              <a:avLst/>
              <a:gdLst>
                <a:gd name="connsiteX0" fmla="*/ 0 w 2832652"/>
                <a:gd name="connsiteY0" fmla="*/ 1348103 h 2832652"/>
                <a:gd name="connsiteX1" fmla="*/ 31387 w 2832652"/>
                <a:gd name="connsiteY1" fmla="*/ 1144089 h 2832652"/>
                <a:gd name="connsiteX2" fmla="*/ 1021638 w 2832652"/>
                <a:gd name="connsiteY2" fmla="*/ 61247 h 2832652"/>
                <a:gd name="connsiteX3" fmla="*/ 2762817 w 2832652"/>
                <a:gd name="connsiteY3" fmla="*/ 957338 h 2832652"/>
                <a:gd name="connsiteX4" fmla="*/ 1749025 w 2832652"/>
                <a:gd name="connsiteY4" fmla="*/ 2796600 h 2832652"/>
                <a:gd name="connsiteX5" fmla="*/ 1516764 w 2832652"/>
                <a:gd name="connsiteY5" fmla="*/ 2831910 h 2832652"/>
                <a:gd name="connsiteX6" fmla="*/ 1490870 w 2832652"/>
                <a:gd name="connsiteY6" fmla="*/ 2838972 h 2832652"/>
                <a:gd name="connsiteX7" fmla="*/ 1349629 w 2832652"/>
                <a:gd name="connsiteY7" fmla="*/ 2838972 h 2832652"/>
                <a:gd name="connsiteX8" fmla="*/ 1311965 w 2832652"/>
                <a:gd name="connsiteY8" fmla="*/ 2830341 h 2832652"/>
                <a:gd name="connsiteX9" fmla="*/ 1096182 w 2832652"/>
                <a:gd name="connsiteY9" fmla="*/ 2796600 h 2832652"/>
                <a:gd name="connsiteX10" fmla="*/ 31387 w 2832652"/>
                <a:gd name="connsiteY10" fmla="*/ 1693357 h 2832652"/>
                <a:gd name="connsiteX11" fmla="*/ 0 w 2832652"/>
                <a:gd name="connsiteY11" fmla="*/ 1489343 h 2832652"/>
                <a:gd name="connsiteX12" fmla="*/ 0 w 2832652"/>
                <a:gd name="connsiteY12" fmla="*/ 1348103 h 2832652"/>
                <a:gd name="connsiteX13" fmla="*/ 440984 w 2832652"/>
                <a:gd name="connsiteY13" fmla="*/ 1418723 h 2832652"/>
                <a:gd name="connsiteX14" fmla="*/ 1423388 w 2832652"/>
                <a:gd name="connsiteY14" fmla="*/ 2399558 h 2832652"/>
                <a:gd name="connsiteX15" fmla="*/ 2402654 w 2832652"/>
                <a:gd name="connsiteY15" fmla="*/ 1421077 h 2832652"/>
                <a:gd name="connsiteX16" fmla="*/ 1422604 w 2832652"/>
                <a:gd name="connsiteY16" fmla="*/ 439457 h 2832652"/>
                <a:gd name="connsiteX17" fmla="*/ 440984 w 2832652"/>
                <a:gd name="connsiteY17" fmla="*/ 1418723 h 28326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832652" h="2832652">
                  <a:moveTo>
                    <a:pt x="0" y="1348103"/>
                  </a:moveTo>
                  <a:cubicBezTo>
                    <a:pt x="10201" y="1279836"/>
                    <a:pt x="16478" y="1210786"/>
                    <a:pt x="31387" y="1144089"/>
                  </a:cubicBezTo>
                  <a:cubicBezTo>
                    <a:pt x="155364" y="594821"/>
                    <a:pt x="484925" y="227597"/>
                    <a:pt x="1021638" y="61247"/>
                  </a:cubicBezTo>
                  <a:cubicBezTo>
                    <a:pt x="1741963" y="-161599"/>
                    <a:pt x="2518785" y="243290"/>
                    <a:pt x="2762817" y="957338"/>
                  </a:cubicBezTo>
                  <a:cubicBezTo>
                    <a:pt x="3034312" y="1751422"/>
                    <a:pt x="2565865" y="2602787"/>
                    <a:pt x="1749025" y="2796600"/>
                  </a:cubicBezTo>
                  <a:cubicBezTo>
                    <a:pt x="1672913" y="2814648"/>
                    <a:pt x="1594446" y="2820140"/>
                    <a:pt x="1516764" y="2831910"/>
                  </a:cubicBezTo>
                  <a:cubicBezTo>
                    <a:pt x="1508132" y="2833479"/>
                    <a:pt x="1499501" y="2836618"/>
                    <a:pt x="1490870" y="2838972"/>
                  </a:cubicBezTo>
                  <a:cubicBezTo>
                    <a:pt x="1443790" y="2838972"/>
                    <a:pt x="1396709" y="2838972"/>
                    <a:pt x="1349629" y="2838972"/>
                  </a:cubicBezTo>
                  <a:cubicBezTo>
                    <a:pt x="1337075" y="2835833"/>
                    <a:pt x="1324520" y="2832695"/>
                    <a:pt x="1311965" y="2830341"/>
                  </a:cubicBezTo>
                  <a:cubicBezTo>
                    <a:pt x="1239776" y="2819356"/>
                    <a:pt x="1166017" y="2815432"/>
                    <a:pt x="1096182" y="2796600"/>
                  </a:cubicBezTo>
                  <a:cubicBezTo>
                    <a:pt x="522589" y="2641236"/>
                    <a:pt x="164780" y="2274011"/>
                    <a:pt x="31387" y="1693357"/>
                  </a:cubicBezTo>
                  <a:cubicBezTo>
                    <a:pt x="15693" y="1626660"/>
                    <a:pt x="10201" y="1557609"/>
                    <a:pt x="0" y="1489343"/>
                  </a:cubicBezTo>
                  <a:cubicBezTo>
                    <a:pt x="0" y="1442263"/>
                    <a:pt x="0" y="1395183"/>
                    <a:pt x="0" y="1348103"/>
                  </a:cubicBezTo>
                  <a:close/>
                  <a:moveTo>
                    <a:pt x="440984" y="1418723"/>
                  </a:moveTo>
                  <a:cubicBezTo>
                    <a:pt x="440984" y="1957005"/>
                    <a:pt x="885106" y="2400343"/>
                    <a:pt x="1423388" y="2399558"/>
                  </a:cubicBezTo>
                  <a:cubicBezTo>
                    <a:pt x="1961671" y="2398774"/>
                    <a:pt x="2401870" y="1958574"/>
                    <a:pt x="2402654" y="1421077"/>
                  </a:cubicBezTo>
                  <a:cubicBezTo>
                    <a:pt x="2403439" y="881225"/>
                    <a:pt x="1964025" y="440241"/>
                    <a:pt x="1422604" y="439457"/>
                  </a:cubicBezTo>
                  <a:cubicBezTo>
                    <a:pt x="883536" y="437103"/>
                    <a:pt x="440984" y="879656"/>
                    <a:pt x="440984" y="1418723"/>
                  </a:cubicBezTo>
                  <a:close/>
                </a:path>
              </a:pathLst>
            </a:custGeom>
            <a:grpFill/>
            <a:ln w="78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xmlns="" id="{2F26B3BD-039D-489F-B621-D3581D5FE6C5}"/>
                </a:ext>
              </a:extLst>
            </p:cNvPr>
            <p:cNvSpPr/>
            <p:nvPr/>
          </p:nvSpPr>
          <p:spPr>
            <a:xfrm>
              <a:off x="5963376" y="1"/>
              <a:ext cx="3311292" cy="251093"/>
            </a:xfrm>
            <a:custGeom>
              <a:avLst/>
              <a:gdLst>
                <a:gd name="connsiteX0" fmla="*/ 3098655 w 3311299"/>
                <a:gd name="connsiteY0" fmla="*/ 0 h 251093"/>
                <a:gd name="connsiteX1" fmla="*/ 3145735 w 3311299"/>
                <a:gd name="connsiteY1" fmla="*/ 17263 h 251093"/>
                <a:gd name="connsiteX2" fmla="*/ 3312870 w 3311299"/>
                <a:gd name="connsiteY2" fmla="*/ 254233 h 251093"/>
                <a:gd name="connsiteX3" fmla="*/ 0 w 3311299"/>
                <a:gd name="connsiteY3" fmla="*/ 254233 h 251093"/>
                <a:gd name="connsiteX4" fmla="*/ 12555 w 3311299"/>
                <a:gd name="connsiteY4" fmla="*/ 183612 h 251093"/>
                <a:gd name="connsiteX5" fmla="*/ 170273 w 3311299"/>
                <a:gd name="connsiteY5" fmla="*/ 18832 h 251093"/>
                <a:gd name="connsiteX6" fmla="*/ 203229 w 3311299"/>
                <a:gd name="connsiteY6" fmla="*/ 0 h 251093"/>
                <a:gd name="connsiteX7" fmla="*/ 3098655 w 3311299"/>
                <a:gd name="connsiteY7" fmla="*/ 0 h 2510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311299" h="251093">
                  <a:moveTo>
                    <a:pt x="3098655" y="0"/>
                  </a:moveTo>
                  <a:cubicBezTo>
                    <a:pt x="3114348" y="5493"/>
                    <a:pt x="3130042" y="11770"/>
                    <a:pt x="3145735" y="17263"/>
                  </a:cubicBezTo>
                  <a:cubicBezTo>
                    <a:pt x="3248526" y="52573"/>
                    <a:pt x="3323070" y="157718"/>
                    <a:pt x="3312870" y="254233"/>
                  </a:cubicBezTo>
                  <a:cubicBezTo>
                    <a:pt x="2211196" y="254233"/>
                    <a:pt x="1109521" y="254233"/>
                    <a:pt x="0" y="254233"/>
                  </a:cubicBezTo>
                  <a:cubicBezTo>
                    <a:pt x="3923" y="229908"/>
                    <a:pt x="5493" y="205583"/>
                    <a:pt x="12555" y="183612"/>
                  </a:cubicBezTo>
                  <a:cubicBezTo>
                    <a:pt x="38449" y="103576"/>
                    <a:pt x="97299" y="54142"/>
                    <a:pt x="170273" y="18832"/>
                  </a:cubicBezTo>
                  <a:cubicBezTo>
                    <a:pt x="181259" y="13339"/>
                    <a:pt x="192244" y="6277"/>
                    <a:pt x="203229" y="0"/>
                  </a:cubicBezTo>
                  <a:cubicBezTo>
                    <a:pt x="1168371" y="0"/>
                    <a:pt x="2133513" y="0"/>
                    <a:pt x="3098655" y="0"/>
                  </a:cubicBezTo>
                  <a:close/>
                </a:path>
              </a:pathLst>
            </a:custGeom>
            <a:grpFill/>
            <a:ln w="78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xmlns="" id="{75C4F980-6CF5-473A-98EF-FE95978408D0}"/>
                </a:ext>
              </a:extLst>
            </p:cNvPr>
            <p:cNvSpPr/>
            <p:nvPr/>
          </p:nvSpPr>
          <p:spPr>
            <a:xfrm>
              <a:off x="1423059" y="355456"/>
              <a:ext cx="9211982" cy="5272955"/>
            </a:xfrm>
            <a:custGeom>
              <a:avLst/>
              <a:gdLst>
                <a:gd name="connsiteX0" fmla="*/ 2967071 w 9212004"/>
                <a:gd name="connsiteY0" fmla="*/ 2325757 h 5272970"/>
                <a:gd name="connsiteX1" fmla="*/ 3215811 w 9212004"/>
                <a:gd name="connsiteY1" fmla="*/ 2265337 h 5272970"/>
                <a:gd name="connsiteX2" fmla="*/ 3876501 w 9212004"/>
                <a:gd name="connsiteY2" fmla="*/ 2101342 h 5272970"/>
                <a:gd name="connsiteX3" fmla="*/ 3936136 w 9212004"/>
                <a:gd name="connsiteY3" fmla="*/ 2045630 h 5272970"/>
                <a:gd name="connsiteX4" fmla="*/ 4532484 w 9212004"/>
                <a:gd name="connsiteY4" fmla="*/ 42372 h 5272970"/>
                <a:gd name="connsiteX5" fmla="*/ 4590549 w 9212004"/>
                <a:gd name="connsiteY5" fmla="*/ 785 h 5272970"/>
                <a:gd name="connsiteX6" fmla="*/ 7788072 w 9212004"/>
                <a:gd name="connsiteY6" fmla="*/ 0 h 5272970"/>
                <a:gd name="connsiteX7" fmla="*/ 7847707 w 9212004"/>
                <a:gd name="connsiteY7" fmla="*/ 54142 h 5272970"/>
                <a:gd name="connsiteX8" fmla="*/ 8130188 w 9212004"/>
                <a:gd name="connsiteY8" fmla="*/ 1289995 h 5272970"/>
                <a:gd name="connsiteX9" fmla="*/ 8252596 w 9212004"/>
                <a:gd name="connsiteY9" fmla="*/ 1931853 h 5272970"/>
                <a:gd name="connsiteX10" fmla="*/ 8279274 w 9212004"/>
                <a:gd name="connsiteY10" fmla="*/ 2164900 h 5272970"/>
                <a:gd name="connsiteX11" fmla="*/ 8317723 w 9212004"/>
                <a:gd name="connsiteY11" fmla="*/ 2212764 h 5272970"/>
                <a:gd name="connsiteX12" fmla="*/ 9087482 w 9212004"/>
                <a:gd name="connsiteY12" fmla="*/ 2614515 h 5272970"/>
                <a:gd name="connsiteX13" fmla="*/ 9181643 w 9212004"/>
                <a:gd name="connsiteY13" fmla="*/ 2696905 h 5272970"/>
                <a:gd name="connsiteX14" fmla="*/ 9213029 w 9212004"/>
                <a:gd name="connsiteY14" fmla="*/ 2778510 h 5272970"/>
                <a:gd name="connsiteX15" fmla="*/ 9204398 w 9212004"/>
                <a:gd name="connsiteY15" fmla="*/ 2858546 h 5272970"/>
                <a:gd name="connsiteX16" fmla="*/ 9173012 w 9212004"/>
                <a:gd name="connsiteY16" fmla="*/ 2831868 h 5272970"/>
                <a:gd name="connsiteX17" fmla="*/ 8093308 w 9212004"/>
                <a:gd name="connsiteY17" fmla="*/ 2251213 h 5272970"/>
                <a:gd name="connsiteX18" fmla="*/ 7422417 w 9212004"/>
                <a:gd name="connsiteY18" fmla="*/ 2214334 h 5272970"/>
                <a:gd name="connsiteX19" fmla="*/ 6687183 w 9212004"/>
                <a:gd name="connsiteY19" fmla="*/ 2390099 h 5272970"/>
                <a:gd name="connsiteX20" fmla="*/ 5991182 w 9212004"/>
                <a:gd name="connsiteY20" fmla="*/ 2896210 h 5272970"/>
                <a:gd name="connsiteX21" fmla="*/ 5423082 w 9212004"/>
                <a:gd name="connsiteY21" fmla="*/ 4059873 h 5272970"/>
                <a:gd name="connsiteX22" fmla="*/ 5402681 w 9212004"/>
                <a:gd name="connsiteY22" fmla="*/ 4653867 h 5272970"/>
                <a:gd name="connsiteX23" fmla="*/ 5557261 w 9212004"/>
                <a:gd name="connsiteY23" fmla="*/ 5254139 h 5272970"/>
                <a:gd name="connsiteX24" fmla="*/ 5565892 w 9212004"/>
                <a:gd name="connsiteY24" fmla="*/ 5279248 h 5272970"/>
                <a:gd name="connsiteX25" fmla="*/ 2571598 w 9212004"/>
                <a:gd name="connsiteY25" fmla="*/ 5279248 h 5272970"/>
                <a:gd name="connsiteX26" fmla="*/ 2579445 w 9212004"/>
                <a:gd name="connsiteY26" fmla="*/ 5189011 h 5272970"/>
                <a:gd name="connsiteX27" fmla="*/ 2216928 w 9212004"/>
                <a:gd name="connsiteY27" fmla="*/ 4095968 h 5272970"/>
                <a:gd name="connsiteX28" fmla="*/ 1249432 w 9212004"/>
                <a:gd name="connsiteY28" fmla="*/ 3587503 h 5272970"/>
                <a:gd name="connsiteX29" fmla="*/ 373742 w 9212004"/>
                <a:gd name="connsiteY29" fmla="*/ 3715404 h 5272970"/>
                <a:gd name="connsiteX30" fmla="*/ 177575 w 9212004"/>
                <a:gd name="connsiteY30" fmla="*/ 3829181 h 5272970"/>
                <a:gd name="connsiteX31" fmla="*/ 1025 w 9212004"/>
                <a:gd name="connsiteY31" fmla="*/ 3971991 h 5272970"/>
                <a:gd name="connsiteX32" fmla="*/ 2594 w 9212004"/>
                <a:gd name="connsiteY32" fmla="*/ 3839381 h 5272970"/>
                <a:gd name="connsiteX33" fmla="*/ 38689 w 9212004"/>
                <a:gd name="connsiteY33" fmla="*/ 3800148 h 5272970"/>
                <a:gd name="connsiteX34" fmla="*/ 678194 w 9212004"/>
                <a:gd name="connsiteY34" fmla="*/ 3498836 h 5272970"/>
                <a:gd name="connsiteX35" fmla="*/ 882207 w 9212004"/>
                <a:gd name="connsiteY35" fmla="*/ 3460387 h 5272970"/>
                <a:gd name="connsiteX36" fmla="*/ 916733 w 9212004"/>
                <a:gd name="connsiteY36" fmla="*/ 3426646 h 5272970"/>
                <a:gd name="connsiteX37" fmla="*/ 989707 w 9212004"/>
                <a:gd name="connsiteY37" fmla="*/ 3097870 h 5272970"/>
                <a:gd name="connsiteX38" fmla="*/ 1216476 w 9212004"/>
                <a:gd name="connsiteY38" fmla="*/ 2806758 h 5272970"/>
                <a:gd name="connsiteX39" fmla="*/ 1538190 w 9212004"/>
                <a:gd name="connsiteY39" fmla="*/ 2698474 h 5272970"/>
                <a:gd name="connsiteX40" fmla="*/ 2423296 w 9212004"/>
                <a:gd name="connsiteY40" fmla="*/ 2480336 h 5272970"/>
                <a:gd name="connsiteX41" fmla="*/ 2471160 w 9212004"/>
                <a:gd name="connsiteY41" fmla="*/ 2416778 h 5272970"/>
                <a:gd name="connsiteX42" fmla="*/ 2470376 w 9212004"/>
                <a:gd name="connsiteY42" fmla="*/ 753282 h 5272970"/>
                <a:gd name="connsiteX43" fmla="*/ 2471160 w 9212004"/>
                <a:gd name="connsiteY43" fmla="*/ 710125 h 5272970"/>
                <a:gd name="connsiteX44" fmla="*/ 2511963 w 9212004"/>
                <a:gd name="connsiteY44" fmla="*/ 673245 h 5272970"/>
                <a:gd name="connsiteX45" fmla="*/ 2582583 w 9212004"/>
                <a:gd name="connsiteY45" fmla="*/ 674030 h 5272970"/>
                <a:gd name="connsiteX46" fmla="*/ 2621817 w 9212004"/>
                <a:gd name="connsiteY46" fmla="*/ 633227 h 5272970"/>
                <a:gd name="connsiteX47" fmla="*/ 2620247 w 9212004"/>
                <a:gd name="connsiteY47" fmla="*/ 91806 h 5272970"/>
                <a:gd name="connsiteX48" fmla="*/ 2666543 w 9212004"/>
                <a:gd name="connsiteY48" fmla="*/ 45511 h 5272970"/>
                <a:gd name="connsiteX49" fmla="*/ 2818769 w 9212004"/>
                <a:gd name="connsiteY49" fmla="*/ 46295 h 5272970"/>
                <a:gd name="connsiteX50" fmla="*/ 2821123 w 9212004"/>
                <a:gd name="connsiteY50" fmla="*/ 96514 h 5272970"/>
                <a:gd name="connsiteX51" fmla="*/ 2820338 w 9212004"/>
                <a:gd name="connsiteY51" fmla="*/ 622242 h 5272970"/>
                <a:gd name="connsiteX52" fmla="*/ 2864279 w 9212004"/>
                <a:gd name="connsiteY52" fmla="*/ 666968 h 5272970"/>
                <a:gd name="connsiteX53" fmla="*/ 2964717 w 9212004"/>
                <a:gd name="connsiteY53" fmla="*/ 770544 h 5272970"/>
                <a:gd name="connsiteX54" fmla="*/ 2964717 w 9212004"/>
                <a:gd name="connsiteY54" fmla="*/ 2284954 h 5272970"/>
                <a:gd name="connsiteX55" fmla="*/ 2967071 w 9212004"/>
                <a:gd name="connsiteY55" fmla="*/ 2325757 h 5272970"/>
                <a:gd name="connsiteX56" fmla="*/ 4133872 w 9212004"/>
                <a:gd name="connsiteY56" fmla="*/ 2069955 h 5272970"/>
                <a:gd name="connsiteX57" fmla="*/ 4188799 w 9212004"/>
                <a:gd name="connsiteY57" fmla="*/ 2069955 h 5272970"/>
                <a:gd name="connsiteX58" fmla="*/ 4479126 w 9212004"/>
                <a:gd name="connsiteY58" fmla="*/ 2064462 h 5272970"/>
                <a:gd name="connsiteX59" fmla="*/ 6217167 w 9212004"/>
                <a:gd name="connsiteY59" fmla="*/ 2047199 h 5272970"/>
                <a:gd name="connsiteX60" fmla="*/ 6268170 w 9212004"/>
                <a:gd name="connsiteY60" fmla="*/ 1996196 h 5272970"/>
                <a:gd name="connsiteX61" fmla="*/ 6268170 w 9212004"/>
                <a:gd name="connsiteY61" fmla="*/ 179689 h 5272970"/>
                <a:gd name="connsiteX62" fmla="*/ 6218736 w 9212004"/>
                <a:gd name="connsiteY62" fmla="*/ 128686 h 5272970"/>
                <a:gd name="connsiteX63" fmla="*/ 4716096 w 9212004"/>
                <a:gd name="connsiteY63" fmla="*/ 128686 h 5272970"/>
                <a:gd name="connsiteX64" fmla="*/ 4655677 w 9212004"/>
                <a:gd name="connsiteY64" fmla="*/ 175766 h 5272970"/>
                <a:gd name="connsiteX65" fmla="*/ 4193507 w 9212004"/>
                <a:gd name="connsiteY65" fmla="*/ 1854956 h 5272970"/>
                <a:gd name="connsiteX66" fmla="*/ 4133872 w 9212004"/>
                <a:gd name="connsiteY66" fmla="*/ 2069955 h 5272970"/>
                <a:gd name="connsiteX67" fmla="*/ 6388224 w 9212004"/>
                <a:gd name="connsiteY67" fmla="*/ 128686 h 5272970"/>
                <a:gd name="connsiteX68" fmla="*/ 6384301 w 9212004"/>
                <a:gd name="connsiteY68" fmla="*/ 182043 h 5272970"/>
                <a:gd name="connsiteX69" fmla="*/ 6386655 w 9212004"/>
                <a:gd name="connsiteY69" fmla="*/ 476294 h 5272970"/>
                <a:gd name="connsiteX70" fmla="*/ 6388224 w 9212004"/>
                <a:gd name="connsiteY70" fmla="*/ 2002473 h 5272970"/>
                <a:gd name="connsiteX71" fmla="*/ 6434520 w 9212004"/>
                <a:gd name="connsiteY71" fmla="*/ 2047984 h 5272970"/>
                <a:gd name="connsiteX72" fmla="*/ 6748387 w 9212004"/>
                <a:gd name="connsiteY72" fmla="*/ 2040922 h 5272970"/>
                <a:gd name="connsiteX73" fmla="*/ 8069768 w 9212004"/>
                <a:gd name="connsiteY73" fmla="*/ 2023659 h 5272970"/>
                <a:gd name="connsiteX74" fmla="*/ 8109786 w 9212004"/>
                <a:gd name="connsiteY74" fmla="*/ 2021305 h 5272970"/>
                <a:gd name="connsiteX75" fmla="*/ 8109786 w 9212004"/>
                <a:gd name="connsiteY75" fmla="*/ 1977364 h 5272970"/>
                <a:gd name="connsiteX76" fmla="*/ 8002287 w 9212004"/>
                <a:gd name="connsiteY76" fmla="*/ 1340998 h 5272970"/>
                <a:gd name="connsiteX77" fmla="*/ 7733146 w 9212004"/>
                <a:gd name="connsiteY77" fmla="*/ 170273 h 5272970"/>
                <a:gd name="connsiteX78" fmla="*/ 7680573 w 9212004"/>
                <a:gd name="connsiteY78" fmla="*/ 129470 h 5272970"/>
                <a:gd name="connsiteX79" fmla="*/ 6429027 w 9212004"/>
                <a:gd name="connsiteY79" fmla="*/ 129470 h 5272970"/>
                <a:gd name="connsiteX80" fmla="*/ 6388224 w 9212004"/>
                <a:gd name="connsiteY80" fmla="*/ 128686 h 5272970"/>
                <a:gd name="connsiteX81" fmla="*/ 5205730 w 9212004"/>
                <a:gd name="connsiteY81" fmla="*/ 2214334 h 5272970"/>
                <a:gd name="connsiteX82" fmla="*/ 5205730 w 9212004"/>
                <a:gd name="connsiteY82" fmla="*/ 2224534 h 5272970"/>
                <a:gd name="connsiteX83" fmla="*/ 4169967 w 9212004"/>
                <a:gd name="connsiteY83" fmla="*/ 2223750 h 5272970"/>
                <a:gd name="connsiteX84" fmla="*/ 4121318 w 9212004"/>
                <a:gd name="connsiteY84" fmla="*/ 2272399 h 5272970"/>
                <a:gd name="connsiteX85" fmla="*/ 4121318 w 9212004"/>
                <a:gd name="connsiteY85" fmla="*/ 3986899 h 5272970"/>
                <a:gd name="connsiteX86" fmla="*/ 4169967 w 9212004"/>
                <a:gd name="connsiteY86" fmla="*/ 4034764 h 5272970"/>
                <a:gd name="connsiteX87" fmla="*/ 5119416 w 9212004"/>
                <a:gd name="connsiteY87" fmla="*/ 4033979 h 5272970"/>
                <a:gd name="connsiteX88" fmla="*/ 5235547 w 9212004"/>
                <a:gd name="connsiteY88" fmla="*/ 3942958 h 5272970"/>
                <a:gd name="connsiteX89" fmla="*/ 6252477 w 9212004"/>
                <a:gd name="connsiteY89" fmla="*/ 2447380 h 5272970"/>
                <a:gd name="connsiteX90" fmla="*/ 6282294 w 9212004"/>
                <a:gd name="connsiteY90" fmla="*/ 2389315 h 5272970"/>
                <a:gd name="connsiteX91" fmla="*/ 6281509 w 9212004"/>
                <a:gd name="connsiteY91" fmla="*/ 2251998 h 5272970"/>
                <a:gd name="connsiteX92" fmla="*/ 6228937 w 9212004"/>
                <a:gd name="connsiteY92" fmla="*/ 2200994 h 5272970"/>
                <a:gd name="connsiteX93" fmla="*/ 5205730 w 9212004"/>
                <a:gd name="connsiteY93" fmla="*/ 2214334 h 5272970"/>
                <a:gd name="connsiteX94" fmla="*/ 2887035 w 9212004"/>
                <a:gd name="connsiteY94" fmla="*/ 3486281 h 5272970"/>
                <a:gd name="connsiteX95" fmla="*/ 2887035 w 9212004"/>
                <a:gd name="connsiteY95" fmla="*/ 2762032 h 5272970"/>
                <a:gd name="connsiteX96" fmla="*/ 2796798 w 9212004"/>
                <a:gd name="connsiteY96" fmla="*/ 2832652 h 5272970"/>
                <a:gd name="connsiteX97" fmla="*/ 2796798 w 9212004"/>
                <a:gd name="connsiteY97" fmla="*/ 3420369 h 5272970"/>
                <a:gd name="connsiteX98" fmla="*/ 2876049 w 9212004"/>
                <a:gd name="connsiteY98" fmla="*/ 3490204 h 5272970"/>
                <a:gd name="connsiteX99" fmla="*/ 2887035 w 9212004"/>
                <a:gd name="connsiteY99" fmla="*/ 3486281 h 5272970"/>
                <a:gd name="connsiteX100" fmla="*/ 2991396 w 9212004"/>
                <a:gd name="connsiteY100" fmla="*/ 3488635 h 5272970"/>
                <a:gd name="connsiteX101" fmla="*/ 3023567 w 9212004"/>
                <a:gd name="connsiteY101" fmla="*/ 3490989 h 5272970"/>
                <a:gd name="connsiteX102" fmla="*/ 3082417 w 9212004"/>
                <a:gd name="connsiteY102" fmla="*/ 3435278 h 5272970"/>
                <a:gd name="connsiteX103" fmla="*/ 3083202 w 9212004"/>
                <a:gd name="connsiteY103" fmla="*/ 2773018 h 5272970"/>
                <a:gd name="connsiteX104" fmla="*/ 3037691 w 9212004"/>
                <a:gd name="connsiteY104" fmla="*/ 2725153 h 5272970"/>
                <a:gd name="connsiteX105" fmla="*/ 2991396 w 9212004"/>
                <a:gd name="connsiteY105" fmla="*/ 2770663 h 5272970"/>
                <a:gd name="connsiteX106" fmla="*/ 2992180 w 9212004"/>
                <a:gd name="connsiteY106" fmla="*/ 3350533 h 5272970"/>
                <a:gd name="connsiteX107" fmla="*/ 2991396 w 9212004"/>
                <a:gd name="connsiteY107" fmla="*/ 3488635 h 5272970"/>
                <a:gd name="connsiteX108" fmla="*/ 2590430 w 9212004"/>
                <a:gd name="connsiteY108" fmla="*/ 3144166 h 5272970"/>
                <a:gd name="connsiteX109" fmla="*/ 2589645 w 9212004"/>
                <a:gd name="connsiteY109" fmla="*/ 3453325 h 5272970"/>
                <a:gd name="connsiteX110" fmla="*/ 2635156 w 9212004"/>
                <a:gd name="connsiteY110" fmla="*/ 3491773 h 5272970"/>
                <a:gd name="connsiteX111" fmla="*/ 2682236 w 9212004"/>
                <a:gd name="connsiteY111" fmla="*/ 3454110 h 5272970"/>
                <a:gd name="connsiteX112" fmla="*/ 2682236 w 9212004"/>
                <a:gd name="connsiteY112" fmla="*/ 2835006 h 5272970"/>
                <a:gd name="connsiteX113" fmla="*/ 2636725 w 9212004"/>
                <a:gd name="connsiteY113" fmla="*/ 2795773 h 5272970"/>
                <a:gd name="connsiteX114" fmla="*/ 2590430 w 9212004"/>
                <a:gd name="connsiteY114" fmla="*/ 2834222 h 5272970"/>
                <a:gd name="connsiteX115" fmla="*/ 2590430 w 9212004"/>
                <a:gd name="connsiteY115" fmla="*/ 3144166 h 5272970"/>
                <a:gd name="connsiteX116" fmla="*/ 2493916 w 9212004"/>
                <a:gd name="connsiteY116" fmla="*/ 3484712 h 5272970"/>
                <a:gd name="connsiteX117" fmla="*/ 2493916 w 9212004"/>
                <a:gd name="connsiteY117" fmla="*/ 3449401 h 5272970"/>
                <a:gd name="connsiteX118" fmla="*/ 2494701 w 9212004"/>
                <a:gd name="connsiteY118" fmla="*/ 2866393 h 5272970"/>
                <a:gd name="connsiteX119" fmla="*/ 2451544 w 9212004"/>
                <a:gd name="connsiteY119" fmla="*/ 2821667 h 5272970"/>
                <a:gd name="connsiteX120" fmla="*/ 2402894 w 9212004"/>
                <a:gd name="connsiteY120" fmla="*/ 2866393 h 5272970"/>
                <a:gd name="connsiteX121" fmla="*/ 2403679 w 9212004"/>
                <a:gd name="connsiteY121" fmla="*/ 3421938 h 5272970"/>
                <a:gd name="connsiteX122" fmla="*/ 2482146 w 9212004"/>
                <a:gd name="connsiteY122" fmla="*/ 3490989 h 5272970"/>
                <a:gd name="connsiteX123" fmla="*/ 2493916 w 9212004"/>
                <a:gd name="connsiteY123" fmla="*/ 3484712 h 5272970"/>
                <a:gd name="connsiteX124" fmla="*/ 2287548 w 9212004"/>
                <a:gd name="connsiteY124" fmla="*/ 3487850 h 5272970"/>
                <a:gd name="connsiteX125" fmla="*/ 2289902 w 9212004"/>
                <a:gd name="connsiteY125" fmla="*/ 3454894 h 5272970"/>
                <a:gd name="connsiteX126" fmla="*/ 2290687 w 9212004"/>
                <a:gd name="connsiteY126" fmla="*/ 2914258 h 5272970"/>
                <a:gd name="connsiteX127" fmla="*/ 2245961 w 9212004"/>
                <a:gd name="connsiteY127" fmla="*/ 2875024 h 5272970"/>
                <a:gd name="connsiteX128" fmla="*/ 2198881 w 9212004"/>
                <a:gd name="connsiteY128" fmla="*/ 2916612 h 5272970"/>
                <a:gd name="connsiteX129" fmla="*/ 2199665 w 9212004"/>
                <a:gd name="connsiteY129" fmla="*/ 3418015 h 5272970"/>
                <a:gd name="connsiteX130" fmla="*/ 2287548 w 9212004"/>
                <a:gd name="connsiteY130" fmla="*/ 3487850 h 5272970"/>
                <a:gd name="connsiteX131" fmla="*/ 1814393 w 9212004"/>
                <a:gd name="connsiteY131" fmla="*/ 2958984 h 5272970"/>
                <a:gd name="connsiteX132" fmla="*/ 1814393 w 9212004"/>
                <a:gd name="connsiteY132" fmla="*/ 3488635 h 5272970"/>
                <a:gd name="connsiteX133" fmla="*/ 1836364 w 9212004"/>
                <a:gd name="connsiteY133" fmla="*/ 3491773 h 5272970"/>
                <a:gd name="connsiteX134" fmla="*/ 1903845 w 9212004"/>
                <a:gd name="connsiteY134" fmla="*/ 3429000 h 5272970"/>
                <a:gd name="connsiteX135" fmla="*/ 1903845 w 9212004"/>
                <a:gd name="connsiteY135" fmla="*/ 3029604 h 5272970"/>
                <a:gd name="connsiteX136" fmla="*/ 1814393 w 9212004"/>
                <a:gd name="connsiteY136" fmla="*/ 2958984 h 5272970"/>
                <a:gd name="connsiteX137" fmla="*/ 2084319 w 9212004"/>
                <a:gd name="connsiteY137" fmla="*/ 2915827 h 5272970"/>
                <a:gd name="connsiteX138" fmla="*/ 2058425 w 9212004"/>
                <a:gd name="connsiteY138" fmla="*/ 2913473 h 5272970"/>
                <a:gd name="connsiteX139" fmla="*/ 1995651 w 9212004"/>
                <a:gd name="connsiteY139" fmla="*/ 2972323 h 5272970"/>
                <a:gd name="connsiteX140" fmla="*/ 1995651 w 9212004"/>
                <a:gd name="connsiteY140" fmla="*/ 3418015 h 5272970"/>
                <a:gd name="connsiteX141" fmla="*/ 2075688 w 9212004"/>
                <a:gd name="connsiteY141" fmla="*/ 3489420 h 5272970"/>
                <a:gd name="connsiteX142" fmla="*/ 2084319 w 9212004"/>
                <a:gd name="connsiteY142" fmla="*/ 3483927 h 5272970"/>
                <a:gd name="connsiteX143" fmla="*/ 2084319 w 9212004"/>
                <a:gd name="connsiteY143" fmla="*/ 2915827 h 5272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</a:cxnLst>
              <a:rect l="l" t="t" r="r" b="b"/>
              <a:pathLst>
                <a:path w="9212004" h="5272970">
                  <a:moveTo>
                    <a:pt x="2967071" y="2325757"/>
                  </a:moveTo>
                  <a:cubicBezTo>
                    <a:pt x="3054169" y="2304571"/>
                    <a:pt x="3134990" y="2285739"/>
                    <a:pt x="3215811" y="2265337"/>
                  </a:cubicBezTo>
                  <a:cubicBezTo>
                    <a:pt x="3436302" y="2210410"/>
                    <a:pt x="3656009" y="2154699"/>
                    <a:pt x="3876501" y="2101342"/>
                  </a:cubicBezTo>
                  <a:cubicBezTo>
                    <a:pt x="3909457" y="2093495"/>
                    <a:pt x="3925935" y="2079371"/>
                    <a:pt x="3936136" y="2045630"/>
                  </a:cubicBezTo>
                  <a:cubicBezTo>
                    <a:pt x="4134657" y="1377877"/>
                    <a:pt x="4333963" y="710125"/>
                    <a:pt x="4532484" y="42372"/>
                  </a:cubicBezTo>
                  <a:cubicBezTo>
                    <a:pt x="4541900" y="9416"/>
                    <a:pt x="4557593" y="785"/>
                    <a:pt x="4590549" y="785"/>
                  </a:cubicBezTo>
                  <a:cubicBezTo>
                    <a:pt x="5656129" y="1569"/>
                    <a:pt x="6722493" y="1569"/>
                    <a:pt x="7788072" y="0"/>
                  </a:cubicBezTo>
                  <a:cubicBezTo>
                    <a:pt x="7831229" y="0"/>
                    <a:pt x="7840645" y="21186"/>
                    <a:pt x="7847707" y="54142"/>
                  </a:cubicBezTo>
                  <a:cubicBezTo>
                    <a:pt x="7941867" y="466093"/>
                    <a:pt x="8039951" y="877259"/>
                    <a:pt x="8130188" y="1289995"/>
                  </a:cubicBezTo>
                  <a:cubicBezTo>
                    <a:pt x="8177268" y="1502640"/>
                    <a:pt x="8214148" y="1717639"/>
                    <a:pt x="8252596" y="1931853"/>
                  </a:cubicBezTo>
                  <a:cubicBezTo>
                    <a:pt x="8266720" y="2008751"/>
                    <a:pt x="8272998" y="2087217"/>
                    <a:pt x="8279274" y="2164900"/>
                  </a:cubicBezTo>
                  <a:cubicBezTo>
                    <a:pt x="8281629" y="2193932"/>
                    <a:pt x="8290260" y="2204918"/>
                    <a:pt x="8317723" y="2212764"/>
                  </a:cubicBezTo>
                  <a:cubicBezTo>
                    <a:pt x="8600988" y="2294370"/>
                    <a:pt x="8857575" y="2428548"/>
                    <a:pt x="9087482" y="2614515"/>
                  </a:cubicBezTo>
                  <a:cubicBezTo>
                    <a:pt x="9119654" y="2641193"/>
                    <a:pt x="9149471" y="2671011"/>
                    <a:pt x="9181643" y="2696905"/>
                  </a:cubicBezTo>
                  <a:cubicBezTo>
                    <a:pt x="9209891" y="2718875"/>
                    <a:pt x="9218523" y="2744770"/>
                    <a:pt x="9213029" y="2778510"/>
                  </a:cubicBezTo>
                  <a:cubicBezTo>
                    <a:pt x="9209106" y="2802835"/>
                    <a:pt x="9207537" y="2827160"/>
                    <a:pt x="9204398" y="2858546"/>
                  </a:cubicBezTo>
                  <a:cubicBezTo>
                    <a:pt x="9191844" y="2847561"/>
                    <a:pt x="9181643" y="2839714"/>
                    <a:pt x="9173012" y="2831868"/>
                  </a:cubicBezTo>
                  <a:cubicBezTo>
                    <a:pt x="8866991" y="2538402"/>
                    <a:pt x="8509967" y="2339881"/>
                    <a:pt x="8093308" y="2251213"/>
                  </a:cubicBezTo>
                  <a:cubicBezTo>
                    <a:pt x="7872031" y="2204133"/>
                    <a:pt x="7647617" y="2197071"/>
                    <a:pt x="7422417" y="2214334"/>
                  </a:cubicBezTo>
                  <a:cubicBezTo>
                    <a:pt x="7168184" y="2233950"/>
                    <a:pt x="6922583" y="2291231"/>
                    <a:pt x="6687183" y="2390099"/>
                  </a:cubicBezTo>
                  <a:cubicBezTo>
                    <a:pt x="6415687" y="2504661"/>
                    <a:pt x="6192842" y="2685919"/>
                    <a:pt x="5991182" y="2896210"/>
                  </a:cubicBezTo>
                  <a:cubicBezTo>
                    <a:pt x="5677315" y="3223417"/>
                    <a:pt x="5490564" y="3611828"/>
                    <a:pt x="5423082" y="4059873"/>
                  </a:cubicBezTo>
                  <a:cubicBezTo>
                    <a:pt x="5393265" y="4257610"/>
                    <a:pt x="5382280" y="4455346"/>
                    <a:pt x="5402681" y="4653867"/>
                  </a:cubicBezTo>
                  <a:cubicBezTo>
                    <a:pt x="5423867" y="4861020"/>
                    <a:pt x="5471732" y="5062679"/>
                    <a:pt x="5557261" y="5254139"/>
                  </a:cubicBezTo>
                  <a:cubicBezTo>
                    <a:pt x="5560399" y="5261200"/>
                    <a:pt x="5561969" y="5268263"/>
                    <a:pt x="5565892" y="5279248"/>
                  </a:cubicBezTo>
                  <a:cubicBezTo>
                    <a:pt x="4567009" y="5279248"/>
                    <a:pt x="3571265" y="5279248"/>
                    <a:pt x="2571598" y="5279248"/>
                  </a:cubicBezTo>
                  <a:cubicBezTo>
                    <a:pt x="2574737" y="5247861"/>
                    <a:pt x="2577091" y="5218829"/>
                    <a:pt x="2579445" y="5189011"/>
                  </a:cubicBezTo>
                  <a:cubicBezTo>
                    <a:pt x="2613970" y="4773137"/>
                    <a:pt x="2482930" y="4411405"/>
                    <a:pt x="2216928" y="4095968"/>
                  </a:cubicBezTo>
                  <a:cubicBezTo>
                    <a:pt x="1964265" y="3796225"/>
                    <a:pt x="1637843" y="3632229"/>
                    <a:pt x="1249432" y="3587503"/>
                  </a:cubicBezTo>
                  <a:cubicBezTo>
                    <a:pt x="945765" y="3552193"/>
                    <a:pt x="652300" y="3585934"/>
                    <a:pt x="373742" y="3715404"/>
                  </a:cubicBezTo>
                  <a:cubicBezTo>
                    <a:pt x="305476" y="3747576"/>
                    <a:pt x="239564" y="3786024"/>
                    <a:pt x="177575" y="3829181"/>
                  </a:cubicBezTo>
                  <a:cubicBezTo>
                    <a:pt x="116371" y="3870768"/>
                    <a:pt x="61444" y="3921772"/>
                    <a:pt x="1025" y="3971991"/>
                  </a:cubicBezTo>
                  <a:cubicBezTo>
                    <a:pt x="1025" y="3928049"/>
                    <a:pt x="-2114" y="3883323"/>
                    <a:pt x="2594" y="3839381"/>
                  </a:cubicBezTo>
                  <a:cubicBezTo>
                    <a:pt x="4164" y="3825257"/>
                    <a:pt x="24565" y="3811918"/>
                    <a:pt x="38689" y="3800148"/>
                  </a:cubicBezTo>
                  <a:cubicBezTo>
                    <a:pt x="227794" y="3648707"/>
                    <a:pt x="444362" y="3555332"/>
                    <a:pt x="678194" y="3498836"/>
                  </a:cubicBezTo>
                  <a:cubicBezTo>
                    <a:pt x="745675" y="3482358"/>
                    <a:pt x="813941" y="3471372"/>
                    <a:pt x="882207" y="3460387"/>
                  </a:cubicBezTo>
                  <a:cubicBezTo>
                    <a:pt x="904963" y="3456463"/>
                    <a:pt x="912025" y="3447832"/>
                    <a:pt x="916733" y="3426646"/>
                  </a:cubicBezTo>
                  <a:cubicBezTo>
                    <a:pt x="940273" y="3316793"/>
                    <a:pt x="966167" y="3207724"/>
                    <a:pt x="989707" y="3097870"/>
                  </a:cubicBezTo>
                  <a:cubicBezTo>
                    <a:pt x="1018740" y="2964477"/>
                    <a:pt x="1101914" y="2875024"/>
                    <a:pt x="1216476" y="2806758"/>
                  </a:cubicBezTo>
                  <a:cubicBezTo>
                    <a:pt x="1316129" y="2747908"/>
                    <a:pt x="1427552" y="2725153"/>
                    <a:pt x="1538190" y="2698474"/>
                  </a:cubicBezTo>
                  <a:cubicBezTo>
                    <a:pt x="1833225" y="2625500"/>
                    <a:pt x="2128261" y="2550956"/>
                    <a:pt x="2423296" y="2480336"/>
                  </a:cubicBezTo>
                  <a:cubicBezTo>
                    <a:pt x="2462529" y="2470920"/>
                    <a:pt x="2471160" y="2453658"/>
                    <a:pt x="2471160" y="2416778"/>
                  </a:cubicBezTo>
                  <a:cubicBezTo>
                    <a:pt x="2470376" y="1862018"/>
                    <a:pt x="2470376" y="1308042"/>
                    <a:pt x="2470376" y="753282"/>
                  </a:cubicBezTo>
                  <a:cubicBezTo>
                    <a:pt x="2470376" y="739157"/>
                    <a:pt x="2469591" y="724249"/>
                    <a:pt x="2471160" y="710125"/>
                  </a:cubicBezTo>
                  <a:cubicBezTo>
                    <a:pt x="2473515" y="686585"/>
                    <a:pt x="2485285" y="671676"/>
                    <a:pt x="2511963" y="673245"/>
                  </a:cubicBezTo>
                  <a:cubicBezTo>
                    <a:pt x="2535503" y="674030"/>
                    <a:pt x="2559043" y="671676"/>
                    <a:pt x="2582583" y="674030"/>
                  </a:cubicBezTo>
                  <a:cubicBezTo>
                    <a:pt x="2613970" y="677169"/>
                    <a:pt x="2621817" y="663829"/>
                    <a:pt x="2621817" y="633227"/>
                  </a:cubicBezTo>
                  <a:cubicBezTo>
                    <a:pt x="2620247" y="452754"/>
                    <a:pt x="2621817" y="272280"/>
                    <a:pt x="2620247" y="91806"/>
                  </a:cubicBezTo>
                  <a:cubicBezTo>
                    <a:pt x="2620247" y="55711"/>
                    <a:pt x="2629664" y="43157"/>
                    <a:pt x="2666543" y="45511"/>
                  </a:cubicBezTo>
                  <a:cubicBezTo>
                    <a:pt x="2715977" y="48649"/>
                    <a:pt x="2765411" y="46295"/>
                    <a:pt x="2818769" y="46295"/>
                  </a:cubicBezTo>
                  <a:cubicBezTo>
                    <a:pt x="2819553" y="65912"/>
                    <a:pt x="2821123" y="80821"/>
                    <a:pt x="2821123" y="96514"/>
                  </a:cubicBezTo>
                  <a:cubicBezTo>
                    <a:pt x="2821123" y="271495"/>
                    <a:pt x="2821907" y="447261"/>
                    <a:pt x="2820338" y="622242"/>
                  </a:cubicBezTo>
                  <a:cubicBezTo>
                    <a:pt x="2820338" y="655983"/>
                    <a:pt x="2828969" y="666968"/>
                    <a:pt x="2864279" y="666968"/>
                  </a:cubicBezTo>
                  <a:cubicBezTo>
                    <a:pt x="2967071" y="665399"/>
                    <a:pt x="2964717" y="666968"/>
                    <a:pt x="2964717" y="770544"/>
                  </a:cubicBezTo>
                  <a:cubicBezTo>
                    <a:pt x="2963932" y="1275086"/>
                    <a:pt x="2963932" y="1780412"/>
                    <a:pt x="2964717" y="2284954"/>
                  </a:cubicBezTo>
                  <a:cubicBezTo>
                    <a:pt x="2963148" y="2296724"/>
                    <a:pt x="2965501" y="2307709"/>
                    <a:pt x="2967071" y="2325757"/>
                  </a:cubicBezTo>
                  <a:close/>
                  <a:moveTo>
                    <a:pt x="4133872" y="2069955"/>
                  </a:moveTo>
                  <a:cubicBezTo>
                    <a:pt x="4158197" y="2069955"/>
                    <a:pt x="4173106" y="2069955"/>
                    <a:pt x="4188799" y="2069955"/>
                  </a:cubicBezTo>
                  <a:cubicBezTo>
                    <a:pt x="4285313" y="2068385"/>
                    <a:pt x="4382612" y="2065247"/>
                    <a:pt x="4479126" y="2064462"/>
                  </a:cubicBezTo>
                  <a:cubicBezTo>
                    <a:pt x="5058212" y="2058185"/>
                    <a:pt x="5637297" y="2051907"/>
                    <a:pt x="6217167" y="2047199"/>
                  </a:cubicBezTo>
                  <a:cubicBezTo>
                    <a:pt x="6256400" y="2047199"/>
                    <a:pt x="6268170" y="2036214"/>
                    <a:pt x="6268170" y="1996196"/>
                  </a:cubicBezTo>
                  <a:cubicBezTo>
                    <a:pt x="6266601" y="1390432"/>
                    <a:pt x="6267385" y="785453"/>
                    <a:pt x="6268170" y="179689"/>
                  </a:cubicBezTo>
                  <a:cubicBezTo>
                    <a:pt x="6268170" y="141240"/>
                    <a:pt x="6259539" y="128686"/>
                    <a:pt x="6218736" y="128686"/>
                  </a:cubicBezTo>
                  <a:cubicBezTo>
                    <a:pt x="5718118" y="130255"/>
                    <a:pt x="5216715" y="130255"/>
                    <a:pt x="4716096" y="128686"/>
                  </a:cubicBezTo>
                  <a:cubicBezTo>
                    <a:pt x="4678432" y="128686"/>
                    <a:pt x="4665093" y="140456"/>
                    <a:pt x="4655677" y="175766"/>
                  </a:cubicBezTo>
                  <a:cubicBezTo>
                    <a:pt x="4502667" y="736019"/>
                    <a:pt x="4348087" y="1295487"/>
                    <a:pt x="4193507" y="1854956"/>
                  </a:cubicBezTo>
                  <a:cubicBezTo>
                    <a:pt x="4173106" y="1924006"/>
                    <a:pt x="4155058" y="1993057"/>
                    <a:pt x="4133872" y="2069955"/>
                  </a:cubicBezTo>
                  <a:close/>
                  <a:moveTo>
                    <a:pt x="6388224" y="128686"/>
                  </a:moveTo>
                  <a:cubicBezTo>
                    <a:pt x="6386655" y="149087"/>
                    <a:pt x="6384301" y="165565"/>
                    <a:pt x="6384301" y="182043"/>
                  </a:cubicBezTo>
                  <a:cubicBezTo>
                    <a:pt x="6385086" y="280127"/>
                    <a:pt x="6386655" y="378210"/>
                    <a:pt x="6386655" y="476294"/>
                  </a:cubicBezTo>
                  <a:cubicBezTo>
                    <a:pt x="6387440" y="984759"/>
                    <a:pt x="6388224" y="1493224"/>
                    <a:pt x="6388224" y="2002473"/>
                  </a:cubicBezTo>
                  <a:cubicBezTo>
                    <a:pt x="6388224" y="2038568"/>
                    <a:pt x="6398425" y="2049553"/>
                    <a:pt x="6434520" y="2047984"/>
                  </a:cubicBezTo>
                  <a:cubicBezTo>
                    <a:pt x="6538880" y="2044061"/>
                    <a:pt x="6643241" y="2041707"/>
                    <a:pt x="6748387" y="2040922"/>
                  </a:cubicBezTo>
                  <a:cubicBezTo>
                    <a:pt x="7188586" y="2034645"/>
                    <a:pt x="7629569" y="2029152"/>
                    <a:pt x="8069768" y="2023659"/>
                  </a:cubicBezTo>
                  <a:cubicBezTo>
                    <a:pt x="8083107" y="2023659"/>
                    <a:pt x="8097232" y="2022090"/>
                    <a:pt x="8109786" y="2021305"/>
                  </a:cubicBezTo>
                  <a:cubicBezTo>
                    <a:pt x="8109786" y="2003258"/>
                    <a:pt x="8111355" y="1989919"/>
                    <a:pt x="8109786" y="1977364"/>
                  </a:cubicBezTo>
                  <a:cubicBezTo>
                    <a:pt x="8074476" y="1764719"/>
                    <a:pt x="8047797" y="1551289"/>
                    <a:pt x="8002287" y="1340998"/>
                  </a:cubicBezTo>
                  <a:cubicBezTo>
                    <a:pt x="7917543" y="949449"/>
                    <a:pt x="7822598" y="560253"/>
                    <a:pt x="7733146" y="170273"/>
                  </a:cubicBezTo>
                  <a:cubicBezTo>
                    <a:pt x="7726083" y="138886"/>
                    <a:pt x="7712744" y="129470"/>
                    <a:pt x="7680573" y="129470"/>
                  </a:cubicBezTo>
                  <a:cubicBezTo>
                    <a:pt x="7263129" y="130255"/>
                    <a:pt x="6846471" y="129470"/>
                    <a:pt x="6429027" y="129470"/>
                  </a:cubicBezTo>
                  <a:cubicBezTo>
                    <a:pt x="6417257" y="128686"/>
                    <a:pt x="6403917" y="128686"/>
                    <a:pt x="6388224" y="128686"/>
                  </a:cubicBezTo>
                  <a:close/>
                  <a:moveTo>
                    <a:pt x="5205730" y="2214334"/>
                  </a:moveTo>
                  <a:cubicBezTo>
                    <a:pt x="5205730" y="2217472"/>
                    <a:pt x="5205730" y="2221396"/>
                    <a:pt x="5205730" y="2224534"/>
                  </a:cubicBezTo>
                  <a:cubicBezTo>
                    <a:pt x="4860475" y="2224534"/>
                    <a:pt x="4515221" y="2225319"/>
                    <a:pt x="4169967" y="2223750"/>
                  </a:cubicBezTo>
                  <a:cubicBezTo>
                    <a:pt x="4132303" y="2223750"/>
                    <a:pt x="4121318" y="2234735"/>
                    <a:pt x="4121318" y="2272399"/>
                  </a:cubicBezTo>
                  <a:cubicBezTo>
                    <a:pt x="4122102" y="2843638"/>
                    <a:pt x="4122102" y="3415661"/>
                    <a:pt x="4121318" y="3986899"/>
                  </a:cubicBezTo>
                  <a:cubicBezTo>
                    <a:pt x="4121318" y="4025348"/>
                    <a:pt x="4133088" y="4034764"/>
                    <a:pt x="4169967" y="4034764"/>
                  </a:cubicBezTo>
                  <a:cubicBezTo>
                    <a:pt x="4486189" y="4033195"/>
                    <a:pt x="4803194" y="4033979"/>
                    <a:pt x="5119416" y="4033979"/>
                  </a:cubicBezTo>
                  <a:cubicBezTo>
                    <a:pt x="5213576" y="4033979"/>
                    <a:pt x="5212791" y="4033979"/>
                    <a:pt x="5235547" y="3942958"/>
                  </a:cubicBezTo>
                  <a:cubicBezTo>
                    <a:pt x="5394050" y="3322285"/>
                    <a:pt x="5721256" y="2815390"/>
                    <a:pt x="6252477" y="2447380"/>
                  </a:cubicBezTo>
                  <a:cubicBezTo>
                    <a:pt x="6274447" y="2431687"/>
                    <a:pt x="6283079" y="2415209"/>
                    <a:pt x="6282294" y="2389315"/>
                  </a:cubicBezTo>
                  <a:cubicBezTo>
                    <a:pt x="6280725" y="2343804"/>
                    <a:pt x="6282294" y="2297509"/>
                    <a:pt x="6281509" y="2251998"/>
                  </a:cubicBezTo>
                  <a:cubicBezTo>
                    <a:pt x="6281509" y="2200994"/>
                    <a:pt x="6281509" y="2200210"/>
                    <a:pt x="6228937" y="2200994"/>
                  </a:cubicBezTo>
                  <a:cubicBezTo>
                    <a:pt x="5888391" y="2205702"/>
                    <a:pt x="5547060" y="2210410"/>
                    <a:pt x="5205730" y="2214334"/>
                  </a:cubicBezTo>
                  <a:close/>
                  <a:moveTo>
                    <a:pt x="2887035" y="3486281"/>
                  </a:moveTo>
                  <a:cubicBezTo>
                    <a:pt x="2887035" y="3245388"/>
                    <a:pt x="2887035" y="3003710"/>
                    <a:pt x="2887035" y="2762032"/>
                  </a:cubicBezTo>
                  <a:cubicBezTo>
                    <a:pt x="2796798" y="2747908"/>
                    <a:pt x="2796798" y="2747908"/>
                    <a:pt x="2796798" y="2832652"/>
                  </a:cubicBezTo>
                  <a:cubicBezTo>
                    <a:pt x="2796798" y="3028819"/>
                    <a:pt x="2796798" y="3224986"/>
                    <a:pt x="2796798" y="3420369"/>
                  </a:cubicBezTo>
                  <a:cubicBezTo>
                    <a:pt x="2796798" y="3498051"/>
                    <a:pt x="2796798" y="3498051"/>
                    <a:pt x="2876049" y="3490204"/>
                  </a:cubicBezTo>
                  <a:cubicBezTo>
                    <a:pt x="2878403" y="3490204"/>
                    <a:pt x="2880757" y="3488635"/>
                    <a:pt x="2887035" y="3486281"/>
                  </a:cubicBezTo>
                  <a:close/>
                  <a:moveTo>
                    <a:pt x="2991396" y="3488635"/>
                  </a:moveTo>
                  <a:cubicBezTo>
                    <a:pt x="3005520" y="3490204"/>
                    <a:pt x="3014936" y="3490989"/>
                    <a:pt x="3023567" y="3490989"/>
                  </a:cubicBezTo>
                  <a:cubicBezTo>
                    <a:pt x="3082417" y="3492558"/>
                    <a:pt x="3082417" y="3492558"/>
                    <a:pt x="3082417" y="3435278"/>
                  </a:cubicBezTo>
                  <a:cubicBezTo>
                    <a:pt x="3082417" y="3214786"/>
                    <a:pt x="3081632" y="2993509"/>
                    <a:pt x="3083202" y="2773018"/>
                  </a:cubicBezTo>
                  <a:cubicBezTo>
                    <a:pt x="3083202" y="2738492"/>
                    <a:pt x="3074570" y="2725153"/>
                    <a:pt x="3037691" y="2725153"/>
                  </a:cubicBezTo>
                  <a:cubicBezTo>
                    <a:pt x="3003166" y="2725938"/>
                    <a:pt x="2990611" y="2733784"/>
                    <a:pt x="2991396" y="2770663"/>
                  </a:cubicBezTo>
                  <a:cubicBezTo>
                    <a:pt x="2992965" y="2963692"/>
                    <a:pt x="2992180" y="3157505"/>
                    <a:pt x="2992180" y="3350533"/>
                  </a:cubicBezTo>
                  <a:cubicBezTo>
                    <a:pt x="2991396" y="3396044"/>
                    <a:pt x="2991396" y="3439986"/>
                    <a:pt x="2991396" y="3488635"/>
                  </a:cubicBezTo>
                  <a:close/>
                  <a:moveTo>
                    <a:pt x="2590430" y="3144166"/>
                  </a:moveTo>
                  <a:cubicBezTo>
                    <a:pt x="2590430" y="3246957"/>
                    <a:pt x="2591999" y="3350533"/>
                    <a:pt x="2589645" y="3453325"/>
                  </a:cubicBezTo>
                  <a:cubicBezTo>
                    <a:pt x="2588861" y="3490989"/>
                    <a:pt x="2606908" y="3492558"/>
                    <a:pt x="2635156" y="3491773"/>
                  </a:cubicBezTo>
                  <a:cubicBezTo>
                    <a:pt x="2661835" y="3490989"/>
                    <a:pt x="2682236" y="3492558"/>
                    <a:pt x="2682236" y="3454110"/>
                  </a:cubicBezTo>
                  <a:cubicBezTo>
                    <a:pt x="2680667" y="3247742"/>
                    <a:pt x="2680667" y="3041374"/>
                    <a:pt x="2682236" y="2835006"/>
                  </a:cubicBezTo>
                  <a:cubicBezTo>
                    <a:pt x="2682236" y="2798127"/>
                    <a:pt x="2664974" y="2795773"/>
                    <a:pt x="2636725" y="2795773"/>
                  </a:cubicBezTo>
                  <a:cubicBezTo>
                    <a:pt x="2610047" y="2796558"/>
                    <a:pt x="2589645" y="2794988"/>
                    <a:pt x="2590430" y="2834222"/>
                  </a:cubicBezTo>
                  <a:cubicBezTo>
                    <a:pt x="2591999" y="2937798"/>
                    <a:pt x="2590430" y="3041374"/>
                    <a:pt x="2590430" y="3144166"/>
                  </a:cubicBezTo>
                  <a:close/>
                  <a:moveTo>
                    <a:pt x="2493916" y="3484712"/>
                  </a:moveTo>
                  <a:cubicBezTo>
                    <a:pt x="2493916" y="3472942"/>
                    <a:pt x="2493916" y="3461171"/>
                    <a:pt x="2493916" y="3449401"/>
                  </a:cubicBezTo>
                  <a:cubicBezTo>
                    <a:pt x="2493916" y="3254804"/>
                    <a:pt x="2493131" y="3060206"/>
                    <a:pt x="2494701" y="2866393"/>
                  </a:cubicBezTo>
                  <a:cubicBezTo>
                    <a:pt x="2494701" y="2832652"/>
                    <a:pt x="2486854" y="2820098"/>
                    <a:pt x="2451544" y="2821667"/>
                  </a:cubicBezTo>
                  <a:cubicBezTo>
                    <a:pt x="2419372" y="2823236"/>
                    <a:pt x="2402110" y="2826375"/>
                    <a:pt x="2402894" y="2866393"/>
                  </a:cubicBezTo>
                  <a:cubicBezTo>
                    <a:pt x="2405248" y="3051575"/>
                    <a:pt x="2403679" y="3236756"/>
                    <a:pt x="2403679" y="3421938"/>
                  </a:cubicBezTo>
                  <a:cubicBezTo>
                    <a:pt x="2403679" y="3499620"/>
                    <a:pt x="2403679" y="3499620"/>
                    <a:pt x="2482146" y="3490989"/>
                  </a:cubicBezTo>
                  <a:cubicBezTo>
                    <a:pt x="2484500" y="3490204"/>
                    <a:pt x="2486854" y="3487850"/>
                    <a:pt x="2493916" y="3484712"/>
                  </a:cubicBezTo>
                  <a:close/>
                  <a:moveTo>
                    <a:pt x="2287548" y="3487850"/>
                  </a:moveTo>
                  <a:cubicBezTo>
                    <a:pt x="2288333" y="3475296"/>
                    <a:pt x="2289902" y="3465095"/>
                    <a:pt x="2289902" y="3454894"/>
                  </a:cubicBezTo>
                  <a:cubicBezTo>
                    <a:pt x="2289902" y="3274421"/>
                    <a:pt x="2289118" y="3093947"/>
                    <a:pt x="2290687" y="2914258"/>
                  </a:cubicBezTo>
                  <a:cubicBezTo>
                    <a:pt x="2291471" y="2877378"/>
                    <a:pt x="2274209" y="2875809"/>
                    <a:pt x="2245961" y="2875024"/>
                  </a:cubicBezTo>
                  <a:cubicBezTo>
                    <a:pt x="2215359" y="2874240"/>
                    <a:pt x="2198881" y="2878948"/>
                    <a:pt x="2198881" y="2916612"/>
                  </a:cubicBezTo>
                  <a:cubicBezTo>
                    <a:pt x="2201235" y="3083746"/>
                    <a:pt x="2199665" y="3250880"/>
                    <a:pt x="2199665" y="3418015"/>
                  </a:cubicBezTo>
                  <a:cubicBezTo>
                    <a:pt x="2199665" y="3499620"/>
                    <a:pt x="2199665" y="3499620"/>
                    <a:pt x="2287548" y="3487850"/>
                  </a:cubicBezTo>
                  <a:close/>
                  <a:moveTo>
                    <a:pt x="1814393" y="2958984"/>
                  </a:moveTo>
                  <a:cubicBezTo>
                    <a:pt x="1814393" y="3134749"/>
                    <a:pt x="1814393" y="3311300"/>
                    <a:pt x="1814393" y="3488635"/>
                  </a:cubicBezTo>
                  <a:cubicBezTo>
                    <a:pt x="1823809" y="3490204"/>
                    <a:pt x="1830087" y="3491773"/>
                    <a:pt x="1836364" y="3491773"/>
                  </a:cubicBezTo>
                  <a:cubicBezTo>
                    <a:pt x="1903845" y="3494912"/>
                    <a:pt x="1903845" y="3494912"/>
                    <a:pt x="1903845" y="3429000"/>
                  </a:cubicBezTo>
                  <a:cubicBezTo>
                    <a:pt x="1903845" y="3295606"/>
                    <a:pt x="1903845" y="3162998"/>
                    <a:pt x="1903845" y="3029604"/>
                  </a:cubicBezTo>
                  <a:cubicBezTo>
                    <a:pt x="1903845" y="2945645"/>
                    <a:pt x="1903061" y="2944860"/>
                    <a:pt x="1814393" y="2958984"/>
                  </a:cubicBezTo>
                  <a:close/>
                  <a:moveTo>
                    <a:pt x="2084319" y="2915827"/>
                  </a:moveTo>
                  <a:cubicBezTo>
                    <a:pt x="2073334" y="2915042"/>
                    <a:pt x="2065487" y="2913473"/>
                    <a:pt x="2058425" y="2913473"/>
                  </a:cubicBezTo>
                  <a:cubicBezTo>
                    <a:pt x="1996436" y="2911904"/>
                    <a:pt x="1995651" y="2911904"/>
                    <a:pt x="1995651" y="2972323"/>
                  </a:cubicBezTo>
                  <a:cubicBezTo>
                    <a:pt x="1995651" y="3120626"/>
                    <a:pt x="1995651" y="3269712"/>
                    <a:pt x="1995651" y="3418015"/>
                  </a:cubicBezTo>
                  <a:cubicBezTo>
                    <a:pt x="1995651" y="3496482"/>
                    <a:pt x="1995651" y="3497266"/>
                    <a:pt x="2075688" y="3489420"/>
                  </a:cubicBezTo>
                  <a:cubicBezTo>
                    <a:pt x="2078042" y="3489420"/>
                    <a:pt x="2079611" y="3487066"/>
                    <a:pt x="2084319" y="3483927"/>
                  </a:cubicBezTo>
                  <a:cubicBezTo>
                    <a:pt x="2084319" y="3297176"/>
                    <a:pt x="2084319" y="3108856"/>
                    <a:pt x="2084319" y="2915827"/>
                  </a:cubicBezTo>
                  <a:close/>
                </a:path>
              </a:pathLst>
            </a:custGeom>
            <a:grpFill/>
            <a:ln w="78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xmlns="" id="{7B369989-D218-4660-95DC-CA5CB2BC47AE}"/>
                </a:ext>
              </a:extLst>
            </p:cNvPr>
            <p:cNvSpPr/>
            <p:nvPr/>
          </p:nvSpPr>
          <p:spPr>
            <a:xfrm>
              <a:off x="9991417" y="2528630"/>
              <a:ext cx="502186" cy="298171"/>
            </a:xfrm>
            <a:custGeom>
              <a:avLst/>
              <a:gdLst>
                <a:gd name="connsiteX0" fmla="*/ 504189 w 502187"/>
                <a:gd name="connsiteY0" fmla="*/ 301661 h 298173"/>
                <a:gd name="connsiteX1" fmla="*/ 322931 w 502187"/>
                <a:gd name="connsiteY1" fmla="*/ 180038 h 298173"/>
                <a:gd name="connsiteX2" fmla="*/ 34958 w 502187"/>
                <a:gd name="connsiteY2" fmla="*/ 50568 h 298173"/>
                <a:gd name="connsiteX3" fmla="*/ 2002 w 502187"/>
                <a:gd name="connsiteY3" fmla="*/ 349 h 298173"/>
                <a:gd name="connsiteX4" fmla="*/ 249172 w 502187"/>
                <a:gd name="connsiteY4" fmla="*/ 349 h 298173"/>
                <a:gd name="connsiteX5" fmla="*/ 472018 w 502187"/>
                <a:gd name="connsiteY5" fmla="*/ 8980 h 298173"/>
                <a:gd name="connsiteX6" fmla="*/ 502620 w 502187"/>
                <a:gd name="connsiteY6" fmla="*/ 30951 h 298173"/>
                <a:gd name="connsiteX7" fmla="*/ 504189 w 502187"/>
                <a:gd name="connsiteY7" fmla="*/ 301661 h 2981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02187" h="298173">
                  <a:moveTo>
                    <a:pt x="504189" y="301661"/>
                  </a:moveTo>
                  <a:cubicBezTo>
                    <a:pt x="441416" y="258505"/>
                    <a:pt x="385705" y="212209"/>
                    <a:pt x="322931" y="180038"/>
                  </a:cubicBezTo>
                  <a:cubicBezTo>
                    <a:pt x="229555" y="131388"/>
                    <a:pt x="132257" y="91370"/>
                    <a:pt x="34958" y="50568"/>
                  </a:cubicBezTo>
                  <a:cubicBezTo>
                    <a:pt x="6710" y="38798"/>
                    <a:pt x="-5060" y="25458"/>
                    <a:pt x="2002" y="349"/>
                  </a:cubicBezTo>
                  <a:cubicBezTo>
                    <a:pt x="85962" y="349"/>
                    <a:pt x="167567" y="-436"/>
                    <a:pt x="249172" y="349"/>
                  </a:cubicBezTo>
                  <a:cubicBezTo>
                    <a:pt x="323716" y="1918"/>
                    <a:pt x="397475" y="4272"/>
                    <a:pt x="472018" y="8980"/>
                  </a:cubicBezTo>
                  <a:cubicBezTo>
                    <a:pt x="483004" y="9765"/>
                    <a:pt x="502620" y="23104"/>
                    <a:pt x="502620" y="30951"/>
                  </a:cubicBezTo>
                  <a:cubicBezTo>
                    <a:pt x="504975" y="120403"/>
                    <a:pt x="504189" y="209855"/>
                    <a:pt x="504189" y="301661"/>
                  </a:cubicBezTo>
                  <a:close/>
                </a:path>
              </a:pathLst>
            </a:custGeom>
            <a:grpFill/>
            <a:ln w="78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xmlns="" id="{7300C178-D0F6-40FC-9A0A-D8CA51D2DF3F}"/>
                </a:ext>
              </a:extLst>
            </p:cNvPr>
            <p:cNvSpPr/>
            <p:nvPr/>
          </p:nvSpPr>
          <p:spPr>
            <a:xfrm>
              <a:off x="8657124" y="4389421"/>
              <a:ext cx="753278" cy="753278"/>
            </a:xfrm>
            <a:custGeom>
              <a:avLst/>
              <a:gdLst>
                <a:gd name="connsiteX0" fmla="*/ 756431 w 753281"/>
                <a:gd name="connsiteY0" fmla="*/ 378997 h 753281"/>
                <a:gd name="connsiteX1" fmla="*/ 379790 w 753281"/>
                <a:gd name="connsiteY1" fmla="*/ 756423 h 753281"/>
                <a:gd name="connsiteX2" fmla="*/ 11 w 753281"/>
                <a:gd name="connsiteY2" fmla="*/ 376643 h 753281"/>
                <a:gd name="connsiteX3" fmla="*/ 378220 w 753281"/>
                <a:gd name="connsiteY3" fmla="*/ 3 h 753281"/>
                <a:gd name="connsiteX4" fmla="*/ 756431 w 753281"/>
                <a:gd name="connsiteY4" fmla="*/ 378997 h 7532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53281" h="753281">
                  <a:moveTo>
                    <a:pt x="756431" y="378997"/>
                  </a:moveTo>
                  <a:cubicBezTo>
                    <a:pt x="756431" y="585365"/>
                    <a:pt x="585373" y="755638"/>
                    <a:pt x="379790" y="756423"/>
                  </a:cubicBezTo>
                  <a:cubicBezTo>
                    <a:pt x="172638" y="756423"/>
                    <a:pt x="-1559" y="583011"/>
                    <a:pt x="11" y="376643"/>
                  </a:cubicBezTo>
                  <a:cubicBezTo>
                    <a:pt x="1579" y="169491"/>
                    <a:pt x="171853" y="3"/>
                    <a:pt x="378220" y="3"/>
                  </a:cubicBezTo>
                  <a:cubicBezTo>
                    <a:pt x="586157" y="-782"/>
                    <a:pt x="756431" y="169491"/>
                    <a:pt x="756431" y="378997"/>
                  </a:cubicBezTo>
                  <a:close/>
                </a:path>
              </a:pathLst>
            </a:custGeom>
            <a:grpFill/>
            <a:ln w="78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xmlns="" id="{23DA2862-25D5-4398-8F67-0DFE40FC6B8D}"/>
                </a:ext>
              </a:extLst>
            </p:cNvPr>
            <p:cNvSpPr/>
            <p:nvPr/>
          </p:nvSpPr>
          <p:spPr>
            <a:xfrm>
              <a:off x="8930984" y="3956278"/>
              <a:ext cx="204014" cy="204014"/>
            </a:xfrm>
            <a:custGeom>
              <a:avLst/>
              <a:gdLst>
                <a:gd name="connsiteX0" fmla="*/ 102007 w 204013"/>
                <a:gd name="connsiteY0" fmla="*/ 10 h 204013"/>
                <a:gd name="connsiteX1" fmla="*/ 207152 w 204013"/>
                <a:gd name="connsiteY1" fmla="*/ 102801 h 204013"/>
                <a:gd name="connsiteX2" fmla="*/ 105146 w 204013"/>
                <a:gd name="connsiteY2" fmla="*/ 206377 h 204013"/>
                <a:gd name="connsiteX3" fmla="*/ 0 w 204013"/>
                <a:gd name="connsiteY3" fmla="*/ 102017 h 204013"/>
                <a:gd name="connsiteX4" fmla="*/ 102007 w 204013"/>
                <a:gd name="connsiteY4" fmla="*/ 10 h 2040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4013" h="204013">
                  <a:moveTo>
                    <a:pt x="102007" y="10"/>
                  </a:moveTo>
                  <a:cubicBezTo>
                    <a:pt x="160073" y="-775"/>
                    <a:pt x="207938" y="45520"/>
                    <a:pt x="207152" y="102801"/>
                  </a:cubicBezTo>
                  <a:cubicBezTo>
                    <a:pt x="207152" y="157728"/>
                    <a:pt x="159288" y="204808"/>
                    <a:pt x="105146" y="206377"/>
                  </a:cubicBezTo>
                  <a:cubicBezTo>
                    <a:pt x="48650" y="207162"/>
                    <a:pt x="0" y="158513"/>
                    <a:pt x="0" y="102017"/>
                  </a:cubicBezTo>
                  <a:cubicBezTo>
                    <a:pt x="0" y="46305"/>
                    <a:pt x="45511" y="794"/>
                    <a:pt x="102007" y="10"/>
                  </a:cubicBezTo>
                  <a:close/>
                </a:path>
              </a:pathLst>
            </a:custGeom>
            <a:grpFill/>
            <a:ln w="78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xmlns="" id="{1AB971BF-CA23-4C10-B91E-F2DEEE83405E}"/>
                </a:ext>
              </a:extLst>
            </p:cNvPr>
            <p:cNvSpPr/>
            <p:nvPr/>
          </p:nvSpPr>
          <p:spPr>
            <a:xfrm>
              <a:off x="9550083" y="4309378"/>
              <a:ext cx="204014" cy="196168"/>
            </a:xfrm>
            <a:custGeom>
              <a:avLst/>
              <a:gdLst>
                <a:gd name="connsiteX0" fmla="*/ 101222 w 204013"/>
                <a:gd name="connsiteY0" fmla="*/ 203239 h 196167"/>
                <a:gd name="connsiteX1" fmla="*/ 0 w 204013"/>
                <a:gd name="connsiteY1" fmla="*/ 102017 h 196167"/>
                <a:gd name="connsiteX2" fmla="*/ 105146 w 204013"/>
                <a:gd name="connsiteY2" fmla="*/ 10 h 196167"/>
                <a:gd name="connsiteX3" fmla="*/ 207153 w 204013"/>
                <a:gd name="connsiteY3" fmla="*/ 102017 h 196167"/>
                <a:gd name="connsiteX4" fmla="*/ 101222 w 204013"/>
                <a:gd name="connsiteY4" fmla="*/ 203239 h 1961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4013" h="196167">
                  <a:moveTo>
                    <a:pt x="101222" y="203239"/>
                  </a:moveTo>
                  <a:cubicBezTo>
                    <a:pt x="43942" y="202454"/>
                    <a:pt x="0" y="158513"/>
                    <a:pt x="0" y="102017"/>
                  </a:cubicBezTo>
                  <a:cubicBezTo>
                    <a:pt x="0" y="44736"/>
                    <a:pt x="46296" y="-775"/>
                    <a:pt x="105146" y="10"/>
                  </a:cubicBezTo>
                  <a:cubicBezTo>
                    <a:pt x="161642" y="794"/>
                    <a:pt x="207153" y="47090"/>
                    <a:pt x="207153" y="102017"/>
                  </a:cubicBezTo>
                  <a:cubicBezTo>
                    <a:pt x="207153" y="160082"/>
                    <a:pt x="160857" y="204024"/>
                    <a:pt x="101222" y="203239"/>
                  </a:cubicBezTo>
                  <a:close/>
                </a:path>
              </a:pathLst>
            </a:custGeom>
            <a:grpFill/>
            <a:ln w="78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xmlns="" id="{F10BBED9-C81D-4F7C-B3CF-C656B1E5837F}"/>
                </a:ext>
              </a:extLst>
            </p:cNvPr>
            <p:cNvSpPr/>
            <p:nvPr/>
          </p:nvSpPr>
          <p:spPr>
            <a:xfrm>
              <a:off x="8936475" y="5378849"/>
              <a:ext cx="204014" cy="204014"/>
            </a:xfrm>
            <a:custGeom>
              <a:avLst/>
              <a:gdLst>
                <a:gd name="connsiteX0" fmla="*/ 204014 w 204013"/>
                <a:gd name="connsiteY0" fmla="*/ 102830 h 204013"/>
                <a:gd name="connsiteX1" fmla="*/ 100437 w 204013"/>
                <a:gd name="connsiteY1" fmla="*/ 206406 h 204013"/>
                <a:gd name="connsiteX2" fmla="*/ 0 w 204013"/>
                <a:gd name="connsiteY2" fmla="*/ 103615 h 204013"/>
                <a:gd name="connsiteX3" fmla="*/ 103576 w 204013"/>
                <a:gd name="connsiteY3" fmla="*/ 39 h 204013"/>
                <a:gd name="connsiteX4" fmla="*/ 204014 w 204013"/>
                <a:gd name="connsiteY4" fmla="*/ 102830 h 2040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4013" h="204013">
                  <a:moveTo>
                    <a:pt x="204014" y="102830"/>
                  </a:moveTo>
                  <a:cubicBezTo>
                    <a:pt x="204014" y="161680"/>
                    <a:pt x="159288" y="207191"/>
                    <a:pt x="100437" y="206406"/>
                  </a:cubicBezTo>
                  <a:cubicBezTo>
                    <a:pt x="43941" y="205622"/>
                    <a:pt x="0" y="161680"/>
                    <a:pt x="0" y="103615"/>
                  </a:cubicBezTo>
                  <a:cubicBezTo>
                    <a:pt x="0" y="44765"/>
                    <a:pt x="46296" y="-1531"/>
                    <a:pt x="103576" y="39"/>
                  </a:cubicBezTo>
                  <a:cubicBezTo>
                    <a:pt x="160857" y="1608"/>
                    <a:pt x="204014" y="45549"/>
                    <a:pt x="204014" y="102830"/>
                  </a:cubicBezTo>
                  <a:close/>
                </a:path>
              </a:pathLst>
            </a:custGeom>
            <a:grpFill/>
            <a:ln w="78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xmlns="" id="{9E5BC675-B1BE-446E-AA7B-AF316BA3E433}"/>
                </a:ext>
              </a:extLst>
            </p:cNvPr>
            <p:cNvSpPr/>
            <p:nvPr/>
          </p:nvSpPr>
          <p:spPr>
            <a:xfrm>
              <a:off x="8318934" y="4310174"/>
              <a:ext cx="204014" cy="204014"/>
            </a:xfrm>
            <a:custGeom>
              <a:avLst/>
              <a:gdLst>
                <a:gd name="connsiteX0" fmla="*/ 10 w 204013"/>
                <a:gd name="connsiteY0" fmla="*/ 105146 h 204013"/>
                <a:gd name="connsiteX1" fmla="*/ 104370 w 204013"/>
                <a:gd name="connsiteY1" fmla="*/ 0 h 204013"/>
                <a:gd name="connsiteX2" fmla="*/ 207947 w 204013"/>
                <a:gd name="connsiteY2" fmla="*/ 102007 h 204013"/>
                <a:gd name="connsiteX3" fmla="*/ 103586 w 204013"/>
                <a:gd name="connsiteY3" fmla="*/ 207937 h 204013"/>
                <a:gd name="connsiteX4" fmla="*/ 10 w 204013"/>
                <a:gd name="connsiteY4" fmla="*/ 105146 h 2040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4013" h="204013">
                  <a:moveTo>
                    <a:pt x="10" y="105146"/>
                  </a:moveTo>
                  <a:cubicBezTo>
                    <a:pt x="-775" y="48650"/>
                    <a:pt x="47090" y="0"/>
                    <a:pt x="104370" y="0"/>
                  </a:cubicBezTo>
                  <a:cubicBezTo>
                    <a:pt x="159297" y="0"/>
                    <a:pt x="207162" y="47080"/>
                    <a:pt x="207947" y="102007"/>
                  </a:cubicBezTo>
                  <a:cubicBezTo>
                    <a:pt x="209516" y="157719"/>
                    <a:pt x="159297" y="207937"/>
                    <a:pt x="103586" y="207937"/>
                  </a:cubicBezTo>
                  <a:cubicBezTo>
                    <a:pt x="48659" y="207153"/>
                    <a:pt x="794" y="159288"/>
                    <a:pt x="10" y="105146"/>
                  </a:cubicBezTo>
                  <a:close/>
                </a:path>
              </a:pathLst>
            </a:custGeom>
            <a:grpFill/>
            <a:ln w="78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xmlns="" id="{825E40DC-EA1D-47AD-B617-877BF5F59D54}"/>
                </a:ext>
              </a:extLst>
            </p:cNvPr>
            <p:cNvSpPr/>
            <p:nvPr/>
          </p:nvSpPr>
          <p:spPr>
            <a:xfrm>
              <a:off x="8325210" y="5022638"/>
              <a:ext cx="196168" cy="196168"/>
            </a:xfrm>
            <a:custGeom>
              <a:avLst/>
              <a:gdLst>
                <a:gd name="connsiteX0" fmla="*/ 102803 w 196167"/>
                <a:gd name="connsiteY0" fmla="*/ 202455 h 196167"/>
                <a:gd name="connsiteX1" fmla="*/ 11 w 196167"/>
                <a:gd name="connsiteY1" fmla="*/ 102803 h 196167"/>
                <a:gd name="connsiteX2" fmla="*/ 102803 w 196167"/>
                <a:gd name="connsiteY2" fmla="*/ 11 h 196167"/>
                <a:gd name="connsiteX3" fmla="*/ 203240 w 196167"/>
                <a:gd name="connsiteY3" fmla="*/ 101233 h 196167"/>
                <a:gd name="connsiteX4" fmla="*/ 102803 w 196167"/>
                <a:gd name="connsiteY4" fmla="*/ 202455 h 1961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6167" h="196167">
                  <a:moveTo>
                    <a:pt x="102803" y="202455"/>
                  </a:moveTo>
                  <a:cubicBezTo>
                    <a:pt x="43952" y="202455"/>
                    <a:pt x="796" y="160868"/>
                    <a:pt x="11" y="102803"/>
                  </a:cubicBezTo>
                  <a:cubicBezTo>
                    <a:pt x="-774" y="41599"/>
                    <a:pt x="41599" y="-774"/>
                    <a:pt x="102803" y="11"/>
                  </a:cubicBezTo>
                  <a:cubicBezTo>
                    <a:pt x="162437" y="11"/>
                    <a:pt x="203240" y="41599"/>
                    <a:pt x="203240" y="101233"/>
                  </a:cubicBezTo>
                  <a:cubicBezTo>
                    <a:pt x="203240" y="159299"/>
                    <a:pt x="160868" y="201671"/>
                    <a:pt x="102803" y="202455"/>
                  </a:cubicBezTo>
                  <a:close/>
                </a:path>
              </a:pathLst>
            </a:custGeom>
            <a:grpFill/>
            <a:ln w="78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xmlns="" id="{966CF07D-F5D6-4DBB-A457-E222C30992B4}"/>
                </a:ext>
              </a:extLst>
            </p:cNvPr>
            <p:cNvSpPr/>
            <p:nvPr/>
          </p:nvSpPr>
          <p:spPr>
            <a:xfrm>
              <a:off x="9549291" y="5023423"/>
              <a:ext cx="204014" cy="204014"/>
            </a:xfrm>
            <a:custGeom>
              <a:avLst/>
              <a:gdLst>
                <a:gd name="connsiteX0" fmla="*/ 204024 w 204013"/>
                <a:gd name="connsiteY0" fmla="*/ 102802 h 204013"/>
                <a:gd name="connsiteX1" fmla="*/ 102017 w 204013"/>
                <a:gd name="connsiteY1" fmla="*/ 204024 h 204013"/>
                <a:gd name="connsiteX2" fmla="*/ 11 w 204013"/>
                <a:gd name="connsiteY2" fmla="*/ 98879 h 204013"/>
                <a:gd name="connsiteX3" fmla="*/ 104372 w 204013"/>
                <a:gd name="connsiteY3" fmla="*/ 11 h 204013"/>
                <a:gd name="connsiteX4" fmla="*/ 204024 w 204013"/>
                <a:gd name="connsiteY4" fmla="*/ 102802 h 2040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4013" h="204013">
                  <a:moveTo>
                    <a:pt x="204024" y="102802"/>
                  </a:moveTo>
                  <a:cubicBezTo>
                    <a:pt x="203240" y="160868"/>
                    <a:pt x="160868" y="204024"/>
                    <a:pt x="102017" y="204024"/>
                  </a:cubicBezTo>
                  <a:cubicBezTo>
                    <a:pt x="42383" y="204024"/>
                    <a:pt x="-774" y="159298"/>
                    <a:pt x="11" y="98879"/>
                  </a:cubicBezTo>
                  <a:cubicBezTo>
                    <a:pt x="1580" y="41598"/>
                    <a:pt x="45522" y="-774"/>
                    <a:pt x="104372" y="11"/>
                  </a:cubicBezTo>
                  <a:cubicBezTo>
                    <a:pt x="161652" y="795"/>
                    <a:pt x="204024" y="43952"/>
                    <a:pt x="204024" y="102802"/>
                  </a:cubicBezTo>
                  <a:close/>
                </a:path>
              </a:pathLst>
            </a:custGeom>
            <a:grpFill/>
            <a:ln w="78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xmlns="" id="{B286AF75-CFEC-4D09-8524-95551D84B05C}"/>
                </a:ext>
              </a:extLst>
            </p:cNvPr>
            <p:cNvSpPr/>
            <p:nvPr/>
          </p:nvSpPr>
          <p:spPr>
            <a:xfrm>
              <a:off x="2214227" y="5185846"/>
              <a:ext cx="541418" cy="533572"/>
            </a:xfrm>
            <a:custGeom>
              <a:avLst/>
              <a:gdLst>
                <a:gd name="connsiteX0" fmla="*/ 274649 w 541421"/>
                <a:gd name="connsiteY0" fmla="*/ 15 h 533574"/>
                <a:gd name="connsiteX1" fmla="*/ 542221 w 541421"/>
                <a:gd name="connsiteY1" fmla="*/ 270726 h 533574"/>
                <a:gd name="connsiteX2" fmla="*/ 265233 w 541421"/>
                <a:gd name="connsiteY2" fmla="*/ 540652 h 533574"/>
                <a:gd name="connsiteX3" fmla="*/ 15 w 541421"/>
                <a:gd name="connsiteY3" fmla="*/ 266803 h 533574"/>
                <a:gd name="connsiteX4" fmla="*/ 274649 w 541421"/>
                <a:gd name="connsiteY4" fmla="*/ 15 h 5335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41421" h="533574">
                  <a:moveTo>
                    <a:pt x="274649" y="15"/>
                  </a:moveTo>
                  <a:cubicBezTo>
                    <a:pt x="423736" y="2369"/>
                    <a:pt x="543790" y="123208"/>
                    <a:pt x="542221" y="270726"/>
                  </a:cubicBezTo>
                  <a:cubicBezTo>
                    <a:pt x="540652" y="422167"/>
                    <a:pt x="417459" y="542221"/>
                    <a:pt x="265233" y="540652"/>
                  </a:cubicBezTo>
                  <a:cubicBezTo>
                    <a:pt x="118500" y="539082"/>
                    <a:pt x="-1554" y="414320"/>
                    <a:pt x="15" y="266803"/>
                  </a:cubicBezTo>
                  <a:cubicBezTo>
                    <a:pt x="1585" y="116931"/>
                    <a:pt x="123993" y="-1554"/>
                    <a:pt x="274649" y="15"/>
                  </a:cubicBezTo>
                  <a:close/>
                </a:path>
              </a:pathLst>
            </a:custGeom>
            <a:grpFill/>
            <a:ln w="78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xmlns="" id="{D671008A-7DC9-49FD-8857-16F96E9CA943}"/>
                </a:ext>
              </a:extLst>
            </p:cNvPr>
            <p:cNvSpPr/>
            <p:nvPr/>
          </p:nvSpPr>
          <p:spPr>
            <a:xfrm>
              <a:off x="1952948" y="5114394"/>
              <a:ext cx="141240" cy="141240"/>
            </a:xfrm>
            <a:custGeom>
              <a:avLst/>
              <a:gdLst>
                <a:gd name="connsiteX0" fmla="*/ 0 w 141240"/>
                <a:gd name="connsiteY0" fmla="*/ 71464 h 141240"/>
                <a:gd name="connsiteX1" fmla="*/ 75328 w 141240"/>
                <a:gd name="connsiteY1" fmla="*/ 59 h 141240"/>
                <a:gd name="connsiteX2" fmla="*/ 146733 w 141240"/>
                <a:gd name="connsiteY2" fmla="*/ 73818 h 141240"/>
                <a:gd name="connsiteX3" fmla="*/ 73759 w 141240"/>
                <a:gd name="connsiteY3" fmla="*/ 147577 h 141240"/>
                <a:gd name="connsiteX4" fmla="*/ 0 w 141240"/>
                <a:gd name="connsiteY4" fmla="*/ 71464 h 141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240" h="141240">
                  <a:moveTo>
                    <a:pt x="0" y="71464"/>
                  </a:moveTo>
                  <a:cubicBezTo>
                    <a:pt x="0" y="28307"/>
                    <a:pt x="31387" y="-1510"/>
                    <a:pt x="75328" y="59"/>
                  </a:cubicBezTo>
                  <a:cubicBezTo>
                    <a:pt x="115346" y="1629"/>
                    <a:pt x="147518" y="33800"/>
                    <a:pt x="146733" y="73818"/>
                  </a:cubicBezTo>
                  <a:cubicBezTo>
                    <a:pt x="145948" y="111482"/>
                    <a:pt x="110638" y="146792"/>
                    <a:pt x="73759" y="147577"/>
                  </a:cubicBezTo>
                  <a:cubicBezTo>
                    <a:pt x="32956" y="147577"/>
                    <a:pt x="0" y="113836"/>
                    <a:pt x="0" y="71464"/>
                  </a:cubicBezTo>
                  <a:close/>
                </a:path>
              </a:pathLst>
            </a:custGeom>
            <a:grpFill/>
            <a:ln w="78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xmlns="" id="{D8D4AA17-5F38-426E-B7A5-BDFF38BA07B5}"/>
                </a:ext>
              </a:extLst>
            </p:cNvPr>
            <p:cNvSpPr/>
            <p:nvPr/>
          </p:nvSpPr>
          <p:spPr>
            <a:xfrm>
              <a:off x="2864717" y="5119162"/>
              <a:ext cx="141240" cy="141240"/>
            </a:xfrm>
            <a:custGeom>
              <a:avLst/>
              <a:gdLst>
                <a:gd name="connsiteX0" fmla="*/ 146746 w 141240"/>
                <a:gd name="connsiteY0" fmla="*/ 72189 h 141240"/>
                <a:gd name="connsiteX1" fmla="*/ 77695 w 141240"/>
                <a:gd name="connsiteY1" fmla="*/ 145948 h 141240"/>
                <a:gd name="connsiteX2" fmla="*/ 13 w 141240"/>
                <a:gd name="connsiteY2" fmla="*/ 75328 h 141240"/>
                <a:gd name="connsiteX3" fmla="*/ 74556 w 141240"/>
                <a:gd name="connsiteY3" fmla="*/ 0 h 141240"/>
                <a:gd name="connsiteX4" fmla="*/ 146746 w 141240"/>
                <a:gd name="connsiteY4" fmla="*/ 72189 h 141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240" h="141240">
                  <a:moveTo>
                    <a:pt x="146746" y="72189"/>
                  </a:moveTo>
                  <a:cubicBezTo>
                    <a:pt x="147530" y="114561"/>
                    <a:pt x="119282" y="144379"/>
                    <a:pt x="77695" y="145948"/>
                  </a:cubicBezTo>
                  <a:cubicBezTo>
                    <a:pt x="35323" y="147518"/>
                    <a:pt x="798" y="116131"/>
                    <a:pt x="13" y="75328"/>
                  </a:cubicBezTo>
                  <a:cubicBezTo>
                    <a:pt x="-772" y="36095"/>
                    <a:pt x="34538" y="0"/>
                    <a:pt x="74556" y="0"/>
                  </a:cubicBezTo>
                  <a:cubicBezTo>
                    <a:pt x="114574" y="0"/>
                    <a:pt x="145961" y="31387"/>
                    <a:pt x="146746" y="72189"/>
                  </a:cubicBezTo>
                  <a:close/>
                </a:path>
              </a:pathLst>
            </a:custGeom>
            <a:grpFill/>
            <a:ln w="78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xmlns="" id="{28CF77C4-31FF-46C1-9D29-0E25967FAC28}"/>
                </a:ext>
              </a:extLst>
            </p:cNvPr>
            <p:cNvSpPr/>
            <p:nvPr/>
          </p:nvSpPr>
          <p:spPr>
            <a:xfrm>
              <a:off x="2407212" y="4843732"/>
              <a:ext cx="141240" cy="141240"/>
            </a:xfrm>
            <a:custGeom>
              <a:avLst/>
              <a:gdLst>
                <a:gd name="connsiteX0" fmla="*/ 73814 w 141240"/>
                <a:gd name="connsiteY0" fmla="*/ 146745 h 141240"/>
                <a:gd name="connsiteX1" fmla="*/ 55 w 141240"/>
                <a:gd name="connsiteY1" fmla="*/ 77695 h 141240"/>
                <a:gd name="connsiteX2" fmla="*/ 70675 w 141240"/>
                <a:gd name="connsiteY2" fmla="*/ 12 h 141240"/>
                <a:gd name="connsiteX3" fmla="*/ 146003 w 141240"/>
                <a:gd name="connsiteY3" fmla="*/ 75341 h 141240"/>
                <a:gd name="connsiteX4" fmla="*/ 73814 w 141240"/>
                <a:gd name="connsiteY4" fmla="*/ 146745 h 141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240" h="141240">
                  <a:moveTo>
                    <a:pt x="73814" y="146745"/>
                  </a:moveTo>
                  <a:cubicBezTo>
                    <a:pt x="32227" y="147530"/>
                    <a:pt x="1625" y="118497"/>
                    <a:pt x="55" y="77695"/>
                  </a:cubicBezTo>
                  <a:cubicBezTo>
                    <a:pt x="-1514" y="35322"/>
                    <a:pt x="30657" y="797"/>
                    <a:pt x="70675" y="12"/>
                  </a:cubicBezTo>
                  <a:cubicBezTo>
                    <a:pt x="109909" y="-772"/>
                    <a:pt x="146788" y="36107"/>
                    <a:pt x="146003" y="75341"/>
                  </a:cubicBezTo>
                  <a:cubicBezTo>
                    <a:pt x="146003" y="114574"/>
                    <a:pt x="113832" y="145961"/>
                    <a:pt x="73814" y="146745"/>
                  </a:cubicBezTo>
                  <a:close/>
                </a:path>
              </a:pathLst>
            </a:custGeom>
            <a:grpFill/>
            <a:ln w="78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xmlns="" id="{0A96969B-93AF-4AFB-8BEA-58035A67883D}"/>
                </a:ext>
              </a:extLst>
            </p:cNvPr>
            <p:cNvSpPr/>
            <p:nvPr/>
          </p:nvSpPr>
          <p:spPr>
            <a:xfrm>
              <a:off x="2864717" y="5651168"/>
              <a:ext cx="141240" cy="141240"/>
            </a:xfrm>
            <a:custGeom>
              <a:avLst/>
              <a:gdLst>
                <a:gd name="connsiteX0" fmla="*/ 146746 w 141240"/>
                <a:gd name="connsiteY0" fmla="*/ 72190 h 141240"/>
                <a:gd name="connsiteX1" fmla="*/ 76911 w 141240"/>
                <a:gd name="connsiteY1" fmla="*/ 145948 h 141240"/>
                <a:gd name="connsiteX2" fmla="*/ 13 w 141240"/>
                <a:gd name="connsiteY2" fmla="*/ 73759 h 141240"/>
                <a:gd name="connsiteX3" fmla="*/ 75341 w 141240"/>
                <a:gd name="connsiteY3" fmla="*/ 0 h 141240"/>
                <a:gd name="connsiteX4" fmla="*/ 146746 w 141240"/>
                <a:gd name="connsiteY4" fmla="*/ 72190 h 141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240" h="141240">
                  <a:moveTo>
                    <a:pt x="146746" y="72190"/>
                  </a:moveTo>
                  <a:cubicBezTo>
                    <a:pt x="146746" y="113777"/>
                    <a:pt x="117713" y="145164"/>
                    <a:pt x="76911" y="145948"/>
                  </a:cubicBezTo>
                  <a:cubicBezTo>
                    <a:pt x="35323" y="147518"/>
                    <a:pt x="798" y="113777"/>
                    <a:pt x="13" y="73759"/>
                  </a:cubicBezTo>
                  <a:cubicBezTo>
                    <a:pt x="-771" y="32956"/>
                    <a:pt x="33754" y="0"/>
                    <a:pt x="75341" y="0"/>
                  </a:cubicBezTo>
                  <a:cubicBezTo>
                    <a:pt x="116929" y="0"/>
                    <a:pt x="146746" y="30602"/>
                    <a:pt x="146746" y="72190"/>
                  </a:cubicBezTo>
                  <a:close/>
                </a:path>
              </a:pathLst>
            </a:custGeom>
            <a:grpFill/>
            <a:ln w="78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xmlns="" id="{9975112E-9A33-4A7F-8B88-3488F5A32D6D}"/>
                </a:ext>
              </a:extLst>
            </p:cNvPr>
            <p:cNvSpPr/>
            <p:nvPr/>
          </p:nvSpPr>
          <p:spPr>
            <a:xfrm>
              <a:off x="2407270" y="5912450"/>
              <a:ext cx="141240" cy="141240"/>
            </a:xfrm>
            <a:custGeom>
              <a:avLst/>
              <a:gdLst>
                <a:gd name="connsiteX0" fmla="*/ 0 w 141240"/>
                <a:gd name="connsiteY0" fmla="*/ 74557 h 141240"/>
                <a:gd name="connsiteX1" fmla="*/ 73759 w 141240"/>
                <a:gd name="connsiteY1" fmla="*/ 14 h 141240"/>
                <a:gd name="connsiteX2" fmla="*/ 146733 w 141240"/>
                <a:gd name="connsiteY2" fmla="*/ 72988 h 141240"/>
                <a:gd name="connsiteX3" fmla="*/ 71405 w 141240"/>
                <a:gd name="connsiteY3" fmla="*/ 145962 h 141240"/>
                <a:gd name="connsiteX4" fmla="*/ 0 w 141240"/>
                <a:gd name="connsiteY4" fmla="*/ 74557 h 141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240" h="141240">
                  <a:moveTo>
                    <a:pt x="0" y="74557"/>
                  </a:moveTo>
                  <a:cubicBezTo>
                    <a:pt x="0" y="32185"/>
                    <a:pt x="32956" y="-771"/>
                    <a:pt x="73759" y="14"/>
                  </a:cubicBezTo>
                  <a:cubicBezTo>
                    <a:pt x="112208" y="798"/>
                    <a:pt x="145948" y="35324"/>
                    <a:pt x="146733" y="72988"/>
                  </a:cubicBezTo>
                  <a:cubicBezTo>
                    <a:pt x="147518" y="113006"/>
                    <a:pt x="112208" y="146747"/>
                    <a:pt x="71405" y="145962"/>
                  </a:cubicBezTo>
                  <a:cubicBezTo>
                    <a:pt x="29817" y="145962"/>
                    <a:pt x="0" y="116145"/>
                    <a:pt x="0" y="74557"/>
                  </a:cubicBezTo>
                  <a:close/>
                </a:path>
              </a:pathLst>
            </a:custGeom>
            <a:grpFill/>
            <a:ln w="78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xmlns="" id="{7D22C018-078B-4473-877D-F8DB3109E9F9}"/>
                </a:ext>
              </a:extLst>
            </p:cNvPr>
            <p:cNvSpPr/>
            <p:nvPr/>
          </p:nvSpPr>
          <p:spPr>
            <a:xfrm>
              <a:off x="1957647" y="5638612"/>
              <a:ext cx="141240" cy="141240"/>
            </a:xfrm>
            <a:custGeom>
              <a:avLst/>
              <a:gdLst>
                <a:gd name="connsiteX0" fmla="*/ 73771 w 141240"/>
                <a:gd name="connsiteY0" fmla="*/ 147530 h 141240"/>
                <a:gd name="connsiteX1" fmla="*/ 13 w 141240"/>
                <a:gd name="connsiteY1" fmla="*/ 75341 h 141240"/>
                <a:gd name="connsiteX2" fmla="*/ 74556 w 141240"/>
                <a:gd name="connsiteY2" fmla="*/ 12 h 141240"/>
                <a:gd name="connsiteX3" fmla="*/ 148315 w 141240"/>
                <a:gd name="connsiteY3" fmla="*/ 76125 h 141240"/>
                <a:gd name="connsiteX4" fmla="*/ 73771 w 141240"/>
                <a:gd name="connsiteY4" fmla="*/ 147530 h 141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240" h="141240">
                  <a:moveTo>
                    <a:pt x="73771" y="147530"/>
                  </a:moveTo>
                  <a:cubicBezTo>
                    <a:pt x="35323" y="147530"/>
                    <a:pt x="797" y="113789"/>
                    <a:pt x="13" y="75341"/>
                  </a:cubicBezTo>
                  <a:cubicBezTo>
                    <a:pt x="-772" y="36107"/>
                    <a:pt x="35323" y="-772"/>
                    <a:pt x="74556" y="12"/>
                  </a:cubicBezTo>
                  <a:cubicBezTo>
                    <a:pt x="114574" y="12"/>
                    <a:pt x="149884" y="37677"/>
                    <a:pt x="148315" y="76125"/>
                  </a:cubicBezTo>
                  <a:cubicBezTo>
                    <a:pt x="146746" y="114574"/>
                    <a:pt x="111435" y="147530"/>
                    <a:pt x="73771" y="147530"/>
                  </a:cubicBezTo>
                  <a:close/>
                </a:path>
              </a:pathLst>
            </a:custGeom>
            <a:grpFill/>
            <a:ln w="78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55730978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1" name="Group 300">
            <a:extLst>
              <a:ext uri="{FF2B5EF4-FFF2-40B4-BE49-F238E27FC236}">
                <a16:creationId xmlns:a16="http://schemas.microsoft.com/office/drawing/2014/main" xmlns="" id="{CEB32CD0-C0C5-46C0-A630-AF6F0955A67D}"/>
              </a:ext>
            </a:extLst>
          </p:cNvPr>
          <p:cNvGrpSpPr/>
          <p:nvPr/>
        </p:nvGrpSpPr>
        <p:grpSpPr>
          <a:xfrm>
            <a:off x="5878280" y="2520446"/>
            <a:ext cx="5378515" cy="3156483"/>
            <a:chOff x="2687161" y="3731096"/>
            <a:chExt cx="5158677" cy="3027467"/>
          </a:xfrm>
        </p:grpSpPr>
        <p:sp>
          <p:nvSpPr>
            <p:cNvPr id="302" name="Freeform: Shape 301">
              <a:extLst>
                <a:ext uri="{FF2B5EF4-FFF2-40B4-BE49-F238E27FC236}">
                  <a16:creationId xmlns:a16="http://schemas.microsoft.com/office/drawing/2014/main" xmlns="" id="{77976F22-595C-4FEF-9CCB-20BAF7112B12}"/>
                </a:ext>
              </a:extLst>
            </p:cNvPr>
            <p:cNvSpPr/>
            <p:nvPr/>
          </p:nvSpPr>
          <p:spPr>
            <a:xfrm>
              <a:off x="2725967" y="4290519"/>
              <a:ext cx="1906137" cy="2468044"/>
            </a:xfrm>
            <a:custGeom>
              <a:avLst/>
              <a:gdLst>
                <a:gd name="connsiteX0" fmla="*/ 1901480 w 1906136"/>
                <a:gd name="connsiteY0" fmla="*/ 1594450 h 2468044"/>
                <a:gd name="connsiteX1" fmla="*/ 1898376 w 1906136"/>
                <a:gd name="connsiteY1" fmla="*/ 1588241 h 2468044"/>
                <a:gd name="connsiteX2" fmla="*/ 1892167 w 1906136"/>
                <a:gd name="connsiteY2" fmla="*/ 1582963 h 2468044"/>
                <a:gd name="connsiteX3" fmla="*/ 1886889 w 1906136"/>
                <a:gd name="connsiteY3" fmla="*/ 1575513 h 2468044"/>
                <a:gd name="connsiteX4" fmla="*/ 1879749 w 1906136"/>
                <a:gd name="connsiteY4" fmla="*/ 1577686 h 2468044"/>
                <a:gd name="connsiteX5" fmla="*/ 1870436 w 1906136"/>
                <a:gd name="connsiteY5" fmla="*/ 1577686 h 2468044"/>
                <a:gd name="connsiteX6" fmla="*/ 1862054 w 1906136"/>
                <a:gd name="connsiteY6" fmla="*/ 1575513 h 2468044"/>
                <a:gd name="connsiteX7" fmla="*/ 1855845 w 1906136"/>
                <a:gd name="connsiteY7" fmla="*/ 1568062 h 2468044"/>
                <a:gd name="connsiteX8" fmla="*/ 1854913 w 1906136"/>
                <a:gd name="connsiteY8" fmla="*/ 1558748 h 2468044"/>
                <a:gd name="connsiteX9" fmla="*/ 1850878 w 1906136"/>
                <a:gd name="connsiteY9" fmla="*/ 1548193 h 2468044"/>
                <a:gd name="connsiteX10" fmla="*/ 1845600 w 1906136"/>
                <a:gd name="connsiteY10" fmla="*/ 1542916 h 2468044"/>
                <a:gd name="connsiteX11" fmla="*/ 1789410 w 1906136"/>
                <a:gd name="connsiteY11" fmla="*/ 1538569 h 2468044"/>
                <a:gd name="connsiteX12" fmla="*/ 1785374 w 1906136"/>
                <a:gd name="connsiteY12" fmla="*/ 1537638 h 2468044"/>
                <a:gd name="connsiteX13" fmla="*/ 1782269 w 1906136"/>
                <a:gd name="connsiteY13" fmla="*/ 1535465 h 2468044"/>
                <a:gd name="connsiteX14" fmla="*/ 1778233 w 1906136"/>
                <a:gd name="connsiteY14" fmla="*/ 1533292 h 2468044"/>
                <a:gd name="connsiteX15" fmla="*/ 1777302 w 1906136"/>
                <a:gd name="connsiteY15" fmla="*/ 1533292 h 2468044"/>
                <a:gd name="connsiteX16" fmla="*/ 1771093 w 1906136"/>
                <a:gd name="connsiteY16" fmla="*/ 1531119 h 2468044"/>
                <a:gd name="connsiteX17" fmla="*/ 1767989 w 1906136"/>
                <a:gd name="connsiteY17" fmla="*/ 1533292 h 2468044"/>
                <a:gd name="connsiteX18" fmla="*/ 1762711 w 1906136"/>
                <a:gd name="connsiteY18" fmla="*/ 1535465 h 2468044"/>
                <a:gd name="connsiteX19" fmla="*/ 1758675 w 1906136"/>
                <a:gd name="connsiteY19" fmla="*/ 1522737 h 2468044"/>
                <a:gd name="connsiteX20" fmla="*/ 1736944 w 1906136"/>
                <a:gd name="connsiteY20" fmla="*/ 1515286 h 2468044"/>
                <a:gd name="connsiteX21" fmla="*/ 1713971 w 1906136"/>
                <a:gd name="connsiteY21" fmla="*/ 1515286 h 2468044"/>
                <a:gd name="connsiteX22" fmla="*/ 1717075 w 1906136"/>
                <a:gd name="connsiteY22" fmla="*/ 1509077 h 2468044"/>
                <a:gd name="connsiteX23" fmla="*/ 1721111 w 1906136"/>
                <a:gd name="connsiteY23" fmla="*/ 1505973 h 2468044"/>
                <a:gd name="connsiteX24" fmla="*/ 1724216 w 1906136"/>
                <a:gd name="connsiteY24" fmla="*/ 1500695 h 2468044"/>
                <a:gd name="connsiteX25" fmla="*/ 1728252 w 1906136"/>
                <a:gd name="connsiteY25" fmla="*/ 1496349 h 2468044"/>
                <a:gd name="connsiteX26" fmla="*/ 1729183 w 1906136"/>
                <a:gd name="connsiteY26" fmla="*/ 1488898 h 2468044"/>
                <a:gd name="connsiteX27" fmla="*/ 1704037 w 1906136"/>
                <a:gd name="connsiteY27" fmla="*/ 1476170 h 2468044"/>
                <a:gd name="connsiteX28" fmla="*/ 1682306 w 1906136"/>
                <a:gd name="connsiteY28" fmla="*/ 1459406 h 2468044"/>
                <a:gd name="connsiteX29" fmla="*/ 1662437 w 1906136"/>
                <a:gd name="connsiteY29" fmla="*/ 1439537 h 2468044"/>
                <a:gd name="connsiteX30" fmla="*/ 1645673 w 1906136"/>
                <a:gd name="connsiteY30" fmla="*/ 1417496 h 2468044"/>
                <a:gd name="connsiteX31" fmla="*/ 1621769 w 1906136"/>
                <a:gd name="connsiteY31" fmla="*/ 1415322 h 2468044"/>
                <a:gd name="connsiteX32" fmla="*/ 1604073 w 1906136"/>
                <a:gd name="connsiteY32" fmla="*/ 1414391 h 2468044"/>
                <a:gd name="connsiteX33" fmla="*/ 1582342 w 1906136"/>
                <a:gd name="connsiteY33" fmla="*/ 1412218 h 2468044"/>
                <a:gd name="connsiteX34" fmla="*/ 1578306 w 1906136"/>
                <a:gd name="connsiteY34" fmla="*/ 1400732 h 2468044"/>
                <a:gd name="connsiteX35" fmla="*/ 1571166 w 1906136"/>
                <a:gd name="connsiteY35" fmla="*/ 1393281 h 2468044"/>
                <a:gd name="connsiteX36" fmla="*/ 1562784 w 1906136"/>
                <a:gd name="connsiteY36" fmla="*/ 1392350 h 2468044"/>
                <a:gd name="connsiteX37" fmla="*/ 1549124 w 1906136"/>
                <a:gd name="connsiteY37" fmla="*/ 1388003 h 2468044"/>
                <a:gd name="connsiteX38" fmla="*/ 1549124 w 1906136"/>
                <a:gd name="connsiteY38" fmla="*/ 1377448 h 2468044"/>
                <a:gd name="connsiteX39" fmla="*/ 1536707 w 1906136"/>
                <a:gd name="connsiteY39" fmla="*/ 1371239 h 2468044"/>
                <a:gd name="connsiteX40" fmla="*/ 1529566 w 1906136"/>
                <a:gd name="connsiteY40" fmla="*/ 1365962 h 2468044"/>
                <a:gd name="connsiteX41" fmla="*/ 1522426 w 1906136"/>
                <a:gd name="connsiteY41" fmla="*/ 1360684 h 2468044"/>
                <a:gd name="connsiteX42" fmla="*/ 1510008 w 1906136"/>
                <a:gd name="connsiteY42" fmla="*/ 1356338 h 2468044"/>
                <a:gd name="connsiteX43" fmla="*/ 1512181 w 1906136"/>
                <a:gd name="connsiteY43" fmla="*/ 1353233 h 2468044"/>
                <a:gd name="connsiteX44" fmla="*/ 1512181 w 1906136"/>
                <a:gd name="connsiteY44" fmla="*/ 1351060 h 2468044"/>
                <a:gd name="connsiteX45" fmla="*/ 1514354 w 1906136"/>
                <a:gd name="connsiteY45" fmla="*/ 1350129 h 2468044"/>
                <a:gd name="connsiteX46" fmla="*/ 1514354 w 1906136"/>
                <a:gd name="connsiteY46" fmla="*/ 1347956 h 2468044"/>
                <a:gd name="connsiteX47" fmla="*/ 1514354 w 1906136"/>
                <a:gd name="connsiteY47" fmla="*/ 1343609 h 2468044"/>
                <a:gd name="connsiteX48" fmla="*/ 1488277 w 1906136"/>
                <a:gd name="connsiteY48" fmla="*/ 1345783 h 2468044"/>
                <a:gd name="connsiteX49" fmla="*/ 1463131 w 1906136"/>
                <a:gd name="connsiteY49" fmla="*/ 1347956 h 2468044"/>
                <a:gd name="connsiteX50" fmla="*/ 1441400 w 1906136"/>
                <a:gd name="connsiteY50" fmla="*/ 1345783 h 2468044"/>
                <a:gd name="connsiteX51" fmla="*/ 1419668 w 1906136"/>
                <a:gd name="connsiteY51" fmla="*/ 1338332 h 2468044"/>
                <a:gd name="connsiteX52" fmla="*/ 1402904 w 1906136"/>
                <a:gd name="connsiteY52" fmla="*/ 1323741 h 2468044"/>
                <a:gd name="connsiteX53" fmla="*/ 1399800 w 1906136"/>
                <a:gd name="connsiteY53" fmla="*/ 1325914 h 2468044"/>
                <a:gd name="connsiteX54" fmla="*/ 1395764 w 1906136"/>
                <a:gd name="connsiteY54" fmla="*/ 1328087 h 2468044"/>
                <a:gd name="connsiteX55" fmla="*/ 1393591 w 1906136"/>
                <a:gd name="connsiteY55" fmla="*/ 1329019 h 2468044"/>
                <a:gd name="connsiteX56" fmla="*/ 1392660 w 1906136"/>
                <a:gd name="connsiteY56" fmla="*/ 1331192 h 2468044"/>
                <a:gd name="connsiteX57" fmla="*/ 1390487 w 1906136"/>
                <a:gd name="connsiteY57" fmla="*/ 1333365 h 2468044"/>
                <a:gd name="connsiteX58" fmla="*/ 1386451 w 1906136"/>
                <a:gd name="connsiteY58" fmla="*/ 1336469 h 2468044"/>
                <a:gd name="connsiteX59" fmla="*/ 1386451 w 1906136"/>
                <a:gd name="connsiteY59" fmla="*/ 1340815 h 2468044"/>
                <a:gd name="connsiteX60" fmla="*/ 1383346 w 1906136"/>
                <a:gd name="connsiteY60" fmla="*/ 1338642 h 2468044"/>
                <a:gd name="connsiteX61" fmla="*/ 1381173 w 1906136"/>
                <a:gd name="connsiteY61" fmla="*/ 1336469 h 2468044"/>
                <a:gd name="connsiteX62" fmla="*/ 1379000 w 1906136"/>
                <a:gd name="connsiteY62" fmla="*/ 1336469 h 2468044"/>
                <a:gd name="connsiteX63" fmla="*/ 1379000 w 1906136"/>
                <a:gd name="connsiteY63" fmla="*/ 1335538 h 2468044"/>
                <a:gd name="connsiteX64" fmla="*/ 1381173 w 1906136"/>
                <a:gd name="connsiteY64" fmla="*/ 1335538 h 2468044"/>
                <a:gd name="connsiteX65" fmla="*/ 1381173 w 1906136"/>
                <a:gd name="connsiteY65" fmla="*/ 1331192 h 2468044"/>
                <a:gd name="connsiteX66" fmla="*/ 1383346 w 1906136"/>
                <a:gd name="connsiteY66" fmla="*/ 1328087 h 2468044"/>
                <a:gd name="connsiteX67" fmla="*/ 1378069 w 1906136"/>
                <a:gd name="connsiteY67" fmla="*/ 1328087 h 2468044"/>
                <a:gd name="connsiteX68" fmla="*/ 1374033 w 1906136"/>
                <a:gd name="connsiteY68" fmla="*/ 1325914 h 2468044"/>
                <a:gd name="connsiteX69" fmla="*/ 1371860 w 1906136"/>
                <a:gd name="connsiteY69" fmla="*/ 1325914 h 2468044"/>
                <a:gd name="connsiteX70" fmla="*/ 1368755 w 1906136"/>
                <a:gd name="connsiteY70" fmla="*/ 1325914 h 2468044"/>
                <a:gd name="connsiteX71" fmla="*/ 1366582 w 1906136"/>
                <a:gd name="connsiteY71" fmla="*/ 1325914 h 2468044"/>
                <a:gd name="connsiteX72" fmla="*/ 1363478 w 1906136"/>
                <a:gd name="connsiteY72" fmla="*/ 1328087 h 2468044"/>
                <a:gd name="connsiteX73" fmla="*/ 1343609 w 1906136"/>
                <a:gd name="connsiteY73" fmla="*/ 1331192 h 2468044"/>
                <a:gd name="connsiteX74" fmla="*/ 1329950 w 1906136"/>
                <a:gd name="connsiteY74" fmla="*/ 1338642 h 2468044"/>
                <a:gd name="connsiteX75" fmla="*/ 1319395 w 1906136"/>
                <a:gd name="connsiteY75" fmla="*/ 1347956 h 2468044"/>
                <a:gd name="connsiteX76" fmla="*/ 1310081 w 1906136"/>
                <a:gd name="connsiteY76" fmla="*/ 1358511 h 2468044"/>
                <a:gd name="connsiteX77" fmla="*/ 1302941 w 1906136"/>
                <a:gd name="connsiteY77" fmla="*/ 1373102 h 2468044"/>
                <a:gd name="connsiteX78" fmla="*/ 1296111 w 1906136"/>
                <a:gd name="connsiteY78" fmla="*/ 1371550 h 2468044"/>
                <a:gd name="connsiteX79" fmla="*/ 1290833 w 1906136"/>
                <a:gd name="connsiteY79" fmla="*/ 1370618 h 2468044"/>
                <a:gd name="connsiteX80" fmla="*/ 1288660 w 1906136"/>
                <a:gd name="connsiteY80" fmla="*/ 1370618 h 2468044"/>
                <a:gd name="connsiteX81" fmla="*/ 1286798 w 1906136"/>
                <a:gd name="connsiteY81" fmla="*/ 1368445 h 2468044"/>
                <a:gd name="connsiteX82" fmla="*/ 1283693 w 1906136"/>
                <a:gd name="connsiteY82" fmla="*/ 1364099 h 2468044"/>
                <a:gd name="connsiteX83" fmla="*/ 1281520 w 1906136"/>
                <a:gd name="connsiteY83" fmla="*/ 1360994 h 2468044"/>
                <a:gd name="connsiteX84" fmla="*/ 1264756 w 1906136"/>
                <a:gd name="connsiteY84" fmla="*/ 1360994 h 2468044"/>
                <a:gd name="connsiteX85" fmla="*/ 1255443 w 1906136"/>
                <a:gd name="connsiteY85" fmla="*/ 1364099 h 2468044"/>
                <a:gd name="connsiteX86" fmla="*/ 1248302 w 1906136"/>
                <a:gd name="connsiteY86" fmla="*/ 1373412 h 2468044"/>
                <a:gd name="connsiteX87" fmla="*/ 1234643 w 1906136"/>
                <a:gd name="connsiteY87" fmla="*/ 1370308 h 2468044"/>
                <a:gd name="connsiteX88" fmla="*/ 1223156 w 1906136"/>
                <a:gd name="connsiteY88" fmla="*/ 1364099 h 2468044"/>
                <a:gd name="connsiteX89" fmla="*/ 1216016 w 1906136"/>
                <a:gd name="connsiteY89" fmla="*/ 1356648 h 2468044"/>
                <a:gd name="connsiteX90" fmla="*/ 1210739 w 1906136"/>
                <a:gd name="connsiteY90" fmla="*/ 1350439 h 2468044"/>
                <a:gd name="connsiteX91" fmla="*/ 1201425 w 1906136"/>
                <a:gd name="connsiteY91" fmla="*/ 1341126 h 2468044"/>
                <a:gd name="connsiteX92" fmla="*/ 1201425 w 1906136"/>
                <a:gd name="connsiteY92" fmla="*/ 1326535 h 2468044"/>
                <a:gd name="connsiteX93" fmla="*/ 1205461 w 1906136"/>
                <a:gd name="connsiteY93" fmla="*/ 1311944 h 2468044"/>
                <a:gd name="connsiteX94" fmla="*/ 1208565 w 1906136"/>
                <a:gd name="connsiteY94" fmla="*/ 1300457 h 2468044"/>
                <a:gd name="connsiteX95" fmla="*/ 1206392 w 1906136"/>
                <a:gd name="connsiteY95" fmla="*/ 1284625 h 2468044"/>
                <a:gd name="connsiteX96" fmla="*/ 1199252 w 1906136"/>
                <a:gd name="connsiteY96" fmla="*/ 1273138 h 2468044"/>
                <a:gd name="connsiteX97" fmla="*/ 1190870 w 1906136"/>
                <a:gd name="connsiteY97" fmla="*/ 1267861 h 2468044"/>
                <a:gd name="connsiteX98" fmla="*/ 1177210 w 1906136"/>
                <a:gd name="connsiteY98" fmla="*/ 1265688 h 2468044"/>
                <a:gd name="connsiteX99" fmla="*/ 1162619 w 1906136"/>
                <a:gd name="connsiteY99" fmla="*/ 1265688 h 2468044"/>
                <a:gd name="connsiteX100" fmla="*/ 1147097 w 1906136"/>
                <a:gd name="connsiteY100" fmla="*/ 1267861 h 2468044"/>
                <a:gd name="connsiteX101" fmla="*/ 1128470 w 1906136"/>
                <a:gd name="connsiteY101" fmla="*/ 1267861 h 2468044"/>
                <a:gd name="connsiteX102" fmla="*/ 1134679 w 1906136"/>
                <a:gd name="connsiteY102" fmla="*/ 1255132 h 2468044"/>
                <a:gd name="connsiteX103" fmla="*/ 1139957 w 1906136"/>
                <a:gd name="connsiteY103" fmla="*/ 1238368 h 2468044"/>
                <a:gd name="connsiteX104" fmla="*/ 1145234 w 1906136"/>
                <a:gd name="connsiteY104" fmla="*/ 1220362 h 2468044"/>
                <a:gd name="connsiteX105" fmla="*/ 1150512 w 1906136"/>
                <a:gd name="connsiteY105" fmla="*/ 1206703 h 2468044"/>
                <a:gd name="connsiteX106" fmla="*/ 1157652 w 1906136"/>
                <a:gd name="connsiteY106" fmla="*/ 1199252 h 2468044"/>
                <a:gd name="connsiteX107" fmla="*/ 1157652 w 1906136"/>
                <a:gd name="connsiteY107" fmla="*/ 1183420 h 2468044"/>
                <a:gd name="connsiteX108" fmla="*/ 1152375 w 1906136"/>
                <a:gd name="connsiteY108" fmla="*/ 1184351 h 2468044"/>
                <a:gd name="connsiteX109" fmla="*/ 1148339 w 1906136"/>
                <a:gd name="connsiteY109" fmla="*/ 1184351 h 2468044"/>
                <a:gd name="connsiteX110" fmla="*/ 1147097 w 1906136"/>
                <a:gd name="connsiteY110" fmla="*/ 1184351 h 2468044"/>
                <a:gd name="connsiteX111" fmla="*/ 1147097 w 1906136"/>
                <a:gd name="connsiteY111" fmla="*/ 1186524 h 2468044"/>
                <a:gd name="connsiteX112" fmla="*/ 1144924 w 1906136"/>
                <a:gd name="connsiteY112" fmla="*/ 1186524 h 2468044"/>
                <a:gd name="connsiteX113" fmla="*/ 1144924 w 1906136"/>
                <a:gd name="connsiteY113" fmla="*/ 1184351 h 2468044"/>
                <a:gd name="connsiteX114" fmla="*/ 1142751 w 1906136"/>
                <a:gd name="connsiteY114" fmla="*/ 1183420 h 2468044"/>
                <a:gd name="connsiteX115" fmla="*/ 1141820 w 1906136"/>
                <a:gd name="connsiteY115" fmla="*/ 1179073 h 2468044"/>
                <a:gd name="connsiteX116" fmla="*/ 1125055 w 1906136"/>
                <a:gd name="connsiteY116" fmla="*/ 1181246 h 2468044"/>
                <a:gd name="connsiteX117" fmla="*/ 1113569 w 1906136"/>
                <a:gd name="connsiteY117" fmla="*/ 1186524 h 2468044"/>
                <a:gd name="connsiteX118" fmla="*/ 1105187 w 1906136"/>
                <a:gd name="connsiteY118" fmla="*/ 1195837 h 2468044"/>
                <a:gd name="connsiteX119" fmla="*/ 1103014 w 1906136"/>
                <a:gd name="connsiteY119" fmla="*/ 1198942 h 2468044"/>
                <a:gd name="connsiteX120" fmla="*/ 1100841 w 1906136"/>
                <a:gd name="connsiteY120" fmla="*/ 1205151 h 2468044"/>
                <a:gd name="connsiteX121" fmla="*/ 1098668 w 1906136"/>
                <a:gd name="connsiteY121" fmla="*/ 1210428 h 2468044"/>
                <a:gd name="connsiteX122" fmla="*/ 1097736 w 1906136"/>
                <a:gd name="connsiteY122" fmla="*/ 1215706 h 2468044"/>
                <a:gd name="connsiteX123" fmla="*/ 1093700 w 1906136"/>
                <a:gd name="connsiteY123" fmla="*/ 1220052 h 2468044"/>
                <a:gd name="connsiteX124" fmla="*/ 1093700 w 1906136"/>
                <a:gd name="connsiteY124" fmla="*/ 1220983 h 2468044"/>
                <a:gd name="connsiteX125" fmla="*/ 1091527 w 1906136"/>
                <a:gd name="connsiteY125" fmla="*/ 1220983 h 2468044"/>
                <a:gd name="connsiteX126" fmla="*/ 1090596 w 1906136"/>
                <a:gd name="connsiteY126" fmla="*/ 1220983 h 2468044"/>
                <a:gd name="connsiteX127" fmla="*/ 1086560 w 1906136"/>
                <a:gd name="connsiteY127" fmla="*/ 1220983 h 2468044"/>
                <a:gd name="connsiteX128" fmla="*/ 1084387 w 1906136"/>
                <a:gd name="connsiteY128" fmla="*/ 1220983 h 2468044"/>
                <a:gd name="connsiteX129" fmla="*/ 1081283 w 1906136"/>
                <a:gd name="connsiteY129" fmla="*/ 1223157 h 2468044"/>
                <a:gd name="connsiteX130" fmla="*/ 1066692 w 1906136"/>
                <a:gd name="connsiteY130" fmla="*/ 1230607 h 2468044"/>
                <a:gd name="connsiteX131" fmla="*/ 1057378 w 1906136"/>
                <a:gd name="connsiteY131" fmla="*/ 1234953 h 2468044"/>
                <a:gd name="connsiteX132" fmla="*/ 1052101 w 1906136"/>
                <a:gd name="connsiteY132" fmla="*/ 1232780 h 2468044"/>
                <a:gd name="connsiteX133" fmla="*/ 1048065 w 1906136"/>
                <a:gd name="connsiteY133" fmla="*/ 1230607 h 2468044"/>
                <a:gd name="connsiteX134" fmla="*/ 1044960 w 1906136"/>
                <a:gd name="connsiteY134" fmla="*/ 1227503 h 2468044"/>
                <a:gd name="connsiteX135" fmla="*/ 1037820 w 1906136"/>
                <a:gd name="connsiteY135" fmla="*/ 1225330 h 2468044"/>
                <a:gd name="connsiteX136" fmla="*/ 1025402 w 1906136"/>
                <a:gd name="connsiteY136" fmla="*/ 1223157 h 2468044"/>
                <a:gd name="connsiteX137" fmla="*/ 1013916 w 1906136"/>
                <a:gd name="connsiteY137" fmla="*/ 1201115 h 2468044"/>
                <a:gd name="connsiteX138" fmla="*/ 1006776 w 1906136"/>
                <a:gd name="connsiteY138" fmla="*/ 1183109 h 2468044"/>
                <a:gd name="connsiteX139" fmla="*/ 1005844 w 1906136"/>
                <a:gd name="connsiteY139" fmla="*/ 1164172 h 2468044"/>
                <a:gd name="connsiteX140" fmla="*/ 1005844 w 1906136"/>
                <a:gd name="connsiteY140" fmla="*/ 1146166 h 2468044"/>
                <a:gd name="connsiteX141" fmla="*/ 1012985 w 1906136"/>
                <a:gd name="connsiteY141" fmla="*/ 1121951 h 2468044"/>
                <a:gd name="connsiteX142" fmla="*/ 1016089 w 1906136"/>
                <a:gd name="connsiteY142" fmla="*/ 1111396 h 2468044"/>
                <a:gd name="connsiteX143" fmla="*/ 1016089 w 1906136"/>
                <a:gd name="connsiteY143" fmla="*/ 1102083 h 2468044"/>
                <a:gd name="connsiteX144" fmla="*/ 1013916 w 1906136"/>
                <a:gd name="connsiteY144" fmla="*/ 1094632 h 2468044"/>
                <a:gd name="connsiteX145" fmla="*/ 1017952 w 1906136"/>
                <a:gd name="connsiteY145" fmla="*/ 1085319 h 2468044"/>
                <a:gd name="connsiteX146" fmla="*/ 1025092 w 1906136"/>
                <a:gd name="connsiteY146" fmla="*/ 1074764 h 2468044"/>
                <a:gd name="connsiteX147" fmla="*/ 1035647 w 1906136"/>
                <a:gd name="connsiteY147" fmla="*/ 1067313 h 2468044"/>
                <a:gd name="connsiteX148" fmla="*/ 1048065 w 1906136"/>
                <a:gd name="connsiteY148" fmla="*/ 1061104 h 2468044"/>
                <a:gd name="connsiteX149" fmla="*/ 1059551 w 1906136"/>
                <a:gd name="connsiteY149" fmla="*/ 1057999 h 2468044"/>
                <a:gd name="connsiteX150" fmla="*/ 1076316 w 1906136"/>
                <a:gd name="connsiteY150" fmla="*/ 1055826 h 2468044"/>
                <a:gd name="connsiteX151" fmla="*/ 1091838 w 1906136"/>
                <a:gd name="connsiteY151" fmla="*/ 1055826 h 2468044"/>
                <a:gd name="connsiteX152" fmla="*/ 1108602 w 1906136"/>
                <a:gd name="connsiteY152" fmla="*/ 1060173 h 2468044"/>
                <a:gd name="connsiteX153" fmla="*/ 1121020 w 1906136"/>
                <a:gd name="connsiteY153" fmla="*/ 1065450 h 2468044"/>
                <a:gd name="connsiteX154" fmla="*/ 1137784 w 1906136"/>
                <a:gd name="connsiteY154" fmla="*/ 1065450 h 2468044"/>
                <a:gd name="connsiteX155" fmla="*/ 1134679 w 1906136"/>
                <a:gd name="connsiteY155" fmla="*/ 1060173 h 2468044"/>
                <a:gd name="connsiteX156" fmla="*/ 1132506 w 1906136"/>
                <a:gd name="connsiteY156" fmla="*/ 1055826 h 2468044"/>
                <a:gd name="connsiteX157" fmla="*/ 1130333 w 1906136"/>
                <a:gd name="connsiteY157" fmla="*/ 1052722 h 2468044"/>
                <a:gd name="connsiteX158" fmla="*/ 1127229 w 1906136"/>
                <a:gd name="connsiteY158" fmla="*/ 1047444 h 2468044"/>
                <a:gd name="connsiteX159" fmla="*/ 1125055 w 1906136"/>
                <a:gd name="connsiteY159" fmla="*/ 1041235 h 2468044"/>
                <a:gd name="connsiteX160" fmla="*/ 1128160 w 1906136"/>
                <a:gd name="connsiteY160" fmla="*/ 1041235 h 2468044"/>
                <a:gd name="connsiteX161" fmla="*/ 1128160 w 1906136"/>
                <a:gd name="connsiteY161" fmla="*/ 1038131 h 2468044"/>
                <a:gd name="connsiteX162" fmla="*/ 1149891 w 1906136"/>
                <a:gd name="connsiteY162" fmla="*/ 1041235 h 2468044"/>
                <a:gd name="connsiteX163" fmla="*/ 1168518 w 1906136"/>
                <a:gd name="connsiteY163" fmla="*/ 1048686 h 2468044"/>
                <a:gd name="connsiteX164" fmla="*/ 1184040 w 1906136"/>
                <a:gd name="connsiteY164" fmla="*/ 1056137 h 2468044"/>
                <a:gd name="connsiteX165" fmla="*/ 1197700 w 1906136"/>
                <a:gd name="connsiteY165" fmla="*/ 1058310 h 2468044"/>
                <a:gd name="connsiteX166" fmla="*/ 1208255 w 1906136"/>
                <a:gd name="connsiteY166" fmla="*/ 1067623 h 2468044"/>
                <a:gd name="connsiteX167" fmla="*/ 1219741 w 1906136"/>
                <a:gd name="connsiteY167" fmla="*/ 1083456 h 2468044"/>
                <a:gd name="connsiteX168" fmla="*/ 1230297 w 1906136"/>
                <a:gd name="connsiteY168" fmla="*/ 1105498 h 2468044"/>
                <a:gd name="connsiteX169" fmla="*/ 1239610 w 1906136"/>
                <a:gd name="connsiteY169" fmla="*/ 1126608 h 2468044"/>
                <a:gd name="connsiteX170" fmla="*/ 1244888 w 1906136"/>
                <a:gd name="connsiteY170" fmla="*/ 1142441 h 2468044"/>
                <a:gd name="connsiteX171" fmla="*/ 1257305 w 1906136"/>
                <a:gd name="connsiteY171" fmla="*/ 1146787 h 2468044"/>
                <a:gd name="connsiteX172" fmla="*/ 1257305 w 1906136"/>
                <a:gd name="connsiteY172" fmla="*/ 1142441 h 2468044"/>
                <a:gd name="connsiteX173" fmla="*/ 1261341 w 1906136"/>
                <a:gd name="connsiteY173" fmla="*/ 1142441 h 2468044"/>
                <a:gd name="connsiteX174" fmla="*/ 1257305 w 1906136"/>
                <a:gd name="connsiteY174" fmla="*/ 1124435 h 2468044"/>
                <a:gd name="connsiteX175" fmla="*/ 1250165 w 1906136"/>
                <a:gd name="connsiteY175" fmla="*/ 1104566 h 2468044"/>
                <a:gd name="connsiteX176" fmla="*/ 1243025 w 1906136"/>
                <a:gd name="connsiteY176" fmla="*/ 1083456 h 2468044"/>
                <a:gd name="connsiteX177" fmla="*/ 1237747 w 1906136"/>
                <a:gd name="connsiteY177" fmla="*/ 1063587 h 2468044"/>
                <a:gd name="connsiteX178" fmla="*/ 1235574 w 1906136"/>
                <a:gd name="connsiteY178" fmla="*/ 1045581 h 2468044"/>
                <a:gd name="connsiteX179" fmla="*/ 1241783 w 1906136"/>
                <a:gd name="connsiteY179" fmla="*/ 1030991 h 2468044"/>
                <a:gd name="connsiteX180" fmla="*/ 1247061 w 1906136"/>
                <a:gd name="connsiteY180" fmla="*/ 1012053 h 2468044"/>
                <a:gd name="connsiteX181" fmla="*/ 1257616 w 1906136"/>
                <a:gd name="connsiteY181" fmla="*/ 997462 h 2468044"/>
                <a:gd name="connsiteX182" fmla="*/ 1274380 w 1906136"/>
                <a:gd name="connsiteY182" fmla="*/ 986907 h 2468044"/>
                <a:gd name="connsiteX183" fmla="*/ 1291144 w 1906136"/>
                <a:gd name="connsiteY183" fmla="*/ 975421 h 2468044"/>
                <a:gd name="connsiteX184" fmla="*/ 1306666 w 1906136"/>
                <a:gd name="connsiteY184" fmla="*/ 967039 h 2468044"/>
                <a:gd name="connsiteX185" fmla="*/ 1321257 w 1906136"/>
                <a:gd name="connsiteY185" fmla="*/ 957725 h 2468044"/>
                <a:gd name="connsiteX186" fmla="*/ 1321257 w 1906136"/>
                <a:gd name="connsiteY186" fmla="*/ 952448 h 2468044"/>
                <a:gd name="connsiteX187" fmla="*/ 1318153 w 1906136"/>
                <a:gd name="connsiteY187" fmla="*/ 940961 h 2468044"/>
                <a:gd name="connsiteX188" fmla="*/ 1314117 w 1906136"/>
                <a:gd name="connsiteY188" fmla="*/ 928233 h 2468044"/>
                <a:gd name="connsiteX189" fmla="*/ 1311012 w 1906136"/>
                <a:gd name="connsiteY189" fmla="*/ 917678 h 2468044"/>
                <a:gd name="connsiteX190" fmla="*/ 1308839 w 1906136"/>
                <a:gd name="connsiteY190" fmla="*/ 913332 h 2468044"/>
                <a:gd name="connsiteX191" fmla="*/ 1308839 w 1906136"/>
                <a:gd name="connsiteY191" fmla="*/ 904018 h 2468044"/>
                <a:gd name="connsiteX192" fmla="*/ 1314117 w 1906136"/>
                <a:gd name="connsiteY192" fmla="*/ 908364 h 2468044"/>
                <a:gd name="connsiteX193" fmla="*/ 1316290 w 1906136"/>
                <a:gd name="connsiteY193" fmla="*/ 910538 h 2468044"/>
                <a:gd name="connsiteX194" fmla="*/ 1320326 w 1906136"/>
                <a:gd name="connsiteY194" fmla="*/ 911469 h 2468044"/>
                <a:gd name="connsiteX195" fmla="*/ 1321257 w 1906136"/>
                <a:gd name="connsiteY195" fmla="*/ 913642 h 2468044"/>
                <a:gd name="connsiteX196" fmla="*/ 1325293 w 1906136"/>
                <a:gd name="connsiteY196" fmla="*/ 917988 h 2468044"/>
                <a:gd name="connsiteX197" fmla="*/ 1337711 w 1906136"/>
                <a:gd name="connsiteY197" fmla="*/ 886633 h 2468044"/>
                <a:gd name="connsiteX198" fmla="*/ 1348266 w 1906136"/>
                <a:gd name="connsiteY198" fmla="*/ 857141 h 2468044"/>
                <a:gd name="connsiteX199" fmla="*/ 1362857 w 1906136"/>
                <a:gd name="connsiteY199" fmla="*/ 854968 h 2468044"/>
                <a:gd name="connsiteX200" fmla="*/ 1376517 w 1906136"/>
                <a:gd name="connsiteY200" fmla="*/ 852795 h 2468044"/>
                <a:gd name="connsiteX201" fmla="*/ 1391108 w 1906136"/>
                <a:gd name="connsiteY201" fmla="*/ 849690 h 2468044"/>
                <a:gd name="connsiteX202" fmla="*/ 1401663 w 1906136"/>
                <a:gd name="connsiteY202" fmla="*/ 840377 h 2468044"/>
                <a:gd name="connsiteX203" fmla="*/ 1408803 w 1906136"/>
                <a:gd name="connsiteY203" fmla="*/ 840377 h 2468044"/>
                <a:gd name="connsiteX204" fmla="*/ 1405698 w 1906136"/>
                <a:gd name="connsiteY204" fmla="*/ 837272 h 2468044"/>
                <a:gd name="connsiteX205" fmla="*/ 1398558 w 1906136"/>
                <a:gd name="connsiteY205" fmla="*/ 835099 h 2468044"/>
                <a:gd name="connsiteX206" fmla="*/ 1392349 w 1906136"/>
                <a:gd name="connsiteY206" fmla="*/ 832926 h 2468044"/>
                <a:gd name="connsiteX207" fmla="*/ 1398558 w 1906136"/>
                <a:gd name="connsiteY207" fmla="*/ 814920 h 2468044"/>
                <a:gd name="connsiteX208" fmla="*/ 1406940 w 1906136"/>
                <a:gd name="connsiteY208" fmla="*/ 802192 h 2468044"/>
                <a:gd name="connsiteX209" fmla="*/ 1420600 w 1906136"/>
                <a:gd name="connsiteY209" fmla="*/ 792879 h 2468044"/>
                <a:gd name="connsiteX210" fmla="*/ 1435191 w 1906136"/>
                <a:gd name="connsiteY210" fmla="*/ 785428 h 2468044"/>
                <a:gd name="connsiteX211" fmla="*/ 1448850 w 1906136"/>
                <a:gd name="connsiteY211" fmla="*/ 780150 h 2468044"/>
                <a:gd name="connsiteX212" fmla="*/ 1465615 w 1906136"/>
                <a:gd name="connsiteY212" fmla="*/ 772700 h 2468044"/>
                <a:gd name="connsiteX213" fmla="*/ 1478032 w 1906136"/>
                <a:gd name="connsiteY213" fmla="*/ 763386 h 2468044"/>
                <a:gd name="connsiteX214" fmla="*/ 1478032 w 1906136"/>
                <a:gd name="connsiteY214" fmla="*/ 761213 h 2468044"/>
                <a:gd name="connsiteX215" fmla="*/ 1478032 w 1906136"/>
                <a:gd name="connsiteY215" fmla="*/ 759040 h 2468044"/>
                <a:gd name="connsiteX216" fmla="*/ 1480205 w 1906136"/>
                <a:gd name="connsiteY216" fmla="*/ 759040 h 2468044"/>
                <a:gd name="connsiteX217" fmla="*/ 1482379 w 1906136"/>
                <a:gd name="connsiteY217" fmla="*/ 759040 h 2468044"/>
                <a:gd name="connsiteX218" fmla="*/ 1482379 w 1906136"/>
                <a:gd name="connsiteY218" fmla="*/ 763386 h 2468044"/>
                <a:gd name="connsiteX219" fmla="*/ 1489519 w 1906136"/>
                <a:gd name="connsiteY219" fmla="*/ 766491 h 2468044"/>
                <a:gd name="connsiteX220" fmla="*/ 1482379 w 1906136"/>
                <a:gd name="connsiteY220" fmla="*/ 775804 h 2468044"/>
                <a:gd name="connsiteX221" fmla="*/ 1475238 w 1906136"/>
                <a:gd name="connsiteY221" fmla="*/ 781082 h 2468044"/>
                <a:gd name="connsiteX222" fmla="*/ 1465925 w 1906136"/>
                <a:gd name="connsiteY222" fmla="*/ 787291 h 2468044"/>
                <a:gd name="connsiteX223" fmla="*/ 1465925 w 1906136"/>
                <a:gd name="connsiteY223" fmla="*/ 803123 h 2468044"/>
                <a:gd name="connsiteX224" fmla="*/ 1484552 w 1906136"/>
                <a:gd name="connsiteY224" fmla="*/ 795673 h 2468044"/>
                <a:gd name="connsiteX225" fmla="*/ 1499143 w 1906136"/>
                <a:gd name="connsiteY225" fmla="*/ 785117 h 2468044"/>
                <a:gd name="connsiteX226" fmla="*/ 1509698 w 1906136"/>
                <a:gd name="connsiteY226" fmla="*/ 772389 h 2468044"/>
                <a:gd name="connsiteX227" fmla="*/ 1511871 w 1906136"/>
                <a:gd name="connsiteY227" fmla="*/ 770216 h 2468044"/>
                <a:gd name="connsiteX228" fmla="*/ 1511871 w 1906136"/>
                <a:gd name="connsiteY228" fmla="*/ 768043 h 2468044"/>
                <a:gd name="connsiteX229" fmla="*/ 1514044 w 1906136"/>
                <a:gd name="connsiteY229" fmla="*/ 768043 h 2468044"/>
                <a:gd name="connsiteX230" fmla="*/ 1514044 w 1906136"/>
                <a:gd name="connsiteY230" fmla="*/ 765870 h 2468044"/>
                <a:gd name="connsiteX231" fmla="*/ 1514044 w 1906136"/>
                <a:gd name="connsiteY231" fmla="*/ 762765 h 2468044"/>
                <a:gd name="connsiteX232" fmla="*/ 1504731 w 1906136"/>
                <a:gd name="connsiteY232" fmla="*/ 751279 h 2468044"/>
                <a:gd name="connsiteX233" fmla="*/ 1497590 w 1906136"/>
                <a:gd name="connsiteY233" fmla="*/ 740724 h 2468044"/>
                <a:gd name="connsiteX234" fmla="*/ 1488277 w 1906136"/>
                <a:gd name="connsiteY234" fmla="*/ 730169 h 2468044"/>
                <a:gd name="connsiteX235" fmla="*/ 1473686 w 1906136"/>
                <a:gd name="connsiteY235" fmla="*/ 722718 h 2468044"/>
                <a:gd name="connsiteX236" fmla="*/ 1475859 w 1906136"/>
                <a:gd name="connsiteY236" fmla="*/ 711231 h 2468044"/>
                <a:gd name="connsiteX237" fmla="*/ 1478032 w 1906136"/>
                <a:gd name="connsiteY237" fmla="*/ 703781 h 2468044"/>
                <a:gd name="connsiteX238" fmla="*/ 1481137 w 1906136"/>
                <a:gd name="connsiteY238" fmla="*/ 696330 h 2468044"/>
                <a:gd name="connsiteX239" fmla="*/ 1486414 w 1906136"/>
                <a:gd name="connsiteY239" fmla="*/ 687017 h 2468044"/>
                <a:gd name="connsiteX240" fmla="*/ 1483310 w 1906136"/>
                <a:gd name="connsiteY240" fmla="*/ 683912 h 2468044"/>
                <a:gd name="connsiteX241" fmla="*/ 1479274 w 1906136"/>
                <a:gd name="connsiteY241" fmla="*/ 681739 h 2468044"/>
                <a:gd name="connsiteX242" fmla="*/ 1476170 w 1906136"/>
                <a:gd name="connsiteY242" fmla="*/ 679566 h 2468044"/>
                <a:gd name="connsiteX243" fmla="*/ 1473996 w 1906136"/>
                <a:gd name="connsiteY243" fmla="*/ 678635 h 2468044"/>
                <a:gd name="connsiteX244" fmla="*/ 1471823 w 1906136"/>
                <a:gd name="connsiteY244" fmla="*/ 674288 h 2468044"/>
                <a:gd name="connsiteX245" fmla="*/ 1470892 w 1906136"/>
                <a:gd name="connsiteY245" fmla="*/ 671184 h 2468044"/>
                <a:gd name="connsiteX246" fmla="*/ 1446988 w 1906136"/>
                <a:gd name="connsiteY246" fmla="*/ 676461 h 2468044"/>
                <a:gd name="connsiteX247" fmla="*/ 1425257 w 1906136"/>
                <a:gd name="connsiteY247" fmla="*/ 685775 h 2468044"/>
                <a:gd name="connsiteX248" fmla="*/ 1407561 w 1906136"/>
                <a:gd name="connsiteY248" fmla="*/ 698503 h 2468044"/>
                <a:gd name="connsiteX249" fmla="*/ 1403525 w 1906136"/>
                <a:gd name="connsiteY249" fmla="*/ 698503 h 2468044"/>
                <a:gd name="connsiteX250" fmla="*/ 1418116 w 1906136"/>
                <a:gd name="connsiteY250" fmla="*/ 681739 h 2468044"/>
                <a:gd name="connsiteX251" fmla="*/ 1437985 w 1906136"/>
                <a:gd name="connsiteY251" fmla="*/ 672426 h 2468044"/>
                <a:gd name="connsiteX252" fmla="*/ 1459716 w 1906136"/>
                <a:gd name="connsiteY252" fmla="*/ 664975 h 2468044"/>
                <a:gd name="connsiteX253" fmla="*/ 1485793 w 1906136"/>
                <a:gd name="connsiteY253" fmla="*/ 661870 h 2468044"/>
                <a:gd name="connsiteX254" fmla="*/ 1510940 w 1906136"/>
                <a:gd name="connsiteY254" fmla="*/ 657524 h 2468044"/>
                <a:gd name="connsiteX255" fmla="*/ 1537017 w 1906136"/>
                <a:gd name="connsiteY255" fmla="*/ 654420 h 2468044"/>
                <a:gd name="connsiteX256" fmla="*/ 1562163 w 1906136"/>
                <a:gd name="connsiteY256" fmla="*/ 649142 h 2468044"/>
                <a:gd name="connsiteX257" fmla="*/ 1583894 w 1906136"/>
                <a:gd name="connsiteY257" fmla="*/ 639829 h 2468044"/>
                <a:gd name="connsiteX258" fmla="*/ 1603763 w 1906136"/>
                <a:gd name="connsiteY258" fmla="*/ 625238 h 2468044"/>
                <a:gd name="connsiteX259" fmla="*/ 1603763 w 1906136"/>
                <a:gd name="connsiteY259" fmla="*/ 622133 h 2468044"/>
                <a:gd name="connsiteX260" fmla="*/ 1603763 w 1906136"/>
                <a:gd name="connsiteY260" fmla="*/ 619960 h 2468044"/>
                <a:gd name="connsiteX261" fmla="*/ 1603763 w 1906136"/>
                <a:gd name="connsiteY261" fmla="*/ 615614 h 2468044"/>
                <a:gd name="connsiteX262" fmla="*/ 1601590 w 1906136"/>
                <a:gd name="connsiteY262" fmla="*/ 614683 h 2468044"/>
                <a:gd name="connsiteX263" fmla="*/ 1601590 w 1906136"/>
                <a:gd name="connsiteY263" fmla="*/ 610336 h 2468044"/>
                <a:gd name="connsiteX264" fmla="*/ 1601590 w 1906136"/>
                <a:gd name="connsiteY264" fmla="*/ 607232 h 2468044"/>
                <a:gd name="connsiteX265" fmla="*/ 1603763 w 1906136"/>
                <a:gd name="connsiteY265" fmla="*/ 601023 h 2468044"/>
                <a:gd name="connsiteX266" fmla="*/ 1601590 w 1906136"/>
                <a:gd name="connsiteY266" fmla="*/ 595746 h 2468044"/>
                <a:gd name="connsiteX267" fmla="*/ 1601590 w 1906136"/>
                <a:gd name="connsiteY267" fmla="*/ 590468 h 2468044"/>
                <a:gd name="connsiteX268" fmla="*/ 1600658 w 1906136"/>
                <a:gd name="connsiteY268" fmla="*/ 586122 h 2468044"/>
                <a:gd name="connsiteX269" fmla="*/ 1600658 w 1906136"/>
                <a:gd name="connsiteY269" fmla="*/ 580844 h 2468044"/>
                <a:gd name="connsiteX270" fmla="*/ 1581721 w 1906136"/>
                <a:gd name="connsiteY270" fmla="*/ 580844 h 2468044"/>
                <a:gd name="connsiteX271" fmla="*/ 1579548 w 1906136"/>
                <a:gd name="connsiteY271" fmla="*/ 566253 h 2468044"/>
                <a:gd name="connsiteX272" fmla="*/ 1572408 w 1906136"/>
                <a:gd name="connsiteY272" fmla="*/ 556940 h 2468044"/>
                <a:gd name="connsiteX273" fmla="*/ 1565268 w 1906136"/>
                <a:gd name="connsiteY273" fmla="*/ 549489 h 2468044"/>
                <a:gd name="connsiteX274" fmla="*/ 1552850 w 1906136"/>
                <a:gd name="connsiteY274" fmla="*/ 546385 h 2468044"/>
                <a:gd name="connsiteX275" fmla="*/ 1543536 w 1906136"/>
                <a:gd name="connsiteY275" fmla="*/ 556940 h 2468044"/>
                <a:gd name="connsiteX276" fmla="*/ 1532981 w 1906136"/>
                <a:gd name="connsiteY276" fmla="*/ 566253 h 2468044"/>
                <a:gd name="connsiteX277" fmla="*/ 1521495 w 1906136"/>
                <a:gd name="connsiteY277" fmla="*/ 577740 h 2468044"/>
                <a:gd name="connsiteX278" fmla="*/ 1518390 w 1906136"/>
                <a:gd name="connsiteY278" fmla="*/ 577740 h 2468044"/>
                <a:gd name="connsiteX279" fmla="*/ 1530808 w 1906136"/>
                <a:gd name="connsiteY279" fmla="*/ 558803 h 2468044"/>
                <a:gd name="connsiteX280" fmla="*/ 1542295 w 1906136"/>
                <a:gd name="connsiteY280" fmla="*/ 536761 h 2468044"/>
                <a:gd name="connsiteX281" fmla="*/ 1528635 w 1906136"/>
                <a:gd name="connsiteY281" fmla="*/ 526206 h 2468044"/>
                <a:gd name="connsiteX282" fmla="*/ 1525531 w 1906136"/>
                <a:gd name="connsiteY282" fmla="*/ 516892 h 2468044"/>
                <a:gd name="connsiteX283" fmla="*/ 1527704 w 1906136"/>
                <a:gd name="connsiteY283" fmla="*/ 506337 h 2468044"/>
                <a:gd name="connsiteX284" fmla="*/ 1527704 w 1906136"/>
                <a:gd name="connsiteY284" fmla="*/ 494851 h 2468044"/>
                <a:gd name="connsiteX285" fmla="*/ 1521495 w 1906136"/>
                <a:gd name="connsiteY285" fmla="*/ 480260 h 2468044"/>
                <a:gd name="connsiteX286" fmla="*/ 1520563 w 1906136"/>
                <a:gd name="connsiteY286" fmla="*/ 478087 h 2468044"/>
                <a:gd name="connsiteX287" fmla="*/ 1516528 w 1906136"/>
                <a:gd name="connsiteY287" fmla="*/ 478087 h 2468044"/>
                <a:gd name="connsiteX288" fmla="*/ 1514354 w 1906136"/>
                <a:gd name="connsiteY288" fmla="*/ 478087 h 2468044"/>
                <a:gd name="connsiteX289" fmla="*/ 1511250 w 1906136"/>
                <a:gd name="connsiteY289" fmla="*/ 478087 h 2468044"/>
                <a:gd name="connsiteX290" fmla="*/ 1507214 w 1906136"/>
                <a:gd name="connsiteY290" fmla="*/ 478087 h 2468044"/>
                <a:gd name="connsiteX291" fmla="*/ 1506283 w 1906136"/>
                <a:gd name="connsiteY291" fmla="*/ 477155 h 2468044"/>
                <a:gd name="connsiteX292" fmla="*/ 1504110 w 1906136"/>
                <a:gd name="connsiteY292" fmla="*/ 472809 h 2468044"/>
                <a:gd name="connsiteX293" fmla="*/ 1501937 w 1906136"/>
                <a:gd name="connsiteY293" fmla="*/ 469705 h 2468044"/>
                <a:gd name="connsiteX294" fmla="*/ 1504110 w 1906136"/>
                <a:gd name="connsiteY294" fmla="*/ 465358 h 2468044"/>
                <a:gd name="connsiteX295" fmla="*/ 1504110 w 1906136"/>
                <a:gd name="connsiteY295" fmla="*/ 462254 h 2468044"/>
                <a:gd name="connsiteX296" fmla="*/ 1506283 w 1906136"/>
                <a:gd name="connsiteY296" fmla="*/ 460081 h 2468044"/>
                <a:gd name="connsiteX297" fmla="*/ 1506283 w 1906136"/>
                <a:gd name="connsiteY297" fmla="*/ 455734 h 2468044"/>
                <a:gd name="connsiteX298" fmla="*/ 1506283 w 1906136"/>
                <a:gd name="connsiteY298" fmla="*/ 452630 h 2468044"/>
                <a:gd name="connsiteX299" fmla="*/ 1500074 w 1906136"/>
                <a:gd name="connsiteY299" fmla="*/ 443317 h 2468044"/>
                <a:gd name="connsiteX300" fmla="*/ 1492934 w 1906136"/>
                <a:gd name="connsiteY300" fmla="*/ 435866 h 2468044"/>
                <a:gd name="connsiteX301" fmla="*/ 1485793 w 1906136"/>
                <a:gd name="connsiteY301" fmla="*/ 428415 h 2468044"/>
                <a:gd name="connsiteX302" fmla="*/ 1480516 w 1906136"/>
                <a:gd name="connsiteY302" fmla="*/ 420964 h 2468044"/>
                <a:gd name="connsiteX303" fmla="*/ 1478343 w 1906136"/>
                <a:gd name="connsiteY303" fmla="*/ 408236 h 2468044"/>
                <a:gd name="connsiteX304" fmla="*/ 1463752 w 1906136"/>
                <a:gd name="connsiteY304" fmla="*/ 419723 h 2468044"/>
                <a:gd name="connsiteX305" fmla="*/ 1455370 w 1906136"/>
                <a:gd name="connsiteY305" fmla="*/ 434314 h 2468044"/>
                <a:gd name="connsiteX306" fmla="*/ 1443883 w 1906136"/>
                <a:gd name="connsiteY306" fmla="*/ 447973 h 2468044"/>
                <a:gd name="connsiteX307" fmla="*/ 1429292 w 1906136"/>
                <a:gd name="connsiteY307" fmla="*/ 459460 h 2468044"/>
                <a:gd name="connsiteX308" fmla="*/ 1428361 w 1906136"/>
                <a:gd name="connsiteY308" fmla="*/ 455114 h 2468044"/>
                <a:gd name="connsiteX309" fmla="*/ 1422152 w 1906136"/>
                <a:gd name="connsiteY309" fmla="*/ 454182 h 2468044"/>
                <a:gd name="connsiteX310" fmla="*/ 1419048 w 1906136"/>
                <a:gd name="connsiteY310" fmla="*/ 449836 h 2468044"/>
                <a:gd name="connsiteX311" fmla="*/ 1415012 w 1906136"/>
                <a:gd name="connsiteY311" fmla="*/ 447663 h 2468044"/>
                <a:gd name="connsiteX312" fmla="*/ 1411907 w 1906136"/>
                <a:gd name="connsiteY312" fmla="*/ 444558 h 2468044"/>
                <a:gd name="connsiteX313" fmla="*/ 1409734 w 1906136"/>
                <a:gd name="connsiteY313" fmla="*/ 442385 h 2468044"/>
                <a:gd name="connsiteX314" fmla="*/ 1406630 w 1906136"/>
                <a:gd name="connsiteY314" fmla="*/ 431830 h 2468044"/>
                <a:gd name="connsiteX315" fmla="*/ 1404457 w 1906136"/>
                <a:gd name="connsiteY315" fmla="*/ 417239 h 2468044"/>
                <a:gd name="connsiteX316" fmla="*/ 1400421 w 1906136"/>
                <a:gd name="connsiteY316" fmla="*/ 400475 h 2468044"/>
                <a:gd name="connsiteX317" fmla="*/ 1399490 w 1906136"/>
                <a:gd name="connsiteY317" fmla="*/ 391162 h 2468044"/>
                <a:gd name="connsiteX318" fmla="*/ 1395454 w 1906136"/>
                <a:gd name="connsiteY318" fmla="*/ 388057 h 2468044"/>
                <a:gd name="connsiteX319" fmla="*/ 1390176 w 1906136"/>
                <a:gd name="connsiteY319" fmla="*/ 385884 h 2468044"/>
                <a:gd name="connsiteX320" fmla="*/ 1384899 w 1906136"/>
                <a:gd name="connsiteY320" fmla="*/ 383711 h 2468044"/>
                <a:gd name="connsiteX321" fmla="*/ 1378690 w 1906136"/>
                <a:gd name="connsiteY321" fmla="*/ 383711 h 2468044"/>
                <a:gd name="connsiteX322" fmla="*/ 1375585 w 1906136"/>
                <a:gd name="connsiteY322" fmla="*/ 382780 h 2468044"/>
                <a:gd name="connsiteX323" fmla="*/ 1370308 w 1906136"/>
                <a:gd name="connsiteY323" fmla="*/ 378433 h 2468044"/>
                <a:gd name="connsiteX324" fmla="*/ 1364099 w 1906136"/>
                <a:gd name="connsiteY324" fmla="*/ 369120 h 2468044"/>
                <a:gd name="connsiteX325" fmla="*/ 1358821 w 1906136"/>
                <a:gd name="connsiteY325" fmla="*/ 356392 h 2468044"/>
                <a:gd name="connsiteX326" fmla="*/ 1353544 w 1906136"/>
                <a:gd name="connsiteY326" fmla="*/ 347078 h 2468044"/>
                <a:gd name="connsiteX327" fmla="*/ 1329639 w 1906136"/>
                <a:gd name="connsiteY327" fmla="*/ 351425 h 2468044"/>
                <a:gd name="connsiteX328" fmla="*/ 1307908 w 1906136"/>
                <a:gd name="connsiteY328" fmla="*/ 351425 h 2468044"/>
                <a:gd name="connsiteX329" fmla="*/ 1282762 w 1906136"/>
                <a:gd name="connsiteY329" fmla="*/ 347078 h 2468044"/>
                <a:gd name="connsiteX330" fmla="*/ 1282762 w 1906136"/>
                <a:gd name="connsiteY330" fmla="*/ 351425 h 2468044"/>
                <a:gd name="connsiteX331" fmla="*/ 1278726 w 1906136"/>
                <a:gd name="connsiteY331" fmla="*/ 351425 h 2468044"/>
                <a:gd name="connsiteX332" fmla="*/ 1280899 w 1906136"/>
                <a:gd name="connsiteY332" fmla="*/ 369431 h 2468044"/>
                <a:gd name="connsiteX333" fmla="*/ 1286177 w 1906136"/>
                <a:gd name="connsiteY333" fmla="*/ 388368 h 2468044"/>
                <a:gd name="connsiteX334" fmla="*/ 1290213 w 1906136"/>
                <a:gd name="connsiteY334" fmla="*/ 405132 h 2468044"/>
                <a:gd name="connsiteX335" fmla="*/ 1293317 w 1906136"/>
                <a:gd name="connsiteY335" fmla="*/ 420964 h 2468044"/>
                <a:gd name="connsiteX336" fmla="*/ 1290213 w 1906136"/>
                <a:gd name="connsiteY336" fmla="*/ 435555 h 2468044"/>
                <a:gd name="connsiteX337" fmla="*/ 1283072 w 1906136"/>
                <a:gd name="connsiteY337" fmla="*/ 448284 h 2468044"/>
                <a:gd name="connsiteX338" fmla="*/ 1285246 w 1906136"/>
                <a:gd name="connsiteY338" fmla="*/ 454493 h 2468044"/>
                <a:gd name="connsiteX339" fmla="*/ 1288350 w 1906136"/>
                <a:gd name="connsiteY339" fmla="*/ 457597 h 2468044"/>
                <a:gd name="connsiteX340" fmla="*/ 1292386 w 1906136"/>
                <a:gd name="connsiteY340" fmla="*/ 459770 h 2468044"/>
                <a:gd name="connsiteX341" fmla="*/ 1295490 w 1906136"/>
                <a:gd name="connsiteY341" fmla="*/ 461943 h 2468044"/>
                <a:gd name="connsiteX342" fmla="*/ 1302630 w 1906136"/>
                <a:gd name="connsiteY342" fmla="*/ 465048 h 2468044"/>
                <a:gd name="connsiteX343" fmla="*/ 1302630 w 1906136"/>
                <a:gd name="connsiteY343" fmla="*/ 481812 h 2468044"/>
                <a:gd name="connsiteX344" fmla="*/ 1304804 w 1906136"/>
                <a:gd name="connsiteY344" fmla="*/ 498576 h 2468044"/>
                <a:gd name="connsiteX345" fmla="*/ 1302630 w 1906136"/>
                <a:gd name="connsiteY345" fmla="*/ 509131 h 2468044"/>
                <a:gd name="connsiteX346" fmla="*/ 1297353 w 1906136"/>
                <a:gd name="connsiteY346" fmla="*/ 528068 h 2468044"/>
                <a:gd name="connsiteX347" fmla="*/ 1288040 w 1906136"/>
                <a:gd name="connsiteY347" fmla="*/ 542659 h 2468044"/>
                <a:gd name="connsiteX348" fmla="*/ 1273449 w 1906136"/>
                <a:gd name="connsiteY348" fmla="*/ 553214 h 2468044"/>
                <a:gd name="connsiteX349" fmla="*/ 1258858 w 1906136"/>
                <a:gd name="connsiteY349" fmla="*/ 560665 h 2468044"/>
                <a:gd name="connsiteX350" fmla="*/ 1264135 w 1906136"/>
                <a:gd name="connsiteY350" fmla="*/ 577429 h 2468044"/>
                <a:gd name="connsiteX351" fmla="*/ 1268171 w 1906136"/>
                <a:gd name="connsiteY351" fmla="*/ 595435 h 2468044"/>
                <a:gd name="connsiteX352" fmla="*/ 1270344 w 1906136"/>
                <a:gd name="connsiteY352" fmla="*/ 610026 h 2468044"/>
                <a:gd name="connsiteX353" fmla="*/ 1270344 w 1906136"/>
                <a:gd name="connsiteY353" fmla="*/ 621513 h 2468044"/>
                <a:gd name="connsiteX354" fmla="*/ 1268171 w 1906136"/>
                <a:gd name="connsiteY354" fmla="*/ 624617 h 2468044"/>
                <a:gd name="connsiteX355" fmla="*/ 1268171 w 1906136"/>
                <a:gd name="connsiteY355" fmla="*/ 626790 h 2468044"/>
                <a:gd name="connsiteX356" fmla="*/ 1268171 w 1906136"/>
                <a:gd name="connsiteY356" fmla="*/ 628963 h 2468044"/>
                <a:gd name="connsiteX357" fmla="*/ 1265998 w 1906136"/>
                <a:gd name="connsiteY357" fmla="*/ 628963 h 2468044"/>
                <a:gd name="connsiteX358" fmla="*/ 1262893 w 1906136"/>
                <a:gd name="connsiteY358" fmla="*/ 629895 h 2468044"/>
                <a:gd name="connsiteX359" fmla="*/ 1260720 w 1906136"/>
                <a:gd name="connsiteY359" fmla="*/ 629895 h 2468044"/>
                <a:gd name="connsiteX360" fmla="*/ 1258547 w 1906136"/>
                <a:gd name="connsiteY360" fmla="*/ 632068 h 2468044"/>
                <a:gd name="connsiteX361" fmla="*/ 1256374 w 1906136"/>
                <a:gd name="connsiteY361" fmla="*/ 632068 h 2468044"/>
                <a:gd name="connsiteX362" fmla="*/ 1253270 w 1906136"/>
                <a:gd name="connsiteY362" fmla="*/ 634241 h 2468044"/>
                <a:gd name="connsiteX363" fmla="*/ 1242714 w 1906136"/>
                <a:gd name="connsiteY363" fmla="*/ 617477 h 2468044"/>
                <a:gd name="connsiteX364" fmla="*/ 1233401 w 1906136"/>
                <a:gd name="connsiteY364" fmla="*/ 604748 h 2468044"/>
                <a:gd name="connsiteX365" fmla="*/ 1229365 w 1906136"/>
                <a:gd name="connsiteY365" fmla="*/ 593262 h 2468044"/>
                <a:gd name="connsiteX366" fmla="*/ 1228434 w 1906136"/>
                <a:gd name="connsiteY366" fmla="*/ 582707 h 2468044"/>
                <a:gd name="connsiteX367" fmla="*/ 1226261 w 1906136"/>
                <a:gd name="connsiteY367" fmla="*/ 571220 h 2468044"/>
                <a:gd name="connsiteX368" fmla="*/ 1222225 w 1906136"/>
                <a:gd name="connsiteY368" fmla="*/ 556629 h 2468044"/>
                <a:gd name="connsiteX369" fmla="*/ 1219121 w 1906136"/>
                <a:gd name="connsiteY369" fmla="*/ 536761 h 2468044"/>
                <a:gd name="connsiteX370" fmla="*/ 1189939 w 1906136"/>
                <a:gd name="connsiteY370" fmla="*/ 529310 h 2468044"/>
                <a:gd name="connsiteX371" fmla="*/ 1185903 w 1906136"/>
                <a:gd name="connsiteY371" fmla="*/ 529310 h 2468044"/>
                <a:gd name="connsiteX372" fmla="*/ 1184972 w 1906136"/>
                <a:gd name="connsiteY372" fmla="*/ 531483 h 2468044"/>
                <a:gd name="connsiteX373" fmla="*/ 1180936 w 1906136"/>
                <a:gd name="connsiteY373" fmla="*/ 533656 h 2468044"/>
                <a:gd name="connsiteX374" fmla="*/ 1178763 w 1906136"/>
                <a:gd name="connsiteY374" fmla="*/ 535829 h 2468044"/>
                <a:gd name="connsiteX375" fmla="*/ 1175658 w 1906136"/>
                <a:gd name="connsiteY375" fmla="*/ 535829 h 2468044"/>
                <a:gd name="connsiteX376" fmla="*/ 1171622 w 1906136"/>
                <a:gd name="connsiteY376" fmla="*/ 536761 h 2468044"/>
                <a:gd name="connsiteX377" fmla="*/ 1168518 w 1906136"/>
                <a:gd name="connsiteY377" fmla="*/ 535829 h 2468044"/>
                <a:gd name="connsiteX378" fmla="*/ 1163240 w 1906136"/>
                <a:gd name="connsiteY378" fmla="*/ 533656 h 2468044"/>
                <a:gd name="connsiteX379" fmla="*/ 1150202 w 1906136"/>
                <a:gd name="connsiteY379" fmla="*/ 527137 h 2468044"/>
                <a:gd name="connsiteX380" fmla="*/ 1139646 w 1906136"/>
                <a:gd name="connsiteY380" fmla="*/ 515650 h 2468044"/>
                <a:gd name="connsiteX381" fmla="*/ 1127229 w 1906136"/>
                <a:gd name="connsiteY381" fmla="*/ 502922 h 2468044"/>
                <a:gd name="connsiteX382" fmla="*/ 1113569 w 1906136"/>
                <a:gd name="connsiteY382" fmla="*/ 493609 h 2468044"/>
                <a:gd name="connsiteX383" fmla="*/ 1101151 w 1906136"/>
                <a:gd name="connsiteY383" fmla="*/ 488331 h 2468044"/>
                <a:gd name="connsiteX384" fmla="*/ 1088733 w 1906136"/>
                <a:gd name="connsiteY384" fmla="*/ 490504 h 2468044"/>
                <a:gd name="connsiteX385" fmla="*/ 1083456 w 1906136"/>
                <a:gd name="connsiteY385" fmla="*/ 488331 h 2468044"/>
                <a:gd name="connsiteX386" fmla="*/ 1077247 w 1906136"/>
                <a:gd name="connsiteY386" fmla="*/ 488331 h 2468044"/>
                <a:gd name="connsiteX387" fmla="*/ 1076316 w 1906136"/>
                <a:gd name="connsiteY387" fmla="*/ 486158 h 2468044"/>
                <a:gd name="connsiteX388" fmla="*/ 1076316 w 1906136"/>
                <a:gd name="connsiteY388" fmla="*/ 485227 h 2468044"/>
                <a:gd name="connsiteX389" fmla="*/ 1076316 w 1906136"/>
                <a:gd name="connsiteY389" fmla="*/ 483054 h 2468044"/>
                <a:gd name="connsiteX390" fmla="*/ 1076316 w 1906136"/>
                <a:gd name="connsiteY390" fmla="*/ 480881 h 2468044"/>
                <a:gd name="connsiteX391" fmla="*/ 1076316 w 1906136"/>
                <a:gd name="connsiteY391" fmla="*/ 477776 h 2468044"/>
                <a:gd name="connsiteX392" fmla="*/ 1076316 w 1906136"/>
                <a:gd name="connsiteY392" fmla="*/ 473430 h 2468044"/>
                <a:gd name="connsiteX393" fmla="*/ 1072280 w 1906136"/>
                <a:gd name="connsiteY393" fmla="*/ 470325 h 2468044"/>
                <a:gd name="connsiteX394" fmla="*/ 1072280 w 1906136"/>
                <a:gd name="connsiteY394" fmla="*/ 461012 h 2468044"/>
                <a:gd name="connsiteX395" fmla="*/ 1052411 w 1906136"/>
                <a:gd name="connsiteY395" fmla="*/ 461012 h 2468044"/>
                <a:gd name="connsiteX396" fmla="*/ 1052411 w 1906136"/>
                <a:gd name="connsiteY396" fmla="*/ 441143 h 2468044"/>
                <a:gd name="connsiteX397" fmla="*/ 1048375 w 1906136"/>
                <a:gd name="connsiteY397" fmla="*/ 421275 h 2468044"/>
                <a:gd name="connsiteX398" fmla="*/ 1042166 w 1906136"/>
                <a:gd name="connsiteY398" fmla="*/ 406684 h 2468044"/>
                <a:gd name="connsiteX399" fmla="*/ 1042166 w 1906136"/>
                <a:gd name="connsiteY399" fmla="*/ 382469 h 2468044"/>
                <a:gd name="connsiteX400" fmla="*/ 1048375 w 1906136"/>
                <a:gd name="connsiteY400" fmla="*/ 365705 h 2468044"/>
                <a:gd name="connsiteX401" fmla="*/ 1057689 w 1906136"/>
                <a:gd name="connsiteY401" fmla="*/ 355150 h 2468044"/>
                <a:gd name="connsiteX402" fmla="*/ 1072280 w 1906136"/>
                <a:gd name="connsiteY402" fmla="*/ 345837 h 2468044"/>
                <a:gd name="connsiteX403" fmla="*/ 1089044 w 1906136"/>
                <a:gd name="connsiteY403" fmla="*/ 340559 h 2468044"/>
                <a:gd name="connsiteX404" fmla="*/ 1089044 w 1906136"/>
                <a:gd name="connsiteY404" fmla="*/ 335282 h 2468044"/>
                <a:gd name="connsiteX405" fmla="*/ 1086871 w 1906136"/>
                <a:gd name="connsiteY405" fmla="*/ 329073 h 2468044"/>
                <a:gd name="connsiteX406" fmla="*/ 1086871 w 1906136"/>
                <a:gd name="connsiteY406" fmla="*/ 325968 h 2468044"/>
                <a:gd name="connsiteX407" fmla="*/ 1084698 w 1906136"/>
                <a:gd name="connsiteY407" fmla="*/ 323795 h 2468044"/>
                <a:gd name="connsiteX408" fmla="*/ 1083766 w 1906136"/>
                <a:gd name="connsiteY408" fmla="*/ 320691 h 2468044"/>
                <a:gd name="connsiteX409" fmla="*/ 1081593 w 1906136"/>
                <a:gd name="connsiteY409" fmla="*/ 316344 h 2468044"/>
                <a:gd name="connsiteX410" fmla="*/ 1072280 w 1906136"/>
                <a:gd name="connsiteY410" fmla="*/ 316344 h 2468044"/>
                <a:gd name="connsiteX411" fmla="*/ 1072280 w 1906136"/>
                <a:gd name="connsiteY411" fmla="*/ 313240 h 2468044"/>
                <a:gd name="connsiteX412" fmla="*/ 1079420 w 1906136"/>
                <a:gd name="connsiteY412" fmla="*/ 314171 h 2468044"/>
                <a:gd name="connsiteX413" fmla="*/ 1083456 w 1906136"/>
                <a:gd name="connsiteY413" fmla="*/ 316344 h 2468044"/>
                <a:gd name="connsiteX414" fmla="*/ 1088733 w 1906136"/>
                <a:gd name="connsiteY414" fmla="*/ 318517 h 2468044"/>
                <a:gd name="connsiteX415" fmla="*/ 1094011 w 1906136"/>
                <a:gd name="connsiteY415" fmla="*/ 320691 h 2468044"/>
                <a:gd name="connsiteX416" fmla="*/ 1101151 w 1906136"/>
                <a:gd name="connsiteY416" fmla="*/ 320691 h 2468044"/>
                <a:gd name="connsiteX417" fmla="*/ 1105187 w 1906136"/>
                <a:gd name="connsiteY417" fmla="*/ 307031 h 2468044"/>
                <a:gd name="connsiteX418" fmla="*/ 1108291 w 1906136"/>
                <a:gd name="connsiteY418" fmla="*/ 298649 h 2468044"/>
                <a:gd name="connsiteX419" fmla="*/ 1115432 w 1906136"/>
                <a:gd name="connsiteY419" fmla="*/ 291198 h 2468044"/>
                <a:gd name="connsiteX420" fmla="*/ 1124745 w 1906136"/>
                <a:gd name="connsiteY420" fmla="*/ 283748 h 2468044"/>
                <a:gd name="connsiteX421" fmla="*/ 1126918 w 1906136"/>
                <a:gd name="connsiteY421" fmla="*/ 279401 h 2468044"/>
                <a:gd name="connsiteX422" fmla="*/ 1130023 w 1906136"/>
                <a:gd name="connsiteY422" fmla="*/ 276297 h 2468044"/>
                <a:gd name="connsiteX423" fmla="*/ 1132196 w 1906136"/>
                <a:gd name="connsiteY423" fmla="*/ 271951 h 2468044"/>
                <a:gd name="connsiteX424" fmla="*/ 1132196 w 1906136"/>
                <a:gd name="connsiteY424" fmla="*/ 266673 h 2468044"/>
                <a:gd name="connsiteX425" fmla="*/ 1130023 w 1906136"/>
                <a:gd name="connsiteY425" fmla="*/ 261395 h 2468044"/>
                <a:gd name="connsiteX426" fmla="*/ 1127849 w 1906136"/>
                <a:gd name="connsiteY426" fmla="*/ 259222 h 2468044"/>
                <a:gd name="connsiteX427" fmla="*/ 1126918 w 1906136"/>
                <a:gd name="connsiteY427" fmla="*/ 257049 h 2468044"/>
                <a:gd name="connsiteX428" fmla="*/ 1124745 w 1906136"/>
                <a:gd name="connsiteY428" fmla="*/ 254876 h 2468044"/>
                <a:gd name="connsiteX429" fmla="*/ 1120709 w 1906136"/>
                <a:gd name="connsiteY429" fmla="*/ 251772 h 2468044"/>
                <a:gd name="connsiteX430" fmla="*/ 1117605 w 1906136"/>
                <a:gd name="connsiteY430" fmla="*/ 251772 h 2468044"/>
                <a:gd name="connsiteX431" fmla="*/ 1117605 w 1906136"/>
                <a:gd name="connsiteY431" fmla="*/ 247736 h 2468044"/>
                <a:gd name="connsiteX432" fmla="*/ 1135300 w 1906136"/>
                <a:gd name="connsiteY432" fmla="*/ 252082 h 2468044"/>
                <a:gd name="connsiteX433" fmla="*/ 1147718 w 1906136"/>
                <a:gd name="connsiteY433" fmla="*/ 259533 h 2468044"/>
                <a:gd name="connsiteX434" fmla="*/ 1157031 w 1906136"/>
                <a:gd name="connsiteY434" fmla="*/ 259533 h 2468044"/>
                <a:gd name="connsiteX435" fmla="*/ 1159205 w 1906136"/>
                <a:gd name="connsiteY435" fmla="*/ 241527 h 2468044"/>
                <a:gd name="connsiteX436" fmla="*/ 1161378 w 1906136"/>
                <a:gd name="connsiteY436" fmla="*/ 230040 h 2468044"/>
                <a:gd name="connsiteX437" fmla="*/ 1157342 w 1906136"/>
                <a:gd name="connsiteY437" fmla="*/ 219485 h 2468044"/>
                <a:gd name="connsiteX438" fmla="*/ 1157342 w 1906136"/>
                <a:gd name="connsiteY438" fmla="*/ 215139 h 2468044"/>
                <a:gd name="connsiteX439" fmla="*/ 1208255 w 1906136"/>
                <a:gd name="connsiteY439" fmla="*/ 212034 h 2468044"/>
                <a:gd name="connsiteX440" fmla="*/ 1208255 w 1906136"/>
                <a:gd name="connsiteY440" fmla="*/ 205826 h 2468044"/>
                <a:gd name="connsiteX441" fmla="*/ 1206082 w 1906136"/>
                <a:gd name="connsiteY441" fmla="*/ 202721 h 2468044"/>
                <a:gd name="connsiteX442" fmla="*/ 1206082 w 1906136"/>
                <a:gd name="connsiteY442" fmla="*/ 200548 h 2468044"/>
                <a:gd name="connsiteX443" fmla="*/ 1205151 w 1906136"/>
                <a:gd name="connsiteY443" fmla="*/ 198375 h 2468044"/>
                <a:gd name="connsiteX444" fmla="*/ 1202977 w 1906136"/>
                <a:gd name="connsiteY444" fmla="*/ 197444 h 2468044"/>
                <a:gd name="connsiteX445" fmla="*/ 1200804 w 1906136"/>
                <a:gd name="connsiteY445" fmla="*/ 195270 h 2468044"/>
                <a:gd name="connsiteX446" fmla="*/ 1200804 w 1906136"/>
                <a:gd name="connsiteY446" fmla="*/ 190924 h 2468044"/>
                <a:gd name="connsiteX447" fmla="*/ 1206082 w 1906136"/>
                <a:gd name="connsiteY447" fmla="*/ 193097 h 2468044"/>
                <a:gd name="connsiteX448" fmla="*/ 1210118 w 1906136"/>
                <a:gd name="connsiteY448" fmla="*/ 195270 h 2468044"/>
                <a:gd name="connsiteX449" fmla="*/ 1213222 w 1906136"/>
                <a:gd name="connsiteY449" fmla="*/ 197444 h 2468044"/>
                <a:gd name="connsiteX450" fmla="*/ 1217258 w 1906136"/>
                <a:gd name="connsiteY450" fmla="*/ 198375 h 2468044"/>
                <a:gd name="connsiteX451" fmla="*/ 1224398 w 1906136"/>
                <a:gd name="connsiteY451" fmla="*/ 198375 h 2468044"/>
                <a:gd name="connsiteX452" fmla="*/ 1226571 w 1906136"/>
                <a:gd name="connsiteY452" fmla="*/ 187820 h 2468044"/>
                <a:gd name="connsiteX453" fmla="*/ 1229676 w 1906136"/>
                <a:gd name="connsiteY453" fmla="*/ 173229 h 2468044"/>
                <a:gd name="connsiteX454" fmla="*/ 1233711 w 1906136"/>
                <a:gd name="connsiteY454" fmla="*/ 154292 h 2468044"/>
                <a:gd name="connsiteX455" fmla="*/ 1234643 w 1906136"/>
                <a:gd name="connsiteY455" fmla="*/ 138459 h 2468044"/>
                <a:gd name="connsiteX456" fmla="*/ 1236816 w 1906136"/>
                <a:gd name="connsiteY456" fmla="*/ 125731 h 2468044"/>
                <a:gd name="connsiteX457" fmla="*/ 1236816 w 1906136"/>
                <a:gd name="connsiteY457" fmla="*/ 118280 h 2468044"/>
                <a:gd name="connsiteX458" fmla="*/ 1236816 w 1906136"/>
                <a:gd name="connsiteY458" fmla="*/ 103689 h 2468044"/>
                <a:gd name="connsiteX459" fmla="*/ 1229676 w 1906136"/>
                <a:gd name="connsiteY459" fmla="*/ 97480 h 2468044"/>
                <a:gd name="connsiteX460" fmla="*/ 1220362 w 1906136"/>
                <a:gd name="connsiteY460" fmla="*/ 99653 h 2468044"/>
                <a:gd name="connsiteX461" fmla="*/ 1211980 w 1906136"/>
                <a:gd name="connsiteY461" fmla="*/ 103999 h 2468044"/>
                <a:gd name="connsiteX462" fmla="*/ 1204840 w 1906136"/>
                <a:gd name="connsiteY462" fmla="*/ 103999 h 2468044"/>
                <a:gd name="connsiteX463" fmla="*/ 1202667 w 1906136"/>
                <a:gd name="connsiteY463" fmla="*/ 99653 h 2468044"/>
                <a:gd name="connsiteX464" fmla="*/ 1198631 w 1906136"/>
                <a:gd name="connsiteY464" fmla="*/ 97480 h 2468044"/>
                <a:gd name="connsiteX465" fmla="*/ 1197700 w 1906136"/>
                <a:gd name="connsiteY465" fmla="*/ 94376 h 2468044"/>
                <a:gd name="connsiteX466" fmla="*/ 1193664 w 1906136"/>
                <a:gd name="connsiteY466" fmla="*/ 90029 h 2468044"/>
                <a:gd name="connsiteX467" fmla="*/ 1191491 w 1906136"/>
                <a:gd name="connsiteY467" fmla="*/ 86925 h 2468044"/>
                <a:gd name="connsiteX468" fmla="*/ 1188386 w 1906136"/>
                <a:gd name="connsiteY468" fmla="*/ 84752 h 2468044"/>
                <a:gd name="connsiteX469" fmla="*/ 1184351 w 1906136"/>
                <a:gd name="connsiteY469" fmla="*/ 82579 h 2468044"/>
                <a:gd name="connsiteX470" fmla="*/ 1181246 w 1906136"/>
                <a:gd name="connsiteY470" fmla="*/ 82579 h 2468044"/>
                <a:gd name="connsiteX471" fmla="*/ 1177210 w 1906136"/>
                <a:gd name="connsiteY471" fmla="*/ 86925 h 2468044"/>
                <a:gd name="connsiteX472" fmla="*/ 1166655 w 1906136"/>
                <a:gd name="connsiteY472" fmla="*/ 96238 h 2468044"/>
                <a:gd name="connsiteX473" fmla="*/ 1162619 w 1906136"/>
                <a:gd name="connsiteY473" fmla="*/ 108966 h 2468044"/>
                <a:gd name="connsiteX474" fmla="*/ 1162619 w 1906136"/>
                <a:gd name="connsiteY474" fmla="*/ 121695 h 2468044"/>
                <a:gd name="connsiteX475" fmla="*/ 1164793 w 1906136"/>
                <a:gd name="connsiteY475" fmla="*/ 134423 h 2468044"/>
                <a:gd name="connsiteX476" fmla="*/ 1164793 w 1906136"/>
                <a:gd name="connsiteY476" fmla="*/ 147151 h 2468044"/>
                <a:gd name="connsiteX477" fmla="*/ 1157652 w 1906136"/>
                <a:gd name="connsiteY477" fmla="*/ 163915 h 2468044"/>
                <a:gd name="connsiteX478" fmla="*/ 1148339 w 1906136"/>
                <a:gd name="connsiteY478" fmla="*/ 178506 h 2468044"/>
                <a:gd name="connsiteX479" fmla="*/ 1143061 w 1906136"/>
                <a:gd name="connsiteY479" fmla="*/ 176333 h 2468044"/>
                <a:gd name="connsiteX480" fmla="*/ 1139957 w 1906136"/>
                <a:gd name="connsiteY480" fmla="*/ 175402 h 2468044"/>
                <a:gd name="connsiteX481" fmla="*/ 1137784 w 1906136"/>
                <a:gd name="connsiteY481" fmla="*/ 173229 h 2468044"/>
                <a:gd name="connsiteX482" fmla="*/ 1135611 w 1906136"/>
                <a:gd name="connsiteY482" fmla="*/ 171056 h 2468044"/>
                <a:gd name="connsiteX483" fmla="*/ 1132506 w 1906136"/>
                <a:gd name="connsiteY483" fmla="*/ 167951 h 2468044"/>
                <a:gd name="connsiteX484" fmla="*/ 1134679 w 1906136"/>
                <a:gd name="connsiteY484" fmla="*/ 161742 h 2468044"/>
                <a:gd name="connsiteX485" fmla="*/ 1134679 w 1906136"/>
                <a:gd name="connsiteY485" fmla="*/ 153360 h 2468044"/>
                <a:gd name="connsiteX486" fmla="*/ 1135611 w 1906136"/>
                <a:gd name="connsiteY486" fmla="*/ 140632 h 2468044"/>
                <a:gd name="connsiteX487" fmla="*/ 1137784 w 1906136"/>
                <a:gd name="connsiteY487" fmla="*/ 126041 h 2468044"/>
                <a:gd name="connsiteX488" fmla="*/ 1137784 w 1906136"/>
                <a:gd name="connsiteY488" fmla="*/ 114244 h 2468044"/>
                <a:gd name="connsiteX489" fmla="*/ 1128470 w 1906136"/>
                <a:gd name="connsiteY489" fmla="*/ 118590 h 2468044"/>
                <a:gd name="connsiteX490" fmla="*/ 1123193 w 1906136"/>
                <a:gd name="connsiteY490" fmla="*/ 123868 h 2468044"/>
                <a:gd name="connsiteX491" fmla="*/ 1117915 w 1906136"/>
                <a:gd name="connsiteY491" fmla="*/ 129145 h 2468044"/>
                <a:gd name="connsiteX492" fmla="*/ 1112638 w 1906136"/>
                <a:gd name="connsiteY492" fmla="*/ 134423 h 2468044"/>
                <a:gd name="connsiteX493" fmla="*/ 1101151 w 1906136"/>
                <a:gd name="connsiteY493" fmla="*/ 134423 h 2468044"/>
                <a:gd name="connsiteX494" fmla="*/ 1098047 w 1906136"/>
                <a:gd name="connsiteY494" fmla="*/ 119832 h 2468044"/>
                <a:gd name="connsiteX495" fmla="*/ 1098047 w 1906136"/>
                <a:gd name="connsiteY495" fmla="*/ 103999 h 2468044"/>
                <a:gd name="connsiteX496" fmla="*/ 1071969 w 1906136"/>
                <a:gd name="connsiteY496" fmla="*/ 103999 h 2468044"/>
                <a:gd name="connsiteX497" fmla="*/ 1076005 w 1906136"/>
                <a:gd name="connsiteY497" fmla="*/ 96549 h 2468044"/>
                <a:gd name="connsiteX498" fmla="*/ 1076936 w 1906136"/>
                <a:gd name="connsiteY498" fmla="*/ 90340 h 2468044"/>
                <a:gd name="connsiteX499" fmla="*/ 1079110 w 1906136"/>
                <a:gd name="connsiteY499" fmla="*/ 85062 h 2468044"/>
                <a:gd name="connsiteX500" fmla="*/ 1083145 w 1906136"/>
                <a:gd name="connsiteY500" fmla="*/ 81958 h 2468044"/>
                <a:gd name="connsiteX501" fmla="*/ 1088423 w 1906136"/>
                <a:gd name="connsiteY501" fmla="*/ 77611 h 2468044"/>
                <a:gd name="connsiteX502" fmla="*/ 1088423 w 1906136"/>
                <a:gd name="connsiteY502" fmla="*/ 70161 h 2468044"/>
                <a:gd name="connsiteX503" fmla="*/ 1088423 w 1906136"/>
                <a:gd name="connsiteY503" fmla="*/ 62710 h 2468044"/>
                <a:gd name="connsiteX504" fmla="*/ 1086250 w 1906136"/>
                <a:gd name="connsiteY504" fmla="*/ 59606 h 2468044"/>
                <a:gd name="connsiteX505" fmla="*/ 1083145 w 1906136"/>
                <a:gd name="connsiteY505" fmla="*/ 55259 h 2468044"/>
                <a:gd name="connsiteX506" fmla="*/ 1079110 w 1906136"/>
                <a:gd name="connsiteY506" fmla="*/ 52155 h 2468044"/>
                <a:gd name="connsiteX507" fmla="*/ 1071969 w 1906136"/>
                <a:gd name="connsiteY507" fmla="*/ 49982 h 2468044"/>
                <a:gd name="connsiteX508" fmla="*/ 1074142 w 1906136"/>
                <a:gd name="connsiteY508" fmla="*/ 42531 h 2468044"/>
                <a:gd name="connsiteX509" fmla="*/ 1076316 w 1906136"/>
                <a:gd name="connsiteY509" fmla="*/ 39427 h 2468044"/>
                <a:gd name="connsiteX510" fmla="*/ 1077247 w 1906136"/>
                <a:gd name="connsiteY510" fmla="*/ 35080 h 2468044"/>
                <a:gd name="connsiteX511" fmla="*/ 1079420 w 1906136"/>
                <a:gd name="connsiteY511" fmla="*/ 29803 h 2468044"/>
                <a:gd name="connsiteX512" fmla="*/ 1081593 w 1906136"/>
                <a:gd name="connsiteY512" fmla="*/ 25457 h 2468044"/>
                <a:gd name="connsiteX513" fmla="*/ 1079420 w 1906136"/>
                <a:gd name="connsiteY513" fmla="*/ 22352 h 2468044"/>
                <a:gd name="connsiteX514" fmla="*/ 1076316 w 1906136"/>
                <a:gd name="connsiteY514" fmla="*/ 18006 h 2468044"/>
                <a:gd name="connsiteX515" fmla="*/ 1074142 w 1906136"/>
                <a:gd name="connsiteY515" fmla="*/ 17075 h 2468044"/>
                <a:gd name="connsiteX516" fmla="*/ 1071969 w 1906136"/>
                <a:gd name="connsiteY516" fmla="*/ 14901 h 2468044"/>
                <a:gd name="connsiteX517" fmla="*/ 1069796 w 1906136"/>
                <a:gd name="connsiteY517" fmla="*/ 12728 h 2468044"/>
                <a:gd name="connsiteX518" fmla="*/ 1069796 w 1906136"/>
                <a:gd name="connsiteY518" fmla="*/ 7451 h 2468044"/>
                <a:gd name="connsiteX519" fmla="*/ 1068865 w 1906136"/>
                <a:gd name="connsiteY519" fmla="*/ 0 h 2468044"/>
                <a:gd name="connsiteX520" fmla="*/ 1057378 w 1906136"/>
                <a:gd name="connsiteY520" fmla="*/ 2173 h 2468044"/>
                <a:gd name="connsiteX521" fmla="*/ 1046823 w 1906136"/>
                <a:gd name="connsiteY521" fmla="*/ 5278 h 2468044"/>
                <a:gd name="connsiteX522" fmla="*/ 1037510 w 1906136"/>
                <a:gd name="connsiteY522" fmla="*/ 9624 h 2468044"/>
                <a:gd name="connsiteX523" fmla="*/ 1025092 w 1906136"/>
                <a:gd name="connsiteY523" fmla="*/ 29492 h 2468044"/>
                <a:gd name="connsiteX524" fmla="*/ 1021056 w 1906136"/>
                <a:gd name="connsiteY524" fmla="*/ 47498 h 2468044"/>
                <a:gd name="connsiteX525" fmla="*/ 1023229 w 1906136"/>
                <a:gd name="connsiteY525" fmla="*/ 66435 h 2468044"/>
                <a:gd name="connsiteX526" fmla="*/ 1032543 w 1906136"/>
                <a:gd name="connsiteY526" fmla="*/ 82268 h 2468044"/>
                <a:gd name="connsiteX527" fmla="*/ 1044960 w 1906136"/>
                <a:gd name="connsiteY527" fmla="*/ 96859 h 2468044"/>
                <a:gd name="connsiteX528" fmla="*/ 1047134 w 1906136"/>
                <a:gd name="connsiteY528" fmla="*/ 104310 h 2468044"/>
                <a:gd name="connsiteX529" fmla="*/ 1044960 w 1906136"/>
                <a:gd name="connsiteY529" fmla="*/ 118901 h 2468044"/>
                <a:gd name="connsiteX530" fmla="*/ 1044960 w 1906136"/>
                <a:gd name="connsiteY530" fmla="*/ 135665 h 2468044"/>
                <a:gd name="connsiteX531" fmla="*/ 1044960 w 1906136"/>
                <a:gd name="connsiteY531" fmla="*/ 150256 h 2468044"/>
                <a:gd name="connsiteX532" fmla="*/ 1032543 w 1906136"/>
                <a:gd name="connsiteY532" fmla="*/ 150256 h 2468044"/>
                <a:gd name="connsiteX533" fmla="*/ 1032543 w 1906136"/>
                <a:gd name="connsiteY533" fmla="*/ 153360 h 2468044"/>
                <a:gd name="connsiteX534" fmla="*/ 1030369 w 1906136"/>
                <a:gd name="connsiteY534" fmla="*/ 159569 h 2468044"/>
                <a:gd name="connsiteX535" fmla="*/ 1030369 w 1906136"/>
                <a:gd name="connsiteY535" fmla="*/ 162674 h 2468044"/>
                <a:gd name="connsiteX536" fmla="*/ 1028196 w 1906136"/>
                <a:gd name="connsiteY536" fmla="*/ 170124 h 2468044"/>
                <a:gd name="connsiteX537" fmla="*/ 1019814 w 1906136"/>
                <a:gd name="connsiteY537" fmla="*/ 153360 h 2468044"/>
                <a:gd name="connsiteX538" fmla="*/ 1012674 w 1906136"/>
                <a:gd name="connsiteY538" fmla="*/ 137528 h 2468044"/>
                <a:gd name="connsiteX539" fmla="*/ 988770 w 1906136"/>
                <a:gd name="connsiteY539" fmla="*/ 137528 h 2468044"/>
                <a:gd name="connsiteX540" fmla="*/ 988770 w 1906136"/>
                <a:gd name="connsiteY540" fmla="*/ 150256 h 2468044"/>
                <a:gd name="connsiteX541" fmla="*/ 986597 w 1906136"/>
                <a:gd name="connsiteY541" fmla="*/ 152429 h 2468044"/>
                <a:gd name="connsiteX542" fmla="*/ 984424 w 1906136"/>
                <a:gd name="connsiteY542" fmla="*/ 153360 h 2468044"/>
                <a:gd name="connsiteX543" fmla="*/ 983492 w 1906136"/>
                <a:gd name="connsiteY543" fmla="*/ 155533 h 2468044"/>
                <a:gd name="connsiteX544" fmla="*/ 981319 w 1906136"/>
                <a:gd name="connsiteY544" fmla="*/ 157706 h 2468044"/>
                <a:gd name="connsiteX545" fmla="*/ 962692 w 1906136"/>
                <a:gd name="connsiteY545" fmla="*/ 157706 h 2468044"/>
                <a:gd name="connsiteX546" fmla="*/ 950275 w 1906136"/>
                <a:gd name="connsiteY546" fmla="*/ 155533 h 2468044"/>
                <a:gd name="connsiteX547" fmla="*/ 937857 w 1906136"/>
                <a:gd name="connsiteY547" fmla="*/ 153360 h 2468044"/>
                <a:gd name="connsiteX548" fmla="*/ 925439 w 1906136"/>
                <a:gd name="connsiteY548" fmla="*/ 150256 h 2468044"/>
                <a:gd name="connsiteX549" fmla="*/ 905570 w 1906136"/>
                <a:gd name="connsiteY549" fmla="*/ 150256 h 2468044"/>
                <a:gd name="connsiteX550" fmla="*/ 901535 w 1906136"/>
                <a:gd name="connsiteY550" fmla="*/ 142805 h 2468044"/>
                <a:gd name="connsiteX551" fmla="*/ 898430 w 1906136"/>
                <a:gd name="connsiteY551" fmla="*/ 139701 h 2468044"/>
                <a:gd name="connsiteX552" fmla="*/ 894394 w 1906136"/>
                <a:gd name="connsiteY552" fmla="*/ 133492 h 2468044"/>
                <a:gd name="connsiteX553" fmla="*/ 889117 w 1906136"/>
                <a:gd name="connsiteY553" fmla="*/ 130387 h 2468044"/>
                <a:gd name="connsiteX554" fmla="*/ 889117 w 1906136"/>
                <a:gd name="connsiteY554" fmla="*/ 117659 h 2468044"/>
                <a:gd name="connsiteX555" fmla="*/ 842239 w 1906136"/>
                <a:gd name="connsiteY555" fmla="*/ 122937 h 2468044"/>
                <a:gd name="connsiteX556" fmla="*/ 842239 w 1906136"/>
                <a:gd name="connsiteY556" fmla="*/ 126041 h 2468044"/>
                <a:gd name="connsiteX557" fmla="*/ 838204 w 1906136"/>
                <a:gd name="connsiteY557" fmla="*/ 126041 h 2468044"/>
                <a:gd name="connsiteX558" fmla="*/ 838204 w 1906136"/>
                <a:gd name="connsiteY558" fmla="*/ 132250 h 2468044"/>
                <a:gd name="connsiteX559" fmla="*/ 840377 w 1906136"/>
                <a:gd name="connsiteY559" fmla="*/ 135354 h 2468044"/>
                <a:gd name="connsiteX560" fmla="*/ 842550 w 1906136"/>
                <a:gd name="connsiteY560" fmla="*/ 139701 h 2468044"/>
                <a:gd name="connsiteX561" fmla="*/ 843481 w 1906136"/>
                <a:gd name="connsiteY561" fmla="*/ 140632 h 2468044"/>
                <a:gd name="connsiteX562" fmla="*/ 845654 w 1906136"/>
                <a:gd name="connsiteY562" fmla="*/ 145910 h 2468044"/>
                <a:gd name="connsiteX563" fmla="*/ 877941 w 1906136"/>
                <a:gd name="connsiteY563" fmla="*/ 145910 h 2468044"/>
                <a:gd name="connsiteX564" fmla="*/ 877941 w 1906136"/>
                <a:gd name="connsiteY564" fmla="*/ 150256 h 2468044"/>
                <a:gd name="connsiteX565" fmla="*/ 870800 w 1906136"/>
                <a:gd name="connsiteY565" fmla="*/ 152429 h 2468044"/>
                <a:gd name="connsiteX566" fmla="*/ 865523 w 1906136"/>
                <a:gd name="connsiteY566" fmla="*/ 153360 h 2468044"/>
                <a:gd name="connsiteX567" fmla="*/ 858383 w 1906136"/>
                <a:gd name="connsiteY567" fmla="*/ 153360 h 2468044"/>
                <a:gd name="connsiteX568" fmla="*/ 849069 w 1906136"/>
                <a:gd name="connsiteY568" fmla="*/ 153360 h 2468044"/>
                <a:gd name="connsiteX569" fmla="*/ 849069 w 1906136"/>
                <a:gd name="connsiteY569" fmla="*/ 189993 h 2468044"/>
                <a:gd name="connsiteX570" fmla="*/ 840687 w 1906136"/>
                <a:gd name="connsiteY570" fmla="*/ 179438 h 2468044"/>
                <a:gd name="connsiteX571" fmla="*/ 831374 w 1906136"/>
                <a:gd name="connsiteY571" fmla="*/ 167951 h 2468044"/>
                <a:gd name="connsiteX572" fmla="*/ 822060 w 1906136"/>
                <a:gd name="connsiteY572" fmla="*/ 157396 h 2468044"/>
                <a:gd name="connsiteX573" fmla="*/ 813678 w 1906136"/>
                <a:gd name="connsiteY573" fmla="*/ 155223 h 2468044"/>
                <a:gd name="connsiteX574" fmla="*/ 799087 w 1906136"/>
                <a:gd name="connsiteY574" fmla="*/ 155223 h 2468044"/>
                <a:gd name="connsiteX575" fmla="*/ 782323 w 1906136"/>
                <a:gd name="connsiteY575" fmla="*/ 155223 h 2468044"/>
                <a:gd name="connsiteX576" fmla="*/ 765559 w 1906136"/>
                <a:gd name="connsiteY576" fmla="*/ 153050 h 2468044"/>
                <a:gd name="connsiteX577" fmla="*/ 753141 w 1906136"/>
                <a:gd name="connsiteY577" fmla="*/ 153050 h 2468044"/>
                <a:gd name="connsiteX578" fmla="*/ 755315 w 1906136"/>
                <a:gd name="connsiteY578" fmla="*/ 149945 h 2468044"/>
                <a:gd name="connsiteX579" fmla="*/ 756246 w 1906136"/>
                <a:gd name="connsiteY579" fmla="*/ 147772 h 2468044"/>
                <a:gd name="connsiteX580" fmla="*/ 756246 w 1906136"/>
                <a:gd name="connsiteY580" fmla="*/ 145599 h 2468044"/>
                <a:gd name="connsiteX581" fmla="*/ 758419 w 1906136"/>
                <a:gd name="connsiteY581" fmla="*/ 144668 h 2468044"/>
                <a:gd name="connsiteX582" fmla="*/ 762455 w 1906136"/>
                <a:gd name="connsiteY582" fmla="*/ 142495 h 2468044"/>
                <a:gd name="connsiteX583" fmla="*/ 765559 w 1906136"/>
                <a:gd name="connsiteY583" fmla="*/ 140321 h 2468044"/>
                <a:gd name="connsiteX584" fmla="*/ 763386 w 1906136"/>
                <a:gd name="connsiteY584" fmla="*/ 137217 h 2468044"/>
                <a:gd name="connsiteX585" fmla="*/ 760282 w 1906136"/>
                <a:gd name="connsiteY585" fmla="*/ 129766 h 2468044"/>
                <a:gd name="connsiteX586" fmla="*/ 756246 w 1906136"/>
                <a:gd name="connsiteY586" fmla="*/ 124489 h 2468044"/>
                <a:gd name="connsiteX587" fmla="*/ 753141 w 1906136"/>
                <a:gd name="connsiteY587" fmla="*/ 120143 h 2468044"/>
                <a:gd name="connsiteX588" fmla="*/ 749106 w 1906136"/>
                <a:gd name="connsiteY588" fmla="*/ 117038 h 2468044"/>
                <a:gd name="connsiteX589" fmla="*/ 746001 w 1906136"/>
                <a:gd name="connsiteY589" fmla="*/ 117038 h 2468044"/>
                <a:gd name="connsiteX590" fmla="*/ 742897 w 1906136"/>
                <a:gd name="connsiteY590" fmla="*/ 117969 h 2468044"/>
                <a:gd name="connsiteX591" fmla="*/ 736688 w 1906136"/>
                <a:gd name="connsiteY591" fmla="*/ 120143 h 2468044"/>
                <a:gd name="connsiteX592" fmla="*/ 733583 w 1906136"/>
                <a:gd name="connsiteY592" fmla="*/ 122316 h 2468044"/>
                <a:gd name="connsiteX593" fmla="*/ 728306 w 1906136"/>
                <a:gd name="connsiteY593" fmla="*/ 122316 h 2468044"/>
                <a:gd name="connsiteX594" fmla="*/ 722097 w 1906136"/>
                <a:gd name="connsiteY594" fmla="*/ 122316 h 2468044"/>
                <a:gd name="connsiteX595" fmla="*/ 706575 w 1906136"/>
                <a:gd name="connsiteY595" fmla="*/ 110829 h 2468044"/>
                <a:gd name="connsiteX596" fmla="*/ 689811 w 1906136"/>
                <a:gd name="connsiteY596" fmla="*/ 98101 h 2468044"/>
                <a:gd name="connsiteX597" fmla="*/ 673046 w 1906136"/>
                <a:gd name="connsiteY597" fmla="*/ 85373 h 2468044"/>
                <a:gd name="connsiteX598" fmla="*/ 653178 w 1906136"/>
                <a:gd name="connsiteY598" fmla="*/ 80095 h 2468044"/>
                <a:gd name="connsiteX599" fmla="*/ 649142 w 1906136"/>
                <a:gd name="connsiteY599" fmla="*/ 81026 h 2468044"/>
                <a:gd name="connsiteX600" fmla="*/ 643865 w 1906136"/>
                <a:gd name="connsiteY600" fmla="*/ 83199 h 2468044"/>
                <a:gd name="connsiteX601" fmla="*/ 640760 w 1906136"/>
                <a:gd name="connsiteY601" fmla="*/ 87546 h 2468044"/>
                <a:gd name="connsiteX602" fmla="*/ 635482 w 1906136"/>
                <a:gd name="connsiteY602" fmla="*/ 90650 h 2468044"/>
                <a:gd name="connsiteX603" fmla="*/ 629274 w 1906136"/>
                <a:gd name="connsiteY603" fmla="*/ 92823 h 2468044"/>
                <a:gd name="connsiteX604" fmla="*/ 628342 w 1906136"/>
                <a:gd name="connsiteY604" fmla="*/ 88477 h 2468044"/>
                <a:gd name="connsiteX605" fmla="*/ 626169 w 1906136"/>
                <a:gd name="connsiteY605" fmla="*/ 85373 h 2468044"/>
                <a:gd name="connsiteX606" fmla="*/ 622133 w 1906136"/>
                <a:gd name="connsiteY606" fmla="*/ 80095 h 2468044"/>
                <a:gd name="connsiteX607" fmla="*/ 621202 w 1906136"/>
                <a:gd name="connsiteY607" fmla="*/ 80095 h 2468044"/>
                <a:gd name="connsiteX608" fmla="*/ 617166 w 1906136"/>
                <a:gd name="connsiteY608" fmla="*/ 80095 h 2468044"/>
                <a:gd name="connsiteX609" fmla="*/ 614993 w 1906136"/>
                <a:gd name="connsiteY609" fmla="*/ 81026 h 2468044"/>
                <a:gd name="connsiteX610" fmla="*/ 611889 w 1906136"/>
                <a:gd name="connsiteY610" fmla="*/ 83199 h 2468044"/>
                <a:gd name="connsiteX611" fmla="*/ 609715 w 1906136"/>
                <a:gd name="connsiteY611" fmla="*/ 85373 h 2468044"/>
                <a:gd name="connsiteX612" fmla="*/ 606611 w 1906136"/>
                <a:gd name="connsiteY612" fmla="*/ 88477 h 2468044"/>
                <a:gd name="connsiteX613" fmla="*/ 592951 w 1906136"/>
                <a:gd name="connsiteY613" fmla="*/ 85373 h 2468044"/>
                <a:gd name="connsiteX614" fmla="*/ 584569 w 1906136"/>
                <a:gd name="connsiteY614" fmla="*/ 77922 h 2468044"/>
                <a:gd name="connsiteX615" fmla="*/ 578360 w 1906136"/>
                <a:gd name="connsiteY615" fmla="*/ 68609 h 2468044"/>
                <a:gd name="connsiteX616" fmla="*/ 573083 w 1906136"/>
                <a:gd name="connsiteY616" fmla="*/ 55880 h 2468044"/>
                <a:gd name="connsiteX617" fmla="*/ 569978 w 1906136"/>
                <a:gd name="connsiteY617" fmla="*/ 58985 h 2468044"/>
                <a:gd name="connsiteX618" fmla="*/ 565943 w 1906136"/>
                <a:gd name="connsiteY618" fmla="*/ 65194 h 2468044"/>
                <a:gd name="connsiteX619" fmla="*/ 563770 w 1906136"/>
                <a:gd name="connsiteY619" fmla="*/ 70471 h 2468044"/>
                <a:gd name="connsiteX620" fmla="*/ 562838 w 1906136"/>
                <a:gd name="connsiteY620" fmla="*/ 75749 h 2468044"/>
                <a:gd name="connsiteX621" fmla="*/ 546074 w 1906136"/>
                <a:gd name="connsiteY621" fmla="*/ 77922 h 2468044"/>
                <a:gd name="connsiteX622" fmla="*/ 533656 w 1906136"/>
                <a:gd name="connsiteY622" fmla="*/ 77922 h 2468044"/>
                <a:gd name="connsiteX623" fmla="*/ 521238 w 1906136"/>
                <a:gd name="connsiteY623" fmla="*/ 80095 h 2468044"/>
                <a:gd name="connsiteX624" fmla="*/ 511925 w 1906136"/>
                <a:gd name="connsiteY624" fmla="*/ 85373 h 2468044"/>
                <a:gd name="connsiteX625" fmla="*/ 502612 w 1906136"/>
                <a:gd name="connsiteY625" fmla="*/ 95928 h 2468044"/>
                <a:gd name="connsiteX626" fmla="*/ 482743 w 1906136"/>
                <a:gd name="connsiteY626" fmla="*/ 92823 h 2468044"/>
                <a:gd name="connsiteX627" fmla="*/ 482743 w 1906136"/>
                <a:gd name="connsiteY627" fmla="*/ 85373 h 2468044"/>
                <a:gd name="connsiteX628" fmla="*/ 504474 w 1906136"/>
                <a:gd name="connsiteY628" fmla="*/ 76059 h 2468044"/>
                <a:gd name="connsiteX629" fmla="*/ 524343 w 1906136"/>
                <a:gd name="connsiteY629" fmla="*/ 63331 h 2468044"/>
                <a:gd name="connsiteX630" fmla="*/ 542970 w 1906136"/>
                <a:gd name="connsiteY630" fmla="*/ 48740 h 2468044"/>
                <a:gd name="connsiteX631" fmla="*/ 549179 w 1906136"/>
                <a:gd name="connsiteY631" fmla="*/ 48740 h 2468044"/>
                <a:gd name="connsiteX632" fmla="*/ 546074 w 1906136"/>
                <a:gd name="connsiteY632" fmla="*/ 46567 h 2468044"/>
                <a:gd name="connsiteX633" fmla="*/ 542970 w 1906136"/>
                <a:gd name="connsiteY633" fmla="*/ 44394 h 2468044"/>
                <a:gd name="connsiteX634" fmla="*/ 536761 w 1906136"/>
                <a:gd name="connsiteY634" fmla="*/ 43462 h 2468044"/>
                <a:gd name="connsiteX635" fmla="*/ 533656 w 1906136"/>
                <a:gd name="connsiteY635" fmla="*/ 41289 h 2468044"/>
                <a:gd name="connsiteX636" fmla="*/ 516892 w 1906136"/>
                <a:gd name="connsiteY636" fmla="*/ 44394 h 2468044"/>
                <a:gd name="connsiteX637" fmla="*/ 504474 w 1906136"/>
                <a:gd name="connsiteY637" fmla="*/ 50603 h 2468044"/>
                <a:gd name="connsiteX638" fmla="*/ 492988 w 1906136"/>
                <a:gd name="connsiteY638" fmla="*/ 58985 h 2468044"/>
                <a:gd name="connsiteX639" fmla="*/ 482433 w 1906136"/>
                <a:gd name="connsiteY639" fmla="*/ 66435 h 2468044"/>
                <a:gd name="connsiteX640" fmla="*/ 470015 w 1906136"/>
                <a:gd name="connsiteY640" fmla="*/ 73886 h 2468044"/>
                <a:gd name="connsiteX641" fmla="*/ 455424 w 1906136"/>
                <a:gd name="connsiteY641" fmla="*/ 78232 h 2468044"/>
                <a:gd name="connsiteX642" fmla="*/ 433693 w 1906136"/>
                <a:gd name="connsiteY642" fmla="*/ 80405 h 2468044"/>
                <a:gd name="connsiteX643" fmla="*/ 436797 w 1906136"/>
                <a:gd name="connsiteY643" fmla="*/ 88788 h 2468044"/>
                <a:gd name="connsiteX644" fmla="*/ 443006 w 1906136"/>
                <a:gd name="connsiteY644" fmla="*/ 96238 h 2468044"/>
                <a:gd name="connsiteX645" fmla="*/ 448284 w 1906136"/>
                <a:gd name="connsiteY645" fmla="*/ 103689 h 2468044"/>
                <a:gd name="connsiteX646" fmla="*/ 453561 w 1906136"/>
                <a:gd name="connsiteY646" fmla="*/ 109898 h 2468044"/>
                <a:gd name="connsiteX647" fmla="*/ 453561 w 1906136"/>
                <a:gd name="connsiteY647" fmla="*/ 117349 h 2468044"/>
                <a:gd name="connsiteX648" fmla="*/ 429657 w 1906136"/>
                <a:gd name="connsiteY648" fmla="*/ 113002 h 2468044"/>
                <a:gd name="connsiteX649" fmla="*/ 409788 w 1906136"/>
                <a:gd name="connsiteY649" fmla="*/ 102447 h 2468044"/>
                <a:gd name="connsiteX650" fmla="*/ 392093 w 1906136"/>
                <a:gd name="connsiteY650" fmla="*/ 90961 h 2468044"/>
                <a:gd name="connsiteX651" fmla="*/ 373466 w 1906136"/>
                <a:gd name="connsiteY651" fmla="*/ 78232 h 2468044"/>
                <a:gd name="connsiteX652" fmla="*/ 353598 w 1906136"/>
                <a:gd name="connsiteY652" fmla="*/ 68919 h 2468044"/>
                <a:gd name="connsiteX653" fmla="*/ 322243 w 1906136"/>
                <a:gd name="connsiteY653" fmla="*/ 73265 h 2468044"/>
                <a:gd name="connsiteX654" fmla="*/ 307652 w 1906136"/>
                <a:gd name="connsiteY654" fmla="*/ 68919 h 2468044"/>
                <a:gd name="connsiteX655" fmla="*/ 293061 w 1906136"/>
                <a:gd name="connsiteY655" fmla="*/ 61468 h 2468044"/>
                <a:gd name="connsiteX656" fmla="*/ 277539 w 1906136"/>
                <a:gd name="connsiteY656" fmla="*/ 56191 h 2468044"/>
                <a:gd name="connsiteX657" fmla="*/ 266052 w 1906136"/>
                <a:gd name="connsiteY657" fmla="*/ 51844 h 2468044"/>
                <a:gd name="connsiteX658" fmla="*/ 262948 w 1906136"/>
                <a:gd name="connsiteY658" fmla="*/ 51844 h 2468044"/>
                <a:gd name="connsiteX659" fmla="*/ 256739 w 1906136"/>
                <a:gd name="connsiteY659" fmla="*/ 54018 h 2468044"/>
                <a:gd name="connsiteX660" fmla="*/ 253634 w 1906136"/>
                <a:gd name="connsiteY660" fmla="*/ 56191 h 2468044"/>
                <a:gd name="connsiteX661" fmla="*/ 249598 w 1906136"/>
                <a:gd name="connsiteY661" fmla="*/ 56191 h 2468044"/>
                <a:gd name="connsiteX662" fmla="*/ 244321 w 1906136"/>
                <a:gd name="connsiteY662" fmla="*/ 58364 h 2468044"/>
                <a:gd name="connsiteX663" fmla="*/ 239043 w 1906136"/>
                <a:gd name="connsiteY663" fmla="*/ 56191 h 2468044"/>
                <a:gd name="connsiteX664" fmla="*/ 233766 w 1906136"/>
                <a:gd name="connsiteY664" fmla="*/ 54018 h 2468044"/>
                <a:gd name="connsiteX665" fmla="*/ 229730 w 1906136"/>
                <a:gd name="connsiteY665" fmla="*/ 50913 h 2468044"/>
                <a:gd name="connsiteX666" fmla="*/ 226625 w 1906136"/>
                <a:gd name="connsiteY666" fmla="*/ 46567 h 2468044"/>
                <a:gd name="connsiteX667" fmla="*/ 221348 w 1906136"/>
                <a:gd name="connsiteY667" fmla="*/ 41289 h 2468044"/>
                <a:gd name="connsiteX668" fmla="*/ 217312 w 1906136"/>
                <a:gd name="connsiteY668" fmla="*/ 38185 h 2468044"/>
                <a:gd name="connsiteX669" fmla="*/ 214208 w 1906136"/>
                <a:gd name="connsiteY669" fmla="*/ 36012 h 2468044"/>
                <a:gd name="connsiteX670" fmla="*/ 210172 w 1906136"/>
                <a:gd name="connsiteY670" fmla="*/ 36012 h 2468044"/>
                <a:gd name="connsiteX671" fmla="*/ 207067 w 1906136"/>
                <a:gd name="connsiteY671" fmla="*/ 36012 h 2468044"/>
                <a:gd name="connsiteX672" fmla="*/ 203032 w 1906136"/>
                <a:gd name="connsiteY672" fmla="*/ 38185 h 2468044"/>
                <a:gd name="connsiteX673" fmla="*/ 199927 w 1906136"/>
                <a:gd name="connsiteY673" fmla="*/ 39116 h 2468044"/>
                <a:gd name="connsiteX674" fmla="*/ 195891 w 1906136"/>
                <a:gd name="connsiteY674" fmla="*/ 39116 h 2468044"/>
                <a:gd name="connsiteX675" fmla="*/ 190614 w 1906136"/>
                <a:gd name="connsiteY675" fmla="*/ 39116 h 2468044"/>
                <a:gd name="connsiteX676" fmla="*/ 186578 w 1906136"/>
                <a:gd name="connsiteY676" fmla="*/ 36012 h 2468044"/>
                <a:gd name="connsiteX677" fmla="*/ 183473 w 1906136"/>
                <a:gd name="connsiteY677" fmla="*/ 31665 h 2468044"/>
                <a:gd name="connsiteX678" fmla="*/ 181300 w 1906136"/>
                <a:gd name="connsiteY678" fmla="*/ 30734 h 2468044"/>
                <a:gd name="connsiteX679" fmla="*/ 181300 w 1906136"/>
                <a:gd name="connsiteY679" fmla="*/ 26388 h 2468044"/>
                <a:gd name="connsiteX680" fmla="*/ 179127 w 1906136"/>
                <a:gd name="connsiteY680" fmla="*/ 24215 h 2468044"/>
                <a:gd name="connsiteX681" fmla="*/ 179127 w 1906136"/>
                <a:gd name="connsiteY681" fmla="*/ 21110 h 2468044"/>
                <a:gd name="connsiteX682" fmla="*/ 176023 w 1906136"/>
                <a:gd name="connsiteY682" fmla="*/ 18937 h 2468044"/>
                <a:gd name="connsiteX683" fmla="*/ 170745 w 1906136"/>
                <a:gd name="connsiteY683" fmla="*/ 15833 h 2468044"/>
                <a:gd name="connsiteX684" fmla="*/ 153981 w 1906136"/>
                <a:gd name="connsiteY684" fmla="*/ 26388 h 2468044"/>
                <a:gd name="connsiteX685" fmla="*/ 137217 w 1906136"/>
                <a:gd name="connsiteY685" fmla="*/ 33839 h 2468044"/>
                <a:gd name="connsiteX686" fmla="*/ 117348 w 1906136"/>
                <a:gd name="connsiteY686" fmla="*/ 39116 h 2468044"/>
                <a:gd name="connsiteX687" fmla="*/ 99653 w 1906136"/>
                <a:gd name="connsiteY687" fmla="*/ 48430 h 2468044"/>
                <a:gd name="connsiteX688" fmla="*/ 85993 w 1906136"/>
                <a:gd name="connsiteY688" fmla="*/ 58985 h 2468044"/>
                <a:gd name="connsiteX689" fmla="*/ 82889 w 1906136"/>
                <a:gd name="connsiteY689" fmla="*/ 70471 h 2468044"/>
                <a:gd name="connsiteX690" fmla="*/ 78853 w 1906136"/>
                <a:gd name="connsiteY690" fmla="*/ 83199 h 2468044"/>
                <a:gd name="connsiteX691" fmla="*/ 73576 w 1906136"/>
                <a:gd name="connsiteY691" fmla="*/ 95928 h 2468044"/>
                <a:gd name="connsiteX692" fmla="*/ 56812 w 1906136"/>
                <a:gd name="connsiteY692" fmla="*/ 105241 h 2468044"/>
                <a:gd name="connsiteX693" fmla="*/ 36012 w 1906136"/>
                <a:gd name="connsiteY693" fmla="*/ 107414 h 2468044"/>
                <a:gd name="connsiteX694" fmla="*/ 14281 w 1906136"/>
                <a:gd name="connsiteY694" fmla="*/ 105241 h 2468044"/>
                <a:gd name="connsiteX695" fmla="*/ 12107 w 1906136"/>
                <a:gd name="connsiteY695" fmla="*/ 110519 h 2468044"/>
                <a:gd name="connsiteX696" fmla="*/ 9934 w 1906136"/>
                <a:gd name="connsiteY696" fmla="*/ 116728 h 2468044"/>
                <a:gd name="connsiteX697" fmla="*/ 6830 w 1906136"/>
                <a:gd name="connsiteY697" fmla="*/ 122005 h 2468044"/>
                <a:gd name="connsiteX698" fmla="*/ 15212 w 1906136"/>
                <a:gd name="connsiteY698" fmla="*/ 138769 h 2468044"/>
                <a:gd name="connsiteX699" fmla="*/ 29803 w 1906136"/>
                <a:gd name="connsiteY699" fmla="*/ 149324 h 2468044"/>
                <a:gd name="connsiteX700" fmla="*/ 46567 w 1906136"/>
                <a:gd name="connsiteY700" fmla="*/ 159880 h 2468044"/>
                <a:gd name="connsiteX701" fmla="*/ 61158 w 1906136"/>
                <a:gd name="connsiteY701" fmla="*/ 171366 h 2468044"/>
                <a:gd name="connsiteX702" fmla="*/ 73576 w 1906136"/>
                <a:gd name="connsiteY702" fmla="*/ 185957 h 2468044"/>
                <a:gd name="connsiteX703" fmla="*/ 77611 w 1906136"/>
                <a:gd name="connsiteY703" fmla="*/ 191235 h 2468044"/>
                <a:gd name="connsiteX704" fmla="*/ 78543 w 1906136"/>
                <a:gd name="connsiteY704" fmla="*/ 196512 h 2468044"/>
                <a:gd name="connsiteX705" fmla="*/ 80716 w 1906136"/>
                <a:gd name="connsiteY705" fmla="*/ 202721 h 2468044"/>
                <a:gd name="connsiteX706" fmla="*/ 82889 w 1906136"/>
                <a:gd name="connsiteY706" fmla="*/ 207999 h 2468044"/>
                <a:gd name="connsiteX707" fmla="*/ 85993 w 1906136"/>
                <a:gd name="connsiteY707" fmla="*/ 213276 h 2468044"/>
                <a:gd name="connsiteX708" fmla="*/ 85993 w 1906136"/>
                <a:gd name="connsiteY708" fmla="*/ 220727 h 2468044"/>
                <a:gd name="connsiteX709" fmla="*/ 73576 w 1906136"/>
                <a:gd name="connsiteY709" fmla="*/ 226005 h 2468044"/>
                <a:gd name="connsiteX710" fmla="*/ 70471 w 1906136"/>
                <a:gd name="connsiteY710" fmla="*/ 220727 h 2468044"/>
                <a:gd name="connsiteX711" fmla="*/ 64262 w 1906136"/>
                <a:gd name="connsiteY711" fmla="*/ 215449 h 2468044"/>
                <a:gd name="connsiteX712" fmla="*/ 58985 w 1906136"/>
                <a:gd name="connsiteY712" fmla="*/ 211103 h 2468044"/>
                <a:gd name="connsiteX713" fmla="*/ 53707 w 1906136"/>
                <a:gd name="connsiteY713" fmla="*/ 205826 h 2468044"/>
                <a:gd name="connsiteX714" fmla="*/ 49671 w 1906136"/>
                <a:gd name="connsiteY714" fmla="*/ 205826 h 2468044"/>
                <a:gd name="connsiteX715" fmla="*/ 48740 w 1906136"/>
                <a:gd name="connsiteY715" fmla="*/ 205826 h 2468044"/>
                <a:gd name="connsiteX716" fmla="*/ 46567 w 1906136"/>
                <a:gd name="connsiteY716" fmla="*/ 207999 h 2468044"/>
                <a:gd name="connsiteX717" fmla="*/ 44394 w 1906136"/>
                <a:gd name="connsiteY717" fmla="*/ 207999 h 2468044"/>
                <a:gd name="connsiteX718" fmla="*/ 43462 w 1906136"/>
                <a:gd name="connsiteY718" fmla="*/ 210172 h 2468044"/>
                <a:gd name="connsiteX719" fmla="*/ 26698 w 1906136"/>
                <a:gd name="connsiteY719" fmla="*/ 210172 h 2468044"/>
                <a:gd name="connsiteX720" fmla="*/ 28871 w 1906136"/>
                <a:gd name="connsiteY720" fmla="*/ 213276 h 2468044"/>
                <a:gd name="connsiteX721" fmla="*/ 28871 w 1906136"/>
                <a:gd name="connsiteY721" fmla="*/ 215449 h 2468044"/>
                <a:gd name="connsiteX722" fmla="*/ 29803 w 1906136"/>
                <a:gd name="connsiteY722" fmla="*/ 217623 h 2468044"/>
                <a:gd name="connsiteX723" fmla="*/ 26698 w 1906136"/>
                <a:gd name="connsiteY723" fmla="*/ 220727 h 2468044"/>
                <a:gd name="connsiteX724" fmla="*/ 22663 w 1906136"/>
                <a:gd name="connsiteY724" fmla="*/ 225073 h 2468044"/>
                <a:gd name="connsiteX725" fmla="*/ 19558 w 1906136"/>
                <a:gd name="connsiteY725" fmla="*/ 225073 h 2468044"/>
                <a:gd name="connsiteX726" fmla="*/ 15522 w 1906136"/>
                <a:gd name="connsiteY726" fmla="*/ 226005 h 2468044"/>
                <a:gd name="connsiteX727" fmla="*/ 10245 w 1906136"/>
                <a:gd name="connsiteY727" fmla="*/ 228178 h 2468044"/>
                <a:gd name="connsiteX728" fmla="*/ 7140 w 1906136"/>
                <a:gd name="connsiteY728" fmla="*/ 230351 h 2468044"/>
                <a:gd name="connsiteX729" fmla="*/ 0 w 1906136"/>
                <a:gd name="connsiteY729" fmla="*/ 230351 h 2468044"/>
                <a:gd name="connsiteX730" fmla="*/ 3104 w 1906136"/>
                <a:gd name="connsiteY730" fmla="*/ 257670 h 2468044"/>
                <a:gd name="connsiteX731" fmla="*/ 17695 w 1906136"/>
                <a:gd name="connsiteY731" fmla="*/ 265121 h 2468044"/>
                <a:gd name="connsiteX732" fmla="*/ 36322 w 1906136"/>
                <a:gd name="connsiteY732" fmla="*/ 268225 h 2468044"/>
                <a:gd name="connsiteX733" fmla="*/ 51844 w 1906136"/>
                <a:gd name="connsiteY733" fmla="*/ 274434 h 2468044"/>
                <a:gd name="connsiteX734" fmla="*/ 63331 w 1906136"/>
                <a:gd name="connsiteY734" fmla="*/ 277539 h 2468044"/>
                <a:gd name="connsiteX735" fmla="*/ 68609 w 1906136"/>
                <a:gd name="connsiteY735" fmla="*/ 277539 h 2468044"/>
                <a:gd name="connsiteX736" fmla="*/ 71713 w 1906136"/>
                <a:gd name="connsiteY736" fmla="*/ 275365 h 2468044"/>
                <a:gd name="connsiteX737" fmla="*/ 75749 w 1906136"/>
                <a:gd name="connsiteY737" fmla="*/ 274434 h 2468044"/>
                <a:gd name="connsiteX738" fmla="*/ 77922 w 1906136"/>
                <a:gd name="connsiteY738" fmla="*/ 272261 h 2468044"/>
                <a:gd name="connsiteX739" fmla="*/ 78853 w 1906136"/>
                <a:gd name="connsiteY739" fmla="*/ 270088 h 2468044"/>
                <a:gd name="connsiteX740" fmla="*/ 82889 w 1906136"/>
                <a:gd name="connsiteY740" fmla="*/ 266983 h 2468044"/>
                <a:gd name="connsiteX741" fmla="*/ 97790 w 1906136"/>
                <a:gd name="connsiteY741" fmla="*/ 266983 h 2468044"/>
                <a:gd name="connsiteX742" fmla="*/ 95617 w 1906136"/>
                <a:gd name="connsiteY742" fmla="*/ 267915 h 2468044"/>
                <a:gd name="connsiteX743" fmla="*/ 95617 w 1906136"/>
                <a:gd name="connsiteY743" fmla="*/ 270088 h 2468044"/>
                <a:gd name="connsiteX744" fmla="*/ 95617 w 1906136"/>
                <a:gd name="connsiteY744" fmla="*/ 272261 h 2468044"/>
                <a:gd name="connsiteX745" fmla="*/ 93444 w 1906136"/>
                <a:gd name="connsiteY745" fmla="*/ 272261 h 2468044"/>
                <a:gd name="connsiteX746" fmla="*/ 91271 w 1906136"/>
                <a:gd name="connsiteY746" fmla="*/ 274434 h 2468044"/>
                <a:gd name="connsiteX747" fmla="*/ 91271 w 1906136"/>
                <a:gd name="connsiteY747" fmla="*/ 292440 h 2468044"/>
                <a:gd name="connsiteX748" fmla="*/ 85993 w 1906136"/>
                <a:gd name="connsiteY748" fmla="*/ 303926 h 2468044"/>
                <a:gd name="connsiteX749" fmla="*/ 78853 w 1906136"/>
                <a:gd name="connsiteY749" fmla="*/ 311377 h 2468044"/>
                <a:gd name="connsiteX750" fmla="*/ 68298 w 1906136"/>
                <a:gd name="connsiteY750" fmla="*/ 316655 h 2468044"/>
                <a:gd name="connsiteX751" fmla="*/ 56812 w 1906136"/>
                <a:gd name="connsiteY751" fmla="*/ 319759 h 2468044"/>
                <a:gd name="connsiteX752" fmla="*/ 44394 w 1906136"/>
                <a:gd name="connsiteY752" fmla="*/ 327210 h 2468044"/>
                <a:gd name="connsiteX753" fmla="*/ 37253 w 1906136"/>
                <a:gd name="connsiteY753" fmla="*/ 336523 h 2468044"/>
                <a:gd name="connsiteX754" fmla="*/ 31976 w 1906136"/>
                <a:gd name="connsiteY754" fmla="*/ 347078 h 2468044"/>
                <a:gd name="connsiteX755" fmla="*/ 26698 w 1906136"/>
                <a:gd name="connsiteY755" fmla="*/ 360738 h 2468044"/>
                <a:gd name="connsiteX756" fmla="*/ 20489 w 1906136"/>
                <a:gd name="connsiteY756" fmla="*/ 371293 h 2468044"/>
                <a:gd name="connsiteX757" fmla="*/ 31976 w 1906136"/>
                <a:gd name="connsiteY757" fmla="*/ 391162 h 2468044"/>
                <a:gd name="connsiteX758" fmla="*/ 46567 w 1906136"/>
                <a:gd name="connsiteY758" fmla="*/ 410099 h 2468044"/>
                <a:gd name="connsiteX759" fmla="*/ 64262 w 1906136"/>
                <a:gd name="connsiteY759" fmla="*/ 422827 h 2468044"/>
                <a:gd name="connsiteX760" fmla="*/ 66435 w 1906136"/>
                <a:gd name="connsiteY760" fmla="*/ 425000 h 2468044"/>
                <a:gd name="connsiteX761" fmla="*/ 69540 w 1906136"/>
                <a:gd name="connsiteY761" fmla="*/ 425000 h 2468044"/>
                <a:gd name="connsiteX762" fmla="*/ 71713 w 1906136"/>
                <a:gd name="connsiteY762" fmla="*/ 425000 h 2468044"/>
                <a:gd name="connsiteX763" fmla="*/ 73886 w 1906136"/>
                <a:gd name="connsiteY763" fmla="*/ 422827 h 2468044"/>
                <a:gd name="connsiteX764" fmla="*/ 76991 w 1906136"/>
                <a:gd name="connsiteY764" fmla="*/ 419723 h 2468044"/>
                <a:gd name="connsiteX765" fmla="*/ 81026 w 1906136"/>
                <a:gd name="connsiteY765" fmla="*/ 430278 h 2468044"/>
                <a:gd name="connsiteX766" fmla="*/ 86304 w 1906136"/>
                <a:gd name="connsiteY766" fmla="*/ 444869 h 2468044"/>
                <a:gd name="connsiteX767" fmla="*/ 88477 w 1906136"/>
                <a:gd name="connsiteY767" fmla="*/ 455424 h 2468044"/>
                <a:gd name="connsiteX768" fmla="*/ 93755 w 1906136"/>
                <a:gd name="connsiteY768" fmla="*/ 455424 h 2468044"/>
                <a:gd name="connsiteX769" fmla="*/ 97790 w 1906136"/>
                <a:gd name="connsiteY769" fmla="*/ 455734 h 2468044"/>
                <a:gd name="connsiteX770" fmla="*/ 98722 w 1906136"/>
                <a:gd name="connsiteY770" fmla="*/ 455734 h 2468044"/>
                <a:gd name="connsiteX771" fmla="*/ 100895 w 1906136"/>
                <a:gd name="connsiteY771" fmla="*/ 453561 h 2468044"/>
                <a:gd name="connsiteX772" fmla="*/ 103068 w 1906136"/>
                <a:gd name="connsiteY772" fmla="*/ 451388 h 2468044"/>
                <a:gd name="connsiteX773" fmla="*/ 105241 w 1906136"/>
                <a:gd name="connsiteY773" fmla="*/ 449215 h 2468044"/>
                <a:gd name="connsiteX774" fmla="*/ 108346 w 1906136"/>
                <a:gd name="connsiteY774" fmla="*/ 451388 h 2468044"/>
                <a:gd name="connsiteX775" fmla="*/ 110208 w 1906136"/>
                <a:gd name="connsiteY775" fmla="*/ 451388 h 2468044"/>
                <a:gd name="connsiteX776" fmla="*/ 112381 w 1906136"/>
                <a:gd name="connsiteY776" fmla="*/ 453561 h 2468044"/>
                <a:gd name="connsiteX777" fmla="*/ 112381 w 1906136"/>
                <a:gd name="connsiteY777" fmla="*/ 456666 h 2468044"/>
                <a:gd name="connsiteX778" fmla="*/ 112381 w 1906136"/>
                <a:gd name="connsiteY778" fmla="*/ 461012 h 2468044"/>
                <a:gd name="connsiteX779" fmla="*/ 124799 w 1906136"/>
                <a:gd name="connsiteY779" fmla="*/ 456666 h 2468044"/>
                <a:gd name="connsiteX780" fmla="*/ 134113 w 1906136"/>
                <a:gd name="connsiteY780" fmla="*/ 453561 h 2468044"/>
                <a:gd name="connsiteX781" fmla="*/ 147772 w 1906136"/>
                <a:gd name="connsiteY781" fmla="*/ 449215 h 2468044"/>
                <a:gd name="connsiteX782" fmla="*/ 144668 w 1906136"/>
                <a:gd name="connsiteY782" fmla="*/ 471257 h 2468044"/>
                <a:gd name="connsiteX783" fmla="*/ 135354 w 1906136"/>
                <a:gd name="connsiteY783" fmla="*/ 488021 h 2468044"/>
                <a:gd name="connsiteX784" fmla="*/ 122937 w 1906136"/>
                <a:gd name="connsiteY784" fmla="*/ 502612 h 2468044"/>
                <a:gd name="connsiteX785" fmla="*/ 106172 w 1906136"/>
                <a:gd name="connsiteY785" fmla="*/ 515340 h 2468044"/>
                <a:gd name="connsiteX786" fmla="*/ 88477 w 1906136"/>
                <a:gd name="connsiteY786" fmla="*/ 527137 h 2468044"/>
                <a:gd name="connsiteX787" fmla="*/ 69850 w 1906136"/>
                <a:gd name="connsiteY787" fmla="*/ 537692 h 2468044"/>
                <a:gd name="connsiteX788" fmla="*/ 54328 w 1906136"/>
                <a:gd name="connsiteY788" fmla="*/ 549179 h 2468044"/>
                <a:gd name="connsiteX789" fmla="*/ 41910 w 1906136"/>
                <a:gd name="connsiteY789" fmla="*/ 561907 h 2468044"/>
                <a:gd name="connsiteX790" fmla="*/ 37874 w 1906136"/>
                <a:gd name="connsiteY790" fmla="*/ 561907 h 2468044"/>
                <a:gd name="connsiteX791" fmla="*/ 37874 w 1906136"/>
                <a:gd name="connsiteY791" fmla="*/ 565011 h 2468044"/>
                <a:gd name="connsiteX792" fmla="*/ 48430 w 1906136"/>
                <a:gd name="connsiteY792" fmla="*/ 561907 h 2468044"/>
                <a:gd name="connsiteX793" fmla="*/ 65194 w 1906136"/>
                <a:gd name="connsiteY793" fmla="*/ 554456 h 2468044"/>
                <a:gd name="connsiteX794" fmla="*/ 86925 w 1906136"/>
                <a:gd name="connsiteY794" fmla="*/ 543901 h 2468044"/>
                <a:gd name="connsiteX795" fmla="*/ 108656 w 1906136"/>
                <a:gd name="connsiteY795" fmla="*/ 530241 h 2468044"/>
                <a:gd name="connsiteX796" fmla="*/ 130387 w 1906136"/>
                <a:gd name="connsiteY796" fmla="*/ 515650 h 2468044"/>
                <a:gd name="connsiteX797" fmla="*/ 152118 w 1906136"/>
                <a:gd name="connsiteY797" fmla="*/ 502922 h 2468044"/>
                <a:gd name="connsiteX798" fmla="*/ 169814 w 1906136"/>
                <a:gd name="connsiteY798" fmla="*/ 492367 h 2468044"/>
                <a:gd name="connsiteX799" fmla="*/ 184405 w 1906136"/>
                <a:gd name="connsiteY799" fmla="*/ 480881 h 2468044"/>
                <a:gd name="connsiteX800" fmla="*/ 191545 w 1906136"/>
                <a:gd name="connsiteY800" fmla="*/ 473430 h 2468044"/>
                <a:gd name="connsiteX801" fmla="*/ 203032 w 1906136"/>
                <a:gd name="connsiteY801" fmla="*/ 456666 h 2468044"/>
                <a:gd name="connsiteX802" fmla="*/ 210172 w 1906136"/>
                <a:gd name="connsiteY802" fmla="*/ 438660 h 2468044"/>
                <a:gd name="connsiteX803" fmla="*/ 215449 w 1906136"/>
                <a:gd name="connsiteY803" fmla="*/ 421896 h 2468044"/>
                <a:gd name="connsiteX804" fmla="*/ 222590 w 1906136"/>
                <a:gd name="connsiteY804" fmla="*/ 406063 h 2468044"/>
                <a:gd name="connsiteX805" fmla="*/ 234076 w 1906136"/>
                <a:gd name="connsiteY805" fmla="*/ 391472 h 2468044"/>
                <a:gd name="connsiteX806" fmla="*/ 247736 w 1906136"/>
                <a:gd name="connsiteY806" fmla="*/ 379986 h 2468044"/>
                <a:gd name="connsiteX807" fmla="*/ 247736 w 1906136"/>
                <a:gd name="connsiteY807" fmla="*/ 376881 h 2468044"/>
                <a:gd name="connsiteX808" fmla="*/ 257049 w 1906136"/>
                <a:gd name="connsiteY808" fmla="*/ 376881 h 2468044"/>
                <a:gd name="connsiteX809" fmla="*/ 247736 w 1906136"/>
                <a:gd name="connsiteY809" fmla="*/ 392714 h 2468044"/>
                <a:gd name="connsiteX810" fmla="*/ 237181 w 1906136"/>
                <a:gd name="connsiteY810" fmla="*/ 407305 h 2468044"/>
                <a:gd name="connsiteX811" fmla="*/ 230040 w 1906136"/>
                <a:gd name="connsiteY811" fmla="*/ 424069 h 2468044"/>
                <a:gd name="connsiteX812" fmla="*/ 224763 w 1906136"/>
                <a:gd name="connsiteY812" fmla="*/ 440833 h 2468044"/>
                <a:gd name="connsiteX813" fmla="*/ 246494 w 1906136"/>
                <a:gd name="connsiteY813" fmla="*/ 435555 h 2468044"/>
                <a:gd name="connsiteX814" fmla="*/ 262016 w 1906136"/>
                <a:gd name="connsiteY814" fmla="*/ 426242 h 2468044"/>
                <a:gd name="connsiteX815" fmla="*/ 280643 w 1906136"/>
                <a:gd name="connsiteY815" fmla="*/ 416929 h 2468044"/>
                <a:gd name="connsiteX816" fmla="*/ 280643 w 1906136"/>
                <a:gd name="connsiteY816" fmla="*/ 392714 h 2468044"/>
                <a:gd name="connsiteX817" fmla="*/ 297407 w 1906136"/>
                <a:gd name="connsiteY817" fmla="*/ 394887 h 2468044"/>
                <a:gd name="connsiteX818" fmla="*/ 307962 w 1906136"/>
                <a:gd name="connsiteY818" fmla="*/ 400165 h 2468044"/>
                <a:gd name="connsiteX819" fmla="*/ 317276 w 1906136"/>
                <a:gd name="connsiteY819" fmla="*/ 407615 h 2468044"/>
                <a:gd name="connsiteX820" fmla="*/ 327831 w 1906136"/>
                <a:gd name="connsiteY820" fmla="*/ 413824 h 2468044"/>
                <a:gd name="connsiteX821" fmla="*/ 361048 w 1906136"/>
                <a:gd name="connsiteY821" fmla="*/ 413824 h 2468044"/>
                <a:gd name="connsiteX822" fmla="*/ 376571 w 1906136"/>
                <a:gd name="connsiteY822" fmla="*/ 422206 h 2468044"/>
                <a:gd name="connsiteX823" fmla="*/ 393335 w 1906136"/>
                <a:gd name="connsiteY823" fmla="*/ 436797 h 2468044"/>
                <a:gd name="connsiteX824" fmla="*/ 407926 w 1906136"/>
                <a:gd name="connsiteY824" fmla="*/ 449526 h 2468044"/>
                <a:gd name="connsiteX825" fmla="*/ 427794 w 1906136"/>
                <a:gd name="connsiteY825" fmla="*/ 458839 h 2468044"/>
                <a:gd name="connsiteX826" fmla="*/ 451699 w 1906136"/>
                <a:gd name="connsiteY826" fmla="*/ 464117 h 2468044"/>
                <a:gd name="connsiteX827" fmla="*/ 471567 w 1906136"/>
                <a:gd name="connsiteY827" fmla="*/ 473430 h 2468044"/>
                <a:gd name="connsiteX828" fmla="*/ 486158 w 1906136"/>
                <a:gd name="connsiteY828" fmla="*/ 486158 h 2468044"/>
                <a:gd name="connsiteX829" fmla="*/ 498576 w 1906136"/>
                <a:gd name="connsiteY829" fmla="*/ 502922 h 2468044"/>
                <a:gd name="connsiteX830" fmla="*/ 507889 w 1906136"/>
                <a:gd name="connsiteY830" fmla="*/ 519686 h 2468044"/>
                <a:gd name="connsiteX831" fmla="*/ 519376 w 1906136"/>
                <a:gd name="connsiteY831" fmla="*/ 536450 h 2468044"/>
                <a:gd name="connsiteX832" fmla="*/ 531794 w 1906136"/>
                <a:gd name="connsiteY832" fmla="*/ 550110 h 2468044"/>
                <a:gd name="connsiteX833" fmla="*/ 527758 w 1906136"/>
                <a:gd name="connsiteY833" fmla="*/ 574325 h 2468044"/>
                <a:gd name="connsiteX834" fmla="*/ 539244 w 1906136"/>
                <a:gd name="connsiteY834" fmla="*/ 579602 h 2468044"/>
                <a:gd name="connsiteX835" fmla="*/ 546385 w 1906136"/>
                <a:gd name="connsiteY835" fmla="*/ 588916 h 2468044"/>
                <a:gd name="connsiteX836" fmla="*/ 551662 w 1906136"/>
                <a:gd name="connsiteY836" fmla="*/ 600402 h 2468044"/>
                <a:gd name="connsiteX837" fmla="*/ 554767 w 1906136"/>
                <a:gd name="connsiteY837" fmla="*/ 613131 h 2468044"/>
                <a:gd name="connsiteX838" fmla="*/ 560976 w 1906136"/>
                <a:gd name="connsiteY838" fmla="*/ 625859 h 2468044"/>
                <a:gd name="connsiteX839" fmla="*/ 568116 w 1906136"/>
                <a:gd name="connsiteY839" fmla="*/ 637345 h 2468044"/>
                <a:gd name="connsiteX840" fmla="*/ 576498 w 1906136"/>
                <a:gd name="connsiteY840" fmla="*/ 645727 h 2468044"/>
                <a:gd name="connsiteX841" fmla="*/ 591089 w 1906136"/>
                <a:gd name="connsiteY841" fmla="*/ 651005 h 2468044"/>
                <a:gd name="connsiteX842" fmla="*/ 587984 w 1906136"/>
                <a:gd name="connsiteY842" fmla="*/ 653178 h 2468044"/>
                <a:gd name="connsiteX843" fmla="*/ 583949 w 1906136"/>
                <a:gd name="connsiteY843" fmla="*/ 653178 h 2468044"/>
                <a:gd name="connsiteX844" fmla="*/ 580844 w 1906136"/>
                <a:gd name="connsiteY844" fmla="*/ 653178 h 2468044"/>
                <a:gd name="connsiteX845" fmla="*/ 576808 w 1906136"/>
                <a:gd name="connsiteY845" fmla="*/ 651005 h 2468044"/>
                <a:gd name="connsiteX846" fmla="*/ 568426 w 1906136"/>
                <a:gd name="connsiteY846" fmla="*/ 651005 h 2468044"/>
                <a:gd name="connsiteX847" fmla="*/ 576808 w 1906136"/>
                <a:gd name="connsiteY847" fmla="*/ 669942 h 2468044"/>
                <a:gd name="connsiteX848" fmla="*/ 588295 w 1906136"/>
                <a:gd name="connsiteY848" fmla="*/ 686706 h 2468044"/>
                <a:gd name="connsiteX849" fmla="*/ 600713 w 1906136"/>
                <a:gd name="connsiteY849" fmla="*/ 702539 h 2468044"/>
                <a:gd name="connsiteX850" fmla="*/ 604748 w 1906136"/>
                <a:gd name="connsiteY850" fmla="*/ 704712 h 2468044"/>
                <a:gd name="connsiteX851" fmla="*/ 605680 w 1906136"/>
                <a:gd name="connsiteY851" fmla="*/ 704712 h 2468044"/>
                <a:gd name="connsiteX852" fmla="*/ 605680 w 1906136"/>
                <a:gd name="connsiteY852" fmla="*/ 706885 h 2468044"/>
                <a:gd name="connsiteX853" fmla="*/ 607853 w 1906136"/>
                <a:gd name="connsiteY853" fmla="*/ 706885 h 2468044"/>
                <a:gd name="connsiteX854" fmla="*/ 613130 w 1906136"/>
                <a:gd name="connsiteY854" fmla="*/ 706885 h 2468044"/>
                <a:gd name="connsiteX855" fmla="*/ 619339 w 1906136"/>
                <a:gd name="connsiteY855" fmla="*/ 706885 h 2468044"/>
                <a:gd name="connsiteX856" fmla="*/ 620271 w 1906136"/>
                <a:gd name="connsiteY856" fmla="*/ 704712 h 2468044"/>
                <a:gd name="connsiteX857" fmla="*/ 624306 w 1906136"/>
                <a:gd name="connsiteY857" fmla="*/ 702539 h 2468044"/>
                <a:gd name="connsiteX858" fmla="*/ 626480 w 1906136"/>
                <a:gd name="connsiteY858" fmla="*/ 701608 h 2468044"/>
                <a:gd name="connsiteX859" fmla="*/ 626480 w 1906136"/>
                <a:gd name="connsiteY859" fmla="*/ 699434 h 2468044"/>
                <a:gd name="connsiteX860" fmla="*/ 627411 w 1906136"/>
                <a:gd name="connsiteY860" fmla="*/ 699434 h 2468044"/>
                <a:gd name="connsiteX861" fmla="*/ 627411 w 1906136"/>
                <a:gd name="connsiteY861" fmla="*/ 695088 h 2468044"/>
                <a:gd name="connsiteX862" fmla="*/ 622133 w 1906136"/>
                <a:gd name="connsiteY862" fmla="*/ 687638 h 2468044"/>
                <a:gd name="connsiteX863" fmla="*/ 614993 w 1906136"/>
                <a:gd name="connsiteY863" fmla="*/ 682360 h 2468044"/>
                <a:gd name="connsiteX864" fmla="*/ 607853 w 1906136"/>
                <a:gd name="connsiteY864" fmla="*/ 677082 h 2468044"/>
                <a:gd name="connsiteX865" fmla="*/ 600713 w 1906136"/>
                <a:gd name="connsiteY865" fmla="*/ 671805 h 2468044"/>
                <a:gd name="connsiteX866" fmla="*/ 600713 w 1906136"/>
                <a:gd name="connsiteY866" fmla="*/ 662491 h 2468044"/>
                <a:gd name="connsiteX867" fmla="*/ 617477 w 1906136"/>
                <a:gd name="connsiteY867" fmla="*/ 673047 h 2468044"/>
                <a:gd name="connsiteX868" fmla="*/ 632068 w 1906136"/>
                <a:gd name="connsiteY868" fmla="*/ 687638 h 2468044"/>
                <a:gd name="connsiteX869" fmla="*/ 644485 w 1906136"/>
                <a:gd name="connsiteY869" fmla="*/ 702228 h 2468044"/>
                <a:gd name="connsiteX870" fmla="*/ 644485 w 1906136"/>
                <a:gd name="connsiteY870" fmla="*/ 723339 h 2468044"/>
                <a:gd name="connsiteX871" fmla="*/ 642312 w 1906136"/>
                <a:gd name="connsiteY871" fmla="*/ 718992 h 2468044"/>
                <a:gd name="connsiteX872" fmla="*/ 639208 w 1906136"/>
                <a:gd name="connsiteY872" fmla="*/ 715888 h 2468044"/>
                <a:gd name="connsiteX873" fmla="*/ 637035 w 1906136"/>
                <a:gd name="connsiteY873" fmla="*/ 711542 h 2468044"/>
                <a:gd name="connsiteX874" fmla="*/ 633930 w 1906136"/>
                <a:gd name="connsiteY874" fmla="*/ 709369 h 2468044"/>
                <a:gd name="connsiteX875" fmla="*/ 629894 w 1906136"/>
                <a:gd name="connsiteY875" fmla="*/ 709369 h 2468044"/>
                <a:gd name="connsiteX876" fmla="*/ 626790 w 1906136"/>
                <a:gd name="connsiteY876" fmla="*/ 709369 h 2468044"/>
                <a:gd name="connsiteX877" fmla="*/ 622754 w 1906136"/>
                <a:gd name="connsiteY877" fmla="*/ 709369 h 2468044"/>
                <a:gd name="connsiteX878" fmla="*/ 617477 w 1906136"/>
                <a:gd name="connsiteY878" fmla="*/ 711542 h 2468044"/>
                <a:gd name="connsiteX879" fmla="*/ 615304 w 1906136"/>
                <a:gd name="connsiteY879" fmla="*/ 723028 h 2468044"/>
                <a:gd name="connsiteX880" fmla="*/ 613130 w 1906136"/>
                <a:gd name="connsiteY880" fmla="*/ 741034 h 2468044"/>
                <a:gd name="connsiteX881" fmla="*/ 613130 w 1906136"/>
                <a:gd name="connsiteY881" fmla="*/ 763076 h 2468044"/>
                <a:gd name="connsiteX882" fmla="*/ 613130 w 1906136"/>
                <a:gd name="connsiteY882" fmla="*/ 787291 h 2468044"/>
                <a:gd name="connsiteX883" fmla="*/ 613130 w 1906136"/>
                <a:gd name="connsiteY883" fmla="*/ 807159 h 2468044"/>
                <a:gd name="connsiteX884" fmla="*/ 612199 w 1906136"/>
                <a:gd name="connsiteY884" fmla="*/ 821750 h 2468044"/>
                <a:gd name="connsiteX885" fmla="*/ 612199 w 1906136"/>
                <a:gd name="connsiteY885" fmla="*/ 829201 h 2468044"/>
                <a:gd name="connsiteX886" fmla="*/ 613130 w 1906136"/>
                <a:gd name="connsiteY886" fmla="*/ 859624 h 2468044"/>
                <a:gd name="connsiteX887" fmla="*/ 617166 w 1906136"/>
                <a:gd name="connsiteY887" fmla="*/ 881666 h 2468044"/>
                <a:gd name="connsiteX888" fmla="*/ 622444 w 1906136"/>
                <a:gd name="connsiteY888" fmla="*/ 898430 h 2468044"/>
                <a:gd name="connsiteX889" fmla="*/ 629584 w 1906136"/>
                <a:gd name="connsiteY889" fmla="*/ 911158 h 2468044"/>
                <a:gd name="connsiteX890" fmla="*/ 641071 w 1906136"/>
                <a:gd name="connsiteY890" fmla="*/ 922645 h 2468044"/>
                <a:gd name="connsiteX891" fmla="*/ 651626 w 1906136"/>
                <a:gd name="connsiteY891" fmla="*/ 935373 h 2468044"/>
                <a:gd name="connsiteX892" fmla="*/ 664043 w 1906136"/>
                <a:gd name="connsiteY892" fmla="*/ 953379 h 2468044"/>
                <a:gd name="connsiteX893" fmla="*/ 669321 w 1906136"/>
                <a:gd name="connsiteY893" fmla="*/ 964866 h 2468044"/>
                <a:gd name="connsiteX894" fmla="*/ 673357 w 1906136"/>
                <a:gd name="connsiteY894" fmla="*/ 975421 h 2468044"/>
                <a:gd name="connsiteX895" fmla="*/ 680497 w 1906136"/>
                <a:gd name="connsiteY895" fmla="*/ 984734 h 2468044"/>
                <a:gd name="connsiteX896" fmla="*/ 691052 w 1906136"/>
                <a:gd name="connsiteY896" fmla="*/ 992185 h 2468044"/>
                <a:gd name="connsiteX897" fmla="*/ 704712 w 1906136"/>
                <a:gd name="connsiteY897" fmla="*/ 997462 h 2468044"/>
                <a:gd name="connsiteX898" fmla="*/ 715267 w 1906136"/>
                <a:gd name="connsiteY898" fmla="*/ 1003671 h 2468044"/>
                <a:gd name="connsiteX899" fmla="*/ 724580 w 1906136"/>
                <a:gd name="connsiteY899" fmla="*/ 1014226 h 2468044"/>
                <a:gd name="connsiteX900" fmla="*/ 731721 w 1906136"/>
                <a:gd name="connsiteY900" fmla="*/ 1026955 h 2468044"/>
                <a:gd name="connsiteX901" fmla="*/ 734825 w 1906136"/>
                <a:gd name="connsiteY901" fmla="*/ 1041546 h 2468044"/>
                <a:gd name="connsiteX902" fmla="*/ 741034 w 1906136"/>
                <a:gd name="connsiteY902" fmla="*/ 1054274 h 2468044"/>
                <a:gd name="connsiteX903" fmla="*/ 747243 w 1906136"/>
                <a:gd name="connsiteY903" fmla="*/ 1065761 h 2468044"/>
                <a:gd name="connsiteX904" fmla="*/ 760903 w 1906136"/>
                <a:gd name="connsiteY904" fmla="*/ 1075074 h 2468044"/>
                <a:gd name="connsiteX905" fmla="*/ 758729 w 1906136"/>
                <a:gd name="connsiteY905" fmla="*/ 1076005 h 2468044"/>
                <a:gd name="connsiteX906" fmla="*/ 758729 w 1906136"/>
                <a:gd name="connsiteY906" fmla="*/ 1078178 h 2468044"/>
                <a:gd name="connsiteX907" fmla="*/ 758729 w 1906136"/>
                <a:gd name="connsiteY907" fmla="*/ 1080351 h 2468044"/>
                <a:gd name="connsiteX908" fmla="*/ 756556 w 1906136"/>
                <a:gd name="connsiteY908" fmla="*/ 1080351 h 2468044"/>
                <a:gd name="connsiteX909" fmla="*/ 754383 w 1906136"/>
                <a:gd name="connsiteY909" fmla="*/ 1080351 h 2468044"/>
                <a:gd name="connsiteX910" fmla="*/ 751279 w 1906136"/>
                <a:gd name="connsiteY910" fmla="*/ 1082525 h 2468044"/>
                <a:gd name="connsiteX911" fmla="*/ 760592 w 1906136"/>
                <a:gd name="connsiteY911" fmla="*/ 1095253 h 2468044"/>
                <a:gd name="connsiteX912" fmla="*/ 771147 w 1906136"/>
                <a:gd name="connsiteY912" fmla="*/ 1102704 h 2468044"/>
                <a:gd name="connsiteX913" fmla="*/ 782634 w 1906136"/>
                <a:gd name="connsiteY913" fmla="*/ 1110154 h 2468044"/>
                <a:gd name="connsiteX914" fmla="*/ 791016 w 1906136"/>
                <a:gd name="connsiteY914" fmla="*/ 1119468 h 2468044"/>
                <a:gd name="connsiteX915" fmla="*/ 797225 w 1906136"/>
                <a:gd name="connsiteY915" fmla="*/ 1130023 h 2468044"/>
                <a:gd name="connsiteX916" fmla="*/ 800329 w 1906136"/>
                <a:gd name="connsiteY916" fmla="*/ 1142751 h 2468044"/>
                <a:gd name="connsiteX917" fmla="*/ 804365 w 1906136"/>
                <a:gd name="connsiteY917" fmla="*/ 1155479 h 2468044"/>
                <a:gd name="connsiteX918" fmla="*/ 809643 w 1906136"/>
                <a:gd name="connsiteY918" fmla="*/ 1155479 h 2468044"/>
                <a:gd name="connsiteX919" fmla="*/ 811816 w 1906136"/>
                <a:gd name="connsiteY919" fmla="*/ 1155479 h 2468044"/>
                <a:gd name="connsiteX920" fmla="*/ 812747 w 1906136"/>
                <a:gd name="connsiteY920" fmla="*/ 1155479 h 2468044"/>
                <a:gd name="connsiteX921" fmla="*/ 814920 w 1906136"/>
                <a:gd name="connsiteY921" fmla="*/ 1155479 h 2468044"/>
                <a:gd name="connsiteX922" fmla="*/ 817093 w 1906136"/>
                <a:gd name="connsiteY922" fmla="*/ 1155479 h 2468044"/>
                <a:gd name="connsiteX923" fmla="*/ 820198 w 1906136"/>
                <a:gd name="connsiteY923" fmla="*/ 1155479 h 2468044"/>
                <a:gd name="connsiteX924" fmla="*/ 822371 w 1906136"/>
                <a:gd name="connsiteY924" fmla="*/ 1159826 h 2468044"/>
                <a:gd name="connsiteX925" fmla="*/ 822371 w 1906136"/>
                <a:gd name="connsiteY925" fmla="*/ 1162930 h 2468044"/>
                <a:gd name="connsiteX926" fmla="*/ 824544 w 1906136"/>
                <a:gd name="connsiteY926" fmla="*/ 1169139 h 2468044"/>
                <a:gd name="connsiteX927" fmla="*/ 824544 w 1906136"/>
                <a:gd name="connsiteY927" fmla="*/ 1176590 h 2468044"/>
                <a:gd name="connsiteX928" fmla="*/ 827648 w 1906136"/>
                <a:gd name="connsiteY928" fmla="*/ 1174417 h 2468044"/>
                <a:gd name="connsiteX929" fmla="*/ 827648 w 1906136"/>
                <a:gd name="connsiteY929" fmla="*/ 1172243 h 2468044"/>
                <a:gd name="connsiteX930" fmla="*/ 829822 w 1906136"/>
                <a:gd name="connsiteY930" fmla="*/ 1170070 h 2468044"/>
                <a:gd name="connsiteX931" fmla="*/ 831995 w 1906136"/>
                <a:gd name="connsiteY931" fmla="*/ 1166966 h 2468044"/>
                <a:gd name="connsiteX932" fmla="*/ 831995 w 1906136"/>
                <a:gd name="connsiteY932" fmla="*/ 1159515 h 2468044"/>
                <a:gd name="connsiteX933" fmla="*/ 827959 w 1906136"/>
                <a:gd name="connsiteY933" fmla="*/ 1148960 h 2468044"/>
                <a:gd name="connsiteX934" fmla="*/ 819577 w 1906136"/>
                <a:gd name="connsiteY934" fmla="*/ 1132196 h 2468044"/>
                <a:gd name="connsiteX935" fmla="*/ 808090 w 1906136"/>
                <a:gd name="connsiteY935" fmla="*/ 1113259 h 2468044"/>
                <a:gd name="connsiteX936" fmla="*/ 797535 w 1906136"/>
                <a:gd name="connsiteY936" fmla="*/ 1095253 h 2468044"/>
                <a:gd name="connsiteX937" fmla="*/ 783876 w 1906136"/>
                <a:gd name="connsiteY937" fmla="*/ 1076316 h 2468044"/>
                <a:gd name="connsiteX938" fmla="*/ 773320 w 1906136"/>
                <a:gd name="connsiteY938" fmla="*/ 1061725 h 2468044"/>
                <a:gd name="connsiteX939" fmla="*/ 761834 w 1906136"/>
                <a:gd name="connsiteY939" fmla="*/ 1048996 h 2468044"/>
                <a:gd name="connsiteX940" fmla="*/ 756556 w 1906136"/>
                <a:gd name="connsiteY940" fmla="*/ 1041546 h 2468044"/>
                <a:gd name="connsiteX941" fmla="*/ 756556 w 1906136"/>
                <a:gd name="connsiteY941" fmla="*/ 1021677 h 2468044"/>
                <a:gd name="connsiteX942" fmla="*/ 760592 w 1906136"/>
                <a:gd name="connsiteY942" fmla="*/ 1023850 h 2468044"/>
                <a:gd name="connsiteX943" fmla="*/ 763697 w 1906136"/>
                <a:gd name="connsiteY943" fmla="*/ 1026955 h 2468044"/>
                <a:gd name="connsiteX944" fmla="*/ 767732 w 1906136"/>
                <a:gd name="connsiteY944" fmla="*/ 1031301 h 2468044"/>
                <a:gd name="connsiteX945" fmla="*/ 776114 w 1906136"/>
                <a:gd name="connsiteY945" fmla="*/ 1036578 h 2468044"/>
                <a:gd name="connsiteX946" fmla="*/ 782323 w 1906136"/>
                <a:gd name="connsiteY946" fmla="*/ 1048065 h 2468044"/>
                <a:gd name="connsiteX947" fmla="*/ 785428 w 1906136"/>
                <a:gd name="connsiteY947" fmla="*/ 1058620 h 2468044"/>
                <a:gd name="connsiteX948" fmla="*/ 789464 w 1906136"/>
                <a:gd name="connsiteY948" fmla="*/ 1069175 h 2468044"/>
                <a:gd name="connsiteX949" fmla="*/ 796604 w 1906136"/>
                <a:gd name="connsiteY949" fmla="*/ 1078489 h 2468044"/>
                <a:gd name="connsiteX950" fmla="*/ 797535 w 1906136"/>
                <a:gd name="connsiteY950" fmla="*/ 1080662 h 2468044"/>
                <a:gd name="connsiteX951" fmla="*/ 803744 w 1906136"/>
                <a:gd name="connsiteY951" fmla="*/ 1082835 h 2468044"/>
                <a:gd name="connsiteX952" fmla="*/ 806849 w 1906136"/>
                <a:gd name="connsiteY952" fmla="*/ 1082835 h 2468044"/>
                <a:gd name="connsiteX953" fmla="*/ 812126 w 1906136"/>
                <a:gd name="connsiteY953" fmla="*/ 1083766 h 2468044"/>
                <a:gd name="connsiteX954" fmla="*/ 816162 w 1906136"/>
                <a:gd name="connsiteY954" fmla="*/ 1085939 h 2468044"/>
                <a:gd name="connsiteX955" fmla="*/ 833857 w 1906136"/>
                <a:gd name="connsiteY955" fmla="*/ 1112327 h 2468044"/>
                <a:gd name="connsiteX956" fmla="*/ 852484 w 1906136"/>
                <a:gd name="connsiteY956" fmla="*/ 1137473 h 2468044"/>
                <a:gd name="connsiteX957" fmla="*/ 870179 w 1906136"/>
                <a:gd name="connsiteY957" fmla="*/ 1161688 h 2468044"/>
                <a:gd name="connsiteX958" fmla="*/ 890048 w 1906136"/>
                <a:gd name="connsiteY958" fmla="*/ 1183730 h 2468044"/>
                <a:gd name="connsiteX959" fmla="*/ 882908 w 1906136"/>
                <a:gd name="connsiteY959" fmla="*/ 1206703 h 2468044"/>
                <a:gd name="connsiteX960" fmla="*/ 886944 w 1906136"/>
                <a:gd name="connsiteY960" fmla="*/ 1211049 h 2468044"/>
                <a:gd name="connsiteX961" fmla="*/ 894084 w 1906136"/>
                <a:gd name="connsiteY961" fmla="*/ 1218500 h 2468044"/>
                <a:gd name="connsiteX962" fmla="*/ 901224 w 1906136"/>
                <a:gd name="connsiteY962" fmla="*/ 1227813 h 2468044"/>
                <a:gd name="connsiteX963" fmla="*/ 910537 w 1906136"/>
                <a:gd name="connsiteY963" fmla="*/ 1235264 h 2468044"/>
                <a:gd name="connsiteX964" fmla="*/ 915815 w 1906136"/>
                <a:gd name="connsiteY964" fmla="*/ 1242715 h 2468044"/>
                <a:gd name="connsiteX965" fmla="*/ 918919 w 1906136"/>
                <a:gd name="connsiteY965" fmla="*/ 1243646 h 2468044"/>
                <a:gd name="connsiteX966" fmla="*/ 939719 w 1906136"/>
                <a:gd name="connsiteY966" fmla="*/ 1240541 h 2468044"/>
                <a:gd name="connsiteX967" fmla="*/ 940651 w 1906136"/>
                <a:gd name="connsiteY967" fmla="*/ 1242715 h 2468044"/>
                <a:gd name="connsiteX968" fmla="*/ 944686 w 1906136"/>
                <a:gd name="connsiteY968" fmla="*/ 1245819 h 2468044"/>
                <a:gd name="connsiteX969" fmla="*/ 947791 w 1906136"/>
                <a:gd name="connsiteY969" fmla="*/ 1250165 h 2468044"/>
                <a:gd name="connsiteX970" fmla="*/ 951827 w 1906136"/>
                <a:gd name="connsiteY970" fmla="*/ 1253270 h 2468044"/>
                <a:gd name="connsiteX971" fmla="*/ 954931 w 1906136"/>
                <a:gd name="connsiteY971" fmla="*/ 1256374 h 2468044"/>
                <a:gd name="connsiteX972" fmla="*/ 978835 w 1906136"/>
                <a:gd name="connsiteY972" fmla="*/ 1260720 h 2468044"/>
                <a:gd name="connsiteX973" fmla="*/ 981940 w 1906136"/>
                <a:gd name="connsiteY973" fmla="*/ 1262894 h 2468044"/>
                <a:gd name="connsiteX974" fmla="*/ 985976 w 1906136"/>
                <a:gd name="connsiteY974" fmla="*/ 1265998 h 2468044"/>
                <a:gd name="connsiteX975" fmla="*/ 991253 w 1906136"/>
                <a:gd name="connsiteY975" fmla="*/ 1271276 h 2468044"/>
                <a:gd name="connsiteX976" fmla="*/ 995289 w 1906136"/>
                <a:gd name="connsiteY976" fmla="*/ 1275622 h 2468044"/>
                <a:gd name="connsiteX977" fmla="*/ 998394 w 1906136"/>
                <a:gd name="connsiteY977" fmla="*/ 1278726 h 2468044"/>
                <a:gd name="connsiteX978" fmla="*/ 1002429 w 1906136"/>
                <a:gd name="connsiteY978" fmla="*/ 1280899 h 2468044"/>
                <a:gd name="connsiteX979" fmla="*/ 1010811 w 1906136"/>
                <a:gd name="connsiteY979" fmla="*/ 1283073 h 2468044"/>
                <a:gd name="connsiteX980" fmla="*/ 1017952 w 1906136"/>
                <a:gd name="connsiteY980" fmla="*/ 1278726 h 2468044"/>
                <a:gd name="connsiteX981" fmla="*/ 1024161 w 1906136"/>
                <a:gd name="connsiteY981" fmla="*/ 1275622 h 2468044"/>
                <a:gd name="connsiteX982" fmla="*/ 1031301 w 1906136"/>
                <a:gd name="connsiteY982" fmla="*/ 1271276 h 2468044"/>
                <a:gd name="connsiteX983" fmla="*/ 1041856 w 1906136"/>
                <a:gd name="connsiteY983" fmla="*/ 1271276 h 2468044"/>
                <a:gd name="connsiteX984" fmla="*/ 1058620 w 1906136"/>
                <a:gd name="connsiteY984" fmla="*/ 1278726 h 2468044"/>
                <a:gd name="connsiteX985" fmla="*/ 1069175 w 1906136"/>
                <a:gd name="connsiteY985" fmla="*/ 1288040 h 2468044"/>
                <a:gd name="connsiteX986" fmla="*/ 1081593 w 1906136"/>
                <a:gd name="connsiteY986" fmla="*/ 1297353 h 2468044"/>
                <a:gd name="connsiteX987" fmla="*/ 1102393 w 1906136"/>
                <a:gd name="connsiteY987" fmla="*/ 1304804 h 2468044"/>
                <a:gd name="connsiteX988" fmla="*/ 1117915 w 1906136"/>
                <a:gd name="connsiteY988" fmla="*/ 1310081 h 2468044"/>
                <a:gd name="connsiteX989" fmla="*/ 1132506 w 1906136"/>
                <a:gd name="connsiteY989" fmla="*/ 1314428 h 2468044"/>
                <a:gd name="connsiteX990" fmla="*/ 1141820 w 1906136"/>
                <a:gd name="connsiteY990" fmla="*/ 1317532 h 2468044"/>
                <a:gd name="connsiteX991" fmla="*/ 1151133 w 1906136"/>
                <a:gd name="connsiteY991" fmla="*/ 1326845 h 2468044"/>
                <a:gd name="connsiteX992" fmla="*/ 1159515 w 1906136"/>
                <a:gd name="connsiteY992" fmla="*/ 1339574 h 2468044"/>
                <a:gd name="connsiteX993" fmla="*/ 1168828 w 1906136"/>
                <a:gd name="connsiteY993" fmla="*/ 1361615 h 2468044"/>
                <a:gd name="connsiteX994" fmla="*/ 1180315 w 1906136"/>
                <a:gd name="connsiteY994" fmla="*/ 1364720 h 2468044"/>
                <a:gd name="connsiteX995" fmla="*/ 1195837 w 1906136"/>
                <a:gd name="connsiteY995" fmla="*/ 1372171 h 2468044"/>
                <a:gd name="connsiteX996" fmla="*/ 1212601 w 1906136"/>
                <a:gd name="connsiteY996" fmla="*/ 1381484 h 2468044"/>
                <a:gd name="connsiteX997" fmla="*/ 1229365 w 1906136"/>
                <a:gd name="connsiteY997" fmla="*/ 1390797 h 2468044"/>
                <a:gd name="connsiteX998" fmla="*/ 1238679 w 1906136"/>
                <a:gd name="connsiteY998" fmla="*/ 1398248 h 2468044"/>
                <a:gd name="connsiteX999" fmla="*/ 1241783 w 1906136"/>
                <a:gd name="connsiteY999" fmla="*/ 1396075 h 2468044"/>
                <a:gd name="connsiteX1000" fmla="*/ 1243956 w 1906136"/>
                <a:gd name="connsiteY1000" fmla="*/ 1396075 h 2468044"/>
                <a:gd name="connsiteX1001" fmla="*/ 1244888 w 1906136"/>
                <a:gd name="connsiteY1001" fmla="*/ 1396075 h 2468044"/>
                <a:gd name="connsiteX1002" fmla="*/ 1247061 w 1906136"/>
                <a:gd name="connsiteY1002" fmla="*/ 1393902 h 2468044"/>
                <a:gd name="connsiteX1003" fmla="*/ 1249234 w 1906136"/>
                <a:gd name="connsiteY1003" fmla="*/ 1393902 h 2468044"/>
                <a:gd name="connsiteX1004" fmla="*/ 1251407 w 1906136"/>
                <a:gd name="connsiteY1004" fmla="*/ 1390797 h 2468044"/>
                <a:gd name="connsiteX1005" fmla="*/ 1251407 w 1906136"/>
                <a:gd name="connsiteY1005" fmla="*/ 1388624 h 2468044"/>
                <a:gd name="connsiteX1006" fmla="*/ 1251407 w 1906136"/>
                <a:gd name="connsiteY1006" fmla="*/ 1385520 h 2468044"/>
                <a:gd name="connsiteX1007" fmla="*/ 1249234 w 1906136"/>
                <a:gd name="connsiteY1007" fmla="*/ 1381173 h 2468044"/>
                <a:gd name="connsiteX1008" fmla="*/ 1252338 w 1906136"/>
                <a:gd name="connsiteY1008" fmla="*/ 1379000 h 2468044"/>
                <a:gd name="connsiteX1009" fmla="*/ 1254511 w 1906136"/>
                <a:gd name="connsiteY1009" fmla="*/ 1378069 h 2468044"/>
                <a:gd name="connsiteX1010" fmla="*/ 1256684 w 1906136"/>
                <a:gd name="connsiteY1010" fmla="*/ 1375896 h 2468044"/>
                <a:gd name="connsiteX1011" fmla="*/ 1258858 w 1906136"/>
                <a:gd name="connsiteY1011" fmla="*/ 1373723 h 2468044"/>
                <a:gd name="connsiteX1012" fmla="*/ 1265998 w 1906136"/>
                <a:gd name="connsiteY1012" fmla="*/ 1373723 h 2468044"/>
                <a:gd name="connsiteX1013" fmla="*/ 1273138 w 1906136"/>
                <a:gd name="connsiteY1013" fmla="*/ 1385209 h 2468044"/>
                <a:gd name="connsiteX1014" fmla="*/ 1280278 w 1906136"/>
                <a:gd name="connsiteY1014" fmla="*/ 1395764 h 2468044"/>
                <a:gd name="connsiteX1015" fmla="*/ 1285556 w 1906136"/>
                <a:gd name="connsiteY1015" fmla="*/ 1405078 h 2468044"/>
                <a:gd name="connsiteX1016" fmla="*/ 1287729 w 1906136"/>
                <a:gd name="connsiteY1016" fmla="*/ 1419669 h 2468044"/>
                <a:gd name="connsiteX1017" fmla="*/ 1287729 w 1906136"/>
                <a:gd name="connsiteY1017" fmla="*/ 1434260 h 2468044"/>
                <a:gd name="connsiteX1018" fmla="*/ 1288660 w 1906136"/>
                <a:gd name="connsiteY1018" fmla="*/ 1444815 h 2468044"/>
                <a:gd name="connsiteX1019" fmla="*/ 1276243 w 1906136"/>
                <a:gd name="connsiteY1019" fmla="*/ 1459406 h 2468044"/>
                <a:gd name="connsiteX1020" fmla="*/ 1261652 w 1906136"/>
                <a:gd name="connsiteY1020" fmla="*/ 1472134 h 2468044"/>
                <a:gd name="connsiteX1021" fmla="*/ 1249234 w 1906136"/>
                <a:gd name="connsiteY1021" fmla="*/ 1485794 h 2468044"/>
                <a:gd name="connsiteX1022" fmla="*/ 1242094 w 1906136"/>
                <a:gd name="connsiteY1022" fmla="*/ 1501626 h 2468044"/>
                <a:gd name="connsiteX1023" fmla="*/ 1236816 w 1906136"/>
                <a:gd name="connsiteY1023" fmla="*/ 1518390 h 2468044"/>
                <a:gd name="connsiteX1024" fmla="*/ 1229676 w 1906136"/>
                <a:gd name="connsiteY1024" fmla="*/ 1535155 h 2468044"/>
                <a:gd name="connsiteX1025" fmla="*/ 1234953 w 1906136"/>
                <a:gd name="connsiteY1025" fmla="*/ 1537328 h 2468044"/>
                <a:gd name="connsiteX1026" fmla="*/ 1240231 w 1906136"/>
                <a:gd name="connsiteY1026" fmla="*/ 1537328 h 2468044"/>
                <a:gd name="connsiteX1027" fmla="*/ 1245508 w 1906136"/>
                <a:gd name="connsiteY1027" fmla="*/ 1538259 h 2468044"/>
                <a:gd name="connsiteX1028" fmla="*/ 1254822 w 1906136"/>
                <a:gd name="connsiteY1028" fmla="*/ 1538259 h 2468044"/>
                <a:gd name="connsiteX1029" fmla="*/ 1254822 w 1906136"/>
                <a:gd name="connsiteY1029" fmla="*/ 1542605 h 2468044"/>
                <a:gd name="connsiteX1030" fmla="*/ 1245508 w 1906136"/>
                <a:gd name="connsiteY1030" fmla="*/ 1547883 h 2468044"/>
                <a:gd name="connsiteX1031" fmla="*/ 1239300 w 1906136"/>
                <a:gd name="connsiteY1031" fmla="*/ 1553160 h 2468044"/>
                <a:gd name="connsiteX1032" fmla="*/ 1229986 w 1906136"/>
                <a:gd name="connsiteY1032" fmla="*/ 1558438 h 2468044"/>
                <a:gd name="connsiteX1033" fmla="*/ 1229986 w 1906136"/>
                <a:gd name="connsiteY1033" fmla="*/ 1565889 h 2468044"/>
                <a:gd name="connsiteX1034" fmla="*/ 1229986 w 1906136"/>
                <a:gd name="connsiteY1034" fmla="*/ 1573339 h 2468044"/>
                <a:gd name="connsiteX1035" fmla="*/ 1229986 w 1906136"/>
                <a:gd name="connsiteY1035" fmla="*/ 1579548 h 2468044"/>
                <a:gd name="connsiteX1036" fmla="*/ 1225950 w 1906136"/>
                <a:gd name="connsiteY1036" fmla="*/ 1586999 h 2468044"/>
                <a:gd name="connsiteX1037" fmla="*/ 1229986 w 1906136"/>
                <a:gd name="connsiteY1037" fmla="*/ 1590104 h 2468044"/>
                <a:gd name="connsiteX1038" fmla="*/ 1233091 w 1906136"/>
                <a:gd name="connsiteY1038" fmla="*/ 1594450 h 2468044"/>
                <a:gd name="connsiteX1039" fmla="*/ 1237126 w 1906136"/>
                <a:gd name="connsiteY1039" fmla="*/ 1595381 h 2468044"/>
                <a:gd name="connsiteX1040" fmla="*/ 1242404 w 1906136"/>
                <a:gd name="connsiteY1040" fmla="*/ 1595381 h 2468044"/>
                <a:gd name="connsiteX1041" fmla="*/ 1245508 w 1906136"/>
                <a:gd name="connsiteY1041" fmla="*/ 1599727 h 2468044"/>
                <a:gd name="connsiteX1042" fmla="*/ 1256995 w 1906136"/>
                <a:gd name="connsiteY1042" fmla="*/ 1610283 h 2468044"/>
                <a:gd name="connsiteX1043" fmla="*/ 1264135 w 1906136"/>
                <a:gd name="connsiteY1043" fmla="*/ 1624873 h 2468044"/>
                <a:gd name="connsiteX1044" fmla="*/ 1269413 w 1906136"/>
                <a:gd name="connsiteY1044" fmla="*/ 1643811 h 2468044"/>
                <a:gd name="connsiteX1045" fmla="*/ 1274690 w 1906136"/>
                <a:gd name="connsiteY1045" fmla="*/ 1659643 h 2468044"/>
                <a:gd name="connsiteX1046" fmla="*/ 1281831 w 1906136"/>
                <a:gd name="connsiteY1046" fmla="*/ 1676407 h 2468044"/>
                <a:gd name="connsiteX1047" fmla="*/ 1302630 w 1906136"/>
                <a:gd name="connsiteY1047" fmla="*/ 1705900 h 2468044"/>
                <a:gd name="connsiteX1048" fmla="*/ 1327777 w 1906136"/>
                <a:gd name="connsiteY1048" fmla="*/ 1733219 h 2468044"/>
                <a:gd name="connsiteX1049" fmla="*/ 1359132 w 1906136"/>
                <a:gd name="connsiteY1049" fmla="*/ 1754329 h 2468044"/>
                <a:gd name="connsiteX1050" fmla="*/ 1395454 w 1906136"/>
                <a:gd name="connsiteY1050" fmla="*/ 1767989 h 2468044"/>
                <a:gd name="connsiteX1051" fmla="*/ 1391418 w 1906136"/>
                <a:gd name="connsiteY1051" fmla="*/ 1797481 h 2468044"/>
                <a:gd name="connsiteX1052" fmla="*/ 1389245 w 1906136"/>
                <a:gd name="connsiteY1052" fmla="*/ 1829147 h 2468044"/>
                <a:gd name="connsiteX1053" fmla="*/ 1388314 w 1906136"/>
                <a:gd name="connsiteY1053" fmla="*/ 1861744 h 2468044"/>
                <a:gd name="connsiteX1054" fmla="*/ 1382105 w 1906136"/>
                <a:gd name="connsiteY1054" fmla="*/ 1893409 h 2468044"/>
                <a:gd name="connsiteX1055" fmla="*/ 1371549 w 1906136"/>
                <a:gd name="connsiteY1055" fmla="*/ 1941839 h 2468044"/>
                <a:gd name="connsiteX1056" fmla="*/ 1362236 w 1906136"/>
                <a:gd name="connsiteY1056" fmla="*/ 1991199 h 2468044"/>
                <a:gd name="connsiteX1057" fmla="*/ 1351681 w 1906136"/>
                <a:gd name="connsiteY1057" fmla="*/ 2036214 h 2468044"/>
                <a:gd name="connsiteX1058" fmla="*/ 1339263 w 1906136"/>
                <a:gd name="connsiteY1058" fmla="*/ 2080297 h 2468044"/>
                <a:gd name="connsiteX1059" fmla="*/ 1337090 w 1906136"/>
                <a:gd name="connsiteY1059" fmla="*/ 2091784 h 2468044"/>
                <a:gd name="connsiteX1060" fmla="*/ 1340194 w 1906136"/>
                <a:gd name="connsiteY1060" fmla="*/ 2104512 h 2468044"/>
                <a:gd name="connsiteX1061" fmla="*/ 1342368 w 1906136"/>
                <a:gd name="connsiteY1061" fmla="*/ 2111963 h 2468044"/>
                <a:gd name="connsiteX1062" fmla="*/ 1329950 w 1906136"/>
                <a:gd name="connsiteY1062" fmla="*/ 2188643 h 2468044"/>
                <a:gd name="connsiteX1063" fmla="*/ 1329950 w 1906136"/>
                <a:gd name="connsiteY1063" fmla="*/ 2192989 h 2468044"/>
                <a:gd name="connsiteX1064" fmla="*/ 1337090 w 1906136"/>
                <a:gd name="connsiteY1064" fmla="*/ 2190816 h 2468044"/>
                <a:gd name="connsiteX1065" fmla="*/ 1340194 w 1906136"/>
                <a:gd name="connsiteY1065" fmla="*/ 2186470 h 2468044"/>
                <a:gd name="connsiteX1066" fmla="*/ 1342368 w 1906136"/>
                <a:gd name="connsiteY1066" fmla="*/ 2183365 h 2468044"/>
                <a:gd name="connsiteX1067" fmla="*/ 1345472 w 1906136"/>
                <a:gd name="connsiteY1067" fmla="*/ 2179019 h 2468044"/>
                <a:gd name="connsiteX1068" fmla="*/ 1349508 w 1906136"/>
                <a:gd name="connsiteY1068" fmla="*/ 2175915 h 2468044"/>
                <a:gd name="connsiteX1069" fmla="*/ 1349508 w 1906136"/>
                <a:gd name="connsiteY1069" fmla="*/ 2179019 h 2468044"/>
                <a:gd name="connsiteX1070" fmla="*/ 1354785 w 1906136"/>
                <a:gd name="connsiteY1070" fmla="*/ 2179019 h 2468044"/>
                <a:gd name="connsiteX1071" fmla="*/ 1345472 w 1906136"/>
                <a:gd name="connsiteY1071" fmla="*/ 2215652 h 2468044"/>
                <a:gd name="connsiteX1072" fmla="*/ 1334917 w 1906136"/>
                <a:gd name="connsiteY1072" fmla="*/ 2215652 h 2468044"/>
                <a:gd name="connsiteX1073" fmla="*/ 1327777 w 1906136"/>
                <a:gd name="connsiteY1073" fmla="*/ 2234589 h 2468044"/>
                <a:gd name="connsiteX1074" fmla="*/ 1320636 w 1906136"/>
                <a:gd name="connsiteY1074" fmla="*/ 2256631 h 2468044"/>
                <a:gd name="connsiteX1075" fmla="*/ 1315359 w 1906136"/>
                <a:gd name="connsiteY1075" fmla="*/ 2279604 h 2468044"/>
                <a:gd name="connsiteX1076" fmla="*/ 1313186 w 1906136"/>
                <a:gd name="connsiteY1076" fmla="*/ 2305992 h 2468044"/>
                <a:gd name="connsiteX1077" fmla="*/ 1311012 w 1906136"/>
                <a:gd name="connsiteY1077" fmla="*/ 2333311 h 2468044"/>
                <a:gd name="connsiteX1078" fmla="*/ 1315048 w 1906136"/>
                <a:gd name="connsiteY1078" fmla="*/ 2357525 h 2468044"/>
                <a:gd name="connsiteX1079" fmla="*/ 1322189 w 1906136"/>
                <a:gd name="connsiteY1079" fmla="*/ 2380499 h 2468044"/>
                <a:gd name="connsiteX1080" fmla="*/ 1332744 w 1906136"/>
                <a:gd name="connsiteY1080" fmla="*/ 2401609 h 2468044"/>
                <a:gd name="connsiteX1081" fmla="*/ 1349508 w 1906136"/>
                <a:gd name="connsiteY1081" fmla="*/ 2416200 h 2468044"/>
                <a:gd name="connsiteX1082" fmla="*/ 1369376 w 1906136"/>
                <a:gd name="connsiteY1082" fmla="*/ 2426755 h 2468044"/>
                <a:gd name="connsiteX1083" fmla="*/ 1369376 w 1906136"/>
                <a:gd name="connsiteY1083" fmla="*/ 2434206 h 2468044"/>
                <a:gd name="connsiteX1084" fmla="*/ 1354785 w 1906136"/>
                <a:gd name="connsiteY1084" fmla="*/ 2424892 h 2468044"/>
                <a:gd name="connsiteX1085" fmla="*/ 1342368 w 1906136"/>
                <a:gd name="connsiteY1085" fmla="*/ 2414337 h 2468044"/>
                <a:gd name="connsiteX1086" fmla="*/ 1329950 w 1906136"/>
                <a:gd name="connsiteY1086" fmla="*/ 2401609 h 2468044"/>
                <a:gd name="connsiteX1087" fmla="*/ 1325914 w 1906136"/>
                <a:gd name="connsiteY1087" fmla="*/ 2401609 h 2468044"/>
                <a:gd name="connsiteX1088" fmla="*/ 1332123 w 1906136"/>
                <a:gd name="connsiteY1088" fmla="*/ 2416200 h 2468044"/>
                <a:gd name="connsiteX1089" fmla="*/ 1342678 w 1906136"/>
                <a:gd name="connsiteY1089" fmla="*/ 2430791 h 2468044"/>
                <a:gd name="connsiteX1090" fmla="*/ 1357269 w 1906136"/>
                <a:gd name="connsiteY1090" fmla="*/ 2445382 h 2468044"/>
                <a:gd name="connsiteX1091" fmla="*/ 1374033 w 1906136"/>
                <a:gd name="connsiteY1091" fmla="*/ 2458110 h 2468044"/>
                <a:gd name="connsiteX1092" fmla="*/ 1389555 w 1906136"/>
                <a:gd name="connsiteY1092" fmla="*/ 2466492 h 2468044"/>
                <a:gd name="connsiteX1093" fmla="*/ 1406319 w 1906136"/>
                <a:gd name="connsiteY1093" fmla="*/ 2470838 h 2468044"/>
                <a:gd name="connsiteX1094" fmla="*/ 1423083 w 1906136"/>
                <a:gd name="connsiteY1094" fmla="*/ 2466492 h 2468044"/>
                <a:gd name="connsiteX1095" fmla="*/ 1426188 w 1906136"/>
                <a:gd name="connsiteY1095" fmla="*/ 2465561 h 2468044"/>
                <a:gd name="connsiteX1096" fmla="*/ 1428361 w 1906136"/>
                <a:gd name="connsiteY1096" fmla="*/ 2463388 h 2468044"/>
                <a:gd name="connsiteX1097" fmla="*/ 1430534 w 1906136"/>
                <a:gd name="connsiteY1097" fmla="*/ 2463388 h 2468044"/>
                <a:gd name="connsiteX1098" fmla="*/ 1430534 w 1906136"/>
                <a:gd name="connsiteY1098" fmla="*/ 2461214 h 2468044"/>
                <a:gd name="connsiteX1099" fmla="*/ 1432707 w 1906136"/>
                <a:gd name="connsiteY1099" fmla="*/ 2460283 h 2468044"/>
                <a:gd name="connsiteX1100" fmla="*/ 1435812 w 1906136"/>
                <a:gd name="connsiteY1100" fmla="*/ 2458110 h 2468044"/>
                <a:gd name="connsiteX1101" fmla="*/ 1432707 w 1906136"/>
                <a:gd name="connsiteY1101" fmla="*/ 2453764 h 2468044"/>
                <a:gd name="connsiteX1102" fmla="*/ 1432707 w 1906136"/>
                <a:gd name="connsiteY1102" fmla="*/ 2452832 h 2468044"/>
                <a:gd name="connsiteX1103" fmla="*/ 1432707 w 1906136"/>
                <a:gd name="connsiteY1103" fmla="*/ 2452832 h 2468044"/>
                <a:gd name="connsiteX1104" fmla="*/ 1432707 w 1906136"/>
                <a:gd name="connsiteY1104" fmla="*/ 2450659 h 2468044"/>
                <a:gd name="connsiteX1105" fmla="*/ 1428671 w 1906136"/>
                <a:gd name="connsiteY1105" fmla="*/ 2450659 h 2468044"/>
                <a:gd name="connsiteX1106" fmla="*/ 1427740 w 1906136"/>
                <a:gd name="connsiteY1106" fmla="*/ 2450659 h 2468044"/>
                <a:gd name="connsiteX1107" fmla="*/ 1421531 w 1906136"/>
                <a:gd name="connsiteY1107" fmla="*/ 2450659 h 2468044"/>
                <a:gd name="connsiteX1108" fmla="*/ 1420600 w 1906136"/>
                <a:gd name="connsiteY1108" fmla="*/ 2439173 h 2468044"/>
                <a:gd name="connsiteX1109" fmla="*/ 1418427 w 1906136"/>
                <a:gd name="connsiteY1109" fmla="*/ 2426444 h 2468044"/>
                <a:gd name="connsiteX1110" fmla="*/ 1416254 w 1906136"/>
                <a:gd name="connsiteY1110" fmla="*/ 2415889 h 2468044"/>
                <a:gd name="connsiteX1111" fmla="*/ 1413149 w 1906136"/>
                <a:gd name="connsiteY1111" fmla="*/ 2406576 h 2468044"/>
                <a:gd name="connsiteX1112" fmla="*/ 1410976 w 1906136"/>
                <a:gd name="connsiteY1112" fmla="*/ 2404403 h 2468044"/>
                <a:gd name="connsiteX1113" fmla="*/ 1410976 w 1906136"/>
                <a:gd name="connsiteY1113" fmla="*/ 2402230 h 2468044"/>
                <a:gd name="connsiteX1114" fmla="*/ 1408803 w 1906136"/>
                <a:gd name="connsiteY1114" fmla="*/ 2402230 h 2468044"/>
                <a:gd name="connsiteX1115" fmla="*/ 1405698 w 1906136"/>
                <a:gd name="connsiteY1115" fmla="*/ 2401298 h 2468044"/>
                <a:gd name="connsiteX1116" fmla="*/ 1396385 w 1906136"/>
                <a:gd name="connsiteY1116" fmla="*/ 2414027 h 2468044"/>
                <a:gd name="connsiteX1117" fmla="*/ 1384899 w 1906136"/>
                <a:gd name="connsiteY1117" fmla="*/ 2426755 h 2468044"/>
                <a:gd name="connsiteX1118" fmla="*/ 1384899 w 1906136"/>
                <a:gd name="connsiteY1118" fmla="*/ 2431101 h 2468044"/>
                <a:gd name="connsiteX1119" fmla="*/ 1381794 w 1906136"/>
                <a:gd name="connsiteY1119" fmla="*/ 2431101 h 2468044"/>
                <a:gd name="connsiteX1120" fmla="*/ 1381794 w 1906136"/>
                <a:gd name="connsiteY1120" fmla="*/ 2424892 h 2468044"/>
                <a:gd name="connsiteX1121" fmla="*/ 1381794 w 1906136"/>
                <a:gd name="connsiteY1121" fmla="*/ 2421788 h 2468044"/>
                <a:gd name="connsiteX1122" fmla="*/ 1383967 w 1906136"/>
                <a:gd name="connsiteY1122" fmla="*/ 2417442 h 2468044"/>
                <a:gd name="connsiteX1123" fmla="*/ 1384899 w 1906136"/>
                <a:gd name="connsiteY1123" fmla="*/ 2414337 h 2468044"/>
                <a:gd name="connsiteX1124" fmla="*/ 1394212 w 1906136"/>
                <a:gd name="connsiteY1124" fmla="*/ 2402851 h 2468044"/>
                <a:gd name="connsiteX1125" fmla="*/ 1406630 w 1906136"/>
                <a:gd name="connsiteY1125" fmla="*/ 2392295 h 2468044"/>
                <a:gd name="connsiteX1126" fmla="*/ 1420289 w 1906136"/>
                <a:gd name="connsiteY1126" fmla="*/ 2384845 h 2468044"/>
                <a:gd name="connsiteX1127" fmla="*/ 1428671 w 1906136"/>
                <a:gd name="connsiteY1127" fmla="*/ 2382672 h 2468044"/>
                <a:gd name="connsiteX1128" fmla="*/ 1427740 w 1906136"/>
                <a:gd name="connsiteY1128" fmla="*/ 2373358 h 2468044"/>
                <a:gd name="connsiteX1129" fmla="*/ 1423704 w 1906136"/>
                <a:gd name="connsiteY1129" fmla="*/ 2368081 h 2468044"/>
                <a:gd name="connsiteX1130" fmla="*/ 1418427 w 1906136"/>
                <a:gd name="connsiteY1130" fmla="*/ 2362803 h 2468044"/>
                <a:gd name="connsiteX1131" fmla="*/ 1413149 w 1906136"/>
                <a:gd name="connsiteY1131" fmla="*/ 2357525 h 2468044"/>
                <a:gd name="connsiteX1132" fmla="*/ 1418427 w 1906136"/>
                <a:gd name="connsiteY1132" fmla="*/ 2340761 h 2468044"/>
                <a:gd name="connsiteX1133" fmla="*/ 1427740 w 1906136"/>
                <a:gd name="connsiteY1133" fmla="*/ 2322756 h 2468044"/>
                <a:gd name="connsiteX1134" fmla="*/ 1440158 w 1906136"/>
                <a:gd name="connsiteY1134" fmla="*/ 2303818 h 2468044"/>
                <a:gd name="connsiteX1135" fmla="*/ 1454749 w 1906136"/>
                <a:gd name="connsiteY1135" fmla="*/ 2289227 h 2468044"/>
                <a:gd name="connsiteX1136" fmla="*/ 1469340 w 1906136"/>
                <a:gd name="connsiteY1136" fmla="*/ 2281777 h 2468044"/>
                <a:gd name="connsiteX1137" fmla="*/ 1472444 w 1906136"/>
                <a:gd name="connsiteY1137" fmla="*/ 2269048 h 2468044"/>
                <a:gd name="connsiteX1138" fmla="*/ 1467167 w 1906136"/>
                <a:gd name="connsiteY1138" fmla="*/ 2264702 h 2468044"/>
                <a:gd name="connsiteX1139" fmla="*/ 1461889 w 1906136"/>
                <a:gd name="connsiteY1139" fmla="*/ 2261598 h 2468044"/>
                <a:gd name="connsiteX1140" fmla="*/ 1455680 w 1906136"/>
                <a:gd name="connsiteY1140" fmla="*/ 2258493 h 2468044"/>
                <a:gd name="connsiteX1141" fmla="*/ 1452576 w 1906136"/>
                <a:gd name="connsiteY1141" fmla="*/ 2252284 h 2468044"/>
                <a:gd name="connsiteX1142" fmla="*/ 1448540 w 1906136"/>
                <a:gd name="connsiteY1142" fmla="*/ 2244834 h 2468044"/>
                <a:gd name="connsiteX1143" fmla="*/ 1448540 w 1906136"/>
                <a:gd name="connsiteY1143" fmla="*/ 2243902 h 2468044"/>
                <a:gd name="connsiteX1144" fmla="*/ 1447609 w 1906136"/>
                <a:gd name="connsiteY1144" fmla="*/ 2241729 h 2468044"/>
                <a:gd name="connsiteX1145" fmla="*/ 1448540 w 1906136"/>
                <a:gd name="connsiteY1145" fmla="*/ 2239556 h 2468044"/>
                <a:gd name="connsiteX1146" fmla="*/ 1448540 w 1906136"/>
                <a:gd name="connsiteY1146" fmla="*/ 2237383 h 2468044"/>
                <a:gd name="connsiteX1147" fmla="*/ 1448540 w 1906136"/>
                <a:gd name="connsiteY1147" fmla="*/ 2234279 h 2468044"/>
                <a:gd name="connsiteX1148" fmla="*/ 1448540 w 1906136"/>
                <a:gd name="connsiteY1148" fmla="*/ 2229001 h 2468044"/>
                <a:gd name="connsiteX1149" fmla="*/ 1454749 w 1906136"/>
                <a:gd name="connsiteY1149" fmla="*/ 2229001 h 2468044"/>
                <a:gd name="connsiteX1150" fmla="*/ 1460026 w 1906136"/>
                <a:gd name="connsiteY1150" fmla="*/ 2226828 h 2468044"/>
                <a:gd name="connsiteX1151" fmla="*/ 1462200 w 1906136"/>
                <a:gd name="connsiteY1151" fmla="*/ 2226828 h 2468044"/>
                <a:gd name="connsiteX1152" fmla="*/ 1465304 w 1906136"/>
                <a:gd name="connsiteY1152" fmla="*/ 2224655 h 2468044"/>
                <a:gd name="connsiteX1153" fmla="*/ 1469340 w 1906136"/>
                <a:gd name="connsiteY1153" fmla="*/ 2214100 h 2468044"/>
                <a:gd name="connsiteX1154" fmla="*/ 1472444 w 1906136"/>
                <a:gd name="connsiteY1154" fmla="*/ 2202613 h 2468044"/>
                <a:gd name="connsiteX1155" fmla="*/ 1477722 w 1906136"/>
                <a:gd name="connsiteY1155" fmla="*/ 2192058 h 2468044"/>
                <a:gd name="connsiteX1156" fmla="*/ 1479895 w 1906136"/>
                <a:gd name="connsiteY1156" fmla="*/ 2185849 h 2468044"/>
                <a:gd name="connsiteX1157" fmla="*/ 1483931 w 1906136"/>
                <a:gd name="connsiteY1157" fmla="*/ 2184918 h 2468044"/>
                <a:gd name="connsiteX1158" fmla="*/ 1489208 w 1906136"/>
                <a:gd name="connsiteY1158" fmla="*/ 2182745 h 2468044"/>
                <a:gd name="connsiteX1159" fmla="*/ 1494486 w 1906136"/>
                <a:gd name="connsiteY1159" fmla="*/ 2180571 h 2468044"/>
                <a:gd name="connsiteX1160" fmla="*/ 1501626 w 1906136"/>
                <a:gd name="connsiteY1160" fmla="*/ 2178398 h 2468044"/>
                <a:gd name="connsiteX1161" fmla="*/ 1498522 w 1906136"/>
                <a:gd name="connsiteY1161" fmla="*/ 2173121 h 2468044"/>
                <a:gd name="connsiteX1162" fmla="*/ 1496349 w 1906136"/>
                <a:gd name="connsiteY1162" fmla="*/ 2170016 h 2468044"/>
                <a:gd name="connsiteX1163" fmla="*/ 1492313 w 1906136"/>
                <a:gd name="connsiteY1163" fmla="*/ 2165670 h 2468044"/>
                <a:gd name="connsiteX1164" fmla="*/ 1489208 w 1906136"/>
                <a:gd name="connsiteY1164" fmla="*/ 2163497 h 2468044"/>
                <a:gd name="connsiteX1165" fmla="*/ 1485173 w 1906136"/>
                <a:gd name="connsiteY1165" fmla="*/ 2162566 h 2468044"/>
                <a:gd name="connsiteX1166" fmla="*/ 1479895 w 1906136"/>
                <a:gd name="connsiteY1166" fmla="*/ 2158219 h 2468044"/>
                <a:gd name="connsiteX1167" fmla="*/ 1472755 w 1906136"/>
                <a:gd name="connsiteY1167" fmla="*/ 2155115 h 2468044"/>
                <a:gd name="connsiteX1168" fmla="*/ 1472755 w 1906136"/>
                <a:gd name="connsiteY1168" fmla="*/ 2147664 h 2468044"/>
                <a:gd name="connsiteX1169" fmla="*/ 1487346 w 1906136"/>
                <a:gd name="connsiteY1169" fmla="*/ 2145491 h 2468044"/>
                <a:gd name="connsiteX1170" fmla="*/ 1501937 w 1906136"/>
                <a:gd name="connsiteY1170" fmla="*/ 2145491 h 2468044"/>
                <a:gd name="connsiteX1171" fmla="*/ 1513423 w 1906136"/>
                <a:gd name="connsiteY1171" fmla="*/ 2143318 h 2468044"/>
                <a:gd name="connsiteX1172" fmla="*/ 1521805 w 1906136"/>
                <a:gd name="connsiteY1172" fmla="*/ 2143318 h 2468044"/>
                <a:gd name="connsiteX1173" fmla="*/ 1520874 w 1906136"/>
                <a:gd name="connsiteY1173" fmla="*/ 2135867 h 2468044"/>
                <a:gd name="connsiteX1174" fmla="*/ 1520874 w 1906136"/>
                <a:gd name="connsiteY1174" fmla="*/ 2132763 h 2468044"/>
                <a:gd name="connsiteX1175" fmla="*/ 1520874 w 1906136"/>
                <a:gd name="connsiteY1175" fmla="*/ 2129037 h 2468044"/>
                <a:gd name="connsiteX1176" fmla="*/ 1520874 w 1906136"/>
                <a:gd name="connsiteY1176" fmla="*/ 2128106 h 2468044"/>
                <a:gd name="connsiteX1177" fmla="*/ 1521805 w 1906136"/>
                <a:gd name="connsiteY1177" fmla="*/ 2123760 h 2468044"/>
                <a:gd name="connsiteX1178" fmla="*/ 1521805 w 1906136"/>
                <a:gd name="connsiteY1178" fmla="*/ 2116309 h 2468044"/>
                <a:gd name="connsiteX1179" fmla="*/ 1521805 w 1906136"/>
                <a:gd name="connsiteY1179" fmla="*/ 2108858 h 2468044"/>
                <a:gd name="connsiteX1180" fmla="*/ 1523978 w 1906136"/>
                <a:gd name="connsiteY1180" fmla="*/ 2103581 h 2468044"/>
                <a:gd name="connsiteX1181" fmla="*/ 1526151 w 1906136"/>
                <a:gd name="connsiteY1181" fmla="*/ 2099235 h 2468044"/>
                <a:gd name="connsiteX1182" fmla="*/ 1553160 w 1906136"/>
                <a:gd name="connsiteY1182" fmla="*/ 2091784 h 2468044"/>
                <a:gd name="connsiteX1183" fmla="*/ 1585447 w 1906136"/>
                <a:gd name="connsiteY1183" fmla="*/ 2090853 h 2468044"/>
                <a:gd name="connsiteX1184" fmla="*/ 1587620 w 1906136"/>
                <a:gd name="connsiteY1184" fmla="*/ 2076262 h 2468044"/>
                <a:gd name="connsiteX1185" fmla="*/ 1589793 w 1906136"/>
                <a:gd name="connsiteY1185" fmla="*/ 2062602 h 2468044"/>
                <a:gd name="connsiteX1186" fmla="*/ 1587620 w 1906136"/>
                <a:gd name="connsiteY1186" fmla="*/ 2052047 h 2468044"/>
                <a:gd name="connsiteX1187" fmla="*/ 1582342 w 1906136"/>
                <a:gd name="connsiteY1187" fmla="*/ 2041492 h 2468044"/>
                <a:gd name="connsiteX1188" fmla="*/ 1569924 w 1906136"/>
                <a:gd name="connsiteY1188" fmla="*/ 2034041 h 2468044"/>
                <a:gd name="connsiteX1189" fmla="*/ 1569924 w 1906136"/>
                <a:gd name="connsiteY1189" fmla="*/ 2026590 h 2468044"/>
                <a:gd name="connsiteX1190" fmla="*/ 1592897 w 1906136"/>
                <a:gd name="connsiteY1190" fmla="*/ 2031868 h 2468044"/>
                <a:gd name="connsiteX1191" fmla="*/ 1618975 w 1906136"/>
                <a:gd name="connsiteY1191" fmla="*/ 2037145 h 2468044"/>
                <a:gd name="connsiteX1192" fmla="*/ 1631393 w 1906136"/>
                <a:gd name="connsiteY1192" fmla="*/ 2022554 h 2468044"/>
                <a:gd name="connsiteX1193" fmla="*/ 1642879 w 1906136"/>
                <a:gd name="connsiteY1193" fmla="*/ 2009826 h 2468044"/>
                <a:gd name="connsiteX1194" fmla="*/ 1653434 w 1906136"/>
                <a:gd name="connsiteY1194" fmla="*/ 1995235 h 2468044"/>
                <a:gd name="connsiteX1195" fmla="*/ 1662747 w 1906136"/>
                <a:gd name="connsiteY1195" fmla="*/ 1973194 h 2468044"/>
                <a:gd name="connsiteX1196" fmla="*/ 1663679 w 1906136"/>
                <a:gd name="connsiteY1196" fmla="*/ 1973194 h 2468044"/>
                <a:gd name="connsiteX1197" fmla="*/ 1665852 w 1906136"/>
                <a:gd name="connsiteY1197" fmla="*/ 1971020 h 2468044"/>
                <a:gd name="connsiteX1198" fmla="*/ 1668025 w 1906136"/>
                <a:gd name="connsiteY1198" fmla="*/ 1971020 h 2468044"/>
                <a:gd name="connsiteX1199" fmla="*/ 1670198 w 1906136"/>
                <a:gd name="connsiteY1199" fmla="*/ 1968847 h 2468044"/>
                <a:gd name="connsiteX1200" fmla="*/ 1671130 w 1906136"/>
                <a:gd name="connsiteY1200" fmla="*/ 1973194 h 2468044"/>
                <a:gd name="connsiteX1201" fmla="*/ 1673303 w 1906136"/>
                <a:gd name="connsiteY1201" fmla="*/ 1978471 h 2468044"/>
                <a:gd name="connsiteX1202" fmla="*/ 1673303 w 1906136"/>
                <a:gd name="connsiteY1202" fmla="*/ 1982817 h 2468044"/>
                <a:gd name="connsiteX1203" fmla="*/ 1673303 w 1906136"/>
                <a:gd name="connsiteY1203" fmla="*/ 1990268 h 2468044"/>
                <a:gd name="connsiteX1204" fmla="*/ 1678580 w 1906136"/>
                <a:gd name="connsiteY1204" fmla="*/ 1990268 h 2468044"/>
                <a:gd name="connsiteX1205" fmla="*/ 1685721 w 1906136"/>
                <a:gd name="connsiteY1205" fmla="*/ 1969158 h 2468044"/>
                <a:gd name="connsiteX1206" fmla="*/ 1692861 w 1906136"/>
                <a:gd name="connsiteY1206" fmla="*/ 1953325 h 2468044"/>
                <a:gd name="connsiteX1207" fmla="*/ 1700001 w 1906136"/>
                <a:gd name="connsiteY1207" fmla="*/ 1936561 h 2468044"/>
                <a:gd name="connsiteX1208" fmla="*/ 1704037 w 1906136"/>
                <a:gd name="connsiteY1208" fmla="*/ 1916692 h 2468044"/>
                <a:gd name="connsiteX1209" fmla="*/ 1706210 w 1906136"/>
                <a:gd name="connsiteY1209" fmla="*/ 1892478 h 2468044"/>
                <a:gd name="connsiteX1210" fmla="*/ 1718628 w 1906136"/>
                <a:gd name="connsiteY1210" fmla="*/ 1892478 h 2468044"/>
                <a:gd name="connsiteX1211" fmla="*/ 1716455 w 1906136"/>
                <a:gd name="connsiteY1211" fmla="*/ 1887200 h 2468044"/>
                <a:gd name="connsiteX1212" fmla="*/ 1714282 w 1906136"/>
                <a:gd name="connsiteY1212" fmla="*/ 1881923 h 2468044"/>
                <a:gd name="connsiteX1213" fmla="*/ 1714282 w 1906136"/>
                <a:gd name="connsiteY1213" fmla="*/ 1877576 h 2468044"/>
                <a:gd name="connsiteX1214" fmla="*/ 1714282 w 1906136"/>
                <a:gd name="connsiteY1214" fmla="*/ 1874472 h 2468044"/>
                <a:gd name="connsiteX1215" fmla="*/ 1718317 w 1906136"/>
                <a:gd name="connsiteY1215" fmla="*/ 1868263 h 2468044"/>
                <a:gd name="connsiteX1216" fmla="*/ 1727631 w 1906136"/>
                <a:gd name="connsiteY1216" fmla="*/ 1857708 h 2468044"/>
                <a:gd name="connsiteX1217" fmla="*/ 1742222 w 1906136"/>
                <a:gd name="connsiteY1217" fmla="*/ 1852430 h 2468044"/>
                <a:gd name="connsiteX1218" fmla="*/ 1757744 w 1906136"/>
                <a:gd name="connsiteY1218" fmla="*/ 1848084 h 2468044"/>
                <a:gd name="connsiteX1219" fmla="*/ 1774508 w 1906136"/>
                <a:gd name="connsiteY1219" fmla="*/ 1847153 h 2468044"/>
                <a:gd name="connsiteX1220" fmla="*/ 1791272 w 1906136"/>
                <a:gd name="connsiteY1220" fmla="*/ 1844979 h 2468044"/>
                <a:gd name="connsiteX1221" fmla="*/ 1801827 w 1906136"/>
                <a:gd name="connsiteY1221" fmla="*/ 1840633 h 2468044"/>
                <a:gd name="connsiteX1222" fmla="*/ 1807105 w 1906136"/>
                <a:gd name="connsiteY1222" fmla="*/ 1833183 h 2468044"/>
                <a:gd name="connsiteX1223" fmla="*/ 1816418 w 1906136"/>
                <a:gd name="connsiteY1223" fmla="*/ 1820454 h 2468044"/>
                <a:gd name="connsiteX1224" fmla="*/ 1825732 w 1906136"/>
                <a:gd name="connsiteY1224" fmla="*/ 1803690 h 2468044"/>
                <a:gd name="connsiteX1225" fmla="*/ 1835045 w 1906136"/>
                <a:gd name="connsiteY1225" fmla="*/ 1787857 h 2468044"/>
                <a:gd name="connsiteX1226" fmla="*/ 1842185 w 1906136"/>
                <a:gd name="connsiteY1226" fmla="*/ 1773267 h 2468044"/>
                <a:gd name="connsiteX1227" fmla="*/ 1845290 w 1906136"/>
                <a:gd name="connsiteY1227" fmla="*/ 1763953 h 2468044"/>
                <a:gd name="connsiteX1228" fmla="*/ 1847463 w 1906136"/>
                <a:gd name="connsiteY1228" fmla="*/ 1749362 h 2468044"/>
                <a:gd name="connsiteX1229" fmla="*/ 1843427 w 1906136"/>
                <a:gd name="connsiteY1229" fmla="*/ 1732598 h 2468044"/>
                <a:gd name="connsiteX1230" fmla="*/ 1842496 w 1906136"/>
                <a:gd name="connsiteY1230" fmla="*/ 1718007 h 2468044"/>
                <a:gd name="connsiteX1231" fmla="*/ 1842496 w 1906136"/>
                <a:gd name="connsiteY1231" fmla="*/ 1707452 h 2468044"/>
                <a:gd name="connsiteX1232" fmla="*/ 1850878 w 1906136"/>
                <a:gd name="connsiteY1232" fmla="*/ 1690688 h 2468044"/>
                <a:gd name="connsiteX1233" fmla="*/ 1863296 w 1906136"/>
                <a:gd name="connsiteY1233" fmla="*/ 1668646 h 2468044"/>
                <a:gd name="connsiteX1234" fmla="*/ 1877887 w 1906136"/>
                <a:gd name="connsiteY1234" fmla="*/ 1646605 h 2468044"/>
                <a:gd name="connsiteX1235" fmla="*/ 1892477 w 1906136"/>
                <a:gd name="connsiteY1235" fmla="*/ 1626736 h 2468044"/>
                <a:gd name="connsiteX1236" fmla="*/ 1906137 w 1906136"/>
                <a:gd name="connsiteY1236" fmla="*/ 1609972 h 2468044"/>
                <a:gd name="connsiteX1237" fmla="*/ 1903964 w 1906136"/>
                <a:gd name="connsiteY1237" fmla="*/ 1601590 h 2468044"/>
                <a:gd name="connsiteX1238" fmla="*/ 1901480 w 1906136"/>
                <a:gd name="connsiteY1238" fmla="*/ 1594450 h 2468044"/>
                <a:gd name="connsiteX1239" fmla="*/ 1340815 w 1906136"/>
                <a:gd name="connsiteY1239" fmla="*/ 768043 h 2468044"/>
                <a:gd name="connsiteX1240" fmla="*/ 1342988 w 1906136"/>
                <a:gd name="connsiteY1240" fmla="*/ 765870 h 2468044"/>
                <a:gd name="connsiteX1241" fmla="*/ 1345162 w 1906136"/>
                <a:gd name="connsiteY1241" fmla="*/ 763697 h 2468044"/>
                <a:gd name="connsiteX1242" fmla="*/ 1348266 w 1906136"/>
                <a:gd name="connsiteY1242" fmla="*/ 760592 h 2468044"/>
                <a:gd name="connsiteX1243" fmla="*/ 1350439 w 1906136"/>
                <a:gd name="connsiteY1243" fmla="*/ 756246 h 2468044"/>
                <a:gd name="connsiteX1244" fmla="*/ 1353544 w 1906136"/>
                <a:gd name="connsiteY1244" fmla="*/ 756246 h 2468044"/>
                <a:gd name="connsiteX1245" fmla="*/ 1352612 w 1906136"/>
                <a:gd name="connsiteY1245" fmla="*/ 760592 h 2468044"/>
                <a:gd name="connsiteX1246" fmla="*/ 1350439 w 1906136"/>
                <a:gd name="connsiteY1246" fmla="*/ 762765 h 2468044"/>
                <a:gd name="connsiteX1247" fmla="*/ 1348266 w 1906136"/>
                <a:gd name="connsiteY1247" fmla="*/ 765870 h 2468044"/>
                <a:gd name="connsiteX1248" fmla="*/ 1348266 w 1906136"/>
                <a:gd name="connsiteY1248" fmla="*/ 768043 h 2468044"/>
                <a:gd name="connsiteX1249" fmla="*/ 1347335 w 1906136"/>
                <a:gd name="connsiteY1249" fmla="*/ 773320 h 2468044"/>
                <a:gd name="connsiteX1250" fmla="*/ 1343299 w 1906136"/>
                <a:gd name="connsiteY1250" fmla="*/ 771147 h 2468044"/>
                <a:gd name="connsiteX1251" fmla="*/ 1341126 w 1906136"/>
                <a:gd name="connsiteY1251" fmla="*/ 770216 h 2468044"/>
                <a:gd name="connsiteX1252" fmla="*/ 1341126 w 1906136"/>
                <a:gd name="connsiteY1252" fmla="*/ 768043 h 2468044"/>
                <a:gd name="connsiteX1253" fmla="*/ 1108602 w 1906136"/>
                <a:gd name="connsiteY1253" fmla="*/ 713094 h 2468044"/>
                <a:gd name="connsiteX1254" fmla="*/ 1117915 w 1906136"/>
                <a:gd name="connsiteY1254" fmla="*/ 701608 h 2468044"/>
                <a:gd name="connsiteX1255" fmla="*/ 1126297 w 1906136"/>
                <a:gd name="connsiteY1255" fmla="*/ 688879 h 2468044"/>
                <a:gd name="connsiteX1256" fmla="*/ 1144924 w 1906136"/>
                <a:gd name="connsiteY1256" fmla="*/ 691052 h 2468044"/>
                <a:gd name="connsiteX1257" fmla="*/ 1159515 w 1906136"/>
                <a:gd name="connsiteY1257" fmla="*/ 698503 h 2468044"/>
                <a:gd name="connsiteX1258" fmla="*/ 1167897 w 1906136"/>
                <a:gd name="connsiteY1258" fmla="*/ 705954 h 2468044"/>
                <a:gd name="connsiteX1259" fmla="*/ 1175037 w 1906136"/>
                <a:gd name="connsiteY1259" fmla="*/ 716509 h 2468044"/>
                <a:gd name="connsiteX1260" fmla="*/ 1181246 w 1906136"/>
                <a:gd name="connsiteY1260" fmla="*/ 727995 h 2468044"/>
                <a:gd name="connsiteX1261" fmla="*/ 1189628 w 1906136"/>
                <a:gd name="connsiteY1261" fmla="*/ 736377 h 2468044"/>
                <a:gd name="connsiteX1262" fmla="*/ 1203288 w 1906136"/>
                <a:gd name="connsiteY1262" fmla="*/ 746001 h 2468044"/>
                <a:gd name="connsiteX1263" fmla="*/ 1211670 w 1906136"/>
                <a:gd name="connsiteY1263" fmla="*/ 749106 h 2468044"/>
                <a:gd name="connsiteX1264" fmla="*/ 1218810 w 1906136"/>
                <a:gd name="connsiteY1264" fmla="*/ 749106 h 2468044"/>
                <a:gd name="connsiteX1265" fmla="*/ 1228124 w 1906136"/>
                <a:gd name="connsiteY1265" fmla="*/ 751279 h 2468044"/>
                <a:gd name="connsiteX1266" fmla="*/ 1237437 w 1906136"/>
                <a:gd name="connsiteY1266" fmla="*/ 756556 h 2468044"/>
                <a:gd name="connsiteX1267" fmla="*/ 1237437 w 1906136"/>
                <a:gd name="connsiteY1267" fmla="*/ 766180 h 2468044"/>
                <a:gd name="connsiteX1268" fmla="*/ 1235264 w 1906136"/>
                <a:gd name="connsiteY1268" fmla="*/ 771458 h 2468044"/>
                <a:gd name="connsiteX1269" fmla="*/ 1235264 w 1906136"/>
                <a:gd name="connsiteY1269" fmla="*/ 775804 h 2468044"/>
                <a:gd name="connsiteX1270" fmla="*/ 1233091 w 1906136"/>
                <a:gd name="connsiteY1270" fmla="*/ 777977 h 2468044"/>
                <a:gd name="connsiteX1271" fmla="*/ 1232159 w 1906136"/>
                <a:gd name="connsiteY1271" fmla="*/ 778909 h 2468044"/>
                <a:gd name="connsiteX1272" fmla="*/ 1229986 w 1906136"/>
                <a:gd name="connsiteY1272" fmla="*/ 778909 h 2468044"/>
                <a:gd name="connsiteX1273" fmla="*/ 1227813 w 1906136"/>
                <a:gd name="connsiteY1273" fmla="*/ 778909 h 2468044"/>
                <a:gd name="connsiteX1274" fmla="*/ 1225640 w 1906136"/>
                <a:gd name="connsiteY1274" fmla="*/ 781082 h 2468044"/>
                <a:gd name="connsiteX1275" fmla="*/ 1224709 w 1906136"/>
                <a:gd name="connsiteY1275" fmla="*/ 783255 h 2468044"/>
                <a:gd name="connsiteX1276" fmla="*/ 1222535 w 1906136"/>
                <a:gd name="connsiteY1276" fmla="*/ 785428 h 2468044"/>
                <a:gd name="connsiteX1277" fmla="*/ 1218500 w 1906136"/>
                <a:gd name="connsiteY1277" fmla="*/ 795983 h 2468044"/>
                <a:gd name="connsiteX1278" fmla="*/ 1220673 w 1906136"/>
                <a:gd name="connsiteY1278" fmla="*/ 805607 h 2468044"/>
                <a:gd name="connsiteX1279" fmla="*/ 1222846 w 1906136"/>
                <a:gd name="connsiteY1279" fmla="*/ 810884 h 2468044"/>
                <a:gd name="connsiteX1280" fmla="*/ 1222846 w 1906136"/>
                <a:gd name="connsiteY1280" fmla="*/ 818335 h 2468044"/>
                <a:gd name="connsiteX1281" fmla="*/ 1217568 w 1906136"/>
                <a:gd name="connsiteY1281" fmla="*/ 827959 h 2468044"/>
                <a:gd name="connsiteX1282" fmla="*/ 1218500 w 1906136"/>
                <a:gd name="connsiteY1282" fmla="*/ 831063 h 2468044"/>
                <a:gd name="connsiteX1283" fmla="*/ 1218500 w 1906136"/>
                <a:gd name="connsiteY1283" fmla="*/ 833237 h 2468044"/>
                <a:gd name="connsiteX1284" fmla="*/ 1218500 w 1906136"/>
                <a:gd name="connsiteY1284" fmla="*/ 835410 h 2468044"/>
                <a:gd name="connsiteX1285" fmla="*/ 1220673 w 1906136"/>
                <a:gd name="connsiteY1285" fmla="*/ 837583 h 2468044"/>
                <a:gd name="connsiteX1286" fmla="*/ 1222846 w 1906136"/>
                <a:gd name="connsiteY1286" fmla="*/ 838514 h 2468044"/>
                <a:gd name="connsiteX1287" fmla="*/ 1225950 w 1906136"/>
                <a:gd name="connsiteY1287" fmla="*/ 837583 h 2468044"/>
                <a:gd name="connsiteX1288" fmla="*/ 1237437 w 1906136"/>
                <a:gd name="connsiteY1288" fmla="*/ 833237 h 2468044"/>
                <a:gd name="connsiteX1289" fmla="*/ 1252959 w 1906136"/>
                <a:gd name="connsiteY1289" fmla="*/ 825786 h 2468044"/>
                <a:gd name="connsiteX1290" fmla="*/ 1269723 w 1906136"/>
                <a:gd name="connsiteY1290" fmla="*/ 815231 h 2468044"/>
                <a:gd name="connsiteX1291" fmla="*/ 1288350 w 1906136"/>
                <a:gd name="connsiteY1291" fmla="*/ 805607 h 2468044"/>
                <a:gd name="connsiteX1292" fmla="*/ 1302941 w 1906136"/>
                <a:gd name="connsiteY1292" fmla="*/ 794120 h 2468044"/>
                <a:gd name="connsiteX1293" fmla="*/ 1315359 w 1906136"/>
                <a:gd name="connsiteY1293" fmla="*/ 786670 h 2468044"/>
                <a:gd name="connsiteX1294" fmla="*/ 1322499 w 1906136"/>
                <a:gd name="connsiteY1294" fmla="*/ 781392 h 2468044"/>
                <a:gd name="connsiteX1295" fmla="*/ 1325603 w 1906136"/>
                <a:gd name="connsiteY1295" fmla="*/ 783565 h 2468044"/>
                <a:gd name="connsiteX1296" fmla="*/ 1327777 w 1906136"/>
                <a:gd name="connsiteY1296" fmla="*/ 783565 h 2468044"/>
                <a:gd name="connsiteX1297" fmla="*/ 1329950 w 1906136"/>
                <a:gd name="connsiteY1297" fmla="*/ 783565 h 2468044"/>
                <a:gd name="connsiteX1298" fmla="*/ 1332123 w 1906136"/>
                <a:gd name="connsiteY1298" fmla="*/ 785738 h 2468044"/>
                <a:gd name="connsiteX1299" fmla="*/ 1332123 w 1906136"/>
                <a:gd name="connsiteY1299" fmla="*/ 786670 h 2468044"/>
                <a:gd name="connsiteX1300" fmla="*/ 1333054 w 1906136"/>
                <a:gd name="connsiteY1300" fmla="*/ 791016 h 2468044"/>
                <a:gd name="connsiteX1301" fmla="*/ 1337090 w 1906136"/>
                <a:gd name="connsiteY1301" fmla="*/ 791016 h 2468044"/>
                <a:gd name="connsiteX1302" fmla="*/ 1329950 w 1906136"/>
                <a:gd name="connsiteY1302" fmla="*/ 801571 h 2468044"/>
                <a:gd name="connsiteX1303" fmla="*/ 1313186 w 1906136"/>
                <a:gd name="connsiteY1303" fmla="*/ 811195 h 2468044"/>
                <a:gd name="connsiteX1304" fmla="*/ 1295490 w 1906136"/>
                <a:gd name="connsiteY1304" fmla="*/ 818646 h 2468044"/>
                <a:gd name="connsiteX1305" fmla="*/ 1276863 w 1906136"/>
                <a:gd name="connsiteY1305" fmla="*/ 826096 h 2468044"/>
                <a:gd name="connsiteX1306" fmla="*/ 1259168 w 1906136"/>
                <a:gd name="connsiteY1306" fmla="*/ 835720 h 2468044"/>
                <a:gd name="connsiteX1307" fmla="*/ 1242404 w 1906136"/>
                <a:gd name="connsiteY1307" fmla="*/ 845344 h 2468044"/>
                <a:gd name="connsiteX1308" fmla="*/ 1233091 w 1906136"/>
                <a:gd name="connsiteY1308" fmla="*/ 859004 h 2468044"/>
                <a:gd name="connsiteX1309" fmla="*/ 1210118 w 1906136"/>
                <a:gd name="connsiteY1309" fmla="*/ 855899 h 2468044"/>
                <a:gd name="connsiteX1310" fmla="*/ 1207945 w 1906136"/>
                <a:gd name="connsiteY1310" fmla="*/ 831684 h 2468044"/>
                <a:gd name="connsiteX1311" fmla="*/ 1207945 w 1906136"/>
                <a:gd name="connsiteY1311" fmla="*/ 809332 h 2468044"/>
                <a:gd name="connsiteX1312" fmla="*/ 1207945 w 1906136"/>
                <a:gd name="connsiteY1312" fmla="*/ 791326 h 2468044"/>
                <a:gd name="connsiteX1313" fmla="*/ 1205771 w 1906136"/>
                <a:gd name="connsiteY1313" fmla="*/ 771147 h 2468044"/>
                <a:gd name="connsiteX1314" fmla="*/ 1193354 w 1906136"/>
                <a:gd name="connsiteY1314" fmla="*/ 771147 h 2468044"/>
                <a:gd name="connsiteX1315" fmla="*/ 1191180 w 1906136"/>
                <a:gd name="connsiteY1315" fmla="*/ 778598 h 2468044"/>
                <a:gd name="connsiteX1316" fmla="*/ 1185903 w 1906136"/>
                <a:gd name="connsiteY1316" fmla="*/ 789153 h 2468044"/>
                <a:gd name="connsiteX1317" fmla="*/ 1180625 w 1906136"/>
                <a:gd name="connsiteY1317" fmla="*/ 801882 h 2468044"/>
                <a:gd name="connsiteX1318" fmla="*/ 1174416 w 1906136"/>
                <a:gd name="connsiteY1318" fmla="*/ 816783 h 2468044"/>
                <a:gd name="connsiteX1319" fmla="*/ 1169139 w 1906136"/>
                <a:gd name="connsiteY1319" fmla="*/ 828269 h 2468044"/>
                <a:gd name="connsiteX1320" fmla="*/ 1166034 w 1906136"/>
                <a:gd name="connsiteY1320" fmla="*/ 835720 h 2468044"/>
                <a:gd name="connsiteX1321" fmla="*/ 1166034 w 1906136"/>
                <a:gd name="connsiteY1321" fmla="*/ 838825 h 2468044"/>
                <a:gd name="connsiteX1322" fmla="*/ 1159825 w 1906136"/>
                <a:gd name="connsiteY1322" fmla="*/ 837893 h 2468044"/>
                <a:gd name="connsiteX1323" fmla="*/ 1158894 w 1906136"/>
                <a:gd name="connsiteY1323" fmla="*/ 835720 h 2468044"/>
                <a:gd name="connsiteX1324" fmla="*/ 1156721 w 1906136"/>
                <a:gd name="connsiteY1324" fmla="*/ 833547 h 2468044"/>
                <a:gd name="connsiteX1325" fmla="*/ 1154548 w 1906136"/>
                <a:gd name="connsiteY1325" fmla="*/ 831374 h 2468044"/>
                <a:gd name="connsiteX1326" fmla="*/ 1154548 w 1906136"/>
                <a:gd name="connsiteY1326" fmla="*/ 828269 h 2468044"/>
                <a:gd name="connsiteX1327" fmla="*/ 1153306 w 1906136"/>
                <a:gd name="connsiteY1327" fmla="*/ 822061 h 2468044"/>
                <a:gd name="connsiteX1328" fmla="*/ 1153306 w 1906136"/>
                <a:gd name="connsiteY1328" fmla="*/ 812747 h 2468044"/>
                <a:gd name="connsiteX1329" fmla="*/ 1159515 w 1906136"/>
                <a:gd name="connsiteY1329" fmla="*/ 797846 h 2468044"/>
                <a:gd name="connsiteX1330" fmla="*/ 1166655 w 1906136"/>
                <a:gd name="connsiteY1330" fmla="*/ 780771 h 2468044"/>
                <a:gd name="connsiteX1331" fmla="*/ 1175037 w 1906136"/>
                <a:gd name="connsiteY1331" fmla="*/ 768043 h 2468044"/>
                <a:gd name="connsiteX1332" fmla="*/ 1182177 w 1906136"/>
                <a:gd name="connsiteY1332" fmla="*/ 756556 h 2468044"/>
                <a:gd name="connsiteX1333" fmla="*/ 1175037 w 1906136"/>
                <a:gd name="connsiteY1333" fmla="*/ 748174 h 2468044"/>
                <a:gd name="connsiteX1334" fmla="*/ 1167897 w 1906136"/>
                <a:gd name="connsiteY1334" fmla="*/ 743828 h 2468044"/>
                <a:gd name="connsiteX1335" fmla="*/ 1160757 w 1906136"/>
                <a:gd name="connsiteY1335" fmla="*/ 740724 h 2468044"/>
                <a:gd name="connsiteX1336" fmla="*/ 1152375 w 1906136"/>
                <a:gd name="connsiteY1336" fmla="*/ 736377 h 2468044"/>
                <a:gd name="connsiteX1337" fmla="*/ 1147097 w 1906136"/>
                <a:gd name="connsiteY1337" fmla="*/ 723649 h 2468044"/>
                <a:gd name="connsiteX1338" fmla="*/ 1137784 w 1906136"/>
                <a:gd name="connsiteY1338" fmla="*/ 723649 h 2468044"/>
                <a:gd name="connsiteX1339" fmla="*/ 1137784 w 1906136"/>
                <a:gd name="connsiteY1339" fmla="*/ 728927 h 2468044"/>
                <a:gd name="connsiteX1340" fmla="*/ 1135611 w 1906136"/>
                <a:gd name="connsiteY1340" fmla="*/ 733273 h 2468044"/>
                <a:gd name="connsiteX1341" fmla="*/ 1135611 w 1906136"/>
                <a:gd name="connsiteY1341" fmla="*/ 738551 h 2468044"/>
                <a:gd name="connsiteX1342" fmla="*/ 1133438 w 1906136"/>
                <a:gd name="connsiteY1342" fmla="*/ 746001 h 2468044"/>
                <a:gd name="connsiteX1343" fmla="*/ 1126297 w 1906136"/>
                <a:gd name="connsiteY1343" fmla="*/ 736377 h 2468044"/>
                <a:gd name="connsiteX1344" fmla="*/ 1121020 w 1906136"/>
                <a:gd name="connsiteY1344" fmla="*/ 731100 h 2468044"/>
                <a:gd name="connsiteX1345" fmla="*/ 1113879 w 1906136"/>
                <a:gd name="connsiteY1345" fmla="*/ 727995 h 2468044"/>
                <a:gd name="connsiteX1346" fmla="*/ 1103324 w 1906136"/>
                <a:gd name="connsiteY1346" fmla="*/ 728927 h 2468044"/>
                <a:gd name="connsiteX1347" fmla="*/ 1108602 w 1906136"/>
                <a:gd name="connsiteY1347" fmla="*/ 713094 h 2468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  <a:cxn ang="0">
                  <a:pos x="connsiteX1154" y="connsiteY1154"/>
                </a:cxn>
                <a:cxn ang="0">
                  <a:pos x="connsiteX1155" y="connsiteY1155"/>
                </a:cxn>
                <a:cxn ang="0">
                  <a:pos x="connsiteX1156" y="connsiteY1156"/>
                </a:cxn>
                <a:cxn ang="0">
                  <a:pos x="connsiteX1157" y="connsiteY1157"/>
                </a:cxn>
                <a:cxn ang="0">
                  <a:pos x="connsiteX1158" y="connsiteY1158"/>
                </a:cxn>
                <a:cxn ang="0">
                  <a:pos x="connsiteX1159" y="connsiteY1159"/>
                </a:cxn>
                <a:cxn ang="0">
                  <a:pos x="connsiteX1160" y="connsiteY1160"/>
                </a:cxn>
                <a:cxn ang="0">
                  <a:pos x="connsiteX1161" y="connsiteY1161"/>
                </a:cxn>
                <a:cxn ang="0">
                  <a:pos x="connsiteX1162" y="connsiteY1162"/>
                </a:cxn>
                <a:cxn ang="0">
                  <a:pos x="connsiteX1163" y="connsiteY1163"/>
                </a:cxn>
                <a:cxn ang="0">
                  <a:pos x="connsiteX1164" y="connsiteY1164"/>
                </a:cxn>
                <a:cxn ang="0">
                  <a:pos x="connsiteX1165" y="connsiteY1165"/>
                </a:cxn>
                <a:cxn ang="0">
                  <a:pos x="connsiteX1166" y="connsiteY1166"/>
                </a:cxn>
                <a:cxn ang="0">
                  <a:pos x="connsiteX1167" y="connsiteY1167"/>
                </a:cxn>
                <a:cxn ang="0">
                  <a:pos x="connsiteX1168" y="connsiteY1168"/>
                </a:cxn>
                <a:cxn ang="0">
                  <a:pos x="connsiteX1169" y="connsiteY1169"/>
                </a:cxn>
                <a:cxn ang="0">
                  <a:pos x="connsiteX1170" y="connsiteY1170"/>
                </a:cxn>
                <a:cxn ang="0">
                  <a:pos x="connsiteX1171" y="connsiteY1171"/>
                </a:cxn>
                <a:cxn ang="0">
                  <a:pos x="connsiteX1172" y="connsiteY1172"/>
                </a:cxn>
                <a:cxn ang="0">
                  <a:pos x="connsiteX1173" y="connsiteY1173"/>
                </a:cxn>
                <a:cxn ang="0">
                  <a:pos x="connsiteX1174" y="connsiteY1174"/>
                </a:cxn>
                <a:cxn ang="0">
                  <a:pos x="connsiteX1175" y="connsiteY1175"/>
                </a:cxn>
                <a:cxn ang="0">
                  <a:pos x="connsiteX1176" y="connsiteY1176"/>
                </a:cxn>
                <a:cxn ang="0">
                  <a:pos x="connsiteX1177" y="connsiteY1177"/>
                </a:cxn>
                <a:cxn ang="0">
                  <a:pos x="connsiteX1178" y="connsiteY1178"/>
                </a:cxn>
                <a:cxn ang="0">
                  <a:pos x="connsiteX1179" y="connsiteY1179"/>
                </a:cxn>
                <a:cxn ang="0">
                  <a:pos x="connsiteX1180" y="connsiteY1180"/>
                </a:cxn>
                <a:cxn ang="0">
                  <a:pos x="connsiteX1181" y="connsiteY1181"/>
                </a:cxn>
                <a:cxn ang="0">
                  <a:pos x="connsiteX1182" y="connsiteY1182"/>
                </a:cxn>
                <a:cxn ang="0">
                  <a:pos x="connsiteX1183" y="connsiteY1183"/>
                </a:cxn>
                <a:cxn ang="0">
                  <a:pos x="connsiteX1184" y="connsiteY1184"/>
                </a:cxn>
                <a:cxn ang="0">
                  <a:pos x="connsiteX1185" y="connsiteY1185"/>
                </a:cxn>
                <a:cxn ang="0">
                  <a:pos x="connsiteX1186" y="connsiteY1186"/>
                </a:cxn>
                <a:cxn ang="0">
                  <a:pos x="connsiteX1187" y="connsiteY1187"/>
                </a:cxn>
                <a:cxn ang="0">
                  <a:pos x="connsiteX1188" y="connsiteY1188"/>
                </a:cxn>
                <a:cxn ang="0">
                  <a:pos x="connsiteX1189" y="connsiteY1189"/>
                </a:cxn>
                <a:cxn ang="0">
                  <a:pos x="connsiteX1190" y="connsiteY1190"/>
                </a:cxn>
                <a:cxn ang="0">
                  <a:pos x="connsiteX1191" y="connsiteY1191"/>
                </a:cxn>
                <a:cxn ang="0">
                  <a:pos x="connsiteX1192" y="connsiteY1192"/>
                </a:cxn>
                <a:cxn ang="0">
                  <a:pos x="connsiteX1193" y="connsiteY1193"/>
                </a:cxn>
                <a:cxn ang="0">
                  <a:pos x="connsiteX1194" y="connsiteY1194"/>
                </a:cxn>
                <a:cxn ang="0">
                  <a:pos x="connsiteX1195" y="connsiteY1195"/>
                </a:cxn>
                <a:cxn ang="0">
                  <a:pos x="connsiteX1196" y="connsiteY1196"/>
                </a:cxn>
                <a:cxn ang="0">
                  <a:pos x="connsiteX1197" y="connsiteY1197"/>
                </a:cxn>
                <a:cxn ang="0">
                  <a:pos x="connsiteX1198" y="connsiteY1198"/>
                </a:cxn>
                <a:cxn ang="0">
                  <a:pos x="connsiteX1199" y="connsiteY1199"/>
                </a:cxn>
                <a:cxn ang="0">
                  <a:pos x="connsiteX1200" y="connsiteY1200"/>
                </a:cxn>
                <a:cxn ang="0">
                  <a:pos x="connsiteX1201" y="connsiteY1201"/>
                </a:cxn>
                <a:cxn ang="0">
                  <a:pos x="connsiteX1202" y="connsiteY1202"/>
                </a:cxn>
                <a:cxn ang="0">
                  <a:pos x="connsiteX1203" y="connsiteY1203"/>
                </a:cxn>
                <a:cxn ang="0">
                  <a:pos x="connsiteX1204" y="connsiteY1204"/>
                </a:cxn>
                <a:cxn ang="0">
                  <a:pos x="connsiteX1205" y="connsiteY1205"/>
                </a:cxn>
                <a:cxn ang="0">
                  <a:pos x="connsiteX1206" y="connsiteY1206"/>
                </a:cxn>
                <a:cxn ang="0">
                  <a:pos x="connsiteX1207" y="connsiteY1207"/>
                </a:cxn>
                <a:cxn ang="0">
                  <a:pos x="connsiteX1208" y="connsiteY1208"/>
                </a:cxn>
                <a:cxn ang="0">
                  <a:pos x="connsiteX1209" y="connsiteY1209"/>
                </a:cxn>
                <a:cxn ang="0">
                  <a:pos x="connsiteX1210" y="connsiteY1210"/>
                </a:cxn>
                <a:cxn ang="0">
                  <a:pos x="connsiteX1211" y="connsiteY1211"/>
                </a:cxn>
                <a:cxn ang="0">
                  <a:pos x="connsiteX1212" y="connsiteY1212"/>
                </a:cxn>
                <a:cxn ang="0">
                  <a:pos x="connsiteX1213" y="connsiteY1213"/>
                </a:cxn>
                <a:cxn ang="0">
                  <a:pos x="connsiteX1214" y="connsiteY1214"/>
                </a:cxn>
                <a:cxn ang="0">
                  <a:pos x="connsiteX1215" y="connsiteY1215"/>
                </a:cxn>
                <a:cxn ang="0">
                  <a:pos x="connsiteX1216" y="connsiteY1216"/>
                </a:cxn>
                <a:cxn ang="0">
                  <a:pos x="connsiteX1217" y="connsiteY1217"/>
                </a:cxn>
                <a:cxn ang="0">
                  <a:pos x="connsiteX1218" y="connsiteY1218"/>
                </a:cxn>
                <a:cxn ang="0">
                  <a:pos x="connsiteX1219" y="connsiteY1219"/>
                </a:cxn>
                <a:cxn ang="0">
                  <a:pos x="connsiteX1220" y="connsiteY1220"/>
                </a:cxn>
                <a:cxn ang="0">
                  <a:pos x="connsiteX1221" y="connsiteY1221"/>
                </a:cxn>
                <a:cxn ang="0">
                  <a:pos x="connsiteX1222" y="connsiteY1222"/>
                </a:cxn>
                <a:cxn ang="0">
                  <a:pos x="connsiteX1223" y="connsiteY1223"/>
                </a:cxn>
                <a:cxn ang="0">
                  <a:pos x="connsiteX1224" y="connsiteY1224"/>
                </a:cxn>
                <a:cxn ang="0">
                  <a:pos x="connsiteX1225" y="connsiteY1225"/>
                </a:cxn>
                <a:cxn ang="0">
                  <a:pos x="connsiteX1226" y="connsiteY1226"/>
                </a:cxn>
                <a:cxn ang="0">
                  <a:pos x="connsiteX1227" y="connsiteY1227"/>
                </a:cxn>
                <a:cxn ang="0">
                  <a:pos x="connsiteX1228" y="connsiteY1228"/>
                </a:cxn>
                <a:cxn ang="0">
                  <a:pos x="connsiteX1229" y="connsiteY1229"/>
                </a:cxn>
                <a:cxn ang="0">
                  <a:pos x="connsiteX1230" y="connsiteY1230"/>
                </a:cxn>
                <a:cxn ang="0">
                  <a:pos x="connsiteX1231" y="connsiteY1231"/>
                </a:cxn>
                <a:cxn ang="0">
                  <a:pos x="connsiteX1232" y="connsiteY1232"/>
                </a:cxn>
                <a:cxn ang="0">
                  <a:pos x="connsiteX1233" y="connsiteY1233"/>
                </a:cxn>
                <a:cxn ang="0">
                  <a:pos x="connsiteX1234" y="connsiteY1234"/>
                </a:cxn>
                <a:cxn ang="0">
                  <a:pos x="connsiteX1235" y="connsiteY1235"/>
                </a:cxn>
                <a:cxn ang="0">
                  <a:pos x="connsiteX1236" y="connsiteY1236"/>
                </a:cxn>
                <a:cxn ang="0">
                  <a:pos x="connsiteX1237" y="connsiteY1237"/>
                </a:cxn>
                <a:cxn ang="0">
                  <a:pos x="connsiteX1238" y="connsiteY1238"/>
                </a:cxn>
                <a:cxn ang="0">
                  <a:pos x="connsiteX1239" y="connsiteY1239"/>
                </a:cxn>
                <a:cxn ang="0">
                  <a:pos x="connsiteX1240" y="connsiteY1240"/>
                </a:cxn>
                <a:cxn ang="0">
                  <a:pos x="connsiteX1241" y="connsiteY1241"/>
                </a:cxn>
                <a:cxn ang="0">
                  <a:pos x="connsiteX1242" y="connsiteY1242"/>
                </a:cxn>
                <a:cxn ang="0">
                  <a:pos x="connsiteX1243" y="connsiteY1243"/>
                </a:cxn>
                <a:cxn ang="0">
                  <a:pos x="connsiteX1244" y="connsiteY1244"/>
                </a:cxn>
                <a:cxn ang="0">
                  <a:pos x="connsiteX1245" y="connsiteY1245"/>
                </a:cxn>
                <a:cxn ang="0">
                  <a:pos x="connsiteX1246" y="connsiteY1246"/>
                </a:cxn>
                <a:cxn ang="0">
                  <a:pos x="connsiteX1247" y="connsiteY1247"/>
                </a:cxn>
                <a:cxn ang="0">
                  <a:pos x="connsiteX1248" y="connsiteY1248"/>
                </a:cxn>
                <a:cxn ang="0">
                  <a:pos x="connsiteX1249" y="connsiteY1249"/>
                </a:cxn>
                <a:cxn ang="0">
                  <a:pos x="connsiteX1250" y="connsiteY1250"/>
                </a:cxn>
                <a:cxn ang="0">
                  <a:pos x="connsiteX1251" y="connsiteY1251"/>
                </a:cxn>
                <a:cxn ang="0">
                  <a:pos x="connsiteX1252" y="connsiteY1252"/>
                </a:cxn>
                <a:cxn ang="0">
                  <a:pos x="connsiteX1253" y="connsiteY1253"/>
                </a:cxn>
                <a:cxn ang="0">
                  <a:pos x="connsiteX1254" y="connsiteY1254"/>
                </a:cxn>
                <a:cxn ang="0">
                  <a:pos x="connsiteX1255" y="connsiteY1255"/>
                </a:cxn>
                <a:cxn ang="0">
                  <a:pos x="connsiteX1256" y="connsiteY1256"/>
                </a:cxn>
                <a:cxn ang="0">
                  <a:pos x="connsiteX1257" y="connsiteY1257"/>
                </a:cxn>
                <a:cxn ang="0">
                  <a:pos x="connsiteX1258" y="connsiteY1258"/>
                </a:cxn>
                <a:cxn ang="0">
                  <a:pos x="connsiteX1259" y="connsiteY1259"/>
                </a:cxn>
                <a:cxn ang="0">
                  <a:pos x="connsiteX1260" y="connsiteY1260"/>
                </a:cxn>
                <a:cxn ang="0">
                  <a:pos x="connsiteX1261" y="connsiteY1261"/>
                </a:cxn>
                <a:cxn ang="0">
                  <a:pos x="connsiteX1262" y="connsiteY1262"/>
                </a:cxn>
                <a:cxn ang="0">
                  <a:pos x="connsiteX1263" y="connsiteY1263"/>
                </a:cxn>
                <a:cxn ang="0">
                  <a:pos x="connsiteX1264" y="connsiteY1264"/>
                </a:cxn>
                <a:cxn ang="0">
                  <a:pos x="connsiteX1265" y="connsiteY1265"/>
                </a:cxn>
                <a:cxn ang="0">
                  <a:pos x="connsiteX1266" y="connsiteY1266"/>
                </a:cxn>
                <a:cxn ang="0">
                  <a:pos x="connsiteX1267" y="connsiteY1267"/>
                </a:cxn>
                <a:cxn ang="0">
                  <a:pos x="connsiteX1268" y="connsiteY1268"/>
                </a:cxn>
                <a:cxn ang="0">
                  <a:pos x="connsiteX1269" y="connsiteY1269"/>
                </a:cxn>
                <a:cxn ang="0">
                  <a:pos x="connsiteX1270" y="connsiteY1270"/>
                </a:cxn>
                <a:cxn ang="0">
                  <a:pos x="connsiteX1271" y="connsiteY1271"/>
                </a:cxn>
                <a:cxn ang="0">
                  <a:pos x="connsiteX1272" y="connsiteY1272"/>
                </a:cxn>
                <a:cxn ang="0">
                  <a:pos x="connsiteX1273" y="connsiteY1273"/>
                </a:cxn>
                <a:cxn ang="0">
                  <a:pos x="connsiteX1274" y="connsiteY1274"/>
                </a:cxn>
                <a:cxn ang="0">
                  <a:pos x="connsiteX1275" y="connsiteY1275"/>
                </a:cxn>
                <a:cxn ang="0">
                  <a:pos x="connsiteX1276" y="connsiteY1276"/>
                </a:cxn>
                <a:cxn ang="0">
                  <a:pos x="connsiteX1277" y="connsiteY1277"/>
                </a:cxn>
                <a:cxn ang="0">
                  <a:pos x="connsiteX1278" y="connsiteY1278"/>
                </a:cxn>
                <a:cxn ang="0">
                  <a:pos x="connsiteX1279" y="connsiteY1279"/>
                </a:cxn>
                <a:cxn ang="0">
                  <a:pos x="connsiteX1280" y="connsiteY1280"/>
                </a:cxn>
                <a:cxn ang="0">
                  <a:pos x="connsiteX1281" y="connsiteY1281"/>
                </a:cxn>
                <a:cxn ang="0">
                  <a:pos x="connsiteX1282" y="connsiteY1282"/>
                </a:cxn>
                <a:cxn ang="0">
                  <a:pos x="connsiteX1283" y="connsiteY1283"/>
                </a:cxn>
                <a:cxn ang="0">
                  <a:pos x="connsiteX1284" y="connsiteY1284"/>
                </a:cxn>
                <a:cxn ang="0">
                  <a:pos x="connsiteX1285" y="connsiteY1285"/>
                </a:cxn>
                <a:cxn ang="0">
                  <a:pos x="connsiteX1286" y="connsiteY1286"/>
                </a:cxn>
                <a:cxn ang="0">
                  <a:pos x="connsiteX1287" y="connsiteY1287"/>
                </a:cxn>
                <a:cxn ang="0">
                  <a:pos x="connsiteX1288" y="connsiteY1288"/>
                </a:cxn>
                <a:cxn ang="0">
                  <a:pos x="connsiteX1289" y="connsiteY1289"/>
                </a:cxn>
                <a:cxn ang="0">
                  <a:pos x="connsiteX1290" y="connsiteY1290"/>
                </a:cxn>
                <a:cxn ang="0">
                  <a:pos x="connsiteX1291" y="connsiteY1291"/>
                </a:cxn>
                <a:cxn ang="0">
                  <a:pos x="connsiteX1292" y="connsiteY1292"/>
                </a:cxn>
                <a:cxn ang="0">
                  <a:pos x="connsiteX1293" y="connsiteY1293"/>
                </a:cxn>
                <a:cxn ang="0">
                  <a:pos x="connsiteX1294" y="connsiteY1294"/>
                </a:cxn>
                <a:cxn ang="0">
                  <a:pos x="connsiteX1295" y="connsiteY1295"/>
                </a:cxn>
                <a:cxn ang="0">
                  <a:pos x="connsiteX1296" y="connsiteY1296"/>
                </a:cxn>
                <a:cxn ang="0">
                  <a:pos x="connsiteX1297" y="connsiteY1297"/>
                </a:cxn>
                <a:cxn ang="0">
                  <a:pos x="connsiteX1298" y="connsiteY1298"/>
                </a:cxn>
                <a:cxn ang="0">
                  <a:pos x="connsiteX1299" y="connsiteY1299"/>
                </a:cxn>
                <a:cxn ang="0">
                  <a:pos x="connsiteX1300" y="connsiteY1300"/>
                </a:cxn>
                <a:cxn ang="0">
                  <a:pos x="connsiteX1301" y="connsiteY1301"/>
                </a:cxn>
                <a:cxn ang="0">
                  <a:pos x="connsiteX1302" y="connsiteY1302"/>
                </a:cxn>
                <a:cxn ang="0">
                  <a:pos x="connsiteX1303" y="connsiteY1303"/>
                </a:cxn>
                <a:cxn ang="0">
                  <a:pos x="connsiteX1304" y="connsiteY1304"/>
                </a:cxn>
                <a:cxn ang="0">
                  <a:pos x="connsiteX1305" y="connsiteY1305"/>
                </a:cxn>
                <a:cxn ang="0">
                  <a:pos x="connsiteX1306" y="connsiteY1306"/>
                </a:cxn>
                <a:cxn ang="0">
                  <a:pos x="connsiteX1307" y="connsiteY1307"/>
                </a:cxn>
                <a:cxn ang="0">
                  <a:pos x="connsiteX1308" y="connsiteY1308"/>
                </a:cxn>
                <a:cxn ang="0">
                  <a:pos x="connsiteX1309" y="connsiteY1309"/>
                </a:cxn>
                <a:cxn ang="0">
                  <a:pos x="connsiteX1310" y="connsiteY1310"/>
                </a:cxn>
                <a:cxn ang="0">
                  <a:pos x="connsiteX1311" y="connsiteY1311"/>
                </a:cxn>
                <a:cxn ang="0">
                  <a:pos x="connsiteX1312" y="connsiteY1312"/>
                </a:cxn>
                <a:cxn ang="0">
                  <a:pos x="connsiteX1313" y="connsiteY1313"/>
                </a:cxn>
                <a:cxn ang="0">
                  <a:pos x="connsiteX1314" y="connsiteY1314"/>
                </a:cxn>
                <a:cxn ang="0">
                  <a:pos x="connsiteX1315" y="connsiteY1315"/>
                </a:cxn>
                <a:cxn ang="0">
                  <a:pos x="connsiteX1316" y="connsiteY1316"/>
                </a:cxn>
                <a:cxn ang="0">
                  <a:pos x="connsiteX1317" y="connsiteY1317"/>
                </a:cxn>
                <a:cxn ang="0">
                  <a:pos x="connsiteX1318" y="connsiteY1318"/>
                </a:cxn>
                <a:cxn ang="0">
                  <a:pos x="connsiteX1319" y="connsiteY1319"/>
                </a:cxn>
                <a:cxn ang="0">
                  <a:pos x="connsiteX1320" y="connsiteY1320"/>
                </a:cxn>
                <a:cxn ang="0">
                  <a:pos x="connsiteX1321" y="connsiteY1321"/>
                </a:cxn>
                <a:cxn ang="0">
                  <a:pos x="connsiteX1322" y="connsiteY1322"/>
                </a:cxn>
                <a:cxn ang="0">
                  <a:pos x="connsiteX1323" y="connsiteY1323"/>
                </a:cxn>
                <a:cxn ang="0">
                  <a:pos x="connsiteX1324" y="connsiteY1324"/>
                </a:cxn>
                <a:cxn ang="0">
                  <a:pos x="connsiteX1325" y="connsiteY1325"/>
                </a:cxn>
                <a:cxn ang="0">
                  <a:pos x="connsiteX1326" y="connsiteY1326"/>
                </a:cxn>
                <a:cxn ang="0">
                  <a:pos x="connsiteX1327" y="connsiteY1327"/>
                </a:cxn>
                <a:cxn ang="0">
                  <a:pos x="connsiteX1328" y="connsiteY1328"/>
                </a:cxn>
                <a:cxn ang="0">
                  <a:pos x="connsiteX1329" y="connsiteY1329"/>
                </a:cxn>
                <a:cxn ang="0">
                  <a:pos x="connsiteX1330" y="connsiteY1330"/>
                </a:cxn>
                <a:cxn ang="0">
                  <a:pos x="connsiteX1331" y="connsiteY1331"/>
                </a:cxn>
                <a:cxn ang="0">
                  <a:pos x="connsiteX1332" y="connsiteY1332"/>
                </a:cxn>
                <a:cxn ang="0">
                  <a:pos x="connsiteX1333" y="connsiteY1333"/>
                </a:cxn>
                <a:cxn ang="0">
                  <a:pos x="connsiteX1334" y="connsiteY1334"/>
                </a:cxn>
                <a:cxn ang="0">
                  <a:pos x="connsiteX1335" y="connsiteY1335"/>
                </a:cxn>
                <a:cxn ang="0">
                  <a:pos x="connsiteX1336" y="connsiteY1336"/>
                </a:cxn>
                <a:cxn ang="0">
                  <a:pos x="connsiteX1337" y="connsiteY1337"/>
                </a:cxn>
                <a:cxn ang="0">
                  <a:pos x="connsiteX1338" y="connsiteY1338"/>
                </a:cxn>
                <a:cxn ang="0">
                  <a:pos x="connsiteX1339" y="connsiteY1339"/>
                </a:cxn>
                <a:cxn ang="0">
                  <a:pos x="connsiteX1340" y="connsiteY1340"/>
                </a:cxn>
                <a:cxn ang="0">
                  <a:pos x="connsiteX1341" y="connsiteY1341"/>
                </a:cxn>
                <a:cxn ang="0">
                  <a:pos x="connsiteX1342" y="connsiteY1342"/>
                </a:cxn>
                <a:cxn ang="0">
                  <a:pos x="connsiteX1343" y="connsiteY1343"/>
                </a:cxn>
                <a:cxn ang="0">
                  <a:pos x="connsiteX1344" y="connsiteY1344"/>
                </a:cxn>
                <a:cxn ang="0">
                  <a:pos x="connsiteX1345" y="connsiteY1345"/>
                </a:cxn>
                <a:cxn ang="0">
                  <a:pos x="connsiteX1346" y="connsiteY1346"/>
                </a:cxn>
                <a:cxn ang="0">
                  <a:pos x="connsiteX1347" y="connsiteY1347"/>
                </a:cxn>
              </a:cxnLst>
              <a:rect l="l" t="t" r="r" b="b"/>
              <a:pathLst>
                <a:path w="1906136" h="2468044">
                  <a:moveTo>
                    <a:pt x="1901480" y="1594450"/>
                  </a:moveTo>
                  <a:lnTo>
                    <a:pt x="1898376" y="1588241"/>
                  </a:lnTo>
                  <a:lnTo>
                    <a:pt x="1892167" y="1582963"/>
                  </a:lnTo>
                  <a:lnTo>
                    <a:pt x="1886889" y="1575513"/>
                  </a:lnTo>
                  <a:lnTo>
                    <a:pt x="1879749" y="1577686"/>
                  </a:lnTo>
                  <a:lnTo>
                    <a:pt x="1870436" y="1577686"/>
                  </a:lnTo>
                  <a:lnTo>
                    <a:pt x="1862054" y="1575513"/>
                  </a:lnTo>
                  <a:lnTo>
                    <a:pt x="1855845" y="1568062"/>
                  </a:lnTo>
                  <a:lnTo>
                    <a:pt x="1854913" y="1558748"/>
                  </a:lnTo>
                  <a:lnTo>
                    <a:pt x="1850878" y="1548193"/>
                  </a:lnTo>
                  <a:lnTo>
                    <a:pt x="1845600" y="1542916"/>
                  </a:lnTo>
                  <a:lnTo>
                    <a:pt x="1789410" y="1538569"/>
                  </a:lnTo>
                  <a:lnTo>
                    <a:pt x="1785374" y="1537638"/>
                  </a:lnTo>
                  <a:lnTo>
                    <a:pt x="1782269" y="1535465"/>
                  </a:lnTo>
                  <a:lnTo>
                    <a:pt x="1778233" y="1533292"/>
                  </a:lnTo>
                  <a:lnTo>
                    <a:pt x="1777302" y="1533292"/>
                  </a:lnTo>
                  <a:lnTo>
                    <a:pt x="1771093" y="1531119"/>
                  </a:lnTo>
                  <a:lnTo>
                    <a:pt x="1767989" y="1533292"/>
                  </a:lnTo>
                  <a:lnTo>
                    <a:pt x="1762711" y="1535465"/>
                  </a:lnTo>
                  <a:lnTo>
                    <a:pt x="1758675" y="1522737"/>
                  </a:lnTo>
                  <a:lnTo>
                    <a:pt x="1736944" y="1515286"/>
                  </a:lnTo>
                  <a:lnTo>
                    <a:pt x="1713971" y="1515286"/>
                  </a:lnTo>
                  <a:lnTo>
                    <a:pt x="1717075" y="1509077"/>
                  </a:lnTo>
                  <a:lnTo>
                    <a:pt x="1721111" y="1505973"/>
                  </a:lnTo>
                  <a:lnTo>
                    <a:pt x="1724216" y="1500695"/>
                  </a:lnTo>
                  <a:lnTo>
                    <a:pt x="1728252" y="1496349"/>
                  </a:lnTo>
                  <a:lnTo>
                    <a:pt x="1729183" y="1488898"/>
                  </a:lnTo>
                  <a:lnTo>
                    <a:pt x="1704037" y="1476170"/>
                  </a:lnTo>
                  <a:lnTo>
                    <a:pt x="1682306" y="1459406"/>
                  </a:lnTo>
                  <a:lnTo>
                    <a:pt x="1662437" y="1439537"/>
                  </a:lnTo>
                  <a:lnTo>
                    <a:pt x="1645673" y="1417496"/>
                  </a:lnTo>
                  <a:lnTo>
                    <a:pt x="1621769" y="1415322"/>
                  </a:lnTo>
                  <a:lnTo>
                    <a:pt x="1604073" y="1414391"/>
                  </a:lnTo>
                  <a:lnTo>
                    <a:pt x="1582342" y="1412218"/>
                  </a:lnTo>
                  <a:lnTo>
                    <a:pt x="1578306" y="1400732"/>
                  </a:lnTo>
                  <a:lnTo>
                    <a:pt x="1571166" y="1393281"/>
                  </a:lnTo>
                  <a:lnTo>
                    <a:pt x="1562784" y="1392350"/>
                  </a:lnTo>
                  <a:lnTo>
                    <a:pt x="1549124" y="1388003"/>
                  </a:lnTo>
                  <a:lnTo>
                    <a:pt x="1549124" y="1377448"/>
                  </a:lnTo>
                  <a:lnTo>
                    <a:pt x="1536707" y="1371239"/>
                  </a:lnTo>
                  <a:lnTo>
                    <a:pt x="1529566" y="1365962"/>
                  </a:lnTo>
                  <a:lnTo>
                    <a:pt x="1522426" y="1360684"/>
                  </a:lnTo>
                  <a:lnTo>
                    <a:pt x="1510008" y="1356338"/>
                  </a:lnTo>
                  <a:lnTo>
                    <a:pt x="1512181" y="1353233"/>
                  </a:lnTo>
                  <a:lnTo>
                    <a:pt x="1512181" y="1351060"/>
                  </a:lnTo>
                  <a:lnTo>
                    <a:pt x="1514354" y="1350129"/>
                  </a:lnTo>
                  <a:lnTo>
                    <a:pt x="1514354" y="1347956"/>
                  </a:lnTo>
                  <a:lnTo>
                    <a:pt x="1514354" y="1343609"/>
                  </a:lnTo>
                  <a:lnTo>
                    <a:pt x="1488277" y="1345783"/>
                  </a:lnTo>
                  <a:lnTo>
                    <a:pt x="1463131" y="1347956"/>
                  </a:lnTo>
                  <a:lnTo>
                    <a:pt x="1441400" y="1345783"/>
                  </a:lnTo>
                  <a:lnTo>
                    <a:pt x="1419668" y="1338332"/>
                  </a:lnTo>
                  <a:lnTo>
                    <a:pt x="1402904" y="1323741"/>
                  </a:lnTo>
                  <a:lnTo>
                    <a:pt x="1399800" y="1325914"/>
                  </a:lnTo>
                  <a:lnTo>
                    <a:pt x="1395764" y="1328087"/>
                  </a:lnTo>
                  <a:lnTo>
                    <a:pt x="1393591" y="1329019"/>
                  </a:lnTo>
                  <a:lnTo>
                    <a:pt x="1392660" y="1331192"/>
                  </a:lnTo>
                  <a:lnTo>
                    <a:pt x="1390487" y="1333365"/>
                  </a:lnTo>
                  <a:lnTo>
                    <a:pt x="1386451" y="1336469"/>
                  </a:lnTo>
                  <a:lnTo>
                    <a:pt x="1386451" y="1340815"/>
                  </a:lnTo>
                  <a:lnTo>
                    <a:pt x="1383346" y="1338642"/>
                  </a:lnTo>
                  <a:lnTo>
                    <a:pt x="1381173" y="1336469"/>
                  </a:lnTo>
                  <a:lnTo>
                    <a:pt x="1379000" y="1336469"/>
                  </a:lnTo>
                  <a:lnTo>
                    <a:pt x="1379000" y="1335538"/>
                  </a:lnTo>
                  <a:lnTo>
                    <a:pt x="1381173" y="1335538"/>
                  </a:lnTo>
                  <a:lnTo>
                    <a:pt x="1381173" y="1331192"/>
                  </a:lnTo>
                  <a:lnTo>
                    <a:pt x="1383346" y="1328087"/>
                  </a:lnTo>
                  <a:lnTo>
                    <a:pt x="1378069" y="1328087"/>
                  </a:lnTo>
                  <a:lnTo>
                    <a:pt x="1374033" y="1325914"/>
                  </a:lnTo>
                  <a:lnTo>
                    <a:pt x="1371860" y="1325914"/>
                  </a:lnTo>
                  <a:lnTo>
                    <a:pt x="1368755" y="1325914"/>
                  </a:lnTo>
                  <a:lnTo>
                    <a:pt x="1366582" y="1325914"/>
                  </a:lnTo>
                  <a:lnTo>
                    <a:pt x="1363478" y="1328087"/>
                  </a:lnTo>
                  <a:lnTo>
                    <a:pt x="1343609" y="1331192"/>
                  </a:lnTo>
                  <a:lnTo>
                    <a:pt x="1329950" y="1338642"/>
                  </a:lnTo>
                  <a:lnTo>
                    <a:pt x="1319395" y="1347956"/>
                  </a:lnTo>
                  <a:lnTo>
                    <a:pt x="1310081" y="1358511"/>
                  </a:lnTo>
                  <a:lnTo>
                    <a:pt x="1302941" y="1373102"/>
                  </a:lnTo>
                  <a:lnTo>
                    <a:pt x="1296111" y="1371550"/>
                  </a:lnTo>
                  <a:lnTo>
                    <a:pt x="1290833" y="1370618"/>
                  </a:lnTo>
                  <a:lnTo>
                    <a:pt x="1288660" y="1370618"/>
                  </a:lnTo>
                  <a:lnTo>
                    <a:pt x="1286798" y="1368445"/>
                  </a:lnTo>
                  <a:lnTo>
                    <a:pt x="1283693" y="1364099"/>
                  </a:lnTo>
                  <a:lnTo>
                    <a:pt x="1281520" y="1360994"/>
                  </a:lnTo>
                  <a:lnTo>
                    <a:pt x="1264756" y="1360994"/>
                  </a:lnTo>
                  <a:lnTo>
                    <a:pt x="1255443" y="1364099"/>
                  </a:lnTo>
                  <a:lnTo>
                    <a:pt x="1248302" y="1373412"/>
                  </a:lnTo>
                  <a:lnTo>
                    <a:pt x="1234643" y="1370308"/>
                  </a:lnTo>
                  <a:lnTo>
                    <a:pt x="1223156" y="1364099"/>
                  </a:lnTo>
                  <a:lnTo>
                    <a:pt x="1216016" y="1356648"/>
                  </a:lnTo>
                  <a:lnTo>
                    <a:pt x="1210739" y="1350439"/>
                  </a:lnTo>
                  <a:lnTo>
                    <a:pt x="1201425" y="1341126"/>
                  </a:lnTo>
                  <a:lnTo>
                    <a:pt x="1201425" y="1326535"/>
                  </a:lnTo>
                  <a:lnTo>
                    <a:pt x="1205461" y="1311944"/>
                  </a:lnTo>
                  <a:lnTo>
                    <a:pt x="1208565" y="1300457"/>
                  </a:lnTo>
                  <a:lnTo>
                    <a:pt x="1206392" y="1284625"/>
                  </a:lnTo>
                  <a:lnTo>
                    <a:pt x="1199252" y="1273138"/>
                  </a:lnTo>
                  <a:lnTo>
                    <a:pt x="1190870" y="1267861"/>
                  </a:lnTo>
                  <a:lnTo>
                    <a:pt x="1177210" y="1265688"/>
                  </a:lnTo>
                  <a:lnTo>
                    <a:pt x="1162619" y="1265688"/>
                  </a:lnTo>
                  <a:lnTo>
                    <a:pt x="1147097" y="1267861"/>
                  </a:lnTo>
                  <a:lnTo>
                    <a:pt x="1128470" y="1267861"/>
                  </a:lnTo>
                  <a:lnTo>
                    <a:pt x="1134679" y="1255132"/>
                  </a:lnTo>
                  <a:lnTo>
                    <a:pt x="1139957" y="1238368"/>
                  </a:lnTo>
                  <a:lnTo>
                    <a:pt x="1145234" y="1220362"/>
                  </a:lnTo>
                  <a:lnTo>
                    <a:pt x="1150512" y="1206703"/>
                  </a:lnTo>
                  <a:lnTo>
                    <a:pt x="1157652" y="1199252"/>
                  </a:lnTo>
                  <a:lnTo>
                    <a:pt x="1157652" y="1183420"/>
                  </a:lnTo>
                  <a:lnTo>
                    <a:pt x="1152375" y="1184351"/>
                  </a:lnTo>
                  <a:lnTo>
                    <a:pt x="1148339" y="1184351"/>
                  </a:lnTo>
                  <a:lnTo>
                    <a:pt x="1147097" y="1184351"/>
                  </a:lnTo>
                  <a:lnTo>
                    <a:pt x="1147097" y="1186524"/>
                  </a:lnTo>
                  <a:lnTo>
                    <a:pt x="1144924" y="1186524"/>
                  </a:lnTo>
                  <a:lnTo>
                    <a:pt x="1144924" y="1184351"/>
                  </a:lnTo>
                  <a:lnTo>
                    <a:pt x="1142751" y="1183420"/>
                  </a:lnTo>
                  <a:lnTo>
                    <a:pt x="1141820" y="1179073"/>
                  </a:lnTo>
                  <a:lnTo>
                    <a:pt x="1125055" y="1181246"/>
                  </a:lnTo>
                  <a:lnTo>
                    <a:pt x="1113569" y="1186524"/>
                  </a:lnTo>
                  <a:lnTo>
                    <a:pt x="1105187" y="1195837"/>
                  </a:lnTo>
                  <a:lnTo>
                    <a:pt x="1103014" y="1198942"/>
                  </a:lnTo>
                  <a:lnTo>
                    <a:pt x="1100841" y="1205151"/>
                  </a:lnTo>
                  <a:lnTo>
                    <a:pt x="1098668" y="1210428"/>
                  </a:lnTo>
                  <a:lnTo>
                    <a:pt x="1097736" y="1215706"/>
                  </a:lnTo>
                  <a:lnTo>
                    <a:pt x="1093700" y="1220052"/>
                  </a:lnTo>
                  <a:lnTo>
                    <a:pt x="1093700" y="1220983"/>
                  </a:lnTo>
                  <a:lnTo>
                    <a:pt x="1091527" y="1220983"/>
                  </a:lnTo>
                  <a:lnTo>
                    <a:pt x="1090596" y="1220983"/>
                  </a:lnTo>
                  <a:lnTo>
                    <a:pt x="1086560" y="1220983"/>
                  </a:lnTo>
                  <a:lnTo>
                    <a:pt x="1084387" y="1220983"/>
                  </a:lnTo>
                  <a:lnTo>
                    <a:pt x="1081283" y="1223157"/>
                  </a:lnTo>
                  <a:lnTo>
                    <a:pt x="1066692" y="1230607"/>
                  </a:lnTo>
                  <a:lnTo>
                    <a:pt x="1057378" y="1234953"/>
                  </a:lnTo>
                  <a:lnTo>
                    <a:pt x="1052101" y="1232780"/>
                  </a:lnTo>
                  <a:lnTo>
                    <a:pt x="1048065" y="1230607"/>
                  </a:lnTo>
                  <a:lnTo>
                    <a:pt x="1044960" y="1227503"/>
                  </a:lnTo>
                  <a:lnTo>
                    <a:pt x="1037820" y="1225330"/>
                  </a:lnTo>
                  <a:lnTo>
                    <a:pt x="1025402" y="1223157"/>
                  </a:lnTo>
                  <a:lnTo>
                    <a:pt x="1013916" y="1201115"/>
                  </a:lnTo>
                  <a:lnTo>
                    <a:pt x="1006776" y="1183109"/>
                  </a:lnTo>
                  <a:lnTo>
                    <a:pt x="1005844" y="1164172"/>
                  </a:lnTo>
                  <a:lnTo>
                    <a:pt x="1005844" y="1146166"/>
                  </a:lnTo>
                  <a:lnTo>
                    <a:pt x="1012985" y="1121951"/>
                  </a:lnTo>
                  <a:lnTo>
                    <a:pt x="1016089" y="1111396"/>
                  </a:lnTo>
                  <a:lnTo>
                    <a:pt x="1016089" y="1102083"/>
                  </a:lnTo>
                  <a:lnTo>
                    <a:pt x="1013916" y="1094632"/>
                  </a:lnTo>
                  <a:lnTo>
                    <a:pt x="1017952" y="1085319"/>
                  </a:lnTo>
                  <a:lnTo>
                    <a:pt x="1025092" y="1074764"/>
                  </a:lnTo>
                  <a:lnTo>
                    <a:pt x="1035647" y="1067313"/>
                  </a:lnTo>
                  <a:lnTo>
                    <a:pt x="1048065" y="1061104"/>
                  </a:lnTo>
                  <a:lnTo>
                    <a:pt x="1059551" y="1057999"/>
                  </a:lnTo>
                  <a:lnTo>
                    <a:pt x="1076316" y="1055826"/>
                  </a:lnTo>
                  <a:lnTo>
                    <a:pt x="1091838" y="1055826"/>
                  </a:lnTo>
                  <a:lnTo>
                    <a:pt x="1108602" y="1060173"/>
                  </a:lnTo>
                  <a:lnTo>
                    <a:pt x="1121020" y="1065450"/>
                  </a:lnTo>
                  <a:lnTo>
                    <a:pt x="1137784" y="1065450"/>
                  </a:lnTo>
                  <a:lnTo>
                    <a:pt x="1134679" y="1060173"/>
                  </a:lnTo>
                  <a:lnTo>
                    <a:pt x="1132506" y="1055826"/>
                  </a:lnTo>
                  <a:lnTo>
                    <a:pt x="1130333" y="1052722"/>
                  </a:lnTo>
                  <a:lnTo>
                    <a:pt x="1127229" y="1047444"/>
                  </a:lnTo>
                  <a:lnTo>
                    <a:pt x="1125055" y="1041235"/>
                  </a:lnTo>
                  <a:lnTo>
                    <a:pt x="1128160" y="1041235"/>
                  </a:lnTo>
                  <a:lnTo>
                    <a:pt x="1128160" y="1038131"/>
                  </a:lnTo>
                  <a:lnTo>
                    <a:pt x="1149891" y="1041235"/>
                  </a:lnTo>
                  <a:lnTo>
                    <a:pt x="1168518" y="1048686"/>
                  </a:lnTo>
                  <a:lnTo>
                    <a:pt x="1184040" y="1056137"/>
                  </a:lnTo>
                  <a:lnTo>
                    <a:pt x="1197700" y="1058310"/>
                  </a:lnTo>
                  <a:lnTo>
                    <a:pt x="1208255" y="1067623"/>
                  </a:lnTo>
                  <a:lnTo>
                    <a:pt x="1219741" y="1083456"/>
                  </a:lnTo>
                  <a:lnTo>
                    <a:pt x="1230297" y="1105498"/>
                  </a:lnTo>
                  <a:lnTo>
                    <a:pt x="1239610" y="1126608"/>
                  </a:lnTo>
                  <a:lnTo>
                    <a:pt x="1244888" y="1142441"/>
                  </a:lnTo>
                  <a:lnTo>
                    <a:pt x="1257305" y="1146787"/>
                  </a:lnTo>
                  <a:lnTo>
                    <a:pt x="1257305" y="1142441"/>
                  </a:lnTo>
                  <a:lnTo>
                    <a:pt x="1261341" y="1142441"/>
                  </a:lnTo>
                  <a:lnTo>
                    <a:pt x="1257305" y="1124435"/>
                  </a:lnTo>
                  <a:lnTo>
                    <a:pt x="1250165" y="1104566"/>
                  </a:lnTo>
                  <a:lnTo>
                    <a:pt x="1243025" y="1083456"/>
                  </a:lnTo>
                  <a:lnTo>
                    <a:pt x="1237747" y="1063587"/>
                  </a:lnTo>
                  <a:lnTo>
                    <a:pt x="1235574" y="1045581"/>
                  </a:lnTo>
                  <a:lnTo>
                    <a:pt x="1241783" y="1030991"/>
                  </a:lnTo>
                  <a:lnTo>
                    <a:pt x="1247061" y="1012053"/>
                  </a:lnTo>
                  <a:lnTo>
                    <a:pt x="1257616" y="997462"/>
                  </a:lnTo>
                  <a:lnTo>
                    <a:pt x="1274380" y="986907"/>
                  </a:lnTo>
                  <a:lnTo>
                    <a:pt x="1291144" y="975421"/>
                  </a:lnTo>
                  <a:lnTo>
                    <a:pt x="1306666" y="967039"/>
                  </a:lnTo>
                  <a:lnTo>
                    <a:pt x="1321257" y="957725"/>
                  </a:lnTo>
                  <a:lnTo>
                    <a:pt x="1321257" y="952448"/>
                  </a:lnTo>
                  <a:lnTo>
                    <a:pt x="1318153" y="940961"/>
                  </a:lnTo>
                  <a:lnTo>
                    <a:pt x="1314117" y="928233"/>
                  </a:lnTo>
                  <a:lnTo>
                    <a:pt x="1311012" y="917678"/>
                  </a:lnTo>
                  <a:lnTo>
                    <a:pt x="1308839" y="913332"/>
                  </a:lnTo>
                  <a:lnTo>
                    <a:pt x="1308839" y="904018"/>
                  </a:lnTo>
                  <a:lnTo>
                    <a:pt x="1314117" y="908364"/>
                  </a:lnTo>
                  <a:lnTo>
                    <a:pt x="1316290" y="910538"/>
                  </a:lnTo>
                  <a:lnTo>
                    <a:pt x="1320326" y="911469"/>
                  </a:lnTo>
                  <a:lnTo>
                    <a:pt x="1321257" y="913642"/>
                  </a:lnTo>
                  <a:lnTo>
                    <a:pt x="1325293" y="917988"/>
                  </a:lnTo>
                  <a:lnTo>
                    <a:pt x="1337711" y="886633"/>
                  </a:lnTo>
                  <a:lnTo>
                    <a:pt x="1348266" y="857141"/>
                  </a:lnTo>
                  <a:lnTo>
                    <a:pt x="1362857" y="854968"/>
                  </a:lnTo>
                  <a:lnTo>
                    <a:pt x="1376517" y="852795"/>
                  </a:lnTo>
                  <a:lnTo>
                    <a:pt x="1391108" y="849690"/>
                  </a:lnTo>
                  <a:lnTo>
                    <a:pt x="1401663" y="840377"/>
                  </a:lnTo>
                  <a:lnTo>
                    <a:pt x="1408803" y="840377"/>
                  </a:lnTo>
                  <a:lnTo>
                    <a:pt x="1405698" y="837272"/>
                  </a:lnTo>
                  <a:lnTo>
                    <a:pt x="1398558" y="835099"/>
                  </a:lnTo>
                  <a:lnTo>
                    <a:pt x="1392349" y="832926"/>
                  </a:lnTo>
                  <a:lnTo>
                    <a:pt x="1398558" y="814920"/>
                  </a:lnTo>
                  <a:lnTo>
                    <a:pt x="1406940" y="802192"/>
                  </a:lnTo>
                  <a:lnTo>
                    <a:pt x="1420600" y="792879"/>
                  </a:lnTo>
                  <a:lnTo>
                    <a:pt x="1435191" y="785428"/>
                  </a:lnTo>
                  <a:lnTo>
                    <a:pt x="1448850" y="780150"/>
                  </a:lnTo>
                  <a:lnTo>
                    <a:pt x="1465615" y="772700"/>
                  </a:lnTo>
                  <a:lnTo>
                    <a:pt x="1478032" y="763386"/>
                  </a:lnTo>
                  <a:lnTo>
                    <a:pt x="1478032" y="761213"/>
                  </a:lnTo>
                  <a:lnTo>
                    <a:pt x="1478032" y="759040"/>
                  </a:lnTo>
                  <a:lnTo>
                    <a:pt x="1480205" y="759040"/>
                  </a:lnTo>
                  <a:lnTo>
                    <a:pt x="1482379" y="759040"/>
                  </a:lnTo>
                  <a:lnTo>
                    <a:pt x="1482379" y="763386"/>
                  </a:lnTo>
                  <a:lnTo>
                    <a:pt x="1489519" y="766491"/>
                  </a:lnTo>
                  <a:lnTo>
                    <a:pt x="1482379" y="775804"/>
                  </a:lnTo>
                  <a:lnTo>
                    <a:pt x="1475238" y="781082"/>
                  </a:lnTo>
                  <a:lnTo>
                    <a:pt x="1465925" y="787291"/>
                  </a:lnTo>
                  <a:lnTo>
                    <a:pt x="1465925" y="803123"/>
                  </a:lnTo>
                  <a:lnTo>
                    <a:pt x="1484552" y="795673"/>
                  </a:lnTo>
                  <a:lnTo>
                    <a:pt x="1499143" y="785117"/>
                  </a:lnTo>
                  <a:lnTo>
                    <a:pt x="1509698" y="772389"/>
                  </a:lnTo>
                  <a:lnTo>
                    <a:pt x="1511871" y="770216"/>
                  </a:lnTo>
                  <a:lnTo>
                    <a:pt x="1511871" y="768043"/>
                  </a:lnTo>
                  <a:lnTo>
                    <a:pt x="1514044" y="768043"/>
                  </a:lnTo>
                  <a:lnTo>
                    <a:pt x="1514044" y="765870"/>
                  </a:lnTo>
                  <a:lnTo>
                    <a:pt x="1514044" y="762765"/>
                  </a:lnTo>
                  <a:lnTo>
                    <a:pt x="1504731" y="751279"/>
                  </a:lnTo>
                  <a:lnTo>
                    <a:pt x="1497590" y="740724"/>
                  </a:lnTo>
                  <a:lnTo>
                    <a:pt x="1488277" y="730169"/>
                  </a:lnTo>
                  <a:lnTo>
                    <a:pt x="1473686" y="722718"/>
                  </a:lnTo>
                  <a:lnTo>
                    <a:pt x="1475859" y="711231"/>
                  </a:lnTo>
                  <a:lnTo>
                    <a:pt x="1478032" y="703781"/>
                  </a:lnTo>
                  <a:lnTo>
                    <a:pt x="1481137" y="696330"/>
                  </a:lnTo>
                  <a:lnTo>
                    <a:pt x="1486414" y="687017"/>
                  </a:lnTo>
                  <a:lnTo>
                    <a:pt x="1483310" y="683912"/>
                  </a:lnTo>
                  <a:lnTo>
                    <a:pt x="1479274" y="681739"/>
                  </a:lnTo>
                  <a:lnTo>
                    <a:pt x="1476170" y="679566"/>
                  </a:lnTo>
                  <a:lnTo>
                    <a:pt x="1473996" y="678635"/>
                  </a:lnTo>
                  <a:lnTo>
                    <a:pt x="1471823" y="674288"/>
                  </a:lnTo>
                  <a:lnTo>
                    <a:pt x="1470892" y="671184"/>
                  </a:lnTo>
                  <a:lnTo>
                    <a:pt x="1446988" y="676461"/>
                  </a:lnTo>
                  <a:lnTo>
                    <a:pt x="1425257" y="685775"/>
                  </a:lnTo>
                  <a:lnTo>
                    <a:pt x="1407561" y="698503"/>
                  </a:lnTo>
                  <a:lnTo>
                    <a:pt x="1403525" y="698503"/>
                  </a:lnTo>
                  <a:lnTo>
                    <a:pt x="1418116" y="681739"/>
                  </a:lnTo>
                  <a:lnTo>
                    <a:pt x="1437985" y="672426"/>
                  </a:lnTo>
                  <a:lnTo>
                    <a:pt x="1459716" y="664975"/>
                  </a:lnTo>
                  <a:lnTo>
                    <a:pt x="1485793" y="661870"/>
                  </a:lnTo>
                  <a:lnTo>
                    <a:pt x="1510940" y="657524"/>
                  </a:lnTo>
                  <a:lnTo>
                    <a:pt x="1537017" y="654420"/>
                  </a:lnTo>
                  <a:lnTo>
                    <a:pt x="1562163" y="649142"/>
                  </a:lnTo>
                  <a:lnTo>
                    <a:pt x="1583894" y="639829"/>
                  </a:lnTo>
                  <a:lnTo>
                    <a:pt x="1603763" y="625238"/>
                  </a:lnTo>
                  <a:lnTo>
                    <a:pt x="1603763" y="622133"/>
                  </a:lnTo>
                  <a:lnTo>
                    <a:pt x="1603763" y="619960"/>
                  </a:lnTo>
                  <a:lnTo>
                    <a:pt x="1603763" y="615614"/>
                  </a:lnTo>
                  <a:lnTo>
                    <a:pt x="1601590" y="614683"/>
                  </a:lnTo>
                  <a:lnTo>
                    <a:pt x="1601590" y="610336"/>
                  </a:lnTo>
                  <a:lnTo>
                    <a:pt x="1601590" y="607232"/>
                  </a:lnTo>
                  <a:lnTo>
                    <a:pt x="1603763" y="601023"/>
                  </a:lnTo>
                  <a:lnTo>
                    <a:pt x="1601590" y="595746"/>
                  </a:lnTo>
                  <a:lnTo>
                    <a:pt x="1601590" y="590468"/>
                  </a:lnTo>
                  <a:lnTo>
                    <a:pt x="1600658" y="586122"/>
                  </a:lnTo>
                  <a:lnTo>
                    <a:pt x="1600658" y="580844"/>
                  </a:lnTo>
                  <a:lnTo>
                    <a:pt x="1581721" y="580844"/>
                  </a:lnTo>
                  <a:lnTo>
                    <a:pt x="1579548" y="566253"/>
                  </a:lnTo>
                  <a:lnTo>
                    <a:pt x="1572408" y="556940"/>
                  </a:lnTo>
                  <a:lnTo>
                    <a:pt x="1565268" y="549489"/>
                  </a:lnTo>
                  <a:lnTo>
                    <a:pt x="1552850" y="546385"/>
                  </a:lnTo>
                  <a:lnTo>
                    <a:pt x="1543536" y="556940"/>
                  </a:lnTo>
                  <a:lnTo>
                    <a:pt x="1532981" y="566253"/>
                  </a:lnTo>
                  <a:lnTo>
                    <a:pt x="1521495" y="577740"/>
                  </a:lnTo>
                  <a:lnTo>
                    <a:pt x="1518390" y="577740"/>
                  </a:lnTo>
                  <a:lnTo>
                    <a:pt x="1530808" y="558803"/>
                  </a:lnTo>
                  <a:lnTo>
                    <a:pt x="1542295" y="536761"/>
                  </a:lnTo>
                  <a:lnTo>
                    <a:pt x="1528635" y="526206"/>
                  </a:lnTo>
                  <a:lnTo>
                    <a:pt x="1525531" y="516892"/>
                  </a:lnTo>
                  <a:lnTo>
                    <a:pt x="1527704" y="506337"/>
                  </a:lnTo>
                  <a:lnTo>
                    <a:pt x="1527704" y="494851"/>
                  </a:lnTo>
                  <a:lnTo>
                    <a:pt x="1521495" y="480260"/>
                  </a:lnTo>
                  <a:lnTo>
                    <a:pt x="1520563" y="478087"/>
                  </a:lnTo>
                  <a:lnTo>
                    <a:pt x="1516528" y="478087"/>
                  </a:lnTo>
                  <a:lnTo>
                    <a:pt x="1514354" y="478087"/>
                  </a:lnTo>
                  <a:lnTo>
                    <a:pt x="1511250" y="478087"/>
                  </a:lnTo>
                  <a:lnTo>
                    <a:pt x="1507214" y="478087"/>
                  </a:lnTo>
                  <a:lnTo>
                    <a:pt x="1506283" y="477155"/>
                  </a:lnTo>
                  <a:lnTo>
                    <a:pt x="1504110" y="472809"/>
                  </a:lnTo>
                  <a:lnTo>
                    <a:pt x="1501937" y="469705"/>
                  </a:lnTo>
                  <a:lnTo>
                    <a:pt x="1504110" y="465358"/>
                  </a:lnTo>
                  <a:lnTo>
                    <a:pt x="1504110" y="462254"/>
                  </a:lnTo>
                  <a:lnTo>
                    <a:pt x="1506283" y="460081"/>
                  </a:lnTo>
                  <a:lnTo>
                    <a:pt x="1506283" y="455734"/>
                  </a:lnTo>
                  <a:lnTo>
                    <a:pt x="1506283" y="452630"/>
                  </a:lnTo>
                  <a:lnTo>
                    <a:pt x="1500074" y="443317"/>
                  </a:lnTo>
                  <a:lnTo>
                    <a:pt x="1492934" y="435866"/>
                  </a:lnTo>
                  <a:lnTo>
                    <a:pt x="1485793" y="428415"/>
                  </a:lnTo>
                  <a:lnTo>
                    <a:pt x="1480516" y="420964"/>
                  </a:lnTo>
                  <a:lnTo>
                    <a:pt x="1478343" y="408236"/>
                  </a:lnTo>
                  <a:lnTo>
                    <a:pt x="1463752" y="419723"/>
                  </a:lnTo>
                  <a:lnTo>
                    <a:pt x="1455370" y="434314"/>
                  </a:lnTo>
                  <a:lnTo>
                    <a:pt x="1443883" y="447973"/>
                  </a:lnTo>
                  <a:lnTo>
                    <a:pt x="1429292" y="459460"/>
                  </a:lnTo>
                  <a:lnTo>
                    <a:pt x="1428361" y="455114"/>
                  </a:lnTo>
                  <a:lnTo>
                    <a:pt x="1422152" y="454182"/>
                  </a:lnTo>
                  <a:lnTo>
                    <a:pt x="1419048" y="449836"/>
                  </a:lnTo>
                  <a:lnTo>
                    <a:pt x="1415012" y="447663"/>
                  </a:lnTo>
                  <a:lnTo>
                    <a:pt x="1411907" y="444558"/>
                  </a:lnTo>
                  <a:lnTo>
                    <a:pt x="1409734" y="442385"/>
                  </a:lnTo>
                  <a:lnTo>
                    <a:pt x="1406630" y="431830"/>
                  </a:lnTo>
                  <a:lnTo>
                    <a:pt x="1404457" y="417239"/>
                  </a:lnTo>
                  <a:lnTo>
                    <a:pt x="1400421" y="400475"/>
                  </a:lnTo>
                  <a:lnTo>
                    <a:pt x="1399490" y="391162"/>
                  </a:lnTo>
                  <a:lnTo>
                    <a:pt x="1395454" y="388057"/>
                  </a:lnTo>
                  <a:lnTo>
                    <a:pt x="1390176" y="385884"/>
                  </a:lnTo>
                  <a:lnTo>
                    <a:pt x="1384899" y="383711"/>
                  </a:lnTo>
                  <a:lnTo>
                    <a:pt x="1378690" y="383711"/>
                  </a:lnTo>
                  <a:lnTo>
                    <a:pt x="1375585" y="382780"/>
                  </a:lnTo>
                  <a:lnTo>
                    <a:pt x="1370308" y="378433"/>
                  </a:lnTo>
                  <a:lnTo>
                    <a:pt x="1364099" y="369120"/>
                  </a:lnTo>
                  <a:lnTo>
                    <a:pt x="1358821" y="356392"/>
                  </a:lnTo>
                  <a:lnTo>
                    <a:pt x="1353544" y="347078"/>
                  </a:lnTo>
                  <a:lnTo>
                    <a:pt x="1329639" y="351425"/>
                  </a:lnTo>
                  <a:lnTo>
                    <a:pt x="1307908" y="351425"/>
                  </a:lnTo>
                  <a:lnTo>
                    <a:pt x="1282762" y="347078"/>
                  </a:lnTo>
                  <a:lnTo>
                    <a:pt x="1282762" y="351425"/>
                  </a:lnTo>
                  <a:lnTo>
                    <a:pt x="1278726" y="351425"/>
                  </a:lnTo>
                  <a:lnTo>
                    <a:pt x="1280899" y="369431"/>
                  </a:lnTo>
                  <a:lnTo>
                    <a:pt x="1286177" y="388368"/>
                  </a:lnTo>
                  <a:lnTo>
                    <a:pt x="1290213" y="405132"/>
                  </a:lnTo>
                  <a:lnTo>
                    <a:pt x="1293317" y="420964"/>
                  </a:lnTo>
                  <a:lnTo>
                    <a:pt x="1290213" y="435555"/>
                  </a:lnTo>
                  <a:lnTo>
                    <a:pt x="1283072" y="448284"/>
                  </a:lnTo>
                  <a:lnTo>
                    <a:pt x="1285246" y="454493"/>
                  </a:lnTo>
                  <a:lnTo>
                    <a:pt x="1288350" y="457597"/>
                  </a:lnTo>
                  <a:lnTo>
                    <a:pt x="1292386" y="459770"/>
                  </a:lnTo>
                  <a:lnTo>
                    <a:pt x="1295490" y="461943"/>
                  </a:lnTo>
                  <a:lnTo>
                    <a:pt x="1302630" y="465048"/>
                  </a:lnTo>
                  <a:lnTo>
                    <a:pt x="1302630" y="481812"/>
                  </a:lnTo>
                  <a:lnTo>
                    <a:pt x="1304804" y="498576"/>
                  </a:lnTo>
                  <a:lnTo>
                    <a:pt x="1302630" y="509131"/>
                  </a:lnTo>
                  <a:lnTo>
                    <a:pt x="1297353" y="528068"/>
                  </a:lnTo>
                  <a:lnTo>
                    <a:pt x="1288040" y="542659"/>
                  </a:lnTo>
                  <a:lnTo>
                    <a:pt x="1273449" y="553214"/>
                  </a:lnTo>
                  <a:lnTo>
                    <a:pt x="1258858" y="560665"/>
                  </a:lnTo>
                  <a:lnTo>
                    <a:pt x="1264135" y="577429"/>
                  </a:lnTo>
                  <a:lnTo>
                    <a:pt x="1268171" y="595435"/>
                  </a:lnTo>
                  <a:lnTo>
                    <a:pt x="1270344" y="610026"/>
                  </a:lnTo>
                  <a:lnTo>
                    <a:pt x="1270344" y="621513"/>
                  </a:lnTo>
                  <a:lnTo>
                    <a:pt x="1268171" y="624617"/>
                  </a:lnTo>
                  <a:lnTo>
                    <a:pt x="1268171" y="626790"/>
                  </a:lnTo>
                  <a:lnTo>
                    <a:pt x="1268171" y="628963"/>
                  </a:lnTo>
                  <a:lnTo>
                    <a:pt x="1265998" y="628963"/>
                  </a:lnTo>
                  <a:lnTo>
                    <a:pt x="1262893" y="629895"/>
                  </a:lnTo>
                  <a:lnTo>
                    <a:pt x="1260720" y="629895"/>
                  </a:lnTo>
                  <a:lnTo>
                    <a:pt x="1258547" y="632068"/>
                  </a:lnTo>
                  <a:lnTo>
                    <a:pt x="1256374" y="632068"/>
                  </a:lnTo>
                  <a:lnTo>
                    <a:pt x="1253270" y="634241"/>
                  </a:lnTo>
                  <a:lnTo>
                    <a:pt x="1242714" y="617477"/>
                  </a:lnTo>
                  <a:lnTo>
                    <a:pt x="1233401" y="604748"/>
                  </a:lnTo>
                  <a:lnTo>
                    <a:pt x="1229365" y="593262"/>
                  </a:lnTo>
                  <a:lnTo>
                    <a:pt x="1228434" y="582707"/>
                  </a:lnTo>
                  <a:lnTo>
                    <a:pt x="1226261" y="571220"/>
                  </a:lnTo>
                  <a:lnTo>
                    <a:pt x="1222225" y="556629"/>
                  </a:lnTo>
                  <a:lnTo>
                    <a:pt x="1219121" y="536761"/>
                  </a:lnTo>
                  <a:lnTo>
                    <a:pt x="1189939" y="529310"/>
                  </a:lnTo>
                  <a:lnTo>
                    <a:pt x="1185903" y="529310"/>
                  </a:lnTo>
                  <a:lnTo>
                    <a:pt x="1184972" y="531483"/>
                  </a:lnTo>
                  <a:lnTo>
                    <a:pt x="1180936" y="533656"/>
                  </a:lnTo>
                  <a:lnTo>
                    <a:pt x="1178763" y="535829"/>
                  </a:lnTo>
                  <a:lnTo>
                    <a:pt x="1175658" y="535829"/>
                  </a:lnTo>
                  <a:lnTo>
                    <a:pt x="1171622" y="536761"/>
                  </a:lnTo>
                  <a:lnTo>
                    <a:pt x="1168518" y="535829"/>
                  </a:lnTo>
                  <a:lnTo>
                    <a:pt x="1163240" y="533656"/>
                  </a:lnTo>
                  <a:lnTo>
                    <a:pt x="1150202" y="527137"/>
                  </a:lnTo>
                  <a:lnTo>
                    <a:pt x="1139646" y="515650"/>
                  </a:lnTo>
                  <a:lnTo>
                    <a:pt x="1127229" y="502922"/>
                  </a:lnTo>
                  <a:lnTo>
                    <a:pt x="1113569" y="493609"/>
                  </a:lnTo>
                  <a:lnTo>
                    <a:pt x="1101151" y="488331"/>
                  </a:lnTo>
                  <a:lnTo>
                    <a:pt x="1088733" y="490504"/>
                  </a:lnTo>
                  <a:lnTo>
                    <a:pt x="1083456" y="488331"/>
                  </a:lnTo>
                  <a:lnTo>
                    <a:pt x="1077247" y="488331"/>
                  </a:lnTo>
                  <a:lnTo>
                    <a:pt x="1076316" y="486158"/>
                  </a:lnTo>
                  <a:lnTo>
                    <a:pt x="1076316" y="485227"/>
                  </a:lnTo>
                  <a:lnTo>
                    <a:pt x="1076316" y="483054"/>
                  </a:lnTo>
                  <a:lnTo>
                    <a:pt x="1076316" y="480881"/>
                  </a:lnTo>
                  <a:lnTo>
                    <a:pt x="1076316" y="477776"/>
                  </a:lnTo>
                  <a:lnTo>
                    <a:pt x="1076316" y="473430"/>
                  </a:lnTo>
                  <a:lnTo>
                    <a:pt x="1072280" y="470325"/>
                  </a:lnTo>
                  <a:lnTo>
                    <a:pt x="1072280" y="461012"/>
                  </a:lnTo>
                  <a:lnTo>
                    <a:pt x="1052411" y="461012"/>
                  </a:lnTo>
                  <a:lnTo>
                    <a:pt x="1052411" y="441143"/>
                  </a:lnTo>
                  <a:lnTo>
                    <a:pt x="1048375" y="421275"/>
                  </a:lnTo>
                  <a:lnTo>
                    <a:pt x="1042166" y="406684"/>
                  </a:lnTo>
                  <a:lnTo>
                    <a:pt x="1042166" y="382469"/>
                  </a:lnTo>
                  <a:lnTo>
                    <a:pt x="1048375" y="365705"/>
                  </a:lnTo>
                  <a:lnTo>
                    <a:pt x="1057689" y="355150"/>
                  </a:lnTo>
                  <a:lnTo>
                    <a:pt x="1072280" y="345837"/>
                  </a:lnTo>
                  <a:lnTo>
                    <a:pt x="1089044" y="340559"/>
                  </a:lnTo>
                  <a:lnTo>
                    <a:pt x="1089044" y="335282"/>
                  </a:lnTo>
                  <a:lnTo>
                    <a:pt x="1086871" y="329073"/>
                  </a:lnTo>
                  <a:lnTo>
                    <a:pt x="1086871" y="325968"/>
                  </a:lnTo>
                  <a:lnTo>
                    <a:pt x="1084698" y="323795"/>
                  </a:lnTo>
                  <a:lnTo>
                    <a:pt x="1083766" y="320691"/>
                  </a:lnTo>
                  <a:lnTo>
                    <a:pt x="1081593" y="316344"/>
                  </a:lnTo>
                  <a:lnTo>
                    <a:pt x="1072280" y="316344"/>
                  </a:lnTo>
                  <a:lnTo>
                    <a:pt x="1072280" y="313240"/>
                  </a:lnTo>
                  <a:lnTo>
                    <a:pt x="1079420" y="314171"/>
                  </a:lnTo>
                  <a:lnTo>
                    <a:pt x="1083456" y="316344"/>
                  </a:lnTo>
                  <a:lnTo>
                    <a:pt x="1088733" y="318517"/>
                  </a:lnTo>
                  <a:lnTo>
                    <a:pt x="1094011" y="320691"/>
                  </a:lnTo>
                  <a:lnTo>
                    <a:pt x="1101151" y="320691"/>
                  </a:lnTo>
                  <a:lnTo>
                    <a:pt x="1105187" y="307031"/>
                  </a:lnTo>
                  <a:lnTo>
                    <a:pt x="1108291" y="298649"/>
                  </a:lnTo>
                  <a:lnTo>
                    <a:pt x="1115432" y="291198"/>
                  </a:lnTo>
                  <a:lnTo>
                    <a:pt x="1124745" y="283748"/>
                  </a:lnTo>
                  <a:lnTo>
                    <a:pt x="1126918" y="279401"/>
                  </a:lnTo>
                  <a:lnTo>
                    <a:pt x="1130023" y="276297"/>
                  </a:lnTo>
                  <a:lnTo>
                    <a:pt x="1132196" y="271951"/>
                  </a:lnTo>
                  <a:lnTo>
                    <a:pt x="1132196" y="266673"/>
                  </a:lnTo>
                  <a:lnTo>
                    <a:pt x="1130023" y="261395"/>
                  </a:lnTo>
                  <a:lnTo>
                    <a:pt x="1127849" y="259222"/>
                  </a:lnTo>
                  <a:lnTo>
                    <a:pt x="1126918" y="257049"/>
                  </a:lnTo>
                  <a:lnTo>
                    <a:pt x="1124745" y="254876"/>
                  </a:lnTo>
                  <a:lnTo>
                    <a:pt x="1120709" y="251772"/>
                  </a:lnTo>
                  <a:lnTo>
                    <a:pt x="1117605" y="251772"/>
                  </a:lnTo>
                  <a:lnTo>
                    <a:pt x="1117605" y="247736"/>
                  </a:lnTo>
                  <a:lnTo>
                    <a:pt x="1135300" y="252082"/>
                  </a:lnTo>
                  <a:lnTo>
                    <a:pt x="1147718" y="259533"/>
                  </a:lnTo>
                  <a:lnTo>
                    <a:pt x="1157031" y="259533"/>
                  </a:lnTo>
                  <a:lnTo>
                    <a:pt x="1159205" y="241527"/>
                  </a:lnTo>
                  <a:lnTo>
                    <a:pt x="1161378" y="230040"/>
                  </a:lnTo>
                  <a:lnTo>
                    <a:pt x="1157342" y="219485"/>
                  </a:lnTo>
                  <a:lnTo>
                    <a:pt x="1157342" y="215139"/>
                  </a:lnTo>
                  <a:lnTo>
                    <a:pt x="1208255" y="212034"/>
                  </a:lnTo>
                  <a:lnTo>
                    <a:pt x="1208255" y="205826"/>
                  </a:lnTo>
                  <a:lnTo>
                    <a:pt x="1206082" y="202721"/>
                  </a:lnTo>
                  <a:lnTo>
                    <a:pt x="1206082" y="200548"/>
                  </a:lnTo>
                  <a:lnTo>
                    <a:pt x="1205151" y="198375"/>
                  </a:lnTo>
                  <a:lnTo>
                    <a:pt x="1202977" y="197444"/>
                  </a:lnTo>
                  <a:lnTo>
                    <a:pt x="1200804" y="195270"/>
                  </a:lnTo>
                  <a:lnTo>
                    <a:pt x="1200804" y="190924"/>
                  </a:lnTo>
                  <a:lnTo>
                    <a:pt x="1206082" y="193097"/>
                  </a:lnTo>
                  <a:lnTo>
                    <a:pt x="1210118" y="195270"/>
                  </a:lnTo>
                  <a:lnTo>
                    <a:pt x="1213222" y="197444"/>
                  </a:lnTo>
                  <a:lnTo>
                    <a:pt x="1217258" y="198375"/>
                  </a:lnTo>
                  <a:lnTo>
                    <a:pt x="1224398" y="198375"/>
                  </a:lnTo>
                  <a:lnTo>
                    <a:pt x="1226571" y="187820"/>
                  </a:lnTo>
                  <a:lnTo>
                    <a:pt x="1229676" y="173229"/>
                  </a:lnTo>
                  <a:lnTo>
                    <a:pt x="1233711" y="154292"/>
                  </a:lnTo>
                  <a:lnTo>
                    <a:pt x="1234643" y="138459"/>
                  </a:lnTo>
                  <a:lnTo>
                    <a:pt x="1236816" y="125731"/>
                  </a:lnTo>
                  <a:lnTo>
                    <a:pt x="1236816" y="118280"/>
                  </a:lnTo>
                  <a:lnTo>
                    <a:pt x="1236816" y="103689"/>
                  </a:lnTo>
                  <a:lnTo>
                    <a:pt x="1229676" y="97480"/>
                  </a:lnTo>
                  <a:lnTo>
                    <a:pt x="1220362" y="99653"/>
                  </a:lnTo>
                  <a:lnTo>
                    <a:pt x="1211980" y="103999"/>
                  </a:lnTo>
                  <a:lnTo>
                    <a:pt x="1204840" y="103999"/>
                  </a:lnTo>
                  <a:lnTo>
                    <a:pt x="1202667" y="99653"/>
                  </a:lnTo>
                  <a:lnTo>
                    <a:pt x="1198631" y="97480"/>
                  </a:lnTo>
                  <a:lnTo>
                    <a:pt x="1197700" y="94376"/>
                  </a:lnTo>
                  <a:lnTo>
                    <a:pt x="1193664" y="90029"/>
                  </a:lnTo>
                  <a:lnTo>
                    <a:pt x="1191491" y="86925"/>
                  </a:lnTo>
                  <a:lnTo>
                    <a:pt x="1188386" y="84752"/>
                  </a:lnTo>
                  <a:lnTo>
                    <a:pt x="1184351" y="82579"/>
                  </a:lnTo>
                  <a:lnTo>
                    <a:pt x="1181246" y="82579"/>
                  </a:lnTo>
                  <a:lnTo>
                    <a:pt x="1177210" y="86925"/>
                  </a:lnTo>
                  <a:lnTo>
                    <a:pt x="1166655" y="96238"/>
                  </a:lnTo>
                  <a:lnTo>
                    <a:pt x="1162619" y="108966"/>
                  </a:lnTo>
                  <a:lnTo>
                    <a:pt x="1162619" y="121695"/>
                  </a:lnTo>
                  <a:lnTo>
                    <a:pt x="1164793" y="134423"/>
                  </a:lnTo>
                  <a:lnTo>
                    <a:pt x="1164793" y="147151"/>
                  </a:lnTo>
                  <a:lnTo>
                    <a:pt x="1157652" y="163915"/>
                  </a:lnTo>
                  <a:lnTo>
                    <a:pt x="1148339" y="178506"/>
                  </a:lnTo>
                  <a:lnTo>
                    <a:pt x="1143061" y="176333"/>
                  </a:lnTo>
                  <a:lnTo>
                    <a:pt x="1139957" y="175402"/>
                  </a:lnTo>
                  <a:lnTo>
                    <a:pt x="1137784" y="173229"/>
                  </a:lnTo>
                  <a:lnTo>
                    <a:pt x="1135611" y="171056"/>
                  </a:lnTo>
                  <a:lnTo>
                    <a:pt x="1132506" y="167951"/>
                  </a:lnTo>
                  <a:lnTo>
                    <a:pt x="1134679" y="161742"/>
                  </a:lnTo>
                  <a:lnTo>
                    <a:pt x="1134679" y="153360"/>
                  </a:lnTo>
                  <a:lnTo>
                    <a:pt x="1135611" y="140632"/>
                  </a:lnTo>
                  <a:lnTo>
                    <a:pt x="1137784" y="126041"/>
                  </a:lnTo>
                  <a:lnTo>
                    <a:pt x="1137784" y="114244"/>
                  </a:lnTo>
                  <a:lnTo>
                    <a:pt x="1128470" y="118590"/>
                  </a:lnTo>
                  <a:lnTo>
                    <a:pt x="1123193" y="123868"/>
                  </a:lnTo>
                  <a:lnTo>
                    <a:pt x="1117915" y="129145"/>
                  </a:lnTo>
                  <a:lnTo>
                    <a:pt x="1112638" y="134423"/>
                  </a:lnTo>
                  <a:lnTo>
                    <a:pt x="1101151" y="134423"/>
                  </a:lnTo>
                  <a:lnTo>
                    <a:pt x="1098047" y="119832"/>
                  </a:lnTo>
                  <a:lnTo>
                    <a:pt x="1098047" y="103999"/>
                  </a:lnTo>
                  <a:lnTo>
                    <a:pt x="1071969" y="103999"/>
                  </a:lnTo>
                  <a:lnTo>
                    <a:pt x="1076005" y="96549"/>
                  </a:lnTo>
                  <a:lnTo>
                    <a:pt x="1076936" y="90340"/>
                  </a:lnTo>
                  <a:lnTo>
                    <a:pt x="1079110" y="85062"/>
                  </a:lnTo>
                  <a:lnTo>
                    <a:pt x="1083145" y="81958"/>
                  </a:lnTo>
                  <a:lnTo>
                    <a:pt x="1088423" y="77611"/>
                  </a:lnTo>
                  <a:lnTo>
                    <a:pt x="1088423" y="70161"/>
                  </a:lnTo>
                  <a:lnTo>
                    <a:pt x="1088423" y="62710"/>
                  </a:lnTo>
                  <a:lnTo>
                    <a:pt x="1086250" y="59606"/>
                  </a:lnTo>
                  <a:lnTo>
                    <a:pt x="1083145" y="55259"/>
                  </a:lnTo>
                  <a:lnTo>
                    <a:pt x="1079110" y="52155"/>
                  </a:lnTo>
                  <a:lnTo>
                    <a:pt x="1071969" y="49982"/>
                  </a:lnTo>
                  <a:lnTo>
                    <a:pt x="1074142" y="42531"/>
                  </a:lnTo>
                  <a:lnTo>
                    <a:pt x="1076316" y="39427"/>
                  </a:lnTo>
                  <a:lnTo>
                    <a:pt x="1077247" y="35080"/>
                  </a:lnTo>
                  <a:lnTo>
                    <a:pt x="1079420" y="29803"/>
                  </a:lnTo>
                  <a:lnTo>
                    <a:pt x="1081593" y="25457"/>
                  </a:lnTo>
                  <a:lnTo>
                    <a:pt x="1079420" y="22352"/>
                  </a:lnTo>
                  <a:lnTo>
                    <a:pt x="1076316" y="18006"/>
                  </a:lnTo>
                  <a:lnTo>
                    <a:pt x="1074142" y="17075"/>
                  </a:lnTo>
                  <a:lnTo>
                    <a:pt x="1071969" y="14901"/>
                  </a:lnTo>
                  <a:lnTo>
                    <a:pt x="1069796" y="12728"/>
                  </a:lnTo>
                  <a:lnTo>
                    <a:pt x="1069796" y="7451"/>
                  </a:lnTo>
                  <a:lnTo>
                    <a:pt x="1068865" y="0"/>
                  </a:lnTo>
                  <a:lnTo>
                    <a:pt x="1057378" y="2173"/>
                  </a:lnTo>
                  <a:lnTo>
                    <a:pt x="1046823" y="5278"/>
                  </a:lnTo>
                  <a:lnTo>
                    <a:pt x="1037510" y="9624"/>
                  </a:lnTo>
                  <a:lnTo>
                    <a:pt x="1025092" y="29492"/>
                  </a:lnTo>
                  <a:lnTo>
                    <a:pt x="1021056" y="47498"/>
                  </a:lnTo>
                  <a:lnTo>
                    <a:pt x="1023229" y="66435"/>
                  </a:lnTo>
                  <a:lnTo>
                    <a:pt x="1032543" y="82268"/>
                  </a:lnTo>
                  <a:lnTo>
                    <a:pt x="1044960" y="96859"/>
                  </a:lnTo>
                  <a:lnTo>
                    <a:pt x="1047134" y="104310"/>
                  </a:lnTo>
                  <a:lnTo>
                    <a:pt x="1044960" y="118901"/>
                  </a:lnTo>
                  <a:lnTo>
                    <a:pt x="1044960" y="135665"/>
                  </a:lnTo>
                  <a:lnTo>
                    <a:pt x="1044960" y="150256"/>
                  </a:lnTo>
                  <a:lnTo>
                    <a:pt x="1032543" y="150256"/>
                  </a:lnTo>
                  <a:lnTo>
                    <a:pt x="1032543" y="153360"/>
                  </a:lnTo>
                  <a:lnTo>
                    <a:pt x="1030369" y="159569"/>
                  </a:lnTo>
                  <a:lnTo>
                    <a:pt x="1030369" y="162674"/>
                  </a:lnTo>
                  <a:lnTo>
                    <a:pt x="1028196" y="170124"/>
                  </a:lnTo>
                  <a:lnTo>
                    <a:pt x="1019814" y="153360"/>
                  </a:lnTo>
                  <a:lnTo>
                    <a:pt x="1012674" y="137528"/>
                  </a:lnTo>
                  <a:lnTo>
                    <a:pt x="988770" y="137528"/>
                  </a:lnTo>
                  <a:lnTo>
                    <a:pt x="988770" y="150256"/>
                  </a:lnTo>
                  <a:lnTo>
                    <a:pt x="986597" y="152429"/>
                  </a:lnTo>
                  <a:lnTo>
                    <a:pt x="984424" y="153360"/>
                  </a:lnTo>
                  <a:lnTo>
                    <a:pt x="983492" y="155533"/>
                  </a:lnTo>
                  <a:lnTo>
                    <a:pt x="981319" y="157706"/>
                  </a:lnTo>
                  <a:lnTo>
                    <a:pt x="962692" y="157706"/>
                  </a:lnTo>
                  <a:lnTo>
                    <a:pt x="950275" y="155533"/>
                  </a:lnTo>
                  <a:lnTo>
                    <a:pt x="937857" y="153360"/>
                  </a:lnTo>
                  <a:lnTo>
                    <a:pt x="925439" y="150256"/>
                  </a:lnTo>
                  <a:lnTo>
                    <a:pt x="905570" y="150256"/>
                  </a:lnTo>
                  <a:lnTo>
                    <a:pt x="901535" y="142805"/>
                  </a:lnTo>
                  <a:lnTo>
                    <a:pt x="898430" y="139701"/>
                  </a:lnTo>
                  <a:lnTo>
                    <a:pt x="894394" y="133492"/>
                  </a:lnTo>
                  <a:lnTo>
                    <a:pt x="889117" y="130387"/>
                  </a:lnTo>
                  <a:lnTo>
                    <a:pt x="889117" y="117659"/>
                  </a:lnTo>
                  <a:lnTo>
                    <a:pt x="842239" y="122937"/>
                  </a:lnTo>
                  <a:lnTo>
                    <a:pt x="842239" y="126041"/>
                  </a:lnTo>
                  <a:lnTo>
                    <a:pt x="838204" y="126041"/>
                  </a:lnTo>
                  <a:lnTo>
                    <a:pt x="838204" y="132250"/>
                  </a:lnTo>
                  <a:lnTo>
                    <a:pt x="840377" y="135354"/>
                  </a:lnTo>
                  <a:lnTo>
                    <a:pt x="842550" y="139701"/>
                  </a:lnTo>
                  <a:lnTo>
                    <a:pt x="843481" y="140632"/>
                  </a:lnTo>
                  <a:lnTo>
                    <a:pt x="845654" y="145910"/>
                  </a:lnTo>
                  <a:lnTo>
                    <a:pt x="877941" y="145910"/>
                  </a:lnTo>
                  <a:lnTo>
                    <a:pt x="877941" y="150256"/>
                  </a:lnTo>
                  <a:lnTo>
                    <a:pt x="870800" y="152429"/>
                  </a:lnTo>
                  <a:lnTo>
                    <a:pt x="865523" y="153360"/>
                  </a:lnTo>
                  <a:lnTo>
                    <a:pt x="858383" y="153360"/>
                  </a:lnTo>
                  <a:lnTo>
                    <a:pt x="849069" y="153360"/>
                  </a:lnTo>
                  <a:lnTo>
                    <a:pt x="849069" y="189993"/>
                  </a:lnTo>
                  <a:lnTo>
                    <a:pt x="840687" y="179438"/>
                  </a:lnTo>
                  <a:lnTo>
                    <a:pt x="831374" y="167951"/>
                  </a:lnTo>
                  <a:lnTo>
                    <a:pt x="822060" y="157396"/>
                  </a:lnTo>
                  <a:lnTo>
                    <a:pt x="813678" y="155223"/>
                  </a:lnTo>
                  <a:lnTo>
                    <a:pt x="799087" y="155223"/>
                  </a:lnTo>
                  <a:lnTo>
                    <a:pt x="782323" y="155223"/>
                  </a:lnTo>
                  <a:lnTo>
                    <a:pt x="765559" y="153050"/>
                  </a:lnTo>
                  <a:lnTo>
                    <a:pt x="753141" y="153050"/>
                  </a:lnTo>
                  <a:lnTo>
                    <a:pt x="755315" y="149945"/>
                  </a:lnTo>
                  <a:lnTo>
                    <a:pt x="756246" y="147772"/>
                  </a:lnTo>
                  <a:lnTo>
                    <a:pt x="756246" y="145599"/>
                  </a:lnTo>
                  <a:lnTo>
                    <a:pt x="758419" y="144668"/>
                  </a:lnTo>
                  <a:lnTo>
                    <a:pt x="762455" y="142495"/>
                  </a:lnTo>
                  <a:lnTo>
                    <a:pt x="765559" y="140321"/>
                  </a:lnTo>
                  <a:lnTo>
                    <a:pt x="763386" y="137217"/>
                  </a:lnTo>
                  <a:lnTo>
                    <a:pt x="760282" y="129766"/>
                  </a:lnTo>
                  <a:lnTo>
                    <a:pt x="756246" y="124489"/>
                  </a:lnTo>
                  <a:lnTo>
                    <a:pt x="753141" y="120143"/>
                  </a:lnTo>
                  <a:lnTo>
                    <a:pt x="749106" y="117038"/>
                  </a:lnTo>
                  <a:lnTo>
                    <a:pt x="746001" y="117038"/>
                  </a:lnTo>
                  <a:lnTo>
                    <a:pt x="742897" y="117969"/>
                  </a:lnTo>
                  <a:lnTo>
                    <a:pt x="736688" y="120143"/>
                  </a:lnTo>
                  <a:lnTo>
                    <a:pt x="733583" y="122316"/>
                  </a:lnTo>
                  <a:lnTo>
                    <a:pt x="728306" y="122316"/>
                  </a:lnTo>
                  <a:lnTo>
                    <a:pt x="722097" y="122316"/>
                  </a:lnTo>
                  <a:lnTo>
                    <a:pt x="706575" y="110829"/>
                  </a:lnTo>
                  <a:lnTo>
                    <a:pt x="689811" y="98101"/>
                  </a:lnTo>
                  <a:lnTo>
                    <a:pt x="673046" y="85373"/>
                  </a:lnTo>
                  <a:lnTo>
                    <a:pt x="653178" y="80095"/>
                  </a:lnTo>
                  <a:lnTo>
                    <a:pt x="649142" y="81026"/>
                  </a:lnTo>
                  <a:lnTo>
                    <a:pt x="643865" y="83199"/>
                  </a:lnTo>
                  <a:lnTo>
                    <a:pt x="640760" y="87546"/>
                  </a:lnTo>
                  <a:lnTo>
                    <a:pt x="635482" y="90650"/>
                  </a:lnTo>
                  <a:lnTo>
                    <a:pt x="629274" y="92823"/>
                  </a:lnTo>
                  <a:lnTo>
                    <a:pt x="628342" y="88477"/>
                  </a:lnTo>
                  <a:lnTo>
                    <a:pt x="626169" y="85373"/>
                  </a:lnTo>
                  <a:lnTo>
                    <a:pt x="622133" y="80095"/>
                  </a:lnTo>
                  <a:lnTo>
                    <a:pt x="621202" y="80095"/>
                  </a:lnTo>
                  <a:lnTo>
                    <a:pt x="617166" y="80095"/>
                  </a:lnTo>
                  <a:lnTo>
                    <a:pt x="614993" y="81026"/>
                  </a:lnTo>
                  <a:lnTo>
                    <a:pt x="611889" y="83199"/>
                  </a:lnTo>
                  <a:lnTo>
                    <a:pt x="609715" y="85373"/>
                  </a:lnTo>
                  <a:lnTo>
                    <a:pt x="606611" y="88477"/>
                  </a:lnTo>
                  <a:lnTo>
                    <a:pt x="592951" y="85373"/>
                  </a:lnTo>
                  <a:lnTo>
                    <a:pt x="584569" y="77922"/>
                  </a:lnTo>
                  <a:lnTo>
                    <a:pt x="578360" y="68609"/>
                  </a:lnTo>
                  <a:lnTo>
                    <a:pt x="573083" y="55880"/>
                  </a:lnTo>
                  <a:lnTo>
                    <a:pt x="569978" y="58985"/>
                  </a:lnTo>
                  <a:lnTo>
                    <a:pt x="565943" y="65194"/>
                  </a:lnTo>
                  <a:lnTo>
                    <a:pt x="563770" y="70471"/>
                  </a:lnTo>
                  <a:lnTo>
                    <a:pt x="562838" y="75749"/>
                  </a:lnTo>
                  <a:lnTo>
                    <a:pt x="546074" y="77922"/>
                  </a:lnTo>
                  <a:lnTo>
                    <a:pt x="533656" y="77922"/>
                  </a:lnTo>
                  <a:lnTo>
                    <a:pt x="521238" y="80095"/>
                  </a:lnTo>
                  <a:lnTo>
                    <a:pt x="511925" y="85373"/>
                  </a:lnTo>
                  <a:lnTo>
                    <a:pt x="502612" y="95928"/>
                  </a:lnTo>
                  <a:lnTo>
                    <a:pt x="482743" y="92823"/>
                  </a:lnTo>
                  <a:lnTo>
                    <a:pt x="482743" y="85373"/>
                  </a:lnTo>
                  <a:lnTo>
                    <a:pt x="504474" y="76059"/>
                  </a:lnTo>
                  <a:lnTo>
                    <a:pt x="524343" y="63331"/>
                  </a:lnTo>
                  <a:lnTo>
                    <a:pt x="542970" y="48740"/>
                  </a:lnTo>
                  <a:lnTo>
                    <a:pt x="549179" y="48740"/>
                  </a:lnTo>
                  <a:lnTo>
                    <a:pt x="546074" y="46567"/>
                  </a:lnTo>
                  <a:lnTo>
                    <a:pt x="542970" y="44394"/>
                  </a:lnTo>
                  <a:lnTo>
                    <a:pt x="536761" y="43462"/>
                  </a:lnTo>
                  <a:lnTo>
                    <a:pt x="533656" y="41289"/>
                  </a:lnTo>
                  <a:lnTo>
                    <a:pt x="516892" y="44394"/>
                  </a:lnTo>
                  <a:lnTo>
                    <a:pt x="504474" y="50603"/>
                  </a:lnTo>
                  <a:lnTo>
                    <a:pt x="492988" y="58985"/>
                  </a:lnTo>
                  <a:lnTo>
                    <a:pt x="482433" y="66435"/>
                  </a:lnTo>
                  <a:lnTo>
                    <a:pt x="470015" y="73886"/>
                  </a:lnTo>
                  <a:lnTo>
                    <a:pt x="455424" y="78232"/>
                  </a:lnTo>
                  <a:lnTo>
                    <a:pt x="433693" y="80405"/>
                  </a:lnTo>
                  <a:lnTo>
                    <a:pt x="436797" y="88788"/>
                  </a:lnTo>
                  <a:lnTo>
                    <a:pt x="443006" y="96238"/>
                  </a:lnTo>
                  <a:lnTo>
                    <a:pt x="448284" y="103689"/>
                  </a:lnTo>
                  <a:lnTo>
                    <a:pt x="453561" y="109898"/>
                  </a:lnTo>
                  <a:lnTo>
                    <a:pt x="453561" y="117349"/>
                  </a:lnTo>
                  <a:lnTo>
                    <a:pt x="429657" y="113002"/>
                  </a:lnTo>
                  <a:lnTo>
                    <a:pt x="409788" y="102447"/>
                  </a:lnTo>
                  <a:lnTo>
                    <a:pt x="392093" y="90961"/>
                  </a:lnTo>
                  <a:lnTo>
                    <a:pt x="373466" y="78232"/>
                  </a:lnTo>
                  <a:lnTo>
                    <a:pt x="353598" y="68919"/>
                  </a:lnTo>
                  <a:lnTo>
                    <a:pt x="322243" y="73265"/>
                  </a:lnTo>
                  <a:lnTo>
                    <a:pt x="307652" y="68919"/>
                  </a:lnTo>
                  <a:lnTo>
                    <a:pt x="293061" y="61468"/>
                  </a:lnTo>
                  <a:lnTo>
                    <a:pt x="277539" y="56191"/>
                  </a:lnTo>
                  <a:lnTo>
                    <a:pt x="266052" y="51844"/>
                  </a:lnTo>
                  <a:lnTo>
                    <a:pt x="262948" y="51844"/>
                  </a:lnTo>
                  <a:lnTo>
                    <a:pt x="256739" y="54018"/>
                  </a:lnTo>
                  <a:lnTo>
                    <a:pt x="253634" y="56191"/>
                  </a:lnTo>
                  <a:lnTo>
                    <a:pt x="249598" y="56191"/>
                  </a:lnTo>
                  <a:lnTo>
                    <a:pt x="244321" y="58364"/>
                  </a:lnTo>
                  <a:lnTo>
                    <a:pt x="239043" y="56191"/>
                  </a:lnTo>
                  <a:lnTo>
                    <a:pt x="233766" y="54018"/>
                  </a:lnTo>
                  <a:lnTo>
                    <a:pt x="229730" y="50913"/>
                  </a:lnTo>
                  <a:lnTo>
                    <a:pt x="226625" y="46567"/>
                  </a:lnTo>
                  <a:lnTo>
                    <a:pt x="221348" y="41289"/>
                  </a:lnTo>
                  <a:lnTo>
                    <a:pt x="217312" y="38185"/>
                  </a:lnTo>
                  <a:lnTo>
                    <a:pt x="214208" y="36012"/>
                  </a:lnTo>
                  <a:lnTo>
                    <a:pt x="210172" y="36012"/>
                  </a:lnTo>
                  <a:lnTo>
                    <a:pt x="207067" y="36012"/>
                  </a:lnTo>
                  <a:lnTo>
                    <a:pt x="203032" y="38185"/>
                  </a:lnTo>
                  <a:lnTo>
                    <a:pt x="199927" y="39116"/>
                  </a:lnTo>
                  <a:lnTo>
                    <a:pt x="195891" y="39116"/>
                  </a:lnTo>
                  <a:lnTo>
                    <a:pt x="190614" y="39116"/>
                  </a:lnTo>
                  <a:lnTo>
                    <a:pt x="186578" y="36012"/>
                  </a:lnTo>
                  <a:lnTo>
                    <a:pt x="183473" y="31665"/>
                  </a:lnTo>
                  <a:lnTo>
                    <a:pt x="181300" y="30734"/>
                  </a:lnTo>
                  <a:lnTo>
                    <a:pt x="181300" y="26388"/>
                  </a:lnTo>
                  <a:lnTo>
                    <a:pt x="179127" y="24215"/>
                  </a:lnTo>
                  <a:lnTo>
                    <a:pt x="179127" y="21110"/>
                  </a:lnTo>
                  <a:lnTo>
                    <a:pt x="176023" y="18937"/>
                  </a:lnTo>
                  <a:lnTo>
                    <a:pt x="170745" y="15833"/>
                  </a:lnTo>
                  <a:lnTo>
                    <a:pt x="153981" y="26388"/>
                  </a:lnTo>
                  <a:lnTo>
                    <a:pt x="137217" y="33839"/>
                  </a:lnTo>
                  <a:lnTo>
                    <a:pt x="117348" y="39116"/>
                  </a:lnTo>
                  <a:lnTo>
                    <a:pt x="99653" y="48430"/>
                  </a:lnTo>
                  <a:lnTo>
                    <a:pt x="85993" y="58985"/>
                  </a:lnTo>
                  <a:lnTo>
                    <a:pt x="82889" y="70471"/>
                  </a:lnTo>
                  <a:lnTo>
                    <a:pt x="78853" y="83199"/>
                  </a:lnTo>
                  <a:lnTo>
                    <a:pt x="73576" y="95928"/>
                  </a:lnTo>
                  <a:lnTo>
                    <a:pt x="56812" y="105241"/>
                  </a:lnTo>
                  <a:lnTo>
                    <a:pt x="36012" y="107414"/>
                  </a:lnTo>
                  <a:lnTo>
                    <a:pt x="14281" y="105241"/>
                  </a:lnTo>
                  <a:lnTo>
                    <a:pt x="12107" y="110519"/>
                  </a:lnTo>
                  <a:lnTo>
                    <a:pt x="9934" y="116728"/>
                  </a:lnTo>
                  <a:lnTo>
                    <a:pt x="6830" y="122005"/>
                  </a:lnTo>
                  <a:lnTo>
                    <a:pt x="15212" y="138769"/>
                  </a:lnTo>
                  <a:lnTo>
                    <a:pt x="29803" y="149324"/>
                  </a:lnTo>
                  <a:lnTo>
                    <a:pt x="46567" y="159880"/>
                  </a:lnTo>
                  <a:lnTo>
                    <a:pt x="61158" y="171366"/>
                  </a:lnTo>
                  <a:lnTo>
                    <a:pt x="73576" y="185957"/>
                  </a:lnTo>
                  <a:lnTo>
                    <a:pt x="77611" y="191235"/>
                  </a:lnTo>
                  <a:lnTo>
                    <a:pt x="78543" y="196512"/>
                  </a:lnTo>
                  <a:lnTo>
                    <a:pt x="80716" y="202721"/>
                  </a:lnTo>
                  <a:lnTo>
                    <a:pt x="82889" y="207999"/>
                  </a:lnTo>
                  <a:lnTo>
                    <a:pt x="85993" y="213276"/>
                  </a:lnTo>
                  <a:lnTo>
                    <a:pt x="85993" y="220727"/>
                  </a:lnTo>
                  <a:lnTo>
                    <a:pt x="73576" y="226005"/>
                  </a:lnTo>
                  <a:lnTo>
                    <a:pt x="70471" y="220727"/>
                  </a:lnTo>
                  <a:lnTo>
                    <a:pt x="64262" y="215449"/>
                  </a:lnTo>
                  <a:lnTo>
                    <a:pt x="58985" y="211103"/>
                  </a:lnTo>
                  <a:lnTo>
                    <a:pt x="53707" y="205826"/>
                  </a:lnTo>
                  <a:lnTo>
                    <a:pt x="49671" y="205826"/>
                  </a:lnTo>
                  <a:lnTo>
                    <a:pt x="48740" y="205826"/>
                  </a:lnTo>
                  <a:lnTo>
                    <a:pt x="46567" y="207999"/>
                  </a:lnTo>
                  <a:lnTo>
                    <a:pt x="44394" y="207999"/>
                  </a:lnTo>
                  <a:lnTo>
                    <a:pt x="43462" y="210172"/>
                  </a:lnTo>
                  <a:lnTo>
                    <a:pt x="26698" y="210172"/>
                  </a:lnTo>
                  <a:lnTo>
                    <a:pt x="28871" y="213276"/>
                  </a:lnTo>
                  <a:lnTo>
                    <a:pt x="28871" y="215449"/>
                  </a:lnTo>
                  <a:lnTo>
                    <a:pt x="29803" y="217623"/>
                  </a:lnTo>
                  <a:lnTo>
                    <a:pt x="26698" y="220727"/>
                  </a:lnTo>
                  <a:lnTo>
                    <a:pt x="22663" y="225073"/>
                  </a:lnTo>
                  <a:lnTo>
                    <a:pt x="19558" y="225073"/>
                  </a:lnTo>
                  <a:lnTo>
                    <a:pt x="15522" y="226005"/>
                  </a:lnTo>
                  <a:lnTo>
                    <a:pt x="10245" y="228178"/>
                  </a:lnTo>
                  <a:lnTo>
                    <a:pt x="7140" y="230351"/>
                  </a:lnTo>
                  <a:lnTo>
                    <a:pt x="0" y="230351"/>
                  </a:lnTo>
                  <a:lnTo>
                    <a:pt x="3104" y="257670"/>
                  </a:lnTo>
                  <a:lnTo>
                    <a:pt x="17695" y="265121"/>
                  </a:lnTo>
                  <a:lnTo>
                    <a:pt x="36322" y="268225"/>
                  </a:lnTo>
                  <a:lnTo>
                    <a:pt x="51844" y="274434"/>
                  </a:lnTo>
                  <a:lnTo>
                    <a:pt x="63331" y="277539"/>
                  </a:lnTo>
                  <a:lnTo>
                    <a:pt x="68609" y="277539"/>
                  </a:lnTo>
                  <a:lnTo>
                    <a:pt x="71713" y="275365"/>
                  </a:lnTo>
                  <a:lnTo>
                    <a:pt x="75749" y="274434"/>
                  </a:lnTo>
                  <a:lnTo>
                    <a:pt x="77922" y="272261"/>
                  </a:lnTo>
                  <a:lnTo>
                    <a:pt x="78853" y="270088"/>
                  </a:lnTo>
                  <a:lnTo>
                    <a:pt x="82889" y="266983"/>
                  </a:lnTo>
                  <a:lnTo>
                    <a:pt x="97790" y="266983"/>
                  </a:lnTo>
                  <a:lnTo>
                    <a:pt x="95617" y="267915"/>
                  </a:lnTo>
                  <a:lnTo>
                    <a:pt x="95617" y="270088"/>
                  </a:lnTo>
                  <a:lnTo>
                    <a:pt x="95617" y="272261"/>
                  </a:lnTo>
                  <a:lnTo>
                    <a:pt x="93444" y="272261"/>
                  </a:lnTo>
                  <a:lnTo>
                    <a:pt x="91271" y="274434"/>
                  </a:lnTo>
                  <a:lnTo>
                    <a:pt x="91271" y="292440"/>
                  </a:lnTo>
                  <a:lnTo>
                    <a:pt x="85993" y="303926"/>
                  </a:lnTo>
                  <a:lnTo>
                    <a:pt x="78853" y="311377"/>
                  </a:lnTo>
                  <a:lnTo>
                    <a:pt x="68298" y="316655"/>
                  </a:lnTo>
                  <a:lnTo>
                    <a:pt x="56812" y="319759"/>
                  </a:lnTo>
                  <a:lnTo>
                    <a:pt x="44394" y="327210"/>
                  </a:lnTo>
                  <a:lnTo>
                    <a:pt x="37253" y="336523"/>
                  </a:lnTo>
                  <a:lnTo>
                    <a:pt x="31976" y="347078"/>
                  </a:lnTo>
                  <a:lnTo>
                    <a:pt x="26698" y="360738"/>
                  </a:lnTo>
                  <a:lnTo>
                    <a:pt x="20489" y="371293"/>
                  </a:lnTo>
                  <a:lnTo>
                    <a:pt x="31976" y="391162"/>
                  </a:lnTo>
                  <a:lnTo>
                    <a:pt x="46567" y="410099"/>
                  </a:lnTo>
                  <a:lnTo>
                    <a:pt x="64262" y="422827"/>
                  </a:lnTo>
                  <a:lnTo>
                    <a:pt x="66435" y="425000"/>
                  </a:lnTo>
                  <a:lnTo>
                    <a:pt x="69540" y="425000"/>
                  </a:lnTo>
                  <a:lnTo>
                    <a:pt x="71713" y="425000"/>
                  </a:lnTo>
                  <a:lnTo>
                    <a:pt x="73886" y="422827"/>
                  </a:lnTo>
                  <a:lnTo>
                    <a:pt x="76991" y="419723"/>
                  </a:lnTo>
                  <a:lnTo>
                    <a:pt x="81026" y="430278"/>
                  </a:lnTo>
                  <a:lnTo>
                    <a:pt x="86304" y="444869"/>
                  </a:lnTo>
                  <a:lnTo>
                    <a:pt x="88477" y="455424"/>
                  </a:lnTo>
                  <a:lnTo>
                    <a:pt x="93755" y="455424"/>
                  </a:lnTo>
                  <a:lnTo>
                    <a:pt x="97790" y="455734"/>
                  </a:lnTo>
                  <a:lnTo>
                    <a:pt x="98722" y="455734"/>
                  </a:lnTo>
                  <a:lnTo>
                    <a:pt x="100895" y="453561"/>
                  </a:lnTo>
                  <a:lnTo>
                    <a:pt x="103068" y="451388"/>
                  </a:lnTo>
                  <a:lnTo>
                    <a:pt x="105241" y="449215"/>
                  </a:lnTo>
                  <a:lnTo>
                    <a:pt x="108346" y="451388"/>
                  </a:lnTo>
                  <a:lnTo>
                    <a:pt x="110208" y="451388"/>
                  </a:lnTo>
                  <a:lnTo>
                    <a:pt x="112381" y="453561"/>
                  </a:lnTo>
                  <a:lnTo>
                    <a:pt x="112381" y="456666"/>
                  </a:lnTo>
                  <a:lnTo>
                    <a:pt x="112381" y="461012"/>
                  </a:lnTo>
                  <a:lnTo>
                    <a:pt x="124799" y="456666"/>
                  </a:lnTo>
                  <a:lnTo>
                    <a:pt x="134113" y="453561"/>
                  </a:lnTo>
                  <a:lnTo>
                    <a:pt x="147772" y="449215"/>
                  </a:lnTo>
                  <a:lnTo>
                    <a:pt x="144668" y="471257"/>
                  </a:lnTo>
                  <a:lnTo>
                    <a:pt x="135354" y="488021"/>
                  </a:lnTo>
                  <a:lnTo>
                    <a:pt x="122937" y="502612"/>
                  </a:lnTo>
                  <a:lnTo>
                    <a:pt x="106172" y="515340"/>
                  </a:lnTo>
                  <a:lnTo>
                    <a:pt x="88477" y="527137"/>
                  </a:lnTo>
                  <a:lnTo>
                    <a:pt x="69850" y="537692"/>
                  </a:lnTo>
                  <a:lnTo>
                    <a:pt x="54328" y="549179"/>
                  </a:lnTo>
                  <a:lnTo>
                    <a:pt x="41910" y="561907"/>
                  </a:lnTo>
                  <a:lnTo>
                    <a:pt x="37874" y="561907"/>
                  </a:lnTo>
                  <a:lnTo>
                    <a:pt x="37874" y="565011"/>
                  </a:lnTo>
                  <a:lnTo>
                    <a:pt x="48430" y="561907"/>
                  </a:lnTo>
                  <a:lnTo>
                    <a:pt x="65194" y="554456"/>
                  </a:lnTo>
                  <a:lnTo>
                    <a:pt x="86925" y="543901"/>
                  </a:lnTo>
                  <a:lnTo>
                    <a:pt x="108656" y="530241"/>
                  </a:lnTo>
                  <a:lnTo>
                    <a:pt x="130387" y="515650"/>
                  </a:lnTo>
                  <a:lnTo>
                    <a:pt x="152118" y="502922"/>
                  </a:lnTo>
                  <a:lnTo>
                    <a:pt x="169814" y="492367"/>
                  </a:lnTo>
                  <a:lnTo>
                    <a:pt x="184405" y="480881"/>
                  </a:lnTo>
                  <a:lnTo>
                    <a:pt x="191545" y="473430"/>
                  </a:lnTo>
                  <a:lnTo>
                    <a:pt x="203032" y="456666"/>
                  </a:lnTo>
                  <a:lnTo>
                    <a:pt x="210172" y="438660"/>
                  </a:lnTo>
                  <a:lnTo>
                    <a:pt x="215449" y="421896"/>
                  </a:lnTo>
                  <a:lnTo>
                    <a:pt x="222590" y="406063"/>
                  </a:lnTo>
                  <a:lnTo>
                    <a:pt x="234076" y="391472"/>
                  </a:lnTo>
                  <a:lnTo>
                    <a:pt x="247736" y="379986"/>
                  </a:lnTo>
                  <a:lnTo>
                    <a:pt x="247736" y="376881"/>
                  </a:lnTo>
                  <a:lnTo>
                    <a:pt x="257049" y="376881"/>
                  </a:lnTo>
                  <a:lnTo>
                    <a:pt x="247736" y="392714"/>
                  </a:lnTo>
                  <a:lnTo>
                    <a:pt x="237181" y="407305"/>
                  </a:lnTo>
                  <a:lnTo>
                    <a:pt x="230040" y="424069"/>
                  </a:lnTo>
                  <a:lnTo>
                    <a:pt x="224763" y="440833"/>
                  </a:lnTo>
                  <a:lnTo>
                    <a:pt x="246494" y="435555"/>
                  </a:lnTo>
                  <a:lnTo>
                    <a:pt x="262016" y="426242"/>
                  </a:lnTo>
                  <a:lnTo>
                    <a:pt x="280643" y="416929"/>
                  </a:lnTo>
                  <a:lnTo>
                    <a:pt x="280643" y="392714"/>
                  </a:lnTo>
                  <a:lnTo>
                    <a:pt x="297407" y="394887"/>
                  </a:lnTo>
                  <a:lnTo>
                    <a:pt x="307962" y="400165"/>
                  </a:lnTo>
                  <a:lnTo>
                    <a:pt x="317276" y="407615"/>
                  </a:lnTo>
                  <a:lnTo>
                    <a:pt x="327831" y="413824"/>
                  </a:lnTo>
                  <a:lnTo>
                    <a:pt x="361048" y="413824"/>
                  </a:lnTo>
                  <a:lnTo>
                    <a:pt x="376571" y="422206"/>
                  </a:lnTo>
                  <a:lnTo>
                    <a:pt x="393335" y="436797"/>
                  </a:lnTo>
                  <a:lnTo>
                    <a:pt x="407926" y="449526"/>
                  </a:lnTo>
                  <a:lnTo>
                    <a:pt x="427794" y="458839"/>
                  </a:lnTo>
                  <a:lnTo>
                    <a:pt x="451699" y="464117"/>
                  </a:lnTo>
                  <a:lnTo>
                    <a:pt x="471567" y="473430"/>
                  </a:lnTo>
                  <a:lnTo>
                    <a:pt x="486158" y="486158"/>
                  </a:lnTo>
                  <a:lnTo>
                    <a:pt x="498576" y="502922"/>
                  </a:lnTo>
                  <a:lnTo>
                    <a:pt x="507889" y="519686"/>
                  </a:lnTo>
                  <a:lnTo>
                    <a:pt x="519376" y="536450"/>
                  </a:lnTo>
                  <a:lnTo>
                    <a:pt x="531794" y="550110"/>
                  </a:lnTo>
                  <a:lnTo>
                    <a:pt x="527758" y="574325"/>
                  </a:lnTo>
                  <a:lnTo>
                    <a:pt x="539244" y="579602"/>
                  </a:lnTo>
                  <a:lnTo>
                    <a:pt x="546385" y="588916"/>
                  </a:lnTo>
                  <a:lnTo>
                    <a:pt x="551662" y="600402"/>
                  </a:lnTo>
                  <a:lnTo>
                    <a:pt x="554767" y="613131"/>
                  </a:lnTo>
                  <a:lnTo>
                    <a:pt x="560976" y="625859"/>
                  </a:lnTo>
                  <a:lnTo>
                    <a:pt x="568116" y="637345"/>
                  </a:lnTo>
                  <a:lnTo>
                    <a:pt x="576498" y="645727"/>
                  </a:lnTo>
                  <a:lnTo>
                    <a:pt x="591089" y="651005"/>
                  </a:lnTo>
                  <a:lnTo>
                    <a:pt x="587984" y="653178"/>
                  </a:lnTo>
                  <a:lnTo>
                    <a:pt x="583949" y="653178"/>
                  </a:lnTo>
                  <a:lnTo>
                    <a:pt x="580844" y="653178"/>
                  </a:lnTo>
                  <a:lnTo>
                    <a:pt x="576808" y="651005"/>
                  </a:lnTo>
                  <a:lnTo>
                    <a:pt x="568426" y="651005"/>
                  </a:lnTo>
                  <a:lnTo>
                    <a:pt x="576808" y="669942"/>
                  </a:lnTo>
                  <a:lnTo>
                    <a:pt x="588295" y="686706"/>
                  </a:lnTo>
                  <a:lnTo>
                    <a:pt x="600713" y="702539"/>
                  </a:lnTo>
                  <a:lnTo>
                    <a:pt x="604748" y="704712"/>
                  </a:lnTo>
                  <a:lnTo>
                    <a:pt x="605680" y="704712"/>
                  </a:lnTo>
                  <a:lnTo>
                    <a:pt x="605680" y="706885"/>
                  </a:lnTo>
                  <a:lnTo>
                    <a:pt x="607853" y="706885"/>
                  </a:lnTo>
                  <a:lnTo>
                    <a:pt x="613130" y="706885"/>
                  </a:lnTo>
                  <a:lnTo>
                    <a:pt x="619339" y="706885"/>
                  </a:lnTo>
                  <a:lnTo>
                    <a:pt x="620271" y="704712"/>
                  </a:lnTo>
                  <a:lnTo>
                    <a:pt x="624306" y="702539"/>
                  </a:lnTo>
                  <a:lnTo>
                    <a:pt x="626480" y="701608"/>
                  </a:lnTo>
                  <a:lnTo>
                    <a:pt x="626480" y="699434"/>
                  </a:lnTo>
                  <a:lnTo>
                    <a:pt x="627411" y="699434"/>
                  </a:lnTo>
                  <a:lnTo>
                    <a:pt x="627411" y="695088"/>
                  </a:lnTo>
                  <a:lnTo>
                    <a:pt x="622133" y="687638"/>
                  </a:lnTo>
                  <a:lnTo>
                    <a:pt x="614993" y="682360"/>
                  </a:lnTo>
                  <a:lnTo>
                    <a:pt x="607853" y="677082"/>
                  </a:lnTo>
                  <a:lnTo>
                    <a:pt x="600713" y="671805"/>
                  </a:lnTo>
                  <a:lnTo>
                    <a:pt x="600713" y="662491"/>
                  </a:lnTo>
                  <a:lnTo>
                    <a:pt x="617477" y="673047"/>
                  </a:lnTo>
                  <a:lnTo>
                    <a:pt x="632068" y="687638"/>
                  </a:lnTo>
                  <a:lnTo>
                    <a:pt x="644485" y="702228"/>
                  </a:lnTo>
                  <a:lnTo>
                    <a:pt x="644485" y="723339"/>
                  </a:lnTo>
                  <a:lnTo>
                    <a:pt x="642312" y="718992"/>
                  </a:lnTo>
                  <a:lnTo>
                    <a:pt x="639208" y="715888"/>
                  </a:lnTo>
                  <a:lnTo>
                    <a:pt x="637035" y="711542"/>
                  </a:lnTo>
                  <a:lnTo>
                    <a:pt x="633930" y="709369"/>
                  </a:lnTo>
                  <a:lnTo>
                    <a:pt x="629894" y="709369"/>
                  </a:lnTo>
                  <a:lnTo>
                    <a:pt x="626790" y="709369"/>
                  </a:lnTo>
                  <a:lnTo>
                    <a:pt x="622754" y="709369"/>
                  </a:lnTo>
                  <a:lnTo>
                    <a:pt x="617477" y="711542"/>
                  </a:lnTo>
                  <a:lnTo>
                    <a:pt x="615304" y="723028"/>
                  </a:lnTo>
                  <a:lnTo>
                    <a:pt x="613130" y="741034"/>
                  </a:lnTo>
                  <a:lnTo>
                    <a:pt x="613130" y="763076"/>
                  </a:lnTo>
                  <a:lnTo>
                    <a:pt x="613130" y="787291"/>
                  </a:lnTo>
                  <a:lnTo>
                    <a:pt x="613130" y="807159"/>
                  </a:lnTo>
                  <a:lnTo>
                    <a:pt x="612199" y="821750"/>
                  </a:lnTo>
                  <a:lnTo>
                    <a:pt x="612199" y="829201"/>
                  </a:lnTo>
                  <a:lnTo>
                    <a:pt x="613130" y="859624"/>
                  </a:lnTo>
                  <a:lnTo>
                    <a:pt x="617166" y="881666"/>
                  </a:lnTo>
                  <a:lnTo>
                    <a:pt x="622444" y="898430"/>
                  </a:lnTo>
                  <a:lnTo>
                    <a:pt x="629584" y="911158"/>
                  </a:lnTo>
                  <a:lnTo>
                    <a:pt x="641071" y="922645"/>
                  </a:lnTo>
                  <a:lnTo>
                    <a:pt x="651626" y="935373"/>
                  </a:lnTo>
                  <a:lnTo>
                    <a:pt x="664043" y="953379"/>
                  </a:lnTo>
                  <a:lnTo>
                    <a:pt x="669321" y="964866"/>
                  </a:lnTo>
                  <a:lnTo>
                    <a:pt x="673357" y="975421"/>
                  </a:lnTo>
                  <a:lnTo>
                    <a:pt x="680497" y="984734"/>
                  </a:lnTo>
                  <a:lnTo>
                    <a:pt x="691052" y="992185"/>
                  </a:lnTo>
                  <a:lnTo>
                    <a:pt x="704712" y="997462"/>
                  </a:lnTo>
                  <a:lnTo>
                    <a:pt x="715267" y="1003671"/>
                  </a:lnTo>
                  <a:lnTo>
                    <a:pt x="724580" y="1014226"/>
                  </a:lnTo>
                  <a:lnTo>
                    <a:pt x="731721" y="1026955"/>
                  </a:lnTo>
                  <a:lnTo>
                    <a:pt x="734825" y="1041546"/>
                  </a:lnTo>
                  <a:lnTo>
                    <a:pt x="741034" y="1054274"/>
                  </a:lnTo>
                  <a:lnTo>
                    <a:pt x="747243" y="1065761"/>
                  </a:lnTo>
                  <a:lnTo>
                    <a:pt x="760903" y="1075074"/>
                  </a:lnTo>
                  <a:lnTo>
                    <a:pt x="758729" y="1076005"/>
                  </a:lnTo>
                  <a:lnTo>
                    <a:pt x="758729" y="1078178"/>
                  </a:lnTo>
                  <a:lnTo>
                    <a:pt x="758729" y="1080351"/>
                  </a:lnTo>
                  <a:lnTo>
                    <a:pt x="756556" y="1080351"/>
                  </a:lnTo>
                  <a:lnTo>
                    <a:pt x="754383" y="1080351"/>
                  </a:lnTo>
                  <a:lnTo>
                    <a:pt x="751279" y="1082525"/>
                  </a:lnTo>
                  <a:lnTo>
                    <a:pt x="760592" y="1095253"/>
                  </a:lnTo>
                  <a:lnTo>
                    <a:pt x="771147" y="1102704"/>
                  </a:lnTo>
                  <a:lnTo>
                    <a:pt x="782634" y="1110154"/>
                  </a:lnTo>
                  <a:lnTo>
                    <a:pt x="791016" y="1119468"/>
                  </a:lnTo>
                  <a:lnTo>
                    <a:pt x="797225" y="1130023"/>
                  </a:lnTo>
                  <a:lnTo>
                    <a:pt x="800329" y="1142751"/>
                  </a:lnTo>
                  <a:lnTo>
                    <a:pt x="804365" y="1155479"/>
                  </a:lnTo>
                  <a:lnTo>
                    <a:pt x="809643" y="1155479"/>
                  </a:lnTo>
                  <a:lnTo>
                    <a:pt x="811816" y="1155479"/>
                  </a:lnTo>
                  <a:lnTo>
                    <a:pt x="812747" y="1155479"/>
                  </a:lnTo>
                  <a:lnTo>
                    <a:pt x="814920" y="1155479"/>
                  </a:lnTo>
                  <a:lnTo>
                    <a:pt x="817093" y="1155479"/>
                  </a:lnTo>
                  <a:lnTo>
                    <a:pt x="820198" y="1155479"/>
                  </a:lnTo>
                  <a:lnTo>
                    <a:pt x="822371" y="1159826"/>
                  </a:lnTo>
                  <a:lnTo>
                    <a:pt x="822371" y="1162930"/>
                  </a:lnTo>
                  <a:lnTo>
                    <a:pt x="824544" y="1169139"/>
                  </a:lnTo>
                  <a:lnTo>
                    <a:pt x="824544" y="1176590"/>
                  </a:lnTo>
                  <a:lnTo>
                    <a:pt x="827648" y="1174417"/>
                  </a:lnTo>
                  <a:lnTo>
                    <a:pt x="827648" y="1172243"/>
                  </a:lnTo>
                  <a:lnTo>
                    <a:pt x="829822" y="1170070"/>
                  </a:lnTo>
                  <a:lnTo>
                    <a:pt x="831995" y="1166966"/>
                  </a:lnTo>
                  <a:lnTo>
                    <a:pt x="831995" y="1159515"/>
                  </a:lnTo>
                  <a:lnTo>
                    <a:pt x="827959" y="1148960"/>
                  </a:lnTo>
                  <a:lnTo>
                    <a:pt x="819577" y="1132196"/>
                  </a:lnTo>
                  <a:lnTo>
                    <a:pt x="808090" y="1113259"/>
                  </a:lnTo>
                  <a:lnTo>
                    <a:pt x="797535" y="1095253"/>
                  </a:lnTo>
                  <a:lnTo>
                    <a:pt x="783876" y="1076316"/>
                  </a:lnTo>
                  <a:lnTo>
                    <a:pt x="773320" y="1061725"/>
                  </a:lnTo>
                  <a:lnTo>
                    <a:pt x="761834" y="1048996"/>
                  </a:lnTo>
                  <a:lnTo>
                    <a:pt x="756556" y="1041546"/>
                  </a:lnTo>
                  <a:lnTo>
                    <a:pt x="756556" y="1021677"/>
                  </a:lnTo>
                  <a:lnTo>
                    <a:pt x="760592" y="1023850"/>
                  </a:lnTo>
                  <a:lnTo>
                    <a:pt x="763697" y="1026955"/>
                  </a:lnTo>
                  <a:lnTo>
                    <a:pt x="767732" y="1031301"/>
                  </a:lnTo>
                  <a:lnTo>
                    <a:pt x="776114" y="1036578"/>
                  </a:lnTo>
                  <a:lnTo>
                    <a:pt x="782323" y="1048065"/>
                  </a:lnTo>
                  <a:lnTo>
                    <a:pt x="785428" y="1058620"/>
                  </a:lnTo>
                  <a:lnTo>
                    <a:pt x="789464" y="1069175"/>
                  </a:lnTo>
                  <a:lnTo>
                    <a:pt x="796604" y="1078489"/>
                  </a:lnTo>
                  <a:lnTo>
                    <a:pt x="797535" y="1080662"/>
                  </a:lnTo>
                  <a:lnTo>
                    <a:pt x="803744" y="1082835"/>
                  </a:lnTo>
                  <a:lnTo>
                    <a:pt x="806849" y="1082835"/>
                  </a:lnTo>
                  <a:lnTo>
                    <a:pt x="812126" y="1083766"/>
                  </a:lnTo>
                  <a:lnTo>
                    <a:pt x="816162" y="1085939"/>
                  </a:lnTo>
                  <a:lnTo>
                    <a:pt x="833857" y="1112327"/>
                  </a:lnTo>
                  <a:lnTo>
                    <a:pt x="852484" y="1137473"/>
                  </a:lnTo>
                  <a:lnTo>
                    <a:pt x="870179" y="1161688"/>
                  </a:lnTo>
                  <a:lnTo>
                    <a:pt x="890048" y="1183730"/>
                  </a:lnTo>
                  <a:lnTo>
                    <a:pt x="882908" y="1206703"/>
                  </a:lnTo>
                  <a:lnTo>
                    <a:pt x="886944" y="1211049"/>
                  </a:lnTo>
                  <a:lnTo>
                    <a:pt x="894084" y="1218500"/>
                  </a:lnTo>
                  <a:lnTo>
                    <a:pt x="901224" y="1227813"/>
                  </a:lnTo>
                  <a:lnTo>
                    <a:pt x="910537" y="1235264"/>
                  </a:lnTo>
                  <a:lnTo>
                    <a:pt x="915815" y="1242715"/>
                  </a:lnTo>
                  <a:lnTo>
                    <a:pt x="918919" y="1243646"/>
                  </a:lnTo>
                  <a:lnTo>
                    <a:pt x="939719" y="1240541"/>
                  </a:lnTo>
                  <a:lnTo>
                    <a:pt x="940651" y="1242715"/>
                  </a:lnTo>
                  <a:lnTo>
                    <a:pt x="944686" y="1245819"/>
                  </a:lnTo>
                  <a:lnTo>
                    <a:pt x="947791" y="1250165"/>
                  </a:lnTo>
                  <a:lnTo>
                    <a:pt x="951827" y="1253270"/>
                  </a:lnTo>
                  <a:lnTo>
                    <a:pt x="954931" y="1256374"/>
                  </a:lnTo>
                  <a:lnTo>
                    <a:pt x="978835" y="1260720"/>
                  </a:lnTo>
                  <a:lnTo>
                    <a:pt x="981940" y="1262894"/>
                  </a:lnTo>
                  <a:lnTo>
                    <a:pt x="985976" y="1265998"/>
                  </a:lnTo>
                  <a:lnTo>
                    <a:pt x="991253" y="1271276"/>
                  </a:lnTo>
                  <a:lnTo>
                    <a:pt x="995289" y="1275622"/>
                  </a:lnTo>
                  <a:lnTo>
                    <a:pt x="998394" y="1278726"/>
                  </a:lnTo>
                  <a:lnTo>
                    <a:pt x="1002429" y="1280899"/>
                  </a:lnTo>
                  <a:lnTo>
                    <a:pt x="1010811" y="1283073"/>
                  </a:lnTo>
                  <a:lnTo>
                    <a:pt x="1017952" y="1278726"/>
                  </a:lnTo>
                  <a:lnTo>
                    <a:pt x="1024161" y="1275622"/>
                  </a:lnTo>
                  <a:lnTo>
                    <a:pt x="1031301" y="1271276"/>
                  </a:lnTo>
                  <a:lnTo>
                    <a:pt x="1041856" y="1271276"/>
                  </a:lnTo>
                  <a:lnTo>
                    <a:pt x="1058620" y="1278726"/>
                  </a:lnTo>
                  <a:lnTo>
                    <a:pt x="1069175" y="1288040"/>
                  </a:lnTo>
                  <a:lnTo>
                    <a:pt x="1081593" y="1297353"/>
                  </a:lnTo>
                  <a:lnTo>
                    <a:pt x="1102393" y="1304804"/>
                  </a:lnTo>
                  <a:lnTo>
                    <a:pt x="1117915" y="1310081"/>
                  </a:lnTo>
                  <a:lnTo>
                    <a:pt x="1132506" y="1314428"/>
                  </a:lnTo>
                  <a:lnTo>
                    <a:pt x="1141820" y="1317532"/>
                  </a:lnTo>
                  <a:lnTo>
                    <a:pt x="1151133" y="1326845"/>
                  </a:lnTo>
                  <a:lnTo>
                    <a:pt x="1159515" y="1339574"/>
                  </a:lnTo>
                  <a:lnTo>
                    <a:pt x="1168828" y="1361615"/>
                  </a:lnTo>
                  <a:lnTo>
                    <a:pt x="1180315" y="1364720"/>
                  </a:lnTo>
                  <a:lnTo>
                    <a:pt x="1195837" y="1372171"/>
                  </a:lnTo>
                  <a:lnTo>
                    <a:pt x="1212601" y="1381484"/>
                  </a:lnTo>
                  <a:lnTo>
                    <a:pt x="1229365" y="1390797"/>
                  </a:lnTo>
                  <a:lnTo>
                    <a:pt x="1238679" y="1398248"/>
                  </a:lnTo>
                  <a:lnTo>
                    <a:pt x="1241783" y="1396075"/>
                  </a:lnTo>
                  <a:lnTo>
                    <a:pt x="1243956" y="1396075"/>
                  </a:lnTo>
                  <a:lnTo>
                    <a:pt x="1244888" y="1396075"/>
                  </a:lnTo>
                  <a:lnTo>
                    <a:pt x="1247061" y="1393902"/>
                  </a:lnTo>
                  <a:lnTo>
                    <a:pt x="1249234" y="1393902"/>
                  </a:lnTo>
                  <a:lnTo>
                    <a:pt x="1251407" y="1390797"/>
                  </a:lnTo>
                  <a:lnTo>
                    <a:pt x="1251407" y="1388624"/>
                  </a:lnTo>
                  <a:lnTo>
                    <a:pt x="1251407" y="1385520"/>
                  </a:lnTo>
                  <a:lnTo>
                    <a:pt x="1249234" y="1381173"/>
                  </a:lnTo>
                  <a:lnTo>
                    <a:pt x="1252338" y="1379000"/>
                  </a:lnTo>
                  <a:lnTo>
                    <a:pt x="1254511" y="1378069"/>
                  </a:lnTo>
                  <a:lnTo>
                    <a:pt x="1256684" y="1375896"/>
                  </a:lnTo>
                  <a:lnTo>
                    <a:pt x="1258858" y="1373723"/>
                  </a:lnTo>
                  <a:lnTo>
                    <a:pt x="1265998" y="1373723"/>
                  </a:lnTo>
                  <a:lnTo>
                    <a:pt x="1273138" y="1385209"/>
                  </a:lnTo>
                  <a:lnTo>
                    <a:pt x="1280278" y="1395764"/>
                  </a:lnTo>
                  <a:lnTo>
                    <a:pt x="1285556" y="1405078"/>
                  </a:lnTo>
                  <a:lnTo>
                    <a:pt x="1287729" y="1419669"/>
                  </a:lnTo>
                  <a:lnTo>
                    <a:pt x="1287729" y="1434260"/>
                  </a:lnTo>
                  <a:lnTo>
                    <a:pt x="1288660" y="1444815"/>
                  </a:lnTo>
                  <a:lnTo>
                    <a:pt x="1276243" y="1459406"/>
                  </a:lnTo>
                  <a:lnTo>
                    <a:pt x="1261652" y="1472134"/>
                  </a:lnTo>
                  <a:lnTo>
                    <a:pt x="1249234" y="1485794"/>
                  </a:lnTo>
                  <a:lnTo>
                    <a:pt x="1242094" y="1501626"/>
                  </a:lnTo>
                  <a:lnTo>
                    <a:pt x="1236816" y="1518390"/>
                  </a:lnTo>
                  <a:lnTo>
                    <a:pt x="1229676" y="1535155"/>
                  </a:lnTo>
                  <a:lnTo>
                    <a:pt x="1234953" y="1537328"/>
                  </a:lnTo>
                  <a:lnTo>
                    <a:pt x="1240231" y="1537328"/>
                  </a:lnTo>
                  <a:lnTo>
                    <a:pt x="1245508" y="1538259"/>
                  </a:lnTo>
                  <a:lnTo>
                    <a:pt x="1254822" y="1538259"/>
                  </a:lnTo>
                  <a:lnTo>
                    <a:pt x="1254822" y="1542605"/>
                  </a:lnTo>
                  <a:lnTo>
                    <a:pt x="1245508" y="1547883"/>
                  </a:lnTo>
                  <a:lnTo>
                    <a:pt x="1239300" y="1553160"/>
                  </a:lnTo>
                  <a:lnTo>
                    <a:pt x="1229986" y="1558438"/>
                  </a:lnTo>
                  <a:lnTo>
                    <a:pt x="1229986" y="1565889"/>
                  </a:lnTo>
                  <a:lnTo>
                    <a:pt x="1229986" y="1573339"/>
                  </a:lnTo>
                  <a:lnTo>
                    <a:pt x="1229986" y="1579548"/>
                  </a:lnTo>
                  <a:lnTo>
                    <a:pt x="1225950" y="1586999"/>
                  </a:lnTo>
                  <a:lnTo>
                    <a:pt x="1229986" y="1590104"/>
                  </a:lnTo>
                  <a:lnTo>
                    <a:pt x="1233091" y="1594450"/>
                  </a:lnTo>
                  <a:lnTo>
                    <a:pt x="1237126" y="1595381"/>
                  </a:lnTo>
                  <a:lnTo>
                    <a:pt x="1242404" y="1595381"/>
                  </a:lnTo>
                  <a:lnTo>
                    <a:pt x="1245508" y="1599727"/>
                  </a:lnTo>
                  <a:lnTo>
                    <a:pt x="1256995" y="1610283"/>
                  </a:lnTo>
                  <a:lnTo>
                    <a:pt x="1264135" y="1624873"/>
                  </a:lnTo>
                  <a:lnTo>
                    <a:pt x="1269413" y="1643811"/>
                  </a:lnTo>
                  <a:lnTo>
                    <a:pt x="1274690" y="1659643"/>
                  </a:lnTo>
                  <a:lnTo>
                    <a:pt x="1281831" y="1676407"/>
                  </a:lnTo>
                  <a:lnTo>
                    <a:pt x="1302630" y="1705900"/>
                  </a:lnTo>
                  <a:lnTo>
                    <a:pt x="1327777" y="1733219"/>
                  </a:lnTo>
                  <a:lnTo>
                    <a:pt x="1359132" y="1754329"/>
                  </a:lnTo>
                  <a:lnTo>
                    <a:pt x="1395454" y="1767989"/>
                  </a:lnTo>
                  <a:lnTo>
                    <a:pt x="1391418" y="1797481"/>
                  </a:lnTo>
                  <a:lnTo>
                    <a:pt x="1389245" y="1829147"/>
                  </a:lnTo>
                  <a:lnTo>
                    <a:pt x="1388314" y="1861744"/>
                  </a:lnTo>
                  <a:lnTo>
                    <a:pt x="1382105" y="1893409"/>
                  </a:lnTo>
                  <a:lnTo>
                    <a:pt x="1371549" y="1941839"/>
                  </a:lnTo>
                  <a:lnTo>
                    <a:pt x="1362236" y="1991199"/>
                  </a:lnTo>
                  <a:lnTo>
                    <a:pt x="1351681" y="2036214"/>
                  </a:lnTo>
                  <a:lnTo>
                    <a:pt x="1339263" y="2080297"/>
                  </a:lnTo>
                  <a:lnTo>
                    <a:pt x="1337090" y="2091784"/>
                  </a:lnTo>
                  <a:lnTo>
                    <a:pt x="1340194" y="2104512"/>
                  </a:lnTo>
                  <a:lnTo>
                    <a:pt x="1342368" y="2111963"/>
                  </a:lnTo>
                  <a:lnTo>
                    <a:pt x="1329950" y="2188643"/>
                  </a:lnTo>
                  <a:lnTo>
                    <a:pt x="1329950" y="2192989"/>
                  </a:lnTo>
                  <a:lnTo>
                    <a:pt x="1337090" y="2190816"/>
                  </a:lnTo>
                  <a:lnTo>
                    <a:pt x="1340194" y="2186470"/>
                  </a:lnTo>
                  <a:lnTo>
                    <a:pt x="1342368" y="2183365"/>
                  </a:lnTo>
                  <a:lnTo>
                    <a:pt x="1345472" y="2179019"/>
                  </a:lnTo>
                  <a:lnTo>
                    <a:pt x="1349508" y="2175915"/>
                  </a:lnTo>
                  <a:lnTo>
                    <a:pt x="1349508" y="2179019"/>
                  </a:lnTo>
                  <a:lnTo>
                    <a:pt x="1354785" y="2179019"/>
                  </a:lnTo>
                  <a:lnTo>
                    <a:pt x="1345472" y="2215652"/>
                  </a:lnTo>
                  <a:lnTo>
                    <a:pt x="1334917" y="2215652"/>
                  </a:lnTo>
                  <a:lnTo>
                    <a:pt x="1327777" y="2234589"/>
                  </a:lnTo>
                  <a:lnTo>
                    <a:pt x="1320636" y="2256631"/>
                  </a:lnTo>
                  <a:lnTo>
                    <a:pt x="1315359" y="2279604"/>
                  </a:lnTo>
                  <a:lnTo>
                    <a:pt x="1313186" y="2305992"/>
                  </a:lnTo>
                  <a:lnTo>
                    <a:pt x="1311012" y="2333311"/>
                  </a:lnTo>
                  <a:lnTo>
                    <a:pt x="1315048" y="2357525"/>
                  </a:lnTo>
                  <a:lnTo>
                    <a:pt x="1322189" y="2380499"/>
                  </a:lnTo>
                  <a:lnTo>
                    <a:pt x="1332744" y="2401609"/>
                  </a:lnTo>
                  <a:lnTo>
                    <a:pt x="1349508" y="2416200"/>
                  </a:lnTo>
                  <a:lnTo>
                    <a:pt x="1369376" y="2426755"/>
                  </a:lnTo>
                  <a:lnTo>
                    <a:pt x="1369376" y="2434206"/>
                  </a:lnTo>
                  <a:lnTo>
                    <a:pt x="1354785" y="2424892"/>
                  </a:lnTo>
                  <a:lnTo>
                    <a:pt x="1342368" y="2414337"/>
                  </a:lnTo>
                  <a:lnTo>
                    <a:pt x="1329950" y="2401609"/>
                  </a:lnTo>
                  <a:lnTo>
                    <a:pt x="1325914" y="2401609"/>
                  </a:lnTo>
                  <a:lnTo>
                    <a:pt x="1332123" y="2416200"/>
                  </a:lnTo>
                  <a:lnTo>
                    <a:pt x="1342678" y="2430791"/>
                  </a:lnTo>
                  <a:lnTo>
                    <a:pt x="1357269" y="2445382"/>
                  </a:lnTo>
                  <a:lnTo>
                    <a:pt x="1374033" y="2458110"/>
                  </a:lnTo>
                  <a:lnTo>
                    <a:pt x="1389555" y="2466492"/>
                  </a:lnTo>
                  <a:lnTo>
                    <a:pt x="1406319" y="2470838"/>
                  </a:lnTo>
                  <a:lnTo>
                    <a:pt x="1423083" y="2466492"/>
                  </a:lnTo>
                  <a:lnTo>
                    <a:pt x="1426188" y="2465561"/>
                  </a:lnTo>
                  <a:lnTo>
                    <a:pt x="1428361" y="2463388"/>
                  </a:lnTo>
                  <a:lnTo>
                    <a:pt x="1430534" y="2463388"/>
                  </a:lnTo>
                  <a:lnTo>
                    <a:pt x="1430534" y="2461214"/>
                  </a:lnTo>
                  <a:lnTo>
                    <a:pt x="1432707" y="2460283"/>
                  </a:lnTo>
                  <a:lnTo>
                    <a:pt x="1435812" y="2458110"/>
                  </a:lnTo>
                  <a:lnTo>
                    <a:pt x="1432707" y="2453764"/>
                  </a:lnTo>
                  <a:lnTo>
                    <a:pt x="1432707" y="2452832"/>
                  </a:lnTo>
                  <a:lnTo>
                    <a:pt x="1432707" y="2452832"/>
                  </a:lnTo>
                  <a:lnTo>
                    <a:pt x="1432707" y="2450659"/>
                  </a:lnTo>
                  <a:lnTo>
                    <a:pt x="1428671" y="2450659"/>
                  </a:lnTo>
                  <a:lnTo>
                    <a:pt x="1427740" y="2450659"/>
                  </a:lnTo>
                  <a:lnTo>
                    <a:pt x="1421531" y="2450659"/>
                  </a:lnTo>
                  <a:lnTo>
                    <a:pt x="1420600" y="2439173"/>
                  </a:lnTo>
                  <a:lnTo>
                    <a:pt x="1418427" y="2426444"/>
                  </a:lnTo>
                  <a:lnTo>
                    <a:pt x="1416254" y="2415889"/>
                  </a:lnTo>
                  <a:lnTo>
                    <a:pt x="1413149" y="2406576"/>
                  </a:lnTo>
                  <a:lnTo>
                    <a:pt x="1410976" y="2404403"/>
                  </a:lnTo>
                  <a:lnTo>
                    <a:pt x="1410976" y="2402230"/>
                  </a:lnTo>
                  <a:lnTo>
                    <a:pt x="1408803" y="2402230"/>
                  </a:lnTo>
                  <a:lnTo>
                    <a:pt x="1405698" y="2401298"/>
                  </a:lnTo>
                  <a:lnTo>
                    <a:pt x="1396385" y="2414027"/>
                  </a:lnTo>
                  <a:lnTo>
                    <a:pt x="1384899" y="2426755"/>
                  </a:lnTo>
                  <a:lnTo>
                    <a:pt x="1384899" y="2431101"/>
                  </a:lnTo>
                  <a:lnTo>
                    <a:pt x="1381794" y="2431101"/>
                  </a:lnTo>
                  <a:lnTo>
                    <a:pt x="1381794" y="2424892"/>
                  </a:lnTo>
                  <a:lnTo>
                    <a:pt x="1381794" y="2421788"/>
                  </a:lnTo>
                  <a:lnTo>
                    <a:pt x="1383967" y="2417442"/>
                  </a:lnTo>
                  <a:lnTo>
                    <a:pt x="1384899" y="2414337"/>
                  </a:lnTo>
                  <a:lnTo>
                    <a:pt x="1394212" y="2402851"/>
                  </a:lnTo>
                  <a:lnTo>
                    <a:pt x="1406630" y="2392295"/>
                  </a:lnTo>
                  <a:lnTo>
                    <a:pt x="1420289" y="2384845"/>
                  </a:lnTo>
                  <a:lnTo>
                    <a:pt x="1428671" y="2382672"/>
                  </a:lnTo>
                  <a:lnTo>
                    <a:pt x="1427740" y="2373358"/>
                  </a:lnTo>
                  <a:lnTo>
                    <a:pt x="1423704" y="2368081"/>
                  </a:lnTo>
                  <a:lnTo>
                    <a:pt x="1418427" y="2362803"/>
                  </a:lnTo>
                  <a:lnTo>
                    <a:pt x="1413149" y="2357525"/>
                  </a:lnTo>
                  <a:lnTo>
                    <a:pt x="1418427" y="2340761"/>
                  </a:lnTo>
                  <a:lnTo>
                    <a:pt x="1427740" y="2322756"/>
                  </a:lnTo>
                  <a:lnTo>
                    <a:pt x="1440158" y="2303818"/>
                  </a:lnTo>
                  <a:lnTo>
                    <a:pt x="1454749" y="2289227"/>
                  </a:lnTo>
                  <a:lnTo>
                    <a:pt x="1469340" y="2281777"/>
                  </a:lnTo>
                  <a:lnTo>
                    <a:pt x="1472444" y="2269048"/>
                  </a:lnTo>
                  <a:lnTo>
                    <a:pt x="1467167" y="2264702"/>
                  </a:lnTo>
                  <a:lnTo>
                    <a:pt x="1461889" y="2261598"/>
                  </a:lnTo>
                  <a:lnTo>
                    <a:pt x="1455680" y="2258493"/>
                  </a:lnTo>
                  <a:lnTo>
                    <a:pt x="1452576" y="2252284"/>
                  </a:lnTo>
                  <a:lnTo>
                    <a:pt x="1448540" y="2244834"/>
                  </a:lnTo>
                  <a:lnTo>
                    <a:pt x="1448540" y="2243902"/>
                  </a:lnTo>
                  <a:lnTo>
                    <a:pt x="1447609" y="2241729"/>
                  </a:lnTo>
                  <a:lnTo>
                    <a:pt x="1448540" y="2239556"/>
                  </a:lnTo>
                  <a:lnTo>
                    <a:pt x="1448540" y="2237383"/>
                  </a:lnTo>
                  <a:lnTo>
                    <a:pt x="1448540" y="2234279"/>
                  </a:lnTo>
                  <a:lnTo>
                    <a:pt x="1448540" y="2229001"/>
                  </a:lnTo>
                  <a:lnTo>
                    <a:pt x="1454749" y="2229001"/>
                  </a:lnTo>
                  <a:lnTo>
                    <a:pt x="1460026" y="2226828"/>
                  </a:lnTo>
                  <a:lnTo>
                    <a:pt x="1462200" y="2226828"/>
                  </a:lnTo>
                  <a:lnTo>
                    <a:pt x="1465304" y="2224655"/>
                  </a:lnTo>
                  <a:lnTo>
                    <a:pt x="1469340" y="2214100"/>
                  </a:lnTo>
                  <a:lnTo>
                    <a:pt x="1472444" y="2202613"/>
                  </a:lnTo>
                  <a:lnTo>
                    <a:pt x="1477722" y="2192058"/>
                  </a:lnTo>
                  <a:lnTo>
                    <a:pt x="1479895" y="2185849"/>
                  </a:lnTo>
                  <a:lnTo>
                    <a:pt x="1483931" y="2184918"/>
                  </a:lnTo>
                  <a:lnTo>
                    <a:pt x="1489208" y="2182745"/>
                  </a:lnTo>
                  <a:lnTo>
                    <a:pt x="1494486" y="2180571"/>
                  </a:lnTo>
                  <a:lnTo>
                    <a:pt x="1501626" y="2178398"/>
                  </a:lnTo>
                  <a:lnTo>
                    <a:pt x="1498522" y="2173121"/>
                  </a:lnTo>
                  <a:lnTo>
                    <a:pt x="1496349" y="2170016"/>
                  </a:lnTo>
                  <a:lnTo>
                    <a:pt x="1492313" y="2165670"/>
                  </a:lnTo>
                  <a:lnTo>
                    <a:pt x="1489208" y="2163497"/>
                  </a:lnTo>
                  <a:lnTo>
                    <a:pt x="1485173" y="2162566"/>
                  </a:lnTo>
                  <a:lnTo>
                    <a:pt x="1479895" y="2158219"/>
                  </a:lnTo>
                  <a:lnTo>
                    <a:pt x="1472755" y="2155115"/>
                  </a:lnTo>
                  <a:lnTo>
                    <a:pt x="1472755" y="2147664"/>
                  </a:lnTo>
                  <a:lnTo>
                    <a:pt x="1487346" y="2145491"/>
                  </a:lnTo>
                  <a:lnTo>
                    <a:pt x="1501937" y="2145491"/>
                  </a:lnTo>
                  <a:lnTo>
                    <a:pt x="1513423" y="2143318"/>
                  </a:lnTo>
                  <a:lnTo>
                    <a:pt x="1521805" y="2143318"/>
                  </a:lnTo>
                  <a:lnTo>
                    <a:pt x="1520874" y="2135867"/>
                  </a:lnTo>
                  <a:lnTo>
                    <a:pt x="1520874" y="2132763"/>
                  </a:lnTo>
                  <a:lnTo>
                    <a:pt x="1520874" y="2129037"/>
                  </a:lnTo>
                  <a:lnTo>
                    <a:pt x="1520874" y="2128106"/>
                  </a:lnTo>
                  <a:lnTo>
                    <a:pt x="1521805" y="2123760"/>
                  </a:lnTo>
                  <a:lnTo>
                    <a:pt x="1521805" y="2116309"/>
                  </a:lnTo>
                  <a:lnTo>
                    <a:pt x="1521805" y="2108858"/>
                  </a:lnTo>
                  <a:lnTo>
                    <a:pt x="1523978" y="2103581"/>
                  </a:lnTo>
                  <a:lnTo>
                    <a:pt x="1526151" y="2099235"/>
                  </a:lnTo>
                  <a:lnTo>
                    <a:pt x="1553160" y="2091784"/>
                  </a:lnTo>
                  <a:lnTo>
                    <a:pt x="1585447" y="2090853"/>
                  </a:lnTo>
                  <a:lnTo>
                    <a:pt x="1587620" y="2076262"/>
                  </a:lnTo>
                  <a:lnTo>
                    <a:pt x="1589793" y="2062602"/>
                  </a:lnTo>
                  <a:lnTo>
                    <a:pt x="1587620" y="2052047"/>
                  </a:lnTo>
                  <a:lnTo>
                    <a:pt x="1582342" y="2041492"/>
                  </a:lnTo>
                  <a:lnTo>
                    <a:pt x="1569924" y="2034041"/>
                  </a:lnTo>
                  <a:lnTo>
                    <a:pt x="1569924" y="2026590"/>
                  </a:lnTo>
                  <a:lnTo>
                    <a:pt x="1592897" y="2031868"/>
                  </a:lnTo>
                  <a:lnTo>
                    <a:pt x="1618975" y="2037145"/>
                  </a:lnTo>
                  <a:lnTo>
                    <a:pt x="1631393" y="2022554"/>
                  </a:lnTo>
                  <a:lnTo>
                    <a:pt x="1642879" y="2009826"/>
                  </a:lnTo>
                  <a:lnTo>
                    <a:pt x="1653434" y="1995235"/>
                  </a:lnTo>
                  <a:lnTo>
                    <a:pt x="1662747" y="1973194"/>
                  </a:lnTo>
                  <a:lnTo>
                    <a:pt x="1663679" y="1973194"/>
                  </a:lnTo>
                  <a:lnTo>
                    <a:pt x="1665852" y="1971020"/>
                  </a:lnTo>
                  <a:lnTo>
                    <a:pt x="1668025" y="1971020"/>
                  </a:lnTo>
                  <a:lnTo>
                    <a:pt x="1670198" y="1968847"/>
                  </a:lnTo>
                  <a:lnTo>
                    <a:pt x="1671130" y="1973194"/>
                  </a:lnTo>
                  <a:lnTo>
                    <a:pt x="1673303" y="1978471"/>
                  </a:lnTo>
                  <a:lnTo>
                    <a:pt x="1673303" y="1982817"/>
                  </a:lnTo>
                  <a:lnTo>
                    <a:pt x="1673303" y="1990268"/>
                  </a:lnTo>
                  <a:lnTo>
                    <a:pt x="1678580" y="1990268"/>
                  </a:lnTo>
                  <a:lnTo>
                    <a:pt x="1685721" y="1969158"/>
                  </a:lnTo>
                  <a:lnTo>
                    <a:pt x="1692861" y="1953325"/>
                  </a:lnTo>
                  <a:lnTo>
                    <a:pt x="1700001" y="1936561"/>
                  </a:lnTo>
                  <a:lnTo>
                    <a:pt x="1704037" y="1916692"/>
                  </a:lnTo>
                  <a:lnTo>
                    <a:pt x="1706210" y="1892478"/>
                  </a:lnTo>
                  <a:lnTo>
                    <a:pt x="1718628" y="1892478"/>
                  </a:lnTo>
                  <a:lnTo>
                    <a:pt x="1716455" y="1887200"/>
                  </a:lnTo>
                  <a:lnTo>
                    <a:pt x="1714282" y="1881923"/>
                  </a:lnTo>
                  <a:lnTo>
                    <a:pt x="1714282" y="1877576"/>
                  </a:lnTo>
                  <a:lnTo>
                    <a:pt x="1714282" y="1874472"/>
                  </a:lnTo>
                  <a:lnTo>
                    <a:pt x="1718317" y="1868263"/>
                  </a:lnTo>
                  <a:lnTo>
                    <a:pt x="1727631" y="1857708"/>
                  </a:lnTo>
                  <a:lnTo>
                    <a:pt x="1742222" y="1852430"/>
                  </a:lnTo>
                  <a:lnTo>
                    <a:pt x="1757744" y="1848084"/>
                  </a:lnTo>
                  <a:lnTo>
                    <a:pt x="1774508" y="1847153"/>
                  </a:lnTo>
                  <a:lnTo>
                    <a:pt x="1791272" y="1844979"/>
                  </a:lnTo>
                  <a:lnTo>
                    <a:pt x="1801827" y="1840633"/>
                  </a:lnTo>
                  <a:lnTo>
                    <a:pt x="1807105" y="1833183"/>
                  </a:lnTo>
                  <a:lnTo>
                    <a:pt x="1816418" y="1820454"/>
                  </a:lnTo>
                  <a:lnTo>
                    <a:pt x="1825732" y="1803690"/>
                  </a:lnTo>
                  <a:lnTo>
                    <a:pt x="1835045" y="1787857"/>
                  </a:lnTo>
                  <a:lnTo>
                    <a:pt x="1842185" y="1773267"/>
                  </a:lnTo>
                  <a:lnTo>
                    <a:pt x="1845290" y="1763953"/>
                  </a:lnTo>
                  <a:lnTo>
                    <a:pt x="1847463" y="1749362"/>
                  </a:lnTo>
                  <a:lnTo>
                    <a:pt x="1843427" y="1732598"/>
                  </a:lnTo>
                  <a:lnTo>
                    <a:pt x="1842496" y="1718007"/>
                  </a:lnTo>
                  <a:lnTo>
                    <a:pt x="1842496" y="1707452"/>
                  </a:lnTo>
                  <a:lnTo>
                    <a:pt x="1850878" y="1690688"/>
                  </a:lnTo>
                  <a:lnTo>
                    <a:pt x="1863296" y="1668646"/>
                  </a:lnTo>
                  <a:lnTo>
                    <a:pt x="1877887" y="1646605"/>
                  </a:lnTo>
                  <a:lnTo>
                    <a:pt x="1892477" y="1626736"/>
                  </a:lnTo>
                  <a:lnTo>
                    <a:pt x="1906137" y="1609972"/>
                  </a:lnTo>
                  <a:lnTo>
                    <a:pt x="1903964" y="1601590"/>
                  </a:lnTo>
                  <a:lnTo>
                    <a:pt x="1901480" y="1594450"/>
                  </a:lnTo>
                  <a:close/>
                  <a:moveTo>
                    <a:pt x="1340815" y="768043"/>
                  </a:moveTo>
                  <a:lnTo>
                    <a:pt x="1342988" y="765870"/>
                  </a:lnTo>
                  <a:lnTo>
                    <a:pt x="1345162" y="763697"/>
                  </a:lnTo>
                  <a:lnTo>
                    <a:pt x="1348266" y="760592"/>
                  </a:lnTo>
                  <a:lnTo>
                    <a:pt x="1350439" y="756246"/>
                  </a:lnTo>
                  <a:lnTo>
                    <a:pt x="1353544" y="756246"/>
                  </a:lnTo>
                  <a:lnTo>
                    <a:pt x="1352612" y="760592"/>
                  </a:lnTo>
                  <a:lnTo>
                    <a:pt x="1350439" y="762765"/>
                  </a:lnTo>
                  <a:lnTo>
                    <a:pt x="1348266" y="765870"/>
                  </a:lnTo>
                  <a:lnTo>
                    <a:pt x="1348266" y="768043"/>
                  </a:lnTo>
                  <a:lnTo>
                    <a:pt x="1347335" y="773320"/>
                  </a:lnTo>
                  <a:lnTo>
                    <a:pt x="1343299" y="771147"/>
                  </a:lnTo>
                  <a:lnTo>
                    <a:pt x="1341126" y="770216"/>
                  </a:lnTo>
                  <a:lnTo>
                    <a:pt x="1341126" y="768043"/>
                  </a:lnTo>
                  <a:close/>
                  <a:moveTo>
                    <a:pt x="1108602" y="713094"/>
                  </a:moveTo>
                  <a:lnTo>
                    <a:pt x="1117915" y="701608"/>
                  </a:lnTo>
                  <a:lnTo>
                    <a:pt x="1126297" y="688879"/>
                  </a:lnTo>
                  <a:lnTo>
                    <a:pt x="1144924" y="691052"/>
                  </a:lnTo>
                  <a:lnTo>
                    <a:pt x="1159515" y="698503"/>
                  </a:lnTo>
                  <a:lnTo>
                    <a:pt x="1167897" y="705954"/>
                  </a:lnTo>
                  <a:lnTo>
                    <a:pt x="1175037" y="716509"/>
                  </a:lnTo>
                  <a:lnTo>
                    <a:pt x="1181246" y="727995"/>
                  </a:lnTo>
                  <a:lnTo>
                    <a:pt x="1189628" y="736377"/>
                  </a:lnTo>
                  <a:lnTo>
                    <a:pt x="1203288" y="746001"/>
                  </a:lnTo>
                  <a:lnTo>
                    <a:pt x="1211670" y="749106"/>
                  </a:lnTo>
                  <a:lnTo>
                    <a:pt x="1218810" y="749106"/>
                  </a:lnTo>
                  <a:lnTo>
                    <a:pt x="1228124" y="751279"/>
                  </a:lnTo>
                  <a:lnTo>
                    <a:pt x="1237437" y="756556"/>
                  </a:lnTo>
                  <a:lnTo>
                    <a:pt x="1237437" y="766180"/>
                  </a:lnTo>
                  <a:lnTo>
                    <a:pt x="1235264" y="771458"/>
                  </a:lnTo>
                  <a:lnTo>
                    <a:pt x="1235264" y="775804"/>
                  </a:lnTo>
                  <a:lnTo>
                    <a:pt x="1233091" y="777977"/>
                  </a:lnTo>
                  <a:lnTo>
                    <a:pt x="1232159" y="778909"/>
                  </a:lnTo>
                  <a:lnTo>
                    <a:pt x="1229986" y="778909"/>
                  </a:lnTo>
                  <a:lnTo>
                    <a:pt x="1227813" y="778909"/>
                  </a:lnTo>
                  <a:lnTo>
                    <a:pt x="1225640" y="781082"/>
                  </a:lnTo>
                  <a:lnTo>
                    <a:pt x="1224709" y="783255"/>
                  </a:lnTo>
                  <a:lnTo>
                    <a:pt x="1222535" y="785428"/>
                  </a:lnTo>
                  <a:lnTo>
                    <a:pt x="1218500" y="795983"/>
                  </a:lnTo>
                  <a:lnTo>
                    <a:pt x="1220673" y="805607"/>
                  </a:lnTo>
                  <a:lnTo>
                    <a:pt x="1222846" y="810884"/>
                  </a:lnTo>
                  <a:lnTo>
                    <a:pt x="1222846" y="818335"/>
                  </a:lnTo>
                  <a:lnTo>
                    <a:pt x="1217568" y="827959"/>
                  </a:lnTo>
                  <a:lnTo>
                    <a:pt x="1218500" y="831063"/>
                  </a:lnTo>
                  <a:lnTo>
                    <a:pt x="1218500" y="833237"/>
                  </a:lnTo>
                  <a:lnTo>
                    <a:pt x="1218500" y="835410"/>
                  </a:lnTo>
                  <a:lnTo>
                    <a:pt x="1220673" y="837583"/>
                  </a:lnTo>
                  <a:lnTo>
                    <a:pt x="1222846" y="838514"/>
                  </a:lnTo>
                  <a:lnTo>
                    <a:pt x="1225950" y="837583"/>
                  </a:lnTo>
                  <a:lnTo>
                    <a:pt x="1237437" y="833237"/>
                  </a:lnTo>
                  <a:lnTo>
                    <a:pt x="1252959" y="825786"/>
                  </a:lnTo>
                  <a:lnTo>
                    <a:pt x="1269723" y="815231"/>
                  </a:lnTo>
                  <a:lnTo>
                    <a:pt x="1288350" y="805607"/>
                  </a:lnTo>
                  <a:lnTo>
                    <a:pt x="1302941" y="794120"/>
                  </a:lnTo>
                  <a:lnTo>
                    <a:pt x="1315359" y="786670"/>
                  </a:lnTo>
                  <a:lnTo>
                    <a:pt x="1322499" y="781392"/>
                  </a:lnTo>
                  <a:lnTo>
                    <a:pt x="1325603" y="783565"/>
                  </a:lnTo>
                  <a:lnTo>
                    <a:pt x="1327777" y="783565"/>
                  </a:lnTo>
                  <a:lnTo>
                    <a:pt x="1329950" y="783565"/>
                  </a:lnTo>
                  <a:lnTo>
                    <a:pt x="1332123" y="785738"/>
                  </a:lnTo>
                  <a:lnTo>
                    <a:pt x="1332123" y="786670"/>
                  </a:lnTo>
                  <a:lnTo>
                    <a:pt x="1333054" y="791016"/>
                  </a:lnTo>
                  <a:lnTo>
                    <a:pt x="1337090" y="791016"/>
                  </a:lnTo>
                  <a:lnTo>
                    <a:pt x="1329950" y="801571"/>
                  </a:lnTo>
                  <a:lnTo>
                    <a:pt x="1313186" y="811195"/>
                  </a:lnTo>
                  <a:lnTo>
                    <a:pt x="1295490" y="818646"/>
                  </a:lnTo>
                  <a:lnTo>
                    <a:pt x="1276863" y="826096"/>
                  </a:lnTo>
                  <a:lnTo>
                    <a:pt x="1259168" y="835720"/>
                  </a:lnTo>
                  <a:lnTo>
                    <a:pt x="1242404" y="845344"/>
                  </a:lnTo>
                  <a:lnTo>
                    <a:pt x="1233091" y="859004"/>
                  </a:lnTo>
                  <a:lnTo>
                    <a:pt x="1210118" y="855899"/>
                  </a:lnTo>
                  <a:lnTo>
                    <a:pt x="1207945" y="831684"/>
                  </a:lnTo>
                  <a:lnTo>
                    <a:pt x="1207945" y="809332"/>
                  </a:lnTo>
                  <a:lnTo>
                    <a:pt x="1207945" y="791326"/>
                  </a:lnTo>
                  <a:lnTo>
                    <a:pt x="1205771" y="771147"/>
                  </a:lnTo>
                  <a:lnTo>
                    <a:pt x="1193354" y="771147"/>
                  </a:lnTo>
                  <a:lnTo>
                    <a:pt x="1191180" y="778598"/>
                  </a:lnTo>
                  <a:lnTo>
                    <a:pt x="1185903" y="789153"/>
                  </a:lnTo>
                  <a:lnTo>
                    <a:pt x="1180625" y="801882"/>
                  </a:lnTo>
                  <a:lnTo>
                    <a:pt x="1174416" y="816783"/>
                  </a:lnTo>
                  <a:lnTo>
                    <a:pt x="1169139" y="828269"/>
                  </a:lnTo>
                  <a:lnTo>
                    <a:pt x="1166034" y="835720"/>
                  </a:lnTo>
                  <a:lnTo>
                    <a:pt x="1166034" y="838825"/>
                  </a:lnTo>
                  <a:lnTo>
                    <a:pt x="1159825" y="837893"/>
                  </a:lnTo>
                  <a:lnTo>
                    <a:pt x="1158894" y="835720"/>
                  </a:lnTo>
                  <a:lnTo>
                    <a:pt x="1156721" y="833547"/>
                  </a:lnTo>
                  <a:lnTo>
                    <a:pt x="1154548" y="831374"/>
                  </a:lnTo>
                  <a:lnTo>
                    <a:pt x="1154548" y="828269"/>
                  </a:lnTo>
                  <a:lnTo>
                    <a:pt x="1153306" y="822061"/>
                  </a:lnTo>
                  <a:lnTo>
                    <a:pt x="1153306" y="812747"/>
                  </a:lnTo>
                  <a:lnTo>
                    <a:pt x="1159515" y="797846"/>
                  </a:lnTo>
                  <a:lnTo>
                    <a:pt x="1166655" y="780771"/>
                  </a:lnTo>
                  <a:lnTo>
                    <a:pt x="1175037" y="768043"/>
                  </a:lnTo>
                  <a:lnTo>
                    <a:pt x="1182177" y="756556"/>
                  </a:lnTo>
                  <a:lnTo>
                    <a:pt x="1175037" y="748174"/>
                  </a:lnTo>
                  <a:lnTo>
                    <a:pt x="1167897" y="743828"/>
                  </a:lnTo>
                  <a:lnTo>
                    <a:pt x="1160757" y="740724"/>
                  </a:lnTo>
                  <a:lnTo>
                    <a:pt x="1152375" y="736377"/>
                  </a:lnTo>
                  <a:lnTo>
                    <a:pt x="1147097" y="723649"/>
                  </a:lnTo>
                  <a:lnTo>
                    <a:pt x="1137784" y="723649"/>
                  </a:lnTo>
                  <a:lnTo>
                    <a:pt x="1137784" y="728927"/>
                  </a:lnTo>
                  <a:lnTo>
                    <a:pt x="1135611" y="733273"/>
                  </a:lnTo>
                  <a:lnTo>
                    <a:pt x="1135611" y="738551"/>
                  </a:lnTo>
                  <a:lnTo>
                    <a:pt x="1133438" y="746001"/>
                  </a:lnTo>
                  <a:lnTo>
                    <a:pt x="1126297" y="736377"/>
                  </a:lnTo>
                  <a:lnTo>
                    <a:pt x="1121020" y="731100"/>
                  </a:lnTo>
                  <a:lnTo>
                    <a:pt x="1113879" y="727995"/>
                  </a:lnTo>
                  <a:lnTo>
                    <a:pt x="1103324" y="728927"/>
                  </a:lnTo>
                  <a:lnTo>
                    <a:pt x="1108602" y="713094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3" name="Freeform: Shape 302">
              <a:extLst>
                <a:ext uri="{FF2B5EF4-FFF2-40B4-BE49-F238E27FC236}">
                  <a16:creationId xmlns:a16="http://schemas.microsoft.com/office/drawing/2014/main" xmlns="" id="{AB332109-2A4C-4E6D-AC10-1E65FD27D9EF}"/>
                </a:ext>
              </a:extLst>
            </p:cNvPr>
            <p:cNvSpPr/>
            <p:nvPr/>
          </p:nvSpPr>
          <p:spPr>
            <a:xfrm>
              <a:off x="3644576" y="3731096"/>
              <a:ext cx="2992697" cy="1030680"/>
            </a:xfrm>
            <a:custGeom>
              <a:avLst/>
              <a:gdLst>
                <a:gd name="connsiteX0" fmla="*/ 7140 w 2992697"/>
                <a:gd name="connsiteY0" fmla="*/ 256428 h 1030680"/>
                <a:gd name="connsiteX1" fmla="*/ 26077 w 2992697"/>
                <a:gd name="connsiteY1" fmla="*/ 261706 h 1030680"/>
                <a:gd name="connsiteX2" fmla="*/ 38495 w 2992697"/>
                <a:gd name="connsiteY2" fmla="*/ 271330 h 1030680"/>
                <a:gd name="connsiteX3" fmla="*/ 49050 w 2992697"/>
                <a:gd name="connsiteY3" fmla="*/ 279712 h 1030680"/>
                <a:gd name="connsiteX4" fmla="*/ 60537 w 2992697"/>
                <a:gd name="connsiteY4" fmla="*/ 291198 h 1030680"/>
                <a:gd name="connsiteX5" fmla="*/ 71092 w 2992697"/>
                <a:gd name="connsiteY5" fmla="*/ 299580 h 1030680"/>
                <a:gd name="connsiteX6" fmla="*/ 71092 w 2992697"/>
                <a:gd name="connsiteY6" fmla="*/ 296476 h 1030680"/>
                <a:gd name="connsiteX7" fmla="*/ 77301 w 2992697"/>
                <a:gd name="connsiteY7" fmla="*/ 296476 h 1030680"/>
                <a:gd name="connsiteX8" fmla="*/ 77301 w 2992697"/>
                <a:gd name="connsiteY8" fmla="*/ 299580 h 1030680"/>
                <a:gd name="connsiteX9" fmla="*/ 78232 w 2992697"/>
                <a:gd name="connsiteY9" fmla="*/ 303926 h 1030680"/>
                <a:gd name="connsiteX10" fmla="*/ 82268 w 2992697"/>
                <a:gd name="connsiteY10" fmla="*/ 309204 h 1030680"/>
                <a:gd name="connsiteX11" fmla="*/ 84441 w 2992697"/>
                <a:gd name="connsiteY11" fmla="*/ 316655 h 1030680"/>
                <a:gd name="connsiteX12" fmla="*/ 76991 w 2992697"/>
                <a:gd name="connsiteY12" fmla="*/ 316655 h 1030680"/>
                <a:gd name="connsiteX13" fmla="*/ 72955 w 2992697"/>
                <a:gd name="connsiteY13" fmla="*/ 316655 h 1030680"/>
                <a:gd name="connsiteX14" fmla="*/ 72955 w 2992697"/>
                <a:gd name="connsiteY14" fmla="*/ 318828 h 1030680"/>
                <a:gd name="connsiteX15" fmla="*/ 70782 w 2992697"/>
                <a:gd name="connsiteY15" fmla="*/ 318828 h 1030680"/>
                <a:gd name="connsiteX16" fmla="*/ 67677 w 2992697"/>
                <a:gd name="connsiteY16" fmla="*/ 318828 h 1030680"/>
                <a:gd name="connsiteX17" fmla="*/ 63641 w 2992697"/>
                <a:gd name="connsiteY17" fmla="*/ 321001 h 1030680"/>
                <a:gd name="connsiteX18" fmla="*/ 49050 w 2992697"/>
                <a:gd name="connsiteY18" fmla="*/ 309514 h 1030680"/>
                <a:gd name="connsiteX19" fmla="*/ 34460 w 2992697"/>
                <a:gd name="connsiteY19" fmla="*/ 304237 h 1030680"/>
                <a:gd name="connsiteX20" fmla="*/ 16764 w 2992697"/>
                <a:gd name="connsiteY20" fmla="*/ 299891 h 1030680"/>
                <a:gd name="connsiteX21" fmla="*/ 0 w 2992697"/>
                <a:gd name="connsiteY21" fmla="*/ 291509 h 1030680"/>
                <a:gd name="connsiteX22" fmla="*/ 6209 w 2992697"/>
                <a:gd name="connsiteY22" fmla="*/ 286231 h 1030680"/>
                <a:gd name="connsiteX23" fmla="*/ 7140 w 2992697"/>
                <a:gd name="connsiteY23" fmla="*/ 280022 h 1030680"/>
                <a:gd name="connsiteX24" fmla="*/ 6209 w 2992697"/>
                <a:gd name="connsiteY24" fmla="*/ 274745 h 1030680"/>
                <a:gd name="connsiteX25" fmla="*/ 6209 w 2992697"/>
                <a:gd name="connsiteY25" fmla="*/ 266983 h 1030680"/>
                <a:gd name="connsiteX26" fmla="*/ 7140 w 2992697"/>
                <a:gd name="connsiteY26" fmla="*/ 256428 h 1030680"/>
                <a:gd name="connsiteX27" fmla="*/ 7140 w 2992697"/>
                <a:gd name="connsiteY27" fmla="*/ 256428 h 1030680"/>
                <a:gd name="connsiteX28" fmla="*/ 7140 w 2992697"/>
                <a:gd name="connsiteY28" fmla="*/ 256428 h 1030680"/>
                <a:gd name="connsiteX29" fmla="*/ 1275001 w 2992697"/>
                <a:gd name="connsiteY29" fmla="*/ 248978 h 1030680"/>
                <a:gd name="connsiteX30" fmla="*/ 1279037 w 2992697"/>
                <a:gd name="connsiteY30" fmla="*/ 248978 h 1030680"/>
                <a:gd name="connsiteX31" fmla="*/ 1282141 w 2992697"/>
                <a:gd name="connsiteY31" fmla="*/ 249909 h 1030680"/>
                <a:gd name="connsiteX32" fmla="*/ 1284314 w 2992697"/>
                <a:gd name="connsiteY32" fmla="*/ 252082 h 1030680"/>
                <a:gd name="connsiteX33" fmla="*/ 1286487 w 2992697"/>
                <a:gd name="connsiteY33" fmla="*/ 254255 h 1030680"/>
                <a:gd name="connsiteX34" fmla="*/ 1287419 w 2992697"/>
                <a:gd name="connsiteY34" fmla="*/ 256428 h 1030680"/>
                <a:gd name="connsiteX35" fmla="*/ 1287419 w 2992697"/>
                <a:gd name="connsiteY35" fmla="*/ 257670 h 1030680"/>
                <a:gd name="connsiteX36" fmla="*/ 1287419 w 2992697"/>
                <a:gd name="connsiteY36" fmla="*/ 259843 h 1030680"/>
                <a:gd name="connsiteX37" fmla="*/ 1289592 w 2992697"/>
                <a:gd name="connsiteY37" fmla="*/ 264189 h 1030680"/>
                <a:gd name="connsiteX38" fmla="*/ 1282141 w 2992697"/>
                <a:gd name="connsiteY38" fmla="*/ 264189 h 1030680"/>
                <a:gd name="connsiteX39" fmla="*/ 1279037 w 2992697"/>
                <a:gd name="connsiteY39" fmla="*/ 265121 h 1030680"/>
                <a:gd name="connsiteX40" fmla="*/ 1275001 w 2992697"/>
                <a:gd name="connsiteY40" fmla="*/ 265121 h 1030680"/>
                <a:gd name="connsiteX41" fmla="*/ 1271896 w 2992697"/>
                <a:gd name="connsiteY41" fmla="*/ 267294 h 1030680"/>
                <a:gd name="connsiteX42" fmla="*/ 1265687 w 2992697"/>
                <a:gd name="connsiteY42" fmla="*/ 267294 h 1030680"/>
                <a:gd name="connsiteX43" fmla="*/ 1265687 w 2992697"/>
                <a:gd name="connsiteY43" fmla="*/ 264189 h 1030680"/>
                <a:gd name="connsiteX44" fmla="*/ 1262583 w 2992697"/>
                <a:gd name="connsiteY44" fmla="*/ 264189 h 1030680"/>
                <a:gd name="connsiteX45" fmla="*/ 1262583 w 2992697"/>
                <a:gd name="connsiteY45" fmla="*/ 250530 h 1030680"/>
                <a:gd name="connsiteX46" fmla="*/ 1267861 w 2992697"/>
                <a:gd name="connsiteY46" fmla="*/ 250530 h 1030680"/>
                <a:gd name="connsiteX47" fmla="*/ 1273138 w 2992697"/>
                <a:gd name="connsiteY47" fmla="*/ 249598 h 1030680"/>
                <a:gd name="connsiteX48" fmla="*/ 1275001 w 2992697"/>
                <a:gd name="connsiteY48" fmla="*/ 249598 h 1030680"/>
                <a:gd name="connsiteX49" fmla="*/ 1275001 w 2992697"/>
                <a:gd name="connsiteY49" fmla="*/ 248978 h 1030680"/>
                <a:gd name="connsiteX50" fmla="*/ 1275001 w 2992697"/>
                <a:gd name="connsiteY50" fmla="*/ 248978 h 1030680"/>
                <a:gd name="connsiteX51" fmla="*/ 63641 w 2992697"/>
                <a:gd name="connsiteY51" fmla="*/ 239664 h 1030680"/>
                <a:gd name="connsiteX52" fmla="*/ 80405 w 2992697"/>
                <a:gd name="connsiteY52" fmla="*/ 239664 h 1030680"/>
                <a:gd name="connsiteX53" fmla="*/ 80405 w 2992697"/>
                <a:gd name="connsiteY53" fmla="*/ 242769 h 1030680"/>
                <a:gd name="connsiteX54" fmla="*/ 77301 w 2992697"/>
                <a:gd name="connsiteY54" fmla="*/ 242769 h 1030680"/>
                <a:gd name="connsiteX55" fmla="*/ 73265 w 2992697"/>
                <a:gd name="connsiteY55" fmla="*/ 242769 h 1030680"/>
                <a:gd name="connsiteX56" fmla="*/ 71092 w 2992697"/>
                <a:gd name="connsiteY56" fmla="*/ 244942 h 1030680"/>
                <a:gd name="connsiteX57" fmla="*/ 70161 w 2992697"/>
                <a:gd name="connsiteY57" fmla="*/ 244942 h 1030680"/>
                <a:gd name="connsiteX58" fmla="*/ 70161 w 2992697"/>
                <a:gd name="connsiteY58" fmla="*/ 244942 h 1030680"/>
                <a:gd name="connsiteX59" fmla="*/ 67988 w 2992697"/>
                <a:gd name="connsiteY59" fmla="*/ 244942 h 1030680"/>
                <a:gd name="connsiteX60" fmla="*/ 65815 w 2992697"/>
                <a:gd name="connsiteY60" fmla="*/ 242769 h 1030680"/>
                <a:gd name="connsiteX61" fmla="*/ 63641 w 2992697"/>
                <a:gd name="connsiteY61" fmla="*/ 239664 h 1030680"/>
                <a:gd name="connsiteX62" fmla="*/ 63641 w 2992697"/>
                <a:gd name="connsiteY62" fmla="*/ 239664 h 1030680"/>
                <a:gd name="connsiteX63" fmla="*/ 63641 w 2992697"/>
                <a:gd name="connsiteY63" fmla="*/ 239664 h 1030680"/>
                <a:gd name="connsiteX64" fmla="*/ 1790651 w 2992697"/>
                <a:gd name="connsiteY64" fmla="*/ 213276 h 1030680"/>
                <a:gd name="connsiteX65" fmla="*/ 1803069 w 2992697"/>
                <a:gd name="connsiteY65" fmla="*/ 213276 h 1030680"/>
                <a:gd name="connsiteX66" fmla="*/ 1807105 w 2992697"/>
                <a:gd name="connsiteY66" fmla="*/ 228178 h 1030680"/>
                <a:gd name="connsiteX67" fmla="*/ 1810209 w 2992697"/>
                <a:gd name="connsiteY67" fmla="*/ 237801 h 1030680"/>
                <a:gd name="connsiteX68" fmla="*/ 1817660 w 2992697"/>
                <a:gd name="connsiteY68" fmla="*/ 242148 h 1030680"/>
                <a:gd name="connsiteX69" fmla="*/ 1830078 w 2992697"/>
                <a:gd name="connsiteY69" fmla="*/ 247425 h 1030680"/>
                <a:gd name="connsiteX70" fmla="*/ 1824800 w 2992697"/>
                <a:gd name="connsiteY70" fmla="*/ 269467 h 1030680"/>
                <a:gd name="connsiteX71" fmla="*/ 1817350 w 2992697"/>
                <a:gd name="connsiteY71" fmla="*/ 291509 h 1030680"/>
                <a:gd name="connsiteX72" fmla="*/ 1806794 w 2992697"/>
                <a:gd name="connsiteY72" fmla="*/ 307341 h 1030680"/>
                <a:gd name="connsiteX73" fmla="*/ 1806794 w 2992697"/>
                <a:gd name="connsiteY73" fmla="*/ 287162 h 1030680"/>
                <a:gd name="connsiteX74" fmla="*/ 1782890 w 2992697"/>
                <a:gd name="connsiteY74" fmla="*/ 287162 h 1030680"/>
                <a:gd name="connsiteX75" fmla="*/ 1785063 w 2992697"/>
                <a:gd name="connsiteY75" fmla="*/ 263879 h 1030680"/>
                <a:gd name="connsiteX76" fmla="*/ 1787236 w 2992697"/>
                <a:gd name="connsiteY76" fmla="*/ 241837 h 1030680"/>
                <a:gd name="connsiteX77" fmla="*/ 1790651 w 2992697"/>
                <a:gd name="connsiteY77" fmla="*/ 213276 h 1030680"/>
                <a:gd name="connsiteX78" fmla="*/ 1790651 w 2992697"/>
                <a:gd name="connsiteY78" fmla="*/ 213276 h 1030680"/>
                <a:gd name="connsiteX79" fmla="*/ 1790651 w 2992697"/>
                <a:gd name="connsiteY79" fmla="*/ 213276 h 1030680"/>
                <a:gd name="connsiteX80" fmla="*/ 2941784 w 2992697"/>
                <a:gd name="connsiteY80" fmla="*/ 165778 h 1030680"/>
                <a:gd name="connsiteX81" fmla="*/ 2945820 w 2992697"/>
                <a:gd name="connsiteY81" fmla="*/ 165778 h 1030680"/>
                <a:gd name="connsiteX82" fmla="*/ 2945820 w 2992697"/>
                <a:gd name="connsiteY82" fmla="*/ 170124 h 1030680"/>
                <a:gd name="connsiteX83" fmla="*/ 2946751 w 2992697"/>
                <a:gd name="connsiteY83" fmla="*/ 175402 h 1030680"/>
                <a:gd name="connsiteX84" fmla="*/ 2948925 w 2992697"/>
                <a:gd name="connsiteY84" fmla="*/ 177575 h 1030680"/>
                <a:gd name="connsiteX85" fmla="*/ 2951098 w 2992697"/>
                <a:gd name="connsiteY85" fmla="*/ 180679 h 1030680"/>
                <a:gd name="connsiteX86" fmla="*/ 2953271 w 2992697"/>
                <a:gd name="connsiteY86" fmla="*/ 182853 h 1030680"/>
                <a:gd name="connsiteX87" fmla="*/ 2956375 w 2992697"/>
                <a:gd name="connsiteY87" fmla="*/ 185957 h 1030680"/>
                <a:gd name="connsiteX88" fmla="*/ 2960411 w 2992697"/>
                <a:gd name="connsiteY88" fmla="*/ 182853 h 1030680"/>
                <a:gd name="connsiteX89" fmla="*/ 2961342 w 2992697"/>
                <a:gd name="connsiteY89" fmla="*/ 178506 h 1030680"/>
                <a:gd name="connsiteX90" fmla="*/ 2963515 w 2992697"/>
                <a:gd name="connsiteY90" fmla="*/ 177575 h 1030680"/>
                <a:gd name="connsiteX91" fmla="*/ 2967551 w 2992697"/>
                <a:gd name="connsiteY91" fmla="*/ 177575 h 1030680"/>
                <a:gd name="connsiteX92" fmla="*/ 2972829 w 2992697"/>
                <a:gd name="connsiteY92" fmla="*/ 175402 h 1030680"/>
                <a:gd name="connsiteX93" fmla="*/ 2975933 w 2992697"/>
                <a:gd name="connsiteY93" fmla="*/ 185957 h 1030680"/>
                <a:gd name="connsiteX94" fmla="*/ 2982142 w 2992697"/>
                <a:gd name="connsiteY94" fmla="*/ 193408 h 1030680"/>
                <a:gd name="connsiteX95" fmla="*/ 2987420 w 2992697"/>
                <a:gd name="connsiteY95" fmla="*/ 200858 h 1030680"/>
                <a:gd name="connsiteX96" fmla="*/ 2990524 w 2992697"/>
                <a:gd name="connsiteY96" fmla="*/ 210482 h 1030680"/>
                <a:gd name="connsiteX97" fmla="*/ 2992697 w 2992697"/>
                <a:gd name="connsiteY97" fmla="*/ 223211 h 1030680"/>
                <a:gd name="connsiteX98" fmla="*/ 2992697 w 2992697"/>
                <a:gd name="connsiteY98" fmla="*/ 225384 h 1030680"/>
                <a:gd name="connsiteX99" fmla="*/ 2990524 w 2992697"/>
                <a:gd name="connsiteY99" fmla="*/ 227557 h 1030680"/>
                <a:gd name="connsiteX100" fmla="*/ 2990524 w 2992697"/>
                <a:gd name="connsiteY100" fmla="*/ 228488 h 1030680"/>
                <a:gd name="connsiteX101" fmla="*/ 2990524 w 2992697"/>
                <a:gd name="connsiteY101" fmla="*/ 230661 h 1030680"/>
                <a:gd name="connsiteX102" fmla="*/ 2990524 w 2992697"/>
                <a:gd name="connsiteY102" fmla="*/ 232834 h 1030680"/>
                <a:gd name="connsiteX103" fmla="*/ 2989593 w 2992697"/>
                <a:gd name="connsiteY103" fmla="*/ 235939 h 1030680"/>
                <a:gd name="connsiteX104" fmla="*/ 2978106 w 2992697"/>
                <a:gd name="connsiteY104" fmla="*/ 243390 h 1030680"/>
                <a:gd name="connsiteX105" fmla="*/ 2961342 w 2992697"/>
                <a:gd name="connsiteY105" fmla="*/ 250840 h 1030680"/>
                <a:gd name="connsiteX106" fmla="*/ 2941474 w 2992697"/>
                <a:gd name="connsiteY106" fmla="*/ 255186 h 1030680"/>
                <a:gd name="connsiteX107" fmla="*/ 2921605 w 2992697"/>
                <a:gd name="connsiteY107" fmla="*/ 258291 h 1030680"/>
                <a:gd name="connsiteX108" fmla="*/ 2904841 w 2992697"/>
                <a:gd name="connsiteY108" fmla="*/ 260464 h 1030680"/>
                <a:gd name="connsiteX109" fmla="*/ 2907014 w 2992697"/>
                <a:gd name="connsiteY109" fmla="*/ 250840 h 1030680"/>
                <a:gd name="connsiteX110" fmla="*/ 2909187 w 2992697"/>
                <a:gd name="connsiteY110" fmla="*/ 247736 h 1030680"/>
                <a:gd name="connsiteX111" fmla="*/ 2911360 w 2992697"/>
                <a:gd name="connsiteY111" fmla="*/ 243390 h 1030680"/>
                <a:gd name="connsiteX112" fmla="*/ 2912292 w 2992697"/>
                <a:gd name="connsiteY112" fmla="*/ 242458 h 1030680"/>
                <a:gd name="connsiteX113" fmla="*/ 2914465 w 2992697"/>
                <a:gd name="connsiteY113" fmla="*/ 242458 h 1030680"/>
                <a:gd name="connsiteX114" fmla="*/ 2918501 w 2992697"/>
                <a:gd name="connsiteY114" fmla="*/ 240285 h 1030680"/>
                <a:gd name="connsiteX115" fmla="*/ 2919432 w 2992697"/>
                <a:gd name="connsiteY115" fmla="*/ 240285 h 1030680"/>
                <a:gd name="connsiteX116" fmla="*/ 2921605 w 2992697"/>
                <a:gd name="connsiteY116" fmla="*/ 238112 h 1030680"/>
                <a:gd name="connsiteX117" fmla="*/ 2925641 w 2992697"/>
                <a:gd name="connsiteY117" fmla="*/ 235939 h 1030680"/>
                <a:gd name="connsiteX118" fmla="*/ 2930919 w 2992697"/>
                <a:gd name="connsiteY118" fmla="*/ 221037 h 1030680"/>
                <a:gd name="connsiteX119" fmla="*/ 2930919 w 2992697"/>
                <a:gd name="connsiteY119" fmla="*/ 206136 h 1030680"/>
                <a:gd name="connsiteX120" fmla="*/ 2928746 w 2992697"/>
                <a:gd name="connsiteY120" fmla="*/ 192476 h 1030680"/>
                <a:gd name="connsiteX121" fmla="*/ 2931850 w 2992697"/>
                <a:gd name="connsiteY121" fmla="*/ 180990 h 1030680"/>
                <a:gd name="connsiteX122" fmla="*/ 2941163 w 2992697"/>
                <a:gd name="connsiteY122" fmla="*/ 170435 h 1030680"/>
                <a:gd name="connsiteX123" fmla="*/ 2941163 w 2992697"/>
                <a:gd name="connsiteY123" fmla="*/ 165778 h 1030680"/>
                <a:gd name="connsiteX124" fmla="*/ 2941784 w 2992697"/>
                <a:gd name="connsiteY124" fmla="*/ 165778 h 1030680"/>
                <a:gd name="connsiteX125" fmla="*/ 2941784 w 2992697"/>
                <a:gd name="connsiteY125" fmla="*/ 165778 h 1030680"/>
                <a:gd name="connsiteX126" fmla="*/ 148083 w 2992697"/>
                <a:gd name="connsiteY126" fmla="*/ 158327 h 1030680"/>
                <a:gd name="connsiteX127" fmla="*/ 167951 w 2992697"/>
                <a:gd name="connsiteY127" fmla="*/ 180369 h 1030680"/>
                <a:gd name="connsiteX128" fmla="*/ 193097 w 2992697"/>
                <a:gd name="connsiteY128" fmla="*/ 197133 h 1030680"/>
                <a:gd name="connsiteX129" fmla="*/ 224452 w 2992697"/>
                <a:gd name="connsiteY129" fmla="*/ 209861 h 1030680"/>
                <a:gd name="connsiteX130" fmla="*/ 226625 w 2992697"/>
                <a:gd name="connsiteY130" fmla="*/ 227867 h 1030680"/>
                <a:gd name="connsiteX131" fmla="*/ 231903 w 2992697"/>
                <a:gd name="connsiteY131" fmla="*/ 241527 h 1030680"/>
                <a:gd name="connsiteX132" fmla="*/ 237181 w 2992697"/>
                <a:gd name="connsiteY132" fmla="*/ 248978 h 1030680"/>
                <a:gd name="connsiteX133" fmla="*/ 244631 w 2992697"/>
                <a:gd name="connsiteY133" fmla="*/ 256428 h 1030680"/>
                <a:gd name="connsiteX134" fmla="*/ 252082 w 2992697"/>
                <a:gd name="connsiteY134" fmla="*/ 266983 h 1030680"/>
                <a:gd name="connsiteX135" fmla="*/ 239664 w 2992697"/>
                <a:gd name="connsiteY135" fmla="*/ 269157 h 1030680"/>
                <a:gd name="connsiteX136" fmla="*/ 227246 w 2992697"/>
                <a:gd name="connsiteY136" fmla="*/ 271330 h 1030680"/>
                <a:gd name="connsiteX137" fmla="*/ 215760 w 2992697"/>
                <a:gd name="connsiteY137" fmla="*/ 276607 h 1030680"/>
                <a:gd name="connsiteX138" fmla="*/ 208309 w 2992697"/>
                <a:gd name="connsiteY138" fmla="*/ 284058 h 1030680"/>
                <a:gd name="connsiteX139" fmla="*/ 207378 w 2992697"/>
                <a:gd name="connsiteY139" fmla="*/ 287162 h 1030680"/>
                <a:gd name="connsiteX140" fmla="*/ 205205 w 2992697"/>
                <a:gd name="connsiteY140" fmla="*/ 291509 h 1030680"/>
                <a:gd name="connsiteX141" fmla="*/ 203032 w 2992697"/>
                <a:gd name="connsiteY141" fmla="*/ 294613 h 1030680"/>
                <a:gd name="connsiteX142" fmla="*/ 200858 w 2992697"/>
                <a:gd name="connsiteY142" fmla="*/ 296786 h 1030680"/>
                <a:gd name="connsiteX143" fmla="*/ 197754 w 2992697"/>
                <a:gd name="connsiteY143" fmla="*/ 299891 h 1030680"/>
                <a:gd name="connsiteX144" fmla="*/ 186267 w 2992697"/>
                <a:gd name="connsiteY144" fmla="*/ 302064 h 1030680"/>
                <a:gd name="connsiteX145" fmla="*/ 170745 w 2992697"/>
                <a:gd name="connsiteY145" fmla="*/ 304237 h 1030680"/>
                <a:gd name="connsiteX146" fmla="*/ 151808 w 2992697"/>
                <a:gd name="connsiteY146" fmla="*/ 302064 h 1030680"/>
                <a:gd name="connsiteX147" fmla="*/ 137217 w 2992697"/>
                <a:gd name="connsiteY147" fmla="*/ 299891 h 1030680"/>
                <a:gd name="connsiteX148" fmla="*/ 134113 w 2992697"/>
                <a:gd name="connsiteY148" fmla="*/ 289335 h 1030680"/>
                <a:gd name="connsiteX149" fmla="*/ 131939 w 2992697"/>
                <a:gd name="connsiteY149" fmla="*/ 281885 h 1030680"/>
                <a:gd name="connsiteX150" fmla="*/ 129766 w 2992697"/>
                <a:gd name="connsiteY150" fmla="*/ 276607 h 1030680"/>
                <a:gd name="connsiteX151" fmla="*/ 124489 w 2992697"/>
                <a:gd name="connsiteY151" fmla="*/ 266983 h 1030680"/>
                <a:gd name="connsiteX152" fmla="*/ 148393 w 2992697"/>
                <a:gd name="connsiteY152" fmla="*/ 259533 h 1030680"/>
                <a:gd name="connsiteX153" fmla="*/ 148393 w 2992697"/>
                <a:gd name="connsiteY153" fmla="*/ 256428 h 1030680"/>
                <a:gd name="connsiteX154" fmla="*/ 129456 w 2992697"/>
                <a:gd name="connsiteY154" fmla="*/ 254255 h 1030680"/>
                <a:gd name="connsiteX155" fmla="*/ 117038 w 2992697"/>
                <a:gd name="connsiteY155" fmla="*/ 249909 h 1030680"/>
                <a:gd name="connsiteX156" fmla="*/ 107725 w 2992697"/>
                <a:gd name="connsiteY156" fmla="*/ 242458 h 1030680"/>
                <a:gd name="connsiteX157" fmla="*/ 106793 w 2992697"/>
                <a:gd name="connsiteY157" fmla="*/ 237181 h 1030680"/>
                <a:gd name="connsiteX158" fmla="*/ 102758 w 2992697"/>
                <a:gd name="connsiteY158" fmla="*/ 231903 h 1030680"/>
                <a:gd name="connsiteX159" fmla="*/ 100584 w 2992697"/>
                <a:gd name="connsiteY159" fmla="*/ 226625 h 1030680"/>
                <a:gd name="connsiteX160" fmla="*/ 100584 w 2992697"/>
                <a:gd name="connsiteY160" fmla="*/ 220417 h 1030680"/>
                <a:gd name="connsiteX161" fmla="*/ 100584 w 2992697"/>
                <a:gd name="connsiteY161" fmla="*/ 217312 h 1030680"/>
                <a:gd name="connsiteX162" fmla="*/ 100584 w 2992697"/>
                <a:gd name="connsiteY162" fmla="*/ 212966 h 1030680"/>
                <a:gd name="connsiteX163" fmla="*/ 102758 w 2992697"/>
                <a:gd name="connsiteY163" fmla="*/ 212966 h 1030680"/>
                <a:gd name="connsiteX164" fmla="*/ 104931 w 2992697"/>
                <a:gd name="connsiteY164" fmla="*/ 212034 h 1030680"/>
                <a:gd name="connsiteX165" fmla="*/ 107104 w 2992697"/>
                <a:gd name="connsiteY165" fmla="*/ 212034 h 1030680"/>
                <a:gd name="connsiteX166" fmla="*/ 108035 w 2992697"/>
                <a:gd name="connsiteY166" fmla="*/ 212034 h 1030680"/>
                <a:gd name="connsiteX167" fmla="*/ 112071 w 2992697"/>
                <a:gd name="connsiteY167" fmla="*/ 209861 h 1030680"/>
                <a:gd name="connsiteX168" fmla="*/ 113623 w 2992697"/>
                <a:gd name="connsiteY168" fmla="*/ 204894 h 1030680"/>
                <a:gd name="connsiteX169" fmla="*/ 113623 w 2992697"/>
                <a:gd name="connsiteY169" fmla="*/ 198685 h 1030680"/>
                <a:gd name="connsiteX170" fmla="*/ 113623 w 2992697"/>
                <a:gd name="connsiteY170" fmla="*/ 195581 h 1030680"/>
                <a:gd name="connsiteX171" fmla="*/ 114554 w 2992697"/>
                <a:gd name="connsiteY171" fmla="*/ 193408 h 1030680"/>
                <a:gd name="connsiteX172" fmla="*/ 116728 w 2992697"/>
                <a:gd name="connsiteY172" fmla="*/ 190303 h 1030680"/>
                <a:gd name="connsiteX173" fmla="*/ 118901 w 2992697"/>
                <a:gd name="connsiteY173" fmla="*/ 190303 h 1030680"/>
                <a:gd name="connsiteX174" fmla="*/ 121074 w 2992697"/>
                <a:gd name="connsiteY174" fmla="*/ 188130 h 1030680"/>
                <a:gd name="connsiteX175" fmla="*/ 122005 w 2992697"/>
                <a:gd name="connsiteY175" fmla="*/ 188130 h 1030680"/>
                <a:gd name="connsiteX176" fmla="*/ 124178 w 2992697"/>
                <a:gd name="connsiteY176" fmla="*/ 188130 h 1030680"/>
                <a:gd name="connsiteX177" fmla="*/ 127283 w 2992697"/>
                <a:gd name="connsiteY177" fmla="*/ 185957 h 1030680"/>
                <a:gd name="connsiteX178" fmla="*/ 129456 w 2992697"/>
                <a:gd name="connsiteY178" fmla="*/ 178506 h 1030680"/>
                <a:gd name="connsiteX179" fmla="*/ 131629 w 2992697"/>
                <a:gd name="connsiteY179" fmla="*/ 173229 h 1030680"/>
                <a:gd name="connsiteX180" fmla="*/ 133802 w 2992697"/>
                <a:gd name="connsiteY180" fmla="*/ 167951 h 1030680"/>
                <a:gd name="connsiteX181" fmla="*/ 136907 w 2992697"/>
                <a:gd name="connsiteY181" fmla="*/ 162674 h 1030680"/>
                <a:gd name="connsiteX182" fmla="*/ 139080 w 2992697"/>
                <a:gd name="connsiteY182" fmla="*/ 160500 h 1030680"/>
                <a:gd name="connsiteX183" fmla="*/ 141253 w 2992697"/>
                <a:gd name="connsiteY183" fmla="*/ 160500 h 1030680"/>
                <a:gd name="connsiteX184" fmla="*/ 142184 w 2992697"/>
                <a:gd name="connsiteY184" fmla="*/ 158327 h 1030680"/>
                <a:gd name="connsiteX185" fmla="*/ 144357 w 2992697"/>
                <a:gd name="connsiteY185" fmla="*/ 158327 h 1030680"/>
                <a:gd name="connsiteX186" fmla="*/ 148083 w 2992697"/>
                <a:gd name="connsiteY186" fmla="*/ 158327 h 1030680"/>
                <a:gd name="connsiteX187" fmla="*/ 148083 w 2992697"/>
                <a:gd name="connsiteY187" fmla="*/ 158327 h 1030680"/>
                <a:gd name="connsiteX188" fmla="*/ 148083 w 2992697"/>
                <a:gd name="connsiteY188" fmla="*/ 158327 h 1030680"/>
                <a:gd name="connsiteX189" fmla="*/ 1222846 w 2992697"/>
                <a:gd name="connsiteY189" fmla="*/ 138148 h 1030680"/>
                <a:gd name="connsiteX190" fmla="*/ 1228124 w 2992697"/>
                <a:gd name="connsiteY190" fmla="*/ 140322 h 1030680"/>
                <a:gd name="connsiteX191" fmla="*/ 1233401 w 2992697"/>
                <a:gd name="connsiteY191" fmla="*/ 141253 h 1030680"/>
                <a:gd name="connsiteX192" fmla="*/ 1236506 w 2992697"/>
                <a:gd name="connsiteY192" fmla="*/ 143426 h 1030680"/>
                <a:gd name="connsiteX193" fmla="*/ 1242714 w 2992697"/>
                <a:gd name="connsiteY193" fmla="*/ 145599 h 1030680"/>
                <a:gd name="connsiteX194" fmla="*/ 1242714 w 2992697"/>
                <a:gd name="connsiteY194" fmla="*/ 150877 h 1030680"/>
                <a:gd name="connsiteX195" fmla="*/ 1243646 w 2992697"/>
                <a:gd name="connsiteY195" fmla="*/ 155223 h 1030680"/>
                <a:gd name="connsiteX196" fmla="*/ 1243646 w 2992697"/>
                <a:gd name="connsiteY196" fmla="*/ 158327 h 1030680"/>
                <a:gd name="connsiteX197" fmla="*/ 1245819 w 2992697"/>
                <a:gd name="connsiteY197" fmla="*/ 162674 h 1030680"/>
                <a:gd name="connsiteX198" fmla="*/ 1233401 w 2992697"/>
                <a:gd name="connsiteY198" fmla="*/ 162674 h 1030680"/>
                <a:gd name="connsiteX199" fmla="*/ 1231228 w 2992697"/>
                <a:gd name="connsiteY199" fmla="*/ 158327 h 1030680"/>
                <a:gd name="connsiteX200" fmla="*/ 1229055 w 2992697"/>
                <a:gd name="connsiteY200" fmla="*/ 155223 h 1030680"/>
                <a:gd name="connsiteX201" fmla="*/ 1225950 w 2992697"/>
                <a:gd name="connsiteY201" fmla="*/ 150877 h 1030680"/>
                <a:gd name="connsiteX202" fmla="*/ 1223777 w 2992697"/>
                <a:gd name="connsiteY202" fmla="*/ 148704 h 1030680"/>
                <a:gd name="connsiteX203" fmla="*/ 1223777 w 2992697"/>
                <a:gd name="connsiteY203" fmla="*/ 143426 h 1030680"/>
                <a:gd name="connsiteX204" fmla="*/ 1222846 w 2992697"/>
                <a:gd name="connsiteY204" fmla="*/ 138148 h 1030680"/>
                <a:gd name="connsiteX205" fmla="*/ 1222846 w 2992697"/>
                <a:gd name="connsiteY205" fmla="*/ 138148 h 1030680"/>
                <a:gd name="connsiteX206" fmla="*/ 1222846 w 2992697"/>
                <a:gd name="connsiteY206" fmla="*/ 138148 h 1030680"/>
                <a:gd name="connsiteX207" fmla="*/ 1730114 w 2992697"/>
                <a:gd name="connsiteY207" fmla="*/ 113934 h 1030680"/>
                <a:gd name="connsiteX208" fmla="*/ 1736323 w 2992697"/>
                <a:gd name="connsiteY208" fmla="*/ 123557 h 1030680"/>
                <a:gd name="connsiteX209" fmla="*/ 1741601 w 2992697"/>
                <a:gd name="connsiteY209" fmla="*/ 141563 h 1030680"/>
                <a:gd name="connsiteX210" fmla="*/ 1749051 w 2992697"/>
                <a:gd name="connsiteY210" fmla="*/ 158327 h 1030680"/>
                <a:gd name="connsiteX211" fmla="*/ 1758365 w 2992697"/>
                <a:gd name="connsiteY211" fmla="*/ 175091 h 1030680"/>
                <a:gd name="connsiteX212" fmla="*/ 1763642 w 2992697"/>
                <a:gd name="connsiteY212" fmla="*/ 182542 h 1030680"/>
                <a:gd name="connsiteX213" fmla="*/ 1766747 w 2992697"/>
                <a:gd name="connsiteY213" fmla="*/ 178196 h 1030680"/>
                <a:gd name="connsiteX214" fmla="*/ 1768920 w 2992697"/>
                <a:gd name="connsiteY214" fmla="*/ 177265 h 1030680"/>
                <a:gd name="connsiteX215" fmla="*/ 1772956 w 2992697"/>
                <a:gd name="connsiteY215" fmla="*/ 177265 h 1030680"/>
                <a:gd name="connsiteX216" fmla="*/ 1776060 w 2992697"/>
                <a:gd name="connsiteY216" fmla="*/ 175091 h 1030680"/>
                <a:gd name="connsiteX217" fmla="*/ 1783511 w 2992697"/>
                <a:gd name="connsiteY217" fmla="*/ 175091 h 1030680"/>
                <a:gd name="connsiteX218" fmla="*/ 1783511 w 2992697"/>
                <a:gd name="connsiteY218" fmla="*/ 178196 h 1030680"/>
                <a:gd name="connsiteX219" fmla="*/ 1787547 w 2992697"/>
                <a:gd name="connsiteY219" fmla="*/ 178196 h 1030680"/>
                <a:gd name="connsiteX220" fmla="*/ 1787547 w 2992697"/>
                <a:gd name="connsiteY220" fmla="*/ 189682 h 1030680"/>
                <a:gd name="connsiteX221" fmla="*/ 1759296 w 2992697"/>
                <a:gd name="connsiteY221" fmla="*/ 192787 h 1030680"/>
                <a:gd name="connsiteX222" fmla="*/ 1756192 w 2992697"/>
                <a:gd name="connsiteY222" fmla="*/ 222279 h 1030680"/>
                <a:gd name="connsiteX223" fmla="*/ 1746878 w 2992697"/>
                <a:gd name="connsiteY223" fmla="*/ 246494 h 1030680"/>
                <a:gd name="connsiteX224" fmla="*/ 1739428 w 2992697"/>
                <a:gd name="connsiteY224" fmla="*/ 270709 h 1030680"/>
                <a:gd name="connsiteX225" fmla="*/ 1736323 w 2992697"/>
                <a:gd name="connsiteY225" fmla="*/ 290888 h 1030680"/>
                <a:gd name="connsiteX226" fmla="*/ 1734150 w 2992697"/>
                <a:gd name="connsiteY226" fmla="*/ 311067 h 1030680"/>
                <a:gd name="connsiteX227" fmla="*/ 1734150 w 2992697"/>
                <a:gd name="connsiteY227" fmla="*/ 327831 h 1030680"/>
                <a:gd name="connsiteX228" fmla="*/ 1730114 w 2992697"/>
                <a:gd name="connsiteY228" fmla="*/ 343664 h 1030680"/>
                <a:gd name="connsiteX229" fmla="*/ 1727010 w 2992697"/>
                <a:gd name="connsiteY229" fmla="*/ 343664 h 1030680"/>
                <a:gd name="connsiteX230" fmla="*/ 1727010 w 2992697"/>
                <a:gd name="connsiteY230" fmla="*/ 340559 h 1030680"/>
                <a:gd name="connsiteX231" fmla="*/ 1721732 w 2992697"/>
                <a:gd name="connsiteY231" fmla="*/ 333108 h 1030680"/>
                <a:gd name="connsiteX232" fmla="*/ 1712419 w 2992697"/>
                <a:gd name="connsiteY232" fmla="*/ 323485 h 1030680"/>
                <a:gd name="connsiteX233" fmla="*/ 1701864 w 2992697"/>
                <a:gd name="connsiteY233" fmla="*/ 310756 h 1030680"/>
                <a:gd name="connsiteX234" fmla="*/ 1692550 w 2992697"/>
                <a:gd name="connsiteY234" fmla="*/ 298028 h 1030680"/>
                <a:gd name="connsiteX235" fmla="*/ 1685100 w 2992697"/>
                <a:gd name="connsiteY235" fmla="*/ 285300 h 1030680"/>
                <a:gd name="connsiteX236" fmla="*/ 1681064 w 2992697"/>
                <a:gd name="connsiteY236" fmla="*/ 273813 h 1030680"/>
                <a:gd name="connsiteX237" fmla="*/ 1683237 w 2992697"/>
                <a:gd name="connsiteY237" fmla="*/ 266363 h 1030680"/>
                <a:gd name="connsiteX238" fmla="*/ 1687273 w 2992697"/>
                <a:gd name="connsiteY238" fmla="*/ 264189 h 1030680"/>
                <a:gd name="connsiteX239" fmla="*/ 1690377 w 2992697"/>
                <a:gd name="connsiteY239" fmla="*/ 264189 h 1030680"/>
                <a:gd name="connsiteX240" fmla="*/ 1692550 w 2992697"/>
                <a:gd name="connsiteY240" fmla="*/ 264189 h 1030680"/>
                <a:gd name="connsiteX241" fmla="*/ 1694723 w 2992697"/>
                <a:gd name="connsiteY241" fmla="*/ 264189 h 1030680"/>
                <a:gd name="connsiteX242" fmla="*/ 1695655 w 2992697"/>
                <a:gd name="connsiteY242" fmla="*/ 264189 h 1030680"/>
                <a:gd name="connsiteX243" fmla="*/ 1697828 w 2992697"/>
                <a:gd name="connsiteY243" fmla="*/ 264189 h 1030680"/>
                <a:gd name="connsiteX244" fmla="*/ 1700001 w 2992697"/>
                <a:gd name="connsiteY244" fmla="*/ 263879 h 1030680"/>
                <a:gd name="connsiteX245" fmla="*/ 1703106 w 2992697"/>
                <a:gd name="connsiteY245" fmla="*/ 259533 h 1030680"/>
                <a:gd name="connsiteX246" fmla="*/ 1700001 w 2992697"/>
                <a:gd name="connsiteY246" fmla="*/ 259533 h 1030680"/>
                <a:gd name="connsiteX247" fmla="*/ 1700001 w 2992697"/>
                <a:gd name="connsiteY247" fmla="*/ 256428 h 1030680"/>
                <a:gd name="connsiteX248" fmla="*/ 1683237 w 2992697"/>
                <a:gd name="connsiteY248" fmla="*/ 254255 h 1030680"/>
                <a:gd name="connsiteX249" fmla="*/ 1673924 w 2992697"/>
                <a:gd name="connsiteY249" fmla="*/ 248978 h 1030680"/>
                <a:gd name="connsiteX250" fmla="*/ 1666473 w 2992697"/>
                <a:gd name="connsiteY250" fmla="*/ 239354 h 1030680"/>
                <a:gd name="connsiteX251" fmla="*/ 1673924 w 2992697"/>
                <a:gd name="connsiteY251" fmla="*/ 237181 h 1030680"/>
                <a:gd name="connsiteX252" fmla="*/ 1680132 w 2992697"/>
                <a:gd name="connsiteY252" fmla="*/ 235007 h 1030680"/>
                <a:gd name="connsiteX253" fmla="*/ 1683237 w 2992697"/>
                <a:gd name="connsiteY253" fmla="*/ 234076 h 1030680"/>
                <a:gd name="connsiteX254" fmla="*/ 1687273 w 2992697"/>
                <a:gd name="connsiteY254" fmla="*/ 231903 h 1030680"/>
                <a:gd name="connsiteX255" fmla="*/ 1690377 w 2992697"/>
                <a:gd name="connsiteY255" fmla="*/ 229730 h 1030680"/>
                <a:gd name="connsiteX256" fmla="*/ 1694413 w 2992697"/>
                <a:gd name="connsiteY256" fmla="*/ 226625 h 1030680"/>
                <a:gd name="connsiteX257" fmla="*/ 1694413 w 2992697"/>
                <a:gd name="connsiteY257" fmla="*/ 222279 h 1030680"/>
                <a:gd name="connsiteX258" fmla="*/ 1679822 w 2992697"/>
                <a:gd name="connsiteY258" fmla="*/ 222279 h 1030680"/>
                <a:gd name="connsiteX259" fmla="*/ 1675786 w 2992697"/>
                <a:gd name="connsiteY259" fmla="*/ 224452 h 1030680"/>
                <a:gd name="connsiteX260" fmla="*/ 1672682 w 2992697"/>
                <a:gd name="connsiteY260" fmla="*/ 224452 h 1030680"/>
                <a:gd name="connsiteX261" fmla="*/ 1668646 w 2992697"/>
                <a:gd name="connsiteY261" fmla="*/ 226625 h 1030680"/>
                <a:gd name="connsiteX262" fmla="*/ 1663369 w 2992697"/>
                <a:gd name="connsiteY262" fmla="*/ 226625 h 1030680"/>
                <a:gd name="connsiteX263" fmla="*/ 1654055 w 2992697"/>
                <a:gd name="connsiteY263" fmla="*/ 209861 h 1030680"/>
                <a:gd name="connsiteX264" fmla="*/ 1643500 w 2992697"/>
                <a:gd name="connsiteY264" fmla="*/ 193097 h 1030680"/>
                <a:gd name="connsiteX265" fmla="*/ 1644431 w 2992697"/>
                <a:gd name="connsiteY265" fmla="*/ 187820 h 1030680"/>
                <a:gd name="connsiteX266" fmla="*/ 1644431 w 2992697"/>
                <a:gd name="connsiteY266" fmla="*/ 184715 h 1030680"/>
                <a:gd name="connsiteX267" fmla="*/ 1646604 w 2992697"/>
                <a:gd name="connsiteY267" fmla="*/ 182542 h 1030680"/>
                <a:gd name="connsiteX268" fmla="*/ 1648778 w 2992697"/>
                <a:gd name="connsiteY268" fmla="*/ 178196 h 1030680"/>
                <a:gd name="connsiteX269" fmla="*/ 1648778 w 2992697"/>
                <a:gd name="connsiteY269" fmla="*/ 175091 h 1030680"/>
                <a:gd name="connsiteX270" fmla="*/ 1650951 w 2992697"/>
                <a:gd name="connsiteY270" fmla="*/ 169814 h 1030680"/>
                <a:gd name="connsiteX271" fmla="*/ 1646915 w 2992697"/>
                <a:gd name="connsiteY271" fmla="*/ 169814 h 1030680"/>
                <a:gd name="connsiteX272" fmla="*/ 1646915 w 2992697"/>
                <a:gd name="connsiteY272" fmla="*/ 165468 h 1030680"/>
                <a:gd name="connsiteX273" fmla="*/ 1643810 w 2992697"/>
                <a:gd name="connsiteY273" fmla="*/ 167641 h 1030680"/>
                <a:gd name="connsiteX274" fmla="*/ 1641637 w 2992697"/>
                <a:gd name="connsiteY274" fmla="*/ 167641 h 1030680"/>
                <a:gd name="connsiteX275" fmla="*/ 1639464 w 2992697"/>
                <a:gd name="connsiteY275" fmla="*/ 167641 h 1030680"/>
                <a:gd name="connsiteX276" fmla="*/ 1639464 w 2992697"/>
                <a:gd name="connsiteY276" fmla="*/ 167641 h 1030680"/>
                <a:gd name="connsiteX277" fmla="*/ 1637291 w 2992697"/>
                <a:gd name="connsiteY277" fmla="*/ 167641 h 1030680"/>
                <a:gd name="connsiteX278" fmla="*/ 1637291 w 2992697"/>
                <a:gd name="connsiteY278" fmla="*/ 165468 h 1030680"/>
                <a:gd name="connsiteX279" fmla="*/ 1634187 w 2992697"/>
                <a:gd name="connsiteY279" fmla="*/ 162363 h 1030680"/>
                <a:gd name="connsiteX280" fmla="*/ 1632013 w 2992697"/>
                <a:gd name="connsiteY280" fmla="*/ 158017 h 1030680"/>
                <a:gd name="connsiteX281" fmla="*/ 1629840 w 2992697"/>
                <a:gd name="connsiteY281" fmla="*/ 154912 h 1030680"/>
                <a:gd name="connsiteX282" fmla="*/ 1628909 w 2992697"/>
                <a:gd name="connsiteY282" fmla="*/ 152739 h 1030680"/>
                <a:gd name="connsiteX283" fmla="*/ 1628909 w 2992697"/>
                <a:gd name="connsiteY283" fmla="*/ 147462 h 1030680"/>
                <a:gd name="connsiteX284" fmla="*/ 1626736 w 2992697"/>
                <a:gd name="connsiteY284" fmla="*/ 141253 h 1030680"/>
                <a:gd name="connsiteX285" fmla="*/ 1646604 w 2992697"/>
                <a:gd name="connsiteY285" fmla="*/ 128525 h 1030680"/>
                <a:gd name="connsiteX286" fmla="*/ 1666473 w 2992697"/>
                <a:gd name="connsiteY286" fmla="*/ 117969 h 1030680"/>
                <a:gd name="connsiteX287" fmla="*/ 1668646 w 2992697"/>
                <a:gd name="connsiteY287" fmla="*/ 123247 h 1030680"/>
                <a:gd name="connsiteX288" fmla="*/ 1670819 w 2992697"/>
                <a:gd name="connsiteY288" fmla="*/ 128525 h 1030680"/>
                <a:gd name="connsiteX289" fmla="*/ 1672992 w 2992697"/>
                <a:gd name="connsiteY289" fmla="*/ 130698 h 1030680"/>
                <a:gd name="connsiteX290" fmla="*/ 1676097 w 2992697"/>
                <a:gd name="connsiteY290" fmla="*/ 132871 h 1030680"/>
                <a:gd name="connsiteX291" fmla="*/ 1678270 w 2992697"/>
                <a:gd name="connsiteY291" fmla="*/ 132871 h 1030680"/>
                <a:gd name="connsiteX292" fmla="*/ 1680443 w 2992697"/>
                <a:gd name="connsiteY292" fmla="*/ 133802 h 1030680"/>
                <a:gd name="connsiteX293" fmla="*/ 1683547 w 2992697"/>
                <a:gd name="connsiteY293" fmla="*/ 135975 h 1030680"/>
                <a:gd name="connsiteX294" fmla="*/ 1687583 w 2992697"/>
                <a:gd name="connsiteY294" fmla="*/ 138148 h 1030680"/>
                <a:gd name="connsiteX295" fmla="*/ 1690688 w 2992697"/>
                <a:gd name="connsiteY295" fmla="*/ 148704 h 1030680"/>
                <a:gd name="connsiteX296" fmla="*/ 1692861 w 2992697"/>
                <a:gd name="connsiteY296" fmla="*/ 162363 h 1030680"/>
                <a:gd name="connsiteX297" fmla="*/ 1695034 w 2992697"/>
                <a:gd name="connsiteY297" fmla="*/ 175091 h 1030680"/>
                <a:gd name="connsiteX298" fmla="*/ 1703416 w 2992697"/>
                <a:gd name="connsiteY298" fmla="*/ 175091 h 1030680"/>
                <a:gd name="connsiteX299" fmla="*/ 1703416 w 2992697"/>
                <a:gd name="connsiteY299" fmla="*/ 165468 h 1030680"/>
                <a:gd name="connsiteX300" fmla="*/ 1700311 w 2992697"/>
                <a:gd name="connsiteY300" fmla="*/ 154912 h 1030680"/>
                <a:gd name="connsiteX301" fmla="*/ 1700311 w 2992697"/>
                <a:gd name="connsiteY301" fmla="*/ 141253 h 1030680"/>
                <a:gd name="connsiteX302" fmla="*/ 1703416 w 2992697"/>
                <a:gd name="connsiteY302" fmla="*/ 128525 h 1030680"/>
                <a:gd name="connsiteX303" fmla="*/ 1707452 w 2992697"/>
                <a:gd name="connsiteY303" fmla="*/ 117969 h 1030680"/>
                <a:gd name="connsiteX304" fmla="*/ 1730114 w 2992697"/>
                <a:gd name="connsiteY304" fmla="*/ 113934 h 1030680"/>
                <a:gd name="connsiteX305" fmla="*/ 1730114 w 2992697"/>
                <a:gd name="connsiteY305" fmla="*/ 113934 h 1030680"/>
                <a:gd name="connsiteX306" fmla="*/ 1730114 w 2992697"/>
                <a:gd name="connsiteY306" fmla="*/ 113934 h 1030680"/>
                <a:gd name="connsiteX307" fmla="*/ 2755827 w 2992697"/>
                <a:gd name="connsiteY307" fmla="*/ 104620 h 1030680"/>
                <a:gd name="connsiteX308" fmla="*/ 2761105 w 2992697"/>
                <a:gd name="connsiteY308" fmla="*/ 108966 h 1030680"/>
                <a:gd name="connsiteX309" fmla="*/ 2765140 w 2992697"/>
                <a:gd name="connsiteY309" fmla="*/ 112071 h 1030680"/>
                <a:gd name="connsiteX310" fmla="*/ 2770418 w 2992697"/>
                <a:gd name="connsiteY310" fmla="*/ 112071 h 1030680"/>
                <a:gd name="connsiteX311" fmla="*/ 2775696 w 2992697"/>
                <a:gd name="connsiteY311" fmla="*/ 112071 h 1030680"/>
                <a:gd name="connsiteX312" fmla="*/ 2785009 w 2992697"/>
                <a:gd name="connsiteY312" fmla="*/ 114244 h 1030680"/>
                <a:gd name="connsiteX313" fmla="*/ 2782836 w 2992697"/>
                <a:gd name="connsiteY313" fmla="*/ 118590 h 1030680"/>
                <a:gd name="connsiteX314" fmla="*/ 2782836 w 2992697"/>
                <a:gd name="connsiteY314" fmla="*/ 119522 h 1030680"/>
                <a:gd name="connsiteX315" fmla="*/ 2782836 w 2992697"/>
                <a:gd name="connsiteY315" fmla="*/ 121695 h 1030680"/>
                <a:gd name="connsiteX316" fmla="*/ 2781905 w 2992697"/>
                <a:gd name="connsiteY316" fmla="*/ 123868 h 1030680"/>
                <a:gd name="connsiteX317" fmla="*/ 2781905 w 2992697"/>
                <a:gd name="connsiteY317" fmla="*/ 126041 h 1030680"/>
                <a:gd name="connsiteX318" fmla="*/ 2768245 w 2992697"/>
                <a:gd name="connsiteY318" fmla="*/ 133492 h 1030680"/>
                <a:gd name="connsiteX319" fmla="*/ 2750550 w 2992697"/>
                <a:gd name="connsiteY319" fmla="*/ 136596 h 1030680"/>
                <a:gd name="connsiteX320" fmla="*/ 2731613 w 2992697"/>
                <a:gd name="connsiteY320" fmla="*/ 138769 h 1030680"/>
                <a:gd name="connsiteX321" fmla="*/ 2730681 w 2992697"/>
                <a:gd name="connsiteY321" fmla="*/ 134423 h 1030680"/>
                <a:gd name="connsiteX322" fmla="*/ 2730681 w 2992697"/>
                <a:gd name="connsiteY322" fmla="*/ 131319 h 1030680"/>
                <a:gd name="connsiteX323" fmla="*/ 2728508 w 2992697"/>
                <a:gd name="connsiteY323" fmla="*/ 126972 h 1030680"/>
                <a:gd name="connsiteX324" fmla="*/ 2728508 w 2992697"/>
                <a:gd name="connsiteY324" fmla="*/ 121695 h 1030680"/>
                <a:gd name="connsiteX325" fmla="*/ 2733786 w 2992697"/>
                <a:gd name="connsiteY325" fmla="*/ 118590 h 1030680"/>
                <a:gd name="connsiteX326" fmla="*/ 2737821 w 2992697"/>
                <a:gd name="connsiteY326" fmla="*/ 114244 h 1030680"/>
                <a:gd name="connsiteX327" fmla="*/ 2740926 w 2992697"/>
                <a:gd name="connsiteY327" fmla="*/ 112071 h 1030680"/>
                <a:gd name="connsiteX328" fmla="*/ 2744961 w 2992697"/>
                <a:gd name="connsiteY328" fmla="*/ 108966 h 1030680"/>
                <a:gd name="connsiteX329" fmla="*/ 2748066 w 2992697"/>
                <a:gd name="connsiteY329" fmla="*/ 106793 h 1030680"/>
                <a:gd name="connsiteX330" fmla="*/ 2755827 w 2992697"/>
                <a:gd name="connsiteY330" fmla="*/ 104620 h 1030680"/>
                <a:gd name="connsiteX331" fmla="*/ 2755827 w 2992697"/>
                <a:gd name="connsiteY331" fmla="*/ 104620 h 1030680"/>
                <a:gd name="connsiteX332" fmla="*/ 2755827 w 2992697"/>
                <a:gd name="connsiteY332" fmla="*/ 104620 h 1030680"/>
                <a:gd name="connsiteX333" fmla="*/ 2195472 w 2992697"/>
                <a:gd name="connsiteY333" fmla="*/ 104620 h 1030680"/>
                <a:gd name="connsiteX334" fmla="*/ 2210063 w 2992697"/>
                <a:gd name="connsiteY334" fmla="*/ 106793 h 1030680"/>
                <a:gd name="connsiteX335" fmla="*/ 2220619 w 2992697"/>
                <a:gd name="connsiteY335" fmla="*/ 112071 h 1030680"/>
                <a:gd name="connsiteX336" fmla="*/ 2231174 w 2992697"/>
                <a:gd name="connsiteY336" fmla="*/ 118280 h 1030680"/>
                <a:gd name="connsiteX337" fmla="*/ 2228069 w 2992697"/>
                <a:gd name="connsiteY337" fmla="*/ 121384 h 1030680"/>
                <a:gd name="connsiteX338" fmla="*/ 2225896 w 2992697"/>
                <a:gd name="connsiteY338" fmla="*/ 126662 h 1030680"/>
                <a:gd name="connsiteX339" fmla="*/ 2222792 w 2992697"/>
                <a:gd name="connsiteY339" fmla="*/ 128835 h 1030680"/>
                <a:gd name="connsiteX340" fmla="*/ 2217514 w 2992697"/>
                <a:gd name="connsiteY340" fmla="*/ 131008 h 1030680"/>
                <a:gd name="connsiteX341" fmla="*/ 2211305 w 2992697"/>
                <a:gd name="connsiteY341" fmla="*/ 133181 h 1030680"/>
                <a:gd name="connsiteX342" fmla="*/ 2203855 w 2992697"/>
                <a:gd name="connsiteY342" fmla="*/ 133181 h 1030680"/>
                <a:gd name="connsiteX343" fmla="*/ 2198577 w 2992697"/>
                <a:gd name="connsiteY343" fmla="*/ 136286 h 1030680"/>
                <a:gd name="connsiteX344" fmla="*/ 2193300 w 2992697"/>
                <a:gd name="connsiteY344" fmla="*/ 136286 h 1030680"/>
                <a:gd name="connsiteX345" fmla="*/ 2188022 w 2992697"/>
                <a:gd name="connsiteY345" fmla="*/ 138459 h 1030680"/>
                <a:gd name="connsiteX346" fmla="*/ 2180571 w 2992697"/>
                <a:gd name="connsiteY346" fmla="*/ 138459 h 1030680"/>
                <a:gd name="connsiteX347" fmla="*/ 2180571 w 2992697"/>
                <a:gd name="connsiteY347" fmla="*/ 126972 h 1030680"/>
                <a:gd name="connsiteX348" fmla="*/ 2181502 w 2992697"/>
                <a:gd name="connsiteY348" fmla="*/ 119522 h 1030680"/>
                <a:gd name="connsiteX349" fmla="*/ 2188953 w 2992697"/>
                <a:gd name="connsiteY349" fmla="*/ 114244 h 1030680"/>
                <a:gd name="connsiteX350" fmla="*/ 2195472 w 2992697"/>
                <a:gd name="connsiteY350" fmla="*/ 104620 h 1030680"/>
                <a:gd name="connsiteX351" fmla="*/ 2195472 w 2992697"/>
                <a:gd name="connsiteY351" fmla="*/ 104620 h 1030680"/>
                <a:gd name="connsiteX352" fmla="*/ 2195472 w 2992697"/>
                <a:gd name="connsiteY352" fmla="*/ 104620 h 1030680"/>
                <a:gd name="connsiteX353" fmla="*/ 798156 w 2992697"/>
                <a:gd name="connsiteY353" fmla="*/ 104620 h 1030680"/>
                <a:gd name="connsiteX354" fmla="*/ 812747 w 2992697"/>
                <a:gd name="connsiteY354" fmla="*/ 104620 h 1030680"/>
                <a:gd name="connsiteX355" fmla="*/ 815852 w 2992697"/>
                <a:gd name="connsiteY355" fmla="*/ 114244 h 1030680"/>
                <a:gd name="connsiteX356" fmla="*/ 819887 w 2992697"/>
                <a:gd name="connsiteY356" fmla="*/ 119522 h 1030680"/>
                <a:gd name="connsiteX357" fmla="*/ 822992 w 2992697"/>
                <a:gd name="connsiteY357" fmla="*/ 126972 h 1030680"/>
                <a:gd name="connsiteX358" fmla="*/ 825165 w 2992697"/>
                <a:gd name="connsiteY358" fmla="*/ 138459 h 1030680"/>
                <a:gd name="connsiteX359" fmla="*/ 822060 w 2992697"/>
                <a:gd name="connsiteY359" fmla="*/ 138459 h 1030680"/>
                <a:gd name="connsiteX360" fmla="*/ 810574 w 2992697"/>
                <a:gd name="connsiteY360" fmla="*/ 131008 h 1030680"/>
                <a:gd name="connsiteX361" fmla="*/ 803123 w 2992697"/>
                <a:gd name="connsiteY361" fmla="*/ 123557 h 1030680"/>
                <a:gd name="connsiteX362" fmla="*/ 797846 w 2992697"/>
                <a:gd name="connsiteY362" fmla="*/ 116107 h 1030680"/>
                <a:gd name="connsiteX363" fmla="*/ 797846 w 2992697"/>
                <a:gd name="connsiteY363" fmla="*/ 104620 h 1030680"/>
                <a:gd name="connsiteX364" fmla="*/ 798156 w 2992697"/>
                <a:gd name="connsiteY364" fmla="*/ 104620 h 1030680"/>
                <a:gd name="connsiteX365" fmla="*/ 798156 w 2992697"/>
                <a:gd name="connsiteY365" fmla="*/ 104620 h 1030680"/>
                <a:gd name="connsiteX366" fmla="*/ 2852997 w 2992697"/>
                <a:gd name="connsiteY366" fmla="*/ 81337 h 1030680"/>
                <a:gd name="connsiteX367" fmla="*/ 2856101 w 2992697"/>
                <a:gd name="connsiteY367" fmla="*/ 81337 h 1030680"/>
                <a:gd name="connsiteX368" fmla="*/ 2860137 w 2992697"/>
                <a:gd name="connsiteY368" fmla="*/ 83510 h 1030680"/>
                <a:gd name="connsiteX369" fmla="*/ 2861068 w 2992697"/>
                <a:gd name="connsiteY369" fmla="*/ 83510 h 1030680"/>
                <a:gd name="connsiteX370" fmla="*/ 2863241 w 2992697"/>
                <a:gd name="connsiteY370" fmla="*/ 83510 h 1030680"/>
                <a:gd name="connsiteX371" fmla="*/ 2865415 w 2992697"/>
                <a:gd name="connsiteY371" fmla="*/ 84441 h 1030680"/>
                <a:gd name="connsiteX372" fmla="*/ 2861379 w 2992697"/>
                <a:gd name="connsiteY372" fmla="*/ 88788 h 1030680"/>
                <a:gd name="connsiteX373" fmla="*/ 2858274 w 2992697"/>
                <a:gd name="connsiteY373" fmla="*/ 91892 h 1030680"/>
                <a:gd name="connsiteX374" fmla="*/ 2856101 w 2992697"/>
                <a:gd name="connsiteY374" fmla="*/ 97170 h 1030680"/>
                <a:gd name="connsiteX375" fmla="*/ 2853928 w 2992697"/>
                <a:gd name="connsiteY375" fmla="*/ 101516 h 1030680"/>
                <a:gd name="connsiteX376" fmla="*/ 2852997 w 2992697"/>
                <a:gd name="connsiteY376" fmla="*/ 108966 h 1030680"/>
                <a:gd name="connsiteX377" fmla="*/ 2856101 w 2992697"/>
                <a:gd name="connsiteY377" fmla="*/ 108966 h 1030680"/>
                <a:gd name="connsiteX378" fmla="*/ 2860137 w 2992697"/>
                <a:gd name="connsiteY378" fmla="*/ 103689 h 1030680"/>
                <a:gd name="connsiteX379" fmla="*/ 2863241 w 2992697"/>
                <a:gd name="connsiteY379" fmla="*/ 99343 h 1030680"/>
                <a:gd name="connsiteX380" fmla="*/ 2867277 w 2992697"/>
                <a:gd name="connsiteY380" fmla="*/ 96238 h 1030680"/>
                <a:gd name="connsiteX381" fmla="*/ 2872555 w 2992697"/>
                <a:gd name="connsiteY381" fmla="*/ 94065 h 1030680"/>
                <a:gd name="connsiteX382" fmla="*/ 2883110 w 2992697"/>
                <a:gd name="connsiteY382" fmla="*/ 104620 h 1030680"/>
                <a:gd name="connsiteX383" fmla="*/ 2896770 w 2992697"/>
                <a:gd name="connsiteY383" fmla="*/ 114244 h 1030680"/>
                <a:gd name="connsiteX384" fmla="*/ 2905151 w 2992697"/>
                <a:gd name="connsiteY384" fmla="*/ 121695 h 1030680"/>
                <a:gd name="connsiteX385" fmla="*/ 2905151 w 2992697"/>
                <a:gd name="connsiteY385" fmla="*/ 145910 h 1030680"/>
                <a:gd name="connsiteX386" fmla="*/ 2911360 w 2992697"/>
                <a:gd name="connsiteY386" fmla="*/ 151187 h 1030680"/>
                <a:gd name="connsiteX387" fmla="*/ 2916638 w 2992697"/>
                <a:gd name="connsiteY387" fmla="*/ 155533 h 1030680"/>
                <a:gd name="connsiteX388" fmla="*/ 2921916 w 2992697"/>
                <a:gd name="connsiteY388" fmla="*/ 156465 h 1030680"/>
                <a:gd name="connsiteX389" fmla="*/ 2925952 w 2992697"/>
                <a:gd name="connsiteY389" fmla="*/ 163915 h 1030680"/>
                <a:gd name="connsiteX390" fmla="*/ 2929056 w 2992697"/>
                <a:gd name="connsiteY390" fmla="*/ 178817 h 1030680"/>
                <a:gd name="connsiteX391" fmla="*/ 2921605 w 2992697"/>
                <a:gd name="connsiteY391" fmla="*/ 188441 h 1030680"/>
                <a:gd name="connsiteX392" fmla="*/ 2918501 w 2992697"/>
                <a:gd name="connsiteY392" fmla="*/ 198064 h 1030680"/>
                <a:gd name="connsiteX393" fmla="*/ 2911050 w 2992697"/>
                <a:gd name="connsiteY393" fmla="*/ 203342 h 1030680"/>
                <a:gd name="connsiteX394" fmla="*/ 2901737 w 2992697"/>
                <a:gd name="connsiteY394" fmla="*/ 205515 h 1030680"/>
                <a:gd name="connsiteX395" fmla="*/ 2884972 w 2992697"/>
                <a:gd name="connsiteY395" fmla="*/ 206446 h 1030680"/>
                <a:gd name="connsiteX396" fmla="*/ 2872555 w 2992697"/>
                <a:gd name="connsiteY396" fmla="*/ 195891 h 1030680"/>
                <a:gd name="connsiteX397" fmla="*/ 2853618 w 2992697"/>
                <a:gd name="connsiteY397" fmla="*/ 186267 h 1030680"/>
                <a:gd name="connsiteX398" fmla="*/ 2833749 w 2992697"/>
                <a:gd name="connsiteY398" fmla="*/ 180990 h 1030680"/>
                <a:gd name="connsiteX399" fmla="*/ 2813881 w 2992697"/>
                <a:gd name="connsiteY399" fmla="*/ 173539 h 1030680"/>
                <a:gd name="connsiteX400" fmla="*/ 2796185 w 2992697"/>
                <a:gd name="connsiteY400" fmla="*/ 166089 h 1030680"/>
                <a:gd name="connsiteX401" fmla="*/ 2784699 w 2992697"/>
                <a:gd name="connsiteY401" fmla="*/ 155533 h 1030680"/>
                <a:gd name="connsiteX402" fmla="*/ 2792149 w 2992697"/>
                <a:gd name="connsiteY402" fmla="*/ 151187 h 1030680"/>
                <a:gd name="connsiteX403" fmla="*/ 2797427 w 2992697"/>
                <a:gd name="connsiteY403" fmla="*/ 148083 h 1030680"/>
                <a:gd name="connsiteX404" fmla="*/ 2801463 w 2992697"/>
                <a:gd name="connsiteY404" fmla="*/ 143736 h 1030680"/>
                <a:gd name="connsiteX405" fmla="*/ 2803636 w 2992697"/>
                <a:gd name="connsiteY405" fmla="*/ 138459 h 1030680"/>
                <a:gd name="connsiteX406" fmla="*/ 2804567 w 2992697"/>
                <a:gd name="connsiteY406" fmla="*/ 128835 h 1030680"/>
                <a:gd name="connsiteX407" fmla="*/ 2803636 w 2992697"/>
                <a:gd name="connsiteY407" fmla="*/ 125731 h 1030680"/>
                <a:gd name="connsiteX408" fmla="*/ 2801463 w 2992697"/>
                <a:gd name="connsiteY408" fmla="*/ 119522 h 1030680"/>
                <a:gd name="connsiteX409" fmla="*/ 2801463 w 2992697"/>
                <a:gd name="connsiteY409" fmla="*/ 111760 h 1030680"/>
                <a:gd name="connsiteX410" fmla="*/ 2801463 w 2992697"/>
                <a:gd name="connsiteY410" fmla="*/ 104310 h 1030680"/>
                <a:gd name="connsiteX411" fmla="*/ 2801463 w 2992697"/>
                <a:gd name="connsiteY411" fmla="*/ 103378 h 1030680"/>
                <a:gd name="connsiteX412" fmla="*/ 2803636 w 2992697"/>
                <a:gd name="connsiteY412" fmla="*/ 103378 h 1030680"/>
                <a:gd name="connsiteX413" fmla="*/ 2803636 w 2992697"/>
                <a:gd name="connsiteY413" fmla="*/ 103378 h 1030680"/>
                <a:gd name="connsiteX414" fmla="*/ 2803636 w 2992697"/>
                <a:gd name="connsiteY414" fmla="*/ 103378 h 1030680"/>
                <a:gd name="connsiteX415" fmla="*/ 2803636 w 2992697"/>
                <a:gd name="connsiteY415" fmla="*/ 103378 h 1030680"/>
                <a:gd name="connsiteX416" fmla="*/ 2804567 w 2992697"/>
                <a:gd name="connsiteY416" fmla="*/ 101205 h 1030680"/>
                <a:gd name="connsiteX417" fmla="*/ 2821331 w 2992697"/>
                <a:gd name="connsiteY417" fmla="*/ 96859 h 1030680"/>
                <a:gd name="connsiteX418" fmla="*/ 2839027 w 2992697"/>
                <a:gd name="connsiteY418" fmla="*/ 88477 h 1030680"/>
                <a:gd name="connsiteX419" fmla="*/ 2852997 w 2992697"/>
                <a:gd name="connsiteY419" fmla="*/ 81337 h 1030680"/>
                <a:gd name="connsiteX420" fmla="*/ 2852997 w 2992697"/>
                <a:gd name="connsiteY420" fmla="*/ 81337 h 1030680"/>
                <a:gd name="connsiteX421" fmla="*/ 2852997 w 2992697"/>
                <a:gd name="connsiteY421" fmla="*/ 81337 h 1030680"/>
                <a:gd name="connsiteX422" fmla="*/ 2621404 w 2992697"/>
                <a:gd name="connsiteY422" fmla="*/ 76991 h 1030680"/>
                <a:gd name="connsiteX423" fmla="*/ 2631959 w 2992697"/>
                <a:gd name="connsiteY423" fmla="*/ 76991 h 1030680"/>
                <a:gd name="connsiteX424" fmla="*/ 2646550 w 2992697"/>
                <a:gd name="connsiteY424" fmla="*/ 91892 h 1030680"/>
                <a:gd name="connsiteX425" fmla="*/ 2665487 w 2992697"/>
                <a:gd name="connsiteY425" fmla="*/ 104620 h 1030680"/>
                <a:gd name="connsiteX426" fmla="*/ 2665487 w 2992697"/>
                <a:gd name="connsiteY426" fmla="*/ 108656 h 1030680"/>
                <a:gd name="connsiteX427" fmla="*/ 2661451 w 2992697"/>
                <a:gd name="connsiteY427" fmla="*/ 108656 h 1030680"/>
                <a:gd name="connsiteX428" fmla="*/ 2661451 w 2992697"/>
                <a:gd name="connsiteY428" fmla="*/ 113934 h 1030680"/>
                <a:gd name="connsiteX429" fmla="*/ 2643756 w 2992697"/>
                <a:gd name="connsiteY429" fmla="*/ 104310 h 1030680"/>
                <a:gd name="connsiteX430" fmla="*/ 2631338 w 2992697"/>
                <a:gd name="connsiteY430" fmla="*/ 91582 h 1030680"/>
                <a:gd name="connsiteX431" fmla="*/ 2621404 w 2992697"/>
                <a:gd name="connsiteY431" fmla="*/ 76991 h 1030680"/>
                <a:gd name="connsiteX432" fmla="*/ 2621404 w 2992697"/>
                <a:gd name="connsiteY432" fmla="*/ 76991 h 1030680"/>
                <a:gd name="connsiteX433" fmla="*/ 2621404 w 2992697"/>
                <a:gd name="connsiteY433" fmla="*/ 76991 h 1030680"/>
                <a:gd name="connsiteX434" fmla="*/ 2255078 w 2992697"/>
                <a:gd name="connsiteY434" fmla="*/ 71713 h 1030680"/>
                <a:gd name="connsiteX435" fmla="*/ 2269669 w 2992697"/>
                <a:gd name="connsiteY435" fmla="*/ 76059 h 1030680"/>
                <a:gd name="connsiteX436" fmla="*/ 2281155 w 2992697"/>
                <a:gd name="connsiteY436" fmla="*/ 79164 h 1030680"/>
                <a:gd name="connsiteX437" fmla="*/ 2291711 w 2992697"/>
                <a:gd name="connsiteY437" fmla="*/ 84441 h 1030680"/>
                <a:gd name="connsiteX438" fmla="*/ 2291711 w 2992697"/>
                <a:gd name="connsiteY438" fmla="*/ 94065 h 1030680"/>
                <a:gd name="connsiteX439" fmla="*/ 2282397 w 2992697"/>
                <a:gd name="connsiteY439" fmla="*/ 96238 h 1030680"/>
                <a:gd name="connsiteX440" fmla="*/ 2274015 w 2992697"/>
                <a:gd name="connsiteY440" fmla="*/ 99343 h 1030680"/>
                <a:gd name="connsiteX441" fmla="*/ 2260356 w 2992697"/>
                <a:gd name="connsiteY441" fmla="*/ 101516 h 1030680"/>
                <a:gd name="connsiteX442" fmla="*/ 2255078 w 2992697"/>
                <a:gd name="connsiteY442" fmla="*/ 103689 h 1030680"/>
                <a:gd name="connsiteX443" fmla="*/ 2251974 w 2992697"/>
                <a:gd name="connsiteY443" fmla="*/ 104620 h 1030680"/>
                <a:gd name="connsiteX444" fmla="*/ 2245765 w 2992697"/>
                <a:gd name="connsiteY444" fmla="*/ 104620 h 1030680"/>
                <a:gd name="connsiteX445" fmla="*/ 2240487 w 2992697"/>
                <a:gd name="connsiteY445" fmla="*/ 104620 h 1030680"/>
                <a:gd name="connsiteX446" fmla="*/ 2240487 w 2992697"/>
                <a:gd name="connsiteY446" fmla="*/ 94065 h 1030680"/>
                <a:gd name="connsiteX447" fmla="*/ 2244523 w 2992697"/>
                <a:gd name="connsiteY447" fmla="*/ 88788 h 1030680"/>
                <a:gd name="connsiteX448" fmla="*/ 2249800 w 2992697"/>
                <a:gd name="connsiteY448" fmla="*/ 81337 h 1030680"/>
                <a:gd name="connsiteX449" fmla="*/ 2255078 w 2992697"/>
                <a:gd name="connsiteY449" fmla="*/ 71713 h 1030680"/>
                <a:gd name="connsiteX450" fmla="*/ 2255078 w 2992697"/>
                <a:gd name="connsiteY450" fmla="*/ 71713 h 1030680"/>
                <a:gd name="connsiteX451" fmla="*/ 2255078 w 2992697"/>
                <a:gd name="connsiteY451" fmla="*/ 71713 h 1030680"/>
                <a:gd name="connsiteX452" fmla="*/ 1810520 w 2992697"/>
                <a:gd name="connsiteY452" fmla="*/ 61158 h 1030680"/>
                <a:gd name="connsiteX453" fmla="*/ 1810520 w 2992697"/>
                <a:gd name="connsiteY453" fmla="*/ 81337 h 1030680"/>
                <a:gd name="connsiteX454" fmla="*/ 1817970 w 2992697"/>
                <a:gd name="connsiteY454" fmla="*/ 81337 h 1030680"/>
                <a:gd name="connsiteX455" fmla="*/ 1822006 w 2992697"/>
                <a:gd name="connsiteY455" fmla="*/ 79164 h 1030680"/>
                <a:gd name="connsiteX456" fmla="*/ 1825111 w 2992697"/>
                <a:gd name="connsiteY456" fmla="*/ 79164 h 1030680"/>
                <a:gd name="connsiteX457" fmla="*/ 1829146 w 2992697"/>
                <a:gd name="connsiteY457" fmla="*/ 79164 h 1030680"/>
                <a:gd name="connsiteX458" fmla="*/ 1830078 w 2992697"/>
                <a:gd name="connsiteY458" fmla="*/ 79164 h 1030680"/>
                <a:gd name="connsiteX459" fmla="*/ 1834114 w 2992697"/>
                <a:gd name="connsiteY459" fmla="*/ 81337 h 1030680"/>
                <a:gd name="connsiteX460" fmla="*/ 1839391 w 2992697"/>
                <a:gd name="connsiteY460" fmla="*/ 84441 h 1030680"/>
                <a:gd name="connsiteX461" fmla="*/ 1839391 w 2992697"/>
                <a:gd name="connsiteY461" fmla="*/ 94065 h 1030680"/>
                <a:gd name="connsiteX462" fmla="*/ 1843427 w 2992697"/>
                <a:gd name="connsiteY462" fmla="*/ 96238 h 1030680"/>
                <a:gd name="connsiteX463" fmla="*/ 1848705 w 2992697"/>
                <a:gd name="connsiteY463" fmla="*/ 96238 h 1030680"/>
                <a:gd name="connsiteX464" fmla="*/ 1851809 w 2992697"/>
                <a:gd name="connsiteY464" fmla="*/ 94065 h 1030680"/>
                <a:gd name="connsiteX465" fmla="*/ 1858018 w 2992697"/>
                <a:gd name="connsiteY465" fmla="*/ 94065 h 1030680"/>
                <a:gd name="connsiteX466" fmla="*/ 1858949 w 2992697"/>
                <a:gd name="connsiteY466" fmla="*/ 91892 h 1030680"/>
                <a:gd name="connsiteX467" fmla="*/ 1862985 w 2992697"/>
                <a:gd name="connsiteY467" fmla="*/ 94065 h 1030680"/>
                <a:gd name="connsiteX468" fmla="*/ 1866090 w 2992697"/>
                <a:gd name="connsiteY468" fmla="*/ 97170 h 1030680"/>
                <a:gd name="connsiteX469" fmla="*/ 1870125 w 2992697"/>
                <a:gd name="connsiteY469" fmla="*/ 103378 h 1030680"/>
                <a:gd name="connsiteX470" fmla="*/ 1873230 w 2992697"/>
                <a:gd name="connsiteY470" fmla="*/ 108656 h 1030680"/>
                <a:gd name="connsiteX471" fmla="*/ 1867952 w 2992697"/>
                <a:gd name="connsiteY471" fmla="*/ 121384 h 1030680"/>
                <a:gd name="connsiteX472" fmla="*/ 1862675 w 2992697"/>
                <a:gd name="connsiteY472" fmla="*/ 134113 h 1030680"/>
                <a:gd name="connsiteX473" fmla="*/ 1858639 w 2992697"/>
                <a:gd name="connsiteY473" fmla="*/ 149014 h 1030680"/>
                <a:gd name="connsiteX474" fmla="*/ 1846221 w 2992697"/>
                <a:gd name="connsiteY474" fmla="*/ 149014 h 1030680"/>
                <a:gd name="connsiteX475" fmla="*/ 1836908 w 2992697"/>
                <a:gd name="connsiteY475" fmla="*/ 153360 h 1030680"/>
                <a:gd name="connsiteX476" fmla="*/ 1828526 w 2992697"/>
                <a:gd name="connsiteY476" fmla="*/ 158638 h 1030680"/>
                <a:gd name="connsiteX477" fmla="*/ 1813935 w 2992697"/>
                <a:gd name="connsiteY477" fmla="*/ 162984 h 1030680"/>
                <a:gd name="connsiteX478" fmla="*/ 1804621 w 2992697"/>
                <a:gd name="connsiteY478" fmla="*/ 155533 h 1030680"/>
                <a:gd name="connsiteX479" fmla="*/ 1792203 w 2992697"/>
                <a:gd name="connsiteY479" fmla="*/ 151187 h 1030680"/>
                <a:gd name="connsiteX480" fmla="*/ 1779786 w 2992697"/>
                <a:gd name="connsiteY480" fmla="*/ 145910 h 1030680"/>
                <a:gd name="connsiteX481" fmla="*/ 1777613 w 2992697"/>
                <a:gd name="connsiteY481" fmla="*/ 141563 h 1030680"/>
                <a:gd name="connsiteX482" fmla="*/ 1777613 w 2992697"/>
                <a:gd name="connsiteY482" fmla="*/ 138459 h 1030680"/>
                <a:gd name="connsiteX483" fmla="*/ 1775439 w 2992697"/>
                <a:gd name="connsiteY483" fmla="*/ 134113 h 1030680"/>
                <a:gd name="connsiteX484" fmla="*/ 1773266 w 2992697"/>
                <a:gd name="connsiteY484" fmla="*/ 128835 h 1030680"/>
                <a:gd name="connsiteX485" fmla="*/ 1767989 w 2992697"/>
                <a:gd name="connsiteY485" fmla="*/ 123557 h 1030680"/>
                <a:gd name="connsiteX486" fmla="*/ 1762711 w 2992697"/>
                <a:gd name="connsiteY486" fmla="*/ 118280 h 1030680"/>
                <a:gd name="connsiteX487" fmla="*/ 1758675 w 2992697"/>
                <a:gd name="connsiteY487" fmla="*/ 113934 h 1030680"/>
                <a:gd name="connsiteX488" fmla="*/ 1755571 w 2992697"/>
                <a:gd name="connsiteY488" fmla="*/ 106483 h 1030680"/>
                <a:gd name="connsiteX489" fmla="*/ 1753398 w 2992697"/>
                <a:gd name="connsiteY489" fmla="*/ 93755 h 1030680"/>
                <a:gd name="connsiteX490" fmla="*/ 1760848 w 2992697"/>
                <a:gd name="connsiteY490" fmla="*/ 84131 h 1030680"/>
                <a:gd name="connsiteX491" fmla="*/ 1766126 w 2992697"/>
                <a:gd name="connsiteY491" fmla="*/ 76680 h 1030680"/>
                <a:gd name="connsiteX492" fmla="*/ 1773577 w 2992697"/>
                <a:gd name="connsiteY492" fmla="*/ 76680 h 1030680"/>
                <a:gd name="connsiteX493" fmla="*/ 1779786 w 2992697"/>
                <a:gd name="connsiteY493" fmla="*/ 78853 h 1030680"/>
                <a:gd name="connsiteX494" fmla="*/ 1787236 w 2992697"/>
                <a:gd name="connsiteY494" fmla="*/ 81026 h 1030680"/>
                <a:gd name="connsiteX495" fmla="*/ 1794687 w 2992697"/>
                <a:gd name="connsiteY495" fmla="*/ 81026 h 1030680"/>
                <a:gd name="connsiteX496" fmla="*/ 1794687 w 2992697"/>
                <a:gd name="connsiteY496" fmla="*/ 68298 h 1030680"/>
                <a:gd name="connsiteX497" fmla="*/ 1797791 w 2992697"/>
                <a:gd name="connsiteY497" fmla="*/ 66125 h 1030680"/>
                <a:gd name="connsiteX498" fmla="*/ 1801827 w 2992697"/>
                <a:gd name="connsiteY498" fmla="*/ 63952 h 1030680"/>
                <a:gd name="connsiteX499" fmla="*/ 1802759 w 2992697"/>
                <a:gd name="connsiteY499" fmla="*/ 63952 h 1030680"/>
                <a:gd name="connsiteX500" fmla="*/ 1806794 w 2992697"/>
                <a:gd name="connsiteY500" fmla="*/ 61779 h 1030680"/>
                <a:gd name="connsiteX501" fmla="*/ 1810520 w 2992697"/>
                <a:gd name="connsiteY501" fmla="*/ 61158 h 1030680"/>
                <a:gd name="connsiteX502" fmla="*/ 1810520 w 2992697"/>
                <a:gd name="connsiteY502" fmla="*/ 61158 h 1030680"/>
                <a:gd name="connsiteX503" fmla="*/ 1810520 w 2992697"/>
                <a:gd name="connsiteY503" fmla="*/ 61158 h 1030680"/>
                <a:gd name="connsiteX504" fmla="*/ 2281155 w 2992697"/>
                <a:gd name="connsiteY504" fmla="*/ 47498 h 1030680"/>
                <a:gd name="connsiteX505" fmla="*/ 2295747 w 2992697"/>
                <a:gd name="connsiteY505" fmla="*/ 47498 h 1030680"/>
                <a:gd name="connsiteX506" fmla="*/ 2304129 w 2992697"/>
                <a:gd name="connsiteY506" fmla="*/ 57122 h 1030680"/>
                <a:gd name="connsiteX507" fmla="*/ 2313442 w 2992697"/>
                <a:gd name="connsiteY507" fmla="*/ 62400 h 1030680"/>
                <a:gd name="connsiteX508" fmla="*/ 2320893 w 2992697"/>
                <a:gd name="connsiteY508" fmla="*/ 69850 h 1030680"/>
                <a:gd name="connsiteX509" fmla="*/ 2328343 w 2992697"/>
                <a:gd name="connsiteY509" fmla="*/ 81337 h 1030680"/>
                <a:gd name="connsiteX510" fmla="*/ 2311579 w 2992697"/>
                <a:gd name="connsiteY510" fmla="*/ 81337 h 1030680"/>
                <a:gd name="connsiteX511" fmla="*/ 2301024 w 2992697"/>
                <a:gd name="connsiteY511" fmla="*/ 69850 h 1030680"/>
                <a:gd name="connsiteX512" fmla="*/ 2289538 w 2992697"/>
                <a:gd name="connsiteY512" fmla="*/ 61468 h 1030680"/>
                <a:gd name="connsiteX513" fmla="*/ 2281155 w 2992697"/>
                <a:gd name="connsiteY513" fmla="*/ 47498 h 1030680"/>
                <a:gd name="connsiteX514" fmla="*/ 2281155 w 2992697"/>
                <a:gd name="connsiteY514" fmla="*/ 47498 h 1030680"/>
                <a:gd name="connsiteX515" fmla="*/ 2281155 w 2992697"/>
                <a:gd name="connsiteY515" fmla="*/ 47498 h 1030680"/>
                <a:gd name="connsiteX516" fmla="*/ 439281 w 2992697"/>
                <a:gd name="connsiteY516" fmla="*/ 47498 h 1030680"/>
                <a:gd name="connsiteX517" fmla="*/ 451699 w 2992697"/>
                <a:gd name="connsiteY517" fmla="*/ 47498 h 1030680"/>
                <a:gd name="connsiteX518" fmla="*/ 456976 w 2992697"/>
                <a:gd name="connsiteY518" fmla="*/ 51844 h 1030680"/>
                <a:gd name="connsiteX519" fmla="*/ 461012 w 2992697"/>
                <a:gd name="connsiteY519" fmla="*/ 54949 h 1030680"/>
                <a:gd name="connsiteX520" fmla="*/ 463185 w 2992697"/>
                <a:gd name="connsiteY520" fmla="*/ 59295 h 1030680"/>
                <a:gd name="connsiteX521" fmla="*/ 466290 w 2992697"/>
                <a:gd name="connsiteY521" fmla="*/ 64573 h 1030680"/>
                <a:gd name="connsiteX522" fmla="*/ 468463 w 2992697"/>
                <a:gd name="connsiteY522" fmla="*/ 68919 h 1030680"/>
                <a:gd name="connsiteX523" fmla="*/ 477776 w 2992697"/>
                <a:gd name="connsiteY523" fmla="*/ 59295 h 1030680"/>
                <a:gd name="connsiteX524" fmla="*/ 488331 w 2992697"/>
                <a:gd name="connsiteY524" fmla="*/ 54949 h 1030680"/>
                <a:gd name="connsiteX525" fmla="*/ 505095 w 2992697"/>
                <a:gd name="connsiteY525" fmla="*/ 57122 h 1030680"/>
                <a:gd name="connsiteX526" fmla="*/ 505095 w 2992697"/>
                <a:gd name="connsiteY526" fmla="*/ 72023 h 1030680"/>
                <a:gd name="connsiteX527" fmla="*/ 528068 w 2992697"/>
                <a:gd name="connsiteY527" fmla="*/ 74197 h 1030680"/>
                <a:gd name="connsiteX528" fmla="*/ 548868 w 2992697"/>
                <a:gd name="connsiteY528" fmla="*/ 77301 h 1030680"/>
                <a:gd name="connsiteX529" fmla="*/ 566564 w 2992697"/>
                <a:gd name="connsiteY529" fmla="*/ 81647 h 1030680"/>
                <a:gd name="connsiteX530" fmla="*/ 586432 w 2992697"/>
                <a:gd name="connsiteY530" fmla="*/ 83820 h 1030680"/>
                <a:gd name="connsiteX531" fmla="*/ 608474 w 2992697"/>
                <a:gd name="connsiteY531" fmla="*/ 81647 h 1030680"/>
                <a:gd name="connsiteX532" fmla="*/ 608474 w 2992697"/>
                <a:gd name="connsiteY532" fmla="*/ 94376 h 1030680"/>
                <a:gd name="connsiteX533" fmla="*/ 612510 w 2992697"/>
                <a:gd name="connsiteY533" fmla="*/ 94376 h 1030680"/>
                <a:gd name="connsiteX534" fmla="*/ 615614 w 2992697"/>
                <a:gd name="connsiteY534" fmla="*/ 94376 h 1030680"/>
                <a:gd name="connsiteX535" fmla="*/ 617787 w 2992697"/>
                <a:gd name="connsiteY535" fmla="*/ 94376 h 1030680"/>
                <a:gd name="connsiteX536" fmla="*/ 619960 w 2992697"/>
                <a:gd name="connsiteY536" fmla="*/ 96549 h 1030680"/>
                <a:gd name="connsiteX537" fmla="*/ 622133 w 2992697"/>
                <a:gd name="connsiteY537" fmla="*/ 97480 h 1030680"/>
                <a:gd name="connsiteX538" fmla="*/ 618098 w 2992697"/>
                <a:gd name="connsiteY538" fmla="*/ 97480 h 1030680"/>
                <a:gd name="connsiteX539" fmla="*/ 601023 w 2992697"/>
                <a:gd name="connsiteY539" fmla="*/ 108656 h 1030680"/>
                <a:gd name="connsiteX540" fmla="*/ 581155 w 2992697"/>
                <a:gd name="connsiteY540" fmla="*/ 121384 h 1030680"/>
                <a:gd name="connsiteX541" fmla="*/ 557250 w 2992697"/>
                <a:gd name="connsiteY541" fmla="*/ 132871 h 1030680"/>
                <a:gd name="connsiteX542" fmla="*/ 535209 w 2992697"/>
                <a:gd name="connsiteY542" fmla="*/ 145599 h 1030680"/>
                <a:gd name="connsiteX543" fmla="*/ 519686 w 2992697"/>
                <a:gd name="connsiteY543" fmla="*/ 156154 h 1030680"/>
                <a:gd name="connsiteX544" fmla="*/ 508200 w 2992697"/>
                <a:gd name="connsiteY544" fmla="*/ 165778 h 1030680"/>
                <a:gd name="connsiteX545" fmla="*/ 524964 w 2992697"/>
                <a:gd name="connsiteY545" fmla="*/ 165778 h 1030680"/>
                <a:gd name="connsiteX546" fmla="*/ 530241 w 2992697"/>
                <a:gd name="connsiteY546" fmla="*/ 162674 h 1030680"/>
                <a:gd name="connsiteX547" fmla="*/ 535519 w 2992697"/>
                <a:gd name="connsiteY547" fmla="*/ 160500 h 1030680"/>
                <a:gd name="connsiteX548" fmla="*/ 541728 w 2992697"/>
                <a:gd name="connsiteY548" fmla="*/ 158327 h 1030680"/>
                <a:gd name="connsiteX549" fmla="*/ 549179 w 2992697"/>
                <a:gd name="connsiteY549" fmla="*/ 158327 h 1030680"/>
                <a:gd name="connsiteX550" fmla="*/ 549179 w 2992697"/>
                <a:gd name="connsiteY550" fmla="*/ 162674 h 1030680"/>
                <a:gd name="connsiteX551" fmla="*/ 527137 w 2992697"/>
                <a:gd name="connsiteY551" fmla="*/ 178506 h 1030680"/>
                <a:gd name="connsiteX552" fmla="*/ 508200 w 2992697"/>
                <a:gd name="connsiteY552" fmla="*/ 195270 h 1030680"/>
                <a:gd name="connsiteX553" fmla="*/ 492677 w 2992697"/>
                <a:gd name="connsiteY553" fmla="*/ 212034 h 1030680"/>
                <a:gd name="connsiteX554" fmla="*/ 473740 w 2992697"/>
                <a:gd name="connsiteY554" fmla="*/ 226936 h 1030680"/>
                <a:gd name="connsiteX555" fmla="*/ 453872 w 2992697"/>
                <a:gd name="connsiteY555" fmla="*/ 239664 h 1030680"/>
                <a:gd name="connsiteX556" fmla="*/ 427794 w 2992697"/>
                <a:gd name="connsiteY556" fmla="*/ 247115 h 1030680"/>
                <a:gd name="connsiteX557" fmla="*/ 427794 w 2992697"/>
                <a:gd name="connsiteY557" fmla="*/ 259843 h 1030680"/>
                <a:gd name="connsiteX558" fmla="*/ 415377 w 2992697"/>
                <a:gd name="connsiteY558" fmla="*/ 262016 h 1030680"/>
                <a:gd name="connsiteX559" fmla="*/ 400786 w 2992697"/>
                <a:gd name="connsiteY559" fmla="*/ 267294 h 1030680"/>
                <a:gd name="connsiteX560" fmla="*/ 392403 w 2992697"/>
                <a:gd name="connsiteY560" fmla="*/ 274745 h 1030680"/>
                <a:gd name="connsiteX561" fmla="*/ 397681 w 2992697"/>
                <a:gd name="connsiteY561" fmla="*/ 279091 h 1030680"/>
                <a:gd name="connsiteX562" fmla="*/ 400786 w 2992697"/>
                <a:gd name="connsiteY562" fmla="*/ 282195 h 1030680"/>
                <a:gd name="connsiteX563" fmla="*/ 402959 w 2992697"/>
                <a:gd name="connsiteY563" fmla="*/ 284368 h 1030680"/>
                <a:gd name="connsiteX564" fmla="*/ 402959 w 2992697"/>
                <a:gd name="connsiteY564" fmla="*/ 287473 h 1030680"/>
                <a:gd name="connsiteX565" fmla="*/ 402959 w 2992697"/>
                <a:gd name="connsiteY565" fmla="*/ 291819 h 1030680"/>
                <a:gd name="connsiteX566" fmla="*/ 400786 w 2992697"/>
                <a:gd name="connsiteY566" fmla="*/ 297097 h 1030680"/>
                <a:gd name="connsiteX567" fmla="*/ 400786 w 2992697"/>
                <a:gd name="connsiteY567" fmla="*/ 304547 h 1030680"/>
                <a:gd name="connsiteX568" fmla="*/ 361048 w 2992697"/>
                <a:gd name="connsiteY568" fmla="*/ 307652 h 1030680"/>
                <a:gd name="connsiteX569" fmla="*/ 361048 w 2992697"/>
                <a:gd name="connsiteY569" fmla="*/ 311998 h 1030680"/>
                <a:gd name="connsiteX570" fmla="*/ 366326 w 2992697"/>
                <a:gd name="connsiteY570" fmla="*/ 314171 h 1030680"/>
                <a:gd name="connsiteX571" fmla="*/ 368499 w 2992697"/>
                <a:gd name="connsiteY571" fmla="*/ 314171 h 1030680"/>
                <a:gd name="connsiteX572" fmla="*/ 371604 w 2992697"/>
                <a:gd name="connsiteY572" fmla="*/ 314171 h 1030680"/>
                <a:gd name="connsiteX573" fmla="*/ 371604 w 2992697"/>
                <a:gd name="connsiteY573" fmla="*/ 314171 h 1030680"/>
                <a:gd name="connsiteX574" fmla="*/ 373777 w 2992697"/>
                <a:gd name="connsiteY574" fmla="*/ 315103 h 1030680"/>
                <a:gd name="connsiteX575" fmla="*/ 373777 w 2992697"/>
                <a:gd name="connsiteY575" fmla="*/ 317276 h 1030680"/>
                <a:gd name="connsiteX576" fmla="*/ 377813 w 2992697"/>
                <a:gd name="connsiteY576" fmla="*/ 321622 h 1030680"/>
                <a:gd name="connsiteX577" fmla="*/ 371604 w 2992697"/>
                <a:gd name="connsiteY577" fmla="*/ 321622 h 1030680"/>
                <a:gd name="connsiteX578" fmla="*/ 363222 w 2992697"/>
                <a:gd name="connsiteY578" fmla="*/ 324726 h 1030680"/>
                <a:gd name="connsiteX579" fmla="*/ 351735 w 2992697"/>
                <a:gd name="connsiteY579" fmla="*/ 329073 h 1030680"/>
                <a:gd name="connsiteX580" fmla="*/ 341180 w 2992697"/>
                <a:gd name="connsiteY580" fmla="*/ 332177 h 1030680"/>
                <a:gd name="connsiteX581" fmla="*/ 344284 w 2992697"/>
                <a:gd name="connsiteY581" fmla="*/ 334350 h 1030680"/>
                <a:gd name="connsiteX582" fmla="*/ 346458 w 2992697"/>
                <a:gd name="connsiteY582" fmla="*/ 334350 h 1030680"/>
                <a:gd name="connsiteX583" fmla="*/ 348631 w 2992697"/>
                <a:gd name="connsiteY583" fmla="*/ 334350 h 1030680"/>
                <a:gd name="connsiteX584" fmla="*/ 349562 w 2992697"/>
                <a:gd name="connsiteY584" fmla="*/ 336523 h 1030680"/>
                <a:gd name="connsiteX585" fmla="*/ 351735 w 2992697"/>
                <a:gd name="connsiteY585" fmla="*/ 336523 h 1030680"/>
                <a:gd name="connsiteX586" fmla="*/ 349562 w 2992697"/>
                <a:gd name="connsiteY586" fmla="*/ 339628 h 1030680"/>
                <a:gd name="connsiteX587" fmla="*/ 348631 w 2992697"/>
                <a:gd name="connsiteY587" fmla="*/ 343974 h 1030680"/>
                <a:gd name="connsiteX588" fmla="*/ 346458 w 2992697"/>
                <a:gd name="connsiteY588" fmla="*/ 344905 h 1030680"/>
                <a:gd name="connsiteX589" fmla="*/ 348631 w 2992697"/>
                <a:gd name="connsiteY589" fmla="*/ 347078 h 1030680"/>
                <a:gd name="connsiteX590" fmla="*/ 348631 w 2992697"/>
                <a:gd name="connsiteY590" fmla="*/ 349252 h 1030680"/>
                <a:gd name="connsiteX591" fmla="*/ 349562 w 2992697"/>
                <a:gd name="connsiteY591" fmla="*/ 352356 h 1030680"/>
                <a:gd name="connsiteX592" fmla="*/ 351735 w 2992697"/>
                <a:gd name="connsiteY592" fmla="*/ 356702 h 1030680"/>
                <a:gd name="connsiteX593" fmla="*/ 344284 w 2992697"/>
                <a:gd name="connsiteY593" fmla="*/ 358875 h 1030680"/>
                <a:gd name="connsiteX594" fmla="*/ 339007 w 2992697"/>
                <a:gd name="connsiteY594" fmla="*/ 358875 h 1030680"/>
                <a:gd name="connsiteX595" fmla="*/ 333729 w 2992697"/>
                <a:gd name="connsiteY595" fmla="*/ 358875 h 1030680"/>
                <a:gd name="connsiteX596" fmla="*/ 327520 w 2992697"/>
                <a:gd name="connsiteY596" fmla="*/ 361980 h 1030680"/>
                <a:gd name="connsiteX597" fmla="*/ 346458 w 2992697"/>
                <a:gd name="connsiteY597" fmla="*/ 361980 h 1030680"/>
                <a:gd name="connsiteX598" fmla="*/ 361048 w 2992697"/>
                <a:gd name="connsiteY598" fmla="*/ 366326 h 1030680"/>
                <a:gd name="connsiteX599" fmla="*/ 361048 w 2992697"/>
                <a:gd name="connsiteY599" fmla="*/ 373777 h 1030680"/>
                <a:gd name="connsiteX600" fmla="*/ 337144 w 2992697"/>
                <a:gd name="connsiteY600" fmla="*/ 373777 h 1030680"/>
                <a:gd name="connsiteX601" fmla="*/ 334971 w 2992697"/>
                <a:gd name="connsiteY601" fmla="*/ 379054 h 1030680"/>
                <a:gd name="connsiteX602" fmla="*/ 334971 w 2992697"/>
                <a:gd name="connsiteY602" fmla="*/ 381227 h 1030680"/>
                <a:gd name="connsiteX603" fmla="*/ 334971 w 2992697"/>
                <a:gd name="connsiteY603" fmla="*/ 382159 h 1030680"/>
                <a:gd name="connsiteX604" fmla="*/ 334040 w 2992697"/>
                <a:gd name="connsiteY604" fmla="*/ 384332 h 1030680"/>
                <a:gd name="connsiteX605" fmla="*/ 331867 w 2992697"/>
                <a:gd name="connsiteY605" fmla="*/ 386505 h 1030680"/>
                <a:gd name="connsiteX606" fmla="*/ 322553 w 2992697"/>
                <a:gd name="connsiteY606" fmla="*/ 389609 h 1030680"/>
                <a:gd name="connsiteX607" fmla="*/ 310135 w 2992697"/>
                <a:gd name="connsiteY607" fmla="*/ 389609 h 1030680"/>
                <a:gd name="connsiteX608" fmla="*/ 297717 w 2992697"/>
                <a:gd name="connsiteY608" fmla="*/ 389609 h 1030680"/>
                <a:gd name="connsiteX609" fmla="*/ 285300 w 2992697"/>
                <a:gd name="connsiteY609" fmla="*/ 382159 h 1030680"/>
                <a:gd name="connsiteX610" fmla="*/ 268536 w 2992697"/>
                <a:gd name="connsiteY610" fmla="*/ 382159 h 1030680"/>
                <a:gd name="connsiteX611" fmla="*/ 251772 w 2992697"/>
                <a:gd name="connsiteY611" fmla="*/ 384332 h 1030680"/>
                <a:gd name="connsiteX612" fmla="*/ 234076 w 2992697"/>
                <a:gd name="connsiteY612" fmla="*/ 386505 h 1030680"/>
                <a:gd name="connsiteX613" fmla="*/ 217312 w 2992697"/>
                <a:gd name="connsiteY613" fmla="*/ 384332 h 1030680"/>
                <a:gd name="connsiteX614" fmla="*/ 200548 w 2992697"/>
                <a:gd name="connsiteY614" fmla="*/ 379054 h 1030680"/>
                <a:gd name="connsiteX615" fmla="*/ 199617 w 2992697"/>
                <a:gd name="connsiteY615" fmla="*/ 376881 h 1030680"/>
                <a:gd name="connsiteX616" fmla="*/ 199617 w 2992697"/>
                <a:gd name="connsiteY616" fmla="*/ 374708 h 1030680"/>
                <a:gd name="connsiteX617" fmla="*/ 197444 w 2992697"/>
                <a:gd name="connsiteY617" fmla="*/ 374708 h 1030680"/>
                <a:gd name="connsiteX618" fmla="*/ 197444 w 2992697"/>
                <a:gd name="connsiteY618" fmla="*/ 372535 h 1030680"/>
                <a:gd name="connsiteX619" fmla="*/ 197444 w 2992697"/>
                <a:gd name="connsiteY619" fmla="*/ 368189 h 1030680"/>
                <a:gd name="connsiteX620" fmla="*/ 200548 w 2992697"/>
                <a:gd name="connsiteY620" fmla="*/ 368189 h 1030680"/>
                <a:gd name="connsiteX621" fmla="*/ 202721 w 2992697"/>
                <a:gd name="connsiteY621" fmla="*/ 365084 h 1030680"/>
                <a:gd name="connsiteX622" fmla="*/ 206757 w 2992697"/>
                <a:gd name="connsiteY622" fmla="*/ 360738 h 1030680"/>
                <a:gd name="connsiteX623" fmla="*/ 207688 w 2992697"/>
                <a:gd name="connsiteY623" fmla="*/ 358565 h 1030680"/>
                <a:gd name="connsiteX624" fmla="*/ 211724 w 2992697"/>
                <a:gd name="connsiteY624" fmla="*/ 357634 h 1030680"/>
                <a:gd name="connsiteX625" fmla="*/ 213897 w 2992697"/>
                <a:gd name="connsiteY625" fmla="*/ 353287 h 1030680"/>
                <a:gd name="connsiteX626" fmla="*/ 217002 w 2992697"/>
                <a:gd name="connsiteY626" fmla="*/ 348010 h 1030680"/>
                <a:gd name="connsiteX627" fmla="*/ 209551 w 2992697"/>
                <a:gd name="connsiteY627" fmla="*/ 345837 h 1030680"/>
                <a:gd name="connsiteX628" fmla="*/ 204273 w 2992697"/>
                <a:gd name="connsiteY628" fmla="*/ 342732 h 1030680"/>
                <a:gd name="connsiteX629" fmla="*/ 200238 w 2992697"/>
                <a:gd name="connsiteY629" fmla="*/ 336523 h 1030680"/>
                <a:gd name="connsiteX630" fmla="*/ 199306 w 2992697"/>
                <a:gd name="connsiteY630" fmla="*/ 331246 h 1030680"/>
                <a:gd name="connsiteX631" fmla="*/ 197133 w 2992697"/>
                <a:gd name="connsiteY631" fmla="*/ 323795 h 1030680"/>
                <a:gd name="connsiteX632" fmla="*/ 204584 w 2992697"/>
                <a:gd name="connsiteY632" fmla="*/ 323795 h 1030680"/>
                <a:gd name="connsiteX633" fmla="*/ 217002 w 2992697"/>
                <a:gd name="connsiteY633" fmla="*/ 320691 h 1030680"/>
                <a:gd name="connsiteX634" fmla="*/ 231593 w 2992697"/>
                <a:gd name="connsiteY634" fmla="*/ 323795 h 1030680"/>
                <a:gd name="connsiteX635" fmla="*/ 244010 w 2992697"/>
                <a:gd name="connsiteY635" fmla="*/ 329073 h 1030680"/>
                <a:gd name="connsiteX636" fmla="*/ 256428 w 2992697"/>
                <a:gd name="connsiteY636" fmla="*/ 335281 h 1030680"/>
                <a:gd name="connsiteX637" fmla="*/ 256428 w 2992697"/>
                <a:gd name="connsiteY637" fmla="*/ 327831 h 1030680"/>
                <a:gd name="connsiteX638" fmla="*/ 244010 w 2992697"/>
                <a:gd name="connsiteY638" fmla="*/ 321622 h 1030680"/>
                <a:gd name="connsiteX639" fmla="*/ 233455 w 2992697"/>
                <a:gd name="connsiteY639" fmla="*/ 316344 h 1030680"/>
                <a:gd name="connsiteX640" fmla="*/ 224142 w 2992697"/>
                <a:gd name="connsiteY640" fmla="*/ 306720 h 1030680"/>
                <a:gd name="connsiteX641" fmla="*/ 227246 w 2992697"/>
                <a:gd name="connsiteY641" fmla="*/ 306720 h 1030680"/>
                <a:gd name="connsiteX642" fmla="*/ 236560 w 2992697"/>
                <a:gd name="connsiteY642" fmla="*/ 293061 h 1030680"/>
                <a:gd name="connsiteX643" fmla="*/ 248046 w 2992697"/>
                <a:gd name="connsiteY643" fmla="*/ 283437 h 1030680"/>
                <a:gd name="connsiteX644" fmla="*/ 262637 w 2992697"/>
                <a:gd name="connsiteY644" fmla="*/ 275986 h 1030680"/>
                <a:gd name="connsiteX645" fmla="*/ 280333 w 2992697"/>
                <a:gd name="connsiteY645" fmla="*/ 270709 h 1030680"/>
                <a:gd name="connsiteX646" fmla="*/ 280333 w 2992697"/>
                <a:gd name="connsiteY646" fmla="*/ 266983 h 1030680"/>
                <a:gd name="connsiteX647" fmla="*/ 263568 w 2992697"/>
                <a:gd name="connsiteY647" fmla="*/ 261706 h 1030680"/>
                <a:gd name="connsiteX648" fmla="*/ 251151 w 2992697"/>
                <a:gd name="connsiteY648" fmla="*/ 252082 h 1030680"/>
                <a:gd name="connsiteX649" fmla="*/ 240595 w 2992697"/>
                <a:gd name="connsiteY649" fmla="*/ 239354 h 1030680"/>
                <a:gd name="connsiteX650" fmla="*/ 231282 w 2992697"/>
                <a:gd name="connsiteY650" fmla="*/ 226625 h 1030680"/>
                <a:gd name="connsiteX651" fmla="*/ 236560 w 2992697"/>
                <a:gd name="connsiteY651" fmla="*/ 224452 h 1030680"/>
                <a:gd name="connsiteX652" fmla="*/ 240595 w 2992697"/>
                <a:gd name="connsiteY652" fmla="*/ 224452 h 1030680"/>
                <a:gd name="connsiteX653" fmla="*/ 245873 w 2992697"/>
                <a:gd name="connsiteY653" fmla="*/ 222279 h 1030680"/>
                <a:gd name="connsiteX654" fmla="*/ 251151 w 2992697"/>
                <a:gd name="connsiteY654" fmla="*/ 222279 h 1030680"/>
                <a:gd name="connsiteX655" fmla="*/ 258601 w 2992697"/>
                <a:gd name="connsiteY655" fmla="*/ 227557 h 1030680"/>
                <a:gd name="connsiteX656" fmla="*/ 263879 w 2992697"/>
                <a:gd name="connsiteY656" fmla="*/ 233766 h 1030680"/>
                <a:gd name="connsiteX657" fmla="*/ 271330 w 2992697"/>
                <a:gd name="connsiteY657" fmla="*/ 239043 h 1030680"/>
                <a:gd name="connsiteX658" fmla="*/ 271330 w 2992697"/>
                <a:gd name="connsiteY658" fmla="*/ 234697 h 1030680"/>
                <a:gd name="connsiteX659" fmla="*/ 270398 w 2992697"/>
                <a:gd name="connsiteY659" fmla="*/ 231593 h 1030680"/>
                <a:gd name="connsiteX660" fmla="*/ 268225 w 2992697"/>
                <a:gd name="connsiteY660" fmla="*/ 231593 h 1030680"/>
                <a:gd name="connsiteX661" fmla="*/ 268225 w 2992697"/>
                <a:gd name="connsiteY661" fmla="*/ 229419 h 1030680"/>
                <a:gd name="connsiteX662" fmla="*/ 266052 w 2992697"/>
                <a:gd name="connsiteY662" fmla="*/ 227246 h 1030680"/>
                <a:gd name="connsiteX663" fmla="*/ 266052 w 2992697"/>
                <a:gd name="connsiteY663" fmla="*/ 226315 h 1030680"/>
                <a:gd name="connsiteX664" fmla="*/ 263879 w 2992697"/>
                <a:gd name="connsiteY664" fmla="*/ 221969 h 1030680"/>
                <a:gd name="connsiteX665" fmla="*/ 267915 w 2992697"/>
                <a:gd name="connsiteY665" fmla="*/ 221969 h 1030680"/>
                <a:gd name="connsiteX666" fmla="*/ 267915 w 2992697"/>
                <a:gd name="connsiteY666" fmla="*/ 218864 h 1030680"/>
                <a:gd name="connsiteX667" fmla="*/ 284679 w 2992697"/>
                <a:gd name="connsiteY667" fmla="*/ 212655 h 1030680"/>
                <a:gd name="connsiteX668" fmla="*/ 300201 w 2992697"/>
                <a:gd name="connsiteY668" fmla="*/ 209551 h 1030680"/>
                <a:gd name="connsiteX669" fmla="*/ 316965 w 2992697"/>
                <a:gd name="connsiteY669" fmla="*/ 207378 h 1030680"/>
                <a:gd name="connsiteX670" fmla="*/ 336834 w 2992697"/>
                <a:gd name="connsiteY670" fmla="*/ 209551 h 1030680"/>
                <a:gd name="connsiteX671" fmla="*/ 327520 w 2992697"/>
                <a:gd name="connsiteY671" fmla="*/ 198064 h 1030680"/>
                <a:gd name="connsiteX672" fmla="*/ 339007 w 2992697"/>
                <a:gd name="connsiteY672" fmla="*/ 194960 h 1030680"/>
                <a:gd name="connsiteX673" fmla="*/ 351425 w 2992697"/>
                <a:gd name="connsiteY673" fmla="*/ 189682 h 1030680"/>
                <a:gd name="connsiteX674" fmla="*/ 363842 w 2992697"/>
                <a:gd name="connsiteY674" fmla="*/ 184405 h 1030680"/>
                <a:gd name="connsiteX675" fmla="*/ 371293 w 2992697"/>
                <a:gd name="connsiteY675" fmla="*/ 178196 h 1030680"/>
                <a:gd name="connsiteX676" fmla="*/ 377502 w 2992697"/>
                <a:gd name="connsiteY676" fmla="*/ 178196 h 1030680"/>
                <a:gd name="connsiteX677" fmla="*/ 377502 w 2992697"/>
                <a:gd name="connsiteY677" fmla="*/ 175091 h 1030680"/>
                <a:gd name="connsiteX678" fmla="*/ 368189 w 2992697"/>
                <a:gd name="connsiteY678" fmla="*/ 175091 h 1030680"/>
                <a:gd name="connsiteX679" fmla="*/ 364153 w 2992697"/>
                <a:gd name="connsiteY679" fmla="*/ 177265 h 1030680"/>
                <a:gd name="connsiteX680" fmla="*/ 361048 w 2992697"/>
                <a:gd name="connsiteY680" fmla="*/ 178196 h 1030680"/>
                <a:gd name="connsiteX681" fmla="*/ 358875 w 2992697"/>
                <a:gd name="connsiteY681" fmla="*/ 178196 h 1030680"/>
                <a:gd name="connsiteX682" fmla="*/ 356702 w 2992697"/>
                <a:gd name="connsiteY682" fmla="*/ 178196 h 1030680"/>
                <a:gd name="connsiteX683" fmla="*/ 355771 w 2992697"/>
                <a:gd name="connsiteY683" fmla="*/ 178196 h 1030680"/>
                <a:gd name="connsiteX684" fmla="*/ 353598 w 2992697"/>
                <a:gd name="connsiteY684" fmla="*/ 177265 h 1030680"/>
                <a:gd name="connsiteX685" fmla="*/ 351425 w 2992697"/>
                <a:gd name="connsiteY685" fmla="*/ 175091 h 1030680"/>
                <a:gd name="connsiteX686" fmla="*/ 348320 w 2992697"/>
                <a:gd name="connsiteY686" fmla="*/ 175091 h 1030680"/>
                <a:gd name="connsiteX687" fmla="*/ 344284 w 2992697"/>
                <a:gd name="connsiteY687" fmla="*/ 178196 h 1030680"/>
                <a:gd name="connsiteX688" fmla="*/ 339007 w 2992697"/>
                <a:gd name="connsiteY688" fmla="*/ 184405 h 1030680"/>
                <a:gd name="connsiteX689" fmla="*/ 333729 w 2992697"/>
                <a:gd name="connsiteY689" fmla="*/ 189682 h 1030680"/>
                <a:gd name="connsiteX690" fmla="*/ 329693 w 2992697"/>
                <a:gd name="connsiteY690" fmla="*/ 194960 h 1030680"/>
                <a:gd name="connsiteX691" fmla="*/ 324416 w 2992697"/>
                <a:gd name="connsiteY691" fmla="*/ 198064 h 1030680"/>
                <a:gd name="connsiteX692" fmla="*/ 304547 w 2992697"/>
                <a:gd name="connsiteY692" fmla="*/ 204273 h 1030680"/>
                <a:gd name="connsiteX693" fmla="*/ 285610 w 2992697"/>
                <a:gd name="connsiteY693" fmla="*/ 204273 h 1030680"/>
                <a:gd name="connsiteX694" fmla="*/ 267915 w 2992697"/>
                <a:gd name="connsiteY694" fmla="*/ 199927 h 1030680"/>
                <a:gd name="connsiteX695" fmla="*/ 251151 w 2992697"/>
                <a:gd name="connsiteY695" fmla="*/ 192476 h 1030680"/>
                <a:gd name="connsiteX696" fmla="*/ 248978 w 2992697"/>
                <a:gd name="connsiteY696" fmla="*/ 192476 h 1030680"/>
                <a:gd name="connsiteX697" fmla="*/ 245873 w 2992697"/>
                <a:gd name="connsiteY697" fmla="*/ 194650 h 1030680"/>
                <a:gd name="connsiteX698" fmla="*/ 240595 w 2992697"/>
                <a:gd name="connsiteY698" fmla="*/ 196823 h 1030680"/>
                <a:gd name="connsiteX699" fmla="*/ 236560 w 2992697"/>
                <a:gd name="connsiteY699" fmla="*/ 197754 h 1030680"/>
                <a:gd name="connsiteX700" fmla="*/ 233455 w 2992697"/>
                <a:gd name="connsiteY700" fmla="*/ 199927 h 1030680"/>
                <a:gd name="connsiteX701" fmla="*/ 227246 w 2992697"/>
                <a:gd name="connsiteY701" fmla="*/ 202100 h 1030680"/>
                <a:gd name="connsiteX702" fmla="*/ 224142 w 2992697"/>
                <a:gd name="connsiteY702" fmla="*/ 192476 h 1030680"/>
                <a:gd name="connsiteX703" fmla="*/ 227246 w 2992697"/>
                <a:gd name="connsiteY703" fmla="*/ 191545 h 1030680"/>
                <a:gd name="connsiteX704" fmla="*/ 227246 w 2992697"/>
                <a:gd name="connsiteY704" fmla="*/ 191545 h 1030680"/>
                <a:gd name="connsiteX705" fmla="*/ 229419 w 2992697"/>
                <a:gd name="connsiteY705" fmla="*/ 189372 h 1030680"/>
                <a:gd name="connsiteX706" fmla="*/ 231593 w 2992697"/>
                <a:gd name="connsiteY706" fmla="*/ 185026 h 1030680"/>
                <a:gd name="connsiteX707" fmla="*/ 221037 w 2992697"/>
                <a:gd name="connsiteY707" fmla="*/ 185026 h 1030680"/>
                <a:gd name="connsiteX708" fmla="*/ 217002 w 2992697"/>
                <a:gd name="connsiteY708" fmla="*/ 187199 h 1030680"/>
                <a:gd name="connsiteX709" fmla="*/ 211724 w 2992697"/>
                <a:gd name="connsiteY709" fmla="*/ 189372 h 1030680"/>
                <a:gd name="connsiteX710" fmla="*/ 206446 w 2992697"/>
                <a:gd name="connsiteY710" fmla="*/ 189372 h 1030680"/>
                <a:gd name="connsiteX711" fmla="*/ 200238 w 2992697"/>
                <a:gd name="connsiteY711" fmla="*/ 189372 h 1030680"/>
                <a:gd name="connsiteX712" fmla="*/ 197133 w 2992697"/>
                <a:gd name="connsiteY712" fmla="*/ 177885 h 1030680"/>
                <a:gd name="connsiteX713" fmla="*/ 200238 w 2992697"/>
                <a:gd name="connsiteY713" fmla="*/ 176954 h 1030680"/>
                <a:gd name="connsiteX714" fmla="*/ 202411 w 2992697"/>
                <a:gd name="connsiteY714" fmla="*/ 176954 h 1030680"/>
                <a:gd name="connsiteX715" fmla="*/ 204584 w 2992697"/>
                <a:gd name="connsiteY715" fmla="*/ 176954 h 1030680"/>
                <a:gd name="connsiteX716" fmla="*/ 206757 w 2992697"/>
                <a:gd name="connsiteY716" fmla="*/ 174781 h 1030680"/>
                <a:gd name="connsiteX717" fmla="*/ 207688 w 2992697"/>
                <a:gd name="connsiteY717" fmla="*/ 174781 h 1030680"/>
                <a:gd name="connsiteX718" fmla="*/ 184715 w 2992697"/>
                <a:gd name="connsiteY718" fmla="*/ 177885 h 1030680"/>
                <a:gd name="connsiteX719" fmla="*/ 182542 w 2992697"/>
                <a:gd name="connsiteY719" fmla="*/ 172608 h 1030680"/>
                <a:gd name="connsiteX720" fmla="*/ 178506 w 2992697"/>
                <a:gd name="connsiteY720" fmla="*/ 169503 h 1030680"/>
                <a:gd name="connsiteX721" fmla="*/ 177575 w 2992697"/>
                <a:gd name="connsiteY721" fmla="*/ 167330 h 1030680"/>
                <a:gd name="connsiteX722" fmla="*/ 175402 w 2992697"/>
                <a:gd name="connsiteY722" fmla="*/ 162984 h 1030680"/>
                <a:gd name="connsiteX723" fmla="*/ 171366 w 2992697"/>
                <a:gd name="connsiteY723" fmla="*/ 157706 h 1030680"/>
                <a:gd name="connsiteX724" fmla="*/ 177575 w 2992697"/>
                <a:gd name="connsiteY724" fmla="*/ 155533 h 1030680"/>
                <a:gd name="connsiteX725" fmla="*/ 180679 w 2992697"/>
                <a:gd name="connsiteY725" fmla="*/ 155533 h 1030680"/>
                <a:gd name="connsiteX726" fmla="*/ 182853 w 2992697"/>
                <a:gd name="connsiteY726" fmla="*/ 155533 h 1030680"/>
                <a:gd name="connsiteX727" fmla="*/ 185026 w 2992697"/>
                <a:gd name="connsiteY727" fmla="*/ 155533 h 1030680"/>
                <a:gd name="connsiteX728" fmla="*/ 185026 w 2992697"/>
                <a:gd name="connsiteY728" fmla="*/ 155223 h 1030680"/>
                <a:gd name="connsiteX729" fmla="*/ 185957 w 2992697"/>
                <a:gd name="connsiteY729" fmla="*/ 153050 h 1030680"/>
                <a:gd name="connsiteX730" fmla="*/ 188130 w 2992697"/>
                <a:gd name="connsiteY730" fmla="*/ 148704 h 1030680"/>
                <a:gd name="connsiteX731" fmla="*/ 180679 w 2992697"/>
                <a:gd name="connsiteY731" fmla="*/ 147772 h 1030680"/>
                <a:gd name="connsiteX732" fmla="*/ 173229 w 2992697"/>
                <a:gd name="connsiteY732" fmla="*/ 145599 h 1030680"/>
                <a:gd name="connsiteX733" fmla="*/ 170124 w 2992697"/>
                <a:gd name="connsiteY733" fmla="*/ 141253 h 1030680"/>
                <a:gd name="connsiteX734" fmla="*/ 163915 w 2992697"/>
                <a:gd name="connsiteY734" fmla="*/ 138148 h 1030680"/>
                <a:gd name="connsiteX735" fmla="*/ 167951 w 2992697"/>
                <a:gd name="connsiteY735" fmla="*/ 138148 h 1030680"/>
                <a:gd name="connsiteX736" fmla="*/ 167951 w 2992697"/>
                <a:gd name="connsiteY736" fmla="*/ 132871 h 1030680"/>
                <a:gd name="connsiteX737" fmla="*/ 185647 w 2992697"/>
                <a:gd name="connsiteY737" fmla="*/ 135975 h 1030680"/>
                <a:gd name="connsiteX738" fmla="*/ 194960 w 2992697"/>
                <a:gd name="connsiteY738" fmla="*/ 133802 h 1030680"/>
                <a:gd name="connsiteX739" fmla="*/ 202411 w 2992697"/>
                <a:gd name="connsiteY739" fmla="*/ 130698 h 1030680"/>
                <a:gd name="connsiteX740" fmla="*/ 206446 w 2992697"/>
                <a:gd name="connsiteY740" fmla="*/ 125420 h 1030680"/>
                <a:gd name="connsiteX741" fmla="*/ 211724 w 2992697"/>
                <a:gd name="connsiteY741" fmla="*/ 117969 h 1030680"/>
                <a:gd name="connsiteX742" fmla="*/ 221037 w 2992697"/>
                <a:gd name="connsiteY742" fmla="*/ 113623 h 1030680"/>
                <a:gd name="connsiteX743" fmla="*/ 231593 w 2992697"/>
                <a:gd name="connsiteY743" fmla="*/ 110519 h 1030680"/>
                <a:gd name="connsiteX744" fmla="*/ 239043 w 2992697"/>
                <a:gd name="connsiteY744" fmla="*/ 113623 h 1030680"/>
                <a:gd name="connsiteX745" fmla="*/ 248357 w 2992697"/>
                <a:gd name="connsiteY745" fmla="*/ 117969 h 1030680"/>
                <a:gd name="connsiteX746" fmla="*/ 255807 w 2992697"/>
                <a:gd name="connsiteY746" fmla="*/ 118901 h 1030680"/>
                <a:gd name="connsiteX747" fmla="*/ 264189 w 2992697"/>
                <a:gd name="connsiteY747" fmla="*/ 117969 h 1030680"/>
                <a:gd name="connsiteX748" fmla="*/ 261085 w 2992697"/>
                <a:gd name="connsiteY748" fmla="*/ 115796 h 1030680"/>
                <a:gd name="connsiteX749" fmla="*/ 257049 w 2992697"/>
                <a:gd name="connsiteY749" fmla="*/ 113623 h 1030680"/>
                <a:gd name="connsiteX750" fmla="*/ 256118 w 2992697"/>
                <a:gd name="connsiteY750" fmla="*/ 113623 h 1030680"/>
                <a:gd name="connsiteX751" fmla="*/ 256118 w 2992697"/>
                <a:gd name="connsiteY751" fmla="*/ 111760 h 1030680"/>
                <a:gd name="connsiteX752" fmla="*/ 253945 w 2992697"/>
                <a:gd name="connsiteY752" fmla="*/ 110829 h 1030680"/>
                <a:gd name="connsiteX753" fmla="*/ 253945 w 2992697"/>
                <a:gd name="connsiteY753" fmla="*/ 106483 h 1030680"/>
                <a:gd name="connsiteX754" fmla="*/ 251772 w 2992697"/>
                <a:gd name="connsiteY754" fmla="*/ 101205 h 1030680"/>
                <a:gd name="connsiteX755" fmla="*/ 257049 w 2992697"/>
                <a:gd name="connsiteY755" fmla="*/ 99032 h 1030680"/>
                <a:gd name="connsiteX756" fmla="*/ 261085 w 2992697"/>
                <a:gd name="connsiteY756" fmla="*/ 96859 h 1030680"/>
                <a:gd name="connsiteX757" fmla="*/ 264189 w 2992697"/>
                <a:gd name="connsiteY757" fmla="*/ 96859 h 1030680"/>
                <a:gd name="connsiteX758" fmla="*/ 266363 w 2992697"/>
                <a:gd name="connsiteY758" fmla="*/ 95928 h 1030680"/>
                <a:gd name="connsiteX759" fmla="*/ 270398 w 2992697"/>
                <a:gd name="connsiteY759" fmla="*/ 93755 h 1030680"/>
                <a:gd name="connsiteX760" fmla="*/ 277849 w 2992697"/>
                <a:gd name="connsiteY760" fmla="*/ 93755 h 1030680"/>
                <a:gd name="connsiteX761" fmla="*/ 280953 w 2992697"/>
                <a:gd name="connsiteY761" fmla="*/ 95928 h 1030680"/>
                <a:gd name="connsiteX762" fmla="*/ 284989 w 2992697"/>
                <a:gd name="connsiteY762" fmla="*/ 99032 h 1030680"/>
                <a:gd name="connsiteX763" fmla="*/ 288094 w 2992697"/>
                <a:gd name="connsiteY763" fmla="*/ 101205 h 1030680"/>
                <a:gd name="connsiteX764" fmla="*/ 288094 w 2992697"/>
                <a:gd name="connsiteY764" fmla="*/ 96859 h 1030680"/>
                <a:gd name="connsiteX765" fmla="*/ 285921 w 2992697"/>
                <a:gd name="connsiteY765" fmla="*/ 95928 h 1030680"/>
                <a:gd name="connsiteX766" fmla="*/ 285921 w 2992697"/>
                <a:gd name="connsiteY766" fmla="*/ 93755 h 1030680"/>
                <a:gd name="connsiteX767" fmla="*/ 285921 w 2992697"/>
                <a:gd name="connsiteY767" fmla="*/ 93755 h 1030680"/>
                <a:gd name="connsiteX768" fmla="*/ 285921 w 2992697"/>
                <a:gd name="connsiteY768" fmla="*/ 91582 h 1030680"/>
                <a:gd name="connsiteX769" fmla="*/ 284989 w 2992697"/>
                <a:gd name="connsiteY769" fmla="*/ 88477 h 1030680"/>
                <a:gd name="connsiteX770" fmla="*/ 290267 w 2992697"/>
                <a:gd name="connsiteY770" fmla="*/ 86304 h 1030680"/>
                <a:gd name="connsiteX771" fmla="*/ 293371 w 2992697"/>
                <a:gd name="connsiteY771" fmla="*/ 84131 h 1030680"/>
                <a:gd name="connsiteX772" fmla="*/ 299580 w 2992697"/>
                <a:gd name="connsiteY772" fmla="*/ 81026 h 1030680"/>
                <a:gd name="connsiteX773" fmla="*/ 302685 w 2992697"/>
                <a:gd name="connsiteY773" fmla="*/ 76680 h 1030680"/>
                <a:gd name="connsiteX774" fmla="*/ 304858 w 2992697"/>
                <a:gd name="connsiteY774" fmla="*/ 76680 h 1030680"/>
                <a:gd name="connsiteX775" fmla="*/ 312308 w 2992697"/>
                <a:gd name="connsiteY775" fmla="*/ 76680 h 1030680"/>
                <a:gd name="connsiteX776" fmla="*/ 317586 w 2992697"/>
                <a:gd name="connsiteY776" fmla="*/ 78853 h 1030680"/>
                <a:gd name="connsiteX777" fmla="*/ 321622 w 2992697"/>
                <a:gd name="connsiteY777" fmla="*/ 83199 h 1030680"/>
                <a:gd name="connsiteX778" fmla="*/ 327831 w 2992697"/>
                <a:gd name="connsiteY778" fmla="*/ 83199 h 1030680"/>
                <a:gd name="connsiteX779" fmla="*/ 337144 w 2992697"/>
                <a:gd name="connsiteY779" fmla="*/ 81026 h 1030680"/>
                <a:gd name="connsiteX780" fmla="*/ 341180 w 2992697"/>
                <a:gd name="connsiteY780" fmla="*/ 68298 h 1030680"/>
                <a:gd name="connsiteX781" fmla="*/ 346458 w 2992697"/>
                <a:gd name="connsiteY781" fmla="*/ 66125 h 1030680"/>
                <a:gd name="connsiteX782" fmla="*/ 351735 w 2992697"/>
                <a:gd name="connsiteY782" fmla="*/ 66125 h 1030680"/>
                <a:gd name="connsiteX783" fmla="*/ 357013 w 2992697"/>
                <a:gd name="connsiteY783" fmla="*/ 66125 h 1030680"/>
                <a:gd name="connsiteX784" fmla="*/ 361048 w 2992697"/>
                <a:gd name="connsiteY784" fmla="*/ 68298 h 1030680"/>
                <a:gd name="connsiteX785" fmla="*/ 364153 w 2992697"/>
                <a:gd name="connsiteY785" fmla="*/ 68298 h 1030680"/>
                <a:gd name="connsiteX786" fmla="*/ 371604 w 2992697"/>
                <a:gd name="connsiteY786" fmla="*/ 56812 h 1030680"/>
                <a:gd name="connsiteX787" fmla="*/ 383090 w 2992697"/>
                <a:gd name="connsiteY787" fmla="*/ 54638 h 1030680"/>
                <a:gd name="connsiteX788" fmla="*/ 390541 w 2992697"/>
                <a:gd name="connsiteY788" fmla="*/ 58985 h 1030680"/>
                <a:gd name="connsiteX789" fmla="*/ 397992 w 2992697"/>
                <a:gd name="connsiteY789" fmla="*/ 62089 h 1030680"/>
                <a:gd name="connsiteX790" fmla="*/ 405442 w 2992697"/>
                <a:gd name="connsiteY790" fmla="*/ 64262 h 1030680"/>
                <a:gd name="connsiteX791" fmla="*/ 414756 w 2992697"/>
                <a:gd name="connsiteY791" fmla="*/ 61158 h 1030680"/>
                <a:gd name="connsiteX792" fmla="*/ 427173 w 2992697"/>
                <a:gd name="connsiteY792" fmla="*/ 53707 h 1030680"/>
                <a:gd name="connsiteX793" fmla="*/ 439281 w 2992697"/>
                <a:gd name="connsiteY793" fmla="*/ 47498 h 1030680"/>
                <a:gd name="connsiteX794" fmla="*/ 439281 w 2992697"/>
                <a:gd name="connsiteY794" fmla="*/ 47498 h 1030680"/>
                <a:gd name="connsiteX795" fmla="*/ 439281 w 2992697"/>
                <a:gd name="connsiteY795" fmla="*/ 47498 h 1030680"/>
                <a:gd name="connsiteX796" fmla="*/ 2195472 w 2992697"/>
                <a:gd name="connsiteY796" fmla="*/ 44394 h 1030680"/>
                <a:gd name="connsiteX797" fmla="*/ 2202923 w 2992697"/>
                <a:gd name="connsiteY797" fmla="*/ 46567 h 1030680"/>
                <a:gd name="connsiteX798" fmla="*/ 2210374 w 2992697"/>
                <a:gd name="connsiteY798" fmla="*/ 49671 h 1030680"/>
                <a:gd name="connsiteX799" fmla="*/ 2213478 w 2992697"/>
                <a:gd name="connsiteY799" fmla="*/ 54018 h 1030680"/>
                <a:gd name="connsiteX800" fmla="*/ 2218756 w 2992697"/>
                <a:gd name="connsiteY800" fmla="*/ 57122 h 1030680"/>
                <a:gd name="connsiteX801" fmla="*/ 2224965 w 2992697"/>
                <a:gd name="connsiteY801" fmla="*/ 61468 h 1030680"/>
                <a:gd name="connsiteX802" fmla="*/ 2220929 w 2992697"/>
                <a:gd name="connsiteY802" fmla="*/ 72023 h 1030680"/>
                <a:gd name="connsiteX803" fmla="*/ 2198888 w 2992697"/>
                <a:gd name="connsiteY803" fmla="*/ 84752 h 1030680"/>
                <a:gd name="connsiteX804" fmla="*/ 2182123 w 2992697"/>
                <a:gd name="connsiteY804" fmla="*/ 99653 h 1030680"/>
                <a:gd name="connsiteX805" fmla="*/ 2167532 w 2992697"/>
                <a:gd name="connsiteY805" fmla="*/ 118590 h 1030680"/>
                <a:gd name="connsiteX806" fmla="*/ 2164428 w 2992697"/>
                <a:gd name="connsiteY806" fmla="*/ 118590 h 1030680"/>
                <a:gd name="connsiteX807" fmla="*/ 2164428 w 2992697"/>
                <a:gd name="connsiteY807" fmla="*/ 114244 h 1030680"/>
                <a:gd name="connsiteX808" fmla="*/ 2159150 w 2992697"/>
                <a:gd name="connsiteY808" fmla="*/ 111140 h 1030680"/>
                <a:gd name="connsiteX809" fmla="*/ 2155115 w 2992697"/>
                <a:gd name="connsiteY809" fmla="*/ 106793 h 1030680"/>
                <a:gd name="connsiteX810" fmla="*/ 2152942 w 2992697"/>
                <a:gd name="connsiteY810" fmla="*/ 103689 h 1030680"/>
                <a:gd name="connsiteX811" fmla="*/ 2149837 w 2992697"/>
                <a:gd name="connsiteY811" fmla="*/ 99343 h 1030680"/>
                <a:gd name="connsiteX812" fmla="*/ 2147664 w 2992697"/>
                <a:gd name="connsiteY812" fmla="*/ 94065 h 1030680"/>
                <a:gd name="connsiteX813" fmla="*/ 2151700 w 2992697"/>
                <a:gd name="connsiteY813" fmla="*/ 86614 h 1030680"/>
                <a:gd name="connsiteX814" fmla="*/ 2152631 w 2992697"/>
                <a:gd name="connsiteY814" fmla="*/ 81337 h 1030680"/>
                <a:gd name="connsiteX815" fmla="*/ 2154804 w 2992697"/>
                <a:gd name="connsiteY815" fmla="*/ 71713 h 1030680"/>
                <a:gd name="connsiteX816" fmla="*/ 2127795 w 2992697"/>
                <a:gd name="connsiteY816" fmla="*/ 71713 h 1030680"/>
                <a:gd name="connsiteX817" fmla="*/ 2127795 w 2992697"/>
                <a:gd name="connsiteY817" fmla="*/ 64262 h 1030680"/>
                <a:gd name="connsiteX818" fmla="*/ 2142386 w 2992697"/>
                <a:gd name="connsiteY818" fmla="*/ 58985 h 1030680"/>
                <a:gd name="connsiteX819" fmla="*/ 2156977 w 2992697"/>
                <a:gd name="connsiteY819" fmla="*/ 54638 h 1030680"/>
                <a:gd name="connsiteX820" fmla="*/ 2174673 w 2992697"/>
                <a:gd name="connsiteY820" fmla="*/ 51534 h 1030680"/>
                <a:gd name="connsiteX821" fmla="*/ 2176846 w 2992697"/>
                <a:gd name="connsiteY821" fmla="*/ 56812 h 1030680"/>
                <a:gd name="connsiteX822" fmla="*/ 2179019 w 2992697"/>
                <a:gd name="connsiteY822" fmla="*/ 58985 h 1030680"/>
                <a:gd name="connsiteX823" fmla="*/ 2179019 w 2992697"/>
                <a:gd name="connsiteY823" fmla="*/ 61158 h 1030680"/>
                <a:gd name="connsiteX824" fmla="*/ 2181192 w 2992697"/>
                <a:gd name="connsiteY824" fmla="*/ 61158 h 1030680"/>
                <a:gd name="connsiteX825" fmla="*/ 2181192 w 2992697"/>
                <a:gd name="connsiteY825" fmla="*/ 62089 h 1030680"/>
                <a:gd name="connsiteX826" fmla="*/ 2184297 w 2992697"/>
                <a:gd name="connsiteY826" fmla="*/ 64262 h 1030680"/>
                <a:gd name="connsiteX827" fmla="*/ 2186470 w 2992697"/>
                <a:gd name="connsiteY827" fmla="*/ 58985 h 1030680"/>
                <a:gd name="connsiteX828" fmla="*/ 2188643 w 2992697"/>
                <a:gd name="connsiteY828" fmla="*/ 54638 h 1030680"/>
                <a:gd name="connsiteX829" fmla="*/ 2189574 w 2992697"/>
                <a:gd name="connsiteY829" fmla="*/ 51534 h 1030680"/>
                <a:gd name="connsiteX830" fmla="*/ 2193610 w 2992697"/>
                <a:gd name="connsiteY830" fmla="*/ 47188 h 1030680"/>
                <a:gd name="connsiteX831" fmla="*/ 2195472 w 2992697"/>
                <a:gd name="connsiteY831" fmla="*/ 44394 h 1030680"/>
                <a:gd name="connsiteX832" fmla="*/ 2195472 w 2992697"/>
                <a:gd name="connsiteY832" fmla="*/ 44394 h 1030680"/>
                <a:gd name="connsiteX833" fmla="*/ 2195472 w 2992697"/>
                <a:gd name="connsiteY833" fmla="*/ 44394 h 1030680"/>
                <a:gd name="connsiteX834" fmla="*/ 2240487 w 2992697"/>
                <a:gd name="connsiteY834" fmla="*/ 24215 h 1030680"/>
                <a:gd name="connsiteX835" fmla="*/ 2244523 w 2992697"/>
                <a:gd name="connsiteY835" fmla="*/ 25146 h 1030680"/>
                <a:gd name="connsiteX836" fmla="*/ 2245454 w 2992697"/>
                <a:gd name="connsiteY836" fmla="*/ 25146 h 1030680"/>
                <a:gd name="connsiteX837" fmla="*/ 2247628 w 2992697"/>
                <a:gd name="connsiteY837" fmla="*/ 27319 h 1030680"/>
                <a:gd name="connsiteX838" fmla="*/ 2247628 w 2992697"/>
                <a:gd name="connsiteY838" fmla="*/ 27319 h 1030680"/>
                <a:gd name="connsiteX839" fmla="*/ 2249800 w 2992697"/>
                <a:gd name="connsiteY839" fmla="*/ 29492 h 1030680"/>
                <a:gd name="connsiteX840" fmla="*/ 2251974 w 2992697"/>
                <a:gd name="connsiteY840" fmla="*/ 32597 h 1030680"/>
                <a:gd name="connsiteX841" fmla="*/ 2255078 w 2992697"/>
                <a:gd name="connsiteY841" fmla="*/ 38806 h 1030680"/>
                <a:gd name="connsiteX842" fmla="*/ 2259114 w 2992697"/>
                <a:gd name="connsiteY842" fmla="*/ 44083 h 1030680"/>
                <a:gd name="connsiteX843" fmla="*/ 2260045 w 2992697"/>
                <a:gd name="connsiteY843" fmla="*/ 51534 h 1030680"/>
                <a:gd name="connsiteX844" fmla="*/ 2251663 w 2992697"/>
                <a:gd name="connsiteY844" fmla="*/ 51534 h 1030680"/>
                <a:gd name="connsiteX845" fmla="*/ 2251663 w 2992697"/>
                <a:gd name="connsiteY845" fmla="*/ 47188 h 1030680"/>
                <a:gd name="connsiteX846" fmla="*/ 2247628 w 2992697"/>
                <a:gd name="connsiteY846" fmla="*/ 44083 h 1030680"/>
                <a:gd name="connsiteX847" fmla="*/ 2244523 w 2992697"/>
                <a:gd name="connsiteY847" fmla="*/ 39737 h 1030680"/>
                <a:gd name="connsiteX848" fmla="*/ 2242350 w 2992697"/>
                <a:gd name="connsiteY848" fmla="*/ 36633 h 1030680"/>
                <a:gd name="connsiteX849" fmla="*/ 2240177 w 2992697"/>
                <a:gd name="connsiteY849" fmla="*/ 31355 h 1030680"/>
                <a:gd name="connsiteX850" fmla="*/ 2240177 w 2992697"/>
                <a:gd name="connsiteY850" fmla="*/ 24215 h 1030680"/>
                <a:gd name="connsiteX851" fmla="*/ 2240487 w 2992697"/>
                <a:gd name="connsiteY851" fmla="*/ 24215 h 1030680"/>
                <a:gd name="connsiteX852" fmla="*/ 2240487 w 2992697"/>
                <a:gd name="connsiteY852" fmla="*/ 24215 h 1030680"/>
                <a:gd name="connsiteX853" fmla="*/ 984113 w 2992697"/>
                <a:gd name="connsiteY853" fmla="*/ 20179 h 1030680"/>
                <a:gd name="connsiteX854" fmla="*/ 1009259 w 2992697"/>
                <a:gd name="connsiteY854" fmla="*/ 20179 h 1030680"/>
                <a:gd name="connsiteX855" fmla="*/ 1035337 w 2992697"/>
                <a:gd name="connsiteY855" fmla="*/ 24525 h 1030680"/>
                <a:gd name="connsiteX856" fmla="*/ 1058310 w 2992697"/>
                <a:gd name="connsiteY856" fmla="*/ 27630 h 1030680"/>
                <a:gd name="connsiteX857" fmla="*/ 1079110 w 2992697"/>
                <a:gd name="connsiteY857" fmla="*/ 32907 h 1030680"/>
                <a:gd name="connsiteX858" fmla="*/ 1109223 w 2992697"/>
                <a:gd name="connsiteY858" fmla="*/ 27630 h 1030680"/>
                <a:gd name="connsiteX859" fmla="*/ 1113259 w 2992697"/>
                <a:gd name="connsiteY859" fmla="*/ 31976 h 1030680"/>
                <a:gd name="connsiteX860" fmla="*/ 1116363 w 2992697"/>
                <a:gd name="connsiteY860" fmla="*/ 32907 h 1030680"/>
                <a:gd name="connsiteX861" fmla="*/ 1120399 w 2992697"/>
                <a:gd name="connsiteY861" fmla="*/ 39116 h 1030680"/>
                <a:gd name="connsiteX862" fmla="*/ 1122572 w 2992697"/>
                <a:gd name="connsiteY862" fmla="*/ 42221 h 1030680"/>
                <a:gd name="connsiteX863" fmla="*/ 1125676 w 2992697"/>
                <a:gd name="connsiteY863" fmla="*/ 44394 h 1030680"/>
                <a:gd name="connsiteX864" fmla="*/ 1143372 w 2992697"/>
                <a:gd name="connsiteY864" fmla="*/ 51844 h 1030680"/>
                <a:gd name="connsiteX865" fmla="*/ 1164172 w 2992697"/>
                <a:gd name="connsiteY865" fmla="*/ 57122 h 1030680"/>
                <a:gd name="connsiteX866" fmla="*/ 1181867 w 2992697"/>
                <a:gd name="connsiteY866" fmla="*/ 61468 h 1030680"/>
                <a:gd name="connsiteX867" fmla="*/ 1181867 w 2992697"/>
                <a:gd name="connsiteY867" fmla="*/ 68919 h 1030680"/>
                <a:gd name="connsiteX868" fmla="*/ 1152685 w 2992697"/>
                <a:gd name="connsiteY868" fmla="*/ 68919 h 1030680"/>
                <a:gd name="connsiteX869" fmla="*/ 1140267 w 2992697"/>
                <a:gd name="connsiteY869" fmla="*/ 62710 h 1030680"/>
                <a:gd name="connsiteX870" fmla="*/ 1125676 w 2992697"/>
                <a:gd name="connsiteY870" fmla="*/ 62710 h 1030680"/>
                <a:gd name="connsiteX871" fmla="*/ 1108912 w 2992697"/>
                <a:gd name="connsiteY871" fmla="*/ 64883 h 1030680"/>
                <a:gd name="connsiteX872" fmla="*/ 1093390 w 2992697"/>
                <a:gd name="connsiteY872" fmla="*/ 69229 h 1030680"/>
                <a:gd name="connsiteX873" fmla="*/ 1093390 w 2992697"/>
                <a:gd name="connsiteY873" fmla="*/ 77611 h 1030680"/>
                <a:gd name="connsiteX874" fmla="*/ 1113259 w 2992697"/>
                <a:gd name="connsiteY874" fmla="*/ 77611 h 1030680"/>
                <a:gd name="connsiteX875" fmla="*/ 1127850 w 2992697"/>
                <a:gd name="connsiteY875" fmla="*/ 74507 h 1030680"/>
                <a:gd name="connsiteX876" fmla="*/ 1145545 w 2992697"/>
                <a:gd name="connsiteY876" fmla="*/ 72334 h 1030680"/>
                <a:gd name="connsiteX877" fmla="*/ 1167587 w 2992697"/>
                <a:gd name="connsiteY877" fmla="*/ 72334 h 1030680"/>
                <a:gd name="connsiteX878" fmla="*/ 1189628 w 2992697"/>
                <a:gd name="connsiteY878" fmla="*/ 72334 h 1030680"/>
                <a:gd name="connsiteX879" fmla="*/ 1206392 w 2992697"/>
                <a:gd name="connsiteY879" fmla="*/ 72334 h 1030680"/>
                <a:gd name="connsiteX880" fmla="*/ 1220983 w 2992697"/>
                <a:gd name="connsiteY880" fmla="*/ 87235 h 1030680"/>
                <a:gd name="connsiteX881" fmla="*/ 1238679 w 2992697"/>
                <a:gd name="connsiteY881" fmla="*/ 97790 h 1030680"/>
                <a:gd name="connsiteX882" fmla="*/ 1233401 w 2992697"/>
                <a:gd name="connsiteY882" fmla="*/ 109277 h 1030680"/>
                <a:gd name="connsiteX883" fmla="*/ 1222846 w 2992697"/>
                <a:gd name="connsiteY883" fmla="*/ 116728 h 1030680"/>
                <a:gd name="connsiteX884" fmla="*/ 1213533 w 2992697"/>
                <a:gd name="connsiteY884" fmla="*/ 122005 h 1030680"/>
                <a:gd name="connsiteX885" fmla="*/ 1201115 w 2992697"/>
                <a:gd name="connsiteY885" fmla="*/ 126351 h 1030680"/>
                <a:gd name="connsiteX886" fmla="*/ 1182178 w 2992697"/>
                <a:gd name="connsiteY886" fmla="*/ 126351 h 1030680"/>
                <a:gd name="connsiteX887" fmla="*/ 1165413 w 2992697"/>
                <a:gd name="connsiteY887" fmla="*/ 131629 h 1030680"/>
                <a:gd name="connsiteX888" fmla="*/ 1147718 w 2992697"/>
                <a:gd name="connsiteY888" fmla="*/ 131629 h 1030680"/>
                <a:gd name="connsiteX889" fmla="*/ 1127850 w 2992697"/>
                <a:gd name="connsiteY889" fmla="*/ 129456 h 1030680"/>
                <a:gd name="connsiteX890" fmla="*/ 1108912 w 2992697"/>
                <a:gd name="connsiteY890" fmla="*/ 127283 h 1030680"/>
                <a:gd name="connsiteX891" fmla="*/ 1091527 w 2992697"/>
                <a:gd name="connsiteY891" fmla="*/ 127283 h 1030680"/>
                <a:gd name="connsiteX892" fmla="*/ 1076936 w 2992697"/>
                <a:gd name="connsiteY892" fmla="*/ 131629 h 1030680"/>
                <a:gd name="connsiteX893" fmla="*/ 1065450 w 2992697"/>
                <a:gd name="connsiteY893" fmla="*/ 142184 h 1030680"/>
                <a:gd name="connsiteX894" fmla="*/ 1109223 w 2992697"/>
                <a:gd name="connsiteY894" fmla="*/ 142184 h 1030680"/>
                <a:gd name="connsiteX895" fmla="*/ 1122882 w 2992697"/>
                <a:gd name="connsiteY895" fmla="*/ 139080 h 1030680"/>
                <a:gd name="connsiteX896" fmla="*/ 1138405 w 2992697"/>
                <a:gd name="connsiteY896" fmla="*/ 136907 h 1030680"/>
                <a:gd name="connsiteX897" fmla="*/ 1157342 w 2992697"/>
                <a:gd name="connsiteY897" fmla="*/ 139080 h 1030680"/>
                <a:gd name="connsiteX898" fmla="*/ 1169760 w 2992697"/>
                <a:gd name="connsiteY898" fmla="*/ 142184 h 1030680"/>
                <a:gd name="connsiteX899" fmla="*/ 1172864 w 2992697"/>
                <a:gd name="connsiteY899" fmla="*/ 155844 h 1030680"/>
                <a:gd name="connsiteX900" fmla="*/ 1179073 w 2992697"/>
                <a:gd name="connsiteY900" fmla="*/ 153671 h 1030680"/>
                <a:gd name="connsiteX901" fmla="*/ 1187455 w 2992697"/>
                <a:gd name="connsiteY901" fmla="*/ 148393 h 1030680"/>
                <a:gd name="connsiteX902" fmla="*/ 1198942 w 2992697"/>
                <a:gd name="connsiteY902" fmla="*/ 144047 h 1030680"/>
                <a:gd name="connsiteX903" fmla="*/ 1209497 w 2992697"/>
                <a:gd name="connsiteY903" fmla="*/ 141874 h 1030680"/>
                <a:gd name="connsiteX904" fmla="*/ 1211670 w 2992697"/>
                <a:gd name="connsiteY904" fmla="*/ 148083 h 1030680"/>
                <a:gd name="connsiteX905" fmla="*/ 1213843 w 2992697"/>
                <a:gd name="connsiteY905" fmla="*/ 151187 h 1030680"/>
                <a:gd name="connsiteX906" fmla="*/ 1216016 w 2992697"/>
                <a:gd name="connsiteY906" fmla="*/ 153360 h 1030680"/>
                <a:gd name="connsiteX907" fmla="*/ 1219121 w 2992697"/>
                <a:gd name="connsiteY907" fmla="*/ 155533 h 1030680"/>
                <a:gd name="connsiteX908" fmla="*/ 1223156 w 2992697"/>
                <a:gd name="connsiteY908" fmla="*/ 158638 h 1030680"/>
                <a:gd name="connsiteX909" fmla="*/ 1206392 w 2992697"/>
                <a:gd name="connsiteY909" fmla="*/ 189993 h 1030680"/>
                <a:gd name="connsiteX910" fmla="*/ 1213843 w 2992697"/>
                <a:gd name="connsiteY910" fmla="*/ 189993 h 1030680"/>
                <a:gd name="connsiteX911" fmla="*/ 1226261 w 2992697"/>
                <a:gd name="connsiteY911" fmla="*/ 182542 h 1030680"/>
                <a:gd name="connsiteX912" fmla="*/ 1243025 w 2992697"/>
                <a:gd name="connsiteY912" fmla="*/ 172918 h 1030680"/>
                <a:gd name="connsiteX913" fmla="*/ 1262893 w 2992697"/>
                <a:gd name="connsiteY913" fmla="*/ 165468 h 1030680"/>
                <a:gd name="connsiteX914" fmla="*/ 1284935 w 2992697"/>
                <a:gd name="connsiteY914" fmla="*/ 158017 h 1030680"/>
                <a:gd name="connsiteX915" fmla="*/ 1308839 w 2992697"/>
                <a:gd name="connsiteY915" fmla="*/ 152739 h 1030680"/>
                <a:gd name="connsiteX916" fmla="*/ 1329639 w 2992697"/>
                <a:gd name="connsiteY916" fmla="*/ 152739 h 1030680"/>
                <a:gd name="connsiteX917" fmla="*/ 1350439 w 2992697"/>
                <a:gd name="connsiteY917" fmla="*/ 154912 h 1030680"/>
                <a:gd name="connsiteX918" fmla="*/ 1365030 w 2992697"/>
                <a:gd name="connsiteY918" fmla="*/ 163294 h 1030680"/>
                <a:gd name="connsiteX919" fmla="*/ 1373412 w 2992697"/>
                <a:gd name="connsiteY919" fmla="*/ 178196 h 1030680"/>
                <a:gd name="connsiteX920" fmla="*/ 1379621 w 2992697"/>
                <a:gd name="connsiteY920" fmla="*/ 178196 h 1030680"/>
                <a:gd name="connsiteX921" fmla="*/ 1379621 w 2992697"/>
                <a:gd name="connsiteY921" fmla="*/ 180369 h 1030680"/>
                <a:gd name="connsiteX922" fmla="*/ 1379621 w 2992697"/>
                <a:gd name="connsiteY922" fmla="*/ 180369 h 1030680"/>
                <a:gd name="connsiteX923" fmla="*/ 1377448 w 2992697"/>
                <a:gd name="connsiteY923" fmla="*/ 182542 h 1030680"/>
                <a:gd name="connsiteX924" fmla="*/ 1375275 w 2992697"/>
                <a:gd name="connsiteY924" fmla="*/ 182542 h 1030680"/>
                <a:gd name="connsiteX925" fmla="*/ 1375275 w 2992697"/>
                <a:gd name="connsiteY925" fmla="*/ 182542 h 1030680"/>
                <a:gd name="connsiteX926" fmla="*/ 1373102 w 2992697"/>
                <a:gd name="connsiteY926" fmla="*/ 182542 h 1030680"/>
                <a:gd name="connsiteX927" fmla="*/ 1369997 w 2992697"/>
                <a:gd name="connsiteY927" fmla="*/ 185647 h 1030680"/>
                <a:gd name="connsiteX928" fmla="*/ 1364720 w 2992697"/>
                <a:gd name="connsiteY928" fmla="*/ 187820 h 1030680"/>
                <a:gd name="connsiteX929" fmla="*/ 1358511 w 2992697"/>
                <a:gd name="connsiteY929" fmla="*/ 189993 h 1030680"/>
                <a:gd name="connsiteX930" fmla="*/ 1351060 w 2992697"/>
                <a:gd name="connsiteY930" fmla="*/ 192166 h 1030680"/>
                <a:gd name="connsiteX931" fmla="*/ 1345783 w 2992697"/>
                <a:gd name="connsiteY931" fmla="*/ 193097 h 1030680"/>
                <a:gd name="connsiteX932" fmla="*/ 1333365 w 2992697"/>
                <a:gd name="connsiteY932" fmla="*/ 213276 h 1030680"/>
                <a:gd name="connsiteX933" fmla="*/ 1309460 w 2992697"/>
                <a:gd name="connsiteY933" fmla="*/ 228178 h 1030680"/>
                <a:gd name="connsiteX934" fmla="*/ 1282452 w 2992697"/>
                <a:gd name="connsiteY934" fmla="*/ 237801 h 1030680"/>
                <a:gd name="connsiteX935" fmla="*/ 1250165 w 2992697"/>
                <a:gd name="connsiteY935" fmla="*/ 243079 h 1030680"/>
                <a:gd name="connsiteX936" fmla="*/ 1250165 w 2992697"/>
                <a:gd name="connsiteY936" fmla="*/ 249288 h 1030680"/>
                <a:gd name="connsiteX937" fmla="*/ 1250165 w 2992697"/>
                <a:gd name="connsiteY937" fmla="*/ 252392 h 1030680"/>
                <a:gd name="connsiteX938" fmla="*/ 1250165 w 2992697"/>
                <a:gd name="connsiteY938" fmla="*/ 254566 h 1030680"/>
                <a:gd name="connsiteX939" fmla="*/ 1247992 w 2992697"/>
                <a:gd name="connsiteY939" fmla="*/ 256739 h 1030680"/>
                <a:gd name="connsiteX940" fmla="*/ 1250165 w 2992697"/>
                <a:gd name="connsiteY940" fmla="*/ 257670 h 1030680"/>
                <a:gd name="connsiteX941" fmla="*/ 1250165 w 2992697"/>
                <a:gd name="connsiteY941" fmla="*/ 259843 h 1030680"/>
                <a:gd name="connsiteX942" fmla="*/ 1253270 w 2992697"/>
                <a:gd name="connsiteY942" fmla="*/ 264189 h 1030680"/>
                <a:gd name="connsiteX943" fmla="*/ 1258547 w 2992697"/>
                <a:gd name="connsiteY943" fmla="*/ 267294 h 1030680"/>
                <a:gd name="connsiteX944" fmla="*/ 1262583 w 2992697"/>
                <a:gd name="connsiteY944" fmla="*/ 269467 h 1030680"/>
                <a:gd name="connsiteX945" fmla="*/ 1265687 w 2992697"/>
                <a:gd name="connsiteY945" fmla="*/ 272571 h 1030680"/>
                <a:gd name="connsiteX946" fmla="*/ 1269723 w 2992697"/>
                <a:gd name="connsiteY946" fmla="*/ 274745 h 1030680"/>
                <a:gd name="connsiteX947" fmla="*/ 1272828 w 2992697"/>
                <a:gd name="connsiteY947" fmla="*/ 280022 h 1030680"/>
                <a:gd name="connsiteX948" fmla="*/ 1269723 w 2992697"/>
                <a:gd name="connsiteY948" fmla="*/ 287473 h 1030680"/>
                <a:gd name="connsiteX949" fmla="*/ 1265687 w 2992697"/>
                <a:gd name="connsiteY949" fmla="*/ 304237 h 1030680"/>
                <a:gd name="connsiteX950" fmla="*/ 1262583 w 2992697"/>
                <a:gd name="connsiteY950" fmla="*/ 324416 h 1030680"/>
                <a:gd name="connsiteX951" fmla="*/ 1258547 w 2992697"/>
                <a:gd name="connsiteY951" fmla="*/ 344595 h 1030680"/>
                <a:gd name="connsiteX952" fmla="*/ 1258547 w 2992697"/>
                <a:gd name="connsiteY952" fmla="*/ 361359 h 1030680"/>
                <a:gd name="connsiteX953" fmla="*/ 1262583 w 2992697"/>
                <a:gd name="connsiteY953" fmla="*/ 359186 h 1030680"/>
                <a:gd name="connsiteX954" fmla="*/ 1265687 w 2992697"/>
                <a:gd name="connsiteY954" fmla="*/ 359186 h 1030680"/>
                <a:gd name="connsiteX955" fmla="*/ 1267861 w 2992697"/>
                <a:gd name="connsiteY955" fmla="*/ 359186 h 1030680"/>
                <a:gd name="connsiteX956" fmla="*/ 1271896 w 2992697"/>
                <a:gd name="connsiteY956" fmla="*/ 359186 h 1030680"/>
                <a:gd name="connsiteX957" fmla="*/ 1272828 w 2992697"/>
                <a:gd name="connsiteY957" fmla="*/ 359186 h 1030680"/>
                <a:gd name="connsiteX958" fmla="*/ 1279037 w 2992697"/>
                <a:gd name="connsiteY958" fmla="*/ 361359 h 1030680"/>
                <a:gd name="connsiteX959" fmla="*/ 1276864 w 2992697"/>
                <a:gd name="connsiteY959" fmla="*/ 366636 h 1030680"/>
                <a:gd name="connsiteX960" fmla="*/ 1276864 w 2992697"/>
                <a:gd name="connsiteY960" fmla="*/ 368810 h 1030680"/>
                <a:gd name="connsiteX961" fmla="*/ 1276864 w 2992697"/>
                <a:gd name="connsiteY961" fmla="*/ 373156 h 1030680"/>
                <a:gd name="connsiteX962" fmla="*/ 1276864 w 2992697"/>
                <a:gd name="connsiteY962" fmla="*/ 374087 h 1030680"/>
                <a:gd name="connsiteX963" fmla="*/ 1276864 w 2992697"/>
                <a:gd name="connsiteY963" fmla="*/ 378433 h 1030680"/>
                <a:gd name="connsiteX964" fmla="*/ 1279037 w 2992697"/>
                <a:gd name="connsiteY964" fmla="*/ 385884 h 1030680"/>
                <a:gd name="connsiteX965" fmla="*/ 1272828 w 2992697"/>
                <a:gd name="connsiteY965" fmla="*/ 385884 h 1030680"/>
                <a:gd name="connsiteX966" fmla="*/ 1272828 w 2992697"/>
                <a:gd name="connsiteY966" fmla="*/ 388989 h 1030680"/>
                <a:gd name="connsiteX967" fmla="*/ 1269723 w 2992697"/>
                <a:gd name="connsiteY967" fmla="*/ 388057 h 1030680"/>
                <a:gd name="connsiteX968" fmla="*/ 1265687 w 2992697"/>
                <a:gd name="connsiteY968" fmla="*/ 383711 h 1030680"/>
                <a:gd name="connsiteX969" fmla="*/ 1264756 w 2992697"/>
                <a:gd name="connsiteY969" fmla="*/ 381538 h 1030680"/>
                <a:gd name="connsiteX970" fmla="*/ 1260720 w 2992697"/>
                <a:gd name="connsiteY970" fmla="*/ 380607 h 1030680"/>
                <a:gd name="connsiteX971" fmla="*/ 1257616 w 2992697"/>
                <a:gd name="connsiteY971" fmla="*/ 378433 h 1030680"/>
                <a:gd name="connsiteX972" fmla="*/ 1250165 w 2992697"/>
                <a:gd name="connsiteY972" fmla="*/ 378433 h 1030680"/>
                <a:gd name="connsiteX973" fmla="*/ 1246129 w 2992697"/>
                <a:gd name="connsiteY973" fmla="*/ 380607 h 1030680"/>
                <a:gd name="connsiteX974" fmla="*/ 1243025 w 2992697"/>
                <a:gd name="connsiteY974" fmla="*/ 381538 h 1030680"/>
                <a:gd name="connsiteX975" fmla="*/ 1238989 w 2992697"/>
                <a:gd name="connsiteY975" fmla="*/ 383711 h 1030680"/>
                <a:gd name="connsiteX976" fmla="*/ 1236816 w 2992697"/>
                <a:gd name="connsiteY976" fmla="*/ 385884 h 1030680"/>
                <a:gd name="connsiteX977" fmla="*/ 1233711 w 2992697"/>
                <a:gd name="connsiteY977" fmla="*/ 388057 h 1030680"/>
                <a:gd name="connsiteX978" fmla="*/ 1231538 w 2992697"/>
                <a:gd name="connsiteY978" fmla="*/ 391162 h 1030680"/>
                <a:gd name="connsiteX979" fmla="*/ 1229365 w 2992697"/>
                <a:gd name="connsiteY979" fmla="*/ 398612 h 1030680"/>
                <a:gd name="connsiteX980" fmla="*/ 1253270 w 2992697"/>
                <a:gd name="connsiteY980" fmla="*/ 406063 h 1030680"/>
                <a:gd name="connsiteX981" fmla="*/ 1258547 w 2992697"/>
                <a:gd name="connsiteY981" fmla="*/ 438660 h 1030680"/>
                <a:gd name="connsiteX982" fmla="*/ 1253270 w 2992697"/>
                <a:gd name="connsiteY982" fmla="*/ 438660 h 1030680"/>
                <a:gd name="connsiteX983" fmla="*/ 1250165 w 2992697"/>
                <a:gd name="connsiteY983" fmla="*/ 438660 h 1030680"/>
                <a:gd name="connsiteX984" fmla="*/ 1246129 w 2992697"/>
                <a:gd name="connsiteY984" fmla="*/ 440833 h 1030680"/>
                <a:gd name="connsiteX985" fmla="*/ 1243025 w 2992697"/>
                <a:gd name="connsiteY985" fmla="*/ 443006 h 1030680"/>
                <a:gd name="connsiteX986" fmla="*/ 1243025 w 2992697"/>
                <a:gd name="connsiteY986" fmla="*/ 450457 h 1030680"/>
                <a:gd name="connsiteX987" fmla="*/ 1251407 w 2992697"/>
                <a:gd name="connsiteY987" fmla="*/ 455734 h 1030680"/>
                <a:gd name="connsiteX988" fmla="*/ 1257616 w 2992697"/>
                <a:gd name="connsiteY988" fmla="*/ 463185 h 1030680"/>
                <a:gd name="connsiteX989" fmla="*/ 1260720 w 2992697"/>
                <a:gd name="connsiteY989" fmla="*/ 472809 h 1030680"/>
                <a:gd name="connsiteX990" fmla="*/ 1262893 w 2992697"/>
                <a:gd name="connsiteY990" fmla="*/ 487710 h 1030680"/>
                <a:gd name="connsiteX991" fmla="*/ 1253580 w 2992697"/>
                <a:gd name="connsiteY991" fmla="*/ 487710 h 1030680"/>
                <a:gd name="connsiteX992" fmla="*/ 1251407 w 2992697"/>
                <a:gd name="connsiteY992" fmla="*/ 487710 h 1030680"/>
                <a:gd name="connsiteX993" fmla="*/ 1246129 w 2992697"/>
                <a:gd name="connsiteY993" fmla="*/ 485537 h 1030680"/>
                <a:gd name="connsiteX994" fmla="*/ 1243025 w 2992697"/>
                <a:gd name="connsiteY994" fmla="*/ 487710 h 1030680"/>
                <a:gd name="connsiteX995" fmla="*/ 1236816 w 2992697"/>
                <a:gd name="connsiteY995" fmla="*/ 487710 h 1030680"/>
                <a:gd name="connsiteX996" fmla="*/ 1233711 w 2992697"/>
                <a:gd name="connsiteY996" fmla="*/ 490815 h 1030680"/>
                <a:gd name="connsiteX997" fmla="*/ 1229676 w 2992697"/>
                <a:gd name="connsiteY997" fmla="*/ 495161 h 1030680"/>
                <a:gd name="connsiteX998" fmla="*/ 1235885 w 2992697"/>
                <a:gd name="connsiteY998" fmla="*/ 498266 h 1030680"/>
                <a:gd name="connsiteX999" fmla="*/ 1238989 w 2992697"/>
                <a:gd name="connsiteY999" fmla="*/ 500439 h 1030680"/>
                <a:gd name="connsiteX1000" fmla="*/ 1241162 w 2992697"/>
                <a:gd name="connsiteY1000" fmla="*/ 502612 h 1030680"/>
                <a:gd name="connsiteX1001" fmla="*/ 1243335 w 2992697"/>
                <a:gd name="connsiteY1001" fmla="*/ 503543 h 1030680"/>
                <a:gd name="connsiteX1002" fmla="*/ 1244267 w 2992697"/>
                <a:gd name="connsiteY1002" fmla="*/ 509752 h 1030680"/>
                <a:gd name="connsiteX1003" fmla="*/ 1246440 w 2992697"/>
                <a:gd name="connsiteY1003" fmla="*/ 515030 h 1030680"/>
                <a:gd name="connsiteX1004" fmla="*/ 1244267 w 2992697"/>
                <a:gd name="connsiteY1004" fmla="*/ 517203 h 1030680"/>
                <a:gd name="connsiteX1005" fmla="*/ 1244267 w 2992697"/>
                <a:gd name="connsiteY1005" fmla="*/ 518134 h 1030680"/>
                <a:gd name="connsiteX1006" fmla="*/ 1244267 w 2992697"/>
                <a:gd name="connsiteY1006" fmla="*/ 518134 h 1030680"/>
                <a:gd name="connsiteX1007" fmla="*/ 1243335 w 2992697"/>
                <a:gd name="connsiteY1007" fmla="*/ 520307 h 1030680"/>
                <a:gd name="connsiteX1008" fmla="*/ 1243335 w 2992697"/>
                <a:gd name="connsiteY1008" fmla="*/ 524653 h 1030680"/>
                <a:gd name="connsiteX1009" fmla="*/ 1228124 w 2992697"/>
                <a:gd name="connsiteY1009" fmla="*/ 524653 h 1030680"/>
                <a:gd name="connsiteX1010" fmla="*/ 1213533 w 2992697"/>
                <a:gd name="connsiteY1010" fmla="*/ 527758 h 1030680"/>
                <a:gd name="connsiteX1011" fmla="*/ 1202046 w 2992697"/>
                <a:gd name="connsiteY1011" fmla="*/ 532104 h 1030680"/>
                <a:gd name="connsiteX1012" fmla="*/ 1206082 w 2992697"/>
                <a:gd name="connsiteY1012" fmla="*/ 532104 h 1030680"/>
                <a:gd name="connsiteX1013" fmla="*/ 1211359 w 2992697"/>
                <a:gd name="connsiteY1013" fmla="*/ 535209 h 1030680"/>
                <a:gd name="connsiteX1014" fmla="*/ 1215395 w 2992697"/>
                <a:gd name="connsiteY1014" fmla="*/ 537382 h 1030680"/>
                <a:gd name="connsiteX1015" fmla="*/ 1218500 w 2992697"/>
                <a:gd name="connsiteY1015" fmla="*/ 537382 h 1030680"/>
                <a:gd name="connsiteX1016" fmla="*/ 1222536 w 2992697"/>
                <a:gd name="connsiteY1016" fmla="*/ 539555 h 1030680"/>
                <a:gd name="connsiteX1017" fmla="*/ 1225640 w 2992697"/>
                <a:gd name="connsiteY1017" fmla="*/ 542659 h 1030680"/>
                <a:gd name="connsiteX1018" fmla="*/ 1228744 w 2992697"/>
                <a:gd name="connsiteY1018" fmla="*/ 547937 h 1030680"/>
                <a:gd name="connsiteX1019" fmla="*/ 1222536 w 2992697"/>
                <a:gd name="connsiteY1019" fmla="*/ 557561 h 1030680"/>
                <a:gd name="connsiteX1020" fmla="*/ 1218500 w 2992697"/>
                <a:gd name="connsiteY1020" fmla="*/ 569047 h 1030680"/>
                <a:gd name="connsiteX1021" fmla="*/ 1213222 w 2992697"/>
                <a:gd name="connsiteY1021" fmla="*/ 581775 h 1030680"/>
                <a:gd name="connsiteX1022" fmla="*/ 1211049 w 2992697"/>
                <a:gd name="connsiteY1022" fmla="*/ 576498 h 1030680"/>
                <a:gd name="connsiteX1023" fmla="*/ 1207945 w 2992697"/>
                <a:gd name="connsiteY1023" fmla="*/ 572152 h 1030680"/>
                <a:gd name="connsiteX1024" fmla="*/ 1205771 w 2992697"/>
                <a:gd name="connsiteY1024" fmla="*/ 569979 h 1030680"/>
                <a:gd name="connsiteX1025" fmla="*/ 1201736 w 2992697"/>
                <a:gd name="connsiteY1025" fmla="*/ 569979 h 1030680"/>
                <a:gd name="connsiteX1026" fmla="*/ 1196458 w 2992697"/>
                <a:gd name="connsiteY1026" fmla="*/ 569047 h 1030680"/>
                <a:gd name="connsiteX1027" fmla="*/ 1189007 w 2992697"/>
                <a:gd name="connsiteY1027" fmla="*/ 569047 h 1030680"/>
                <a:gd name="connsiteX1028" fmla="*/ 1189007 w 2992697"/>
                <a:gd name="connsiteY1028" fmla="*/ 572152 h 1030680"/>
                <a:gd name="connsiteX1029" fmla="*/ 1193043 w 2992697"/>
                <a:gd name="connsiteY1029" fmla="*/ 572152 h 1030680"/>
                <a:gd name="connsiteX1030" fmla="*/ 1205461 w 2992697"/>
                <a:gd name="connsiteY1030" fmla="*/ 584880 h 1030680"/>
                <a:gd name="connsiteX1031" fmla="*/ 1216016 w 2992697"/>
                <a:gd name="connsiteY1031" fmla="*/ 599781 h 1030680"/>
                <a:gd name="connsiteX1032" fmla="*/ 1222225 w 2992697"/>
                <a:gd name="connsiteY1032" fmla="*/ 618719 h 1030680"/>
                <a:gd name="connsiteX1033" fmla="*/ 1225329 w 2992697"/>
                <a:gd name="connsiteY1033" fmla="*/ 640760 h 1030680"/>
                <a:gd name="connsiteX1034" fmla="*/ 1222225 w 2992697"/>
                <a:gd name="connsiteY1034" fmla="*/ 640760 h 1030680"/>
                <a:gd name="connsiteX1035" fmla="*/ 1222225 w 2992697"/>
                <a:gd name="connsiteY1035" fmla="*/ 646038 h 1030680"/>
                <a:gd name="connsiteX1036" fmla="*/ 1193043 w 2992697"/>
                <a:gd name="connsiteY1036" fmla="*/ 649142 h 1030680"/>
                <a:gd name="connsiteX1037" fmla="*/ 1193043 w 2992697"/>
                <a:gd name="connsiteY1037" fmla="*/ 628963 h 1030680"/>
                <a:gd name="connsiteX1038" fmla="*/ 1189007 w 2992697"/>
                <a:gd name="connsiteY1038" fmla="*/ 625859 h 1030680"/>
                <a:gd name="connsiteX1039" fmla="*/ 1185903 w 2992697"/>
                <a:gd name="connsiteY1039" fmla="*/ 623686 h 1030680"/>
                <a:gd name="connsiteX1040" fmla="*/ 1183730 w 2992697"/>
                <a:gd name="connsiteY1040" fmla="*/ 621513 h 1030680"/>
                <a:gd name="connsiteX1041" fmla="*/ 1178452 w 2992697"/>
                <a:gd name="connsiteY1041" fmla="*/ 618408 h 1030680"/>
                <a:gd name="connsiteX1042" fmla="*/ 1172243 w 2992697"/>
                <a:gd name="connsiteY1042" fmla="*/ 616235 h 1030680"/>
                <a:gd name="connsiteX1043" fmla="*/ 1163861 w 2992697"/>
                <a:gd name="connsiteY1043" fmla="*/ 621513 h 1030680"/>
                <a:gd name="connsiteX1044" fmla="*/ 1152375 w 2992697"/>
                <a:gd name="connsiteY1044" fmla="*/ 625859 h 1030680"/>
                <a:gd name="connsiteX1045" fmla="*/ 1139957 w 2992697"/>
                <a:gd name="connsiteY1045" fmla="*/ 626790 h 1030680"/>
                <a:gd name="connsiteX1046" fmla="*/ 1128470 w 2992697"/>
                <a:gd name="connsiteY1046" fmla="*/ 631136 h 1030680"/>
                <a:gd name="connsiteX1047" fmla="*/ 1122262 w 2992697"/>
                <a:gd name="connsiteY1047" fmla="*/ 636414 h 1030680"/>
                <a:gd name="connsiteX1048" fmla="*/ 1128470 w 2992697"/>
                <a:gd name="connsiteY1048" fmla="*/ 636414 h 1030680"/>
                <a:gd name="connsiteX1049" fmla="*/ 1137784 w 2992697"/>
                <a:gd name="connsiteY1049" fmla="*/ 636414 h 1030680"/>
                <a:gd name="connsiteX1050" fmla="*/ 1152375 w 2992697"/>
                <a:gd name="connsiteY1050" fmla="*/ 634241 h 1030680"/>
                <a:gd name="connsiteX1051" fmla="*/ 1169139 w 2992697"/>
                <a:gd name="connsiteY1051" fmla="*/ 633309 h 1030680"/>
                <a:gd name="connsiteX1052" fmla="*/ 1169139 w 2992697"/>
                <a:gd name="connsiteY1052" fmla="*/ 640760 h 1030680"/>
                <a:gd name="connsiteX1053" fmla="*/ 1132506 w 2992697"/>
                <a:gd name="connsiteY1053" fmla="*/ 653488 h 1030680"/>
                <a:gd name="connsiteX1054" fmla="*/ 1132506 w 2992697"/>
                <a:gd name="connsiteY1054" fmla="*/ 656593 h 1030680"/>
                <a:gd name="connsiteX1055" fmla="*/ 1141820 w 2992697"/>
                <a:gd name="connsiteY1055" fmla="*/ 656593 h 1030680"/>
                <a:gd name="connsiteX1056" fmla="*/ 1147097 w 2992697"/>
                <a:gd name="connsiteY1056" fmla="*/ 655662 h 1030680"/>
                <a:gd name="connsiteX1057" fmla="*/ 1154548 w 2992697"/>
                <a:gd name="connsiteY1057" fmla="*/ 653488 h 1030680"/>
                <a:gd name="connsiteX1058" fmla="*/ 1161999 w 2992697"/>
                <a:gd name="connsiteY1058" fmla="*/ 651315 h 1030680"/>
                <a:gd name="connsiteX1059" fmla="*/ 1169449 w 2992697"/>
                <a:gd name="connsiteY1059" fmla="*/ 649142 h 1030680"/>
                <a:gd name="connsiteX1060" fmla="*/ 1171622 w 2992697"/>
                <a:gd name="connsiteY1060" fmla="*/ 658766 h 1030680"/>
                <a:gd name="connsiteX1061" fmla="*/ 1179073 w 2992697"/>
                <a:gd name="connsiteY1061" fmla="*/ 663112 h 1030680"/>
                <a:gd name="connsiteX1062" fmla="*/ 1186524 w 2992697"/>
                <a:gd name="connsiteY1062" fmla="*/ 664044 h 1030680"/>
                <a:gd name="connsiteX1063" fmla="*/ 1198942 w 2992697"/>
                <a:gd name="connsiteY1063" fmla="*/ 663112 h 1030680"/>
                <a:gd name="connsiteX1064" fmla="*/ 1213533 w 2992697"/>
                <a:gd name="connsiteY1064" fmla="*/ 663112 h 1030680"/>
                <a:gd name="connsiteX1065" fmla="*/ 1213533 w 2992697"/>
                <a:gd name="connsiteY1065" fmla="*/ 666217 h 1030680"/>
                <a:gd name="connsiteX1066" fmla="*/ 1209497 w 2992697"/>
                <a:gd name="connsiteY1066" fmla="*/ 666217 h 1030680"/>
                <a:gd name="connsiteX1067" fmla="*/ 1189628 w 2992697"/>
                <a:gd name="connsiteY1067" fmla="*/ 685154 h 1030680"/>
                <a:gd name="connsiteX1068" fmla="*/ 1167587 w 2992697"/>
                <a:gd name="connsiteY1068" fmla="*/ 703160 h 1030680"/>
                <a:gd name="connsiteX1069" fmla="*/ 1145545 w 2992697"/>
                <a:gd name="connsiteY1069" fmla="*/ 718061 h 1030680"/>
                <a:gd name="connsiteX1070" fmla="*/ 1120399 w 2992697"/>
                <a:gd name="connsiteY1070" fmla="*/ 730789 h 1030680"/>
                <a:gd name="connsiteX1071" fmla="*/ 1093390 w 2992697"/>
                <a:gd name="connsiteY1071" fmla="*/ 736067 h 1030680"/>
                <a:gd name="connsiteX1072" fmla="*/ 1062035 w 2992697"/>
                <a:gd name="connsiteY1072" fmla="*/ 735136 h 1030680"/>
                <a:gd name="connsiteX1073" fmla="*/ 1062035 w 2992697"/>
                <a:gd name="connsiteY1073" fmla="*/ 740413 h 1030680"/>
                <a:gd name="connsiteX1074" fmla="*/ 1062035 w 2992697"/>
                <a:gd name="connsiteY1074" fmla="*/ 745691 h 1030680"/>
                <a:gd name="connsiteX1075" fmla="*/ 1059862 w 2992697"/>
                <a:gd name="connsiteY1075" fmla="*/ 750037 h 1030680"/>
                <a:gd name="connsiteX1076" fmla="*/ 1057689 w 2992697"/>
                <a:gd name="connsiteY1076" fmla="*/ 750968 h 1030680"/>
                <a:gd name="connsiteX1077" fmla="*/ 1056757 w 2992697"/>
                <a:gd name="connsiteY1077" fmla="*/ 750968 h 1030680"/>
                <a:gd name="connsiteX1078" fmla="*/ 1054584 w 2992697"/>
                <a:gd name="connsiteY1078" fmla="*/ 753142 h 1030680"/>
                <a:gd name="connsiteX1079" fmla="*/ 1050548 w 2992697"/>
                <a:gd name="connsiteY1079" fmla="*/ 755315 h 1030680"/>
                <a:gd name="connsiteX1080" fmla="*/ 1047444 w 2992697"/>
                <a:gd name="connsiteY1080" fmla="*/ 757488 h 1030680"/>
                <a:gd name="connsiteX1081" fmla="*/ 1045271 w 2992697"/>
                <a:gd name="connsiteY1081" fmla="*/ 758419 h 1030680"/>
                <a:gd name="connsiteX1082" fmla="*/ 1042166 w 2992697"/>
                <a:gd name="connsiteY1082" fmla="*/ 762765 h 1030680"/>
                <a:gd name="connsiteX1083" fmla="*/ 1038131 w 2992697"/>
                <a:gd name="connsiteY1083" fmla="*/ 773321 h 1030680"/>
                <a:gd name="connsiteX1084" fmla="*/ 1035957 w 2992697"/>
                <a:gd name="connsiteY1084" fmla="*/ 786980 h 1030680"/>
                <a:gd name="connsiteX1085" fmla="*/ 1032853 w 2992697"/>
                <a:gd name="connsiteY1085" fmla="*/ 795362 h 1030680"/>
                <a:gd name="connsiteX1086" fmla="*/ 1023540 w 2992697"/>
                <a:gd name="connsiteY1086" fmla="*/ 804986 h 1030680"/>
                <a:gd name="connsiteX1087" fmla="*/ 1008017 w 2992697"/>
                <a:gd name="connsiteY1087" fmla="*/ 815541 h 1030680"/>
                <a:gd name="connsiteX1088" fmla="*/ 987218 w 2992697"/>
                <a:gd name="connsiteY1088" fmla="*/ 825165 h 1030680"/>
                <a:gd name="connsiteX1089" fmla="*/ 969522 w 2992697"/>
                <a:gd name="connsiteY1089" fmla="*/ 832616 h 1030680"/>
                <a:gd name="connsiteX1090" fmla="*/ 952758 w 2992697"/>
                <a:gd name="connsiteY1090" fmla="*/ 836962 h 1030680"/>
                <a:gd name="connsiteX1091" fmla="*/ 952758 w 2992697"/>
                <a:gd name="connsiteY1091" fmla="*/ 832616 h 1030680"/>
                <a:gd name="connsiteX1092" fmla="*/ 952758 w 2992697"/>
                <a:gd name="connsiteY1092" fmla="*/ 829511 h 1030680"/>
                <a:gd name="connsiteX1093" fmla="*/ 950585 w 2992697"/>
                <a:gd name="connsiteY1093" fmla="*/ 829511 h 1030680"/>
                <a:gd name="connsiteX1094" fmla="*/ 950585 w 2992697"/>
                <a:gd name="connsiteY1094" fmla="*/ 827338 h 1030680"/>
                <a:gd name="connsiteX1095" fmla="*/ 949654 w 2992697"/>
                <a:gd name="connsiteY1095" fmla="*/ 825165 h 1030680"/>
                <a:gd name="connsiteX1096" fmla="*/ 947480 w 2992697"/>
                <a:gd name="connsiteY1096" fmla="*/ 840066 h 1030680"/>
                <a:gd name="connsiteX1097" fmla="*/ 942203 w 2992697"/>
                <a:gd name="connsiteY1097" fmla="*/ 852795 h 1030680"/>
                <a:gd name="connsiteX1098" fmla="*/ 938167 w 2992697"/>
                <a:gd name="connsiteY1098" fmla="*/ 864281 h 1030680"/>
                <a:gd name="connsiteX1099" fmla="*/ 932890 w 2992697"/>
                <a:gd name="connsiteY1099" fmla="*/ 874836 h 1030680"/>
                <a:gd name="connsiteX1100" fmla="*/ 928854 w 2992697"/>
                <a:gd name="connsiteY1100" fmla="*/ 889738 h 1030680"/>
                <a:gd name="connsiteX1101" fmla="*/ 932890 w 2992697"/>
                <a:gd name="connsiteY1101" fmla="*/ 891911 h 1030680"/>
                <a:gd name="connsiteX1102" fmla="*/ 932890 w 2992697"/>
                <a:gd name="connsiteY1102" fmla="*/ 894084 h 1030680"/>
                <a:gd name="connsiteX1103" fmla="*/ 935063 w 2992697"/>
                <a:gd name="connsiteY1103" fmla="*/ 894084 h 1030680"/>
                <a:gd name="connsiteX1104" fmla="*/ 935063 w 2992697"/>
                <a:gd name="connsiteY1104" fmla="*/ 894084 h 1030680"/>
                <a:gd name="connsiteX1105" fmla="*/ 935063 w 2992697"/>
                <a:gd name="connsiteY1105" fmla="*/ 896257 h 1030680"/>
                <a:gd name="connsiteX1106" fmla="*/ 932890 w 2992697"/>
                <a:gd name="connsiteY1106" fmla="*/ 897188 h 1030680"/>
                <a:gd name="connsiteX1107" fmla="*/ 928854 w 2992697"/>
                <a:gd name="connsiteY1107" fmla="*/ 901535 h 1030680"/>
                <a:gd name="connsiteX1108" fmla="*/ 925749 w 2992697"/>
                <a:gd name="connsiteY1108" fmla="*/ 903708 h 1030680"/>
                <a:gd name="connsiteX1109" fmla="*/ 922645 w 2992697"/>
                <a:gd name="connsiteY1109" fmla="*/ 906812 h 1030680"/>
                <a:gd name="connsiteX1110" fmla="*/ 918609 w 2992697"/>
                <a:gd name="connsiteY1110" fmla="*/ 908985 h 1030680"/>
                <a:gd name="connsiteX1111" fmla="*/ 916436 w 2992697"/>
                <a:gd name="connsiteY1111" fmla="*/ 912090 h 1030680"/>
                <a:gd name="connsiteX1112" fmla="*/ 913331 w 2992697"/>
                <a:gd name="connsiteY1112" fmla="*/ 917367 h 1030680"/>
                <a:gd name="connsiteX1113" fmla="*/ 905881 w 2992697"/>
                <a:gd name="connsiteY1113" fmla="*/ 938478 h 1030680"/>
                <a:gd name="connsiteX1114" fmla="*/ 900603 w 2992697"/>
                <a:gd name="connsiteY1114" fmla="*/ 960519 h 1030680"/>
                <a:gd name="connsiteX1115" fmla="*/ 898430 w 2992697"/>
                <a:gd name="connsiteY1115" fmla="*/ 985976 h 1030680"/>
                <a:gd name="connsiteX1116" fmla="*/ 894394 w 2992697"/>
                <a:gd name="connsiteY1116" fmla="*/ 1010191 h 1030680"/>
                <a:gd name="connsiteX1117" fmla="*/ 889117 w 2992697"/>
                <a:gd name="connsiteY1117" fmla="*/ 1032232 h 1030680"/>
                <a:gd name="connsiteX1118" fmla="*/ 886012 w 2992697"/>
                <a:gd name="connsiteY1118" fmla="*/ 1030059 h 1030680"/>
                <a:gd name="connsiteX1119" fmla="*/ 886012 w 2992697"/>
                <a:gd name="connsiteY1119" fmla="*/ 1030059 h 1030680"/>
                <a:gd name="connsiteX1120" fmla="*/ 883839 w 2992697"/>
                <a:gd name="connsiteY1120" fmla="*/ 1030059 h 1030680"/>
                <a:gd name="connsiteX1121" fmla="*/ 883839 w 2992697"/>
                <a:gd name="connsiteY1121" fmla="*/ 1027886 h 1030680"/>
                <a:gd name="connsiteX1122" fmla="*/ 881666 w 2992697"/>
                <a:gd name="connsiteY1122" fmla="*/ 1027886 h 1030680"/>
                <a:gd name="connsiteX1123" fmla="*/ 876388 w 2992697"/>
                <a:gd name="connsiteY1123" fmla="*/ 1024782 h 1030680"/>
                <a:gd name="connsiteX1124" fmla="*/ 867075 w 2992697"/>
                <a:gd name="connsiteY1124" fmla="*/ 1017331 h 1030680"/>
                <a:gd name="connsiteX1125" fmla="*/ 852484 w 2992697"/>
                <a:gd name="connsiteY1125" fmla="*/ 1005844 h 1030680"/>
                <a:gd name="connsiteX1126" fmla="*/ 835720 w 2992697"/>
                <a:gd name="connsiteY1126" fmla="*/ 996221 h 1030680"/>
                <a:gd name="connsiteX1127" fmla="*/ 820198 w 2992697"/>
                <a:gd name="connsiteY1127" fmla="*/ 985665 h 1030680"/>
                <a:gd name="connsiteX1128" fmla="*/ 807780 w 2992697"/>
                <a:gd name="connsiteY1128" fmla="*/ 976042 h 1030680"/>
                <a:gd name="connsiteX1129" fmla="*/ 796294 w 2992697"/>
                <a:gd name="connsiteY1129" fmla="*/ 970764 h 1030680"/>
                <a:gd name="connsiteX1130" fmla="*/ 793189 w 2992697"/>
                <a:gd name="connsiteY1130" fmla="*/ 968591 h 1030680"/>
                <a:gd name="connsiteX1131" fmla="*/ 789153 w 2992697"/>
                <a:gd name="connsiteY1131" fmla="*/ 928543 h 1030680"/>
                <a:gd name="connsiteX1132" fmla="*/ 786980 w 2992697"/>
                <a:gd name="connsiteY1132" fmla="*/ 924197 h 1030680"/>
                <a:gd name="connsiteX1133" fmla="*/ 781703 w 2992697"/>
                <a:gd name="connsiteY1133" fmla="*/ 921093 h 1030680"/>
                <a:gd name="connsiteX1134" fmla="*/ 778598 w 2992697"/>
                <a:gd name="connsiteY1134" fmla="*/ 918920 h 1030680"/>
                <a:gd name="connsiteX1135" fmla="*/ 772389 w 2992697"/>
                <a:gd name="connsiteY1135" fmla="*/ 914573 h 1030680"/>
                <a:gd name="connsiteX1136" fmla="*/ 769285 w 2992697"/>
                <a:gd name="connsiteY1136" fmla="*/ 911469 h 1030680"/>
                <a:gd name="connsiteX1137" fmla="*/ 772389 w 2992697"/>
                <a:gd name="connsiteY1137" fmla="*/ 909296 h 1030680"/>
                <a:gd name="connsiteX1138" fmla="*/ 772389 w 2992697"/>
                <a:gd name="connsiteY1138" fmla="*/ 907123 h 1030680"/>
                <a:gd name="connsiteX1139" fmla="*/ 774562 w 2992697"/>
                <a:gd name="connsiteY1139" fmla="*/ 906191 h 1030680"/>
                <a:gd name="connsiteX1140" fmla="*/ 774562 w 2992697"/>
                <a:gd name="connsiteY1140" fmla="*/ 906191 h 1030680"/>
                <a:gd name="connsiteX1141" fmla="*/ 776735 w 2992697"/>
                <a:gd name="connsiteY1141" fmla="*/ 901845 h 1030680"/>
                <a:gd name="connsiteX1142" fmla="*/ 778908 w 2992697"/>
                <a:gd name="connsiteY1142" fmla="*/ 898741 h 1030680"/>
                <a:gd name="connsiteX1143" fmla="*/ 769595 w 2992697"/>
                <a:gd name="connsiteY1143" fmla="*/ 898741 h 1030680"/>
                <a:gd name="connsiteX1144" fmla="*/ 764317 w 2992697"/>
                <a:gd name="connsiteY1144" fmla="*/ 898741 h 1030680"/>
                <a:gd name="connsiteX1145" fmla="*/ 760282 w 2992697"/>
                <a:gd name="connsiteY1145" fmla="*/ 898741 h 1030680"/>
                <a:gd name="connsiteX1146" fmla="*/ 758109 w 2992697"/>
                <a:gd name="connsiteY1146" fmla="*/ 896567 h 1030680"/>
                <a:gd name="connsiteX1147" fmla="*/ 757177 w 2992697"/>
                <a:gd name="connsiteY1147" fmla="*/ 893463 h 1030680"/>
                <a:gd name="connsiteX1148" fmla="*/ 753141 w 2992697"/>
                <a:gd name="connsiteY1148" fmla="*/ 887254 h 1030680"/>
                <a:gd name="connsiteX1149" fmla="*/ 750968 w 2992697"/>
                <a:gd name="connsiteY1149" fmla="*/ 884150 h 1030680"/>
                <a:gd name="connsiteX1150" fmla="*/ 750968 w 2992697"/>
                <a:gd name="connsiteY1150" fmla="*/ 879803 h 1030680"/>
                <a:gd name="connsiteX1151" fmla="*/ 750968 w 2992697"/>
                <a:gd name="connsiteY1151" fmla="*/ 878872 h 1030680"/>
                <a:gd name="connsiteX1152" fmla="*/ 750968 w 2992697"/>
                <a:gd name="connsiteY1152" fmla="*/ 874526 h 1030680"/>
                <a:gd name="connsiteX1153" fmla="*/ 753141 w 2992697"/>
                <a:gd name="connsiteY1153" fmla="*/ 871421 h 1030680"/>
                <a:gd name="connsiteX1154" fmla="*/ 753141 w 2992697"/>
                <a:gd name="connsiteY1154" fmla="*/ 867075 h 1030680"/>
                <a:gd name="connsiteX1155" fmla="*/ 742586 w 2992697"/>
                <a:gd name="connsiteY1155" fmla="*/ 867075 h 1030680"/>
                <a:gd name="connsiteX1156" fmla="*/ 742586 w 2992697"/>
                <a:gd name="connsiteY1156" fmla="*/ 861798 h 1030680"/>
                <a:gd name="connsiteX1157" fmla="*/ 743518 w 2992697"/>
                <a:gd name="connsiteY1157" fmla="*/ 856520 h 1030680"/>
                <a:gd name="connsiteX1158" fmla="*/ 745691 w 2992697"/>
                <a:gd name="connsiteY1158" fmla="*/ 854347 h 1030680"/>
                <a:gd name="connsiteX1159" fmla="*/ 745691 w 2992697"/>
                <a:gd name="connsiteY1159" fmla="*/ 850622 h 1030680"/>
                <a:gd name="connsiteX1160" fmla="*/ 747864 w 2992697"/>
                <a:gd name="connsiteY1160" fmla="*/ 847517 h 1030680"/>
                <a:gd name="connsiteX1161" fmla="*/ 750037 w 2992697"/>
                <a:gd name="connsiteY1161" fmla="*/ 842239 h 1030680"/>
                <a:gd name="connsiteX1162" fmla="*/ 743828 w 2992697"/>
                <a:gd name="connsiteY1162" fmla="*/ 842239 h 1030680"/>
                <a:gd name="connsiteX1163" fmla="*/ 737619 w 2992697"/>
                <a:gd name="connsiteY1163" fmla="*/ 842239 h 1030680"/>
                <a:gd name="connsiteX1164" fmla="*/ 734515 w 2992697"/>
                <a:gd name="connsiteY1164" fmla="*/ 840066 h 1030680"/>
                <a:gd name="connsiteX1165" fmla="*/ 728306 w 2992697"/>
                <a:gd name="connsiteY1165" fmla="*/ 837893 h 1030680"/>
                <a:gd name="connsiteX1166" fmla="*/ 727375 w 2992697"/>
                <a:gd name="connsiteY1166" fmla="*/ 810574 h 1030680"/>
                <a:gd name="connsiteX1167" fmla="*/ 725201 w 2992697"/>
                <a:gd name="connsiteY1167" fmla="*/ 785117 h 1030680"/>
                <a:gd name="connsiteX1168" fmla="*/ 725201 w 2992697"/>
                <a:gd name="connsiteY1168" fmla="*/ 760903 h 1030680"/>
                <a:gd name="connsiteX1169" fmla="*/ 732652 w 2992697"/>
                <a:gd name="connsiteY1169" fmla="*/ 736688 h 1030680"/>
                <a:gd name="connsiteX1170" fmla="*/ 740103 w 2992697"/>
                <a:gd name="connsiteY1170" fmla="*/ 726133 h 1030680"/>
                <a:gd name="connsiteX1171" fmla="*/ 749416 w 2992697"/>
                <a:gd name="connsiteY1171" fmla="*/ 718682 h 1030680"/>
                <a:gd name="connsiteX1172" fmla="*/ 756867 w 2992697"/>
                <a:gd name="connsiteY1172" fmla="*/ 712473 h 1030680"/>
                <a:gd name="connsiteX1173" fmla="*/ 762144 w 2992697"/>
                <a:gd name="connsiteY1173" fmla="*/ 704091 h 1030680"/>
                <a:gd name="connsiteX1174" fmla="*/ 767422 w 2992697"/>
                <a:gd name="connsiteY1174" fmla="*/ 692605 h 1030680"/>
                <a:gd name="connsiteX1175" fmla="*/ 769595 w 2992697"/>
                <a:gd name="connsiteY1175" fmla="*/ 672426 h 1030680"/>
                <a:gd name="connsiteX1176" fmla="*/ 765559 w 2992697"/>
                <a:gd name="connsiteY1176" fmla="*/ 672426 h 1030680"/>
                <a:gd name="connsiteX1177" fmla="*/ 762455 w 2992697"/>
                <a:gd name="connsiteY1177" fmla="*/ 676772 h 1030680"/>
                <a:gd name="connsiteX1178" fmla="*/ 758419 w 2992697"/>
                <a:gd name="connsiteY1178" fmla="*/ 677703 h 1030680"/>
                <a:gd name="connsiteX1179" fmla="*/ 757488 w 2992697"/>
                <a:gd name="connsiteY1179" fmla="*/ 677703 h 1030680"/>
                <a:gd name="connsiteX1180" fmla="*/ 753452 w 2992697"/>
                <a:gd name="connsiteY1180" fmla="*/ 677703 h 1030680"/>
                <a:gd name="connsiteX1181" fmla="*/ 750347 w 2992697"/>
                <a:gd name="connsiteY1181" fmla="*/ 676772 h 1030680"/>
                <a:gd name="connsiteX1182" fmla="*/ 735757 w 2992697"/>
                <a:gd name="connsiteY1182" fmla="*/ 672426 h 1030680"/>
                <a:gd name="connsiteX1183" fmla="*/ 724270 w 2992697"/>
                <a:gd name="connsiteY1183" fmla="*/ 664975 h 1030680"/>
                <a:gd name="connsiteX1184" fmla="*/ 716819 w 2992697"/>
                <a:gd name="connsiteY1184" fmla="*/ 654420 h 1030680"/>
                <a:gd name="connsiteX1185" fmla="*/ 713715 w 2992697"/>
                <a:gd name="connsiteY1185" fmla="*/ 635483 h 1030680"/>
                <a:gd name="connsiteX1186" fmla="*/ 718992 w 2992697"/>
                <a:gd name="connsiteY1186" fmla="*/ 635483 h 1030680"/>
                <a:gd name="connsiteX1187" fmla="*/ 718992 w 2992697"/>
                <a:gd name="connsiteY1187" fmla="*/ 632378 h 1030680"/>
                <a:gd name="connsiteX1188" fmla="*/ 728306 w 2992697"/>
                <a:gd name="connsiteY1188" fmla="*/ 637656 h 1030680"/>
                <a:gd name="connsiteX1189" fmla="*/ 738861 w 2992697"/>
                <a:gd name="connsiteY1189" fmla="*/ 645106 h 1030680"/>
                <a:gd name="connsiteX1190" fmla="*/ 748174 w 2992697"/>
                <a:gd name="connsiteY1190" fmla="*/ 648211 h 1030680"/>
                <a:gd name="connsiteX1191" fmla="*/ 758729 w 2992697"/>
                <a:gd name="connsiteY1191" fmla="*/ 648211 h 1030680"/>
                <a:gd name="connsiteX1192" fmla="*/ 758729 w 2992697"/>
                <a:gd name="connsiteY1192" fmla="*/ 647280 h 1030680"/>
                <a:gd name="connsiteX1193" fmla="*/ 760903 w 2992697"/>
                <a:gd name="connsiteY1193" fmla="*/ 645106 h 1030680"/>
                <a:gd name="connsiteX1194" fmla="*/ 760903 w 2992697"/>
                <a:gd name="connsiteY1194" fmla="*/ 645106 h 1030680"/>
                <a:gd name="connsiteX1195" fmla="*/ 760903 w 2992697"/>
                <a:gd name="connsiteY1195" fmla="*/ 642623 h 1030680"/>
                <a:gd name="connsiteX1196" fmla="*/ 763076 w 2992697"/>
                <a:gd name="connsiteY1196" fmla="*/ 639518 h 1030680"/>
                <a:gd name="connsiteX1197" fmla="*/ 743207 w 2992697"/>
                <a:gd name="connsiteY1197" fmla="*/ 624617 h 1030680"/>
                <a:gd name="connsiteX1198" fmla="*/ 726443 w 2992697"/>
                <a:gd name="connsiteY1198" fmla="*/ 603507 h 1030680"/>
                <a:gd name="connsiteX1199" fmla="*/ 721166 w 2992697"/>
                <a:gd name="connsiteY1199" fmla="*/ 605680 h 1030680"/>
                <a:gd name="connsiteX1200" fmla="*/ 717130 w 2992697"/>
                <a:gd name="connsiteY1200" fmla="*/ 607853 h 1030680"/>
                <a:gd name="connsiteX1201" fmla="*/ 711852 w 2992697"/>
                <a:gd name="connsiteY1201" fmla="*/ 610026 h 1030680"/>
                <a:gd name="connsiteX1202" fmla="*/ 706575 w 2992697"/>
                <a:gd name="connsiteY1202" fmla="*/ 610957 h 1030680"/>
                <a:gd name="connsiteX1203" fmla="*/ 702539 w 2992697"/>
                <a:gd name="connsiteY1203" fmla="*/ 607853 h 1030680"/>
                <a:gd name="connsiteX1204" fmla="*/ 701608 w 2992697"/>
                <a:gd name="connsiteY1204" fmla="*/ 605680 h 1030680"/>
                <a:gd name="connsiteX1205" fmla="*/ 699434 w 2992697"/>
                <a:gd name="connsiteY1205" fmla="*/ 602575 h 1030680"/>
                <a:gd name="connsiteX1206" fmla="*/ 697261 w 2992697"/>
                <a:gd name="connsiteY1206" fmla="*/ 600402 h 1030680"/>
                <a:gd name="connsiteX1207" fmla="*/ 694157 w 2992697"/>
                <a:gd name="connsiteY1207" fmla="*/ 595125 h 1030680"/>
                <a:gd name="connsiteX1208" fmla="*/ 704712 w 2992697"/>
                <a:gd name="connsiteY1208" fmla="*/ 583638 h 1030680"/>
                <a:gd name="connsiteX1209" fmla="*/ 706885 w 2992697"/>
                <a:gd name="connsiteY1209" fmla="*/ 567805 h 1030680"/>
                <a:gd name="connsiteX1210" fmla="*/ 704712 w 2992697"/>
                <a:gd name="connsiteY1210" fmla="*/ 546695 h 1030680"/>
                <a:gd name="connsiteX1211" fmla="*/ 699434 w 2992697"/>
                <a:gd name="connsiteY1211" fmla="*/ 524653 h 1030680"/>
                <a:gd name="connsiteX1212" fmla="*/ 690121 w 2992697"/>
                <a:gd name="connsiteY1212" fmla="*/ 501370 h 1030680"/>
                <a:gd name="connsiteX1213" fmla="*/ 679566 w 2992697"/>
                <a:gd name="connsiteY1213" fmla="*/ 479328 h 1030680"/>
                <a:gd name="connsiteX1214" fmla="*/ 665906 w 2992697"/>
                <a:gd name="connsiteY1214" fmla="*/ 459149 h 1030680"/>
                <a:gd name="connsiteX1215" fmla="*/ 655351 w 2992697"/>
                <a:gd name="connsiteY1215" fmla="*/ 440212 h 1030680"/>
                <a:gd name="connsiteX1216" fmla="*/ 646038 w 2992697"/>
                <a:gd name="connsiteY1216" fmla="*/ 425311 h 1030680"/>
                <a:gd name="connsiteX1217" fmla="*/ 623996 w 2992697"/>
                <a:gd name="connsiteY1217" fmla="*/ 410409 h 1030680"/>
                <a:gd name="connsiteX1218" fmla="*/ 598850 w 2992697"/>
                <a:gd name="connsiteY1218" fmla="*/ 405132 h 1030680"/>
                <a:gd name="connsiteX1219" fmla="*/ 572772 w 2992697"/>
                <a:gd name="connsiteY1219" fmla="*/ 405132 h 1030680"/>
                <a:gd name="connsiteX1220" fmla="*/ 543591 w 2992697"/>
                <a:gd name="connsiteY1220" fmla="*/ 405132 h 1030680"/>
                <a:gd name="connsiteX1221" fmla="*/ 515340 w 2992697"/>
                <a:gd name="connsiteY1221" fmla="*/ 407305 h 1030680"/>
                <a:gd name="connsiteX1222" fmla="*/ 486158 w 2992697"/>
                <a:gd name="connsiteY1222" fmla="*/ 405132 h 1030680"/>
                <a:gd name="connsiteX1223" fmla="*/ 486158 w 2992697"/>
                <a:gd name="connsiteY1223" fmla="*/ 399854 h 1030680"/>
                <a:gd name="connsiteX1224" fmla="*/ 486158 w 2992697"/>
                <a:gd name="connsiteY1224" fmla="*/ 395508 h 1030680"/>
                <a:gd name="connsiteX1225" fmla="*/ 487089 w 2992697"/>
                <a:gd name="connsiteY1225" fmla="*/ 394577 h 1030680"/>
                <a:gd name="connsiteX1226" fmla="*/ 487089 w 2992697"/>
                <a:gd name="connsiteY1226" fmla="*/ 392404 h 1030680"/>
                <a:gd name="connsiteX1227" fmla="*/ 487089 w 2992697"/>
                <a:gd name="connsiteY1227" fmla="*/ 390230 h 1030680"/>
                <a:gd name="connsiteX1228" fmla="*/ 486158 w 2992697"/>
                <a:gd name="connsiteY1228" fmla="*/ 388057 h 1030680"/>
                <a:gd name="connsiteX1229" fmla="*/ 474672 w 2992697"/>
                <a:gd name="connsiteY1229" fmla="*/ 382780 h 1030680"/>
                <a:gd name="connsiteX1230" fmla="*/ 464116 w 2992697"/>
                <a:gd name="connsiteY1230" fmla="*/ 379675 h 1030680"/>
                <a:gd name="connsiteX1231" fmla="*/ 452630 w 2992697"/>
                <a:gd name="connsiteY1231" fmla="*/ 372225 h 1030680"/>
                <a:gd name="connsiteX1232" fmla="*/ 461943 w 2992697"/>
                <a:gd name="connsiteY1232" fmla="*/ 372225 h 1030680"/>
                <a:gd name="connsiteX1233" fmla="*/ 472499 w 2992697"/>
                <a:gd name="connsiteY1233" fmla="*/ 367878 h 1030680"/>
                <a:gd name="connsiteX1234" fmla="*/ 487089 w 2992697"/>
                <a:gd name="connsiteY1234" fmla="*/ 364774 h 1030680"/>
                <a:gd name="connsiteX1235" fmla="*/ 503854 w 2992697"/>
                <a:gd name="connsiteY1235" fmla="*/ 362601 h 1030680"/>
                <a:gd name="connsiteX1236" fmla="*/ 516271 w 2992697"/>
                <a:gd name="connsiteY1236" fmla="*/ 358254 h 1030680"/>
                <a:gd name="connsiteX1237" fmla="*/ 525585 w 2992697"/>
                <a:gd name="connsiteY1237" fmla="*/ 350804 h 1030680"/>
                <a:gd name="connsiteX1238" fmla="*/ 481812 w 2992697"/>
                <a:gd name="connsiteY1238" fmla="*/ 350804 h 1030680"/>
                <a:gd name="connsiteX1239" fmla="*/ 471257 w 2992697"/>
                <a:gd name="connsiteY1239" fmla="*/ 347699 h 1030680"/>
                <a:gd name="connsiteX1240" fmla="*/ 461943 w 2992697"/>
                <a:gd name="connsiteY1240" fmla="*/ 347699 h 1030680"/>
                <a:gd name="connsiteX1241" fmla="*/ 450457 w 2992697"/>
                <a:gd name="connsiteY1241" fmla="*/ 345526 h 1030680"/>
                <a:gd name="connsiteX1242" fmla="*/ 442075 w 2992697"/>
                <a:gd name="connsiteY1242" fmla="*/ 343353 h 1030680"/>
                <a:gd name="connsiteX1243" fmla="*/ 432761 w 2992697"/>
                <a:gd name="connsiteY1243" fmla="*/ 340249 h 1030680"/>
                <a:gd name="connsiteX1244" fmla="*/ 427484 w 2992697"/>
                <a:gd name="connsiteY1244" fmla="*/ 330625 h 1030680"/>
                <a:gd name="connsiteX1245" fmla="*/ 425311 w 2992697"/>
                <a:gd name="connsiteY1245" fmla="*/ 315723 h 1030680"/>
                <a:gd name="connsiteX1246" fmla="*/ 447352 w 2992697"/>
                <a:gd name="connsiteY1246" fmla="*/ 312619 h 1030680"/>
                <a:gd name="connsiteX1247" fmla="*/ 467221 w 2992697"/>
                <a:gd name="connsiteY1247" fmla="*/ 305168 h 1030680"/>
                <a:gd name="connsiteX1248" fmla="*/ 483985 w 2992697"/>
                <a:gd name="connsiteY1248" fmla="*/ 297718 h 1030680"/>
                <a:gd name="connsiteX1249" fmla="*/ 501680 w 2992697"/>
                <a:gd name="connsiteY1249" fmla="*/ 290267 h 1030680"/>
                <a:gd name="connsiteX1250" fmla="*/ 538313 w 2992697"/>
                <a:gd name="connsiteY1250" fmla="*/ 290267 h 1030680"/>
                <a:gd name="connsiteX1251" fmla="*/ 552904 w 2992697"/>
                <a:gd name="connsiteY1251" fmla="*/ 241837 h 1030680"/>
                <a:gd name="connsiteX1252" fmla="*/ 518444 w 2992697"/>
                <a:gd name="connsiteY1252" fmla="*/ 241837 h 1030680"/>
                <a:gd name="connsiteX1253" fmla="*/ 509131 w 2992697"/>
                <a:gd name="connsiteY1253" fmla="*/ 229109 h 1030680"/>
                <a:gd name="connsiteX1254" fmla="*/ 520618 w 2992697"/>
                <a:gd name="connsiteY1254" fmla="*/ 221658 h 1030680"/>
                <a:gd name="connsiteX1255" fmla="*/ 529000 w 2992697"/>
                <a:gd name="connsiteY1255" fmla="*/ 214208 h 1030680"/>
                <a:gd name="connsiteX1256" fmla="*/ 540486 w 2992697"/>
                <a:gd name="connsiteY1256" fmla="*/ 208930 h 1030680"/>
                <a:gd name="connsiteX1257" fmla="*/ 552904 w 2992697"/>
                <a:gd name="connsiteY1257" fmla="*/ 204584 h 1030680"/>
                <a:gd name="connsiteX1258" fmla="*/ 552904 w 2992697"/>
                <a:gd name="connsiteY1258" fmla="*/ 191856 h 1030680"/>
                <a:gd name="connsiteX1259" fmla="*/ 567495 w 2992697"/>
                <a:gd name="connsiteY1259" fmla="*/ 184405 h 1030680"/>
                <a:gd name="connsiteX1260" fmla="*/ 574946 w 2992697"/>
                <a:gd name="connsiteY1260" fmla="*/ 176023 h 1030680"/>
                <a:gd name="connsiteX1261" fmla="*/ 582396 w 2992697"/>
                <a:gd name="connsiteY1261" fmla="*/ 164536 h 1030680"/>
                <a:gd name="connsiteX1262" fmla="*/ 593883 w 2992697"/>
                <a:gd name="connsiteY1262" fmla="*/ 157086 h 1030680"/>
                <a:gd name="connsiteX1263" fmla="*/ 606301 w 2992697"/>
                <a:gd name="connsiteY1263" fmla="*/ 151808 h 1030680"/>
                <a:gd name="connsiteX1264" fmla="*/ 616856 w 2992697"/>
                <a:gd name="connsiteY1264" fmla="*/ 151808 h 1030680"/>
                <a:gd name="connsiteX1265" fmla="*/ 626169 w 2992697"/>
                <a:gd name="connsiteY1265" fmla="*/ 154912 h 1030680"/>
                <a:gd name="connsiteX1266" fmla="*/ 638587 w 2992697"/>
                <a:gd name="connsiteY1266" fmla="*/ 153981 h 1030680"/>
                <a:gd name="connsiteX1267" fmla="*/ 629274 w 2992697"/>
                <a:gd name="connsiteY1267" fmla="*/ 149635 h 1030680"/>
                <a:gd name="connsiteX1268" fmla="*/ 623996 w 2992697"/>
                <a:gd name="connsiteY1268" fmla="*/ 147462 h 1030680"/>
                <a:gd name="connsiteX1269" fmla="*/ 618718 w 2992697"/>
                <a:gd name="connsiteY1269" fmla="*/ 146530 h 1030680"/>
                <a:gd name="connsiteX1270" fmla="*/ 613441 w 2992697"/>
                <a:gd name="connsiteY1270" fmla="*/ 140322 h 1030680"/>
                <a:gd name="connsiteX1271" fmla="*/ 631136 w 2992697"/>
                <a:gd name="connsiteY1271" fmla="*/ 137217 h 1030680"/>
                <a:gd name="connsiteX1272" fmla="*/ 647900 w 2992697"/>
                <a:gd name="connsiteY1272" fmla="*/ 131939 h 1030680"/>
                <a:gd name="connsiteX1273" fmla="*/ 662491 w 2992697"/>
                <a:gd name="connsiteY1273" fmla="*/ 127593 h 1030680"/>
                <a:gd name="connsiteX1274" fmla="*/ 679255 w 2992697"/>
                <a:gd name="connsiteY1274" fmla="*/ 124489 h 1030680"/>
                <a:gd name="connsiteX1275" fmla="*/ 680187 w 2992697"/>
                <a:gd name="connsiteY1275" fmla="*/ 131939 h 1030680"/>
                <a:gd name="connsiteX1276" fmla="*/ 682360 w 2992697"/>
                <a:gd name="connsiteY1276" fmla="*/ 135044 h 1030680"/>
                <a:gd name="connsiteX1277" fmla="*/ 684533 w 2992697"/>
                <a:gd name="connsiteY1277" fmla="*/ 140322 h 1030680"/>
                <a:gd name="connsiteX1278" fmla="*/ 686706 w 2992697"/>
                <a:gd name="connsiteY1278" fmla="*/ 144668 h 1030680"/>
                <a:gd name="connsiteX1279" fmla="*/ 691984 w 2992697"/>
                <a:gd name="connsiteY1279" fmla="*/ 146841 h 1030680"/>
                <a:gd name="connsiteX1280" fmla="*/ 699434 w 2992697"/>
                <a:gd name="connsiteY1280" fmla="*/ 147772 h 1030680"/>
                <a:gd name="connsiteX1281" fmla="*/ 699434 w 2992697"/>
                <a:gd name="connsiteY1281" fmla="*/ 142495 h 1030680"/>
                <a:gd name="connsiteX1282" fmla="*/ 702539 w 2992697"/>
                <a:gd name="connsiteY1282" fmla="*/ 137217 h 1030680"/>
                <a:gd name="connsiteX1283" fmla="*/ 704712 w 2992697"/>
                <a:gd name="connsiteY1283" fmla="*/ 129766 h 1030680"/>
                <a:gd name="connsiteX1284" fmla="*/ 706885 w 2992697"/>
                <a:gd name="connsiteY1284" fmla="*/ 124489 h 1030680"/>
                <a:gd name="connsiteX1285" fmla="*/ 709989 w 2992697"/>
                <a:gd name="connsiteY1285" fmla="*/ 129766 h 1030680"/>
                <a:gd name="connsiteX1286" fmla="*/ 716198 w 2992697"/>
                <a:gd name="connsiteY1286" fmla="*/ 135044 h 1030680"/>
                <a:gd name="connsiteX1287" fmla="*/ 719303 w 2992697"/>
                <a:gd name="connsiteY1287" fmla="*/ 139390 h 1030680"/>
                <a:gd name="connsiteX1288" fmla="*/ 726754 w 2992697"/>
                <a:gd name="connsiteY1288" fmla="*/ 142495 h 1030680"/>
                <a:gd name="connsiteX1289" fmla="*/ 734204 w 2992697"/>
                <a:gd name="connsiteY1289" fmla="*/ 144668 h 1030680"/>
                <a:gd name="connsiteX1290" fmla="*/ 730168 w 2992697"/>
                <a:gd name="connsiteY1290" fmla="*/ 120453 h 1030680"/>
                <a:gd name="connsiteX1291" fmla="*/ 743828 w 2992697"/>
                <a:gd name="connsiteY1291" fmla="*/ 117349 h 1030680"/>
                <a:gd name="connsiteX1292" fmla="*/ 754383 w 2992697"/>
                <a:gd name="connsiteY1292" fmla="*/ 113002 h 1030680"/>
                <a:gd name="connsiteX1293" fmla="*/ 771147 w 2992697"/>
                <a:gd name="connsiteY1293" fmla="*/ 117349 h 1030680"/>
                <a:gd name="connsiteX1294" fmla="*/ 788843 w 2992697"/>
                <a:gd name="connsiteY1294" fmla="*/ 124799 h 1030680"/>
                <a:gd name="connsiteX1295" fmla="*/ 807780 w 2992697"/>
                <a:gd name="connsiteY1295" fmla="*/ 135354 h 1030680"/>
                <a:gd name="connsiteX1296" fmla="*/ 827648 w 2992697"/>
                <a:gd name="connsiteY1296" fmla="*/ 144978 h 1030680"/>
                <a:gd name="connsiteX1297" fmla="*/ 844413 w 2992697"/>
                <a:gd name="connsiteY1297" fmla="*/ 152429 h 1030680"/>
                <a:gd name="connsiteX1298" fmla="*/ 859935 w 2992697"/>
                <a:gd name="connsiteY1298" fmla="*/ 157706 h 1030680"/>
                <a:gd name="connsiteX1299" fmla="*/ 859935 w 2992697"/>
                <a:gd name="connsiteY1299" fmla="*/ 154602 h 1030680"/>
                <a:gd name="connsiteX1300" fmla="*/ 849380 w 2992697"/>
                <a:gd name="connsiteY1300" fmla="*/ 144978 h 1030680"/>
                <a:gd name="connsiteX1301" fmla="*/ 841929 w 2992697"/>
                <a:gd name="connsiteY1301" fmla="*/ 137527 h 1030680"/>
                <a:gd name="connsiteX1302" fmla="*/ 837893 w 2992697"/>
                <a:gd name="connsiteY1302" fmla="*/ 127904 h 1030680"/>
                <a:gd name="connsiteX1303" fmla="*/ 844102 w 2992697"/>
                <a:gd name="connsiteY1303" fmla="*/ 117349 h 1030680"/>
                <a:gd name="connsiteX1304" fmla="*/ 840066 w 2992697"/>
                <a:gd name="connsiteY1304" fmla="*/ 113002 h 1030680"/>
                <a:gd name="connsiteX1305" fmla="*/ 834789 w 2992697"/>
                <a:gd name="connsiteY1305" fmla="*/ 107725 h 1030680"/>
                <a:gd name="connsiteX1306" fmla="*/ 829511 w 2992697"/>
                <a:gd name="connsiteY1306" fmla="*/ 103378 h 1030680"/>
                <a:gd name="connsiteX1307" fmla="*/ 824234 w 2992697"/>
                <a:gd name="connsiteY1307" fmla="*/ 100274 h 1030680"/>
                <a:gd name="connsiteX1308" fmla="*/ 820198 w 2992697"/>
                <a:gd name="connsiteY1308" fmla="*/ 95928 h 1030680"/>
                <a:gd name="connsiteX1309" fmla="*/ 824234 w 2992697"/>
                <a:gd name="connsiteY1309" fmla="*/ 87546 h 1030680"/>
                <a:gd name="connsiteX1310" fmla="*/ 834789 w 2992697"/>
                <a:gd name="connsiteY1310" fmla="*/ 90650 h 1030680"/>
                <a:gd name="connsiteX1311" fmla="*/ 849380 w 2992697"/>
                <a:gd name="connsiteY1311" fmla="*/ 92823 h 1030680"/>
                <a:gd name="connsiteX1312" fmla="*/ 861797 w 2992697"/>
                <a:gd name="connsiteY1312" fmla="*/ 90650 h 1030680"/>
                <a:gd name="connsiteX1313" fmla="*/ 871111 w 2992697"/>
                <a:gd name="connsiteY1313" fmla="*/ 83199 h 1030680"/>
                <a:gd name="connsiteX1314" fmla="*/ 827338 w 2992697"/>
                <a:gd name="connsiteY1314" fmla="*/ 83199 h 1030680"/>
                <a:gd name="connsiteX1315" fmla="*/ 827338 w 2992697"/>
                <a:gd name="connsiteY1315" fmla="*/ 80095 h 1030680"/>
                <a:gd name="connsiteX1316" fmla="*/ 824234 w 2992697"/>
                <a:gd name="connsiteY1316" fmla="*/ 80095 h 1030680"/>
                <a:gd name="connsiteX1317" fmla="*/ 824234 w 2992697"/>
                <a:gd name="connsiteY1317" fmla="*/ 75749 h 1030680"/>
                <a:gd name="connsiteX1318" fmla="*/ 829511 w 2992697"/>
                <a:gd name="connsiteY1318" fmla="*/ 72644 h 1030680"/>
                <a:gd name="connsiteX1319" fmla="*/ 834789 w 2992697"/>
                <a:gd name="connsiteY1319" fmla="*/ 68298 h 1030680"/>
                <a:gd name="connsiteX1320" fmla="*/ 840066 w 2992697"/>
                <a:gd name="connsiteY1320" fmla="*/ 65194 h 1030680"/>
                <a:gd name="connsiteX1321" fmla="*/ 845344 w 2992697"/>
                <a:gd name="connsiteY1321" fmla="*/ 60847 h 1030680"/>
                <a:gd name="connsiteX1322" fmla="*/ 851553 w 2992697"/>
                <a:gd name="connsiteY1322" fmla="*/ 59916 h 1030680"/>
                <a:gd name="connsiteX1323" fmla="*/ 874526 w 2992697"/>
                <a:gd name="connsiteY1323" fmla="*/ 63020 h 1030680"/>
                <a:gd name="connsiteX1324" fmla="*/ 880735 w 2992697"/>
                <a:gd name="connsiteY1324" fmla="*/ 46256 h 1030680"/>
                <a:gd name="connsiteX1325" fmla="*/ 907743 w 2992697"/>
                <a:gd name="connsiteY1325" fmla="*/ 50603 h 1030680"/>
                <a:gd name="connsiteX1326" fmla="*/ 909917 w 2992697"/>
                <a:gd name="connsiteY1326" fmla="*/ 50603 h 1030680"/>
                <a:gd name="connsiteX1327" fmla="*/ 910848 w 2992697"/>
                <a:gd name="connsiteY1327" fmla="*/ 46256 h 1030680"/>
                <a:gd name="connsiteX1328" fmla="*/ 913021 w 2992697"/>
                <a:gd name="connsiteY1328" fmla="*/ 45325 h 1030680"/>
                <a:gd name="connsiteX1329" fmla="*/ 915194 w 2992697"/>
                <a:gd name="connsiteY1329" fmla="*/ 40979 h 1030680"/>
                <a:gd name="connsiteX1330" fmla="*/ 920472 w 2992697"/>
                <a:gd name="connsiteY1330" fmla="*/ 38806 h 1030680"/>
                <a:gd name="connsiteX1331" fmla="*/ 924508 w 2992697"/>
                <a:gd name="connsiteY1331" fmla="*/ 45015 h 1030680"/>
                <a:gd name="connsiteX1332" fmla="*/ 929785 w 2992697"/>
                <a:gd name="connsiteY1332" fmla="*/ 50292 h 1030680"/>
                <a:gd name="connsiteX1333" fmla="*/ 935063 w 2992697"/>
                <a:gd name="connsiteY1333" fmla="*/ 55570 h 1030680"/>
                <a:gd name="connsiteX1334" fmla="*/ 935063 w 2992697"/>
                <a:gd name="connsiteY1334" fmla="*/ 45946 h 1030680"/>
                <a:gd name="connsiteX1335" fmla="*/ 937236 w 2992697"/>
                <a:gd name="connsiteY1335" fmla="*/ 45015 h 1030680"/>
                <a:gd name="connsiteX1336" fmla="*/ 937236 w 2992697"/>
                <a:gd name="connsiteY1336" fmla="*/ 42842 h 1030680"/>
                <a:gd name="connsiteX1337" fmla="*/ 937236 w 2992697"/>
                <a:gd name="connsiteY1337" fmla="*/ 40668 h 1030680"/>
                <a:gd name="connsiteX1338" fmla="*/ 937236 w 2992697"/>
                <a:gd name="connsiteY1338" fmla="*/ 38495 h 1030680"/>
                <a:gd name="connsiteX1339" fmla="*/ 938167 w 2992697"/>
                <a:gd name="connsiteY1339" fmla="*/ 35391 h 1030680"/>
                <a:gd name="connsiteX1340" fmla="*/ 940340 w 2992697"/>
                <a:gd name="connsiteY1340" fmla="*/ 33218 h 1030680"/>
                <a:gd name="connsiteX1341" fmla="*/ 944376 w 2992697"/>
                <a:gd name="connsiteY1341" fmla="*/ 31045 h 1030680"/>
                <a:gd name="connsiteX1342" fmla="*/ 962071 w 2992697"/>
                <a:gd name="connsiteY1342" fmla="*/ 22663 h 1030680"/>
                <a:gd name="connsiteX1343" fmla="*/ 984113 w 2992697"/>
                <a:gd name="connsiteY1343" fmla="*/ 20179 h 1030680"/>
                <a:gd name="connsiteX1344" fmla="*/ 984113 w 2992697"/>
                <a:gd name="connsiteY1344" fmla="*/ 20179 h 1030680"/>
                <a:gd name="connsiteX1345" fmla="*/ 984113 w 2992697"/>
                <a:gd name="connsiteY1345" fmla="*/ 20179 h 1030680"/>
                <a:gd name="connsiteX1346" fmla="*/ 2301024 w 2992697"/>
                <a:gd name="connsiteY1346" fmla="*/ 16764 h 1030680"/>
                <a:gd name="connsiteX1347" fmla="*/ 2311579 w 2992697"/>
                <a:gd name="connsiteY1347" fmla="*/ 19869 h 1030680"/>
                <a:gd name="connsiteX1348" fmla="*/ 2311579 w 2992697"/>
                <a:gd name="connsiteY1348" fmla="*/ 27319 h 1030680"/>
                <a:gd name="connsiteX1349" fmla="*/ 2296057 w 2992697"/>
                <a:gd name="connsiteY1349" fmla="*/ 27319 h 1030680"/>
                <a:gd name="connsiteX1350" fmla="*/ 2301024 w 2992697"/>
                <a:gd name="connsiteY1350" fmla="*/ 16764 h 1030680"/>
                <a:gd name="connsiteX1351" fmla="*/ 2301024 w 2992697"/>
                <a:gd name="connsiteY1351" fmla="*/ 16764 h 1030680"/>
                <a:gd name="connsiteX1352" fmla="*/ 2301024 w 2992697"/>
                <a:gd name="connsiteY1352" fmla="*/ 16764 h 1030680"/>
                <a:gd name="connsiteX1353" fmla="*/ 2792460 w 2992697"/>
                <a:gd name="connsiteY1353" fmla="*/ 0 h 1030680"/>
                <a:gd name="connsiteX1354" fmla="*/ 2797737 w 2992697"/>
                <a:gd name="connsiteY1354" fmla="*/ 3104 h 1030680"/>
                <a:gd name="connsiteX1355" fmla="*/ 2801773 w 2992697"/>
                <a:gd name="connsiteY1355" fmla="*/ 7451 h 1030680"/>
                <a:gd name="connsiteX1356" fmla="*/ 2803946 w 2992697"/>
                <a:gd name="connsiteY1356" fmla="*/ 10555 h 1030680"/>
                <a:gd name="connsiteX1357" fmla="*/ 2804878 w 2992697"/>
                <a:gd name="connsiteY1357" fmla="*/ 16764 h 1030680"/>
                <a:gd name="connsiteX1358" fmla="*/ 2807051 w 2992697"/>
                <a:gd name="connsiteY1358" fmla="*/ 19869 h 1030680"/>
                <a:gd name="connsiteX1359" fmla="*/ 2809224 w 2992697"/>
                <a:gd name="connsiteY1359" fmla="*/ 25146 h 1030680"/>
                <a:gd name="connsiteX1360" fmla="*/ 2812328 w 2992697"/>
                <a:gd name="connsiteY1360" fmla="*/ 27319 h 1030680"/>
                <a:gd name="connsiteX1361" fmla="*/ 2823815 w 2992697"/>
                <a:gd name="connsiteY1361" fmla="*/ 32597 h 1030680"/>
                <a:gd name="connsiteX1362" fmla="*/ 2834370 w 2992697"/>
                <a:gd name="connsiteY1362" fmla="*/ 34770 h 1030680"/>
                <a:gd name="connsiteX1363" fmla="*/ 2841821 w 2992697"/>
                <a:gd name="connsiteY1363" fmla="*/ 34770 h 1030680"/>
                <a:gd name="connsiteX1364" fmla="*/ 2847098 w 2992697"/>
                <a:gd name="connsiteY1364" fmla="*/ 39116 h 1030680"/>
                <a:gd name="connsiteX1365" fmla="*/ 2851134 w 2992697"/>
                <a:gd name="connsiteY1365" fmla="*/ 46567 h 1030680"/>
                <a:gd name="connsiteX1366" fmla="*/ 2853307 w 2992697"/>
                <a:gd name="connsiteY1366" fmla="*/ 61468 h 1030680"/>
                <a:gd name="connsiteX1367" fmla="*/ 2851134 w 2992697"/>
                <a:gd name="connsiteY1367" fmla="*/ 62400 h 1030680"/>
                <a:gd name="connsiteX1368" fmla="*/ 2851134 w 2992697"/>
                <a:gd name="connsiteY1368" fmla="*/ 62400 h 1030680"/>
                <a:gd name="connsiteX1369" fmla="*/ 2851134 w 2992697"/>
                <a:gd name="connsiteY1369" fmla="*/ 64573 h 1030680"/>
                <a:gd name="connsiteX1370" fmla="*/ 2851134 w 2992697"/>
                <a:gd name="connsiteY1370" fmla="*/ 66746 h 1030680"/>
                <a:gd name="connsiteX1371" fmla="*/ 2848961 w 2992697"/>
                <a:gd name="connsiteY1371" fmla="*/ 68919 h 1030680"/>
                <a:gd name="connsiteX1372" fmla="*/ 2825988 w 2992697"/>
                <a:gd name="connsiteY1372" fmla="*/ 68919 h 1030680"/>
                <a:gd name="connsiteX1373" fmla="*/ 2802084 w 2992697"/>
                <a:gd name="connsiteY1373" fmla="*/ 68919 h 1030680"/>
                <a:gd name="connsiteX1374" fmla="*/ 2782215 w 2992697"/>
                <a:gd name="connsiteY1374" fmla="*/ 77301 h 1030680"/>
                <a:gd name="connsiteX1375" fmla="*/ 2778179 w 2992697"/>
                <a:gd name="connsiteY1375" fmla="*/ 79474 h 1030680"/>
                <a:gd name="connsiteX1376" fmla="*/ 2776006 w 2992697"/>
                <a:gd name="connsiteY1376" fmla="*/ 83820 h 1030680"/>
                <a:gd name="connsiteX1377" fmla="*/ 2775075 w 2992697"/>
                <a:gd name="connsiteY1377" fmla="*/ 84752 h 1030680"/>
                <a:gd name="connsiteX1378" fmla="*/ 2772902 w 2992697"/>
                <a:gd name="connsiteY1378" fmla="*/ 86925 h 1030680"/>
                <a:gd name="connsiteX1379" fmla="*/ 2770729 w 2992697"/>
                <a:gd name="connsiteY1379" fmla="*/ 89098 h 1030680"/>
                <a:gd name="connsiteX1380" fmla="*/ 2767624 w 2992697"/>
                <a:gd name="connsiteY1380" fmla="*/ 91271 h 1030680"/>
                <a:gd name="connsiteX1381" fmla="*/ 2761415 w 2992697"/>
                <a:gd name="connsiteY1381" fmla="*/ 94376 h 1030680"/>
                <a:gd name="connsiteX1382" fmla="*/ 2758311 w 2992697"/>
                <a:gd name="connsiteY1382" fmla="*/ 89098 h 1030680"/>
                <a:gd name="connsiteX1383" fmla="*/ 2756137 w 2992697"/>
                <a:gd name="connsiteY1383" fmla="*/ 84752 h 1030680"/>
                <a:gd name="connsiteX1384" fmla="*/ 2753033 w 2992697"/>
                <a:gd name="connsiteY1384" fmla="*/ 81647 h 1030680"/>
                <a:gd name="connsiteX1385" fmla="*/ 2765451 w 2992697"/>
                <a:gd name="connsiteY1385" fmla="*/ 49982 h 1030680"/>
                <a:gd name="connsiteX1386" fmla="*/ 2777869 w 2992697"/>
                <a:gd name="connsiteY1386" fmla="*/ 24525 h 1030680"/>
                <a:gd name="connsiteX1387" fmla="*/ 2792460 w 2992697"/>
                <a:gd name="connsiteY1387" fmla="*/ 0 h 1030680"/>
                <a:gd name="connsiteX1388" fmla="*/ 2792460 w 2992697"/>
                <a:gd name="connsiteY1388" fmla="*/ 0 h 1030680"/>
                <a:gd name="connsiteX1389" fmla="*/ 2792460 w 2992697"/>
                <a:gd name="connsiteY1389" fmla="*/ 0 h 1030680"/>
                <a:gd name="connsiteX1390" fmla="*/ 2665177 w 2992697"/>
                <a:gd name="connsiteY1390" fmla="*/ 0 h 1030680"/>
                <a:gd name="connsiteX1391" fmla="*/ 2674490 w 2992697"/>
                <a:gd name="connsiteY1391" fmla="*/ 9624 h 1030680"/>
                <a:gd name="connsiteX1392" fmla="*/ 2679768 w 2992697"/>
                <a:gd name="connsiteY1392" fmla="*/ 20179 h 1030680"/>
                <a:gd name="connsiteX1393" fmla="*/ 2685046 w 2992697"/>
                <a:gd name="connsiteY1393" fmla="*/ 32907 h 1030680"/>
                <a:gd name="connsiteX1394" fmla="*/ 2675732 w 2992697"/>
                <a:gd name="connsiteY1394" fmla="*/ 32907 h 1030680"/>
                <a:gd name="connsiteX1395" fmla="*/ 2675732 w 2992697"/>
                <a:gd name="connsiteY1395" fmla="*/ 27319 h 1030680"/>
                <a:gd name="connsiteX1396" fmla="*/ 2672628 w 2992697"/>
                <a:gd name="connsiteY1396" fmla="*/ 24215 h 1030680"/>
                <a:gd name="connsiteX1397" fmla="*/ 2668592 w 2992697"/>
                <a:gd name="connsiteY1397" fmla="*/ 19869 h 1030680"/>
                <a:gd name="connsiteX1398" fmla="*/ 2667660 w 2992697"/>
                <a:gd name="connsiteY1398" fmla="*/ 14591 h 1030680"/>
                <a:gd name="connsiteX1399" fmla="*/ 2665487 w 2992697"/>
                <a:gd name="connsiteY1399" fmla="*/ 9313 h 1030680"/>
                <a:gd name="connsiteX1400" fmla="*/ 2665487 w 2992697"/>
                <a:gd name="connsiteY1400" fmla="*/ 0 h 1030680"/>
                <a:gd name="connsiteX1401" fmla="*/ 2665177 w 2992697"/>
                <a:gd name="connsiteY1401" fmla="*/ 0 h 1030680"/>
                <a:gd name="connsiteX1402" fmla="*/ 2665177 w 2992697"/>
                <a:gd name="connsiteY1402" fmla="*/ 0 h 1030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  <a:cxn ang="0">
                  <a:pos x="connsiteX1154" y="connsiteY1154"/>
                </a:cxn>
                <a:cxn ang="0">
                  <a:pos x="connsiteX1155" y="connsiteY1155"/>
                </a:cxn>
                <a:cxn ang="0">
                  <a:pos x="connsiteX1156" y="connsiteY1156"/>
                </a:cxn>
                <a:cxn ang="0">
                  <a:pos x="connsiteX1157" y="connsiteY1157"/>
                </a:cxn>
                <a:cxn ang="0">
                  <a:pos x="connsiteX1158" y="connsiteY1158"/>
                </a:cxn>
                <a:cxn ang="0">
                  <a:pos x="connsiteX1159" y="connsiteY1159"/>
                </a:cxn>
                <a:cxn ang="0">
                  <a:pos x="connsiteX1160" y="connsiteY1160"/>
                </a:cxn>
                <a:cxn ang="0">
                  <a:pos x="connsiteX1161" y="connsiteY1161"/>
                </a:cxn>
                <a:cxn ang="0">
                  <a:pos x="connsiteX1162" y="connsiteY1162"/>
                </a:cxn>
                <a:cxn ang="0">
                  <a:pos x="connsiteX1163" y="connsiteY1163"/>
                </a:cxn>
                <a:cxn ang="0">
                  <a:pos x="connsiteX1164" y="connsiteY1164"/>
                </a:cxn>
                <a:cxn ang="0">
                  <a:pos x="connsiteX1165" y="connsiteY1165"/>
                </a:cxn>
                <a:cxn ang="0">
                  <a:pos x="connsiteX1166" y="connsiteY1166"/>
                </a:cxn>
                <a:cxn ang="0">
                  <a:pos x="connsiteX1167" y="connsiteY1167"/>
                </a:cxn>
                <a:cxn ang="0">
                  <a:pos x="connsiteX1168" y="connsiteY1168"/>
                </a:cxn>
                <a:cxn ang="0">
                  <a:pos x="connsiteX1169" y="connsiteY1169"/>
                </a:cxn>
                <a:cxn ang="0">
                  <a:pos x="connsiteX1170" y="connsiteY1170"/>
                </a:cxn>
                <a:cxn ang="0">
                  <a:pos x="connsiteX1171" y="connsiteY1171"/>
                </a:cxn>
                <a:cxn ang="0">
                  <a:pos x="connsiteX1172" y="connsiteY1172"/>
                </a:cxn>
                <a:cxn ang="0">
                  <a:pos x="connsiteX1173" y="connsiteY1173"/>
                </a:cxn>
                <a:cxn ang="0">
                  <a:pos x="connsiteX1174" y="connsiteY1174"/>
                </a:cxn>
                <a:cxn ang="0">
                  <a:pos x="connsiteX1175" y="connsiteY1175"/>
                </a:cxn>
                <a:cxn ang="0">
                  <a:pos x="connsiteX1176" y="connsiteY1176"/>
                </a:cxn>
                <a:cxn ang="0">
                  <a:pos x="connsiteX1177" y="connsiteY1177"/>
                </a:cxn>
                <a:cxn ang="0">
                  <a:pos x="connsiteX1178" y="connsiteY1178"/>
                </a:cxn>
                <a:cxn ang="0">
                  <a:pos x="connsiteX1179" y="connsiteY1179"/>
                </a:cxn>
                <a:cxn ang="0">
                  <a:pos x="connsiteX1180" y="connsiteY1180"/>
                </a:cxn>
                <a:cxn ang="0">
                  <a:pos x="connsiteX1181" y="connsiteY1181"/>
                </a:cxn>
                <a:cxn ang="0">
                  <a:pos x="connsiteX1182" y="connsiteY1182"/>
                </a:cxn>
                <a:cxn ang="0">
                  <a:pos x="connsiteX1183" y="connsiteY1183"/>
                </a:cxn>
                <a:cxn ang="0">
                  <a:pos x="connsiteX1184" y="connsiteY1184"/>
                </a:cxn>
                <a:cxn ang="0">
                  <a:pos x="connsiteX1185" y="connsiteY1185"/>
                </a:cxn>
                <a:cxn ang="0">
                  <a:pos x="connsiteX1186" y="connsiteY1186"/>
                </a:cxn>
                <a:cxn ang="0">
                  <a:pos x="connsiteX1187" y="connsiteY1187"/>
                </a:cxn>
                <a:cxn ang="0">
                  <a:pos x="connsiteX1188" y="connsiteY1188"/>
                </a:cxn>
                <a:cxn ang="0">
                  <a:pos x="connsiteX1189" y="connsiteY1189"/>
                </a:cxn>
                <a:cxn ang="0">
                  <a:pos x="connsiteX1190" y="connsiteY1190"/>
                </a:cxn>
                <a:cxn ang="0">
                  <a:pos x="connsiteX1191" y="connsiteY1191"/>
                </a:cxn>
                <a:cxn ang="0">
                  <a:pos x="connsiteX1192" y="connsiteY1192"/>
                </a:cxn>
                <a:cxn ang="0">
                  <a:pos x="connsiteX1193" y="connsiteY1193"/>
                </a:cxn>
                <a:cxn ang="0">
                  <a:pos x="connsiteX1194" y="connsiteY1194"/>
                </a:cxn>
                <a:cxn ang="0">
                  <a:pos x="connsiteX1195" y="connsiteY1195"/>
                </a:cxn>
                <a:cxn ang="0">
                  <a:pos x="connsiteX1196" y="connsiteY1196"/>
                </a:cxn>
                <a:cxn ang="0">
                  <a:pos x="connsiteX1197" y="connsiteY1197"/>
                </a:cxn>
                <a:cxn ang="0">
                  <a:pos x="connsiteX1198" y="connsiteY1198"/>
                </a:cxn>
                <a:cxn ang="0">
                  <a:pos x="connsiteX1199" y="connsiteY1199"/>
                </a:cxn>
                <a:cxn ang="0">
                  <a:pos x="connsiteX1200" y="connsiteY1200"/>
                </a:cxn>
                <a:cxn ang="0">
                  <a:pos x="connsiteX1201" y="connsiteY1201"/>
                </a:cxn>
                <a:cxn ang="0">
                  <a:pos x="connsiteX1202" y="connsiteY1202"/>
                </a:cxn>
                <a:cxn ang="0">
                  <a:pos x="connsiteX1203" y="connsiteY1203"/>
                </a:cxn>
                <a:cxn ang="0">
                  <a:pos x="connsiteX1204" y="connsiteY1204"/>
                </a:cxn>
                <a:cxn ang="0">
                  <a:pos x="connsiteX1205" y="connsiteY1205"/>
                </a:cxn>
                <a:cxn ang="0">
                  <a:pos x="connsiteX1206" y="connsiteY1206"/>
                </a:cxn>
                <a:cxn ang="0">
                  <a:pos x="connsiteX1207" y="connsiteY1207"/>
                </a:cxn>
                <a:cxn ang="0">
                  <a:pos x="connsiteX1208" y="connsiteY1208"/>
                </a:cxn>
                <a:cxn ang="0">
                  <a:pos x="connsiteX1209" y="connsiteY1209"/>
                </a:cxn>
                <a:cxn ang="0">
                  <a:pos x="connsiteX1210" y="connsiteY1210"/>
                </a:cxn>
                <a:cxn ang="0">
                  <a:pos x="connsiteX1211" y="connsiteY1211"/>
                </a:cxn>
                <a:cxn ang="0">
                  <a:pos x="connsiteX1212" y="connsiteY1212"/>
                </a:cxn>
                <a:cxn ang="0">
                  <a:pos x="connsiteX1213" y="connsiteY1213"/>
                </a:cxn>
                <a:cxn ang="0">
                  <a:pos x="connsiteX1214" y="connsiteY1214"/>
                </a:cxn>
                <a:cxn ang="0">
                  <a:pos x="connsiteX1215" y="connsiteY1215"/>
                </a:cxn>
                <a:cxn ang="0">
                  <a:pos x="connsiteX1216" y="connsiteY1216"/>
                </a:cxn>
                <a:cxn ang="0">
                  <a:pos x="connsiteX1217" y="connsiteY1217"/>
                </a:cxn>
                <a:cxn ang="0">
                  <a:pos x="connsiteX1218" y="connsiteY1218"/>
                </a:cxn>
                <a:cxn ang="0">
                  <a:pos x="connsiteX1219" y="connsiteY1219"/>
                </a:cxn>
                <a:cxn ang="0">
                  <a:pos x="connsiteX1220" y="connsiteY1220"/>
                </a:cxn>
                <a:cxn ang="0">
                  <a:pos x="connsiteX1221" y="connsiteY1221"/>
                </a:cxn>
                <a:cxn ang="0">
                  <a:pos x="connsiteX1222" y="connsiteY1222"/>
                </a:cxn>
                <a:cxn ang="0">
                  <a:pos x="connsiteX1223" y="connsiteY1223"/>
                </a:cxn>
                <a:cxn ang="0">
                  <a:pos x="connsiteX1224" y="connsiteY1224"/>
                </a:cxn>
                <a:cxn ang="0">
                  <a:pos x="connsiteX1225" y="connsiteY1225"/>
                </a:cxn>
                <a:cxn ang="0">
                  <a:pos x="connsiteX1226" y="connsiteY1226"/>
                </a:cxn>
                <a:cxn ang="0">
                  <a:pos x="connsiteX1227" y="connsiteY1227"/>
                </a:cxn>
                <a:cxn ang="0">
                  <a:pos x="connsiteX1228" y="connsiteY1228"/>
                </a:cxn>
                <a:cxn ang="0">
                  <a:pos x="connsiteX1229" y="connsiteY1229"/>
                </a:cxn>
                <a:cxn ang="0">
                  <a:pos x="connsiteX1230" y="connsiteY1230"/>
                </a:cxn>
                <a:cxn ang="0">
                  <a:pos x="connsiteX1231" y="connsiteY1231"/>
                </a:cxn>
                <a:cxn ang="0">
                  <a:pos x="connsiteX1232" y="connsiteY1232"/>
                </a:cxn>
                <a:cxn ang="0">
                  <a:pos x="connsiteX1233" y="connsiteY1233"/>
                </a:cxn>
                <a:cxn ang="0">
                  <a:pos x="connsiteX1234" y="connsiteY1234"/>
                </a:cxn>
                <a:cxn ang="0">
                  <a:pos x="connsiteX1235" y="connsiteY1235"/>
                </a:cxn>
                <a:cxn ang="0">
                  <a:pos x="connsiteX1236" y="connsiteY1236"/>
                </a:cxn>
                <a:cxn ang="0">
                  <a:pos x="connsiteX1237" y="connsiteY1237"/>
                </a:cxn>
                <a:cxn ang="0">
                  <a:pos x="connsiteX1238" y="connsiteY1238"/>
                </a:cxn>
                <a:cxn ang="0">
                  <a:pos x="connsiteX1239" y="connsiteY1239"/>
                </a:cxn>
                <a:cxn ang="0">
                  <a:pos x="connsiteX1240" y="connsiteY1240"/>
                </a:cxn>
                <a:cxn ang="0">
                  <a:pos x="connsiteX1241" y="connsiteY1241"/>
                </a:cxn>
                <a:cxn ang="0">
                  <a:pos x="connsiteX1242" y="connsiteY1242"/>
                </a:cxn>
                <a:cxn ang="0">
                  <a:pos x="connsiteX1243" y="connsiteY1243"/>
                </a:cxn>
                <a:cxn ang="0">
                  <a:pos x="connsiteX1244" y="connsiteY1244"/>
                </a:cxn>
                <a:cxn ang="0">
                  <a:pos x="connsiteX1245" y="connsiteY1245"/>
                </a:cxn>
                <a:cxn ang="0">
                  <a:pos x="connsiteX1246" y="connsiteY1246"/>
                </a:cxn>
                <a:cxn ang="0">
                  <a:pos x="connsiteX1247" y="connsiteY1247"/>
                </a:cxn>
                <a:cxn ang="0">
                  <a:pos x="connsiteX1248" y="connsiteY1248"/>
                </a:cxn>
                <a:cxn ang="0">
                  <a:pos x="connsiteX1249" y="connsiteY1249"/>
                </a:cxn>
                <a:cxn ang="0">
                  <a:pos x="connsiteX1250" y="connsiteY1250"/>
                </a:cxn>
                <a:cxn ang="0">
                  <a:pos x="connsiteX1251" y="connsiteY1251"/>
                </a:cxn>
                <a:cxn ang="0">
                  <a:pos x="connsiteX1252" y="connsiteY1252"/>
                </a:cxn>
                <a:cxn ang="0">
                  <a:pos x="connsiteX1253" y="connsiteY1253"/>
                </a:cxn>
                <a:cxn ang="0">
                  <a:pos x="connsiteX1254" y="connsiteY1254"/>
                </a:cxn>
                <a:cxn ang="0">
                  <a:pos x="connsiteX1255" y="connsiteY1255"/>
                </a:cxn>
                <a:cxn ang="0">
                  <a:pos x="connsiteX1256" y="connsiteY1256"/>
                </a:cxn>
                <a:cxn ang="0">
                  <a:pos x="connsiteX1257" y="connsiteY1257"/>
                </a:cxn>
                <a:cxn ang="0">
                  <a:pos x="connsiteX1258" y="connsiteY1258"/>
                </a:cxn>
                <a:cxn ang="0">
                  <a:pos x="connsiteX1259" y="connsiteY1259"/>
                </a:cxn>
                <a:cxn ang="0">
                  <a:pos x="connsiteX1260" y="connsiteY1260"/>
                </a:cxn>
                <a:cxn ang="0">
                  <a:pos x="connsiteX1261" y="connsiteY1261"/>
                </a:cxn>
                <a:cxn ang="0">
                  <a:pos x="connsiteX1262" y="connsiteY1262"/>
                </a:cxn>
                <a:cxn ang="0">
                  <a:pos x="connsiteX1263" y="connsiteY1263"/>
                </a:cxn>
                <a:cxn ang="0">
                  <a:pos x="connsiteX1264" y="connsiteY1264"/>
                </a:cxn>
                <a:cxn ang="0">
                  <a:pos x="connsiteX1265" y="connsiteY1265"/>
                </a:cxn>
                <a:cxn ang="0">
                  <a:pos x="connsiteX1266" y="connsiteY1266"/>
                </a:cxn>
                <a:cxn ang="0">
                  <a:pos x="connsiteX1267" y="connsiteY1267"/>
                </a:cxn>
                <a:cxn ang="0">
                  <a:pos x="connsiteX1268" y="connsiteY1268"/>
                </a:cxn>
                <a:cxn ang="0">
                  <a:pos x="connsiteX1269" y="connsiteY1269"/>
                </a:cxn>
                <a:cxn ang="0">
                  <a:pos x="connsiteX1270" y="connsiteY1270"/>
                </a:cxn>
                <a:cxn ang="0">
                  <a:pos x="connsiteX1271" y="connsiteY1271"/>
                </a:cxn>
                <a:cxn ang="0">
                  <a:pos x="connsiteX1272" y="connsiteY1272"/>
                </a:cxn>
                <a:cxn ang="0">
                  <a:pos x="connsiteX1273" y="connsiteY1273"/>
                </a:cxn>
                <a:cxn ang="0">
                  <a:pos x="connsiteX1274" y="connsiteY1274"/>
                </a:cxn>
                <a:cxn ang="0">
                  <a:pos x="connsiteX1275" y="connsiteY1275"/>
                </a:cxn>
                <a:cxn ang="0">
                  <a:pos x="connsiteX1276" y="connsiteY1276"/>
                </a:cxn>
                <a:cxn ang="0">
                  <a:pos x="connsiteX1277" y="connsiteY1277"/>
                </a:cxn>
                <a:cxn ang="0">
                  <a:pos x="connsiteX1278" y="connsiteY1278"/>
                </a:cxn>
                <a:cxn ang="0">
                  <a:pos x="connsiteX1279" y="connsiteY1279"/>
                </a:cxn>
                <a:cxn ang="0">
                  <a:pos x="connsiteX1280" y="connsiteY1280"/>
                </a:cxn>
                <a:cxn ang="0">
                  <a:pos x="connsiteX1281" y="connsiteY1281"/>
                </a:cxn>
                <a:cxn ang="0">
                  <a:pos x="connsiteX1282" y="connsiteY1282"/>
                </a:cxn>
                <a:cxn ang="0">
                  <a:pos x="connsiteX1283" y="connsiteY1283"/>
                </a:cxn>
                <a:cxn ang="0">
                  <a:pos x="connsiteX1284" y="connsiteY1284"/>
                </a:cxn>
                <a:cxn ang="0">
                  <a:pos x="connsiteX1285" y="connsiteY1285"/>
                </a:cxn>
                <a:cxn ang="0">
                  <a:pos x="connsiteX1286" y="connsiteY1286"/>
                </a:cxn>
                <a:cxn ang="0">
                  <a:pos x="connsiteX1287" y="connsiteY1287"/>
                </a:cxn>
                <a:cxn ang="0">
                  <a:pos x="connsiteX1288" y="connsiteY1288"/>
                </a:cxn>
                <a:cxn ang="0">
                  <a:pos x="connsiteX1289" y="connsiteY1289"/>
                </a:cxn>
                <a:cxn ang="0">
                  <a:pos x="connsiteX1290" y="connsiteY1290"/>
                </a:cxn>
                <a:cxn ang="0">
                  <a:pos x="connsiteX1291" y="connsiteY1291"/>
                </a:cxn>
                <a:cxn ang="0">
                  <a:pos x="connsiteX1292" y="connsiteY1292"/>
                </a:cxn>
                <a:cxn ang="0">
                  <a:pos x="connsiteX1293" y="connsiteY1293"/>
                </a:cxn>
                <a:cxn ang="0">
                  <a:pos x="connsiteX1294" y="connsiteY1294"/>
                </a:cxn>
                <a:cxn ang="0">
                  <a:pos x="connsiteX1295" y="connsiteY1295"/>
                </a:cxn>
                <a:cxn ang="0">
                  <a:pos x="connsiteX1296" y="connsiteY1296"/>
                </a:cxn>
                <a:cxn ang="0">
                  <a:pos x="connsiteX1297" y="connsiteY1297"/>
                </a:cxn>
                <a:cxn ang="0">
                  <a:pos x="connsiteX1298" y="connsiteY1298"/>
                </a:cxn>
                <a:cxn ang="0">
                  <a:pos x="connsiteX1299" y="connsiteY1299"/>
                </a:cxn>
                <a:cxn ang="0">
                  <a:pos x="connsiteX1300" y="connsiteY1300"/>
                </a:cxn>
                <a:cxn ang="0">
                  <a:pos x="connsiteX1301" y="connsiteY1301"/>
                </a:cxn>
                <a:cxn ang="0">
                  <a:pos x="connsiteX1302" y="connsiteY1302"/>
                </a:cxn>
                <a:cxn ang="0">
                  <a:pos x="connsiteX1303" y="connsiteY1303"/>
                </a:cxn>
                <a:cxn ang="0">
                  <a:pos x="connsiteX1304" y="connsiteY1304"/>
                </a:cxn>
                <a:cxn ang="0">
                  <a:pos x="connsiteX1305" y="connsiteY1305"/>
                </a:cxn>
                <a:cxn ang="0">
                  <a:pos x="connsiteX1306" y="connsiteY1306"/>
                </a:cxn>
                <a:cxn ang="0">
                  <a:pos x="connsiteX1307" y="connsiteY1307"/>
                </a:cxn>
                <a:cxn ang="0">
                  <a:pos x="connsiteX1308" y="connsiteY1308"/>
                </a:cxn>
                <a:cxn ang="0">
                  <a:pos x="connsiteX1309" y="connsiteY1309"/>
                </a:cxn>
                <a:cxn ang="0">
                  <a:pos x="connsiteX1310" y="connsiteY1310"/>
                </a:cxn>
                <a:cxn ang="0">
                  <a:pos x="connsiteX1311" y="connsiteY1311"/>
                </a:cxn>
                <a:cxn ang="0">
                  <a:pos x="connsiteX1312" y="connsiteY1312"/>
                </a:cxn>
                <a:cxn ang="0">
                  <a:pos x="connsiteX1313" y="connsiteY1313"/>
                </a:cxn>
                <a:cxn ang="0">
                  <a:pos x="connsiteX1314" y="connsiteY1314"/>
                </a:cxn>
                <a:cxn ang="0">
                  <a:pos x="connsiteX1315" y="connsiteY1315"/>
                </a:cxn>
                <a:cxn ang="0">
                  <a:pos x="connsiteX1316" y="connsiteY1316"/>
                </a:cxn>
                <a:cxn ang="0">
                  <a:pos x="connsiteX1317" y="connsiteY1317"/>
                </a:cxn>
                <a:cxn ang="0">
                  <a:pos x="connsiteX1318" y="connsiteY1318"/>
                </a:cxn>
                <a:cxn ang="0">
                  <a:pos x="connsiteX1319" y="connsiteY1319"/>
                </a:cxn>
                <a:cxn ang="0">
                  <a:pos x="connsiteX1320" y="connsiteY1320"/>
                </a:cxn>
                <a:cxn ang="0">
                  <a:pos x="connsiteX1321" y="connsiteY1321"/>
                </a:cxn>
                <a:cxn ang="0">
                  <a:pos x="connsiteX1322" y="connsiteY1322"/>
                </a:cxn>
                <a:cxn ang="0">
                  <a:pos x="connsiteX1323" y="connsiteY1323"/>
                </a:cxn>
                <a:cxn ang="0">
                  <a:pos x="connsiteX1324" y="connsiteY1324"/>
                </a:cxn>
                <a:cxn ang="0">
                  <a:pos x="connsiteX1325" y="connsiteY1325"/>
                </a:cxn>
                <a:cxn ang="0">
                  <a:pos x="connsiteX1326" y="connsiteY1326"/>
                </a:cxn>
                <a:cxn ang="0">
                  <a:pos x="connsiteX1327" y="connsiteY1327"/>
                </a:cxn>
                <a:cxn ang="0">
                  <a:pos x="connsiteX1328" y="connsiteY1328"/>
                </a:cxn>
                <a:cxn ang="0">
                  <a:pos x="connsiteX1329" y="connsiteY1329"/>
                </a:cxn>
                <a:cxn ang="0">
                  <a:pos x="connsiteX1330" y="connsiteY1330"/>
                </a:cxn>
                <a:cxn ang="0">
                  <a:pos x="connsiteX1331" y="connsiteY1331"/>
                </a:cxn>
                <a:cxn ang="0">
                  <a:pos x="connsiteX1332" y="connsiteY1332"/>
                </a:cxn>
                <a:cxn ang="0">
                  <a:pos x="connsiteX1333" y="connsiteY1333"/>
                </a:cxn>
                <a:cxn ang="0">
                  <a:pos x="connsiteX1334" y="connsiteY1334"/>
                </a:cxn>
                <a:cxn ang="0">
                  <a:pos x="connsiteX1335" y="connsiteY1335"/>
                </a:cxn>
                <a:cxn ang="0">
                  <a:pos x="connsiteX1336" y="connsiteY1336"/>
                </a:cxn>
                <a:cxn ang="0">
                  <a:pos x="connsiteX1337" y="connsiteY1337"/>
                </a:cxn>
                <a:cxn ang="0">
                  <a:pos x="connsiteX1338" y="connsiteY1338"/>
                </a:cxn>
                <a:cxn ang="0">
                  <a:pos x="connsiteX1339" y="connsiteY1339"/>
                </a:cxn>
                <a:cxn ang="0">
                  <a:pos x="connsiteX1340" y="connsiteY1340"/>
                </a:cxn>
                <a:cxn ang="0">
                  <a:pos x="connsiteX1341" y="connsiteY1341"/>
                </a:cxn>
                <a:cxn ang="0">
                  <a:pos x="connsiteX1342" y="connsiteY1342"/>
                </a:cxn>
                <a:cxn ang="0">
                  <a:pos x="connsiteX1343" y="connsiteY1343"/>
                </a:cxn>
                <a:cxn ang="0">
                  <a:pos x="connsiteX1344" y="connsiteY1344"/>
                </a:cxn>
                <a:cxn ang="0">
                  <a:pos x="connsiteX1345" y="connsiteY1345"/>
                </a:cxn>
                <a:cxn ang="0">
                  <a:pos x="connsiteX1346" y="connsiteY1346"/>
                </a:cxn>
                <a:cxn ang="0">
                  <a:pos x="connsiteX1347" y="connsiteY1347"/>
                </a:cxn>
                <a:cxn ang="0">
                  <a:pos x="connsiteX1348" y="connsiteY1348"/>
                </a:cxn>
                <a:cxn ang="0">
                  <a:pos x="connsiteX1349" y="connsiteY1349"/>
                </a:cxn>
                <a:cxn ang="0">
                  <a:pos x="connsiteX1350" y="connsiteY1350"/>
                </a:cxn>
                <a:cxn ang="0">
                  <a:pos x="connsiteX1351" y="connsiteY1351"/>
                </a:cxn>
                <a:cxn ang="0">
                  <a:pos x="connsiteX1352" y="connsiteY1352"/>
                </a:cxn>
                <a:cxn ang="0">
                  <a:pos x="connsiteX1353" y="connsiteY1353"/>
                </a:cxn>
                <a:cxn ang="0">
                  <a:pos x="connsiteX1354" y="connsiteY1354"/>
                </a:cxn>
                <a:cxn ang="0">
                  <a:pos x="connsiteX1355" y="connsiteY1355"/>
                </a:cxn>
                <a:cxn ang="0">
                  <a:pos x="connsiteX1356" y="connsiteY1356"/>
                </a:cxn>
                <a:cxn ang="0">
                  <a:pos x="connsiteX1357" y="connsiteY1357"/>
                </a:cxn>
                <a:cxn ang="0">
                  <a:pos x="connsiteX1358" y="connsiteY1358"/>
                </a:cxn>
                <a:cxn ang="0">
                  <a:pos x="connsiteX1359" y="connsiteY1359"/>
                </a:cxn>
                <a:cxn ang="0">
                  <a:pos x="connsiteX1360" y="connsiteY1360"/>
                </a:cxn>
                <a:cxn ang="0">
                  <a:pos x="connsiteX1361" y="connsiteY1361"/>
                </a:cxn>
                <a:cxn ang="0">
                  <a:pos x="connsiteX1362" y="connsiteY1362"/>
                </a:cxn>
                <a:cxn ang="0">
                  <a:pos x="connsiteX1363" y="connsiteY1363"/>
                </a:cxn>
                <a:cxn ang="0">
                  <a:pos x="connsiteX1364" y="connsiteY1364"/>
                </a:cxn>
                <a:cxn ang="0">
                  <a:pos x="connsiteX1365" y="connsiteY1365"/>
                </a:cxn>
                <a:cxn ang="0">
                  <a:pos x="connsiteX1366" y="connsiteY1366"/>
                </a:cxn>
                <a:cxn ang="0">
                  <a:pos x="connsiteX1367" y="connsiteY1367"/>
                </a:cxn>
                <a:cxn ang="0">
                  <a:pos x="connsiteX1368" y="connsiteY1368"/>
                </a:cxn>
                <a:cxn ang="0">
                  <a:pos x="connsiteX1369" y="connsiteY1369"/>
                </a:cxn>
                <a:cxn ang="0">
                  <a:pos x="connsiteX1370" y="connsiteY1370"/>
                </a:cxn>
                <a:cxn ang="0">
                  <a:pos x="connsiteX1371" y="connsiteY1371"/>
                </a:cxn>
                <a:cxn ang="0">
                  <a:pos x="connsiteX1372" y="connsiteY1372"/>
                </a:cxn>
                <a:cxn ang="0">
                  <a:pos x="connsiteX1373" y="connsiteY1373"/>
                </a:cxn>
                <a:cxn ang="0">
                  <a:pos x="connsiteX1374" y="connsiteY1374"/>
                </a:cxn>
                <a:cxn ang="0">
                  <a:pos x="connsiteX1375" y="connsiteY1375"/>
                </a:cxn>
                <a:cxn ang="0">
                  <a:pos x="connsiteX1376" y="connsiteY1376"/>
                </a:cxn>
                <a:cxn ang="0">
                  <a:pos x="connsiteX1377" y="connsiteY1377"/>
                </a:cxn>
                <a:cxn ang="0">
                  <a:pos x="connsiteX1378" y="connsiteY1378"/>
                </a:cxn>
                <a:cxn ang="0">
                  <a:pos x="connsiteX1379" y="connsiteY1379"/>
                </a:cxn>
                <a:cxn ang="0">
                  <a:pos x="connsiteX1380" y="connsiteY1380"/>
                </a:cxn>
                <a:cxn ang="0">
                  <a:pos x="connsiteX1381" y="connsiteY1381"/>
                </a:cxn>
                <a:cxn ang="0">
                  <a:pos x="connsiteX1382" y="connsiteY1382"/>
                </a:cxn>
                <a:cxn ang="0">
                  <a:pos x="connsiteX1383" y="connsiteY1383"/>
                </a:cxn>
                <a:cxn ang="0">
                  <a:pos x="connsiteX1384" y="connsiteY1384"/>
                </a:cxn>
                <a:cxn ang="0">
                  <a:pos x="connsiteX1385" y="connsiteY1385"/>
                </a:cxn>
                <a:cxn ang="0">
                  <a:pos x="connsiteX1386" y="connsiteY1386"/>
                </a:cxn>
                <a:cxn ang="0">
                  <a:pos x="connsiteX1387" y="connsiteY1387"/>
                </a:cxn>
                <a:cxn ang="0">
                  <a:pos x="connsiteX1388" y="connsiteY1388"/>
                </a:cxn>
                <a:cxn ang="0">
                  <a:pos x="connsiteX1389" y="connsiteY1389"/>
                </a:cxn>
                <a:cxn ang="0">
                  <a:pos x="connsiteX1390" y="connsiteY1390"/>
                </a:cxn>
                <a:cxn ang="0">
                  <a:pos x="connsiteX1391" y="connsiteY1391"/>
                </a:cxn>
                <a:cxn ang="0">
                  <a:pos x="connsiteX1392" y="connsiteY1392"/>
                </a:cxn>
                <a:cxn ang="0">
                  <a:pos x="connsiteX1393" y="connsiteY1393"/>
                </a:cxn>
                <a:cxn ang="0">
                  <a:pos x="connsiteX1394" y="connsiteY1394"/>
                </a:cxn>
                <a:cxn ang="0">
                  <a:pos x="connsiteX1395" y="connsiteY1395"/>
                </a:cxn>
                <a:cxn ang="0">
                  <a:pos x="connsiteX1396" y="connsiteY1396"/>
                </a:cxn>
                <a:cxn ang="0">
                  <a:pos x="connsiteX1397" y="connsiteY1397"/>
                </a:cxn>
                <a:cxn ang="0">
                  <a:pos x="connsiteX1398" y="connsiteY1398"/>
                </a:cxn>
                <a:cxn ang="0">
                  <a:pos x="connsiteX1399" y="connsiteY1399"/>
                </a:cxn>
                <a:cxn ang="0">
                  <a:pos x="connsiteX1400" y="connsiteY1400"/>
                </a:cxn>
                <a:cxn ang="0">
                  <a:pos x="connsiteX1401" y="connsiteY1401"/>
                </a:cxn>
                <a:cxn ang="0">
                  <a:pos x="connsiteX1402" y="connsiteY1402"/>
                </a:cxn>
              </a:cxnLst>
              <a:rect l="l" t="t" r="r" b="b"/>
              <a:pathLst>
                <a:path w="2992697" h="1030680">
                  <a:moveTo>
                    <a:pt x="7140" y="256428"/>
                  </a:moveTo>
                  <a:lnTo>
                    <a:pt x="26077" y="261706"/>
                  </a:lnTo>
                  <a:lnTo>
                    <a:pt x="38495" y="271330"/>
                  </a:lnTo>
                  <a:lnTo>
                    <a:pt x="49050" y="279712"/>
                  </a:lnTo>
                  <a:lnTo>
                    <a:pt x="60537" y="291198"/>
                  </a:lnTo>
                  <a:lnTo>
                    <a:pt x="71092" y="299580"/>
                  </a:lnTo>
                  <a:lnTo>
                    <a:pt x="71092" y="296476"/>
                  </a:lnTo>
                  <a:lnTo>
                    <a:pt x="77301" y="296476"/>
                  </a:lnTo>
                  <a:lnTo>
                    <a:pt x="77301" y="299580"/>
                  </a:lnTo>
                  <a:lnTo>
                    <a:pt x="78232" y="303926"/>
                  </a:lnTo>
                  <a:lnTo>
                    <a:pt x="82268" y="309204"/>
                  </a:lnTo>
                  <a:lnTo>
                    <a:pt x="84441" y="316655"/>
                  </a:lnTo>
                  <a:lnTo>
                    <a:pt x="76991" y="316655"/>
                  </a:lnTo>
                  <a:lnTo>
                    <a:pt x="72955" y="316655"/>
                  </a:lnTo>
                  <a:lnTo>
                    <a:pt x="72955" y="318828"/>
                  </a:lnTo>
                  <a:lnTo>
                    <a:pt x="70782" y="318828"/>
                  </a:lnTo>
                  <a:lnTo>
                    <a:pt x="67677" y="318828"/>
                  </a:lnTo>
                  <a:lnTo>
                    <a:pt x="63641" y="321001"/>
                  </a:lnTo>
                  <a:lnTo>
                    <a:pt x="49050" y="309514"/>
                  </a:lnTo>
                  <a:lnTo>
                    <a:pt x="34460" y="304237"/>
                  </a:lnTo>
                  <a:lnTo>
                    <a:pt x="16764" y="299891"/>
                  </a:lnTo>
                  <a:lnTo>
                    <a:pt x="0" y="291509"/>
                  </a:lnTo>
                  <a:lnTo>
                    <a:pt x="6209" y="286231"/>
                  </a:lnTo>
                  <a:lnTo>
                    <a:pt x="7140" y="280022"/>
                  </a:lnTo>
                  <a:lnTo>
                    <a:pt x="6209" y="274745"/>
                  </a:lnTo>
                  <a:lnTo>
                    <a:pt x="6209" y="266983"/>
                  </a:lnTo>
                  <a:lnTo>
                    <a:pt x="7140" y="256428"/>
                  </a:lnTo>
                  <a:lnTo>
                    <a:pt x="7140" y="256428"/>
                  </a:lnTo>
                  <a:lnTo>
                    <a:pt x="7140" y="256428"/>
                  </a:lnTo>
                  <a:close/>
                  <a:moveTo>
                    <a:pt x="1275001" y="248978"/>
                  </a:moveTo>
                  <a:lnTo>
                    <a:pt x="1279037" y="248978"/>
                  </a:lnTo>
                  <a:lnTo>
                    <a:pt x="1282141" y="249909"/>
                  </a:lnTo>
                  <a:lnTo>
                    <a:pt x="1284314" y="252082"/>
                  </a:lnTo>
                  <a:lnTo>
                    <a:pt x="1286487" y="254255"/>
                  </a:lnTo>
                  <a:lnTo>
                    <a:pt x="1287419" y="256428"/>
                  </a:lnTo>
                  <a:lnTo>
                    <a:pt x="1287419" y="257670"/>
                  </a:lnTo>
                  <a:lnTo>
                    <a:pt x="1287419" y="259843"/>
                  </a:lnTo>
                  <a:lnTo>
                    <a:pt x="1289592" y="264189"/>
                  </a:lnTo>
                  <a:lnTo>
                    <a:pt x="1282141" y="264189"/>
                  </a:lnTo>
                  <a:lnTo>
                    <a:pt x="1279037" y="265121"/>
                  </a:lnTo>
                  <a:lnTo>
                    <a:pt x="1275001" y="265121"/>
                  </a:lnTo>
                  <a:lnTo>
                    <a:pt x="1271896" y="267294"/>
                  </a:lnTo>
                  <a:lnTo>
                    <a:pt x="1265687" y="267294"/>
                  </a:lnTo>
                  <a:lnTo>
                    <a:pt x="1265687" y="264189"/>
                  </a:lnTo>
                  <a:lnTo>
                    <a:pt x="1262583" y="264189"/>
                  </a:lnTo>
                  <a:lnTo>
                    <a:pt x="1262583" y="250530"/>
                  </a:lnTo>
                  <a:lnTo>
                    <a:pt x="1267861" y="250530"/>
                  </a:lnTo>
                  <a:lnTo>
                    <a:pt x="1273138" y="249598"/>
                  </a:lnTo>
                  <a:lnTo>
                    <a:pt x="1275001" y="249598"/>
                  </a:lnTo>
                  <a:lnTo>
                    <a:pt x="1275001" y="248978"/>
                  </a:lnTo>
                  <a:lnTo>
                    <a:pt x="1275001" y="248978"/>
                  </a:lnTo>
                  <a:close/>
                  <a:moveTo>
                    <a:pt x="63641" y="239664"/>
                  </a:moveTo>
                  <a:lnTo>
                    <a:pt x="80405" y="239664"/>
                  </a:lnTo>
                  <a:lnTo>
                    <a:pt x="80405" y="242769"/>
                  </a:lnTo>
                  <a:lnTo>
                    <a:pt x="77301" y="242769"/>
                  </a:lnTo>
                  <a:lnTo>
                    <a:pt x="73265" y="242769"/>
                  </a:lnTo>
                  <a:lnTo>
                    <a:pt x="71092" y="244942"/>
                  </a:lnTo>
                  <a:lnTo>
                    <a:pt x="70161" y="244942"/>
                  </a:lnTo>
                  <a:lnTo>
                    <a:pt x="70161" y="244942"/>
                  </a:lnTo>
                  <a:lnTo>
                    <a:pt x="67988" y="244942"/>
                  </a:lnTo>
                  <a:lnTo>
                    <a:pt x="65815" y="242769"/>
                  </a:lnTo>
                  <a:lnTo>
                    <a:pt x="63641" y="239664"/>
                  </a:lnTo>
                  <a:lnTo>
                    <a:pt x="63641" y="239664"/>
                  </a:lnTo>
                  <a:lnTo>
                    <a:pt x="63641" y="239664"/>
                  </a:lnTo>
                  <a:close/>
                  <a:moveTo>
                    <a:pt x="1790651" y="213276"/>
                  </a:moveTo>
                  <a:lnTo>
                    <a:pt x="1803069" y="213276"/>
                  </a:lnTo>
                  <a:lnTo>
                    <a:pt x="1807105" y="228178"/>
                  </a:lnTo>
                  <a:lnTo>
                    <a:pt x="1810209" y="237801"/>
                  </a:lnTo>
                  <a:lnTo>
                    <a:pt x="1817660" y="242148"/>
                  </a:lnTo>
                  <a:lnTo>
                    <a:pt x="1830078" y="247425"/>
                  </a:lnTo>
                  <a:lnTo>
                    <a:pt x="1824800" y="269467"/>
                  </a:lnTo>
                  <a:lnTo>
                    <a:pt x="1817350" y="291509"/>
                  </a:lnTo>
                  <a:lnTo>
                    <a:pt x="1806794" y="307341"/>
                  </a:lnTo>
                  <a:lnTo>
                    <a:pt x="1806794" y="287162"/>
                  </a:lnTo>
                  <a:lnTo>
                    <a:pt x="1782890" y="287162"/>
                  </a:lnTo>
                  <a:lnTo>
                    <a:pt x="1785063" y="263879"/>
                  </a:lnTo>
                  <a:lnTo>
                    <a:pt x="1787236" y="241837"/>
                  </a:lnTo>
                  <a:lnTo>
                    <a:pt x="1790651" y="213276"/>
                  </a:lnTo>
                  <a:lnTo>
                    <a:pt x="1790651" y="213276"/>
                  </a:lnTo>
                  <a:lnTo>
                    <a:pt x="1790651" y="213276"/>
                  </a:lnTo>
                  <a:close/>
                  <a:moveTo>
                    <a:pt x="2941784" y="165778"/>
                  </a:moveTo>
                  <a:lnTo>
                    <a:pt x="2945820" y="165778"/>
                  </a:lnTo>
                  <a:lnTo>
                    <a:pt x="2945820" y="170124"/>
                  </a:lnTo>
                  <a:lnTo>
                    <a:pt x="2946751" y="175402"/>
                  </a:lnTo>
                  <a:lnTo>
                    <a:pt x="2948925" y="177575"/>
                  </a:lnTo>
                  <a:lnTo>
                    <a:pt x="2951098" y="180679"/>
                  </a:lnTo>
                  <a:lnTo>
                    <a:pt x="2953271" y="182853"/>
                  </a:lnTo>
                  <a:lnTo>
                    <a:pt x="2956375" y="185957"/>
                  </a:lnTo>
                  <a:lnTo>
                    <a:pt x="2960411" y="182853"/>
                  </a:lnTo>
                  <a:lnTo>
                    <a:pt x="2961342" y="178506"/>
                  </a:lnTo>
                  <a:lnTo>
                    <a:pt x="2963515" y="177575"/>
                  </a:lnTo>
                  <a:lnTo>
                    <a:pt x="2967551" y="177575"/>
                  </a:lnTo>
                  <a:lnTo>
                    <a:pt x="2972829" y="175402"/>
                  </a:lnTo>
                  <a:lnTo>
                    <a:pt x="2975933" y="185957"/>
                  </a:lnTo>
                  <a:lnTo>
                    <a:pt x="2982142" y="193408"/>
                  </a:lnTo>
                  <a:lnTo>
                    <a:pt x="2987420" y="200858"/>
                  </a:lnTo>
                  <a:lnTo>
                    <a:pt x="2990524" y="210482"/>
                  </a:lnTo>
                  <a:lnTo>
                    <a:pt x="2992697" y="223211"/>
                  </a:lnTo>
                  <a:lnTo>
                    <a:pt x="2992697" y="225384"/>
                  </a:lnTo>
                  <a:lnTo>
                    <a:pt x="2990524" y="227557"/>
                  </a:lnTo>
                  <a:lnTo>
                    <a:pt x="2990524" y="228488"/>
                  </a:lnTo>
                  <a:lnTo>
                    <a:pt x="2990524" y="230661"/>
                  </a:lnTo>
                  <a:lnTo>
                    <a:pt x="2990524" y="232834"/>
                  </a:lnTo>
                  <a:lnTo>
                    <a:pt x="2989593" y="235939"/>
                  </a:lnTo>
                  <a:lnTo>
                    <a:pt x="2978106" y="243390"/>
                  </a:lnTo>
                  <a:lnTo>
                    <a:pt x="2961342" y="250840"/>
                  </a:lnTo>
                  <a:lnTo>
                    <a:pt x="2941474" y="255186"/>
                  </a:lnTo>
                  <a:lnTo>
                    <a:pt x="2921605" y="258291"/>
                  </a:lnTo>
                  <a:lnTo>
                    <a:pt x="2904841" y="260464"/>
                  </a:lnTo>
                  <a:lnTo>
                    <a:pt x="2907014" y="250840"/>
                  </a:lnTo>
                  <a:lnTo>
                    <a:pt x="2909187" y="247736"/>
                  </a:lnTo>
                  <a:lnTo>
                    <a:pt x="2911360" y="243390"/>
                  </a:lnTo>
                  <a:lnTo>
                    <a:pt x="2912292" y="242458"/>
                  </a:lnTo>
                  <a:lnTo>
                    <a:pt x="2914465" y="242458"/>
                  </a:lnTo>
                  <a:lnTo>
                    <a:pt x="2918501" y="240285"/>
                  </a:lnTo>
                  <a:lnTo>
                    <a:pt x="2919432" y="240285"/>
                  </a:lnTo>
                  <a:lnTo>
                    <a:pt x="2921605" y="238112"/>
                  </a:lnTo>
                  <a:lnTo>
                    <a:pt x="2925641" y="235939"/>
                  </a:lnTo>
                  <a:lnTo>
                    <a:pt x="2930919" y="221037"/>
                  </a:lnTo>
                  <a:lnTo>
                    <a:pt x="2930919" y="206136"/>
                  </a:lnTo>
                  <a:lnTo>
                    <a:pt x="2928746" y="192476"/>
                  </a:lnTo>
                  <a:lnTo>
                    <a:pt x="2931850" y="180990"/>
                  </a:lnTo>
                  <a:lnTo>
                    <a:pt x="2941163" y="170435"/>
                  </a:lnTo>
                  <a:lnTo>
                    <a:pt x="2941163" y="165778"/>
                  </a:lnTo>
                  <a:lnTo>
                    <a:pt x="2941784" y="165778"/>
                  </a:lnTo>
                  <a:lnTo>
                    <a:pt x="2941784" y="165778"/>
                  </a:lnTo>
                  <a:close/>
                  <a:moveTo>
                    <a:pt x="148083" y="158327"/>
                  </a:moveTo>
                  <a:lnTo>
                    <a:pt x="167951" y="180369"/>
                  </a:lnTo>
                  <a:lnTo>
                    <a:pt x="193097" y="197133"/>
                  </a:lnTo>
                  <a:lnTo>
                    <a:pt x="224452" y="209861"/>
                  </a:lnTo>
                  <a:lnTo>
                    <a:pt x="226625" y="227867"/>
                  </a:lnTo>
                  <a:lnTo>
                    <a:pt x="231903" y="241527"/>
                  </a:lnTo>
                  <a:lnTo>
                    <a:pt x="237181" y="248978"/>
                  </a:lnTo>
                  <a:lnTo>
                    <a:pt x="244631" y="256428"/>
                  </a:lnTo>
                  <a:lnTo>
                    <a:pt x="252082" y="266983"/>
                  </a:lnTo>
                  <a:lnTo>
                    <a:pt x="239664" y="269157"/>
                  </a:lnTo>
                  <a:lnTo>
                    <a:pt x="227246" y="271330"/>
                  </a:lnTo>
                  <a:lnTo>
                    <a:pt x="215760" y="276607"/>
                  </a:lnTo>
                  <a:lnTo>
                    <a:pt x="208309" y="284058"/>
                  </a:lnTo>
                  <a:lnTo>
                    <a:pt x="207378" y="287162"/>
                  </a:lnTo>
                  <a:lnTo>
                    <a:pt x="205205" y="291509"/>
                  </a:lnTo>
                  <a:lnTo>
                    <a:pt x="203032" y="294613"/>
                  </a:lnTo>
                  <a:lnTo>
                    <a:pt x="200858" y="296786"/>
                  </a:lnTo>
                  <a:lnTo>
                    <a:pt x="197754" y="299891"/>
                  </a:lnTo>
                  <a:lnTo>
                    <a:pt x="186267" y="302064"/>
                  </a:lnTo>
                  <a:lnTo>
                    <a:pt x="170745" y="304237"/>
                  </a:lnTo>
                  <a:lnTo>
                    <a:pt x="151808" y="302064"/>
                  </a:lnTo>
                  <a:lnTo>
                    <a:pt x="137217" y="299891"/>
                  </a:lnTo>
                  <a:lnTo>
                    <a:pt x="134113" y="289335"/>
                  </a:lnTo>
                  <a:lnTo>
                    <a:pt x="131939" y="281885"/>
                  </a:lnTo>
                  <a:lnTo>
                    <a:pt x="129766" y="276607"/>
                  </a:lnTo>
                  <a:lnTo>
                    <a:pt x="124489" y="266983"/>
                  </a:lnTo>
                  <a:lnTo>
                    <a:pt x="148393" y="259533"/>
                  </a:lnTo>
                  <a:lnTo>
                    <a:pt x="148393" y="256428"/>
                  </a:lnTo>
                  <a:lnTo>
                    <a:pt x="129456" y="254255"/>
                  </a:lnTo>
                  <a:lnTo>
                    <a:pt x="117038" y="249909"/>
                  </a:lnTo>
                  <a:lnTo>
                    <a:pt x="107725" y="242458"/>
                  </a:lnTo>
                  <a:lnTo>
                    <a:pt x="106793" y="237181"/>
                  </a:lnTo>
                  <a:lnTo>
                    <a:pt x="102758" y="231903"/>
                  </a:lnTo>
                  <a:lnTo>
                    <a:pt x="100584" y="226625"/>
                  </a:lnTo>
                  <a:lnTo>
                    <a:pt x="100584" y="220417"/>
                  </a:lnTo>
                  <a:lnTo>
                    <a:pt x="100584" y="217312"/>
                  </a:lnTo>
                  <a:lnTo>
                    <a:pt x="100584" y="212966"/>
                  </a:lnTo>
                  <a:lnTo>
                    <a:pt x="102758" y="212966"/>
                  </a:lnTo>
                  <a:lnTo>
                    <a:pt x="104931" y="212034"/>
                  </a:lnTo>
                  <a:lnTo>
                    <a:pt x="107104" y="212034"/>
                  </a:lnTo>
                  <a:lnTo>
                    <a:pt x="108035" y="212034"/>
                  </a:lnTo>
                  <a:lnTo>
                    <a:pt x="112071" y="209861"/>
                  </a:lnTo>
                  <a:lnTo>
                    <a:pt x="113623" y="204894"/>
                  </a:lnTo>
                  <a:lnTo>
                    <a:pt x="113623" y="198685"/>
                  </a:lnTo>
                  <a:lnTo>
                    <a:pt x="113623" y="195581"/>
                  </a:lnTo>
                  <a:lnTo>
                    <a:pt x="114554" y="193408"/>
                  </a:lnTo>
                  <a:lnTo>
                    <a:pt x="116728" y="190303"/>
                  </a:lnTo>
                  <a:lnTo>
                    <a:pt x="118901" y="190303"/>
                  </a:lnTo>
                  <a:lnTo>
                    <a:pt x="121074" y="188130"/>
                  </a:lnTo>
                  <a:lnTo>
                    <a:pt x="122005" y="188130"/>
                  </a:lnTo>
                  <a:lnTo>
                    <a:pt x="124178" y="188130"/>
                  </a:lnTo>
                  <a:lnTo>
                    <a:pt x="127283" y="185957"/>
                  </a:lnTo>
                  <a:lnTo>
                    <a:pt x="129456" y="178506"/>
                  </a:lnTo>
                  <a:lnTo>
                    <a:pt x="131629" y="173229"/>
                  </a:lnTo>
                  <a:lnTo>
                    <a:pt x="133802" y="167951"/>
                  </a:lnTo>
                  <a:lnTo>
                    <a:pt x="136907" y="162674"/>
                  </a:lnTo>
                  <a:lnTo>
                    <a:pt x="139080" y="160500"/>
                  </a:lnTo>
                  <a:lnTo>
                    <a:pt x="141253" y="160500"/>
                  </a:lnTo>
                  <a:lnTo>
                    <a:pt x="142184" y="158327"/>
                  </a:lnTo>
                  <a:lnTo>
                    <a:pt x="144357" y="158327"/>
                  </a:lnTo>
                  <a:lnTo>
                    <a:pt x="148083" y="158327"/>
                  </a:lnTo>
                  <a:lnTo>
                    <a:pt x="148083" y="158327"/>
                  </a:lnTo>
                  <a:lnTo>
                    <a:pt x="148083" y="158327"/>
                  </a:lnTo>
                  <a:close/>
                  <a:moveTo>
                    <a:pt x="1222846" y="138148"/>
                  </a:moveTo>
                  <a:lnTo>
                    <a:pt x="1228124" y="140322"/>
                  </a:lnTo>
                  <a:lnTo>
                    <a:pt x="1233401" y="141253"/>
                  </a:lnTo>
                  <a:lnTo>
                    <a:pt x="1236506" y="143426"/>
                  </a:lnTo>
                  <a:lnTo>
                    <a:pt x="1242714" y="145599"/>
                  </a:lnTo>
                  <a:lnTo>
                    <a:pt x="1242714" y="150877"/>
                  </a:lnTo>
                  <a:lnTo>
                    <a:pt x="1243646" y="155223"/>
                  </a:lnTo>
                  <a:lnTo>
                    <a:pt x="1243646" y="158327"/>
                  </a:lnTo>
                  <a:lnTo>
                    <a:pt x="1245819" y="162674"/>
                  </a:lnTo>
                  <a:lnTo>
                    <a:pt x="1233401" y="162674"/>
                  </a:lnTo>
                  <a:lnTo>
                    <a:pt x="1231228" y="158327"/>
                  </a:lnTo>
                  <a:lnTo>
                    <a:pt x="1229055" y="155223"/>
                  </a:lnTo>
                  <a:lnTo>
                    <a:pt x="1225950" y="150877"/>
                  </a:lnTo>
                  <a:lnTo>
                    <a:pt x="1223777" y="148704"/>
                  </a:lnTo>
                  <a:lnTo>
                    <a:pt x="1223777" y="143426"/>
                  </a:lnTo>
                  <a:lnTo>
                    <a:pt x="1222846" y="138148"/>
                  </a:lnTo>
                  <a:lnTo>
                    <a:pt x="1222846" y="138148"/>
                  </a:lnTo>
                  <a:lnTo>
                    <a:pt x="1222846" y="138148"/>
                  </a:lnTo>
                  <a:close/>
                  <a:moveTo>
                    <a:pt x="1730114" y="113934"/>
                  </a:moveTo>
                  <a:lnTo>
                    <a:pt x="1736323" y="123557"/>
                  </a:lnTo>
                  <a:lnTo>
                    <a:pt x="1741601" y="141563"/>
                  </a:lnTo>
                  <a:lnTo>
                    <a:pt x="1749051" y="158327"/>
                  </a:lnTo>
                  <a:lnTo>
                    <a:pt x="1758365" y="175091"/>
                  </a:lnTo>
                  <a:lnTo>
                    <a:pt x="1763642" y="182542"/>
                  </a:lnTo>
                  <a:lnTo>
                    <a:pt x="1766747" y="178196"/>
                  </a:lnTo>
                  <a:lnTo>
                    <a:pt x="1768920" y="177265"/>
                  </a:lnTo>
                  <a:lnTo>
                    <a:pt x="1772956" y="177265"/>
                  </a:lnTo>
                  <a:lnTo>
                    <a:pt x="1776060" y="175091"/>
                  </a:lnTo>
                  <a:lnTo>
                    <a:pt x="1783511" y="175091"/>
                  </a:lnTo>
                  <a:lnTo>
                    <a:pt x="1783511" y="178196"/>
                  </a:lnTo>
                  <a:lnTo>
                    <a:pt x="1787547" y="178196"/>
                  </a:lnTo>
                  <a:lnTo>
                    <a:pt x="1787547" y="189682"/>
                  </a:lnTo>
                  <a:lnTo>
                    <a:pt x="1759296" y="192787"/>
                  </a:lnTo>
                  <a:lnTo>
                    <a:pt x="1756192" y="222279"/>
                  </a:lnTo>
                  <a:lnTo>
                    <a:pt x="1746878" y="246494"/>
                  </a:lnTo>
                  <a:lnTo>
                    <a:pt x="1739428" y="270709"/>
                  </a:lnTo>
                  <a:lnTo>
                    <a:pt x="1736323" y="290888"/>
                  </a:lnTo>
                  <a:lnTo>
                    <a:pt x="1734150" y="311067"/>
                  </a:lnTo>
                  <a:lnTo>
                    <a:pt x="1734150" y="327831"/>
                  </a:lnTo>
                  <a:lnTo>
                    <a:pt x="1730114" y="343664"/>
                  </a:lnTo>
                  <a:lnTo>
                    <a:pt x="1727010" y="343664"/>
                  </a:lnTo>
                  <a:lnTo>
                    <a:pt x="1727010" y="340559"/>
                  </a:lnTo>
                  <a:lnTo>
                    <a:pt x="1721732" y="333108"/>
                  </a:lnTo>
                  <a:lnTo>
                    <a:pt x="1712419" y="323485"/>
                  </a:lnTo>
                  <a:lnTo>
                    <a:pt x="1701864" y="310756"/>
                  </a:lnTo>
                  <a:lnTo>
                    <a:pt x="1692550" y="298028"/>
                  </a:lnTo>
                  <a:lnTo>
                    <a:pt x="1685100" y="285300"/>
                  </a:lnTo>
                  <a:lnTo>
                    <a:pt x="1681064" y="273813"/>
                  </a:lnTo>
                  <a:lnTo>
                    <a:pt x="1683237" y="266363"/>
                  </a:lnTo>
                  <a:lnTo>
                    <a:pt x="1687273" y="264189"/>
                  </a:lnTo>
                  <a:lnTo>
                    <a:pt x="1690377" y="264189"/>
                  </a:lnTo>
                  <a:lnTo>
                    <a:pt x="1692550" y="264189"/>
                  </a:lnTo>
                  <a:lnTo>
                    <a:pt x="1694723" y="264189"/>
                  </a:lnTo>
                  <a:lnTo>
                    <a:pt x="1695655" y="264189"/>
                  </a:lnTo>
                  <a:lnTo>
                    <a:pt x="1697828" y="264189"/>
                  </a:lnTo>
                  <a:lnTo>
                    <a:pt x="1700001" y="263879"/>
                  </a:lnTo>
                  <a:lnTo>
                    <a:pt x="1703106" y="259533"/>
                  </a:lnTo>
                  <a:lnTo>
                    <a:pt x="1700001" y="259533"/>
                  </a:lnTo>
                  <a:lnTo>
                    <a:pt x="1700001" y="256428"/>
                  </a:lnTo>
                  <a:lnTo>
                    <a:pt x="1683237" y="254255"/>
                  </a:lnTo>
                  <a:lnTo>
                    <a:pt x="1673924" y="248978"/>
                  </a:lnTo>
                  <a:lnTo>
                    <a:pt x="1666473" y="239354"/>
                  </a:lnTo>
                  <a:lnTo>
                    <a:pt x="1673924" y="237181"/>
                  </a:lnTo>
                  <a:lnTo>
                    <a:pt x="1680132" y="235007"/>
                  </a:lnTo>
                  <a:lnTo>
                    <a:pt x="1683237" y="234076"/>
                  </a:lnTo>
                  <a:lnTo>
                    <a:pt x="1687273" y="231903"/>
                  </a:lnTo>
                  <a:lnTo>
                    <a:pt x="1690377" y="229730"/>
                  </a:lnTo>
                  <a:lnTo>
                    <a:pt x="1694413" y="226625"/>
                  </a:lnTo>
                  <a:lnTo>
                    <a:pt x="1694413" y="222279"/>
                  </a:lnTo>
                  <a:lnTo>
                    <a:pt x="1679822" y="222279"/>
                  </a:lnTo>
                  <a:lnTo>
                    <a:pt x="1675786" y="224452"/>
                  </a:lnTo>
                  <a:lnTo>
                    <a:pt x="1672682" y="224452"/>
                  </a:lnTo>
                  <a:lnTo>
                    <a:pt x="1668646" y="226625"/>
                  </a:lnTo>
                  <a:lnTo>
                    <a:pt x="1663369" y="226625"/>
                  </a:lnTo>
                  <a:lnTo>
                    <a:pt x="1654055" y="209861"/>
                  </a:lnTo>
                  <a:lnTo>
                    <a:pt x="1643500" y="193097"/>
                  </a:lnTo>
                  <a:lnTo>
                    <a:pt x="1644431" y="187820"/>
                  </a:lnTo>
                  <a:lnTo>
                    <a:pt x="1644431" y="184715"/>
                  </a:lnTo>
                  <a:lnTo>
                    <a:pt x="1646604" y="182542"/>
                  </a:lnTo>
                  <a:lnTo>
                    <a:pt x="1648778" y="178196"/>
                  </a:lnTo>
                  <a:lnTo>
                    <a:pt x="1648778" y="175091"/>
                  </a:lnTo>
                  <a:lnTo>
                    <a:pt x="1650951" y="169814"/>
                  </a:lnTo>
                  <a:lnTo>
                    <a:pt x="1646915" y="169814"/>
                  </a:lnTo>
                  <a:lnTo>
                    <a:pt x="1646915" y="165468"/>
                  </a:lnTo>
                  <a:lnTo>
                    <a:pt x="1643810" y="167641"/>
                  </a:lnTo>
                  <a:lnTo>
                    <a:pt x="1641637" y="167641"/>
                  </a:lnTo>
                  <a:lnTo>
                    <a:pt x="1639464" y="167641"/>
                  </a:lnTo>
                  <a:lnTo>
                    <a:pt x="1639464" y="167641"/>
                  </a:lnTo>
                  <a:lnTo>
                    <a:pt x="1637291" y="167641"/>
                  </a:lnTo>
                  <a:lnTo>
                    <a:pt x="1637291" y="165468"/>
                  </a:lnTo>
                  <a:lnTo>
                    <a:pt x="1634187" y="162363"/>
                  </a:lnTo>
                  <a:lnTo>
                    <a:pt x="1632013" y="158017"/>
                  </a:lnTo>
                  <a:lnTo>
                    <a:pt x="1629840" y="154912"/>
                  </a:lnTo>
                  <a:lnTo>
                    <a:pt x="1628909" y="152739"/>
                  </a:lnTo>
                  <a:lnTo>
                    <a:pt x="1628909" y="147462"/>
                  </a:lnTo>
                  <a:lnTo>
                    <a:pt x="1626736" y="141253"/>
                  </a:lnTo>
                  <a:lnTo>
                    <a:pt x="1646604" y="128525"/>
                  </a:lnTo>
                  <a:lnTo>
                    <a:pt x="1666473" y="117969"/>
                  </a:lnTo>
                  <a:lnTo>
                    <a:pt x="1668646" y="123247"/>
                  </a:lnTo>
                  <a:lnTo>
                    <a:pt x="1670819" y="128525"/>
                  </a:lnTo>
                  <a:lnTo>
                    <a:pt x="1672992" y="130698"/>
                  </a:lnTo>
                  <a:lnTo>
                    <a:pt x="1676097" y="132871"/>
                  </a:lnTo>
                  <a:lnTo>
                    <a:pt x="1678270" y="132871"/>
                  </a:lnTo>
                  <a:lnTo>
                    <a:pt x="1680443" y="133802"/>
                  </a:lnTo>
                  <a:lnTo>
                    <a:pt x="1683547" y="135975"/>
                  </a:lnTo>
                  <a:lnTo>
                    <a:pt x="1687583" y="138148"/>
                  </a:lnTo>
                  <a:lnTo>
                    <a:pt x="1690688" y="148704"/>
                  </a:lnTo>
                  <a:lnTo>
                    <a:pt x="1692861" y="162363"/>
                  </a:lnTo>
                  <a:lnTo>
                    <a:pt x="1695034" y="175091"/>
                  </a:lnTo>
                  <a:lnTo>
                    <a:pt x="1703416" y="175091"/>
                  </a:lnTo>
                  <a:lnTo>
                    <a:pt x="1703416" y="165468"/>
                  </a:lnTo>
                  <a:lnTo>
                    <a:pt x="1700311" y="154912"/>
                  </a:lnTo>
                  <a:lnTo>
                    <a:pt x="1700311" y="141253"/>
                  </a:lnTo>
                  <a:lnTo>
                    <a:pt x="1703416" y="128525"/>
                  </a:lnTo>
                  <a:lnTo>
                    <a:pt x="1707452" y="117969"/>
                  </a:lnTo>
                  <a:lnTo>
                    <a:pt x="1730114" y="113934"/>
                  </a:lnTo>
                  <a:lnTo>
                    <a:pt x="1730114" y="113934"/>
                  </a:lnTo>
                  <a:lnTo>
                    <a:pt x="1730114" y="113934"/>
                  </a:lnTo>
                  <a:close/>
                  <a:moveTo>
                    <a:pt x="2755827" y="104620"/>
                  </a:moveTo>
                  <a:lnTo>
                    <a:pt x="2761105" y="108966"/>
                  </a:lnTo>
                  <a:lnTo>
                    <a:pt x="2765140" y="112071"/>
                  </a:lnTo>
                  <a:lnTo>
                    <a:pt x="2770418" y="112071"/>
                  </a:lnTo>
                  <a:lnTo>
                    <a:pt x="2775696" y="112071"/>
                  </a:lnTo>
                  <a:lnTo>
                    <a:pt x="2785009" y="114244"/>
                  </a:lnTo>
                  <a:lnTo>
                    <a:pt x="2782836" y="118590"/>
                  </a:lnTo>
                  <a:lnTo>
                    <a:pt x="2782836" y="119522"/>
                  </a:lnTo>
                  <a:lnTo>
                    <a:pt x="2782836" y="121695"/>
                  </a:lnTo>
                  <a:lnTo>
                    <a:pt x="2781905" y="123868"/>
                  </a:lnTo>
                  <a:lnTo>
                    <a:pt x="2781905" y="126041"/>
                  </a:lnTo>
                  <a:lnTo>
                    <a:pt x="2768245" y="133492"/>
                  </a:lnTo>
                  <a:lnTo>
                    <a:pt x="2750550" y="136596"/>
                  </a:lnTo>
                  <a:lnTo>
                    <a:pt x="2731613" y="138769"/>
                  </a:lnTo>
                  <a:lnTo>
                    <a:pt x="2730681" y="134423"/>
                  </a:lnTo>
                  <a:lnTo>
                    <a:pt x="2730681" y="131319"/>
                  </a:lnTo>
                  <a:lnTo>
                    <a:pt x="2728508" y="126972"/>
                  </a:lnTo>
                  <a:lnTo>
                    <a:pt x="2728508" y="121695"/>
                  </a:lnTo>
                  <a:lnTo>
                    <a:pt x="2733786" y="118590"/>
                  </a:lnTo>
                  <a:lnTo>
                    <a:pt x="2737821" y="114244"/>
                  </a:lnTo>
                  <a:lnTo>
                    <a:pt x="2740926" y="112071"/>
                  </a:lnTo>
                  <a:lnTo>
                    <a:pt x="2744961" y="108966"/>
                  </a:lnTo>
                  <a:lnTo>
                    <a:pt x="2748066" y="106793"/>
                  </a:lnTo>
                  <a:lnTo>
                    <a:pt x="2755827" y="104620"/>
                  </a:lnTo>
                  <a:lnTo>
                    <a:pt x="2755827" y="104620"/>
                  </a:lnTo>
                  <a:lnTo>
                    <a:pt x="2755827" y="104620"/>
                  </a:lnTo>
                  <a:close/>
                  <a:moveTo>
                    <a:pt x="2195472" y="104620"/>
                  </a:moveTo>
                  <a:lnTo>
                    <a:pt x="2210063" y="106793"/>
                  </a:lnTo>
                  <a:lnTo>
                    <a:pt x="2220619" y="112071"/>
                  </a:lnTo>
                  <a:lnTo>
                    <a:pt x="2231174" y="118280"/>
                  </a:lnTo>
                  <a:lnTo>
                    <a:pt x="2228069" y="121384"/>
                  </a:lnTo>
                  <a:lnTo>
                    <a:pt x="2225896" y="126662"/>
                  </a:lnTo>
                  <a:lnTo>
                    <a:pt x="2222792" y="128835"/>
                  </a:lnTo>
                  <a:lnTo>
                    <a:pt x="2217514" y="131008"/>
                  </a:lnTo>
                  <a:lnTo>
                    <a:pt x="2211305" y="133181"/>
                  </a:lnTo>
                  <a:lnTo>
                    <a:pt x="2203855" y="133181"/>
                  </a:lnTo>
                  <a:lnTo>
                    <a:pt x="2198577" y="136286"/>
                  </a:lnTo>
                  <a:lnTo>
                    <a:pt x="2193300" y="136286"/>
                  </a:lnTo>
                  <a:lnTo>
                    <a:pt x="2188022" y="138459"/>
                  </a:lnTo>
                  <a:lnTo>
                    <a:pt x="2180571" y="138459"/>
                  </a:lnTo>
                  <a:lnTo>
                    <a:pt x="2180571" y="126972"/>
                  </a:lnTo>
                  <a:lnTo>
                    <a:pt x="2181502" y="119522"/>
                  </a:lnTo>
                  <a:lnTo>
                    <a:pt x="2188953" y="114244"/>
                  </a:lnTo>
                  <a:lnTo>
                    <a:pt x="2195472" y="104620"/>
                  </a:lnTo>
                  <a:lnTo>
                    <a:pt x="2195472" y="104620"/>
                  </a:lnTo>
                  <a:lnTo>
                    <a:pt x="2195472" y="104620"/>
                  </a:lnTo>
                  <a:close/>
                  <a:moveTo>
                    <a:pt x="798156" y="104620"/>
                  </a:moveTo>
                  <a:lnTo>
                    <a:pt x="812747" y="104620"/>
                  </a:lnTo>
                  <a:lnTo>
                    <a:pt x="815852" y="114244"/>
                  </a:lnTo>
                  <a:lnTo>
                    <a:pt x="819887" y="119522"/>
                  </a:lnTo>
                  <a:lnTo>
                    <a:pt x="822992" y="126972"/>
                  </a:lnTo>
                  <a:lnTo>
                    <a:pt x="825165" y="138459"/>
                  </a:lnTo>
                  <a:lnTo>
                    <a:pt x="822060" y="138459"/>
                  </a:lnTo>
                  <a:lnTo>
                    <a:pt x="810574" y="131008"/>
                  </a:lnTo>
                  <a:lnTo>
                    <a:pt x="803123" y="123557"/>
                  </a:lnTo>
                  <a:lnTo>
                    <a:pt x="797846" y="116107"/>
                  </a:lnTo>
                  <a:lnTo>
                    <a:pt x="797846" y="104620"/>
                  </a:lnTo>
                  <a:lnTo>
                    <a:pt x="798156" y="104620"/>
                  </a:lnTo>
                  <a:lnTo>
                    <a:pt x="798156" y="104620"/>
                  </a:lnTo>
                  <a:close/>
                  <a:moveTo>
                    <a:pt x="2852997" y="81337"/>
                  </a:moveTo>
                  <a:lnTo>
                    <a:pt x="2856101" y="81337"/>
                  </a:lnTo>
                  <a:lnTo>
                    <a:pt x="2860137" y="83510"/>
                  </a:lnTo>
                  <a:lnTo>
                    <a:pt x="2861068" y="83510"/>
                  </a:lnTo>
                  <a:lnTo>
                    <a:pt x="2863241" y="83510"/>
                  </a:lnTo>
                  <a:lnTo>
                    <a:pt x="2865415" y="84441"/>
                  </a:lnTo>
                  <a:lnTo>
                    <a:pt x="2861379" y="88788"/>
                  </a:lnTo>
                  <a:lnTo>
                    <a:pt x="2858274" y="91892"/>
                  </a:lnTo>
                  <a:lnTo>
                    <a:pt x="2856101" y="97170"/>
                  </a:lnTo>
                  <a:lnTo>
                    <a:pt x="2853928" y="101516"/>
                  </a:lnTo>
                  <a:lnTo>
                    <a:pt x="2852997" y="108966"/>
                  </a:lnTo>
                  <a:lnTo>
                    <a:pt x="2856101" y="108966"/>
                  </a:lnTo>
                  <a:lnTo>
                    <a:pt x="2860137" y="103689"/>
                  </a:lnTo>
                  <a:lnTo>
                    <a:pt x="2863241" y="99343"/>
                  </a:lnTo>
                  <a:lnTo>
                    <a:pt x="2867277" y="96238"/>
                  </a:lnTo>
                  <a:lnTo>
                    <a:pt x="2872555" y="94065"/>
                  </a:lnTo>
                  <a:lnTo>
                    <a:pt x="2883110" y="104620"/>
                  </a:lnTo>
                  <a:lnTo>
                    <a:pt x="2896770" y="114244"/>
                  </a:lnTo>
                  <a:lnTo>
                    <a:pt x="2905151" y="121695"/>
                  </a:lnTo>
                  <a:lnTo>
                    <a:pt x="2905151" y="145910"/>
                  </a:lnTo>
                  <a:lnTo>
                    <a:pt x="2911360" y="151187"/>
                  </a:lnTo>
                  <a:lnTo>
                    <a:pt x="2916638" y="155533"/>
                  </a:lnTo>
                  <a:lnTo>
                    <a:pt x="2921916" y="156465"/>
                  </a:lnTo>
                  <a:lnTo>
                    <a:pt x="2925952" y="163915"/>
                  </a:lnTo>
                  <a:lnTo>
                    <a:pt x="2929056" y="178817"/>
                  </a:lnTo>
                  <a:lnTo>
                    <a:pt x="2921605" y="188441"/>
                  </a:lnTo>
                  <a:lnTo>
                    <a:pt x="2918501" y="198064"/>
                  </a:lnTo>
                  <a:lnTo>
                    <a:pt x="2911050" y="203342"/>
                  </a:lnTo>
                  <a:lnTo>
                    <a:pt x="2901737" y="205515"/>
                  </a:lnTo>
                  <a:lnTo>
                    <a:pt x="2884972" y="206446"/>
                  </a:lnTo>
                  <a:lnTo>
                    <a:pt x="2872555" y="195891"/>
                  </a:lnTo>
                  <a:lnTo>
                    <a:pt x="2853618" y="186267"/>
                  </a:lnTo>
                  <a:lnTo>
                    <a:pt x="2833749" y="180990"/>
                  </a:lnTo>
                  <a:lnTo>
                    <a:pt x="2813881" y="173539"/>
                  </a:lnTo>
                  <a:lnTo>
                    <a:pt x="2796185" y="166089"/>
                  </a:lnTo>
                  <a:lnTo>
                    <a:pt x="2784699" y="155533"/>
                  </a:lnTo>
                  <a:lnTo>
                    <a:pt x="2792149" y="151187"/>
                  </a:lnTo>
                  <a:lnTo>
                    <a:pt x="2797427" y="148083"/>
                  </a:lnTo>
                  <a:lnTo>
                    <a:pt x="2801463" y="143736"/>
                  </a:lnTo>
                  <a:lnTo>
                    <a:pt x="2803636" y="138459"/>
                  </a:lnTo>
                  <a:lnTo>
                    <a:pt x="2804567" y="128835"/>
                  </a:lnTo>
                  <a:lnTo>
                    <a:pt x="2803636" y="125731"/>
                  </a:lnTo>
                  <a:lnTo>
                    <a:pt x="2801463" y="119522"/>
                  </a:lnTo>
                  <a:lnTo>
                    <a:pt x="2801463" y="111760"/>
                  </a:lnTo>
                  <a:lnTo>
                    <a:pt x="2801463" y="104310"/>
                  </a:lnTo>
                  <a:lnTo>
                    <a:pt x="2801463" y="103378"/>
                  </a:lnTo>
                  <a:lnTo>
                    <a:pt x="2803636" y="103378"/>
                  </a:lnTo>
                  <a:lnTo>
                    <a:pt x="2803636" y="103378"/>
                  </a:lnTo>
                  <a:lnTo>
                    <a:pt x="2803636" y="103378"/>
                  </a:lnTo>
                  <a:lnTo>
                    <a:pt x="2803636" y="103378"/>
                  </a:lnTo>
                  <a:lnTo>
                    <a:pt x="2804567" y="101205"/>
                  </a:lnTo>
                  <a:lnTo>
                    <a:pt x="2821331" y="96859"/>
                  </a:lnTo>
                  <a:lnTo>
                    <a:pt x="2839027" y="88477"/>
                  </a:lnTo>
                  <a:lnTo>
                    <a:pt x="2852997" y="81337"/>
                  </a:lnTo>
                  <a:lnTo>
                    <a:pt x="2852997" y="81337"/>
                  </a:lnTo>
                  <a:lnTo>
                    <a:pt x="2852997" y="81337"/>
                  </a:lnTo>
                  <a:close/>
                  <a:moveTo>
                    <a:pt x="2621404" y="76991"/>
                  </a:moveTo>
                  <a:lnTo>
                    <a:pt x="2631959" y="76991"/>
                  </a:lnTo>
                  <a:lnTo>
                    <a:pt x="2646550" y="91892"/>
                  </a:lnTo>
                  <a:lnTo>
                    <a:pt x="2665487" y="104620"/>
                  </a:lnTo>
                  <a:lnTo>
                    <a:pt x="2665487" y="108656"/>
                  </a:lnTo>
                  <a:lnTo>
                    <a:pt x="2661451" y="108656"/>
                  </a:lnTo>
                  <a:lnTo>
                    <a:pt x="2661451" y="113934"/>
                  </a:lnTo>
                  <a:lnTo>
                    <a:pt x="2643756" y="104310"/>
                  </a:lnTo>
                  <a:lnTo>
                    <a:pt x="2631338" y="91582"/>
                  </a:lnTo>
                  <a:lnTo>
                    <a:pt x="2621404" y="76991"/>
                  </a:lnTo>
                  <a:lnTo>
                    <a:pt x="2621404" y="76991"/>
                  </a:lnTo>
                  <a:lnTo>
                    <a:pt x="2621404" y="76991"/>
                  </a:lnTo>
                  <a:close/>
                  <a:moveTo>
                    <a:pt x="2255078" y="71713"/>
                  </a:moveTo>
                  <a:lnTo>
                    <a:pt x="2269669" y="76059"/>
                  </a:lnTo>
                  <a:lnTo>
                    <a:pt x="2281155" y="79164"/>
                  </a:lnTo>
                  <a:lnTo>
                    <a:pt x="2291711" y="84441"/>
                  </a:lnTo>
                  <a:lnTo>
                    <a:pt x="2291711" y="94065"/>
                  </a:lnTo>
                  <a:lnTo>
                    <a:pt x="2282397" y="96238"/>
                  </a:lnTo>
                  <a:lnTo>
                    <a:pt x="2274015" y="99343"/>
                  </a:lnTo>
                  <a:lnTo>
                    <a:pt x="2260356" y="101516"/>
                  </a:lnTo>
                  <a:lnTo>
                    <a:pt x="2255078" y="103689"/>
                  </a:lnTo>
                  <a:lnTo>
                    <a:pt x="2251974" y="104620"/>
                  </a:lnTo>
                  <a:lnTo>
                    <a:pt x="2245765" y="104620"/>
                  </a:lnTo>
                  <a:lnTo>
                    <a:pt x="2240487" y="104620"/>
                  </a:lnTo>
                  <a:lnTo>
                    <a:pt x="2240487" y="94065"/>
                  </a:lnTo>
                  <a:lnTo>
                    <a:pt x="2244523" y="88788"/>
                  </a:lnTo>
                  <a:lnTo>
                    <a:pt x="2249800" y="81337"/>
                  </a:lnTo>
                  <a:lnTo>
                    <a:pt x="2255078" y="71713"/>
                  </a:lnTo>
                  <a:lnTo>
                    <a:pt x="2255078" y="71713"/>
                  </a:lnTo>
                  <a:lnTo>
                    <a:pt x="2255078" y="71713"/>
                  </a:lnTo>
                  <a:close/>
                  <a:moveTo>
                    <a:pt x="1810520" y="61158"/>
                  </a:moveTo>
                  <a:lnTo>
                    <a:pt x="1810520" y="81337"/>
                  </a:lnTo>
                  <a:lnTo>
                    <a:pt x="1817970" y="81337"/>
                  </a:lnTo>
                  <a:lnTo>
                    <a:pt x="1822006" y="79164"/>
                  </a:lnTo>
                  <a:lnTo>
                    <a:pt x="1825111" y="79164"/>
                  </a:lnTo>
                  <a:lnTo>
                    <a:pt x="1829146" y="79164"/>
                  </a:lnTo>
                  <a:lnTo>
                    <a:pt x="1830078" y="79164"/>
                  </a:lnTo>
                  <a:lnTo>
                    <a:pt x="1834114" y="81337"/>
                  </a:lnTo>
                  <a:lnTo>
                    <a:pt x="1839391" y="84441"/>
                  </a:lnTo>
                  <a:lnTo>
                    <a:pt x="1839391" y="94065"/>
                  </a:lnTo>
                  <a:lnTo>
                    <a:pt x="1843427" y="96238"/>
                  </a:lnTo>
                  <a:lnTo>
                    <a:pt x="1848705" y="96238"/>
                  </a:lnTo>
                  <a:lnTo>
                    <a:pt x="1851809" y="94065"/>
                  </a:lnTo>
                  <a:lnTo>
                    <a:pt x="1858018" y="94065"/>
                  </a:lnTo>
                  <a:lnTo>
                    <a:pt x="1858949" y="91892"/>
                  </a:lnTo>
                  <a:lnTo>
                    <a:pt x="1862985" y="94065"/>
                  </a:lnTo>
                  <a:lnTo>
                    <a:pt x="1866090" y="97170"/>
                  </a:lnTo>
                  <a:lnTo>
                    <a:pt x="1870125" y="103378"/>
                  </a:lnTo>
                  <a:lnTo>
                    <a:pt x="1873230" y="108656"/>
                  </a:lnTo>
                  <a:lnTo>
                    <a:pt x="1867952" y="121384"/>
                  </a:lnTo>
                  <a:lnTo>
                    <a:pt x="1862675" y="134113"/>
                  </a:lnTo>
                  <a:lnTo>
                    <a:pt x="1858639" y="149014"/>
                  </a:lnTo>
                  <a:lnTo>
                    <a:pt x="1846221" y="149014"/>
                  </a:lnTo>
                  <a:lnTo>
                    <a:pt x="1836908" y="153360"/>
                  </a:lnTo>
                  <a:lnTo>
                    <a:pt x="1828526" y="158638"/>
                  </a:lnTo>
                  <a:lnTo>
                    <a:pt x="1813935" y="162984"/>
                  </a:lnTo>
                  <a:lnTo>
                    <a:pt x="1804621" y="155533"/>
                  </a:lnTo>
                  <a:lnTo>
                    <a:pt x="1792203" y="151187"/>
                  </a:lnTo>
                  <a:lnTo>
                    <a:pt x="1779786" y="145910"/>
                  </a:lnTo>
                  <a:lnTo>
                    <a:pt x="1777613" y="141563"/>
                  </a:lnTo>
                  <a:lnTo>
                    <a:pt x="1777613" y="138459"/>
                  </a:lnTo>
                  <a:lnTo>
                    <a:pt x="1775439" y="134113"/>
                  </a:lnTo>
                  <a:lnTo>
                    <a:pt x="1773266" y="128835"/>
                  </a:lnTo>
                  <a:lnTo>
                    <a:pt x="1767989" y="123557"/>
                  </a:lnTo>
                  <a:lnTo>
                    <a:pt x="1762711" y="118280"/>
                  </a:lnTo>
                  <a:lnTo>
                    <a:pt x="1758675" y="113934"/>
                  </a:lnTo>
                  <a:lnTo>
                    <a:pt x="1755571" y="106483"/>
                  </a:lnTo>
                  <a:lnTo>
                    <a:pt x="1753398" y="93755"/>
                  </a:lnTo>
                  <a:lnTo>
                    <a:pt x="1760848" y="84131"/>
                  </a:lnTo>
                  <a:lnTo>
                    <a:pt x="1766126" y="76680"/>
                  </a:lnTo>
                  <a:lnTo>
                    <a:pt x="1773577" y="76680"/>
                  </a:lnTo>
                  <a:lnTo>
                    <a:pt x="1779786" y="78853"/>
                  </a:lnTo>
                  <a:lnTo>
                    <a:pt x="1787236" y="81026"/>
                  </a:lnTo>
                  <a:lnTo>
                    <a:pt x="1794687" y="81026"/>
                  </a:lnTo>
                  <a:lnTo>
                    <a:pt x="1794687" y="68298"/>
                  </a:lnTo>
                  <a:lnTo>
                    <a:pt x="1797791" y="66125"/>
                  </a:lnTo>
                  <a:lnTo>
                    <a:pt x="1801827" y="63952"/>
                  </a:lnTo>
                  <a:lnTo>
                    <a:pt x="1802759" y="63952"/>
                  </a:lnTo>
                  <a:lnTo>
                    <a:pt x="1806794" y="61779"/>
                  </a:lnTo>
                  <a:lnTo>
                    <a:pt x="1810520" y="61158"/>
                  </a:lnTo>
                  <a:lnTo>
                    <a:pt x="1810520" y="61158"/>
                  </a:lnTo>
                  <a:lnTo>
                    <a:pt x="1810520" y="61158"/>
                  </a:lnTo>
                  <a:close/>
                  <a:moveTo>
                    <a:pt x="2281155" y="47498"/>
                  </a:moveTo>
                  <a:lnTo>
                    <a:pt x="2295747" y="47498"/>
                  </a:lnTo>
                  <a:lnTo>
                    <a:pt x="2304129" y="57122"/>
                  </a:lnTo>
                  <a:lnTo>
                    <a:pt x="2313442" y="62400"/>
                  </a:lnTo>
                  <a:lnTo>
                    <a:pt x="2320893" y="69850"/>
                  </a:lnTo>
                  <a:lnTo>
                    <a:pt x="2328343" y="81337"/>
                  </a:lnTo>
                  <a:lnTo>
                    <a:pt x="2311579" y="81337"/>
                  </a:lnTo>
                  <a:lnTo>
                    <a:pt x="2301024" y="69850"/>
                  </a:lnTo>
                  <a:lnTo>
                    <a:pt x="2289538" y="61468"/>
                  </a:lnTo>
                  <a:lnTo>
                    <a:pt x="2281155" y="47498"/>
                  </a:lnTo>
                  <a:lnTo>
                    <a:pt x="2281155" y="47498"/>
                  </a:lnTo>
                  <a:lnTo>
                    <a:pt x="2281155" y="47498"/>
                  </a:lnTo>
                  <a:close/>
                  <a:moveTo>
                    <a:pt x="439281" y="47498"/>
                  </a:moveTo>
                  <a:lnTo>
                    <a:pt x="451699" y="47498"/>
                  </a:lnTo>
                  <a:lnTo>
                    <a:pt x="456976" y="51844"/>
                  </a:lnTo>
                  <a:lnTo>
                    <a:pt x="461012" y="54949"/>
                  </a:lnTo>
                  <a:lnTo>
                    <a:pt x="463185" y="59295"/>
                  </a:lnTo>
                  <a:lnTo>
                    <a:pt x="466290" y="64573"/>
                  </a:lnTo>
                  <a:lnTo>
                    <a:pt x="468463" y="68919"/>
                  </a:lnTo>
                  <a:lnTo>
                    <a:pt x="477776" y="59295"/>
                  </a:lnTo>
                  <a:lnTo>
                    <a:pt x="488331" y="54949"/>
                  </a:lnTo>
                  <a:lnTo>
                    <a:pt x="505095" y="57122"/>
                  </a:lnTo>
                  <a:lnTo>
                    <a:pt x="505095" y="72023"/>
                  </a:lnTo>
                  <a:lnTo>
                    <a:pt x="528068" y="74197"/>
                  </a:lnTo>
                  <a:lnTo>
                    <a:pt x="548868" y="77301"/>
                  </a:lnTo>
                  <a:lnTo>
                    <a:pt x="566564" y="81647"/>
                  </a:lnTo>
                  <a:lnTo>
                    <a:pt x="586432" y="83820"/>
                  </a:lnTo>
                  <a:lnTo>
                    <a:pt x="608474" y="81647"/>
                  </a:lnTo>
                  <a:lnTo>
                    <a:pt x="608474" y="94376"/>
                  </a:lnTo>
                  <a:lnTo>
                    <a:pt x="612510" y="94376"/>
                  </a:lnTo>
                  <a:lnTo>
                    <a:pt x="615614" y="94376"/>
                  </a:lnTo>
                  <a:lnTo>
                    <a:pt x="617787" y="94376"/>
                  </a:lnTo>
                  <a:lnTo>
                    <a:pt x="619960" y="96549"/>
                  </a:lnTo>
                  <a:lnTo>
                    <a:pt x="622133" y="97480"/>
                  </a:lnTo>
                  <a:lnTo>
                    <a:pt x="618098" y="97480"/>
                  </a:lnTo>
                  <a:lnTo>
                    <a:pt x="601023" y="108656"/>
                  </a:lnTo>
                  <a:lnTo>
                    <a:pt x="581155" y="121384"/>
                  </a:lnTo>
                  <a:lnTo>
                    <a:pt x="557250" y="132871"/>
                  </a:lnTo>
                  <a:lnTo>
                    <a:pt x="535209" y="145599"/>
                  </a:lnTo>
                  <a:lnTo>
                    <a:pt x="519686" y="156154"/>
                  </a:lnTo>
                  <a:lnTo>
                    <a:pt x="508200" y="165778"/>
                  </a:lnTo>
                  <a:lnTo>
                    <a:pt x="524964" y="165778"/>
                  </a:lnTo>
                  <a:lnTo>
                    <a:pt x="530241" y="162674"/>
                  </a:lnTo>
                  <a:lnTo>
                    <a:pt x="535519" y="160500"/>
                  </a:lnTo>
                  <a:lnTo>
                    <a:pt x="541728" y="158327"/>
                  </a:lnTo>
                  <a:lnTo>
                    <a:pt x="549179" y="158327"/>
                  </a:lnTo>
                  <a:lnTo>
                    <a:pt x="549179" y="162674"/>
                  </a:lnTo>
                  <a:lnTo>
                    <a:pt x="527137" y="178506"/>
                  </a:lnTo>
                  <a:lnTo>
                    <a:pt x="508200" y="195270"/>
                  </a:lnTo>
                  <a:lnTo>
                    <a:pt x="492677" y="212034"/>
                  </a:lnTo>
                  <a:lnTo>
                    <a:pt x="473740" y="226936"/>
                  </a:lnTo>
                  <a:lnTo>
                    <a:pt x="453872" y="239664"/>
                  </a:lnTo>
                  <a:lnTo>
                    <a:pt x="427794" y="247115"/>
                  </a:lnTo>
                  <a:lnTo>
                    <a:pt x="427794" y="259843"/>
                  </a:lnTo>
                  <a:lnTo>
                    <a:pt x="415377" y="262016"/>
                  </a:lnTo>
                  <a:lnTo>
                    <a:pt x="400786" y="267294"/>
                  </a:lnTo>
                  <a:lnTo>
                    <a:pt x="392403" y="274745"/>
                  </a:lnTo>
                  <a:lnTo>
                    <a:pt x="397681" y="279091"/>
                  </a:lnTo>
                  <a:lnTo>
                    <a:pt x="400786" y="282195"/>
                  </a:lnTo>
                  <a:lnTo>
                    <a:pt x="402959" y="284368"/>
                  </a:lnTo>
                  <a:lnTo>
                    <a:pt x="402959" y="287473"/>
                  </a:lnTo>
                  <a:lnTo>
                    <a:pt x="402959" y="291819"/>
                  </a:lnTo>
                  <a:lnTo>
                    <a:pt x="400786" y="297097"/>
                  </a:lnTo>
                  <a:lnTo>
                    <a:pt x="400786" y="304547"/>
                  </a:lnTo>
                  <a:lnTo>
                    <a:pt x="361048" y="307652"/>
                  </a:lnTo>
                  <a:lnTo>
                    <a:pt x="361048" y="311998"/>
                  </a:lnTo>
                  <a:lnTo>
                    <a:pt x="366326" y="314171"/>
                  </a:lnTo>
                  <a:lnTo>
                    <a:pt x="368499" y="314171"/>
                  </a:lnTo>
                  <a:lnTo>
                    <a:pt x="371604" y="314171"/>
                  </a:lnTo>
                  <a:lnTo>
                    <a:pt x="371604" y="314171"/>
                  </a:lnTo>
                  <a:lnTo>
                    <a:pt x="373777" y="315103"/>
                  </a:lnTo>
                  <a:lnTo>
                    <a:pt x="373777" y="317276"/>
                  </a:lnTo>
                  <a:lnTo>
                    <a:pt x="377813" y="321622"/>
                  </a:lnTo>
                  <a:lnTo>
                    <a:pt x="371604" y="321622"/>
                  </a:lnTo>
                  <a:lnTo>
                    <a:pt x="363222" y="324726"/>
                  </a:lnTo>
                  <a:lnTo>
                    <a:pt x="351735" y="329073"/>
                  </a:lnTo>
                  <a:lnTo>
                    <a:pt x="341180" y="332177"/>
                  </a:lnTo>
                  <a:lnTo>
                    <a:pt x="344284" y="334350"/>
                  </a:lnTo>
                  <a:lnTo>
                    <a:pt x="346458" y="334350"/>
                  </a:lnTo>
                  <a:lnTo>
                    <a:pt x="348631" y="334350"/>
                  </a:lnTo>
                  <a:lnTo>
                    <a:pt x="349562" y="336523"/>
                  </a:lnTo>
                  <a:lnTo>
                    <a:pt x="351735" y="336523"/>
                  </a:lnTo>
                  <a:lnTo>
                    <a:pt x="349562" y="339628"/>
                  </a:lnTo>
                  <a:lnTo>
                    <a:pt x="348631" y="343974"/>
                  </a:lnTo>
                  <a:lnTo>
                    <a:pt x="346458" y="344905"/>
                  </a:lnTo>
                  <a:lnTo>
                    <a:pt x="348631" y="347078"/>
                  </a:lnTo>
                  <a:lnTo>
                    <a:pt x="348631" y="349252"/>
                  </a:lnTo>
                  <a:lnTo>
                    <a:pt x="349562" y="352356"/>
                  </a:lnTo>
                  <a:lnTo>
                    <a:pt x="351735" y="356702"/>
                  </a:lnTo>
                  <a:lnTo>
                    <a:pt x="344284" y="358875"/>
                  </a:lnTo>
                  <a:lnTo>
                    <a:pt x="339007" y="358875"/>
                  </a:lnTo>
                  <a:lnTo>
                    <a:pt x="333729" y="358875"/>
                  </a:lnTo>
                  <a:lnTo>
                    <a:pt x="327520" y="361980"/>
                  </a:lnTo>
                  <a:lnTo>
                    <a:pt x="346458" y="361980"/>
                  </a:lnTo>
                  <a:lnTo>
                    <a:pt x="361048" y="366326"/>
                  </a:lnTo>
                  <a:lnTo>
                    <a:pt x="361048" y="373777"/>
                  </a:lnTo>
                  <a:lnTo>
                    <a:pt x="337144" y="373777"/>
                  </a:lnTo>
                  <a:lnTo>
                    <a:pt x="334971" y="379054"/>
                  </a:lnTo>
                  <a:lnTo>
                    <a:pt x="334971" y="381227"/>
                  </a:lnTo>
                  <a:lnTo>
                    <a:pt x="334971" y="382159"/>
                  </a:lnTo>
                  <a:lnTo>
                    <a:pt x="334040" y="384332"/>
                  </a:lnTo>
                  <a:lnTo>
                    <a:pt x="331867" y="386505"/>
                  </a:lnTo>
                  <a:lnTo>
                    <a:pt x="322553" y="389609"/>
                  </a:lnTo>
                  <a:lnTo>
                    <a:pt x="310135" y="389609"/>
                  </a:lnTo>
                  <a:lnTo>
                    <a:pt x="297717" y="389609"/>
                  </a:lnTo>
                  <a:lnTo>
                    <a:pt x="285300" y="382159"/>
                  </a:lnTo>
                  <a:lnTo>
                    <a:pt x="268536" y="382159"/>
                  </a:lnTo>
                  <a:lnTo>
                    <a:pt x="251772" y="384332"/>
                  </a:lnTo>
                  <a:lnTo>
                    <a:pt x="234076" y="386505"/>
                  </a:lnTo>
                  <a:lnTo>
                    <a:pt x="217312" y="384332"/>
                  </a:lnTo>
                  <a:lnTo>
                    <a:pt x="200548" y="379054"/>
                  </a:lnTo>
                  <a:lnTo>
                    <a:pt x="199617" y="376881"/>
                  </a:lnTo>
                  <a:lnTo>
                    <a:pt x="199617" y="374708"/>
                  </a:lnTo>
                  <a:lnTo>
                    <a:pt x="197444" y="374708"/>
                  </a:lnTo>
                  <a:lnTo>
                    <a:pt x="197444" y="372535"/>
                  </a:lnTo>
                  <a:lnTo>
                    <a:pt x="197444" y="368189"/>
                  </a:lnTo>
                  <a:lnTo>
                    <a:pt x="200548" y="368189"/>
                  </a:lnTo>
                  <a:lnTo>
                    <a:pt x="202721" y="365084"/>
                  </a:lnTo>
                  <a:lnTo>
                    <a:pt x="206757" y="360738"/>
                  </a:lnTo>
                  <a:lnTo>
                    <a:pt x="207688" y="358565"/>
                  </a:lnTo>
                  <a:lnTo>
                    <a:pt x="211724" y="357634"/>
                  </a:lnTo>
                  <a:lnTo>
                    <a:pt x="213897" y="353287"/>
                  </a:lnTo>
                  <a:lnTo>
                    <a:pt x="217002" y="348010"/>
                  </a:lnTo>
                  <a:lnTo>
                    <a:pt x="209551" y="345837"/>
                  </a:lnTo>
                  <a:lnTo>
                    <a:pt x="204273" y="342732"/>
                  </a:lnTo>
                  <a:lnTo>
                    <a:pt x="200238" y="336523"/>
                  </a:lnTo>
                  <a:lnTo>
                    <a:pt x="199306" y="331246"/>
                  </a:lnTo>
                  <a:lnTo>
                    <a:pt x="197133" y="323795"/>
                  </a:lnTo>
                  <a:lnTo>
                    <a:pt x="204584" y="323795"/>
                  </a:lnTo>
                  <a:lnTo>
                    <a:pt x="217002" y="320691"/>
                  </a:lnTo>
                  <a:lnTo>
                    <a:pt x="231593" y="323795"/>
                  </a:lnTo>
                  <a:lnTo>
                    <a:pt x="244010" y="329073"/>
                  </a:lnTo>
                  <a:lnTo>
                    <a:pt x="256428" y="335281"/>
                  </a:lnTo>
                  <a:lnTo>
                    <a:pt x="256428" y="327831"/>
                  </a:lnTo>
                  <a:lnTo>
                    <a:pt x="244010" y="321622"/>
                  </a:lnTo>
                  <a:lnTo>
                    <a:pt x="233455" y="316344"/>
                  </a:lnTo>
                  <a:lnTo>
                    <a:pt x="224142" y="306720"/>
                  </a:lnTo>
                  <a:lnTo>
                    <a:pt x="227246" y="306720"/>
                  </a:lnTo>
                  <a:lnTo>
                    <a:pt x="236560" y="293061"/>
                  </a:lnTo>
                  <a:lnTo>
                    <a:pt x="248046" y="283437"/>
                  </a:lnTo>
                  <a:lnTo>
                    <a:pt x="262637" y="275986"/>
                  </a:lnTo>
                  <a:lnTo>
                    <a:pt x="280333" y="270709"/>
                  </a:lnTo>
                  <a:lnTo>
                    <a:pt x="280333" y="266983"/>
                  </a:lnTo>
                  <a:lnTo>
                    <a:pt x="263568" y="261706"/>
                  </a:lnTo>
                  <a:lnTo>
                    <a:pt x="251151" y="252082"/>
                  </a:lnTo>
                  <a:lnTo>
                    <a:pt x="240595" y="239354"/>
                  </a:lnTo>
                  <a:lnTo>
                    <a:pt x="231282" y="226625"/>
                  </a:lnTo>
                  <a:lnTo>
                    <a:pt x="236560" y="224452"/>
                  </a:lnTo>
                  <a:lnTo>
                    <a:pt x="240595" y="224452"/>
                  </a:lnTo>
                  <a:lnTo>
                    <a:pt x="245873" y="222279"/>
                  </a:lnTo>
                  <a:lnTo>
                    <a:pt x="251151" y="222279"/>
                  </a:lnTo>
                  <a:lnTo>
                    <a:pt x="258601" y="227557"/>
                  </a:lnTo>
                  <a:lnTo>
                    <a:pt x="263879" y="233766"/>
                  </a:lnTo>
                  <a:lnTo>
                    <a:pt x="271330" y="239043"/>
                  </a:lnTo>
                  <a:lnTo>
                    <a:pt x="271330" y="234697"/>
                  </a:lnTo>
                  <a:lnTo>
                    <a:pt x="270398" y="231593"/>
                  </a:lnTo>
                  <a:lnTo>
                    <a:pt x="268225" y="231593"/>
                  </a:lnTo>
                  <a:lnTo>
                    <a:pt x="268225" y="229419"/>
                  </a:lnTo>
                  <a:lnTo>
                    <a:pt x="266052" y="227246"/>
                  </a:lnTo>
                  <a:lnTo>
                    <a:pt x="266052" y="226315"/>
                  </a:lnTo>
                  <a:lnTo>
                    <a:pt x="263879" y="221969"/>
                  </a:lnTo>
                  <a:lnTo>
                    <a:pt x="267915" y="221969"/>
                  </a:lnTo>
                  <a:lnTo>
                    <a:pt x="267915" y="218864"/>
                  </a:lnTo>
                  <a:lnTo>
                    <a:pt x="284679" y="212655"/>
                  </a:lnTo>
                  <a:lnTo>
                    <a:pt x="300201" y="209551"/>
                  </a:lnTo>
                  <a:lnTo>
                    <a:pt x="316965" y="207378"/>
                  </a:lnTo>
                  <a:lnTo>
                    <a:pt x="336834" y="209551"/>
                  </a:lnTo>
                  <a:lnTo>
                    <a:pt x="327520" y="198064"/>
                  </a:lnTo>
                  <a:lnTo>
                    <a:pt x="339007" y="194960"/>
                  </a:lnTo>
                  <a:lnTo>
                    <a:pt x="351425" y="189682"/>
                  </a:lnTo>
                  <a:lnTo>
                    <a:pt x="363842" y="184405"/>
                  </a:lnTo>
                  <a:lnTo>
                    <a:pt x="371293" y="178196"/>
                  </a:lnTo>
                  <a:lnTo>
                    <a:pt x="377502" y="178196"/>
                  </a:lnTo>
                  <a:lnTo>
                    <a:pt x="377502" y="175091"/>
                  </a:lnTo>
                  <a:lnTo>
                    <a:pt x="368189" y="175091"/>
                  </a:lnTo>
                  <a:lnTo>
                    <a:pt x="364153" y="177265"/>
                  </a:lnTo>
                  <a:lnTo>
                    <a:pt x="361048" y="178196"/>
                  </a:lnTo>
                  <a:lnTo>
                    <a:pt x="358875" y="178196"/>
                  </a:lnTo>
                  <a:lnTo>
                    <a:pt x="356702" y="178196"/>
                  </a:lnTo>
                  <a:lnTo>
                    <a:pt x="355771" y="178196"/>
                  </a:lnTo>
                  <a:lnTo>
                    <a:pt x="353598" y="177265"/>
                  </a:lnTo>
                  <a:lnTo>
                    <a:pt x="351425" y="175091"/>
                  </a:lnTo>
                  <a:lnTo>
                    <a:pt x="348320" y="175091"/>
                  </a:lnTo>
                  <a:lnTo>
                    <a:pt x="344284" y="178196"/>
                  </a:lnTo>
                  <a:lnTo>
                    <a:pt x="339007" y="184405"/>
                  </a:lnTo>
                  <a:lnTo>
                    <a:pt x="333729" y="189682"/>
                  </a:lnTo>
                  <a:lnTo>
                    <a:pt x="329693" y="194960"/>
                  </a:lnTo>
                  <a:lnTo>
                    <a:pt x="324416" y="198064"/>
                  </a:lnTo>
                  <a:lnTo>
                    <a:pt x="304547" y="204273"/>
                  </a:lnTo>
                  <a:lnTo>
                    <a:pt x="285610" y="204273"/>
                  </a:lnTo>
                  <a:lnTo>
                    <a:pt x="267915" y="199927"/>
                  </a:lnTo>
                  <a:lnTo>
                    <a:pt x="251151" y="192476"/>
                  </a:lnTo>
                  <a:lnTo>
                    <a:pt x="248978" y="192476"/>
                  </a:lnTo>
                  <a:lnTo>
                    <a:pt x="245873" y="194650"/>
                  </a:lnTo>
                  <a:lnTo>
                    <a:pt x="240595" y="196823"/>
                  </a:lnTo>
                  <a:lnTo>
                    <a:pt x="236560" y="197754"/>
                  </a:lnTo>
                  <a:lnTo>
                    <a:pt x="233455" y="199927"/>
                  </a:lnTo>
                  <a:lnTo>
                    <a:pt x="227246" y="202100"/>
                  </a:lnTo>
                  <a:lnTo>
                    <a:pt x="224142" y="192476"/>
                  </a:lnTo>
                  <a:lnTo>
                    <a:pt x="227246" y="191545"/>
                  </a:lnTo>
                  <a:lnTo>
                    <a:pt x="227246" y="191545"/>
                  </a:lnTo>
                  <a:lnTo>
                    <a:pt x="229419" y="189372"/>
                  </a:lnTo>
                  <a:lnTo>
                    <a:pt x="231593" y="185026"/>
                  </a:lnTo>
                  <a:lnTo>
                    <a:pt x="221037" y="185026"/>
                  </a:lnTo>
                  <a:lnTo>
                    <a:pt x="217002" y="187199"/>
                  </a:lnTo>
                  <a:lnTo>
                    <a:pt x="211724" y="189372"/>
                  </a:lnTo>
                  <a:lnTo>
                    <a:pt x="206446" y="189372"/>
                  </a:lnTo>
                  <a:lnTo>
                    <a:pt x="200238" y="189372"/>
                  </a:lnTo>
                  <a:lnTo>
                    <a:pt x="197133" y="177885"/>
                  </a:lnTo>
                  <a:lnTo>
                    <a:pt x="200238" y="176954"/>
                  </a:lnTo>
                  <a:lnTo>
                    <a:pt x="202411" y="176954"/>
                  </a:lnTo>
                  <a:lnTo>
                    <a:pt x="204584" y="176954"/>
                  </a:lnTo>
                  <a:lnTo>
                    <a:pt x="206757" y="174781"/>
                  </a:lnTo>
                  <a:lnTo>
                    <a:pt x="207688" y="174781"/>
                  </a:lnTo>
                  <a:lnTo>
                    <a:pt x="184715" y="177885"/>
                  </a:lnTo>
                  <a:lnTo>
                    <a:pt x="182542" y="172608"/>
                  </a:lnTo>
                  <a:lnTo>
                    <a:pt x="178506" y="169503"/>
                  </a:lnTo>
                  <a:lnTo>
                    <a:pt x="177575" y="167330"/>
                  </a:lnTo>
                  <a:lnTo>
                    <a:pt x="175402" y="162984"/>
                  </a:lnTo>
                  <a:lnTo>
                    <a:pt x="171366" y="157706"/>
                  </a:lnTo>
                  <a:lnTo>
                    <a:pt x="177575" y="155533"/>
                  </a:lnTo>
                  <a:lnTo>
                    <a:pt x="180679" y="155533"/>
                  </a:lnTo>
                  <a:lnTo>
                    <a:pt x="182853" y="155533"/>
                  </a:lnTo>
                  <a:lnTo>
                    <a:pt x="185026" y="155533"/>
                  </a:lnTo>
                  <a:lnTo>
                    <a:pt x="185026" y="155223"/>
                  </a:lnTo>
                  <a:lnTo>
                    <a:pt x="185957" y="153050"/>
                  </a:lnTo>
                  <a:lnTo>
                    <a:pt x="188130" y="148704"/>
                  </a:lnTo>
                  <a:lnTo>
                    <a:pt x="180679" y="147772"/>
                  </a:lnTo>
                  <a:lnTo>
                    <a:pt x="173229" y="145599"/>
                  </a:lnTo>
                  <a:lnTo>
                    <a:pt x="170124" y="141253"/>
                  </a:lnTo>
                  <a:lnTo>
                    <a:pt x="163915" y="138148"/>
                  </a:lnTo>
                  <a:lnTo>
                    <a:pt x="167951" y="138148"/>
                  </a:lnTo>
                  <a:lnTo>
                    <a:pt x="167951" y="132871"/>
                  </a:lnTo>
                  <a:lnTo>
                    <a:pt x="185647" y="135975"/>
                  </a:lnTo>
                  <a:lnTo>
                    <a:pt x="194960" y="133802"/>
                  </a:lnTo>
                  <a:lnTo>
                    <a:pt x="202411" y="130698"/>
                  </a:lnTo>
                  <a:lnTo>
                    <a:pt x="206446" y="125420"/>
                  </a:lnTo>
                  <a:lnTo>
                    <a:pt x="211724" y="117969"/>
                  </a:lnTo>
                  <a:lnTo>
                    <a:pt x="221037" y="113623"/>
                  </a:lnTo>
                  <a:lnTo>
                    <a:pt x="231593" y="110519"/>
                  </a:lnTo>
                  <a:lnTo>
                    <a:pt x="239043" y="113623"/>
                  </a:lnTo>
                  <a:lnTo>
                    <a:pt x="248357" y="117969"/>
                  </a:lnTo>
                  <a:lnTo>
                    <a:pt x="255807" y="118901"/>
                  </a:lnTo>
                  <a:lnTo>
                    <a:pt x="264189" y="117969"/>
                  </a:lnTo>
                  <a:lnTo>
                    <a:pt x="261085" y="115796"/>
                  </a:lnTo>
                  <a:lnTo>
                    <a:pt x="257049" y="113623"/>
                  </a:lnTo>
                  <a:lnTo>
                    <a:pt x="256118" y="113623"/>
                  </a:lnTo>
                  <a:lnTo>
                    <a:pt x="256118" y="111760"/>
                  </a:lnTo>
                  <a:lnTo>
                    <a:pt x="253945" y="110829"/>
                  </a:lnTo>
                  <a:lnTo>
                    <a:pt x="253945" y="106483"/>
                  </a:lnTo>
                  <a:lnTo>
                    <a:pt x="251772" y="101205"/>
                  </a:lnTo>
                  <a:lnTo>
                    <a:pt x="257049" y="99032"/>
                  </a:lnTo>
                  <a:lnTo>
                    <a:pt x="261085" y="96859"/>
                  </a:lnTo>
                  <a:lnTo>
                    <a:pt x="264189" y="96859"/>
                  </a:lnTo>
                  <a:lnTo>
                    <a:pt x="266363" y="95928"/>
                  </a:lnTo>
                  <a:lnTo>
                    <a:pt x="270398" y="93755"/>
                  </a:lnTo>
                  <a:lnTo>
                    <a:pt x="277849" y="93755"/>
                  </a:lnTo>
                  <a:lnTo>
                    <a:pt x="280953" y="95928"/>
                  </a:lnTo>
                  <a:lnTo>
                    <a:pt x="284989" y="99032"/>
                  </a:lnTo>
                  <a:lnTo>
                    <a:pt x="288094" y="101205"/>
                  </a:lnTo>
                  <a:lnTo>
                    <a:pt x="288094" y="96859"/>
                  </a:lnTo>
                  <a:lnTo>
                    <a:pt x="285921" y="95928"/>
                  </a:lnTo>
                  <a:lnTo>
                    <a:pt x="285921" y="93755"/>
                  </a:lnTo>
                  <a:lnTo>
                    <a:pt x="285921" y="93755"/>
                  </a:lnTo>
                  <a:lnTo>
                    <a:pt x="285921" y="91582"/>
                  </a:lnTo>
                  <a:lnTo>
                    <a:pt x="284989" y="88477"/>
                  </a:lnTo>
                  <a:lnTo>
                    <a:pt x="290267" y="86304"/>
                  </a:lnTo>
                  <a:lnTo>
                    <a:pt x="293371" y="84131"/>
                  </a:lnTo>
                  <a:lnTo>
                    <a:pt x="299580" y="81026"/>
                  </a:lnTo>
                  <a:lnTo>
                    <a:pt x="302685" y="76680"/>
                  </a:lnTo>
                  <a:lnTo>
                    <a:pt x="304858" y="76680"/>
                  </a:lnTo>
                  <a:lnTo>
                    <a:pt x="312308" y="76680"/>
                  </a:lnTo>
                  <a:lnTo>
                    <a:pt x="317586" y="78853"/>
                  </a:lnTo>
                  <a:lnTo>
                    <a:pt x="321622" y="83199"/>
                  </a:lnTo>
                  <a:lnTo>
                    <a:pt x="327831" y="83199"/>
                  </a:lnTo>
                  <a:lnTo>
                    <a:pt x="337144" y="81026"/>
                  </a:lnTo>
                  <a:lnTo>
                    <a:pt x="341180" y="68298"/>
                  </a:lnTo>
                  <a:lnTo>
                    <a:pt x="346458" y="66125"/>
                  </a:lnTo>
                  <a:lnTo>
                    <a:pt x="351735" y="66125"/>
                  </a:lnTo>
                  <a:lnTo>
                    <a:pt x="357013" y="66125"/>
                  </a:lnTo>
                  <a:lnTo>
                    <a:pt x="361048" y="68298"/>
                  </a:lnTo>
                  <a:lnTo>
                    <a:pt x="364153" y="68298"/>
                  </a:lnTo>
                  <a:lnTo>
                    <a:pt x="371604" y="56812"/>
                  </a:lnTo>
                  <a:lnTo>
                    <a:pt x="383090" y="54638"/>
                  </a:lnTo>
                  <a:lnTo>
                    <a:pt x="390541" y="58985"/>
                  </a:lnTo>
                  <a:lnTo>
                    <a:pt x="397992" y="62089"/>
                  </a:lnTo>
                  <a:lnTo>
                    <a:pt x="405442" y="64262"/>
                  </a:lnTo>
                  <a:lnTo>
                    <a:pt x="414756" y="61158"/>
                  </a:lnTo>
                  <a:lnTo>
                    <a:pt x="427173" y="53707"/>
                  </a:lnTo>
                  <a:lnTo>
                    <a:pt x="439281" y="47498"/>
                  </a:lnTo>
                  <a:lnTo>
                    <a:pt x="439281" y="47498"/>
                  </a:lnTo>
                  <a:lnTo>
                    <a:pt x="439281" y="47498"/>
                  </a:lnTo>
                  <a:close/>
                  <a:moveTo>
                    <a:pt x="2195472" y="44394"/>
                  </a:moveTo>
                  <a:lnTo>
                    <a:pt x="2202923" y="46567"/>
                  </a:lnTo>
                  <a:lnTo>
                    <a:pt x="2210374" y="49671"/>
                  </a:lnTo>
                  <a:lnTo>
                    <a:pt x="2213478" y="54018"/>
                  </a:lnTo>
                  <a:lnTo>
                    <a:pt x="2218756" y="57122"/>
                  </a:lnTo>
                  <a:lnTo>
                    <a:pt x="2224965" y="61468"/>
                  </a:lnTo>
                  <a:lnTo>
                    <a:pt x="2220929" y="72023"/>
                  </a:lnTo>
                  <a:lnTo>
                    <a:pt x="2198888" y="84752"/>
                  </a:lnTo>
                  <a:lnTo>
                    <a:pt x="2182123" y="99653"/>
                  </a:lnTo>
                  <a:lnTo>
                    <a:pt x="2167532" y="118590"/>
                  </a:lnTo>
                  <a:lnTo>
                    <a:pt x="2164428" y="118590"/>
                  </a:lnTo>
                  <a:lnTo>
                    <a:pt x="2164428" y="114244"/>
                  </a:lnTo>
                  <a:lnTo>
                    <a:pt x="2159150" y="111140"/>
                  </a:lnTo>
                  <a:lnTo>
                    <a:pt x="2155115" y="106793"/>
                  </a:lnTo>
                  <a:lnTo>
                    <a:pt x="2152942" y="103689"/>
                  </a:lnTo>
                  <a:lnTo>
                    <a:pt x="2149837" y="99343"/>
                  </a:lnTo>
                  <a:lnTo>
                    <a:pt x="2147664" y="94065"/>
                  </a:lnTo>
                  <a:lnTo>
                    <a:pt x="2151700" y="86614"/>
                  </a:lnTo>
                  <a:lnTo>
                    <a:pt x="2152631" y="81337"/>
                  </a:lnTo>
                  <a:lnTo>
                    <a:pt x="2154804" y="71713"/>
                  </a:lnTo>
                  <a:lnTo>
                    <a:pt x="2127795" y="71713"/>
                  </a:lnTo>
                  <a:lnTo>
                    <a:pt x="2127795" y="64262"/>
                  </a:lnTo>
                  <a:lnTo>
                    <a:pt x="2142386" y="58985"/>
                  </a:lnTo>
                  <a:lnTo>
                    <a:pt x="2156977" y="54638"/>
                  </a:lnTo>
                  <a:lnTo>
                    <a:pt x="2174673" y="51534"/>
                  </a:lnTo>
                  <a:lnTo>
                    <a:pt x="2176846" y="56812"/>
                  </a:lnTo>
                  <a:lnTo>
                    <a:pt x="2179019" y="58985"/>
                  </a:lnTo>
                  <a:lnTo>
                    <a:pt x="2179019" y="61158"/>
                  </a:lnTo>
                  <a:lnTo>
                    <a:pt x="2181192" y="61158"/>
                  </a:lnTo>
                  <a:lnTo>
                    <a:pt x="2181192" y="62089"/>
                  </a:lnTo>
                  <a:lnTo>
                    <a:pt x="2184297" y="64262"/>
                  </a:lnTo>
                  <a:lnTo>
                    <a:pt x="2186470" y="58985"/>
                  </a:lnTo>
                  <a:lnTo>
                    <a:pt x="2188643" y="54638"/>
                  </a:lnTo>
                  <a:lnTo>
                    <a:pt x="2189574" y="51534"/>
                  </a:lnTo>
                  <a:lnTo>
                    <a:pt x="2193610" y="47188"/>
                  </a:lnTo>
                  <a:lnTo>
                    <a:pt x="2195472" y="44394"/>
                  </a:lnTo>
                  <a:lnTo>
                    <a:pt x="2195472" y="44394"/>
                  </a:lnTo>
                  <a:lnTo>
                    <a:pt x="2195472" y="44394"/>
                  </a:lnTo>
                  <a:close/>
                  <a:moveTo>
                    <a:pt x="2240487" y="24215"/>
                  </a:moveTo>
                  <a:lnTo>
                    <a:pt x="2244523" y="25146"/>
                  </a:lnTo>
                  <a:lnTo>
                    <a:pt x="2245454" y="25146"/>
                  </a:lnTo>
                  <a:lnTo>
                    <a:pt x="2247628" y="27319"/>
                  </a:lnTo>
                  <a:lnTo>
                    <a:pt x="2247628" y="27319"/>
                  </a:lnTo>
                  <a:lnTo>
                    <a:pt x="2249800" y="29492"/>
                  </a:lnTo>
                  <a:lnTo>
                    <a:pt x="2251974" y="32597"/>
                  </a:lnTo>
                  <a:lnTo>
                    <a:pt x="2255078" y="38806"/>
                  </a:lnTo>
                  <a:lnTo>
                    <a:pt x="2259114" y="44083"/>
                  </a:lnTo>
                  <a:lnTo>
                    <a:pt x="2260045" y="51534"/>
                  </a:lnTo>
                  <a:lnTo>
                    <a:pt x="2251663" y="51534"/>
                  </a:lnTo>
                  <a:lnTo>
                    <a:pt x="2251663" y="47188"/>
                  </a:lnTo>
                  <a:lnTo>
                    <a:pt x="2247628" y="44083"/>
                  </a:lnTo>
                  <a:lnTo>
                    <a:pt x="2244523" y="39737"/>
                  </a:lnTo>
                  <a:lnTo>
                    <a:pt x="2242350" y="36633"/>
                  </a:lnTo>
                  <a:lnTo>
                    <a:pt x="2240177" y="31355"/>
                  </a:lnTo>
                  <a:lnTo>
                    <a:pt x="2240177" y="24215"/>
                  </a:lnTo>
                  <a:lnTo>
                    <a:pt x="2240487" y="24215"/>
                  </a:lnTo>
                  <a:lnTo>
                    <a:pt x="2240487" y="24215"/>
                  </a:lnTo>
                  <a:close/>
                  <a:moveTo>
                    <a:pt x="984113" y="20179"/>
                  </a:moveTo>
                  <a:lnTo>
                    <a:pt x="1009259" y="20179"/>
                  </a:lnTo>
                  <a:lnTo>
                    <a:pt x="1035337" y="24525"/>
                  </a:lnTo>
                  <a:lnTo>
                    <a:pt x="1058310" y="27630"/>
                  </a:lnTo>
                  <a:lnTo>
                    <a:pt x="1079110" y="32907"/>
                  </a:lnTo>
                  <a:lnTo>
                    <a:pt x="1109223" y="27630"/>
                  </a:lnTo>
                  <a:lnTo>
                    <a:pt x="1113259" y="31976"/>
                  </a:lnTo>
                  <a:lnTo>
                    <a:pt x="1116363" y="32907"/>
                  </a:lnTo>
                  <a:lnTo>
                    <a:pt x="1120399" y="39116"/>
                  </a:lnTo>
                  <a:lnTo>
                    <a:pt x="1122572" y="42221"/>
                  </a:lnTo>
                  <a:lnTo>
                    <a:pt x="1125676" y="44394"/>
                  </a:lnTo>
                  <a:lnTo>
                    <a:pt x="1143372" y="51844"/>
                  </a:lnTo>
                  <a:lnTo>
                    <a:pt x="1164172" y="57122"/>
                  </a:lnTo>
                  <a:lnTo>
                    <a:pt x="1181867" y="61468"/>
                  </a:lnTo>
                  <a:lnTo>
                    <a:pt x="1181867" y="68919"/>
                  </a:lnTo>
                  <a:lnTo>
                    <a:pt x="1152685" y="68919"/>
                  </a:lnTo>
                  <a:lnTo>
                    <a:pt x="1140267" y="62710"/>
                  </a:lnTo>
                  <a:lnTo>
                    <a:pt x="1125676" y="62710"/>
                  </a:lnTo>
                  <a:lnTo>
                    <a:pt x="1108912" y="64883"/>
                  </a:lnTo>
                  <a:lnTo>
                    <a:pt x="1093390" y="69229"/>
                  </a:lnTo>
                  <a:lnTo>
                    <a:pt x="1093390" y="77611"/>
                  </a:lnTo>
                  <a:lnTo>
                    <a:pt x="1113259" y="77611"/>
                  </a:lnTo>
                  <a:lnTo>
                    <a:pt x="1127850" y="74507"/>
                  </a:lnTo>
                  <a:lnTo>
                    <a:pt x="1145545" y="72334"/>
                  </a:lnTo>
                  <a:lnTo>
                    <a:pt x="1167587" y="72334"/>
                  </a:lnTo>
                  <a:lnTo>
                    <a:pt x="1189628" y="72334"/>
                  </a:lnTo>
                  <a:lnTo>
                    <a:pt x="1206392" y="72334"/>
                  </a:lnTo>
                  <a:lnTo>
                    <a:pt x="1220983" y="87235"/>
                  </a:lnTo>
                  <a:lnTo>
                    <a:pt x="1238679" y="97790"/>
                  </a:lnTo>
                  <a:lnTo>
                    <a:pt x="1233401" y="109277"/>
                  </a:lnTo>
                  <a:lnTo>
                    <a:pt x="1222846" y="116728"/>
                  </a:lnTo>
                  <a:lnTo>
                    <a:pt x="1213533" y="122005"/>
                  </a:lnTo>
                  <a:lnTo>
                    <a:pt x="1201115" y="126351"/>
                  </a:lnTo>
                  <a:lnTo>
                    <a:pt x="1182178" y="126351"/>
                  </a:lnTo>
                  <a:lnTo>
                    <a:pt x="1165413" y="131629"/>
                  </a:lnTo>
                  <a:lnTo>
                    <a:pt x="1147718" y="131629"/>
                  </a:lnTo>
                  <a:lnTo>
                    <a:pt x="1127850" y="129456"/>
                  </a:lnTo>
                  <a:lnTo>
                    <a:pt x="1108912" y="127283"/>
                  </a:lnTo>
                  <a:lnTo>
                    <a:pt x="1091527" y="127283"/>
                  </a:lnTo>
                  <a:lnTo>
                    <a:pt x="1076936" y="131629"/>
                  </a:lnTo>
                  <a:lnTo>
                    <a:pt x="1065450" y="142184"/>
                  </a:lnTo>
                  <a:lnTo>
                    <a:pt x="1109223" y="142184"/>
                  </a:lnTo>
                  <a:lnTo>
                    <a:pt x="1122882" y="139080"/>
                  </a:lnTo>
                  <a:lnTo>
                    <a:pt x="1138405" y="136907"/>
                  </a:lnTo>
                  <a:lnTo>
                    <a:pt x="1157342" y="139080"/>
                  </a:lnTo>
                  <a:lnTo>
                    <a:pt x="1169760" y="142184"/>
                  </a:lnTo>
                  <a:lnTo>
                    <a:pt x="1172864" y="155844"/>
                  </a:lnTo>
                  <a:lnTo>
                    <a:pt x="1179073" y="153671"/>
                  </a:lnTo>
                  <a:lnTo>
                    <a:pt x="1187455" y="148393"/>
                  </a:lnTo>
                  <a:lnTo>
                    <a:pt x="1198942" y="144047"/>
                  </a:lnTo>
                  <a:lnTo>
                    <a:pt x="1209497" y="141874"/>
                  </a:lnTo>
                  <a:lnTo>
                    <a:pt x="1211670" y="148083"/>
                  </a:lnTo>
                  <a:lnTo>
                    <a:pt x="1213843" y="151187"/>
                  </a:lnTo>
                  <a:lnTo>
                    <a:pt x="1216016" y="153360"/>
                  </a:lnTo>
                  <a:lnTo>
                    <a:pt x="1219121" y="155533"/>
                  </a:lnTo>
                  <a:lnTo>
                    <a:pt x="1223156" y="158638"/>
                  </a:lnTo>
                  <a:lnTo>
                    <a:pt x="1206392" y="189993"/>
                  </a:lnTo>
                  <a:lnTo>
                    <a:pt x="1213843" y="189993"/>
                  </a:lnTo>
                  <a:lnTo>
                    <a:pt x="1226261" y="182542"/>
                  </a:lnTo>
                  <a:lnTo>
                    <a:pt x="1243025" y="172918"/>
                  </a:lnTo>
                  <a:lnTo>
                    <a:pt x="1262893" y="165468"/>
                  </a:lnTo>
                  <a:lnTo>
                    <a:pt x="1284935" y="158017"/>
                  </a:lnTo>
                  <a:lnTo>
                    <a:pt x="1308839" y="152739"/>
                  </a:lnTo>
                  <a:lnTo>
                    <a:pt x="1329639" y="152739"/>
                  </a:lnTo>
                  <a:lnTo>
                    <a:pt x="1350439" y="154912"/>
                  </a:lnTo>
                  <a:lnTo>
                    <a:pt x="1365030" y="163294"/>
                  </a:lnTo>
                  <a:lnTo>
                    <a:pt x="1373412" y="178196"/>
                  </a:lnTo>
                  <a:lnTo>
                    <a:pt x="1379621" y="178196"/>
                  </a:lnTo>
                  <a:lnTo>
                    <a:pt x="1379621" y="180369"/>
                  </a:lnTo>
                  <a:lnTo>
                    <a:pt x="1379621" y="180369"/>
                  </a:lnTo>
                  <a:lnTo>
                    <a:pt x="1377448" y="182542"/>
                  </a:lnTo>
                  <a:lnTo>
                    <a:pt x="1375275" y="182542"/>
                  </a:lnTo>
                  <a:lnTo>
                    <a:pt x="1375275" y="182542"/>
                  </a:lnTo>
                  <a:lnTo>
                    <a:pt x="1373102" y="182542"/>
                  </a:lnTo>
                  <a:lnTo>
                    <a:pt x="1369997" y="185647"/>
                  </a:lnTo>
                  <a:lnTo>
                    <a:pt x="1364720" y="187820"/>
                  </a:lnTo>
                  <a:lnTo>
                    <a:pt x="1358511" y="189993"/>
                  </a:lnTo>
                  <a:lnTo>
                    <a:pt x="1351060" y="192166"/>
                  </a:lnTo>
                  <a:lnTo>
                    <a:pt x="1345783" y="193097"/>
                  </a:lnTo>
                  <a:lnTo>
                    <a:pt x="1333365" y="213276"/>
                  </a:lnTo>
                  <a:lnTo>
                    <a:pt x="1309460" y="228178"/>
                  </a:lnTo>
                  <a:lnTo>
                    <a:pt x="1282452" y="237801"/>
                  </a:lnTo>
                  <a:lnTo>
                    <a:pt x="1250165" y="243079"/>
                  </a:lnTo>
                  <a:lnTo>
                    <a:pt x="1250165" y="249288"/>
                  </a:lnTo>
                  <a:lnTo>
                    <a:pt x="1250165" y="252392"/>
                  </a:lnTo>
                  <a:lnTo>
                    <a:pt x="1250165" y="254566"/>
                  </a:lnTo>
                  <a:lnTo>
                    <a:pt x="1247992" y="256739"/>
                  </a:lnTo>
                  <a:lnTo>
                    <a:pt x="1250165" y="257670"/>
                  </a:lnTo>
                  <a:lnTo>
                    <a:pt x="1250165" y="259843"/>
                  </a:lnTo>
                  <a:lnTo>
                    <a:pt x="1253270" y="264189"/>
                  </a:lnTo>
                  <a:lnTo>
                    <a:pt x="1258547" y="267294"/>
                  </a:lnTo>
                  <a:lnTo>
                    <a:pt x="1262583" y="269467"/>
                  </a:lnTo>
                  <a:lnTo>
                    <a:pt x="1265687" y="272571"/>
                  </a:lnTo>
                  <a:lnTo>
                    <a:pt x="1269723" y="274745"/>
                  </a:lnTo>
                  <a:lnTo>
                    <a:pt x="1272828" y="280022"/>
                  </a:lnTo>
                  <a:lnTo>
                    <a:pt x="1269723" y="287473"/>
                  </a:lnTo>
                  <a:lnTo>
                    <a:pt x="1265687" y="304237"/>
                  </a:lnTo>
                  <a:lnTo>
                    <a:pt x="1262583" y="324416"/>
                  </a:lnTo>
                  <a:lnTo>
                    <a:pt x="1258547" y="344595"/>
                  </a:lnTo>
                  <a:lnTo>
                    <a:pt x="1258547" y="361359"/>
                  </a:lnTo>
                  <a:lnTo>
                    <a:pt x="1262583" y="359186"/>
                  </a:lnTo>
                  <a:lnTo>
                    <a:pt x="1265687" y="359186"/>
                  </a:lnTo>
                  <a:lnTo>
                    <a:pt x="1267861" y="359186"/>
                  </a:lnTo>
                  <a:lnTo>
                    <a:pt x="1271896" y="359186"/>
                  </a:lnTo>
                  <a:lnTo>
                    <a:pt x="1272828" y="359186"/>
                  </a:lnTo>
                  <a:lnTo>
                    <a:pt x="1279037" y="361359"/>
                  </a:lnTo>
                  <a:lnTo>
                    <a:pt x="1276864" y="366636"/>
                  </a:lnTo>
                  <a:lnTo>
                    <a:pt x="1276864" y="368810"/>
                  </a:lnTo>
                  <a:lnTo>
                    <a:pt x="1276864" y="373156"/>
                  </a:lnTo>
                  <a:lnTo>
                    <a:pt x="1276864" y="374087"/>
                  </a:lnTo>
                  <a:lnTo>
                    <a:pt x="1276864" y="378433"/>
                  </a:lnTo>
                  <a:lnTo>
                    <a:pt x="1279037" y="385884"/>
                  </a:lnTo>
                  <a:lnTo>
                    <a:pt x="1272828" y="385884"/>
                  </a:lnTo>
                  <a:lnTo>
                    <a:pt x="1272828" y="388989"/>
                  </a:lnTo>
                  <a:lnTo>
                    <a:pt x="1269723" y="388057"/>
                  </a:lnTo>
                  <a:lnTo>
                    <a:pt x="1265687" y="383711"/>
                  </a:lnTo>
                  <a:lnTo>
                    <a:pt x="1264756" y="381538"/>
                  </a:lnTo>
                  <a:lnTo>
                    <a:pt x="1260720" y="380607"/>
                  </a:lnTo>
                  <a:lnTo>
                    <a:pt x="1257616" y="378433"/>
                  </a:lnTo>
                  <a:lnTo>
                    <a:pt x="1250165" y="378433"/>
                  </a:lnTo>
                  <a:lnTo>
                    <a:pt x="1246129" y="380607"/>
                  </a:lnTo>
                  <a:lnTo>
                    <a:pt x="1243025" y="381538"/>
                  </a:lnTo>
                  <a:lnTo>
                    <a:pt x="1238989" y="383711"/>
                  </a:lnTo>
                  <a:lnTo>
                    <a:pt x="1236816" y="385884"/>
                  </a:lnTo>
                  <a:lnTo>
                    <a:pt x="1233711" y="388057"/>
                  </a:lnTo>
                  <a:lnTo>
                    <a:pt x="1231538" y="391162"/>
                  </a:lnTo>
                  <a:lnTo>
                    <a:pt x="1229365" y="398612"/>
                  </a:lnTo>
                  <a:lnTo>
                    <a:pt x="1253270" y="406063"/>
                  </a:lnTo>
                  <a:lnTo>
                    <a:pt x="1258547" y="438660"/>
                  </a:lnTo>
                  <a:lnTo>
                    <a:pt x="1253270" y="438660"/>
                  </a:lnTo>
                  <a:lnTo>
                    <a:pt x="1250165" y="438660"/>
                  </a:lnTo>
                  <a:lnTo>
                    <a:pt x="1246129" y="440833"/>
                  </a:lnTo>
                  <a:lnTo>
                    <a:pt x="1243025" y="443006"/>
                  </a:lnTo>
                  <a:lnTo>
                    <a:pt x="1243025" y="450457"/>
                  </a:lnTo>
                  <a:lnTo>
                    <a:pt x="1251407" y="455734"/>
                  </a:lnTo>
                  <a:lnTo>
                    <a:pt x="1257616" y="463185"/>
                  </a:lnTo>
                  <a:lnTo>
                    <a:pt x="1260720" y="472809"/>
                  </a:lnTo>
                  <a:lnTo>
                    <a:pt x="1262893" y="487710"/>
                  </a:lnTo>
                  <a:lnTo>
                    <a:pt x="1253580" y="487710"/>
                  </a:lnTo>
                  <a:lnTo>
                    <a:pt x="1251407" y="487710"/>
                  </a:lnTo>
                  <a:lnTo>
                    <a:pt x="1246129" y="485537"/>
                  </a:lnTo>
                  <a:lnTo>
                    <a:pt x="1243025" y="487710"/>
                  </a:lnTo>
                  <a:lnTo>
                    <a:pt x="1236816" y="487710"/>
                  </a:lnTo>
                  <a:lnTo>
                    <a:pt x="1233711" y="490815"/>
                  </a:lnTo>
                  <a:lnTo>
                    <a:pt x="1229676" y="495161"/>
                  </a:lnTo>
                  <a:lnTo>
                    <a:pt x="1235885" y="498266"/>
                  </a:lnTo>
                  <a:lnTo>
                    <a:pt x="1238989" y="500439"/>
                  </a:lnTo>
                  <a:lnTo>
                    <a:pt x="1241162" y="502612"/>
                  </a:lnTo>
                  <a:lnTo>
                    <a:pt x="1243335" y="503543"/>
                  </a:lnTo>
                  <a:lnTo>
                    <a:pt x="1244267" y="509752"/>
                  </a:lnTo>
                  <a:lnTo>
                    <a:pt x="1246440" y="515030"/>
                  </a:lnTo>
                  <a:lnTo>
                    <a:pt x="1244267" y="517203"/>
                  </a:lnTo>
                  <a:lnTo>
                    <a:pt x="1244267" y="518134"/>
                  </a:lnTo>
                  <a:lnTo>
                    <a:pt x="1244267" y="518134"/>
                  </a:lnTo>
                  <a:lnTo>
                    <a:pt x="1243335" y="520307"/>
                  </a:lnTo>
                  <a:lnTo>
                    <a:pt x="1243335" y="524653"/>
                  </a:lnTo>
                  <a:lnTo>
                    <a:pt x="1228124" y="524653"/>
                  </a:lnTo>
                  <a:lnTo>
                    <a:pt x="1213533" y="527758"/>
                  </a:lnTo>
                  <a:lnTo>
                    <a:pt x="1202046" y="532104"/>
                  </a:lnTo>
                  <a:lnTo>
                    <a:pt x="1206082" y="532104"/>
                  </a:lnTo>
                  <a:lnTo>
                    <a:pt x="1211359" y="535209"/>
                  </a:lnTo>
                  <a:lnTo>
                    <a:pt x="1215395" y="537382"/>
                  </a:lnTo>
                  <a:lnTo>
                    <a:pt x="1218500" y="537382"/>
                  </a:lnTo>
                  <a:lnTo>
                    <a:pt x="1222536" y="539555"/>
                  </a:lnTo>
                  <a:lnTo>
                    <a:pt x="1225640" y="542659"/>
                  </a:lnTo>
                  <a:lnTo>
                    <a:pt x="1228744" y="547937"/>
                  </a:lnTo>
                  <a:lnTo>
                    <a:pt x="1222536" y="557561"/>
                  </a:lnTo>
                  <a:lnTo>
                    <a:pt x="1218500" y="569047"/>
                  </a:lnTo>
                  <a:lnTo>
                    <a:pt x="1213222" y="581775"/>
                  </a:lnTo>
                  <a:lnTo>
                    <a:pt x="1211049" y="576498"/>
                  </a:lnTo>
                  <a:lnTo>
                    <a:pt x="1207945" y="572152"/>
                  </a:lnTo>
                  <a:lnTo>
                    <a:pt x="1205771" y="569979"/>
                  </a:lnTo>
                  <a:lnTo>
                    <a:pt x="1201736" y="569979"/>
                  </a:lnTo>
                  <a:lnTo>
                    <a:pt x="1196458" y="569047"/>
                  </a:lnTo>
                  <a:lnTo>
                    <a:pt x="1189007" y="569047"/>
                  </a:lnTo>
                  <a:lnTo>
                    <a:pt x="1189007" y="572152"/>
                  </a:lnTo>
                  <a:lnTo>
                    <a:pt x="1193043" y="572152"/>
                  </a:lnTo>
                  <a:lnTo>
                    <a:pt x="1205461" y="584880"/>
                  </a:lnTo>
                  <a:lnTo>
                    <a:pt x="1216016" y="599781"/>
                  </a:lnTo>
                  <a:lnTo>
                    <a:pt x="1222225" y="618719"/>
                  </a:lnTo>
                  <a:lnTo>
                    <a:pt x="1225329" y="640760"/>
                  </a:lnTo>
                  <a:lnTo>
                    <a:pt x="1222225" y="640760"/>
                  </a:lnTo>
                  <a:lnTo>
                    <a:pt x="1222225" y="646038"/>
                  </a:lnTo>
                  <a:lnTo>
                    <a:pt x="1193043" y="649142"/>
                  </a:lnTo>
                  <a:lnTo>
                    <a:pt x="1193043" y="628963"/>
                  </a:lnTo>
                  <a:lnTo>
                    <a:pt x="1189007" y="625859"/>
                  </a:lnTo>
                  <a:lnTo>
                    <a:pt x="1185903" y="623686"/>
                  </a:lnTo>
                  <a:lnTo>
                    <a:pt x="1183730" y="621513"/>
                  </a:lnTo>
                  <a:lnTo>
                    <a:pt x="1178452" y="618408"/>
                  </a:lnTo>
                  <a:lnTo>
                    <a:pt x="1172243" y="616235"/>
                  </a:lnTo>
                  <a:lnTo>
                    <a:pt x="1163861" y="621513"/>
                  </a:lnTo>
                  <a:lnTo>
                    <a:pt x="1152375" y="625859"/>
                  </a:lnTo>
                  <a:lnTo>
                    <a:pt x="1139957" y="626790"/>
                  </a:lnTo>
                  <a:lnTo>
                    <a:pt x="1128470" y="631136"/>
                  </a:lnTo>
                  <a:lnTo>
                    <a:pt x="1122262" y="636414"/>
                  </a:lnTo>
                  <a:lnTo>
                    <a:pt x="1128470" y="636414"/>
                  </a:lnTo>
                  <a:lnTo>
                    <a:pt x="1137784" y="636414"/>
                  </a:lnTo>
                  <a:lnTo>
                    <a:pt x="1152375" y="634241"/>
                  </a:lnTo>
                  <a:lnTo>
                    <a:pt x="1169139" y="633309"/>
                  </a:lnTo>
                  <a:lnTo>
                    <a:pt x="1169139" y="640760"/>
                  </a:lnTo>
                  <a:lnTo>
                    <a:pt x="1132506" y="653488"/>
                  </a:lnTo>
                  <a:lnTo>
                    <a:pt x="1132506" y="656593"/>
                  </a:lnTo>
                  <a:lnTo>
                    <a:pt x="1141820" y="656593"/>
                  </a:lnTo>
                  <a:lnTo>
                    <a:pt x="1147097" y="655662"/>
                  </a:lnTo>
                  <a:lnTo>
                    <a:pt x="1154548" y="653488"/>
                  </a:lnTo>
                  <a:lnTo>
                    <a:pt x="1161999" y="651315"/>
                  </a:lnTo>
                  <a:lnTo>
                    <a:pt x="1169449" y="649142"/>
                  </a:lnTo>
                  <a:lnTo>
                    <a:pt x="1171622" y="658766"/>
                  </a:lnTo>
                  <a:lnTo>
                    <a:pt x="1179073" y="663112"/>
                  </a:lnTo>
                  <a:lnTo>
                    <a:pt x="1186524" y="664044"/>
                  </a:lnTo>
                  <a:lnTo>
                    <a:pt x="1198942" y="663112"/>
                  </a:lnTo>
                  <a:lnTo>
                    <a:pt x="1213533" y="663112"/>
                  </a:lnTo>
                  <a:lnTo>
                    <a:pt x="1213533" y="666217"/>
                  </a:lnTo>
                  <a:lnTo>
                    <a:pt x="1209497" y="666217"/>
                  </a:lnTo>
                  <a:lnTo>
                    <a:pt x="1189628" y="685154"/>
                  </a:lnTo>
                  <a:lnTo>
                    <a:pt x="1167587" y="703160"/>
                  </a:lnTo>
                  <a:lnTo>
                    <a:pt x="1145545" y="718061"/>
                  </a:lnTo>
                  <a:lnTo>
                    <a:pt x="1120399" y="730789"/>
                  </a:lnTo>
                  <a:lnTo>
                    <a:pt x="1093390" y="736067"/>
                  </a:lnTo>
                  <a:lnTo>
                    <a:pt x="1062035" y="735136"/>
                  </a:lnTo>
                  <a:lnTo>
                    <a:pt x="1062035" y="740413"/>
                  </a:lnTo>
                  <a:lnTo>
                    <a:pt x="1062035" y="745691"/>
                  </a:lnTo>
                  <a:lnTo>
                    <a:pt x="1059862" y="750037"/>
                  </a:lnTo>
                  <a:lnTo>
                    <a:pt x="1057689" y="750968"/>
                  </a:lnTo>
                  <a:lnTo>
                    <a:pt x="1056757" y="750968"/>
                  </a:lnTo>
                  <a:lnTo>
                    <a:pt x="1054584" y="753142"/>
                  </a:lnTo>
                  <a:lnTo>
                    <a:pt x="1050548" y="755315"/>
                  </a:lnTo>
                  <a:lnTo>
                    <a:pt x="1047444" y="757488"/>
                  </a:lnTo>
                  <a:lnTo>
                    <a:pt x="1045271" y="758419"/>
                  </a:lnTo>
                  <a:lnTo>
                    <a:pt x="1042166" y="762765"/>
                  </a:lnTo>
                  <a:lnTo>
                    <a:pt x="1038131" y="773321"/>
                  </a:lnTo>
                  <a:lnTo>
                    <a:pt x="1035957" y="786980"/>
                  </a:lnTo>
                  <a:lnTo>
                    <a:pt x="1032853" y="795362"/>
                  </a:lnTo>
                  <a:lnTo>
                    <a:pt x="1023540" y="804986"/>
                  </a:lnTo>
                  <a:lnTo>
                    <a:pt x="1008017" y="815541"/>
                  </a:lnTo>
                  <a:lnTo>
                    <a:pt x="987218" y="825165"/>
                  </a:lnTo>
                  <a:lnTo>
                    <a:pt x="969522" y="832616"/>
                  </a:lnTo>
                  <a:lnTo>
                    <a:pt x="952758" y="836962"/>
                  </a:lnTo>
                  <a:lnTo>
                    <a:pt x="952758" y="832616"/>
                  </a:lnTo>
                  <a:lnTo>
                    <a:pt x="952758" y="829511"/>
                  </a:lnTo>
                  <a:lnTo>
                    <a:pt x="950585" y="829511"/>
                  </a:lnTo>
                  <a:lnTo>
                    <a:pt x="950585" y="827338"/>
                  </a:lnTo>
                  <a:lnTo>
                    <a:pt x="949654" y="825165"/>
                  </a:lnTo>
                  <a:lnTo>
                    <a:pt x="947480" y="840066"/>
                  </a:lnTo>
                  <a:lnTo>
                    <a:pt x="942203" y="852795"/>
                  </a:lnTo>
                  <a:lnTo>
                    <a:pt x="938167" y="864281"/>
                  </a:lnTo>
                  <a:lnTo>
                    <a:pt x="932890" y="874836"/>
                  </a:lnTo>
                  <a:lnTo>
                    <a:pt x="928854" y="889738"/>
                  </a:lnTo>
                  <a:lnTo>
                    <a:pt x="932890" y="891911"/>
                  </a:lnTo>
                  <a:lnTo>
                    <a:pt x="932890" y="894084"/>
                  </a:lnTo>
                  <a:lnTo>
                    <a:pt x="935063" y="894084"/>
                  </a:lnTo>
                  <a:lnTo>
                    <a:pt x="935063" y="894084"/>
                  </a:lnTo>
                  <a:lnTo>
                    <a:pt x="935063" y="896257"/>
                  </a:lnTo>
                  <a:lnTo>
                    <a:pt x="932890" y="897188"/>
                  </a:lnTo>
                  <a:lnTo>
                    <a:pt x="928854" y="901535"/>
                  </a:lnTo>
                  <a:lnTo>
                    <a:pt x="925749" y="903708"/>
                  </a:lnTo>
                  <a:lnTo>
                    <a:pt x="922645" y="906812"/>
                  </a:lnTo>
                  <a:lnTo>
                    <a:pt x="918609" y="908985"/>
                  </a:lnTo>
                  <a:lnTo>
                    <a:pt x="916436" y="912090"/>
                  </a:lnTo>
                  <a:lnTo>
                    <a:pt x="913331" y="917367"/>
                  </a:lnTo>
                  <a:lnTo>
                    <a:pt x="905881" y="938478"/>
                  </a:lnTo>
                  <a:lnTo>
                    <a:pt x="900603" y="960519"/>
                  </a:lnTo>
                  <a:lnTo>
                    <a:pt x="898430" y="985976"/>
                  </a:lnTo>
                  <a:lnTo>
                    <a:pt x="894394" y="1010191"/>
                  </a:lnTo>
                  <a:lnTo>
                    <a:pt x="889117" y="1032232"/>
                  </a:lnTo>
                  <a:lnTo>
                    <a:pt x="886012" y="1030059"/>
                  </a:lnTo>
                  <a:lnTo>
                    <a:pt x="886012" y="1030059"/>
                  </a:lnTo>
                  <a:lnTo>
                    <a:pt x="883839" y="1030059"/>
                  </a:lnTo>
                  <a:lnTo>
                    <a:pt x="883839" y="1027886"/>
                  </a:lnTo>
                  <a:lnTo>
                    <a:pt x="881666" y="1027886"/>
                  </a:lnTo>
                  <a:lnTo>
                    <a:pt x="876388" y="1024782"/>
                  </a:lnTo>
                  <a:lnTo>
                    <a:pt x="867075" y="1017331"/>
                  </a:lnTo>
                  <a:lnTo>
                    <a:pt x="852484" y="1005844"/>
                  </a:lnTo>
                  <a:lnTo>
                    <a:pt x="835720" y="996221"/>
                  </a:lnTo>
                  <a:lnTo>
                    <a:pt x="820198" y="985665"/>
                  </a:lnTo>
                  <a:lnTo>
                    <a:pt x="807780" y="976042"/>
                  </a:lnTo>
                  <a:lnTo>
                    <a:pt x="796294" y="970764"/>
                  </a:lnTo>
                  <a:lnTo>
                    <a:pt x="793189" y="968591"/>
                  </a:lnTo>
                  <a:lnTo>
                    <a:pt x="789153" y="928543"/>
                  </a:lnTo>
                  <a:lnTo>
                    <a:pt x="786980" y="924197"/>
                  </a:lnTo>
                  <a:lnTo>
                    <a:pt x="781703" y="921093"/>
                  </a:lnTo>
                  <a:lnTo>
                    <a:pt x="778598" y="918920"/>
                  </a:lnTo>
                  <a:lnTo>
                    <a:pt x="772389" y="914573"/>
                  </a:lnTo>
                  <a:lnTo>
                    <a:pt x="769285" y="911469"/>
                  </a:lnTo>
                  <a:lnTo>
                    <a:pt x="772389" y="909296"/>
                  </a:lnTo>
                  <a:lnTo>
                    <a:pt x="772389" y="907123"/>
                  </a:lnTo>
                  <a:lnTo>
                    <a:pt x="774562" y="906191"/>
                  </a:lnTo>
                  <a:lnTo>
                    <a:pt x="774562" y="906191"/>
                  </a:lnTo>
                  <a:lnTo>
                    <a:pt x="776735" y="901845"/>
                  </a:lnTo>
                  <a:lnTo>
                    <a:pt x="778908" y="898741"/>
                  </a:lnTo>
                  <a:lnTo>
                    <a:pt x="769595" y="898741"/>
                  </a:lnTo>
                  <a:lnTo>
                    <a:pt x="764317" y="898741"/>
                  </a:lnTo>
                  <a:lnTo>
                    <a:pt x="760282" y="898741"/>
                  </a:lnTo>
                  <a:lnTo>
                    <a:pt x="758109" y="896567"/>
                  </a:lnTo>
                  <a:lnTo>
                    <a:pt x="757177" y="893463"/>
                  </a:lnTo>
                  <a:lnTo>
                    <a:pt x="753141" y="887254"/>
                  </a:lnTo>
                  <a:lnTo>
                    <a:pt x="750968" y="884150"/>
                  </a:lnTo>
                  <a:lnTo>
                    <a:pt x="750968" y="879803"/>
                  </a:lnTo>
                  <a:lnTo>
                    <a:pt x="750968" y="878872"/>
                  </a:lnTo>
                  <a:lnTo>
                    <a:pt x="750968" y="874526"/>
                  </a:lnTo>
                  <a:lnTo>
                    <a:pt x="753141" y="871421"/>
                  </a:lnTo>
                  <a:lnTo>
                    <a:pt x="753141" y="867075"/>
                  </a:lnTo>
                  <a:lnTo>
                    <a:pt x="742586" y="867075"/>
                  </a:lnTo>
                  <a:lnTo>
                    <a:pt x="742586" y="861798"/>
                  </a:lnTo>
                  <a:lnTo>
                    <a:pt x="743518" y="856520"/>
                  </a:lnTo>
                  <a:lnTo>
                    <a:pt x="745691" y="854347"/>
                  </a:lnTo>
                  <a:lnTo>
                    <a:pt x="745691" y="850622"/>
                  </a:lnTo>
                  <a:lnTo>
                    <a:pt x="747864" y="847517"/>
                  </a:lnTo>
                  <a:lnTo>
                    <a:pt x="750037" y="842239"/>
                  </a:lnTo>
                  <a:lnTo>
                    <a:pt x="743828" y="842239"/>
                  </a:lnTo>
                  <a:lnTo>
                    <a:pt x="737619" y="842239"/>
                  </a:lnTo>
                  <a:lnTo>
                    <a:pt x="734515" y="840066"/>
                  </a:lnTo>
                  <a:lnTo>
                    <a:pt x="728306" y="837893"/>
                  </a:lnTo>
                  <a:lnTo>
                    <a:pt x="727375" y="810574"/>
                  </a:lnTo>
                  <a:lnTo>
                    <a:pt x="725201" y="785117"/>
                  </a:lnTo>
                  <a:lnTo>
                    <a:pt x="725201" y="760903"/>
                  </a:lnTo>
                  <a:lnTo>
                    <a:pt x="732652" y="736688"/>
                  </a:lnTo>
                  <a:lnTo>
                    <a:pt x="740103" y="726133"/>
                  </a:lnTo>
                  <a:lnTo>
                    <a:pt x="749416" y="718682"/>
                  </a:lnTo>
                  <a:lnTo>
                    <a:pt x="756867" y="712473"/>
                  </a:lnTo>
                  <a:lnTo>
                    <a:pt x="762144" y="704091"/>
                  </a:lnTo>
                  <a:lnTo>
                    <a:pt x="767422" y="692605"/>
                  </a:lnTo>
                  <a:lnTo>
                    <a:pt x="769595" y="672426"/>
                  </a:lnTo>
                  <a:lnTo>
                    <a:pt x="765559" y="672426"/>
                  </a:lnTo>
                  <a:lnTo>
                    <a:pt x="762455" y="676772"/>
                  </a:lnTo>
                  <a:lnTo>
                    <a:pt x="758419" y="677703"/>
                  </a:lnTo>
                  <a:lnTo>
                    <a:pt x="757488" y="677703"/>
                  </a:lnTo>
                  <a:lnTo>
                    <a:pt x="753452" y="677703"/>
                  </a:lnTo>
                  <a:lnTo>
                    <a:pt x="750347" y="676772"/>
                  </a:lnTo>
                  <a:lnTo>
                    <a:pt x="735757" y="672426"/>
                  </a:lnTo>
                  <a:lnTo>
                    <a:pt x="724270" y="664975"/>
                  </a:lnTo>
                  <a:lnTo>
                    <a:pt x="716819" y="654420"/>
                  </a:lnTo>
                  <a:lnTo>
                    <a:pt x="713715" y="635483"/>
                  </a:lnTo>
                  <a:lnTo>
                    <a:pt x="718992" y="635483"/>
                  </a:lnTo>
                  <a:lnTo>
                    <a:pt x="718992" y="632378"/>
                  </a:lnTo>
                  <a:lnTo>
                    <a:pt x="728306" y="637656"/>
                  </a:lnTo>
                  <a:lnTo>
                    <a:pt x="738861" y="645106"/>
                  </a:lnTo>
                  <a:lnTo>
                    <a:pt x="748174" y="648211"/>
                  </a:lnTo>
                  <a:lnTo>
                    <a:pt x="758729" y="648211"/>
                  </a:lnTo>
                  <a:lnTo>
                    <a:pt x="758729" y="647280"/>
                  </a:lnTo>
                  <a:lnTo>
                    <a:pt x="760903" y="645106"/>
                  </a:lnTo>
                  <a:lnTo>
                    <a:pt x="760903" y="645106"/>
                  </a:lnTo>
                  <a:lnTo>
                    <a:pt x="760903" y="642623"/>
                  </a:lnTo>
                  <a:lnTo>
                    <a:pt x="763076" y="639518"/>
                  </a:lnTo>
                  <a:lnTo>
                    <a:pt x="743207" y="624617"/>
                  </a:lnTo>
                  <a:lnTo>
                    <a:pt x="726443" y="603507"/>
                  </a:lnTo>
                  <a:lnTo>
                    <a:pt x="721166" y="605680"/>
                  </a:lnTo>
                  <a:lnTo>
                    <a:pt x="717130" y="607853"/>
                  </a:lnTo>
                  <a:lnTo>
                    <a:pt x="711852" y="610026"/>
                  </a:lnTo>
                  <a:lnTo>
                    <a:pt x="706575" y="610957"/>
                  </a:lnTo>
                  <a:lnTo>
                    <a:pt x="702539" y="607853"/>
                  </a:lnTo>
                  <a:lnTo>
                    <a:pt x="701608" y="605680"/>
                  </a:lnTo>
                  <a:lnTo>
                    <a:pt x="699434" y="602575"/>
                  </a:lnTo>
                  <a:lnTo>
                    <a:pt x="697261" y="600402"/>
                  </a:lnTo>
                  <a:lnTo>
                    <a:pt x="694157" y="595125"/>
                  </a:lnTo>
                  <a:lnTo>
                    <a:pt x="704712" y="583638"/>
                  </a:lnTo>
                  <a:lnTo>
                    <a:pt x="706885" y="567805"/>
                  </a:lnTo>
                  <a:lnTo>
                    <a:pt x="704712" y="546695"/>
                  </a:lnTo>
                  <a:lnTo>
                    <a:pt x="699434" y="524653"/>
                  </a:lnTo>
                  <a:lnTo>
                    <a:pt x="690121" y="501370"/>
                  </a:lnTo>
                  <a:lnTo>
                    <a:pt x="679566" y="479328"/>
                  </a:lnTo>
                  <a:lnTo>
                    <a:pt x="665906" y="459149"/>
                  </a:lnTo>
                  <a:lnTo>
                    <a:pt x="655351" y="440212"/>
                  </a:lnTo>
                  <a:lnTo>
                    <a:pt x="646038" y="425311"/>
                  </a:lnTo>
                  <a:lnTo>
                    <a:pt x="623996" y="410409"/>
                  </a:lnTo>
                  <a:lnTo>
                    <a:pt x="598850" y="405132"/>
                  </a:lnTo>
                  <a:lnTo>
                    <a:pt x="572772" y="405132"/>
                  </a:lnTo>
                  <a:lnTo>
                    <a:pt x="543591" y="405132"/>
                  </a:lnTo>
                  <a:lnTo>
                    <a:pt x="515340" y="407305"/>
                  </a:lnTo>
                  <a:lnTo>
                    <a:pt x="486158" y="405132"/>
                  </a:lnTo>
                  <a:lnTo>
                    <a:pt x="486158" y="399854"/>
                  </a:lnTo>
                  <a:lnTo>
                    <a:pt x="486158" y="395508"/>
                  </a:lnTo>
                  <a:lnTo>
                    <a:pt x="487089" y="394577"/>
                  </a:lnTo>
                  <a:lnTo>
                    <a:pt x="487089" y="392404"/>
                  </a:lnTo>
                  <a:lnTo>
                    <a:pt x="487089" y="390230"/>
                  </a:lnTo>
                  <a:lnTo>
                    <a:pt x="486158" y="388057"/>
                  </a:lnTo>
                  <a:lnTo>
                    <a:pt x="474672" y="382780"/>
                  </a:lnTo>
                  <a:lnTo>
                    <a:pt x="464116" y="379675"/>
                  </a:lnTo>
                  <a:lnTo>
                    <a:pt x="452630" y="372225"/>
                  </a:lnTo>
                  <a:lnTo>
                    <a:pt x="461943" y="372225"/>
                  </a:lnTo>
                  <a:lnTo>
                    <a:pt x="472499" y="367878"/>
                  </a:lnTo>
                  <a:lnTo>
                    <a:pt x="487089" y="364774"/>
                  </a:lnTo>
                  <a:lnTo>
                    <a:pt x="503854" y="362601"/>
                  </a:lnTo>
                  <a:lnTo>
                    <a:pt x="516271" y="358254"/>
                  </a:lnTo>
                  <a:lnTo>
                    <a:pt x="525585" y="350804"/>
                  </a:lnTo>
                  <a:lnTo>
                    <a:pt x="481812" y="350804"/>
                  </a:lnTo>
                  <a:lnTo>
                    <a:pt x="471257" y="347699"/>
                  </a:lnTo>
                  <a:lnTo>
                    <a:pt x="461943" y="347699"/>
                  </a:lnTo>
                  <a:lnTo>
                    <a:pt x="450457" y="345526"/>
                  </a:lnTo>
                  <a:lnTo>
                    <a:pt x="442075" y="343353"/>
                  </a:lnTo>
                  <a:lnTo>
                    <a:pt x="432761" y="340249"/>
                  </a:lnTo>
                  <a:lnTo>
                    <a:pt x="427484" y="330625"/>
                  </a:lnTo>
                  <a:lnTo>
                    <a:pt x="425311" y="315723"/>
                  </a:lnTo>
                  <a:lnTo>
                    <a:pt x="447352" y="312619"/>
                  </a:lnTo>
                  <a:lnTo>
                    <a:pt x="467221" y="305168"/>
                  </a:lnTo>
                  <a:lnTo>
                    <a:pt x="483985" y="297718"/>
                  </a:lnTo>
                  <a:lnTo>
                    <a:pt x="501680" y="290267"/>
                  </a:lnTo>
                  <a:lnTo>
                    <a:pt x="538313" y="290267"/>
                  </a:lnTo>
                  <a:lnTo>
                    <a:pt x="552904" y="241837"/>
                  </a:lnTo>
                  <a:lnTo>
                    <a:pt x="518444" y="241837"/>
                  </a:lnTo>
                  <a:lnTo>
                    <a:pt x="509131" y="229109"/>
                  </a:lnTo>
                  <a:lnTo>
                    <a:pt x="520618" y="221658"/>
                  </a:lnTo>
                  <a:lnTo>
                    <a:pt x="529000" y="214208"/>
                  </a:lnTo>
                  <a:lnTo>
                    <a:pt x="540486" y="208930"/>
                  </a:lnTo>
                  <a:lnTo>
                    <a:pt x="552904" y="204584"/>
                  </a:lnTo>
                  <a:lnTo>
                    <a:pt x="552904" y="191856"/>
                  </a:lnTo>
                  <a:lnTo>
                    <a:pt x="567495" y="184405"/>
                  </a:lnTo>
                  <a:lnTo>
                    <a:pt x="574946" y="176023"/>
                  </a:lnTo>
                  <a:lnTo>
                    <a:pt x="582396" y="164536"/>
                  </a:lnTo>
                  <a:lnTo>
                    <a:pt x="593883" y="157086"/>
                  </a:lnTo>
                  <a:lnTo>
                    <a:pt x="606301" y="151808"/>
                  </a:lnTo>
                  <a:lnTo>
                    <a:pt x="616856" y="151808"/>
                  </a:lnTo>
                  <a:lnTo>
                    <a:pt x="626169" y="154912"/>
                  </a:lnTo>
                  <a:lnTo>
                    <a:pt x="638587" y="153981"/>
                  </a:lnTo>
                  <a:lnTo>
                    <a:pt x="629274" y="149635"/>
                  </a:lnTo>
                  <a:lnTo>
                    <a:pt x="623996" y="147462"/>
                  </a:lnTo>
                  <a:lnTo>
                    <a:pt x="618718" y="146530"/>
                  </a:lnTo>
                  <a:lnTo>
                    <a:pt x="613441" y="140322"/>
                  </a:lnTo>
                  <a:lnTo>
                    <a:pt x="631136" y="137217"/>
                  </a:lnTo>
                  <a:lnTo>
                    <a:pt x="647900" y="131939"/>
                  </a:lnTo>
                  <a:lnTo>
                    <a:pt x="662491" y="127593"/>
                  </a:lnTo>
                  <a:lnTo>
                    <a:pt x="679255" y="124489"/>
                  </a:lnTo>
                  <a:lnTo>
                    <a:pt x="680187" y="131939"/>
                  </a:lnTo>
                  <a:lnTo>
                    <a:pt x="682360" y="135044"/>
                  </a:lnTo>
                  <a:lnTo>
                    <a:pt x="684533" y="140322"/>
                  </a:lnTo>
                  <a:lnTo>
                    <a:pt x="686706" y="144668"/>
                  </a:lnTo>
                  <a:lnTo>
                    <a:pt x="691984" y="146841"/>
                  </a:lnTo>
                  <a:lnTo>
                    <a:pt x="699434" y="147772"/>
                  </a:lnTo>
                  <a:lnTo>
                    <a:pt x="699434" y="142495"/>
                  </a:lnTo>
                  <a:lnTo>
                    <a:pt x="702539" y="137217"/>
                  </a:lnTo>
                  <a:lnTo>
                    <a:pt x="704712" y="129766"/>
                  </a:lnTo>
                  <a:lnTo>
                    <a:pt x="706885" y="124489"/>
                  </a:lnTo>
                  <a:lnTo>
                    <a:pt x="709989" y="129766"/>
                  </a:lnTo>
                  <a:lnTo>
                    <a:pt x="716198" y="135044"/>
                  </a:lnTo>
                  <a:lnTo>
                    <a:pt x="719303" y="139390"/>
                  </a:lnTo>
                  <a:lnTo>
                    <a:pt x="726754" y="142495"/>
                  </a:lnTo>
                  <a:lnTo>
                    <a:pt x="734204" y="144668"/>
                  </a:lnTo>
                  <a:lnTo>
                    <a:pt x="730168" y="120453"/>
                  </a:lnTo>
                  <a:lnTo>
                    <a:pt x="743828" y="117349"/>
                  </a:lnTo>
                  <a:lnTo>
                    <a:pt x="754383" y="113002"/>
                  </a:lnTo>
                  <a:lnTo>
                    <a:pt x="771147" y="117349"/>
                  </a:lnTo>
                  <a:lnTo>
                    <a:pt x="788843" y="124799"/>
                  </a:lnTo>
                  <a:lnTo>
                    <a:pt x="807780" y="135354"/>
                  </a:lnTo>
                  <a:lnTo>
                    <a:pt x="827648" y="144978"/>
                  </a:lnTo>
                  <a:lnTo>
                    <a:pt x="844413" y="152429"/>
                  </a:lnTo>
                  <a:lnTo>
                    <a:pt x="859935" y="157706"/>
                  </a:lnTo>
                  <a:lnTo>
                    <a:pt x="859935" y="154602"/>
                  </a:lnTo>
                  <a:lnTo>
                    <a:pt x="849380" y="144978"/>
                  </a:lnTo>
                  <a:lnTo>
                    <a:pt x="841929" y="137527"/>
                  </a:lnTo>
                  <a:lnTo>
                    <a:pt x="837893" y="127904"/>
                  </a:lnTo>
                  <a:lnTo>
                    <a:pt x="844102" y="117349"/>
                  </a:lnTo>
                  <a:lnTo>
                    <a:pt x="840066" y="113002"/>
                  </a:lnTo>
                  <a:lnTo>
                    <a:pt x="834789" y="107725"/>
                  </a:lnTo>
                  <a:lnTo>
                    <a:pt x="829511" y="103378"/>
                  </a:lnTo>
                  <a:lnTo>
                    <a:pt x="824234" y="100274"/>
                  </a:lnTo>
                  <a:lnTo>
                    <a:pt x="820198" y="95928"/>
                  </a:lnTo>
                  <a:lnTo>
                    <a:pt x="824234" y="87546"/>
                  </a:lnTo>
                  <a:lnTo>
                    <a:pt x="834789" y="90650"/>
                  </a:lnTo>
                  <a:lnTo>
                    <a:pt x="849380" y="92823"/>
                  </a:lnTo>
                  <a:lnTo>
                    <a:pt x="861797" y="90650"/>
                  </a:lnTo>
                  <a:lnTo>
                    <a:pt x="871111" y="83199"/>
                  </a:lnTo>
                  <a:lnTo>
                    <a:pt x="827338" y="83199"/>
                  </a:lnTo>
                  <a:lnTo>
                    <a:pt x="827338" y="80095"/>
                  </a:lnTo>
                  <a:lnTo>
                    <a:pt x="824234" y="80095"/>
                  </a:lnTo>
                  <a:lnTo>
                    <a:pt x="824234" y="75749"/>
                  </a:lnTo>
                  <a:lnTo>
                    <a:pt x="829511" y="72644"/>
                  </a:lnTo>
                  <a:lnTo>
                    <a:pt x="834789" y="68298"/>
                  </a:lnTo>
                  <a:lnTo>
                    <a:pt x="840066" y="65194"/>
                  </a:lnTo>
                  <a:lnTo>
                    <a:pt x="845344" y="60847"/>
                  </a:lnTo>
                  <a:lnTo>
                    <a:pt x="851553" y="59916"/>
                  </a:lnTo>
                  <a:lnTo>
                    <a:pt x="874526" y="63020"/>
                  </a:lnTo>
                  <a:lnTo>
                    <a:pt x="880735" y="46256"/>
                  </a:lnTo>
                  <a:lnTo>
                    <a:pt x="907743" y="50603"/>
                  </a:lnTo>
                  <a:lnTo>
                    <a:pt x="909917" y="50603"/>
                  </a:lnTo>
                  <a:lnTo>
                    <a:pt x="910848" y="46256"/>
                  </a:lnTo>
                  <a:lnTo>
                    <a:pt x="913021" y="45325"/>
                  </a:lnTo>
                  <a:lnTo>
                    <a:pt x="915194" y="40979"/>
                  </a:lnTo>
                  <a:lnTo>
                    <a:pt x="920472" y="38806"/>
                  </a:lnTo>
                  <a:lnTo>
                    <a:pt x="924508" y="45015"/>
                  </a:lnTo>
                  <a:lnTo>
                    <a:pt x="929785" y="50292"/>
                  </a:lnTo>
                  <a:lnTo>
                    <a:pt x="935063" y="55570"/>
                  </a:lnTo>
                  <a:lnTo>
                    <a:pt x="935063" y="45946"/>
                  </a:lnTo>
                  <a:lnTo>
                    <a:pt x="937236" y="45015"/>
                  </a:lnTo>
                  <a:lnTo>
                    <a:pt x="937236" y="42842"/>
                  </a:lnTo>
                  <a:lnTo>
                    <a:pt x="937236" y="40668"/>
                  </a:lnTo>
                  <a:lnTo>
                    <a:pt x="937236" y="38495"/>
                  </a:lnTo>
                  <a:lnTo>
                    <a:pt x="938167" y="35391"/>
                  </a:lnTo>
                  <a:lnTo>
                    <a:pt x="940340" y="33218"/>
                  </a:lnTo>
                  <a:lnTo>
                    <a:pt x="944376" y="31045"/>
                  </a:lnTo>
                  <a:lnTo>
                    <a:pt x="962071" y="22663"/>
                  </a:lnTo>
                  <a:lnTo>
                    <a:pt x="984113" y="20179"/>
                  </a:lnTo>
                  <a:lnTo>
                    <a:pt x="984113" y="20179"/>
                  </a:lnTo>
                  <a:lnTo>
                    <a:pt x="984113" y="20179"/>
                  </a:lnTo>
                  <a:close/>
                  <a:moveTo>
                    <a:pt x="2301024" y="16764"/>
                  </a:moveTo>
                  <a:lnTo>
                    <a:pt x="2311579" y="19869"/>
                  </a:lnTo>
                  <a:lnTo>
                    <a:pt x="2311579" y="27319"/>
                  </a:lnTo>
                  <a:lnTo>
                    <a:pt x="2296057" y="27319"/>
                  </a:lnTo>
                  <a:lnTo>
                    <a:pt x="2301024" y="16764"/>
                  </a:lnTo>
                  <a:lnTo>
                    <a:pt x="2301024" y="16764"/>
                  </a:lnTo>
                  <a:lnTo>
                    <a:pt x="2301024" y="16764"/>
                  </a:lnTo>
                  <a:close/>
                  <a:moveTo>
                    <a:pt x="2792460" y="0"/>
                  </a:moveTo>
                  <a:lnTo>
                    <a:pt x="2797737" y="3104"/>
                  </a:lnTo>
                  <a:lnTo>
                    <a:pt x="2801773" y="7451"/>
                  </a:lnTo>
                  <a:lnTo>
                    <a:pt x="2803946" y="10555"/>
                  </a:lnTo>
                  <a:lnTo>
                    <a:pt x="2804878" y="16764"/>
                  </a:lnTo>
                  <a:lnTo>
                    <a:pt x="2807051" y="19869"/>
                  </a:lnTo>
                  <a:lnTo>
                    <a:pt x="2809224" y="25146"/>
                  </a:lnTo>
                  <a:lnTo>
                    <a:pt x="2812328" y="27319"/>
                  </a:lnTo>
                  <a:lnTo>
                    <a:pt x="2823815" y="32597"/>
                  </a:lnTo>
                  <a:lnTo>
                    <a:pt x="2834370" y="34770"/>
                  </a:lnTo>
                  <a:lnTo>
                    <a:pt x="2841821" y="34770"/>
                  </a:lnTo>
                  <a:lnTo>
                    <a:pt x="2847098" y="39116"/>
                  </a:lnTo>
                  <a:lnTo>
                    <a:pt x="2851134" y="46567"/>
                  </a:lnTo>
                  <a:lnTo>
                    <a:pt x="2853307" y="61468"/>
                  </a:lnTo>
                  <a:lnTo>
                    <a:pt x="2851134" y="62400"/>
                  </a:lnTo>
                  <a:lnTo>
                    <a:pt x="2851134" y="62400"/>
                  </a:lnTo>
                  <a:lnTo>
                    <a:pt x="2851134" y="64573"/>
                  </a:lnTo>
                  <a:lnTo>
                    <a:pt x="2851134" y="66746"/>
                  </a:lnTo>
                  <a:lnTo>
                    <a:pt x="2848961" y="68919"/>
                  </a:lnTo>
                  <a:lnTo>
                    <a:pt x="2825988" y="68919"/>
                  </a:lnTo>
                  <a:lnTo>
                    <a:pt x="2802084" y="68919"/>
                  </a:lnTo>
                  <a:lnTo>
                    <a:pt x="2782215" y="77301"/>
                  </a:lnTo>
                  <a:lnTo>
                    <a:pt x="2778179" y="79474"/>
                  </a:lnTo>
                  <a:lnTo>
                    <a:pt x="2776006" y="83820"/>
                  </a:lnTo>
                  <a:lnTo>
                    <a:pt x="2775075" y="84752"/>
                  </a:lnTo>
                  <a:lnTo>
                    <a:pt x="2772902" y="86925"/>
                  </a:lnTo>
                  <a:lnTo>
                    <a:pt x="2770729" y="89098"/>
                  </a:lnTo>
                  <a:lnTo>
                    <a:pt x="2767624" y="91271"/>
                  </a:lnTo>
                  <a:lnTo>
                    <a:pt x="2761415" y="94376"/>
                  </a:lnTo>
                  <a:lnTo>
                    <a:pt x="2758311" y="89098"/>
                  </a:lnTo>
                  <a:lnTo>
                    <a:pt x="2756137" y="84752"/>
                  </a:lnTo>
                  <a:lnTo>
                    <a:pt x="2753033" y="81647"/>
                  </a:lnTo>
                  <a:lnTo>
                    <a:pt x="2765451" y="49982"/>
                  </a:lnTo>
                  <a:lnTo>
                    <a:pt x="2777869" y="24525"/>
                  </a:lnTo>
                  <a:lnTo>
                    <a:pt x="2792460" y="0"/>
                  </a:lnTo>
                  <a:lnTo>
                    <a:pt x="2792460" y="0"/>
                  </a:lnTo>
                  <a:lnTo>
                    <a:pt x="2792460" y="0"/>
                  </a:lnTo>
                  <a:close/>
                  <a:moveTo>
                    <a:pt x="2665177" y="0"/>
                  </a:moveTo>
                  <a:lnTo>
                    <a:pt x="2674490" y="9624"/>
                  </a:lnTo>
                  <a:lnTo>
                    <a:pt x="2679768" y="20179"/>
                  </a:lnTo>
                  <a:lnTo>
                    <a:pt x="2685046" y="32907"/>
                  </a:lnTo>
                  <a:lnTo>
                    <a:pt x="2675732" y="32907"/>
                  </a:lnTo>
                  <a:lnTo>
                    <a:pt x="2675732" y="27319"/>
                  </a:lnTo>
                  <a:lnTo>
                    <a:pt x="2672628" y="24215"/>
                  </a:lnTo>
                  <a:lnTo>
                    <a:pt x="2668592" y="19869"/>
                  </a:lnTo>
                  <a:lnTo>
                    <a:pt x="2667660" y="14591"/>
                  </a:lnTo>
                  <a:lnTo>
                    <a:pt x="2665487" y="9313"/>
                  </a:lnTo>
                  <a:lnTo>
                    <a:pt x="2665487" y="0"/>
                  </a:lnTo>
                  <a:lnTo>
                    <a:pt x="2665177" y="0"/>
                  </a:lnTo>
                  <a:lnTo>
                    <a:pt x="2665177" y="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4" name="Freeform: Shape 303">
              <a:extLst>
                <a:ext uri="{FF2B5EF4-FFF2-40B4-BE49-F238E27FC236}">
                  <a16:creationId xmlns:a16="http://schemas.microsoft.com/office/drawing/2014/main" xmlns="" id="{DC765E18-CDA0-4D95-9C22-BEB8215A0A49}"/>
                </a:ext>
              </a:extLst>
            </p:cNvPr>
            <p:cNvSpPr/>
            <p:nvPr/>
          </p:nvSpPr>
          <p:spPr>
            <a:xfrm>
              <a:off x="3709769" y="4075070"/>
              <a:ext cx="34149" cy="15522"/>
            </a:xfrm>
            <a:custGeom>
              <a:avLst/>
              <a:gdLst>
                <a:gd name="connsiteX0" fmla="*/ 13660 w 34149"/>
                <a:gd name="connsiteY0" fmla="*/ 14591 h 15522"/>
                <a:gd name="connsiteX1" fmla="*/ 20800 w 34149"/>
                <a:gd name="connsiteY1" fmla="*/ 16764 h 15522"/>
                <a:gd name="connsiteX2" fmla="*/ 23904 w 34149"/>
                <a:gd name="connsiteY2" fmla="*/ 16764 h 15522"/>
                <a:gd name="connsiteX3" fmla="*/ 28251 w 34149"/>
                <a:gd name="connsiteY3" fmla="*/ 16764 h 15522"/>
                <a:gd name="connsiteX4" fmla="*/ 36633 w 34149"/>
                <a:gd name="connsiteY4" fmla="*/ 16764 h 15522"/>
                <a:gd name="connsiteX5" fmla="*/ 35391 w 34149"/>
                <a:gd name="connsiteY5" fmla="*/ 10555 h 15522"/>
                <a:gd name="connsiteX6" fmla="*/ 35391 w 34149"/>
                <a:gd name="connsiteY6" fmla="*/ 7140 h 15522"/>
                <a:gd name="connsiteX7" fmla="*/ 33528 w 34149"/>
                <a:gd name="connsiteY7" fmla="*/ 3104 h 15522"/>
                <a:gd name="connsiteX8" fmla="*/ 33528 w 34149"/>
                <a:gd name="connsiteY8" fmla="*/ 0 h 15522"/>
                <a:gd name="connsiteX9" fmla="*/ 0 w 34149"/>
                <a:gd name="connsiteY9" fmla="*/ 0 h 15522"/>
                <a:gd name="connsiteX10" fmla="*/ 0 w 34149"/>
                <a:gd name="connsiteY10" fmla="*/ 12418 h 15522"/>
                <a:gd name="connsiteX11" fmla="*/ 7451 w 34149"/>
                <a:gd name="connsiteY11" fmla="*/ 14591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4149" h="15522">
                  <a:moveTo>
                    <a:pt x="13660" y="14591"/>
                  </a:moveTo>
                  <a:lnTo>
                    <a:pt x="20800" y="16764"/>
                  </a:lnTo>
                  <a:lnTo>
                    <a:pt x="23904" y="16764"/>
                  </a:lnTo>
                  <a:lnTo>
                    <a:pt x="28251" y="16764"/>
                  </a:lnTo>
                  <a:lnTo>
                    <a:pt x="36633" y="16764"/>
                  </a:lnTo>
                  <a:lnTo>
                    <a:pt x="35391" y="10555"/>
                  </a:lnTo>
                  <a:lnTo>
                    <a:pt x="35391" y="7140"/>
                  </a:lnTo>
                  <a:lnTo>
                    <a:pt x="33528" y="3104"/>
                  </a:lnTo>
                  <a:lnTo>
                    <a:pt x="33528" y="0"/>
                  </a:lnTo>
                  <a:lnTo>
                    <a:pt x="0" y="0"/>
                  </a:lnTo>
                  <a:lnTo>
                    <a:pt x="0" y="12418"/>
                  </a:lnTo>
                  <a:lnTo>
                    <a:pt x="7451" y="14591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5" name="Freeform: Shape 304">
              <a:extLst>
                <a:ext uri="{FF2B5EF4-FFF2-40B4-BE49-F238E27FC236}">
                  <a16:creationId xmlns:a16="http://schemas.microsoft.com/office/drawing/2014/main" xmlns="" id="{5F44B36B-D561-449A-8C10-E487A6B078E7}"/>
                </a:ext>
              </a:extLst>
            </p:cNvPr>
            <p:cNvSpPr/>
            <p:nvPr/>
          </p:nvSpPr>
          <p:spPr>
            <a:xfrm>
              <a:off x="3530642" y="4043094"/>
              <a:ext cx="34149" cy="9313"/>
            </a:xfrm>
            <a:custGeom>
              <a:avLst/>
              <a:gdLst>
                <a:gd name="connsiteX0" fmla="*/ 22973 w 34149"/>
                <a:gd name="connsiteY0" fmla="*/ 11797 h 9313"/>
                <a:gd name="connsiteX1" fmla="*/ 32286 w 34149"/>
                <a:gd name="connsiteY1" fmla="*/ 7451 h 9313"/>
                <a:gd name="connsiteX2" fmla="*/ 36633 w 34149"/>
                <a:gd name="connsiteY2" fmla="*/ 7451 h 9313"/>
                <a:gd name="connsiteX3" fmla="*/ 30424 w 34149"/>
                <a:gd name="connsiteY3" fmla="*/ 4346 h 9313"/>
                <a:gd name="connsiteX4" fmla="*/ 22973 w 34149"/>
                <a:gd name="connsiteY4" fmla="*/ 2173 h 9313"/>
                <a:gd name="connsiteX5" fmla="*/ 15833 w 34149"/>
                <a:gd name="connsiteY5" fmla="*/ 0 h 9313"/>
                <a:gd name="connsiteX6" fmla="*/ 12728 w 34149"/>
                <a:gd name="connsiteY6" fmla="*/ 2173 h 9313"/>
                <a:gd name="connsiteX7" fmla="*/ 7451 w 34149"/>
                <a:gd name="connsiteY7" fmla="*/ 4346 h 9313"/>
                <a:gd name="connsiteX8" fmla="*/ 3104 w 34149"/>
                <a:gd name="connsiteY8" fmla="*/ 7451 h 9313"/>
                <a:gd name="connsiteX9" fmla="*/ 0 w 34149"/>
                <a:gd name="connsiteY9" fmla="*/ 7451 h 9313"/>
                <a:gd name="connsiteX10" fmla="*/ 0 w 34149"/>
                <a:gd name="connsiteY10" fmla="*/ 11797 h 9313"/>
                <a:gd name="connsiteX11" fmla="*/ 12728 w 34149"/>
                <a:gd name="connsiteY11" fmla="*/ 11797 h 9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4149" h="9313">
                  <a:moveTo>
                    <a:pt x="22973" y="11797"/>
                  </a:moveTo>
                  <a:lnTo>
                    <a:pt x="32286" y="7451"/>
                  </a:lnTo>
                  <a:lnTo>
                    <a:pt x="36633" y="7451"/>
                  </a:lnTo>
                  <a:lnTo>
                    <a:pt x="30424" y="4346"/>
                  </a:lnTo>
                  <a:lnTo>
                    <a:pt x="22973" y="2173"/>
                  </a:lnTo>
                  <a:lnTo>
                    <a:pt x="15833" y="0"/>
                  </a:lnTo>
                  <a:lnTo>
                    <a:pt x="12728" y="2173"/>
                  </a:lnTo>
                  <a:lnTo>
                    <a:pt x="7451" y="4346"/>
                  </a:lnTo>
                  <a:lnTo>
                    <a:pt x="3104" y="7451"/>
                  </a:lnTo>
                  <a:lnTo>
                    <a:pt x="0" y="7451"/>
                  </a:lnTo>
                  <a:lnTo>
                    <a:pt x="0" y="11797"/>
                  </a:lnTo>
                  <a:lnTo>
                    <a:pt x="12728" y="11797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6" name="Freeform: Shape 305">
              <a:extLst>
                <a:ext uri="{FF2B5EF4-FFF2-40B4-BE49-F238E27FC236}">
                  <a16:creationId xmlns:a16="http://schemas.microsoft.com/office/drawing/2014/main" xmlns="" id="{781533DB-D097-4F2C-A567-0EA34B395E38}"/>
                </a:ext>
              </a:extLst>
            </p:cNvPr>
            <p:cNvSpPr/>
            <p:nvPr/>
          </p:nvSpPr>
          <p:spPr>
            <a:xfrm>
              <a:off x="3730569" y="4013602"/>
              <a:ext cx="37253" cy="40358"/>
            </a:xfrm>
            <a:custGeom>
              <a:avLst/>
              <a:gdLst>
                <a:gd name="connsiteX0" fmla="*/ 10555 w 37253"/>
                <a:gd name="connsiteY0" fmla="*/ 39116 h 40357"/>
                <a:gd name="connsiteX1" fmla="*/ 14591 w 37253"/>
                <a:gd name="connsiteY1" fmla="*/ 41289 h 40357"/>
                <a:gd name="connsiteX2" fmla="*/ 22042 w 37253"/>
                <a:gd name="connsiteY2" fmla="*/ 41289 h 40357"/>
                <a:gd name="connsiteX3" fmla="*/ 27319 w 37253"/>
                <a:gd name="connsiteY3" fmla="*/ 41289 h 40357"/>
                <a:gd name="connsiteX4" fmla="*/ 29182 w 37253"/>
                <a:gd name="connsiteY4" fmla="*/ 34770 h 40357"/>
                <a:gd name="connsiteX5" fmla="*/ 30424 w 37253"/>
                <a:gd name="connsiteY5" fmla="*/ 31665 h 40357"/>
                <a:gd name="connsiteX6" fmla="*/ 32286 w 37253"/>
                <a:gd name="connsiteY6" fmla="*/ 27630 h 40357"/>
                <a:gd name="connsiteX7" fmla="*/ 34460 w 37253"/>
                <a:gd name="connsiteY7" fmla="*/ 26388 h 40357"/>
                <a:gd name="connsiteX8" fmla="*/ 36633 w 37253"/>
                <a:gd name="connsiteY8" fmla="*/ 24215 h 40357"/>
                <a:gd name="connsiteX9" fmla="*/ 39737 w 37253"/>
                <a:gd name="connsiteY9" fmla="*/ 20179 h 40357"/>
                <a:gd name="connsiteX10" fmla="*/ 32286 w 37253"/>
                <a:gd name="connsiteY10" fmla="*/ 14901 h 40357"/>
                <a:gd name="connsiteX11" fmla="*/ 25146 w 37253"/>
                <a:gd name="connsiteY11" fmla="*/ 7451 h 40357"/>
                <a:gd name="connsiteX12" fmla="*/ 19869 w 37253"/>
                <a:gd name="connsiteY12" fmla="*/ 0 h 40357"/>
                <a:gd name="connsiteX13" fmla="*/ 3104 w 37253"/>
                <a:gd name="connsiteY13" fmla="*/ 0 h 40357"/>
                <a:gd name="connsiteX14" fmla="*/ 3104 w 37253"/>
                <a:gd name="connsiteY14" fmla="*/ 9624 h 40357"/>
                <a:gd name="connsiteX15" fmla="*/ 3104 w 37253"/>
                <a:gd name="connsiteY15" fmla="*/ 16764 h 40357"/>
                <a:gd name="connsiteX16" fmla="*/ 1242 w 37253"/>
                <a:gd name="connsiteY16" fmla="*/ 24215 h 40357"/>
                <a:gd name="connsiteX17" fmla="*/ 0 w 37253"/>
                <a:gd name="connsiteY17" fmla="*/ 29492 h 40357"/>
                <a:gd name="connsiteX18" fmla="*/ 0 w 37253"/>
                <a:gd name="connsiteY18" fmla="*/ 36943 h 40357"/>
                <a:gd name="connsiteX19" fmla="*/ 5278 w 37253"/>
                <a:gd name="connsiteY19" fmla="*/ 39116 h 403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37253" h="40357">
                  <a:moveTo>
                    <a:pt x="10555" y="39116"/>
                  </a:moveTo>
                  <a:lnTo>
                    <a:pt x="14591" y="41289"/>
                  </a:lnTo>
                  <a:lnTo>
                    <a:pt x="22042" y="41289"/>
                  </a:lnTo>
                  <a:lnTo>
                    <a:pt x="27319" y="41289"/>
                  </a:lnTo>
                  <a:lnTo>
                    <a:pt x="29182" y="34770"/>
                  </a:lnTo>
                  <a:lnTo>
                    <a:pt x="30424" y="31665"/>
                  </a:lnTo>
                  <a:lnTo>
                    <a:pt x="32286" y="27630"/>
                  </a:lnTo>
                  <a:lnTo>
                    <a:pt x="34460" y="26388"/>
                  </a:lnTo>
                  <a:lnTo>
                    <a:pt x="36633" y="24215"/>
                  </a:lnTo>
                  <a:lnTo>
                    <a:pt x="39737" y="20179"/>
                  </a:lnTo>
                  <a:lnTo>
                    <a:pt x="32286" y="14901"/>
                  </a:lnTo>
                  <a:lnTo>
                    <a:pt x="25146" y="7451"/>
                  </a:lnTo>
                  <a:lnTo>
                    <a:pt x="19869" y="0"/>
                  </a:lnTo>
                  <a:lnTo>
                    <a:pt x="3104" y="0"/>
                  </a:lnTo>
                  <a:lnTo>
                    <a:pt x="3104" y="9624"/>
                  </a:lnTo>
                  <a:lnTo>
                    <a:pt x="3104" y="16764"/>
                  </a:lnTo>
                  <a:lnTo>
                    <a:pt x="1242" y="24215"/>
                  </a:lnTo>
                  <a:lnTo>
                    <a:pt x="0" y="29492"/>
                  </a:lnTo>
                  <a:lnTo>
                    <a:pt x="0" y="36943"/>
                  </a:lnTo>
                  <a:lnTo>
                    <a:pt x="5278" y="39116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7" name="Freeform: Shape 306">
              <a:extLst>
                <a:ext uri="{FF2B5EF4-FFF2-40B4-BE49-F238E27FC236}">
                  <a16:creationId xmlns:a16="http://schemas.microsoft.com/office/drawing/2014/main" xmlns="" id="{0609A5DF-35B7-4C23-BF67-7318A8A2AF8C}"/>
                </a:ext>
              </a:extLst>
            </p:cNvPr>
            <p:cNvSpPr/>
            <p:nvPr/>
          </p:nvSpPr>
          <p:spPr>
            <a:xfrm>
              <a:off x="3457998" y="4104562"/>
              <a:ext cx="170745" cy="90029"/>
            </a:xfrm>
            <a:custGeom>
              <a:avLst/>
              <a:gdLst>
                <a:gd name="connsiteX0" fmla="*/ 170745 w 170745"/>
                <a:gd name="connsiteY0" fmla="*/ 30734 h 90029"/>
                <a:gd name="connsiteX1" fmla="*/ 170745 w 170745"/>
                <a:gd name="connsiteY1" fmla="*/ 29492 h 90029"/>
                <a:gd name="connsiteX2" fmla="*/ 168572 w 170745"/>
                <a:gd name="connsiteY2" fmla="*/ 27630 h 90029"/>
                <a:gd name="connsiteX3" fmla="*/ 165468 w 170745"/>
                <a:gd name="connsiteY3" fmla="*/ 25457 h 90029"/>
                <a:gd name="connsiteX4" fmla="*/ 163294 w 170745"/>
                <a:gd name="connsiteY4" fmla="*/ 25457 h 90029"/>
                <a:gd name="connsiteX5" fmla="*/ 161121 w 170745"/>
                <a:gd name="connsiteY5" fmla="*/ 25457 h 90029"/>
                <a:gd name="connsiteX6" fmla="*/ 159259 w 170745"/>
                <a:gd name="connsiteY6" fmla="*/ 27630 h 90029"/>
                <a:gd name="connsiteX7" fmla="*/ 156154 w 170745"/>
                <a:gd name="connsiteY7" fmla="*/ 30734 h 90029"/>
                <a:gd name="connsiteX8" fmla="*/ 148704 w 170745"/>
                <a:gd name="connsiteY8" fmla="*/ 30734 h 90029"/>
                <a:gd name="connsiteX9" fmla="*/ 143426 w 170745"/>
                <a:gd name="connsiteY9" fmla="*/ 30734 h 90029"/>
                <a:gd name="connsiteX10" fmla="*/ 137217 w 170745"/>
                <a:gd name="connsiteY10" fmla="*/ 29492 h 90029"/>
                <a:gd name="connsiteX11" fmla="*/ 132250 w 170745"/>
                <a:gd name="connsiteY11" fmla="*/ 27630 h 90029"/>
                <a:gd name="connsiteX12" fmla="*/ 128835 w 170745"/>
                <a:gd name="connsiteY12" fmla="*/ 27630 h 90029"/>
                <a:gd name="connsiteX13" fmla="*/ 128835 w 170745"/>
                <a:gd name="connsiteY13" fmla="*/ 23283 h 90029"/>
                <a:gd name="connsiteX14" fmla="*/ 132250 w 170745"/>
                <a:gd name="connsiteY14" fmla="*/ 23283 h 90029"/>
                <a:gd name="connsiteX15" fmla="*/ 132250 w 170745"/>
                <a:gd name="connsiteY15" fmla="*/ 17075 h 90029"/>
                <a:gd name="connsiteX16" fmla="*/ 130077 w 170745"/>
                <a:gd name="connsiteY16" fmla="*/ 12728 h 90029"/>
                <a:gd name="connsiteX17" fmla="*/ 130077 w 170745"/>
                <a:gd name="connsiteY17" fmla="*/ 9624 h 90029"/>
                <a:gd name="connsiteX18" fmla="*/ 128835 w 170745"/>
                <a:gd name="connsiteY18" fmla="*/ 5278 h 90029"/>
                <a:gd name="connsiteX19" fmla="*/ 126972 w 170745"/>
                <a:gd name="connsiteY19" fmla="*/ 3104 h 90029"/>
                <a:gd name="connsiteX20" fmla="*/ 124799 w 170745"/>
                <a:gd name="connsiteY20" fmla="*/ 0 h 90029"/>
                <a:gd name="connsiteX21" fmla="*/ 117659 w 170745"/>
                <a:gd name="connsiteY21" fmla="*/ 0 h 90029"/>
                <a:gd name="connsiteX22" fmla="*/ 112381 w 170745"/>
                <a:gd name="connsiteY22" fmla="*/ 0 h 90029"/>
                <a:gd name="connsiteX23" fmla="*/ 109277 w 170745"/>
                <a:gd name="connsiteY23" fmla="*/ 2173 h 90029"/>
                <a:gd name="connsiteX24" fmla="*/ 104931 w 170745"/>
                <a:gd name="connsiteY24" fmla="*/ 3104 h 90029"/>
                <a:gd name="connsiteX25" fmla="*/ 107104 w 170745"/>
                <a:gd name="connsiteY25" fmla="*/ 17075 h 90029"/>
                <a:gd name="connsiteX26" fmla="*/ 109277 w 170745"/>
                <a:gd name="connsiteY26" fmla="*/ 22352 h 90029"/>
                <a:gd name="connsiteX27" fmla="*/ 112381 w 170745"/>
                <a:gd name="connsiteY27" fmla="*/ 29492 h 90029"/>
                <a:gd name="connsiteX28" fmla="*/ 115486 w 170745"/>
                <a:gd name="connsiteY28" fmla="*/ 38185 h 90029"/>
                <a:gd name="connsiteX29" fmla="*/ 95617 w 170745"/>
                <a:gd name="connsiteY29" fmla="*/ 36943 h 90029"/>
                <a:gd name="connsiteX30" fmla="*/ 80095 w 170745"/>
                <a:gd name="connsiteY30" fmla="*/ 30734 h 90029"/>
                <a:gd name="connsiteX31" fmla="*/ 65504 w 170745"/>
                <a:gd name="connsiteY31" fmla="*/ 23283 h 90029"/>
                <a:gd name="connsiteX32" fmla="*/ 48740 w 170745"/>
                <a:gd name="connsiteY32" fmla="*/ 17075 h 90029"/>
                <a:gd name="connsiteX33" fmla="*/ 28871 w 170745"/>
                <a:gd name="connsiteY33" fmla="*/ 10555 h 90029"/>
                <a:gd name="connsiteX34" fmla="*/ 27009 w 170745"/>
                <a:gd name="connsiteY34" fmla="*/ 12728 h 90029"/>
                <a:gd name="connsiteX35" fmla="*/ 24836 w 170745"/>
                <a:gd name="connsiteY35" fmla="*/ 12728 h 90029"/>
                <a:gd name="connsiteX36" fmla="*/ 22663 w 170745"/>
                <a:gd name="connsiteY36" fmla="*/ 14901 h 90029"/>
                <a:gd name="connsiteX37" fmla="*/ 19558 w 170745"/>
                <a:gd name="connsiteY37" fmla="*/ 14901 h 90029"/>
                <a:gd name="connsiteX38" fmla="*/ 21731 w 170745"/>
                <a:gd name="connsiteY38" fmla="*/ 18006 h 90029"/>
                <a:gd name="connsiteX39" fmla="*/ 22663 w 170745"/>
                <a:gd name="connsiteY39" fmla="*/ 20179 h 90029"/>
                <a:gd name="connsiteX40" fmla="*/ 22663 w 170745"/>
                <a:gd name="connsiteY40" fmla="*/ 22352 h 90029"/>
                <a:gd name="connsiteX41" fmla="*/ 24836 w 170745"/>
                <a:gd name="connsiteY41" fmla="*/ 23283 h 90029"/>
                <a:gd name="connsiteX42" fmla="*/ 27009 w 170745"/>
                <a:gd name="connsiteY42" fmla="*/ 25457 h 90029"/>
                <a:gd name="connsiteX43" fmla="*/ 28871 w 170745"/>
                <a:gd name="connsiteY43" fmla="*/ 27630 h 90029"/>
                <a:gd name="connsiteX44" fmla="*/ 24836 w 170745"/>
                <a:gd name="connsiteY44" fmla="*/ 29492 h 90029"/>
                <a:gd name="connsiteX45" fmla="*/ 21731 w 170745"/>
                <a:gd name="connsiteY45" fmla="*/ 29492 h 90029"/>
                <a:gd name="connsiteX46" fmla="*/ 17695 w 170745"/>
                <a:gd name="connsiteY46" fmla="*/ 30734 h 90029"/>
                <a:gd name="connsiteX47" fmla="*/ 12418 w 170745"/>
                <a:gd name="connsiteY47" fmla="*/ 30734 h 90029"/>
                <a:gd name="connsiteX48" fmla="*/ 12418 w 170745"/>
                <a:gd name="connsiteY48" fmla="*/ 34770 h 90029"/>
                <a:gd name="connsiteX49" fmla="*/ 15522 w 170745"/>
                <a:gd name="connsiteY49" fmla="*/ 34770 h 90029"/>
                <a:gd name="connsiteX50" fmla="*/ 14280 w 170745"/>
                <a:gd name="connsiteY50" fmla="*/ 40047 h 90029"/>
                <a:gd name="connsiteX51" fmla="*/ 10245 w 170745"/>
                <a:gd name="connsiteY51" fmla="*/ 42221 h 90029"/>
                <a:gd name="connsiteX52" fmla="*/ 9313 w 170745"/>
                <a:gd name="connsiteY52" fmla="*/ 44394 h 90029"/>
                <a:gd name="connsiteX53" fmla="*/ 4967 w 170745"/>
                <a:gd name="connsiteY53" fmla="*/ 45636 h 90029"/>
                <a:gd name="connsiteX54" fmla="*/ 0 w 170745"/>
                <a:gd name="connsiteY54" fmla="*/ 47498 h 90029"/>
                <a:gd name="connsiteX55" fmla="*/ 0 w 170745"/>
                <a:gd name="connsiteY55" fmla="*/ 51844 h 90029"/>
                <a:gd name="connsiteX56" fmla="*/ 4967 w 170745"/>
                <a:gd name="connsiteY56" fmla="*/ 51844 h 90029"/>
                <a:gd name="connsiteX57" fmla="*/ 15522 w 170745"/>
                <a:gd name="connsiteY57" fmla="*/ 57122 h 90029"/>
                <a:gd name="connsiteX58" fmla="*/ 32286 w 170745"/>
                <a:gd name="connsiteY58" fmla="*/ 59295 h 90029"/>
                <a:gd name="connsiteX59" fmla="*/ 46567 w 170745"/>
                <a:gd name="connsiteY59" fmla="*/ 57122 h 90029"/>
                <a:gd name="connsiteX60" fmla="*/ 59295 w 170745"/>
                <a:gd name="connsiteY60" fmla="*/ 51844 h 90029"/>
                <a:gd name="connsiteX61" fmla="*/ 80095 w 170745"/>
                <a:gd name="connsiteY61" fmla="*/ 51844 h 90029"/>
                <a:gd name="connsiteX62" fmla="*/ 77922 w 170745"/>
                <a:gd name="connsiteY62" fmla="*/ 57122 h 90029"/>
                <a:gd name="connsiteX63" fmla="*/ 73886 w 170745"/>
                <a:gd name="connsiteY63" fmla="*/ 62400 h 90029"/>
                <a:gd name="connsiteX64" fmla="*/ 70782 w 170745"/>
                <a:gd name="connsiteY64" fmla="*/ 67677 h 90029"/>
                <a:gd name="connsiteX65" fmla="*/ 65504 w 170745"/>
                <a:gd name="connsiteY65" fmla="*/ 72023 h 90029"/>
                <a:gd name="connsiteX66" fmla="*/ 59295 w 170745"/>
                <a:gd name="connsiteY66" fmla="*/ 75128 h 90029"/>
                <a:gd name="connsiteX67" fmla="*/ 61158 w 170745"/>
                <a:gd name="connsiteY67" fmla="*/ 81337 h 90029"/>
                <a:gd name="connsiteX68" fmla="*/ 61158 w 170745"/>
                <a:gd name="connsiteY68" fmla="*/ 84752 h 90029"/>
                <a:gd name="connsiteX69" fmla="*/ 63331 w 170745"/>
                <a:gd name="connsiteY69" fmla="*/ 88787 h 90029"/>
                <a:gd name="connsiteX70" fmla="*/ 65504 w 170745"/>
                <a:gd name="connsiteY70" fmla="*/ 91892 h 90029"/>
                <a:gd name="connsiteX71" fmla="*/ 81026 w 170745"/>
                <a:gd name="connsiteY71" fmla="*/ 86614 h 90029"/>
                <a:gd name="connsiteX72" fmla="*/ 92513 w 170745"/>
                <a:gd name="connsiteY72" fmla="*/ 77301 h 90029"/>
                <a:gd name="connsiteX73" fmla="*/ 104931 w 170745"/>
                <a:gd name="connsiteY73" fmla="*/ 67677 h 90029"/>
                <a:gd name="connsiteX74" fmla="*/ 115486 w 170745"/>
                <a:gd name="connsiteY74" fmla="*/ 60226 h 90029"/>
                <a:gd name="connsiteX75" fmla="*/ 130077 w 170745"/>
                <a:gd name="connsiteY75" fmla="*/ 57122 h 90029"/>
                <a:gd name="connsiteX76" fmla="*/ 144668 w 170745"/>
                <a:gd name="connsiteY76" fmla="*/ 57122 h 90029"/>
                <a:gd name="connsiteX77" fmla="*/ 158017 w 170745"/>
                <a:gd name="connsiteY77" fmla="*/ 57122 h 90029"/>
                <a:gd name="connsiteX78" fmla="*/ 168572 w 170745"/>
                <a:gd name="connsiteY78" fmla="*/ 51844 h 90029"/>
                <a:gd name="connsiteX79" fmla="*/ 170745 w 170745"/>
                <a:gd name="connsiteY79" fmla="*/ 47498 h 90029"/>
                <a:gd name="connsiteX80" fmla="*/ 170745 w 170745"/>
                <a:gd name="connsiteY80" fmla="*/ 45636 h 90029"/>
                <a:gd name="connsiteX81" fmla="*/ 170745 w 170745"/>
                <a:gd name="connsiteY81" fmla="*/ 44394 h 90029"/>
                <a:gd name="connsiteX82" fmla="*/ 170745 w 170745"/>
                <a:gd name="connsiteY82" fmla="*/ 42221 h 90029"/>
                <a:gd name="connsiteX83" fmla="*/ 172608 w 170745"/>
                <a:gd name="connsiteY83" fmla="*/ 38185 h 90029"/>
                <a:gd name="connsiteX84" fmla="*/ 172608 w 170745"/>
                <a:gd name="connsiteY84" fmla="*/ 34770 h 90029"/>
                <a:gd name="connsiteX85" fmla="*/ 170745 w 170745"/>
                <a:gd name="connsiteY85" fmla="*/ 32907 h 900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</a:cxnLst>
              <a:rect l="l" t="t" r="r" b="b"/>
              <a:pathLst>
                <a:path w="170745" h="90029">
                  <a:moveTo>
                    <a:pt x="170745" y="30734"/>
                  </a:moveTo>
                  <a:lnTo>
                    <a:pt x="170745" y="29492"/>
                  </a:lnTo>
                  <a:lnTo>
                    <a:pt x="168572" y="27630"/>
                  </a:lnTo>
                  <a:lnTo>
                    <a:pt x="165468" y="25457"/>
                  </a:lnTo>
                  <a:lnTo>
                    <a:pt x="163294" y="25457"/>
                  </a:lnTo>
                  <a:lnTo>
                    <a:pt x="161121" y="25457"/>
                  </a:lnTo>
                  <a:lnTo>
                    <a:pt x="159259" y="27630"/>
                  </a:lnTo>
                  <a:lnTo>
                    <a:pt x="156154" y="30734"/>
                  </a:lnTo>
                  <a:lnTo>
                    <a:pt x="148704" y="30734"/>
                  </a:lnTo>
                  <a:lnTo>
                    <a:pt x="143426" y="30734"/>
                  </a:lnTo>
                  <a:lnTo>
                    <a:pt x="137217" y="29492"/>
                  </a:lnTo>
                  <a:lnTo>
                    <a:pt x="132250" y="27630"/>
                  </a:lnTo>
                  <a:lnTo>
                    <a:pt x="128835" y="27630"/>
                  </a:lnTo>
                  <a:lnTo>
                    <a:pt x="128835" y="23283"/>
                  </a:lnTo>
                  <a:lnTo>
                    <a:pt x="132250" y="23283"/>
                  </a:lnTo>
                  <a:lnTo>
                    <a:pt x="132250" y="17075"/>
                  </a:lnTo>
                  <a:lnTo>
                    <a:pt x="130077" y="12728"/>
                  </a:lnTo>
                  <a:lnTo>
                    <a:pt x="130077" y="9624"/>
                  </a:lnTo>
                  <a:lnTo>
                    <a:pt x="128835" y="5278"/>
                  </a:lnTo>
                  <a:lnTo>
                    <a:pt x="126972" y="3104"/>
                  </a:lnTo>
                  <a:lnTo>
                    <a:pt x="124799" y="0"/>
                  </a:lnTo>
                  <a:lnTo>
                    <a:pt x="117659" y="0"/>
                  </a:lnTo>
                  <a:lnTo>
                    <a:pt x="112381" y="0"/>
                  </a:lnTo>
                  <a:lnTo>
                    <a:pt x="109277" y="2173"/>
                  </a:lnTo>
                  <a:lnTo>
                    <a:pt x="104931" y="3104"/>
                  </a:lnTo>
                  <a:lnTo>
                    <a:pt x="107104" y="17075"/>
                  </a:lnTo>
                  <a:lnTo>
                    <a:pt x="109277" y="22352"/>
                  </a:lnTo>
                  <a:lnTo>
                    <a:pt x="112381" y="29492"/>
                  </a:lnTo>
                  <a:lnTo>
                    <a:pt x="115486" y="38185"/>
                  </a:lnTo>
                  <a:lnTo>
                    <a:pt x="95617" y="36943"/>
                  </a:lnTo>
                  <a:lnTo>
                    <a:pt x="80095" y="30734"/>
                  </a:lnTo>
                  <a:lnTo>
                    <a:pt x="65504" y="23283"/>
                  </a:lnTo>
                  <a:lnTo>
                    <a:pt x="48740" y="17075"/>
                  </a:lnTo>
                  <a:lnTo>
                    <a:pt x="28871" y="10555"/>
                  </a:lnTo>
                  <a:lnTo>
                    <a:pt x="27009" y="12728"/>
                  </a:lnTo>
                  <a:lnTo>
                    <a:pt x="24836" y="12728"/>
                  </a:lnTo>
                  <a:lnTo>
                    <a:pt x="22663" y="14901"/>
                  </a:lnTo>
                  <a:lnTo>
                    <a:pt x="19558" y="14901"/>
                  </a:lnTo>
                  <a:lnTo>
                    <a:pt x="21731" y="18006"/>
                  </a:lnTo>
                  <a:lnTo>
                    <a:pt x="22663" y="20179"/>
                  </a:lnTo>
                  <a:lnTo>
                    <a:pt x="22663" y="22352"/>
                  </a:lnTo>
                  <a:lnTo>
                    <a:pt x="24836" y="23283"/>
                  </a:lnTo>
                  <a:lnTo>
                    <a:pt x="27009" y="25457"/>
                  </a:lnTo>
                  <a:lnTo>
                    <a:pt x="28871" y="27630"/>
                  </a:lnTo>
                  <a:lnTo>
                    <a:pt x="24836" y="29492"/>
                  </a:lnTo>
                  <a:lnTo>
                    <a:pt x="21731" y="29492"/>
                  </a:lnTo>
                  <a:lnTo>
                    <a:pt x="17695" y="30734"/>
                  </a:lnTo>
                  <a:lnTo>
                    <a:pt x="12418" y="30734"/>
                  </a:lnTo>
                  <a:lnTo>
                    <a:pt x="12418" y="34770"/>
                  </a:lnTo>
                  <a:lnTo>
                    <a:pt x="15522" y="34770"/>
                  </a:lnTo>
                  <a:lnTo>
                    <a:pt x="14280" y="40047"/>
                  </a:lnTo>
                  <a:lnTo>
                    <a:pt x="10245" y="42221"/>
                  </a:lnTo>
                  <a:lnTo>
                    <a:pt x="9313" y="44394"/>
                  </a:lnTo>
                  <a:lnTo>
                    <a:pt x="4967" y="45636"/>
                  </a:lnTo>
                  <a:lnTo>
                    <a:pt x="0" y="47498"/>
                  </a:lnTo>
                  <a:lnTo>
                    <a:pt x="0" y="51844"/>
                  </a:lnTo>
                  <a:lnTo>
                    <a:pt x="4967" y="51844"/>
                  </a:lnTo>
                  <a:lnTo>
                    <a:pt x="15522" y="57122"/>
                  </a:lnTo>
                  <a:lnTo>
                    <a:pt x="32286" y="59295"/>
                  </a:lnTo>
                  <a:lnTo>
                    <a:pt x="46567" y="57122"/>
                  </a:lnTo>
                  <a:lnTo>
                    <a:pt x="59295" y="51844"/>
                  </a:lnTo>
                  <a:lnTo>
                    <a:pt x="80095" y="51844"/>
                  </a:lnTo>
                  <a:lnTo>
                    <a:pt x="77922" y="57122"/>
                  </a:lnTo>
                  <a:lnTo>
                    <a:pt x="73886" y="62400"/>
                  </a:lnTo>
                  <a:lnTo>
                    <a:pt x="70782" y="67677"/>
                  </a:lnTo>
                  <a:lnTo>
                    <a:pt x="65504" y="72023"/>
                  </a:lnTo>
                  <a:lnTo>
                    <a:pt x="59295" y="75128"/>
                  </a:lnTo>
                  <a:lnTo>
                    <a:pt x="61158" y="81337"/>
                  </a:lnTo>
                  <a:lnTo>
                    <a:pt x="61158" y="84752"/>
                  </a:lnTo>
                  <a:lnTo>
                    <a:pt x="63331" y="88787"/>
                  </a:lnTo>
                  <a:lnTo>
                    <a:pt x="65504" y="91892"/>
                  </a:lnTo>
                  <a:lnTo>
                    <a:pt x="81026" y="86614"/>
                  </a:lnTo>
                  <a:lnTo>
                    <a:pt x="92513" y="77301"/>
                  </a:lnTo>
                  <a:lnTo>
                    <a:pt x="104931" y="67677"/>
                  </a:lnTo>
                  <a:lnTo>
                    <a:pt x="115486" y="60226"/>
                  </a:lnTo>
                  <a:lnTo>
                    <a:pt x="130077" y="57122"/>
                  </a:lnTo>
                  <a:lnTo>
                    <a:pt x="144668" y="57122"/>
                  </a:lnTo>
                  <a:lnTo>
                    <a:pt x="158017" y="57122"/>
                  </a:lnTo>
                  <a:lnTo>
                    <a:pt x="168572" y="51844"/>
                  </a:lnTo>
                  <a:lnTo>
                    <a:pt x="170745" y="47498"/>
                  </a:lnTo>
                  <a:lnTo>
                    <a:pt x="170745" y="45636"/>
                  </a:lnTo>
                  <a:lnTo>
                    <a:pt x="170745" y="44394"/>
                  </a:lnTo>
                  <a:lnTo>
                    <a:pt x="170745" y="42221"/>
                  </a:lnTo>
                  <a:lnTo>
                    <a:pt x="172608" y="38185"/>
                  </a:lnTo>
                  <a:lnTo>
                    <a:pt x="172608" y="34770"/>
                  </a:lnTo>
                  <a:lnTo>
                    <a:pt x="170745" y="32907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8" name="Freeform: Shape 307">
              <a:extLst>
                <a:ext uri="{FF2B5EF4-FFF2-40B4-BE49-F238E27FC236}">
                  <a16:creationId xmlns:a16="http://schemas.microsoft.com/office/drawing/2014/main" xmlns="" id="{47F2DA4C-D95A-4CAB-8538-AE3E203150E1}"/>
                </a:ext>
              </a:extLst>
            </p:cNvPr>
            <p:cNvSpPr/>
            <p:nvPr/>
          </p:nvSpPr>
          <p:spPr>
            <a:xfrm>
              <a:off x="3317366" y="4178759"/>
              <a:ext cx="139701" cy="152118"/>
            </a:xfrm>
            <a:custGeom>
              <a:avLst/>
              <a:gdLst>
                <a:gd name="connsiteX0" fmla="*/ 133181 w 139700"/>
                <a:gd name="connsiteY0" fmla="*/ 30424 h 152118"/>
                <a:gd name="connsiteX1" fmla="*/ 129145 w 139700"/>
                <a:gd name="connsiteY1" fmla="*/ 22042 h 152118"/>
                <a:gd name="connsiteX2" fmla="*/ 126041 w 139700"/>
                <a:gd name="connsiteY2" fmla="*/ 14591 h 152118"/>
                <a:gd name="connsiteX3" fmla="*/ 109277 w 139700"/>
                <a:gd name="connsiteY3" fmla="*/ 14591 h 152118"/>
                <a:gd name="connsiteX4" fmla="*/ 94686 w 139700"/>
                <a:gd name="connsiteY4" fmla="*/ 14591 h 152118"/>
                <a:gd name="connsiteX5" fmla="*/ 76991 w 139700"/>
                <a:gd name="connsiteY5" fmla="*/ 14591 h 152118"/>
                <a:gd name="connsiteX6" fmla="*/ 76991 w 139700"/>
                <a:gd name="connsiteY6" fmla="*/ 931 h 152118"/>
                <a:gd name="connsiteX7" fmla="*/ 62400 w 139700"/>
                <a:gd name="connsiteY7" fmla="*/ 0 h 152118"/>
                <a:gd name="connsiteX8" fmla="*/ 50913 w 139700"/>
                <a:gd name="connsiteY8" fmla="*/ 931 h 152118"/>
                <a:gd name="connsiteX9" fmla="*/ 42531 w 139700"/>
                <a:gd name="connsiteY9" fmla="*/ 5278 h 152118"/>
                <a:gd name="connsiteX10" fmla="*/ 31045 w 139700"/>
                <a:gd name="connsiteY10" fmla="*/ 7140 h 152118"/>
                <a:gd name="connsiteX11" fmla="*/ 16454 w 139700"/>
                <a:gd name="connsiteY11" fmla="*/ 10555 h 152118"/>
                <a:gd name="connsiteX12" fmla="*/ 18627 w 139700"/>
                <a:gd name="connsiteY12" fmla="*/ 17695 h 152118"/>
                <a:gd name="connsiteX13" fmla="*/ 20800 w 139700"/>
                <a:gd name="connsiteY13" fmla="*/ 25146 h 152118"/>
                <a:gd name="connsiteX14" fmla="*/ 21731 w 139700"/>
                <a:gd name="connsiteY14" fmla="*/ 29492 h 152118"/>
                <a:gd name="connsiteX15" fmla="*/ 23904 w 139700"/>
                <a:gd name="connsiteY15" fmla="*/ 34770 h 152118"/>
                <a:gd name="connsiteX16" fmla="*/ 29182 w 139700"/>
                <a:gd name="connsiteY16" fmla="*/ 37874 h 152118"/>
                <a:gd name="connsiteX17" fmla="*/ 21731 w 139700"/>
                <a:gd name="connsiteY17" fmla="*/ 60227 h 152118"/>
                <a:gd name="connsiteX18" fmla="*/ 13349 w 139700"/>
                <a:gd name="connsiteY18" fmla="*/ 80095 h 152118"/>
                <a:gd name="connsiteX19" fmla="*/ 0 w 139700"/>
                <a:gd name="connsiteY19" fmla="*/ 94996 h 152118"/>
                <a:gd name="connsiteX20" fmla="*/ 0 w 139700"/>
                <a:gd name="connsiteY20" fmla="*/ 106793 h 152118"/>
                <a:gd name="connsiteX21" fmla="*/ 6209 w 139700"/>
                <a:gd name="connsiteY21" fmla="*/ 106793 h 152118"/>
                <a:gd name="connsiteX22" fmla="*/ 7140 w 139700"/>
                <a:gd name="connsiteY22" fmla="*/ 106793 h 152118"/>
                <a:gd name="connsiteX23" fmla="*/ 9313 w 139700"/>
                <a:gd name="connsiteY23" fmla="*/ 106793 h 152118"/>
                <a:gd name="connsiteX24" fmla="*/ 11486 w 139700"/>
                <a:gd name="connsiteY24" fmla="*/ 106793 h 152118"/>
                <a:gd name="connsiteX25" fmla="*/ 13349 w 139700"/>
                <a:gd name="connsiteY25" fmla="*/ 106793 h 152118"/>
                <a:gd name="connsiteX26" fmla="*/ 16454 w 139700"/>
                <a:gd name="connsiteY26" fmla="*/ 109898 h 152118"/>
                <a:gd name="connsiteX27" fmla="*/ 18627 w 139700"/>
                <a:gd name="connsiteY27" fmla="*/ 112071 h 152118"/>
                <a:gd name="connsiteX28" fmla="*/ 18627 w 139700"/>
                <a:gd name="connsiteY28" fmla="*/ 114244 h 152118"/>
                <a:gd name="connsiteX29" fmla="*/ 20800 w 139700"/>
                <a:gd name="connsiteY29" fmla="*/ 116107 h 152118"/>
                <a:gd name="connsiteX30" fmla="*/ 20800 w 139700"/>
                <a:gd name="connsiteY30" fmla="*/ 117349 h 152118"/>
                <a:gd name="connsiteX31" fmla="*/ 20800 w 139700"/>
                <a:gd name="connsiteY31" fmla="*/ 123557 h 152118"/>
                <a:gd name="connsiteX32" fmla="*/ 33218 w 139700"/>
                <a:gd name="connsiteY32" fmla="*/ 123557 h 152118"/>
                <a:gd name="connsiteX33" fmla="*/ 33218 w 139700"/>
                <a:gd name="connsiteY33" fmla="*/ 126662 h 152118"/>
                <a:gd name="connsiteX34" fmla="*/ 31045 w 139700"/>
                <a:gd name="connsiteY34" fmla="*/ 131008 h 152118"/>
                <a:gd name="connsiteX35" fmla="*/ 31045 w 139700"/>
                <a:gd name="connsiteY35" fmla="*/ 131939 h 152118"/>
                <a:gd name="connsiteX36" fmla="*/ 31045 w 139700"/>
                <a:gd name="connsiteY36" fmla="*/ 134113 h 152118"/>
                <a:gd name="connsiteX37" fmla="*/ 29182 w 139700"/>
                <a:gd name="connsiteY37" fmla="*/ 136286 h 152118"/>
                <a:gd name="connsiteX38" fmla="*/ 31045 w 139700"/>
                <a:gd name="connsiteY38" fmla="*/ 139390 h 152118"/>
                <a:gd name="connsiteX39" fmla="*/ 31045 w 139700"/>
                <a:gd name="connsiteY39" fmla="*/ 143736 h 152118"/>
                <a:gd name="connsiteX40" fmla="*/ 33218 w 139700"/>
                <a:gd name="connsiteY40" fmla="*/ 145910 h 152118"/>
                <a:gd name="connsiteX41" fmla="*/ 35391 w 139700"/>
                <a:gd name="connsiteY41" fmla="*/ 149014 h 152118"/>
                <a:gd name="connsiteX42" fmla="*/ 36322 w 139700"/>
                <a:gd name="connsiteY42" fmla="*/ 152118 h 152118"/>
                <a:gd name="connsiteX43" fmla="*/ 54949 w 139700"/>
                <a:gd name="connsiteY43" fmla="*/ 146841 h 152118"/>
                <a:gd name="connsiteX44" fmla="*/ 69540 w 139700"/>
                <a:gd name="connsiteY44" fmla="*/ 141563 h 152118"/>
                <a:gd name="connsiteX45" fmla="*/ 85373 w 139700"/>
                <a:gd name="connsiteY45" fmla="*/ 139390 h 152118"/>
                <a:gd name="connsiteX46" fmla="*/ 82268 w 139700"/>
                <a:gd name="connsiteY46" fmla="*/ 123557 h 152118"/>
                <a:gd name="connsiteX47" fmla="*/ 84131 w 139700"/>
                <a:gd name="connsiteY47" fmla="*/ 106793 h 152118"/>
                <a:gd name="connsiteX48" fmla="*/ 91582 w 139700"/>
                <a:gd name="connsiteY48" fmla="*/ 91892 h 152118"/>
                <a:gd name="connsiteX49" fmla="*/ 99964 w 139700"/>
                <a:gd name="connsiteY49" fmla="*/ 74817 h 152118"/>
                <a:gd name="connsiteX50" fmla="*/ 114554 w 139700"/>
                <a:gd name="connsiteY50" fmla="*/ 69540 h 152118"/>
                <a:gd name="connsiteX51" fmla="*/ 129145 w 139700"/>
                <a:gd name="connsiteY51" fmla="*/ 64262 h 152118"/>
                <a:gd name="connsiteX52" fmla="*/ 140632 w 139700"/>
                <a:gd name="connsiteY52" fmla="*/ 50603 h 152118"/>
                <a:gd name="connsiteX53" fmla="*/ 140632 w 139700"/>
                <a:gd name="connsiteY53" fmla="*/ 47498 h 152118"/>
                <a:gd name="connsiteX54" fmla="*/ 136286 w 139700"/>
                <a:gd name="connsiteY54" fmla="*/ 40048 h 152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139700" h="152118">
                  <a:moveTo>
                    <a:pt x="133181" y="30424"/>
                  </a:moveTo>
                  <a:lnTo>
                    <a:pt x="129145" y="22042"/>
                  </a:lnTo>
                  <a:lnTo>
                    <a:pt x="126041" y="14591"/>
                  </a:lnTo>
                  <a:lnTo>
                    <a:pt x="109277" y="14591"/>
                  </a:lnTo>
                  <a:lnTo>
                    <a:pt x="94686" y="14591"/>
                  </a:lnTo>
                  <a:lnTo>
                    <a:pt x="76991" y="14591"/>
                  </a:lnTo>
                  <a:lnTo>
                    <a:pt x="76991" y="931"/>
                  </a:lnTo>
                  <a:lnTo>
                    <a:pt x="62400" y="0"/>
                  </a:lnTo>
                  <a:lnTo>
                    <a:pt x="50913" y="931"/>
                  </a:lnTo>
                  <a:lnTo>
                    <a:pt x="42531" y="5278"/>
                  </a:lnTo>
                  <a:lnTo>
                    <a:pt x="31045" y="7140"/>
                  </a:lnTo>
                  <a:lnTo>
                    <a:pt x="16454" y="10555"/>
                  </a:lnTo>
                  <a:lnTo>
                    <a:pt x="18627" y="17695"/>
                  </a:lnTo>
                  <a:lnTo>
                    <a:pt x="20800" y="25146"/>
                  </a:lnTo>
                  <a:lnTo>
                    <a:pt x="21731" y="29492"/>
                  </a:lnTo>
                  <a:lnTo>
                    <a:pt x="23904" y="34770"/>
                  </a:lnTo>
                  <a:lnTo>
                    <a:pt x="29182" y="37874"/>
                  </a:lnTo>
                  <a:lnTo>
                    <a:pt x="21731" y="60227"/>
                  </a:lnTo>
                  <a:lnTo>
                    <a:pt x="13349" y="80095"/>
                  </a:lnTo>
                  <a:lnTo>
                    <a:pt x="0" y="94996"/>
                  </a:lnTo>
                  <a:lnTo>
                    <a:pt x="0" y="106793"/>
                  </a:lnTo>
                  <a:lnTo>
                    <a:pt x="6209" y="106793"/>
                  </a:lnTo>
                  <a:lnTo>
                    <a:pt x="7140" y="106793"/>
                  </a:lnTo>
                  <a:lnTo>
                    <a:pt x="9313" y="106793"/>
                  </a:lnTo>
                  <a:lnTo>
                    <a:pt x="11486" y="106793"/>
                  </a:lnTo>
                  <a:lnTo>
                    <a:pt x="13349" y="106793"/>
                  </a:lnTo>
                  <a:lnTo>
                    <a:pt x="16454" y="109898"/>
                  </a:lnTo>
                  <a:lnTo>
                    <a:pt x="18627" y="112071"/>
                  </a:lnTo>
                  <a:lnTo>
                    <a:pt x="18627" y="114244"/>
                  </a:lnTo>
                  <a:lnTo>
                    <a:pt x="20800" y="116107"/>
                  </a:lnTo>
                  <a:lnTo>
                    <a:pt x="20800" y="117349"/>
                  </a:lnTo>
                  <a:lnTo>
                    <a:pt x="20800" y="123557"/>
                  </a:lnTo>
                  <a:lnTo>
                    <a:pt x="33218" y="123557"/>
                  </a:lnTo>
                  <a:lnTo>
                    <a:pt x="33218" y="126662"/>
                  </a:lnTo>
                  <a:lnTo>
                    <a:pt x="31045" y="131008"/>
                  </a:lnTo>
                  <a:lnTo>
                    <a:pt x="31045" y="131939"/>
                  </a:lnTo>
                  <a:lnTo>
                    <a:pt x="31045" y="134113"/>
                  </a:lnTo>
                  <a:lnTo>
                    <a:pt x="29182" y="136286"/>
                  </a:lnTo>
                  <a:lnTo>
                    <a:pt x="31045" y="139390"/>
                  </a:lnTo>
                  <a:lnTo>
                    <a:pt x="31045" y="143736"/>
                  </a:lnTo>
                  <a:lnTo>
                    <a:pt x="33218" y="145910"/>
                  </a:lnTo>
                  <a:lnTo>
                    <a:pt x="35391" y="149014"/>
                  </a:lnTo>
                  <a:lnTo>
                    <a:pt x="36322" y="152118"/>
                  </a:lnTo>
                  <a:lnTo>
                    <a:pt x="54949" y="146841"/>
                  </a:lnTo>
                  <a:lnTo>
                    <a:pt x="69540" y="141563"/>
                  </a:lnTo>
                  <a:lnTo>
                    <a:pt x="85373" y="139390"/>
                  </a:lnTo>
                  <a:lnTo>
                    <a:pt x="82268" y="123557"/>
                  </a:lnTo>
                  <a:lnTo>
                    <a:pt x="84131" y="106793"/>
                  </a:lnTo>
                  <a:lnTo>
                    <a:pt x="91582" y="91892"/>
                  </a:lnTo>
                  <a:lnTo>
                    <a:pt x="99964" y="74817"/>
                  </a:lnTo>
                  <a:lnTo>
                    <a:pt x="114554" y="69540"/>
                  </a:lnTo>
                  <a:lnTo>
                    <a:pt x="129145" y="64262"/>
                  </a:lnTo>
                  <a:lnTo>
                    <a:pt x="140632" y="50603"/>
                  </a:lnTo>
                  <a:lnTo>
                    <a:pt x="140632" y="47498"/>
                  </a:lnTo>
                  <a:lnTo>
                    <a:pt x="136286" y="40048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9" name="Freeform: Shape 308">
              <a:extLst>
                <a:ext uri="{FF2B5EF4-FFF2-40B4-BE49-F238E27FC236}">
                  <a16:creationId xmlns:a16="http://schemas.microsoft.com/office/drawing/2014/main" xmlns="" id="{2342612D-92F1-4662-B1FA-7F83B1012D23}"/>
                </a:ext>
              </a:extLst>
            </p:cNvPr>
            <p:cNvSpPr/>
            <p:nvPr/>
          </p:nvSpPr>
          <p:spPr>
            <a:xfrm>
              <a:off x="3770306" y="4054891"/>
              <a:ext cx="24836" cy="12418"/>
            </a:xfrm>
            <a:custGeom>
              <a:avLst/>
              <a:gdLst>
                <a:gd name="connsiteX0" fmla="*/ 3104 w 24835"/>
                <a:gd name="connsiteY0" fmla="*/ 12728 h 12417"/>
                <a:gd name="connsiteX1" fmla="*/ 27009 w 24835"/>
                <a:gd name="connsiteY1" fmla="*/ 7451 h 12417"/>
                <a:gd name="connsiteX2" fmla="*/ 27009 w 24835"/>
                <a:gd name="connsiteY2" fmla="*/ 0 h 12417"/>
                <a:gd name="connsiteX3" fmla="*/ 21731 w 24835"/>
                <a:gd name="connsiteY3" fmla="*/ 0 h 12417"/>
                <a:gd name="connsiteX4" fmla="*/ 17695 w 24835"/>
                <a:gd name="connsiteY4" fmla="*/ 0 h 12417"/>
                <a:gd name="connsiteX5" fmla="*/ 14591 w 24835"/>
                <a:gd name="connsiteY5" fmla="*/ 0 h 12417"/>
                <a:gd name="connsiteX6" fmla="*/ 12418 w 24835"/>
                <a:gd name="connsiteY6" fmla="*/ 0 h 12417"/>
                <a:gd name="connsiteX7" fmla="*/ 9313 w 24835"/>
                <a:gd name="connsiteY7" fmla="*/ 0 h 12417"/>
                <a:gd name="connsiteX8" fmla="*/ 5278 w 24835"/>
                <a:gd name="connsiteY8" fmla="*/ 0 h 12417"/>
                <a:gd name="connsiteX9" fmla="*/ 0 w 24835"/>
                <a:gd name="connsiteY9" fmla="*/ 0 h 12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835" h="12417">
                  <a:moveTo>
                    <a:pt x="3104" y="12728"/>
                  </a:moveTo>
                  <a:lnTo>
                    <a:pt x="27009" y="7451"/>
                  </a:lnTo>
                  <a:lnTo>
                    <a:pt x="27009" y="0"/>
                  </a:lnTo>
                  <a:lnTo>
                    <a:pt x="21731" y="0"/>
                  </a:lnTo>
                  <a:lnTo>
                    <a:pt x="17695" y="0"/>
                  </a:lnTo>
                  <a:lnTo>
                    <a:pt x="14591" y="0"/>
                  </a:lnTo>
                  <a:lnTo>
                    <a:pt x="12418" y="0"/>
                  </a:lnTo>
                  <a:lnTo>
                    <a:pt x="9313" y="0"/>
                  </a:lnTo>
                  <a:lnTo>
                    <a:pt x="527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0" name="Freeform: Shape 309">
              <a:extLst>
                <a:ext uri="{FF2B5EF4-FFF2-40B4-BE49-F238E27FC236}">
                  <a16:creationId xmlns:a16="http://schemas.microsoft.com/office/drawing/2014/main" xmlns="" id="{282F0354-2BB9-4E4C-BCB9-936A7286CE25}"/>
                </a:ext>
              </a:extLst>
            </p:cNvPr>
            <p:cNvSpPr/>
            <p:nvPr/>
          </p:nvSpPr>
          <p:spPr>
            <a:xfrm>
              <a:off x="3430679" y="4132192"/>
              <a:ext cx="12418" cy="6209"/>
            </a:xfrm>
            <a:custGeom>
              <a:avLst/>
              <a:gdLst>
                <a:gd name="connsiteX0" fmla="*/ 7451 w 12417"/>
                <a:gd name="connsiteY0" fmla="*/ 1863 h 6208"/>
                <a:gd name="connsiteX1" fmla="*/ 3104 w 12417"/>
                <a:gd name="connsiteY1" fmla="*/ 0 h 6208"/>
                <a:gd name="connsiteX2" fmla="*/ 0 w 12417"/>
                <a:gd name="connsiteY2" fmla="*/ 0 h 6208"/>
                <a:gd name="connsiteX3" fmla="*/ 0 w 12417"/>
                <a:gd name="connsiteY3" fmla="*/ 7140 h 6208"/>
                <a:gd name="connsiteX4" fmla="*/ 12728 w 12417"/>
                <a:gd name="connsiteY4" fmla="*/ 7140 h 6208"/>
                <a:gd name="connsiteX5" fmla="*/ 10555 w 12417"/>
                <a:gd name="connsiteY5" fmla="*/ 3104 h 6208"/>
                <a:gd name="connsiteX6" fmla="*/ 8382 w 12417"/>
                <a:gd name="connsiteY6" fmla="*/ 1863 h 6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7" h="6208">
                  <a:moveTo>
                    <a:pt x="7451" y="1863"/>
                  </a:moveTo>
                  <a:lnTo>
                    <a:pt x="3104" y="0"/>
                  </a:lnTo>
                  <a:lnTo>
                    <a:pt x="0" y="0"/>
                  </a:lnTo>
                  <a:lnTo>
                    <a:pt x="0" y="7140"/>
                  </a:lnTo>
                  <a:lnTo>
                    <a:pt x="12728" y="7140"/>
                  </a:lnTo>
                  <a:lnTo>
                    <a:pt x="10555" y="3104"/>
                  </a:lnTo>
                  <a:lnTo>
                    <a:pt x="8382" y="1863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1" name="Freeform: Shape 310">
              <a:extLst>
                <a:ext uri="{FF2B5EF4-FFF2-40B4-BE49-F238E27FC236}">
                  <a16:creationId xmlns:a16="http://schemas.microsoft.com/office/drawing/2014/main" xmlns="" id="{F0FD8F61-D928-4D95-A32B-99B5CBCDBF87}"/>
                </a:ext>
              </a:extLst>
            </p:cNvPr>
            <p:cNvSpPr/>
            <p:nvPr/>
          </p:nvSpPr>
          <p:spPr>
            <a:xfrm>
              <a:off x="3367348" y="4082210"/>
              <a:ext cx="96238" cy="58985"/>
            </a:xfrm>
            <a:custGeom>
              <a:avLst/>
              <a:gdLst>
                <a:gd name="connsiteX0" fmla="*/ 24836 w 96238"/>
                <a:gd name="connsiteY0" fmla="*/ 60537 h 58984"/>
                <a:gd name="connsiteX1" fmla="*/ 35391 w 96238"/>
                <a:gd name="connsiteY1" fmla="*/ 60537 h 58984"/>
                <a:gd name="connsiteX2" fmla="*/ 48740 w 96238"/>
                <a:gd name="connsiteY2" fmla="*/ 57122 h 58984"/>
                <a:gd name="connsiteX3" fmla="*/ 54018 w 96238"/>
                <a:gd name="connsiteY3" fmla="*/ 47809 h 58984"/>
                <a:gd name="connsiteX4" fmla="*/ 56191 w 96238"/>
                <a:gd name="connsiteY4" fmla="*/ 29803 h 58984"/>
                <a:gd name="connsiteX5" fmla="*/ 59295 w 96238"/>
                <a:gd name="connsiteY5" fmla="*/ 32907 h 58984"/>
                <a:gd name="connsiteX6" fmla="*/ 61468 w 96238"/>
                <a:gd name="connsiteY6" fmla="*/ 35080 h 58984"/>
                <a:gd name="connsiteX7" fmla="*/ 64573 w 96238"/>
                <a:gd name="connsiteY7" fmla="*/ 37253 h 58984"/>
                <a:gd name="connsiteX8" fmla="*/ 68608 w 96238"/>
                <a:gd name="connsiteY8" fmla="*/ 39427 h 58984"/>
                <a:gd name="connsiteX9" fmla="*/ 76059 w 96238"/>
                <a:gd name="connsiteY9" fmla="*/ 42531 h 58984"/>
                <a:gd name="connsiteX10" fmla="*/ 79164 w 96238"/>
                <a:gd name="connsiteY10" fmla="*/ 37253 h 58984"/>
                <a:gd name="connsiteX11" fmla="*/ 85373 w 96238"/>
                <a:gd name="connsiteY11" fmla="*/ 32907 h 58984"/>
                <a:gd name="connsiteX12" fmla="*/ 90650 w 96238"/>
                <a:gd name="connsiteY12" fmla="*/ 29803 h 58984"/>
                <a:gd name="connsiteX13" fmla="*/ 95617 w 96238"/>
                <a:gd name="connsiteY13" fmla="*/ 25457 h 58984"/>
                <a:gd name="connsiteX14" fmla="*/ 95617 w 96238"/>
                <a:gd name="connsiteY14" fmla="*/ 22352 h 58984"/>
                <a:gd name="connsiteX15" fmla="*/ 97790 w 96238"/>
                <a:gd name="connsiteY15" fmla="*/ 18006 h 58984"/>
                <a:gd name="connsiteX16" fmla="*/ 95617 w 96238"/>
                <a:gd name="connsiteY16" fmla="*/ 12728 h 58984"/>
                <a:gd name="connsiteX17" fmla="*/ 95617 w 96238"/>
                <a:gd name="connsiteY17" fmla="*/ 7451 h 58984"/>
                <a:gd name="connsiteX18" fmla="*/ 95617 w 96238"/>
                <a:gd name="connsiteY18" fmla="*/ 0 h 58984"/>
                <a:gd name="connsiteX19" fmla="*/ 66435 w 96238"/>
                <a:gd name="connsiteY19" fmla="*/ 7451 h 58984"/>
                <a:gd name="connsiteX20" fmla="*/ 41600 w 96238"/>
                <a:gd name="connsiteY20" fmla="*/ 18006 h 58984"/>
                <a:gd name="connsiteX21" fmla="*/ 19558 w 96238"/>
                <a:gd name="connsiteY21" fmla="*/ 31976 h 58984"/>
                <a:gd name="connsiteX22" fmla="*/ 0 w 96238"/>
                <a:gd name="connsiteY22" fmla="*/ 45636 h 58984"/>
                <a:gd name="connsiteX23" fmla="*/ 0 w 96238"/>
                <a:gd name="connsiteY23" fmla="*/ 60537 h 58984"/>
                <a:gd name="connsiteX24" fmla="*/ 13349 w 96238"/>
                <a:gd name="connsiteY24" fmla="*/ 60537 h 58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96238" h="58984">
                  <a:moveTo>
                    <a:pt x="24836" y="60537"/>
                  </a:moveTo>
                  <a:lnTo>
                    <a:pt x="35391" y="60537"/>
                  </a:lnTo>
                  <a:lnTo>
                    <a:pt x="48740" y="57122"/>
                  </a:lnTo>
                  <a:lnTo>
                    <a:pt x="54018" y="47809"/>
                  </a:lnTo>
                  <a:lnTo>
                    <a:pt x="56191" y="29803"/>
                  </a:lnTo>
                  <a:lnTo>
                    <a:pt x="59295" y="32907"/>
                  </a:lnTo>
                  <a:lnTo>
                    <a:pt x="61468" y="35080"/>
                  </a:lnTo>
                  <a:lnTo>
                    <a:pt x="64573" y="37253"/>
                  </a:lnTo>
                  <a:lnTo>
                    <a:pt x="68608" y="39427"/>
                  </a:lnTo>
                  <a:lnTo>
                    <a:pt x="76059" y="42531"/>
                  </a:lnTo>
                  <a:lnTo>
                    <a:pt x="79164" y="37253"/>
                  </a:lnTo>
                  <a:lnTo>
                    <a:pt x="85373" y="32907"/>
                  </a:lnTo>
                  <a:lnTo>
                    <a:pt x="90650" y="29803"/>
                  </a:lnTo>
                  <a:lnTo>
                    <a:pt x="95617" y="25457"/>
                  </a:lnTo>
                  <a:lnTo>
                    <a:pt x="95617" y="22352"/>
                  </a:lnTo>
                  <a:lnTo>
                    <a:pt x="97790" y="18006"/>
                  </a:lnTo>
                  <a:lnTo>
                    <a:pt x="95617" y="12728"/>
                  </a:lnTo>
                  <a:lnTo>
                    <a:pt x="95617" y="7451"/>
                  </a:lnTo>
                  <a:lnTo>
                    <a:pt x="95617" y="0"/>
                  </a:lnTo>
                  <a:lnTo>
                    <a:pt x="66435" y="7451"/>
                  </a:lnTo>
                  <a:lnTo>
                    <a:pt x="41600" y="18006"/>
                  </a:lnTo>
                  <a:lnTo>
                    <a:pt x="19558" y="31976"/>
                  </a:lnTo>
                  <a:lnTo>
                    <a:pt x="0" y="45636"/>
                  </a:lnTo>
                  <a:lnTo>
                    <a:pt x="0" y="60537"/>
                  </a:lnTo>
                  <a:lnTo>
                    <a:pt x="13349" y="60537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2" name="Freeform: Shape 311">
              <a:extLst>
                <a:ext uri="{FF2B5EF4-FFF2-40B4-BE49-F238E27FC236}">
                  <a16:creationId xmlns:a16="http://schemas.microsoft.com/office/drawing/2014/main" xmlns="" id="{3CF28E44-51E4-4320-93A5-F13CAD4AF77F}"/>
                </a:ext>
              </a:extLst>
            </p:cNvPr>
            <p:cNvSpPr/>
            <p:nvPr/>
          </p:nvSpPr>
          <p:spPr>
            <a:xfrm>
              <a:off x="3502702" y="4062342"/>
              <a:ext cx="43462" cy="27940"/>
            </a:xfrm>
            <a:custGeom>
              <a:avLst/>
              <a:gdLst>
                <a:gd name="connsiteX0" fmla="*/ 4036 w 43462"/>
                <a:gd name="connsiteY0" fmla="*/ 25146 h 27940"/>
                <a:gd name="connsiteX1" fmla="*/ 7140 w 43462"/>
                <a:gd name="connsiteY1" fmla="*/ 29492 h 27940"/>
                <a:gd name="connsiteX2" fmla="*/ 13349 w 43462"/>
                <a:gd name="connsiteY2" fmla="*/ 30734 h 27940"/>
                <a:gd name="connsiteX3" fmla="*/ 16454 w 43462"/>
                <a:gd name="connsiteY3" fmla="*/ 30734 h 27940"/>
                <a:gd name="connsiteX4" fmla="*/ 21731 w 43462"/>
                <a:gd name="connsiteY4" fmla="*/ 29492 h 27940"/>
                <a:gd name="connsiteX5" fmla="*/ 27940 w 43462"/>
                <a:gd name="connsiteY5" fmla="*/ 25146 h 27940"/>
                <a:gd name="connsiteX6" fmla="*/ 33218 w 43462"/>
                <a:gd name="connsiteY6" fmla="*/ 19869 h 27940"/>
                <a:gd name="connsiteX7" fmla="*/ 36322 w 43462"/>
                <a:gd name="connsiteY7" fmla="*/ 15833 h 27940"/>
                <a:gd name="connsiteX8" fmla="*/ 40668 w 43462"/>
                <a:gd name="connsiteY8" fmla="*/ 10555 h 27940"/>
                <a:gd name="connsiteX9" fmla="*/ 43773 w 43462"/>
                <a:gd name="connsiteY9" fmla="*/ 5278 h 27940"/>
                <a:gd name="connsiteX10" fmla="*/ 38495 w 43462"/>
                <a:gd name="connsiteY10" fmla="*/ 3104 h 27940"/>
                <a:gd name="connsiteX11" fmla="*/ 31045 w 43462"/>
                <a:gd name="connsiteY11" fmla="*/ 931 h 27940"/>
                <a:gd name="connsiteX12" fmla="*/ 23904 w 43462"/>
                <a:gd name="connsiteY12" fmla="*/ 931 h 27940"/>
                <a:gd name="connsiteX13" fmla="*/ 14591 w 43462"/>
                <a:gd name="connsiteY13" fmla="*/ 0 h 27940"/>
                <a:gd name="connsiteX14" fmla="*/ 7140 w 43462"/>
                <a:gd name="connsiteY14" fmla="*/ 7451 h 27940"/>
                <a:gd name="connsiteX15" fmla="*/ 0 w 43462"/>
                <a:gd name="connsiteY15" fmla="*/ 12728 h 27940"/>
                <a:gd name="connsiteX16" fmla="*/ 0 w 43462"/>
                <a:gd name="connsiteY16" fmla="*/ 18006 h 27940"/>
                <a:gd name="connsiteX17" fmla="*/ 1863 w 43462"/>
                <a:gd name="connsiteY17" fmla="*/ 22042 h 27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3462" h="27940">
                  <a:moveTo>
                    <a:pt x="4036" y="25146"/>
                  </a:moveTo>
                  <a:lnTo>
                    <a:pt x="7140" y="29492"/>
                  </a:lnTo>
                  <a:lnTo>
                    <a:pt x="13349" y="30734"/>
                  </a:lnTo>
                  <a:lnTo>
                    <a:pt x="16454" y="30734"/>
                  </a:lnTo>
                  <a:lnTo>
                    <a:pt x="21731" y="29492"/>
                  </a:lnTo>
                  <a:lnTo>
                    <a:pt x="27940" y="25146"/>
                  </a:lnTo>
                  <a:lnTo>
                    <a:pt x="33218" y="19869"/>
                  </a:lnTo>
                  <a:lnTo>
                    <a:pt x="36322" y="15833"/>
                  </a:lnTo>
                  <a:lnTo>
                    <a:pt x="40668" y="10555"/>
                  </a:lnTo>
                  <a:lnTo>
                    <a:pt x="43773" y="5278"/>
                  </a:lnTo>
                  <a:lnTo>
                    <a:pt x="38495" y="3104"/>
                  </a:lnTo>
                  <a:lnTo>
                    <a:pt x="31045" y="931"/>
                  </a:lnTo>
                  <a:lnTo>
                    <a:pt x="23904" y="931"/>
                  </a:lnTo>
                  <a:lnTo>
                    <a:pt x="14591" y="0"/>
                  </a:lnTo>
                  <a:lnTo>
                    <a:pt x="7140" y="7451"/>
                  </a:lnTo>
                  <a:lnTo>
                    <a:pt x="0" y="12728"/>
                  </a:lnTo>
                  <a:lnTo>
                    <a:pt x="0" y="18006"/>
                  </a:lnTo>
                  <a:lnTo>
                    <a:pt x="1863" y="22042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3" name="Freeform: Shape 312">
              <a:extLst>
                <a:ext uri="{FF2B5EF4-FFF2-40B4-BE49-F238E27FC236}">
                  <a16:creationId xmlns:a16="http://schemas.microsoft.com/office/drawing/2014/main" xmlns="" id="{DF904EBA-DA28-46C0-9F05-6BC29F2EE98C}"/>
                </a:ext>
              </a:extLst>
            </p:cNvPr>
            <p:cNvSpPr/>
            <p:nvPr/>
          </p:nvSpPr>
          <p:spPr>
            <a:xfrm>
              <a:off x="5862400" y="4041231"/>
              <a:ext cx="260774" cy="310446"/>
            </a:xfrm>
            <a:custGeom>
              <a:avLst/>
              <a:gdLst>
                <a:gd name="connsiteX0" fmla="*/ 16454 w 260774"/>
                <a:gd name="connsiteY0" fmla="*/ 264189 h 310445"/>
                <a:gd name="connsiteX1" fmla="*/ 24836 w 260774"/>
                <a:gd name="connsiteY1" fmla="*/ 273813 h 310445"/>
                <a:gd name="connsiteX2" fmla="*/ 34149 w 260774"/>
                <a:gd name="connsiteY2" fmla="*/ 286541 h 310445"/>
                <a:gd name="connsiteX3" fmla="*/ 39427 w 260774"/>
                <a:gd name="connsiteY3" fmla="*/ 301443 h 310445"/>
                <a:gd name="connsiteX4" fmla="*/ 56191 w 260774"/>
                <a:gd name="connsiteY4" fmla="*/ 304547 h 310445"/>
                <a:gd name="connsiteX5" fmla="*/ 70782 w 260774"/>
                <a:gd name="connsiteY5" fmla="*/ 310756 h 310445"/>
                <a:gd name="connsiteX6" fmla="*/ 74818 w 260774"/>
                <a:gd name="connsiteY6" fmla="*/ 301443 h 310445"/>
                <a:gd name="connsiteX7" fmla="*/ 80095 w 260774"/>
                <a:gd name="connsiteY7" fmla="*/ 301443 h 310445"/>
                <a:gd name="connsiteX8" fmla="*/ 80095 w 260774"/>
                <a:gd name="connsiteY8" fmla="*/ 297097 h 310445"/>
                <a:gd name="connsiteX9" fmla="*/ 68609 w 260774"/>
                <a:gd name="connsiteY9" fmla="*/ 288715 h 310445"/>
                <a:gd name="connsiteX10" fmla="*/ 60226 w 260774"/>
                <a:gd name="connsiteY10" fmla="*/ 276918 h 310445"/>
                <a:gd name="connsiteX11" fmla="*/ 53086 w 260774"/>
                <a:gd name="connsiteY11" fmla="*/ 266362 h 310445"/>
                <a:gd name="connsiteX12" fmla="*/ 50913 w 260774"/>
                <a:gd name="connsiteY12" fmla="*/ 257049 h 310445"/>
                <a:gd name="connsiteX13" fmla="*/ 56191 w 260774"/>
                <a:gd name="connsiteY13" fmla="*/ 229419 h 310445"/>
                <a:gd name="connsiteX14" fmla="*/ 67677 w 260774"/>
                <a:gd name="connsiteY14" fmla="*/ 199927 h 310445"/>
                <a:gd name="connsiteX15" fmla="*/ 83199 w 260774"/>
                <a:gd name="connsiteY15" fmla="*/ 170124 h 310445"/>
                <a:gd name="connsiteX16" fmla="*/ 104000 w 260774"/>
                <a:gd name="connsiteY16" fmla="*/ 140632 h 310445"/>
                <a:gd name="connsiteX17" fmla="*/ 124799 w 260774"/>
                <a:gd name="connsiteY17" fmla="*/ 115175 h 310445"/>
                <a:gd name="connsiteX18" fmla="*/ 145599 w 260774"/>
                <a:gd name="connsiteY18" fmla="*/ 92823 h 310445"/>
                <a:gd name="connsiteX19" fmla="*/ 163295 w 260774"/>
                <a:gd name="connsiteY19" fmla="*/ 78232 h 310445"/>
                <a:gd name="connsiteX20" fmla="*/ 180059 w 260774"/>
                <a:gd name="connsiteY20" fmla="*/ 70782 h 310445"/>
                <a:gd name="connsiteX21" fmla="*/ 197754 w 260774"/>
                <a:gd name="connsiteY21" fmla="*/ 63331 h 310445"/>
                <a:gd name="connsiteX22" fmla="*/ 217623 w 260774"/>
                <a:gd name="connsiteY22" fmla="*/ 55880 h 310445"/>
                <a:gd name="connsiteX23" fmla="*/ 234076 w 260774"/>
                <a:gd name="connsiteY23" fmla="*/ 46256 h 310445"/>
                <a:gd name="connsiteX24" fmla="*/ 248667 w 260774"/>
                <a:gd name="connsiteY24" fmla="*/ 35701 h 310445"/>
                <a:gd name="connsiteX25" fmla="*/ 260154 w 260774"/>
                <a:gd name="connsiteY25" fmla="*/ 21110 h 310445"/>
                <a:gd name="connsiteX26" fmla="*/ 261395 w 260774"/>
                <a:gd name="connsiteY26" fmla="*/ 18937 h 310445"/>
                <a:gd name="connsiteX27" fmla="*/ 261395 w 260774"/>
                <a:gd name="connsiteY27" fmla="*/ 16764 h 310445"/>
                <a:gd name="connsiteX28" fmla="*/ 263258 w 260774"/>
                <a:gd name="connsiteY28" fmla="*/ 13660 h 310445"/>
                <a:gd name="connsiteX29" fmla="*/ 260154 w 260774"/>
                <a:gd name="connsiteY29" fmla="*/ 9313 h 310445"/>
                <a:gd name="connsiteX30" fmla="*/ 258291 w 260774"/>
                <a:gd name="connsiteY30" fmla="*/ 6209 h 310445"/>
                <a:gd name="connsiteX31" fmla="*/ 253945 w 260774"/>
                <a:gd name="connsiteY31" fmla="*/ 1863 h 310445"/>
                <a:gd name="connsiteX32" fmla="*/ 236249 w 260774"/>
                <a:gd name="connsiteY32" fmla="*/ 0 h 310445"/>
                <a:gd name="connsiteX33" fmla="*/ 223832 w 260774"/>
                <a:gd name="connsiteY33" fmla="*/ 4036 h 310445"/>
                <a:gd name="connsiteX34" fmla="*/ 216381 w 260774"/>
                <a:gd name="connsiteY34" fmla="*/ 7140 h 310445"/>
                <a:gd name="connsiteX35" fmla="*/ 210172 w 260774"/>
                <a:gd name="connsiteY35" fmla="*/ 11486 h 310445"/>
                <a:gd name="connsiteX36" fmla="*/ 205205 w 260774"/>
                <a:gd name="connsiteY36" fmla="*/ 18937 h 310445"/>
                <a:gd name="connsiteX37" fmla="*/ 197754 w 260774"/>
                <a:gd name="connsiteY37" fmla="*/ 24215 h 310445"/>
                <a:gd name="connsiteX38" fmla="*/ 187199 w 260774"/>
                <a:gd name="connsiteY38" fmla="*/ 29492 h 310445"/>
                <a:gd name="connsiteX39" fmla="*/ 153981 w 260774"/>
                <a:gd name="connsiteY39" fmla="*/ 29492 h 310445"/>
                <a:gd name="connsiteX40" fmla="*/ 134113 w 260774"/>
                <a:gd name="connsiteY40" fmla="*/ 39116 h 310445"/>
                <a:gd name="connsiteX41" fmla="*/ 110208 w 260774"/>
                <a:gd name="connsiteY41" fmla="*/ 51844 h 310445"/>
                <a:gd name="connsiteX42" fmla="*/ 87235 w 260774"/>
                <a:gd name="connsiteY42" fmla="*/ 68609 h 310445"/>
                <a:gd name="connsiteX43" fmla="*/ 68609 w 260774"/>
                <a:gd name="connsiteY43" fmla="*/ 85683 h 310445"/>
                <a:gd name="connsiteX44" fmla="*/ 54017 w 260774"/>
                <a:gd name="connsiteY44" fmla="*/ 101516 h 310445"/>
                <a:gd name="connsiteX45" fmla="*/ 53086 w 260774"/>
                <a:gd name="connsiteY45" fmla="*/ 107725 h 310445"/>
                <a:gd name="connsiteX46" fmla="*/ 53086 w 260774"/>
                <a:gd name="connsiteY46" fmla="*/ 110829 h 310445"/>
                <a:gd name="connsiteX47" fmla="*/ 53086 w 260774"/>
                <a:gd name="connsiteY47" fmla="*/ 116107 h 310445"/>
                <a:gd name="connsiteX48" fmla="*/ 54017 w 260774"/>
                <a:gd name="connsiteY48" fmla="*/ 118280 h 310445"/>
                <a:gd name="connsiteX49" fmla="*/ 54017 w 260774"/>
                <a:gd name="connsiteY49" fmla="*/ 122626 h 310445"/>
                <a:gd name="connsiteX50" fmla="*/ 56191 w 260774"/>
                <a:gd name="connsiteY50" fmla="*/ 127904 h 310445"/>
                <a:gd name="connsiteX51" fmla="*/ 54017 w 260774"/>
                <a:gd name="connsiteY51" fmla="*/ 131008 h 310445"/>
                <a:gd name="connsiteX52" fmla="*/ 48740 w 260774"/>
                <a:gd name="connsiteY52" fmla="*/ 144668 h 310445"/>
                <a:gd name="connsiteX53" fmla="*/ 39427 w 260774"/>
                <a:gd name="connsiteY53" fmla="*/ 153360 h 310445"/>
                <a:gd name="connsiteX54" fmla="*/ 31045 w 260774"/>
                <a:gd name="connsiteY54" fmla="*/ 162674 h 310445"/>
                <a:gd name="connsiteX55" fmla="*/ 31045 w 260774"/>
                <a:gd name="connsiteY55" fmla="*/ 164847 h 310445"/>
                <a:gd name="connsiteX56" fmla="*/ 31045 w 260774"/>
                <a:gd name="connsiteY56" fmla="*/ 167020 h 310445"/>
                <a:gd name="connsiteX57" fmla="*/ 32286 w 260774"/>
                <a:gd name="connsiteY57" fmla="*/ 167020 h 310445"/>
                <a:gd name="connsiteX58" fmla="*/ 32286 w 260774"/>
                <a:gd name="connsiteY58" fmla="*/ 167951 h 310445"/>
                <a:gd name="connsiteX59" fmla="*/ 36322 w 260774"/>
                <a:gd name="connsiteY59" fmla="*/ 170124 h 310445"/>
                <a:gd name="connsiteX60" fmla="*/ 39427 w 260774"/>
                <a:gd name="connsiteY60" fmla="*/ 172297 h 310445"/>
                <a:gd name="connsiteX61" fmla="*/ 34149 w 260774"/>
                <a:gd name="connsiteY61" fmla="*/ 182853 h 310445"/>
                <a:gd name="connsiteX62" fmla="*/ 27009 w 260774"/>
                <a:gd name="connsiteY62" fmla="*/ 190303 h 310445"/>
                <a:gd name="connsiteX63" fmla="*/ 19558 w 260774"/>
                <a:gd name="connsiteY63" fmla="*/ 195581 h 310445"/>
                <a:gd name="connsiteX64" fmla="*/ 14591 w 260774"/>
                <a:gd name="connsiteY64" fmla="*/ 205205 h 310445"/>
                <a:gd name="connsiteX65" fmla="*/ 12418 w 260774"/>
                <a:gd name="connsiteY65" fmla="*/ 212345 h 310445"/>
                <a:gd name="connsiteX66" fmla="*/ 14591 w 260774"/>
                <a:gd name="connsiteY66" fmla="*/ 219796 h 310445"/>
                <a:gd name="connsiteX67" fmla="*/ 16454 w 260774"/>
                <a:gd name="connsiteY67" fmla="*/ 224142 h 310445"/>
                <a:gd name="connsiteX68" fmla="*/ 16454 w 260774"/>
                <a:gd name="connsiteY68" fmla="*/ 229419 h 310445"/>
                <a:gd name="connsiteX69" fmla="*/ 10245 w 260774"/>
                <a:gd name="connsiteY69" fmla="*/ 232524 h 310445"/>
                <a:gd name="connsiteX70" fmla="*/ 0 w 260774"/>
                <a:gd name="connsiteY70" fmla="*/ 239975 h 310445"/>
                <a:gd name="connsiteX71" fmla="*/ 7140 w 260774"/>
                <a:gd name="connsiteY71" fmla="*/ 254876 h 3104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260774" h="310445">
                  <a:moveTo>
                    <a:pt x="16454" y="264189"/>
                  </a:moveTo>
                  <a:lnTo>
                    <a:pt x="24836" y="273813"/>
                  </a:lnTo>
                  <a:lnTo>
                    <a:pt x="34149" y="286541"/>
                  </a:lnTo>
                  <a:lnTo>
                    <a:pt x="39427" y="301443"/>
                  </a:lnTo>
                  <a:lnTo>
                    <a:pt x="56191" y="304547"/>
                  </a:lnTo>
                  <a:lnTo>
                    <a:pt x="70782" y="310756"/>
                  </a:lnTo>
                  <a:lnTo>
                    <a:pt x="74818" y="301443"/>
                  </a:lnTo>
                  <a:lnTo>
                    <a:pt x="80095" y="301443"/>
                  </a:lnTo>
                  <a:lnTo>
                    <a:pt x="80095" y="297097"/>
                  </a:lnTo>
                  <a:lnTo>
                    <a:pt x="68609" y="288715"/>
                  </a:lnTo>
                  <a:lnTo>
                    <a:pt x="60226" y="276918"/>
                  </a:lnTo>
                  <a:lnTo>
                    <a:pt x="53086" y="266362"/>
                  </a:lnTo>
                  <a:lnTo>
                    <a:pt x="50913" y="257049"/>
                  </a:lnTo>
                  <a:lnTo>
                    <a:pt x="56191" y="229419"/>
                  </a:lnTo>
                  <a:lnTo>
                    <a:pt x="67677" y="199927"/>
                  </a:lnTo>
                  <a:lnTo>
                    <a:pt x="83199" y="170124"/>
                  </a:lnTo>
                  <a:lnTo>
                    <a:pt x="104000" y="140632"/>
                  </a:lnTo>
                  <a:lnTo>
                    <a:pt x="124799" y="115175"/>
                  </a:lnTo>
                  <a:lnTo>
                    <a:pt x="145599" y="92823"/>
                  </a:lnTo>
                  <a:lnTo>
                    <a:pt x="163295" y="78232"/>
                  </a:lnTo>
                  <a:lnTo>
                    <a:pt x="180059" y="70782"/>
                  </a:lnTo>
                  <a:lnTo>
                    <a:pt x="197754" y="63331"/>
                  </a:lnTo>
                  <a:lnTo>
                    <a:pt x="217623" y="55880"/>
                  </a:lnTo>
                  <a:lnTo>
                    <a:pt x="234076" y="46256"/>
                  </a:lnTo>
                  <a:lnTo>
                    <a:pt x="248667" y="35701"/>
                  </a:lnTo>
                  <a:lnTo>
                    <a:pt x="260154" y="21110"/>
                  </a:lnTo>
                  <a:lnTo>
                    <a:pt x="261395" y="18937"/>
                  </a:lnTo>
                  <a:lnTo>
                    <a:pt x="261395" y="16764"/>
                  </a:lnTo>
                  <a:lnTo>
                    <a:pt x="263258" y="13660"/>
                  </a:lnTo>
                  <a:lnTo>
                    <a:pt x="260154" y="9313"/>
                  </a:lnTo>
                  <a:lnTo>
                    <a:pt x="258291" y="6209"/>
                  </a:lnTo>
                  <a:lnTo>
                    <a:pt x="253945" y="1863"/>
                  </a:lnTo>
                  <a:lnTo>
                    <a:pt x="236249" y="0"/>
                  </a:lnTo>
                  <a:lnTo>
                    <a:pt x="223832" y="4036"/>
                  </a:lnTo>
                  <a:lnTo>
                    <a:pt x="216381" y="7140"/>
                  </a:lnTo>
                  <a:lnTo>
                    <a:pt x="210172" y="11486"/>
                  </a:lnTo>
                  <a:lnTo>
                    <a:pt x="205205" y="18937"/>
                  </a:lnTo>
                  <a:lnTo>
                    <a:pt x="197754" y="24215"/>
                  </a:lnTo>
                  <a:lnTo>
                    <a:pt x="187199" y="29492"/>
                  </a:lnTo>
                  <a:lnTo>
                    <a:pt x="153981" y="29492"/>
                  </a:lnTo>
                  <a:lnTo>
                    <a:pt x="134113" y="39116"/>
                  </a:lnTo>
                  <a:lnTo>
                    <a:pt x="110208" y="51844"/>
                  </a:lnTo>
                  <a:lnTo>
                    <a:pt x="87235" y="68609"/>
                  </a:lnTo>
                  <a:lnTo>
                    <a:pt x="68609" y="85683"/>
                  </a:lnTo>
                  <a:lnTo>
                    <a:pt x="54017" y="101516"/>
                  </a:lnTo>
                  <a:lnTo>
                    <a:pt x="53086" y="107725"/>
                  </a:lnTo>
                  <a:lnTo>
                    <a:pt x="53086" y="110829"/>
                  </a:lnTo>
                  <a:lnTo>
                    <a:pt x="53086" y="116107"/>
                  </a:lnTo>
                  <a:lnTo>
                    <a:pt x="54017" y="118280"/>
                  </a:lnTo>
                  <a:lnTo>
                    <a:pt x="54017" y="122626"/>
                  </a:lnTo>
                  <a:lnTo>
                    <a:pt x="56191" y="127904"/>
                  </a:lnTo>
                  <a:lnTo>
                    <a:pt x="54017" y="131008"/>
                  </a:lnTo>
                  <a:lnTo>
                    <a:pt x="48740" y="144668"/>
                  </a:lnTo>
                  <a:lnTo>
                    <a:pt x="39427" y="153360"/>
                  </a:lnTo>
                  <a:lnTo>
                    <a:pt x="31045" y="162674"/>
                  </a:lnTo>
                  <a:lnTo>
                    <a:pt x="31045" y="164847"/>
                  </a:lnTo>
                  <a:lnTo>
                    <a:pt x="31045" y="167020"/>
                  </a:lnTo>
                  <a:lnTo>
                    <a:pt x="32286" y="167020"/>
                  </a:lnTo>
                  <a:lnTo>
                    <a:pt x="32286" y="167951"/>
                  </a:lnTo>
                  <a:lnTo>
                    <a:pt x="36322" y="170124"/>
                  </a:lnTo>
                  <a:lnTo>
                    <a:pt x="39427" y="172297"/>
                  </a:lnTo>
                  <a:lnTo>
                    <a:pt x="34149" y="182853"/>
                  </a:lnTo>
                  <a:lnTo>
                    <a:pt x="27009" y="190303"/>
                  </a:lnTo>
                  <a:lnTo>
                    <a:pt x="19558" y="195581"/>
                  </a:lnTo>
                  <a:lnTo>
                    <a:pt x="14591" y="205205"/>
                  </a:lnTo>
                  <a:lnTo>
                    <a:pt x="12418" y="212345"/>
                  </a:lnTo>
                  <a:lnTo>
                    <a:pt x="14591" y="219796"/>
                  </a:lnTo>
                  <a:lnTo>
                    <a:pt x="16454" y="224142"/>
                  </a:lnTo>
                  <a:lnTo>
                    <a:pt x="16454" y="229419"/>
                  </a:lnTo>
                  <a:lnTo>
                    <a:pt x="10245" y="232524"/>
                  </a:lnTo>
                  <a:lnTo>
                    <a:pt x="0" y="239975"/>
                  </a:lnTo>
                  <a:lnTo>
                    <a:pt x="7140" y="254876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4" name="Freeform: Shape 313">
              <a:extLst>
                <a:ext uri="{FF2B5EF4-FFF2-40B4-BE49-F238E27FC236}">
                  <a16:creationId xmlns:a16="http://schemas.microsoft.com/office/drawing/2014/main" xmlns="" id="{F9232BF4-799B-4AD4-966E-31649A0F26C8}"/>
                </a:ext>
              </a:extLst>
            </p:cNvPr>
            <p:cNvSpPr/>
            <p:nvPr/>
          </p:nvSpPr>
          <p:spPr>
            <a:xfrm>
              <a:off x="7125604" y="4179690"/>
              <a:ext cx="15522" cy="12418"/>
            </a:xfrm>
            <a:custGeom>
              <a:avLst/>
              <a:gdLst>
                <a:gd name="connsiteX0" fmla="*/ 0 w 15522"/>
                <a:gd name="connsiteY0" fmla="*/ 13660 h 12417"/>
                <a:gd name="connsiteX1" fmla="*/ 16454 w 15522"/>
                <a:gd name="connsiteY1" fmla="*/ 13660 h 12417"/>
                <a:gd name="connsiteX2" fmla="*/ 16454 w 15522"/>
                <a:gd name="connsiteY2" fmla="*/ 6209 h 12417"/>
                <a:gd name="connsiteX3" fmla="*/ 4036 w 15522"/>
                <a:gd name="connsiteY3" fmla="*/ 0 h 12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522" h="12417">
                  <a:moveTo>
                    <a:pt x="0" y="13660"/>
                  </a:moveTo>
                  <a:lnTo>
                    <a:pt x="16454" y="13660"/>
                  </a:lnTo>
                  <a:lnTo>
                    <a:pt x="16454" y="6209"/>
                  </a:lnTo>
                  <a:lnTo>
                    <a:pt x="4036" y="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5" name="Freeform: Shape 314">
              <a:extLst>
                <a:ext uri="{FF2B5EF4-FFF2-40B4-BE49-F238E27FC236}">
                  <a16:creationId xmlns:a16="http://schemas.microsoft.com/office/drawing/2014/main" xmlns="" id="{50C3BCA5-B65B-411D-87E5-67DB6E86F160}"/>
                </a:ext>
              </a:extLst>
            </p:cNvPr>
            <p:cNvSpPr/>
            <p:nvPr/>
          </p:nvSpPr>
          <p:spPr>
            <a:xfrm>
              <a:off x="3826497" y="4062342"/>
              <a:ext cx="15522" cy="6209"/>
            </a:xfrm>
            <a:custGeom>
              <a:avLst/>
              <a:gdLst>
                <a:gd name="connsiteX0" fmla="*/ 0 w 15522"/>
                <a:gd name="connsiteY0" fmla="*/ 0 h 6208"/>
                <a:gd name="connsiteX1" fmla="*/ 16764 w 15522"/>
                <a:gd name="connsiteY1" fmla="*/ 0 h 6208"/>
                <a:gd name="connsiteX2" fmla="*/ 16764 w 15522"/>
                <a:gd name="connsiteY2" fmla="*/ 8382 h 6208"/>
                <a:gd name="connsiteX3" fmla="*/ 0 w 15522"/>
                <a:gd name="connsiteY3" fmla="*/ 8382 h 6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522" h="6208">
                  <a:moveTo>
                    <a:pt x="0" y="0"/>
                  </a:moveTo>
                  <a:lnTo>
                    <a:pt x="16764" y="0"/>
                  </a:lnTo>
                  <a:lnTo>
                    <a:pt x="16764" y="8382"/>
                  </a:lnTo>
                  <a:lnTo>
                    <a:pt x="0" y="8382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6" name="Freeform: Shape 315">
              <a:extLst>
                <a:ext uri="{FF2B5EF4-FFF2-40B4-BE49-F238E27FC236}">
                  <a16:creationId xmlns:a16="http://schemas.microsoft.com/office/drawing/2014/main" xmlns="" id="{AB8A05E6-E990-44C8-BC94-5D0BFBF902FB}"/>
                </a:ext>
              </a:extLst>
            </p:cNvPr>
            <p:cNvSpPr/>
            <p:nvPr/>
          </p:nvSpPr>
          <p:spPr>
            <a:xfrm>
              <a:off x="7212839" y="4119464"/>
              <a:ext cx="71403" cy="49671"/>
            </a:xfrm>
            <a:custGeom>
              <a:avLst/>
              <a:gdLst>
                <a:gd name="connsiteX0" fmla="*/ 27009 w 71402"/>
                <a:gd name="connsiteY0" fmla="*/ 37874 h 49671"/>
                <a:gd name="connsiteX1" fmla="*/ 49050 w 71402"/>
                <a:gd name="connsiteY1" fmla="*/ 45325 h 49671"/>
                <a:gd name="connsiteX2" fmla="*/ 72955 w 71402"/>
                <a:gd name="connsiteY2" fmla="*/ 49671 h 49671"/>
                <a:gd name="connsiteX3" fmla="*/ 68919 w 71402"/>
                <a:gd name="connsiteY3" fmla="*/ 32597 h 49671"/>
                <a:gd name="connsiteX4" fmla="*/ 61468 w 71402"/>
                <a:gd name="connsiteY4" fmla="*/ 19869 h 49671"/>
                <a:gd name="connsiteX5" fmla="*/ 51224 w 71402"/>
                <a:gd name="connsiteY5" fmla="*/ 10555 h 49671"/>
                <a:gd name="connsiteX6" fmla="*/ 36632 w 71402"/>
                <a:gd name="connsiteY6" fmla="*/ 5278 h 49671"/>
                <a:gd name="connsiteX7" fmla="*/ 19868 w 71402"/>
                <a:gd name="connsiteY7" fmla="*/ 2173 h 49671"/>
                <a:gd name="connsiteX8" fmla="*/ 3104 w 71402"/>
                <a:gd name="connsiteY8" fmla="*/ 0 h 49671"/>
                <a:gd name="connsiteX9" fmla="*/ 3104 w 71402"/>
                <a:gd name="connsiteY9" fmla="*/ 3104 h 49671"/>
                <a:gd name="connsiteX10" fmla="*/ 3104 w 71402"/>
                <a:gd name="connsiteY10" fmla="*/ 7451 h 49671"/>
                <a:gd name="connsiteX11" fmla="*/ 2173 w 71402"/>
                <a:gd name="connsiteY11" fmla="*/ 8382 h 49671"/>
                <a:gd name="connsiteX12" fmla="*/ 2173 w 71402"/>
                <a:gd name="connsiteY12" fmla="*/ 10555 h 49671"/>
                <a:gd name="connsiteX13" fmla="*/ 0 w 71402"/>
                <a:gd name="connsiteY13" fmla="*/ 12728 h 49671"/>
                <a:gd name="connsiteX14" fmla="*/ 10555 w 71402"/>
                <a:gd name="connsiteY14" fmla="*/ 27319 h 496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71402" h="49671">
                  <a:moveTo>
                    <a:pt x="27009" y="37874"/>
                  </a:moveTo>
                  <a:lnTo>
                    <a:pt x="49050" y="45325"/>
                  </a:lnTo>
                  <a:lnTo>
                    <a:pt x="72955" y="49671"/>
                  </a:lnTo>
                  <a:lnTo>
                    <a:pt x="68919" y="32597"/>
                  </a:lnTo>
                  <a:lnTo>
                    <a:pt x="61468" y="19869"/>
                  </a:lnTo>
                  <a:lnTo>
                    <a:pt x="51224" y="10555"/>
                  </a:lnTo>
                  <a:lnTo>
                    <a:pt x="36632" y="5278"/>
                  </a:lnTo>
                  <a:lnTo>
                    <a:pt x="19868" y="2173"/>
                  </a:lnTo>
                  <a:lnTo>
                    <a:pt x="3104" y="0"/>
                  </a:lnTo>
                  <a:lnTo>
                    <a:pt x="3104" y="3104"/>
                  </a:lnTo>
                  <a:lnTo>
                    <a:pt x="3104" y="7451"/>
                  </a:lnTo>
                  <a:lnTo>
                    <a:pt x="2173" y="8382"/>
                  </a:lnTo>
                  <a:lnTo>
                    <a:pt x="2173" y="10555"/>
                  </a:lnTo>
                  <a:lnTo>
                    <a:pt x="0" y="12728"/>
                  </a:lnTo>
                  <a:lnTo>
                    <a:pt x="10555" y="27319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7" name="Freeform: Shape 316">
              <a:extLst>
                <a:ext uri="{FF2B5EF4-FFF2-40B4-BE49-F238E27FC236}">
                  <a16:creationId xmlns:a16="http://schemas.microsoft.com/office/drawing/2014/main" xmlns="" id="{60DB5A3B-2016-4C93-898D-FB4DAC63EC9C}"/>
                </a:ext>
              </a:extLst>
            </p:cNvPr>
            <p:cNvSpPr/>
            <p:nvPr/>
          </p:nvSpPr>
          <p:spPr>
            <a:xfrm>
              <a:off x="7085867" y="4082210"/>
              <a:ext cx="108656" cy="80716"/>
            </a:xfrm>
            <a:custGeom>
              <a:avLst/>
              <a:gdLst>
                <a:gd name="connsiteX0" fmla="*/ 14591 w 108656"/>
                <a:gd name="connsiteY0" fmla="*/ 72023 h 80715"/>
                <a:gd name="connsiteX1" fmla="*/ 27009 w 108656"/>
                <a:gd name="connsiteY1" fmla="*/ 82579 h 80715"/>
                <a:gd name="connsiteX2" fmla="*/ 32286 w 108656"/>
                <a:gd name="connsiteY2" fmla="*/ 81647 h 80715"/>
                <a:gd name="connsiteX3" fmla="*/ 43773 w 108656"/>
                <a:gd name="connsiteY3" fmla="*/ 79474 h 80715"/>
                <a:gd name="connsiteX4" fmla="*/ 58364 w 108656"/>
                <a:gd name="connsiteY4" fmla="*/ 77301 h 80715"/>
                <a:gd name="connsiteX5" fmla="*/ 76059 w 108656"/>
                <a:gd name="connsiteY5" fmla="*/ 75128 h 80715"/>
                <a:gd name="connsiteX6" fmla="*/ 93754 w 108656"/>
                <a:gd name="connsiteY6" fmla="*/ 74197 h 80715"/>
                <a:gd name="connsiteX7" fmla="*/ 107414 w 108656"/>
                <a:gd name="connsiteY7" fmla="*/ 74197 h 80715"/>
                <a:gd name="connsiteX8" fmla="*/ 108346 w 108656"/>
                <a:gd name="connsiteY8" fmla="*/ 72023 h 80715"/>
                <a:gd name="connsiteX9" fmla="*/ 110519 w 108656"/>
                <a:gd name="connsiteY9" fmla="*/ 72023 h 80715"/>
                <a:gd name="connsiteX10" fmla="*/ 110519 w 108656"/>
                <a:gd name="connsiteY10" fmla="*/ 69850 h 80715"/>
                <a:gd name="connsiteX11" fmla="*/ 110519 w 108656"/>
                <a:gd name="connsiteY11" fmla="*/ 12728 h 80715"/>
                <a:gd name="connsiteX12" fmla="*/ 95928 w 108656"/>
                <a:gd name="connsiteY12" fmla="*/ 20179 h 80715"/>
                <a:gd name="connsiteX13" fmla="*/ 83199 w 108656"/>
                <a:gd name="connsiteY13" fmla="*/ 27630 h 80715"/>
                <a:gd name="connsiteX14" fmla="*/ 66746 w 108656"/>
                <a:gd name="connsiteY14" fmla="*/ 32907 h 80715"/>
                <a:gd name="connsiteX15" fmla="*/ 66746 w 108656"/>
                <a:gd name="connsiteY15" fmla="*/ 20179 h 80715"/>
                <a:gd name="connsiteX16" fmla="*/ 66746 w 108656"/>
                <a:gd name="connsiteY16" fmla="*/ 9624 h 80715"/>
                <a:gd name="connsiteX17" fmla="*/ 63641 w 108656"/>
                <a:gd name="connsiteY17" fmla="*/ 0 h 80715"/>
                <a:gd name="connsiteX18" fmla="*/ 54018 w 108656"/>
                <a:gd name="connsiteY18" fmla="*/ 0 h 80715"/>
                <a:gd name="connsiteX19" fmla="*/ 39737 w 108656"/>
                <a:gd name="connsiteY19" fmla="*/ 2173 h 80715"/>
                <a:gd name="connsiteX20" fmla="*/ 25146 w 108656"/>
                <a:gd name="connsiteY20" fmla="*/ 7451 h 80715"/>
                <a:gd name="connsiteX21" fmla="*/ 15522 w 108656"/>
                <a:gd name="connsiteY21" fmla="*/ 12728 h 80715"/>
                <a:gd name="connsiteX22" fmla="*/ 8382 w 108656"/>
                <a:gd name="connsiteY22" fmla="*/ 17075 h 80715"/>
                <a:gd name="connsiteX23" fmla="*/ 7451 w 108656"/>
                <a:gd name="connsiteY23" fmla="*/ 20179 h 80715"/>
                <a:gd name="connsiteX24" fmla="*/ 5277 w 108656"/>
                <a:gd name="connsiteY24" fmla="*/ 24525 h 80715"/>
                <a:gd name="connsiteX25" fmla="*/ 3104 w 108656"/>
                <a:gd name="connsiteY25" fmla="*/ 27630 h 80715"/>
                <a:gd name="connsiteX26" fmla="*/ 931 w 108656"/>
                <a:gd name="connsiteY26" fmla="*/ 31976 h 80715"/>
                <a:gd name="connsiteX27" fmla="*/ 0 w 108656"/>
                <a:gd name="connsiteY27" fmla="*/ 37253 h 80715"/>
                <a:gd name="connsiteX28" fmla="*/ 5277 w 108656"/>
                <a:gd name="connsiteY28" fmla="*/ 57122 h 807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08656" h="80715">
                  <a:moveTo>
                    <a:pt x="14591" y="72023"/>
                  </a:moveTo>
                  <a:lnTo>
                    <a:pt x="27009" y="82579"/>
                  </a:lnTo>
                  <a:lnTo>
                    <a:pt x="32286" y="81647"/>
                  </a:lnTo>
                  <a:lnTo>
                    <a:pt x="43773" y="79474"/>
                  </a:lnTo>
                  <a:lnTo>
                    <a:pt x="58364" y="77301"/>
                  </a:lnTo>
                  <a:lnTo>
                    <a:pt x="76059" y="75128"/>
                  </a:lnTo>
                  <a:lnTo>
                    <a:pt x="93754" y="74197"/>
                  </a:lnTo>
                  <a:lnTo>
                    <a:pt x="107414" y="74197"/>
                  </a:lnTo>
                  <a:lnTo>
                    <a:pt x="108346" y="72023"/>
                  </a:lnTo>
                  <a:lnTo>
                    <a:pt x="110519" y="72023"/>
                  </a:lnTo>
                  <a:lnTo>
                    <a:pt x="110519" y="69850"/>
                  </a:lnTo>
                  <a:lnTo>
                    <a:pt x="110519" y="12728"/>
                  </a:lnTo>
                  <a:lnTo>
                    <a:pt x="95928" y="20179"/>
                  </a:lnTo>
                  <a:lnTo>
                    <a:pt x="83199" y="27630"/>
                  </a:lnTo>
                  <a:lnTo>
                    <a:pt x="66746" y="32907"/>
                  </a:lnTo>
                  <a:lnTo>
                    <a:pt x="66746" y="20179"/>
                  </a:lnTo>
                  <a:lnTo>
                    <a:pt x="66746" y="9624"/>
                  </a:lnTo>
                  <a:lnTo>
                    <a:pt x="63641" y="0"/>
                  </a:lnTo>
                  <a:lnTo>
                    <a:pt x="54018" y="0"/>
                  </a:lnTo>
                  <a:lnTo>
                    <a:pt x="39737" y="2173"/>
                  </a:lnTo>
                  <a:lnTo>
                    <a:pt x="25146" y="7451"/>
                  </a:lnTo>
                  <a:lnTo>
                    <a:pt x="15522" y="12728"/>
                  </a:lnTo>
                  <a:lnTo>
                    <a:pt x="8382" y="17075"/>
                  </a:lnTo>
                  <a:lnTo>
                    <a:pt x="7451" y="20179"/>
                  </a:lnTo>
                  <a:lnTo>
                    <a:pt x="5277" y="24525"/>
                  </a:lnTo>
                  <a:lnTo>
                    <a:pt x="3104" y="27630"/>
                  </a:lnTo>
                  <a:lnTo>
                    <a:pt x="931" y="31976"/>
                  </a:lnTo>
                  <a:lnTo>
                    <a:pt x="0" y="37253"/>
                  </a:lnTo>
                  <a:lnTo>
                    <a:pt x="5277" y="57122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8" name="Freeform: Shape 317">
              <a:extLst>
                <a:ext uri="{FF2B5EF4-FFF2-40B4-BE49-F238E27FC236}">
                  <a16:creationId xmlns:a16="http://schemas.microsoft.com/office/drawing/2014/main" xmlns="" id="{F13FAA2A-DB8A-45A2-9BC5-5A78FEDD933B}"/>
                </a:ext>
              </a:extLst>
            </p:cNvPr>
            <p:cNvSpPr/>
            <p:nvPr/>
          </p:nvSpPr>
          <p:spPr>
            <a:xfrm>
              <a:off x="4090065" y="4082210"/>
              <a:ext cx="12418" cy="9313"/>
            </a:xfrm>
            <a:custGeom>
              <a:avLst/>
              <a:gdLst>
                <a:gd name="connsiteX0" fmla="*/ 4036 w 12417"/>
                <a:gd name="connsiteY0" fmla="*/ 9624 h 9313"/>
                <a:gd name="connsiteX1" fmla="*/ 7140 w 12417"/>
                <a:gd name="connsiteY1" fmla="*/ 9624 h 9313"/>
                <a:gd name="connsiteX2" fmla="*/ 12418 w 12417"/>
                <a:gd name="connsiteY2" fmla="*/ 9624 h 9313"/>
                <a:gd name="connsiteX3" fmla="*/ 12418 w 12417"/>
                <a:gd name="connsiteY3" fmla="*/ 5278 h 9313"/>
                <a:gd name="connsiteX4" fmla="*/ 0 w 12417"/>
                <a:gd name="connsiteY4" fmla="*/ 0 h 9313"/>
                <a:gd name="connsiteX5" fmla="*/ 0 w 12417"/>
                <a:gd name="connsiteY5" fmla="*/ 5278 h 9313"/>
                <a:gd name="connsiteX6" fmla="*/ 0 w 12417"/>
                <a:gd name="connsiteY6" fmla="*/ 7451 h 9313"/>
                <a:gd name="connsiteX7" fmla="*/ 1863 w 12417"/>
                <a:gd name="connsiteY7" fmla="*/ 9624 h 9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2417" h="9313">
                  <a:moveTo>
                    <a:pt x="4036" y="9624"/>
                  </a:moveTo>
                  <a:lnTo>
                    <a:pt x="7140" y="9624"/>
                  </a:lnTo>
                  <a:lnTo>
                    <a:pt x="12418" y="9624"/>
                  </a:lnTo>
                  <a:lnTo>
                    <a:pt x="12418" y="5278"/>
                  </a:lnTo>
                  <a:lnTo>
                    <a:pt x="0" y="0"/>
                  </a:lnTo>
                  <a:lnTo>
                    <a:pt x="0" y="5278"/>
                  </a:lnTo>
                  <a:lnTo>
                    <a:pt x="0" y="7451"/>
                  </a:lnTo>
                  <a:lnTo>
                    <a:pt x="1863" y="9624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9" name="Freeform: Shape 318">
              <a:extLst>
                <a:ext uri="{FF2B5EF4-FFF2-40B4-BE49-F238E27FC236}">
                  <a16:creationId xmlns:a16="http://schemas.microsoft.com/office/drawing/2014/main" xmlns="" id="{39F95DA2-496A-43DB-BA58-2FE36C30E007}"/>
                </a:ext>
              </a:extLst>
            </p:cNvPr>
            <p:cNvSpPr/>
            <p:nvPr/>
          </p:nvSpPr>
          <p:spPr>
            <a:xfrm>
              <a:off x="6122554" y="4209183"/>
              <a:ext cx="12418" cy="12418"/>
            </a:xfrm>
            <a:custGeom>
              <a:avLst/>
              <a:gdLst>
                <a:gd name="connsiteX0" fmla="*/ 1242 w 12417"/>
                <a:gd name="connsiteY0" fmla="*/ 4346 h 12417"/>
                <a:gd name="connsiteX1" fmla="*/ 0 w 12417"/>
                <a:gd name="connsiteY1" fmla="*/ 6519 h 12417"/>
                <a:gd name="connsiteX2" fmla="*/ 0 w 12417"/>
                <a:gd name="connsiteY2" fmla="*/ 9624 h 12417"/>
                <a:gd name="connsiteX3" fmla="*/ 0 w 12417"/>
                <a:gd name="connsiteY3" fmla="*/ 14901 h 12417"/>
                <a:gd name="connsiteX4" fmla="*/ 3104 w 12417"/>
                <a:gd name="connsiteY4" fmla="*/ 14901 h 12417"/>
                <a:gd name="connsiteX5" fmla="*/ 5278 w 12417"/>
                <a:gd name="connsiteY5" fmla="*/ 14901 h 12417"/>
                <a:gd name="connsiteX6" fmla="*/ 7451 w 12417"/>
                <a:gd name="connsiteY6" fmla="*/ 14901 h 12417"/>
                <a:gd name="connsiteX7" fmla="*/ 8382 w 12417"/>
                <a:gd name="connsiteY7" fmla="*/ 13970 h 12417"/>
                <a:gd name="connsiteX8" fmla="*/ 10555 w 12417"/>
                <a:gd name="connsiteY8" fmla="*/ 11797 h 12417"/>
                <a:gd name="connsiteX9" fmla="*/ 14591 w 12417"/>
                <a:gd name="connsiteY9" fmla="*/ 11797 h 12417"/>
                <a:gd name="connsiteX10" fmla="*/ 14591 w 12417"/>
                <a:gd name="connsiteY10" fmla="*/ 4346 h 12417"/>
                <a:gd name="connsiteX11" fmla="*/ 3104 w 12417"/>
                <a:gd name="connsiteY11" fmla="*/ 0 h 12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417" h="12417">
                  <a:moveTo>
                    <a:pt x="1242" y="4346"/>
                  </a:moveTo>
                  <a:lnTo>
                    <a:pt x="0" y="6519"/>
                  </a:lnTo>
                  <a:lnTo>
                    <a:pt x="0" y="9624"/>
                  </a:lnTo>
                  <a:lnTo>
                    <a:pt x="0" y="14901"/>
                  </a:lnTo>
                  <a:lnTo>
                    <a:pt x="3104" y="14901"/>
                  </a:lnTo>
                  <a:lnTo>
                    <a:pt x="5278" y="14901"/>
                  </a:lnTo>
                  <a:lnTo>
                    <a:pt x="7451" y="14901"/>
                  </a:lnTo>
                  <a:lnTo>
                    <a:pt x="8382" y="13970"/>
                  </a:lnTo>
                  <a:lnTo>
                    <a:pt x="10555" y="11797"/>
                  </a:lnTo>
                  <a:lnTo>
                    <a:pt x="14591" y="11797"/>
                  </a:lnTo>
                  <a:lnTo>
                    <a:pt x="14591" y="4346"/>
                  </a:lnTo>
                  <a:lnTo>
                    <a:pt x="3104" y="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0" name="Freeform: Shape 319">
              <a:extLst>
                <a:ext uri="{FF2B5EF4-FFF2-40B4-BE49-F238E27FC236}">
                  <a16:creationId xmlns:a16="http://schemas.microsoft.com/office/drawing/2014/main" xmlns="" id="{F56A9DE1-16FB-4C14-8C99-2C077A0EA7F9}"/>
                </a:ext>
              </a:extLst>
            </p:cNvPr>
            <p:cNvSpPr/>
            <p:nvPr/>
          </p:nvSpPr>
          <p:spPr>
            <a:xfrm>
              <a:off x="4937582" y="4135296"/>
              <a:ext cx="15522" cy="6209"/>
            </a:xfrm>
            <a:custGeom>
              <a:avLst/>
              <a:gdLst>
                <a:gd name="connsiteX0" fmla="*/ 5277 w 15522"/>
                <a:gd name="connsiteY0" fmla="*/ 6209 h 6208"/>
                <a:gd name="connsiteX1" fmla="*/ 7451 w 15522"/>
                <a:gd name="connsiteY1" fmla="*/ 6209 h 6208"/>
                <a:gd name="connsiteX2" fmla="*/ 8382 w 15522"/>
                <a:gd name="connsiteY2" fmla="*/ 6209 h 6208"/>
                <a:gd name="connsiteX3" fmla="*/ 12418 w 15522"/>
                <a:gd name="connsiteY3" fmla="*/ 4036 h 6208"/>
                <a:gd name="connsiteX4" fmla="*/ 15522 w 15522"/>
                <a:gd name="connsiteY4" fmla="*/ 4036 h 6208"/>
                <a:gd name="connsiteX5" fmla="*/ 15522 w 15522"/>
                <a:gd name="connsiteY5" fmla="*/ 0 h 6208"/>
                <a:gd name="connsiteX6" fmla="*/ 0 w 15522"/>
                <a:gd name="connsiteY6" fmla="*/ 0 h 6208"/>
                <a:gd name="connsiteX7" fmla="*/ 3104 w 15522"/>
                <a:gd name="connsiteY7" fmla="*/ 4036 h 6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522" h="6208">
                  <a:moveTo>
                    <a:pt x="5277" y="6209"/>
                  </a:moveTo>
                  <a:lnTo>
                    <a:pt x="7451" y="6209"/>
                  </a:lnTo>
                  <a:lnTo>
                    <a:pt x="8382" y="6209"/>
                  </a:lnTo>
                  <a:lnTo>
                    <a:pt x="12418" y="4036"/>
                  </a:lnTo>
                  <a:lnTo>
                    <a:pt x="15522" y="4036"/>
                  </a:lnTo>
                  <a:lnTo>
                    <a:pt x="15522" y="0"/>
                  </a:lnTo>
                  <a:lnTo>
                    <a:pt x="0" y="0"/>
                  </a:lnTo>
                  <a:lnTo>
                    <a:pt x="3104" y="4036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1" name="Freeform: Shape 320">
              <a:extLst>
                <a:ext uri="{FF2B5EF4-FFF2-40B4-BE49-F238E27FC236}">
                  <a16:creationId xmlns:a16="http://schemas.microsoft.com/office/drawing/2014/main" xmlns="" id="{07FC216F-E9CF-4B89-93BC-691437D92F39}"/>
                </a:ext>
              </a:extLst>
            </p:cNvPr>
            <p:cNvSpPr/>
            <p:nvPr/>
          </p:nvSpPr>
          <p:spPr>
            <a:xfrm>
              <a:off x="5256410" y="5105129"/>
              <a:ext cx="12418" cy="24836"/>
            </a:xfrm>
            <a:custGeom>
              <a:avLst/>
              <a:gdLst>
                <a:gd name="connsiteX0" fmla="*/ 9313 w 12417"/>
                <a:gd name="connsiteY0" fmla="*/ 22352 h 24835"/>
                <a:gd name="connsiteX1" fmla="*/ 10245 w 12417"/>
                <a:gd name="connsiteY1" fmla="*/ 18006 h 24835"/>
                <a:gd name="connsiteX2" fmla="*/ 10245 w 12417"/>
                <a:gd name="connsiteY2" fmla="*/ 12728 h 24835"/>
                <a:gd name="connsiteX3" fmla="*/ 10245 w 12417"/>
                <a:gd name="connsiteY3" fmla="*/ 7451 h 24835"/>
                <a:gd name="connsiteX4" fmla="*/ 12418 w 12417"/>
                <a:gd name="connsiteY4" fmla="*/ 0 h 24835"/>
                <a:gd name="connsiteX5" fmla="*/ 3104 w 12417"/>
                <a:gd name="connsiteY5" fmla="*/ 0 h 24835"/>
                <a:gd name="connsiteX6" fmla="*/ 2173 w 12417"/>
                <a:gd name="connsiteY6" fmla="*/ 5588 h 24835"/>
                <a:gd name="connsiteX7" fmla="*/ 2173 w 12417"/>
                <a:gd name="connsiteY7" fmla="*/ 12728 h 24835"/>
                <a:gd name="connsiteX8" fmla="*/ 0 w 12417"/>
                <a:gd name="connsiteY8" fmla="*/ 20179 h 24835"/>
                <a:gd name="connsiteX9" fmla="*/ 0 w 12417"/>
                <a:gd name="connsiteY9" fmla="*/ 27630 h 24835"/>
                <a:gd name="connsiteX10" fmla="*/ 7140 w 12417"/>
                <a:gd name="connsiteY10" fmla="*/ 27630 h 24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2417" h="24835">
                  <a:moveTo>
                    <a:pt x="9313" y="22352"/>
                  </a:moveTo>
                  <a:lnTo>
                    <a:pt x="10245" y="18006"/>
                  </a:lnTo>
                  <a:lnTo>
                    <a:pt x="10245" y="12728"/>
                  </a:lnTo>
                  <a:lnTo>
                    <a:pt x="10245" y="7451"/>
                  </a:lnTo>
                  <a:lnTo>
                    <a:pt x="12418" y="0"/>
                  </a:lnTo>
                  <a:lnTo>
                    <a:pt x="3104" y="0"/>
                  </a:lnTo>
                  <a:lnTo>
                    <a:pt x="2173" y="5588"/>
                  </a:lnTo>
                  <a:lnTo>
                    <a:pt x="2173" y="12728"/>
                  </a:lnTo>
                  <a:lnTo>
                    <a:pt x="0" y="20179"/>
                  </a:lnTo>
                  <a:lnTo>
                    <a:pt x="0" y="27630"/>
                  </a:lnTo>
                  <a:lnTo>
                    <a:pt x="7140" y="2763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2" name="Freeform: Shape 321">
              <a:extLst>
                <a:ext uri="{FF2B5EF4-FFF2-40B4-BE49-F238E27FC236}">
                  <a16:creationId xmlns:a16="http://schemas.microsoft.com/office/drawing/2014/main" xmlns="" id="{298444C3-7389-4635-962A-09D62475114D}"/>
                </a:ext>
              </a:extLst>
            </p:cNvPr>
            <p:cNvSpPr/>
            <p:nvPr/>
          </p:nvSpPr>
          <p:spPr>
            <a:xfrm>
              <a:off x="3850401" y="4200801"/>
              <a:ext cx="406684" cy="447042"/>
            </a:xfrm>
            <a:custGeom>
              <a:avLst/>
              <a:gdLst>
                <a:gd name="connsiteX0" fmla="*/ 395818 w 406683"/>
                <a:gd name="connsiteY0" fmla="*/ 287783 h 447041"/>
                <a:gd name="connsiteX1" fmla="*/ 392714 w 406683"/>
                <a:gd name="connsiteY1" fmla="*/ 285610 h 447041"/>
                <a:gd name="connsiteX2" fmla="*/ 387436 w 406683"/>
                <a:gd name="connsiteY2" fmla="*/ 283437 h 447041"/>
                <a:gd name="connsiteX3" fmla="*/ 383401 w 406683"/>
                <a:gd name="connsiteY3" fmla="*/ 282506 h 447041"/>
                <a:gd name="connsiteX4" fmla="*/ 381227 w 406683"/>
                <a:gd name="connsiteY4" fmla="*/ 280333 h 447041"/>
                <a:gd name="connsiteX5" fmla="*/ 381227 w 406683"/>
                <a:gd name="connsiteY5" fmla="*/ 278159 h 447041"/>
                <a:gd name="connsiteX6" fmla="*/ 381227 w 406683"/>
                <a:gd name="connsiteY6" fmla="*/ 275986 h 447041"/>
                <a:gd name="connsiteX7" fmla="*/ 383401 w 406683"/>
                <a:gd name="connsiteY7" fmla="*/ 275055 h 447041"/>
                <a:gd name="connsiteX8" fmla="*/ 381227 w 406683"/>
                <a:gd name="connsiteY8" fmla="*/ 270709 h 447041"/>
                <a:gd name="connsiteX9" fmla="*/ 379986 w 406683"/>
                <a:gd name="connsiteY9" fmla="*/ 268846 h 447041"/>
                <a:gd name="connsiteX10" fmla="*/ 375950 w 406683"/>
                <a:gd name="connsiteY10" fmla="*/ 265431 h 447041"/>
                <a:gd name="connsiteX11" fmla="*/ 372845 w 406683"/>
                <a:gd name="connsiteY11" fmla="*/ 263568 h 447041"/>
                <a:gd name="connsiteX12" fmla="*/ 366636 w 406683"/>
                <a:gd name="connsiteY12" fmla="*/ 261395 h 447041"/>
                <a:gd name="connsiteX13" fmla="*/ 363532 w 406683"/>
                <a:gd name="connsiteY13" fmla="*/ 258291 h 447041"/>
                <a:gd name="connsiteX14" fmla="*/ 359186 w 406683"/>
                <a:gd name="connsiteY14" fmla="*/ 256118 h 447041"/>
                <a:gd name="connsiteX15" fmla="*/ 358254 w 406683"/>
                <a:gd name="connsiteY15" fmla="*/ 253945 h 447041"/>
                <a:gd name="connsiteX16" fmla="*/ 358254 w 406683"/>
                <a:gd name="connsiteY16" fmla="*/ 252703 h 447041"/>
                <a:gd name="connsiteX17" fmla="*/ 356081 w 406683"/>
                <a:gd name="connsiteY17" fmla="*/ 250840 h 447041"/>
                <a:gd name="connsiteX18" fmla="*/ 356081 w 406683"/>
                <a:gd name="connsiteY18" fmla="*/ 248667 h 447041"/>
                <a:gd name="connsiteX19" fmla="*/ 356081 w 406683"/>
                <a:gd name="connsiteY19" fmla="*/ 243389 h 447041"/>
                <a:gd name="connsiteX20" fmla="*/ 341490 w 406683"/>
                <a:gd name="connsiteY20" fmla="*/ 238112 h 447041"/>
                <a:gd name="connsiteX21" fmla="*/ 330004 w 406683"/>
                <a:gd name="connsiteY21" fmla="*/ 228488 h 447041"/>
                <a:gd name="connsiteX22" fmla="*/ 322864 w 406683"/>
                <a:gd name="connsiteY22" fmla="*/ 215760 h 447041"/>
                <a:gd name="connsiteX23" fmla="*/ 325037 w 406683"/>
                <a:gd name="connsiteY23" fmla="*/ 211724 h 447041"/>
                <a:gd name="connsiteX24" fmla="*/ 326899 w 406683"/>
                <a:gd name="connsiteY24" fmla="*/ 206446 h 447041"/>
                <a:gd name="connsiteX25" fmla="*/ 330004 w 406683"/>
                <a:gd name="connsiteY25" fmla="*/ 203032 h 447041"/>
                <a:gd name="connsiteX26" fmla="*/ 336523 w 406683"/>
                <a:gd name="connsiteY26" fmla="*/ 195581 h 447041"/>
                <a:gd name="connsiteX27" fmla="*/ 326899 w 406683"/>
                <a:gd name="connsiteY27" fmla="*/ 184094 h 447041"/>
                <a:gd name="connsiteX28" fmla="*/ 319759 w 406683"/>
                <a:gd name="connsiteY28" fmla="*/ 171366 h 447041"/>
                <a:gd name="connsiteX29" fmla="*/ 310446 w 406683"/>
                <a:gd name="connsiteY29" fmla="*/ 158638 h 447041"/>
                <a:gd name="connsiteX30" fmla="*/ 302995 w 406683"/>
                <a:gd name="connsiteY30" fmla="*/ 147151 h 447041"/>
                <a:gd name="connsiteX31" fmla="*/ 290577 w 406683"/>
                <a:gd name="connsiteY31" fmla="*/ 139701 h 447041"/>
                <a:gd name="connsiteX32" fmla="*/ 275986 w 406683"/>
                <a:gd name="connsiteY32" fmla="*/ 134423 h 447041"/>
                <a:gd name="connsiteX33" fmla="*/ 275986 w 406683"/>
                <a:gd name="connsiteY33" fmla="*/ 121695 h 447041"/>
                <a:gd name="connsiteX34" fmla="*/ 259222 w 406683"/>
                <a:gd name="connsiteY34" fmla="*/ 106793 h 447041"/>
                <a:gd name="connsiteX35" fmla="*/ 244631 w 406683"/>
                <a:gd name="connsiteY35" fmla="*/ 90029 h 447041"/>
                <a:gd name="connsiteX36" fmla="*/ 226936 w 406683"/>
                <a:gd name="connsiteY36" fmla="*/ 77301 h 447041"/>
                <a:gd name="connsiteX37" fmla="*/ 222900 w 406683"/>
                <a:gd name="connsiteY37" fmla="*/ 75128 h 447041"/>
                <a:gd name="connsiteX38" fmla="*/ 219796 w 406683"/>
                <a:gd name="connsiteY38" fmla="*/ 75128 h 447041"/>
                <a:gd name="connsiteX39" fmla="*/ 214518 w 406683"/>
                <a:gd name="connsiteY39" fmla="*/ 75128 h 447041"/>
                <a:gd name="connsiteX40" fmla="*/ 209240 w 406683"/>
                <a:gd name="connsiteY40" fmla="*/ 75128 h 447041"/>
                <a:gd name="connsiteX41" fmla="*/ 203032 w 406683"/>
                <a:gd name="connsiteY41" fmla="*/ 75128 h 447041"/>
                <a:gd name="connsiteX42" fmla="*/ 199927 w 406683"/>
                <a:gd name="connsiteY42" fmla="*/ 72955 h 447041"/>
                <a:gd name="connsiteX43" fmla="*/ 192787 w 406683"/>
                <a:gd name="connsiteY43" fmla="*/ 64573 h 447041"/>
                <a:gd name="connsiteX44" fmla="*/ 187509 w 406683"/>
                <a:gd name="connsiteY44" fmla="*/ 50913 h 447041"/>
                <a:gd name="connsiteX45" fmla="*/ 180059 w 406683"/>
                <a:gd name="connsiteY45" fmla="*/ 36012 h 447041"/>
                <a:gd name="connsiteX46" fmla="*/ 172918 w 406683"/>
                <a:gd name="connsiteY46" fmla="*/ 23283 h 447041"/>
                <a:gd name="connsiteX47" fmla="*/ 166709 w 406683"/>
                <a:gd name="connsiteY47" fmla="*/ 22352 h 447041"/>
                <a:gd name="connsiteX48" fmla="*/ 161432 w 406683"/>
                <a:gd name="connsiteY48" fmla="*/ 20179 h 447041"/>
                <a:gd name="connsiteX49" fmla="*/ 156154 w 406683"/>
                <a:gd name="connsiteY49" fmla="*/ 18006 h 447041"/>
                <a:gd name="connsiteX50" fmla="*/ 152118 w 406683"/>
                <a:gd name="connsiteY50" fmla="*/ 15833 h 447041"/>
                <a:gd name="connsiteX51" fmla="*/ 146841 w 406683"/>
                <a:gd name="connsiteY51" fmla="*/ 12728 h 447041"/>
                <a:gd name="connsiteX52" fmla="*/ 141563 w 406683"/>
                <a:gd name="connsiteY52" fmla="*/ 12728 h 447041"/>
                <a:gd name="connsiteX53" fmla="*/ 137527 w 406683"/>
                <a:gd name="connsiteY53" fmla="*/ 14901 h 447041"/>
                <a:gd name="connsiteX54" fmla="*/ 136596 w 406683"/>
                <a:gd name="connsiteY54" fmla="*/ 14901 h 447041"/>
                <a:gd name="connsiteX55" fmla="*/ 132250 w 406683"/>
                <a:gd name="connsiteY55" fmla="*/ 15833 h 447041"/>
                <a:gd name="connsiteX56" fmla="*/ 136596 w 406683"/>
                <a:gd name="connsiteY56" fmla="*/ 28561 h 447041"/>
                <a:gd name="connsiteX57" fmla="*/ 139701 w 406683"/>
                <a:gd name="connsiteY57" fmla="*/ 38185 h 447041"/>
                <a:gd name="connsiteX58" fmla="*/ 141563 w 406683"/>
                <a:gd name="connsiteY58" fmla="*/ 49671 h 447041"/>
                <a:gd name="connsiteX59" fmla="*/ 143736 w 406683"/>
                <a:gd name="connsiteY59" fmla="*/ 65504 h 447041"/>
                <a:gd name="connsiteX60" fmla="*/ 154291 w 406683"/>
                <a:gd name="connsiteY60" fmla="*/ 62400 h 447041"/>
                <a:gd name="connsiteX61" fmla="*/ 161432 w 406683"/>
                <a:gd name="connsiteY61" fmla="*/ 57122 h 447041"/>
                <a:gd name="connsiteX62" fmla="*/ 166709 w 406683"/>
                <a:gd name="connsiteY62" fmla="*/ 52776 h 447041"/>
                <a:gd name="connsiteX63" fmla="*/ 176023 w 406683"/>
                <a:gd name="connsiteY63" fmla="*/ 49671 h 447041"/>
                <a:gd name="connsiteX64" fmla="*/ 176023 w 406683"/>
                <a:gd name="connsiteY64" fmla="*/ 52776 h 447041"/>
                <a:gd name="connsiteX65" fmla="*/ 180059 w 406683"/>
                <a:gd name="connsiteY65" fmla="*/ 52776 h 447041"/>
                <a:gd name="connsiteX66" fmla="*/ 176023 w 406683"/>
                <a:gd name="connsiteY66" fmla="*/ 54949 h 447041"/>
                <a:gd name="connsiteX67" fmla="*/ 172918 w 406683"/>
                <a:gd name="connsiteY67" fmla="*/ 58053 h 447041"/>
                <a:gd name="connsiteX68" fmla="*/ 166709 w 406683"/>
                <a:gd name="connsiteY68" fmla="*/ 60226 h 447041"/>
                <a:gd name="connsiteX69" fmla="*/ 163605 w 406683"/>
                <a:gd name="connsiteY69" fmla="*/ 62400 h 447041"/>
                <a:gd name="connsiteX70" fmla="*/ 159259 w 406683"/>
                <a:gd name="connsiteY70" fmla="*/ 65504 h 447041"/>
                <a:gd name="connsiteX71" fmla="*/ 158327 w 406683"/>
                <a:gd name="connsiteY71" fmla="*/ 69850 h 447041"/>
                <a:gd name="connsiteX72" fmla="*/ 156154 w 406683"/>
                <a:gd name="connsiteY72" fmla="*/ 75128 h 447041"/>
                <a:gd name="connsiteX73" fmla="*/ 154291 w 406683"/>
                <a:gd name="connsiteY73" fmla="*/ 80405 h 447041"/>
                <a:gd name="connsiteX74" fmla="*/ 152118 w 406683"/>
                <a:gd name="connsiteY74" fmla="*/ 84752 h 447041"/>
                <a:gd name="connsiteX75" fmla="*/ 150877 w 406683"/>
                <a:gd name="connsiteY75" fmla="*/ 86614 h 447041"/>
                <a:gd name="connsiteX76" fmla="*/ 149014 w 406683"/>
                <a:gd name="connsiteY76" fmla="*/ 87856 h 447041"/>
                <a:gd name="connsiteX77" fmla="*/ 146841 w 406683"/>
                <a:gd name="connsiteY77" fmla="*/ 87856 h 447041"/>
                <a:gd name="connsiteX78" fmla="*/ 143736 w 406683"/>
                <a:gd name="connsiteY78" fmla="*/ 90029 h 447041"/>
                <a:gd name="connsiteX79" fmla="*/ 143736 w 406683"/>
                <a:gd name="connsiteY79" fmla="*/ 82579 h 447041"/>
                <a:gd name="connsiteX80" fmla="*/ 141563 w 406683"/>
                <a:gd name="connsiteY80" fmla="*/ 69850 h 447041"/>
                <a:gd name="connsiteX81" fmla="*/ 139701 w 406683"/>
                <a:gd name="connsiteY81" fmla="*/ 58053 h 447041"/>
                <a:gd name="connsiteX82" fmla="*/ 139701 w 406683"/>
                <a:gd name="connsiteY82" fmla="*/ 52776 h 447041"/>
                <a:gd name="connsiteX83" fmla="*/ 126972 w 406683"/>
                <a:gd name="connsiteY83" fmla="*/ 49671 h 447041"/>
                <a:gd name="connsiteX84" fmla="*/ 119832 w 406683"/>
                <a:gd name="connsiteY84" fmla="*/ 38185 h 447041"/>
                <a:gd name="connsiteX85" fmla="*/ 112381 w 406683"/>
                <a:gd name="connsiteY85" fmla="*/ 25457 h 447041"/>
                <a:gd name="connsiteX86" fmla="*/ 107414 w 406683"/>
                <a:gd name="connsiteY86" fmla="*/ 12728 h 447041"/>
                <a:gd name="connsiteX87" fmla="*/ 80095 w 406683"/>
                <a:gd name="connsiteY87" fmla="*/ 12728 h 447041"/>
                <a:gd name="connsiteX88" fmla="*/ 80095 w 406683"/>
                <a:gd name="connsiteY88" fmla="*/ 57122 h 447041"/>
                <a:gd name="connsiteX89" fmla="*/ 73886 w 406683"/>
                <a:gd name="connsiteY89" fmla="*/ 57122 h 447041"/>
                <a:gd name="connsiteX90" fmla="*/ 70782 w 406683"/>
                <a:gd name="connsiteY90" fmla="*/ 54949 h 447041"/>
                <a:gd name="connsiteX91" fmla="*/ 66746 w 406683"/>
                <a:gd name="connsiteY91" fmla="*/ 54949 h 447041"/>
                <a:gd name="connsiteX92" fmla="*/ 63641 w 406683"/>
                <a:gd name="connsiteY92" fmla="*/ 52776 h 447041"/>
                <a:gd name="connsiteX93" fmla="*/ 56191 w 406683"/>
                <a:gd name="connsiteY93" fmla="*/ 38185 h 447041"/>
                <a:gd name="connsiteX94" fmla="*/ 54328 w 406683"/>
                <a:gd name="connsiteY94" fmla="*/ 22352 h 447041"/>
                <a:gd name="connsiteX95" fmla="*/ 56191 w 406683"/>
                <a:gd name="connsiteY95" fmla="*/ 3104 h 447041"/>
                <a:gd name="connsiteX96" fmla="*/ 52155 w 406683"/>
                <a:gd name="connsiteY96" fmla="*/ 3104 h 447041"/>
                <a:gd name="connsiteX97" fmla="*/ 52155 w 406683"/>
                <a:gd name="connsiteY97" fmla="*/ 0 h 447041"/>
                <a:gd name="connsiteX98" fmla="*/ 22973 w 406683"/>
                <a:gd name="connsiteY98" fmla="*/ 3104 h 447041"/>
                <a:gd name="connsiteX99" fmla="*/ 19869 w 406683"/>
                <a:gd name="connsiteY99" fmla="*/ 28561 h 447041"/>
                <a:gd name="connsiteX100" fmla="*/ 16764 w 406683"/>
                <a:gd name="connsiteY100" fmla="*/ 54949 h 447041"/>
                <a:gd name="connsiteX101" fmla="*/ 9313 w 406683"/>
                <a:gd name="connsiteY101" fmla="*/ 79474 h 447041"/>
                <a:gd name="connsiteX102" fmla="*/ 0 w 406683"/>
                <a:gd name="connsiteY102" fmla="*/ 97480 h 447041"/>
                <a:gd name="connsiteX103" fmla="*/ 3104 w 406683"/>
                <a:gd name="connsiteY103" fmla="*/ 104620 h 447041"/>
                <a:gd name="connsiteX104" fmla="*/ 7451 w 406683"/>
                <a:gd name="connsiteY104" fmla="*/ 109898 h 447041"/>
                <a:gd name="connsiteX105" fmla="*/ 12418 w 406683"/>
                <a:gd name="connsiteY105" fmla="*/ 114244 h 447041"/>
                <a:gd name="connsiteX106" fmla="*/ 19869 w 406683"/>
                <a:gd name="connsiteY106" fmla="*/ 116417 h 447041"/>
                <a:gd name="connsiteX107" fmla="*/ 27009 w 406683"/>
                <a:gd name="connsiteY107" fmla="*/ 117349 h 447041"/>
                <a:gd name="connsiteX108" fmla="*/ 27009 w 406683"/>
                <a:gd name="connsiteY108" fmla="*/ 121695 h 447041"/>
                <a:gd name="connsiteX109" fmla="*/ 27009 w 406683"/>
                <a:gd name="connsiteY109" fmla="*/ 123868 h 447041"/>
                <a:gd name="connsiteX110" fmla="*/ 25146 w 406683"/>
                <a:gd name="connsiteY110" fmla="*/ 123868 h 447041"/>
                <a:gd name="connsiteX111" fmla="*/ 25146 w 406683"/>
                <a:gd name="connsiteY111" fmla="*/ 124799 h 447041"/>
                <a:gd name="connsiteX112" fmla="*/ 22973 w 406683"/>
                <a:gd name="connsiteY112" fmla="*/ 126972 h 447041"/>
                <a:gd name="connsiteX113" fmla="*/ 30113 w 406683"/>
                <a:gd name="connsiteY113" fmla="*/ 141874 h 447041"/>
                <a:gd name="connsiteX114" fmla="*/ 41600 w 406683"/>
                <a:gd name="connsiteY114" fmla="*/ 151187 h 447041"/>
                <a:gd name="connsiteX115" fmla="*/ 56191 w 406683"/>
                <a:gd name="connsiteY115" fmla="*/ 156465 h 447041"/>
                <a:gd name="connsiteX116" fmla="*/ 72955 w 406683"/>
                <a:gd name="connsiteY116" fmla="*/ 161742 h 447041"/>
                <a:gd name="connsiteX117" fmla="*/ 90650 w 406683"/>
                <a:gd name="connsiteY117" fmla="*/ 166089 h 447041"/>
                <a:gd name="connsiteX118" fmla="*/ 107414 w 406683"/>
                <a:gd name="connsiteY118" fmla="*/ 171366 h 447041"/>
                <a:gd name="connsiteX119" fmla="*/ 119832 w 406683"/>
                <a:gd name="connsiteY119" fmla="*/ 178817 h 447041"/>
                <a:gd name="connsiteX120" fmla="*/ 132250 w 406683"/>
                <a:gd name="connsiteY120" fmla="*/ 174471 h 447041"/>
                <a:gd name="connsiteX121" fmla="*/ 139701 w 406683"/>
                <a:gd name="connsiteY121" fmla="*/ 169193 h 447041"/>
                <a:gd name="connsiteX122" fmla="*/ 144668 w 406683"/>
                <a:gd name="connsiteY122" fmla="*/ 163915 h 447041"/>
                <a:gd name="connsiteX123" fmla="*/ 150877 w 406683"/>
                <a:gd name="connsiteY123" fmla="*/ 158638 h 447041"/>
                <a:gd name="connsiteX124" fmla="*/ 159259 w 406683"/>
                <a:gd name="connsiteY124" fmla="*/ 154602 h 447041"/>
                <a:gd name="connsiteX125" fmla="*/ 168882 w 406683"/>
                <a:gd name="connsiteY125" fmla="*/ 156465 h 447041"/>
                <a:gd name="connsiteX126" fmla="*/ 178196 w 406683"/>
                <a:gd name="connsiteY126" fmla="*/ 163915 h 447041"/>
                <a:gd name="connsiteX127" fmla="*/ 188441 w 406683"/>
                <a:gd name="connsiteY127" fmla="*/ 171366 h 447041"/>
                <a:gd name="connsiteX128" fmla="*/ 203032 w 406683"/>
                <a:gd name="connsiteY128" fmla="*/ 174471 h 447041"/>
                <a:gd name="connsiteX129" fmla="*/ 212345 w 406683"/>
                <a:gd name="connsiteY129" fmla="*/ 218864 h 447041"/>
                <a:gd name="connsiteX130" fmla="*/ 219796 w 406683"/>
                <a:gd name="connsiteY130" fmla="*/ 228488 h 447041"/>
                <a:gd name="connsiteX131" fmla="*/ 230040 w 406683"/>
                <a:gd name="connsiteY131" fmla="*/ 235939 h 447041"/>
                <a:gd name="connsiteX132" fmla="*/ 239664 w 406683"/>
                <a:gd name="connsiteY132" fmla="*/ 243389 h 447041"/>
                <a:gd name="connsiteX133" fmla="*/ 246804 w 406683"/>
                <a:gd name="connsiteY133" fmla="*/ 256118 h 447041"/>
                <a:gd name="connsiteX134" fmla="*/ 248977 w 406683"/>
                <a:gd name="connsiteY134" fmla="*/ 265431 h 447041"/>
                <a:gd name="connsiteX135" fmla="*/ 246804 w 406683"/>
                <a:gd name="connsiteY135" fmla="*/ 278159 h 447041"/>
                <a:gd name="connsiteX136" fmla="*/ 243700 w 406683"/>
                <a:gd name="connsiteY136" fmla="*/ 295234 h 447041"/>
                <a:gd name="connsiteX137" fmla="*/ 237491 w 406683"/>
                <a:gd name="connsiteY137" fmla="*/ 311998 h 447041"/>
                <a:gd name="connsiteX138" fmla="*/ 232213 w 406683"/>
                <a:gd name="connsiteY138" fmla="*/ 326899 h 447041"/>
                <a:gd name="connsiteX139" fmla="*/ 226936 w 406683"/>
                <a:gd name="connsiteY139" fmla="*/ 337455 h 447041"/>
                <a:gd name="connsiteX140" fmla="*/ 209240 w 406683"/>
                <a:gd name="connsiteY140" fmla="*/ 342732 h 447041"/>
                <a:gd name="connsiteX141" fmla="*/ 188441 w 406683"/>
                <a:gd name="connsiteY141" fmla="*/ 348010 h 447041"/>
                <a:gd name="connsiteX142" fmla="*/ 172918 w 406683"/>
                <a:gd name="connsiteY142" fmla="*/ 354529 h 447041"/>
                <a:gd name="connsiteX143" fmla="*/ 172918 w 406683"/>
                <a:gd name="connsiteY143" fmla="*/ 361669 h 447041"/>
                <a:gd name="connsiteX144" fmla="*/ 172918 w 406683"/>
                <a:gd name="connsiteY144" fmla="*/ 367257 h 447041"/>
                <a:gd name="connsiteX145" fmla="*/ 173850 w 406683"/>
                <a:gd name="connsiteY145" fmla="*/ 372535 h 447041"/>
                <a:gd name="connsiteX146" fmla="*/ 176023 w 406683"/>
                <a:gd name="connsiteY146" fmla="*/ 377813 h 447041"/>
                <a:gd name="connsiteX147" fmla="*/ 197754 w 406683"/>
                <a:gd name="connsiteY147" fmla="*/ 376571 h 447041"/>
                <a:gd name="connsiteX148" fmla="*/ 216691 w 406683"/>
                <a:gd name="connsiteY148" fmla="*/ 370362 h 447041"/>
                <a:gd name="connsiteX149" fmla="*/ 232213 w 406683"/>
                <a:gd name="connsiteY149" fmla="*/ 361669 h 447041"/>
                <a:gd name="connsiteX150" fmla="*/ 243700 w 406683"/>
                <a:gd name="connsiteY150" fmla="*/ 372535 h 447041"/>
                <a:gd name="connsiteX151" fmla="*/ 254255 w 406683"/>
                <a:gd name="connsiteY151" fmla="*/ 387126 h 447041"/>
                <a:gd name="connsiteX152" fmla="*/ 261395 w 406683"/>
                <a:gd name="connsiteY152" fmla="*/ 402027 h 447041"/>
                <a:gd name="connsiteX153" fmla="*/ 268846 w 406683"/>
                <a:gd name="connsiteY153" fmla="*/ 418791 h 447041"/>
                <a:gd name="connsiteX154" fmla="*/ 280022 w 406683"/>
                <a:gd name="connsiteY154" fmla="*/ 429657 h 447041"/>
                <a:gd name="connsiteX155" fmla="*/ 292750 w 406683"/>
                <a:gd name="connsiteY155" fmla="*/ 436797 h 447041"/>
                <a:gd name="connsiteX156" fmla="*/ 310446 w 406683"/>
                <a:gd name="connsiteY156" fmla="*/ 441143 h 447041"/>
                <a:gd name="connsiteX157" fmla="*/ 326899 w 406683"/>
                <a:gd name="connsiteY157" fmla="*/ 444248 h 447041"/>
                <a:gd name="connsiteX158" fmla="*/ 339628 w 406683"/>
                <a:gd name="connsiteY158" fmla="*/ 449526 h 447041"/>
                <a:gd name="connsiteX159" fmla="*/ 343663 w 406683"/>
                <a:gd name="connsiteY159" fmla="*/ 449526 h 447041"/>
                <a:gd name="connsiteX160" fmla="*/ 336523 w 406683"/>
                <a:gd name="connsiteY160" fmla="*/ 433693 h 447041"/>
                <a:gd name="connsiteX161" fmla="*/ 326899 w 406683"/>
                <a:gd name="connsiteY161" fmla="*/ 420964 h 447041"/>
                <a:gd name="connsiteX162" fmla="*/ 316655 w 406683"/>
                <a:gd name="connsiteY162" fmla="*/ 406374 h 447041"/>
                <a:gd name="connsiteX163" fmla="*/ 319759 w 406683"/>
                <a:gd name="connsiteY163" fmla="*/ 406374 h 447041"/>
                <a:gd name="connsiteX164" fmla="*/ 322864 w 406683"/>
                <a:gd name="connsiteY164" fmla="*/ 407305 h 447041"/>
                <a:gd name="connsiteX165" fmla="*/ 330004 w 406683"/>
                <a:gd name="connsiteY165" fmla="*/ 411651 h 447041"/>
                <a:gd name="connsiteX166" fmla="*/ 339628 w 406683"/>
                <a:gd name="connsiteY166" fmla="*/ 416929 h 447041"/>
                <a:gd name="connsiteX167" fmla="*/ 348941 w 406683"/>
                <a:gd name="connsiteY167" fmla="*/ 422206 h 447041"/>
                <a:gd name="connsiteX168" fmla="*/ 356081 w 406683"/>
                <a:gd name="connsiteY168" fmla="*/ 426242 h 447041"/>
                <a:gd name="connsiteX169" fmla="*/ 359186 w 406683"/>
                <a:gd name="connsiteY169" fmla="*/ 424379 h 447041"/>
                <a:gd name="connsiteX170" fmla="*/ 361359 w 406683"/>
                <a:gd name="connsiteY170" fmla="*/ 422206 h 447041"/>
                <a:gd name="connsiteX171" fmla="*/ 363532 w 406683"/>
                <a:gd name="connsiteY171" fmla="*/ 420964 h 447041"/>
                <a:gd name="connsiteX172" fmla="*/ 363532 w 406683"/>
                <a:gd name="connsiteY172" fmla="*/ 418791 h 447041"/>
                <a:gd name="connsiteX173" fmla="*/ 365395 w 406683"/>
                <a:gd name="connsiteY173" fmla="*/ 416929 h 447041"/>
                <a:gd name="connsiteX174" fmla="*/ 366636 w 406683"/>
                <a:gd name="connsiteY174" fmla="*/ 414756 h 447041"/>
                <a:gd name="connsiteX175" fmla="*/ 365395 w 406683"/>
                <a:gd name="connsiteY175" fmla="*/ 394577 h 447041"/>
                <a:gd name="connsiteX176" fmla="*/ 359186 w 406683"/>
                <a:gd name="connsiteY176" fmla="*/ 379675 h 447041"/>
                <a:gd name="connsiteX177" fmla="*/ 352045 w 406683"/>
                <a:gd name="connsiteY177" fmla="*/ 365084 h 447041"/>
                <a:gd name="connsiteX178" fmla="*/ 339628 w 406683"/>
                <a:gd name="connsiteY178" fmla="*/ 365084 h 447041"/>
                <a:gd name="connsiteX179" fmla="*/ 332177 w 406683"/>
                <a:gd name="connsiteY179" fmla="*/ 333108 h 447041"/>
                <a:gd name="connsiteX180" fmla="*/ 322864 w 406683"/>
                <a:gd name="connsiteY180" fmla="*/ 304547 h 447041"/>
                <a:gd name="connsiteX181" fmla="*/ 329073 w 406683"/>
                <a:gd name="connsiteY181" fmla="*/ 302685 h 447041"/>
                <a:gd name="connsiteX182" fmla="*/ 334350 w 406683"/>
                <a:gd name="connsiteY182" fmla="*/ 302685 h 447041"/>
                <a:gd name="connsiteX183" fmla="*/ 339628 w 406683"/>
                <a:gd name="connsiteY183" fmla="*/ 300512 h 447041"/>
                <a:gd name="connsiteX184" fmla="*/ 346768 w 406683"/>
                <a:gd name="connsiteY184" fmla="*/ 300512 h 447041"/>
                <a:gd name="connsiteX185" fmla="*/ 352045 w 406683"/>
                <a:gd name="connsiteY185" fmla="*/ 313240 h 447041"/>
                <a:gd name="connsiteX186" fmla="*/ 359186 w 406683"/>
                <a:gd name="connsiteY186" fmla="*/ 322553 h 447041"/>
                <a:gd name="connsiteX187" fmla="*/ 368810 w 406683"/>
                <a:gd name="connsiteY187" fmla="*/ 332177 h 447041"/>
                <a:gd name="connsiteX188" fmla="*/ 375950 w 406683"/>
                <a:gd name="connsiteY188" fmla="*/ 340559 h 447041"/>
                <a:gd name="connsiteX189" fmla="*/ 383401 w 406683"/>
                <a:gd name="connsiteY189" fmla="*/ 340559 h 447041"/>
                <a:gd name="connsiteX190" fmla="*/ 388368 w 406683"/>
                <a:gd name="connsiteY190" fmla="*/ 339628 h 447041"/>
                <a:gd name="connsiteX191" fmla="*/ 394577 w 406683"/>
                <a:gd name="connsiteY191" fmla="*/ 339628 h 447041"/>
                <a:gd name="connsiteX192" fmla="*/ 399854 w 406683"/>
                <a:gd name="connsiteY192" fmla="*/ 337455 h 447041"/>
                <a:gd name="connsiteX193" fmla="*/ 407305 w 406683"/>
                <a:gd name="connsiteY193" fmla="*/ 287783 h 447041"/>
                <a:gd name="connsiteX194" fmla="*/ 402027 w 406683"/>
                <a:gd name="connsiteY194" fmla="*/ 287783 h 4470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</a:cxnLst>
              <a:rect l="l" t="t" r="r" b="b"/>
              <a:pathLst>
                <a:path w="406683" h="447041">
                  <a:moveTo>
                    <a:pt x="395818" y="287783"/>
                  </a:moveTo>
                  <a:lnTo>
                    <a:pt x="392714" y="285610"/>
                  </a:lnTo>
                  <a:lnTo>
                    <a:pt x="387436" y="283437"/>
                  </a:lnTo>
                  <a:lnTo>
                    <a:pt x="383401" y="282506"/>
                  </a:lnTo>
                  <a:lnTo>
                    <a:pt x="381227" y="280333"/>
                  </a:lnTo>
                  <a:lnTo>
                    <a:pt x="381227" y="278159"/>
                  </a:lnTo>
                  <a:lnTo>
                    <a:pt x="381227" y="275986"/>
                  </a:lnTo>
                  <a:lnTo>
                    <a:pt x="383401" y="275055"/>
                  </a:lnTo>
                  <a:lnTo>
                    <a:pt x="381227" y="270709"/>
                  </a:lnTo>
                  <a:lnTo>
                    <a:pt x="379986" y="268846"/>
                  </a:lnTo>
                  <a:lnTo>
                    <a:pt x="375950" y="265431"/>
                  </a:lnTo>
                  <a:lnTo>
                    <a:pt x="372845" y="263568"/>
                  </a:lnTo>
                  <a:lnTo>
                    <a:pt x="366636" y="261395"/>
                  </a:lnTo>
                  <a:lnTo>
                    <a:pt x="363532" y="258291"/>
                  </a:lnTo>
                  <a:lnTo>
                    <a:pt x="359186" y="256118"/>
                  </a:lnTo>
                  <a:lnTo>
                    <a:pt x="358254" y="253945"/>
                  </a:lnTo>
                  <a:lnTo>
                    <a:pt x="358254" y="252703"/>
                  </a:lnTo>
                  <a:lnTo>
                    <a:pt x="356081" y="250840"/>
                  </a:lnTo>
                  <a:lnTo>
                    <a:pt x="356081" y="248667"/>
                  </a:lnTo>
                  <a:lnTo>
                    <a:pt x="356081" y="243389"/>
                  </a:lnTo>
                  <a:lnTo>
                    <a:pt x="341490" y="238112"/>
                  </a:lnTo>
                  <a:lnTo>
                    <a:pt x="330004" y="228488"/>
                  </a:lnTo>
                  <a:lnTo>
                    <a:pt x="322864" y="215760"/>
                  </a:lnTo>
                  <a:lnTo>
                    <a:pt x="325037" y="211724"/>
                  </a:lnTo>
                  <a:lnTo>
                    <a:pt x="326899" y="206446"/>
                  </a:lnTo>
                  <a:lnTo>
                    <a:pt x="330004" y="203032"/>
                  </a:lnTo>
                  <a:lnTo>
                    <a:pt x="336523" y="195581"/>
                  </a:lnTo>
                  <a:lnTo>
                    <a:pt x="326899" y="184094"/>
                  </a:lnTo>
                  <a:lnTo>
                    <a:pt x="319759" y="171366"/>
                  </a:lnTo>
                  <a:lnTo>
                    <a:pt x="310446" y="158638"/>
                  </a:lnTo>
                  <a:lnTo>
                    <a:pt x="302995" y="147151"/>
                  </a:lnTo>
                  <a:lnTo>
                    <a:pt x="290577" y="139701"/>
                  </a:lnTo>
                  <a:lnTo>
                    <a:pt x="275986" y="134423"/>
                  </a:lnTo>
                  <a:lnTo>
                    <a:pt x="275986" y="121695"/>
                  </a:lnTo>
                  <a:lnTo>
                    <a:pt x="259222" y="106793"/>
                  </a:lnTo>
                  <a:lnTo>
                    <a:pt x="244631" y="90029"/>
                  </a:lnTo>
                  <a:lnTo>
                    <a:pt x="226936" y="77301"/>
                  </a:lnTo>
                  <a:lnTo>
                    <a:pt x="222900" y="75128"/>
                  </a:lnTo>
                  <a:lnTo>
                    <a:pt x="219796" y="75128"/>
                  </a:lnTo>
                  <a:lnTo>
                    <a:pt x="214518" y="75128"/>
                  </a:lnTo>
                  <a:lnTo>
                    <a:pt x="209240" y="75128"/>
                  </a:lnTo>
                  <a:lnTo>
                    <a:pt x="203032" y="75128"/>
                  </a:lnTo>
                  <a:lnTo>
                    <a:pt x="199927" y="72955"/>
                  </a:lnTo>
                  <a:lnTo>
                    <a:pt x="192787" y="64573"/>
                  </a:lnTo>
                  <a:lnTo>
                    <a:pt x="187509" y="50913"/>
                  </a:lnTo>
                  <a:lnTo>
                    <a:pt x="180059" y="36012"/>
                  </a:lnTo>
                  <a:lnTo>
                    <a:pt x="172918" y="23283"/>
                  </a:lnTo>
                  <a:lnTo>
                    <a:pt x="166709" y="22352"/>
                  </a:lnTo>
                  <a:lnTo>
                    <a:pt x="161432" y="20179"/>
                  </a:lnTo>
                  <a:lnTo>
                    <a:pt x="156154" y="18006"/>
                  </a:lnTo>
                  <a:lnTo>
                    <a:pt x="152118" y="15833"/>
                  </a:lnTo>
                  <a:lnTo>
                    <a:pt x="146841" y="12728"/>
                  </a:lnTo>
                  <a:lnTo>
                    <a:pt x="141563" y="12728"/>
                  </a:lnTo>
                  <a:lnTo>
                    <a:pt x="137527" y="14901"/>
                  </a:lnTo>
                  <a:lnTo>
                    <a:pt x="136596" y="14901"/>
                  </a:lnTo>
                  <a:lnTo>
                    <a:pt x="132250" y="15833"/>
                  </a:lnTo>
                  <a:lnTo>
                    <a:pt x="136596" y="28561"/>
                  </a:lnTo>
                  <a:lnTo>
                    <a:pt x="139701" y="38185"/>
                  </a:lnTo>
                  <a:lnTo>
                    <a:pt x="141563" y="49671"/>
                  </a:lnTo>
                  <a:lnTo>
                    <a:pt x="143736" y="65504"/>
                  </a:lnTo>
                  <a:lnTo>
                    <a:pt x="154291" y="62400"/>
                  </a:lnTo>
                  <a:lnTo>
                    <a:pt x="161432" y="57122"/>
                  </a:lnTo>
                  <a:lnTo>
                    <a:pt x="166709" y="52776"/>
                  </a:lnTo>
                  <a:lnTo>
                    <a:pt x="176023" y="49671"/>
                  </a:lnTo>
                  <a:lnTo>
                    <a:pt x="176023" y="52776"/>
                  </a:lnTo>
                  <a:lnTo>
                    <a:pt x="180059" y="52776"/>
                  </a:lnTo>
                  <a:lnTo>
                    <a:pt x="176023" y="54949"/>
                  </a:lnTo>
                  <a:lnTo>
                    <a:pt x="172918" y="58053"/>
                  </a:lnTo>
                  <a:lnTo>
                    <a:pt x="166709" y="60226"/>
                  </a:lnTo>
                  <a:lnTo>
                    <a:pt x="163605" y="62400"/>
                  </a:lnTo>
                  <a:lnTo>
                    <a:pt x="159259" y="65504"/>
                  </a:lnTo>
                  <a:lnTo>
                    <a:pt x="158327" y="69850"/>
                  </a:lnTo>
                  <a:lnTo>
                    <a:pt x="156154" y="75128"/>
                  </a:lnTo>
                  <a:lnTo>
                    <a:pt x="154291" y="80405"/>
                  </a:lnTo>
                  <a:lnTo>
                    <a:pt x="152118" y="84752"/>
                  </a:lnTo>
                  <a:lnTo>
                    <a:pt x="150877" y="86614"/>
                  </a:lnTo>
                  <a:lnTo>
                    <a:pt x="149014" y="87856"/>
                  </a:lnTo>
                  <a:lnTo>
                    <a:pt x="146841" y="87856"/>
                  </a:lnTo>
                  <a:lnTo>
                    <a:pt x="143736" y="90029"/>
                  </a:lnTo>
                  <a:lnTo>
                    <a:pt x="143736" y="82579"/>
                  </a:lnTo>
                  <a:lnTo>
                    <a:pt x="141563" y="69850"/>
                  </a:lnTo>
                  <a:lnTo>
                    <a:pt x="139701" y="58053"/>
                  </a:lnTo>
                  <a:lnTo>
                    <a:pt x="139701" y="52776"/>
                  </a:lnTo>
                  <a:lnTo>
                    <a:pt x="126972" y="49671"/>
                  </a:lnTo>
                  <a:lnTo>
                    <a:pt x="119832" y="38185"/>
                  </a:lnTo>
                  <a:lnTo>
                    <a:pt x="112381" y="25457"/>
                  </a:lnTo>
                  <a:lnTo>
                    <a:pt x="107414" y="12728"/>
                  </a:lnTo>
                  <a:lnTo>
                    <a:pt x="80095" y="12728"/>
                  </a:lnTo>
                  <a:lnTo>
                    <a:pt x="80095" y="57122"/>
                  </a:lnTo>
                  <a:lnTo>
                    <a:pt x="73886" y="57122"/>
                  </a:lnTo>
                  <a:lnTo>
                    <a:pt x="70782" y="54949"/>
                  </a:lnTo>
                  <a:lnTo>
                    <a:pt x="66746" y="54949"/>
                  </a:lnTo>
                  <a:lnTo>
                    <a:pt x="63641" y="52776"/>
                  </a:lnTo>
                  <a:lnTo>
                    <a:pt x="56191" y="38185"/>
                  </a:lnTo>
                  <a:lnTo>
                    <a:pt x="54328" y="22352"/>
                  </a:lnTo>
                  <a:lnTo>
                    <a:pt x="56191" y="3104"/>
                  </a:lnTo>
                  <a:lnTo>
                    <a:pt x="52155" y="3104"/>
                  </a:lnTo>
                  <a:lnTo>
                    <a:pt x="52155" y="0"/>
                  </a:lnTo>
                  <a:lnTo>
                    <a:pt x="22973" y="3104"/>
                  </a:lnTo>
                  <a:lnTo>
                    <a:pt x="19869" y="28561"/>
                  </a:lnTo>
                  <a:lnTo>
                    <a:pt x="16764" y="54949"/>
                  </a:lnTo>
                  <a:lnTo>
                    <a:pt x="9313" y="79474"/>
                  </a:lnTo>
                  <a:lnTo>
                    <a:pt x="0" y="97480"/>
                  </a:lnTo>
                  <a:lnTo>
                    <a:pt x="3104" y="104620"/>
                  </a:lnTo>
                  <a:lnTo>
                    <a:pt x="7451" y="109898"/>
                  </a:lnTo>
                  <a:lnTo>
                    <a:pt x="12418" y="114244"/>
                  </a:lnTo>
                  <a:lnTo>
                    <a:pt x="19869" y="116417"/>
                  </a:lnTo>
                  <a:lnTo>
                    <a:pt x="27009" y="117349"/>
                  </a:lnTo>
                  <a:lnTo>
                    <a:pt x="27009" y="121695"/>
                  </a:lnTo>
                  <a:lnTo>
                    <a:pt x="27009" y="123868"/>
                  </a:lnTo>
                  <a:lnTo>
                    <a:pt x="25146" y="123868"/>
                  </a:lnTo>
                  <a:lnTo>
                    <a:pt x="25146" y="124799"/>
                  </a:lnTo>
                  <a:lnTo>
                    <a:pt x="22973" y="126972"/>
                  </a:lnTo>
                  <a:lnTo>
                    <a:pt x="30113" y="141874"/>
                  </a:lnTo>
                  <a:lnTo>
                    <a:pt x="41600" y="151187"/>
                  </a:lnTo>
                  <a:lnTo>
                    <a:pt x="56191" y="156465"/>
                  </a:lnTo>
                  <a:lnTo>
                    <a:pt x="72955" y="161742"/>
                  </a:lnTo>
                  <a:lnTo>
                    <a:pt x="90650" y="166089"/>
                  </a:lnTo>
                  <a:lnTo>
                    <a:pt x="107414" y="171366"/>
                  </a:lnTo>
                  <a:lnTo>
                    <a:pt x="119832" y="178817"/>
                  </a:lnTo>
                  <a:lnTo>
                    <a:pt x="132250" y="174471"/>
                  </a:lnTo>
                  <a:lnTo>
                    <a:pt x="139701" y="169193"/>
                  </a:lnTo>
                  <a:lnTo>
                    <a:pt x="144668" y="163915"/>
                  </a:lnTo>
                  <a:lnTo>
                    <a:pt x="150877" y="158638"/>
                  </a:lnTo>
                  <a:lnTo>
                    <a:pt x="159259" y="154602"/>
                  </a:lnTo>
                  <a:lnTo>
                    <a:pt x="168882" y="156465"/>
                  </a:lnTo>
                  <a:lnTo>
                    <a:pt x="178196" y="163915"/>
                  </a:lnTo>
                  <a:lnTo>
                    <a:pt x="188441" y="171366"/>
                  </a:lnTo>
                  <a:lnTo>
                    <a:pt x="203032" y="174471"/>
                  </a:lnTo>
                  <a:lnTo>
                    <a:pt x="212345" y="218864"/>
                  </a:lnTo>
                  <a:lnTo>
                    <a:pt x="219796" y="228488"/>
                  </a:lnTo>
                  <a:lnTo>
                    <a:pt x="230040" y="235939"/>
                  </a:lnTo>
                  <a:lnTo>
                    <a:pt x="239664" y="243389"/>
                  </a:lnTo>
                  <a:lnTo>
                    <a:pt x="246804" y="256118"/>
                  </a:lnTo>
                  <a:lnTo>
                    <a:pt x="248977" y="265431"/>
                  </a:lnTo>
                  <a:lnTo>
                    <a:pt x="246804" y="278159"/>
                  </a:lnTo>
                  <a:lnTo>
                    <a:pt x="243700" y="295234"/>
                  </a:lnTo>
                  <a:lnTo>
                    <a:pt x="237491" y="311998"/>
                  </a:lnTo>
                  <a:lnTo>
                    <a:pt x="232213" y="326899"/>
                  </a:lnTo>
                  <a:lnTo>
                    <a:pt x="226936" y="337455"/>
                  </a:lnTo>
                  <a:lnTo>
                    <a:pt x="209240" y="342732"/>
                  </a:lnTo>
                  <a:lnTo>
                    <a:pt x="188441" y="348010"/>
                  </a:lnTo>
                  <a:lnTo>
                    <a:pt x="172918" y="354529"/>
                  </a:lnTo>
                  <a:lnTo>
                    <a:pt x="172918" y="361669"/>
                  </a:lnTo>
                  <a:lnTo>
                    <a:pt x="172918" y="367257"/>
                  </a:lnTo>
                  <a:lnTo>
                    <a:pt x="173850" y="372535"/>
                  </a:lnTo>
                  <a:lnTo>
                    <a:pt x="176023" y="377813"/>
                  </a:lnTo>
                  <a:lnTo>
                    <a:pt x="197754" y="376571"/>
                  </a:lnTo>
                  <a:lnTo>
                    <a:pt x="216691" y="370362"/>
                  </a:lnTo>
                  <a:lnTo>
                    <a:pt x="232213" y="361669"/>
                  </a:lnTo>
                  <a:lnTo>
                    <a:pt x="243700" y="372535"/>
                  </a:lnTo>
                  <a:lnTo>
                    <a:pt x="254255" y="387126"/>
                  </a:lnTo>
                  <a:lnTo>
                    <a:pt x="261395" y="402027"/>
                  </a:lnTo>
                  <a:lnTo>
                    <a:pt x="268846" y="418791"/>
                  </a:lnTo>
                  <a:lnTo>
                    <a:pt x="280022" y="429657"/>
                  </a:lnTo>
                  <a:lnTo>
                    <a:pt x="292750" y="436797"/>
                  </a:lnTo>
                  <a:lnTo>
                    <a:pt x="310446" y="441143"/>
                  </a:lnTo>
                  <a:lnTo>
                    <a:pt x="326899" y="444248"/>
                  </a:lnTo>
                  <a:lnTo>
                    <a:pt x="339628" y="449526"/>
                  </a:lnTo>
                  <a:lnTo>
                    <a:pt x="343663" y="449526"/>
                  </a:lnTo>
                  <a:lnTo>
                    <a:pt x="336523" y="433693"/>
                  </a:lnTo>
                  <a:lnTo>
                    <a:pt x="326899" y="420964"/>
                  </a:lnTo>
                  <a:lnTo>
                    <a:pt x="316655" y="406374"/>
                  </a:lnTo>
                  <a:lnTo>
                    <a:pt x="319759" y="406374"/>
                  </a:lnTo>
                  <a:lnTo>
                    <a:pt x="322864" y="407305"/>
                  </a:lnTo>
                  <a:lnTo>
                    <a:pt x="330004" y="411651"/>
                  </a:lnTo>
                  <a:lnTo>
                    <a:pt x="339628" y="416929"/>
                  </a:lnTo>
                  <a:lnTo>
                    <a:pt x="348941" y="422206"/>
                  </a:lnTo>
                  <a:lnTo>
                    <a:pt x="356081" y="426242"/>
                  </a:lnTo>
                  <a:lnTo>
                    <a:pt x="359186" y="424379"/>
                  </a:lnTo>
                  <a:lnTo>
                    <a:pt x="361359" y="422206"/>
                  </a:lnTo>
                  <a:lnTo>
                    <a:pt x="363532" y="420964"/>
                  </a:lnTo>
                  <a:lnTo>
                    <a:pt x="363532" y="418791"/>
                  </a:lnTo>
                  <a:lnTo>
                    <a:pt x="365395" y="416929"/>
                  </a:lnTo>
                  <a:lnTo>
                    <a:pt x="366636" y="414756"/>
                  </a:lnTo>
                  <a:lnTo>
                    <a:pt x="365395" y="394577"/>
                  </a:lnTo>
                  <a:lnTo>
                    <a:pt x="359186" y="379675"/>
                  </a:lnTo>
                  <a:lnTo>
                    <a:pt x="352045" y="365084"/>
                  </a:lnTo>
                  <a:lnTo>
                    <a:pt x="339628" y="365084"/>
                  </a:lnTo>
                  <a:lnTo>
                    <a:pt x="332177" y="333108"/>
                  </a:lnTo>
                  <a:lnTo>
                    <a:pt x="322864" y="304547"/>
                  </a:lnTo>
                  <a:lnTo>
                    <a:pt x="329073" y="302685"/>
                  </a:lnTo>
                  <a:lnTo>
                    <a:pt x="334350" y="302685"/>
                  </a:lnTo>
                  <a:lnTo>
                    <a:pt x="339628" y="300512"/>
                  </a:lnTo>
                  <a:lnTo>
                    <a:pt x="346768" y="300512"/>
                  </a:lnTo>
                  <a:lnTo>
                    <a:pt x="352045" y="313240"/>
                  </a:lnTo>
                  <a:lnTo>
                    <a:pt x="359186" y="322553"/>
                  </a:lnTo>
                  <a:lnTo>
                    <a:pt x="368810" y="332177"/>
                  </a:lnTo>
                  <a:lnTo>
                    <a:pt x="375950" y="340559"/>
                  </a:lnTo>
                  <a:lnTo>
                    <a:pt x="383401" y="340559"/>
                  </a:lnTo>
                  <a:lnTo>
                    <a:pt x="388368" y="339628"/>
                  </a:lnTo>
                  <a:lnTo>
                    <a:pt x="394577" y="339628"/>
                  </a:lnTo>
                  <a:lnTo>
                    <a:pt x="399854" y="337455"/>
                  </a:lnTo>
                  <a:lnTo>
                    <a:pt x="407305" y="287783"/>
                  </a:lnTo>
                  <a:lnTo>
                    <a:pt x="402027" y="287783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3" name="Freeform: Shape 322">
              <a:extLst>
                <a:ext uri="{FF2B5EF4-FFF2-40B4-BE49-F238E27FC236}">
                  <a16:creationId xmlns:a16="http://schemas.microsoft.com/office/drawing/2014/main" xmlns="" id="{34DBB54D-0007-4B7C-98F2-98C16A925E70}"/>
                </a:ext>
              </a:extLst>
            </p:cNvPr>
            <p:cNvSpPr/>
            <p:nvPr/>
          </p:nvSpPr>
          <p:spPr>
            <a:xfrm>
              <a:off x="5463788" y="5234275"/>
              <a:ext cx="43462" cy="15522"/>
            </a:xfrm>
            <a:custGeom>
              <a:avLst/>
              <a:gdLst>
                <a:gd name="connsiteX0" fmla="*/ 24836 w 43462"/>
                <a:gd name="connsiteY0" fmla="*/ 7451 h 15522"/>
                <a:gd name="connsiteX1" fmla="*/ 14591 w 43462"/>
                <a:gd name="connsiteY1" fmla="*/ 3415 h 15522"/>
                <a:gd name="connsiteX2" fmla="*/ 4967 w 43462"/>
                <a:gd name="connsiteY2" fmla="*/ 0 h 15522"/>
                <a:gd name="connsiteX3" fmla="*/ 3104 w 43462"/>
                <a:gd name="connsiteY3" fmla="*/ 3415 h 15522"/>
                <a:gd name="connsiteX4" fmla="*/ 3104 w 43462"/>
                <a:gd name="connsiteY4" fmla="*/ 5278 h 15522"/>
                <a:gd name="connsiteX5" fmla="*/ 1863 w 43462"/>
                <a:gd name="connsiteY5" fmla="*/ 7451 h 15522"/>
                <a:gd name="connsiteX6" fmla="*/ 0 w 43462"/>
                <a:gd name="connsiteY6" fmla="*/ 8692 h 15522"/>
                <a:gd name="connsiteX7" fmla="*/ 0 w 43462"/>
                <a:gd name="connsiteY7" fmla="*/ 12728 h 15522"/>
                <a:gd name="connsiteX8" fmla="*/ 7140 w 43462"/>
                <a:gd name="connsiteY8" fmla="*/ 12728 h 15522"/>
                <a:gd name="connsiteX9" fmla="*/ 10245 w 43462"/>
                <a:gd name="connsiteY9" fmla="*/ 14901 h 15522"/>
                <a:gd name="connsiteX10" fmla="*/ 12418 w 43462"/>
                <a:gd name="connsiteY10" fmla="*/ 14901 h 15522"/>
                <a:gd name="connsiteX11" fmla="*/ 15522 w 43462"/>
                <a:gd name="connsiteY11" fmla="*/ 15833 h 15522"/>
                <a:gd name="connsiteX12" fmla="*/ 44704 w 43462"/>
                <a:gd name="connsiteY12" fmla="*/ 15833 h 15522"/>
                <a:gd name="connsiteX13" fmla="*/ 37253 w 43462"/>
                <a:gd name="connsiteY13" fmla="*/ 10555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3462" h="15522">
                  <a:moveTo>
                    <a:pt x="24836" y="7451"/>
                  </a:moveTo>
                  <a:lnTo>
                    <a:pt x="14591" y="3415"/>
                  </a:lnTo>
                  <a:lnTo>
                    <a:pt x="4967" y="0"/>
                  </a:lnTo>
                  <a:lnTo>
                    <a:pt x="3104" y="3415"/>
                  </a:lnTo>
                  <a:lnTo>
                    <a:pt x="3104" y="5278"/>
                  </a:lnTo>
                  <a:lnTo>
                    <a:pt x="1863" y="7451"/>
                  </a:lnTo>
                  <a:lnTo>
                    <a:pt x="0" y="8692"/>
                  </a:lnTo>
                  <a:lnTo>
                    <a:pt x="0" y="12728"/>
                  </a:lnTo>
                  <a:lnTo>
                    <a:pt x="7140" y="12728"/>
                  </a:lnTo>
                  <a:lnTo>
                    <a:pt x="10245" y="14901"/>
                  </a:lnTo>
                  <a:lnTo>
                    <a:pt x="12418" y="14901"/>
                  </a:lnTo>
                  <a:lnTo>
                    <a:pt x="15522" y="15833"/>
                  </a:lnTo>
                  <a:lnTo>
                    <a:pt x="44704" y="15833"/>
                  </a:lnTo>
                  <a:lnTo>
                    <a:pt x="37253" y="10555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4" name="Freeform: Shape 323">
              <a:extLst>
                <a:ext uri="{FF2B5EF4-FFF2-40B4-BE49-F238E27FC236}">
                  <a16:creationId xmlns:a16="http://schemas.microsoft.com/office/drawing/2014/main" xmlns="" id="{397A7FA3-846D-414F-82E8-682B4CBC733C}"/>
                </a:ext>
              </a:extLst>
            </p:cNvPr>
            <p:cNvSpPr/>
            <p:nvPr/>
          </p:nvSpPr>
          <p:spPr>
            <a:xfrm>
              <a:off x="5144029" y="5162562"/>
              <a:ext cx="24836" cy="9313"/>
            </a:xfrm>
            <a:custGeom>
              <a:avLst/>
              <a:gdLst>
                <a:gd name="connsiteX0" fmla="*/ 4967 w 24835"/>
                <a:gd name="connsiteY0" fmla="*/ 10555 h 9313"/>
                <a:gd name="connsiteX1" fmla="*/ 10245 w 24835"/>
                <a:gd name="connsiteY1" fmla="*/ 10555 h 9313"/>
                <a:gd name="connsiteX2" fmla="*/ 14280 w 24835"/>
                <a:gd name="connsiteY2" fmla="*/ 8382 h 9313"/>
                <a:gd name="connsiteX3" fmla="*/ 17695 w 24835"/>
                <a:gd name="connsiteY3" fmla="*/ 7140 h 9313"/>
                <a:gd name="connsiteX4" fmla="*/ 19558 w 24835"/>
                <a:gd name="connsiteY4" fmla="*/ 5278 h 9313"/>
                <a:gd name="connsiteX5" fmla="*/ 24836 w 24835"/>
                <a:gd name="connsiteY5" fmla="*/ 3104 h 9313"/>
                <a:gd name="connsiteX6" fmla="*/ 24836 w 24835"/>
                <a:gd name="connsiteY6" fmla="*/ 0 h 9313"/>
                <a:gd name="connsiteX7" fmla="*/ 0 w 24835"/>
                <a:gd name="connsiteY7" fmla="*/ 0 h 9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4835" h="9313">
                  <a:moveTo>
                    <a:pt x="4967" y="10555"/>
                  </a:moveTo>
                  <a:lnTo>
                    <a:pt x="10245" y="10555"/>
                  </a:lnTo>
                  <a:lnTo>
                    <a:pt x="14280" y="8382"/>
                  </a:lnTo>
                  <a:lnTo>
                    <a:pt x="17695" y="7140"/>
                  </a:lnTo>
                  <a:lnTo>
                    <a:pt x="19558" y="5278"/>
                  </a:lnTo>
                  <a:lnTo>
                    <a:pt x="24836" y="3104"/>
                  </a:lnTo>
                  <a:lnTo>
                    <a:pt x="2483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5" name="Freeform: Shape 324">
              <a:extLst>
                <a:ext uri="{FF2B5EF4-FFF2-40B4-BE49-F238E27FC236}">
                  <a16:creationId xmlns:a16="http://schemas.microsoft.com/office/drawing/2014/main" xmlns="" id="{09F10826-3BCA-482D-9A40-443F6911FA3D}"/>
                </a:ext>
              </a:extLst>
            </p:cNvPr>
            <p:cNvSpPr/>
            <p:nvPr/>
          </p:nvSpPr>
          <p:spPr>
            <a:xfrm>
              <a:off x="5247097" y="5141141"/>
              <a:ext cx="24836" cy="40358"/>
            </a:xfrm>
            <a:custGeom>
              <a:avLst/>
              <a:gdLst>
                <a:gd name="connsiteX0" fmla="*/ 21731 w 24835"/>
                <a:gd name="connsiteY0" fmla="*/ 0 h 40357"/>
                <a:gd name="connsiteX1" fmla="*/ 14591 w 24835"/>
                <a:gd name="connsiteY1" fmla="*/ 0 h 40357"/>
                <a:gd name="connsiteX2" fmla="*/ 9313 w 24835"/>
                <a:gd name="connsiteY2" fmla="*/ 0 h 40357"/>
                <a:gd name="connsiteX3" fmla="*/ 4967 w 24835"/>
                <a:gd name="connsiteY3" fmla="*/ 2173 h 40357"/>
                <a:gd name="connsiteX4" fmla="*/ 1863 w 24835"/>
                <a:gd name="connsiteY4" fmla="*/ 4346 h 40357"/>
                <a:gd name="connsiteX5" fmla="*/ 0 w 24835"/>
                <a:gd name="connsiteY5" fmla="*/ 11797 h 40357"/>
                <a:gd name="connsiteX6" fmla="*/ 0 w 24835"/>
                <a:gd name="connsiteY6" fmla="*/ 26698 h 40357"/>
                <a:gd name="connsiteX7" fmla="*/ 1863 w 24835"/>
                <a:gd name="connsiteY7" fmla="*/ 41289 h 40357"/>
                <a:gd name="connsiteX8" fmla="*/ 7140 w 24835"/>
                <a:gd name="connsiteY8" fmla="*/ 39116 h 40357"/>
                <a:gd name="connsiteX9" fmla="*/ 11487 w 24835"/>
                <a:gd name="connsiteY9" fmla="*/ 39116 h 40357"/>
                <a:gd name="connsiteX10" fmla="*/ 14591 w 24835"/>
                <a:gd name="connsiteY10" fmla="*/ 39116 h 40357"/>
                <a:gd name="connsiteX11" fmla="*/ 16454 w 24835"/>
                <a:gd name="connsiteY11" fmla="*/ 37253 h 40357"/>
                <a:gd name="connsiteX12" fmla="*/ 26078 w 24835"/>
                <a:gd name="connsiteY12" fmla="*/ 37253 h 40357"/>
                <a:gd name="connsiteX13" fmla="*/ 23904 w 24835"/>
                <a:gd name="connsiteY13" fmla="*/ 17075 h 403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4835" h="40357">
                  <a:moveTo>
                    <a:pt x="21731" y="0"/>
                  </a:moveTo>
                  <a:lnTo>
                    <a:pt x="14591" y="0"/>
                  </a:lnTo>
                  <a:lnTo>
                    <a:pt x="9313" y="0"/>
                  </a:lnTo>
                  <a:lnTo>
                    <a:pt x="4967" y="2173"/>
                  </a:lnTo>
                  <a:lnTo>
                    <a:pt x="1863" y="4346"/>
                  </a:lnTo>
                  <a:lnTo>
                    <a:pt x="0" y="11797"/>
                  </a:lnTo>
                  <a:lnTo>
                    <a:pt x="0" y="26698"/>
                  </a:lnTo>
                  <a:lnTo>
                    <a:pt x="1863" y="41289"/>
                  </a:lnTo>
                  <a:lnTo>
                    <a:pt x="7140" y="39116"/>
                  </a:lnTo>
                  <a:lnTo>
                    <a:pt x="11487" y="39116"/>
                  </a:lnTo>
                  <a:lnTo>
                    <a:pt x="14591" y="39116"/>
                  </a:lnTo>
                  <a:lnTo>
                    <a:pt x="16454" y="37253"/>
                  </a:lnTo>
                  <a:lnTo>
                    <a:pt x="26078" y="37253"/>
                  </a:lnTo>
                  <a:lnTo>
                    <a:pt x="23904" y="17075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6" name="Freeform: Shape 325">
              <a:extLst>
                <a:ext uri="{FF2B5EF4-FFF2-40B4-BE49-F238E27FC236}">
                  <a16:creationId xmlns:a16="http://schemas.microsoft.com/office/drawing/2014/main" xmlns="" id="{943BB1CF-7C3F-4834-8FA0-59A4A943EA61}"/>
                </a:ext>
              </a:extLst>
            </p:cNvPr>
            <p:cNvSpPr/>
            <p:nvPr/>
          </p:nvSpPr>
          <p:spPr>
            <a:xfrm>
              <a:off x="5592933" y="5239552"/>
              <a:ext cx="34149" cy="21731"/>
            </a:xfrm>
            <a:custGeom>
              <a:avLst/>
              <a:gdLst>
                <a:gd name="connsiteX0" fmla="*/ 21731 w 34149"/>
                <a:gd name="connsiteY0" fmla="*/ 3415 h 21731"/>
                <a:gd name="connsiteX1" fmla="*/ 14591 w 34149"/>
                <a:gd name="connsiteY1" fmla="*/ 5278 h 21731"/>
                <a:gd name="connsiteX2" fmla="*/ 7140 w 34149"/>
                <a:gd name="connsiteY2" fmla="*/ 9624 h 21731"/>
                <a:gd name="connsiteX3" fmla="*/ 0 w 34149"/>
                <a:gd name="connsiteY3" fmla="*/ 10555 h 21731"/>
                <a:gd name="connsiteX4" fmla="*/ 3104 w 34149"/>
                <a:gd name="connsiteY4" fmla="*/ 24525 h 21731"/>
                <a:gd name="connsiteX5" fmla="*/ 7140 w 34149"/>
                <a:gd name="connsiteY5" fmla="*/ 22352 h 21731"/>
                <a:gd name="connsiteX6" fmla="*/ 10245 w 34149"/>
                <a:gd name="connsiteY6" fmla="*/ 22352 h 21731"/>
                <a:gd name="connsiteX7" fmla="*/ 12418 w 34149"/>
                <a:gd name="connsiteY7" fmla="*/ 22352 h 21731"/>
                <a:gd name="connsiteX8" fmla="*/ 12418 w 34149"/>
                <a:gd name="connsiteY8" fmla="*/ 20179 h 21731"/>
                <a:gd name="connsiteX9" fmla="*/ 15522 w 34149"/>
                <a:gd name="connsiteY9" fmla="*/ 20179 h 21731"/>
                <a:gd name="connsiteX10" fmla="*/ 21731 w 34149"/>
                <a:gd name="connsiteY10" fmla="*/ 17075 h 21731"/>
                <a:gd name="connsiteX11" fmla="*/ 24836 w 34149"/>
                <a:gd name="connsiteY11" fmla="*/ 12728 h 21731"/>
                <a:gd name="connsiteX12" fmla="*/ 29182 w 34149"/>
                <a:gd name="connsiteY12" fmla="*/ 9624 h 21731"/>
                <a:gd name="connsiteX13" fmla="*/ 32286 w 34149"/>
                <a:gd name="connsiteY13" fmla="*/ 5278 h 21731"/>
                <a:gd name="connsiteX14" fmla="*/ 36322 w 34149"/>
                <a:gd name="connsiteY14" fmla="*/ 0 h 21731"/>
                <a:gd name="connsiteX15" fmla="*/ 27009 w 34149"/>
                <a:gd name="connsiteY15" fmla="*/ 0 h 217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4149" h="21731">
                  <a:moveTo>
                    <a:pt x="21731" y="3415"/>
                  </a:moveTo>
                  <a:lnTo>
                    <a:pt x="14591" y="5278"/>
                  </a:lnTo>
                  <a:lnTo>
                    <a:pt x="7140" y="9624"/>
                  </a:lnTo>
                  <a:lnTo>
                    <a:pt x="0" y="10555"/>
                  </a:lnTo>
                  <a:lnTo>
                    <a:pt x="3104" y="24525"/>
                  </a:lnTo>
                  <a:lnTo>
                    <a:pt x="7140" y="22352"/>
                  </a:lnTo>
                  <a:lnTo>
                    <a:pt x="10245" y="22352"/>
                  </a:lnTo>
                  <a:lnTo>
                    <a:pt x="12418" y="22352"/>
                  </a:lnTo>
                  <a:lnTo>
                    <a:pt x="12418" y="20179"/>
                  </a:lnTo>
                  <a:lnTo>
                    <a:pt x="15522" y="20179"/>
                  </a:lnTo>
                  <a:lnTo>
                    <a:pt x="21731" y="17075"/>
                  </a:lnTo>
                  <a:lnTo>
                    <a:pt x="24836" y="12728"/>
                  </a:lnTo>
                  <a:lnTo>
                    <a:pt x="29182" y="9624"/>
                  </a:lnTo>
                  <a:lnTo>
                    <a:pt x="32286" y="5278"/>
                  </a:lnTo>
                  <a:lnTo>
                    <a:pt x="36322" y="0"/>
                  </a:lnTo>
                  <a:lnTo>
                    <a:pt x="27009" y="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7" name="Freeform: Shape 326">
              <a:extLst>
                <a:ext uri="{FF2B5EF4-FFF2-40B4-BE49-F238E27FC236}">
                  <a16:creationId xmlns:a16="http://schemas.microsoft.com/office/drawing/2014/main" xmlns="" id="{456CD297-032C-4D59-9C95-1388F69C03DC}"/>
                </a:ext>
              </a:extLst>
            </p:cNvPr>
            <p:cNvSpPr/>
            <p:nvPr/>
          </p:nvSpPr>
          <p:spPr>
            <a:xfrm>
              <a:off x="4877977" y="3996527"/>
              <a:ext cx="2967861" cy="2340761"/>
            </a:xfrm>
            <a:custGeom>
              <a:avLst/>
              <a:gdLst>
                <a:gd name="connsiteX0" fmla="*/ 2965999 w 2967861"/>
                <a:gd name="connsiteY0" fmla="*/ 516271 h 2340761"/>
                <a:gd name="connsiteX1" fmla="*/ 2956685 w 2967861"/>
                <a:gd name="connsiteY1" fmla="*/ 502612 h 2340761"/>
                <a:gd name="connsiteX2" fmla="*/ 2945199 w 2967861"/>
                <a:gd name="connsiteY2" fmla="*/ 489883 h 2340761"/>
                <a:gd name="connsiteX3" fmla="*/ 2934644 w 2967861"/>
                <a:gd name="connsiteY3" fmla="*/ 477155 h 2340761"/>
                <a:gd name="connsiteX4" fmla="*/ 2930608 w 2967861"/>
                <a:gd name="connsiteY4" fmla="*/ 477155 h 2340761"/>
                <a:gd name="connsiteX5" fmla="*/ 2929677 w 2967861"/>
                <a:gd name="connsiteY5" fmla="*/ 477155 h 2340761"/>
                <a:gd name="connsiteX6" fmla="*/ 2927503 w 2967861"/>
                <a:gd name="connsiteY6" fmla="*/ 479328 h 2340761"/>
                <a:gd name="connsiteX7" fmla="*/ 2925330 w 2967861"/>
                <a:gd name="connsiteY7" fmla="*/ 479328 h 2340761"/>
                <a:gd name="connsiteX8" fmla="*/ 2923158 w 2967861"/>
                <a:gd name="connsiteY8" fmla="*/ 480260 h 2340761"/>
                <a:gd name="connsiteX9" fmla="*/ 2905462 w 2967861"/>
                <a:gd name="connsiteY9" fmla="*/ 477155 h 2340761"/>
                <a:gd name="connsiteX10" fmla="*/ 2896149 w 2967861"/>
                <a:gd name="connsiteY10" fmla="*/ 469705 h 2340761"/>
                <a:gd name="connsiteX11" fmla="*/ 2889008 w 2967861"/>
                <a:gd name="connsiteY11" fmla="*/ 460081 h 2340761"/>
                <a:gd name="connsiteX12" fmla="*/ 2881868 w 2967861"/>
                <a:gd name="connsiteY12" fmla="*/ 449526 h 2340761"/>
                <a:gd name="connsiteX13" fmla="*/ 2871313 w 2967861"/>
                <a:gd name="connsiteY13" fmla="*/ 439902 h 2340761"/>
                <a:gd name="connsiteX14" fmla="*/ 2866035 w 2967861"/>
                <a:gd name="connsiteY14" fmla="*/ 435555 h 2340761"/>
                <a:gd name="connsiteX15" fmla="*/ 2859827 w 2967861"/>
                <a:gd name="connsiteY15" fmla="*/ 435555 h 2340761"/>
                <a:gd name="connsiteX16" fmla="*/ 2854549 w 2967861"/>
                <a:gd name="connsiteY16" fmla="*/ 434624 h 2340761"/>
                <a:gd name="connsiteX17" fmla="*/ 2849271 w 2967861"/>
                <a:gd name="connsiteY17" fmla="*/ 434624 h 2340761"/>
                <a:gd name="connsiteX18" fmla="*/ 2843994 w 2967861"/>
                <a:gd name="connsiteY18" fmla="*/ 430278 h 2340761"/>
                <a:gd name="connsiteX19" fmla="*/ 2810776 w 2967861"/>
                <a:gd name="connsiteY19" fmla="*/ 395508 h 2340761"/>
                <a:gd name="connsiteX20" fmla="*/ 2751481 w 2967861"/>
                <a:gd name="connsiteY20" fmla="*/ 370051 h 2340761"/>
                <a:gd name="connsiteX21" fmla="*/ 2747445 w 2967861"/>
                <a:gd name="connsiteY21" fmla="*/ 370983 h 2340761"/>
                <a:gd name="connsiteX22" fmla="*/ 2744340 w 2967861"/>
                <a:gd name="connsiteY22" fmla="*/ 373156 h 2340761"/>
                <a:gd name="connsiteX23" fmla="*/ 2740305 w 2967861"/>
                <a:gd name="connsiteY23" fmla="*/ 377502 h 2340761"/>
                <a:gd name="connsiteX24" fmla="*/ 2735027 w 2967861"/>
                <a:gd name="connsiteY24" fmla="*/ 378433 h 2340761"/>
                <a:gd name="connsiteX25" fmla="*/ 2729750 w 2967861"/>
                <a:gd name="connsiteY25" fmla="*/ 378433 h 2340761"/>
                <a:gd name="connsiteX26" fmla="*/ 2723541 w 2967861"/>
                <a:gd name="connsiteY26" fmla="*/ 378433 h 2340761"/>
                <a:gd name="connsiteX27" fmla="*/ 2708950 w 2967861"/>
                <a:gd name="connsiteY27" fmla="*/ 373156 h 2340761"/>
                <a:gd name="connsiteX28" fmla="*/ 2696532 w 2967861"/>
                <a:gd name="connsiteY28" fmla="*/ 365705 h 2340761"/>
                <a:gd name="connsiteX29" fmla="*/ 2678836 w 2967861"/>
                <a:gd name="connsiteY29" fmla="*/ 362601 h 2340761"/>
                <a:gd name="connsiteX30" fmla="*/ 2678836 w 2967861"/>
                <a:gd name="connsiteY30" fmla="*/ 367878 h 2340761"/>
                <a:gd name="connsiteX31" fmla="*/ 2678836 w 2967861"/>
                <a:gd name="connsiteY31" fmla="*/ 373156 h 2340761"/>
                <a:gd name="connsiteX32" fmla="*/ 2676664 w 2967861"/>
                <a:gd name="connsiteY32" fmla="*/ 377502 h 2340761"/>
                <a:gd name="connsiteX33" fmla="*/ 2676664 w 2967861"/>
                <a:gd name="connsiteY33" fmla="*/ 380607 h 2340761"/>
                <a:gd name="connsiteX34" fmla="*/ 2678836 w 2967861"/>
                <a:gd name="connsiteY34" fmla="*/ 382780 h 2340761"/>
                <a:gd name="connsiteX35" fmla="*/ 2681010 w 2967861"/>
                <a:gd name="connsiteY35" fmla="*/ 385884 h 2340761"/>
                <a:gd name="connsiteX36" fmla="*/ 2684114 w 2967861"/>
                <a:gd name="connsiteY36" fmla="*/ 392093 h 2340761"/>
                <a:gd name="connsiteX37" fmla="*/ 2681941 w 2967861"/>
                <a:gd name="connsiteY37" fmla="*/ 397371 h 2340761"/>
                <a:gd name="connsiteX38" fmla="*/ 2681941 w 2967861"/>
                <a:gd name="connsiteY38" fmla="*/ 400475 h 2340761"/>
                <a:gd name="connsiteX39" fmla="*/ 2681010 w 2967861"/>
                <a:gd name="connsiteY39" fmla="*/ 404821 h 2340761"/>
                <a:gd name="connsiteX40" fmla="*/ 2678836 w 2967861"/>
                <a:gd name="connsiteY40" fmla="*/ 406994 h 2340761"/>
                <a:gd name="connsiteX41" fmla="*/ 2678836 w 2967861"/>
                <a:gd name="connsiteY41" fmla="*/ 412272 h 2340761"/>
                <a:gd name="connsiteX42" fmla="*/ 2671696 w 2967861"/>
                <a:gd name="connsiteY42" fmla="*/ 406994 h 2340761"/>
                <a:gd name="connsiteX43" fmla="*/ 2666419 w 2967861"/>
                <a:gd name="connsiteY43" fmla="*/ 402648 h 2340761"/>
                <a:gd name="connsiteX44" fmla="*/ 2660210 w 2967861"/>
                <a:gd name="connsiteY44" fmla="*/ 395198 h 2340761"/>
                <a:gd name="connsiteX45" fmla="*/ 2654932 w 2967861"/>
                <a:gd name="connsiteY45" fmla="*/ 389920 h 2340761"/>
                <a:gd name="connsiteX46" fmla="*/ 2651828 w 2967861"/>
                <a:gd name="connsiteY46" fmla="*/ 382469 h 2340761"/>
                <a:gd name="connsiteX47" fmla="*/ 2616437 w 2967861"/>
                <a:gd name="connsiteY47" fmla="*/ 382469 h 2340761"/>
                <a:gd name="connsiteX48" fmla="*/ 2581978 w 2967861"/>
                <a:gd name="connsiteY48" fmla="*/ 382469 h 2340761"/>
                <a:gd name="connsiteX49" fmla="*/ 2547518 w 2967861"/>
                <a:gd name="connsiteY49" fmla="*/ 385574 h 2340761"/>
                <a:gd name="connsiteX50" fmla="*/ 2544414 w 2967861"/>
                <a:gd name="connsiteY50" fmla="*/ 384642 h 2340761"/>
                <a:gd name="connsiteX51" fmla="*/ 2542240 w 2967861"/>
                <a:gd name="connsiteY51" fmla="*/ 380296 h 2340761"/>
                <a:gd name="connsiteX52" fmla="*/ 2538205 w 2967861"/>
                <a:gd name="connsiteY52" fmla="*/ 378123 h 2340761"/>
                <a:gd name="connsiteX53" fmla="*/ 2535100 w 2967861"/>
                <a:gd name="connsiteY53" fmla="*/ 365395 h 2340761"/>
                <a:gd name="connsiteX54" fmla="*/ 2532927 w 2967861"/>
                <a:gd name="connsiteY54" fmla="*/ 350493 h 2340761"/>
                <a:gd name="connsiteX55" fmla="*/ 2527650 w 2967861"/>
                <a:gd name="connsiteY55" fmla="*/ 333419 h 2340761"/>
                <a:gd name="connsiteX56" fmla="*/ 2515232 w 2967861"/>
                <a:gd name="connsiteY56" fmla="*/ 330314 h 2340761"/>
                <a:gd name="connsiteX57" fmla="*/ 2498468 w 2967861"/>
                <a:gd name="connsiteY57" fmla="*/ 327210 h 2340761"/>
                <a:gd name="connsiteX58" fmla="*/ 2481703 w 2967861"/>
                <a:gd name="connsiteY58" fmla="*/ 325037 h 2340761"/>
                <a:gd name="connsiteX59" fmla="*/ 2464008 w 2967861"/>
                <a:gd name="connsiteY59" fmla="*/ 325037 h 2340761"/>
                <a:gd name="connsiteX60" fmla="*/ 2451590 w 2967861"/>
                <a:gd name="connsiteY60" fmla="*/ 330314 h 2340761"/>
                <a:gd name="connsiteX61" fmla="*/ 2437931 w 2967861"/>
                <a:gd name="connsiteY61" fmla="*/ 325037 h 2340761"/>
                <a:gd name="connsiteX62" fmla="*/ 2427375 w 2967861"/>
                <a:gd name="connsiteY62" fmla="*/ 315413 h 2340761"/>
                <a:gd name="connsiteX63" fmla="*/ 2420235 w 2967861"/>
                <a:gd name="connsiteY63" fmla="*/ 304858 h 2340761"/>
                <a:gd name="connsiteX64" fmla="*/ 2414958 w 2967861"/>
                <a:gd name="connsiteY64" fmla="*/ 293371 h 2340761"/>
                <a:gd name="connsiteX65" fmla="*/ 2401298 w 2967861"/>
                <a:gd name="connsiteY65" fmla="*/ 293371 h 2340761"/>
                <a:gd name="connsiteX66" fmla="*/ 2388880 w 2967861"/>
                <a:gd name="connsiteY66" fmla="*/ 293371 h 2340761"/>
                <a:gd name="connsiteX67" fmla="*/ 2378325 w 2967861"/>
                <a:gd name="connsiteY67" fmla="*/ 297718 h 2340761"/>
                <a:gd name="connsiteX68" fmla="*/ 2373047 w 2967861"/>
                <a:gd name="connsiteY68" fmla="*/ 295544 h 2340761"/>
                <a:gd name="connsiteX69" fmla="*/ 2369012 w 2967861"/>
                <a:gd name="connsiteY69" fmla="*/ 293371 h 2340761"/>
                <a:gd name="connsiteX70" fmla="*/ 2365907 w 2967861"/>
                <a:gd name="connsiteY70" fmla="*/ 291198 h 2340761"/>
                <a:gd name="connsiteX71" fmla="*/ 2365907 w 2967861"/>
                <a:gd name="connsiteY71" fmla="*/ 288094 h 2340761"/>
                <a:gd name="connsiteX72" fmla="*/ 2363734 w 2967861"/>
                <a:gd name="connsiteY72" fmla="*/ 285921 h 2340761"/>
                <a:gd name="connsiteX73" fmla="*/ 2363734 w 2967861"/>
                <a:gd name="connsiteY73" fmla="*/ 282816 h 2340761"/>
                <a:gd name="connsiteX74" fmla="*/ 2361561 w 2967861"/>
                <a:gd name="connsiteY74" fmla="*/ 276607 h 2340761"/>
                <a:gd name="connsiteX75" fmla="*/ 2358457 w 2967861"/>
                <a:gd name="connsiteY75" fmla="*/ 273503 h 2340761"/>
                <a:gd name="connsiteX76" fmla="*/ 2351316 w 2967861"/>
                <a:gd name="connsiteY76" fmla="*/ 268225 h 2340761"/>
                <a:gd name="connsiteX77" fmla="*/ 2334552 w 2967861"/>
                <a:gd name="connsiteY77" fmla="*/ 262016 h 2340761"/>
                <a:gd name="connsiteX78" fmla="*/ 2315925 w 2967861"/>
                <a:gd name="connsiteY78" fmla="*/ 256739 h 2340761"/>
                <a:gd name="connsiteX79" fmla="*/ 2296057 w 2967861"/>
                <a:gd name="connsiteY79" fmla="*/ 251461 h 2340761"/>
                <a:gd name="connsiteX80" fmla="*/ 2276188 w 2967861"/>
                <a:gd name="connsiteY80" fmla="*/ 249288 h 2340761"/>
                <a:gd name="connsiteX81" fmla="*/ 2258493 w 2967861"/>
                <a:gd name="connsiteY81" fmla="*/ 249288 h 2340761"/>
                <a:gd name="connsiteX82" fmla="*/ 2247007 w 2967861"/>
                <a:gd name="connsiteY82" fmla="*/ 253634 h 2340761"/>
                <a:gd name="connsiteX83" fmla="*/ 2234589 w 2967861"/>
                <a:gd name="connsiteY83" fmla="*/ 256739 h 2340761"/>
                <a:gd name="connsiteX84" fmla="*/ 2237693 w 2967861"/>
                <a:gd name="connsiteY84" fmla="*/ 273813 h 2340761"/>
                <a:gd name="connsiteX85" fmla="*/ 2241729 w 2967861"/>
                <a:gd name="connsiteY85" fmla="*/ 286541 h 2340761"/>
                <a:gd name="connsiteX86" fmla="*/ 2243902 w 2967861"/>
                <a:gd name="connsiteY86" fmla="*/ 305479 h 2340761"/>
                <a:gd name="connsiteX87" fmla="*/ 2236762 w 2967861"/>
                <a:gd name="connsiteY87" fmla="*/ 305479 h 2340761"/>
                <a:gd name="connsiteX88" fmla="*/ 2232726 w 2967861"/>
                <a:gd name="connsiteY88" fmla="*/ 303306 h 2340761"/>
                <a:gd name="connsiteX89" fmla="*/ 2227448 w 2967861"/>
                <a:gd name="connsiteY89" fmla="*/ 303306 h 2340761"/>
                <a:gd name="connsiteX90" fmla="*/ 2225275 w 2967861"/>
                <a:gd name="connsiteY90" fmla="*/ 303306 h 2340761"/>
                <a:gd name="connsiteX91" fmla="*/ 2222171 w 2967861"/>
                <a:gd name="connsiteY91" fmla="*/ 303306 h 2340761"/>
                <a:gd name="connsiteX92" fmla="*/ 2218135 w 2967861"/>
                <a:gd name="connsiteY92" fmla="*/ 306410 h 2340761"/>
                <a:gd name="connsiteX93" fmla="*/ 2215030 w 2967861"/>
                <a:gd name="connsiteY93" fmla="*/ 310756 h 2340761"/>
                <a:gd name="connsiteX94" fmla="*/ 2207890 w 2967861"/>
                <a:gd name="connsiteY94" fmla="*/ 306410 h 2340761"/>
                <a:gd name="connsiteX95" fmla="*/ 2201681 w 2967861"/>
                <a:gd name="connsiteY95" fmla="*/ 303306 h 2340761"/>
                <a:gd name="connsiteX96" fmla="*/ 2198577 w 2967861"/>
                <a:gd name="connsiteY96" fmla="*/ 298028 h 2340761"/>
                <a:gd name="connsiteX97" fmla="*/ 2193299 w 2967861"/>
                <a:gd name="connsiteY97" fmla="*/ 293682 h 2340761"/>
                <a:gd name="connsiteX98" fmla="*/ 2188022 w 2967861"/>
                <a:gd name="connsiteY98" fmla="*/ 288404 h 2340761"/>
                <a:gd name="connsiteX99" fmla="*/ 2174362 w 2967861"/>
                <a:gd name="connsiteY99" fmla="*/ 310756 h 2340761"/>
                <a:gd name="connsiteX100" fmla="*/ 2165980 w 2967861"/>
                <a:gd name="connsiteY100" fmla="*/ 308583 h 2340761"/>
                <a:gd name="connsiteX101" fmla="*/ 2158840 w 2967861"/>
                <a:gd name="connsiteY101" fmla="*/ 306410 h 2340761"/>
                <a:gd name="connsiteX102" fmla="*/ 2152631 w 2967861"/>
                <a:gd name="connsiteY102" fmla="*/ 303306 h 2340761"/>
                <a:gd name="connsiteX103" fmla="*/ 2149526 w 2967861"/>
                <a:gd name="connsiteY103" fmla="*/ 298028 h 2340761"/>
                <a:gd name="connsiteX104" fmla="*/ 2147353 w 2967861"/>
                <a:gd name="connsiteY104" fmla="*/ 290577 h 2340761"/>
                <a:gd name="connsiteX105" fmla="*/ 2147353 w 2967861"/>
                <a:gd name="connsiteY105" fmla="*/ 280953 h 2340761"/>
                <a:gd name="connsiteX106" fmla="*/ 2140213 w 2967861"/>
                <a:gd name="connsiteY106" fmla="*/ 290577 h 2340761"/>
                <a:gd name="connsiteX107" fmla="*/ 2137109 w 2967861"/>
                <a:gd name="connsiteY107" fmla="*/ 301132 h 2340761"/>
                <a:gd name="connsiteX108" fmla="*/ 2133073 w 2967861"/>
                <a:gd name="connsiteY108" fmla="*/ 312619 h 2340761"/>
                <a:gd name="connsiteX109" fmla="*/ 2127795 w 2967861"/>
                <a:gd name="connsiteY109" fmla="*/ 321001 h 2340761"/>
                <a:gd name="connsiteX110" fmla="*/ 2125622 w 2967861"/>
                <a:gd name="connsiteY110" fmla="*/ 323174 h 2340761"/>
                <a:gd name="connsiteX111" fmla="*/ 2123449 w 2967861"/>
                <a:gd name="connsiteY111" fmla="*/ 325347 h 2340761"/>
                <a:gd name="connsiteX112" fmla="*/ 2112894 w 2967861"/>
                <a:gd name="connsiteY112" fmla="*/ 317896 h 2340761"/>
                <a:gd name="connsiteX113" fmla="*/ 2100476 w 2967861"/>
                <a:gd name="connsiteY113" fmla="*/ 310446 h 2340761"/>
                <a:gd name="connsiteX114" fmla="*/ 2091163 w 2967861"/>
                <a:gd name="connsiteY114" fmla="*/ 300822 h 2340761"/>
                <a:gd name="connsiteX115" fmla="*/ 2088989 w 2967861"/>
                <a:gd name="connsiteY115" fmla="*/ 295544 h 2340761"/>
                <a:gd name="connsiteX116" fmla="*/ 2088058 w 2967861"/>
                <a:gd name="connsiteY116" fmla="*/ 291198 h 2340761"/>
                <a:gd name="connsiteX117" fmla="*/ 2088058 w 2967861"/>
                <a:gd name="connsiteY117" fmla="*/ 288094 h 2340761"/>
                <a:gd name="connsiteX118" fmla="*/ 2085885 w 2967861"/>
                <a:gd name="connsiteY118" fmla="*/ 283747 h 2340761"/>
                <a:gd name="connsiteX119" fmla="*/ 2083712 w 2967861"/>
                <a:gd name="connsiteY119" fmla="*/ 280643 h 2340761"/>
                <a:gd name="connsiteX120" fmla="*/ 2090852 w 2967861"/>
                <a:gd name="connsiteY120" fmla="*/ 261706 h 2340761"/>
                <a:gd name="connsiteX121" fmla="*/ 2103270 w 2967861"/>
                <a:gd name="connsiteY121" fmla="*/ 248978 h 2340761"/>
                <a:gd name="connsiteX122" fmla="*/ 2093957 w 2967861"/>
                <a:gd name="connsiteY122" fmla="*/ 212034 h 2340761"/>
                <a:gd name="connsiteX123" fmla="*/ 2090852 w 2967861"/>
                <a:gd name="connsiteY123" fmla="*/ 212034 h 2340761"/>
                <a:gd name="connsiteX124" fmla="*/ 2090852 w 2967861"/>
                <a:gd name="connsiteY124" fmla="*/ 206757 h 2340761"/>
                <a:gd name="connsiteX125" fmla="*/ 2070984 w 2967861"/>
                <a:gd name="connsiteY125" fmla="*/ 208930 h 2340761"/>
                <a:gd name="connsiteX126" fmla="*/ 2058566 w 2967861"/>
                <a:gd name="connsiteY126" fmla="*/ 214208 h 2340761"/>
                <a:gd name="connsiteX127" fmla="*/ 2047079 w 2967861"/>
                <a:gd name="connsiteY127" fmla="*/ 223831 h 2340761"/>
                <a:gd name="connsiteX128" fmla="*/ 2036524 w 2967861"/>
                <a:gd name="connsiteY128" fmla="*/ 218554 h 2340761"/>
                <a:gd name="connsiteX129" fmla="*/ 2025038 w 2967861"/>
                <a:gd name="connsiteY129" fmla="*/ 212345 h 2340761"/>
                <a:gd name="connsiteX130" fmla="*/ 2014482 w 2967861"/>
                <a:gd name="connsiteY130" fmla="*/ 207067 h 2340761"/>
                <a:gd name="connsiteX131" fmla="*/ 2012310 w 2967861"/>
                <a:gd name="connsiteY131" fmla="*/ 209240 h 2340761"/>
                <a:gd name="connsiteX132" fmla="*/ 2012310 w 2967861"/>
                <a:gd name="connsiteY132" fmla="*/ 211414 h 2340761"/>
                <a:gd name="connsiteX133" fmla="*/ 2010136 w 2967861"/>
                <a:gd name="connsiteY133" fmla="*/ 211414 h 2340761"/>
                <a:gd name="connsiteX134" fmla="*/ 2007032 w 2967861"/>
                <a:gd name="connsiteY134" fmla="*/ 212345 h 2340761"/>
                <a:gd name="connsiteX135" fmla="*/ 2007032 w 2967861"/>
                <a:gd name="connsiteY135" fmla="*/ 218554 h 2340761"/>
                <a:gd name="connsiteX136" fmla="*/ 2007032 w 2967861"/>
                <a:gd name="connsiteY136" fmla="*/ 223831 h 2340761"/>
                <a:gd name="connsiteX137" fmla="*/ 2007032 w 2967861"/>
                <a:gd name="connsiteY137" fmla="*/ 226936 h 2340761"/>
                <a:gd name="connsiteX138" fmla="*/ 2007032 w 2967861"/>
                <a:gd name="connsiteY138" fmla="*/ 229109 h 2340761"/>
                <a:gd name="connsiteX139" fmla="*/ 2007032 w 2967861"/>
                <a:gd name="connsiteY139" fmla="*/ 232213 h 2340761"/>
                <a:gd name="connsiteX140" fmla="*/ 2002996 w 2967861"/>
                <a:gd name="connsiteY140" fmla="*/ 243700 h 2340761"/>
                <a:gd name="connsiteX141" fmla="*/ 1950841 w 2967861"/>
                <a:gd name="connsiteY141" fmla="*/ 239354 h 2340761"/>
                <a:gd name="connsiteX142" fmla="*/ 1948668 w 2967861"/>
                <a:gd name="connsiteY142" fmla="*/ 234076 h 2340761"/>
                <a:gd name="connsiteX143" fmla="*/ 1948668 w 2967861"/>
                <a:gd name="connsiteY143" fmla="*/ 228799 h 2340761"/>
                <a:gd name="connsiteX144" fmla="*/ 1946495 w 2967861"/>
                <a:gd name="connsiteY144" fmla="*/ 223521 h 2340761"/>
                <a:gd name="connsiteX145" fmla="*/ 1946495 w 2967861"/>
                <a:gd name="connsiteY145" fmla="*/ 218243 h 2340761"/>
                <a:gd name="connsiteX146" fmla="*/ 1946495 w 2967861"/>
                <a:gd name="connsiteY146" fmla="*/ 216070 h 2340761"/>
                <a:gd name="connsiteX147" fmla="*/ 1934077 w 2967861"/>
                <a:gd name="connsiteY147" fmla="*/ 206446 h 2340761"/>
                <a:gd name="connsiteX148" fmla="*/ 1921659 w 2967861"/>
                <a:gd name="connsiteY148" fmla="*/ 204273 h 2340761"/>
                <a:gd name="connsiteX149" fmla="*/ 1904895 w 2967861"/>
                <a:gd name="connsiteY149" fmla="*/ 204273 h 2340761"/>
                <a:gd name="connsiteX150" fmla="*/ 1887200 w 2967861"/>
                <a:gd name="connsiteY150" fmla="*/ 206446 h 2340761"/>
                <a:gd name="connsiteX151" fmla="*/ 1887200 w 2967861"/>
                <a:gd name="connsiteY151" fmla="*/ 219175 h 2340761"/>
                <a:gd name="connsiteX152" fmla="*/ 1877886 w 2967861"/>
                <a:gd name="connsiteY152" fmla="*/ 219175 h 2340761"/>
                <a:gd name="connsiteX153" fmla="*/ 1877886 w 2967861"/>
                <a:gd name="connsiteY153" fmla="*/ 218243 h 2340761"/>
                <a:gd name="connsiteX154" fmla="*/ 1875713 w 2967861"/>
                <a:gd name="connsiteY154" fmla="*/ 218243 h 2340761"/>
                <a:gd name="connsiteX155" fmla="*/ 1873540 w 2967861"/>
                <a:gd name="connsiteY155" fmla="*/ 216070 h 2340761"/>
                <a:gd name="connsiteX156" fmla="*/ 1875713 w 2967861"/>
                <a:gd name="connsiteY156" fmla="*/ 206446 h 2340761"/>
                <a:gd name="connsiteX157" fmla="*/ 1877886 w 2967861"/>
                <a:gd name="connsiteY157" fmla="*/ 198996 h 2340761"/>
                <a:gd name="connsiteX158" fmla="*/ 1880060 w 2967861"/>
                <a:gd name="connsiteY158" fmla="*/ 193718 h 2340761"/>
                <a:gd name="connsiteX159" fmla="*/ 1883164 w 2967861"/>
                <a:gd name="connsiteY159" fmla="*/ 188441 h 2340761"/>
                <a:gd name="connsiteX160" fmla="*/ 1883164 w 2967861"/>
                <a:gd name="connsiteY160" fmla="*/ 182232 h 2340761"/>
                <a:gd name="connsiteX161" fmla="*/ 1873851 w 2967861"/>
                <a:gd name="connsiteY161" fmla="*/ 186578 h 2340761"/>
                <a:gd name="connsiteX162" fmla="*/ 1866710 w 2967861"/>
                <a:gd name="connsiteY162" fmla="*/ 191856 h 2340761"/>
                <a:gd name="connsiteX163" fmla="*/ 1859570 w 2967861"/>
                <a:gd name="connsiteY163" fmla="*/ 197133 h 2340761"/>
                <a:gd name="connsiteX164" fmla="*/ 1854293 w 2967861"/>
                <a:gd name="connsiteY164" fmla="*/ 203342 h 2340761"/>
                <a:gd name="connsiteX165" fmla="*/ 1851188 w 2967861"/>
                <a:gd name="connsiteY165" fmla="*/ 201169 h 2340761"/>
                <a:gd name="connsiteX166" fmla="*/ 1849015 w 2967861"/>
                <a:gd name="connsiteY166" fmla="*/ 201169 h 2340761"/>
                <a:gd name="connsiteX167" fmla="*/ 1849015 w 2967861"/>
                <a:gd name="connsiteY167" fmla="*/ 198996 h 2340761"/>
                <a:gd name="connsiteX168" fmla="*/ 1849015 w 2967861"/>
                <a:gd name="connsiteY168" fmla="*/ 196823 h 2340761"/>
                <a:gd name="connsiteX169" fmla="*/ 1849015 w 2967861"/>
                <a:gd name="connsiteY169" fmla="*/ 195891 h 2340761"/>
                <a:gd name="connsiteX170" fmla="*/ 1851188 w 2967861"/>
                <a:gd name="connsiteY170" fmla="*/ 191545 h 2340761"/>
                <a:gd name="connsiteX171" fmla="*/ 1851188 w 2967861"/>
                <a:gd name="connsiteY171" fmla="*/ 188441 h 2340761"/>
                <a:gd name="connsiteX172" fmla="*/ 1834424 w 2967861"/>
                <a:gd name="connsiteY172" fmla="*/ 186267 h 2340761"/>
                <a:gd name="connsiteX173" fmla="*/ 1819833 w 2967861"/>
                <a:gd name="connsiteY173" fmla="*/ 188441 h 2340761"/>
                <a:gd name="connsiteX174" fmla="*/ 1807415 w 2967861"/>
                <a:gd name="connsiteY174" fmla="*/ 195891 h 2340761"/>
                <a:gd name="connsiteX175" fmla="*/ 1803379 w 2967861"/>
                <a:gd name="connsiteY175" fmla="*/ 195891 h 2340761"/>
                <a:gd name="connsiteX176" fmla="*/ 1815797 w 2967861"/>
                <a:gd name="connsiteY176" fmla="*/ 180990 h 2340761"/>
                <a:gd name="connsiteX177" fmla="*/ 1832561 w 2967861"/>
                <a:gd name="connsiteY177" fmla="*/ 169503 h 2340761"/>
                <a:gd name="connsiteX178" fmla="*/ 1849325 w 2967861"/>
                <a:gd name="connsiteY178" fmla="*/ 159880 h 2340761"/>
                <a:gd name="connsiteX179" fmla="*/ 1863916 w 2967861"/>
                <a:gd name="connsiteY179" fmla="*/ 151498 h 2340761"/>
                <a:gd name="connsiteX180" fmla="*/ 1869194 w 2967861"/>
                <a:gd name="connsiteY180" fmla="*/ 141874 h 2340761"/>
                <a:gd name="connsiteX181" fmla="*/ 1873230 w 2967861"/>
                <a:gd name="connsiteY181" fmla="*/ 132250 h 2340761"/>
                <a:gd name="connsiteX182" fmla="*/ 1878507 w 2967861"/>
                <a:gd name="connsiteY182" fmla="*/ 123868 h 2340761"/>
                <a:gd name="connsiteX183" fmla="*/ 1890925 w 2967861"/>
                <a:gd name="connsiteY183" fmla="*/ 114244 h 2340761"/>
                <a:gd name="connsiteX184" fmla="*/ 1890925 w 2967861"/>
                <a:gd name="connsiteY184" fmla="*/ 90029 h 2340761"/>
                <a:gd name="connsiteX185" fmla="*/ 1881612 w 2967861"/>
                <a:gd name="connsiteY185" fmla="*/ 77301 h 2340761"/>
                <a:gd name="connsiteX186" fmla="*/ 1873230 w 2967861"/>
                <a:gd name="connsiteY186" fmla="*/ 65815 h 2340761"/>
                <a:gd name="connsiteX187" fmla="*/ 1861743 w 2967861"/>
                <a:gd name="connsiteY187" fmla="*/ 57432 h 2340761"/>
                <a:gd name="connsiteX188" fmla="*/ 1847152 w 2967861"/>
                <a:gd name="connsiteY188" fmla="*/ 49982 h 2340761"/>
                <a:gd name="connsiteX189" fmla="*/ 1847152 w 2967861"/>
                <a:gd name="connsiteY189" fmla="*/ 47809 h 2340761"/>
                <a:gd name="connsiteX190" fmla="*/ 1847152 w 2967861"/>
                <a:gd name="connsiteY190" fmla="*/ 45636 h 2340761"/>
                <a:gd name="connsiteX191" fmla="*/ 1844979 w 2967861"/>
                <a:gd name="connsiteY191" fmla="*/ 43462 h 2340761"/>
                <a:gd name="connsiteX192" fmla="*/ 1844048 w 2967861"/>
                <a:gd name="connsiteY192" fmla="*/ 45636 h 2340761"/>
                <a:gd name="connsiteX193" fmla="*/ 1827284 w 2967861"/>
                <a:gd name="connsiteY193" fmla="*/ 50913 h 2340761"/>
                <a:gd name="connsiteX194" fmla="*/ 1812693 w 2967861"/>
                <a:gd name="connsiteY194" fmla="*/ 53086 h 2340761"/>
                <a:gd name="connsiteX195" fmla="*/ 1800275 w 2967861"/>
                <a:gd name="connsiteY195" fmla="*/ 55259 h 2340761"/>
                <a:gd name="connsiteX196" fmla="*/ 1787857 w 2967861"/>
                <a:gd name="connsiteY196" fmla="*/ 60537 h 2340761"/>
                <a:gd name="connsiteX197" fmla="*/ 1780717 w 2967861"/>
                <a:gd name="connsiteY197" fmla="*/ 50913 h 2340761"/>
                <a:gd name="connsiteX198" fmla="*/ 1773577 w 2967861"/>
                <a:gd name="connsiteY198" fmla="*/ 43462 h 2340761"/>
                <a:gd name="connsiteX199" fmla="*/ 1766436 w 2967861"/>
                <a:gd name="connsiteY199" fmla="*/ 40358 h 2340761"/>
                <a:gd name="connsiteX200" fmla="*/ 1751845 w 2967861"/>
                <a:gd name="connsiteY200" fmla="*/ 36012 h 2340761"/>
                <a:gd name="connsiteX201" fmla="*/ 1752777 w 2967861"/>
                <a:gd name="connsiteY201" fmla="*/ 30734 h 2340761"/>
                <a:gd name="connsiteX202" fmla="*/ 1754950 w 2967861"/>
                <a:gd name="connsiteY202" fmla="*/ 28561 h 2340761"/>
                <a:gd name="connsiteX203" fmla="*/ 1757123 w 2967861"/>
                <a:gd name="connsiteY203" fmla="*/ 25457 h 2340761"/>
                <a:gd name="connsiteX204" fmla="*/ 1760227 w 2967861"/>
                <a:gd name="connsiteY204" fmla="*/ 23283 h 2340761"/>
                <a:gd name="connsiteX205" fmla="*/ 1762401 w 2967861"/>
                <a:gd name="connsiteY205" fmla="*/ 22352 h 2340761"/>
                <a:gd name="connsiteX206" fmla="*/ 1767678 w 2967861"/>
                <a:gd name="connsiteY206" fmla="*/ 20179 h 2340761"/>
                <a:gd name="connsiteX207" fmla="*/ 1766747 w 2967861"/>
                <a:gd name="connsiteY207" fmla="*/ 14901 h 2340761"/>
                <a:gd name="connsiteX208" fmla="*/ 1762711 w 2967861"/>
                <a:gd name="connsiteY208" fmla="*/ 10555 h 2340761"/>
                <a:gd name="connsiteX209" fmla="*/ 1760538 w 2967861"/>
                <a:gd name="connsiteY209" fmla="*/ 7451 h 2340761"/>
                <a:gd name="connsiteX210" fmla="*/ 1759607 w 2967861"/>
                <a:gd name="connsiteY210" fmla="*/ 5278 h 2340761"/>
                <a:gd name="connsiteX211" fmla="*/ 1755571 w 2967861"/>
                <a:gd name="connsiteY211" fmla="*/ 0 h 2340761"/>
                <a:gd name="connsiteX212" fmla="*/ 1735702 w 2967861"/>
                <a:gd name="connsiteY212" fmla="*/ 0 h 2340761"/>
                <a:gd name="connsiteX213" fmla="*/ 1731666 w 2967861"/>
                <a:gd name="connsiteY213" fmla="*/ 18006 h 2340761"/>
                <a:gd name="connsiteX214" fmla="*/ 1721111 w 2967861"/>
                <a:gd name="connsiteY214" fmla="*/ 28561 h 2340761"/>
                <a:gd name="connsiteX215" fmla="*/ 1708693 w 2967861"/>
                <a:gd name="connsiteY215" fmla="*/ 38185 h 2340761"/>
                <a:gd name="connsiteX216" fmla="*/ 1695034 w 2967861"/>
                <a:gd name="connsiteY216" fmla="*/ 45636 h 2340761"/>
                <a:gd name="connsiteX217" fmla="*/ 1679511 w 2967861"/>
                <a:gd name="connsiteY217" fmla="*/ 53086 h 2340761"/>
                <a:gd name="connsiteX218" fmla="*/ 1679511 w 2967861"/>
                <a:gd name="connsiteY218" fmla="*/ 73265 h 2340761"/>
                <a:gd name="connsiteX219" fmla="*/ 1674234 w 2967861"/>
                <a:gd name="connsiteY219" fmla="*/ 73265 h 2340761"/>
                <a:gd name="connsiteX220" fmla="*/ 1668025 w 2967861"/>
                <a:gd name="connsiteY220" fmla="*/ 72334 h 2340761"/>
                <a:gd name="connsiteX221" fmla="*/ 1664921 w 2967861"/>
                <a:gd name="connsiteY221" fmla="*/ 72334 h 2340761"/>
                <a:gd name="connsiteX222" fmla="*/ 1659643 w 2967861"/>
                <a:gd name="connsiteY222" fmla="*/ 70161 h 2340761"/>
                <a:gd name="connsiteX223" fmla="*/ 1653434 w 2967861"/>
                <a:gd name="connsiteY223" fmla="*/ 75438 h 2340761"/>
                <a:gd name="connsiteX224" fmla="*/ 1646294 w 2967861"/>
                <a:gd name="connsiteY224" fmla="*/ 82889 h 2340761"/>
                <a:gd name="connsiteX225" fmla="*/ 1639153 w 2967861"/>
                <a:gd name="connsiteY225" fmla="*/ 88167 h 2340761"/>
                <a:gd name="connsiteX226" fmla="*/ 1632013 w 2967861"/>
                <a:gd name="connsiteY226" fmla="*/ 94376 h 2340761"/>
                <a:gd name="connsiteX227" fmla="*/ 1626736 w 2967861"/>
                <a:gd name="connsiteY227" fmla="*/ 94376 h 2340761"/>
                <a:gd name="connsiteX228" fmla="*/ 1616181 w 2967861"/>
                <a:gd name="connsiteY228" fmla="*/ 94376 h 2340761"/>
                <a:gd name="connsiteX229" fmla="*/ 1601590 w 2967861"/>
                <a:gd name="connsiteY229" fmla="*/ 94376 h 2340761"/>
                <a:gd name="connsiteX230" fmla="*/ 1586999 w 2967861"/>
                <a:gd name="connsiteY230" fmla="*/ 94376 h 2340761"/>
                <a:gd name="connsiteX231" fmla="*/ 1575512 w 2967861"/>
                <a:gd name="connsiteY231" fmla="*/ 94376 h 2340761"/>
                <a:gd name="connsiteX232" fmla="*/ 1572408 w 2967861"/>
                <a:gd name="connsiteY232" fmla="*/ 99653 h 2340761"/>
                <a:gd name="connsiteX233" fmla="*/ 1570235 w 2967861"/>
                <a:gd name="connsiteY233" fmla="*/ 104931 h 2340761"/>
                <a:gd name="connsiteX234" fmla="*/ 1567130 w 2967861"/>
                <a:gd name="connsiteY234" fmla="*/ 110208 h 2340761"/>
                <a:gd name="connsiteX235" fmla="*/ 1564957 w 2967861"/>
                <a:gd name="connsiteY235" fmla="*/ 117659 h 2340761"/>
                <a:gd name="connsiteX236" fmla="*/ 1543226 w 2967861"/>
                <a:gd name="connsiteY236" fmla="*/ 117659 h 2340761"/>
                <a:gd name="connsiteX237" fmla="*/ 1526462 w 2967861"/>
                <a:gd name="connsiteY237" fmla="*/ 123868 h 2340761"/>
                <a:gd name="connsiteX238" fmla="*/ 1511871 w 2967861"/>
                <a:gd name="connsiteY238" fmla="*/ 130077 h 2340761"/>
                <a:gd name="connsiteX239" fmla="*/ 1497280 w 2967861"/>
                <a:gd name="connsiteY239" fmla="*/ 141563 h 2340761"/>
                <a:gd name="connsiteX240" fmla="*/ 1484862 w 2967861"/>
                <a:gd name="connsiteY240" fmla="*/ 152118 h 2340761"/>
                <a:gd name="connsiteX241" fmla="*/ 1468098 w 2967861"/>
                <a:gd name="connsiteY241" fmla="*/ 161742 h 2340761"/>
                <a:gd name="connsiteX242" fmla="*/ 1462821 w 2967861"/>
                <a:gd name="connsiteY242" fmla="*/ 180679 h 2340761"/>
                <a:gd name="connsiteX243" fmla="*/ 1459716 w 2967861"/>
                <a:gd name="connsiteY243" fmla="*/ 198685 h 2340761"/>
                <a:gd name="connsiteX244" fmla="*/ 1455680 w 2967861"/>
                <a:gd name="connsiteY244" fmla="*/ 215760 h 2340761"/>
                <a:gd name="connsiteX245" fmla="*/ 1452576 w 2967861"/>
                <a:gd name="connsiteY245" fmla="*/ 215760 h 2340761"/>
                <a:gd name="connsiteX246" fmla="*/ 1445436 w 2967861"/>
                <a:gd name="connsiteY246" fmla="*/ 198685 h 2340761"/>
                <a:gd name="connsiteX247" fmla="*/ 1419358 w 2967861"/>
                <a:gd name="connsiteY247" fmla="*/ 203963 h 2340761"/>
                <a:gd name="connsiteX248" fmla="*/ 1395454 w 2967861"/>
                <a:gd name="connsiteY248" fmla="*/ 211414 h 2340761"/>
                <a:gd name="connsiteX249" fmla="*/ 1399490 w 2967861"/>
                <a:gd name="connsiteY249" fmla="*/ 233766 h 2340761"/>
                <a:gd name="connsiteX250" fmla="*/ 1404767 w 2967861"/>
                <a:gd name="connsiteY250" fmla="*/ 253945 h 2340761"/>
                <a:gd name="connsiteX251" fmla="*/ 1410045 w 2967861"/>
                <a:gd name="connsiteY251" fmla="*/ 275055 h 2340761"/>
                <a:gd name="connsiteX252" fmla="*/ 1419358 w 2967861"/>
                <a:gd name="connsiteY252" fmla="*/ 290888 h 2340761"/>
                <a:gd name="connsiteX253" fmla="*/ 1431776 w 2967861"/>
                <a:gd name="connsiteY253" fmla="*/ 304547 h 2340761"/>
                <a:gd name="connsiteX254" fmla="*/ 1431776 w 2967861"/>
                <a:gd name="connsiteY254" fmla="*/ 312929 h 2340761"/>
                <a:gd name="connsiteX255" fmla="*/ 1416254 w 2967861"/>
                <a:gd name="connsiteY255" fmla="*/ 302374 h 2340761"/>
                <a:gd name="connsiteX256" fmla="*/ 1399490 w 2967861"/>
                <a:gd name="connsiteY256" fmla="*/ 287473 h 2340761"/>
                <a:gd name="connsiteX257" fmla="*/ 1388934 w 2967861"/>
                <a:gd name="connsiteY257" fmla="*/ 272571 h 2340761"/>
                <a:gd name="connsiteX258" fmla="*/ 1368135 w 2967861"/>
                <a:gd name="connsiteY258" fmla="*/ 272571 h 2340761"/>
                <a:gd name="connsiteX259" fmla="*/ 1352612 w 2967861"/>
                <a:gd name="connsiteY259" fmla="*/ 275676 h 2340761"/>
                <a:gd name="connsiteX260" fmla="*/ 1338953 w 2967861"/>
                <a:gd name="connsiteY260" fmla="*/ 283127 h 2340761"/>
                <a:gd name="connsiteX261" fmla="*/ 1331812 w 2967861"/>
                <a:gd name="connsiteY261" fmla="*/ 274745 h 2340761"/>
                <a:gd name="connsiteX262" fmla="*/ 1328708 w 2967861"/>
                <a:gd name="connsiteY262" fmla="*/ 263258 h 2340761"/>
                <a:gd name="connsiteX263" fmla="*/ 1324672 w 2967861"/>
                <a:gd name="connsiteY263" fmla="*/ 252703 h 2340761"/>
                <a:gd name="connsiteX264" fmla="*/ 1321568 w 2967861"/>
                <a:gd name="connsiteY264" fmla="*/ 250530 h 2340761"/>
                <a:gd name="connsiteX265" fmla="*/ 1321568 w 2967861"/>
                <a:gd name="connsiteY265" fmla="*/ 249909 h 2340761"/>
                <a:gd name="connsiteX266" fmla="*/ 1319394 w 2967861"/>
                <a:gd name="connsiteY266" fmla="*/ 249909 h 2340761"/>
                <a:gd name="connsiteX267" fmla="*/ 1316290 w 2967861"/>
                <a:gd name="connsiteY267" fmla="*/ 249909 h 2340761"/>
                <a:gd name="connsiteX268" fmla="*/ 1312254 w 2967861"/>
                <a:gd name="connsiteY268" fmla="*/ 249909 h 2340761"/>
                <a:gd name="connsiteX269" fmla="*/ 1312254 w 2967861"/>
                <a:gd name="connsiteY269" fmla="*/ 284679 h 2340761"/>
                <a:gd name="connsiteX270" fmla="*/ 1289281 w 2967861"/>
                <a:gd name="connsiteY270" fmla="*/ 305789 h 2340761"/>
                <a:gd name="connsiteX271" fmla="*/ 1294559 w 2967861"/>
                <a:gd name="connsiteY271" fmla="*/ 320691 h 2340761"/>
                <a:gd name="connsiteX272" fmla="*/ 1299837 w 2967861"/>
                <a:gd name="connsiteY272" fmla="*/ 331246 h 2340761"/>
                <a:gd name="connsiteX273" fmla="*/ 1305114 w 2967861"/>
                <a:gd name="connsiteY273" fmla="*/ 343974 h 2340761"/>
                <a:gd name="connsiteX274" fmla="*/ 1309150 w 2967861"/>
                <a:gd name="connsiteY274" fmla="*/ 362911 h 2340761"/>
                <a:gd name="connsiteX275" fmla="*/ 1329018 w 2967861"/>
                <a:gd name="connsiteY275" fmla="*/ 370362 h 2340761"/>
                <a:gd name="connsiteX276" fmla="*/ 1350750 w 2967861"/>
                <a:gd name="connsiteY276" fmla="*/ 378744 h 2340761"/>
                <a:gd name="connsiteX277" fmla="*/ 1368445 w 2967861"/>
                <a:gd name="connsiteY277" fmla="*/ 386195 h 2340761"/>
                <a:gd name="connsiteX278" fmla="*/ 1368445 w 2967861"/>
                <a:gd name="connsiteY278" fmla="*/ 392403 h 2340761"/>
                <a:gd name="connsiteX279" fmla="*/ 1350750 w 2967861"/>
                <a:gd name="connsiteY279" fmla="*/ 386195 h 2340761"/>
                <a:gd name="connsiteX280" fmla="*/ 1332123 w 2967861"/>
                <a:gd name="connsiteY280" fmla="*/ 386195 h 2340761"/>
                <a:gd name="connsiteX281" fmla="*/ 1312254 w 2967861"/>
                <a:gd name="connsiteY281" fmla="*/ 386195 h 2340761"/>
                <a:gd name="connsiteX282" fmla="*/ 1314427 w 2967861"/>
                <a:gd name="connsiteY282" fmla="*/ 401096 h 2340761"/>
                <a:gd name="connsiteX283" fmla="*/ 1316601 w 2967861"/>
                <a:gd name="connsiteY283" fmla="*/ 418170 h 2340761"/>
                <a:gd name="connsiteX284" fmla="*/ 1319705 w 2967861"/>
                <a:gd name="connsiteY284" fmla="*/ 435245 h 2340761"/>
                <a:gd name="connsiteX285" fmla="*/ 1316601 w 2967861"/>
                <a:gd name="connsiteY285" fmla="*/ 453251 h 2340761"/>
                <a:gd name="connsiteX286" fmla="*/ 1310392 w 2967861"/>
                <a:gd name="connsiteY286" fmla="*/ 464737 h 2340761"/>
                <a:gd name="connsiteX287" fmla="*/ 1303251 w 2967861"/>
                <a:gd name="connsiteY287" fmla="*/ 479639 h 2340761"/>
                <a:gd name="connsiteX288" fmla="*/ 1296111 w 2967861"/>
                <a:gd name="connsiteY288" fmla="*/ 492367 h 2340761"/>
                <a:gd name="connsiteX289" fmla="*/ 1293006 w 2967861"/>
                <a:gd name="connsiteY289" fmla="*/ 494540 h 2340761"/>
                <a:gd name="connsiteX290" fmla="*/ 1290833 w 2967861"/>
                <a:gd name="connsiteY290" fmla="*/ 495472 h 2340761"/>
                <a:gd name="connsiteX291" fmla="*/ 1289902 w 2967861"/>
                <a:gd name="connsiteY291" fmla="*/ 497645 h 2340761"/>
                <a:gd name="connsiteX292" fmla="*/ 1269102 w 2967861"/>
                <a:gd name="connsiteY292" fmla="*/ 497645 h 2340761"/>
                <a:gd name="connsiteX293" fmla="*/ 1269102 w 2967861"/>
                <a:gd name="connsiteY293" fmla="*/ 492057 h 2340761"/>
                <a:gd name="connsiteX294" fmla="*/ 1276243 w 2967861"/>
                <a:gd name="connsiteY294" fmla="*/ 489883 h 2340761"/>
                <a:gd name="connsiteX295" fmla="*/ 1282452 w 2967861"/>
                <a:gd name="connsiteY295" fmla="*/ 486779 h 2340761"/>
                <a:gd name="connsiteX296" fmla="*/ 1287729 w 2967861"/>
                <a:gd name="connsiteY296" fmla="*/ 484606 h 2340761"/>
                <a:gd name="connsiteX297" fmla="*/ 1290833 w 2967861"/>
                <a:gd name="connsiteY297" fmla="*/ 480260 h 2340761"/>
                <a:gd name="connsiteX298" fmla="*/ 1296111 w 2967861"/>
                <a:gd name="connsiteY298" fmla="*/ 477155 h 2340761"/>
                <a:gd name="connsiteX299" fmla="*/ 1296111 w 2967861"/>
                <a:gd name="connsiteY299" fmla="*/ 460081 h 2340761"/>
                <a:gd name="connsiteX300" fmla="*/ 1300147 w 2967861"/>
                <a:gd name="connsiteY300" fmla="*/ 447352 h 2340761"/>
                <a:gd name="connsiteX301" fmla="*/ 1305424 w 2967861"/>
                <a:gd name="connsiteY301" fmla="*/ 435866 h 2340761"/>
                <a:gd name="connsiteX302" fmla="*/ 1302320 w 2967861"/>
                <a:gd name="connsiteY302" fmla="*/ 429657 h 2340761"/>
                <a:gd name="connsiteX303" fmla="*/ 1300147 w 2967861"/>
                <a:gd name="connsiteY303" fmla="*/ 423448 h 2340761"/>
                <a:gd name="connsiteX304" fmla="*/ 1296111 w 2967861"/>
                <a:gd name="connsiteY304" fmla="*/ 420344 h 2340761"/>
                <a:gd name="connsiteX305" fmla="*/ 1293006 w 2967861"/>
                <a:gd name="connsiteY305" fmla="*/ 415997 h 2340761"/>
                <a:gd name="connsiteX306" fmla="*/ 1290833 w 2967861"/>
                <a:gd name="connsiteY306" fmla="*/ 412893 h 2340761"/>
                <a:gd name="connsiteX307" fmla="*/ 1289902 w 2967861"/>
                <a:gd name="connsiteY307" fmla="*/ 407615 h 2340761"/>
                <a:gd name="connsiteX308" fmla="*/ 1289902 w 2967861"/>
                <a:gd name="connsiteY308" fmla="*/ 400165 h 2340761"/>
                <a:gd name="connsiteX309" fmla="*/ 1293006 w 2967861"/>
                <a:gd name="connsiteY309" fmla="*/ 390541 h 2340761"/>
                <a:gd name="connsiteX310" fmla="*/ 1296111 w 2967861"/>
                <a:gd name="connsiteY310" fmla="*/ 379054 h 2340761"/>
                <a:gd name="connsiteX311" fmla="*/ 1296111 w 2967861"/>
                <a:gd name="connsiteY311" fmla="*/ 366326 h 2340761"/>
                <a:gd name="connsiteX312" fmla="*/ 1293006 w 2967861"/>
                <a:gd name="connsiteY312" fmla="*/ 355771 h 2340761"/>
                <a:gd name="connsiteX313" fmla="*/ 1289902 w 2967861"/>
                <a:gd name="connsiteY313" fmla="*/ 340870 h 2340761"/>
                <a:gd name="connsiteX314" fmla="*/ 1283693 w 2967861"/>
                <a:gd name="connsiteY314" fmla="*/ 328141 h 2340761"/>
                <a:gd name="connsiteX315" fmla="*/ 1280589 w 2967861"/>
                <a:gd name="connsiteY315" fmla="*/ 318517 h 2340761"/>
                <a:gd name="connsiteX316" fmla="*/ 1282762 w 2967861"/>
                <a:gd name="connsiteY316" fmla="*/ 311067 h 2340761"/>
                <a:gd name="connsiteX317" fmla="*/ 1283693 w 2967861"/>
                <a:gd name="connsiteY317" fmla="*/ 299580 h 2340761"/>
                <a:gd name="connsiteX318" fmla="*/ 1287729 w 2967861"/>
                <a:gd name="connsiteY318" fmla="*/ 286852 h 2340761"/>
                <a:gd name="connsiteX319" fmla="*/ 1290833 w 2967861"/>
                <a:gd name="connsiteY319" fmla="*/ 271951 h 2340761"/>
                <a:gd name="connsiteX320" fmla="*/ 1293006 w 2967861"/>
                <a:gd name="connsiteY320" fmla="*/ 257049 h 2340761"/>
                <a:gd name="connsiteX321" fmla="*/ 1285866 w 2967861"/>
                <a:gd name="connsiteY321" fmla="*/ 249598 h 2340761"/>
                <a:gd name="connsiteX322" fmla="*/ 1280589 w 2967861"/>
                <a:gd name="connsiteY322" fmla="*/ 239975 h 2340761"/>
                <a:gd name="connsiteX323" fmla="*/ 1260720 w 2967861"/>
                <a:gd name="connsiteY323" fmla="*/ 239043 h 2340761"/>
                <a:gd name="connsiteX324" fmla="*/ 1243956 w 2967861"/>
                <a:gd name="connsiteY324" fmla="*/ 239975 h 2340761"/>
                <a:gd name="connsiteX325" fmla="*/ 1234643 w 2967861"/>
                <a:gd name="connsiteY325" fmla="*/ 246184 h 2340761"/>
                <a:gd name="connsiteX326" fmla="*/ 1227502 w 2967861"/>
                <a:gd name="connsiteY326" fmla="*/ 254566 h 2340761"/>
                <a:gd name="connsiteX327" fmla="*/ 1222225 w 2967861"/>
                <a:gd name="connsiteY327" fmla="*/ 266052 h 2340761"/>
                <a:gd name="connsiteX328" fmla="*/ 1218189 w 2967861"/>
                <a:gd name="connsiteY328" fmla="*/ 276607 h 2340761"/>
                <a:gd name="connsiteX329" fmla="*/ 1215085 w 2967861"/>
                <a:gd name="connsiteY329" fmla="*/ 290267 h 2340761"/>
                <a:gd name="connsiteX330" fmla="*/ 1211049 w 2967861"/>
                <a:gd name="connsiteY330" fmla="*/ 300822 h 2340761"/>
                <a:gd name="connsiteX331" fmla="*/ 1203909 w 2967861"/>
                <a:gd name="connsiteY331" fmla="*/ 310446 h 2340761"/>
                <a:gd name="connsiteX332" fmla="*/ 1193353 w 2967861"/>
                <a:gd name="connsiteY332" fmla="*/ 317896 h 2340761"/>
                <a:gd name="connsiteX333" fmla="*/ 1196458 w 2967861"/>
                <a:gd name="connsiteY333" fmla="*/ 338075 h 2340761"/>
                <a:gd name="connsiteX334" fmla="*/ 1198631 w 2967861"/>
                <a:gd name="connsiteY334" fmla="*/ 352977 h 2340761"/>
                <a:gd name="connsiteX335" fmla="*/ 1202667 w 2967861"/>
                <a:gd name="connsiteY335" fmla="*/ 370051 h 2340761"/>
                <a:gd name="connsiteX336" fmla="*/ 1200494 w 2967861"/>
                <a:gd name="connsiteY336" fmla="*/ 392403 h 2340761"/>
                <a:gd name="connsiteX337" fmla="*/ 1217258 w 2967861"/>
                <a:gd name="connsiteY337" fmla="*/ 392403 h 2340761"/>
                <a:gd name="connsiteX338" fmla="*/ 1218189 w 2967861"/>
                <a:gd name="connsiteY338" fmla="*/ 399854 h 2340761"/>
                <a:gd name="connsiteX339" fmla="*/ 1222225 w 2967861"/>
                <a:gd name="connsiteY339" fmla="*/ 405132 h 2340761"/>
                <a:gd name="connsiteX340" fmla="*/ 1224398 w 2967861"/>
                <a:gd name="connsiteY340" fmla="*/ 410409 h 2340761"/>
                <a:gd name="connsiteX341" fmla="*/ 1227502 w 2967861"/>
                <a:gd name="connsiteY341" fmla="*/ 414756 h 2340761"/>
                <a:gd name="connsiteX342" fmla="*/ 1232780 w 2967861"/>
                <a:gd name="connsiteY342" fmla="*/ 420033 h 2340761"/>
                <a:gd name="connsiteX343" fmla="*/ 1231849 w 2967861"/>
                <a:gd name="connsiteY343" fmla="*/ 423138 h 2340761"/>
                <a:gd name="connsiteX344" fmla="*/ 1231849 w 2967861"/>
                <a:gd name="connsiteY344" fmla="*/ 425311 h 2340761"/>
                <a:gd name="connsiteX345" fmla="*/ 1229676 w 2967861"/>
                <a:gd name="connsiteY345" fmla="*/ 427484 h 2340761"/>
                <a:gd name="connsiteX346" fmla="*/ 1220362 w 2967861"/>
                <a:gd name="connsiteY346" fmla="*/ 423138 h 2340761"/>
                <a:gd name="connsiteX347" fmla="*/ 1205771 w 2967861"/>
                <a:gd name="connsiteY347" fmla="*/ 415687 h 2340761"/>
                <a:gd name="connsiteX348" fmla="*/ 1190249 w 2967861"/>
                <a:gd name="connsiteY348" fmla="*/ 402959 h 2340761"/>
                <a:gd name="connsiteX349" fmla="*/ 1171622 w 2967861"/>
                <a:gd name="connsiteY349" fmla="*/ 390230 h 2340761"/>
                <a:gd name="connsiteX350" fmla="*/ 1159204 w 2967861"/>
                <a:gd name="connsiteY350" fmla="*/ 377502 h 2340761"/>
                <a:gd name="connsiteX351" fmla="*/ 1149891 w 2967861"/>
                <a:gd name="connsiteY351" fmla="*/ 366016 h 2340761"/>
                <a:gd name="connsiteX352" fmla="*/ 1142751 w 2967861"/>
                <a:gd name="connsiteY352" fmla="*/ 366016 h 2340761"/>
                <a:gd name="connsiteX353" fmla="*/ 1135611 w 2967861"/>
                <a:gd name="connsiteY353" fmla="*/ 366016 h 2340761"/>
                <a:gd name="connsiteX354" fmla="*/ 1130333 w 2967861"/>
                <a:gd name="connsiteY354" fmla="*/ 363842 h 2340761"/>
                <a:gd name="connsiteX355" fmla="*/ 1126297 w 2967861"/>
                <a:gd name="connsiteY355" fmla="*/ 362911 h 2340761"/>
                <a:gd name="connsiteX356" fmla="*/ 1119157 w 2967861"/>
                <a:gd name="connsiteY356" fmla="*/ 366016 h 2340761"/>
                <a:gd name="connsiteX357" fmla="*/ 1116052 w 2967861"/>
                <a:gd name="connsiteY357" fmla="*/ 368189 h 2340761"/>
                <a:gd name="connsiteX358" fmla="*/ 1112017 w 2967861"/>
                <a:gd name="connsiteY358" fmla="*/ 371293 h 2340761"/>
                <a:gd name="connsiteX359" fmla="*/ 1106739 w 2967861"/>
                <a:gd name="connsiteY359" fmla="*/ 375639 h 2340761"/>
                <a:gd name="connsiteX360" fmla="*/ 1106739 w 2967861"/>
                <a:gd name="connsiteY360" fmla="*/ 383090 h 2340761"/>
                <a:gd name="connsiteX361" fmla="*/ 1106739 w 2967861"/>
                <a:gd name="connsiteY361" fmla="*/ 388368 h 2340761"/>
                <a:gd name="connsiteX362" fmla="*/ 1108912 w 2967861"/>
                <a:gd name="connsiteY362" fmla="*/ 392714 h 2340761"/>
                <a:gd name="connsiteX363" fmla="*/ 1111085 w 2967861"/>
                <a:gd name="connsiteY363" fmla="*/ 395818 h 2340761"/>
                <a:gd name="connsiteX364" fmla="*/ 1114190 w 2967861"/>
                <a:gd name="connsiteY364" fmla="*/ 400165 h 2340761"/>
                <a:gd name="connsiteX365" fmla="*/ 1114190 w 2967861"/>
                <a:gd name="connsiteY365" fmla="*/ 405442 h 2340761"/>
                <a:gd name="connsiteX366" fmla="*/ 1112017 w 2967861"/>
                <a:gd name="connsiteY366" fmla="*/ 410720 h 2340761"/>
                <a:gd name="connsiteX367" fmla="*/ 1112017 w 2967861"/>
                <a:gd name="connsiteY367" fmla="*/ 415066 h 2340761"/>
                <a:gd name="connsiteX368" fmla="*/ 1111085 w 2967861"/>
                <a:gd name="connsiteY368" fmla="*/ 415997 h 2340761"/>
                <a:gd name="connsiteX369" fmla="*/ 1108912 w 2967861"/>
                <a:gd name="connsiteY369" fmla="*/ 420344 h 2340761"/>
                <a:gd name="connsiteX370" fmla="*/ 1106739 w 2967861"/>
                <a:gd name="connsiteY370" fmla="*/ 423448 h 2340761"/>
                <a:gd name="connsiteX371" fmla="*/ 1099599 w 2967861"/>
                <a:gd name="connsiteY371" fmla="*/ 422517 h 2340761"/>
                <a:gd name="connsiteX372" fmla="*/ 1096495 w 2967861"/>
                <a:gd name="connsiteY372" fmla="*/ 422517 h 2340761"/>
                <a:gd name="connsiteX373" fmla="*/ 1094321 w 2967861"/>
                <a:gd name="connsiteY373" fmla="*/ 420344 h 2340761"/>
                <a:gd name="connsiteX374" fmla="*/ 1092148 w 2967861"/>
                <a:gd name="connsiteY374" fmla="*/ 418170 h 2340761"/>
                <a:gd name="connsiteX375" fmla="*/ 1089044 w 2967861"/>
                <a:gd name="connsiteY375" fmla="*/ 415066 h 2340761"/>
                <a:gd name="connsiteX376" fmla="*/ 1086871 w 2967861"/>
                <a:gd name="connsiteY376" fmla="*/ 412893 h 2340761"/>
                <a:gd name="connsiteX377" fmla="*/ 1083766 w 2967861"/>
                <a:gd name="connsiteY377" fmla="*/ 412893 h 2340761"/>
                <a:gd name="connsiteX378" fmla="*/ 1072280 w 2967861"/>
                <a:gd name="connsiteY378" fmla="*/ 415997 h 2340761"/>
                <a:gd name="connsiteX379" fmla="*/ 1061724 w 2967861"/>
                <a:gd name="connsiteY379" fmla="*/ 420344 h 2340761"/>
                <a:gd name="connsiteX380" fmla="*/ 1048065 w 2967861"/>
                <a:gd name="connsiteY380" fmla="*/ 425621 h 2340761"/>
                <a:gd name="connsiteX381" fmla="*/ 1035647 w 2967861"/>
                <a:gd name="connsiteY381" fmla="*/ 430899 h 2340761"/>
                <a:gd name="connsiteX382" fmla="*/ 1030369 w 2967861"/>
                <a:gd name="connsiteY382" fmla="*/ 436176 h 2340761"/>
                <a:gd name="connsiteX383" fmla="*/ 1021056 w 2967861"/>
                <a:gd name="connsiteY383" fmla="*/ 436176 h 2340761"/>
                <a:gd name="connsiteX384" fmla="*/ 1028196 w 2967861"/>
                <a:gd name="connsiteY384" fmla="*/ 425621 h 2340761"/>
                <a:gd name="connsiteX385" fmla="*/ 1035336 w 2967861"/>
                <a:gd name="connsiteY385" fmla="*/ 420344 h 2340761"/>
                <a:gd name="connsiteX386" fmla="*/ 1044650 w 2967861"/>
                <a:gd name="connsiteY386" fmla="*/ 415066 h 2340761"/>
                <a:gd name="connsiteX387" fmla="*/ 1053963 w 2967861"/>
                <a:gd name="connsiteY387" fmla="*/ 407615 h 2340761"/>
                <a:gd name="connsiteX388" fmla="*/ 1040304 w 2967861"/>
                <a:gd name="connsiteY388" fmla="*/ 403269 h 2340761"/>
                <a:gd name="connsiteX389" fmla="*/ 1025713 w 2967861"/>
                <a:gd name="connsiteY389" fmla="*/ 400165 h 2340761"/>
                <a:gd name="connsiteX390" fmla="*/ 1010190 w 2967861"/>
                <a:gd name="connsiteY390" fmla="*/ 400165 h 2340761"/>
                <a:gd name="connsiteX391" fmla="*/ 1008017 w 2967861"/>
                <a:gd name="connsiteY391" fmla="*/ 407615 h 2340761"/>
                <a:gd name="connsiteX392" fmla="*/ 1008017 w 2967861"/>
                <a:gd name="connsiteY392" fmla="*/ 412893 h 2340761"/>
                <a:gd name="connsiteX393" fmla="*/ 1005844 w 2967861"/>
                <a:gd name="connsiteY393" fmla="*/ 415997 h 2340761"/>
                <a:gd name="connsiteX394" fmla="*/ 1003671 w 2967861"/>
                <a:gd name="connsiteY394" fmla="*/ 420344 h 2340761"/>
                <a:gd name="connsiteX395" fmla="*/ 1000567 w 2967861"/>
                <a:gd name="connsiteY395" fmla="*/ 423448 h 2340761"/>
                <a:gd name="connsiteX396" fmla="*/ 1000567 w 2967861"/>
                <a:gd name="connsiteY396" fmla="*/ 427794 h 2340761"/>
                <a:gd name="connsiteX397" fmla="*/ 996531 w 2967861"/>
                <a:gd name="connsiteY397" fmla="*/ 425621 h 2340761"/>
                <a:gd name="connsiteX398" fmla="*/ 995600 w 2967861"/>
                <a:gd name="connsiteY398" fmla="*/ 422517 h 2340761"/>
                <a:gd name="connsiteX399" fmla="*/ 993426 w 2967861"/>
                <a:gd name="connsiteY399" fmla="*/ 420344 h 2340761"/>
                <a:gd name="connsiteX400" fmla="*/ 991253 w 2967861"/>
                <a:gd name="connsiteY400" fmla="*/ 415997 h 2340761"/>
                <a:gd name="connsiteX401" fmla="*/ 990322 w 2967861"/>
                <a:gd name="connsiteY401" fmla="*/ 412893 h 2340761"/>
                <a:gd name="connsiteX402" fmla="*/ 986286 w 2967861"/>
                <a:gd name="connsiteY402" fmla="*/ 410720 h 2340761"/>
                <a:gd name="connsiteX403" fmla="*/ 983182 w 2967861"/>
                <a:gd name="connsiteY403" fmla="*/ 408547 h 2340761"/>
                <a:gd name="connsiteX404" fmla="*/ 981009 w 2967861"/>
                <a:gd name="connsiteY404" fmla="*/ 410720 h 2340761"/>
                <a:gd name="connsiteX405" fmla="*/ 975731 w 2967861"/>
                <a:gd name="connsiteY405" fmla="*/ 410720 h 2340761"/>
                <a:gd name="connsiteX406" fmla="*/ 969522 w 2967861"/>
                <a:gd name="connsiteY406" fmla="*/ 412893 h 2340761"/>
                <a:gd name="connsiteX407" fmla="*/ 957104 w 2967861"/>
                <a:gd name="connsiteY407" fmla="*/ 429967 h 2340761"/>
                <a:gd name="connsiteX408" fmla="*/ 942513 w 2967861"/>
                <a:gd name="connsiteY408" fmla="*/ 443627 h 2340761"/>
                <a:gd name="connsiteX409" fmla="*/ 930095 w 2967861"/>
                <a:gd name="connsiteY409" fmla="*/ 460702 h 2340761"/>
                <a:gd name="connsiteX410" fmla="*/ 932269 w 2967861"/>
                <a:gd name="connsiteY410" fmla="*/ 465979 h 2340761"/>
                <a:gd name="connsiteX411" fmla="*/ 932269 w 2967861"/>
                <a:gd name="connsiteY411" fmla="*/ 470325 h 2340761"/>
                <a:gd name="connsiteX412" fmla="*/ 932269 w 2967861"/>
                <a:gd name="connsiteY412" fmla="*/ 475603 h 2340761"/>
                <a:gd name="connsiteX413" fmla="*/ 932269 w 2967861"/>
                <a:gd name="connsiteY413" fmla="*/ 479949 h 2340761"/>
                <a:gd name="connsiteX414" fmla="*/ 930095 w 2967861"/>
                <a:gd name="connsiteY414" fmla="*/ 485227 h 2340761"/>
                <a:gd name="connsiteX415" fmla="*/ 926060 w 2967861"/>
                <a:gd name="connsiteY415" fmla="*/ 487400 h 2340761"/>
                <a:gd name="connsiteX416" fmla="*/ 925128 w 2967861"/>
                <a:gd name="connsiteY416" fmla="*/ 487400 h 2340761"/>
                <a:gd name="connsiteX417" fmla="*/ 922955 w 2967861"/>
                <a:gd name="connsiteY417" fmla="*/ 488331 h 2340761"/>
                <a:gd name="connsiteX418" fmla="*/ 920782 w 2967861"/>
                <a:gd name="connsiteY418" fmla="*/ 488331 h 2340761"/>
                <a:gd name="connsiteX419" fmla="*/ 915504 w 2967861"/>
                <a:gd name="connsiteY419" fmla="*/ 488331 h 2340761"/>
                <a:gd name="connsiteX420" fmla="*/ 911469 w 2967861"/>
                <a:gd name="connsiteY420" fmla="*/ 487400 h 2340761"/>
                <a:gd name="connsiteX421" fmla="*/ 908364 w 2967861"/>
                <a:gd name="connsiteY421" fmla="*/ 485227 h 2340761"/>
                <a:gd name="connsiteX422" fmla="*/ 906191 w 2967861"/>
                <a:gd name="connsiteY422" fmla="*/ 483054 h 2340761"/>
                <a:gd name="connsiteX423" fmla="*/ 900914 w 2967861"/>
                <a:gd name="connsiteY423" fmla="*/ 480881 h 2340761"/>
                <a:gd name="connsiteX424" fmla="*/ 900914 w 2967861"/>
                <a:gd name="connsiteY424" fmla="*/ 460702 h 2340761"/>
                <a:gd name="connsiteX425" fmla="*/ 908054 w 2967861"/>
                <a:gd name="connsiteY425" fmla="*/ 460702 h 2340761"/>
                <a:gd name="connsiteX426" fmla="*/ 911158 w 2967861"/>
                <a:gd name="connsiteY426" fmla="*/ 458528 h 2340761"/>
                <a:gd name="connsiteX427" fmla="*/ 913331 w 2967861"/>
                <a:gd name="connsiteY427" fmla="*/ 458528 h 2340761"/>
                <a:gd name="connsiteX428" fmla="*/ 917367 w 2967861"/>
                <a:gd name="connsiteY428" fmla="*/ 457597 h 2340761"/>
                <a:gd name="connsiteX429" fmla="*/ 917367 w 2967861"/>
                <a:gd name="connsiteY429" fmla="*/ 447973 h 2340761"/>
                <a:gd name="connsiteX430" fmla="*/ 911158 w 2967861"/>
                <a:gd name="connsiteY430" fmla="*/ 438349 h 2340761"/>
                <a:gd name="connsiteX431" fmla="*/ 904018 w 2967861"/>
                <a:gd name="connsiteY431" fmla="*/ 427794 h 2340761"/>
                <a:gd name="connsiteX432" fmla="*/ 896878 w 2967861"/>
                <a:gd name="connsiteY432" fmla="*/ 420344 h 2340761"/>
                <a:gd name="connsiteX433" fmla="*/ 866765 w 2967861"/>
                <a:gd name="connsiteY433" fmla="*/ 420344 h 2340761"/>
                <a:gd name="connsiteX434" fmla="*/ 873905 w 2967861"/>
                <a:gd name="connsiteY434" fmla="*/ 464737 h 2340761"/>
                <a:gd name="connsiteX435" fmla="*/ 877009 w 2967861"/>
                <a:gd name="connsiteY435" fmla="*/ 504785 h 2340761"/>
                <a:gd name="connsiteX436" fmla="*/ 869869 w 2967861"/>
                <a:gd name="connsiteY436" fmla="*/ 502612 h 2340761"/>
                <a:gd name="connsiteX437" fmla="*/ 862729 w 2967861"/>
                <a:gd name="connsiteY437" fmla="*/ 501680 h 2340761"/>
                <a:gd name="connsiteX438" fmla="*/ 855588 w 2967861"/>
                <a:gd name="connsiteY438" fmla="*/ 499507 h 2340761"/>
                <a:gd name="connsiteX439" fmla="*/ 850311 w 2967861"/>
                <a:gd name="connsiteY439" fmla="*/ 497334 h 2340761"/>
                <a:gd name="connsiteX440" fmla="*/ 840997 w 2967861"/>
                <a:gd name="connsiteY440" fmla="*/ 510062 h 2340761"/>
                <a:gd name="connsiteX441" fmla="*/ 830442 w 2967861"/>
                <a:gd name="connsiteY441" fmla="*/ 521549 h 2340761"/>
                <a:gd name="connsiteX442" fmla="*/ 813678 w 2967861"/>
                <a:gd name="connsiteY442" fmla="*/ 529000 h 2340761"/>
                <a:gd name="connsiteX443" fmla="*/ 815851 w 2967861"/>
                <a:gd name="connsiteY443" fmla="*/ 534277 h 2340761"/>
                <a:gd name="connsiteX444" fmla="*/ 815851 w 2967861"/>
                <a:gd name="connsiteY444" fmla="*/ 537382 h 2340761"/>
                <a:gd name="connsiteX445" fmla="*/ 815851 w 2967861"/>
                <a:gd name="connsiteY445" fmla="*/ 539555 h 2340761"/>
                <a:gd name="connsiteX446" fmla="*/ 818025 w 2967861"/>
                <a:gd name="connsiteY446" fmla="*/ 541728 h 2340761"/>
                <a:gd name="connsiteX447" fmla="*/ 818956 w 2967861"/>
                <a:gd name="connsiteY447" fmla="*/ 543901 h 2340761"/>
                <a:gd name="connsiteX448" fmla="*/ 821129 w 2967861"/>
                <a:gd name="connsiteY448" fmla="*/ 544832 h 2340761"/>
                <a:gd name="connsiteX449" fmla="*/ 821129 w 2967861"/>
                <a:gd name="connsiteY449" fmla="*/ 551041 h 2340761"/>
                <a:gd name="connsiteX450" fmla="*/ 818956 w 2967861"/>
                <a:gd name="connsiteY450" fmla="*/ 556319 h 2340761"/>
                <a:gd name="connsiteX451" fmla="*/ 818025 w 2967861"/>
                <a:gd name="connsiteY451" fmla="*/ 558492 h 2340761"/>
                <a:gd name="connsiteX452" fmla="*/ 815851 w 2967861"/>
                <a:gd name="connsiteY452" fmla="*/ 561596 h 2340761"/>
                <a:gd name="connsiteX453" fmla="*/ 813678 w 2967861"/>
                <a:gd name="connsiteY453" fmla="*/ 565943 h 2340761"/>
                <a:gd name="connsiteX454" fmla="*/ 799087 w 2967861"/>
                <a:gd name="connsiteY454" fmla="*/ 559734 h 2340761"/>
                <a:gd name="connsiteX455" fmla="*/ 786669 w 2967861"/>
                <a:gd name="connsiteY455" fmla="*/ 552283 h 2340761"/>
                <a:gd name="connsiteX456" fmla="*/ 774252 w 2967861"/>
                <a:gd name="connsiteY456" fmla="*/ 544832 h 2340761"/>
                <a:gd name="connsiteX457" fmla="*/ 774252 w 2967861"/>
                <a:gd name="connsiteY457" fmla="*/ 549179 h 2340761"/>
                <a:gd name="connsiteX458" fmla="*/ 767732 w 2967861"/>
                <a:gd name="connsiteY458" fmla="*/ 549179 h 2340761"/>
                <a:gd name="connsiteX459" fmla="*/ 767732 w 2967861"/>
                <a:gd name="connsiteY459" fmla="*/ 559734 h 2340761"/>
                <a:gd name="connsiteX460" fmla="*/ 769906 w 2967861"/>
                <a:gd name="connsiteY460" fmla="*/ 569358 h 2340761"/>
                <a:gd name="connsiteX461" fmla="*/ 772079 w 2967861"/>
                <a:gd name="connsiteY461" fmla="*/ 582086 h 2340761"/>
                <a:gd name="connsiteX462" fmla="*/ 764938 w 2967861"/>
                <a:gd name="connsiteY462" fmla="*/ 581155 h 2340761"/>
                <a:gd name="connsiteX463" fmla="*/ 760903 w 2967861"/>
                <a:gd name="connsiteY463" fmla="*/ 576808 h 2340761"/>
                <a:gd name="connsiteX464" fmla="*/ 755625 w 2967861"/>
                <a:gd name="connsiteY464" fmla="*/ 574635 h 2340761"/>
                <a:gd name="connsiteX465" fmla="*/ 752520 w 2967861"/>
                <a:gd name="connsiteY465" fmla="*/ 569358 h 2340761"/>
                <a:gd name="connsiteX466" fmla="*/ 748485 w 2967861"/>
                <a:gd name="connsiteY466" fmla="*/ 559734 h 2340761"/>
                <a:gd name="connsiteX467" fmla="*/ 745380 w 2967861"/>
                <a:gd name="connsiteY467" fmla="*/ 544832 h 2340761"/>
                <a:gd name="connsiteX468" fmla="*/ 743207 w 2967861"/>
                <a:gd name="connsiteY468" fmla="*/ 526827 h 2340761"/>
                <a:gd name="connsiteX469" fmla="*/ 741034 w 2967861"/>
                <a:gd name="connsiteY469" fmla="*/ 509752 h 2340761"/>
                <a:gd name="connsiteX470" fmla="*/ 738861 w 2967861"/>
                <a:gd name="connsiteY470" fmla="*/ 497024 h 2340761"/>
                <a:gd name="connsiteX471" fmla="*/ 753452 w 2967861"/>
                <a:gd name="connsiteY471" fmla="*/ 502301 h 2340761"/>
                <a:gd name="connsiteX472" fmla="*/ 768043 w 2967861"/>
                <a:gd name="connsiteY472" fmla="*/ 509752 h 2340761"/>
                <a:gd name="connsiteX473" fmla="*/ 784807 w 2967861"/>
                <a:gd name="connsiteY473" fmla="*/ 517203 h 2340761"/>
                <a:gd name="connsiteX474" fmla="*/ 802502 w 2967861"/>
                <a:gd name="connsiteY474" fmla="*/ 517203 h 2340761"/>
                <a:gd name="connsiteX475" fmla="*/ 819266 w 2967861"/>
                <a:gd name="connsiteY475" fmla="*/ 508821 h 2340761"/>
                <a:gd name="connsiteX476" fmla="*/ 831684 w 2967861"/>
                <a:gd name="connsiteY476" fmla="*/ 495161 h 2340761"/>
                <a:gd name="connsiteX477" fmla="*/ 833857 w 2967861"/>
                <a:gd name="connsiteY477" fmla="*/ 479328 h 2340761"/>
                <a:gd name="connsiteX478" fmla="*/ 830753 w 2967861"/>
                <a:gd name="connsiteY478" fmla="*/ 462254 h 2340761"/>
                <a:gd name="connsiteX479" fmla="*/ 819266 w 2967861"/>
                <a:gd name="connsiteY479" fmla="*/ 445179 h 2340761"/>
                <a:gd name="connsiteX480" fmla="*/ 806848 w 2967861"/>
                <a:gd name="connsiteY480" fmla="*/ 429347 h 2340761"/>
                <a:gd name="connsiteX481" fmla="*/ 792258 w 2967861"/>
                <a:gd name="connsiteY481" fmla="*/ 414445 h 2340761"/>
                <a:gd name="connsiteX482" fmla="*/ 777667 w 2967861"/>
                <a:gd name="connsiteY482" fmla="*/ 402959 h 2340761"/>
                <a:gd name="connsiteX483" fmla="*/ 765249 w 2967861"/>
                <a:gd name="connsiteY483" fmla="*/ 395508 h 2340761"/>
                <a:gd name="connsiteX484" fmla="*/ 732031 w 2967861"/>
                <a:gd name="connsiteY484" fmla="*/ 392403 h 2340761"/>
                <a:gd name="connsiteX485" fmla="*/ 726753 w 2967861"/>
                <a:gd name="connsiteY485" fmla="*/ 386195 h 2340761"/>
                <a:gd name="connsiteX486" fmla="*/ 721476 w 2967861"/>
                <a:gd name="connsiteY486" fmla="*/ 380917 h 2340761"/>
                <a:gd name="connsiteX487" fmla="*/ 719303 w 2967861"/>
                <a:gd name="connsiteY487" fmla="*/ 375639 h 2340761"/>
                <a:gd name="connsiteX488" fmla="*/ 717130 w 2967861"/>
                <a:gd name="connsiteY488" fmla="*/ 371293 h 2340761"/>
                <a:gd name="connsiteX489" fmla="*/ 711852 w 2967861"/>
                <a:gd name="connsiteY489" fmla="*/ 371293 h 2340761"/>
                <a:gd name="connsiteX490" fmla="*/ 704712 w 2967861"/>
                <a:gd name="connsiteY490" fmla="*/ 373466 h 2340761"/>
                <a:gd name="connsiteX491" fmla="*/ 692294 w 2967861"/>
                <a:gd name="connsiteY491" fmla="*/ 378744 h 2340761"/>
                <a:gd name="connsiteX492" fmla="*/ 690121 w 2967861"/>
                <a:gd name="connsiteY492" fmla="*/ 375639 h 2340761"/>
                <a:gd name="connsiteX493" fmla="*/ 689190 w 2967861"/>
                <a:gd name="connsiteY493" fmla="*/ 373466 h 2340761"/>
                <a:gd name="connsiteX494" fmla="*/ 687016 w 2967861"/>
                <a:gd name="connsiteY494" fmla="*/ 373466 h 2340761"/>
                <a:gd name="connsiteX495" fmla="*/ 684843 w 2967861"/>
                <a:gd name="connsiteY495" fmla="*/ 370362 h 2340761"/>
                <a:gd name="connsiteX496" fmla="*/ 684843 w 2967861"/>
                <a:gd name="connsiteY496" fmla="*/ 366016 h 2340761"/>
                <a:gd name="connsiteX497" fmla="*/ 687016 w 2967861"/>
                <a:gd name="connsiteY497" fmla="*/ 363842 h 2340761"/>
                <a:gd name="connsiteX498" fmla="*/ 687016 w 2967861"/>
                <a:gd name="connsiteY498" fmla="*/ 362911 h 2340761"/>
                <a:gd name="connsiteX499" fmla="*/ 689190 w 2967861"/>
                <a:gd name="connsiteY499" fmla="*/ 362911 h 2340761"/>
                <a:gd name="connsiteX500" fmla="*/ 690121 w 2967861"/>
                <a:gd name="connsiteY500" fmla="*/ 360738 h 2340761"/>
                <a:gd name="connsiteX501" fmla="*/ 692294 w 2967861"/>
                <a:gd name="connsiteY501" fmla="*/ 358565 h 2340761"/>
                <a:gd name="connsiteX502" fmla="*/ 689190 w 2967861"/>
                <a:gd name="connsiteY502" fmla="*/ 343664 h 2340761"/>
                <a:gd name="connsiteX503" fmla="*/ 682981 w 2967861"/>
                <a:gd name="connsiteY503" fmla="*/ 336213 h 2340761"/>
                <a:gd name="connsiteX504" fmla="*/ 675840 w 2967861"/>
                <a:gd name="connsiteY504" fmla="*/ 334040 h 2340761"/>
                <a:gd name="connsiteX505" fmla="*/ 668700 w 2967861"/>
                <a:gd name="connsiteY505" fmla="*/ 333108 h 2340761"/>
                <a:gd name="connsiteX506" fmla="*/ 660318 w 2967861"/>
                <a:gd name="connsiteY506" fmla="*/ 328762 h 2340761"/>
                <a:gd name="connsiteX507" fmla="*/ 653178 w 2967861"/>
                <a:gd name="connsiteY507" fmla="*/ 321311 h 2340761"/>
                <a:gd name="connsiteX508" fmla="*/ 636414 w 2967861"/>
                <a:gd name="connsiteY508" fmla="*/ 323485 h 2340761"/>
                <a:gd name="connsiteX509" fmla="*/ 619650 w 2967861"/>
                <a:gd name="connsiteY509" fmla="*/ 327831 h 2340761"/>
                <a:gd name="connsiteX510" fmla="*/ 607232 w 2967861"/>
                <a:gd name="connsiteY510" fmla="*/ 330935 h 2340761"/>
                <a:gd name="connsiteX511" fmla="*/ 595745 w 2967861"/>
                <a:gd name="connsiteY511" fmla="*/ 340559 h 2340761"/>
                <a:gd name="connsiteX512" fmla="*/ 589536 w 2967861"/>
                <a:gd name="connsiteY512" fmla="*/ 355460 h 2340761"/>
                <a:gd name="connsiteX513" fmla="*/ 583328 w 2967861"/>
                <a:gd name="connsiteY513" fmla="*/ 351114 h 2340761"/>
                <a:gd name="connsiteX514" fmla="*/ 581465 w 2967861"/>
                <a:gd name="connsiteY514" fmla="*/ 351114 h 2340761"/>
                <a:gd name="connsiteX515" fmla="*/ 579292 w 2967861"/>
                <a:gd name="connsiteY515" fmla="*/ 348941 h 2340761"/>
                <a:gd name="connsiteX516" fmla="*/ 577119 w 2967861"/>
                <a:gd name="connsiteY516" fmla="*/ 348941 h 2340761"/>
                <a:gd name="connsiteX517" fmla="*/ 574014 w 2967861"/>
                <a:gd name="connsiteY517" fmla="*/ 348941 h 2340761"/>
                <a:gd name="connsiteX518" fmla="*/ 569978 w 2967861"/>
                <a:gd name="connsiteY518" fmla="*/ 348941 h 2340761"/>
                <a:gd name="connsiteX519" fmla="*/ 564701 w 2967861"/>
                <a:gd name="connsiteY519" fmla="*/ 348941 h 2340761"/>
                <a:gd name="connsiteX520" fmla="*/ 564701 w 2967861"/>
                <a:gd name="connsiteY520" fmla="*/ 362601 h 2340761"/>
                <a:gd name="connsiteX521" fmla="*/ 560665 w 2967861"/>
                <a:gd name="connsiteY521" fmla="*/ 360428 h 2340761"/>
                <a:gd name="connsiteX522" fmla="*/ 559734 w 2967861"/>
                <a:gd name="connsiteY522" fmla="*/ 360428 h 2340761"/>
                <a:gd name="connsiteX523" fmla="*/ 557561 w 2967861"/>
                <a:gd name="connsiteY523" fmla="*/ 360428 h 2340761"/>
                <a:gd name="connsiteX524" fmla="*/ 555387 w 2967861"/>
                <a:gd name="connsiteY524" fmla="*/ 358254 h 2340761"/>
                <a:gd name="connsiteX525" fmla="*/ 535519 w 2967861"/>
                <a:gd name="connsiteY525" fmla="*/ 363532 h 2340761"/>
                <a:gd name="connsiteX526" fmla="*/ 520928 w 2967861"/>
                <a:gd name="connsiteY526" fmla="*/ 375019 h 2340761"/>
                <a:gd name="connsiteX527" fmla="*/ 511615 w 2967861"/>
                <a:gd name="connsiteY527" fmla="*/ 392093 h 2340761"/>
                <a:gd name="connsiteX528" fmla="*/ 494850 w 2967861"/>
                <a:gd name="connsiteY528" fmla="*/ 392093 h 2340761"/>
                <a:gd name="connsiteX529" fmla="*/ 494850 w 2967861"/>
                <a:gd name="connsiteY529" fmla="*/ 406994 h 2340761"/>
                <a:gd name="connsiteX530" fmla="*/ 479328 w 2967861"/>
                <a:gd name="connsiteY530" fmla="*/ 415377 h 2340761"/>
                <a:gd name="connsiteX531" fmla="*/ 466910 w 2967861"/>
                <a:gd name="connsiteY531" fmla="*/ 430278 h 2340761"/>
                <a:gd name="connsiteX532" fmla="*/ 453251 w 2967861"/>
                <a:gd name="connsiteY532" fmla="*/ 452630 h 2340761"/>
                <a:gd name="connsiteX533" fmla="*/ 442696 w 2967861"/>
                <a:gd name="connsiteY533" fmla="*/ 476845 h 2340761"/>
                <a:gd name="connsiteX534" fmla="*/ 431209 w 2967861"/>
                <a:gd name="connsiteY534" fmla="*/ 501060 h 2340761"/>
                <a:gd name="connsiteX535" fmla="*/ 420654 w 2967861"/>
                <a:gd name="connsiteY535" fmla="*/ 524343 h 2340761"/>
                <a:gd name="connsiteX536" fmla="*/ 408236 w 2967861"/>
                <a:gd name="connsiteY536" fmla="*/ 544522 h 2340761"/>
                <a:gd name="connsiteX537" fmla="*/ 394577 w 2967861"/>
                <a:gd name="connsiteY537" fmla="*/ 561596 h 2340761"/>
                <a:gd name="connsiteX538" fmla="*/ 396750 w 2967861"/>
                <a:gd name="connsiteY538" fmla="*/ 565943 h 2340761"/>
                <a:gd name="connsiteX539" fmla="*/ 396750 w 2967861"/>
                <a:gd name="connsiteY539" fmla="*/ 569047 h 2340761"/>
                <a:gd name="connsiteX540" fmla="*/ 396750 w 2967861"/>
                <a:gd name="connsiteY540" fmla="*/ 571220 h 2340761"/>
                <a:gd name="connsiteX541" fmla="*/ 398923 w 2967861"/>
                <a:gd name="connsiteY541" fmla="*/ 571220 h 2340761"/>
                <a:gd name="connsiteX542" fmla="*/ 401096 w 2967861"/>
                <a:gd name="connsiteY542" fmla="*/ 571220 h 2340761"/>
                <a:gd name="connsiteX543" fmla="*/ 404200 w 2967861"/>
                <a:gd name="connsiteY543" fmla="*/ 573393 h 2340761"/>
                <a:gd name="connsiteX544" fmla="*/ 394887 w 2967861"/>
                <a:gd name="connsiteY544" fmla="*/ 581775 h 2340761"/>
                <a:gd name="connsiteX545" fmla="*/ 384332 w 2967861"/>
                <a:gd name="connsiteY545" fmla="*/ 586122 h 2340761"/>
                <a:gd name="connsiteX546" fmla="*/ 371914 w 2967861"/>
                <a:gd name="connsiteY546" fmla="*/ 593572 h 2340761"/>
                <a:gd name="connsiteX547" fmla="*/ 369741 w 2967861"/>
                <a:gd name="connsiteY547" fmla="*/ 596677 h 2340761"/>
                <a:gd name="connsiteX548" fmla="*/ 367568 w 2967861"/>
                <a:gd name="connsiteY548" fmla="*/ 602886 h 2340761"/>
                <a:gd name="connsiteX549" fmla="*/ 366636 w 2967861"/>
                <a:gd name="connsiteY549" fmla="*/ 605990 h 2340761"/>
                <a:gd name="connsiteX550" fmla="*/ 364463 w 2967861"/>
                <a:gd name="connsiteY550" fmla="*/ 610336 h 2340761"/>
                <a:gd name="connsiteX551" fmla="*/ 360427 w 2967861"/>
                <a:gd name="connsiteY551" fmla="*/ 613441 h 2340761"/>
                <a:gd name="connsiteX552" fmla="*/ 359496 w 2967861"/>
                <a:gd name="connsiteY552" fmla="*/ 611268 h 2340761"/>
                <a:gd name="connsiteX553" fmla="*/ 357323 w 2967861"/>
                <a:gd name="connsiteY553" fmla="*/ 610336 h 2340761"/>
                <a:gd name="connsiteX554" fmla="*/ 355150 w 2967861"/>
                <a:gd name="connsiteY554" fmla="*/ 608163 h 2340761"/>
                <a:gd name="connsiteX555" fmla="*/ 352045 w 2967861"/>
                <a:gd name="connsiteY555" fmla="*/ 605990 h 2340761"/>
                <a:gd name="connsiteX556" fmla="*/ 345836 w 2967861"/>
                <a:gd name="connsiteY556" fmla="*/ 611268 h 2340761"/>
                <a:gd name="connsiteX557" fmla="*/ 340559 w 2967861"/>
                <a:gd name="connsiteY557" fmla="*/ 617477 h 2340761"/>
                <a:gd name="connsiteX558" fmla="*/ 335281 w 2967861"/>
                <a:gd name="connsiteY558" fmla="*/ 622754 h 2340761"/>
                <a:gd name="connsiteX559" fmla="*/ 331246 w 2967861"/>
                <a:gd name="connsiteY559" fmla="*/ 625859 h 2340761"/>
                <a:gd name="connsiteX560" fmla="*/ 325968 w 2967861"/>
                <a:gd name="connsiteY560" fmla="*/ 640760 h 2340761"/>
                <a:gd name="connsiteX561" fmla="*/ 323795 w 2967861"/>
                <a:gd name="connsiteY561" fmla="*/ 652247 h 2340761"/>
                <a:gd name="connsiteX562" fmla="*/ 320690 w 2967861"/>
                <a:gd name="connsiteY562" fmla="*/ 660629 h 2340761"/>
                <a:gd name="connsiteX563" fmla="*/ 311377 w 2967861"/>
                <a:gd name="connsiteY563" fmla="*/ 670252 h 2340761"/>
                <a:gd name="connsiteX564" fmla="*/ 313550 w 2967861"/>
                <a:gd name="connsiteY564" fmla="*/ 692605 h 2340761"/>
                <a:gd name="connsiteX565" fmla="*/ 316655 w 2967861"/>
                <a:gd name="connsiteY565" fmla="*/ 709679 h 2340761"/>
                <a:gd name="connsiteX566" fmla="*/ 320690 w 2967861"/>
                <a:gd name="connsiteY566" fmla="*/ 724581 h 2340761"/>
                <a:gd name="connsiteX567" fmla="*/ 322864 w 2967861"/>
                <a:gd name="connsiteY567" fmla="*/ 742586 h 2340761"/>
                <a:gd name="connsiteX568" fmla="*/ 323795 w 2967861"/>
                <a:gd name="connsiteY568" fmla="*/ 764938 h 2340761"/>
                <a:gd name="connsiteX569" fmla="*/ 327831 w 2967861"/>
                <a:gd name="connsiteY569" fmla="*/ 764938 h 2340761"/>
                <a:gd name="connsiteX570" fmla="*/ 330004 w 2967861"/>
                <a:gd name="connsiteY570" fmla="*/ 767112 h 2340761"/>
                <a:gd name="connsiteX571" fmla="*/ 330935 w 2967861"/>
                <a:gd name="connsiteY571" fmla="*/ 767112 h 2340761"/>
                <a:gd name="connsiteX572" fmla="*/ 333108 w 2967861"/>
                <a:gd name="connsiteY572" fmla="*/ 767112 h 2340761"/>
                <a:gd name="connsiteX573" fmla="*/ 335281 w 2967861"/>
                <a:gd name="connsiteY573" fmla="*/ 769285 h 2340761"/>
                <a:gd name="connsiteX574" fmla="*/ 352977 w 2967861"/>
                <a:gd name="connsiteY574" fmla="*/ 764938 h 2340761"/>
                <a:gd name="connsiteX575" fmla="*/ 364463 w 2967861"/>
                <a:gd name="connsiteY575" fmla="*/ 759661 h 2340761"/>
                <a:gd name="connsiteX576" fmla="*/ 375018 w 2967861"/>
                <a:gd name="connsiteY576" fmla="*/ 752210 h 2340761"/>
                <a:gd name="connsiteX577" fmla="*/ 384332 w 2967861"/>
                <a:gd name="connsiteY577" fmla="*/ 742586 h 2340761"/>
                <a:gd name="connsiteX578" fmla="*/ 398923 w 2967861"/>
                <a:gd name="connsiteY578" fmla="*/ 735136 h 2340761"/>
                <a:gd name="connsiteX579" fmla="*/ 409478 w 2967861"/>
                <a:gd name="connsiteY579" fmla="*/ 762765 h 2340761"/>
                <a:gd name="connsiteX580" fmla="*/ 415687 w 2967861"/>
                <a:gd name="connsiteY580" fmla="*/ 786980 h 2340761"/>
                <a:gd name="connsiteX581" fmla="*/ 424069 w 2967861"/>
                <a:gd name="connsiteY581" fmla="*/ 809332 h 2340761"/>
                <a:gd name="connsiteX582" fmla="*/ 438660 w 2967861"/>
                <a:gd name="connsiteY582" fmla="*/ 829511 h 2340761"/>
                <a:gd name="connsiteX583" fmla="*/ 438660 w 2967861"/>
                <a:gd name="connsiteY583" fmla="*/ 833857 h 2340761"/>
                <a:gd name="connsiteX584" fmla="*/ 444869 w 2967861"/>
                <a:gd name="connsiteY584" fmla="*/ 833857 h 2340761"/>
                <a:gd name="connsiteX585" fmla="*/ 453251 w 2967861"/>
                <a:gd name="connsiteY585" fmla="*/ 818956 h 2340761"/>
                <a:gd name="connsiteX586" fmla="*/ 462564 w 2967861"/>
                <a:gd name="connsiteY586" fmla="*/ 807470 h 2340761"/>
                <a:gd name="connsiteX587" fmla="*/ 474051 w 2967861"/>
                <a:gd name="connsiteY587" fmla="*/ 796914 h 2340761"/>
                <a:gd name="connsiteX588" fmla="*/ 481191 w 2967861"/>
                <a:gd name="connsiteY588" fmla="*/ 784186 h 2340761"/>
                <a:gd name="connsiteX589" fmla="*/ 488331 w 2967861"/>
                <a:gd name="connsiteY589" fmla="*/ 767112 h 2340761"/>
                <a:gd name="connsiteX590" fmla="*/ 491436 w 2967861"/>
                <a:gd name="connsiteY590" fmla="*/ 744759 h 2340761"/>
                <a:gd name="connsiteX591" fmla="*/ 515340 w 2967861"/>
                <a:gd name="connsiteY591" fmla="*/ 735136 h 2340761"/>
                <a:gd name="connsiteX592" fmla="*/ 516271 w 2967861"/>
                <a:gd name="connsiteY592" fmla="*/ 734204 h 2340761"/>
                <a:gd name="connsiteX593" fmla="*/ 516271 w 2967861"/>
                <a:gd name="connsiteY593" fmla="*/ 729858 h 2340761"/>
                <a:gd name="connsiteX594" fmla="*/ 518444 w 2967861"/>
                <a:gd name="connsiteY594" fmla="*/ 727685 h 2340761"/>
                <a:gd name="connsiteX595" fmla="*/ 518444 w 2967861"/>
                <a:gd name="connsiteY595" fmla="*/ 726754 h 2340761"/>
                <a:gd name="connsiteX596" fmla="*/ 520618 w 2967861"/>
                <a:gd name="connsiteY596" fmla="*/ 724581 h 2340761"/>
                <a:gd name="connsiteX597" fmla="*/ 522791 w 2967861"/>
                <a:gd name="connsiteY597" fmla="*/ 722407 h 2340761"/>
                <a:gd name="connsiteX598" fmla="*/ 528068 w 2967861"/>
                <a:gd name="connsiteY598" fmla="*/ 720234 h 2340761"/>
                <a:gd name="connsiteX599" fmla="*/ 524032 w 2967861"/>
                <a:gd name="connsiteY599" fmla="*/ 704402 h 2340761"/>
                <a:gd name="connsiteX600" fmla="*/ 516892 w 2967861"/>
                <a:gd name="connsiteY600" fmla="*/ 690742 h 2340761"/>
                <a:gd name="connsiteX601" fmla="*/ 506337 w 2967861"/>
                <a:gd name="connsiteY601" fmla="*/ 680187 h 2340761"/>
                <a:gd name="connsiteX602" fmla="*/ 494850 w 2967861"/>
                <a:gd name="connsiteY602" fmla="*/ 670563 h 2340761"/>
                <a:gd name="connsiteX603" fmla="*/ 501059 w 2967861"/>
                <a:gd name="connsiteY603" fmla="*/ 645106 h 2340761"/>
                <a:gd name="connsiteX604" fmla="*/ 509441 w 2967861"/>
                <a:gd name="connsiteY604" fmla="*/ 622754 h 2340761"/>
                <a:gd name="connsiteX605" fmla="*/ 523101 w 2967861"/>
                <a:gd name="connsiteY605" fmla="*/ 603817 h 2340761"/>
                <a:gd name="connsiteX606" fmla="*/ 537692 w 2967861"/>
                <a:gd name="connsiteY606" fmla="*/ 587984 h 2340761"/>
                <a:gd name="connsiteX607" fmla="*/ 550110 w 2967861"/>
                <a:gd name="connsiteY607" fmla="*/ 570910 h 2340761"/>
                <a:gd name="connsiteX608" fmla="*/ 559423 w 2967861"/>
                <a:gd name="connsiteY608" fmla="*/ 550731 h 2340761"/>
                <a:gd name="connsiteX609" fmla="*/ 564701 w 2967861"/>
                <a:gd name="connsiteY609" fmla="*/ 524343 h 2340761"/>
                <a:gd name="connsiteX610" fmla="*/ 581465 w 2967861"/>
                <a:gd name="connsiteY610" fmla="*/ 523412 h 2340761"/>
                <a:gd name="connsiteX611" fmla="*/ 595125 w 2967861"/>
                <a:gd name="connsiteY611" fmla="*/ 521238 h 2340761"/>
                <a:gd name="connsiteX612" fmla="*/ 601334 w 2967861"/>
                <a:gd name="connsiteY612" fmla="*/ 526516 h 2340761"/>
                <a:gd name="connsiteX613" fmla="*/ 606611 w 2967861"/>
                <a:gd name="connsiteY613" fmla="*/ 531794 h 2340761"/>
                <a:gd name="connsiteX614" fmla="*/ 611889 w 2967861"/>
                <a:gd name="connsiteY614" fmla="*/ 537071 h 2340761"/>
                <a:gd name="connsiteX615" fmla="*/ 602575 w 2967861"/>
                <a:gd name="connsiteY615" fmla="*/ 554146 h 2340761"/>
                <a:gd name="connsiteX616" fmla="*/ 590157 w 2967861"/>
                <a:gd name="connsiteY616" fmla="*/ 569047 h 2340761"/>
                <a:gd name="connsiteX617" fmla="*/ 575566 w 2967861"/>
                <a:gd name="connsiteY617" fmla="*/ 583949 h 2340761"/>
                <a:gd name="connsiteX618" fmla="*/ 560976 w 2967861"/>
                <a:gd name="connsiteY618" fmla="*/ 596677 h 2340761"/>
                <a:gd name="connsiteX619" fmla="*/ 552593 w 2967861"/>
                <a:gd name="connsiteY619" fmla="*/ 615614 h 2340761"/>
                <a:gd name="connsiteX620" fmla="*/ 550420 w 2967861"/>
                <a:gd name="connsiteY620" fmla="*/ 628342 h 2340761"/>
                <a:gd name="connsiteX621" fmla="*/ 552593 w 2967861"/>
                <a:gd name="connsiteY621" fmla="*/ 643244 h 2340761"/>
                <a:gd name="connsiteX622" fmla="*/ 553525 w 2967861"/>
                <a:gd name="connsiteY622" fmla="*/ 655972 h 2340761"/>
                <a:gd name="connsiteX623" fmla="*/ 552593 w 2967861"/>
                <a:gd name="connsiteY623" fmla="*/ 667458 h 2340761"/>
                <a:gd name="connsiteX624" fmla="*/ 553525 w 2967861"/>
                <a:gd name="connsiteY624" fmla="*/ 682360 h 2340761"/>
                <a:gd name="connsiteX625" fmla="*/ 557561 w 2967861"/>
                <a:gd name="connsiteY625" fmla="*/ 690742 h 2340761"/>
                <a:gd name="connsiteX626" fmla="*/ 562838 w 2967861"/>
                <a:gd name="connsiteY626" fmla="*/ 698193 h 2340761"/>
                <a:gd name="connsiteX627" fmla="*/ 568116 w 2967861"/>
                <a:gd name="connsiteY627" fmla="*/ 705643 h 2340761"/>
                <a:gd name="connsiteX628" fmla="*/ 572152 w 2967861"/>
                <a:gd name="connsiteY628" fmla="*/ 715267 h 2340761"/>
                <a:gd name="connsiteX629" fmla="*/ 593883 w 2967861"/>
                <a:gd name="connsiteY629" fmla="*/ 712163 h 2340761"/>
                <a:gd name="connsiteX630" fmla="*/ 613751 w 2967861"/>
                <a:gd name="connsiteY630" fmla="*/ 705954 h 2340761"/>
                <a:gd name="connsiteX631" fmla="*/ 631447 w 2967861"/>
                <a:gd name="connsiteY631" fmla="*/ 697572 h 2340761"/>
                <a:gd name="connsiteX632" fmla="*/ 638587 w 2967861"/>
                <a:gd name="connsiteY632" fmla="*/ 697572 h 2340761"/>
                <a:gd name="connsiteX633" fmla="*/ 644796 w 2967861"/>
                <a:gd name="connsiteY633" fmla="*/ 698503 h 2340761"/>
                <a:gd name="connsiteX634" fmla="*/ 647900 w 2967861"/>
                <a:gd name="connsiteY634" fmla="*/ 700676 h 2340761"/>
                <a:gd name="connsiteX635" fmla="*/ 653178 w 2967861"/>
                <a:gd name="connsiteY635" fmla="*/ 702849 h 2340761"/>
                <a:gd name="connsiteX636" fmla="*/ 659387 w 2967861"/>
                <a:gd name="connsiteY636" fmla="*/ 705022 h 2340761"/>
                <a:gd name="connsiteX637" fmla="*/ 652246 w 2967861"/>
                <a:gd name="connsiteY637" fmla="*/ 715578 h 2340761"/>
                <a:gd name="connsiteX638" fmla="*/ 642933 w 2967861"/>
                <a:gd name="connsiteY638" fmla="*/ 719924 h 2340761"/>
                <a:gd name="connsiteX639" fmla="*/ 633620 w 2967861"/>
                <a:gd name="connsiteY639" fmla="*/ 717751 h 2340761"/>
                <a:gd name="connsiteX640" fmla="*/ 621202 w 2967861"/>
                <a:gd name="connsiteY640" fmla="*/ 715578 h 2340761"/>
                <a:gd name="connsiteX641" fmla="*/ 608784 w 2967861"/>
                <a:gd name="connsiteY641" fmla="*/ 715578 h 2340761"/>
                <a:gd name="connsiteX642" fmla="*/ 601644 w 2967861"/>
                <a:gd name="connsiteY642" fmla="*/ 719924 h 2340761"/>
                <a:gd name="connsiteX643" fmla="*/ 595435 w 2967861"/>
                <a:gd name="connsiteY643" fmla="*/ 723028 h 2340761"/>
                <a:gd name="connsiteX644" fmla="*/ 589226 w 2967861"/>
                <a:gd name="connsiteY644" fmla="*/ 727375 h 2340761"/>
                <a:gd name="connsiteX645" fmla="*/ 579913 w 2967861"/>
                <a:gd name="connsiteY645" fmla="*/ 728306 h 2340761"/>
                <a:gd name="connsiteX646" fmla="*/ 583017 w 2967861"/>
                <a:gd name="connsiteY646" fmla="*/ 745380 h 2340761"/>
                <a:gd name="connsiteX647" fmla="*/ 585190 w 2967861"/>
                <a:gd name="connsiteY647" fmla="*/ 755004 h 2340761"/>
                <a:gd name="connsiteX648" fmla="*/ 589226 w 2967861"/>
                <a:gd name="connsiteY648" fmla="*/ 762455 h 2340761"/>
                <a:gd name="connsiteX649" fmla="*/ 590157 w 2967861"/>
                <a:gd name="connsiteY649" fmla="*/ 773010 h 2340761"/>
                <a:gd name="connsiteX650" fmla="*/ 592331 w 2967861"/>
                <a:gd name="connsiteY650" fmla="*/ 790085 h 2340761"/>
                <a:gd name="connsiteX651" fmla="*/ 587053 w 2967861"/>
                <a:gd name="connsiteY651" fmla="*/ 787911 h 2340761"/>
                <a:gd name="connsiteX652" fmla="*/ 581775 w 2967861"/>
                <a:gd name="connsiteY652" fmla="*/ 785738 h 2340761"/>
                <a:gd name="connsiteX653" fmla="*/ 579602 w 2967861"/>
                <a:gd name="connsiteY653" fmla="*/ 784807 h 2340761"/>
                <a:gd name="connsiteX654" fmla="*/ 577429 w 2967861"/>
                <a:gd name="connsiteY654" fmla="*/ 780461 h 2340761"/>
                <a:gd name="connsiteX655" fmla="*/ 575256 w 2967861"/>
                <a:gd name="connsiteY655" fmla="*/ 777356 h 2340761"/>
                <a:gd name="connsiteX656" fmla="*/ 572152 w 2967861"/>
                <a:gd name="connsiteY656" fmla="*/ 773010 h 2340761"/>
                <a:gd name="connsiteX657" fmla="*/ 572152 w 2967861"/>
                <a:gd name="connsiteY657" fmla="*/ 769906 h 2340761"/>
                <a:gd name="connsiteX658" fmla="*/ 566874 w 2967861"/>
                <a:gd name="connsiteY658" fmla="*/ 770837 h 2340761"/>
                <a:gd name="connsiteX659" fmla="*/ 562838 w 2967861"/>
                <a:gd name="connsiteY659" fmla="*/ 773010 h 2340761"/>
                <a:gd name="connsiteX660" fmla="*/ 559734 w 2967861"/>
                <a:gd name="connsiteY660" fmla="*/ 777356 h 2340761"/>
                <a:gd name="connsiteX661" fmla="*/ 555698 w 2967861"/>
                <a:gd name="connsiteY661" fmla="*/ 778288 h 2340761"/>
                <a:gd name="connsiteX662" fmla="*/ 552593 w 2967861"/>
                <a:gd name="connsiteY662" fmla="*/ 782634 h 2340761"/>
                <a:gd name="connsiteX663" fmla="*/ 548558 w 2967861"/>
                <a:gd name="connsiteY663" fmla="*/ 808090 h 2340761"/>
                <a:gd name="connsiteX664" fmla="*/ 548558 w 2967861"/>
                <a:gd name="connsiteY664" fmla="*/ 839756 h 2340761"/>
                <a:gd name="connsiteX665" fmla="*/ 543280 w 2967861"/>
                <a:gd name="connsiteY665" fmla="*/ 841929 h 2340761"/>
                <a:gd name="connsiteX666" fmla="*/ 539244 w 2967861"/>
                <a:gd name="connsiteY666" fmla="*/ 841929 h 2340761"/>
                <a:gd name="connsiteX667" fmla="*/ 536140 w 2967861"/>
                <a:gd name="connsiteY667" fmla="*/ 842860 h 2340761"/>
                <a:gd name="connsiteX668" fmla="*/ 532104 w 2967861"/>
                <a:gd name="connsiteY668" fmla="*/ 847207 h 2340761"/>
                <a:gd name="connsiteX669" fmla="*/ 531173 w 2967861"/>
                <a:gd name="connsiteY669" fmla="*/ 849380 h 2340761"/>
                <a:gd name="connsiteX670" fmla="*/ 528999 w 2967861"/>
                <a:gd name="connsiteY670" fmla="*/ 854657 h 2340761"/>
                <a:gd name="connsiteX671" fmla="*/ 509131 w 2967861"/>
                <a:gd name="connsiteY671" fmla="*/ 850311 h 2340761"/>
                <a:gd name="connsiteX672" fmla="*/ 494540 w 2967861"/>
                <a:gd name="connsiteY672" fmla="*/ 849380 h 2340761"/>
                <a:gd name="connsiteX673" fmla="*/ 485227 w 2967861"/>
                <a:gd name="connsiteY673" fmla="*/ 852484 h 2340761"/>
                <a:gd name="connsiteX674" fmla="*/ 478086 w 2967861"/>
                <a:gd name="connsiteY674" fmla="*/ 856830 h 2340761"/>
                <a:gd name="connsiteX675" fmla="*/ 472809 w 2967861"/>
                <a:gd name="connsiteY675" fmla="*/ 862108 h 2340761"/>
                <a:gd name="connsiteX676" fmla="*/ 463495 w 2967861"/>
                <a:gd name="connsiteY676" fmla="*/ 867386 h 2340761"/>
                <a:gd name="connsiteX677" fmla="*/ 452940 w 2967861"/>
                <a:gd name="connsiteY677" fmla="*/ 871732 h 2340761"/>
                <a:gd name="connsiteX678" fmla="*/ 443627 w 2967861"/>
                <a:gd name="connsiteY678" fmla="*/ 871732 h 2340761"/>
                <a:gd name="connsiteX679" fmla="*/ 436487 w 2967861"/>
                <a:gd name="connsiteY679" fmla="*/ 865523 h 2340761"/>
                <a:gd name="connsiteX680" fmla="*/ 431209 w 2967861"/>
                <a:gd name="connsiteY680" fmla="*/ 862418 h 2340761"/>
                <a:gd name="connsiteX681" fmla="*/ 423138 w 2967861"/>
                <a:gd name="connsiteY681" fmla="*/ 862418 h 2340761"/>
                <a:gd name="connsiteX682" fmla="*/ 411651 w 2967861"/>
                <a:gd name="connsiteY682" fmla="*/ 867696 h 2340761"/>
                <a:gd name="connsiteX683" fmla="*/ 406373 w 2967861"/>
                <a:gd name="connsiteY683" fmla="*/ 864592 h 2340761"/>
                <a:gd name="connsiteX684" fmla="*/ 402338 w 2967861"/>
                <a:gd name="connsiteY684" fmla="*/ 862418 h 2340761"/>
                <a:gd name="connsiteX685" fmla="*/ 401406 w 2967861"/>
                <a:gd name="connsiteY685" fmla="*/ 860245 h 2340761"/>
                <a:gd name="connsiteX686" fmla="*/ 397371 w 2967861"/>
                <a:gd name="connsiteY686" fmla="*/ 858072 h 2340761"/>
                <a:gd name="connsiteX687" fmla="*/ 392093 w 2967861"/>
                <a:gd name="connsiteY687" fmla="*/ 854968 h 2340761"/>
                <a:gd name="connsiteX688" fmla="*/ 392093 w 2967861"/>
                <a:gd name="connsiteY688" fmla="*/ 842239 h 2340761"/>
                <a:gd name="connsiteX689" fmla="*/ 394266 w 2967861"/>
                <a:gd name="connsiteY689" fmla="*/ 825165 h 2340761"/>
                <a:gd name="connsiteX690" fmla="*/ 395197 w 2967861"/>
                <a:gd name="connsiteY690" fmla="*/ 807159 h 2340761"/>
                <a:gd name="connsiteX691" fmla="*/ 397371 w 2967861"/>
                <a:gd name="connsiteY691" fmla="*/ 793500 h 2340761"/>
                <a:gd name="connsiteX692" fmla="*/ 399544 w 2967861"/>
                <a:gd name="connsiteY692" fmla="*/ 786049 h 2340761"/>
                <a:gd name="connsiteX693" fmla="*/ 399544 w 2967861"/>
                <a:gd name="connsiteY693" fmla="*/ 777667 h 2340761"/>
                <a:gd name="connsiteX694" fmla="*/ 387126 w 2967861"/>
                <a:gd name="connsiteY694" fmla="*/ 780771 h 2340761"/>
                <a:gd name="connsiteX695" fmla="*/ 375639 w 2967861"/>
                <a:gd name="connsiteY695" fmla="*/ 785117 h 2340761"/>
                <a:gd name="connsiteX696" fmla="*/ 360117 w 2967861"/>
                <a:gd name="connsiteY696" fmla="*/ 786049 h 2340761"/>
                <a:gd name="connsiteX697" fmla="*/ 361048 w 2967861"/>
                <a:gd name="connsiteY697" fmla="*/ 803123 h 2340761"/>
                <a:gd name="connsiteX698" fmla="*/ 361048 w 2967861"/>
                <a:gd name="connsiteY698" fmla="*/ 823302 h 2340761"/>
                <a:gd name="connsiteX699" fmla="*/ 365084 w 2967861"/>
                <a:gd name="connsiteY699" fmla="*/ 845654 h 2340761"/>
                <a:gd name="connsiteX700" fmla="*/ 372224 w 2967861"/>
                <a:gd name="connsiteY700" fmla="*/ 864592 h 2340761"/>
                <a:gd name="connsiteX701" fmla="*/ 370051 w 2967861"/>
                <a:gd name="connsiteY701" fmla="*/ 865523 h 2340761"/>
                <a:gd name="connsiteX702" fmla="*/ 370051 w 2967861"/>
                <a:gd name="connsiteY702" fmla="*/ 867696 h 2340761"/>
                <a:gd name="connsiteX703" fmla="*/ 370051 w 2967861"/>
                <a:gd name="connsiteY703" fmla="*/ 869869 h 2340761"/>
                <a:gd name="connsiteX704" fmla="*/ 367878 w 2967861"/>
                <a:gd name="connsiteY704" fmla="*/ 872042 h 2340761"/>
                <a:gd name="connsiteX705" fmla="*/ 353287 w 2967861"/>
                <a:gd name="connsiteY705" fmla="*/ 877320 h 2340761"/>
                <a:gd name="connsiteX706" fmla="*/ 337765 w 2967861"/>
                <a:gd name="connsiteY706" fmla="*/ 882597 h 2340761"/>
                <a:gd name="connsiteX707" fmla="*/ 324105 w 2967861"/>
                <a:gd name="connsiteY707" fmla="*/ 887875 h 2340761"/>
                <a:gd name="connsiteX708" fmla="*/ 313550 w 2967861"/>
                <a:gd name="connsiteY708" fmla="*/ 895326 h 2340761"/>
                <a:gd name="connsiteX709" fmla="*/ 308273 w 2967861"/>
                <a:gd name="connsiteY709" fmla="*/ 906812 h 2340761"/>
                <a:gd name="connsiteX710" fmla="*/ 306099 w 2967861"/>
                <a:gd name="connsiteY710" fmla="*/ 917367 h 2340761"/>
                <a:gd name="connsiteX711" fmla="*/ 298959 w 2967861"/>
                <a:gd name="connsiteY711" fmla="*/ 928854 h 2340761"/>
                <a:gd name="connsiteX712" fmla="*/ 264500 w 2967861"/>
                <a:gd name="connsiteY712" fmla="*/ 939409 h 2340761"/>
                <a:gd name="connsiteX713" fmla="*/ 262327 w 2967861"/>
                <a:gd name="connsiteY713" fmla="*/ 943755 h 2340761"/>
                <a:gd name="connsiteX714" fmla="*/ 260154 w 2967861"/>
                <a:gd name="connsiteY714" fmla="*/ 946860 h 2340761"/>
                <a:gd name="connsiteX715" fmla="*/ 260154 w 2967861"/>
                <a:gd name="connsiteY715" fmla="*/ 951206 h 2340761"/>
                <a:gd name="connsiteX716" fmla="*/ 260154 w 2967861"/>
                <a:gd name="connsiteY716" fmla="*/ 954310 h 2340761"/>
                <a:gd name="connsiteX717" fmla="*/ 260154 w 2967861"/>
                <a:gd name="connsiteY717" fmla="*/ 958657 h 2340761"/>
                <a:gd name="connsiteX718" fmla="*/ 259222 w 2967861"/>
                <a:gd name="connsiteY718" fmla="*/ 961761 h 2340761"/>
                <a:gd name="connsiteX719" fmla="*/ 257049 w 2967861"/>
                <a:gd name="connsiteY719" fmla="*/ 963934 h 2340761"/>
                <a:gd name="connsiteX720" fmla="*/ 251771 w 2967861"/>
                <a:gd name="connsiteY720" fmla="*/ 966107 h 2340761"/>
                <a:gd name="connsiteX721" fmla="*/ 247736 w 2967861"/>
                <a:gd name="connsiteY721" fmla="*/ 967039 h 2340761"/>
                <a:gd name="connsiteX722" fmla="*/ 242458 w 2967861"/>
                <a:gd name="connsiteY722" fmla="*/ 969212 h 2340761"/>
                <a:gd name="connsiteX723" fmla="*/ 238422 w 2967861"/>
                <a:gd name="connsiteY723" fmla="*/ 973558 h 2340761"/>
                <a:gd name="connsiteX724" fmla="*/ 235318 w 2967861"/>
                <a:gd name="connsiteY724" fmla="*/ 971385 h 2340761"/>
                <a:gd name="connsiteX725" fmla="*/ 231282 w 2967861"/>
                <a:gd name="connsiteY725" fmla="*/ 969212 h 2340761"/>
                <a:gd name="connsiteX726" fmla="*/ 228178 w 2967861"/>
                <a:gd name="connsiteY726" fmla="*/ 969212 h 2340761"/>
                <a:gd name="connsiteX727" fmla="*/ 226004 w 2967861"/>
                <a:gd name="connsiteY727" fmla="*/ 967039 h 2340761"/>
                <a:gd name="connsiteX728" fmla="*/ 220727 w 2967861"/>
                <a:gd name="connsiteY728" fmla="*/ 966107 h 2340761"/>
                <a:gd name="connsiteX729" fmla="*/ 215449 w 2967861"/>
                <a:gd name="connsiteY729" fmla="*/ 966107 h 2340761"/>
                <a:gd name="connsiteX730" fmla="*/ 215449 w 2967861"/>
                <a:gd name="connsiteY730" fmla="*/ 986286 h 2340761"/>
                <a:gd name="connsiteX731" fmla="*/ 209240 w 2967861"/>
                <a:gd name="connsiteY731" fmla="*/ 986286 h 2340761"/>
                <a:gd name="connsiteX732" fmla="*/ 203963 w 2967861"/>
                <a:gd name="connsiteY732" fmla="*/ 986286 h 2340761"/>
                <a:gd name="connsiteX733" fmla="*/ 198685 w 2967861"/>
                <a:gd name="connsiteY733" fmla="*/ 988459 h 2340761"/>
                <a:gd name="connsiteX734" fmla="*/ 194650 w 2967861"/>
                <a:gd name="connsiteY734" fmla="*/ 989391 h 2340761"/>
                <a:gd name="connsiteX735" fmla="*/ 188441 w 2967861"/>
                <a:gd name="connsiteY735" fmla="*/ 989391 h 2340761"/>
                <a:gd name="connsiteX736" fmla="*/ 184405 w 2967861"/>
                <a:gd name="connsiteY736" fmla="*/ 991564 h 2340761"/>
                <a:gd name="connsiteX737" fmla="*/ 181300 w 2967861"/>
                <a:gd name="connsiteY737" fmla="*/ 991564 h 2340761"/>
                <a:gd name="connsiteX738" fmla="*/ 179127 w 2967861"/>
                <a:gd name="connsiteY738" fmla="*/ 993737 h 2340761"/>
                <a:gd name="connsiteX739" fmla="*/ 175091 w 2967861"/>
                <a:gd name="connsiteY739" fmla="*/ 995910 h 2340761"/>
                <a:gd name="connsiteX740" fmla="*/ 171987 w 2967861"/>
                <a:gd name="connsiteY740" fmla="*/ 996842 h 2340761"/>
                <a:gd name="connsiteX741" fmla="*/ 181300 w 2967861"/>
                <a:gd name="connsiteY741" fmla="*/ 1006465 h 2340761"/>
                <a:gd name="connsiteX742" fmla="*/ 193718 w 2967861"/>
                <a:gd name="connsiteY742" fmla="*/ 1013916 h 2340761"/>
                <a:gd name="connsiteX743" fmla="*/ 206136 w 2967861"/>
                <a:gd name="connsiteY743" fmla="*/ 1018262 h 2340761"/>
                <a:gd name="connsiteX744" fmla="*/ 218554 w 2967861"/>
                <a:gd name="connsiteY744" fmla="*/ 1021367 h 2340761"/>
                <a:gd name="connsiteX745" fmla="*/ 220727 w 2967861"/>
                <a:gd name="connsiteY745" fmla="*/ 1040304 h 2340761"/>
                <a:gd name="connsiteX746" fmla="*/ 222900 w 2967861"/>
                <a:gd name="connsiteY746" fmla="*/ 1056137 h 2340761"/>
                <a:gd name="connsiteX747" fmla="*/ 222900 w 2967861"/>
                <a:gd name="connsiteY747" fmla="*/ 1073211 h 2340761"/>
                <a:gd name="connsiteX748" fmla="*/ 218864 w 2967861"/>
                <a:gd name="connsiteY748" fmla="*/ 1088113 h 2340761"/>
                <a:gd name="connsiteX749" fmla="*/ 218864 w 2967861"/>
                <a:gd name="connsiteY749" fmla="*/ 1090286 h 2340761"/>
                <a:gd name="connsiteX750" fmla="*/ 218864 w 2967861"/>
                <a:gd name="connsiteY750" fmla="*/ 1091217 h 2340761"/>
                <a:gd name="connsiteX751" fmla="*/ 216691 w 2967861"/>
                <a:gd name="connsiteY751" fmla="*/ 1091217 h 2340761"/>
                <a:gd name="connsiteX752" fmla="*/ 216691 w 2967861"/>
                <a:gd name="connsiteY752" fmla="*/ 1093390 h 2340761"/>
                <a:gd name="connsiteX753" fmla="*/ 215760 w 2967861"/>
                <a:gd name="connsiteY753" fmla="*/ 1095563 h 2340761"/>
                <a:gd name="connsiteX754" fmla="*/ 202100 w 2967861"/>
                <a:gd name="connsiteY754" fmla="*/ 1100841 h 2340761"/>
                <a:gd name="connsiteX755" fmla="*/ 184405 w 2967861"/>
                <a:gd name="connsiteY755" fmla="*/ 1105187 h 2340761"/>
                <a:gd name="connsiteX756" fmla="*/ 166709 w 2967861"/>
                <a:gd name="connsiteY756" fmla="*/ 1105187 h 2340761"/>
                <a:gd name="connsiteX757" fmla="*/ 149945 w 2967861"/>
                <a:gd name="connsiteY757" fmla="*/ 1100841 h 2340761"/>
                <a:gd name="connsiteX758" fmla="*/ 135354 w 2967861"/>
                <a:gd name="connsiteY758" fmla="*/ 1095563 h 2340761"/>
                <a:gd name="connsiteX759" fmla="*/ 130077 w 2967861"/>
                <a:gd name="connsiteY759" fmla="*/ 1095563 h 2340761"/>
                <a:gd name="connsiteX760" fmla="*/ 126041 w 2967861"/>
                <a:gd name="connsiteY760" fmla="*/ 1097736 h 2340761"/>
                <a:gd name="connsiteX761" fmla="*/ 122936 w 2967861"/>
                <a:gd name="connsiteY761" fmla="*/ 1097736 h 2340761"/>
                <a:gd name="connsiteX762" fmla="*/ 120763 w 2967861"/>
                <a:gd name="connsiteY762" fmla="*/ 1097736 h 2340761"/>
                <a:gd name="connsiteX763" fmla="*/ 118590 w 2967861"/>
                <a:gd name="connsiteY763" fmla="*/ 1098668 h 2340761"/>
                <a:gd name="connsiteX764" fmla="*/ 116417 w 2967861"/>
                <a:gd name="connsiteY764" fmla="*/ 1103014 h 2340761"/>
                <a:gd name="connsiteX765" fmla="*/ 115796 w 2967861"/>
                <a:gd name="connsiteY765" fmla="*/ 1106739 h 2340761"/>
                <a:gd name="connsiteX766" fmla="*/ 111760 w 2967861"/>
                <a:gd name="connsiteY766" fmla="*/ 1119468 h 2340761"/>
                <a:gd name="connsiteX767" fmla="*/ 111760 w 2967861"/>
                <a:gd name="connsiteY767" fmla="*/ 1140578 h 2340761"/>
                <a:gd name="connsiteX768" fmla="*/ 111760 w 2967861"/>
                <a:gd name="connsiteY768" fmla="*/ 1163861 h 2340761"/>
                <a:gd name="connsiteX769" fmla="*/ 113934 w 2967861"/>
                <a:gd name="connsiteY769" fmla="*/ 1188076 h 2340761"/>
                <a:gd name="connsiteX770" fmla="*/ 116107 w 2967861"/>
                <a:gd name="connsiteY770" fmla="*/ 1208255 h 2340761"/>
                <a:gd name="connsiteX771" fmla="*/ 116107 w 2967861"/>
                <a:gd name="connsiteY771" fmla="*/ 1223157 h 2340761"/>
                <a:gd name="connsiteX772" fmla="*/ 119211 w 2967861"/>
                <a:gd name="connsiteY772" fmla="*/ 1223157 h 2340761"/>
                <a:gd name="connsiteX773" fmla="*/ 119211 w 2967861"/>
                <a:gd name="connsiteY773" fmla="*/ 1228434 h 2340761"/>
                <a:gd name="connsiteX774" fmla="*/ 126351 w 2967861"/>
                <a:gd name="connsiteY774" fmla="*/ 1228434 h 2340761"/>
                <a:gd name="connsiteX775" fmla="*/ 131629 w 2967861"/>
                <a:gd name="connsiteY775" fmla="*/ 1227503 h 2340761"/>
                <a:gd name="connsiteX776" fmla="*/ 135665 w 2967861"/>
                <a:gd name="connsiteY776" fmla="*/ 1227503 h 2340761"/>
                <a:gd name="connsiteX777" fmla="*/ 138769 w 2967861"/>
                <a:gd name="connsiteY777" fmla="*/ 1223157 h 2340761"/>
                <a:gd name="connsiteX778" fmla="*/ 144978 w 2967861"/>
                <a:gd name="connsiteY778" fmla="*/ 1225330 h 2340761"/>
                <a:gd name="connsiteX779" fmla="*/ 148083 w 2967861"/>
                <a:gd name="connsiteY779" fmla="*/ 1225330 h 2340761"/>
                <a:gd name="connsiteX780" fmla="*/ 152118 w 2967861"/>
                <a:gd name="connsiteY780" fmla="*/ 1227503 h 2340761"/>
                <a:gd name="connsiteX781" fmla="*/ 155223 w 2967861"/>
                <a:gd name="connsiteY781" fmla="*/ 1228434 h 2340761"/>
                <a:gd name="connsiteX782" fmla="*/ 157396 w 2967861"/>
                <a:gd name="connsiteY782" fmla="*/ 1230607 h 2340761"/>
                <a:gd name="connsiteX783" fmla="*/ 157396 w 2967861"/>
                <a:gd name="connsiteY783" fmla="*/ 1232780 h 2340761"/>
                <a:gd name="connsiteX784" fmla="*/ 157396 w 2967861"/>
                <a:gd name="connsiteY784" fmla="*/ 1234953 h 2340761"/>
                <a:gd name="connsiteX785" fmla="*/ 159569 w 2967861"/>
                <a:gd name="connsiteY785" fmla="*/ 1234953 h 2340761"/>
                <a:gd name="connsiteX786" fmla="*/ 159569 w 2967861"/>
                <a:gd name="connsiteY786" fmla="*/ 1235885 h 2340761"/>
                <a:gd name="connsiteX787" fmla="*/ 153360 w 2967861"/>
                <a:gd name="connsiteY787" fmla="*/ 1252959 h 2340761"/>
                <a:gd name="connsiteX788" fmla="*/ 142805 w 2967861"/>
                <a:gd name="connsiteY788" fmla="*/ 1265688 h 2340761"/>
                <a:gd name="connsiteX789" fmla="*/ 130387 w 2967861"/>
                <a:gd name="connsiteY789" fmla="*/ 1277174 h 2340761"/>
                <a:gd name="connsiteX790" fmla="*/ 116728 w 2967861"/>
                <a:gd name="connsiteY790" fmla="*/ 1287729 h 2340761"/>
                <a:gd name="connsiteX791" fmla="*/ 104310 w 2967861"/>
                <a:gd name="connsiteY791" fmla="*/ 1299216 h 2340761"/>
                <a:gd name="connsiteX792" fmla="*/ 94996 w 2967861"/>
                <a:gd name="connsiteY792" fmla="*/ 1314117 h 2340761"/>
                <a:gd name="connsiteX793" fmla="*/ 94065 w 2967861"/>
                <a:gd name="connsiteY793" fmla="*/ 1324672 h 2340761"/>
                <a:gd name="connsiteX794" fmla="*/ 94996 w 2967861"/>
                <a:gd name="connsiteY794" fmla="*/ 1337401 h 2340761"/>
                <a:gd name="connsiteX795" fmla="*/ 94996 w 2967861"/>
                <a:gd name="connsiteY795" fmla="*/ 1348887 h 2340761"/>
                <a:gd name="connsiteX796" fmla="*/ 91892 w 2967861"/>
                <a:gd name="connsiteY796" fmla="*/ 1357269 h 2340761"/>
                <a:gd name="connsiteX797" fmla="*/ 77301 w 2967861"/>
                <a:gd name="connsiteY797" fmla="*/ 1366893 h 2340761"/>
                <a:gd name="connsiteX798" fmla="*/ 62710 w 2967861"/>
                <a:gd name="connsiteY798" fmla="*/ 1374344 h 2340761"/>
                <a:gd name="connsiteX799" fmla="*/ 48119 w 2967861"/>
                <a:gd name="connsiteY799" fmla="*/ 1383967 h 2340761"/>
                <a:gd name="connsiteX800" fmla="*/ 35701 w 2967861"/>
                <a:gd name="connsiteY800" fmla="*/ 1394523 h 2340761"/>
                <a:gd name="connsiteX801" fmla="*/ 31666 w 2967861"/>
                <a:gd name="connsiteY801" fmla="*/ 1401973 h 2340761"/>
                <a:gd name="connsiteX802" fmla="*/ 24525 w 2967861"/>
                <a:gd name="connsiteY802" fmla="*/ 1415633 h 2340761"/>
                <a:gd name="connsiteX803" fmla="*/ 17385 w 2967861"/>
                <a:gd name="connsiteY803" fmla="*/ 1431466 h 2340761"/>
                <a:gd name="connsiteX804" fmla="*/ 10245 w 2967861"/>
                <a:gd name="connsiteY804" fmla="*/ 1450403 h 2340761"/>
                <a:gd name="connsiteX805" fmla="*/ 3104 w 2967861"/>
                <a:gd name="connsiteY805" fmla="*/ 1466236 h 2340761"/>
                <a:gd name="connsiteX806" fmla="*/ 0 w 2967861"/>
                <a:gd name="connsiteY806" fmla="*/ 1481137 h 2340761"/>
                <a:gd name="connsiteX807" fmla="*/ 0 w 2967861"/>
                <a:gd name="connsiteY807" fmla="*/ 1492623 h 2340761"/>
                <a:gd name="connsiteX808" fmla="*/ 3104 w 2967861"/>
                <a:gd name="connsiteY808" fmla="*/ 1500074 h 2340761"/>
                <a:gd name="connsiteX809" fmla="*/ 9313 w 2967861"/>
                <a:gd name="connsiteY809" fmla="*/ 1509698 h 2340761"/>
                <a:gd name="connsiteX810" fmla="*/ 12418 w 2967861"/>
                <a:gd name="connsiteY810" fmla="*/ 1518080 h 2340761"/>
                <a:gd name="connsiteX811" fmla="*/ 12418 w 2967861"/>
                <a:gd name="connsiteY811" fmla="*/ 1532981 h 2340761"/>
                <a:gd name="connsiteX812" fmla="*/ 10245 w 2967861"/>
                <a:gd name="connsiteY812" fmla="*/ 1542605 h 2340761"/>
                <a:gd name="connsiteX813" fmla="*/ 7140 w 2967861"/>
                <a:gd name="connsiteY813" fmla="*/ 1555334 h 2340761"/>
                <a:gd name="connsiteX814" fmla="*/ 3104 w 2967861"/>
                <a:gd name="connsiteY814" fmla="*/ 1570235 h 2340761"/>
                <a:gd name="connsiteX815" fmla="*/ 2173 w 2967861"/>
                <a:gd name="connsiteY815" fmla="*/ 1587309 h 2340761"/>
                <a:gd name="connsiteX816" fmla="*/ 5278 w 2967861"/>
                <a:gd name="connsiteY816" fmla="*/ 1597865 h 2340761"/>
                <a:gd name="connsiteX817" fmla="*/ 5278 w 2967861"/>
                <a:gd name="connsiteY817" fmla="*/ 1622079 h 2340761"/>
                <a:gd name="connsiteX818" fmla="*/ 14591 w 2967861"/>
                <a:gd name="connsiteY818" fmla="*/ 1633566 h 2340761"/>
                <a:gd name="connsiteX819" fmla="*/ 29182 w 2967861"/>
                <a:gd name="connsiteY819" fmla="*/ 1646294 h 2340761"/>
                <a:gd name="connsiteX820" fmla="*/ 45946 w 2967861"/>
                <a:gd name="connsiteY820" fmla="*/ 1659022 h 2340761"/>
                <a:gd name="connsiteX821" fmla="*/ 56501 w 2967861"/>
                <a:gd name="connsiteY821" fmla="*/ 1671751 h 2340761"/>
                <a:gd name="connsiteX822" fmla="*/ 65815 w 2967861"/>
                <a:gd name="connsiteY822" fmla="*/ 1695965 h 2340761"/>
                <a:gd name="connsiteX823" fmla="*/ 78232 w 2967861"/>
                <a:gd name="connsiteY823" fmla="*/ 1705589 h 2340761"/>
                <a:gd name="connsiteX824" fmla="*/ 92823 w 2967861"/>
                <a:gd name="connsiteY824" fmla="*/ 1713040 h 2340761"/>
                <a:gd name="connsiteX825" fmla="*/ 107414 w 2967861"/>
                <a:gd name="connsiteY825" fmla="*/ 1720491 h 2340761"/>
                <a:gd name="connsiteX826" fmla="*/ 122005 w 2967861"/>
                <a:gd name="connsiteY826" fmla="*/ 1727941 h 2340761"/>
                <a:gd name="connsiteX827" fmla="*/ 132560 w 2967861"/>
                <a:gd name="connsiteY827" fmla="*/ 1740670 h 2340761"/>
                <a:gd name="connsiteX828" fmla="*/ 139701 w 2967861"/>
                <a:gd name="connsiteY828" fmla="*/ 1738497 h 2340761"/>
                <a:gd name="connsiteX829" fmla="*/ 145910 w 2967861"/>
                <a:gd name="connsiteY829" fmla="*/ 1736323 h 2340761"/>
                <a:gd name="connsiteX830" fmla="*/ 149014 w 2967861"/>
                <a:gd name="connsiteY830" fmla="*/ 1733219 h 2340761"/>
                <a:gd name="connsiteX831" fmla="*/ 153050 w 2967861"/>
                <a:gd name="connsiteY831" fmla="*/ 1731046 h 2340761"/>
                <a:gd name="connsiteX832" fmla="*/ 161432 w 2967861"/>
                <a:gd name="connsiteY832" fmla="*/ 1733219 h 2340761"/>
                <a:gd name="connsiteX833" fmla="*/ 172918 w 2967861"/>
                <a:gd name="connsiteY833" fmla="*/ 1736323 h 2340761"/>
                <a:gd name="connsiteX834" fmla="*/ 185336 w 2967861"/>
                <a:gd name="connsiteY834" fmla="*/ 1736323 h 2340761"/>
                <a:gd name="connsiteX835" fmla="*/ 189372 w 2967861"/>
                <a:gd name="connsiteY835" fmla="*/ 1723595 h 2340761"/>
                <a:gd name="connsiteX836" fmla="*/ 224763 w 2967861"/>
                <a:gd name="connsiteY836" fmla="*/ 1731046 h 2340761"/>
                <a:gd name="connsiteX837" fmla="*/ 239354 w 2967861"/>
                <a:gd name="connsiteY837" fmla="*/ 1725768 h 2340761"/>
                <a:gd name="connsiteX838" fmla="*/ 257980 w 2967861"/>
                <a:gd name="connsiteY838" fmla="*/ 1718318 h 2340761"/>
                <a:gd name="connsiteX839" fmla="*/ 275676 w 2967861"/>
                <a:gd name="connsiteY839" fmla="*/ 1710867 h 2340761"/>
                <a:gd name="connsiteX840" fmla="*/ 290267 w 2967861"/>
                <a:gd name="connsiteY840" fmla="*/ 1713040 h 2340761"/>
                <a:gd name="connsiteX841" fmla="*/ 302685 w 2967861"/>
                <a:gd name="connsiteY841" fmla="*/ 1713971 h 2340761"/>
                <a:gd name="connsiteX842" fmla="*/ 316344 w 2967861"/>
                <a:gd name="connsiteY842" fmla="*/ 1716144 h 2340761"/>
                <a:gd name="connsiteX843" fmla="*/ 336213 w 2967861"/>
                <a:gd name="connsiteY843" fmla="*/ 1747810 h 2340761"/>
                <a:gd name="connsiteX844" fmla="*/ 343353 w 2967861"/>
                <a:gd name="connsiteY844" fmla="*/ 1747810 h 2340761"/>
                <a:gd name="connsiteX845" fmla="*/ 348631 w 2967861"/>
                <a:gd name="connsiteY845" fmla="*/ 1747810 h 2340761"/>
                <a:gd name="connsiteX846" fmla="*/ 353908 w 2967861"/>
                <a:gd name="connsiteY846" fmla="*/ 1745637 h 2340761"/>
                <a:gd name="connsiteX847" fmla="*/ 356081 w 2967861"/>
                <a:gd name="connsiteY847" fmla="*/ 1743464 h 2340761"/>
                <a:gd name="connsiteX848" fmla="*/ 360117 w 2967861"/>
                <a:gd name="connsiteY848" fmla="*/ 1740359 h 2340761"/>
                <a:gd name="connsiteX849" fmla="*/ 367257 w 2967861"/>
                <a:gd name="connsiteY849" fmla="*/ 1742532 h 2340761"/>
                <a:gd name="connsiteX850" fmla="*/ 372535 w 2967861"/>
                <a:gd name="connsiteY850" fmla="*/ 1742532 h 2340761"/>
                <a:gd name="connsiteX851" fmla="*/ 375639 w 2967861"/>
                <a:gd name="connsiteY851" fmla="*/ 1743464 h 2340761"/>
                <a:gd name="connsiteX852" fmla="*/ 379675 w 2967861"/>
                <a:gd name="connsiteY852" fmla="*/ 1747810 h 2340761"/>
                <a:gd name="connsiteX853" fmla="*/ 382780 w 2967861"/>
                <a:gd name="connsiteY853" fmla="*/ 1749983 h 2340761"/>
                <a:gd name="connsiteX854" fmla="*/ 388989 w 2967861"/>
                <a:gd name="connsiteY854" fmla="*/ 1753088 h 2340761"/>
                <a:gd name="connsiteX855" fmla="*/ 382780 w 2967861"/>
                <a:gd name="connsiteY855" fmla="*/ 1775440 h 2340761"/>
                <a:gd name="connsiteX856" fmla="*/ 377502 w 2967861"/>
                <a:gd name="connsiteY856" fmla="*/ 1795619 h 2340761"/>
                <a:gd name="connsiteX857" fmla="*/ 372224 w 2967861"/>
                <a:gd name="connsiteY857" fmla="*/ 1817971 h 2340761"/>
                <a:gd name="connsiteX858" fmla="*/ 388989 w 2967861"/>
                <a:gd name="connsiteY858" fmla="*/ 1835045 h 2340761"/>
                <a:gd name="connsiteX859" fmla="*/ 404511 w 2967861"/>
                <a:gd name="connsiteY859" fmla="*/ 1855224 h 2340761"/>
                <a:gd name="connsiteX860" fmla="*/ 421275 w 2967861"/>
                <a:gd name="connsiteY860" fmla="*/ 1877576 h 2340761"/>
                <a:gd name="connsiteX861" fmla="*/ 431830 w 2967861"/>
                <a:gd name="connsiteY861" fmla="*/ 1899928 h 2340761"/>
                <a:gd name="connsiteX862" fmla="*/ 435866 w 2967861"/>
                <a:gd name="connsiteY862" fmla="*/ 1917003 h 2340761"/>
                <a:gd name="connsiteX863" fmla="*/ 435866 w 2967861"/>
                <a:gd name="connsiteY863" fmla="*/ 1929731 h 2340761"/>
                <a:gd name="connsiteX864" fmla="*/ 438039 w 2967861"/>
                <a:gd name="connsiteY864" fmla="*/ 1942459 h 2340761"/>
                <a:gd name="connsiteX865" fmla="*/ 445179 w 2967861"/>
                <a:gd name="connsiteY865" fmla="*/ 1957361 h 2340761"/>
                <a:gd name="connsiteX866" fmla="*/ 438970 w 2967861"/>
                <a:gd name="connsiteY866" fmla="*/ 1972262 h 2340761"/>
                <a:gd name="connsiteX867" fmla="*/ 431830 w 2967861"/>
                <a:gd name="connsiteY867" fmla="*/ 1989337 h 2340761"/>
                <a:gd name="connsiteX868" fmla="*/ 421275 w 2967861"/>
                <a:gd name="connsiteY868" fmla="*/ 2009516 h 2340761"/>
                <a:gd name="connsiteX869" fmla="*/ 414135 w 2967861"/>
                <a:gd name="connsiteY869" fmla="*/ 2027522 h 2340761"/>
                <a:gd name="connsiteX870" fmla="*/ 410099 w 2967861"/>
                <a:gd name="connsiteY870" fmla="*/ 2048632 h 2340761"/>
                <a:gd name="connsiteX871" fmla="*/ 412272 w 2967861"/>
                <a:gd name="connsiteY871" fmla="*/ 2066638 h 2340761"/>
                <a:gd name="connsiteX872" fmla="*/ 419412 w 2967861"/>
                <a:gd name="connsiteY872" fmla="*/ 2081539 h 2340761"/>
                <a:gd name="connsiteX873" fmla="*/ 430899 w 2967861"/>
                <a:gd name="connsiteY873" fmla="*/ 2096441 h 2340761"/>
                <a:gd name="connsiteX874" fmla="*/ 441454 w 2967861"/>
                <a:gd name="connsiteY874" fmla="*/ 2113515 h 2340761"/>
                <a:gd name="connsiteX875" fmla="*/ 448594 w 2967861"/>
                <a:gd name="connsiteY875" fmla="*/ 2128416 h 2340761"/>
                <a:gd name="connsiteX876" fmla="*/ 448594 w 2967861"/>
                <a:gd name="connsiteY876" fmla="*/ 2133694 h 2340761"/>
                <a:gd name="connsiteX877" fmla="*/ 448594 w 2967861"/>
                <a:gd name="connsiteY877" fmla="*/ 2138972 h 2340761"/>
                <a:gd name="connsiteX878" fmla="*/ 446421 w 2967861"/>
                <a:gd name="connsiteY878" fmla="*/ 2143318 h 2340761"/>
                <a:gd name="connsiteX879" fmla="*/ 445490 w 2967861"/>
                <a:gd name="connsiteY879" fmla="*/ 2148595 h 2340761"/>
                <a:gd name="connsiteX880" fmla="*/ 445490 w 2967861"/>
                <a:gd name="connsiteY880" fmla="*/ 2151700 h 2340761"/>
                <a:gd name="connsiteX881" fmla="*/ 445490 w 2967861"/>
                <a:gd name="connsiteY881" fmla="*/ 2156046 h 2340761"/>
                <a:gd name="connsiteX882" fmla="*/ 452630 w 2967861"/>
                <a:gd name="connsiteY882" fmla="*/ 2159151 h 2340761"/>
                <a:gd name="connsiteX883" fmla="*/ 450457 w 2967861"/>
                <a:gd name="connsiteY883" fmla="*/ 2163497 h 2340761"/>
                <a:gd name="connsiteX884" fmla="*/ 448284 w 2967861"/>
                <a:gd name="connsiteY884" fmla="*/ 2166601 h 2340761"/>
                <a:gd name="connsiteX885" fmla="*/ 448284 w 2967861"/>
                <a:gd name="connsiteY885" fmla="*/ 2170948 h 2340761"/>
                <a:gd name="connsiteX886" fmla="*/ 446111 w 2967861"/>
                <a:gd name="connsiteY886" fmla="*/ 2176225 h 2340761"/>
                <a:gd name="connsiteX887" fmla="*/ 448284 w 2967861"/>
                <a:gd name="connsiteY887" fmla="*/ 2181503 h 2340761"/>
                <a:gd name="connsiteX888" fmla="*/ 450457 w 2967861"/>
                <a:gd name="connsiteY888" fmla="*/ 2181503 h 2340761"/>
                <a:gd name="connsiteX889" fmla="*/ 452630 w 2967861"/>
                <a:gd name="connsiteY889" fmla="*/ 2185849 h 2340761"/>
                <a:gd name="connsiteX890" fmla="*/ 455734 w 2967861"/>
                <a:gd name="connsiteY890" fmla="*/ 2186780 h 2340761"/>
                <a:gd name="connsiteX891" fmla="*/ 459770 w 2967861"/>
                <a:gd name="connsiteY891" fmla="*/ 2191127 h 2340761"/>
                <a:gd name="connsiteX892" fmla="*/ 459770 w 2967861"/>
                <a:gd name="connsiteY892" fmla="*/ 2193300 h 2340761"/>
                <a:gd name="connsiteX893" fmla="*/ 455734 w 2967861"/>
                <a:gd name="connsiteY893" fmla="*/ 2206028 h 2340761"/>
                <a:gd name="connsiteX894" fmla="*/ 465048 w 2967861"/>
                <a:gd name="connsiteY894" fmla="*/ 2224034 h 2340761"/>
                <a:gd name="connsiteX895" fmla="*/ 479639 w 2967861"/>
                <a:gd name="connsiteY895" fmla="*/ 2242971 h 2340761"/>
                <a:gd name="connsiteX896" fmla="*/ 494230 w 2967861"/>
                <a:gd name="connsiteY896" fmla="*/ 2260046 h 2340761"/>
                <a:gd name="connsiteX897" fmla="*/ 504785 w 2967861"/>
                <a:gd name="connsiteY897" fmla="*/ 2278051 h 2340761"/>
                <a:gd name="connsiteX898" fmla="*/ 506958 w 2967861"/>
                <a:gd name="connsiteY898" fmla="*/ 2290780 h 2340761"/>
                <a:gd name="connsiteX899" fmla="*/ 506958 w 2967861"/>
                <a:gd name="connsiteY899" fmla="*/ 2303508 h 2340761"/>
                <a:gd name="connsiteX900" fmla="*/ 506958 w 2967861"/>
                <a:gd name="connsiteY900" fmla="*/ 2314994 h 2340761"/>
                <a:gd name="connsiteX901" fmla="*/ 509131 w 2967861"/>
                <a:gd name="connsiteY901" fmla="*/ 2324618 h 2340761"/>
                <a:gd name="connsiteX902" fmla="*/ 512236 w 2967861"/>
                <a:gd name="connsiteY902" fmla="*/ 2327723 h 2340761"/>
                <a:gd name="connsiteX903" fmla="*/ 516271 w 2967861"/>
                <a:gd name="connsiteY903" fmla="*/ 2333000 h 2340761"/>
                <a:gd name="connsiteX904" fmla="*/ 519376 w 2967861"/>
                <a:gd name="connsiteY904" fmla="*/ 2335173 h 2340761"/>
                <a:gd name="connsiteX905" fmla="*/ 523411 w 2967861"/>
                <a:gd name="connsiteY905" fmla="*/ 2339520 h 2340761"/>
                <a:gd name="connsiteX906" fmla="*/ 528689 w 2967861"/>
                <a:gd name="connsiteY906" fmla="*/ 2342624 h 2340761"/>
                <a:gd name="connsiteX907" fmla="*/ 553835 w 2967861"/>
                <a:gd name="connsiteY907" fmla="*/ 2337347 h 2340761"/>
                <a:gd name="connsiteX908" fmla="*/ 582086 w 2967861"/>
                <a:gd name="connsiteY908" fmla="*/ 2332069 h 2340761"/>
                <a:gd name="connsiteX909" fmla="*/ 609095 w 2967861"/>
                <a:gd name="connsiteY909" fmla="*/ 2324618 h 2340761"/>
                <a:gd name="connsiteX910" fmla="*/ 636103 w 2967861"/>
                <a:gd name="connsiteY910" fmla="*/ 2317168 h 2340761"/>
                <a:gd name="connsiteX911" fmla="*/ 657834 w 2967861"/>
                <a:gd name="connsiteY911" fmla="*/ 2303508 h 2340761"/>
                <a:gd name="connsiteX912" fmla="*/ 675530 w 2967861"/>
                <a:gd name="connsiteY912" fmla="*/ 2287675 h 2340761"/>
                <a:gd name="connsiteX913" fmla="*/ 684843 w 2967861"/>
                <a:gd name="connsiteY913" fmla="*/ 2270601 h 2340761"/>
                <a:gd name="connsiteX914" fmla="*/ 691984 w 2967861"/>
                <a:gd name="connsiteY914" fmla="*/ 2253526 h 2340761"/>
                <a:gd name="connsiteX915" fmla="*/ 715888 w 2967861"/>
                <a:gd name="connsiteY915" fmla="*/ 2233347 h 2340761"/>
                <a:gd name="connsiteX916" fmla="*/ 718992 w 2967861"/>
                <a:gd name="connsiteY916" fmla="*/ 2218446 h 2340761"/>
                <a:gd name="connsiteX917" fmla="*/ 721165 w 2967861"/>
                <a:gd name="connsiteY917" fmla="*/ 2203544 h 2340761"/>
                <a:gd name="connsiteX918" fmla="*/ 723339 w 2967861"/>
                <a:gd name="connsiteY918" fmla="*/ 2188643 h 2340761"/>
                <a:gd name="connsiteX919" fmla="*/ 728616 w 2967861"/>
                <a:gd name="connsiteY919" fmla="*/ 2175915 h 2340761"/>
                <a:gd name="connsiteX920" fmla="*/ 748485 w 2967861"/>
                <a:gd name="connsiteY920" fmla="*/ 2171568 h 2340761"/>
                <a:gd name="connsiteX921" fmla="*/ 752520 w 2967861"/>
                <a:gd name="connsiteY921" fmla="*/ 2168464 h 2340761"/>
                <a:gd name="connsiteX922" fmla="*/ 753452 w 2967861"/>
                <a:gd name="connsiteY922" fmla="*/ 2164118 h 2340761"/>
                <a:gd name="connsiteX923" fmla="*/ 757488 w 2967861"/>
                <a:gd name="connsiteY923" fmla="*/ 2161013 h 2340761"/>
                <a:gd name="connsiteX924" fmla="*/ 759661 w 2967861"/>
                <a:gd name="connsiteY924" fmla="*/ 2158840 h 2340761"/>
                <a:gd name="connsiteX925" fmla="*/ 762765 w 2967861"/>
                <a:gd name="connsiteY925" fmla="*/ 2155736 h 2340761"/>
                <a:gd name="connsiteX926" fmla="*/ 768043 w 2967861"/>
                <a:gd name="connsiteY926" fmla="*/ 2151390 h 2340761"/>
                <a:gd name="connsiteX927" fmla="*/ 764938 w 2967861"/>
                <a:gd name="connsiteY927" fmla="*/ 2131211 h 2340761"/>
                <a:gd name="connsiteX928" fmla="*/ 757798 w 2967861"/>
                <a:gd name="connsiteY928" fmla="*/ 2114136 h 2340761"/>
                <a:gd name="connsiteX929" fmla="*/ 748485 w 2967861"/>
                <a:gd name="connsiteY929" fmla="*/ 2103581 h 2340761"/>
                <a:gd name="connsiteX930" fmla="*/ 757798 w 2967861"/>
                <a:gd name="connsiteY930" fmla="*/ 2084644 h 2340761"/>
                <a:gd name="connsiteX931" fmla="*/ 772389 w 2967861"/>
                <a:gd name="connsiteY931" fmla="*/ 2071915 h 2340761"/>
                <a:gd name="connsiteX932" fmla="*/ 790084 w 2967861"/>
                <a:gd name="connsiteY932" fmla="*/ 2062291 h 2340761"/>
                <a:gd name="connsiteX933" fmla="*/ 808711 w 2967861"/>
                <a:gd name="connsiteY933" fmla="*/ 2053909 h 2340761"/>
                <a:gd name="connsiteX934" fmla="*/ 824234 w 2967861"/>
                <a:gd name="connsiteY934" fmla="*/ 2042423 h 2340761"/>
                <a:gd name="connsiteX935" fmla="*/ 835720 w 2967861"/>
                <a:gd name="connsiteY935" fmla="*/ 2019140 h 2340761"/>
                <a:gd name="connsiteX936" fmla="*/ 837893 w 2967861"/>
                <a:gd name="connsiteY936" fmla="*/ 1996787 h 2340761"/>
                <a:gd name="connsiteX937" fmla="*/ 831684 w 2967861"/>
                <a:gd name="connsiteY937" fmla="*/ 1974435 h 2340761"/>
                <a:gd name="connsiteX938" fmla="*/ 824544 w 2967861"/>
                <a:gd name="connsiteY938" fmla="*/ 1952083 h 2340761"/>
                <a:gd name="connsiteX939" fmla="*/ 817404 w 2967861"/>
                <a:gd name="connsiteY939" fmla="*/ 1931904 h 2340761"/>
                <a:gd name="connsiteX940" fmla="*/ 810263 w 2967861"/>
                <a:gd name="connsiteY940" fmla="*/ 1909552 h 2340761"/>
                <a:gd name="connsiteX941" fmla="*/ 807159 w 2967861"/>
                <a:gd name="connsiteY941" fmla="*/ 1887200 h 2340761"/>
                <a:gd name="connsiteX942" fmla="*/ 812437 w 2967861"/>
                <a:gd name="connsiteY942" fmla="*/ 1862985 h 2340761"/>
                <a:gd name="connsiteX943" fmla="*/ 827027 w 2967861"/>
                <a:gd name="connsiteY943" fmla="*/ 1837529 h 2340761"/>
                <a:gd name="connsiteX944" fmla="*/ 845654 w 2967861"/>
                <a:gd name="connsiteY944" fmla="*/ 1815177 h 2340761"/>
                <a:gd name="connsiteX945" fmla="*/ 867385 w 2967861"/>
                <a:gd name="connsiteY945" fmla="*/ 1794066 h 2340761"/>
                <a:gd name="connsiteX946" fmla="*/ 890358 w 2967861"/>
                <a:gd name="connsiteY946" fmla="*/ 1776060 h 2340761"/>
                <a:gd name="connsiteX947" fmla="*/ 912090 w 2967861"/>
                <a:gd name="connsiteY947" fmla="*/ 1757123 h 2340761"/>
                <a:gd name="connsiteX948" fmla="*/ 931958 w 2967861"/>
                <a:gd name="connsiteY948" fmla="*/ 1736944 h 2340761"/>
                <a:gd name="connsiteX949" fmla="*/ 945618 w 2967861"/>
                <a:gd name="connsiteY949" fmla="*/ 1718938 h 2340761"/>
                <a:gd name="connsiteX950" fmla="*/ 958036 w 2967861"/>
                <a:gd name="connsiteY950" fmla="*/ 1696586 h 2340761"/>
                <a:gd name="connsiteX951" fmla="*/ 968591 w 2967861"/>
                <a:gd name="connsiteY951" fmla="*/ 1674234 h 2340761"/>
                <a:gd name="connsiteX952" fmla="*/ 975731 w 2967861"/>
                <a:gd name="connsiteY952" fmla="*/ 1655297 h 2340761"/>
                <a:gd name="connsiteX953" fmla="*/ 979767 w 2967861"/>
                <a:gd name="connsiteY953" fmla="*/ 1642569 h 2340761"/>
                <a:gd name="connsiteX954" fmla="*/ 979767 w 2967861"/>
                <a:gd name="connsiteY954" fmla="*/ 1631393 h 2340761"/>
                <a:gd name="connsiteX955" fmla="*/ 985044 w 2967861"/>
                <a:gd name="connsiteY955" fmla="*/ 1621769 h 2340761"/>
                <a:gd name="connsiteX956" fmla="*/ 985044 w 2967861"/>
                <a:gd name="connsiteY956" fmla="*/ 1618665 h 2340761"/>
                <a:gd name="connsiteX957" fmla="*/ 963313 w 2967861"/>
                <a:gd name="connsiteY957" fmla="*/ 1621769 h 2340761"/>
                <a:gd name="connsiteX958" fmla="*/ 939409 w 2967861"/>
                <a:gd name="connsiteY958" fmla="*/ 1627046 h 2340761"/>
                <a:gd name="connsiteX959" fmla="*/ 914263 w 2967861"/>
                <a:gd name="connsiteY959" fmla="*/ 1633255 h 2340761"/>
                <a:gd name="connsiteX960" fmla="*/ 895636 w 2967861"/>
                <a:gd name="connsiteY960" fmla="*/ 1641637 h 2340761"/>
                <a:gd name="connsiteX961" fmla="*/ 880114 w 2967861"/>
                <a:gd name="connsiteY961" fmla="*/ 1640706 h 2340761"/>
                <a:gd name="connsiteX962" fmla="*/ 874836 w 2967861"/>
                <a:gd name="connsiteY962" fmla="*/ 1634497 h 2340761"/>
                <a:gd name="connsiteX963" fmla="*/ 872663 w 2967861"/>
                <a:gd name="connsiteY963" fmla="*/ 1629220 h 2340761"/>
                <a:gd name="connsiteX964" fmla="*/ 872663 w 2967861"/>
                <a:gd name="connsiteY964" fmla="*/ 1623942 h 2340761"/>
                <a:gd name="connsiteX965" fmla="*/ 872663 w 2967861"/>
                <a:gd name="connsiteY965" fmla="*/ 1616491 h 2340761"/>
                <a:gd name="connsiteX966" fmla="*/ 868627 w 2967861"/>
                <a:gd name="connsiteY966" fmla="*/ 1611214 h 2340761"/>
                <a:gd name="connsiteX967" fmla="*/ 854036 w 2967861"/>
                <a:gd name="connsiteY967" fmla="*/ 1599727 h 2340761"/>
                <a:gd name="connsiteX968" fmla="*/ 836341 w 2967861"/>
                <a:gd name="connsiteY968" fmla="*/ 1589172 h 2340761"/>
                <a:gd name="connsiteX969" fmla="*/ 819577 w 2967861"/>
                <a:gd name="connsiteY969" fmla="*/ 1577686 h 2340761"/>
                <a:gd name="connsiteX970" fmla="*/ 809022 w 2967861"/>
                <a:gd name="connsiteY970" fmla="*/ 1564957 h 2340761"/>
                <a:gd name="connsiteX971" fmla="*/ 804986 w 2967861"/>
                <a:gd name="connsiteY971" fmla="*/ 1553471 h 2340761"/>
                <a:gd name="connsiteX972" fmla="*/ 802813 w 2967861"/>
                <a:gd name="connsiteY972" fmla="*/ 1545089 h 2340761"/>
                <a:gd name="connsiteX973" fmla="*/ 799708 w 2967861"/>
                <a:gd name="connsiteY973" fmla="*/ 1533602 h 2340761"/>
                <a:gd name="connsiteX974" fmla="*/ 797535 w 2967861"/>
                <a:gd name="connsiteY974" fmla="*/ 1530498 h 2340761"/>
                <a:gd name="connsiteX975" fmla="*/ 792258 w 2967861"/>
                <a:gd name="connsiteY975" fmla="*/ 1526152 h 2340761"/>
                <a:gd name="connsiteX976" fmla="*/ 786980 w 2967861"/>
                <a:gd name="connsiteY976" fmla="*/ 1523047 h 2340761"/>
                <a:gd name="connsiteX977" fmla="*/ 782944 w 2967861"/>
                <a:gd name="connsiteY977" fmla="*/ 1517770 h 2340761"/>
                <a:gd name="connsiteX978" fmla="*/ 779840 w 2967861"/>
                <a:gd name="connsiteY978" fmla="*/ 1513423 h 2340761"/>
                <a:gd name="connsiteX979" fmla="*/ 779840 w 2967861"/>
                <a:gd name="connsiteY979" fmla="*/ 1476480 h 2340761"/>
                <a:gd name="connsiteX980" fmla="*/ 777667 w 2967861"/>
                <a:gd name="connsiteY980" fmla="*/ 1471203 h 2340761"/>
                <a:gd name="connsiteX981" fmla="*/ 772389 w 2967861"/>
                <a:gd name="connsiteY981" fmla="*/ 1466856 h 2340761"/>
                <a:gd name="connsiteX982" fmla="*/ 768353 w 2967861"/>
                <a:gd name="connsiteY982" fmla="*/ 1463752 h 2340761"/>
                <a:gd name="connsiteX983" fmla="*/ 763076 w 2967861"/>
                <a:gd name="connsiteY983" fmla="*/ 1459406 h 2340761"/>
                <a:gd name="connsiteX984" fmla="*/ 759971 w 2967861"/>
                <a:gd name="connsiteY984" fmla="*/ 1456301 h 2340761"/>
                <a:gd name="connsiteX985" fmla="*/ 750658 w 2967861"/>
                <a:gd name="connsiteY985" fmla="*/ 1436122 h 2340761"/>
                <a:gd name="connsiteX986" fmla="*/ 743518 w 2967861"/>
                <a:gd name="connsiteY986" fmla="*/ 1415943 h 2340761"/>
                <a:gd name="connsiteX987" fmla="*/ 736377 w 2967861"/>
                <a:gd name="connsiteY987" fmla="*/ 1393591 h 2340761"/>
                <a:gd name="connsiteX988" fmla="*/ 724891 w 2967861"/>
                <a:gd name="connsiteY988" fmla="*/ 1374654 h 2340761"/>
                <a:gd name="connsiteX989" fmla="*/ 712473 w 2967861"/>
                <a:gd name="connsiteY989" fmla="*/ 1357580 h 2340761"/>
                <a:gd name="connsiteX990" fmla="*/ 712473 w 2967861"/>
                <a:gd name="connsiteY990" fmla="*/ 1350129 h 2340761"/>
                <a:gd name="connsiteX991" fmla="*/ 716509 w 2967861"/>
                <a:gd name="connsiteY991" fmla="*/ 1350129 h 2340761"/>
                <a:gd name="connsiteX992" fmla="*/ 719613 w 2967861"/>
                <a:gd name="connsiteY992" fmla="*/ 1357580 h 2340761"/>
                <a:gd name="connsiteX993" fmla="*/ 723649 w 2967861"/>
                <a:gd name="connsiteY993" fmla="*/ 1363788 h 2340761"/>
                <a:gd name="connsiteX994" fmla="*/ 726753 w 2967861"/>
                <a:gd name="connsiteY994" fmla="*/ 1366893 h 2340761"/>
                <a:gd name="connsiteX995" fmla="*/ 730789 w 2967861"/>
                <a:gd name="connsiteY995" fmla="*/ 1369066 h 2340761"/>
                <a:gd name="connsiteX996" fmla="*/ 733894 w 2967861"/>
                <a:gd name="connsiteY996" fmla="*/ 1371239 h 2340761"/>
                <a:gd name="connsiteX997" fmla="*/ 737930 w 2967861"/>
                <a:gd name="connsiteY997" fmla="*/ 1372170 h 2340761"/>
                <a:gd name="connsiteX998" fmla="*/ 738861 w 2967861"/>
                <a:gd name="connsiteY998" fmla="*/ 1376517 h 2340761"/>
                <a:gd name="connsiteX999" fmla="*/ 745070 w 2967861"/>
                <a:gd name="connsiteY999" fmla="*/ 1378690 h 2340761"/>
                <a:gd name="connsiteX1000" fmla="*/ 755625 w 2967861"/>
                <a:gd name="connsiteY1000" fmla="*/ 1386141 h 2340761"/>
                <a:gd name="connsiteX1001" fmla="*/ 762765 w 2967861"/>
                <a:gd name="connsiteY1001" fmla="*/ 1396696 h 2340761"/>
                <a:gd name="connsiteX1002" fmla="*/ 768043 w 2967861"/>
                <a:gd name="connsiteY1002" fmla="*/ 1409424 h 2340761"/>
                <a:gd name="connsiteX1003" fmla="*/ 774252 w 2967861"/>
                <a:gd name="connsiteY1003" fmla="*/ 1423084 h 2340761"/>
                <a:gd name="connsiteX1004" fmla="*/ 779529 w 2967861"/>
                <a:gd name="connsiteY1004" fmla="*/ 1435812 h 2340761"/>
                <a:gd name="connsiteX1005" fmla="*/ 799398 w 2967861"/>
                <a:gd name="connsiteY1005" fmla="*/ 1448540 h 2340761"/>
                <a:gd name="connsiteX1006" fmla="*/ 804675 w 2967861"/>
                <a:gd name="connsiteY1006" fmla="*/ 1459095 h 2340761"/>
                <a:gd name="connsiteX1007" fmla="*/ 806848 w 2967861"/>
                <a:gd name="connsiteY1007" fmla="*/ 1472755 h 2340761"/>
                <a:gd name="connsiteX1008" fmla="*/ 809022 w 2967861"/>
                <a:gd name="connsiteY1008" fmla="*/ 1485483 h 2340761"/>
                <a:gd name="connsiteX1009" fmla="*/ 812126 w 2967861"/>
                <a:gd name="connsiteY1009" fmla="*/ 1496038 h 2340761"/>
                <a:gd name="connsiteX1010" fmla="*/ 824544 w 2967861"/>
                <a:gd name="connsiteY1010" fmla="*/ 1510940 h 2340761"/>
                <a:gd name="connsiteX1011" fmla="*/ 838204 w 2967861"/>
                <a:gd name="connsiteY1011" fmla="*/ 1525841 h 2340761"/>
                <a:gd name="connsiteX1012" fmla="*/ 850621 w 2967861"/>
                <a:gd name="connsiteY1012" fmla="*/ 1542916 h 2340761"/>
                <a:gd name="connsiteX1013" fmla="*/ 859935 w 2967861"/>
                <a:gd name="connsiteY1013" fmla="*/ 1560922 h 2340761"/>
                <a:gd name="connsiteX1014" fmla="*/ 860866 w 2967861"/>
                <a:gd name="connsiteY1014" fmla="*/ 1572408 h 2340761"/>
                <a:gd name="connsiteX1015" fmla="*/ 860866 w 2967861"/>
                <a:gd name="connsiteY1015" fmla="*/ 1582963 h 2340761"/>
                <a:gd name="connsiteX1016" fmla="*/ 863039 w 2967861"/>
                <a:gd name="connsiteY1016" fmla="*/ 1594450 h 2340761"/>
                <a:gd name="connsiteX1017" fmla="*/ 868317 w 2967861"/>
                <a:gd name="connsiteY1017" fmla="*/ 1605005 h 2340761"/>
                <a:gd name="connsiteX1018" fmla="*/ 870490 w 2967861"/>
                <a:gd name="connsiteY1018" fmla="*/ 1609351 h 2340761"/>
                <a:gd name="connsiteX1019" fmla="*/ 872663 w 2967861"/>
                <a:gd name="connsiteY1019" fmla="*/ 1611524 h 2340761"/>
                <a:gd name="connsiteX1020" fmla="*/ 874836 w 2967861"/>
                <a:gd name="connsiteY1020" fmla="*/ 1612456 h 2340761"/>
                <a:gd name="connsiteX1021" fmla="*/ 875767 w 2967861"/>
                <a:gd name="connsiteY1021" fmla="*/ 1612456 h 2340761"/>
                <a:gd name="connsiteX1022" fmla="*/ 879803 w 2967861"/>
                <a:gd name="connsiteY1022" fmla="*/ 1614629 h 2340761"/>
                <a:gd name="connsiteX1023" fmla="*/ 889117 w 2967861"/>
                <a:gd name="connsiteY1023" fmla="*/ 1614629 h 2340761"/>
                <a:gd name="connsiteX1024" fmla="*/ 901534 w 2967861"/>
                <a:gd name="connsiteY1024" fmla="*/ 1611524 h 2340761"/>
                <a:gd name="connsiteX1025" fmla="*/ 913952 w 2967861"/>
                <a:gd name="connsiteY1025" fmla="*/ 1604074 h 2340761"/>
                <a:gd name="connsiteX1026" fmla="*/ 928543 w 2967861"/>
                <a:gd name="connsiteY1026" fmla="*/ 1597865 h 2340761"/>
                <a:gd name="connsiteX1027" fmla="*/ 946239 w 2967861"/>
                <a:gd name="connsiteY1027" fmla="*/ 1592587 h 2340761"/>
                <a:gd name="connsiteX1028" fmla="*/ 963003 w 2967861"/>
                <a:gd name="connsiteY1028" fmla="*/ 1589483 h 2340761"/>
                <a:gd name="connsiteX1029" fmla="*/ 979767 w 2967861"/>
                <a:gd name="connsiteY1029" fmla="*/ 1582032 h 2340761"/>
                <a:gd name="connsiteX1030" fmla="*/ 992185 w 2967861"/>
                <a:gd name="connsiteY1030" fmla="*/ 1572408 h 2340761"/>
                <a:gd name="connsiteX1031" fmla="*/ 1002740 w 2967861"/>
                <a:gd name="connsiteY1031" fmla="*/ 1560922 h 2340761"/>
                <a:gd name="connsiteX1032" fmla="*/ 1016399 w 2967861"/>
                <a:gd name="connsiteY1032" fmla="*/ 1553471 h 2340761"/>
                <a:gd name="connsiteX1033" fmla="*/ 1039372 w 2967861"/>
                <a:gd name="connsiteY1033" fmla="*/ 1553471 h 2340761"/>
                <a:gd name="connsiteX1034" fmla="*/ 1039372 w 2967861"/>
                <a:gd name="connsiteY1034" fmla="*/ 1544468 h 2340761"/>
                <a:gd name="connsiteX1035" fmla="*/ 1057999 w 2967861"/>
                <a:gd name="connsiteY1035" fmla="*/ 1531740 h 2340761"/>
                <a:gd name="connsiteX1036" fmla="*/ 1075694 w 2967861"/>
                <a:gd name="connsiteY1036" fmla="*/ 1520253 h 2340761"/>
                <a:gd name="connsiteX1037" fmla="*/ 1075694 w 2967861"/>
                <a:gd name="connsiteY1037" fmla="*/ 1500074 h 2340761"/>
                <a:gd name="connsiteX1038" fmla="*/ 1089354 w 2967861"/>
                <a:gd name="connsiteY1038" fmla="*/ 1494797 h 2340761"/>
                <a:gd name="connsiteX1039" fmla="*/ 1095563 w 2967861"/>
                <a:gd name="connsiteY1039" fmla="*/ 1487346 h 2340761"/>
                <a:gd name="connsiteX1040" fmla="*/ 1101772 w 2967861"/>
                <a:gd name="connsiteY1040" fmla="*/ 1477722 h 2340761"/>
                <a:gd name="connsiteX1041" fmla="*/ 1108912 w 2967861"/>
                <a:gd name="connsiteY1041" fmla="*/ 1468098 h 2340761"/>
                <a:gd name="connsiteX1042" fmla="*/ 1087181 w 2967861"/>
                <a:gd name="connsiteY1042" fmla="*/ 1450092 h 2340761"/>
                <a:gd name="connsiteX1043" fmla="*/ 1060172 w 2967861"/>
                <a:gd name="connsiteY1043" fmla="*/ 1435191 h 2340761"/>
                <a:gd name="connsiteX1044" fmla="*/ 1057999 w 2967861"/>
                <a:gd name="connsiteY1044" fmla="*/ 1420290 h 2340761"/>
                <a:gd name="connsiteX1045" fmla="*/ 1055826 w 2967861"/>
                <a:gd name="connsiteY1045" fmla="*/ 1401352 h 2340761"/>
                <a:gd name="connsiteX1046" fmla="*/ 1035958 w 2967861"/>
                <a:gd name="connsiteY1046" fmla="*/ 1416254 h 2340761"/>
                <a:gd name="connsiteX1047" fmla="*/ 1019193 w 2967861"/>
                <a:gd name="connsiteY1047" fmla="*/ 1435191 h 2340761"/>
                <a:gd name="connsiteX1048" fmla="*/ 1008638 w 2967861"/>
                <a:gd name="connsiteY1048" fmla="*/ 1435191 h 2340761"/>
                <a:gd name="connsiteX1049" fmla="*/ 999325 w 2967861"/>
                <a:gd name="connsiteY1049" fmla="*/ 1437364 h 2340761"/>
                <a:gd name="connsiteX1050" fmla="*/ 992185 w 2967861"/>
                <a:gd name="connsiteY1050" fmla="*/ 1438295 h 2340761"/>
                <a:gd name="connsiteX1051" fmla="*/ 990011 w 2967861"/>
                <a:gd name="connsiteY1051" fmla="*/ 1433018 h 2340761"/>
                <a:gd name="connsiteX1052" fmla="*/ 989080 w 2967861"/>
                <a:gd name="connsiteY1052" fmla="*/ 1427740 h 2340761"/>
                <a:gd name="connsiteX1053" fmla="*/ 989080 w 2967861"/>
                <a:gd name="connsiteY1053" fmla="*/ 1422463 h 2340761"/>
                <a:gd name="connsiteX1054" fmla="*/ 986907 w 2967861"/>
                <a:gd name="connsiteY1054" fmla="*/ 1416254 h 2340761"/>
                <a:gd name="connsiteX1055" fmla="*/ 984734 w 2967861"/>
                <a:gd name="connsiteY1055" fmla="*/ 1410976 h 2340761"/>
                <a:gd name="connsiteX1056" fmla="*/ 979456 w 2967861"/>
                <a:gd name="connsiteY1056" fmla="*/ 1408803 h 2340761"/>
                <a:gd name="connsiteX1057" fmla="*/ 977283 w 2967861"/>
                <a:gd name="connsiteY1057" fmla="*/ 1408803 h 2340761"/>
                <a:gd name="connsiteX1058" fmla="*/ 975110 w 2967861"/>
                <a:gd name="connsiteY1058" fmla="*/ 1408803 h 2340761"/>
                <a:gd name="connsiteX1059" fmla="*/ 975110 w 2967861"/>
                <a:gd name="connsiteY1059" fmla="*/ 1410976 h 2340761"/>
                <a:gd name="connsiteX1060" fmla="*/ 974179 w 2967861"/>
                <a:gd name="connsiteY1060" fmla="*/ 1413149 h 2340761"/>
                <a:gd name="connsiteX1061" fmla="*/ 972006 w 2967861"/>
                <a:gd name="connsiteY1061" fmla="*/ 1418427 h 2340761"/>
                <a:gd name="connsiteX1062" fmla="*/ 964865 w 2967861"/>
                <a:gd name="connsiteY1062" fmla="*/ 1407872 h 2340761"/>
                <a:gd name="connsiteX1063" fmla="*/ 957725 w 2967861"/>
                <a:gd name="connsiteY1063" fmla="*/ 1392970 h 2340761"/>
                <a:gd name="connsiteX1064" fmla="*/ 948412 w 2967861"/>
                <a:gd name="connsiteY1064" fmla="*/ 1375896 h 2340761"/>
                <a:gd name="connsiteX1065" fmla="*/ 943134 w 2967861"/>
                <a:gd name="connsiteY1065" fmla="*/ 1358821 h 2340761"/>
                <a:gd name="connsiteX1066" fmla="*/ 939098 w 2967861"/>
                <a:gd name="connsiteY1066" fmla="*/ 1343920 h 2340761"/>
                <a:gd name="connsiteX1067" fmla="*/ 946239 w 2967861"/>
                <a:gd name="connsiteY1067" fmla="*/ 1343920 h 2340761"/>
                <a:gd name="connsiteX1068" fmla="*/ 950274 w 2967861"/>
                <a:gd name="connsiteY1068" fmla="*/ 1343920 h 2340761"/>
                <a:gd name="connsiteX1069" fmla="*/ 952448 w 2967861"/>
                <a:gd name="connsiteY1069" fmla="*/ 1343920 h 2340761"/>
                <a:gd name="connsiteX1070" fmla="*/ 953379 w 2967861"/>
                <a:gd name="connsiteY1070" fmla="*/ 1343920 h 2340761"/>
                <a:gd name="connsiteX1071" fmla="*/ 955552 w 2967861"/>
                <a:gd name="connsiteY1071" fmla="*/ 1343920 h 2340761"/>
                <a:gd name="connsiteX1072" fmla="*/ 967039 w 2967861"/>
                <a:gd name="connsiteY1072" fmla="*/ 1353544 h 2340761"/>
                <a:gd name="connsiteX1073" fmla="*/ 972316 w 2967861"/>
                <a:gd name="connsiteY1073" fmla="*/ 1363167 h 2340761"/>
                <a:gd name="connsiteX1074" fmla="*/ 975421 w 2967861"/>
                <a:gd name="connsiteY1074" fmla="*/ 1373723 h 2340761"/>
                <a:gd name="connsiteX1075" fmla="*/ 984734 w 2967861"/>
                <a:gd name="connsiteY1075" fmla="*/ 1381173 h 2340761"/>
                <a:gd name="connsiteX1076" fmla="*/ 997152 w 2967861"/>
                <a:gd name="connsiteY1076" fmla="*/ 1388624 h 2340761"/>
                <a:gd name="connsiteX1077" fmla="*/ 1008638 w 2967861"/>
                <a:gd name="connsiteY1077" fmla="*/ 1393902 h 2340761"/>
                <a:gd name="connsiteX1078" fmla="*/ 1019193 w 2967861"/>
                <a:gd name="connsiteY1078" fmla="*/ 1401352 h 2340761"/>
                <a:gd name="connsiteX1079" fmla="*/ 1031611 w 2967861"/>
                <a:gd name="connsiteY1079" fmla="*/ 1401352 h 2340761"/>
                <a:gd name="connsiteX1080" fmla="*/ 1040925 w 2967861"/>
                <a:gd name="connsiteY1080" fmla="*/ 1400421 h 2340761"/>
                <a:gd name="connsiteX1081" fmla="*/ 1048065 w 2967861"/>
                <a:gd name="connsiteY1081" fmla="*/ 1398248 h 2340761"/>
                <a:gd name="connsiteX1082" fmla="*/ 1059551 w 2967861"/>
                <a:gd name="connsiteY1082" fmla="*/ 1393902 h 2340761"/>
                <a:gd name="connsiteX1083" fmla="*/ 1066692 w 2967861"/>
                <a:gd name="connsiteY1083" fmla="*/ 1407561 h 2340761"/>
                <a:gd name="connsiteX1084" fmla="*/ 1071969 w 2967861"/>
                <a:gd name="connsiteY1084" fmla="*/ 1418116 h 2340761"/>
                <a:gd name="connsiteX1085" fmla="*/ 1102082 w 2967861"/>
                <a:gd name="connsiteY1085" fmla="*/ 1420290 h 2340761"/>
                <a:gd name="connsiteX1086" fmla="*/ 1133438 w 2967861"/>
                <a:gd name="connsiteY1086" fmla="*/ 1422463 h 2340761"/>
                <a:gd name="connsiteX1087" fmla="*/ 1164793 w 2967861"/>
                <a:gd name="connsiteY1087" fmla="*/ 1422463 h 2340761"/>
                <a:gd name="connsiteX1088" fmla="*/ 1194906 w 2967861"/>
                <a:gd name="connsiteY1088" fmla="*/ 1418116 h 2340761"/>
                <a:gd name="connsiteX1089" fmla="*/ 1206392 w 2967861"/>
                <a:gd name="connsiteY1089" fmla="*/ 1429603 h 2340761"/>
                <a:gd name="connsiteX1090" fmla="*/ 1218810 w 2967861"/>
                <a:gd name="connsiteY1090" fmla="*/ 1437985 h 2340761"/>
                <a:gd name="connsiteX1091" fmla="*/ 1231228 w 2967861"/>
                <a:gd name="connsiteY1091" fmla="*/ 1447609 h 2340761"/>
                <a:gd name="connsiteX1092" fmla="*/ 1238368 w 2967861"/>
                <a:gd name="connsiteY1092" fmla="*/ 1458164 h 2340761"/>
                <a:gd name="connsiteX1093" fmla="*/ 1235264 w 2967861"/>
                <a:gd name="connsiteY1093" fmla="*/ 1471824 h 2340761"/>
                <a:gd name="connsiteX1094" fmla="*/ 1238368 w 2967861"/>
                <a:gd name="connsiteY1094" fmla="*/ 1474928 h 2340761"/>
                <a:gd name="connsiteX1095" fmla="*/ 1242404 w 2967861"/>
                <a:gd name="connsiteY1095" fmla="*/ 1479274 h 2340761"/>
                <a:gd name="connsiteX1096" fmla="*/ 1247681 w 2967861"/>
                <a:gd name="connsiteY1096" fmla="*/ 1482379 h 2340761"/>
                <a:gd name="connsiteX1097" fmla="*/ 1251717 w 2967861"/>
                <a:gd name="connsiteY1097" fmla="*/ 1486725 h 2340761"/>
                <a:gd name="connsiteX1098" fmla="*/ 1262273 w 2967861"/>
                <a:gd name="connsiteY1098" fmla="*/ 1487656 h 2340761"/>
                <a:gd name="connsiteX1099" fmla="*/ 1271586 w 2967861"/>
                <a:gd name="connsiteY1099" fmla="*/ 1487656 h 2340761"/>
                <a:gd name="connsiteX1100" fmla="*/ 1284004 w 2967861"/>
                <a:gd name="connsiteY1100" fmla="*/ 1486725 h 2340761"/>
                <a:gd name="connsiteX1101" fmla="*/ 1288039 w 2967861"/>
                <a:gd name="connsiteY1101" fmla="*/ 1524910 h 2340761"/>
                <a:gd name="connsiteX1102" fmla="*/ 1296422 w 2967861"/>
                <a:gd name="connsiteY1102" fmla="*/ 1556575 h 2340761"/>
                <a:gd name="connsiteX1103" fmla="*/ 1308840 w 2967861"/>
                <a:gd name="connsiteY1103" fmla="*/ 1586068 h 2340761"/>
                <a:gd name="connsiteX1104" fmla="*/ 1327466 w 2967861"/>
                <a:gd name="connsiteY1104" fmla="*/ 1613697 h 2340761"/>
                <a:gd name="connsiteX1105" fmla="*/ 1327466 w 2967861"/>
                <a:gd name="connsiteY1105" fmla="*/ 1615870 h 2340761"/>
                <a:gd name="connsiteX1106" fmla="*/ 1325293 w 2967861"/>
                <a:gd name="connsiteY1106" fmla="*/ 1618044 h 2340761"/>
                <a:gd name="connsiteX1107" fmla="*/ 1323120 w 2967861"/>
                <a:gd name="connsiteY1107" fmla="*/ 1621148 h 2340761"/>
                <a:gd name="connsiteX1108" fmla="*/ 1322188 w 2967861"/>
                <a:gd name="connsiteY1108" fmla="*/ 1625494 h 2340761"/>
                <a:gd name="connsiteX1109" fmla="*/ 1323120 w 2967861"/>
                <a:gd name="connsiteY1109" fmla="*/ 1628599 h 2340761"/>
                <a:gd name="connsiteX1110" fmla="*/ 1329329 w 2967861"/>
                <a:gd name="connsiteY1110" fmla="*/ 1645673 h 2340761"/>
                <a:gd name="connsiteX1111" fmla="*/ 1339884 w 2967861"/>
                <a:gd name="connsiteY1111" fmla="*/ 1665852 h 2340761"/>
                <a:gd name="connsiteX1112" fmla="*/ 1351370 w 2967861"/>
                <a:gd name="connsiteY1112" fmla="*/ 1678581 h 2340761"/>
                <a:gd name="connsiteX1113" fmla="*/ 1352302 w 2967861"/>
                <a:gd name="connsiteY1113" fmla="*/ 1680754 h 2340761"/>
                <a:gd name="connsiteX1114" fmla="*/ 1354475 w 2967861"/>
                <a:gd name="connsiteY1114" fmla="*/ 1680754 h 2340761"/>
                <a:gd name="connsiteX1115" fmla="*/ 1356648 w 2967861"/>
                <a:gd name="connsiteY1115" fmla="*/ 1682927 h 2340761"/>
                <a:gd name="connsiteX1116" fmla="*/ 1358821 w 2967861"/>
                <a:gd name="connsiteY1116" fmla="*/ 1682927 h 2340761"/>
                <a:gd name="connsiteX1117" fmla="*/ 1378690 w 2967861"/>
                <a:gd name="connsiteY1117" fmla="*/ 1658712 h 2340761"/>
                <a:gd name="connsiteX1118" fmla="*/ 1391108 w 2967861"/>
                <a:gd name="connsiteY1118" fmla="*/ 1633255 h 2340761"/>
                <a:gd name="connsiteX1119" fmla="*/ 1400421 w 2967861"/>
                <a:gd name="connsiteY1119" fmla="*/ 1601590 h 2340761"/>
                <a:gd name="connsiteX1120" fmla="*/ 1403525 w 2967861"/>
                <a:gd name="connsiteY1120" fmla="*/ 1564647 h 2340761"/>
                <a:gd name="connsiteX1121" fmla="*/ 1415943 w 2967861"/>
                <a:gd name="connsiteY1121" fmla="*/ 1557196 h 2340761"/>
                <a:gd name="connsiteX1122" fmla="*/ 1425257 w 2967861"/>
                <a:gd name="connsiteY1122" fmla="*/ 1547572 h 2340761"/>
                <a:gd name="connsiteX1123" fmla="*/ 1434570 w 2967861"/>
                <a:gd name="connsiteY1123" fmla="*/ 1540122 h 2340761"/>
                <a:gd name="connsiteX1124" fmla="*/ 1451334 w 2967861"/>
                <a:gd name="connsiteY1124" fmla="*/ 1540122 h 2340761"/>
                <a:gd name="connsiteX1125" fmla="*/ 1463752 w 2967861"/>
                <a:gd name="connsiteY1125" fmla="*/ 1507214 h 2340761"/>
                <a:gd name="connsiteX1126" fmla="*/ 1470892 w 2967861"/>
                <a:gd name="connsiteY1126" fmla="*/ 1501937 h 2340761"/>
                <a:gd name="connsiteX1127" fmla="*/ 1478032 w 2967861"/>
                <a:gd name="connsiteY1127" fmla="*/ 1499764 h 2340761"/>
                <a:gd name="connsiteX1128" fmla="*/ 1485172 w 2967861"/>
                <a:gd name="connsiteY1128" fmla="*/ 1499764 h 2340761"/>
                <a:gd name="connsiteX1129" fmla="*/ 1488277 w 2967861"/>
                <a:gd name="connsiteY1129" fmla="*/ 1497591 h 2340761"/>
                <a:gd name="connsiteX1130" fmla="*/ 1493555 w 2967861"/>
                <a:gd name="connsiteY1130" fmla="*/ 1490140 h 2340761"/>
                <a:gd name="connsiteX1131" fmla="*/ 1497590 w 2967861"/>
                <a:gd name="connsiteY1131" fmla="*/ 1475239 h 2340761"/>
                <a:gd name="connsiteX1132" fmla="*/ 1512181 w 2967861"/>
                <a:gd name="connsiteY1132" fmla="*/ 1475239 h 2340761"/>
                <a:gd name="connsiteX1133" fmla="*/ 1526772 w 2967861"/>
                <a:gd name="connsiteY1133" fmla="*/ 1477412 h 2340761"/>
                <a:gd name="connsiteX1134" fmla="*/ 1543536 w 2967861"/>
                <a:gd name="connsiteY1134" fmla="*/ 1475239 h 2340761"/>
                <a:gd name="connsiteX1135" fmla="*/ 1544468 w 2967861"/>
                <a:gd name="connsiteY1135" fmla="*/ 1473065 h 2340761"/>
                <a:gd name="connsiteX1136" fmla="*/ 1546641 w 2967861"/>
                <a:gd name="connsiteY1136" fmla="*/ 1472134 h 2340761"/>
                <a:gd name="connsiteX1137" fmla="*/ 1548814 w 2967861"/>
                <a:gd name="connsiteY1137" fmla="*/ 1467788 h 2340761"/>
                <a:gd name="connsiteX1138" fmla="*/ 1550987 w 2967861"/>
                <a:gd name="connsiteY1138" fmla="*/ 1465615 h 2340761"/>
                <a:gd name="connsiteX1139" fmla="*/ 1554092 w 2967861"/>
                <a:gd name="connsiteY1139" fmla="*/ 1462510 h 2340761"/>
                <a:gd name="connsiteX1140" fmla="*/ 1565578 w 2967861"/>
                <a:gd name="connsiteY1140" fmla="*/ 1480516 h 2340761"/>
                <a:gd name="connsiteX1141" fmla="*/ 1573960 w 2967861"/>
                <a:gd name="connsiteY1141" fmla="*/ 1495418 h 2340761"/>
                <a:gd name="connsiteX1142" fmla="*/ 1585447 w 2967861"/>
                <a:gd name="connsiteY1142" fmla="*/ 1509077 h 2340761"/>
                <a:gd name="connsiteX1143" fmla="*/ 1592587 w 2967861"/>
                <a:gd name="connsiteY1143" fmla="*/ 1523979 h 2340761"/>
                <a:gd name="connsiteX1144" fmla="*/ 1597864 w 2967861"/>
                <a:gd name="connsiteY1144" fmla="*/ 1541984 h 2340761"/>
                <a:gd name="connsiteX1145" fmla="*/ 1597864 w 2967861"/>
                <a:gd name="connsiteY1145" fmla="*/ 1564337 h 2340761"/>
                <a:gd name="connsiteX1146" fmla="*/ 1600037 w 2967861"/>
                <a:gd name="connsiteY1146" fmla="*/ 1566509 h 2340761"/>
                <a:gd name="connsiteX1147" fmla="*/ 1600969 w 2967861"/>
                <a:gd name="connsiteY1147" fmla="*/ 1566509 h 2340761"/>
                <a:gd name="connsiteX1148" fmla="*/ 1600969 w 2967861"/>
                <a:gd name="connsiteY1148" fmla="*/ 1567441 h 2340761"/>
                <a:gd name="connsiteX1149" fmla="*/ 1603142 w 2967861"/>
                <a:gd name="connsiteY1149" fmla="*/ 1567441 h 2340761"/>
                <a:gd name="connsiteX1150" fmla="*/ 1610282 w 2967861"/>
                <a:gd name="connsiteY1150" fmla="*/ 1567441 h 2340761"/>
                <a:gd name="connsiteX1151" fmla="*/ 1617422 w 2967861"/>
                <a:gd name="connsiteY1151" fmla="*/ 1566509 h 2340761"/>
                <a:gd name="connsiteX1152" fmla="*/ 1621458 w 2967861"/>
                <a:gd name="connsiteY1152" fmla="*/ 1564337 h 2340761"/>
                <a:gd name="connsiteX1153" fmla="*/ 1626736 w 2967861"/>
                <a:gd name="connsiteY1153" fmla="*/ 1559990 h 2340761"/>
                <a:gd name="connsiteX1154" fmla="*/ 1629840 w 2967861"/>
                <a:gd name="connsiteY1154" fmla="*/ 1556886 h 2340761"/>
                <a:gd name="connsiteX1155" fmla="*/ 1641327 w 2967861"/>
                <a:gd name="connsiteY1155" fmla="*/ 1569614 h 2340761"/>
                <a:gd name="connsiteX1156" fmla="*/ 1648467 w 2967861"/>
                <a:gd name="connsiteY1156" fmla="*/ 1586688 h 2340761"/>
                <a:gd name="connsiteX1157" fmla="*/ 1650640 w 2967861"/>
                <a:gd name="connsiteY1157" fmla="*/ 1606867 h 2340761"/>
                <a:gd name="connsiteX1158" fmla="*/ 1650640 w 2967861"/>
                <a:gd name="connsiteY1158" fmla="*/ 1629220 h 2340761"/>
                <a:gd name="connsiteX1159" fmla="*/ 1650640 w 2967861"/>
                <a:gd name="connsiteY1159" fmla="*/ 1649399 h 2340761"/>
                <a:gd name="connsiteX1160" fmla="*/ 1650640 w 2967861"/>
                <a:gd name="connsiteY1160" fmla="*/ 1668336 h 2340761"/>
                <a:gd name="connsiteX1161" fmla="*/ 1653745 w 2967861"/>
                <a:gd name="connsiteY1161" fmla="*/ 1683237 h 2340761"/>
                <a:gd name="connsiteX1162" fmla="*/ 1653745 w 2967861"/>
                <a:gd name="connsiteY1162" fmla="*/ 1686342 h 2340761"/>
                <a:gd name="connsiteX1163" fmla="*/ 1663058 w 2967861"/>
                <a:gd name="connsiteY1163" fmla="*/ 1683237 h 2340761"/>
                <a:gd name="connsiteX1164" fmla="*/ 1663058 w 2967861"/>
                <a:gd name="connsiteY1164" fmla="*/ 1686342 h 2340761"/>
                <a:gd name="connsiteX1165" fmla="*/ 1672371 w 2967861"/>
                <a:gd name="connsiteY1165" fmla="*/ 1699070 h 2340761"/>
                <a:gd name="connsiteX1166" fmla="*/ 1677649 w 2967861"/>
                <a:gd name="connsiteY1166" fmla="*/ 1713971 h 2340761"/>
                <a:gd name="connsiteX1167" fmla="*/ 1682927 w 2967861"/>
                <a:gd name="connsiteY1167" fmla="*/ 1728873 h 2340761"/>
                <a:gd name="connsiteX1168" fmla="*/ 1686962 w 2967861"/>
                <a:gd name="connsiteY1168" fmla="*/ 1745947 h 2340761"/>
                <a:gd name="connsiteX1169" fmla="*/ 1693171 w 2967861"/>
                <a:gd name="connsiteY1169" fmla="*/ 1760849 h 2340761"/>
                <a:gd name="connsiteX1170" fmla="*/ 1702485 w 2967861"/>
                <a:gd name="connsiteY1170" fmla="*/ 1768299 h 2340761"/>
                <a:gd name="connsiteX1171" fmla="*/ 1704658 w 2967861"/>
                <a:gd name="connsiteY1171" fmla="*/ 1770472 h 2340761"/>
                <a:gd name="connsiteX1172" fmla="*/ 1715213 w 2967861"/>
                <a:gd name="connsiteY1172" fmla="*/ 1775750 h 2340761"/>
                <a:gd name="connsiteX1173" fmla="*/ 1726699 w 2967861"/>
                <a:gd name="connsiteY1173" fmla="*/ 1785374 h 2340761"/>
                <a:gd name="connsiteX1174" fmla="*/ 1737255 w 2967861"/>
                <a:gd name="connsiteY1174" fmla="*/ 1785374 h 2340761"/>
                <a:gd name="connsiteX1175" fmla="*/ 1736323 w 2967861"/>
                <a:gd name="connsiteY1175" fmla="*/ 1758986 h 2340761"/>
                <a:gd name="connsiteX1176" fmla="*/ 1729183 w 2967861"/>
                <a:gd name="connsiteY1176" fmla="*/ 1733529 h 2340761"/>
                <a:gd name="connsiteX1177" fmla="*/ 1717696 w 2967861"/>
                <a:gd name="connsiteY1177" fmla="*/ 1711177 h 2340761"/>
                <a:gd name="connsiteX1178" fmla="*/ 1703106 w 2967861"/>
                <a:gd name="connsiteY1178" fmla="*/ 1696276 h 2340761"/>
                <a:gd name="connsiteX1179" fmla="*/ 1700001 w 2967861"/>
                <a:gd name="connsiteY1179" fmla="*/ 1694103 h 2340761"/>
                <a:gd name="connsiteX1180" fmla="*/ 1695965 w 2967861"/>
                <a:gd name="connsiteY1180" fmla="*/ 1694103 h 2340761"/>
                <a:gd name="connsiteX1181" fmla="*/ 1692861 w 2967861"/>
                <a:gd name="connsiteY1181" fmla="*/ 1694103 h 2340761"/>
                <a:gd name="connsiteX1182" fmla="*/ 1688825 w 2967861"/>
                <a:gd name="connsiteY1182" fmla="*/ 1694103 h 2340761"/>
                <a:gd name="connsiteX1183" fmla="*/ 1687894 w 2967861"/>
                <a:gd name="connsiteY1183" fmla="*/ 1691930 h 2340761"/>
                <a:gd name="connsiteX1184" fmla="*/ 1681685 w 2967861"/>
                <a:gd name="connsiteY1184" fmla="*/ 1681374 h 2340761"/>
                <a:gd name="connsiteX1185" fmla="*/ 1680753 w 2967861"/>
                <a:gd name="connsiteY1185" fmla="*/ 1671751 h 2340761"/>
                <a:gd name="connsiteX1186" fmla="*/ 1676718 w 2967861"/>
                <a:gd name="connsiteY1186" fmla="*/ 1664300 h 2340761"/>
                <a:gd name="connsiteX1187" fmla="*/ 1667404 w 2967861"/>
                <a:gd name="connsiteY1187" fmla="*/ 1659022 h 2340761"/>
                <a:gd name="connsiteX1188" fmla="*/ 1676718 w 2967861"/>
                <a:gd name="connsiteY1188" fmla="*/ 1634808 h 2340761"/>
                <a:gd name="connsiteX1189" fmla="*/ 1683858 w 2967861"/>
                <a:gd name="connsiteY1189" fmla="*/ 1605315 h 2340761"/>
                <a:gd name="connsiteX1190" fmla="*/ 1700622 w 2967861"/>
                <a:gd name="connsiteY1190" fmla="*/ 1618975 h 2340761"/>
                <a:gd name="connsiteX1191" fmla="*/ 1716144 w 2967861"/>
                <a:gd name="connsiteY1191" fmla="*/ 1631703 h 2340761"/>
                <a:gd name="connsiteX1192" fmla="*/ 1730735 w 2967861"/>
                <a:gd name="connsiteY1192" fmla="*/ 1644431 h 2340761"/>
                <a:gd name="connsiteX1193" fmla="*/ 1742222 w 2967861"/>
                <a:gd name="connsiteY1193" fmla="*/ 1659333 h 2340761"/>
                <a:gd name="connsiteX1194" fmla="*/ 1747499 w 2967861"/>
                <a:gd name="connsiteY1194" fmla="*/ 1679512 h 2340761"/>
                <a:gd name="connsiteX1195" fmla="*/ 1754640 w 2967861"/>
                <a:gd name="connsiteY1195" fmla="*/ 1679512 h 2340761"/>
                <a:gd name="connsiteX1196" fmla="*/ 1815176 w 2967861"/>
                <a:gd name="connsiteY1196" fmla="*/ 1629841 h 2340761"/>
                <a:gd name="connsiteX1197" fmla="*/ 1813003 w 2967861"/>
                <a:gd name="connsiteY1197" fmla="*/ 1600348 h 2340761"/>
                <a:gd name="connsiteX1198" fmla="*/ 1807726 w 2967861"/>
                <a:gd name="connsiteY1198" fmla="*/ 1576133 h 2340761"/>
                <a:gd name="connsiteX1199" fmla="*/ 1796239 w 2967861"/>
                <a:gd name="connsiteY1199" fmla="*/ 1558128 h 2340761"/>
                <a:gd name="connsiteX1200" fmla="*/ 1783822 w 2967861"/>
                <a:gd name="connsiteY1200" fmla="*/ 1541053 h 2340761"/>
                <a:gd name="connsiteX1201" fmla="*/ 1767057 w 2967861"/>
                <a:gd name="connsiteY1201" fmla="*/ 1525220 h 2340761"/>
                <a:gd name="connsiteX1202" fmla="*/ 1769230 w 2967861"/>
                <a:gd name="connsiteY1202" fmla="*/ 1510319 h 2340761"/>
                <a:gd name="connsiteX1203" fmla="*/ 1774508 w 2967861"/>
                <a:gd name="connsiteY1203" fmla="*/ 1500695 h 2340761"/>
                <a:gd name="connsiteX1204" fmla="*/ 1780717 w 2967861"/>
                <a:gd name="connsiteY1204" fmla="*/ 1495418 h 2340761"/>
                <a:gd name="connsiteX1205" fmla="*/ 1787857 w 2967861"/>
                <a:gd name="connsiteY1205" fmla="*/ 1489209 h 2340761"/>
                <a:gd name="connsiteX1206" fmla="*/ 1794066 w 2967861"/>
                <a:gd name="connsiteY1206" fmla="*/ 1480827 h 2340761"/>
                <a:gd name="connsiteX1207" fmla="*/ 1800275 w 2967861"/>
                <a:gd name="connsiteY1207" fmla="*/ 1480827 h 2340761"/>
                <a:gd name="connsiteX1208" fmla="*/ 1805553 w 2967861"/>
                <a:gd name="connsiteY1208" fmla="*/ 1481758 h 2340761"/>
                <a:gd name="connsiteX1209" fmla="*/ 1807726 w 2967861"/>
                <a:gd name="connsiteY1209" fmla="*/ 1481758 h 2340761"/>
                <a:gd name="connsiteX1210" fmla="*/ 1810830 w 2967861"/>
                <a:gd name="connsiteY1210" fmla="*/ 1483931 h 2340761"/>
                <a:gd name="connsiteX1211" fmla="*/ 1813003 w 2967861"/>
                <a:gd name="connsiteY1211" fmla="*/ 1488277 h 2340761"/>
                <a:gd name="connsiteX1212" fmla="*/ 1816108 w 2967861"/>
                <a:gd name="connsiteY1212" fmla="*/ 1493555 h 2340761"/>
                <a:gd name="connsiteX1213" fmla="*/ 1818281 w 2967861"/>
                <a:gd name="connsiteY1213" fmla="*/ 1496659 h 2340761"/>
                <a:gd name="connsiteX1214" fmla="*/ 1816108 w 2967861"/>
                <a:gd name="connsiteY1214" fmla="*/ 1501006 h 2340761"/>
                <a:gd name="connsiteX1215" fmla="*/ 1815176 w 2967861"/>
                <a:gd name="connsiteY1215" fmla="*/ 1504110 h 2340761"/>
                <a:gd name="connsiteX1216" fmla="*/ 1811141 w 2967861"/>
                <a:gd name="connsiteY1216" fmla="*/ 1506283 h 2340761"/>
                <a:gd name="connsiteX1217" fmla="*/ 1808036 w 2967861"/>
                <a:gd name="connsiteY1217" fmla="*/ 1506283 h 2340761"/>
                <a:gd name="connsiteX1218" fmla="*/ 1804000 w 2967861"/>
                <a:gd name="connsiteY1218" fmla="*/ 1508456 h 2340761"/>
                <a:gd name="connsiteX1219" fmla="*/ 1804000 w 2967861"/>
                <a:gd name="connsiteY1219" fmla="*/ 1518080 h 2340761"/>
                <a:gd name="connsiteX1220" fmla="*/ 1804000 w 2967861"/>
                <a:gd name="connsiteY1220" fmla="*/ 1523358 h 2340761"/>
                <a:gd name="connsiteX1221" fmla="*/ 1806173 w 2967861"/>
                <a:gd name="connsiteY1221" fmla="*/ 1528635 h 2340761"/>
                <a:gd name="connsiteX1222" fmla="*/ 1808346 w 2967861"/>
                <a:gd name="connsiteY1222" fmla="*/ 1533913 h 2340761"/>
                <a:gd name="connsiteX1223" fmla="*/ 1811451 w 2967861"/>
                <a:gd name="connsiteY1223" fmla="*/ 1532981 h 2340761"/>
                <a:gd name="connsiteX1224" fmla="*/ 1813624 w 2967861"/>
                <a:gd name="connsiteY1224" fmla="*/ 1532981 h 2340761"/>
                <a:gd name="connsiteX1225" fmla="*/ 1815797 w 2967861"/>
                <a:gd name="connsiteY1225" fmla="*/ 1532981 h 2340761"/>
                <a:gd name="connsiteX1226" fmla="*/ 1816729 w 2967861"/>
                <a:gd name="connsiteY1226" fmla="*/ 1530808 h 2340761"/>
                <a:gd name="connsiteX1227" fmla="*/ 1818902 w 2967861"/>
                <a:gd name="connsiteY1227" fmla="*/ 1530808 h 2340761"/>
                <a:gd name="connsiteX1228" fmla="*/ 1826042 w 2967861"/>
                <a:gd name="connsiteY1228" fmla="*/ 1526462 h 2340761"/>
                <a:gd name="connsiteX1229" fmla="*/ 1830078 w 2967861"/>
                <a:gd name="connsiteY1229" fmla="*/ 1523358 h 2340761"/>
                <a:gd name="connsiteX1230" fmla="*/ 1831009 w 2967861"/>
                <a:gd name="connsiteY1230" fmla="*/ 1521184 h 2340761"/>
                <a:gd name="connsiteX1231" fmla="*/ 1835045 w 2967861"/>
                <a:gd name="connsiteY1231" fmla="*/ 1518080 h 2340761"/>
                <a:gd name="connsiteX1232" fmla="*/ 1838150 w 2967861"/>
                <a:gd name="connsiteY1232" fmla="*/ 1513734 h 2340761"/>
                <a:gd name="connsiteX1233" fmla="*/ 1837218 w 2967861"/>
                <a:gd name="connsiteY1233" fmla="*/ 1508456 h 2340761"/>
                <a:gd name="connsiteX1234" fmla="*/ 1837218 w 2967861"/>
                <a:gd name="connsiteY1234" fmla="*/ 1503179 h 2340761"/>
                <a:gd name="connsiteX1235" fmla="*/ 1835045 w 2967861"/>
                <a:gd name="connsiteY1235" fmla="*/ 1501006 h 2340761"/>
                <a:gd name="connsiteX1236" fmla="*/ 1835045 w 2967861"/>
                <a:gd name="connsiteY1236" fmla="*/ 1498832 h 2340761"/>
                <a:gd name="connsiteX1237" fmla="*/ 1835045 w 2967861"/>
                <a:gd name="connsiteY1237" fmla="*/ 1495728 h 2340761"/>
                <a:gd name="connsiteX1238" fmla="*/ 1835045 w 2967861"/>
                <a:gd name="connsiteY1238" fmla="*/ 1491382 h 2340761"/>
                <a:gd name="connsiteX1239" fmla="*/ 1835045 w 2967861"/>
                <a:gd name="connsiteY1239" fmla="*/ 1483931 h 2340761"/>
                <a:gd name="connsiteX1240" fmla="*/ 1862054 w 2967861"/>
                <a:gd name="connsiteY1240" fmla="*/ 1478653 h 2340761"/>
                <a:gd name="connsiteX1241" fmla="*/ 1891236 w 2967861"/>
                <a:gd name="connsiteY1241" fmla="*/ 1469030 h 2340761"/>
                <a:gd name="connsiteX1242" fmla="*/ 1916382 w 2967861"/>
                <a:gd name="connsiteY1242" fmla="*/ 1458474 h 2340761"/>
                <a:gd name="connsiteX1243" fmla="*/ 1940286 w 2967861"/>
                <a:gd name="connsiteY1243" fmla="*/ 1443573 h 2340761"/>
                <a:gd name="connsiteX1244" fmla="*/ 1958913 w 2967861"/>
                <a:gd name="connsiteY1244" fmla="*/ 1423394 h 2340761"/>
                <a:gd name="connsiteX1245" fmla="*/ 1967295 w 2967861"/>
                <a:gd name="connsiteY1245" fmla="*/ 1408493 h 2340761"/>
                <a:gd name="connsiteX1246" fmla="*/ 1974435 w 2967861"/>
                <a:gd name="connsiteY1246" fmla="*/ 1394833 h 2340761"/>
                <a:gd name="connsiteX1247" fmla="*/ 1981575 w 2967861"/>
                <a:gd name="connsiteY1247" fmla="*/ 1379932 h 2340761"/>
                <a:gd name="connsiteX1248" fmla="*/ 1993993 w 2967861"/>
                <a:gd name="connsiteY1248" fmla="*/ 1371550 h 2340761"/>
                <a:gd name="connsiteX1249" fmla="*/ 1993993 w 2967861"/>
                <a:gd name="connsiteY1249" fmla="*/ 1351992 h 2340761"/>
                <a:gd name="connsiteX1250" fmla="*/ 1993062 w 2967861"/>
                <a:gd name="connsiteY1250" fmla="*/ 1329639 h 2340761"/>
                <a:gd name="connsiteX1251" fmla="*/ 1989026 w 2967861"/>
                <a:gd name="connsiteY1251" fmla="*/ 1309460 h 2340761"/>
                <a:gd name="connsiteX1252" fmla="*/ 1981886 w 2967861"/>
                <a:gd name="connsiteY1252" fmla="*/ 1289281 h 2340761"/>
                <a:gd name="connsiteX1253" fmla="*/ 1973504 w 2967861"/>
                <a:gd name="connsiteY1253" fmla="*/ 1274380 h 2340761"/>
                <a:gd name="connsiteX1254" fmla="*/ 1958913 w 2967861"/>
                <a:gd name="connsiteY1254" fmla="*/ 1264756 h 2340761"/>
                <a:gd name="connsiteX1255" fmla="*/ 1964190 w 2967861"/>
                <a:gd name="connsiteY1255" fmla="*/ 1252028 h 2340761"/>
                <a:gd name="connsiteX1256" fmla="*/ 1969468 w 2967861"/>
                <a:gd name="connsiteY1256" fmla="*/ 1244577 h 2340761"/>
                <a:gd name="connsiteX1257" fmla="*/ 1976608 w 2967861"/>
                <a:gd name="connsiteY1257" fmla="*/ 1237127 h 2340761"/>
                <a:gd name="connsiteX1258" fmla="*/ 1983748 w 2967861"/>
                <a:gd name="connsiteY1258" fmla="*/ 1227503 h 2340761"/>
                <a:gd name="connsiteX1259" fmla="*/ 2003617 w 2967861"/>
                <a:gd name="connsiteY1259" fmla="*/ 1227503 h 2340761"/>
                <a:gd name="connsiteX1260" fmla="*/ 2003617 w 2967861"/>
                <a:gd name="connsiteY1260" fmla="*/ 1214774 h 2340761"/>
                <a:gd name="connsiteX1261" fmla="*/ 1998339 w 2967861"/>
                <a:gd name="connsiteY1261" fmla="*/ 1214774 h 2340761"/>
                <a:gd name="connsiteX1262" fmla="*/ 1987784 w 2967861"/>
                <a:gd name="connsiteY1262" fmla="*/ 1209497 h 2340761"/>
                <a:gd name="connsiteX1263" fmla="*/ 1978471 w 2967861"/>
                <a:gd name="connsiteY1263" fmla="*/ 1209497 h 2340761"/>
                <a:gd name="connsiteX1264" fmla="*/ 1969157 w 2967861"/>
                <a:gd name="connsiteY1264" fmla="*/ 1212601 h 2340761"/>
                <a:gd name="connsiteX1265" fmla="*/ 1958602 w 2967861"/>
                <a:gd name="connsiteY1265" fmla="*/ 1218810 h 2340761"/>
                <a:gd name="connsiteX1266" fmla="*/ 1954567 w 2967861"/>
                <a:gd name="connsiteY1266" fmla="*/ 1212601 h 2340761"/>
                <a:gd name="connsiteX1267" fmla="*/ 1951462 w 2967861"/>
                <a:gd name="connsiteY1267" fmla="*/ 1209497 h 2340761"/>
                <a:gd name="connsiteX1268" fmla="*/ 1947426 w 2967861"/>
                <a:gd name="connsiteY1268" fmla="*/ 1205151 h 2340761"/>
                <a:gd name="connsiteX1269" fmla="*/ 1942149 w 2967861"/>
                <a:gd name="connsiteY1269" fmla="*/ 1202046 h 2340761"/>
                <a:gd name="connsiteX1270" fmla="*/ 1935008 w 2967861"/>
                <a:gd name="connsiteY1270" fmla="*/ 1197700 h 2340761"/>
                <a:gd name="connsiteX1271" fmla="*/ 1942149 w 2967861"/>
                <a:gd name="connsiteY1271" fmla="*/ 1184972 h 2340761"/>
                <a:gd name="connsiteX1272" fmla="*/ 1954567 w 2967861"/>
                <a:gd name="connsiteY1272" fmla="*/ 1174416 h 2340761"/>
                <a:gd name="connsiteX1273" fmla="*/ 1966985 w 2967861"/>
                <a:gd name="connsiteY1273" fmla="*/ 1164793 h 2340761"/>
                <a:gd name="connsiteX1274" fmla="*/ 1978471 w 2967861"/>
                <a:gd name="connsiteY1274" fmla="*/ 1153306 h 2340761"/>
                <a:gd name="connsiteX1275" fmla="*/ 1983748 w 2967861"/>
                <a:gd name="connsiteY1275" fmla="*/ 1155479 h 2340761"/>
                <a:gd name="connsiteX1276" fmla="*/ 1987784 w 2967861"/>
                <a:gd name="connsiteY1276" fmla="*/ 1155479 h 2340761"/>
                <a:gd name="connsiteX1277" fmla="*/ 1990889 w 2967861"/>
                <a:gd name="connsiteY1277" fmla="*/ 1157652 h 2340761"/>
                <a:gd name="connsiteX1278" fmla="*/ 1993993 w 2967861"/>
                <a:gd name="connsiteY1278" fmla="*/ 1157652 h 2340761"/>
                <a:gd name="connsiteX1279" fmla="*/ 1990889 w 2967861"/>
                <a:gd name="connsiteY1279" fmla="*/ 1165103 h 2340761"/>
                <a:gd name="connsiteX1280" fmla="*/ 1988716 w 2967861"/>
                <a:gd name="connsiteY1280" fmla="*/ 1168208 h 2340761"/>
                <a:gd name="connsiteX1281" fmla="*/ 1987784 w 2967861"/>
                <a:gd name="connsiteY1281" fmla="*/ 1174416 h 2340761"/>
                <a:gd name="connsiteX1282" fmla="*/ 1985611 w 2967861"/>
                <a:gd name="connsiteY1282" fmla="*/ 1177521 h 2340761"/>
                <a:gd name="connsiteX1283" fmla="*/ 1983438 w 2967861"/>
                <a:gd name="connsiteY1283" fmla="*/ 1182799 h 2340761"/>
                <a:gd name="connsiteX1284" fmla="*/ 1983438 w 2967861"/>
                <a:gd name="connsiteY1284" fmla="*/ 1187145 h 2340761"/>
                <a:gd name="connsiteX1285" fmla="*/ 1995856 w 2967861"/>
                <a:gd name="connsiteY1285" fmla="*/ 1181867 h 2340761"/>
                <a:gd name="connsiteX1286" fmla="*/ 2010447 w 2967861"/>
                <a:gd name="connsiteY1286" fmla="*/ 1175658 h 2340761"/>
                <a:gd name="connsiteX1287" fmla="*/ 2022865 w 2967861"/>
                <a:gd name="connsiteY1287" fmla="*/ 1172554 h 2340761"/>
                <a:gd name="connsiteX1288" fmla="*/ 2034351 w 2967861"/>
                <a:gd name="connsiteY1288" fmla="*/ 1174727 h 2340761"/>
                <a:gd name="connsiteX1289" fmla="*/ 2043664 w 2967861"/>
                <a:gd name="connsiteY1289" fmla="*/ 1174727 h 2340761"/>
                <a:gd name="connsiteX1290" fmla="*/ 2039629 w 2967861"/>
                <a:gd name="connsiteY1290" fmla="*/ 1182178 h 2340761"/>
                <a:gd name="connsiteX1291" fmla="*/ 2037456 w 2967861"/>
                <a:gd name="connsiteY1291" fmla="*/ 1187455 h 2340761"/>
                <a:gd name="connsiteX1292" fmla="*/ 2034351 w 2967861"/>
                <a:gd name="connsiteY1292" fmla="*/ 1192733 h 2340761"/>
                <a:gd name="connsiteX1293" fmla="*/ 2030315 w 2967861"/>
                <a:gd name="connsiteY1293" fmla="*/ 1198010 h 2340761"/>
                <a:gd name="connsiteX1294" fmla="*/ 2034351 w 2967861"/>
                <a:gd name="connsiteY1294" fmla="*/ 1204219 h 2340761"/>
                <a:gd name="connsiteX1295" fmla="*/ 2037456 w 2967861"/>
                <a:gd name="connsiteY1295" fmla="*/ 1205151 h 2340761"/>
                <a:gd name="connsiteX1296" fmla="*/ 2039629 w 2967861"/>
                <a:gd name="connsiteY1296" fmla="*/ 1207324 h 2340761"/>
                <a:gd name="connsiteX1297" fmla="*/ 2041802 w 2967861"/>
                <a:gd name="connsiteY1297" fmla="*/ 1207324 h 2340761"/>
                <a:gd name="connsiteX1298" fmla="*/ 2044906 w 2967861"/>
                <a:gd name="connsiteY1298" fmla="*/ 1207324 h 2340761"/>
                <a:gd name="connsiteX1299" fmla="*/ 2048942 w 2967861"/>
                <a:gd name="connsiteY1299" fmla="*/ 1207324 h 2340761"/>
                <a:gd name="connsiteX1300" fmla="*/ 2054220 w 2967861"/>
                <a:gd name="connsiteY1300" fmla="*/ 1207324 h 2340761"/>
                <a:gd name="connsiteX1301" fmla="*/ 2054220 w 2967861"/>
                <a:gd name="connsiteY1301" fmla="*/ 1218810 h 2340761"/>
                <a:gd name="connsiteX1302" fmla="*/ 2052046 w 2967861"/>
                <a:gd name="connsiteY1302" fmla="*/ 1233712 h 2340761"/>
                <a:gd name="connsiteX1303" fmla="*/ 2052046 w 2967861"/>
                <a:gd name="connsiteY1303" fmla="*/ 1246440 h 2340761"/>
                <a:gd name="connsiteX1304" fmla="*/ 2054220 w 2967861"/>
                <a:gd name="connsiteY1304" fmla="*/ 1254822 h 2340761"/>
                <a:gd name="connsiteX1305" fmla="*/ 2054220 w 2967861"/>
                <a:gd name="connsiteY1305" fmla="*/ 1264446 h 2340761"/>
                <a:gd name="connsiteX1306" fmla="*/ 2078124 w 2967861"/>
                <a:gd name="connsiteY1306" fmla="*/ 1261341 h 2340761"/>
                <a:gd name="connsiteX1307" fmla="*/ 2092715 w 2967861"/>
                <a:gd name="connsiteY1307" fmla="*/ 1255132 h 2340761"/>
                <a:gd name="connsiteX1308" fmla="*/ 2099855 w 2967861"/>
                <a:gd name="connsiteY1308" fmla="*/ 1247682 h 2340761"/>
                <a:gd name="connsiteX1309" fmla="*/ 2102960 w 2967861"/>
                <a:gd name="connsiteY1309" fmla="*/ 1239300 h 2340761"/>
                <a:gd name="connsiteX1310" fmla="*/ 2100787 w 2967861"/>
                <a:gd name="connsiteY1310" fmla="*/ 1226571 h 2340761"/>
                <a:gd name="connsiteX1311" fmla="*/ 2097682 w 2967861"/>
                <a:gd name="connsiteY1311" fmla="*/ 1215085 h 2340761"/>
                <a:gd name="connsiteX1312" fmla="*/ 2090542 w 2967861"/>
                <a:gd name="connsiteY1312" fmla="*/ 1202357 h 2340761"/>
                <a:gd name="connsiteX1313" fmla="*/ 2085264 w 2967861"/>
                <a:gd name="connsiteY1313" fmla="*/ 1189628 h 2340761"/>
                <a:gd name="connsiteX1314" fmla="*/ 2078124 w 2967861"/>
                <a:gd name="connsiteY1314" fmla="*/ 1178142 h 2340761"/>
                <a:gd name="connsiteX1315" fmla="*/ 2074088 w 2967861"/>
                <a:gd name="connsiteY1315" fmla="*/ 1167587 h 2340761"/>
                <a:gd name="connsiteX1316" fmla="*/ 2078124 w 2967861"/>
                <a:gd name="connsiteY1316" fmla="*/ 1165414 h 2340761"/>
                <a:gd name="connsiteX1317" fmla="*/ 2081228 w 2967861"/>
                <a:gd name="connsiteY1317" fmla="*/ 1165414 h 2340761"/>
                <a:gd name="connsiteX1318" fmla="*/ 2083402 w 2967861"/>
                <a:gd name="connsiteY1318" fmla="*/ 1165414 h 2340761"/>
                <a:gd name="connsiteX1319" fmla="*/ 2085575 w 2967861"/>
                <a:gd name="connsiteY1319" fmla="*/ 1163241 h 2340761"/>
                <a:gd name="connsiteX1320" fmla="*/ 2087748 w 2967861"/>
                <a:gd name="connsiteY1320" fmla="*/ 1163241 h 2340761"/>
                <a:gd name="connsiteX1321" fmla="*/ 2098303 w 2967861"/>
                <a:gd name="connsiteY1321" fmla="*/ 1155790 h 2340761"/>
                <a:gd name="connsiteX1322" fmla="*/ 2105443 w 2967861"/>
                <a:gd name="connsiteY1322" fmla="*/ 1145235 h 2340761"/>
                <a:gd name="connsiteX1323" fmla="*/ 2110721 w 2967861"/>
                <a:gd name="connsiteY1323" fmla="*/ 1133748 h 2340761"/>
                <a:gd name="connsiteX1324" fmla="*/ 2117861 w 2967861"/>
                <a:gd name="connsiteY1324" fmla="*/ 1123193 h 2340761"/>
                <a:gd name="connsiteX1325" fmla="*/ 2127175 w 2967861"/>
                <a:gd name="connsiteY1325" fmla="*/ 1113569 h 2340761"/>
                <a:gd name="connsiteX1326" fmla="*/ 2137730 w 2967861"/>
                <a:gd name="connsiteY1326" fmla="*/ 1111396 h 2340761"/>
                <a:gd name="connsiteX1327" fmla="*/ 2149216 w 2967861"/>
                <a:gd name="connsiteY1327" fmla="*/ 1111396 h 2340761"/>
                <a:gd name="connsiteX1328" fmla="*/ 2161634 w 2967861"/>
                <a:gd name="connsiteY1328" fmla="*/ 1113569 h 2340761"/>
                <a:gd name="connsiteX1329" fmla="*/ 2174052 w 2967861"/>
                <a:gd name="connsiteY1329" fmla="*/ 1110465 h 2340761"/>
                <a:gd name="connsiteX1330" fmla="*/ 2178088 w 2967861"/>
                <a:gd name="connsiteY1330" fmla="*/ 1106118 h 2340761"/>
                <a:gd name="connsiteX1331" fmla="*/ 2185228 w 2967861"/>
                <a:gd name="connsiteY1331" fmla="*/ 1096495 h 2340761"/>
                <a:gd name="connsiteX1332" fmla="*/ 2195783 w 2967861"/>
                <a:gd name="connsiteY1332" fmla="*/ 1083766 h 2340761"/>
                <a:gd name="connsiteX1333" fmla="*/ 2208201 w 2967861"/>
                <a:gd name="connsiteY1333" fmla="*/ 1071038 h 2340761"/>
                <a:gd name="connsiteX1334" fmla="*/ 2219687 w 2967861"/>
                <a:gd name="connsiteY1334" fmla="*/ 1056137 h 2340761"/>
                <a:gd name="connsiteX1335" fmla="*/ 2230242 w 2967861"/>
                <a:gd name="connsiteY1335" fmla="*/ 1043408 h 2340761"/>
                <a:gd name="connsiteX1336" fmla="*/ 2239556 w 2967861"/>
                <a:gd name="connsiteY1336" fmla="*/ 1031922 h 2340761"/>
                <a:gd name="connsiteX1337" fmla="*/ 2243592 w 2967861"/>
                <a:gd name="connsiteY1337" fmla="*/ 1028817 h 2340761"/>
                <a:gd name="connsiteX1338" fmla="*/ 2250732 w 2967861"/>
                <a:gd name="connsiteY1338" fmla="*/ 1011743 h 2340761"/>
                <a:gd name="connsiteX1339" fmla="*/ 2256010 w 2967861"/>
                <a:gd name="connsiteY1339" fmla="*/ 999015 h 2340761"/>
                <a:gd name="connsiteX1340" fmla="*/ 2263150 w 2967861"/>
                <a:gd name="connsiteY1340" fmla="*/ 986286 h 2340761"/>
                <a:gd name="connsiteX1341" fmla="*/ 2273705 w 2967861"/>
                <a:gd name="connsiteY1341" fmla="*/ 974800 h 2340761"/>
                <a:gd name="connsiteX1342" fmla="*/ 2270600 w 2967861"/>
                <a:gd name="connsiteY1342" fmla="*/ 962072 h 2340761"/>
                <a:gd name="connsiteX1343" fmla="*/ 2266565 w 2967861"/>
                <a:gd name="connsiteY1343" fmla="*/ 952448 h 2340761"/>
                <a:gd name="connsiteX1344" fmla="*/ 2263460 w 2967861"/>
                <a:gd name="connsiteY1344" fmla="*/ 942824 h 2340761"/>
                <a:gd name="connsiteX1345" fmla="*/ 2263460 w 2967861"/>
                <a:gd name="connsiteY1345" fmla="*/ 932269 h 2340761"/>
                <a:gd name="connsiteX1346" fmla="*/ 2265633 w 2967861"/>
                <a:gd name="connsiteY1346" fmla="*/ 922645 h 2340761"/>
                <a:gd name="connsiteX1347" fmla="*/ 2270911 w 2967861"/>
                <a:gd name="connsiteY1347" fmla="*/ 917367 h 2340761"/>
                <a:gd name="connsiteX1348" fmla="*/ 2273084 w 2967861"/>
                <a:gd name="connsiteY1348" fmla="*/ 912090 h 2340761"/>
                <a:gd name="connsiteX1349" fmla="*/ 2270911 w 2967861"/>
                <a:gd name="connsiteY1349" fmla="*/ 902466 h 2340761"/>
                <a:gd name="connsiteX1350" fmla="*/ 2266875 w 2967861"/>
                <a:gd name="connsiteY1350" fmla="*/ 887565 h 2340761"/>
                <a:gd name="connsiteX1351" fmla="*/ 2263771 w 2967861"/>
                <a:gd name="connsiteY1351" fmla="*/ 877941 h 2340761"/>
                <a:gd name="connsiteX1352" fmla="*/ 2258493 w 2967861"/>
                <a:gd name="connsiteY1352" fmla="*/ 870490 h 2340761"/>
                <a:gd name="connsiteX1353" fmla="*/ 2251353 w 2967861"/>
                <a:gd name="connsiteY1353" fmla="*/ 862108 h 2340761"/>
                <a:gd name="connsiteX1354" fmla="*/ 2242039 w 2967861"/>
                <a:gd name="connsiteY1354" fmla="*/ 862108 h 2340761"/>
                <a:gd name="connsiteX1355" fmla="*/ 2236762 w 2967861"/>
                <a:gd name="connsiteY1355" fmla="*/ 862108 h 2340761"/>
                <a:gd name="connsiteX1356" fmla="*/ 2230553 w 2967861"/>
                <a:gd name="connsiteY1356" fmla="*/ 863039 h 2340761"/>
                <a:gd name="connsiteX1357" fmla="*/ 2227448 w 2967861"/>
                <a:gd name="connsiteY1357" fmla="*/ 865213 h 2340761"/>
                <a:gd name="connsiteX1358" fmla="*/ 2223413 w 2967861"/>
                <a:gd name="connsiteY1358" fmla="*/ 869559 h 2340761"/>
                <a:gd name="connsiteX1359" fmla="*/ 2216272 w 2967861"/>
                <a:gd name="connsiteY1359" fmla="*/ 867386 h 2340761"/>
                <a:gd name="connsiteX1360" fmla="*/ 2213168 w 2967861"/>
                <a:gd name="connsiteY1360" fmla="*/ 865213 h 2340761"/>
                <a:gd name="connsiteX1361" fmla="*/ 2209132 w 2967861"/>
                <a:gd name="connsiteY1361" fmla="*/ 862108 h 2340761"/>
                <a:gd name="connsiteX1362" fmla="*/ 2208201 w 2967861"/>
                <a:gd name="connsiteY1362" fmla="*/ 857762 h 2340761"/>
                <a:gd name="connsiteX1363" fmla="*/ 2206028 w 2967861"/>
                <a:gd name="connsiteY1363" fmla="*/ 854657 h 2340761"/>
                <a:gd name="connsiteX1364" fmla="*/ 2203854 w 2967861"/>
                <a:gd name="connsiteY1364" fmla="*/ 848448 h 2340761"/>
                <a:gd name="connsiteX1365" fmla="*/ 2188332 w 2967861"/>
                <a:gd name="connsiteY1365" fmla="*/ 848448 h 2340761"/>
                <a:gd name="connsiteX1366" fmla="*/ 2188332 w 2967861"/>
                <a:gd name="connsiteY1366" fmla="*/ 837893 h 2340761"/>
                <a:gd name="connsiteX1367" fmla="*/ 2200750 w 2967861"/>
                <a:gd name="connsiteY1367" fmla="*/ 828269 h 2340761"/>
                <a:gd name="connsiteX1368" fmla="*/ 2206028 w 2967861"/>
                <a:gd name="connsiteY1368" fmla="*/ 820819 h 2340761"/>
                <a:gd name="connsiteX1369" fmla="*/ 2211305 w 2967861"/>
                <a:gd name="connsiteY1369" fmla="*/ 812437 h 2340761"/>
                <a:gd name="connsiteX1370" fmla="*/ 2218446 w 2967861"/>
                <a:gd name="connsiteY1370" fmla="*/ 804986 h 2340761"/>
                <a:gd name="connsiteX1371" fmla="*/ 2247627 w 2967861"/>
                <a:gd name="connsiteY1371" fmla="*/ 795362 h 2340761"/>
                <a:gd name="connsiteX1372" fmla="*/ 2256941 w 2967861"/>
                <a:gd name="connsiteY1372" fmla="*/ 785738 h 2340761"/>
                <a:gd name="connsiteX1373" fmla="*/ 2264081 w 2967861"/>
                <a:gd name="connsiteY1373" fmla="*/ 773010 h 2340761"/>
                <a:gd name="connsiteX1374" fmla="*/ 2271221 w 2967861"/>
                <a:gd name="connsiteY1374" fmla="*/ 760282 h 2340761"/>
                <a:gd name="connsiteX1375" fmla="*/ 2278361 w 2967861"/>
                <a:gd name="connsiteY1375" fmla="*/ 746622 h 2340761"/>
                <a:gd name="connsiteX1376" fmla="*/ 2290779 w 2967861"/>
                <a:gd name="connsiteY1376" fmla="*/ 736067 h 2340761"/>
                <a:gd name="connsiteX1377" fmla="*/ 2305370 w 2967861"/>
                <a:gd name="connsiteY1377" fmla="*/ 726443 h 2340761"/>
                <a:gd name="connsiteX1378" fmla="*/ 2317788 w 2967861"/>
                <a:gd name="connsiteY1378" fmla="*/ 713715 h 2340761"/>
                <a:gd name="connsiteX1379" fmla="*/ 2354110 w 2967861"/>
                <a:gd name="connsiteY1379" fmla="*/ 718993 h 2340761"/>
                <a:gd name="connsiteX1380" fmla="*/ 2363424 w 2967861"/>
                <a:gd name="connsiteY1380" fmla="*/ 730479 h 2340761"/>
                <a:gd name="connsiteX1381" fmla="*/ 2375841 w 2967861"/>
                <a:gd name="connsiteY1381" fmla="*/ 732652 h 2340761"/>
                <a:gd name="connsiteX1382" fmla="*/ 2390432 w 2967861"/>
                <a:gd name="connsiteY1382" fmla="*/ 726443 h 2340761"/>
                <a:gd name="connsiteX1383" fmla="*/ 2407196 w 2967861"/>
                <a:gd name="connsiteY1383" fmla="*/ 723339 h 2340761"/>
                <a:gd name="connsiteX1384" fmla="*/ 2407196 w 2967861"/>
                <a:gd name="connsiteY1384" fmla="*/ 743518 h 2340761"/>
                <a:gd name="connsiteX1385" fmla="*/ 2422719 w 2967861"/>
                <a:gd name="connsiteY1385" fmla="*/ 743518 h 2340761"/>
                <a:gd name="connsiteX1386" fmla="*/ 2439483 w 2967861"/>
                <a:gd name="connsiteY1386" fmla="*/ 741345 h 2340761"/>
                <a:gd name="connsiteX1387" fmla="*/ 2451901 w 2967861"/>
                <a:gd name="connsiteY1387" fmla="*/ 739171 h 2340761"/>
                <a:gd name="connsiteX1388" fmla="*/ 2463387 w 2967861"/>
                <a:gd name="connsiteY1388" fmla="*/ 733894 h 2340761"/>
                <a:gd name="connsiteX1389" fmla="*/ 2463387 w 2967861"/>
                <a:gd name="connsiteY1389" fmla="*/ 730789 h 2340761"/>
                <a:gd name="connsiteX1390" fmla="*/ 2461214 w 2967861"/>
                <a:gd name="connsiteY1390" fmla="*/ 726443 h 2340761"/>
                <a:gd name="connsiteX1391" fmla="*/ 2459041 w 2967861"/>
                <a:gd name="connsiteY1391" fmla="*/ 721166 h 2340761"/>
                <a:gd name="connsiteX1392" fmla="*/ 2458110 w 2967861"/>
                <a:gd name="connsiteY1392" fmla="*/ 718061 h 2340761"/>
                <a:gd name="connsiteX1393" fmla="*/ 2458110 w 2967861"/>
                <a:gd name="connsiteY1393" fmla="*/ 713715 h 2340761"/>
                <a:gd name="connsiteX1394" fmla="*/ 2458110 w 2967861"/>
                <a:gd name="connsiteY1394" fmla="*/ 710610 h 2340761"/>
                <a:gd name="connsiteX1395" fmla="*/ 2463387 w 2967861"/>
                <a:gd name="connsiteY1395" fmla="*/ 700987 h 2340761"/>
                <a:gd name="connsiteX1396" fmla="*/ 2473942 w 2967861"/>
                <a:gd name="connsiteY1396" fmla="*/ 688258 h 2340761"/>
                <a:gd name="connsiteX1397" fmla="*/ 2485429 w 2967861"/>
                <a:gd name="connsiteY1397" fmla="*/ 674599 h 2340761"/>
                <a:gd name="connsiteX1398" fmla="*/ 2497847 w 2967861"/>
                <a:gd name="connsiteY1398" fmla="*/ 664044 h 2340761"/>
                <a:gd name="connsiteX1399" fmla="*/ 2507160 w 2967861"/>
                <a:gd name="connsiteY1399" fmla="*/ 658766 h 2340761"/>
                <a:gd name="connsiteX1400" fmla="*/ 2510265 w 2967861"/>
                <a:gd name="connsiteY1400" fmla="*/ 656593 h 2340761"/>
                <a:gd name="connsiteX1401" fmla="*/ 2515542 w 2967861"/>
                <a:gd name="connsiteY1401" fmla="*/ 658766 h 2340761"/>
                <a:gd name="connsiteX1402" fmla="*/ 2519578 w 2967861"/>
                <a:gd name="connsiteY1402" fmla="*/ 659697 h 2340761"/>
                <a:gd name="connsiteX1403" fmla="*/ 2524855 w 2967861"/>
                <a:gd name="connsiteY1403" fmla="*/ 661871 h 2340761"/>
                <a:gd name="connsiteX1404" fmla="*/ 2530133 w 2967861"/>
                <a:gd name="connsiteY1404" fmla="*/ 666217 h 2340761"/>
                <a:gd name="connsiteX1405" fmla="*/ 2530133 w 2967861"/>
                <a:gd name="connsiteY1405" fmla="*/ 669321 h 2340761"/>
                <a:gd name="connsiteX1406" fmla="*/ 2529202 w 2967861"/>
                <a:gd name="connsiteY1406" fmla="*/ 673667 h 2340761"/>
                <a:gd name="connsiteX1407" fmla="*/ 2529202 w 2967861"/>
                <a:gd name="connsiteY1407" fmla="*/ 674599 h 2340761"/>
                <a:gd name="connsiteX1408" fmla="*/ 2529202 w 2967861"/>
                <a:gd name="connsiteY1408" fmla="*/ 676772 h 2340761"/>
                <a:gd name="connsiteX1409" fmla="*/ 2527028 w 2967861"/>
                <a:gd name="connsiteY1409" fmla="*/ 678945 h 2340761"/>
                <a:gd name="connsiteX1410" fmla="*/ 2527028 w 2967861"/>
                <a:gd name="connsiteY1410" fmla="*/ 684223 h 2340761"/>
                <a:gd name="connsiteX1411" fmla="*/ 2529202 w 2967861"/>
                <a:gd name="connsiteY1411" fmla="*/ 688569 h 2340761"/>
                <a:gd name="connsiteX1412" fmla="*/ 2529202 w 2967861"/>
                <a:gd name="connsiteY1412" fmla="*/ 689500 h 2340761"/>
                <a:gd name="connsiteX1413" fmla="*/ 2530133 w 2967861"/>
                <a:gd name="connsiteY1413" fmla="*/ 695709 h 2340761"/>
                <a:gd name="connsiteX1414" fmla="*/ 2546897 w 2967861"/>
                <a:gd name="connsiteY1414" fmla="*/ 688258 h 2340761"/>
                <a:gd name="connsiteX1415" fmla="*/ 2559315 w 2967861"/>
                <a:gd name="connsiteY1415" fmla="*/ 678635 h 2340761"/>
                <a:gd name="connsiteX1416" fmla="*/ 2568628 w 2967861"/>
                <a:gd name="connsiteY1416" fmla="*/ 665906 h 2340761"/>
                <a:gd name="connsiteX1417" fmla="*/ 2577942 w 2967861"/>
                <a:gd name="connsiteY1417" fmla="*/ 651005 h 2340761"/>
                <a:gd name="connsiteX1418" fmla="*/ 2587255 w 2967861"/>
                <a:gd name="connsiteY1418" fmla="*/ 637345 h 2340761"/>
                <a:gd name="connsiteX1419" fmla="*/ 2588186 w 2967861"/>
                <a:gd name="connsiteY1419" fmla="*/ 636414 h 2340761"/>
                <a:gd name="connsiteX1420" fmla="*/ 2590359 w 2967861"/>
                <a:gd name="connsiteY1420" fmla="*/ 634241 h 2340761"/>
                <a:gd name="connsiteX1421" fmla="*/ 2593464 w 2967861"/>
                <a:gd name="connsiteY1421" fmla="*/ 632068 h 2340761"/>
                <a:gd name="connsiteX1422" fmla="*/ 2595637 w 2967861"/>
                <a:gd name="connsiteY1422" fmla="*/ 634241 h 2340761"/>
                <a:gd name="connsiteX1423" fmla="*/ 2595637 w 2967861"/>
                <a:gd name="connsiteY1423" fmla="*/ 636414 h 2340761"/>
                <a:gd name="connsiteX1424" fmla="*/ 2597810 w 2967861"/>
                <a:gd name="connsiteY1424" fmla="*/ 636414 h 2340761"/>
                <a:gd name="connsiteX1425" fmla="*/ 2597810 w 2967861"/>
                <a:gd name="connsiteY1425" fmla="*/ 637345 h 2340761"/>
                <a:gd name="connsiteX1426" fmla="*/ 2592533 w 2967861"/>
                <a:gd name="connsiteY1426" fmla="*/ 651005 h 2340761"/>
                <a:gd name="connsiteX1427" fmla="*/ 2588497 w 2967861"/>
                <a:gd name="connsiteY1427" fmla="*/ 665906 h 2340761"/>
                <a:gd name="connsiteX1428" fmla="*/ 2583219 w 2967861"/>
                <a:gd name="connsiteY1428" fmla="*/ 678635 h 2340761"/>
                <a:gd name="connsiteX1429" fmla="*/ 2570802 w 2967861"/>
                <a:gd name="connsiteY1429" fmla="*/ 688258 h 2340761"/>
                <a:gd name="connsiteX1430" fmla="*/ 2558384 w 2967861"/>
                <a:gd name="connsiteY1430" fmla="*/ 696640 h 2340761"/>
                <a:gd name="connsiteX1431" fmla="*/ 2546897 w 2967861"/>
                <a:gd name="connsiteY1431" fmla="*/ 706264 h 2340761"/>
                <a:gd name="connsiteX1432" fmla="*/ 2532306 w 2967861"/>
                <a:gd name="connsiteY1432" fmla="*/ 728616 h 2340761"/>
                <a:gd name="connsiteX1433" fmla="*/ 2517715 w 2967861"/>
                <a:gd name="connsiteY1433" fmla="*/ 750968 h 2340761"/>
                <a:gd name="connsiteX1434" fmla="*/ 2510575 w 2967861"/>
                <a:gd name="connsiteY1434" fmla="*/ 758419 h 2340761"/>
                <a:gd name="connsiteX1435" fmla="*/ 2500020 w 2967861"/>
                <a:gd name="connsiteY1435" fmla="*/ 761524 h 2340761"/>
                <a:gd name="connsiteX1436" fmla="*/ 2490706 w 2967861"/>
                <a:gd name="connsiteY1436" fmla="*/ 765870 h 2340761"/>
                <a:gd name="connsiteX1437" fmla="*/ 2483566 w 2967861"/>
                <a:gd name="connsiteY1437" fmla="*/ 771147 h 2340761"/>
                <a:gd name="connsiteX1438" fmla="*/ 2476426 w 2967861"/>
                <a:gd name="connsiteY1438" fmla="*/ 786049 h 2340761"/>
                <a:gd name="connsiteX1439" fmla="*/ 2478599 w 2967861"/>
                <a:gd name="connsiteY1439" fmla="*/ 798777 h 2340761"/>
                <a:gd name="connsiteX1440" fmla="*/ 2483877 w 2967861"/>
                <a:gd name="connsiteY1440" fmla="*/ 808401 h 2340761"/>
                <a:gd name="connsiteX1441" fmla="*/ 2480772 w 2967861"/>
                <a:gd name="connsiteY1441" fmla="*/ 815852 h 2340761"/>
                <a:gd name="connsiteX1442" fmla="*/ 2478599 w 2967861"/>
                <a:gd name="connsiteY1442" fmla="*/ 821129 h 2340761"/>
                <a:gd name="connsiteX1443" fmla="*/ 2473322 w 2967861"/>
                <a:gd name="connsiteY1443" fmla="*/ 825475 h 2340761"/>
                <a:gd name="connsiteX1444" fmla="*/ 2469286 w 2967861"/>
                <a:gd name="connsiteY1444" fmla="*/ 828580 h 2340761"/>
                <a:gd name="connsiteX1445" fmla="*/ 2464008 w 2967861"/>
                <a:gd name="connsiteY1445" fmla="*/ 832926 h 2340761"/>
                <a:gd name="connsiteX1446" fmla="*/ 2461835 w 2967861"/>
                <a:gd name="connsiteY1446" fmla="*/ 865833 h 2340761"/>
                <a:gd name="connsiteX1447" fmla="*/ 2464008 w 2967861"/>
                <a:gd name="connsiteY1447" fmla="*/ 893463 h 2340761"/>
                <a:gd name="connsiteX1448" fmla="*/ 2473322 w 2967861"/>
                <a:gd name="connsiteY1448" fmla="*/ 917678 h 2340761"/>
                <a:gd name="connsiteX1449" fmla="*/ 2487912 w 2967861"/>
                <a:gd name="connsiteY1449" fmla="*/ 937857 h 2340761"/>
                <a:gd name="connsiteX1450" fmla="*/ 2487912 w 2967861"/>
                <a:gd name="connsiteY1450" fmla="*/ 943134 h 2340761"/>
                <a:gd name="connsiteX1451" fmla="*/ 2494121 w 2967861"/>
                <a:gd name="connsiteY1451" fmla="*/ 943134 h 2340761"/>
                <a:gd name="connsiteX1452" fmla="*/ 2498157 w 2967861"/>
                <a:gd name="connsiteY1452" fmla="*/ 922955 h 2340761"/>
                <a:gd name="connsiteX1453" fmla="*/ 2510575 w 2967861"/>
                <a:gd name="connsiteY1453" fmla="*/ 922955 h 2340761"/>
                <a:gd name="connsiteX1454" fmla="*/ 2515852 w 2967861"/>
                <a:gd name="connsiteY1454" fmla="*/ 904950 h 2340761"/>
                <a:gd name="connsiteX1455" fmla="*/ 2522993 w 2967861"/>
                <a:gd name="connsiteY1455" fmla="*/ 890048 h 2340761"/>
                <a:gd name="connsiteX1456" fmla="*/ 2527028 w 2967861"/>
                <a:gd name="connsiteY1456" fmla="*/ 890048 h 2340761"/>
                <a:gd name="connsiteX1457" fmla="*/ 2529202 w 2967861"/>
                <a:gd name="connsiteY1457" fmla="*/ 890048 h 2340761"/>
                <a:gd name="connsiteX1458" fmla="*/ 2530133 w 2967861"/>
                <a:gd name="connsiteY1458" fmla="*/ 890048 h 2340761"/>
                <a:gd name="connsiteX1459" fmla="*/ 2534169 w 2967861"/>
                <a:gd name="connsiteY1459" fmla="*/ 890048 h 2340761"/>
                <a:gd name="connsiteX1460" fmla="*/ 2537273 w 2967861"/>
                <a:gd name="connsiteY1460" fmla="*/ 890048 h 2340761"/>
                <a:gd name="connsiteX1461" fmla="*/ 2539446 w 2967861"/>
                <a:gd name="connsiteY1461" fmla="*/ 875147 h 2340761"/>
                <a:gd name="connsiteX1462" fmla="*/ 2541620 w 2967861"/>
                <a:gd name="connsiteY1462" fmla="*/ 867696 h 2340761"/>
                <a:gd name="connsiteX1463" fmla="*/ 2546897 w 2967861"/>
                <a:gd name="connsiteY1463" fmla="*/ 860245 h 2340761"/>
                <a:gd name="connsiteX1464" fmla="*/ 2554037 w 2967861"/>
                <a:gd name="connsiteY1464" fmla="*/ 848759 h 2340761"/>
                <a:gd name="connsiteX1465" fmla="*/ 2566455 w 2967861"/>
                <a:gd name="connsiteY1465" fmla="*/ 848759 h 2340761"/>
                <a:gd name="connsiteX1466" fmla="*/ 2566455 w 2967861"/>
                <a:gd name="connsiteY1466" fmla="*/ 840377 h 2340761"/>
                <a:gd name="connsiteX1467" fmla="*/ 2566455 w 2967861"/>
                <a:gd name="connsiteY1467" fmla="*/ 832926 h 2340761"/>
                <a:gd name="connsiteX1468" fmla="*/ 2568628 w 2967861"/>
                <a:gd name="connsiteY1468" fmla="*/ 827649 h 2340761"/>
                <a:gd name="connsiteX1469" fmla="*/ 2570802 w 2967861"/>
                <a:gd name="connsiteY1469" fmla="*/ 821440 h 2340761"/>
                <a:gd name="connsiteX1470" fmla="*/ 2572975 w 2967861"/>
                <a:gd name="connsiteY1470" fmla="*/ 820508 h 2340761"/>
                <a:gd name="connsiteX1471" fmla="*/ 2573906 w 2967861"/>
                <a:gd name="connsiteY1471" fmla="*/ 818335 h 2340761"/>
                <a:gd name="connsiteX1472" fmla="*/ 2576079 w 2967861"/>
                <a:gd name="connsiteY1472" fmla="*/ 818335 h 2340761"/>
                <a:gd name="connsiteX1473" fmla="*/ 2578252 w 2967861"/>
                <a:gd name="connsiteY1473" fmla="*/ 818335 h 2340761"/>
                <a:gd name="connsiteX1474" fmla="*/ 2583530 w 2967861"/>
                <a:gd name="connsiteY1474" fmla="*/ 818335 h 2340761"/>
                <a:gd name="connsiteX1475" fmla="*/ 2580425 w 2967861"/>
                <a:gd name="connsiteY1475" fmla="*/ 794120 h 2340761"/>
                <a:gd name="connsiteX1476" fmla="*/ 2580425 w 2967861"/>
                <a:gd name="connsiteY1476" fmla="*/ 766491 h 2340761"/>
                <a:gd name="connsiteX1477" fmla="*/ 2581356 w 2967861"/>
                <a:gd name="connsiteY1477" fmla="*/ 742276 h 2340761"/>
                <a:gd name="connsiteX1478" fmla="*/ 2590670 w 2967861"/>
                <a:gd name="connsiteY1478" fmla="*/ 719924 h 2340761"/>
                <a:gd name="connsiteX1479" fmla="*/ 2595948 w 2967861"/>
                <a:gd name="connsiteY1479" fmla="*/ 718993 h 2340761"/>
                <a:gd name="connsiteX1480" fmla="*/ 2607434 w 2967861"/>
                <a:gd name="connsiteY1480" fmla="*/ 716819 h 2340761"/>
                <a:gd name="connsiteX1481" fmla="*/ 2619852 w 2967861"/>
                <a:gd name="connsiteY1481" fmla="*/ 716819 h 2340761"/>
                <a:gd name="connsiteX1482" fmla="*/ 2629165 w 2967861"/>
                <a:gd name="connsiteY1482" fmla="*/ 716819 h 2340761"/>
                <a:gd name="connsiteX1483" fmla="*/ 2634443 w 2967861"/>
                <a:gd name="connsiteY1483" fmla="*/ 714646 h 2340761"/>
                <a:gd name="connsiteX1484" fmla="*/ 2634443 w 2967861"/>
                <a:gd name="connsiteY1484" fmla="*/ 707196 h 2340761"/>
                <a:gd name="connsiteX1485" fmla="*/ 2639720 w 2967861"/>
                <a:gd name="connsiteY1485" fmla="*/ 704091 h 2340761"/>
                <a:gd name="connsiteX1486" fmla="*/ 2646861 w 2967861"/>
                <a:gd name="connsiteY1486" fmla="*/ 699745 h 2340761"/>
                <a:gd name="connsiteX1487" fmla="*/ 2656174 w 2967861"/>
                <a:gd name="connsiteY1487" fmla="*/ 697572 h 2340761"/>
                <a:gd name="connsiteX1488" fmla="*/ 2663314 w 2967861"/>
                <a:gd name="connsiteY1488" fmla="*/ 696640 h 2340761"/>
                <a:gd name="connsiteX1489" fmla="*/ 2666419 w 2967861"/>
                <a:gd name="connsiteY1489" fmla="*/ 701918 h 2340761"/>
                <a:gd name="connsiteX1490" fmla="*/ 2672628 w 2967861"/>
                <a:gd name="connsiteY1490" fmla="*/ 707196 h 2340761"/>
                <a:gd name="connsiteX1491" fmla="*/ 2677905 w 2967861"/>
                <a:gd name="connsiteY1491" fmla="*/ 711542 h 2340761"/>
                <a:gd name="connsiteX1492" fmla="*/ 2685045 w 2967861"/>
                <a:gd name="connsiteY1492" fmla="*/ 709369 h 2340761"/>
                <a:gd name="connsiteX1493" fmla="*/ 2692186 w 2967861"/>
                <a:gd name="connsiteY1493" fmla="*/ 705022 h 2340761"/>
                <a:gd name="connsiteX1494" fmla="*/ 2702741 w 2967861"/>
                <a:gd name="connsiteY1494" fmla="*/ 701918 h 2340761"/>
                <a:gd name="connsiteX1495" fmla="*/ 2717332 w 2967861"/>
                <a:gd name="connsiteY1495" fmla="*/ 699745 h 2340761"/>
                <a:gd name="connsiteX1496" fmla="*/ 2724472 w 2967861"/>
                <a:gd name="connsiteY1496" fmla="*/ 689190 h 2340761"/>
                <a:gd name="connsiteX1497" fmla="*/ 2728508 w 2967861"/>
                <a:gd name="connsiteY1497" fmla="*/ 677703 h 2340761"/>
                <a:gd name="connsiteX1498" fmla="*/ 2729439 w 2967861"/>
                <a:gd name="connsiteY1498" fmla="*/ 662802 h 2340761"/>
                <a:gd name="connsiteX1499" fmla="*/ 2744030 w 2967861"/>
                <a:gd name="connsiteY1499" fmla="*/ 657524 h 2340761"/>
                <a:gd name="connsiteX1500" fmla="*/ 2757690 w 2967861"/>
                <a:gd name="connsiteY1500" fmla="*/ 652247 h 2340761"/>
                <a:gd name="connsiteX1501" fmla="*/ 2768245 w 2967861"/>
                <a:gd name="connsiteY1501" fmla="*/ 644796 h 2340761"/>
                <a:gd name="connsiteX1502" fmla="*/ 2773522 w 2967861"/>
                <a:gd name="connsiteY1502" fmla="*/ 629895 h 2340761"/>
                <a:gd name="connsiteX1503" fmla="*/ 2782836 w 2967861"/>
                <a:gd name="connsiteY1503" fmla="*/ 632068 h 2340761"/>
                <a:gd name="connsiteX1504" fmla="*/ 2789976 w 2967861"/>
                <a:gd name="connsiteY1504" fmla="*/ 632999 h 2340761"/>
                <a:gd name="connsiteX1505" fmla="*/ 2795254 w 2967861"/>
                <a:gd name="connsiteY1505" fmla="*/ 637345 h 2340761"/>
                <a:gd name="connsiteX1506" fmla="*/ 2802394 w 2967861"/>
                <a:gd name="connsiteY1506" fmla="*/ 642623 h 2340761"/>
                <a:gd name="connsiteX1507" fmla="*/ 2807671 w 2967861"/>
                <a:gd name="connsiteY1507" fmla="*/ 640450 h 2340761"/>
                <a:gd name="connsiteX1508" fmla="*/ 2811707 w 2967861"/>
                <a:gd name="connsiteY1508" fmla="*/ 640450 h 2340761"/>
                <a:gd name="connsiteX1509" fmla="*/ 2813880 w 2967861"/>
                <a:gd name="connsiteY1509" fmla="*/ 638277 h 2340761"/>
                <a:gd name="connsiteX1510" fmla="*/ 2816985 w 2967861"/>
                <a:gd name="connsiteY1510" fmla="*/ 638277 h 2340761"/>
                <a:gd name="connsiteX1511" fmla="*/ 2811707 w 2967861"/>
                <a:gd name="connsiteY1511" fmla="*/ 612820 h 2340761"/>
                <a:gd name="connsiteX1512" fmla="*/ 2800221 w 2967861"/>
                <a:gd name="connsiteY1512" fmla="*/ 590468 h 2340761"/>
                <a:gd name="connsiteX1513" fmla="*/ 2789666 w 2967861"/>
                <a:gd name="connsiteY1513" fmla="*/ 577740 h 2340761"/>
                <a:gd name="connsiteX1514" fmla="*/ 2792770 w 2967861"/>
                <a:gd name="connsiteY1514" fmla="*/ 572462 h 2340761"/>
                <a:gd name="connsiteX1515" fmla="*/ 2794943 w 2967861"/>
                <a:gd name="connsiteY1515" fmla="*/ 570289 h 2340761"/>
                <a:gd name="connsiteX1516" fmla="*/ 2797116 w 2967861"/>
                <a:gd name="connsiteY1516" fmla="*/ 568116 h 2340761"/>
                <a:gd name="connsiteX1517" fmla="*/ 2799290 w 2967861"/>
                <a:gd name="connsiteY1517" fmla="*/ 568116 h 2340761"/>
                <a:gd name="connsiteX1518" fmla="*/ 2800221 w 2967861"/>
                <a:gd name="connsiteY1518" fmla="*/ 568116 h 2340761"/>
                <a:gd name="connsiteX1519" fmla="*/ 2802394 w 2967861"/>
                <a:gd name="connsiteY1519" fmla="*/ 570289 h 2340761"/>
                <a:gd name="connsiteX1520" fmla="*/ 2804567 w 2967861"/>
                <a:gd name="connsiteY1520" fmla="*/ 570289 h 2340761"/>
                <a:gd name="connsiteX1521" fmla="*/ 2806740 w 2967861"/>
                <a:gd name="connsiteY1521" fmla="*/ 570289 h 2340761"/>
                <a:gd name="connsiteX1522" fmla="*/ 2809845 w 2967861"/>
                <a:gd name="connsiteY1522" fmla="*/ 570289 h 2340761"/>
                <a:gd name="connsiteX1523" fmla="*/ 2813880 w 2967861"/>
                <a:gd name="connsiteY1523" fmla="*/ 568116 h 2340761"/>
                <a:gd name="connsiteX1524" fmla="*/ 2822263 w 2967861"/>
                <a:gd name="connsiteY1524" fmla="*/ 560665 h 2340761"/>
                <a:gd name="connsiteX1525" fmla="*/ 2826298 w 2967861"/>
                <a:gd name="connsiteY1525" fmla="*/ 547937 h 2340761"/>
                <a:gd name="connsiteX1526" fmla="*/ 2829403 w 2967861"/>
                <a:gd name="connsiteY1526" fmla="*/ 533036 h 2340761"/>
                <a:gd name="connsiteX1527" fmla="*/ 2829403 w 2967861"/>
                <a:gd name="connsiteY1527" fmla="*/ 520307 h 2340761"/>
                <a:gd name="connsiteX1528" fmla="*/ 2833439 w 2967861"/>
                <a:gd name="connsiteY1528" fmla="*/ 525585 h 2340761"/>
                <a:gd name="connsiteX1529" fmla="*/ 2838716 w 2967861"/>
                <a:gd name="connsiteY1529" fmla="*/ 533036 h 2340761"/>
                <a:gd name="connsiteX1530" fmla="*/ 2842752 w 2967861"/>
                <a:gd name="connsiteY1530" fmla="*/ 540486 h 2340761"/>
                <a:gd name="connsiteX1531" fmla="*/ 2845856 w 2967861"/>
                <a:gd name="connsiteY1531" fmla="*/ 538313 h 2340761"/>
                <a:gd name="connsiteX1532" fmla="*/ 2848029 w 2967861"/>
                <a:gd name="connsiteY1532" fmla="*/ 538313 h 2340761"/>
                <a:gd name="connsiteX1533" fmla="*/ 2850203 w 2967861"/>
                <a:gd name="connsiteY1533" fmla="*/ 538313 h 2340761"/>
                <a:gd name="connsiteX1534" fmla="*/ 2851134 w 2967861"/>
                <a:gd name="connsiteY1534" fmla="*/ 536140 h 2340761"/>
                <a:gd name="connsiteX1535" fmla="*/ 2853307 w 2967861"/>
                <a:gd name="connsiteY1535" fmla="*/ 536140 h 2340761"/>
                <a:gd name="connsiteX1536" fmla="*/ 2860447 w 2967861"/>
                <a:gd name="connsiteY1536" fmla="*/ 536140 h 2340761"/>
                <a:gd name="connsiteX1537" fmla="*/ 2864483 w 2967861"/>
                <a:gd name="connsiteY1537" fmla="*/ 538313 h 2340761"/>
                <a:gd name="connsiteX1538" fmla="*/ 2865414 w 2967861"/>
                <a:gd name="connsiteY1538" fmla="*/ 540486 h 2340761"/>
                <a:gd name="connsiteX1539" fmla="*/ 2869450 w 2967861"/>
                <a:gd name="connsiteY1539" fmla="*/ 542659 h 2340761"/>
                <a:gd name="connsiteX1540" fmla="*/ 2872555 w 2967861"/>
                <a:gd name="connsiteY1540" fmla="*/ 543591 h 2340761"/>
                <a:gd name="connsiteX1541" fmla="*/ 2872555 w 2967861"/>
                <a:gd name="connsiteY1541" fmla="*/ 557250 h 2340761"/>
                <a:gd name="connsiteX1542" fmla="*/ 2887146 w 2967861"/>
                <a:gd name="connsiteY1542" fmla="*/ 560355 h 2340761"/>
                <a:gd name="connsiteX1543" fmla="*/ 2898632 w 2967861"/>
                <a:gd name="connsiteY1543" fmla="*/ 565632 h 2340761"/>
                <a:gd name="connsiteX1544" fmla="*/ 2905772 w 2967861"/>
                <a:gd name="connsiteY1544" fmla="*/ 577119 h 2340761"/>
                <a:gd name="connsiteX1545" fmla="*/ 2912913 w 2967861"/>
                <a:gd name="connsiteY1545" fmla="*/ 577119 h 2340761"/>
                <a:gd name="connsiteX1546" fmla="*/ 2916017 w 2967861"/>
                <a:gd name="connsiteY1546" fmla="*/ 577119 h 2340761"/>
                <a:gd name="connsiteX1547" fmla="*/ 2920053 w 2967861"/>
                <a:gd name="connsiteY1547" fmla="*/ 577119 h 2340761"/>
                <a:gd name="connsiteX1548" fmla="*/ 2923158 w 2967861"/>
                <a:gd name="connsiteY1548" fmla="*/ 574946 h 2340761"/>
                <a:gd name="connsiteX1549" fmla="*/ 2925330 w 2967861"/>
                <a:gd name="connsiteY1549" fmla="*/ 572773 h 2340761"/>
                <a:gd name="connsiteX1550" fmla="*/ 2928435 w 2967861"/>
                <a:gd name="connsiteY1550" fmla="*/ 567495 h 2340761"/>
                <a:gd name="connsiteX1551" fmla="*/ 2930608 w 2967861"/>
                <a:gd name="connsiteY1551" fmla="*/ 564390 h 2340761"/>
                <a:gd name="connsiteX1552" fmla="*/ 2930608 w 2967861"/>
                <a:gd name="connsiteY1552" fmla="*/ 562217 h 2340761"/>
                <a:gd name="connsiteX1553" fmla="*/ 2928435 w 2967861"/>
                <a:gd name="connsiteY1553" fmla="*/ 557871 h 2340761"/>
                <a:gd name="connsiteX1554" fmla="*/ 2927503 w 2967861"/>
                <a:gd name="connsiteY1554" fmla="*/ 556940 h 2340761"/>
                <a:gd name="connsiteX1555" fmla="*/ 2925330 w 2967861"/>
                <a:gd name="connsiteY1555" fmla="*/ 554767 h 2340761"/>
                <a:gd name="connsiteX1556" fmla="*/ 2921295 w 2967861"/>
                <a:gd name="connsiteY1556" fmla="*/ 552594 h 2340761"/>
                <a:gd name="connsiteX1557" fmla="*/ 2923468 w 2967861"/>
                <a:gd name="connsiteY1557" fmla="*/ 547316 h 2340761"/>
                <a:gd name="connsiteX1558" fmla="*/ 2925641 w 2967861"/>
                <a:gd name="connsiteY1558" fmla="*/ 542038 h 2340761"/>
                <a:gd name="connsiteX1559" fmla="*/ 2927814 w 2967861"/>
                <a:gd name="connsiteY1559" fmla="*/ 539865 h 2340761"/>
                <a:gd name="connsiteX1560" fmla="*/ 2930919 w 2967861"/>
                <a:gd name="connsiteY1560" fmla="*/ 535519 h 2340761"/>
                <a:gd name="connsiteX1561" fmla="*/ 2933092 w 2967861"/>
                <a:gd name="connsiteY1561" fmla="*/ 532415 h 2340761"/>
                <a:gd name="connsiteX1562" fmla="*/ 2969414 w 2967861"/>
                <a:gd name="connsiteY1562" fmla="*/ 532415 h 2340761"/>
                <a:gd name="connsiteX1563" fmla="*/ 2965999 w 2967861"/>
                <a:gd name="connsiteY1563" fmla="*/ 516271 h 2340761"/>
                <a:gd name="connsiteX1564" fmla="*/ 758729 w 2967861"/>
                <a:gd name="connsiteY1564" fmla="*/ 1039993 h 2340761"/>
                <a:gd name="connsiteX1565" fmla="*/ 776425 w 2967861"/>
                <a:gd name="connsiteY1565" fmla="*/ 1034716 h 2340761"/>
                <a:gd name="connsiteX1566" fmla="*/ 791016 w 2967861"/>
                <a:gd name="connsiteY1566" fmla="*/ 1027265 h 2340761"/>
                <a:gd name="connsiteX1567" fmla="*/ 791016 w 2967861"/>
                <a:gd name="connsiteY1567" fmla="*/ 1030370 h 2340761"/>
                <a:gd name="connsiteX1568" fmla="*/ 791016 w 2967861"/>
                <a:gd name="connsiteY1568" fmla="*/ 1034716 h 2340761"/>
                <a:gd name="connsiteX1569" fmla="*/ 791016 w 2967861"/>
                <a:gd name="connsiteY1569" fmla="*/ 1039993 h 2340761"/>
                <a:gd name="connsiteX1570" fmla="*/ 788843 w 2967861"/>
                <a:gd name="connsiteY1570" fmla="*/ 1045271 h 2340761"/>
                <a:gd name="connsiteX1571" fmla="*/ 785738 w 2967861"/>
                <a:gd name="connsiteY1571" fmla="*/ 1050549 h 2340761"/>
                <a:gd name="connsiteX1572" fmla="*/ 785738 w 2967861"/>
                <a:gd name="connsiteY1572" fmla="*/ 1057999 h 2340761"/>
                <a:gd name="connsiteX1573" fmla="*/ 774252 w 2967861"/>
                <a:gd name="connsiteY1573" fmla="*/ 1057999 h 2340761"/>
                <a:gd name="connsiteX1574" fmla="*/ 765870 w 2967861"/>
                <a:gd name="connsiteY1574" fmla="*/ 1057068 h 2340761"/>
                <a:gd name="connsiteX1575" fmla="*/ 758729 w 2967861"/>
                <a:gd name="connsiteY1575" fmla="*/ 1054895 h 2340761"/>
                <a:gd name="connsiteX1576" fmla="*/ 758729 w 2967861"/>
                <a:gd name="connsiteY1576" fmla="*/ 1039993 h 2340761"/>
                <a:gd name="connsiteX1577" fmla="*/ 644175 w 2967861"/>
                <a:gd name="connsiteY1577" fmla="*/ 1152064 h 2340761"/>
                <a:gd name="connsiteX1578" fmla="*/ 645106 w 2967861"/>
                <a:gd name="connsiteY1578" fmla="*/ 1151133 h 2340761"/>
                <a:gd name="connsiteX1579" fmla="*/ 645106 w 2967861"/>
                <a:gd name="connsiteY1579" fmla="*/ 1148960 h 2340761"/>
                <a:gd name="connsiteX1580" fmla="*/ 647279 w 2967861"/>
                <a:gd name="connsiteY1580" fmla="*/ 1148960 h 2340761"/>
                <a:gd name="connsiteX1581" fmla="*/ 649453 w 2967861"/>
                <a:gd name="connsiteY1581" fmla="*/ 1146787 h 2340761"/>
                <a:gd name="connsiteX1582" fmla="*/ 651626 w 2967861"/>
                <a:gd name="connsiteY1582" fmla="*/ 1144614 h 2340761"/>
                <a:gd name="connsiteX1583" fmla="*/ 666217 w 2967861"/>
                <a:gd name="connsiteY1583" fmla="*/ 1144614 h 2340761"/>
                <a:gd name="connsiteX1584" fmla="*/ 662181 w 2967861"/>
                <a:gd name="connsiteY1584" fmla="*/ 1148960 h 2340761"/>
                <a:gd name="connsiteX1585" fmla="*/ 659076 w 2967861"/>
                <a:gd name="connsiteY1585" fmla="*/ 1151133 h 2340761"/>
                <a:gd name="connsiteX1586" fmla="*/ 655041 w 2967861"/>
                <a:gd name="connsiteY1586" fmla="*/ 1152064 h 2340761"/>
                <a:gd name="connsiteX1587" fmla="*/ 651936 w 2967861"/>
                <a:gd name="connsiteY1587" fmla="*/ 1154238 h 2340761"/>
                <a:gd name="connsiteX1588" fmla="*/ 645727 w 2967861"/>
                <a:gd name="connsiteY1588" fmla="*/ 1156411 h 2340761"/>
                <a:gd name="connsiteX1589" fmla="*/ 642623 w 2967861"/>
                <a:gd name="connsiteY1589" fmla="*/ 1156411 h 2340761"/>
                <a:gd name="connsiteX1590" fmla="*/ 644175 w 2967861"/>
                <a:gd name="connsiteY1590" fmla="*/ 1152064 h 2340761"/>
                <a:gd name="connsiteX1591" fmla="*/ 765870 w 2967861"/>
                <a:gd name="connsiteY1591" fmla="*/ 1265377 h 2340761"/>
                <a:gd name="connsiteX1592" fmla="*/ 759661 w 2967861"/>
                <a:gd name="connsiteY1592" fmla="*/ 1282452 h 2340761"/>
                <a:gd name="connsiteX1593" fmla="*/ 752520 w 2967861"/>
                <a:gd name="connsiteY1593" fmla="*/ 1300457 h 2340761"/>
                <a:gd name="connsiteX1594" fmla="*/ 751589 w 2967861"/>
                <a:gd name="connsiteY1594" fmla="*/ 1315359 h 2340761"/>
                <a:gd name="connsiteX1595" fmla="*/ 737930 w 2967861"/>
                <a:gd name="connsiteY1595" fmla="*/ 1319705 h 2340761"/>
                <a:gd name="connsiteX1596" fmla="*/ 725512 w 2967861"/>
                <a:gd name="connsiteY1596" fmla="*/ 1320636 h 2340761"/>
                <a:gd name="connsiteX1597" fmla="*/ 714957 w 2967861"/>
                <a:gd name="connsiteY1597" fmla="*/ 1315359 h 2340761"/>
                <a:gd name="connsiteX1598" fmla="*/ 701297 w 2967861"/>
                <a:gd name="connsiteY1598" fmla="*/ 1312254 h 2340761"/>
                <a:gd name="connsiteX1599" fmla="*/ 696019 w 2967861"/>
                <a:gd name="connsiteY1599" fmla="*/ 1312254 h 2340761"/>
                <a:gd name="connsiteX1600" fmla="*/ 692915 w 2967861"/>
                <a:gd name="connsiteY1600" fmla="*/ 1312254 h 2340761"/>
                <a:gd name="connsiteX1601" fmla="*/ 688879 w 2967861"/>
                <a:gd name="connsiteY1601" fmla="*/ 1313186 h 2340761"/>
                <a:gd name="connsiteX1602" fmla="*/ 685775 w 2967861"/>
                <a:gd name="connsiteY1602" fmla="*/ 1317532 h 2340761"/>
                <a:gd name="connsiteX1603" fmla="*/ 683602 w 2967861"/>
                <a:gd name="connsiteY1603" fmla="*/ 1319705 h 2340761"/>
                <a:gd name="connsiteX1604" fmla="*/ 681428 w 2967861"/>
                <a:gd name="connsiteY1604" fmla="*/ 1322810 h 2340761"/>
                <a:gd name="connsiteX1605" fmla="*/ 678324 w 2967861"/>
                <a:gd name="connsiteY1605" fmla="*/ 1324983 h 2340761"/>
                <a:gd name="connsiteX1606" fmla="*/ 673046 w 2967861"/>
                <a:gd name="connsiteY1606" fmla="*/ 1322810 h 2340761"/>
                <a:gd name="connsiteX1607" fmla="*/ 661560 w 2967861"/>
                <a:gd name="connsiteY1607" fmla="*/ 1320636 h 2340761"/>
                <a:gd name="connsiteX1608" fmla="*/ 646969 w 2967861"/>
                <a:gd name="connsiteY1608" fmla="*/ 1319705 h 2340761"/>
                <a:gd name="connsiteX1609" fmla="*/ 632378 w 2967861"/>
                <a:gd name="connsiteY1609" fmla="*/ 1315359 h 2340761"/>
                <a:gd name="connsiteX1610" fmla="*/ 617787 w 2967861"/>
                <a:gd name="connsiteY1610" fmla="*/ 1313186 h 2340761"/>
                <a:gd name="connsiteX1611" fmla="*/ 610647 w 2967861"/>
                <a:gd name="connsiteY1611" fmla="*/ 1312254 h 2340761"/>
                <a:gd name="connsiteX1612" fmla="*/ 596056 w 2967861"/>
                <a:gd name="connsiteY1612" fmla="*/ 1306046 h 2340761"/>
                <a:gd name="connsiteX1613" fmla="*/ 581465 w 2967861"/>
                <a:gd name="connsiteY1613" fmla="*/ 1298595 h 2340761"/>
                <a:gd name="connsiteX1614" fmla="*/ 566874 w 2967861"/>
                <a:gd name="connsiteY1614" fmla="*/ 1295490 h 2340761"/>
                <a:gd name="connsiteX1615" fmla="*/ 551352 w 2967861"/>
                <a:gd name="connsiteY1615" fmla="*/ 1298595 h 2340761"/>
                <a:gd name="connsiteX1616" fmla="*/ 539865 w 2967861"/>
                <a:gd name="connsiteY1616" fmla="*/ 1306046 h 2340761"/>
                <a:gd name="connsiteX1617" fmla="*/ 536761 w 2967861"/>
                <a:gd name="connsiteY1617" fmla="*/ 1315669 h 2340761"/>
                <a:gd name="connsiteX1618" fmla="*/ 532725 w 2967861"/>
                <a:gd name="connsiteY1618" fmla="*/ 1325293 h 2340761"/>
                <a:gd name="connsiteX1619" fmla="*/ 530552 w 2967861"/>
                <a:gd name="connsiteY1619" fmla="*/ 1335848 h 2340761"/>
                <a:gd name="connsiteX1620" fmla="*/ 523411 w 2967861"/>
                <a:gd name="connsiteY1620" fmla="*/ 1334917 h 2340761"/>
                <a:gd name="connsiteX1621" fmla="*/ 510994 w 2967861"/>
                <a:gd name="connsiteY1621" fmla="*/ 1330571 h 2340761"/>
                <a:gd name="connsiteX1622" fmla="*/ 496403 w 2967861"/>
                <a:gd name="connsiteY1622" fmla="*/ 1327466 h 2340761"/>
                <a:gd name="connsiteX1623" fmla="*/ 485848 w 2967861"/>
                <a:gd name="connsiteY1623" fmla="*/ 1323120 h 2340761"/>
                <a:gd name="connsiteX1624" fmla="*/ 478707 w 2967861"/>
                <a:gd name="connsiteY1624" fmla="*/ 1320016 h 2340761"/>
                <a:gd name="connsiteX1625" fmla="*/ 474671 w 2967861"/>
                <a:gd name="connsiteY1625" fmla="*/ 1305114 h 2340761"/>
                <a:gd name="connsiteX1626" fmla="*/ 460081 w 2967861"/>
                <a:gd name="connsiteY1626" fmla="*/ 1297664 h 2340761"/>
                <a:gd name="connsiteX1627" fmla="*/ 445490 w 2967861"/>
                <a:gd name="connsiteY1627" fmla="*/ 1295490 h 2340761"/>
                <a:gd name="connsiteX1628" fmla="*/ 430899 w 2967861"/>
                <a:gd name="connsiteY1628" fmla="*/ 1295490 h 2340761"/>
                <a:gd name="connsiteX1629" fmla="*/ 418481 w 2967861"/>
                <a:gd name="connsiteY1629" fmla="*/ 1291144 h 2340761"/>
                <a:gd name="connsiteX1630" fmla="*/ 415376 w 2967861"/>
                <a:gd name="connsiteY1630" fmla="*/ 1288040 h 2340761"/>
                <a:gd name="connsiteX1631" fmla="*/ 413203 w 2967861"/>
                <a:gd name="connsiteY1631" fmla="*/ 1285867 h 2340761"/>
                <a:gd name="connsiteX1632" fmla="*/ 409167 w 2967861"/>
                <a:gd name="connsiteY1632" fmla="*/ 1282762 h 2340761"/>
                <a:gd name="connsiteX1633" fmla="*/ 408236 w 2967861"/>
                <a:gd name="connsiteY1633" fmla="*/ 1278416 h 2340761"/>
                <a:gd name="connsiteX1634" fmla="*/ 402027 w 2967861"/>
                <a:gd name="connsiteY1634" fmla="*/ 1275311 h 2340761"/>
                <a:gd name="connsiteX1635" fmla="*/ 406063 w 2967861"/>
                <a:gd name="connsiteY1635" fmla="*/ 1256374 h 2340761"/>
                <a:gd name="connsiteX1636" fmla="*/ 409167 w 2967861"/>
                <a:gd name="connsiteY1636" fmla="*/ 1238368 h 2340761"/>
                <a:gd name="connsiteX1637" fmla="*/ 415376 w 2967861"/>
                <a:gd name="connsiteY1637" fmla="*/ 1221294 h 2340761"/>
                <a:gd name="connsiteX1638" fmla="*/ 410720 w 2967861"/>
                <a:gd name="connsiteY1638" fmla="*/ 1221294 h 2340761"/>
                <a:gd name="connsiteX1639" fmla="*/ 401406 w 2967861"/>
                <a:gd name="connsiteY1639" fmla="*/ 1219121 h 2340761"/>
                <a:gd name="connsiteX1640" fmla="*/ 381538 w 2967861"/>
                <a:gd name="connsiteY1640" fmla="*/ 1218189 h 2340761"/>
                <a:gd name="connsiteX1641" fmla="*/ 358565 w 2967861"/>
                <a:gd name="connsiteY1641" fmla="*/ 1218189 h 2340761"/>
                <a:gd name="connsiteX1642" fmla="*/ 330314 w 2967861"/>
                <a:gd name="connsiteY1642" fmla="*/ 1218189 h 2340761"/>
                <a:gd name="connsiteX1643" fmla="*/ 305168 w 2967861"/>
                <a:gd name="connsiteY1643" fmla="*/ 1219121 h 2340761"/>
                <a:gd name="connsiteX1644" fmla="*/ 281264 w 2967861"/>
                <a:gd name="connsiteY1644" fmla="*/ 1223467 h 2340761"/>
                <a:gd name="connsiteX1645" fmla="*/ 265742 w 2967861"/>
                <a:gd name="connsiteY1645" fmla="*/ 1226571 h 2340761"/>
                <a:gd name="connsiteX1646" fmla="*/ 254255 w 2967861"/>
                <a:gd name="connsiteY1646" fmla="*/ 1234022 h 2340761"/>
                <a:gd name="connsiteX1647" fmla="*/ 239664 w 2967861"/>
                <a:gd name="connsiteY1647" fmla="*/ 1243646 h 2340761"/>
                <a:gd name="connsiteX1648" fmla="*/ 225073 w 2967861"/>
                <a:gd name="connsiteY1648" fmla="*/ 1251097 h 2340761"/>
                <a:gd name="connsiteX1649" fmla="*/ 174160 w 2967861"/>
                <a:gd name="connsiteY1649" fmla="*/ 1243646 h 2340761"/>
                <a:gd name="connsiteX1650" fmla="*/ 174160 w 2967861"/>
                <a:gd name="connsiteY1650" fmla="*/ 1234022 h 2340761"/>
                <a:gd name="connsiteX1651" fmla="*/ 180369 w 2967861"/>
                <a:gd name="connsiteY1651" fmla="*/ 1233091 h 2340761"/>
                <a:gd name="connsiteX1652" fmla="*/ 183473 w 2967861"/>
                <a:gd name="connsiteY1652" fmla="*/ 1230918 h 2340761"/>
                <a:gd name="connsiteX1653" fmla="*/ 187509 w 2967861"/>
                <a:gd name="connsiteY1653" fmla="*/ 1228744 h 2340761"/>
                <a:gd name="connsiteX1654" fmla="*/ 190614 w 2967861"/>
                <a:gd name="connsiteY1654" fmla="*/ 1226571 h 2340761"/>
                <a:gd name="connsiteX1655" fmla="*/ 192787 w 2967861"/>
                <a:gd name="connsiteY1655" fmla="*/ 1226571 h 2340761"/>
                <a:gd name="connsiteX1656" fmla="*/ 195891 w 2967861"/>
                <a:gd name="connsiteY1656" fmla="*/ 1228744 h 2340761"/>
                <a:gd name="connsiteX1657" fmla="*/ 199927 w 2967861"/>
                <a:gd name="connsiteY1657" fmla="*/ 1230918 h 2340761"/>
                <a:gd name="connsiteX1658" fmla="*/ 205205 w 2967861"/>
                <a:gd name="connsiteY1658" fmla="*/ 1233091 h 2340761"/>
                <a:gd name="connsiteX1659" fmla="*/ 208309 w 2967861"/>
                <a:gd name="connsiteY1659" fmla="*/ 1233091 h 2340761"/>
                <a:gd name="connsiteX1660" fmla="*/ 214518 w 2967861"/>
                <a:gd name="connsiteY1660" fmla="*/ 1230918 h 2340761"/>
                <a:gd name="connsiteX1661" fmla="*/ 219796 w 2967861"/>
                <a:gd name="connsiteY1661" fmla="*/ 1225640 h 2340761"/>
                <a:gd name="connsiteX1662" fmla="*/ 222900 w 2967861"/>
                <a:gd name="connsiteY1662" fmla="*/ 1219431 h 2340761"/>
                <a:gd name="connsiteX1663" fmla="*/ 226936 w 2967861"/>
                <a:gd name="connsiteY1663" fmla="*/ 1216327 h 2340761"/>
                <a:gd name="connsiteX1664" fmla="*/ 232213 w 2967861"/>
                <a:gd name="connsiteY1664" fmla="*/ 1211980 h 2340761"/>
                <a:gd name="connsiteX1665" fmla="*/ 244631 w 2967861"/>
                <a:gd name="connsiteY1665" fmla="*/ 1211049 h 2340761"/>
                <a:gd name="connsiteX1666" fmla="*/ 244631 w 2967861"/>
                <a:gd name="connsiteY1666" fmla="*/ 1204840 h 2340761"/>
                <a:gd name="connsiteX1667" fmla="*/ 244631 w 2967861"/>
                <a:gd name="connsiteY1667" fmla="*/ 1202978 h 2340761"/>
                <a:gd name="connsiteX1668" fmla="*/ 244631 w 2967861"/>
                <a:gd name="connsiteY1668" fmla="*/ 1200804 h 2340761"/>
                <a:gd name="connsiteX1669" fmla="*/ 244631 w 2967861"/>
                <a:gd name="connsiteY1669" fmla="*/ 1196458 h 2340761"/>
                <a:gd name="connsiteX1670" fmla="*/ 248667 w 2967861"/>
                <a:gd name="connsiteY1670" fmla="*/ 1195527 h 2340761"/>
                <a:gd name="connsiteX1671" fmla="*/ 250840 w 2967861"/>
                <a:gd name="connsiteY1671" fmla="*/ 1193354 h 2340761"/>
                <a:gd name="connsiteX1672" fmla="*/ 251771 w 2967861"/>
                <a:gd name="connsiteY1672" fmla="*/ 1191181 h 2340761"/>
                <a:gd name="connsiteX1673" fmla="*/ 253945 w 2967861"/>
                <a:gd name="connsiteY1673" fmla="*/ 1191181 h 2340761"/>
                <a:gd name="connsiteX1674" fmla="*/ 256118 w 2967861"/>
                <a:gd name="connsiteY1674" fmla="*/ 1189007 h 2340761"/>
                <a:gd name="connsiteX1675" fmla="*/ 261395 w 2967861"/>
                <a:gd name="connsiteY1675" fmla="*/ 1189007 h 2340761"/>
                <a:gd name="connsiteX1676" fmla="*/ 259222 w 2967861"/>
                <a:gd name="connsiteY1676" fmla="*/ 1185903 h 2340761"/>
                <a:gd name="connsiteX1677" fmla="*/ 256118 w 2967861"/>
                <a:gd name="connsiteY1677" fmla="*/ 1181557 h 2340761"/>
                <a:gd name="connsiteX1678" fmla="*/ 253945 w 2967861"/>
                <a:gd name="connsiteY1678" fmla="*/ 1180625 h 2340761"/>
                <a:gd name="connsiteX1679" fmla="*/ 251771 w 2967861"/>
                <a:gd name="connsiteY1679" fmla="*/ 1178452 h 2340761"/>
                <a:gd name="connsiteX1680" fmla="*/ 251771 w 2967861"/>
                <a:gd name="connsiteY1680" fmla="*/ 1174106 h 2340761"/>
                <a:gd name="connsiteX1681" fmla="*/ 253945 w 2967861"/>
                <a:gd name="connsiteY1681" fmla="*/ 1173175 h 2340761"/>
                <a:gd name="connsiteX1682" fmla="*/ 257980 w 2967861"/>
                <a:gd name="connsiteY1682" fmla="*/ 1159515 h 2340761"/>
                <a:gd name="connsiteX1683" fmla="*/ 263258 w 2967861"/>
                <a:gd name="connsiteY1683" fmla="*/ 1148960 h 2340761"/>
                <a:gd name="connsiteX1684" fmla="*/ 270398 w 2967861"/>
                <a:gd name="connsiteY1684" fmla="*/ 1139336 h 2340761"/>
                <a:gd name="connsiteX1685" fmla="*/ 290267 w 2967861"/>
                <a:gd name="connsiteY1685" fmla="*/ 1139336 h 2340761"/>
                <a:gd name="connsiteX1686" fmla="*/ 295544 w 2967861"/>
                <a:gd name="connsiteY1686" fmla="*/ 1130954 h 2340761"/>
                <a:gd name="connsiteX1687" fmla="*/ 297717 w 2967861"/>
                <a:gd name="connsiteY1687" fmla="*/ 1119468 h 2340761"/>
                <a:gd name="connsiteX1688" fmla="*/ 300822 w 2967861"/>
                <a:gd name="connsiteY1688" fmla="*/ 1108912 h 2340761"/>
                <a:gd name="connsiteX1689" fmla="*/ 310135 w 2967861"/>
                <a:gd name="connsiteY1689" fmla="*/ 1101462 h 2340761"/>
                <a:gd name="connsiteX1690" fmla="*/ 314171 w 2967861"/>
                <a:gd name="connsiteY1690" fmla="*/ 1099289 h 2340761"/>
                <a:gd name="connsiteX1691" fmla="*/ 315102 w 2967861"/>
                <a:gd name="connsiteY1691" fmla="*/ 1099289 h 2340761"/>
                <a:gd name="connsiteX1692" fmla="*/ 319138 w 2967861"/>
                <a:gd name="connsiteY1692" fmla="*/ 1099289 h 2340761"/>
                <a:gd name="connsiteX1693" fmla="*/ 321311 w 2967861"/>
                <a:gd name="connsiteY1693" fmla="*/ 1101462 h 2340761"/>
                <a:gd name="connsiteX1694" fmla="*/ 322243 w 2967861"/>
                <a:gd name="connsiteY1694" fmla="*/ 1104566 h 2340761"/>
                <a:gd name="connsiteX1695" fmla="*/ 324416 w 2967861"/>
                <a:gd name="connsiteY1695" fmla="*/ 1108912 h 2340761"/>
                <a:gd name="connsiteX1696" fmla="*/ 344284 w 2967861"/>
                <a:gd name="connsiteY1696" fmla="*/ 1104566 h 2340761"/>
                <a:gd name="connsiteX1697" fmla="*/ 361048 w 2967861"/>
                <a:gd name="connsiteY1697" fmla="*/ 1094942 h 2340761"/>
                <a:gd name="connsiteX1698" fmla="*/ 373466 w 2967861"/>
                <a:gd name="connsiteY1698" fmla="*/ 1084387 h 2340761"/>
                <a:gd name="connsiteX1699" fmla="*/ 388057 w 2967861"/>
                <a:gd name="connsiteY1699" fmla="*/ 1089665 h 2340761"/>
                <a:gd name="connsiteX1700" fmla="*/ 399544 w 2967861"/>
                <a:gd name="connsiteY1700" fmla="*/ 1101151 h 2340761"/>
                <a:gd name="connsiteX1701" fmla="*/ 406684 w 2967861"/>
                <a:gd name="connsiteY1701" fmla="*/ 1113880 h 2340761"/>
                <a:gd name="connsiteX1702" fmla="*/ 415066 w 2967861"/>
                <a:gd name="connsiteY1702" fmla="*/ 1124435 h 2340761"/>
                <a:gd name="connsiteX1703" fmla="*/ 424379 w 2967861"/>
                <a:gd name="connsiteY1703" fmla="*/ 1135921 h 2340761"/>
                <a:gd name="connsiteX1704" fmla="*/ 453561 w 2967861"/>
                <a:gd name="connsiteY1704" fmla="*/ 1156100 h 2340761"/>
                <a:gd name="connsiteX1705" fmla="*/ 480570 w 2967861"/>
                <a:gd name="connsiteY1705" fmla="*/ 1176279 h 2340761"/>
                <a:gd name="connsiteX1706" fmla="*/ 480570 w 2967861"/>
                <a:gd name="connsiteY1706" fmla="*/ 1180625 h 2340761"/>
                <a:gd name="connsiteX1707" fmla="*/ 480570 w 2967861"/>
                <a:gd name="connsiteY1707" fmla="*/ 1183730 h 2340761"/>
                <a:gd name="connsiteX1708" fmla="*/ 479639 w 2967861"/>
                <a:gd name="connsiteY1708" fmla="*/ 1185903 h 2340761"/>
                <a:gd name="connsiteX1709" fmla="*/ 479639 w 2967861"/>
                <a:gd name="connsiteY1709" fmla="*/ 1188076 h 2340761"/>
                <a:gd name="connsiteX1710" fmla="*/ 477466 w 2967861"/>
                <a:gd name="connsiteY1710" fmla="*/ 1189007 h 2340761"/>
                <a:gd name="connsiteX1711" fmla="*/ 470325 w 2967861"/>
                <a:gd name="connsiteY1711" fmla="*/ 1196458 h 2340761"/>
                <a:gd name="connsiteX1712" fmla="*/ 458839 w 2967861"/>
                <a:gd name="connsiteY1712" fmla="*/ 1200804 h 2340761"/>
                <a:gd name="connsiteX1713" fmla="*/ 444248 w 2967861"/>
                <a:gd name="connsiteY1713" fmla="*/ 1202978 h 2340761"/>
                <a:gd name="connsiteX1714" fmla="*/ 429657 w 2967861"/>
                <a:gd name="connsiteY1714" fmla="*/ 1200804 h 2340761"/>
                <a:gd name="connsiteX1715" fmla="*/ 435866 w 2967861"/>
                <a:gd name="connsiteY1715" fmla="*/ 1213533 h 2340761"/>
                <a:gd name="connsiteX1716" fmla="*/ 444248 w 2967861"/>
                <a:gd name="connsiteY1716" fmla="*/ 1218810 h 2340761"/>
                <a:gd name="connsiteX1717" fmla="*/ 455734 w 2967861"/>
                <a:gd name="connsiteY1717" fmla="*/ 1223157 h 2340761"/>
                <a:gd name="connsiteX1718" fmla="*/ 465048 w 2967861"/>
                <a:gd name="connsiteY1718" fmla="*/ 1230607 h 2340761"/>
                <a:gd name="connsiteX1719" fmla="*/ 473430 w 2967861"/>
                <a:gd name="connsiteY1719" fmla="*/ 1230607 h 2340761"/>
                <a:gd name="connsiteX1720" fmla="*/ 473430 w 2967861"/>
                <a:gd name="connsiteY1720" fmla="*/ 1206082 h 2340761"/>
                <a:gd name="connsiteX1721" fmla="*/ 484916 w 2967861"/>
                <a:gd name="connsiteY1721" fmla="*/ 1206082 h 2340761"/>
                <a:gd name="connsiteX1722" fmla="*/ 488021 w 2967861"/>
                <a:gd name="connsiteY1722" fmla="*/ 1198631 h 2340761"/>
                <a:gd name="connsiteX1723" fmla="*/ 492057 w 2967861"/>
                <a:gd name="connsiteY1723" fmla="*/ 1193354 h 2340761"/>
                <a:gd name="connsiteX1724" fmla="*/ 495161 w 2967861"/>
                <a:gd name="connsiteY1724" fmla="*/ 1189007 h 2340761"/>
                <a:gd name="connsiteX1725" fmla="*/ 500439 w 2967861"/>
                <a:gd name="connsiteY1725" fmla="*/ 1185903 h 2340761"/>
                <a:gd name="connsiteX1726" fmla="*/ 499507 w 2967861"/>
                <a:gd name="connsiteY1726" fmla="*/ 1180625 h 2340761"/>
                <a:gd name="connsiteX1727" fmla="*/ 497334 w 2967861"/>
                <a:gd name="connsiteY1727" fmla="*/ 1176279 h 2340761"/>
                <a:gd name="connsiteX1728" fmla="*/ 497334 w 2967861"/>
                <a:gd name="connsiteY1728" fmla="*/ 1174106 h 2340761"/>
                <a:gd name="connsiteX1729" fmla="*/ 495161 w 2967861"/>
                <a:gd name="connsiteY1729" fmla="*/ 1171002 h 2340761"/>
                <a:gd name="connsiteX1730" fmla="*/ 494230 w 2967861"/>
                <a:gd name="connsiteY1730" fmla="*/ 1166655 h 2340761"/>
                <a:gd name="connsiteX1731" fmla="*/ 494230 w 2967861"/>
                <a:gd name="connsiteY1731" fmla="*/ 1161378 h 2340761"/>
                <a:gd name="connsiteX1732" fmla="*/ 499507 w 2967861"/>
                <a:gd name="connsiteY1732" fmla="*/ 1161378 h 2340761"/>
                <a:gd name="connsiteX1733" fmla="*/ 504785 w 2967861"/>
                <a:gd name="connsiteY1733" fmla="*/ 1163551 h 2340761"/>
                <a:gd name="connsiteX1734" fmla="*/ 507889 w 2967861"/>
                <a:gd name="connsiteY1734" fmla="*/ 1165724 h 2340761"/>
                <a:gd name="connsiteX1735" fmla="*/ 510062 w 2967861"/>
                <a:gd name="connsiteY1735" fmla="*/ 1165724 h 2340761"/>
                <a:gd name="connsiteX1736" fmla="*/ 514098 w 2967861"/>
                <a:gd name="connsiteY1736" fmla="*/ 1165724 h 2340761"/>
                <a:gd name="connsiteX1737" fmla="*/ 517203 w 2967861"/>
                <a:gd name="connsiteY1737" fmla="*/ 1165724 h 2340761"/>
                <a:gd name="connsiteX1738" fmla="*/ 521238 w 2967861"/>
                <a:gd name="connsiteY1738" fmla="*/ 1165724 h 2340761"/>
                <a:gd name="connsiteX1739" fmla="*/ 521238 w 2967861"/>
                <a:gd name="connsiteY1739" fmla="*/ 1161378 h 2340761"/>
                <a:gd name="connsiteX1740" fmla="*/ 509752 w 2967861"/>
                <a:gd name="connsiteY1740" fmla="*/ 1151754 h 2340761"/>
                <a:gd name="connsiteX1741" fmla="*/ 499197 w 2967861"/>
                <a:gd name="connsiteY1741" fmla="*/ 1144303 h 2340761"/>
                <a:gd name="connsiteX1742" fmla="*/ 484606 w 2967861"/>
                <a:gd name="connsiteY1742" fmla="*/ 1139026 h 2340761"/>
                <a:gd name="connsiteX1743" fmla="*/ 484606 w 2967861"/>
                <a:gd name="connsiteY1743" fmla="*/ 1128471 h 2340761"/>
                <a:gd name="connsiteX1744" fmla="*/ 470015 w 2967861"/>
                <a:gd name="connsiteY1744" fmla="*/ 1128471 h 2340761"/>
                <a:gd name="connsiteX1745" fmla="*/ 457597 w 2967861"/>
                <a:gd name="connsiteY1745" fmla="*/ 1109533 h 2340761"/>
                <a:gd name="connsiteX1746" fmla="*/ 443937 w 2967861"/>
                <a:gd name="connsiteY1746" fmla="*/ 1093701 h 2340761"/>
                <a:gd name="connsiteX1747" fmla="*/ 429346 w 2967861"/>
                <a:gd name="connsiteY1747" fmla="*/ 1078799 h 2340761"/>
                <a:gd name="connsiteX1748" fmla="*/ 429346 w 2967861"/>
                <a:gd name="connsiteY1748" fmla="*/ 1072590 h 2340761"/>
                <a:gd name="connsiteX1749" fmla="*/ 429346 w 2967861"/>
                <a:gd name="connsiteY1749" fmla="*/ 1069486 h 2340761"/>
                <a:gd name="connsiteX1750" fmla="*/ 429346 w 2967861"/>
                <a:gd name="connsiteY1750" fmla="*/ 1065140 h 2340761"/>
                <a:gd name="connsiteX1751" fmla="*/ 429346 w 2967861"/>
                <a:gd name="connsiteY1751" fmla="*/ 1064208 h 2340761"/>
                <a:gd name="connsiteX1752" fmla="*/ 433382 w 2967861"/>
                <a:gd name="connsiteY1752" fmla="*/ 1062035 h 2340761"/>
                <a:gd name="connsiteX1753" fmla="*/ 436487 w 2967861"/>
                <a:gd name="connsiteY1753" fmla="*/ 1057689 h 2340761"/>
                <a:gd name="connsiteX1754" fmla="*/ 438660 w 2967861"/>
                <a:gd name="connsiteY1754" fmla="*/ 1057689 h 2340761"/>
                <a:gd name="connsiteX1755" fmla="*/ 438660 w 2967861"/>
                <a:gd name="connsiteY1755" fmla="*/ 1056758 h 2340761"/>
                <a:gd name="connsiteX1756" fmla="*/ 440833 w 2967861"/>
                <a:gd name="connsiteY1756" fmla="*/ 1056758 h 2340761"/>
                <a:gd name="connsiteX1757" fmla="*/ 443006 w 2967861"/>
                <a:gd name="connsiteY1757" fmla="*/ 1056758 h 2340761"/>
                <a:gd name="connsiteX1758" fmla="*/ 443937 w 2967861"/>
                <a:gd name="connsiteY1758" fmla="*/ 1054584 h 2340761"/>
                <a:gd name="connsiteX1759" fmla="*/ 446111 w 2967861"/>
                <a:gd name="connsiteY1759" fmla="*/ 1057689 h 2340761"/>
                <a:gd name="connsiteX1760" fmla="*/ 448284 w 2967861"/>
                <a:gd name="connsiteY1760" fmla="*/ 1062035 h 2340761"/>
                <a:gd name="connsiteX1761" fmla="*/ 448284 w 2967861"/>
                <a:gd name="connsiteY1761" fmla="*/ 1065140 h 2340761"/>
                <a:gd name="connsiteX1762" fmla="*/ 450457 w 2967861"/>
                <a:gd name="connsiteY1762" fmla="*/ 1071349 h 2340761"/>
                <a:gd name="connsiteX1763" fmla="*/ 465048 w 2967861"/>
                <a:gd name="connsiteY1763" fmla="*/ 1067002 h 2340761"/>
                <a:gd name="connsiteX1764" fmla="*/ 472188 w 2967861"/>
                <a:gd name="connsiteY1764" fmla="*/ 1087181 h 2340761"/>
                <a:gd name="connsiteX1765" fmla="*/ 479328 w 2967861"/>
                <a:gd name="connsiteY1765" fmla="*/ 1098668 h 2340761"/>
                <a:gd name="connsiteX1766" fmla="*/ 487710 w 2967861"/>
                <a:gd name="connsiteY1766" fmla="*/ 1103945 h 2340761"/>
                <a:gd name="connsiteX1767" fmla="*/ 497024 w 2967861"/>
                <a:gd name="connsiteY1767" fmla="*/ 1106118 h 2340761"/>
                <a:gd name="connsiteX1768" fmla="*/ 507579 w 2967861"/>
                <a:gd name="connsiteY1768" fmla="*/ 1111396 h 2340761"/>
                <a:gd name="connsiteX1769" fmla="*/ 521238 w 2967861"/>
                <a:gd name="connsiteY1769" fmla="*/ 1121020 h 2340761"/>
                <a:gd name="connsiteX1770" fmla="*/ 526516 w 2967861"/>
                <a:gd name="connsiteY1770" fmla="*/ 1126297 h 2340761"/>
                <a:gd name="connsiteX1771" fmla="*/ 526516 w 2967861"/>
                <a:gd name="connsiteY1771" fmla="*/ 1133748 h 2340761"/>
                <a:gd name="connsiteX1772" fmla="*/ 524343 w 2967861"/>
                <a:gd name="connsiteY1772" fmla="*/ 1141199 h 2340761"/>
                <a:gd name="connsiteX1773" fmla="*/ 522170 w 2967861"/>
                <a:gd name="connsiteY1773" fmla="*/ 1150823 h 2340761"/>
                <a:gd name="connsiteX1774" fmla="*/ 524343 w 2967861"/>
                <a:gd name="connsiteY1774" fmla="*/ 1161378 h 2340761"/>
                <a:gd name="connsiteX1775" fmla="*/ 528379 w 2967861"/>
                <a:gd name="connsiteY1775" fmla="*/ 1165724 h 2340761"/>
                <a:gd name="connsiteX1776" fmla="*/ 531483 w 2967861"/>
                <a:gd name="connsiteY1776" fmla="*/ 1166655 h 2340761"/>
                <a:gd name="connsiteX1777" fmla="*/ 536761 w 2967861"/>
                <a:gd name="connsiteY1777" fmla="*/ 1171002 h 2340761"/>
                <a:gd name="connsiteX1778" fmla="*/ 540797 w 2967861"/>
                <a:gd name="connsiteY1778" fmla="*/ 1174106 h 2340761"/>
                <a:gd name="connsiteX1779" fmla="*/ 543901 w 2967861"/>
                <a:gd name="connsiteY1779" fmla="*/ 1176279 h 2340761"/>
                <a:gd name="connsiteX1780" fmla="*/ 560665 w 2967861"/>
                <a:gd name="connsiteY1780" fmla="*/ 1225951 h 2340761"/>
                <a:gd name="connsiteX1781" fmla="*/ 564701 w 2967861"/>
                <a:gd name="connsiteY1781" fmla="*/ 1225951 h 2340761"/>
                <a:gd name="connsiteX1782" fmla="*/ 565632 w 2967861"/>
                <a:gd name="connsiteY1782" fmla="*/ 1228124 h 2340761"/>
                <a:gd name="connsiteX1783" fmla="*/ 567805 w 2967861"/>
                <a:gd name="connsiteY1783" fmla="*/ 1228124 h 2340761"/>
                <a:gd name="connsiteX1784" fmla="*/ 569978 w 2967861"/>
                <a:gd name="connsiteY1784" fmla="*/ 1230297 h 2340761"/>
                <a:gd name="connsiteX1785" fmla="*/ 575256 w 2967861"/>
                <a:gd name="connsiteY1785" fmla="*/ 1228124 h 2340761"/>
                <a:gd name="connsiteX1786" fmla="*/ 580534 w 2967861"/>
                <a:gd name="connsiteY1786" fmla="*/ 1225951 h 2340761"/>
                <a:gd name="connsiteX1787" fmla="*/ 582707 w 2967861"/>
                <a:gd name="connsiteY1787" fmla="*/ 1225019 h 2340761"/>
                <a:gd name="connsiteX1788" fmla="*/ 584880 w 2967861"/>
                <a:gd name="connsiteY1788" fmla="*/ 1220673 h 2340761"/>
                <a:gd name="connsiteX1789" fmla="*/ 584880 w 2967861"/>
                <a:gd name="connsiteY1789" fmla="*/ 1218500 h 2340761"/>
                <a:gd name="connsiteX1790" fmla="*/ 587053 w 2967861"/>
                <a:gd name="connsiteY1790" fmla="*/ 1215395 h 2340761"/>
                <a:gd name="connsiteX1791" fmla="*/ 587984 w 2967861"/>
                <a:gd name="connsiteY1791" fmla="*/ 1211049 h 2340761"/>
                <a:gd name="connsiteX1792" fmla="*/ 592020 w 2967861"/>
                <a:gd name="connsiteY1792" fmla="*/ 1210118 h 2340761"/>
                <a:gd name="connsiteX1793" fmla="*/ 597298 w 2967861"/>
                <a:gd name="connsiteY1793" fmla="*/ 1205772 h 2340761"/>
                <a:gd name="connsiteX1794" fmla="*/ 594193 w 2967861"/>
                <a:gd name="connsiteY1794" fmla="*/ 1188697 h 2340761"/>
                <a:gd name="connsiteX1795" fmla="*/ 587053 w 2967861"/>
                <a:gd name="connsiteY1795" fmla="*/ 1172864 h 2340761"/>
                <a:gd name="connsiteX1796" fmla="*/ 577740 w 2967861"/>
                <a:gd name="connsiteY1796" fmla="*/ 1161378 h 2340761"/>
                <a:gd name="connsiteX1797" fmla="*/ 577740 w 2967861"/>
                <a:gd name="connsiteY1797" fmla="*/ 1156411 h 2340761"/>
                <a:gd name="connsiteX1798" fmla="*/ 580844 w 2967861"/>
                <a:gd name="connsiteY1798" fmla="*/ 1158584 h 2340761"/>
                <a:gd name="connsiteX1799" fmla="*/ 580844 w 2967861"/>
                <a:gd name="connsiteY1799" fmla="*/ 1159515 h 2340761"/>
                <a:gd name="connsiteX1800" fmla="*/ 583017 w 2967861"/>
                <a:gd name="connsiteY1800" fmla="*/ 1161688 h 2340761"/>
                <a:gd name="connsiteX1801" fmla="*/ 585190 w 2967861"/>
                <a:gd name="connsiteY1801" fmla="*/ 1166035 h 2340761"/>
                <a:gd name="connsiteX1802" fmla="*/ 592331 w 2967861"/>
                <a:gd name="connsiteY1802" fmla="*/ 1163861 h 2340761"/>
                <a:gd name="connsiteX1803" fmla="*/ 595435 w 2967861"/>
                <a:gd name="connsiteY1803" fmla="*/ 1163861 h 2340761"/>
                <a:gd name="connsiteX1804" fmla="*/ 597608 w 2967861"/>
                <a:gd name="connsiteY1804" fmla="*/ 1163861 h 2340761"/>
                <a:gd name="connsiteX1805" fmla="*/ 599781 w 2967861"/>
                <a:gd name="connsiteY1805" fmla="*/ 1161688 h 2340761"/>
                <a:gd name="connsiteX1806" fmla="*/ 599781 w 2967861"/>
                <a:gd name="connsiteY1806" fmla="*/ 1159515 h 2340761"/>
                <a:gd name="connsiteX1807" fmla="*/ 599781 w 2967861"/>
                <a:gd name="connsiteY1807" fmla="*/ 1158584 h 2340761"/>
                <a:gd name="connsiteX1808" fmla="*/ 597608 w 2967861"/>
                <a:gd name="connsiteY1808" fmla="*/ 1154238 h 2340761"/>
                <a:gd name="connsiteX1809" fmla="*/ 597608 w 2967861"/>
                <a:gd name="connsiteY1809" fmla="*/ 1148960 h 2340761"/>
                <a:gd name="connsiteX1810" fmla="*/ 600713 w 2967861"/>
                <a:gd name="connsiteY1810" fmla="*/ 1148960 h 2340761"/>
                <a:gd name="connsiteX1811" fmla="*/ 600713 w 2967861"/>
                <a:gd name="connsiteY1811" fmla="*/ 1144614 h 2340761"/>
                <a:gd name="connsiteX1812" fmla="*/ 604748 w 2967861"/>
                <a:gd name="connsiteY1812" fmla="*/ 1144614 h 2340761"/>
                <a:gd name="connsiteX1813" fmla="*/ 607853 w 2967861"/>
                <a:gd name="connsiteY1813" fmla="*/ 1144614 h 2340761"/>
                <a:gd name="connsiteX1814" fmla="*/ 610026 w 2967861"/>
                <a:gd name="connsiteY1814" fmla="*/ 1146787 h 2340761"/>
                <a:gd name="connsiteX1815" fmla="*/ 612199 w 2967861"/>
                <a:gd name="connsiteY1815" fmla="*/ 1146787 h 2340761"/>
                <a:gd name="connsiteX1816" fmla="*/ 614372 w 2967861"/>
                <a:gd name="connsiteY1816" fmla="*/ 1148960 h 2340761"/>
                <a:gd name="connsiteX1817" fmla="*/ 619650 w 2967861"/>
                <a:gd name="connsiteY1817" fmla="*/ 1151133 h 2340761"/>
                <a:gd name="connsiteX1818" fmla="*/ 622754 w 2967861"/>
                <a:gd name="connsiteY1818" fmla="*/ 1152064 h 2340761"/>
                <a:gd name="connsiteX1819" fmla="*/ 624927 w 2967861"/>
                <a:gd name="connsiteY1819" fmla="*/ 1154238 h 2340761"/>
                <a:gd name="connsiteX1820" fmla="*/ 627100 w 2967861"/>
                <a:gd name="connsiteY1820" fmla="*/ 1156411 h 2340761"/>
                <a:gd name="connsiteX1821" fmla="*/ 630205 w 2967861"/>
                <a:gd name="connsiteY1821" fmla="*/ 1158584 h 2340761"/>
                <a:gd name="connsiteX1822" fmla="*/ 634241 w 2967861"/>
                <a:gd name="connsiteY1822" fmla="*/ 1161688 h 2340761"/>
                <a:gd name="connsiteX1823" fmla="*/ 632068 w 2967861"/>
                <a:gd name="connsiteY1823" fmla="*/ 1166966 h 2340761"/>
                <a:gd name="connsiteX1824" fmla="*/ 629894 w 2967861"/>
                <a:gd name="connsiteY1824" fmla="*/ 1171312 h 2340761"/>
                <a:gd name="connsiteX1825" fmla="*/ 629894 w 2967861"/>
                <a:gd name="connsiteY1825" fmla="*/ 1174416 h 2340761"/>
                <a:gd name="connsiteX1826" fmla="*/ 629894 w 2967861"/>
                <a:gd name="connsiteY1826" fmla="*/ 1178763 h 2340761"/>
                <a:gd name="connsiteX1827" fmla="*/ 629894 w 2967861"/>
                <a:gd name="connsiteY1827" fmla="*/ 1181867 h 2340761"/>
                <a:gd name="connsiteX1828" fmla="*/ 629894 w 2967861"/>
                <a:gd name="connsiteY1828" fmla="*/ 1186213 h 2340761"/>
                <a:gd name="connsiteX1829" fmla="*/ 629894 w 2967861"/>
                <a:gd name="connsiteY1829" fmla="*/ 1189318 h 2340761"/>
                <a:gd name="connsiteX1830" fmla="*/ 636103 w 2967861"/>
                <a:gd name="connsiteY1830" fmla="*/ 1206392 h 2340761"/>
                <a:gd name="connsiteX1831" fmla="*/ 648521 w 2967861"/>
                <a:gd name="connsiteY1831" fmla="*/ 1223467 h 2340761"/>
                <a:gd name="connsiteX1832" fmla="*/ 665285 w 2967861"/>
                <a:gd name="connsiteY1832" fmla="*/ 1234022 h 2340761"/>
                <a:gd name="connsiteX1833" fmla="*/ 680808 w 2967861"/>
                <a:gd name="connsiteY1833" fmla="*/ 1238368 h 2340761"/>
                <a:gd name="connsiteX1834" fmla="*/ 684843 w 2967861"/>
                <a:gd name="connsiteY1834" fmla="*/ 1236195 h 2340761"/>
                <a:gd name="connsiteX1835" fmla="*/ 687948 w 2967861"/>
                <a:gd name="connsiteY1835" fmla="*/ 1233091 h 2340761"/>
                <a:gd name="connsiteX1836" fmla="*/ 690121 w 2967861"/>
                <a:gd name="connsiteY1836" fmla="*/ 1228744 h 2340761"/>
                <a:gd name="connsiteX1837" fmla="*/ 695399 w 2967861"/>
                <a:gd name="connsiteY1837" fmla="*/ 1226571 h 2340761"/>
                <a:gd name="connsiteX1838" fmla="*/ 699434 w 2967861"/>
                <a:gd name="connsiteY1838" fmla="*/ 1225640 h 2340761"/>
                <a:gd name="connsiteX1839" fmla="*/ 704712 w 2967861"/>
                <a:gd name="connsiteY1839" fmla="*/ 1226571 h 2340761"/>
                <a:gd name="connsiteX1840" fmla="*/ 714025 w 2967861"/>
                <a:gd name="connsiteY1840" fmla="*/ 1230918 h 2340761"/>
                <a:gd name="connsiteX1841" fmla="*/ 721165 w 2967861"/>
                <a:gd name="connsiteY1841" fmla="*/ 1234022 h 2340761"/>
                <a:gd name="connsiteX1842" fmla="*/ 728306 w 2967861"/>
                <a:gd name="connsiteY1842" fmla="*/ 1236195 h 2340761"/>
                <a:gd name="connsiteX1843" fmla="*/ 735446 w 2967861"/>
                <a:gd name="connsiteY1843" fmla="*/ 1234022 h 2340761"/>
                <a:gd name="connsiteX1844" fmla="*/ 743828 w 2967861"/>
                <a:gd name="connsiteY1844" fmla="*/ 1226571 h 2340761"/>
                <a:gd name="connsiteX1845" fmla="*/ 750968 w 2967861"/>
                <a:gd name="connsiteY1845" fmla="*/ 1226571 h 2340761"/>
                <a:gd name="connsiteX1846" fmla="*/ 755004 w 2967861"/>
                <a:gd name="connsiteY1846" fmla="*/ 1226571 h 2340761"/>
                <a:gd name="connsiteX1847" fmla="*/ 758109 w 2967861"/>
                <a:gd name="connsiteY1847" fmla="*/ 1226571 h 2340761"/>
                <a:gd name="connsiteX1848" fmla="*/ 760282 w 2967861"/>
                <a:gd name="connsiteY1848" fmla="*/ 1228744 h 2340761"/>
                <a:gd name="connsiteX1849" fmla="*/ 762455 w 2967861"/>
                <a:gd name="connsiteY1849" fmla="*/ 1230918 h 2340761"/>
                <a:gd name="connsiteX1850" fmla="*/ 762455 w 2967861"/>
                <a:gd name="connsiteY1850" fmla="*/ 1234022 h 2340761"/>
                <a:gd name="connsiteX1851" fmla="*/ 764628 w 2967861"/>
                <a:gd name="connsiteY1851" fmla="*/ 1238368 h 2340761"/>
                <a:gd name="connsiteX1852" fmla="*/ 767732 w 2967861"/>
                <a:gd name="connsiteY1852" fmla="*/ 1251097 h 2340761"/>
                <a:gd name="connsiteX1853" fmla="*/ 765870 w 2967861"/>
                <a:gd name="connsiteY1853" fmla="*/ 1265377 h 2340761"/>
                <a:gd name="connsiteX1854" fmla="*/ 845033 w 2967861"/>
                <a:gd name="connsiteY1854" fmla="*/ 1136232 h 2340761"/>
                <a:gd name="connsiteX1855" fmla="*/ 825165 w 2967861"/>
                <a:gd name="connsiteY1855" fmla="*/ 1141509 h 2340761"/>
                <a:gd name="connsiteX1856" fmla="*/ 803434 w 2967861"/>
                <a:gd name="connsiteY1856" fmla="*/ 1143682 h 2340761"/>
                <a:gd name="connsiteX1857" fmla="*/ 781702 w 2967861"/>
                <a:gd name="connsiteY1857" fmla="*/ 1139336 h 2340761"/>
                <a:gd name="connsiteX1858" fmla="*/ 773320 w 2967861"/>
                <a:gd name="connsiteY1858" fmla="*/ 1136232 h 2340761"/>
                <a:gd name="connsiteX1859" fmla="*/ 766180 w 2967861"/>
                <a:gd name="connsiteY1859" fmla="*/ 1130954 h 2340761"/>
                <a:gd name="connsiteX1860" fmla="*/ 756867 w 2967861"/>
                <a:gd name="connsiteY1860" fmla="*/ 1124745 h 2340761"/>
                <a:gd name="connsiteX1861" fmla="*/ 742276 w 2967861"/>
                <a:gd name="connsiteY1861" fmla="*/ 1124745 h 2340761"/>
                <a:gd name="connsiteX1862" fmla="*/ 727685 w 2967861"/>
                <a:gd name="connsiteY1862" fmla="*/ 1126918 h 2340761"/>
                <a:gd name="connsiteX1863" fmla="*/ 713094 w 2967861"/>
                <a:gd name="connsiteY1863" fmla="*/ 1134369 h 2340761"/>
                <a:gd name="connsiteX1864" fmla="*/ 700676 w 2967861"/>
                <a:gd name="connsiteY1864" fmla="*/ 1139647 h 2340761"/>
                <a:gd name="connsiteX1865" fmla="*/ 686085 w 2967861"/>
                <a:gd name="connsiteY1865" fmla="*/ 1141820 h 2340761"/>
                <a:gd name="connsiteX1866" fmla="*/ 671494 w 2967861"/>
                <a:gd name="connsiteY1866" fmla="*/ 1136542 h 2340761"/>
                <a:gd name="connsiteX1867" fmla="*/ 666217 w 2967861"/>
                <a:gd name="connsiteY1867" fmla="*/ 1134369 h 2340761"/>
                <a:gd name="connsiteX1868" fmla="*/ 662181 w 2967861"/>
                <a:gd name="connsiteY1868" fmla="*/ 1132196 h 2340761"/>
                <a:gd name="connsiteX1869" fmla="*/ 659076 w 2967861"/>
                <a:gd name="connsiteY1869" fmla="*/ 1131265 h 2340761"/>
                <a:gd name="connsiteX1870" fmla="*/ 656903 w 2967861"/>
                <a:gd name="connsiteY1870" fmla="*/ 1126918 h 2340761"/>
                <a:gd name="connsiteX1871" fmla="*/ 656903 w 2967861"/>
                <a:gd name="connsiteY1871" fmla="*/ 1123814 h 2340761"/>
                <a:gd name="connsiteX1872" fmla="*/ 654730 w 2967861"/>
                <a:gd name="connsiteY1872" fmla="*/ 1116363 h 2340761"/>
                <a:gd name="connsiteX1873" fmla="*/ 654730 w 2967861"/>
                <a:gd name="connsiteY1873" fmla="*/ 1110154 h 2340761"/>
                <a:gd name="connsiteX1874" fmla="*/ 658766 w 2967861"/>
                <a:gd name="connsiteY1874" fmla="*/ 1099599 h 2340761"/>
                <a:gd name="connsiteX1875" fmla="*/ 665906 w 2967861"/>
                <a:gd name="connsiteY1875" fmla="*/ 1086871 h 2340761"/>
                <a:gd name="connsiteX1876" fmla="*/ 674288 w 2967861"/>
                <a:gd name="connsiteY1876" fmla="*/ 1071969 h 2340761"/>
                <a:gd name="connsiteX1877" fmla="*/ 683602 w 2967861"/>
                <a:gd name="connsiteY1877" fmla="*/ 1057068 h 2340761"/>
                <a:gd name="connsiteX1878" fmla="*/ 690742 w 2967861"/>
                <a:gd name="connsiteY1878" fmla="*/ 1043408 h 2340761"/>
                <a:gd name="connsiteX1879" fmla="*/ 694778 w 2967861"/>
                <a:gd name="connsiteY1879" fmla="*/ 1035026 h 2340761"/>
                <a:gd name="connsiteX1880" fmla="*/ 703160 w 2967861"/>
                <a:gd name="connsiteY1880" fmla="*/ 1037199 h 2340761"/>
                <a:gd name="connsiteX1881" fmla="*/ 710300 w 2967861"/>
                <a:gd name="connsiteY1881" fmla="*/ 1040304 h 2340761"/>
                <a:gd name="connsiteX1882" fmla="*/ 715578 w 2967861"/>
                <a:gd name="connsiteY1882" fmla="*/ 1042477 h 2340761"/>
                <a:gd name="connsiteX1883" fmla="*/ 721786 w 2967861"/>
                <a:gd name="connsiteY1883" fmla="*/ 1047755 h 2340761"/>
                <a:gd name="connsiteX1884" fmla="*/ 724891 w 2967861"/>
                <a:gd name="connsiteY1884" fmla="*/ 1049928 h 2340761"/>
                <a:gd name="connsiteX1885" fmla="*/ 727064 w 2967861"/>
                <a:gd name="connsiteY1885" fmla="*/ 1049928 h 2340761"/>
                <a:gd name="connsiteX1886" fmla="*/ 729237 w 2967861"/>
                <a:gd name="connsiteY1886" fmla="*/ 1049928 h 2340761"/>
                <a:gd name="connsiteX1887" fmla="*/ 730168 w 2967861"/>
                <a:gd name="connsiteY1887" fmla="*/ 1050859 h 2340761"/>
                <a:gd name="connsiteX1888" fmla="*/ 717751 w 2967861"/>
                <a:gd name="connsiteY1888" fmla="*/ 1055205 h 2340761"/>
                <a:gd name="connsiteX1889" fmla="*/ 721786 w 2967861"/>
                <a:gd name="connsiteY1889" fmla="*/ 1064829 h 2340761"/>
                <a:gd name="connsiteX1890" fmla="*/ 728927 w 2967861"/>
                <a:gd name="connsiteY1890" fmla="*/ 1072280 h 2340761"/>
                <a:gd name="connsiteX1891" fmla="*/ 734204 w 2967861"/>
                <a:gd name="connsiteY1891" fmla="*/ 1079731 h 2340761"/>
                <a:gd name="connsiteX1892" fmla="*/ 743518 w 2967861"/>
                <a:gd name="connsiteY1892" fmla="*/ 1080662 h 2340761"/>
                <a:gd name="connsiteX1893" fmla="*/ 755935 w 2967861"/>
                <a:gd name="connsiteY1893" fmla="*/ 1075384 h 2340761"/>
                <a:gd name="connsiteX1894" fmla="*/ 765249 w 2967861"/>
                <a:gd name="connsiteY1894" fmla="*/ 1067934 h 2340761"/>
                <a:gd name="connsiteX1895" fmla="*/ 780771 w 2967861"/>
                <a:gd name="connsiteY1895" fmla="*/ 1073211 h 2340761"/>
                <a:gd name="connsiteX1896" fmla="*/ 800640 w 2967861"/>
                <a:gd name="connsiteY1896" fmla="*/ 1084698 h 2340761"/>
                <a:gd name="connsiteX1897" fmla="*/ 821439 w 2967861"/>
                <a:gd name="connsiteY1897" fmla="*/ 1097426 h 2340761"/>
                <a:gd name="connsiteX1898" fmla="*/ 836030 w 2967861"/>
                <a:gd name="connsiteY1898" fmla="*/ 1110154 h 2340761"/>
                <a:gd name="connsiteX1899" fmla="*/ 844413 w 2967861"/>
                <a:gd name="connsiteY1899" fmla="*/ 1125056 h 2340761"/>
                <a:gd name="connsiteX1900" fmla="*/ 850621 w 2967861"/>
                <a:gd name="connsiteY1900" fmla="*/ 1125056 h 2340761"/>
                <a:gd name="connsiteX1901" fmla="*/ 845033 w 2967861"/>
                <a:gd name="connsiteY1901" fmla="*/ 1136232 h 2340761"/>
                <a:gd name="connsiteX1902" fmla="*/ 1025402 w 2967861"/>
                <a:gd name="connsiteY1902" fmla="*/ 1146787 h 2340761"/>
                <a:gd name="connsiteX1903" fmla="*/ 1022298 w 2967861"/>
                <a:gd name="connsiteY1903" fmla="*/ 1146787 h 2340761"/>
                <a:gd name="connsiteX1904" fmla="*/ 1018262 w 2967861"/>
                <a:gd name="connsiteY1904" fmla="*/ 1146787 h 2340761"/>
                <a:gd name="connsiteX1905" fmla="*/ 1015157 w 2967861"/>
                <a:gd name="connsiteY1905" fmla="*/ 1146787 h 2340761"/>
                <a:gd name="connsiteX1906" fmla="*/ 1011122 w 2967861"/>
                <a:gd name="connsiteY1906" fmla="*/ 1144614 h 2340761"/>
                <a:gd name="connsiteX1907" fmla="*/ 1008949 w 2967861"/>
                <a:gd name="connsiteY1907" fmla="*/ 1161688 h 2340761"/>
                <a:gd name="connsiteX1908" fmla="*/ 1011122 w 2967861"/>
                <a:gd name="connsiteY1908" fmla="*/ 1173175 h 2340761"/>
                <a:gd name="connsiteX1909" fmla="*/ 1016399 w 2967861"/>
                <a:gd name="connsiteY1909" fmla="*/ 1183730 h 2340761"/>
                <a:gd name="connsiteX1910" fmla="*/ 1020435 w 2967861"/>
                <a:gd name="connsiteY1910" fmla="*/ 1196458 h 2340761"/>
                <a:gd name="connsiteX1911" fmla="*/ 1022608 w 2967861"/>
                <a:gd name="connsiteY1911" fmla="*/ 1217569 h 2340761"/>
                <a:gd name="connsiteX1912" fmla="*/ 995600 w 2967861"/>
                <a:gd name="connsiteY1912" fmla="*/ 1218500 h 2340761"/>
                <a:gd name="connsiteX1913" fmla="*/ 976973 w 2967861"/>
                <a:gd name="connsiteY1913" fmla="*/ 1215395 h 2340761"/>
                <a:gd name="connsiteX1914" fmla="*/ 966418 w 2967861"/>
                <a:gd name="connsiteY1914" fmla="*/ 1205772 h 2340761"/>
                <a:gd name="connsiteX1915" fmla="*/ 962382 w 2967861"/>
                <a:gd name="connsiteY1915" fmla="*/ 1188697 h 2340761"/>
                <a:gd name="connsiteX1916" fmla="*/ 962382 w 2967861"/>
                <a:gd name="connsiteY1916" fmla="*/ 1165414 h 2340761"/>
                <a:gd name="connsiteX1917" fmla="*/ 974800 w 2967861"/>
                <a:gd name="connsiteY1917" fmla="*/ 1165414 h 2340761"/>
                <a:gd name="connsiteX1918" fmla="*/ 967660 w 2967861"/>
                <a:gd name="connsiteY1918" fmla="*/ 1151754 h 2340761"/>
                <a:gd name="connsiteX1919" fmla="*/ 955242 w 2967861"/>
                <a:gd name="connsiteY1919" fmla="*/ 1138094 h 2340761"/>
                <a:gd name="connsiteX1920" fmla="*/ 944686 w 2967861"/>
                <a:gd name="connsiteY1920" fmla="*/ 1121020 h 2340761"/>
                <a:gd name="connsiteX1921" fmla="*/ 933200 w 2967861"/>
                <a:gd name="connsiteY1921" fmla="*/ 1103945 h 2340761"/>
                <a:gd name="connsiteX1922" fmla="*/ 927922 w 2967861"/>
                <a:gd name="connsiteY1922" fmla="*/ 1086871 h 2340761"/>
                <a:gd name="connsiteX1923" fmla="*/ 931027 w 2967861"/>
                <a:gd name="connsiteY1923" fmla="*/ 1071038 h 2340761"/>
                <a:gd name="connsiteX1924" fmla="*/ 938167 w 2967861"/>
                <a:gd name="connsiteY1924" fmla="*/ 1059552 h 2340761"/>
                <a:gd name="connsiteX1925" fmla="*/ 949653 w 2967861"/>
                <a:gd name="connsiteY1925" fmla="*/ 1049928 h 2340761"/>
                <a:gd name="connsiteX1926" fmla="*/ 962071 w 2967861"/>
                <a:gd name="connsiteY1926" fmla="*/ 1044650 h 2340761"/>
                <a:gd name="connsiteX1927" fmla="*/ 974489 w 2967861"/>
                <a:gd name="connsiteY1927" fmla="*/ 1039373 h 2340761"/>
                <a:gd name="connsiteX1928" fmla="*/ 985976 w 2967861"/>
                <a:gd name="connsiteY1928" fmla="*/ 1029749 h 2340761"/>
                <a:gd name="connsiteX1929" fmla="*/ 995289 w 2967861"/>
                <a:gd name="connsiteY1929" fmla="*/ 1029749 h 2340761"/>
                <a:gd name="connsiteX1930" fmla="*/ 1000567 w 2967861"/>
                <a:gd name="connsiteY1930" fmla="*/ 1031922 h 2340761"/>
                <a:gd name="connsiteX1931" fmla="*/ 1005844 w 2967861"/>
                <a:gd name="connsiteY1931" fmla="*/ 1031922 h 2340761"/>
                <a:gd name="connsiteX1932" fmla="*/ 1011122 w 2967861"/>
                <a:gd name="connsiteY1932" fmla="*/ 1034095 h 2340761"/>
                <a:gd name="connsiteX1933" fmla="*/ 1008017 w 2967861"/>
                <a:gd name="connsiteY1933" fmla="*/ 1049928 h 2340761"/>
                <a:gd name="connsiteX1934" fmla="*/ 1000877 w 2967861"/>
                <a:gd name="connsiteY1934" fmla="*/ 1063587 h 2340761"/>
                <a:gd name="connsiteX1935" fmla="*/ 986286 w 2967861"/>
                <a:gd name="connsiteY1935" fmla="*/ 1068865 h 2340761"/>
                <a:gd name="connsiteX1936" fmla="*/ 966418 w 2967861"/>
                <a:gd name="connsiteY1936" fmla="*/ 1071038 h 2340761"/>
                <a:gd name="connsiteX1937" fmla="*/ 973558 w 2967861"/>
                <a:gd name="connsiteY1937" fmla="*/ 1086871 h 2340761"/>
                <a:gd name="connsiteX1938" fmla="*/ 985976 w 2967861"/>
                <a:gd name="connsiteY1938" fmla="*/ 1101772 h 2340761"/>
                <a:gd name="connsiteX1939" fmla="*/ 1001498 w 2967861"/>
                <a:gd name="connsiteY1939" fmla="*/ 1111396 h 2340761"/>
                <a:gd name="connsiteX1940" fmla="*/ 1000567 w 2967861"/>
                <a:gd name="connsiteY1940" fmla="*/ 1115742 h 2340761"/>
                <a:gd name="connsiteX1941" fmla="*/ 998394 w 2967861"/>
                <a:gd name="connsiteY1941" fmla="*/ 1116674 h 2340761"/>
                <a:gd name="connsiteX1942" fmla="*/ 996220 w 2967861"/>
                <a:gd name="connsiteY1942" fmla="*/ 1116674 h 2340761"/>
                <a:gd name="connsiteX1943" fmla="*/ 995289 w 2967861"/>
                <a:gd name="connsiteY1943" fmla="*/ 1121020 h 2340761"/>
                <a:gd name="connsiteX1944" fmla="*/ 1000567 w 2967861"/>
                <a:gd name="connsiteY1944" fmla="*/ 1130644 h 2340761"/>
                <a:gd name="connsiteX1945" fmla="*/ 1005844 w 2967861"/>
                <a:gd name="connsiteY1945" fmla="*/ 1139026 h 2340761"/>
                <a:gd name="connsiteX1946" fmla="*/ 1008017 w 2967861"/>
                <a:gd name="connsiteY1946" fmla="*/ 1143372 h 2340761"/>
                <a:gd name="connsiteX1947" fmla="*/ 1008949 w 2967861"/>
                <a:gd name="connsiteY1947" fmla="*/ 1144303 h 2340761"/>
                <a:gd name="connsiteX1948" fmla="*/ 1011122 w 2967861"/>
                <a:gd name="connsiteY1948" fmla="*/ 1143372 h 2340761"/>
                <a:gd name="connsiteX1949" fmla="*/ 1011122 w 2967861"/>
                <a:gd name="connsiteY1949" fmla="*/ 1141199 h 2340761"/>
                <a:gd name="connsiteX1950" fmla="*/ 1013295 w 2967861"/>
                <a:gd name="connsiteY1950" fmla="*/ 1138094 h 2340761"/>
                <a:gd name="connsiteX1951" fmla="*/ 1013295 w 2967861"/>
                <a:gd name="connsiteY1951" fmla="*/ 1133748 h 2340761"/>
                <a:gd name="connsiteX1952" fmla="*/ 1015468 w 2967861"/>
                <a:gd name="connsiteY1952" fmla="*/ 1131575 h 2340761"/>
                <a:gd name="connsiteX1953" fmla="*/ 1018573 w 2967861"/>
                <a:gd name="connsiteY1953" fmla="*/ 1133748 h 2340761"/>
                <a:gd name="connsiteX1954" fmla="*/ 1022608 w 2967861"/>
                <a:gd name="connsiteY1954" fmla="*/ 1138094 h 2340761"/>
                <a:gd name="connsiteX1955" fmla="*/ 1023540 w 2967861"/>
                <a:gd name="connsiteY1955" fmla="*/ 1139026 h 2340761"/>
                <a:gd name="connsiteX1956" fmla="*/ 1027575 w 2967861"/>
                <a:gd name="connsiteY1956" fmla="*/ 1141199 h 2340761"/>
                <a:gd name="connsiteX1957" fmla="*/ 1030680 w 2967861"/>
                <a:gd name="connsiteY1957" fmla="*/ 1144303 h 2340761"/>
                <a:gd name="connsiteX1958" fmla="*/ 1025402 w 2967861"/>
                <a:gd name="connsiteY1958" fmla="*/ 1146787 h 2340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  <a:cxn ang="0">
                  <a:pos x="connsiteX1154" y="connsiteY1154"/>
                </a:cxn>
                <a:cxn ang="0">
                  <a:pos x="connsiteX1155" y="connsiteY1155"/>
                </a:cxn>
                <a:cxn ang="0">
                  <a:pos x="connsiteX1156" y="connsiteY1156"/>
                </a:cxn>
                <a:cxn ang="0">
                  <a:pos x="connsiteX1157" y="connsiteY1157"/>
                </a:cxn>
                <a:cxn ang="0">
                  <a:pos x="connsiteX1158" y="connsiteY1158"/>
                </a:cxn>
                <a:cxn ang="0">
                  <a:pos x="connsiteX1159" y="connsiteY1159"/>
                </a:cxn>
                <a:cxn ang="0">
                  <a:pos x="connsiteX1160" y="connsiteY1160"/>
                </a:cxn>
                <a:cxn ang="0">
                  <a:pos x="connsiteX1161" y="connsiteY1161"/>
                </a:cxn>
                <a:cxn ang="0">
                  <a:pos x="connsiteX1162" y="connsiteY1162"/>
                </a:cxn>
                <a:cxn ang="0">
                  <a:pos x="connsiteX1163" y="connsiteY1163"/>
                </a:cxn>
                <a:cxn ang="0">
                  <a:pos x="connsiteX1164" y="connsiteY1164"/>
                </a:cxn>
                <a:cxn ang="0">
                  <a:pos x="connsiteX1165" y="connsiteY1165"/>
                </a:cxn>
                <a:cxn ang="0">
                  <a:pos x="connsiteX1166" y="connsiteY1166"/>
                </a:cxn>
                <a:cxn ang="0">
                  <a:pos x="connsiteX1167" y="connsiteY1167"/>
                </a:cxn>
                <a:cxn ang="0">
                  <a:pos x="connsiteX1168" y="connsiteY1168"/>
                </a:cxn>
                <a:cxn ang="0">
                  <a:pos x="connsiteX1169" y="connsiteY1169"/>
                </a:cxn>
                <a:cxn ang="0">
                  <a:pos x="connsiteX1170" y="connsiteY1170"/>
                </a:cxn>
                <a:cxn ang="0">
                  <a:pos x="connsiteX1171" y="connsiteY1171"/>
                </a:cxn>
                <a:cxn ang="0">
                  <a:pos x="connsiteX1172" y="connsiteY1172"/>
                </a:cxn>
                <a:cxn ang="0">
                  <a:pos x="connsiteX1173" y="connsiteY1173"/>
                </a:cxn>
                <a:cxn ang="0">
                  <a:pos x="connsiteX1174" y="connsiteY1174"/>
                </a:cxn>
                <a:cxn ang="0">
                  <a:pos x="connsiteX1175" y="connsiteY1175"/>
                </a:cxn>
                <a:cxn ang="0">
                  <a:pos x="connsiteX1176" y="connsiteY1176"/>
                </a:cxn>
                <a:cxn ang="0">
                  <a:pos x="connsiteX1177" y="connsiteY1177"/>
                </a:cxn>
                <a:cxn ang="0">
                  <a:pos x="connsiteX1178" y="connsiteY1178"/>
                </a:cxn>
                <a:cxn ang="0">
                  <a:pos x="connsiteX1179" y="connsiteY1179"/>
                </a:cxn>
                <a:cxn ang="0">
                  <a:pos x="connsiteX1180" y="connsiteY1180"/>
                </a:cxn>
                <a:cxn ang="0">
                  <a:pos x="connsiteX1181" y="connsiteY1181"/>
                </a:cxn>
                <a:cxn ang="0">
                  <a:pos x="connsiteX1182" y="connsiteY1182"/>
                </a:cxn>
                <a:cxn ang="0">
                  <a:pos x="connsiteX1183" y="connsiteY1183"/>
                </a:cxn>
                <a:cxn ang="0">
                  <a:pos x="connsiteX1184" y="connsiteY1184"/>
                </a:cxn>
                <a:cxn ang="0">
                  <a:pos x="connsiteX1185" y="connsiteY1185"/>
                </a:cxn>
                <a:cxn ang="0">
                  <a:pos x="connsiteX1186" y="connsiteY1186"/>
                </a:cxn>
                <a:cxn ang="0">
                  <a:pos x="connsiteX1187" y="connsiteY1187"/>
                </a:cxn>
                <a:cxn ang="0">
                  <a:pos x="connsiteX1188" y="connsiteY1188"/>
                </a:cxn>
                <a:cxn ang="0">
                  <a:pos x="connsiteX1189" y="connsiteY1189"/>
                </a:cxn>
                <a:cxn ang="0">
                  <a:pos x="connsiteX1190" y="connsiteY1190"/>
                </a:cxn>
                <a:cxn ang="0">
                  <a:pos x="connsiteX1191" y="connsiteY1191"/>
                </a:cxn>
                <a:cxn ang="0">
                  <a:pos x="connsiteX1192" y="connsiteY1192"/>
                </a:cxn>
                <a:cxn ang="0">
                  <a:pos x="connsiteX1193" y="connsiteY1193"/>
                </a:cxn>
                <a:cxn ang="0">
                  <a:pos x="connsiteX1194" y="connsiteY1194"/>
                </a:cxn>
                <a:cxn ang="0">
                  <a:pos x="connsiteX1195" y="connsiteY1195"/>
                </a:cxn>
                <a:cxn ang="0">
                  <a:pos x="connsiteX1196" y="connsiteY1196"/>
                </a:cxn>
                <a:cxn ang="0">
                  <a:pos x="connsiteX1197" y="connsiteY1197"/>
                </a:cxn>
                <a:cxn ang="0">
                  <a:pos x="connsiteX1198" y="connsiteY1198"/>
                </a:cxn>
                <a:cxn ang="0">
                  <a:pos x="connsiteX1199" y="connsiteY1199"/>
                </a:cxn>
                <a:cxn ang="0">
                  <a:pos x="connsiteX1200" y="connsiteY1200"/>
                </a:cxn>
                <a:cxn ang="0">
                  <a:pos x="connsiteX1201" y="connsiteY1201"/>
                </a:cxn>
                <a:cxn ang="0">
                  <a:pos x="connsiteX1202" y="connsiteY1202"/>
                </a:cxn>
                <a:cxn ang="0">
                  <a:pos x="connsiteX1203" y="connsiteY1203"/>
                </a:cxn>
                <a:cxn ang="0">
                  <a:pos x="connsiteX1204" y="connsiteY1204"/>
                </a:cxn>
                <a:cxn ang="0">
                  <a:pos x="connsiteX1205" y="connsiteY1205"/>
                </a:cxn>
                <a:cxn ang="0">
                  <a:pos x="connsiteX1206" y="connsiteY1206"/>
                </a:cxn>
                <a:cxn ang="0">
                  <a:pos x="connsiteX1207" y="connsiteY1207"/>
                </a:cxn>
                <a:cxn ang="0">
                  <a:pos x="connsiteX1208" y="connsiteY1208"/>
                </a:cxn>
                <a:cxn ang="0">
                  <a:pos x="connsiteX1209" y="connsiteY1209"/>
                </a:cxn>
                <a:cxn ang="0">
                  <a:pos x="connsiteX1210" y="connsiteY1210"/>
                </a:cxn>
                <a:cxn ang="0">
                  <a:pos x="connsiteX1211" y="connsiteY1211"/>
                </a:cxn>
                <a:cxn ang="0">
                  <a:pos x="connsiteX1212" y="connsiteY1212"/>
                </a:cxn>
                <a:cxn ang="0">
                  <a:pos x="connsiteX1213" y="connsiteY1213"/>
                </a:cxn>
                <a:cxn ang="0">
                  <a:pos x="connsiteX1214" y="connsiteY1214"/>
                </a:cxn>
                <a:cxn ang="0">
                  <a:pos x="connsiteX1215" y="connsiteY1215"/>
                </a:cxn>
                <a:cxn ang="0">
                  <a:pos x="connsiteX1216" y="connsiteY1216"/>
                </a:cxn>
                <a:cxn ang="0">
                  <a:pos x="connsiteX1217" y="connsiteY1217"/>
                </a:cxn>
                <a:cxn ang="0">
                  <a:pos x="connsiteX1218" y="connsiteY1218"/>
                </a:cxn>
                <a:cxn ang="0">
                  <a:pos x="connsiteX1219" y="connsiteY1219"/>
                </a:cxn>
                <a:cxn ang="0">
                  <a:pos x="connsiteX1220" y="connsiteY1220"/>
                </a:cxn>
                <a:cxn ang="0">
                  <a:pos x="connsiteX1221" y="connsiteY1221"/>
                </a:cxn>
                <a:cxn ang="0">
                  <a:pos x="connsiteX1222" y="connsiteY1222"/>
                </a:cxn>
                <a:cxn ang="0">
                  <a:pos x="connsiteX1223" y="connsiteY1223"/>
                </a:cxn>
                <a:cxn ang="0">
                  <a:pos x="connsiteX1224" y="connsiteY1224"/>
                </a:cxn>
                <a:cxn ang="0">
                  <a:pos x="connsiteX1225" y="connsiteY1225"/>
                </a:cxn>
                <a:cxn ang="0">
                  <a:pos x="connsiteX1226" y="connsiteY1226"/>
                </a:cxn>
                <a:cxn ang="0">
                  <a:pos x="connsiteX1227" y="connsiteY1227"/>
                </a:cxn>
                <a:cxn ang="0">
                  <a:pos x="connsiteX1228" y="connsiteY1228"/>
                </a:cxn>
                <a:cxn ang="0">
                  <a:pos x="connsiteX1229" y="connsiteY1229"/>
                </a:cxn>
                <a:cxn ang="0">
                  <a:pos x="connsiteX1230" y="connsiteY1230"/>
                </a:cxn>
                <a:cxn ang="0">
                  <a:pos x="connsiteX1231" y="connsiteY1231"/>
                </a:cxn>
                <a:cxn ang="0">
                  <a:pos x="connsiteX1232" y="connsiteY1232"/>
                </a:cxn>
                <a:cxn ang="0">
                  <a:pos x="connsiteX1233" y="connsiteY1233"/>
                </a:cxn>
                <a:cxn ang="0">
                  <a:pos x="connsiteX1234" y="connsiteY1234"/>
                </a:cxn>
                <a:cxn ang="0">
                  <a:pos x="connsiteX1235" y="connsiteY1235"/>
                </a:cxn>
                <a:cxn ang="0">
                  <a:pos x="connsiteX1236" y="connsiteY1236"/>
                </a:cxn>
                <a:cxn ang="0">
                  <a:pos x="connsiteX1237" y="connsiteY1237"/>
                </a:cxn>
                <a:cxn ang="0">
                  <a:pos x="connsiteX1238" y="connsiteY1238"/>
                </a:cxn>
                <a:cxn ang="0">
                  <a:pos x="connsiteX1239" y="connsiteY1239"/>
                </a:cxn>
                <a:cxn ang="0">
                  <a:pos x="connsiteX1240" y="connsiteY1240"/>
                </a:cxn>
                <a:cxn ang="0">
                  <a:pos x="connsiteX1241" y="connsiteY1241"/>
                </a:cxn>
                <a:cxn ang="0">
                  <a:pos x="connsiteX1242" y="connsiteY1242"/>
                </a:cxn>
                <a:cxn ang="0">
                  <a:pos x="connsiteX1243" y="connsiteY1243"/>
                </a:cxn>
                <a:cxn ang="0">
                  <a:pos x="connsiteX1244" y="connsiteY1244"/>
                </a:cxn>
                <a:cxn ang="0">
                  <a:pos x="connsiteX1245" y="connsiteY1245"/>
                </a:cxn>
                <a:cxn ang="0">
                  <a:pos x="connsiteX1246" y="connsiteY1246"/>
                </a:cxn>
                <a:cxn ang="0">
                  <a:pos x="connsiteX1247" y="connsiteY1247"/>
                </a:cxn>
                <a:cxn ang="0">
                  <a:pos x="connsiteX1248" y="connsiteY1248"/>
                </a:cxn>
                <a:cxn ang="0">
                  <a:pos x="connsiteX1249" y="connsiteY1249"/>
                </a:cxn>
                <a:cxn ang="0">
                  <a:pos x="connsiteX1250" y="connsiteY1250"/>
                </a:cxn>
                <a:cxn ang="0">
                  <a:pos x="connsiteX1251" y="connsiteY1251"/>
                </a:cxn>
                <a:cxn ang="0">
                  <a:pos x="connsiteX1252" y="connsiteY1252"/>
                </a:cxn>
                <a:cxn ang="0">
                  <a:pos x="connsiteX1253" y="connsiteY1253"/>
                </a:cxn>
                <a:cxn ang="0">
                  <a:pos x="connsiteX1254" y="connsiteY1254"/>
                </a:cxn>
                <a:cxn ang="0">
                  <a:pos x="connsiteX1255" y="connsiteY1255"/>
                </a:cxn>
                <a:cxn ang="0">
                  <a:pos x="connsiteX1256" y="connsiteY1256"/>
                </a:cxn>
                <a:cxn ang="0">
                  <a:pos x="connsiteX1257" y="connsiteY1257"/>
                </a:cxn>
                <a:cxn ang="0">
                  <a:pos x="connsiteX1258" y="connsiteY1258"/>
                </a:cxn>
                <a:cxn ang="0">
                  <a:pos x="connsiteX1259" y="connsiteY1259"/>
                </a:cxn>
                <a:cxn ang="0">
                  <a:pos x="connsiteX1260" y="connsiteY1260"/>
                </a:cxn>
                <a:cxn ang="0">
                  <a:pos x="connsiteX1261" y="connsiteY1261"/>
                </a:cxn>
                <a:cxn ang="0">
                  <a:pos x="connsiteX1262" y="connsiteY1262"/>
                </a:cxn>
                <a:cxn ang="0">
                  <a:pos x="connsiteX1263" y="connsiteY1263"/>
                </a:cxn>
                <a:cxn ang="0">
                  <a:pos x="connsiteX1264" y="connsiteY1264"/>
                </a:cxn>
                <a:cxn ang="0">
                  <a:pos x="connsiteX1265" y="connsiteY1265"/>
                </a:cxn>
                <a:cxn ang="0">
                  <a:pos x="connsiteX1266" y="connsiteY1266"/>
                </a:cxn>
                <a:cxn ang="0">
                  <a:pos x="connsiteX1267" y="connsiteY1267"/>
                </a:cxn>
                <a:cxn ang="0">
                  <a:pos x="connsiteX1268" y="connsiteY1268"/>
                </a:cxn>
                <a:cxn ang="0">
                  <a:pos x="connsiteX1269" y="connsiteY1269"/>
                </a:cxn>
                <a:cxn ang="0">
                  <a:pos x="connsiteX1270" y="connsiteY1270"/>
                </a:cxn>
                <a:cxn ang="0">
                  <a:pos x="connsiteX1271" y="connsiteY1271"/>
                </a:cxn>
                <a:cxn ang="0">
                  <a:pos x="connsiteX1272" y="connsiteY1272"/>
                </a:cxn>
                <a:cxn ang="0">
                  <a:pos x="connsiteX1273" y="connsiteY1273"/>
                </a:cxn>
                <a:cxn ang="0">
                  <a:pos x="connsiteX1274" y="connsiteY1274"/>
                </a:cxn>
                <a:cxn ang="0">
                  <a:pos x="connsiteX1275" y="connsiteY1275"/>
                </a:cxn>
                <a:cxn ang="0">
                  <a:pos x="connsiteX1276" y="connsiteY1276"/>
                </a:cxn>
                <a:cxn ang="0">
                  <a:pos x="connsiteX1277" y="connsiteY1277"/>
                </a:cxn>
                <a:cxn ang="0">
                  <a:pos x="connsiteX1278" y="connsiteY1278"/>
                </a:cxn>
                <a:cxn ang="0">
                  <a:pos x="connsiteX1279" y="connsiteY1279"/>
                </a:cxn>
                <a:cxn ang="0">
                  <a:pos x="connsiteX1280" y="connsiteY1280"/>
                </a:cxn>
                <a:cxn ang="0">
                  <a:pos x="connsiteX1281" y="connsiteY1281"/>
                </a:cxn>
                <a:cxn ang="0">
                  <a:pos x="connsiteX1282" y="connsiteY1282"/>
                </a:cxn>
                <a:cxn ang="0">
                  <a:pos x="connsiteX1283" y="connsiteY1283"/>
                </a:cxn>
                <a:cxn ang="0">
                  <a:pos x="connsiteX1284" y="connsiteY1284"/>
                </a:cxn>
                <a:cxn ang="0">
                  <a:pos x="connsiteX1285" y="connsiteY1285"/>
                </a:cxn>
                <a:cxn ang="0">
                  <a:pos x="connsiteX1286" y="connsiteY1286"/>
                </a:cxn>
                <a:cxn ang="0">
                  <a:pos x="connsiteX1287" y="connsiteY1287"/>
                </a:cxn>
                <a:cxn ang="0">
                  <a:pos x="connsiteX1288" y="connsiteY1288"/>
                </a:cxn>
                <a:cxn ang="0">
                  <a:pos x="connsiteX1289" y="connsiteY1289"/>
                </a:cxn>
                <a:cxn ang="0">
                  <a:pos x="connsiteX1290" y="connsiteY1290"/>
                </a:cxn>
                <a:cxn ang="0">
                  <a:pos x="connsiteX1291" y="connsiteY1291"/>
                </a:cxn>
                <a:cxn ang="0">
                  <a:pos x="connsiteX1292" y="connsiteY1292"/>
                </a:cxn>
                <a:cxn ang="0">
                  <a:pos x="connsiteX1293" y="connsiteY1293"/>
                </a:cxn>
                <a:cxn ang="0">
                  <a:pos x="connsiteX1294" y="connsiteY1294"/>
                </a:cxn>
                <a:cxn ang="0">
                  <a:pos x="connsiteX1295" y="connsiteY1295"/>
                </a:cxn>
                <a:cxn ang="0">
                  <a:pos x="connsiteX1296" y="connsiteY1296"/>
                </a:cxn>
                <a:cxn ang="0">
                  <a:pos x="connsiteX1297" y="connsiteY1297"/>
                </a:cxn>
                <a:cxn ang="0">
                  <a:pos x="connsiteX1298" y="connsiteY1298"/>
                </a:cxn>
                <a:cxn ang="0">
                  <a:pos x="connsiteX1299" y="connsiteY1299"/>
                </a:cxn>
                <a:cxn ang="0">
                  <a:pos x="connsiteX1300" y="connsiteY1300"/>
                </a:cxn>
                <a:cxn ang="0">
                  <a:pos x="connsiteX1301" y="connsiteY1301"/>
                </a:cxn>
                <a:cxn ang="0">
                  <a:pos x="connsiteX1302" y="connsiteY1302"/>
                </a:cxn>
                <a:cxn ang="0">
                  <a:pos x="connsiteX1303" y="connsiteY1303"/>
                </a:cxn>
                <a:cxn ang="0">
                  <a:pos x="connsiteX1304" y="connsiteY1304"/>
                </a:cxn>
                <a:cxn ang="0">
                  <a:pos x="connsiteX1305" y="connsiteY1305"/>
                </a:cxn>
                <a:cxn ang="0">
                  <a:pos x="connsiteX1306" y="connsiteY1306"/>
                </a:cxn>
                <a:cxn ang="0">
                  <a:pos x="connsiteX1307" y="connsiteY1307"/>
                </a:cxn>
                <a:cxn ang="0">
                  <a:pos x="connsiteX1308" y="connsiteY1308"/>
                </a:cxn>
                <a:cxn ang="0">
                  <a:pos x="connsiteX1309" y="connsiteY1309"/>
                </a:cxn>
                <a:cxn ang="0">
                  <a:pos x="connsiteX1310" y="connsiteY1310"/>
                </a:cxn>
                <a:cxn ang="0">
                  <a:pos x="connsiteX1311" y="connsiteY1311"/>
                </a:cxn>
                <a:cxn ang="0">
                  <a:pos x="connsiteX1312" y="connsiteY1312"/>
                </a:cxn>
                <a:cxn ang="0">
                  <a:pos x="connsiteX1313" y="connsiteY1313"/>
                </a:cxn>
                <a:cxn ang="0">
                  <a:pos x="connsiteX1314" y="connsiteY1314"/>
                </a:cxn>
                <a:cxn ang="0">
                  <a:pos x="connsiteX1315" y="connsiteY1315"/>
                </a:cxn>
                <a:cxn ang="0">
                  <a:pos x="connsiteX1316" y="connsiteY1316"/>
                </a:cxn>
                <a:cxn ang="0">
                  <a:pos x="connsiteX1317" y="connsiteY1317"/>
                </a:cxn>
                <a:cxn ang="0">
                  <a:pos x="connsiteX1318" y="connsiteY1318"/>
                </a:cxn>
                <a:cxn ang="0">
                  <a:pos x="connsiteX1319" y="connsiteY1319"/>
                </a:cxn>
                <a:cxn ang="0">
                  <a:pos x="connsiteX1320" y="connsiteY1320"/>
                </a:cxn>
                <a:cxn ang="0">
                  <a:pos x="connsiteX1321" y="connsiteY1321"/>
                </a:cxn>
                <a:cxn ang="0">
                  <a:pos x="connsiteX1322" y="connsiteY1322"/>
                </a:cxn>
                <a:cxn ang="0">
                  <a:pos x="connsiteX1323" y="connsiteY1323"/>
                </a:cxn>
                <a:cxn ang="0">
                  <a:pos x="connsiteX1324" y="connsiteY1324"/>
                </a:cxn>
                <a:cxn ang="0">
                  <a:pos x="connsiteX1325" y="connsiteY1325"/>
                </a:cxn>
                <a:cxn ang="0">
                  <a:pos x="connsiteX1326" y="connsiteY1326"/>
                </a:cxn>
                <a:cxn ang="0">
                  <a:pos x="connsiteX1327" y="connsiteY1327"/>
                </a:cxn>
                <a:cxn ang="0">
                  <a:pos x="connsiteX1328" y="connsiteY1328"/>
                </a:cxn>
                <a:cxn ang="0">
                  <a:pos x="connsiteX1329" y="connsiteY1329"/>
                </a:cxn>
                <a:cxn ang="0">
                  <a:pos x="connsiteX1330" y="connsiteY1330"/>
                </a:cxn>
                <a:cxn ang="0">
                  <a:pos x="connsiteX1331" y="connsiteY1331"/>
                </a:cxn>
                <a:cxn ang="0">
                  <a:pos x="connsiteX1332" y="connsiteY1332"/>
                </a:cxn>
                <a:cxn ang="0">
                  <a:pos x="connsiteX1333" y="connsiteY1333"/>
                </a:cxn>
                <a:cxn ang="0">
                  <a:pos x="connsiteX1334" y="connsiteY1334"/>
                </a:cxn>
                <a:cxn ang="0">
                  <a:pos x="connsiteX1335" y="connsiteY1335"/>
                </a:cxn>
                <a:cxn ang="0">
                  <a:pos x="connsiteX1336" y="connsiteY1336"/>
                </a:cxn>
                <a:cxn ang="0">
                  <a:pos x="connsiteX1337" y="connsiteY1337"/>
                </a:cxn>
                <a:cxn ang="0">
                  <a:pos x="connsiteX1338" y="connsiteY1338"/>
                </a:cxn>
                <a:cxn ang="0">
                  <a:pos x="connsiteX1339" y="connsiteY1339"/>
                </a:cxn>
                <a:cxn ang="0">
                  <a:pos x="connsiteX1340" y="connsiteY1340"/>
                </a:cxn>
                <a:cxn ang="0">
                  <a:pos x="connsiteX1341" y="connsiteY1341"/>
                </a:cxn>
                <a:cxn ang="0">
                  <a:pos x="connsiteX1342" y="connsiteY1342"/>
                </a:cxn>
                <a:cxn ang="0">
                  <a:pos x="connsiteX1343" y="connsiteY1343"/>
                </a:cxn>
                <a:cxn ang="0">
                  <a:pos x="connsiteX1344" y="connsiteY1344"/>
                </a:cxn>
                <a:cxn ang="0">
                  <a:pos x="connsiteX1345" y="connsiteY1345"/>
                </a:cxn>
                <a:cxn ang="0">
                  <a:pos x="connsiteX1346" y="connsiteY1346"/>
                </a:cxn>
                <a:cxn ang="0">
                  <a:pos x="connsiteX1347" y="connsiteY1347"/>
                </a:cxn>
                <a:cxn ang="0">
                  <a:pos x="connsiteX1348" y="connsiteY1348"/>
                </a:cxn>
                <a:cxn ang="0">
                  <a:pos x="connsiteX1349" y="connsiteY1349"/>
                </a:cxn>
                <a:cxn ang="0">
                  <a:pos x="connsiteX1350" y="connsiteY1350"/>
                </a:cxn>
                <a:cxn ang="0">
                  <a:pos x="connsiteX1351" y="connsiteY1351"/>
                </a:cxn>
                <a:cxn ang="0">
                  <a:pos x="connsiteX1352" y="connsiteY1352"/>
                </a:cxn>
                <a:cxn ang="0">
                  <a:pos x="connsiteX1353" y="connsiteY1353"/>
                </a:cxn>
                <a:cxn ang="0">
                  <a:pos x="connsiteX1354" y="connsiteY1354"/>
                </a:cxn>
                <a:cxn ang="0">
                  <a:pos x="connsiteX1355" y="connsiteY1355"/>
                </a:cxn>
                <a:cxn ang="0">
                  <a:pos x="connsiteX1356" y="connsiteY1356"/>
                </a:cxn>
                <a:cxn ang="0">
                  <a:pos x="connsiteX1357" y="connsiteY1357"/>
                </a:cxn>
                <a:cxn ang="0">
                  <a:pos x="connsiteX1358" y="connsiteY1358"/>
                </a:cxn>
                <a:cxn ang="0">
                  <a:pos x="connsiteX1359" y="connsiteY1359"/>
                </a:cxn>
                <a:cxn ang="0">
                  <a:pos x="connsiteX1360" y="connsiteY1360"/>
                </a:cxn>
                <a:cxn ang="0">
                  <a:pos x="connsiteX1361" y="connsiteY1361"/>
                </a:cxn>
                <a:cxn ang="0">
                  <a:pos x="connsiteX1362" y="connsiteY1362"/>
                </a:cxn>
                <a:cxn ang="0">
                  <a:pos x="connsiteX1363" y="connsiteY1363"/>
                </a:cxn>
                <a:cxn ang="0">
                  <a:pos x="connsiteX1364" y="connsiteY1364"/>
                </a:cxn>
                <a:cxn ang="0">
                  <a:pos x="connsiteX1365" y="connsiteY1365"/>
                </a:cxn>
                <a:cxn ang="0">
                  <a:pos x="connsiteX1366" y="connsiteY1366"/>
                </a:cxn>
                <a:cxn ang="0">
                  <a:pos x="connsiteX1367" y="connsiteY1367"/>
                </a:cxn>
                <a:cxn ang="0">
                  <a:pos x="connsiteX1368" y="connsiteY1368"/>
                </a:cxn>
                <a:cxn ang="0">
                  <a:pos x="connsiteX1369" y="connsiteY1369"/>
                </a:cxn>
                <a:cxn ang="0">
                  <a:pos x="connsiteX1370" y="connsiteY1370"/>
                </a:cxn>
                <a:cxn ang="0">
                  <a:pos x="connsiteX1371" y="connsiteY1371"/>
                </a:cxn>
                <a:cxn ang="0">
                  <a:pos x="connsiteX1372" y="connsiteY1372"/>
                </a:cxn>
                <a:cxn ang="0">
                  <a:pos x="connsiteX1373" y="connsiteY1373"/>
                </a:cxn>
                <a:cxn ang="0">
                  <a:pos x="connsiteX1374" y="connsiteY1374"/>
                </a:cxn>
                <a:cxn ang="0">
                  <a:pos x="connsiteX1375" y="connsiteY1375"/>
                </a:cxn>
                <a:cxn ang="0">
                  <a:pos x="connsiteX1376" y="connsiteY1376"/>
                </a:cxn>
                <a:cxn ang="0">
                  <a:pos x="connsiteX1377" y="connsiteY1377"/>
                </a:cxn>
                <a:cxn ang="0">
                  <a:pos x="connsiteX1378" y="connsiteY1378"/>
                </a:cxn>
                <a:cxn ang="0">
                  <a:pos x="connsiteX1379" y="connsiteY1379"/>
                </a:cxn>
                <a:cxn ang="0">
                  <a:pos x="connsiteX1380" y="connsiteY1380"/>
                </a:cxn>
                <a:cxn ang="0">
                  <a:pos x="connsiteX1381" y="connsiteY1381"/>
                </a:cxn>
                <a:cxn ang="0">
                  <a:pos x="connsiteX1382" y="connsiteY1382"/>
                </a:cxn>
                <a:cxn ang="0">
                  <a:pos x="connsiteX1383" y="connsiteY1383"/>
                </a:cxn>
                <a:cxn ang="0">
                  <a:pos x="connsiteX1384" y="connsiteY1384"/>
                </a:cxn>
                <a:cxn ang="0">
                  <a:pos x="connsiteX1385" y="connsiteY1385"/>
                </a:cxn>
                <a:cxn ang="0">
                  <a:pos x="connsiteX1386" y="connsiteY1386"/>
                </a:cxn>
                <a:cxn ang="0">
                  <a:pos x="connsiteX1387" y="connsiteY1387"/>
                </a:cxn>
                <a:cxn ang="0">
                  <a:pos x="connsiteX1388" y="connsiteY1388"/>
                </a:cxn>
                <a:cxn ang="0">
                  <a:pos x="connsiteX1389" y="connsiteY1389"/>
                </a:cxn>
                <a:cxn ang="0">
                  <a:pos x="connsiteX1390" y="connsiteY1390"/>
                </a:cxn>
                <a:cxn ang="0">
                  <a:pos x="connsiteX1391" y="connsiteY1391"/>
                </a:cxn>
                <a:cxn ang="0">
                  <a:pos x="connsiteX1392" y="connsiteY1392"/>
                </a:cxn>
                <a:cxn ang="0">
                  <a:pos x="connsiteX1393" y="connsiteY1393"/>
                </a:cxn>
                <a:cxn ang="0">
                  <a:pos x="connsiteX1394" y="connsiteY1394"/>
                </a:cxn>
                <a:cxn ang="0">
                  <a:pos x="connsiteX1395" y="connsiteY1395"/>
                </a:cxn>
                <a:cxn ang="0">
                  <a:pos x="connsiteX1396" y="connsiteY1396"/>
                </a:cxn>
                <a:cxn ang="0">
                  <a:pos x="connsiteX1397" y="connsiteY1397"/>
                </a:cxn>
                <a:cxn ang="0">
                  <a:pos x="connsiteX1398" y="connsiteY1398"/>
                </a:cxn>
                <a:cxn ang="0">
                  <a:pos x="connsiteX1399" y="connsiteY1399"/>
                </a:cxn>
                <a:cxn ang="0">
                  <a:pos x="connsiteX1400" y="connsiteY1400"/>
                </a:cxn>
                <a:cxn ang="0">
                  <a:pos x="connsiteX1401" y="connsiteY1401"/>
                </a:cxn>
                <a:cxn ang="0">
                  <a:pos x="connsiteX1402" y="connsiteY1402"/>
                </a:cxn>
                <a:cxn ang="0">
                  <a:pos x="connsiteX1403" y="connsiteY1403"/>
                </a:cxn>
                <a:cxn ang="0">
                  <a:pos x="connsiteX1404" y="connsiteY1404"/>
                </a:cxn>
                <a:cxn ang="0">
                  <a:pos x="connsiteX1405" y="connsiteY1405"/>
                </a:cxn>
                <a:cxn ang="0">
                  <a:pos x="connsiteX1406" y="connsiteY1406"/>
                </a:cxn>
                <a:cxn ang="0">
                  <a:pos x="connsiteX1407" y="connsiteY1407"/>
                </a:cxn>
                <a:cxn ang="0">
                  <a:pos x="connsiteX1408" y="connsiteY1408"/>
                </a:cxn>
                <a:cxn ang="0">
                  <a:pos x="connsiteX1409" y="connsiteY1409"/>
                </a:cxn>
                <a:cxn ang="0">
                  <a:pos x="connsiteX1410" y="connsiteY1410"/>
                </a:cxn>
                <a:cxn ang="0">
                  <a:pos x="connsiteX1411" y="connsiteY1411"/>
                </a:cxn>
                <a:cxn ang="0">
                  <a:pos x="connsiteX1412" y="connsiteY1412"/>
                </a:cxn>
                <a:cxn ang="0">
                  <a:pos x="connsiteX1413" y="connsiteY1413"/>
                </a:cxn>
                <a:cxn ang="0">
                  <a:pos x="connsiteX1414" y="connsiteY1414"/>
                </a:cxn>
                <a:cxn ang="0">
                  <a:pos x="connsiteX1415" y="connsiteY1415"/>
                </a:cxn>
                <a:cxn ang="0">
                  <a:pos x="connsiteX1416" y="connsiteY1416"/>
                </a:cxn>
                <a:cxn ang="0">
                  <a:pos x="connsiteX1417" y="connsiteY1417"/>
                </a:cxn>
                <a:cxn ang="0">
                  <a:pos x="connsiteX1418" y="connsiteY1418"/>
                </a:cxn>
                <a:cxn ang="0">
                  <a:pos x="connsiteX1419" y="connsiteY1419"/>
                </a:cxn>
                <a:cxn ang="0">
                  <a:pos x="connsiteX1420" y="connsiteY1420"/>
                </a:cxn>
                <a:cxn ang="0">
                  <a:pos x="connsiteX1421" y="connsiteY1421"/>
                </a:cxn>
                <a:cxn ang="0">
                  <a:pos x="connsiteX1422" y="connsiteY1422"/>
                </a:cxn>
                <a:cxn ang="0">
                  <a:pos x="connsiteX1423" y="connsiteY1423"/>
                </a:cxn>
                <a:cxn ang="0">
                  <a:pos x="connsiteX1424" y="connsiteY1424"/>
                </a:cxn>
                <a:cxn ang="0">
                  <a:pos x="connsiteX1425" y="connsiteY1425"/>
                </a:cxn>
                <a:cxn ang="0">
                  <a:pos x="connsiteX1426" y="connsiteY1426"/>
                </a:cxn>
                <a:cxn ang="0">
                  <a:pos x="connsiteX1427" y="connsiteY1427"/>
                </a:cxn>
                <a:cxn ang="0">
                  <a:pos x="connsiteX1428" y="connsiteY1428"/>
                </a:cxn>
                <a:cxn ang="0">
                  <a:pos x="connsiteX1429" y="connsiteY1429"/>
                </a:cxn>
                <a:cxn ang="0">
                  <a:pos x="connsiteX1430" y="connsiteY1430"/>
                </a:cxn>
                <a:cxn ang="0">
                  <a:pos x="connsiteX1431" y="connsiteY1431"/>
                </a:cxn>
                <a:cxn ang="0">
                  <a:pos x="connsiteX1432" y="connsiteY1432"/>
                </a:cxn>
                <a:cxn ang="0">
                  <a:pos x="connsiteX1433" y="connsiteY1433"/>
                </a:cxn>
                <a:cxn ang="0">
                  <a:pos x="connsiteX1434" y="connsiteY1434"/>
                </a:cxn>
                <a:cxn ang="0">
                  <a:pos x="connsiteX1435" y="connsiteY1435"/>
                </a:cxn>
                <a:cxn ang="0">
                  <a:pos x="connsiteX1436" y="connsiteY1436"/>
                </a:cxn>
                <a:cxn ang="0">
                  <a:pos x="connsiteX1437" y="connsiteY1437"/>
                </a:cxn>
                <a:cxn ang="0">
                  <a:pos x="connsiteX1438" y="connsiteY1438"/>
                </a:cxn>
                <a:cxn ang="0">
                  <a:pos x="connsiteX1439" y="connsiteY1439"/>
                </a:cxn>
                <a:cxn ang="0">
                  <a:pos x="connsiteX1440" y="connsiteY1440"/>
                </a:cxn>
                <a:cxn ang="0">
                  <a:pos x="connsiteX1441" y="connsiteY1441"/>
                </a:cxn>
                <a:cxn ang="0">
                  <a:pos x="connsiteX1442" y="connsiteY1442"/>
                </a:cxn>
                <a:cxn ang="0">
                  <a:pos x="connsiteX1443" y="connsiteY1443"/>
                </a:cxn>
                <a:cxn ang="0">
                  <a:pos x="connsiteX1444" y="connsiteY1444"/>
                </a:cxn>
                <a:cxn ang="0">
                  <a:pos x="connsiteX1445" y="connsiteY1445"/>
                </a:cxn>
                <a:cxn ang="0">
                  <a:pos x="connsiteX1446" y="connsiteY1446"/>
                </a:cxn>
                <a:cxn ang="0">
                  <a:pos x="connsiteX1447" y="connsiteY1447"/>
                </a:cxn>
                <a:cxn ang="0">
                  <a:pos x="connsiteX1448" y="connsiteY1448"/>
                </a:cxn>
                <a:cxn ang="0">
                  <a:pos x="connsiteX1449" y="connsiteY1449"/>
                </a:cxn>
                <a:cxn ang="0">
                  <a:pos x="connsiteX1450" y="connsiteY1450"/>
                </a:cxn>
                <a:cxn ang="0">
                  <a:pos x="connsiteX1451" y="connsiteY1451"/>
                </a:cxn>
                <a:cxn ang="0">
                  <a:pos x="connsiteX1452" y="connsiteY1452"/>
                </a:cxn>
                <a:cxn ang="0">
                  <a:pos x="connsiteX1453" y="connsiteY1453"/>
                </a:cxn>
                <a:cxn ang="0">
                  <a:pos x="connsiteX1454" y="connsiteY1454"/>
                </a:cxn>
                <a:cxn ang="0">
                  <a:pos x="connsiteX1455" y="connsiteY1455"/>
                </a:cxn>
                <a:cxn ang="0">
                  <a:pos x="connsiteX1456" y="connsiteY1456"/>
                </a:cxn>
                <a:cxn ang="0">
                  <a:pos x="connsiteX1457" y="connsiteY1457"/>
                </a:cxn>
                <a:cxn ang="0">
                  <a:pos x="connsiteX1458" y="connsiteY1458"/>
                </a:cxn>
                <a:cxn ang="0">
                  <a:pos x="connsiteX1459" y="connsiteY1459"/>
                </a:cxn>
                <a:cxn ang="0">
                  <a:pos x="connsiteX1460" y="connsiteY1460"/>
                </a:cxn>
                <a:cxn ang="0">
                  <a:pos x="connsiteX1461" y="connsiteY1461"/>
                </a:cxn>
                <a:cxn ang="0">
                  <a:pos x="connsiteX1462" y="connsiteY1462"/>
                </a:cxn>
                <a:cxn ang="0">
                  <a:pos x="connsiteX1463" y="connsiteY1463"/>
                </a:cxn>
                <a:cxn ang="0">
                  <a:pos x="connsiteX1464" y="connsiteY1464"/>
                </a:cxn>
                <a:cxn ang="0">
                  <a:pos x="connsiteX1465" y="connsiteY1465"/>
                </a:cxn>
                <a:cxn ang="0">
                  <a:pos x="connsiteX1466" y="connsiteY1466"/>
                </a:cxn>
                <a:cxn ang="0">
                  <a:pos x="connsiteX1467" y="connsiteY1467"/>
                </a:cxn>
                <a:cxn ang="0">
                  <a:pos x="connsiteX1468" y="connsiteY1468"/>
                </a:cxn>
                <a:cxn ang="0">
                  <a:pos x="connsiteX1469" y="connsiteY1469"/>
                </a:cxn>
                <a:cxn ang="0">
                  <a:pos x="connsiteX1470" y="connsiteY1470"/>
                </a:cxn>
                <a:cxn ang="0">
                  <a:pos x="connsiteX1471" y="connsiteY1471"/>
                </a:cxn>
                <a:cxn ang="0">
                  <a:pos x="connsiteX1472" y="connsiteY1472"/>
                </a:cxn>
                <a:cxn ang="0">
                  <a:pos x="connsiteX1473" y="connsiteY1473"/>
                </a:cxn>
                <a:cxn ang="0">
                  <a:pos x="connsiteX1474" y="connsiteY1474"/>
                </a:cxn>
                <a:cxn ang="0">
                  <a:pos x="connsiteX1475" y="connsiteY1475"/>
                </a:cxn>
                <a:cxn ang="0">
                  <a:pos x="connsiteX1476" y="connsiteY1476"/>
                </a:cxn>
                <a:cxn ang="0">
                  <a:pos x="connsiteX1477" y="connsiteY1477"/>
                </a:cxn>
                <a:cxn ang="0">
                  <a:pos x="connsiteX1478" y="connsiteY1478"/>
                </a:cxn>
                <a:cxn ang="0">
                  <a:pos x="connsiteX1479" y="connsiteY1479"/>
                </a:cxn>
                <a:cxn ang="0">
                  <a:pos x="connsiteX1480" y="connsiteY1480"/>
                </a:cxn>
                <a:cxn ang="0">
                  <a:pos x="connsiteX1481" y="connsiteY1481"/>
                </a:cxn>
                <a:cxn ang="0">
                  <a:pos x="connsiteX1482" y="connsiteY1482"/>
                </a:cxn>
                <a:cxn ang="0">
                  <a:pos x="connsiteX1483" y="connsiteY1483"/>
                </a:cxn>
                <a:cxn ang="0">
                  <a:pos x="connsiteX1484" y="connsiteY1484"/>
                </a:cxn>
                <a:cxn ang="0">
                  <a:pos x="connsiteX1485" y="connsiteY1485"/>
                </a:cxn>
                <a:cxn ang="0">
                  <a:pos x="connsiteX1486" y="connsiteY1486"/>
                </a:cxn>
                <a:cxn ang="0">
                  <a:pos x="connsiteX1487" y="connsiteY1487"/>
                </a:cxn>
                <a:cxn ang="0">
                  <a:pos x="connsiteX1488" y="connsiteY1488"/>
                </a:cxn>
                <a:cxn ang="0">
                  <a:pos x="connsiteX1489" y="connsiteY1489"/>
                </a:cxn>
                <a:cxn ang="0">
                  <a:pos x="connsiteX1490" y="connsiteY1490"/>
                </a:cxn>
                <a:cxn ang="0">
                  <a:pos x="connsiteX1491" y="connsiteY1491"/>
                </a:cxn>
                <a:cxn ang="0">
                  <a:pos x="connsiteX1492" y="connsiteY1492"/>
                </a:cxn>
                <a:cxn ang="0">
                  <a:pos x="connsiteX1493" y="connsiteY1493"/>
                </a:cxn>
                <a:cxn ang="0">
                  <a:pos x="connsiteX1494" y="connsiteY1494"/>
                </a:cxn>
                <a:cxn ang="0">
                  <a:pos x="connsiteX1495" y="connsiteY1495"/>
                </a:cxn>
                <a:cxn ang="0">
                  <a:pos x="connsiteX1496" y="connsiteY1496"/>
                </a:cxn>
                <a:cxn ang="0">
                  <a:pos x="connsiteX1497" y="connsiteY1497"/>
                </a:cxn>
                <a:cxn ang="0">
                  <a:pos x="connsiteX1498" y="connsiteY1498"/>
                </a:cxn>
                <a:cxn ang="0">
                  <a:pos x="connsiteX1499" y="connsiteY1499"/>
                </a:cxn>
                <a:cxn ang="0">
                  <a:pos x="connsiteX1500" y="connsiteY1500"/>
                </a:cxn>
                <a:cxn ang="0">
                  <a:pos x="connsiteX1501" y="connsiteY1501"/>
                </a:cxn>
                <a:cxn ang="0">
                  <a:pos x="connsiteX1502" y="connsiteY1502"/>
                </a:cxn>
                <a:cxn ang="0">
                  <a:pos x="connsiteX1503" y="connsiteY1503"/>
                </a:cxn>
                <a:cxn ang="0">
                  <a:pos x="connsiteX1504" y="connsiteY1504"/>
                </a:cxn>
                <a:cxn ang="0">
                  <a:pos x="connsiteX1505" y="connsiteY1505"/>
                </a:cxn>
                <a:cxn ang="0">
                  <a:pos x="connsiteX1506" y="connsiteY1506"/>
                </a:cxn>
                <a:cxn ang="0">
                  <a:pos x="connsiteX1507" y="connsiteY1507"/>
                </a:cxn>
                <a:cxn ang="0">
                  <a:pos x="connsiteX1508" y="connsiteY1508"/>
                </a:cxn>
                <a:cxn ang="0">
                  <a:pos x="connsiteX1509" y="connsiteY1509"/>
                </a:cxn>
                <a:cxn ang="0">
                  <a:pos x="connsiteX1510" y="connsiteY1510"/>
                </a:cxn>
                <a:cxn ang="0">
                  <a:pos x="connsiteX1511" y="connsiteY1511"/>
                </a:cxn>
                <a:cxn ang="0">
                  <a:pos x="connsiteX1512" y="connsiteY1512"/>
                </a:cxn>
                <a:cxn ang="0">
                  <a:pos x="connsiteX1513" y="connsiteY1513"/>
                </a:cxn>
                <a:cxn ang="0">
                  <a:pos x="connsiteX1514" y="connsiteY1514"/>
                </a:cxn>
                <a:cxn ang="0">
                  <a:pos x="connsiteX1515" y="connsiteY1515"/>
                </a:cxn>
                <a:cxn ang="0">
                  <a:pos x="connsiteX1516" y="connsiteY1516"/>
                </a:cxn>
                <a:cxn ang="0">
                  <a:pos x="connsiteX1517" y="connsiteY1517"/>
                </a:cxn>
                <a:cxn ang="0">
                  <a:pos x="connsiteX1518" y="connsiteY1518"/>
                </a:cxn>
                <a:cxn ang="0">
                  <a:pos x="connsiteX1519" y="connsiteY1519"/>
                </a:cxn>
                <a:cxn ang="0">
                  <a:pos x="connsiteX1520" y="connsiteY1520"/>
                </a:cxn>
                <a:cxn ang="0">
                  <a:pos x="connsiteX1521" y="connsiteY1521"/>
                </a:cxn>
                <a:cxn ang="0">
                  <a:pos x="connsiteX1522" y="connsiteY1522"/>
                </a:cxn>
                <a:cxn ang="0">
                  <a:pos x="connsiteX1523" y="connsiteY1523"/>
                </a:cxn>
                <a:cxn ang="0">
                  <a:pos x="connsiteX1524" y="connsiteY1524"/>
                </a:cxn>
                <a:cxn ang="0">
                  <a:pos x="connsiteX1525" y="connsiteY1525"/>
                </a:cxn>
                <a:cxn ang="0">
                  <a:pos x="connsiteX1526" y="connsiteY1526"/>
                </a:cxn>
                <a:cxn ang="0">
                  <a:pos x="connsiteX1527" y="connsiteY1527"/>
                </a:cxn>
                <a:cxn ang="0">
                  <a:pos x="connsiteX1528" y="connsiteY1528"/>
                </a:cxn>
                <a:cxn ang="0">
                  <a:pos x="connsiteX1529" y="connsiteY1529"/>
                </a:cxn>
                <a:cxn ang="0">
                  <a:pos x="connsiteX1530" y="connsiteY1530"/>
                </a:cxn>
                <a:cxn ang="0">
                  <a:pos x="connsiteX1531" y="connsiteY1531"/>
                </a:cxn>
                <a:cxn ang="0">
                  <a:pos x="connsiteX1532" y="connsiteY1532"/>
                </a:cxn>
                <a:cxn ang="0">
                  <a:pos x="connsiteX1533" y="connsiteY1533"/>
                </a:cxn>
                <a:cxn ang="0">
                  <a:pos x="connsiteX1534" y="connsiteY1534"/>
                </a:cxn>
                <a:cxn ang="0">
                  <a:pos x="connsiteX1535" y="connsiteY1535"/>
                </a:cxn>
                <a:cxn ang="0">
                  <a:pos x="connsiteX1536" y="connsiteY1536"/>
                </a:cxn>
                <a:cxn ang="0">
                  <a:pos x="connsiteX1537" y="connsiteY1537"/>
                </a:cxn>
                <a:cxn ang="0">
                  <a:pos x="connsiteX1538" y="connsiteY1538"/>
                </a:cxn>
                <a:cxn ang="0">
                  <a:pos x="connsiteX1539" y="connsiteY1539"/>
                </a:cxn>
                <a:cxn ang="0">
                  <a:pos x="connsiteX1540" y="connsiteY1540"/>
                </a:cxn>
                <a:cxn ang="0">
                  <a:pos x="connsiteX1541" y="connsiteY1541"/>
                </a:cxn>
                <a:cxn ang="0">
                  <a:pos x="connsiteX1542" y="connsiteY1542"/>
                </a:cxn>
                <a:cxn ang="0">
                  <a:pos x="connsiteX1543" y="connsiteY1543"/>
                </a:cxn>
                <a:cxn ang="0">
                  <a:pos x="connsiteX1544" y="connsiteY1544"/>
                </a:cxn>
                <a:cxn ang="0">
                  <a:pos x="connsiteX1545" y="connsiteY1545"/>
                </a:cxn>
                <a:cxn ang="0">
                  <a:pos x="connsiteX1546" y="connsiteY1546"/>
                </a:cxn>
                <a:cxn ang="0">
                  <a:pos x="connsiteX1547" y="connsiteY1547"/>
                </a:cxn>
                <a:cxn ang="0">
                  <a:pos x="connsiteX1548" y="connsiteY1548"/>
                </a:cxn>
                <a:cxn ang="0">
                  <a:pos x="connsiteX1549" y="connsiteY1549"/>
                </a:cxn>
                <a:cxn ang="0">
                  <a:pos x="connsiteX1550" y="connsiteY1550"/>
                </a:cxn>
                <a:cxn ang="0">
                  <a:pos x="connsiteX1551" y="connsiteY1551"/>
                </a:cxn>
                <a:cxn ang="0">
                  <a:pos x="connsiteX1552" y="connsiteY1552"/>
                </a:cxn>
                <a:cxn ang="0">
                  <a:pos x="connsiteX1553" y="connsiteY1553"/>
                </a:cxn>
                <a:cxn ang="0">
                  <a:pos x="connsiteX1554" y="connsiteY1554"/>
                </a:cxn>
                <a:cxn ang="0">
                  <a:pos x="connsiteX1555" y="connsiteY1555"/>
                </a:cxn>
                <a:cxn ang="0">
                  <a:pos x="connsiteX1556" y="connsiteY1556"/>
                </a:cxn>
                <a:cxn ang="0">
                  <a:pos x="connsiteX1557" y="connsiteY1557"/>
                </a:cxn>
                <a:cxn ang="0">
                  <a:pos x="connsiteX1558" y="connsiteY1558"/>
                </a:cxn>
                <a:cxn ang="0">
                  <a:pos x="connsiteX1559" y="connsiteY1559"/>
                </a:cxn>
                <a:cxn ang="0">
                  <a:pos x="connsiteX1560" y="connsiteY1560"/>
                </a:cxn>
                <a:cxn ang="0">
                  <a:pos x="connsiteX1561" y="connsiteY1561"/>
                </a:cxn>
                <a:cxn ang="0">
                  <a:pos x="connsiteX1562" y="connsiteY1562"/>
                </a:cxn>
                <a:cxn ang="0">
                  <a:pos x="connsiteX1563" y="connsiteY1563"/>
                </a:cxn>
                <a:cxn ang="0">
                  <a:pos x="connsiteX1564" y="connsiteY1564"/>
                </a:cxn>
                <a:cxn ang="0">
                  <a:pos x="connsiteX1565" y="connsiteY1565"/>
                </a:cxn>
                <a:cxn ang="0">
                  <a:pos x="connsiteX1566" y="connsiteY1566"/>
                </a:cxn>
                <a:cxn ang="0">
                  <a:pos x="connsiteX1567" y="connsiteY1567"/>
                </a:cxn>
                <a:cxn ang="0">
                  <a:pos x="connsiteX1568" y="connsiteY1568"/>
                </a:cxn>
                <a:cxn ang="0">
                  <a:pos x="connsiteX1569" y="connsiteY1569"/>
                </a:cxn>
                <a:cxn ang="0">
                  <a:pos x="connsiteX1570" y="connsiteY1570"/>
                </a:cxn>
                <a:cxn ang="0">
                  <a:pos x="connsiteX1571" y="connsiteY1571"/>
                </a:cxn>
                <a:cxn ang="0">
                  <a:pos x="connsiteX1572" y="connsiteY1572"/>
                </a:cxn>
                <a:cxn ang="0">
                  <a:pos x="connsiteX1573" y="connsiteY1573"/>
                </a:cxn>
                <a:cxn ang="0">
                  <a:pos x="connsiteX1574" y="connsiteY1574"/>
                </a:cxn>
                <a:cxn ang="0">
                  <a:pos x="connsiteX1575" y="connsiteY1575"/>
                </a:cxn>
                <a:cxn ang="0">
                  <a:pos x="connsiteX1576" y="connsiteY1576"/>
                </a:cxn>
                <a:cxn ang="0">
                  <a:pos x="connsiteX1577" y="connsiteY1577"/>
                </a:cxn>
                <a:cxn ang="0">
                  <a:pos x="connsiteX1578" y="connsiteY1578"/>
                </a:cxn>
                <a:cxn ang="0">
                  <a:pos x="connsiteX1579" y="connsiteY1579"/>
                </a:cxn>
                <a:cxn ang="0">
                  <a:pos x="connsiteX1580" y="connsiteY1580"/>
                </a:cxn>
                <a:cxn ang="0">
                  <a:pos x="connsiteX1581" y="connsiteY1581"/>
                </a:cxn>
                <a:cxn ang="0">
                  <a:pos x="connsiteX1582" y="connsiteY1582"/>
                </a:cxn>
                <a:cxn ang="0">
                  <a:pos x="connsiteX1583" y="connsiteY1583"/>
                </a:cxn>
                <a:cxn ang="0">
                  <a:pos x="connsiteX1584" y="connsiteY1584"/>
                </a:cxn>
                <a:cxn ang="0">
                  <a:pos x="connsiteX1585" y="connsiteY1585"/>
                </a:cxn>
                <a:cxn ang="0">
                  <a:pos x="connsiteX1586" y="connsiteY1586"/>
                </a:cxn>
                <a:cxn ang="0">
                  <a:pos x="connsiteX1587" y="connsiteY1587"/>
                </a:cxn>
                <a:cxn ang="0">
                  <a:pos x="connsiteX1588" y="connsiteY1588"/>
                </a:cxn>
                <a:cxn ang="0">
                  <a:pos x="connsiteX1589" y="connsiteY1589"/>
                </a:cxn>
                <a:cxn ang="0">
                  <a:pos x="connsiteX1590" y="connsiteY1590"/>
                </a:cxn>
                <a:cxn ang="0">
                  <a:pos x="connsiteX1591" y="connsiteY1591"/>
                </a:cxn>
                <a:cxn ang="0">
                  <a:pos x="connsiteX1592" y="connsiteY1592"/>
                </a:cxn>
                <a:cxn ang="0">
                  <a:pos x="connsiteX1593" y="connsiteY1593"/>
                </a:cxn>
                <a:cxn ang="0">
                  <a:pos x="connsiteX1594" y="connsiteY1594"/>
                </a:cxn>
                <a:cxn ang="0">
                  <a:pos x="connsiteX1595" y="connsiteY1595"/>
                </a:cxn>
                <a:cxn ang="0">
                  <a:pos x="connsiteX1596" y="connsiteY1596"/>
                </a:cxn>
                <a:cxn ang="0">
                  <a:pos x="connsiteX1597" y="connsiteY1597"/>
                </a:cxn>
                <a:cxn ang="0">
                  <a:pos x="connsiteX1598" y="connsiteY1598"/>
                </a:cxn>
                <a:cxn ang="0">
                  <a:pos x="connsiteX1599" y="connsiteY1599"/>
                </a:cxn>
                <a:cxn ang="0">
                  <a:pos x="connsiteX1600" y="connsiteY1600"/>
                </a:cxn>
                <a:cxn ang="0">
                  <a:pos x="connsiteX1601" y="connsiteY1601"/>
                </a:cxn>
                <a:cxn ang="0">
                  <a:pos x="connsiteX1602" y="connsiteY1602"/>
                </a:cxn>
                <a:cxn ang="0">
                  <a:pos x="connsiteX1603" y="connsiteY1603"/>
                </a:cxn>
                <a:cxn ang="0">
                  <a:pos x="connsiteX1604" y="connsiteY1604"/>
                </a:cxn>
                <a:cxn ang="0">
                  <a:pos x="connsiteX1605" y="connsiteY1605"/>
                </a:cxn>
                <a:cxn ang="0">
                  <a:pos x="connsiteX1606" y="connsiteY1606"/>
                </a:cxn>
                <a:cxn ang="0">
                  <a:pos x="connsiteX1607" y="connsiteY1607"/>
                </a:cxn>
                <a:cxn ang="0">
                  <a:pos x="connsiteX1608" y="connsiteY1608"/>
                </a:cxn>
                <a:cxn ang="0">
                  <a:pos x="connsiteX1609" y="connsiteY1609"/>
                </a:cxn>
                <a:cxn ang="0">
                  <a:pos x="connsiteX1610" y="connsiteY1610"/>
                </a:cxn>
                <a:cxn ang="0">
                  <a:pos x="connsiteX1611" y="connsiteY1611"/>
                </a:cxn>
                <a:cxn ang="0">
                  <a:pos x="connsiteX1612" y="connsiteY1612"/>
                </a:cxn>
                <a:cxn ang="0">
                  <a:pos x="connsiteX1613" y="connsiteY1613"/>
                </a:cxn>
                <a:cxn ang="0">
                  <a:pos x="connsiteX1614" y="connsiteY1614"/>
                </a:cxn>
                <a:cxn ang="0">
                  <a:pos x="connsiteX1615" y="connsiteY1615"/>
                </a:cxn>
                <a:cxn ang="0">
                  <a:pos x="connsiteX1616" y="connsiteY1616"/>
                </a:cxn>
                <a:cxn ang="0">
                  <a:pos x="connsiteX1617" y="connsiteY1617"/>
                </a:cxn>
                <a:cxn ang="0">
                  <a:pos x="connsiteX1618" y="connsiteY1618"/>
                </a:cxn>
                <a:cxn ang="0">
                  <a:pos x="connsiteX1619" y="connsiteY1619"/>
                </a:cxn>
                <a:cxn ang="0">
                  <a:pos x="connsiteX1620" y="connsiteY1620"/>
                </a:cxn>
                <a:cxn ang="0">
                  <a:pos x="connsiteX1621" y="connsiteY1621"/>
                </a:cxn>
                <a:cxn ang="0">
                  <a:pos x="connsiteX1622" y="connsiteY1622"/>
                </a:cxn>
                <a:cxn ang="0">
                  <a:pos x="connsiteX1623" y="connsiteY1623"/>
                </a:cxn>
                <a:cxn ang="0">
                  <a:pos x="connsiteX1624" y="connsiteY1624"/>
                </a:cxn>
                <a:cxn ang="0">
                  <a:pos x="connsiteX1625" y="connsiteY1625"/>
                </a:cxn>
                <a:cxn ang="0">
                  <a:pos x="connsiteX1626" y="connsiteY1626"/>
                </a:cxn>
                <a:cxn ang="0">
                  <a:pos x="connsiteX1627" y="connsiteY1627"/>
                </a:cxn>
                <a:cxn ang="0">
                  <a:pos x="connsiteX1628" y="connsiteY1628"/>
                </a:cxn>
                <a:cxn ang="0">
                  <a:pos x="connsiteX1629" y="connsiteY1629"/>
                </a:cxn>
                <a:cxn ang="0">
                  <a:pos x="connsiteX1630" y="connsiteY1630"/>
                </a:cxn>
                <a:cxn ang="0">
                  <a:pos x="connsiteX1631" y="connsiteY1631"/>
                </a:cxn>
                <a:cxn ang="0">
                  <a:pos x="connsiteX1632" y="connsiteY1632"/>
                </a:cxn>
                <a:cxn ang="0">
                  <a:pos x="connsiteX1633" y="connsiteY1633"/>
                </a:cxn>
                <a:cxn ang="0">
                  <a:pos x="connsiteX1634" y="connsiteY1634"/>
                </a:cxn>
                <a:cxn ang="0">
                  <a:pos x="connsiteX1635" y="connsiteY1635"/>
                </a:cxn>
                <a:cxn ang="0">
                  <a:pos x="connsiteX1636" y="connsiteY1636"/>
                </a:cxn>
                <a:cxn ang="0">
                  <a:pos x="connsiteX1637" y="connsiteY1637"/>
                </a:cxn>
                <a:cxn ang="0">
                  <a:pos x="connsiteX1638" y="connsiteY1638"/>
                </a:cxn>
                <a:cxn ang="0">
                  <a:pos x="connsiteX1639" y="connsiteY1639"/>
                </a:cxn>
                <a:cxn ang="0">
                  <a:pos x="connsiteX1640" y="connsiteY1640"/>
                </a:cxn>
                <a:cxn ang="0">
                  <a:pos x="connsiteX1641" y="connsiteY1641"/>
                </a:cxn>
                <a:cxn ang="0">
                  <a:pos x="connsiteX1642" y="connsiteY1642"/>
                </a:cxn>
                <a:cxn ang="0">
                  <a:pos x="connsiteX1643" y="connsiteY1643"/>
                </a:cxn>
                <a:cxn ang="0">
                  <a:pos x="connsiteX1644" y="connsiteY1644"/>
                </a:cxn>
                <a:cxn ang="0">
                  <a:pos x="connsiteX1645" y="connsiteY1645"/>
                </a:cxn>
                <a:cxn ang="0">
                  <a:pos x="connsiteX1646" y="connsiteY1646"/>
                </a:cxn>
                <a:cxn ang="0">
                  <a:pos x="connsiteX1647" y="connsiteY1647"/>
                </a:cxn>
                <a:cxn ang="0">
                  <a:pos x="connsiteX1648" y="connsiteY1648"/>
                </a:cxn>
                <a:cxn ang="0">
                  <a:pos x="connsiteX1649" y="connsiteY1649"/>
                </a:cxn>
                <a:cxn ang="0">
                  <a:pos x="connsiteX1650" y="connsiteY1650"/>
                </a:cxn>
                <a:cxn ang="0">
                  <a:pos x="connsiteX1651" y="connsiteY1651"/>
                </a:cxn>
                <a:cxn ang="0">
                  <a:pos x="connsiteX1652" y="connsiteY1652"/>
                </a:cxn>
                <a:cxn ang="0">
                  <a:pos x="connsiteX1653" y="connsiteY1653"/>
                </a:cxn>
                <a:cxn ang="0">
                  <a:pos x="connsiteX1654" y="connsiteY1654"/>
                </a:cxn>
                <a:cxn ang="0">
                  <a:pos x="connsiteX1655" y="connsiteY1655"/>
                </a:cxn>
                <a:cxn ang="0">
                  <a:pos x="connsiteX1656" y="connsiteY1656"/>
                </a:cxn>
                <a:cxn ang="0">
                  <a:pos x="connsiteX1657" y="connsiteY1657"/>
                </a:cxn>
                <a:cxn ang="0">
                  <a:pos x="connsiteX1658" y="connsiteY1658"/>
                </a:cxn>
                <a:cxn ang="0">
                  <a:pos x="connsiteX1659" y="connsiteY1659"/>
                </a:cxn>
                <a:cxn ang="0">
                  <a:pos x="connsiteX1660" y="connsiteY1660"/>
                </a:cxn>
                <a:cxn ang="0">
                  <a:pos x="connsiteX1661" y="connsiteY1661"/>
                </a:cxn>
                <a:cxn ang="0">
                  <a:pos x="connsiteX1662" y="connsiteY1662"/>
                </a:cxn>
                <a:cxn ang="0">
                  <a:pos x="connsiteX1663" y="connsiteY1663"/>
                </a:cxn>
                <a:cxn ang="0">
                  <a:pos x="connsiteX1664" y="connsiteY1664"/>
                </a:cxn>
                <a:cxn ang="0">
                  <a:pos x="connsiteX1665" y="connsiteY1665"/>
                </a:cxn>
                <a:cxn ang="0">
                  <a:pos x="connsiteX1666" y="connsiteY1666"/>
                </a:cxn>
                <a:cxn ang="0">
                  <a:pos x="connsiteX1667" y="connsiteY1667"/>
                </a:cxn>
                <a:cxn ang="0">
                  <a:pos x="connsiteX1668" y="connsiteY1668"/>
                </a:cxn>
                <a:cxn ang="0">
                  <a:pos x="connsiteX1669" y="connsiteY1669"/>
                </a:cxn>
                <a:cxn ang="0">
                  <a:pos x="connsiteX1670" y="connsiteY1670"/>
                </a:cxn>
                <a:cxn ang="0">
                  <a:pos x="connsiteX1671" y="connsiteY1671"/>
                </a:cxn>
                <a:cxn ang="0">
                  <a:pos x="connsiteX1672" y="connsiteY1672"/>
                </a:cxn>
                <a:cxn ang="0">
                  <a:pos x="connsiteX1673" y="connsiteY1673"/>
                </a:cxn>
                <a:cxn ang="0">
                  <a:pos x="connsiteX1674" y="connsiteY1674"/>
                </a:cxn>
                <a:cxn ang="0">
                  <a:pos x="connsiteX1675" y="connsiteY1675"/>
                </a:cxn>
                <a:cxn ang="0">
                  <a:pos x="connsiteX1676" y="connsiteY1676"/>
                </a:cxn>
                <a:cxn ang="0">
                  <a:pos x="connsiteX1677" y="connsiteY1677"/>
                </a:cxn>
                <a:cxn ang="0">
                  <a:pos x="connsiteX1678" y="connsiteY1678"/>
                </a:cxn>
                <a:cxn ang="0">
                  <a:pos x="connsiteX1679" y="connsiteY1679"/>
                </a:cxn>
                <a:cxn ang="0">
                  <a:pos x="connsiteX1680" y="connsiteY1680"/>
                </a:cxn>
                <a:cxn ang="0">
                  <a:pos x="connsiteX1681" y="connsiteY1681"/>
                </a:cxn>
                <a:cxn ang="0">
                  <a:pos x="connsiteX1682" y="connsiteY1682"/>
                </a:cxn>
                <a:cxn ang="0">
                  <a:pos x="connsiteX1683" y="connsiteY1683"/>
                </a:cxn>
                <a:cxn ang="0">
                  <a:pos x="connsiteX1684" y="connsiteY1684"/>
                </a:cxn>
                <a:cxn ang="0">
                  <a:pos x="connsiteX1685" y="connsiteY1685"/>
                </a:cxn>
                <a:cxn ang="0">
                  <a:pos x="connsiteX1686" y="connsiteY1686"/>
                </a:cxn>
                <a:cxn ang="0">
                  <a:pos x="connsiteX1687" y="connsiteY1687"/>
                </a:cxn>
                <a:cxn ang="0">
                  <a:pos x="connsiteX1688" y="connsiteY1688"/>
                </a:cxn>
                <a:cxn ang="0">
                  <a:pos x="connsiteX1689" y="connsiteY1689"/>
                </a:cxn>
                <a:cxn ang="0">
                  <a:pos x="connsiteX1690" y="connsiteY1690"/>
                </a:cxn>
                <a:cxn ang="0">
                  <a:pos x="connsiteX1691" y="connsiteY1691"/>
                </a:cxn>
                <a:cxn ang="0">
                  <a:pos x="connsiteX1692" y="connsiteY1692"/>
                </a:cxn>
                <a:cxn ang="0">
                  <a:pos x="connsiteX1693" y="connsiteY1693"/>
                </a:cxn>
                <a:cxn ang="0">
                  <a:pos x="connsiteX1694" y="connsiteY1694"/>
                </a:cxn>
                <a:cxn ang="0">
                  <a:pos x="connsiteX1695" y="connsiteY1695"/>
                </a:cxn>
                <a:cxn ang="0">
                  <a:pos x="connsiteX1696" y="connsiteY1696"/>
                </a:cxn>
                <a:cxn ang="0">
                  <a:pos x="connsiteX1697" y="connsiteY1697"/>
                </a:cxn>
                <a:cxn ang="0">
                  <a:pos x="connsiteX1698" y="connsiteY1698"/>
                </a:cxn>
                <a:cxn ang="0">
                  <a:pos x="connsiteX1699" y="connsiteY1699"/>
                </a:cxn>
                <a:cxn ang="0">
                  <a:pos x="connsiteX1700" y="connsiteY1700"/>
                </a:cxn>
                <a:cxn ang="0">
                  <a:pos x="connsiteX1701" y="connsiteY1701"/>
                </a:cxn>
                <a:cxn ang="0">
                  <a:pos x="connsiteX1702" y="connsiteY1702"/>
                </a:cxn>
                <a:cxn ang="0">
                  <a:pos x="connsiteX1703" y="connsiteY1703"/>
                </a:cxn>
                <a:cxn ang="0">
                  <a:pos x="connsiteX1704" y="connsiteY1704"/>
                </a:cxn>
                <a:cxn ang="0">
                  <a:pos x="connsiteX1705" y="connsiteY1705"/>
                </a:cxn>
                <a:cxn ang="0">
                  <a:pos x="connsiteX1706" y="connsiteY1706"/>
                </a:cxn>
                <a:cxn ang="0">
                  <a:pos x="connsiteX1707" y="connsiteY1707"/>
                </a:cxn>
                <a:cxn ang="0">
                  <a:pos x="connsiteX1708" y="connsiteY1708"/>
                </a:cxn>
                <a:cxn ang="0">
                  <a:pos x="connsiteX1709" y="connsiteY1709"/>
                </a:cxn>
                <a:cxn ang="0">
                  <a:pos x="connsiteX1710" y="connsiteY1710"/>
                </a:cxn>
                <a:cxn ang="0">
                  <a:pos x="connsiteX1711" y="connsiteY1711"/>
                </a:cxn>
                <a:cxn ang="0">
                  <a:pos x="connsiteX1712" y="connsiteY1712"/>
                </a:cxn>
                <a:cxn ang="0">
                  <a:pos x="connsiteX1713" y="connsiteY1713"/>
                </a:cxn>
                <a:cxn ang="0">
                  <a:pos x="connsiteX1714" y="connsiteY1714"/>
                </a:cxn>
                <a:cxn ang="0">
                  <a:pos x="connsiteX1715" y="connsiteY1715"/>
                </a:cxn>
                <a:cxn ang="0">
                  <a:pos x="connsiteX1716" y="connsiteY1716"/>
                </a:cxn>
                <a:cxn ang="0">
                  <a:pos x="connsiteX1717" y="connsiteY1717"/>
                </a:cxn>
                <a:cxn ang="0">
                  <a:pos x="connsiteX1718" y="connsiteY1718"/>
                </a:cxn>
                <a:cxn ang="0">
                  <a:pos x="connsiteX1719" y="connsiteY1719"/>
                </a:cxn>
                <a:cxn ang="0">
                  <a:pos x="connsiteX1720" y="connsiteY1720"/>
                </a:cxn>
                <a:cxn ang="0">
                  <a:pos x="connsiteX1721" y="connsiteY1721"/>
                </a:cxn>
                <a:cxn ang="0">
                  <a:pos x="connsiteX1722" y="connsiteY1722"/>
                </a:cxn>
                <a:cxn ang="0">
                  <a:pos x="connsiteX1723" y="connsiteY1723"/>
                </a:cxn>
                <a:cxn ang="0">
                  <a:pos x="connsiteX1724" y="connsiteY1724"/>
                </a:cxn>
                <a:cxn ang="0">
                  <a:pos x="connsiteX1725" y="connsiteY1725"/>
                </a:cxn>
                <a:cxn ang="0">
                  <a:pos x="connsiteX1726" y="connsiteY1726"/>
                </a:cxn>
                <a:cxn ang="0">
                  <a:pos x="connsiteX1727" y="connsiteY1727"/>
                </a:cxn>
                <a:cxn ang="0">
                  <a:pos x="connsiteX1728" y="connsiteY1728"/>
                </a:cxn>
                <a:cxn ang="0">
                  <a:pos x="connsiteX1729" y="connsiteY1729"/>
                </a:cxn>
                <a:cxn ang="0">
                  <a:pos x="connsiteX1730" y="connsiteY1730"/>
                </a:cxn>
                <a:cxn ang="0">
                  <a:pos x="connsiteX1731" y="connsiteY1731"/>
                </a:cxn>
                <a:cxn ang="0">
                  <a:pos x="connsiteX1732" y="connsiteY1732"/>
                </a:cxn>
                <a:cxn ang="0">
                  <a:pos x="connsiteX1733" y="connsiteY1733"/>
                </a:cxn>
                <a:cxn ang="0">
                  <a:pos x="connsiteX1734" y="connsiteY1734"/>
                </a:cxn>
                <a:cxn ang="0">
                  <a:pos x="connsiteX1735" y="connsiteY1735"/>
                </a:cxn>
                <a:cxn ang="0">
                  <a:pos x="connsiteX1736" y="connsiteY1736"/>
                </a:cxn>
                <a:cxn ang="0">
                  <a:pos x="connsiteX1737" y="connsiteY1737"/>
                </a:cxn>
                <a:cxn ang="0">
                  <a:pos x="connsiteX1738" y="connsiteY1738"/>
                </a:cxn>
                <a:cxn ang="0">
                  <a:pos x="connsiteX1739" y="connsiteY1739"/>
                </a:cxn>
                <a:cxn ang="0">
                  <a:pos x="connsiteX1740" y="connsiteY1740"/>
                </a:cxn>
                <a:cxn ang="0">
                  <a:pos x="connsiteX1741" y="connsiteY1741"/>
                </a:cxn>
                <a:cxn ang="0">
                  <a:pos x="connsiteX1742" y="connsiteY1742"/>
                </a:cxn>
                <a:cxn ang="0">
                  <a:pos x="connsiteX1743" y="connsiteY1743"/>
                </a:cxn>
                <a:cxn ang="0">
                  <a:pos x="connsiteX1744" y="connsiteY1744"/>
                </a:cxn>
                <a:cxn ang="0">
                  <a:pos x="connsiteX1745" y="connsiteY1745"/>
                </a:cxn>
                <a:cxn ang="0">
                  <a:pos x="connsiteX1746" y="connsiteY1746"/>
                </a:cxn>
                <a:cxn ang="0">
                  <a:pos x="connsiteX1747" y="connsiteY1747"/>
                </a:cxn>
                <a:cxn ang="0">
                  <a:pos x="connsiteX1748" y="connsiteY1748"/>
                </a:cxn>
                <a:cxn ang="0">
                  <a:pos x="connsiteX1749" y="connsiteY1749"/>
                </a:cxn>
                <a:cxn ang="0">
                  <a:pos x="connsiteX1750" y="connsiteY1750"/>
                </a:cxn>
                <a:cxn ang="0">
                  <a:pos x="connsiteX1751" y="connsiteY1751"/>
                </a:cxn>
                <a:cxn ang="0">
                  <a:pos x="connsiteX1752" y="connsiteY1752"/>
                </a:cxn>
                <a:cxn ang="0">
                  <a:pos x="connsiteX1753" y="connsiteY1753"/>
                </a:cxn>
                <a:cxn ang="0">
                  <a:pos x="connsiteX1754" y="connsiteY1754"/>
                </a:cxn>
                <a:cxn ang="0">
                  <a:pos x="connsiteX1755" y="connsiteY1755"/>
                </a:cxn>
                <a:cxn ang="0">
                  <a:pos x="connsiteX1756" y="connsiteY1756"/>
                </a:cxn>
                <a:cxn ang="0">
                  <a:pos x="connsiteX1757" y="connsiteY1757"/>
                </a:cxn>
                <a:cxn ang="0">
                  <a:pos x="connsiteX1758" y="connsiteY1758"/>
                </a:cxn>
                <a:cxn ang="0">
                  <a:pos x="connsiteX1759" y="connsiteY1759"/>
                </a:cxn>
                <a:cxn ang="0">
                  <a:pos x="connsiteX1760" y="connsiteY1760"/>
                </a:cxn>
                <a:cxn ang="0">
                  <a:pos x="connsiteX1761" y="connsiteY1761"/>
                </a:cxn>
                <a:cxn ang="0">
                  <a:pos x="connsiteX1762" y="connsiteY1762"/>
                </a:cxn>
                <a:cxn ang="0">
                  <a:pos x="connsiteX1763" y="connsiteY1763"/>
                </a:cxn>
                <a:cxn ang="0">
                  <a:pos x="connsiteX1764" y="connsiteY1764"/>
                </a:cxn>
                <a:cxn ang="0">
                  <a:pos x="connsiteX1765" y="connsiteY1765"/>
                </a:cxn>
                <a:cxn ang="0">
                  <a:pos x="connsiteX1766" y="connsiteY1766"/>
                </a:cxn>
                <a:cxn ang="0">
                  <a:pos x="connsiteX1767" y="connsiteY1767"/>
                </a:cxn>
                <a:cxn ang="0">
                  <a:pos x="connsiteX1768" y="connsiteY1768"/>
                </a:cxn>
                <a:cxn ang="0">
                  <a:pos x="connsiteX1769" y="connsiteY1769"/>
                </a:cxn>
                <a:cxn ang="0">
                  <a:pos x="connsiteX1770" y="connsiteY1770"/>
                </a:cxn>
                <a:cxn ang="0">
                  <a:pos x="connsiteX1771" y="connsiteY1771"/>
                </a:cxn>
                <a:cxn ang="0">
                  <a:pos x="connsiteX1772" y="connsiteY1772"/>
                </a:cxn>
                <a:cxn ang="0">
                  <a:pos x="connsiteX1773" y="connsiteY1773"/>
                </a:cxn>
                <a:cxn ang="0">
                  <a:pos x="connsiteX1774" y="connsiteY1774"/>
                </a:cxn>
                <a:cxn ang="0">
                  <a:pos x="connsiteX1775" y="connsiteY1775"/>
                </a:cxn>
                <a:cxn ang="0">
                  <a:pos x="connsiteX1776" y="connsiteY1776"/>
                </a:cxn>
                <a:cxn ang="0">
                  <a:pos x="connsiteX1777" y="connsiteY1777"/>
                </a:cxn>
                <a:cxn ang="0">
                  <a:pos x="connsiteX1778" y="connsiteY1778"/>
                </a:cxn>
                <a:cxn ang="0">
                  <a:pos x="connsiteX1779" y="connsiteY1779"/>
                </a:cxn>
                <a:cxn ang="0">
                  <a:pos x="connsiteX1780" y="connsiteY1780"/>
                </a:cxn>
                <a:cxn ang="0">
                  <a:pos x="connsiteX1781" y="connsiteY1781"/>
                </a:cxn>
                <a:cxn ang="0">
                  <a:pos x="connsiteX1782" y="connsiteY1782"/>
                </a:cxn>
                <a:cxn ang="0">
                  <a:pos x="connsiteX1783" y="connsiteY1783"/>
                </a:cxn>
                <a:cxn ang="0">
                  <a:pos x="connsiteX1784" y="connsiteY1784"/>
                </a:cxn>
                <a:cxn ang="0">
                  <a:pos x="connsiteX1785" y="connsiteY1785"/>
                </a:cxn>
                <a:cxn ang="0">
                  <a:pos x="connsiteX1786" y="connsiteY1786"/>
                </a:cxn>
                <a:cxn ang="0">
                  <a:pos x="connsiteX1787" y="connsiteY1787"/>
                </a:cxn>
                <a:cxn ang="0">
                  <a:pos x="connsiteX1788" y="connsiteY1788"/>
                </a:cxn>
                <a:cxn ang="0">
                  <a:pos x="connsiteX1789" y="connsiteY1789"/>
                </a:cxn>
                <a:cxn ang="0">
                  <a:pos x="connsiteX1790" y="connsiteY1790"/>
                </a:cxn>
                <a:cxn ang="0">
                  <a:pos x="connsiteX1791" y="connsiteY1791"/>
                </a:cxn>
                <a:cxn ang="0">
                  <a:pos x="connsiteX1792" y="connsiteY1792"/>
                </a:cxn>
                <a:cxn ang="0">
                  <a:pos x="connsiteX1793" y="connsiteY1793"/>
                </a:cxn>
                <a:cxn ang="0">
                  <a:pos x="connsiteX1794" y="connsiteY1794"/>
                </a:cxn>
                <a:cxn ang="0">
                  <a:pos x="connsiteX1795" y="connsiteY1795"/>
                </a:cxn>
                <a:cxn ang="0">
                  <a:pos x="connsiteX1796" y="connsiteY1796"/>
                </a:cxn>
                <a:cxn ang="0">
                  <a:pos x="connsiteX1797" y="connsiteY1797"/>
                </a:cxn>
                <a:cxn ang="0">
                  <a:pos x="connsiteX1798" y="connsiteY1798"/>
                </a:cxn>
                <a:cxn ang="0">
                  <a:pos x="connsiteX1799" y="connsiteY1799"/>
                </a:cxn>
                <a:cxn ang="0">
                  <a:pos x="connsiteX1800" y="connsiteY1800"/>
                </a:cxn>
                <a:cxn ang="0">
                  <a:pos x="connsiteX1801" y="connsiteY1801"/>
                </a:cxn>
                <a:cxn ang="0">
                  <a:pos x="connsiteX1802" y="connsiteY1802"/>
                </a:cxn>
                <a:cxn ang="0">
                  <a:pos x="connsiteX1803" y="connsiteY1803"/>
                </a:cxn>
                <a:cxn ang="0">
                  <a:pos x="connsiteX1804" y="connsiteY1804"/>
                </a:cxn>
                <a:cxn ang="0">
                  <a:pos x="connsiteX1805" y="connsiteY1805"/>
                </a:cxn>
                <a:cxn ang="0">
                  <a:pos x="connsiteX1806" y="connsiteY1806"/>
                </a:cxn>
                <a:cxn ang="0">
                  <a:pos x="connsiteX1807" y="connsiteY1807"/>
                </a:cxn>
                <a:cxn ang="0">
                  <a:pos x="connsiteX1808" y="connsiteY1808"/>
                </a:cxn>
                <a:cxn ang="0">
                  <a:pos x="connsiteX1809" y="connsiteY1809"/>
                </a:cxn>
                <a:cxn ang="0">
                  <a:pos x="connsiteX1810" y="connsiteY1810"/>
                </a:cxn>
                <a:cxn ang="0">
                  <a:pos x="connsiteX1811" y="connsiteY1811"/>
                </a:cxn>
                <a:cxn ang="0">
                  <a:pos x="connsiteX1812" y="connsiteY1812"/>
                </a:cxn>
                <a:cxn ang="0">
                  <a:pos x="connsiteX1813" y="connsiteY1813"/>
                </a:cxn>
                <a:cxn ang="0">
                  <a:pos x="connsiteX1814" y="connsiteY1814"/>
                </a:cxn>
                <a:cxn ang="0">
                  <a:pos x="connsiteX1815" y="connsiteY1815"/>
                </a:cxn>
                <a:cxn ang="0">
                  <a:pos x="connsiteX1816" y="connsiteY1816"/>
                </a:cxn>
                <a:cxn ang="0">
                  <a:pos x="connsiteX1817" y="connsiteY1817"/>
                </a:cxn>
                <a:cxn ang="0">
                  <a:pos x="connsiteX1818" y="connsiteY1818"/>
                </a:cxn>
                <a:cxn ang="0">
                  <a:pos x="connsiteX1819" y="connsiteY1819"/>
                </a:cxn>
                <a:cxn ang="0">
                  <a:pos x="connsiteX1820" y="connsiteY1820"/>
                </a:cxn>
                <a:cxn ang="0">
                  <a:pos x="connsiteX1821" y="connsiteY1821"/>
                </a:cxn>
                <a:cxn ang="0">
                  <a:pos x="connsiteX1822" y="connsiteY1822"/>
                </a:cxn>
                <a:cxn ang="0">
                  <a:pos x="connsiteX1823" y="connsiteY1823"/>
                </a:cxn>
                <a:cxn ang="0">
                  <a:pos x="connsiteX1824" y="connsiteY1824"/>
                </a:cxn>
                <a:cxn ang="0">
                  <a:pos x="connsiteX1825" y="connsiteY1825"/>
                </a:cxn>
                <a:cxn ang="0">
                  <a:pos x="connsiteX1826" y="connsiteY1826"/>
                </a:cxn>
                <a:cxn ang="0">
                  <a:pos x="connsiteX1827" y="connsiteY1827"/>
                </a:cxn>
                <a:cxn ang="0">
                  <a:pos x="connsiteX1828" y="connsiteY1828"/>
                </a:cxn>
                <a:cxn ang="0">
                  <a:pos x="connsiteX1829" y="connsiteY1829"/>
                </a:cxn>
                <a:cxn ang="0">
                  <a:pos x="connsiteX1830" y="connsiteY1830"/>
                </a:cxn>
                <a:cxn ang="0">
                  <a:pos x="connsiteX1831" y="connsiteY1831"/>
                </a:cxn>
                <a:cxn ang="0">
                  <a:pos x="connsiteX1832" y="connsiteY1832"/>
                </a:cxn>
                <a:cxn ang="0">
                  <a:pos x="connsiteX1833" y="connsiteY1833"/>
                </a:cxn>
                <a:cxn ang="0">
                  <a:pos x="connsiteX1834" y="connsiteY1834"/>
                </a:cxn>
                <a:cxn ang="0">
                  <a:pos x="connsiteX1835" y="connsiteY1835"/>
                </a:cxn>
                <a:cxn ang="0">
                  <a:pos x="connsiteX1836" y="connsiteY1836"/>
                </a:cxn>
                <a:cxn ang="0">
                  <a:pos x="connsiteX1837" y="connsiteY1837"/>
                </a:cxn>
                <a:cxn ang="0">
                  <a:pos x="connsiteX1838" y="connsiteY1838"/>
                </a:cxn>
                <a:cxn ang="0">
                  <a:pos x="connsiteX1839" y="connsiteY1839"/>
                </a:cxn>
                <a:cxn ang="0">
                  <a:pos x="connsiteX1840" y="connsiteY1840"/>
                </a:cxn>
                <a:cxn ang="0">
                  <a:pos x="connsiteX1841" y="connsiteY1841"/>
                </a:cxn>
                <a:cxn ang="0">
                  <a:pos x="connsiteX1842" y="connsiteY1842"/>
                </a:cxn>
                <a:cxn ang="0">
                  <a:pos x="connsiteX1843" y="connsiteY1843"/>
                </a:cxn>
                <a:cxn ang="0">
                  <a:pos x="connsiteX1844" y="connsiteY1844"/>
                </a:cxn>
                <a:cxn ang="0">
                  <a:pos x="connsiteX1845" y="connsiteY1845"/>
                </a:cxn>
                <a:cxn ang="0">
                  <a:pos x="connsiteX1846" y="connsiteY1846"/>
                </a:cxn>
                <a:cxn ang="0">
                  <a:pos x="connsiteX1847" y="connsiteY1847"/>
                </a:cxn>
                <a:cxn ang="0">
                  <a:pos x="connsiteX1848" y="connsiteY1848"/>
                </a:cxn>
                <a:cxn ang="0">
                  <a:pos x="connsiteX1849" y="connsiteY1849"/>
                </a:cxn>
                <a:cxn ang="0">
                  <a:pos x="connsiteX1850" y="connsiteY1850"/>
                </a:cxn>
                <a:cxn ang="0">
                  <a:pos x="connsiteX1851" y="connsiteY1851"/>
                </a:cxn>
                <a:cxn ang="0">
                  <a:pos x="connsiteX1852" y="connsiteY1852"/>
                </a:cxn>
                <a:cxn ang="0">
                  <a:pos x="connsiteX1853" y="connsiteY1853"/>
                </a:cxn>
                <a:cxn ang="0">
                  <a:pos x="connsiteX1854" y="connsiteY1854"/>
                </a:cxn>
                <a:cxn ang="0">
                  <a:pos x="connsiteX1855" y="connsiteY1855"/>
                </a:cxn>
                <a:cxn ang="0">
                  <a:pos x="connsiteX1856" y="connsiteY1856"/>
                </a:cxn>
                <a:cxn ang="0">
                  <a:pos x="connsiteX1857" y="connsiteY1857"/>
                </a:cxn>
                <a:cxn ang="0">
                  <a:pos x="connsiteX1858" y="connsiteY1858"/>
                </a:cxn>
                <a:cxn ang="0">
                  <a:pos x="connsiteX1859" y="connsiteY1859"/>
                </a:cxn>
                <a:cxn ang="0">
                  <a:pos x="connsiteX1860" y="connsiteY1860"/>
                </a:cxn>
                <a:cxn ang="0">
                  <a:pos x="connsiteX1861" y="connsiteY1861"/>
                </a:cxn>
                <a:cxn ang="0">
                  <a:pos x="connsiteX1862" y="connsiteY1862"/>
                </a:cxn>
                <a:cxn ang="0">
                  <a:pos x="connsiteX1863" y="connsiteY1863"/>
                </a:cxn>
                <a:cxn ang="0">
                  <a:pos x="connsiteX1864" y="connsiteY1864"/>
                </a:cxn>
                <a:cxn ang="0">
                  <a:pos x="connsiteX1865" y="connsiteY1865"/>
                </a:cxn>
                <a:cxn ang="0">
                  <a:pos x="connsiteX1866" y="connsiteY1866"/>
                </a:cxn>
                <a:cxn ang="0">
                  <a:pos x="connsiteX1867" y="connsiteY1867"/>
                </a:cxn>
                <a:cxn ang="0">
                  <a:pos x="connsiteX1868" y="connsiteY1868"/>
                </a:cxn>
                <a:cxn ang="0">
                  <a:pos x="connsiteX1869" y="connsiteY1869"/>
                </a:cxn>
                <a:cxn ang="0">
                  <a:pos x="connsiteX1870" y="connsiteY1870"/>
                </a:cxn>
                <a:cxn ang="0">
                  <a:pos x="connsiteX1871" y="connsiteY1871"/>
                </a:cxn>
                <a:cxn ang="0">
                  <a:pos x="connsiteX1872" y="connsiteY1872"/>
                </a:cxn>
                <a:cxn ang="0">
                  <a:pos x="connsiteX1873" y="connsiteY1873"/>
                </a:cxn>
                <a:cxn ang="0">
                  <a:pos x="connsiteX1874" y="connsiteY1874"/>
                </a:cxn>
                <a:cxn ang="0">
                  <a:pos x="connsiteX1875" y="connsiteY1875"/>
                </a:cxn>
                <a:cxn ang="0">
                  <a:pos x="connsiteX1876" y="connsiteY1876"/>
                </a:cxn>
                <a:cxn ang="0">
                  <a:pos x="connsiteX1877" y="connsiteY1877"/>
                </a:cxn>
                <a:cxn ang="0">
                  <a:pos x="connsiteX1878" y="connsiteY1878"/>
                </a:cxn>
                <a:cxn ang="0">
                  <a:pos x="connsiteX1879" y="connsiteY1879"/>
                </a:cxn>
                <a:cxn ang="0">
                  <a:pos x="connsiteX1880" y="connsiteY1880"/>
                </a:cxn>
                <a:cxn ang="0">
                  <a:pos x="connsiteX1881" y="connsiteY1881"/>
                </a:cxn>
                <a:cxn ang="0">
                  <a:pos x="connsiteX1882" y="connsiteY1882"/>
                </a:cxn>
                <a:cxn ang="0">
                  <a:pos x="connsiteX1883" y="connsiteY1883"/>
                </a:cxn>
                <a:cxn ang="0">
                  <a:pos x="connsiteX1884" y="connsiteY1884"/>
                </a:cxn>
                <a:cxn ang="0">
                  <a:pos x="connsiteX1885" y="connsiteY1885"/>
                </a:cxn>
                <a:cxn ang="0">
                  <a:pos x="connsiteX1886" y="connsiteY1886"/>
                </a:cxn>
                <a:cxn ang="0">
                  <a:pos x="connsiteX1887" y="connsiteY1887"/>
                </a:cxn>
                <a:cxn ang="0">
                  <a:pos x="connsiteX1888" y="connsiteY1888"/>
                </a:cxn>
                <a:cxn ang="0">
                  <a:pos x="connsiteX1889" y="connsiteY1889"/>
                </a:cxn>
                <a:cxn ang="0">
                  <a:pos x="connsiteX1890" y="connsiteY1890"/>
                </a:cxn>
                <a:cxn ang="0">
                  <a:pos x="connsiteX1891" y="connsiteY1891"/>
                </a:cxn>
                <a:cxn ang="0">
                  <a:pos x="connsiteX1892" y="connsiteY1892"/>
                </a:cxn>
                <a:cxn ang="0">
                  <a:pos x="connsiteX1893" y="connsiteY1893"/>
                </a:cxn>
                <a:cxn ang="0">
                  <a:pos x="connsiteX1894" y="connsiteY1894"/>
                </a:cxn>
                <a:cxn ang="0">
                  <a:pos x="connsiteX1895" y="connsiteY1895"/>
                </a:cxn>
                <a:cxn ang="0">
                  <a:pos x="connsiteX1896" y="connsiteY1896"/>
                </a:cxn>
                <a:cxn ang="0">
                  <a:pos x="connsiteX1897" y="connsiteY1897"/>
                </a:cxn>
                <a:cxn ang="0">
                  <a:pos x="connsiteX1898" y="connsiteY1898"/>
                </a:cxn>
                <a:cxn ang="0">
                  <a:pos x="connsiteX1899" y="connsiteY1899"/>
                </a:cxn>
                <a:cxn ang="0">
                  <a:pos x="connsiteX1900" y="connsiteY1900"/>
                </a:cxn>
                <a:cxn ang="0">
                  <a:pos x="connsiteX1901" y="connsiteY1901"/>
                </a:cxn>
                <a:cxn ang="0">
                  <a:pos x="connsiteX1902" y="connsiteY1902"/>
                </a:cxn>
                <a:cxn ang="0">
                  <a:pos x="connsiteX1903" y="connsiteY1903"/>
                </a:cxn>
                <a:cxn ang="0">
                  <a:pos x="connsiteX1904" y="connsiteY1904"/>
                </a:cxn>
                <a:cxn ang="0">
                  <a:pos x="connsiteX1905" y="connsiteY1905"/>
                </a:cxn>
                <a:cxn ang="0">
                  <a:pos x="connsiteX1906" y="connsiteY1906"/>
                </a:cxn>
                <a:cxn ang="0">
                  <a:pos x="connsiteX1907" y="connsiteY1907"/>
                </a:cxn>
                <a:cxn ang="0">
                  <a:pos x="connsiteX1908" y="connsiteY1908"/>
                </a:cxn>
                <a:cxn ang="0">
                  <a:pos x="connsiteX1909" y="connsiteY1909"/>
                </a:cxn>
                <a:cxn ang="0">
                  <a:pos x="connsiteX1910" y="connsiteY1910"/>
                </a:cxn>
                <a:cxn ang="0">
                  <a:pos x="connsiteX1911" y="connsiteY1911"/>
                </a:cxn>
                <a:cxn ang="0">
                  <a:pos x="connsiteX1912" y="connsiteY1912"/>
                </a:cxn>
                <a:cxn ang="0">
                  <a:pos x="connsiteX1913" y="connsiteY1913"/>
                </a:cxn>
                <a:cxn ang="0">
                  <a:pos x="connsiteX1914" y="connsiteY1914"/>
                </a:cxn>
                <a:cxn ang="0">
                  <a:pos x="connsiteX1915" y="connsiteY1915"/>
                </a:cxn>
                <a:cxn ang="0">
                  <a:pos x="connsiteX1916" y="connsiteY1916"/>
                </a:cxn>
                <a:cxn ang="0">
                  <a:pos x="connsiteX1917" y="connsiteY1917"/>
                </a:cxn>
                <a:cxn ang="0">
                  <a:pos x="connsiteX1918" y="connsiteY1918"/>
                </a:cxn>
                <a:cxn ang="0">
                  <a:pos x="connsiteX1919" y="connsiteY1919"/>
                </a:cxn>
                <a:cxn ang="0">
                  <a:pos x="connsiteX1920" y="connsiteY1920"/>
                </a:cxn>
                <a:cxn ang="0">
                  <a:pos x="connsiteX1921" y="connsiteY1921"/>
                </a:cxn>
                <a:cxn ang="0">
                  <a:pos x="connsiteX1922" y="connsiteY1922"/>
                </a:cxn>
                <a:cxn ang="0">
                  <a:pos x="connsiteX1923" y="connsiteY1923"/>
                </a:cxn>
                <a:cxn ang="0">
                  <a:pos x="connsiteX1924" y="connsiteY1924"/>
                </a:cxn>
                <a:cxn ang="0">
                  <a:pos x="connsiteX1925" y="connsiteY1925"/>
                </a:cxn>
                <a:cxn ang="0">
                  <a:pos x="connsiteX1926" y="connsiteY1926"/>
                </a:cxn>
                <a:cxn ang="0">
                  <a:pos x="connsiteX1927" y="connsiteY1927"/>
                </a:cxn>
                <a:cxn ang="0">
                  <a:pos x="connsiteX1928" y="connsiteY1928"/>
                </a:cxn>
                <a:cxn ang="0">
                  <a:pos x="connsiteX1929" y="connsiteY1929"/>
                </a:cxn>
                <a:cxn ang="0">
                  <a:pos x="connsiteX1930" y="connsiteY1930"/>
                </a:cxn>
                <a:cxn ang="0">
                  <a:pos x="connsiteX1931" y="connsiteY1931"/>
                </a:cxn>
                <a:cxn ang="0">
                  <a:pos x="connsiteX1932" y="connsiteY1932"/>
                </a:cxn>
                <a:cxn ang="0">
                  <a:pos x="connsiteX1933" y="connsiteY1933"/>
                </a:cxn>
                <a:cxn ang="0">
                  <a:pos x="connsiteX1934" y="connsiteY1934"/>
                </a:cxn>
                <a:cxn ang="0">
                  <a:pos x="connsiteX1935" y="connsiteY1935"/>
                </a:cxn>
                <a:cxn ang="0">
                  <a:pos x="connsiteX1936" y="connsiteY1936"/>
                </a:cxn>
                <a:cxn ang="0">
                  <a:pos x="connsiteX1937" y="connsiteY1937"/>
                </a:cxn>
                <a:cxn ang="0">
                  <a:pos x="connsiteX1938" y="connsiteY1938"/>
                </a:cxn>
                <a:cxn ang="0">
                  <a:pos x="connsiteX1939" y="connsiteY1939"/>
                </a:cxn>
                <a:cxn ang="0">
                  <a:pos x="connsiteX1940" y="connsiteY1940"/>
                </a:cxn>
                <a:cxn ang="0">
                  <a:pos x="connsiteX1941" y="connsiteY1941"/>
                </a:cxn>
                <a:cxn ang="0">
                  <a:pos x="connsiteX1942" y="connsiteY1942"/>
                </a:cxn>
                <a:cxn ang="0">
                  <a:pos x="connsiteX1943" y="connsiteY1943"/>
                </a:cxn>
                <a:cxn ang="0">
                  <a:pos x="connsiteX1944" y="connsiteY1944"/>
                </a:cxn>
                <a:cxn ang="0">
                  <a:pos x="connsiteX1945" y="connsiteY1945"/>
                </a:cxn>
                <a:cxn ang="0">
                  <a:pos x="connsiteX1946" y="connsiteY1946"/>
                </a:cxn>
                <a:cxn ang="0">
                  <a:pos x="connsiteX1947" y="connsiteY1947"/>
                </a:cxn>
                <a:cxn ang="0">
                  <a:pos x="connsiteX1948" y="connsiteY1948"/>
                </a:cxn>
                <a:cxn ang="0">
                  <a:pos x="connsiteX1949" y="connsiteY1949"/>
                </a:cxn>
                <a:cxn ang="0">
                  <a:pos x="connsiteX1950" y="connsiteY1950"/>
                </a:cxn>
                <a:cxn ang="0">
                  <a:pos x="connsiteX1951" y="connsiteY1951"/>
                </a:cxn>
                <a:cxn ang="0">
                  <a:pos x="connsiteX1952" y="connsiteY1952"/>
                </a:cxn>
                <a:cxn ang="0">
                  <a:pos x="connsiteX1953" y="connsiteY1953"/>
                </a:cxn>
                <a:cxn ang="0">
                  <a:pos x="connsiteX1954" y="connsiteY1954"/>
                </a:cxn>
                <a:cxn ang="0">
                  <a:pos x="connsiteX1955" y="connsiteY1955"/>
                </a:cxn>
                <a:cxn ang="0">
                  <a:pos x="connsiteX1956" y="connsiteY1956"/>
                </a:cxn>
                <a:cxn ang="0">
                  <a:pos x="connsiteX1957" y="connsiteY1957"/>
                </a:cxn>
                <a:cxn ang="0">
                  <a:pos x="connsiteX1958" y="connsiteY1958"/>
                </a:cxn>
              </a:cxnLst>
              <a:rect l="l" t="t" r="r" b="b"/>
              <a:pathLst>
                <a:path w="2967861" h="2340761">
                  <a:moveTo>
                    <a:pt x="2965999" y="516271"/>
                  </a:moveTo>
                  <a:lnTo>
                    <a:pt x="2956685" y="502612"/>
                  </a:lnTo>
                  <a:lnTo>
                    <a:pt x="2945199" y="489883"/>
                  </a:lnTo>
                  <a:lnTo>
                    <a:pt x="2934644" y="477155"/>
                  </a:lnTo>
                  <a:lnTo>
                    <a:pt x="2930608" y="477155"/>
                  </a:lnTo>
                  <a:lnTo>
                    <a:pt x="2929677" y="477155"/>
                  </a:lnTo>
                  <a:lnTo>
                    <a:pt x="2927503" y="479328"/>
                  </a:lnTo>
                  <a:lnTo>
                    <a:pt x="2925330" y="479328"/>
                  </a:lnTo>
                  <a:lnTo>
                    <a:pt x="2923158" y="480260"/>
                  </a:lnTo>
                  <a:lnTo>
                    <a:pt x="2905462" y="477155"/>
                  </a:lnTo>
                  <a:lnTo>
                    <a:pt x="2896149" y="469705"/>
                  </a:lnTo>
                  <a:lnTo>
                    <a:pt x="2889008" y="460081"/>
                  </a:lnTo>
                  <a:lnTo>
                    <a:pt x="2881868" y="449526"/>
                  </a:lnTo>
                  <a:lnTo>
                    <a:pt x="2871313" y="439902"/>
                  </a:lnTo>
                  <a:lnTo>
                    <a:pt x="2866035" y="435555"/>
                  </a:lnTo>
                  <a:lnTo>
                    <a:pt x="2859827" y="435555"/>
                  </a:lnTo>
                  <a:lnTo>
                    <a:pt x="2854549" y="434624"/>
                  </a:lnTo>
                  <a:lnTo>
                    <a:pt x="2849271" y="434624"/>
                  </a:lnTo>
                  <a:lnTo>
                    <a:pt x="2843994" y="430278"/>
                  </a:lnTo>
                  <a:lnTo>
                    <a:pt x="2810776" y="395508"/>
                  </a:lnTo>
                  <a:lnTo>
                    <a:pt x="2751481" y="370051"/>
                  </a:lnTo>
                  <a:lnTo>
                    <a:pt x="2747445" y="370983"/>
                  </a:lnTo>
                  <a:lnTo>
                    <a:pt x="2744340" y="373156"/>
                  </a:lnTo>
                  <a:lnTo>
                    <a:pt x="2740305" y="377502"/>
                  </a:lnTo>
                  <a:lnTo>
                    <a:pt x="2735027" y="378433"/>
                  </a:lnTo>
                  <a:lnTo>
                    <a:pt x="2729750" y="378433"/>
                  </a:lnTo>
                  <a:lnTo>
                    <a:pt x="2723541" y="378433"/>
                  </a:lnTo>
                  <a:lnTo>
                    <a:pt x="2708950" y="373156"/>
                  </a:lnTo>
                  <a:lnTo>
                    <a:pt x="2696532" y="365705"/>
                  </a:lnTo>
                  <a:lnTo>
                    <a:pt x="2678836" y="362601"/>
                  </a:lnTo>
                  <a:lnTo>
                    <a:pt x="2678836" y="367878"/>
                  </a:lnTo>
                  <a:lnTo>
                    <a:pt x="2678836" y="373156"/>
                  </a:lnTo>
                  <a:lnTo>
                    <a:pt x="2676664" y="377502"/>
                  </a:lnTo>
                  <a:lnTo>
                    <a:pt x="2676664" y="380607"/>
                  </a:lnTo>
                  <a:lnTo>
                    <a:pt x="2678836" y="382780"/>
                  </a:lnTo>
                  <a:lnTo>
                    <a:pt x="2681010" y="385884"/>
                  </a:lnTo>
                  <a:lnTo>
                    <a:pt x="2684114" y="392093"/>
                  </a:lnTo>
                  <a:lnTo>
                    <a:pt x="2681941" y="397371"/>
                  </a:lnTo>
                  <a:lnTo>
                    <a:pt x="2681941" y="400475"/>
                  </a:lnTo>
                  <a:lnTo>
                    <a:pt x="2681010" y="404821"/>
                  </a:lnTo>
                  <a:lnTo>
                    <a:pt x="2678836" y="406994"/>
                  </a:lnTo>
                  <a:lnTo>
                    <a:pt x="2678836" y="412272"/>
                  </a:lnTo>
                  <a:lnTo>
                    <a:pt x="2671696" y="406994"/>
                  </a:lnTo>
                  <a:lnTo>
                    <a:pt x="2666419" y="402648"/>
                  </a:lnTo>
                  <a:lnTo>
                    <a:pt x="2660210" y="395198"/>
                  </a:lnTo>
                  <a:lnTo>
                    <a:pt x="2654932" y="389920"/>
                  </a:lnTo>
                  <a:lnTo>
                    <a:pt x="2651828" y="382469"/>
                  </a:lnTo>
                  <a:lnTo>
                    <a:pt x="2616437" y="382469"/>
                  </a:lnTo>
                  <a:lnTo>
                    <a:pt x="2581978" y="382469"/>
                  </a:lnTo>
                  <a:lnTo>
                    <a:pt x="2547518" y="385574"/>
                  </a:lnTo>
                  <a:lnTo>
                    <a:pt x="2544414" y="384642"/>
                  </a:lnTo>
                  <a:lnTo>
                    <a:pt x="2542240" y="380296"/>
                  </a:lnTo>
                  <a:lnTo>
                    <a:pt x="2538205" y="378123"/>
                  </a:lnTo>
                  <a:lnTo>
                    <a:pt x="2535100" y="365395"/>
                  </a:lnTo>
                  <a:lnTo>
                    <a:pt x="2532927" y="350493"/>
                  </a:lnTo>
                  <a:lnTo>
                    <a:pt x="2527650" y="333419"/>
                  </a:lnTo>
                  <a:lnTo>
                    <a:pt x="2515232" y="330314"/>
                  </a:lnTo>
                  <a:lnTo>
                    <a:pt x="2498468" y="327210"/>
                  </a:lnTo>
                  <a:lnTo>
                    <a:pt x="2481703" y="325037"/>
                  </a:lnTo>
                  <a:lnTo>
                    <a:pt x="2464008" y="325037"/>
                  </a:lnTo>
                  <a:lnTo>
                    <a:pt x="2451590" y="330314"/>
                  </a:lnTo>
                  <a:lnTo>
                    <a:pt x="2437931" y="325037"/>
                  </a:lnTo>
                  <a:lnTo>
                    <a:pt x="2427375" y="315413"/>
                  </a:lnTo>
                  <a:lnTo>
                    <a:pt x="2420235" y="304858"/>
                  </a:lnTo>
                  <a:lnTo>
                    <a:pt x="2414958" y="293371"/>
                  </a:lnTo>
                  <a:lnTo>
                    <a:pt x="2401298" y="293371"/>
                  </a:lnTo>
                  <a:lnTo>
                    <a:pt x="2388880" y="293371"/>
                  </a:lnTo>
                  <a:lnTo>
                    <a:pt x="2378325" y="297718"/>
                  </a:lnTo>
                  <a:lnTo>
                    <a:pt x="2373047" y="295544"/>
                  </a:lnTo>
                  <a:lnTo>
                    <a:pt x="2369012" y="293371"/>
                  </a:lnTo>
                  <a:lnTo>
                    <a:pt x="2365907" y="291198"/>
                  </a:lnTo>
                  <a:lnTo>
                    <a:pt x="2365907" y="288094"/>
                  </a:lnTo>
                  <a:lnTo>
                    <a:pt x="2363734" y="285921"/>
                  </a:lnTo>
                  <a:lnTo>
                    <a:pt x="2363734" y="282816"/>
                  </a:lnTo>
                  <a:lnTo>
                    <a:pt x="2361561" y="276607"/>
                  </a:lnTo>
                  <a:lnTo>
                    <a:pt x="2358457" y="273503"/>
                  </a:lnTo>
                  <a:lnTo>
                    <a:pt x="2351316" y="268225"/>
                  </a:lnTo>
                  <a:lnTo>
                    <a:pt x="2334552" y="262016"/>
                  </a:lnTo>
                  <a:lnTo>
                    <a:pt x="2315925" y="256739"/>
                  </a:lnTo>
                  <a:lnTo>
                    <a:pt x="2296057" y="251461"/>
                  </a:lnTo>
                  <a:lnTo>
                    <a:pt x="2276188" y="249288"/>
                  </a:lnTo>
                  <a:lnTo>
                    <a:pt x="2258493" y="249288"/>
                  </a:lnTo>
                  <a:lnTo>
                    <a:pt x="2247007" y="253634"/>
                  </a:lnTo>
                  <a:lnTo>
                    <a:pt x="2234589" y="256739"/>
                  </a:lnTo>
                  <a:lnTo>
                    <a:pt x="2237693" y="273813"/>
                  </a:lnTo>
                  <a:lnTo>
                    <a:pt x="2241729" y="286541"/>
                  </a:lnTo>
                  <a:lnTo>
                    <a:pt x="2243902" y="305479"/>
                  </a:lnTo>
                  <a:lnTo>
                    <a:pt x="2236762" y="305479"/>
                  </a:lnTo>
                  <a:lnTo>
                    <a:pt x="2232726" y="303306"/>
                  </a:lnTo>
                  <a:lnTo>
                    <a:pt x="2227448" y="303306"/>
                  </a:lnTo>
                  <a:lnTo>
                    <a:pt x="2225275" y="303306"/>
                  </a:lnTo>
                  <a:lnTo>
                    <a:pt x="2222171" y="303306"/>
                  </a:lnTo>
                  <a:lnTo>
                    <a:pt x="2218135" y="306410"/>
                  </a:lnTo>
                  <a:lnTo>
                    <a:pt x="2215030" y="310756"/>
                  </a:lnTo>
                  <a:lnTo>
                    <a:pt x="2207890" y="306410"/>
                  </a:lnTo>
                  <a:lnTo>
                    <a:pt x="2201681" y="303306"/>
                  </a:lnTo>
                  <a:lnTo>
                    <a:pt x="2198577" y="298028"/>
                  </a:lnTo>
                  <a:lnTo>
                    <a:pt x="2193299" y="293682"/>
                  </a:lnTo>
                  <a:lnTo>
                    <a:pt x="2188022" y="288404"/>
                  </a:lnTo>
                  <a:lnTo>
                    <a:pt x="2174362" y="310756"/>
                  </a:lnTo>
                  <a:lnTo>
                    <a:pt x="2165980" y="308583"/>
                  </a:lnTo>
                  <a:lnTo>
                    <a:pt x="2158840" y="306410"/>
                  </a:lnTo>
                  <a:lnTo>
                    <a:pt x="2152631" y="303306"/>
                  </a:lnTo>
                  <a:lnTo>
                    <a:pt x="2149526" y="298028"/>
                  </a:lnTo>
                  <a:lnTo>
                    <a:pt x="2147353" y="290577"/>
                  </a:lnTo>
                  <a:lnTo>
                    <a:pt x="2147353" y="280953"/>
                  </a:lnTo>
                  <a:lnTo>
                    <a:pt x="2140213" y="290577"/>
                  </a:lnTo>
                  <a:lnTo>
                    <a:pt x="2137109" y="301132"/>
                  </a:lnTo>
                  <a:lnTo>
                    <a:pt x="2133073" y="312619"/>
                  </a:lnTo>
                  <a:lnTo>
                    <a:pt x="2127795" y="321001"/>
                  </a:lnTo>
                  <a:lnTo>
                    <a:pt x="2125622" y="323174"/>
                  </a:lnTo>
                  <a:lnTo>
                    <a:pt x="2123449" y="325347"/>
                  </a:lnTo>
                  <a:lnTo>
                    <a:pt x="2112894" y="317896"/>
                  </a:lnTo>
                  <a:lnTo>
                    <a:pt x="2100476" y="310446"/>
                  </a:lnTo>
                  <a:lnTo>
                    <a:pt x="2091163" y="300822"/>
                  </a:lnTo>
                  <a:lnTo>
                    <a:pt x="2088989" y="295544"/>
                  </a:lnTo>
                  <a:lnTo>
                    <a:pt x="2088058" y="291198"/>
                  </a:lnTo>
                  <a:lnTo>
                    <a:pt x="2088058" y="288094"/>
                  </a:lnTo>
                  <a:lnTo>
                    <a:pt x="2085885" y="283747"/>
                  </a:lnTo>
                  <a:lnTo>
                    <a:pt x="2083712" y="280643"/>
                  </a:lnTo>
                  <a:lnTo>
                    <a:pt x="2090852" y="261706"/>
                  </a:lnTo>
                  <a:lnTo>
                    <a:pt x="2103270" y="248978"/>
                  </a:lnTo>
                  <a:lnTo>
                    <a:pt x="2093957" y="212034"/>
                  </a:lnTo>
                  <a:lnTo>
                    <a:pt x="2090852" y="212034"/>
                  </a:lnTo>
                  <a:lnTo>
                    <a:pt x="2090852" y="206757"/>
                  </a:lnTo>
                  <a:lnTo>
                    <a:pt x="2070984" y="208930"/>
                  </a:lnTo>
                  <a:lnTo>
                    <a:pt x="2058566" y="214208"/>
                  </a:lnTo>
                  <a:lnTo>
                    <a:pt x="2047079" y="223831"/>
                  </a:lnTo>
                  <a:lnTo>
                    <a:pt x="2036524" y="218554"/>
                  </a:lnTo>
                  <a:lnTo>
                    <a:pt x="2025038" y="212345"/>
                  </a:lnTo>
                  <a:lnTo>
                    <a:pt x="2014482" y="207067"/>
                  </a:lnTo>
                  <a:lnTo>
                    <a:pt x="2012310" y="209240"/>
                  </a:lnTo>
                  <a:lnTo>
                    <a:pt x="2012310" y="211414"/>
                  </a:lnTo>
                  <a:lnTo>
                    <a:pt x="2010136" y="211414"/>
                  </a:lnTo>
                  <a:lnTo>
                    <a:pt x="2007032" y="212345"/>
                  </a:lnTo>
                  <a:lnTo>
                    <a:pt x="2007032" y="218554"/>
                  </a:lnTo>
                  <a:lnTo>
                    <a:pt x="2007032" y="223831"/>
                  </a:lnTo>
                  <a:lnTo>
                    <a:pt x="2007032" y="226936"/>
                  </a:lnTo>
                  <a:lnTo>
                    <a:pt x="2007032" y="229109"/>
                  </a:lnTo>
                  <a:lnTo>
                    <a:pt x="2007032" y="232213"/>
                  </a:lnTo>
                  <a:lnTo>
                    <a:pt x="2002996" y="243700"/>
                  </a:lnTo>
                  <a:lnTo>
                    <a:pt x="1950841" y="239354"/>
                  </a:lnTo>
                  <a:lnTo>
                    <a:pt x="1948668" y="234076"/>
                  </a:lnTo>
                  <a:lnTo>
                    <a:pt x="1948668" y="228799"/>
                  </a:lnTo>
                  <a:lnTo>
                    <a:pt x="1946495" y="223521"/>
                  </a:lnTo>
                  <a:lnTo>
                    <a:pt x="1946495" y="218243"/>
                  </a:lnTo>
                  <a:lnTo>
                    <a:pt x="1946495" y="216070"/>
                  </a:lnTo>
                  <a:lnTo>
                    <a:pt x="1934077" y="206446"/>
                  </a:lnTo>
                  <a:lnTo>
                    <a:pt x="1921659" y="204273"/>
                  </a:lnTo>
                  <a:lnTo>
                    <a:pt x="1904895" y="204273"/>
                  </a:lnTo>
                  <a:lnTo>
                    <a:pt x="1887200" y="206446"/>
                  </a:lnTo>
                  <a:lnTo>
                    <a:pt x="1887200" y="219175"/>
                  </a:lnTo>
                  <a:lnTo>
                    <a:pt x="1877886" y="219175"/>
                  </a:lnTo>
                  <a:lnTo>
                    <a:pt x="1877886" y="218243"/>
                  </a:lnTo>
                  <a:lnTo>
                    <a:pt x="1875713" y="218243"/>
                  </a:lnTo>
                  <a:lnTo>
                    <a:pt x="1873540" y="216070"/>
                  </a:lnTo>
                  <a:lnTo>
                    <a:pt x="1875713" y="206446"/>
                  </a:lnTo>
                  <a:lnTo>
                    <a:pt x="1877886" y="198996"/>
                  </a:lnTo>
                  <a:lnTo>
                    <a:pt x="1880060" y="193718"/>
                  </a:lnTo>
                  <a:lnTo>
                    <a:pt x="1883164" y="188441"/>
                  </a:lnTo>
                  <a:lnTo>
                    <a:pt x="1883164" y="182232"/>
                  </a:lnTo>
                  <a:lnTo>
                    <a:pt x="1873851" y="186578"/>
                  </a:lnTo>
                  <a:lnTo>
                    <a:pt x="1866710" y="191856"/>
                  </a:lnTo>
                  <a:lnTo>
                    <a:pt x="1859570" y="197133"/>
                  </a:lnTo>
                  <a:lnTo>
                    <a:pt x="1854293" y="203342"/>
                  </a:lnTo>
                  <a:lnTo>
                    <a:pt x="1851188" y="201169"/>
                  </a:lnTo>
                  <a:lnTo>
                    <a:pt x="1849015" y="201169"/>
                  </a:lnTo>
                  <a:lnTo>
                    <a:pt x="1849015" y="198996"/>
                  </a:lnTo>
                  <a:lnTo>
                    <a:pt x="1849015" y="196823"/>
                  </a:lnTo>
                  <a:lnTo>
                    <a:pt x="1849015" y="195891"/>
                  </a:lnTo>
                  <a:lnTo>
                    <a:pt x="1851188" y="191545"/>
                  </a:lnTo>
                  <a:lnTo>
                    <a:pt x="1851188" y="188441"/>
                  </a:lnTo>
                  <a:lnTo>
                    <a:pt x="1834424" y="186267"/>
                  </a:lnTo>
                  <a:lnTo>
                    <a:pt x="1819833" y="188441"/>
                  </a:lnTo>
                  <a:lnTo>
                    <a:pt x="1807415" y="195891"/>
                  </a:lnTo>
                  <a:lnTo>
                    <a:pt x="1803379" y="195891"/>
                  </a:lnTo>
                  <a:lnTo>
                    <a:pt x="1815797" y="180990"/>
                  </a:lnTo>
                  <a:lnTo>
                    <a:pt x="1832561" y="169503"/>
                  </a:lnTo>
                  <a:lnTo>
                    <a:pt x="1849325" y="159880"/>
                  </a:lnTo>
                  <a:lnTo>
                    <a:pt x="1863916" y="151498"/>
                  </a:lnTo>
                  <a:lnTo>
                    <a:pt x="1869194" y="141874"/>
                  </a:lnTo>
                  <a:lnTo>
                    <a:pt x="1873230" y="132250"/>
                  </a:lnTo>
                  <a:lnTo>
                    <a:pt x="1878507" y="123868"/>
                  </a:lnTo>
                  <a:lnTo>
                    <a:pt x="1890925" y="114244"/>
                  </a:lnTo>
                  <a:lnTo>
                    <a:pt x="1890925" y="90029"/>
                  </a:lnTo>
                  <a:lnTo>
                    <a:pt x="1881612" y="77301"/>
                  </a:lnTo>
                  <a:lnTo>
                    <a:pt x="1873230" y="65815"/>
                  </a:lnTo>
                  <a:lnTo>
                    <a:pt x="1861743" y="57432"/>
                  </a:lnTo>
                  <a:lnTo>
                    <a:pt x="1847152" y="49982"/>
                  </a:lnTo>
                  <a:lnTo>
                    <a:pt x="1847152" y="47809"/>
                  </a:lnTo>
                  <a:lnTo>
                    <a:pt x="1847152" y="45636"/>
                  </a:lnTo>
                  <a:lnTo>
                    <a:pt x="1844979" y="43462"/>
                  </a:lnTo>
                  <a:lnTo>
                    <a:pt x="1844048" y="45636"/>
                  </a:lnTo>
                  <a:lnTo>
                    <a:pt x="1827284" y="50913"/>
                  </a:lnTo>
                  <a:lnTo>
                    <a:pt x="1812693" y="53086"/>
                  </a:lnTo>
                  <a:lnTo>
                    <a:pt x="1800275" y="55259"/>
                  </a:lnTo>
                  <a:lnTo>
                    <a:pt x="1787857" y="60537"/>
                  </a:lnTo>
                  <a:lnTo>
                    <a:pt x="1780717" y="50913"/>
                  </a:lnTo>
                  <a:lnTo>
                    <a:pt x="1773577" y="43462"/>
                  </a:lnTo>
                  <a:lnTo>
                    <a:pt x="1766436" y="40358"/>
                  </a:lnTo>
                  <a:lnTo>
                    <a:pt x="1751845" y="36012"/>
                  </a:lnTo>
                  <a:lnTo>
                    <a:pt x="1752777" y="30734"/>
                  </a:lnTo>
                  <a:lnTo>
                    <a:pt x="1754950" y="28561"/>
                  </a:lnTo>
                  <a:lnTo>
                    <a:pt x="1757123" y="25457"/>
                  </a:lnTo>
                  <a:lnTo>
                    <a:pt x="1760227" y="23283"/>
                  </a:lnTo>
                  <a:lnTo>
                    <a:pt x="1762401" y="22352"/>
                  </a:lnTo>
                  <a:lnTo>
                    <a:pt x="1767678" y="20179"/>
                  </a:lnTo>
                  <a:lnTo>
                    <a:pt x="1766747" y="14901"/>
                  </a:lnTo>
                  <a:lnTo>
                    <a:pt x="1762711" y="10555"/>
                  </a:lnTo>
                  <a:lnTo>
                    <a:pt x="1760538" y="7451"/>
                  </a:lnTo>
                  <a:lnTo>
                    <a:pt x="1759607" y="5278"/>
                  </a:lnTo>
                  <a:lnTo>
                    <a:pt x="1755571" y="0"/>
                  </a:lnTo>
                  <a:lnTo>
                    <a:pt x="1735702" y="0"/>
                  </a:lnTo>
                  <a:lnTo>
                    <a:pt x="1731666" y="18006"/>
                  </a:lnTo>
                  <a:lnTo>
                    <a:pt x="1721111" y="28561"/>
                  </a:lnTo>
                  <a:lnTo>
                    <a:pt x="1708693" y="38185"/>
                  </a:lnTo>
                  <a:lnTo>
                    <a:pt x="1695034" y="45636"/>
                  </a:lnTo>
                  <a:lnTo>
                    <a:pt x="1679511" y="53086"/>
                  </a:lnTo>
                  <a:lnTo>
                    <a:pt x="1679511" y="73265"/>
                  </a:lnTo>
                  <a:lnTo>
                    <a:pt x="1674234" y="73265"/>
                  </a:lnTo>
                  <a:lnTo>
                    <a:pt x="1668025" y="72334"/>
                  </a:lnTo>
                  <a:lnTo>
                    <a:pt x="1664921" y="72334"/>
                  </a:lnTo>
                  <a:lnTo>
                    <a:pt x="1659643" y="70161"/>
                  </a:lnTo>
                  <a:lnTo>
                    <a:pt x="1653434" y="75438"/>
                  </a:lnTo>
                  <a:lnTo>
                    <a:pt x="1646294" y="82889"/>
                  </a:lnTo>
                  <a:lnTo>
                    <a:pt x="1639153" y="88167"/>
                  </a:lnTo>
                  <a:lnTo>
                    <a:pt x="1632013" y="94376"/>
                  </a:lnTo>
                  <a:lnTo>
                    <a:pt x="1626736" y="94376"/>
                  </a:lnTo>
                  <a:lnTo>
                    <a:pt x="1616181" y="94376"/>
                  </a:lnTo>
                  <a:lnTo>
                    <a:pt x="1601590" y="94376"/>
                  </a:lnTo>
                  <a:lnTo>
                    <a:pt x="1586999" y="94376"/>
                  </a:lnTo>
                  <a:lnTo>
                    <a:pt x="1575512" y="94376"/>
                  </a:lnTo>
                  <a:lnTo>
                    <a:pt x="1572408" y="99653"/>
                  </a:lnTo>
                  <a:lnTo>
                    <a:pt x="1570235" y="104931"/>
                  </a:lnTo>
                  <a:lnTo>
                    <a:pt x="1567130" y="110208"/>
                  </a:lnTo>
                  <a:lnTo>
                    <a:pt x="1564957" y="117659"/>
                  </a:lnTo>
                  <a:lnTo>
                    <a:pt x="1543226" y="117659"/>
                  </a:lnTo>
                  <a:lnTo>
                    <a:pt x="1526462" y="123868"/>
                  </a:lnTo>
                  <a:lnTo>
                    <a:pt x="1511871" y="130077"/>
                  </a:lnTo>
                  <a:lnTo>
                    <a:pt x="1497280" y="141563"/>
                  </a:lnTo>
                  <a:lnTo>
                    <a:pt x="1484862" y="152118"/>
                  </a:lnTo>
                  <a:lnTo>
                    <a:pt x="1468098" y="161742"/>
                  </a:lnTo>
                  <a:lnTo>
                    <a:pt x="1462821" y="180679"/>
                  </a:lnTo>
                  <a:lnTo>
                    <a:pt x="1459716" y="198685"/>
                  </a:lnTo>
                  <a:lnTo>
                    <a:pt x="1455680" y="215760"/>
                  </a:lnTo>
                  <a:lnTo>
                    <a:pt x="1452576" y="215760"/>
                  </a:lnTo>
                  <a:lnTo>
                    <a:pt x="1445436" y="198685"/>
                  </a:lnTo>
                  <a:lnTo>
                    <a:pt x="1419358" y="203963"/>
                  </a:lnTo>
                  <a:lnTo>
                    <a:pt x="1395454" y="211414"/>
                  </a:lnTo>
                  <a:lnTo>
                    <a:pt x="1399490" y="233766"/>
                  </a:lnTo>
                  <a:lnTo>
                    <a:pt x="1404767" y="253945"/>
                  </a:lnTo>
                  <a:lnTo>
                    <a:pt x="1410045" y="275055"/>
                  </a:lnTo>
                  <a:lnTo>
                    <a:pt x="1419358" y="290888"/>
                  </a:lnTo>
                  <a:lnTo>
                    <a:pt x="1431776" y="304547"/>
                  </a:lnTo>
                  <a:lnTo>
                    <a:pt x="1431776" y="312929"/>
                  </a:lnTo>
                  <a:lnTo>
                    <a:pt x="1416254" y="302374"/>
                  </a:lnTo>
                  <a:lnTo>
                    <a:pt x="1399490" y="287473"/>
                  </a:lnTo>
                  <a:lnTo>
                    <a:pt x="1388934" y="272571"/>
                  </a:lnTo>
                  <a:lnTo>
                    <a:pt x="1368135" y="272571"/>
                  </a:lnTo>
                  <a:lnTo>
                    <a:pt x="1352612" y="275676"/>
                  </a:lnTo>
                  <a:lnTo>
                    <a:pt x="1338953" y="283127"/>
                  </a:lnTo>
                  <a:lnTo>
                    <a:pt x="1331812" y="274745"/>
                  </a:lnTo>
                  <a:lnTo>
                    <a:pt x="1328708" y="263258"/>
                  </a:lnTo>
                  <a:lnTo>
                    <a:pt x="1324672" y="252703"/>
                  </a:lnTo>
                  <a:lnTo>
                    <a:pt x="1321568" y="250530"/>
                  </a:lnTo>
                  <a:lnTo>
                    <a:pt x="1321568" y="249909"/>
                  </a:lnTo>
                  <a:lnTo>
                    <a:pt x="1319394" y="249909"/>
                  </a:lnTo>
                  <a:lnTo>
                    <a:pt x="1316290" y="249909"/>
                  </a:lnTo>
                  <a:lnTo>
                    <a:pt x="1312254" y="249909"/>
                  </a:lnTo>
                  <a:lnTo>
                    <a:pt x="1312254" y="284679"/>
                  </a:lnTo>
                  <a:lnTo>
                    <a:pt x="1289281" y="305789"/>
                  </a:lnTo>
                  <a:lnTo>
                    <a:pt x="1294559" y="320691"/>
                  </a:lnTo>
                  <a:lnTo>
                    <a:pt x="1299837" y="331246"/>
                  </a:lnTo>
                  <a:lnTo>
                    <a:pt x="1305114" y="343974"/>
                  </a:lnTo>
                  <a:lnTo>
                    <a:pt x="1309150" y="362911"/>
                  </a:lnTo>
                  <a:lnTo>
                    <a:pt x="1329018" y="370362"/>
                  </a:lnTo>
                  <a:lnTo>
                    <a:pt x="1350750" y="378744"/>
                  </a:lnTo>
                  <a:lnTo>
                    <a:pt x="1368445" y="386195"/>
                  </a:lnTo>
                  <a:lnTo>
                    <a:pt x="1368445" y="392403"/>
                  </a:lnTo>
                  <a:lnTo>
                    <a:pt x="1350750" y="386195"/>
                  </a:lnTo>
                  <a:lnTo>
                    <a:pt x="1332123" y="386195"/>
                  </a:lnTo>
                  <a:lnTo>
                    <a:pt x="1312254" y="386195"/>
                  </a:lnTo>
                  <a:lnTo>
                    <a:pt x="1314427" y="401096"/>
                  </a:lnTo>
                  <a:lnTo>
                    <a:pt x="1316601" y="418170"/>
                  </a:lnTo>
                  <a:lnTo>
                    <a:pt x="1319705" y="435245"/>
                  </a:lnTo>
                  <a:lnTo>
                    <a:pt x="1316601" y="453251"/>
                  </a:lnTo>
                  <a:lnTo>
                    <a:pt x="1310392" y="464737"/>
                  </a:lnTo>
                  <a:lnTo>
                    <a:pt x="1303251" y="479639"/>
                  </a:lnTo>
                  <a:lnTo>
                    <a:pt x="1296111" y="492367"/>
                  </a:lnTo>
                  <a:lnTo>
                    <a:pt x="1293006" y="494540"/>
                  </a:lnTo>
                  <a:lnTo>
                    <a:pt x="1290833" y="495472"/>
                  </a:lnTo>
                  <a:lnTo>
                    <a:pt x="1289902" y="497645"/>
                  </a:lnTo>
                  <a:lnTo>
                    <a:pt x="1269102" y="497645"/>
                  </a:lnTo>
                  <a:lnTo>
                    <a:pt x="1269102" y="492057"/>
                  </a:lnTo>
                  <a:lnTo>
                    <a:pt x="1276243" y="489883"/>
                  </a:lnTo>
                  <a:lnTo>
                    <a:pt x="1282452" y="486779"/>
                  </a:lnTo>
                  <a:lnTo>
                    <a:pt x="1287729" y="484606"/>
                  </a:lnTo>
                  <a:lnTo>
                    <a:pt x="1290833" y="480260"/>
                  </a:lnTo>
                  <a:lnTo>
                    <a:pt x="1296111" y="477155"/>
                  </a:lnTo>
                  <a:lnTo>
                    <a:pt x="1296111" y="460081"/>
                  </a:lnTo>
                  <a:lnTo>
                    <a:pt x="1300147" y="447352"/>
                  </a:lnTo>
                  <a:lnTo>
                    <a:pt x="1305424" y="435866"/>
                  </a:lnTo>
                  <a:lnTo>
                    <a:pt x="1302320" y="429657"/>
                  </a:lnTo>
                  <a:lnTo>
                    <a:pt x="1300147" y="423448"/>
                  </a:lnTo>
                  <a:lnTo>
                    <a:pt x="1296111" y="420344"/>
                  </a:lnTo>
                  <a:lnTo>
                    <a:pt x="1293006" y="415997"/>
                  </a:lnTo>
                  <a:lnTo>
                    <a:pt x="1290833" y="412893"/>
                  </a:lnTo>
                  <a:lnTo>
                    <a:pt x="1289902" y="407615"/>
                  </a:lnTo>
                  <a:lnTo>
                    <a:pt x="1289902" y="400165"/>
                  </a:lnTo>
                  <a:lnTo>
                    <a:pt x="1293006" y="390541"/>
                  </a:lnTo>
                  <a:lnTo>
                    <a:pt x="1296111" y="379054"/>
                  </a:lnTo>
                  <a:lnTo>
                    <a:pt x="1296111" y="366326"/>
                  </a:lnTo>
                  <a:lnTo>
                    <a:pt x="1293006" y="355771"/>
                  </a:lnTo>
                  <a:lnTo>
                    <a:pt x="1289902" y="340870"/>
                  </a:lnTo>
                  <a:lnTo>
                    <a:pt x="1283693" y="328141"/>
                  </a:lnTo>
                  <a:lnTo>
                    <a:pt x="1280589" y="318517"/>
                  </a:lnTo>
                  <a:lnTo>
                    <a:pt x="1282762" y="311067"/>
                  </a:lnTo>
                  <a:lnTo>
                    <a:pt x="1283693" y="299580"/>
                  </a:lnTo>
                  <a:lnTo>
                    <a:pt x="1287729" y="286852"/>
                  </a:lnTo>
                  <a:lnTo>
                    <a:pt x="1290833" y="271951"/>
                  </a:lnTo>
                  <a:lnTo>
                    <a:pt x="1293006" y="257049"/>
                  </a:lnTo>
                  <a:lnTo>
                    <a:pt x="1285866" y="249598"/>
                  </a:lnTo>
                  <a:lnTo>
                    <a:pt x="1280589" y="239975"/>
                  </a:lnTo>
                  <a:lnTo>
                    <a:pt x="1260720" y="239043"/>
                  </a:lnTo>
                  <a:lnTo>
                    <a:pt x="1243956" y="239975"/>
                  </a:lnTo>
                  <a:lnTo>
                    <a:pt x="1234643" y="246184"/>
                  </a:lnTo>
                  <a:lnTo>
                    <a:pt x="1227502" y="254566"/>
                  </a:lnTo>
                  <a:lnTo>
                    <a:pt x="1222225" y="266052"/>
                  </a:lnTo>
                  <a:lnTo>
                    <a:pt x="1218189" y="276607"/>
                  </a:lnTo>
                  <a:lnTo>
                    <a:pt x="1215085" y="290267"/>
                  </a:lnTo>
                  <a:lnTo>
                    <a:pt x="1211049" y="300822"/>
                  </a:lnTo>
                  <a:lnTo>
                    <a:pt x="1203909" y="310446"/>
                  </a:lnTo>
                  <a:lnTo>
                    <a:pt x="1193353" y="317896"/>
                  </a:lnTo>
                  <a:lnTo>
                    <a:pt x="1196458" y="338075"/>
                  </a:lnTo>
                  <a:lnTo>
                    <a:pt x="1198631" y="352977"/>
                  </a:lnTo>
                  <a:lnTo>
                    <a:pt x="1202667" y="370051"/>
                  </a:lnTo>
                  <a:lnTo>
                    <a:pt x="1200494" y="392403"/>
                  </a:lnTo>
                  <a:lnTo>
                    <a:pt x="1217258" y="392403"/>
                  </a:lnTo>
                  <a:lnTo>
                    <a:pt x="1218189" y="399854"/>
                  </a:lnTo>
                  <a:lnTo>
                    <a:pt x="1222225" y="405132"/>
                  </a:lnTo>
                  <a:lnTo>
                    <a:pt x="1224398" y="410409"/>
                  </a:lnTo>
                  <a:lnTo>
                    <a:pt x="1227502" y="414756"/>
                  </a:lnTo>
                  <a:lnTo>
                    <a:pt x="1232780" y="420033"/>
                  </a:lnTo>
                  <a:lnTo>
                    <a:pt x="1231849" y="423138"/>
                  </a:lnTo>
                  <a:lnTo>
                    <a:pt x="1231849" y="425311"/>
                  </a:lnTo>
                  <a:lnTo>
                    <a:pt x="1229676" y="427484"/>
                  </a:lnTo>
                  <a:lnTo>
                    <a:pt x="1220362" y="423138"/>
                  </a:lnTo>
                  <a:lnTo>
                    <a:pt x="1205771" y="415687"/>
                  </a:lnTo>
                  <a:lnTo>
                    <a:pt x="1190249" y="402959"/>
                  </a:lnTo>
                  <a:lnTo>
                    <a:pt x="1171622" y="390230"/>
                  </a:lnTo>
                  <a:lnTo>
                    <a:pt x="1159204" y="377502"/>
                  </a:lnTo>
                  <a:lnTo>
                    <a:pt x="1149891" y="366016"/>
                  </a:lnTo>
                  <a:lnTo>
                    <a:pt x="1142751" y="366016"/>
                  </a:lnTo>
                  <a:lnTo>
                    <a:pt x="1135611" y="366016"/>
                  </a:lnTo>
                  <a:lnTo>
                    <a:pt x="1130333" y="363842"/>
                  </a:lnTo>
                  <a:lnTo>
                    <a:pt x="1126297" y="362911"/>
                  </a:lnTo>
                  <a:lnTo>
                    <a:pt x="1119157" y="366016"/>
                  </a:lnTo>
                  <a:lnTo>
                    <a:pt x="1116052" y="368189"/>
                  </a:lnTo>
                  <a:lnTo>
                    <a:pt x="1112017" y="371293"/>
                  </a:lnTo>
                  <a:lnTo>
                    <a:pt x="1106739" y="375639"/>
                  </a:lnTo>
                  <a:lnTo>
                    <a:pt x="1106739" y="383090"/>
                  </a:lnTo>
                  <a:lnTo>
                    <a:pt x="1106739" y="388368"/>
                  </a:lnTo>
                  <a:lnTo>
                    <a:pt x="1108912" y="392714"/>
                  </a:lnTo>
                  <a:lnTo>
                    <a:pt x="1111085" y="395818"/>
                  </a:lnTo>
                  <a:lnTo>
                    <a:pt x="1114190" y="400165"/>
                  </a:lnTo>
                  <a:lnTo>
                    <a:pt x="1114190" y="405442"/>
                  </a:lnTo>
                  <a:lnTo>
                    <a:pt x="1112017" y="410720"/>
                  </a:lnTo>
                  <a:lnTo>
                    <a:pt x="1112017" y="415066"/>
                  </a:lnTo>
                  <a:lnTo>
                    <a:pt x="1111085" y="415997"/>
                  </a:lnTo>
                  <a:lnTo>
                    <a:pt x="1108912" y="420344"/>
                  </a:lnTo>
                  <a:lnTo>
                    <a:pt x="1106739" y="423448"/>
                  </a:lnTo>
                  <a:lnTo>
                    <a:pt x="1099599" y="422517"/>
                  </a:lnTo>
                  <a:lnTo>
                    <a:pt x="1096495" y="422517"/>
                  </a:lnTo>
                  <a:lnTo>
                    <a:pt x="1094321" y="420344"/>
                  </a:lnTo>
                  <a:lnTo>
                    <a:pt x="1092148" y="418170"/>
                  </a:lnTo>
                  <a:lnTo>
                    <a:pt x="1089044" y="415066"/>
                  </a:lnTo>
                  <a:lnTo>
                    <a:pt x="1086871" y="412893"/>
                  </a:lnTo>
                  <a:lnTo>
                    <a:pt x="1083766" y="412893"/>
                  </a:lnTo>
                  <a:lnTo>
                    <a:pt x="1072280" y="415997"/>
                  </a:lnTo>
                  <a:lnTo>
                    <a:pt x="1061724" y="420344"/>
                  </a:lnTo>
                  <a:lnTo>
                    <a:pt x="1048065" y="425621"/>
                  </a:lnTo>
                  <a:lnTo>
                    <a:pt x="1035647" y="430899"/>
                  </a:lnTo>
                  <a:lnTo>
                    <a:pt x="1030369" y="436176"/>
                  </a:lnTo>
                  <a:lnTo>
                    <a:pt x="1021056" y="436176"/>
                  </a:lnTo>
                  <a:lnTo>
                    <a:pt x="1028196" y="425621"/>
                  </a:lnTo>
                  <a:lnTo>
                    <a:pt x="1035336" y="420344"/>
                  </a:lnTo>
                  <a:lnTo>
                    <a:pt x="1044650" y="415066"/>
                  </a:lnTo>
                  <a:lnTo>
                    <a:pt x="1053963" y="407615"/>
                  </a:lnTo>
                  <a:lnTo>
                    <a:pt x="1040304" y="403269"/>
                  </a:lnTo>
                  <a:lnTo>
                    <a:pt x="1025713" y="400165"/>
                  </a:lnTo>
                  <a:lnTo>
                    <a:pt x="1010190" y="400165"/>
                  </a:lnTo>
                  <a:lnTo>
                    <a:pt x="1008017" y="407615"/>
                  </a:lnTo>
                  <a:lnTo>
                    <a:pt x="1008017" y="412893"/>
                  </a:lnTo>
                  <a:lnTo>
                    <a:pt x="1005844" y="415997"/>
                  </a:lnTo>
                  <a:lnTo>
                    <a:pt x="1003671" y="420344"/>
                  </a:lnTo>
                  <a:lnTo>
                    <a:pt x="1000567" y="423448"/>
                  </a:lnTo>
                  <a:lnTo>
                    <a:pt x="1000567" y="427794"/>
                  </a:lnTo>
                  <a:lnTo>
                    <a:pt x="996531" y="425621"/>
                  </a:lnTo>
                  <a:lnTo>
                    <a:pt x="995600" y="422517"/>
                  </a:lnTo>
                  <a:lnTo>
                    <a:pt x="993426" y="420344"/>
                  </a:lnTo>
                  <a:lnTo>
                    <a:pt x="991253" y="415997"/>
                  </a:lnTo>
                  <a:lnTo>
                    <a:pt x="990322" y="412893"/>
                  </a:lnTo>
                  <a:lnTo>
                    <a:pt x="986286" y="410720"/>
                  </a:lnTo>
                  <a:lnTo>
                    <a:pt x="983182" y="408547"/>
                  </a:lnTo>
                  <a:lnTo>
                    <a:pt x="981009" y="410720"/>
                  </a:lnTo>
                  <a:lnTo>
                    <a:pt x="975731" y="410720"/>
                  </a:lnTo>
                  <a:lnTo>
                    <a:pt x="969522" y="412893"/>
                  </a:lnTo>
                  <a:lnTo>
                    <a:pt x="957104" y="429967"/>
                  </a:lnTo>
                  <a:lnTo>
                    <a:pt x="942513" y="443627"/>
                  </a:lnTo>
                  <a:lnTo>
                    <a:pt x="930095" y="460702"/>
                  </a:lnTo>
                  <a:lnTo>
                    <a:pt x="932269" y="465979"/>
                  </a:lnTo>
                  <a:lnTo>
                    <a:pt x="932269" y="470325"/>
                  </a:lnTo>
                  <a:lnTo>
                    <a:pt x="932269" y="475603"/>
                  </a:lnTo>
                  <a:lnTo>
                    <a:pt x="932269" y="479949"/>
                  </a:lnTo>
                  <a:lnTo>
                    <a:pt x="930095" y="485227"/>
                  </a:lnTo>
                  <a:lnTo>
                    <a:pt x="926060" y="487400"/>
                  </a:lnTo>
                  <a:lnTo>
                    <a:pt x="925128" y="487400"/>
                  </a:lnTo>
                  <a:lnTo>
                    <a:pt x="922955" y="488331"/>
                  </a:lnTo>
                  <a:lnTo>
                    <a:pt x="920782" y="488331"/>
                  </a:lnTo>
                  <a:lnTo>
                    <a:pt x="915504" y="488331"/>
                  </a:lnTo>
                  <a:lnTo>
                    <a:pt x="911469" y="487400"/>
                  </a:lnTo>
                  <a:lnTo>
                    <a:pt x="908364" y="485227"/>
                  </a:lnTo>
                  <a:lnTo>
                    <a:pt x="906191" y="483054"/>
                  </a:lnTo>
                  <a:lnTo>
                    <a:pt x="900914" y="480881"/>
                  </a:lnTo>
                  <a:lnTo>
                    <a:pt x="900914" y="460702"/>
                  </a:lnTo>
                  <a:lnTo>
                    <a:pt x="908054" y="460702"/>
                  </a:lnTo>
                  <a:lnTo>
                    <a:pt x="911158" y="458528"/>
                  </a:lnTo>
                  <a:lnTo>
                    <a:pt x="913331" y="458528"/>
                  </a:lnTo>
                  <a:lnTo>
                    <a:pt x="917367" y="457597"/>
                  </a:lnTo>
                  <a:lnTo>
                    <a:pt x="917367" y="447973"/>
                  </a:lnTo>
                  <a:lnTo>
                    <a:pt x="911158" y="438349"/>
                  </a:lnTo>
                  <a:lnTo>
                    <a:pt x="904018" y="427794"/>
                  </a:lnTo>
                  <a:lnTo>
                    <a:pt x="896878" y="420344"/>
                  </a:lnTo>
                  <a:lnTo>
                    <a:pt x="866765" y="420344"/>
                  </a:lnTo>
                  <a:lnTo>
                    <a:pt x="873905" y="464737"/>
                  </a:lnTo>
                  <a:lnTo>
                    <a:pt x="877009" y="504785"/>
                  </a:lnTo>
                  <a:lnTo>
                    <a:pt x="869869" y="502612"/>
                  </a:lnTo>
                  <a:lnTo>
                    <a:pt x="862729" y="501680"/>
                  </a:lnTo>
                  <a:lnTo>
                    <a:pt x="855588" y="499507"/>
                  </a:lnTo>
                  <a:lnTo>
                    <a:pt x="850311" y="497334"/>
                  </a:lnTo>
                  <a:lnTo>
                    <a:pt x="840997" y="510062"/>
                  </a:lnTo>
                  <a:lnTo>
                    <a:pt x="830442" y="521549"/>
                  </a:lnTo>
                  <a:lnTo>
                    <a:pt x="813678" y="529000"/>
                  </a:lnTo>
                  <a:lnTo>
                    <a:pt x="815851" y="534277"/>
                  </a:lnTo>
                  <a:lnTo>
                    <a:pt x="815851" y="537382"/>
                  </a:lnTo>
                  <a:lnTo>
                    <a:pt x="815851" y="539555"/>
                  </a:lnTo>
                  <a:lnTo>
                    <a:pt x="818025" y="541728"/>
                  </a:lnTo>
                  <a:lnTo>
                    <a:pt x="818956" y="543901"/>
                  </a:lnTo>
                  <a:lnTo>
                    <a:pt x="821129" y="544832"/>
                  </a:lnTo>
                  <a:lnTo>
                    <a:pt x="821129" y="551041"/>
                  </a:lnTo>
                  <a:lnTo>
                    <a:pt x="818956" y="556319"/>
                  </a:lnTo>
                  <a:lnTo>
                    <a:pt x="818025" y="558492"/>
                  </a:lnTo>
                  <a:lnTo>
                    <a:pt x="815851" y="561596"/>
                  </a:lnTo>
                  <a:lnTo>
                    <a:pt x="813678" y="565943"/>
                  </a:lnTo>
                  <a:lnTo>
                    <a:pt x="799087" y="559734"/>
                  </a:lnTo>
                  <a:lnTo>
                    <a:pt x="786669" y="552283"/>
                  </a:lnTo>
                  <a:lnTo>
                    <a:pt x="774252" y="544832"/>
                  </a:lnTo>
                  <a:lnTo>
                    <a:pt x="774252" y="549179"/>
                  </a:lnTo>
                  <a:lnTo>
                    <a:pt x="767732" y="549179"/>
                  </a:lnTo>
                  <a:lnTo>
                    <a:pt x="767732" y="559734"/>
                  </a:lnTo>
                  <a:lnTo>
                    <a:pt x="769906" y="569358"/>
                  </a:lnTo>
                  <a:lnTo>
                    <a:pt x="772079" y="582086"/>
                  </a:lnTo>
                  <a:lnTo>
                    <a:pt x="764938" y="581155"/>
                  </a:lnTo>
                  <a:lnTo>
                    <a:pt x="760903" y="576808"/>
                  </a:lnTo>
                  <a:lnTo>
                    <a:pt x="755625" y="574635"/>
                  </a:lnTo>
                  <a:lnTo>
                    <a:pt x="752520" y="569358"/>
                  </a:lnTo>
                  <a:lnTo>
                    <a:pt x="748485" y="559734"/>
                  </a:lnTo>
                  <a:lnTo>
                    <a:pt x="745380" y="544832"/>
                  </a:lnTo>
                  <a:lnTo>
                    <a:pt x="743207" y="526827"/>
                  </a:lnTo>
                  <a:lnTo>
                    <a:pt x="741034" y="509752"/>
                  </a:lnTo>
                  <a:lnTo>
                    <a:pt x="738861" y="497024"/>
                  </a:lnTo>
                  <a:lnTo>
                    <a:pt x="753452" y="502301"/>
                  </a:lnTo>
                  <a:lnTo>
                    <a:pt x="768043" y="509752"/>
                  </a:lnTo>
                  <a:lnTo>
                    <a:pt x="784807" y="517203"/>
                  </a:lnTo>
                  <a:lnTo>
                    <a:pt x="802502" y="517203"/>
                  </a:lnTo>
                  <a:lnTo>
                    <a:pt x="819266" y="508821"/>
                  </a:lnTo>
                  <a:lnTo>
                    <a:pt x="831684" y="495161"/>
                  </a:lnTo>
                  <a:lnTo>
                    <a:pt x="833857" y="479328"/>
                  </a:lnTo>
                  <a:lnTo>
                    <a:pt x="830753" y="462254"/>
                  </a:lnTo>
                  <a:lnTo>
                    <a:pt x="819266" y="445179"/>
                  </a:lnTo>
                  <a:lnTo>
                    <a:pt x="806848" y="429347"/>
                  </a:lnTo>
                  <a:lnTo>
                    <a:pt x="792258" y="414445"/>
                  </a:lnTo>
                  <a:lnTo>
                    <a:pt x="777667" y="402959"/>
                  </a:lnTo>
                  <a:lnTo>
                    <a:pt x="765249" y="395508"/>
                  </a:lnTo>
                  <a:lnTo>
                    <a:pt x="732031" y="392403"/>
                  </a:lnTo>
                  <a:lnTo>
                    <a:pt x="726753" y="386195"/>
                  </a:lnTo>
                  <a:lnTo>
                    <a:pt x="721476" y="380917"/>
                  </a:lnTo>
                  <a:lnTo>
                    <a:pt x="719303" y="375639"/>
                  </a:lnTo>
                  <a:lnTo>
                    <a:pt x="717130" y="371293"/>
                  </a:lnTo>
                  <a:lnTo>
                    <a:pt x="711852" y="371293"/>
                  </a:lnTo>
                  <a:lnTo>
                    <a:pt x="704712" y="373466"/>
                  </a:lnTo>
                  <a:lnTo>
                    <a:pt x="692294" y="378744"/>
                  </a:lnTo>
                  <a:lnTo>
                    <a:pt x="690121" y="375639"/>
                  </a:lnTo>
                  <a:lnTo>
                    <a:pt x="689190" y="373466"/>
                  </a:lnTo>
                  <a:lnTo>
                    <a:pt x="687016" y="373466"/>
                  </a:lnTo>
                  <a:lnTo>
                    <a:pt x="684843" y="370362"/>
                  </a:lnTo>
                  <a:lnTo>
                    <a:pt x="684843" y="366016"/>
                  </a:lnTo>
                  <a:lnTo>
                    <a:pt x="687016" y="363842"/>
                  </a:lnTo>
                  <a:lnTo>
                    <a:pt x="687016" y="362911"/>
                  </a:lnTo>
                  <a:lnTo>
                    <a:pt x="689190" y="362911"/>
                  </a:lnTo>
                  <a:lnTo>
                    <a:pt x="690121" y="360738"/>
                  </a:lnTo>
                  <a:lnTo>
                    <a:pt x="692294" y="358565"/>
                  </a:lnTo>
                  <a:lnTo>
                    <a:pt x="689190" y="343664"/>
                  </a:lnTo>
                  <a:lnTo>
                    <a:pt x="682981" y="336213"/>
                  </a:lnTo>
                  <a:lnTo>
                    <a:pt x="675840" y="334040"/>
                  </a:lnTo>
                  <a:lnTo>
                    <a:pt x="668700" y="333108"/>
                  </a:lnTo>
                  <a:lnTo>
                    <a:pt x="660318" y="328762"/>
                  </a:lnTo>
                  <a:lnTo>
                    <a:pt x="653178" y="321311"/>
                  </a:lnTo>
                  <a:lnTo>
                    <a:pt x="636414" y="323485"/>
                  </a:lnTo>
                  <a:lnTo>
                    <a:pt x="619650" y="327831"/>
                  </a:lnTo>
                  <a:lnTo>
                    <a:pt x="607232" y="330935"/>
                  </a:lnTo>
                  <a:lnTo>
                    <a:pt x="595745" y="340559"/>
                  </a:lnTo>
                  <a:lnTo>
                    <a:pt x="589536" y="355460"/>
                  </a:lnTo>
                  <a:lnTo>
                    <a:pt x="583328" y="351114"/>
                  </a:lnTo>
                  <a:lnTo>
                    <a:pt x="581465" y="351114"/>
                  </a:lnTo>
                  <a:lnTo>
                    <a:pt x="579292" y="348941"/>
                  </a:lnTo>
                  <a:lnTo>
                    <a:pt x="577119" y="348941"/>
                  </a:lnTo>
                  <a:lnTo>
                    <a:pt x="574014" y="348941"/>
                  </a:lnTo>
                  <a:lnTo>
                    <a:pt x="569978" y="348941"/>
                  </a:lnTo>
                  <a:lnTo>
                    <a:pt x="564701" y="348941"/>
                  </a:lnTo>
                  <a:lnTo>
                    <a:pt x="564701" y="362601"/>
                  </a:lnTo>
                  <a:lnTo>
                    <a:pt x="560665" y="360428"/>
                  </a:lnTo>
                  <a:lnTo>
                    <a:pt x="559734" y="360428"/>
                  </a:lnTo>
                  <a:lnTo>
                    <a:pt x="557561" y="360428"/>
                  </a:lnTo>
                  <a:lnTo>
                    <a:pt x="555387" y="358254"/>
                  </a:lnTo>
                  <a:lnTo>
                    <a:pt x="535519" y="363532"/>
                  </a:lnTo>
                  <a:lnTo>
                    <a:pt x="520928" y="375019"/>
                  </a:lnTo>
                  <a:lnTo>
                    <a:pt x="511615" y="392093"/>
                  </a:lnTo>
                  <a:lnTo>
                    <a:pt x="494850" y="392093"/>
                  </a:lnTo>
                  <a:lnTo>
                    <a:pt x="494850" y="406994"/>
                  </a:lnTo>
                  <a:lnTo>
                    <a:pt x="479328" y="415377"/>
                  </a:lnTo>
                  <a:lnTo>
                    <a:pt x="466910" y="430278"/>
                  </a:lnTo>
                  <a:lnTo>
                    <a:pt x="453251" y="452630"/>
                  </a:lnTo>
                  <a:lnTo>
                    <a:pt x="442696" y="476845"/>
                  </a:lnTo>
                  <a:lnTo>
                    <a:pt x="431209" y="501060"/>
                  </a:lnTo>
                  <a:lnTo>
                    <a:pt x="420654" y="524343"/>
                  </a:lnTo>
                  <a:lnTo>
                    <a:pt x="408236" y="544522"/>
                  </a:lnTo>
                  <a:lnTo>
                    <a:pt x="394577" y="561596"/>
                  </a:lnTo>
                  <a:lnTo>
                    <a:pt x="396750" y="565943"/>
                  </a:lnTo>
                  <a:lnTo>
                    <a:pt x="396750" y="569047"/>
                  </a:lnTo>
                  <a:lnTo>
                    <a:pt x="396750" y="571220"/>
                  </a:lnTo>
                  <a:lnTo>
                    <a:pt x="398923" y="571220"/>
                  </a:lnTo>
                  <a:lnTo>
                    <a:pt x="401096" y="571220"/>
                  </a:lnTo>
                  <a:lnTo>
                    <a:pt x="404200" y="573393"/>
                  </a:lnTo>
                  <a:lnTo>
                    <a:pt x="394887" y="581775"/>
                  </a:lnTo>
                  <a:lnTo>
                    <a:pt x="384332" y="586122"/>
                  </a:lnTo>
                  <a:lnTo>
                    <a:pt x="371914" y="593572"/>
                  </a:lnTo>
                  <a:lnTo>
                    <a:pt x="369741" y="596677"/>
                  </a:lnTo>
                  <a:lnTo>
                    <a:pt x="367568" y="602886"/>
                  </a:lnTo>
                  <a:lnTo>
                    <a:pt x="366636" y="605990"/>
                  </a:lnTo>
                  <a:lnTo>
                    <a:pt x="364463" y="610336"/>
                  </a:lnTo>
                  <a:lnTo>
                    <a:pt x="360427" y="613441"/>
                  </a:lnTo>
                  <a:lnTo>
                    <a:pt x="359496" y="611268"/>
                  </a:lnTo>
                  <a:lnTo>
                    <a:pt x="357323" y="610336"/>
                  </a:lnTo>
                  <a:lnTo>
                    <a:pt x="355150" y="608163"/>
                  </a:lnTo>
                  <a:lnTo>
                    <a:pt x="352045" y="605990"/>
                  </a:lnTo>
                  <a:lnTo>
                    <a:pt x="345836" y="611268"/>
                  </a:lnTo>
                  <a:lnTo>
                    <a:pt x="340559" y="617477"/>
                  </a:lnTo>
                  <a:lnTo>
                    <a:pt x="335281" y="622754"/>
                  </a:lnTo>
                  <a:lnTo>
                    <a:pt x="331246" y="625859"/>
                  </a:lnTo>
                  <a:lnTo>
                    <a:pt x="325968" y="640760"/>
                  </a:lnTo>
                  <a:lnTo>
                    <a:pt x="323795" y="652247"/>
                  </a:lnTo>
                  <a:lnTo>
                    <a:pt x="320690" y="660629"/>
                  </a:lnTo>
                  <a:lnTo>
                    <a:pt x="311377" y="670252"/>
                  </a:lnTo>
                  <a:lnTo>
                    <a:pt x="313550" y="692605"/>
                  </a:lnTo>
                  <a:lnTo>
                    <a:pt x="316655" y="709679"/>
                  </a:lnTo>
                  <a:lnTo>
                    <a:pt x="320690" y="724581"/>
                  </a:lnTo>
                  <a:lnTo>
                    <a:pt x="322864" y="742586"/>
                  </a:lnTo>
                  <a:lnTo>
                    <a:pt x="323795" y="764938"/>
                  </a:lnTo>
                  <a:lnTo>
                    <a:pt x="327831" y="764938"/>
                  </a:lnTo>
                  <a:lnTo>
                    <a:pt x="330004" y="767112"/>
                  </a:lnTo>
                  <a:lnTo>
                    <a:pt x="330935" y="767112"/>
                  </a:lnTo>
                  <a:lnTo>
                    <a:pt x="333108" y="767112"/>
                  </a:lnTo>
                  <a:lnTo>
                    <a:pt x="335281" y="769285"/>
                  </a:lnTo>
                  <a:lnTo>
                    <a:pt x="352977" y="764938"/>
                  </a:lnTo>
                  <a:lnTo>
                    <a:pt x="364463" y="759661"/>
                  </a:lnTo>
                  <a:lnTo>
                    <a:pt x="375018" y="752210"/>
                  </a:lnTo>
                  <a:lnTo>
                    <a:pt x="384332" y="742586"/>
                  </a:lnTo>
                  <a:lnTo>
                    <a:pt x="398923" y="735136"/>
                  </a:lnTo>
                  <a:lnTo>
                    <a:pt x="409478" y="762765"/>
                  </a:lnTo>
                  <a:lnTo>
                    <a:pt x="415687" y="786980"/>
                  </a:lnTo>
                  <a:lnTo>
                    <a:pt x="424069" y="809332"/>
                  </a:lnTo>
                  <a:lnTo>
                    <a:pt x="438660" y="829511"/>
                  </a:lnTo>
                  <a:lnTo>
                    <a:pt x="438660" y="833857"/>
                  </a:lnTo>
                  <a:lnTo>
                    <a:pt x="444869" y="833857"/>
                  </a:lnTo>
                  <a:lnTo>
                    <a:pt x="453251" y="818956"/>
                  </a:lnTo>
                  <a:lnTo>
                    <a:pt x="462564" y="807470"/>
                  </a:lnTo>
                  <a:lnTo>
                    <a:pt x="474051" y="796914"/>
                  </a:lnTo>
                  <a:lnTo>
                    <a:pt x="481191" y="784186"/>
                  </a:lnTo>
                  <a:lnTo>
                    <a:pt x="488331" y="767112"/>
                  </a:lnTo>
                  <a:lnTo>
                    <a:pt x="491436" y="744759"/>
                  </a:lnTo>
                  <a:lnTo>
                    <a:pt x="515340" y="735136"/>
                  </a:lnTo>
                  <a:lnTo>
                    <a:pt x="516271" y="734204"/>
                  </a:lnTo>
                  <a:lnTo>
                    <a:pt x="516271" y="729858"/>
                  </a:lnTo>
                  <a:lnTo>
                    <a:pt x="518444" y="727685"/>
                  </a:lnTo>
                  <a:lnTo>
                    <a:pt x="518444" y="726754"/>
                  </a:lnTo>
                  <a:lnTo>
                    <a:pt x="520618" y="724581"/>
                  </a:lnTo>
                  <a:lnTo>
                    <a:pt x="522791" y="722407"/>
                  </a:lnTo>
                  <a:lnTo>
                    <a:pt x="528068" y="720234"/>
                  </a:lnTo>
                  <a:lnTo>
                    <a:pt x="524032" y="704402"/>
                  </a:lnTo>
                  <a:lnTo>
                    <a:pt x="516892" y="690742"/>
                  </a:lnTo>
                  <a:lnTo>
                    <a:pt x="506337" y="680187"/>
                  </a:lnTo>
                  <a:lnTo>
                    <a:pt x="494850" y="670563"/>
                  </a:lnTo>
                  <a:lnTo>
                    <a:pt x="501059" y="645106"/>
                  </a:lnTo>
                  <a:lnTo>
                    <a:pt x="509441" y="622754"/>
                  </a:lnTo>
                  <a:lnTo>
                    <a:pt x="523101" y="603817"/>
                  </a:lnTo>
                  <a:lnTo>
                    <a:pt x="537692" y="587984"/>
                  </a:lnTo>
                  <a:lnTo>
                    <a:pt x="550110" y="570910"/>
                  </a:lnTo>
                  <a:lnTo>
                    <a:pt x="559423" y="550731"/>
                  </a:lnTo>
                  <a:lnTo>
                    <a:pt x="564701" y="524343"/>
                  </a:lnTo>
                  <a:lnTo>
                    <a:pt x="581465" y="523412"/>
                  </a:lnTo>
                  <a:lnTo>
                    <a:pt x="595125" y="521238"/>
                  </a:lnTo>
                  <a:lnTo>
                    <a:pt x="601334" y="526516"/>
                  </a:lnTo>
                  <a:lnTo>
                    <a:pt x="606611" y="531794"/>
                  </a:lnTo>
                  <a:lnTo>
                    <a:pt x="611889" y="537071"/>
                  </a:lnTo>
                  <a:lnTo>
                    <a:pt x="602575" y="554146"/>
                  </a:lnTo>
                  <a:lnTo>
                    <a:pt x="590157" y="569047"/>
                  </a:lnTo>
                  <a:lnTo>
                    <a:pt x="575566" y="583949"/>
                  </a:lnTo>
                  <a:lnTo>
                    <a:pt x="560976" y="596677"/>
                  </a:lnTo>
                  <a:lnTo>
                    <a:pt x="552593" y="615614"/>
                  </a:lnTo>
                  <a:lnTo>
                    <a:pt x="550420" y="628342"/>
                  </a:lnTo>
                  <a:lnTo>
                    <a:pt x="552593" y="643244"/>
                  </a:lnTo>
                  <a:lnTo>
                    <a:pt x="553525" y="655972"/>
                  </a:lnTo>
                  <a:lnTo>
                    <a:pt x="552593" y="667458"/>
                  </a:lnTo>
                  <a:lnTo>
                    <a:pt x="553525" y="682360"/>
                  </a:lnTo>
                  <a:lnTo>
                    <a:pt x="557561" y="690742"/>
                  </a:lnTo>
                  <a:lnTo>
                    <a:pt x="562838" y="698193"/>
                  </a:lnTo>
                  <a:lnTo>
                    <a:pt x="568116" y="705643"/>
                  </a:lnTo>
                  <a:lnTo>
                    <a:pt x="572152" y="715267"/>
                  </a:lnTo>
                  <a:lnTo>
                    <a:pt x="593883" y="712163"/>
                  </a:lnTo>
                  <a:lnTo>
                    <a:pt x="613751" y="705954"/>
                  </a:lnTo>
                  <a:lnTo>
                    <a:pt x="631447" y="697572"/>
                  </a:lnTo>
                  <a:lnTo>
                    <a:pt x="638587" y="697572"/>
                  </a:lnTo>
                  <a:lnTo>
                    <a:pt x="644796" y="698503"/>
                  </a:lnTo>
                  <a:lnTo>
                    <a:pt x="647900" y="700676"/>
                  </a:lnTo>
                  <a:lnTo>
                    <a:pt x="653178" y="702849"/>
                  </a:lnTo>
                  <a:lnTo>
                    <a:pt x="659387" y="705022"/>
                  </a:lnTo>
                  <a:lnTo>
                    <a:pt x="652246" y="715578"/>
                  </a:lnTo>
                  <a:lnTo>
                    <a:pt x="642933" y="719924"/>
                  </a:lnTo>
                  <a:lnTo>
                    <a:pt x="633620" y="717751"/>
                  </a:lnTo>
                  <a:lnTo>
                    <a:pt x="621202" y="715578"/>
                  </a:lnTo>
                  <a:lnTo>
                    <a:pt x="608784" y="715578"/>
                  </a:lnTo>
                  <a:lnTo>
                    <a:pt x="601644" y="719924"/>
                  </a:lnTo>
                  <a:lnTo>
                    <a:pt x="595435" y="723028"/>
                  </a:lnTo>
                  <a:lnTo>
                    <a:pt x="589226" y="727375"/>
                  </a:lnTo>
                  <a:lnTo>
                    <a:pt x="579913" y="728306"/>
                  </a:lnTo>
                  <a:lnTo>
                    <a:pt x="583017" y="745380"/>
                  </a:lnTo>
                  <a:lnTo>
                    <a:pt x="585190" y="755004"/>
                  </a:lnTo>
                  <a:lnTo>
                    <a:pt x="589226" y="762455"/>
                  </a:lnTo>
                  <a:lnTo>
                    <a:pt x="590157" y="773010"/>
                  </a:lnTo>
                  <a:lnTo>
                    <a:pt x="592331" y="790085"/>
                  </a:lnTo>
                  <a:lnTo>
                    <a:pt x="587053" y="787911"/>
                  </a:lnTo>
                  <a:lnTo>
                    <a:pt x="581775" y="785738"/>
                  </a:lnTo>
                  <a:lnTo>
                    <a:pt x="579602" y="784807"/>
                  </a:lnTo>
                  <a:lnTo>
                    <a:pt x="577429" y="780461"/>
                  </a:lnTo>
                  <a:lnTo>
                    <a:pt x="575256" y="777356"/>
                  </a:lnTo>
                  <a:lnTo>
                    <a:pt x="572152" y="773010"/>
                  </a:lnTo>
                  <a:lnTo>
                    <a:pt x="572152" y="769906"/>
                  </a:lnTo>
                  <a:lnTo>
                    <a:pt x="566874" y="770837"/>
                  </a:lnTo>
                  <a:lnTo>
                    <a:pt x="562838" y="773010"/>
                  </a:lnTo>
                  <a:lnTo>
                    <a:pt x="559734" y="777356"/>
                  </a:lnTo>
                  <a:lnTo>
                    <a:pt x="555698" y="778288"/>
                  </a:lnTo>
                  <a:lnTo>
                    <a:pt x="552593" y="782634"/>
                  </a:lnTo>
                  <a:lnTo>
                    <a:pt x="548558" y="808090"/>
                  </a:lnTo>
                  <a:lnTo>
                    <a:pt x="548558" y="839756"/>
                  </a:lnTo>
                  <a:lnTo>
                    <a:pt x="543280" y="841929"/>
                  </a:lnTo>
                  <a:lnTo>
                    <a:pt x="539244" y="841929"/>
                  </a:lnTo>
                  <a:lnTo>
                    <a:pt x="536140" y="842860"/>
                  </a:lnTo>
                  <a:lnTo>
                    <a:pt x="532104" y="847207"/>
                  </a:lnTo>
                  <a:lnTo>
                    <a:pt x="531173" y="849380"/>
                  </a:lnTo>
                  <a:lnTo>
                    <a:pt x="528999" y="854657"/>
                  </a:lnTo>
                  <a:lnTo>
                    <a:pt x="509131" y="850311"/>
                  </a:lnTo>
                  <a:lnTo>
                    <a:pt x="494540" y="849380"/>
                  </a:lnTo>
                  <a:lnTo>
                    <a:pt x="485227" y="852484"/>
                  </a:lnTo>
                  <a:lnTo>
                    <a:pt x="478086" y="856830"/>
                  </a:lnTo>
                  <a:lnTo>
                    <a:pt x="472809" y="862108"/>
                  </a:lnTo>
                  <a:lnTo>
                    <a:pt x="463495" y="867386"/>
                  </a:lnTo>
                  <a:lnTo>
                    <a:pt x="452940" y="871732"/>
                  </a:lnTo>
                  <a:lnTo>
                    <a:pt x="443627" y="871732"/>
                  </a:lnTo>
                  <a:lnTo>
                    <a:pt x="436487" y="865523"/>
                  </a:lnTo>
                  <a:lnTo>
                    <a:pt x="431209" y="862418"/>
                  </a:lnTo>
                  <a:lnTo>
                    <a:pt x="423138" y="862418"/>
                  </a:lnTo>
                  <a:lnTo>
                    <a:pt x="411651" y="867696"/>
                  </a:lnTo>
                  <a:lnTo>
                    <a:pt x="406373" y="864592"/>
                  </a:lnTo>
                  <a:lnTo>
                    <a:pt x="402338" y="862418"/>
                  </a:lnTo>
                  <a:lnTo>
                    <a:pt x="401406" y="860245"/>
                  </a:lnTo>
                  <a:lnTo>
                    <a:pt x="397371" y="858072"/>
                  </a:lnTo>
                  <a:lnTo>
                    <a:pt x="392093" y="854968"/>
                  </a:lnTo>
                  <a:lnTo>
                    <a:pt x="392093" y="842239"/>
                  </a:lnTo>
                  <a:lnTo>
                    <a:pt x="394266" y="825165"/>
                  </a:lnTo>
                  <a:lnTo>
                    <a:pt x="395197" y="807159"/>
                  </a:lnTo>
                  <a:lnTo>
                    <a:pt x="397371" y="793500"/>
                  </a:lnTo>
                  <a:lnTo>
                    <a:pt x="399544" y="786049"/>
                  </a:lnTo>
                  <a:lnTo>
                    <a:pt x="399544" y="777667"/>
                  </a:lnTo>
                  <a:lnTo>
                    <a:pt x="387126" y="780771"/>
                  </a:lnTo>
                  <a:lnTo>
                    <a:pt x="375639" y="785117"/>
                  </a:lnTo>
                  <a:lnTo>
                    <a:pt x="360117" y="786049"/>
                  </a:lnTo>
                  <a:lnTo>
                    <a:pt x="361048" y="803123"/>
                  </a:lnTo>
                  <a:lnTo>
                    <a:pt x="361048" y="823302"/>
                  </a:lnTo>
                  <a:lnTo>
                    <a:pt x="365084" y="845654"/>
                  </a:lnTo>
                  <a:lnTo>
                    <a:pt x="372224" y="864592"/>
                  </a:lnTo>
                  <a:lnTo>
                    <a:pt x="370051" y="865523"/>
                  </a:lnTo>
                  <a:lnTo>
                    <a:pt x="370051" y="867696"/>
                  </a:lnTo>
                  <a:lnTo>
                    <a:pt x="370051" y="869869"/>
                  </a:lnTo>
                  <a:lnTo>
                    <a:pt x="367878" y="872042"/>
                  </a:lnTo>
                  <a:lnTo>
                    <a:pt x="353287" y="877320"/>
                  </a:lnTo>
                  <a:lnTo>
                    <a:pt x="337765" y="882597"/>
                  </a:lnTo>
                  <a:lnTo>
                    <a:pt x="324105" y="887875"/>
                  </a:lnTo>
                  <a:lnTo>
                    <a:pt x="313550" y="895326"/>
                  </a:lnTo>
                  <a:lnTo>
                    <a:pt x="308273" y="906812"/>
                  </a:lnTo>
                  <a:lnTo>
                    <a:pt x="306099" y="917367"/>
                  </a:lnTo>
                  <a:lnTo>
                    <a:pt x="298959" y="928854"/>
                  </a:lnTo>
                  <a:lnTo>
                    <a:pt x="264500" y="939409"/>
                  </a:lnTo>
                  <a:lnTo>
                    <a:pt x="262327" y="943755"/>
                  </a:lnTo>
                  <a:lnTo>
                    <a:pt x="260154" y="946860"/>
                  </a:lnTo>
                  <a:lnTo>
                    <a:pt x="260154" y="951206"/>
                  </a:lnTo>
                  <a:lnTo>
                    <a:pt x="260154" y="954310"/>
                  </a:lnTo>
                  <a:lnTo>
                    <a:pt x="260154" y="958657"/>
                  </a:lnTo>
                  <a:lnTo>
                    <a:pt x="259222" y="961761"/>
                  </a:lnTo>
                  <a:lnTo>
                    <a:pt x="257049" y="963934"/>
                  </a:lnTo>
                  <a:lnTo>
                    <a:pt x="251771" y="966107"/>
                  </a:lnTo>
                  <a:lnTo>
                    <a:pt x="247736" y="967039"/>
                  </a:lnTo>
                  <a:lnTo>
                    <a:pt x="242458" y="969212"/>
                  </a:lnTo>
                  <a:lnTo>
                    <a:pt x="238422" y="973558"/>
                  </a:lnTo>
                  <a:lnTo>
                    <a:pt x="235318" y="971385"/>
                  </a:lnTo>
                  <a:lnTo>
                    <a:pt x="231282" y="969212"/>
                  </a:lnTo>
                  <a:lnTo>
                    <a:pt x="228178" y="969212"/>
                  </a:lnTo>
                  <a:lnTo>
                    <a:pt x="226004" y="967039"/>
                  </a:lnTo>
                  <a:lnTo>
                    <a:pt x="220727" y="966107"/>
                  </a:lnTo>
                  <a:lnTo>
                    <a:pt x="215449" y="966107"/>
                  </a:lnTo>
                  <a:lnTo>
                    <a:pt x="215449" y="986286"/>
                  </a:lnTo>
                  <a:lnTo>
                    <a:pt x="209240" y="986286"/>
                  </a:lnTo>
                  <a:lnTo>
                    <a:pt x="203963" y="986286"/>
                  </a:lnTo>
                  <a:lnTo>
                    <a:pt x="198685" y="988459"/>
                  </a:lnTo>
                  <a:lnTo>
                    <a:pt x="194650" y="989391"/>
                  </a:lnTo>
                  <a:lnTo>
                    <a:pt x="188441" y="989391"/>
                  </a:lnTo>
                  <a:lnTo>
                    <a:pt x="184405" y="991564"/>
                  </a:lnTo>
                  <a:lnTo>
                    <a:pt x="181300" y="991564"/>
                  </a:lnTo>
                  <a:lnTo>
                    <a:pt x="179127" y="993737"/>
                  </a:lnTo>
                  <a:lnTo>
                    <a:pt x="175091" y="995910"/>
                  </a:lnTo>
                  <a:lnTo>
                    <a:pt x="171987" y="996842"/>
                  </a:lnTo>
                  <a:lnTo>
                    <a:pt x="181300" y="1006465"/>
                  </a:lnTo>
                  <a:lnTo>
                    <a:pt x="193718" y="1013916"/>
                  </a:lnTo>
                  <a:lnTo>
                    <a:pt x="206136" y="1018262"/>
                  </a:lnTo>
                  <a:lnTo>
                    <a:pt x="218554" y="1021367"/>
                  </a:lnTo>
                  <a:lnTo>
                    <a:pt x="220727" y="1040304"/>
                  </a:lnTo>
                  <a:lnTo>
                    <a:pt x="222900" y="1056137"/>
                  </a:lnTo>
                  <a:lnTo>
                    <a:pt x="222900" y="1073211"/>
                  </a:lnTo>
                  <a:lnTo>
                    <a:pt x="218864" y="1088113"/>
                  </a:lnTo>
                  <a:lnTo>
                    <a:pt x="218864" y="1090286"/>
                  </a:lnTo>
                  <a:lnTo>
                    <a:pt x="218864" y="1091217"/>
                  </a:lnTo>
                  <a:lnTo>
                    <a:pt x="216691" y="1091217"/>
                  </a:lnTo>
                  <a:lnTo>
                    <a:pt x="216691" y="1093390"/>
                  </a:lnTo>
                  <a:lnTo>
                    <a:pt x="215760" y="1095563"/>
                  </a:lnTo>
                  <a:lnTo>
                    <a:pt x="202100" y="1100841"/>
                  </a:lnTo>
                  <a:lnTo>
                    <a:pt x="184405" y="1105187"/>
                  </a:lnTo>
                  <a:lnTo>
                    <a:pt x="166709" y="1105187"/>
                  </a:lnTo>
                  <a:lnTo>
                    <a:pt x="149945" y="1100841"/>
                  </a:lnTo>
                  <a:lnTo>
                    <a:pt x="135354" y="1095563"/>
                  </a:lnTo>
                  <a:lnTo>
                    <a:pt x="130077" y="1095563"/>
                  </a:lnTo>
                  <a:lnTo>
                    <a:pt x="126041" y="1097736"/>
                  </a:lnTo>
                  <a:lnTo>
                    <a:pt x="122936" y="1097736"/>
                  </a:lnTo>
                  <a:lnTo>
                    <a:pt x="120763" y="1097736"/>
                  </a:lnTo>
                  <a:lnTo>
                    <a:pt x="118590" y="1098668"/>
                  </a:lnTo>
                  <a:lnTo>
                    <a:pt x="116417" y="1103014"/>
                  </a:lnTo>
                  <a:lnTo>
                    <a:pt x="115796" y="1106739"/>
                  </a:lnTo>
                  <a:lnTo>
                    <a:pt x="111760" y="1119468"/>
                  </a:lnTo>
                  <a:lnTo>
                    <a:pt x="111760" y="1140578"/>
                  </a:lnTo>
                  <a:lnTo>
                    <a:pt x="111760" y="1163861"/>
                  </a:lnTo>
                  <a:lnTo>
                    <a:pt x="113934" y="1188076"/>
                  </a:lnTo>
                  <a:lnTo>
                    <a:pt x="116107" y="1208255"/>
                  </a:lnTo>
                  <a:lnTo>
                    <a:pt x="116107" y="1223157"/>
                  </a:lnTo>
                  <a:lnTo>
                    <a:pt x="119211" y="1223157"/>
                  </a:lnTo>
                  <a:lnTo>
                    <a:pt x="119211" y="1228434"/>
                  </a:lnTo>
                  <a:lnTo>
                    <a:pt x="126351" y="1228434"/>
                  </a:lnTo>
                  <a:lnTo>
                    <a:pt x="131629" y="1227503"/>
                  </a:lnTo>
                  <a:lnTo>
                    <a:pt x="135665" y="1227503"/>
                  </a:lnTo>
                  <a:lnTo>
                    <a:pt x="138769" y="1223157"/>
                  </a:lnTo>
                  <a:lnTo>
                    <a:pt x="144978" y="1225330"/>
                  </a:lnTo>
                  <a:lnTo>
                    <a:pt x="148083" y="1225330"/>
                  </a:lnTo>
                  <a:lnTo>
                    <a:pt x="152118" y="1227503"/>
                  </a:lnTo>
                  <a:lnTo>
                    <a:pt x="155223" y="1228434"/>
                  </a:lnTo>
                  <a:lnTo>
                    <a:pt x="157396" y="1230607"/>
                  </a:lnTo>
                  <a:lnTo>
                    <a:pt x="157396" y="1232780"/>
                  </a:lnTo>
                  <a:lnTo>
                    <a:pt x="157396" y="1234953"/>
                  </a:lnTo>
                  <a:lnTo>
                    <a:pt x="159569" y="1234953"/>
                  </a:lnTo>
                  <a:lnTo>
                    <a:pt x="159569" y="1235885"/>
                  </a:lnTo>
                  <a:lnTo>
                    <a:pt x="153360" y="1252959"/>
                  </a:lnTo>
                  <a:lnTo>
                    <a:pt x="142805" y="1265688"/>
                  </a:lnTo>
                  <a:lnTo>
                    <a:pt x="130387" y="1277174"/>
                  </a:lnTo>
                  <a:lnTo>
                    <a:pt x="116728" y="1287729"/>
                  </a:lnTo>
                  <a:lnTo>
                    <a:pt x="104310" y="1299216"/>
                  </a:lnTo>
                  <a:lnTo>
                    <a:pt x="94996" y="1314117"/>
                  </a:lnTo>
                  <a:lnTo>
                    <a:pt x="94065" y="1324672"/>
                  </a:lnTo>
                  <a:lnTo>
                    <a:pt x="94996" y="1337401"/>
                  </a:lnTo>
                  <a:lnTo>
                    <a:pt x="94996" y="1348887"/>
                  </a:lnTo>
                  <a:lnTo>
                    <a:pt x="91892" y="1357269"/>
                  </a:lnTo>
                  <a:lnTo>
                    <a:pt x="77301" y="1366893"/>
                  </a:lnTo>
                  <a:lnTo>
                    <a:pt x="62710" y="1374344"/>
                  </a:lnTo>
                  <a:lnTo>
                    <a:pt x="48119" y="1383967"/>
                  </a:lnTo>
                  <a:lnTo>
                    <a:pt x="35701" y="1394523"/>
                  </a:lnTo>
                  <a:lnTo>
                    <a:pt x="31666" y="1401973"/>
                  </a:lnTo>
                  <a:lnTo>
                    <a:pt x="24525" y="1415633"/>
                  </a:lnTo>
                  <a:lnTo>
                    <a:pt x="17385" y="1431466"/>
                  </a:lnTo>
                  <a:lnTo>
                    <a:pt x="10245" y="1450403"/>
                  </a:lnTo>
                  <a:lnTo>
                    <a:pt x="3104" y="1466236"/>
                  </a:lnTo>
                  <a:lnTo>
                    <a:pt x="0" y="1481137"/>
                  </a:lnTo>
                  <a:lnTo>
                    <a:pt x="0" y="1492623"/>
                  </a:lnTo>
                  <a:lnTo>
                    <a:pt x="3104" y="1500074"/>
                  </a:lnTo>
                  <a:lnTo>
                    <a:pt x="9313" y="1509698"/>
                  </a:lnTo>
                  <a:lnTo>
                    <a:pt x="12418" y="1518080"/>
                  </a:lnTo>
                  <a:lnTo>
                    <a:pt x="12418" y="1532981"/>
                  </a:lnTo>
                  <a:lnTo>
                    <a:pt x="10245" y="1542605"/>
                  </a:lnTo>
                  <a:lnTo>
                    <a:pt x="7140" y="1555334"/>
                  </a:lnTo>
                  <a:lnTo>
                    <a:pt x="3104" y="1570235"/>
                  </a:lnTo>
                  <a:lnTo>
                    <a:pt x="2173" y="1587309"/>
                  </a:lnTo>
                  <a:lnTo>
                    <a:pt x="5278" y="1597865"/>
                  </a:lnTo>
                  <a:lnTo>
                    <a:pt x="5278" y="1622079"/>
                  </a:lnTo>
                  <a:lnTo>
                    <a:pt x="14591" y="1633566"/>
                  </a:lnTo>
                  <a:lnTo>
                    <a:pt x="29182" y="1646294"/>
                  </a:lnTo>
                  <a:lnTo>
                    <a:pt x="45946" y="1659022"/>
                  </a:lnTo>
                  <a:lnTo>
                    <a:pt x="56501" y="1671751"/>
                  </a:lnTo>
                  <a:lnTo>
                    <a:pt x="65815" y="1695965"/>
                  </a:lnTo>
                  <a:lnTo>
                    <a:pt x="78232" y="1705589"/>
                  </a:lnTo>
                  <a:lnTo>
                    <a:pt x="92823" y="1713040"/>
                  </a:lnTo>
                  <a:lnTo>
                    <a:pt x="107414" y="1720491"/>
                  </a:lnTo>
                  <a:lnTo>
                    <a:pt x="122005" y="1727941"/>
                  </a:lnTo>
                  <a:lnTo>
                    <a:pt x="132560" y="1740670"/>
                  </a:lnTo>
                  <a:lnTo>
                    <a:pt x="139701" y="1738497"/>
                  </a:lnTo>
                  <a:lnTo>
                    <a:pt x="145910" y="1736323"/>
                  </a:lnTo>
                  <a:lnTo>
                    <a:pt x="149014" y="1733219"/>
                  </a:lnTo>
                  <a:lnTo>
                    <a:pt x="153050" y="1731046"/>
                  </a:lnTo>
                  <a:lnTo>
                    <a:pt x="161432" y="1733219"/>
                  </a:lnTo>
                  <a:lnTo>
                    <a:pt x="172918" y="1736323"/>
                  </a:lnTo>
                  <a:lnTo>
                    <a:pt x="185336" y="1736323"/>
                  </a:lnTo>
                  <a:lnTo>
                    <a:pt x="189372" y="1723595"/>
                  </a:lnTo>
                  <a:lnTo>
                    <a:pt x="224763" y="1731046"/>
                  </a:lnTo>
                  <a:lnTo>
                    <a:pt x="239354" y="1725768"/>
                  </a:lnTo>
                  <a:lnTo>
                    <a:pt x="257980" y="1718318"/>
                  </a:lnTo>
                  <a:lnTo>
                    <a:pt x="275676" y="1710867"/>
                  </a:lnTo>
                  <a:lnTo>
                    <a:pt x="290267" y="1713040"/>
                  </a:lnTo>
                  <a:lnTo>
                    <a:pt x="302685" y="1713971"/>
                  </a:lnTo>
                  <a:lnTo>
                    <a:pt x="316344" y="1716144"/>
                  </a:lnTo>
                  <a:lnTo>
                    <a:pt x="336213" y="1747810"/>
                  </a:lnTo>
                  <a:lnTo>
                    <a:pt x="343353" y="1747810"/>
                  </a:lnTo>
                  <a:lnTo>
                    <a:pt x="348631" y="1747810"/>
                  </a:lnTo>
                  <a:lnTo>
                    <a:pt x="353908" y="1745637"/>
                  </a:lnTo>
                  <a:lnTo>
                    <a:pt x="356081" y="1743464"/>
                  </a:lnTo>
                  <a:lnTo>
                    <a:pt x="360117" y="1740359"/>
                  </a:lnTo>
                  <a:lnTo>
                    <a:pt x="367257" y="1742532"/>
                  </a:lnTo>
                  <a:lnTo>
                    <a:pt x="372535" y="1742532"/>
                  </a:lnTo>
                  <a:lnTo>
                    <a:pt x="375639" y="1743464"/>
                  </a:lnTo>
                  <a:lnTo>
                    <a:pt x="379675" y="1747810"/>
                  </a:lnTo>
                  <a:lnTo>
                    <a:pt x="382780" y="1749983"/>
                  </a:lnTo>
                  <a:lnTo>
                    <a:pt x="388989" y="1753088"/>
                  </a:lnTo>
                  <a:lnTo>
                    <a:pt x="382780" y="1775440"/>
                  </a:lnTo>
                  <a:lnTo>
                    <a:pt x="377502" y="1795619"/>
                  </a:lnTo>
                  <a:lnTo>
                    <a:pt x="372224" y="1817971"/>
                  </a:lnTo>
                  <a:lnTo>
                    <a:pt x="388989" y="1835045"/>
                  </a:lnTo>
                  <a:lnTo>
                    <a:pt x="404511" y="1855224"/>
                  </a:lnTo>
                  <a:lnTo>
                    <a:pt x="421275" y="1877576"/>
                  </a:lnTo>
                  <a:lnTo>
                    <a:pt x="431830" y="1899928"/>
                  </a:lnTo>
                  <a:lnTo>
                    <a:pt x="435866" y="1917003"/>
                  </a:lnTo>
                  <a:lnTo>
                    <a:pt x="435866" y="1929731"/>
                  </a:lnTo>
                  <a:lnTo>
                    <a:pt x="438039" y="1942459"/>
                  </a:lnTo>
                  <a:lnTo>
                    <a:pt x="445179" y="1957361"/>
                  </a:lnTo>
                  <a:lnTo>
                    <a:pt x="438970" y="1972262"/>
                  </a:lnTo>
                  <a:lnTo>
                    <a:pt x="431830" y="1989337"/>
                  </a:lnTo>
                  <a:lnTo>
                    <a:pt x="421275" y="2009516"/>
                  </a:lnTo>
                  <a:lnTo>
                    <a:pt x="414135" y="2027522"/>
                  </a:lnTo>
                  <a:lnTo>
                    <a:pt x="410099" y="2048632"/>
                  </a:lnTo>
                  <a:lnTo>
                    <a:pt x="412272" y="2066638"/>
                  </a:lnTo>
                  <a:lnTo>
                    <a:pt x="419412" y="2081539"/>
                  </a:lnTo>
                  <a:lnTo>
                    <a:pt x="430899" y="2096441"/>
                  </a:lnTo>
                  <a:lnTo>
                    <a:pt x="441454" y="2113515"/>
                  </a:lnTo>
                  <a:lnTo>
                    <a:pt x="448594" y="2128416"/>
                  </a:lnTo>
                  <a:lnTo>
                    <a:pt x="448594" y="2133694"/>
                  </a:lnTo>
                  <a:lnTo>
                    <a:pt x="448594" y="2138972"/>
                  </a:lnTo>
                  <a:lnTo>
                    <a:pt x="446421" y="2143318"/>
                  </a:lnTo>
                  <a:lnTo>
                    <a:pt x="445490" y="2148595"/>
                  </a:lnTo>
                  <a:lnTo>
                    <a:pt x="445490" y="2151700"/>
                  </a:lnTo>
                  <a:lnTo>
                    <a:pt x="445490" y="2156046"/>
                  </a:lnTo>
                  <a:lnTo>
                    <a:pt x="452630" y="2159151"/>
                  </a:lnTo>
                  <a:lnTo>
                    <a:pt x="450457" y="2163497"/>
                  </a:lnTo>
                  <a:lnTo>
                    <a:pt x="448284" y="2166601"/>
                  </a:lnTo>
                  <a:lnTo>
                    <a:pt x="448284" y="2170948"/>
                  </a:lnTo>
                  <a:lnTo>
                    <a:pt x="446111" y="2176225"/>
                  </a:lnTo>
                  <a:lnTo>
                    <a:pt x="448284" y="2181503"/>
                  </a:lnTo>
                  <a:lnTo>
                    <a:pt x="450457" y="2181503"/>
                  </a:lnTo>
                  <a:lnTo>
                    <a:pt x="452630" y="2185849"/>
                  </a:lnTo>
                  <a:lnTo>
                    <a:pt x="455734" y="2186780"/>
                  </a:lnTo>
                  <a:lnTo>
                    <a:pt x="459770" y="2191127"/>
                  </a:lnTo>
                  <a:lnTo>
                    <a:pt x="459770" y="2193300"/>
                  </a:lnTo>
                  <a:lnTo>
                    <a:pt x="455734" y="2206028"/>
                  </a:lnTo>
                  <a:lnTo>
                    <a:pt x="465048" y="2224034"/>
                  </a:lnTo>
                  <a:lnTo>
                    <a:pt x="479639" y="2242971"/>
                  </a:lnTo>
                  <a:lnTo>
                    <a:pt x="494230" y="2260046"/>
                  </a:lnTo>
                  <a:lnTo>
                    <a:pt x="504785" y="2278051"/>
                  </a:lnTo>
                  <a:lnTo>
                    <a:pt x="506958" y="2290780"/>
                  </a:lnTo>
                  <a:lnTo>
                    <a:pt x="506958" y="2303508"/>
                  </a:lnTo>
                  <a:lnTo>
                    <a:pt x="506958" y="2314994"/>
                  </a:lnTo>
                  <a:lnTo>
                    <a:pt x="509131" y="2324618"/>
                  </a:lnTo>
                  <a:lnTo>
                    <a:pt x="512236" y="2327723"/>
                  </a:lnTo>
                  <a:lnTo>
                    <a:pt x="516271" y="2333000"/>
                  </a:lnTo>
                  <a:lnTo>
                    <a:pt x="519376" y="2335173"/>
                  </a:lnTo>
                  <a:lnTo>
                    <a:pt x="523411" y="2339520"/>
                  </a:lnTo>
                  <a:lnTo>
                    <a:pt x="528689" y="2342624"/>
                  </a:lnTo>
                  <a:lnTo>
                    <a:pt x="553835" y="2337347"/>
                  </a:lnTo>
                  <a:lnTo>
                    <a:pt x="582086" y="2332069"/>
                  </a:lnTo>
                  <a:lnTo>
                    <a:pt x="609095" y="2324618"/>
                  </a:lnTo>
                  <a:lnTo>
                    <a:pt x="636103" y="2317168"/>
                  </a:lnTo>
                  <a:lnTo>
                    <a:pt x="657834" y="2303508"/>
                  </a:lnTo>
                  <a:lnTo>
                    <a:pt x="675530" y="2287675"/>
                  </a:lnTo>
                  <a:lnTo>
                    <a:pt x="684843" y="2270601"/>
                  </a:lnTo>
                  <a:lnTo>
                    <a:pt x="691984" y="2253526"/>
                  </a:lnTo>
                  <a:lnTo>
                    <a:pt x="715888" y="2233347"/>
                  </a:lnTo>
                  <a:lnTo>
                    <a:pt x="718992" y="2218446"/>
                  </a:lnTo>
                  <a:lnTo>
                    <a:pt x="721165" y="2203544"/>
                  </a:lnTo>
                  <a:lnTo>
                    <a:pt x="723339" y="2188643"/>
                  </a:lnTo>
                  <a:lnTo>
                    <a:pt x="728616" y="2175915"/>
                  </a:lnTo>
                  <a:lnTo>
                    <a:pt x="748485" y="2171568"/>
                  </a:lnTo>
                  <a:lnTo>
                    <a:pt x="752520" y="2168464"/>
                  </a:lnTo>
                  <a:lnTo>
                    <a:pt x="753452" y="2164118"/>
                  </a:lnTo>
                  <a:lnTo>
                    <a:pt x="757488" y="2161013"/>
                  </a:lnTo>
                  <a:lnTo>
                    <a:pt x="759661" y="2158840"/>
                  </a:lnTo>
                  <a:lnTo>
                    <a:pt x="762765" y="2155736"/>
                  </a:lnTo>
                  <a:lnTo>
                    <a:pt x="768043" y="2151390"/>
                  </a:lnTo>
                  <a:lnTo>
                    <a:pt x="764938" y="2131211"/>
                  </a:lnTo>
                  <a:lnTo>
                    <a:pt x="757798" y="2114136"/>
                  </a:lnTo>
                  <a:lnTo>
                    <a:pt x="748485" y="2103581"/>
                  </a:lnTo>
                  <a:lnTo>
                    <a:pt x="757798" y="2084644"/>
                  </a:lnTo>
                  <a:lnTo>
                    <a:pt x="772389" y="2071915"/>
                  </a:lnTo>
                  <a:lnTo>
                    <a:pt x="790084" y="2062291"/>
                  </a:lnTo>
                  <a:lnTo>
                    <a:pt x="808711" y="2053909"/>
                  </a:lnTo>
                  <a:lnTo>
                    <a:pt x="824234" y="2042423"/>
                  </a:lnTo>
                  <a:lnTo>
                    <a:pt x="835720" y="2019140"/>
                  </a:lnTo>
                  <a:lnTo>
                    <a:pt x="837893" y="1996787"/>
                  </a:lnTo>
                  <a:lnTo>
                    <a:pt x="831684" y="1974435"/>
                  </a:lnTo>
                  <a:lnTo>
                    <a:pt x="824544" y="1952083"/>
                  </a:lnTo>
                  <a:lnTo>
                    <a:pt x="817404" y="1931904"/>
                  </a:lnTo>
                  <a:lnTo>
                    <a:pt x="810263" y="1909552"/>
                  </a:lnTo>
                  <a:lnTo>
                    <a:pt x="807159" y="1887200"/>
                  </a:lnTo>
                  <a:lnTo>
                    <a:pt x="812437" y="1862985"/>
                  </a:lnTo>
                  <a:lnTo>
                    <a:pt x="827027" y="1837529"/>
                  </a:lnTo>
                  <a:lnTo>
                    <a:pt x="845654" y="1815177"/>
                  </a:lnTo>
                  <a:lnTo>
                    <a:pt x="867385" y="1794066"/>
                  </a:lnTo>
                  <a:lnTo>
                    <a:pt x="890358" y="1776060"/>
                  </a:lnTo>
                  <a:lnTo>
                    <a:pt x="912090" y="1757123"/>
                  </a:lnTo>
                  <a:lnTo>
                    <a:pt x="931958" y="1736944"/>
                  </a:lnTo>
                  <a:lnTo>
                    <a:pt x="945618" y="1718938"/>
                  </a:lnTo>
                  <a:lnTo>
                    <a:pt x="958036" y="1696586"/>
                  </a:lnTo>
                  <a:lnTo>
                    <a:pt x="968591" y="1674234"/>
                  </a:lnTo>
                  <a:lnTo>
                    <a:pt x="975731" y="1655297"/>
                  </a:lnTo>
                  <a:lnTo>
                    <a:pt x="979767" y="1642569"/>
                  </a:lnTo>
                  <a:lnTo>
                    <a:pt x="979767" y="1631393"/>
                  </a:lnTo>
                  <a:lnTo>
                    <a:pt x="985044" y="1621769"/>
                  </a:lnTo>
                  <a:lnTo>
                    <a:pt x="985044" y="1618665"/>
                  </a:lnTo>
                  <a:lnTo>
                    <a:pt x="963313" y="1621769"/>
                  </a:lnTo>
                  <a:lnTo>
                    <a:pt x="939409" y="1627046"/>
                  </a:lnTo>
                  <a:lnTo>
                    <a:pt x="914263" y="1633255"/>
                  </a:lnTo>
                  <a:lnTo>
                    <a:pt x="895636" y="1641637"/>
                  </a:lnTo>
                  <a:lnTo>
                    <a:pt x="880114" y="1640706"/>
                  </a:lnTo>
                  <a:lnTo>
                    <a:pt x="874836" y="1634497"/>
                  </a:lnTo>
                  <a:lnTo>
                    <a:pt x="872663" y="1629220"/>
                  </a:lnTo>
                  <a:lnTo>
                    <a:pt x="872663" y="1623942"/>
                  </a:lnTo>
                  <a:lnTo>
                    <a:pt x="872663" y="1616491"/>
                  </a:lnTo>
                  <a:lnTo>
                    <a:pt x="868627" y="1611214"/>
                  </a:lnTo>
                  <a:lnTo>
                    <a:pt x="854036" y="1599727"/>
                  </a:lnTo>
                  <a:lnTo>
                    <a:pt x="836341" y="1589172"/>
                  </a:lnTo>
                  <a:lnTo>
                    <a:pt x="819577" y="1577686"/>
                  </a:lnTo>
                  <a:lnTo>
                    <a:pt x="809022" y="1564957"/>
                  </a:lnTo>
                  <a:lnTo>
                    <a:pt x="804986" y="1553471"/>
                  </a:lnTo>
                  <a:lnTo>
                    <a:pt x="802813" y="1545089"/>
                  </a:lnTo>
                  <a:lnTo>
                    <a:pt x="799708" y="1533602"/>
                  </a:lnTo>
                  <a:lnTo>
                    <a:pt x="797535" y="1530498"/>
                  </a:lnTo>
                  <a:lnTo>
                    <a:pt x="792258" y="1526152"/>
                  </a:lnTo>
                  <a:lnTo>
                    <a:pt x="786980" y="1523047"/>
                  </a:lnTo>
                  <a:lnTo>
                    <a:pt x="782944" y="1517770"/>
                  </a:lnTo>
                  <a:lnTo>
                    <a:pt x="779840" y="1513423"/>
                  </a:lnTo>
                  <a:lnTo>
                    <a:pt x="779840" y="1476480"/>
                  </a:lnTo>
                  <a:lnTo>
                    <a:pt x="777667" y="1471203"/>
                  </a:lnTo>
                  <a:lnTo>
                    <a:pt x="772389" y="1466856"/>
                  </a:lnTo>
                  <a:lnTo>
                    <a:pt x="768353" y="1463752"/>
                  </a:lnTo>
                  <a:lnTo>
                    <a:pt x="763076" y="1459406"/>
                  </a:lnTo>
                  <a:lnTo>
                    <a:pt x="759971" y="1456301"/>
                  </a:lnTo>
                  <a:lnTo>
                    <a:pt x="750658" y="1436122"/>
                  </a:lnTo>
                  <a:lnTo>
                    <a:pt x="743518" y="1415943"/>
                  </a:lnTo>
                  <a:lnTo>
                    <a:pt x="736377" y="1393591"/>
                  </a:lnTo>
                  <a:lnTo>
                    <a:pt x="724891" y="1374654"/>
                  </a:lnTo>
                  <a:lnTo>
                    <a:pt x="712473" y="1357580"/>
                  </a:lnTo>
                  <a:lnTo>
                    <a:pt x="712473" y="1350129"/>
                  </a:lnTo>
                  <a:lnTo>
                    <a:pt x="716509" y="1350129"/>
                  </a:lnTo>
                  <a:lnTo>
                    <a:pt x="719613" y="1357580"/>
                  </a:lnTo>
                  <a:lnTo>
                    <a:pt x="723649" y="1363788"/>
                  </a:lnTo>
                  <a:lnTo>
                    <a:pt x="726753" y="1366893"/>
                  </a:lnTo>
                  <a:lnTo>
                    <a:pt x="730789" y="1369066"/>
                  </a:lnTo>
                  <a:lnTo>
                    <a:pt x="733894" y="1371239"/>
                  </a:lnTo>
                  <a:lnTo>
                    <a:pt x="737930" y="1372170"/>
                  </a:lnTo>
                  <a:lnTo>
                    <a:pt x="738861" y="1376517"/>
                  </a:lnTo>
                  <a:lnTo>
                    <a:pt x="745070" y="1378690"/>
                  </a:lnTo>
                  <a:lnTo>
                    <a:pt x="755625" y="1386141"/>
                  </a:lnTo>
                  <a:lnTo>
                    <a:pt x="762765" y="1396696"/>
                  </a:lnTo>
                  <a:lnTo>
                    <a:pt x="768043" y="1409424"/>
                  </a:lnTo>
                  <a:lnTo>
                    <a:pt x="774252" y="1423084"/>
                  </a:lnTo>
                  <a:lnTo>
                    <a:pt x="779529" y="1435812"/>
                  </a:lnTo>
                  <a:lnTo>
                    <a:pt x="799398" y="1448540"/>
                  </a:lnTo>
                  <a:lnTo>
                    <a:pt x="804675" y="1459095"/>
                  </a:lnTo>
                  <a:lnTo>
                    <a:pt x="806848" y="1472755"/>
                  </a:lnTo>
                  <a:lnTo>
                    <a:pt x="809022" y="1485483"/>
                  </a:lnTo>
                  <a:lnTo>
                    <a:pt x="812126" y="1496038"/>
                  </a:lnTo>
                  <a:lnTo>
                    <a:pt x="824544" y="1510940"/>
                  </a:lnTo>
                  <a:lnTo>
                    <a:pt x="838204" y="1525841"/>
                  </a:lnTo>
                  <a:lnTo>
                    <a:pt x="850621" y="1542916"/>
                  </a:lnTo>
                  <a:lnTo>
                    <a:pt x="859935" y="1560922"/>
                  </a:lnTo>
                  <a:lnTo>
                    <a:pt x="860866" y="1572408"/>
                  </a:lnTo>
                  <a:lnTo>
                    <a:pt x="860866" y="1582963"/>
                  </a:lnTo>
                  <a:lnTo>
                    <a:pt x="863039" y="1594450"/>
                  </a:lnTo>
                  <a:lnTo>
                    <a:pt x="868317" y="1605005"/>
                  </a:lnTo>
                  <a:lnTo>
                    <a:pt x="870490" y="1609351"/>
                  </a:lnTo>
                  <a:lnTo>
                    <a:pt x="872663" y="1611524"/>
                  </a:lnTo>
                  <a:lnTo>
                    <a:pt x="874836" y="1612456"/>
                  </a:lnTo>
                  <a:lnTo>
                    <a:pt x="875767" y="1612456"/>
                  </a:lnTo>
                  <a:lnTo>
                    <a:pt x="879803" y="1614629"/>
                  </a:lnTo>
                  <a:lnTo>
                    <a:pt x="889117" y="1614629"/>
                  </a:lnTo>
                  <a:lnTo>
                    <a:pt x="901534" y="1611524"/>
                  </a:lnTo>
                  <a:lnTo>
                    <a:pt x="913952" y="1604074"/>
                  </a:lnTo>
                  <a:lnTo>
                    <a:pt x="928543" y="1597865"/>
                  </a:lnTo>
                  <a:lnTo>
                    <a:pt x="946239" y="1592587"/>
                  </a:lnTo>
                  <a:lnTo>
                    <a:pt x="963003" y="1589483"/>
                  </a:lnTo>
                  <a:lnTo>
                    <a:pt x="979767" y="1582032"/>
                  </a:lnTo>
                  <a:lnTo>
                    <a:pt x="992185" y="1572408"/>
                  </a:lnTo>
                  <a:lnTo>
                    <a:pt x="1002740" y="1560922"/>
                  </a:lnTo>
                  <a:lnTo>
                    <a:pt x="1016399" y="1553471"/>
                  </a:lnTo>
                  <a:lnTo>
                    <a:pt x="1039372" y="1553471"/>
                  </a:lnTo>
                  <a:lnTo>
                    <a:pt x="1039372" y="1544468"/>
                  </a:lnTo>
                  <a:lnTo>
                    <a:pt x="1057999" y="1531740"/>
                  </a:lnTo>
                  <a:lnTo>
                    <a:pt x="1075694" y="1520253"/>
                  </a:lnTo>
                  <a:lnTo>
                    <a:pt x="1075694" y="1500074"/>
                  </a:lnTo>
                  <a:lnTo>
                    <a:pt x="1089354" y="1494797"/>
                  </a:lnTo>
                  <a:lnTo>
                    <a:pt x="1095563" y="1487346"/>
                  </a:lnTo>
                  <a:lnTo>
                    <a:pt x="1101772" y="1477722"/>
                  </a:lnTo>
                  <a:lnTo>
                    <a:pt x="1108912" y="1468098"/>
                  </a:lnTo>
                  <a:lnTo>
                    <a:pt x="1087181" y="1450092"/>
                  </a:lnTo>
                  <a:lnTo>
                    <a:pt x="1060172" y="1435191"/>
                  </a:lnTo>
                  <a:lnTo>
                    <a:pt x="1057999" y="1420290"/>
                  </a:lnTo>
                  <a:lnTo>
                    <a:pt x="1055826" y="1401352"/>
                  </a:lnTo>
                  <a:lnTo>
                    <a:pt x="1035958" y="1416254"/>
                  </a:lnTo>
                  <a:lnTo>
                    <a:pt x="1019193" y="1435191"/>
                  </a:lnTo>
                  <a:lnTo>
                    <a:pt x="1008638" y="1435191"/>
                  </a:lnTo>
                  <a:lnTo>
                    <a:pt x="999325" y="1437364"/>
                  </a:lnTo>
                  <a:lnTo>
                    <a:pt x="992185" y="1438295"/>
                  </a:lnTo>
                  <a:lnTo>
                    <a:pt x="990011" y="1433018"/>
                  </a:lnTo>
                  <a:lnTo>
                    <a:pt x="989080" y="1427740"/>
                  </a:lnTo>
                  <a:lnTo>
                    <a:pt x="989080" y="1422463"/>
                  </a:lnTo>
                  <a:lnTo>
                    <a:pt x="986907" y="1416254"/>
                  </a:lnTo>
                  <a:lnTo>
                    <a:pt x="984734" y="1410976"/>
                  </a:lnTo>
                  <a:lnTo>
                    <a:pt x="979456" y="1408803"/>
                  </a:lnTo>
                  <a:lnTo>
                    <a:pt x="977283" y="1408803"/>
                  </a:lnTo>
                  <a:lnTo>
                    <a:pt x="975110" y="1408803"/>
                  </a:lnTo>
                  <a:lnTo>
                    <a:pt x="975110" y="1410976"/>
                  </a:lnTo>
                  <a:lnTo>
                    <a:pt x="974179" y="1413149"/>
                  </a:lnTo>
                  <a:lnTo>
                    <a:pt x="972006" y="1418427"/>
                  </a:lnTo>
                  <a:lnTo>
                    <a:pt x="964865" y="1407872"/>
                  </a:lnTo>
                  <a:lnTo>
                    <a:pt x="957725" y="1392970"/>
                  </a:lnTo>
                  <a:lnTo>
                    <a:pt x="948412" y="1375896"/>
                  </a:lnTo>
                  <a:lnTo>
                    <a:pt x="943134" y="1358821"/>
                  </a:lnTo>
                  <a:lnTo>
                    <a:pt x="939098" y="1343920"/>
                  </a:lnTo>
                  <a:lnTo>
                    <a:pt x="946239" y="1343920"/>
                  </a:lnTo>
                  <a:lnTo>
                    <a:pt x="950274" y="1343920"/>
                  </a:lnTo>
                  <a:lnTo>
                    <a:pt x="952448" y="1343920"/>
                  </a:lnTo>
                  <a:lnTo>
                    <a:pt x="953379" y="1343920"/>
                  </a:lnTo>
                  <a:lnTo>
                    <a:pt x="955552" y="1343920"/>
                  </a:lnTo>
                  <a:lnTo>
                    <a:pt x="967039" y="1353544"/>
                  </a:lnTo>
                  <a:lnTo>
                    <a:pt x="972316" y="1363167"/>
                  </a:lnTo>
                  <a:lnTo>
                    <a:pt x="975421" y="1373723"/>
                  </a:lnTo>
                  <a:lnTo>
                    <a:pt x="984734" y="1381173"/>
                  </a:lnTo>
                  <a:lnTo>
                    <a:pt x="997152" y="1388624"/>
                  </a:lnTo>
                  <a:lnTo>
                    <a:pt x="1008638" y="1393902"/>
                  </a:lnTo>
                  <a:lnTo>
                    <a:pt x="1019193" y="1401352"/>
                  </a:lnTo>
                  <a:lnTo>
                    <a:pt x="1031611" y="1401352"/>
                  </a:lnTo>
                  <a:lnTo>
                    <a:pt x="1040925" y="1400421"/>
                  </a:lnTo>
                  <a:lnTo>
                    <a:pt x="1048065" y="1398248"/>
                  </a:lnTo>
                  <a:lnTo>
                    <a:pt x="1059551" y="1393902"/>
                  </a:lnTo>
                  <a:lnTo>
                    <a:pt x="1066692" y="1407561"/>
                  </a:lnTo>
                  <a:lnTo>
                    <a:pt x="1071969" y="1418116"/>
                  </a:lnTo>
                  <a:lnTo>
                    <a:pt x="1102082" y="1420290"/>
                  </a:lnTo>
                  <a:lnTo>
                    <a:pt x="1133438" y="1422463"/>
                  </a:lnTo>
                  <a:lnTo>
                    <a:pt x="1164793" y="1422463"/>
                  </a:lnTo>
                  <a:lnTo>
                    <a:pt x="1194906" y="1418116"/>
                  </a:lnTo>
                  <a:lnTo>
                    <a:pt x="1206392" y="1429603"/>
                  </a:lnTo>
                  <a:lnTo>
                    <a:pt x="1218810" y="1437985"/>
                  </a:lnTo>
                  <a:lnTo>
                    <a:pt x="1231228" y="1447609"/>
                  </a:lnTo>
                  <a:lnTo>
                    <a:pt x="1238368" y="1458164"/>
                  </a:lnTo>
                  <a:lnTo>
                    <a:pt x="1235264" y="1471824"/>
                  </a:lnTo>
                  <a:lnTo>
                    <a:pt x="1238368" y="1474928"/>
                  </a:lnTo>
                  <a:lnTo>
                    <a:pt x="1242404" y="1479274"/>
                  </a:lnTo>
                  <a:lnTo>
                    <a:pt x="1247681" y="1482379"/>
                  </a:lnTo>
                  <a:lnTo>
                    <a:pt x="1251717" y="1486725"/>
                  </a:lnTo>
                  <a:lnTo>
                    <a:pt x="1262273" y="1487656"/>
                  </a:lnTo>
                  <a:lnTo>
                    <a:pt x="1271586" y="1487656"/>
                  </a:lnTo>
                  <a:lnTo>
                    <a:pt x="1284004" y="1486725"/>
                  </a:lnTo>
                  <a:lnTo>
                    <a:pt x="1288039" y="1524910"/>
                  </a:lnTo>
                  <a:lnTo>
                    <a:pt x="1296422" y="1556575"/>
                  </a:lnTo>
                  <a:lnTo>
                    <a:pt x="1308840" y="1586068"/>
                  </a:lnTo>
                  <a:lnTo>
                    <a:pt x="1327466" y="1613697"/>
                  </a:lnTo>
                  <a:lnTo>
                    <a:pt x="1327466" y="1615870"/>
                  </a:lnTo>
                  <a:lnTo>
                    <a:pt x="1325293" y="1618044"/>
                  </a:lnTo>
                  <a:lnTo>
                    <a:pt x="1323120" y="1621148"/>
                  </a:lnTo>
                  <a:lnTo>
                    <a:pt x="1322188" y="1625494"/>
                  </a:lnTo>
                  <a:lnTo>
                    <a:pt x="1323120" y="1628599"/>
                  </a:lnTo>
                  <a:lnTo>
                    <a:pt x="1329329" y="1645673"/>
                  </a:lnTo>
                  <a:lnTo>
                    <a:pt x="1339884" y="1665852"/>
                  </a:lnTo>
                  <a:lnTo>
                    <a:pt x="1351370" y="1678581"/>
                  </a:lnTo>
                  <a:lnTo>
                    <a:pt x="1352302" y="1680754"/>
                  </a:lnTo>
                  <a:lnTo>
                    <a:pt x="1354475" y="1680754"/>
                  </a:lnTo>
                  <a:lnTo>
                    <a:pt x="1356648" y="1682927"/>
                  </a:lnTo>
                  <a:lnTo>
                    <a:pt x="1358821" y="1682927"/>
                  </a:lnTo>
                  <a:lnTo>
                    <a:pt x="1378690" y="1658712"/>
                  </a:lnTo>
                  <a:lnTo>
                    <a:pt x="1391108" y="1633255"/>
                  </a:lnTo>
                  <a:lnTo>
                    <a:pt x="1400421" y="1601590"/>
                  </a:lnTo>
                  <a:lnTo>
                    <a:pt x="1403525" y="1564647"/>
                  </a:lnTo>
                  <a:lnTo>
                    <a:pt x="1415943" y="1557196"/>
                  </a:lnTo>
                  <a:lnTo>
                    <a:pt x="1425257" y="1547572"/>
                  </a:lnTo>
                  <a:lnTo>
                    <a:pt x="1434570" y="1540122"/>
                  </a:lnTo>
                  <a:lnTo>
                    <a:pt x="1451334" y="1540122"/>
                  </a:lnTo>
                  <a:lnTo>
                    <a:pt x="1463752" y="1507214"/>
                  </a:lnTo>
                  <a:lnTo>
                    <a:pt x="1470892" y="1501937"/>
                  </a:lnTo>
                  <a:lnTo>
                    <a:pt x="1478032" y="1499764"/>
                  </a:lnTo>
                  <a:lnTo>
                    <a:pt x="1485172" y="1499764"/>
                  </a:lnTo>
                  <a:lnTo>
                    <a:pt x="1488277" y="1497591"/>
                  </a:lnTo>
                  <a:lnTo>
                    <a:pt x="1493555" y="1490140"/>
                  </a:lnTo>
                  <a:lnTo>
                    <a:pt x="1497590" y="1475239"/>
                  </a:lnTo>
                  <a:lnTo>
                    <a:pt x="1512181" y="1475239"/>
                  </a:lnTo>
                  <a:lnTo>
                    <a:pt x="1526772" y="1477412"/>
                  </a:lnTo>
                  <a:lnTo>
                    <a:pt x="1543536" y="1475239"/>
                  </a:lnTo>
                  <a:lnTo>
                    <a:pt x="1544468" y="1473065"/>
                  </a:lnTo>
                  <a:lnTo>
                    <a:pt x="1546641" y="1472134"/>
                  </a:lnTo>
                  <a:lnTo>
                    <a:pt x="1548814" y="1467788"/>
                  </a:lnTo>
                  <a:lnTo>
                    <a:pt x="1550987" y="1465615"/>
                  </a:lnTo>
                  <a:lnTo>
                    <a:pt x="1554092" y="1462510"/>
                  </a:lnTo>
                  <a:lnTo>
                    <a:pt x="1565578" y="1480516"/>
                  </a:lnTo>
                  <a:lnTo>
                    <a:pt x="1573960" y="1495418"/>
                  </a:lnTo>
                  <a:lnTo>
                    <a:pt x="1585447" y="1509077"/>
                  </a:lnTo>
                  <a:lnTo>
                    <a:pt x="1592587" y="1523979"/>
                  </a:lnTo>
                  <a:lnTo>
                    <a:pt x="1597864" y="1541984"/>
                  </a:lnTo>
                  <a:lnTo>
                    <a:pt x="1597864" y="1564337"/>
                  </a:lnTo>
                  <a:lnTo>
                    <a:pt x="1600037" y="1566509"/>
                  </a:lnTo>
                  <a:lnTo>
                    <a:pt x="1600969" y="1566509"/>
                  </a:lnTo>
                  <a:lnTo>
                    <a:pt x="1600969" y="1567441"/>
                  </a:lnTo>
                  <a:lnTo>
                    <a:pt x="1603142" y="1567441"/>
                  </a:lnTo>
                  <a:lnTo>
                    <a:pt x="1610282" y="1567441"/>
                  </a:lnTo>
                  <a:lnTo>
                    <a:pt x="1617422" y="1566509"/>
                  </a:lnTo>
                  <a:lnTo>
                    <a:pt x="1621458" y="1564337"/>
                  </a:lnTo>
                  <a:lnTo>
                    <a:pt x="1626736" y="1559990"/>
                  </a:lnTo>
                  <a:lnTo>
                    <a:pt x="1629840" y="1556886"/>
                  </a:lnTo>
                  <a:lnTo>
                    <a:pt x="1641327" y="1569614"/>
                  </a:lnTo>
                  <a:lnTo>
                    <a:pt x="1648467" y="1586688"/>
                  </a:lnTo>
                  <a:lnTo>
                    <a:pt x="1650640" y="1606867"/>
                  </a:lnTo>
                  <a:lnTo>
                    <a:pt x="1650640" y="1629220"/>
                  </a:lnTo>
                  <a:lnTo>
                    <a:pt x="1650640" y="1649399"/>
                  </a:lnTo>
                  <a:lnTo>
                    <a:pt x="1650640" y="1668336"/>
                  </a:lnTo>
                  <a:lnTo>
                    <a:pt x="1653745" y="1683237"/>
                  </a:lnTo>
                  <a:lnTo>
                    <a:pt x="1653745" y="1686342"/>
                  </a:lnTo>
                  <a:lnTo>
                    <a:pt x="1663058" y="1683237"/>
                  </a:lnTo>
                  <a:lnTo>
                    <a:pt x="1663058" y="1686342"/>
                  </a:lnTo>
                  <a:lnTo>
                    <a:pt x="1672371" y="1699070"/>
                  </a:lnTo>
                  <a:lnTo>
                    <a:pt x="1677649" y="1713971"/>
                  </a:lnTo>
                  <a:lnTo>
                    <a:pt x="1682927" y="1728873"/>
                  </a:lnTo>
                  <a:lnTo>
                    <a:pt x="1686962" y="1745947"/>
                  </a:lnTo>
                  <a:lnTo>
                    <a:pt x="1693171" y="1760849"/>
                  </a:lnTo>
                  <a:lnTo>
                    <a:pt x="1702485" y="1768299"/>
                  </a:lnTo>
                  <a:lnTo>
                    <a:pt x="1704658" y="1770472"/>
                  </a:lnTo>
                  <a:lnTo>
                    <a:pt x="1715213" y="1775750"/>
                  </a:lnTo>
                  <a:lnTo>
                    <a:pt x="1726699" y="1785374"/>
                  </a:lnTo>
                  <a:lnTo>
                    <a:pt x="1737255" y="1785374"/>
                  </a:lnTo>
                  <a:lnTo>
                    <a:pt x="1736323" y="1758986"/>
                  </a:lnTo>
                  <a:lnTo>
                    <a:pt x="1729183" y="1733529"/>
                  </a:lnTo>
                  <a:lnTo>
                    <a:pt x="1717696" y="1711177"/>
                  </a:lnTo>
                  <a:lnTo>
                    <a:pt x="1703106" y="1696276"/>
                  </a:lnTo>
                  <a:lnTo>
                    <a:pt x="1700001" y="1694103"/>
                  </a:lnTo>
                  <a:lnTo>
                    <a:pt x="1695965" y="1694103"/>
                  </a:lnTo>
                  <a:lnTo>
                    <a:pt x="1692861" y="1694103"/>
                  </a:lnTo>
                  <a:lnTo>
                    <a:pt x="1688825" y="1694103"/>
                  </a:lnTo>
                  <a:lnTo>
                    <a:pt x="1687894" y="1691930"/>
                  </a:lnTo>
                  <a:lnTo>
                    <a:pt x="1681685" y="1681374"/>
                  </a:lnTo>
                  <a:lnTo>
                    <a:pt x="1680753" y="1671751"/>
                  </a:lnTo>
                  <a:lnTo>
                    <a:pt x="1676718" y="1664300"/>
                  </a:lnTo>
                  <a:lnTo>
                    <a:pt x="1667404" y="1659022"/>
                  </a:lnTo>
                  <a:lnTo>
                    <a:pt x="1676718" y="1634808"/>
                  </a:lnTo>
                  <a:lnTo>
                    <a:pt x="1683858" y="1605315"/>
                  </a:lnTo>
                  <a:lnTo>
                    <a:pt x="1700622" y="1618975"/>
                  </a:lnTo>
                  <a:lnTo>
                    <a:pt x="1716144" y="1631703"/>
                  </a:lnTo>
                  <a:lnTo>
                    <a:pt x="1730735" y="1644431"/>
                  </a:lnTo>
                  <a:lnTo>
                    <a:pt x="1742222" y="1659333"/>
                  </a:lnTo>
                  <a:lnTo>
                    <a:pt x="1747499" y="1679512"/>
                  </a:lnTo>
                  <a:lnTo>
                    <a:pt x="1754640" y="1679512"/>
                  </a:lnTo>
                  <a:lnTo>
                    <a:pt x="1815176" y="1629841"/>
                  </a:lnTo>
                  <a:lnTo>
                    <a:pt x="1813003" y="1600348"/>
                  </a:lnTo>
                  <a:lnTo>
                    <a:pt x="1807726" y="1576133"/>
                  </a:lnTo>
                  <a:lnTo>
                    <a:pt x="1796239" y="1558128"/>
                  </a:lnTo>
                  <a:lnTo>
                    <a:pt x="1783822" y="1541053"/>
                  </a:lnTo>
                  <a:lnTo>
                    <a:pt x="1767057" y="1525220"/>
                  </a:lnTo>
                  <a:lnTo>
                    <a:pt x="1769230" y="1510319"/>
                  </a:lnTo>
                  <a:lnTo>
                    <a:pt x="1774508" y="1500695"/>
                  </a:lnTo>
                  <a:lnTo>
                    <a:pt x="1780717" y="1495418"/>
                  </a:lnTo>
                  <a:lnTo>
                    <a:pt x="1787857" y="1489209"/>
                  </a:lnTo>
                  <a:lnTo>
                    <a:pt x="1794066" y="1480827"/>
                  </a:lnTo>
                  <a:lnTo>
                    <a:pt x="1800275" y="1480827"/>
                  </a:lnTo>
                  <a:lnTo>
                    <a:pt x="1805553" y="1481758"/>
                  </a:lnTo>
                  <a:lnTo>
                    <a:pt x="1807726" y="1481758"/>
                  </a:lnTo>
                  <a:lnTo>
                    <a:pt x="1810830" y="1483931"/>
                  </a:lnTo>
                  <a:lnTo>
                    <a:pt x="1813003" y="1488277"/>
                  </a:lnTo>
                  <a:lnTo>
                    <a:pt x="1816108" y="1493555"/>
                  </a:lnTo>
                  <a:lnTo>
                    <a:pt x="1818281" y="1496659"/>
                  </a:lnTo>
                  <a:lnTo>
                    <a:pt x="1816108" y="1501006"/>
                  </a:lnTo>
                  <a:lnTo>
                    <a:pt x="1815176" y="1504110"/>
                  </a:lnTo>
                  <a:lnTo>
                    <a:pt x="1811141" y="1506283"/>
                  </a:lnTo>
                  <a:lnTo>
                    <a:pt x="1808036" y="1506283"/>
                  </a:lnTo>
                  <a:lnTo>
                    <a:pt x="1804000" y="1508456"/>
                  </a:lnTo>
                  <a:lnTo>
                    <a:pt x="1804000" y="1518080"/>
                  </a:lnTo>
                  <a:lnTo>
                    <a:pt x="1804000" y="1523358"/>
                  </a:lnTo>
                  <a:lnTo>
                    <a:pt x="1806173" y="1528635"/>
                  </a:lnTo>
                  <a:lnTo>
                    <a:pt x="1808346" y="1533913"/>
                  </a:lnTo>
                  <a:lnTo>
                    <a:pt x="1811451" y="1532981"/>
                  </a:lnTo>
                  <a:lnTo>
                    <a:pt x="1813624" y="1532981"/>
                  </a:lnTo>
                  <a:lnTo>
                    <a:pt x="1815797" y="1532981"/>
                  </a:lnTo>
                  <a:lnTo>
                    <a:pt x="1816729" y="1530808"/>
                  </a:lnTo>
                  <a:lnTo>
                    <a:pt x="1818902" y="1530808"/>
                  </a:lnTo>
                  <a:lnTo>
                    <a:pt x="1826042" y="1526462"/>
                  </a:lnTo>
                  <a:lnTo>
                    <a:pt x="1830078" y="1523358"/>
                  </a:lnTo>
                  <a:lnTo>
                    <a:pt x="1831009" y="1521184"/>
                  </a:lnTo>
                  <a:lnTo>
                    <a:pt x="1835045" y="1518080"/>
                  </a:lnTo>
                  <a:lnTo>
                    <a:pt x="1838150" y="1513734"/>
                  </a:lnTo>
                  <a:lnTo>
                    <a:pt x="1837218" y="1508456"/>
                  </a:lnTo>
                  <a:lnTo>
                    <a:pt x="1837218" y="1503179"/>
                  </a:lnTo>
                  <a:lnTo>
                    <a:pt x="1835045" y="1501006"/>
                  </a:lnTo>
                  <a:lnTo>
                    <a:pt x="1835045" y="1498832"/>
                  </a:lnTo>
                  <a:lnTo>
                    <a:pt x="1835045" y="1495728"/>
                  </a:lnTo>
                  <a:lnTo>
                    <a:pt x="1835045" y="1491382"/>
                  </a:lnTo>
                  <a:lnTo>
                    <a:pt x="1835045" y="1483931"/>
                  </a:lnTo>
                  <a:lnTo>
                    <a:pt x="1862054" y="1478653"/>
                  </a:lnTo>
                  <a:lnTo>
                    <a:pt x="1891236" y="1469030"/>
                  </a:lnTo>
                  <a:lnTo>
                    <a:pt x="1916382" y="1458474"/>
                  </a:lnTo>
                  <a:lnTo>
                    <a:pt x="1940286" y="1443573"/>
                  </a:lnTo>
                  <a:lnTo>
                    <a:pt x="1958913" y="1423394"/>
                  </a:lnTo>
                  <a:lnTo>
                    <a:pt x="1967295" y="1408493"/>
                  </a:lnTo>
                  <a:lnTo>
                    <a:pt x="1974435" y="1394833"/>
                  </a:lnTo>
                  <a:lnTo>
                    <a:pt x="1981575" y="1379932"/>
                  </a:lnTo>
                  <a:lnTo>
                    <a:pt x="1993993" y="1371550"/>
                  </a:lnTo>
                  <a:lnTo>
                    <a:pt x="1993993" y="1351992"/>
                  </a:lnTo>
                  <a:lnTo>
                    <a:pt x="1993062" y="1329639"/>
                  </a:lnTo>
                  <a:lnTo>
                    <a:pt x="1989026" y="1309460"/>
                  </a:lnTo>
                  <a:lnTo>
                    <a:pt x="1981886" y="1289281"/>
                  </a:lnTo>
                  <a:lnTo>
                    <a:pt x="1973504" y="1274380"/>
                  </a:lnTo>
                  <a:lnTo>
                    <a:pt x="1958913" y="1264756"/>
                  </a:lnTo>
                  <a:lnTo>
                    <a:pt x="1964190" y="1252028"/>
                  </a:lnTo>
                  <a:lnTo>
                    <a:pt x="1969468" y="1244577"/>
                  </a:lnTo>
                  <a:lnTo>
                    <a:pt x="1976608" y="1237127"/>
                  </a:lnTo>
                  <a:lnTo>
                    <a:pt x="1983748" y="1227503"/>
                  </a:lnTo>
                  <a:lnTo>
                    <a:pt x="2003617" y="1227503"/>
                  </a:lnTo>
                  <a:lnTo>
                    <a:pt x="2003617" y="1214774"/>
                  </a:lnTo>
                  <a:lnTo>
                    <a:pt x="1998339" y="1214774"/>
                  </a:lnTo>
                  <a:lnTo>
                    <a:pt x="1987784" y="1209497"/>
                  </a:lnTo>
                  <a:lnTo>
                    <a:pt x="1978471" y="1209497"/>
                  </a:lnTo>
                  <a:lnTo>
                    <a:pt x="1969157" y="1212601"/>
                  </a:lnTo>
                  <a:lnTo>
                    <a:pt x="1958602" y="1218810"/>
                  </a:lnTo>
                  <a:lnTo>
                    <a:pt x="1954567" y="1212601"/>
                  </a:lnTo>
                  <a:lnTo>
                    <a:pt x="1951462" y="1209497"/>
                  </a:lnTo>
                  <a:lnTo>
                    <a:pt x="1947426" y="1205151"/>
                  </a:lnTo>
                  <a:lnTo>
                    <a:pt x="1942149" y="1202046"/>
                  </a:lnTo>
                  <a:lnTo>
                    <a:pt x="1935008" y="1197700"/>
                  </a:lnTo>
                  <a:lnTo>
                    <a:pt x="1942149" y="1184972"/>
                  </a:lnTo>
                  <a:lnTo>
                    <a:pt x="1954567" y="1174416"/>
                  </a:lnTo>
                  <a:lnTo>
                    <a:pt x="1966985" y="1164793"/>
                  </a:lnTo>
                  <a:lnTo>
                    <a:pt x="1978471" y="1153306"/>
                  </a:lnTo>
                  <a:lnTo>
                    <a:pt x="1983748" y="1155479"/>
                  </a:lnTo>
                  <a:lnTo>
                    <a:pt x="1987784" y="1155479"/>
                  </a:lnTo>
                  <a:lnTo>
                    <a:pt x="1990889" y="1157652"/>
                  </a:lnTo>
                  <a:lnTo>
                    <a:pt x="1993993" y="1157652"/>
                  </a:lnTo>
                  <a:lnTo>
                    <a:pt x="1990889" y="1165103"/>
                  </a:lnTo>
                  <a:lnTo>
                    <a:pt x="1988716" y="1168208"/>
                  </a:lnTo>
                  <a:lnTo>
                    <a:pt x="1987784" y="1174416"/>
                  </a:lnTo>
                  <a:lnTo>
                    <a:pt x="1985611" y="1177521"/>
                  </a:lnTo>
                  <a:lnTo>
                    <a:pt x="1983438" y="1182799"/>
                  </a:lnTo>
                  <a:lnTo>
                    <a:pt x="1983438" y="1187145"/>
                  </a:lnTo>
                  <a:lnTo>
                    <a:pt x="1995856" y="1181867"/>
                  </a:lnTo>
                  <a:lnTo>
                    <a:pt x="2010447" y="1175658"/>
                  </a:lnTo>
                  <a:lnTo>
                    <a:pt x="2022865" y="1172554"/>
                  </a:lnTo>
                  <a:lnTo>
                    <a:pt x="2034351" y="1174727"/>
                  </a:lnTo>
                  <a:lnTo>
                    <a:pt x="2043664" y="1174727"/>
                  </a:lnTo>
                  <a:lnTo>
                    <a:pt x="2039629" y="1182178"/>
                  </a:lnTo>
                  <a:lnTo>
                    <a:pt x="2037456" y="1187455"/>
                  </a:lnTo>
                  <a:lnTo>
                    <a:pt x="2034351" y="1192733"/>
                  </a:lnTo>
                  <a:lnTo>
                    <a:pt x="2030315" y="1198010"/>
                  </a:lnTo>
                  <a:lnTo>
                    <a:pt x="2034351" y="1204219"/>
                  </a:lnTo>
                  <a:lnTo>
                    <a:pt x="2037456" y="1205151"/>
                  </a:lnTo>
                  <a:lnTo>
                    <a:pt x="2039629" y="1207324"/>
                  </a:lnTo>
                  <a:lnTo>
                    <a:pt x="2041802" y="1207324"/>
                  </a:lnTo>
                  <a:lnTo>
                    <a:pt x="2044906" y="1207324"/>
                  </a:lnTo>
                  <a:lnTo>
                    <a:pt x="2048942" y="1207324"/>
                  </a:lnTo>
                  <a:lnTo>
                    <a:pt x="2054220" y="1207324"/>
                  </a:lnTo>
                  <a:lnTo>
                    <a:pt x="2054220" y="1218810"/>
                  </a:lnTo>
                  <a:lnTo>
                    <a:pt x="2052046" y="1233712"/>
                  </a:lnTo>
                  <a:lnTo>
                    <a:pt x="2052046" y="1246440"/>
                  </a:lnTo>
                  <a:lnTo>
                    <a:pt x="2054220" y="1254822"/>
                  </a:lnTo>
                  <a:lnTo>
                    <a:pt x="2054220" y="1264446"/>
                  </a:lnTo>
                  <a:lnTo>
                    <a:pt x="2078124" y="1261341"/>
                  </a:lnTo>
                  <a:lnTo>
                    <a:pt x="2092715" y="1255132"/>
                  </a:lnTo>
                  <a:lnTo>
                    <a:pt x="2099855" y="1247682"/>
                  </a:lnTo>
                  <a:lnTo>
                    <a:pt x="2102960" y="1239300"/>
                  </a:lnTo>
                  <a:lnTo>
                    <a:pt x="2100787" y="1226571"/>
                  </a:lnTo>
                  <a:lnTo>
                    <a:pt x="2097682" y="1215085"/>
                  </a:lnTo>
                  <a:lnTo>
                    <a:pt x="2090542" y="1202357"/>
                  </a:lnTo>
                  <a:lnTo>
                    <a:pt x="2085264" y="1189628"/>
                  </a:lnTo>
                  <a:lnTo>
                    <a:pt x="2078124" y="1178142"/>
                  </a:lnTo>
                  <a:lnTo>
                    <a:pt x="2074088" y="1167587"/>
                  </a:lnTo>
                  <a:lnTo>
                    <a:pt x="2078124" y="1165414"/>
                  </a:lnTo>
                  <a:lnTo>
                    <a:pt x="2081228" y="1165414"/>
                  </a:lnTo>
                  <a:lnTo>
                    <a:pt x="2083402" y="1165414"/>
                  </a:lnTo>
                  <a:lnTo>
                    <a:pt x="2085575" y="1163241"/>
                  </a:lnTo>
                  <a:lnTo>
                    <a:pt x="2087748" y="1163241"/>
                  </a:lnTo>
                  <a:lnTo>
                    <a:pt x="2098303" y="1155790"/>
                  </a:lnTo>
                  <a:lnTo>
                    <a:pt x="2105443" y="1145235"/>
                  </a:lnTo>
                  <a:lnTo>
                    <a:pt x="2110721" y="1133748"/>
                  </a:lnTo>
                  <a:lnTo>
                    <a:pt x="2117861" y="1123193"/>
                  </a:lnTo>
                  <a:lnTo>
                    <a:pt x="2127175" y="1113569"/>
                  </a:lnTo>
                  <a:lnTo>
                    <a:pt x="2137730" y="1111396"/>
                  </a:lnTo>
                  <a:lnTo>
                    <a:pt x="2149216" y="1111396"/>
                  </a:lnTo>
                  <a:lnTo>
                    <a:pt x="2161634" y="1113569"/>
                  </a:lnTo>
                  <a:lnTo>
                    <a:pt x="2174052" y="1110465"/>
                  </a:lnTo>
                  <a:lnTo>
                    <a:pt x="2178088" y="1106118"/>
                  </a:lnTo>
                  <a:lnTo>
                    <a:pt x="2185228" y="1096495"/>
                  </a:lnTo>
                  <a:lnTo>
                    <a:pt x="2195783" y="1083766"/>
                  </a:lnTo>
                  <a:lnTo>
                    <a:pt x="2208201" y="1071038"/>
                  </a:lnTo>
                  <a:lnTo>
                    <a:pt x="2219687" y="1056137"/>
                  </a:lnTo>
                  <a:lnTo>
                    <a:pt x="2230242" y="1043408"/>
                  </a:lnTo>
                  <a:lnTo>
                    <a:pt x="2239556" y="1031922"/>
                  </a:lnTo>
                  <a:lnTo>
                    <a:pt x="2243592" y="1028817"/>
                  </a:lnTo>
                  <a:lnTo>
                    <a:pt x="2250732" y="1011743"/>
                  </a:lnTo>
                  <a:lnTo>
                    <a:pt x="2256010" y="999015"/>
                  </a:lnTo>
                  <a:lnTo>
                    <a:pt x="2263150" y="986286"/>
                  </a:lnTo>
                  <a:lnTo>
                    <a:pt x="2273705" y="974800"/>
                  </a:lnTo>
                  <a:lnTo>
                    <a:pt x="2270600" y="962072"/>
                  </a:lnTo>
                  <a:lnTo>
                    <a:pt x="2266565" y="952448"/>
                  </a:lnTo>
                  <a:lnTo>
                    <a:pt x="2263460" y="942824"/>
                  </a:lnTo>
                  <a:lnTo>
                    <a:pt x="2263460" y="932269"/>
                  </a:lnTo>
                  <a:lnTo>
                    <a:pt x="2265633" y="922645"/>
                  </a:lnTo>
                  <a:lnTo>
                    <a:pt x="2270911" y="917367"/>
                  </a:lnTo>
                  <a:lnTo>
                    <a:pt x="2273084" y="912090"/>
                  </a:lnTo>
                  <a:lnTo>
                    <a:pt x="2270911" y="902466"/>
                  </a:lnTo>
                  <a:lnTo>
                    <a:pt x="2266875" y="887565"/>
                  </a:lnTo>
                  <a:lnTo>
                    <a:pt x="2263771" y="877941"/>
                  </a:lnTo>
                  <a:lnTo>
                    <a:pt x="2258493" y="870490"/>
                  </a:lnTo>
                  <a:lnTo>
                    <a:pt x="2251353" y="862108"/>
                  </a:lnTo>
                  <a:lnTo>
                    <a:pt x="2242039" y="862108"/>
                  </a:lnTo>
                  <a:lnTo>
                    <a:pt x="2236762" y="862108"/>
                  </a:lnTo>
                  <a:lnTo>
                    <a:pt x="2230553" y="863039"/>
                  </a:lnTo>
                  <a:lnTo>
                    <a:pt x="2227448" y="865213"/>
                  </a:lnTo>
                  <a:lnTo>
                    <a:pt x="2223413" y="869559"/>
                  </a:lnTo>
                  <a:lnTo>
                    <a:pt x="2216272" y="867386"/>
                  </a:lnTo>
                  <a:lnTo>
                    <a:pt x="2213168" y="865213"/>
                  </a:lnTo>
                  <a:lnTo>
                    <a:pt x="2209132" y="862108"/>
                  </a:lnTo>
                  <a:lnTo>
                    <a:pt x="2208201" y="857762"/>
                  </a:lnTo>
                  <a:lnTo>
                    <a:pt x="2206028" y="854657"/>
                  </a:lnTo>
                  <a:lnTo>
                    <a:pt x="2203854" y="848448"/>
                  </a:lnTo>
                  <a:lnTo>
                    <a:pt x="2188332" y="848448"/>
                  </a:lnTo>
                  <a:lnTo>
                    <a:pt x="2188332" y="837893"/>
                  </a:lnTo>
                  <a:lnTo>
                    <a:pt x="2200750" y="828269"/>
                  </a:lnTo>
                  <a:lnTo>
                    <a:pt x="2206028" y="820819"/>
                  </a:lnTo>
                  <a:lnTo>
                    <a:pt x="2211305" y="812437"/>
                  </a:lnTo>
                  <a:lnTo>
                    <a:pt x="2218446" y="804986"/>
                  </a:lnTo>
                  <a:lnTo>
                    <a:pt x="2247627" y="795362"/>
                  </a:lnTo>
                  <a:lnTo>
                    <a:pt x="2256941" y="785738"/>
                  </a:lnTo>
                  <a:lnTo>
                    <a:pt x="2264081" y="773010"/>
                  </a:lnTo>
                  <a:lnTo>
                    <a:pt x="2271221" y="760282"/>
                  </a:lnTo>
                  <a:lnTo>
                    <a:pt x="2278361" y="746622"/>
                  </a:lnTo>
                  <a:lnTo>
                    <a:pt x="2290779" y="736067"/>
                  </a:lnTo>
                  <a:lnTo>
                    <a:pt x="2305370" y="726443"/>
                  </a:lnTo>
                  <a:lnTo>
                    <a:pt x="2317788" y="713715"/>
                  </a:lnTo>
                  <a:lnTo>
                    <a:pt x="2354110" y="718993"/>
                  </a:lnTo>
                  <a:lnTo>
                    <a:pt x="2363424" y="730479"/>
                  </a:lnTo>
                  <a:lnTo>
                    <a:pt x="2375841" y="732652"/>
                  </a:lnTo>
                  <a:lnTo>
                    <a:pt x="2390432" y="726443"/>
                  </a:lnTo>
                  <a:lnTo>
                    <a:pt x="2407196" y="723339"/>
                  </a:lnTo>
                  <a:lnTo>
                    <a:pt x="2407196" y="743518"/>
                  </a:lnTo>
                  <a:lnTo>
                    <a:pt x="2422719" y="743518"/>
                  </a:lnTo>
                  <a:lnTo>
                    <a:pt x="2439483" y="741345"/>
                  </a:lnTo>
                  <a:lnTo>
                    <a:pt x="2451901" y="739171"/>
                  </a:lnTo>
                  <a:lnTo>
                    <a:pt x="2463387" y="733894"/>
                  </a:lnTo>
                  <a:lnTo>
                    <a:pt x="2463387" y="730789"/>
                  </a:lnTo>
                  <a:lnTo>
                    <a:pt x="2461214" y="726443"/>
                  </a:lnTo>
                  <a:lnTo>
                    <a:pt x="2459041" y="721166"/>
                  </a:lnTo>
                  <a:lnTo>
                    <a:pt x="2458110" y="718061"/>
                  </a:lnTo>
                  <a:lnTo>
                    <a:pt x="2458110" y="713715"/>
                  </a:lnTo>
                  <a:lnTo>
                    <a:pt x="2458110" y="710610"/>
                  </a:lnTo>
                  <a:lnTo>
                    <a:pt x="2463387" y="700987"/>
                  </a:lnTo>
                  <a:lnTo>
                    <a:pt x="2473942" y="688258"/>
                  </a:lnTo>
                  <a:lnTo>
                    <a:pt x="2485429" y="674599"/>
                  </a:lnTo>
                  <a:lnTo>
                    <a:pt x="2497847" y="664044"/>
                  </a:lnTo>
                  <a:lnTo>
                    <a:pt x="2507160" y="658766"/>
                  </a:lnTo>
                  <a:lnTo>
                    <a:pt x="2510265" y="656593"/>
                  </a:lnTo>
                  <a:lnTo>
                    <a:pt x="2515542" y="658766"/>
                  </a:lnTo>
                  <a:lnTo>
                    <a:pt x="2519578" y="659697"/>
                  </a:lnTo>
                  <a:lnTo>
                    <a:pt x="2524855" y="661871"/>
                  </a:lnTo>
                  <a:lnTo>
                    <a:pt x="2530133" y="666217"/>
                  </a:lnTo>
                  <a:lnTo>
                    <a:pt x="2530133" y="669321"/>
                  </a:lnTo>
                  <a:lnTo>
                    <a:pt x="2529202" y="673667"/>
                  </a:lnTo>
                  <a:lnTo>
                    <a:pt x="2529202" y="674599"/>
                  </a:lnTo>
                  <a:lnTo>
                    <a:pt x="2529202" y="676772"/>
                  </a:lnTo>
                  <a:lnTo>
                    <a:pt x="2527028" y="678945"/>
                  </a:lnTo>
                  <a:lnTo>
                    <a:pt x="2527028" y="684223"/>
                  </a:lnTo>
                  <a:lnTo>
                    <a:pt x="2529202" y="688569"/>
                  </a:lnTo>
                  <a:lnTo>
                    <a:pt x="2529202" y="689500"/>
                  </a:lnTo>
                  <a:lnTo>
                    <a:pt x="2530133" y="695709"/>
                  </a:lnTo>
                  <a:lnTo>
                    <a:pt x="2546897" y="688258"/>
                  </a:lnTo>
                  <a:lnTo>
                    <a:pt x="2559315" y="678635"/>
                  </a:lnTo>
                  <a:lnTo>
                    <a:pt x="2568628" y="665906"/>
                  </a:lnTo>
                  <a:lnTo>
                    <a:pt x="2577942" y="651005"/>
                  </a:lnTo>
                  <a:lnTo>
                    <a:pt x="2587255" y="637345"/>
                  </a:lnTo>
                  <a:lnTo>
                    <a:pt x="2588186" y="636414"/>
                  </a:lnTo>
                  <a:lnTo>
                    <a:pt x="2590359" y="634241"/>
                  </a:lnTo>
                  <a:lnTo>
                    <a:pt x="2593464" y="632068"/>
                  </a:lnTo>
                  <a:lnTo>
                    <a:pt x="2595637" y="634241"/>
                  </a:lnTo>
                  <a:lnTo>
                    <a:pt x="2595637" y="636414"/>
                  </a:lnTo>
                  <a:lnTo>
                    <a:pt x="2597810" y="636414"/>
                  </a:lnTo>
                  <a:lnTo>
                    <a:pt x="2597810" y="637345"/>
                  </a:lnTo>
                  <a:lnTo>
                    <a:pt x="2592533" y="651005"/>
                  </a:lnTo>
                  <a:lnTo>
                    <a:pt x="2588497" y="665906"/>
                  </a:lnTo>
                  <a:lnTo>
                    <a:pt x="2583219" y="678635"/>
                  </a:lnTo>
                  <a:lnTo>
                    <a:pt x="2570802" y="688258"/>
                  </a:lnTo>
                  <a:lnTo>
                    <a:pt x="2558384" y="696640"/>
                  </a:lnTo>
                  <a:lnTo>
                    <a:pt x="2546897" y="706264"/>
                  </a:lnTo>
                  <a:lnTo>
                    <a:pt x="2532306" y="728616"/>
                  </a:lnTo>
                  <a:lnTo>
                    <a:pt x="2517715" y="750968"/>
                  </a:lnTo>
                  <a:lnTo>
                    <a:pt x="2510575" y="758419"/>
                  </a:lnTo>
                  <a:lnTo>
                    <a:pt x="2500020" y="761524"/>
                  </a:lnTo>
                  <a:lnTo>
                    <a:pt x="2490706" y="765870"/>
                  </a:lnTo>
                  <a:lnTo>
                    <a:pt x="2483566" y="771147"/>
                  </a:lnTo>
                  <a:lnTo>
                    <a:pt x="2476426" y="786049"/>
                  </a:lnTo>
                  <a:lnTo>
                    <a:pt x="2478599" y="798777"/>
                  </a:lnTo>
                  <a:lnTo>
                    <a:pt x="2483877" y="808401"/>
                  </a:lnTo>
                  <a:lnTo>
                    <a:pt x="2480772" y="815852"/>
                  </a:lnTo>
                  <a:lnTo>
                    <a:pt x="2478599" y="821129"/>
                  </a:lnTo>
                  <a:lnTo>
                    <a:pt x="2473322" y="825475"/>
                  </a:lnTo>
                  <a:lnTo>
                    <a:pt x="2469286" y="828580"/>
                  </a:lnTo>
                  <a:lnTo>
                    <a:pt x="2464008" y="832926"/>
                  </a:lnTo>
                  <a:lnTo>
                    <a:pt x="2461835" y="865833"/>
                  </a:lnTo>
                  <a:lnTo>
                    <a:pt x="2464008" y="893463"/>
                  </a:lnTo>
                  <a:lnTo>
                    <a:pt x="2473322" y="917678"/>
                  </a:lnTo>
                  <a:lnTo>
                    <a:pt x="2487912" y="937857"/>
                  </a:lnTo>
                  <a:lnTo>
                    <a:pt x="2487912" y="943134"/>
                  </a:lnTo>
                  <a:lnTo>
                    <a:pt x="2494121" y="943134"/>
                  </a:lnTo>
                  <a:lnTo>
                    <a:pt x="2498157" y="922955"/>
                  </a:lnTo>
                  <a:lnTo>
                    <a:pt x="2510575" y="922955"/>
                  </a:lnTo>
                  <a:lnTo>
                    <a:pt x="2515852" y="904950"/>
                  </a:lnTo>
                  <a:lnTo>
                    <a:pt x="2522993" y="890048"/>
                  </a:lnTo>
                  <a:lnTo>
                    <a:pt x="2527028" y="890048"/>
                  </a:lnTo>
                  <a:lnTo>
                    <a:pt x="2529202" y="890048"/>
                  </a:lnTo>
                  <a:lnTo>
                    <a:pt x="2530133" y="890048"/>
                  </a:lnTo>
                  <a:lnTo>
                    <a:pt x="2534169" y="890048"/>
                  </a:lnTo>
                  <a:lnTo>
                    <a:pt x="2537273" y="890048"/>
                  </a:lnTo>
                  <a:lnTo>
                    <a:pt x="2539446" y="875147"/>
                  </a:lnTo>
                  <a:lnTo>
                    <a:pt x="2541620" y="867696"/>
                  </a:lnTo>
                  <a:lnTo>
                    <a:pt x="2546897" y="860245"/>
                  </a:lnTo>
                  <a:lnTo>
                    <a:pt x="2554037" y="848759"/>
                  </a:lnTo>
                  <a:lnTo>
                    <a:pt x="2566455" y="848759"/>
                  </a:lnTo>
                  <a:lnTo>
                    <a:pt x="2566455" y="840377"/>
                  </a:lnTo>
                  <a:lnTo>
                    <a:pt x="2566455" y="832926"/>
                  </a:lnTo>
                  <a:lnTo>
                    <a:pt x="2568628" y="827649"/>
                  </a:lnTo>
                  <a:lnTo>
                    <a:pt x="2570802" y="821440"/>
                  </a:lnTo>
                  <a:lnTo>
                    <a:pt x="2572975" y="820508"/>
                  </a:lnTo>
                  <a:lnTo>
                    <a:pt x="2573906" y="818335"/>
                  </a:lnTo>
                  <a:lnTo>
                    <a:pt x="2576079" y="818335"/>
                  </a:lnTo>
                  <a:lnTo>
                    <a:pt x="2578252" y="818335"/>
                  </a:lnTo>
                  <a:lnTo>
                    <a:pt x="2583530" y="818335"/>
                  </a:lnTo>
                  <a:lnTo>
                    <a:pt x="2580425" y="794120"/>
                  </a:lnTo>
                  <a:lnTo>
                    <a:pt x="2580425" y="766491"/>
                  </a:lnTo>
                  <a:lnTo>
                    <a:pt x="2581356" y="742276"/>
                  </a:lnTo>
                  <a:lnTo>
                    <a:pt x="2590670" y="719924"/>
                  </a:lnTo>
                  <a:lnTo>
                    <a:pt x="2595948" y="718993"/>
                  </a:lnTo>
                  <a:lnTo>
                    <a:pt x="2607434" y="716819"/>
                  </a:lnTo>
                  <a:lnTo>
                    <a:pt x="2619852" y="716819"/>
                  </a:lnTo>
                  <a:lnTo>
                    <a:pt x="2629165" y="716819"/>
                  </a:lnTo>
                  <a:lnTo>
                    <a:pt x="2634443" y="714646"/>
                  </a:lnTo>
                  <a:lnTo>
                    <a:pt x="2634443" y="707196"/>
                  </a:lnTo>
                  <a:lnTo>
                    <a:pt x="2639720" y="704091"/>
                  </a:lnTo>
                  <a:lnTo>
                    <a:pt x="2646861" y="699745"/>
                  </a:lnTo>
                  <a:lnTo>
                    <a:pt x="2656174" y="697572"/>
                  </a:lnTo>
                  <a:lnTo>
                    <a:pt x="2663314" y="696640"/>
                  </a:lnTo>
                  <a:lnTo>
                    <a:pt x="2666419" y="701918"/>
                  </a:lnTo>
                  <a:lnTo>
                    <a:pt x="2672628" y="707196"/>
                  </a:lnTo>
                  <a:lnTo>
                    <a:pt x="2677905" y="711542"/>
                  </a:lnTo>
                  <a:lnTo>
                    <a:pt x="2685045" y="709369"/>
                  </a:lnTo>
                  <a:lnTo>
                    <a:pt x="2692186" y="705022"/>
                  </a:lnTo>
                  <a:lnTo>
                    <a:pt x="2702741" y="701918"/>
                  </a:lnTo>
                  <a:lnTo>
                    <a:pt x="2717332" y="699745"/>
                  </a:lnTo>
                  <a:lnTo>
                    <a:pt x="2724472" y="689190"/>
                  </a:lnTo>
                  <a:lnTo>
                    <a:pt x="2728508" y="677703"/>
                  </a:lnTo>
                  <a:lnTo>
                    <a:pt x="2729439" y="662802"/>
                  </a:lnTo>
                  <a:lnTo>
                    <a:pt x="2744030" y="657524"/>
                  </a:lnTo>
                  <a:lnTo>
                    <a:pt x="2757690" y="652247"/>
                  </a:lnTo>
                  <a:lnTo>
                    <a:pt x="2768245" y="644796"/>
                  </a:lnTo>
                  <a:lnTo>
                    <a:pt x="2773522" y="629895"/>
                  </a:lnTo>
                  <a:lnTo>
                    <a:pt x="2782836" y="632068"/>
                  </a:lnTo>
                  <a:lnTo>
                    <a:pt x="2789976" y="632999"/>
                  </a:lnTo>
                  <a:lnTo>
                    <a:pt x="2795254" y="637345"/>
                  </a:lnTo>
                  <a:lnTo>
                    <a:pt x="2802394" y="642623"/>
                  </a:lnTo>
                  <a:lnTo>
                    <a:pt x="2807671" y="640450"/>
                  </a:lnTo>
                  <a:lnTo>
                    <a:pt x="2811707" y="640450"/>
                  </a:lnTo>
                  <a:lnTo>
                    <a:pt x="2813880" y="638277"/>
                  </a:lnTo>
                  <a:lnTo>
                    <a:pt x="2816985" y="638277"/>
                  </a:lnTo>
                  <a:lnTo>
                    <a:pt x="2811707" y="612820"/>
                  </a:lnTo>
                  <a:lnTo>
                    <a:pt x="2800221" y="590468"/>
                  </a:lnTo>
                  <a:lnTo>
                    <a:pt x="2789666" y="577740"/>
                  </a:lnTo>
                  <a:lnTo>
                    <a:pt x="2792770" y="572462"/>
                  </a:lnTo>
                  <a:lnTo>
                    <a:pt x="2794943" y="570289"/>
                  </a:lnTo>
                  <a:lnTo>
                    <a:pt x="2797116" y="568116"/>
                  </a:lnTo>
                  <a:lnTo>
                    <a:pt x="2799290" y="568116"/>
                  </a:lnTo>
                  <a:lnTo>
                    <a:pt x="2800221" y="568116"/>
                  </a:lnTo>
                  <a:lnTo>
                    <a:pt x="2802394" y="570289"/>
                  </a:lnTo>
                  <a:lnTo>
                    <a:pt x="2804567" y="570289"/>
                  </a:lnTo>
                  <a:lnTo>
                    <a:pt x="2806740" y="570289"/>
                  </a:lnTo>
                  <a:lnTo>
                    <a:pt x="2809845" y="570289"/>
                  </a:lnTo>
                  <a:lnTo>
                    <a:pt x="2813880" y="568116"/>
                  </a:lnTo>
                  <a:lnTo>
                    <a:pt x="2822263" y="560665"/>
                  </a:lnTo>
                  <a:lnTo>
                    <a:pt x="2826298" y="547937"/>
                  </a:lnTo>
                  <a:lnTo>
                    <a:pt x="2829403" y="533036"/>
                  </a:lnTo>
                  <a:lnTo>
                    <a:pt x="2829403" y="520307"/>
                  </a:lnTo>
                  <a:lnTo>
                    <a:pt x="2833439" y="525585"/>
                  </a:lnTo>
                  <a:lnTo>
                    <a:pt x="2838716" y="533036"/>
                  </a:lnTo>
                  <a:lnTo>
                    <a:pt x="2842752" y="540486"/>
                  </a:lnTo>
                  <a:lnTo>
                    <a:pt x="2845856" y="538313"/>
                  </a:lnTo>
                  <a:lnTo>
                    <a:pt x="2848029" y="538313"/>
                  </a:lnTo>
                  <a:lnTo>
                    <a:pt x="2850203" y="538313"/>
                  </a:lnTo>
                  <a:lnTo>
                    <a:pt x="2851134" y="536140"/>
                  </a:lnTo>
                  <a:lnTo>
                    <a:pt x="2853307" y="536140"/>
                  </a:lnTo>
                  <a:lnTo>
                    <a:pt x="2860447" y="536140"/>
                  </a:lnTo>
                  <a:lnTo>
                    <a:pt x="2864483" y="538313"/>
                  </a:lnTo>
                  <a:lnTo>
                    <a:pt x="2865414" y="540486"/>
                  </a:lnTo>
                  <a:lnTo>
                    <a:pt x="2869450" y="542659"/>
                  </a:lnTo>
                  <a:lnTo>
                    <a:pt x="2872555" y="543591"/>
                  </a:lnTo>
                  <a:lnTo>
                    <a:pt x="2872555" y="557250"/>
                  </a:lnTo>
                  <a:lnTo>
                    <a:pt x="2887146" y="560355"/>
                  </a:lnTo>
                  <a:lnTo>
                    <a:pt x="2898632" y="565632"/>
                  </a:lnTo>
                  <a:lnTo>
                    <a:pt x="2905772" y="577119"/>
                  </a:lnTo>
                  <a:lnTo>
                    <a:pt x="2912913" y="577119"/>
                  </a:lnTo>
                  <a:lnTo>
                    <a:pt x="2916017" y="577119"/>
                  </a:lnTo>
                  <a:lnTo>
                    <a:pt x="2920053" y="577119"/>
                  </a:lnTo>
                  <a:lnTo>
                    <a:pt x="2923158" y="574946"/>
                  </a:lnTo>
                  <a:lnTo>
                    <a:pt x="2925330" y="572773"/>
                  </a:lnTo>
                  <a:lnTo>
                    <a:pt x="2928435" y="567495"/>
                  </a:lnTo>
                  <a:lnTo>
                    <a:pt x="2930608" y="564390"/>
                  </a:lnTo>
                  <a:lnTo>
                    <a:pt x="2930608" y="562217"/>
                  </a:lnTo>
                  <a:lnTo>
                    <a:pt x="2928435" y="557871"/>
                  </a:lnTo>
                  <a:lnTo>
                    <a:pt x="2927503" y="556940"/>
                  </a:lnTo>
                  <a:lnTo>
                    <a:pt x="2925330" y="554767"/>
                  </a:lnTo>
                  <a:lnTo>
                    <a:pt x="2921295" y="552594"/>
                  </a:lnTo>
                  <a:lnTo>
                    <a:pt x="2923468" y="547316"/>
                  </a:lnTo>
                  <a:lnTo>
                    <a:pt x="2925641" y="542038"/>
                  </a:lnTo>
                  <a:lnTo>
                    <a:pt x="2927814" y="539865"/>
                  </a:lnTo>
                  <a:lnTo>
                    <a:pt x="2930919" y="535519"/>
                  </a:lnTo>
                  <a:lnTo>
                    <a:pt x="2933092" y="532415"/>
                  </a:lnTo>
                  <a:lnTo>
                    <a:pt x="2969414" y="532415"/>
                  </a:lnTo>
                  <a:lnTo>
                    <a:pt x="2965999" y="516271"/>
                  </a:lnTo>
                  <a:close/>
                  <a:moveTo>
                    <a:pt x="758729" y="1039993"/>
                  </a:moveTo>
                  <a:lnTo>
                    <a:pt x="776425" y="1034716"/>
                  </a:lnTo>
                  <a:lnTo>
                    <a:pt x="791016" y="1027265"/>
                  </a:lnTo>
                  <a:lnTo>
                    <a:pt x="791016" y="1030370"/>
                  </a:lnTo>
                  <a:lnTo>
                    <a:pt x="791016" y="1034716"/>
                  </a:lnTo>
                  <a:lnTo>
                    <a:pt x="791016" y="1039993"/>
                  </a:lnTo>
                  <a:lnTo>
                    <a:pt x="788843" y="1045271"/>
                  </a:lnTo>
                  <a:lnTo>
                    <a:pt x="785738" y="1050549"/>
                  </a:lnTo>
                  <a:lnTo>
                    <a:pt x="785738" y="1057999"/>
                  </a:lnTo>
                  <a:lnTo>
                    <a:pt x="774252" y="1057999"/>
                  </a:lnTo>
                  <a:lnTo>
                    <a:pt x="765870" y="1057068"/>
                  </a:lnTo>
                  <a:lnTo>
                    <a:pt x="758729" y="1054895"/>
                  </a:lnTo>
                  <a:lnTo>
                    <a:pt x="758729" y="1039993"/>
                  </a:lnTo>
                  <a:close/>
                  <a:moveTo>
                    <a:pt x="644175" y="1152064"/>
                  </a:moveTo>
                  <a:lnTo>
                    <a:pt x="645106" y="1151133"/>
                  </a:lnTo>
                  <a:lnTo>
                    <a:pt x="645106" y="1148960"/>
                  </a:lnTo>
                  <a:lnTo>
                    <a:pt x="647279" y="1148960"/>
                  </a:lnTo>
                  <a:lnTo>
                    <a:pt x="649453" y="1146787"/>
                  </a:lnTo>
                  <a:lnTo>
                    <a:pt x="651626" y="1144614"/>
                  </a:lnTo>
                  <a:lnTo>
                    <a:pt x="666217" y="1144614"/>
                  </a:lnTo>
                  <a:lnTo>
                    <a:pt x="662181" y="1148960"/>
                  </a:lnTo>
                  <a:lnTo>
                    <a:pt x="659076" y="1151133"/>
                  </a:lnTo>
                  <a:lnTo>
                    <a:pt x="655041" y="1152064"/>
                  </a:lnTo>
                  <a:lnTo>
                    <a:pt x="651936" y="1154238"/>
                  </a:lnTo>
                  <a:lnTo>
                    <a:pt x="645727" y="1156411"/>
                  </a:lnTo>
                  <a:lnTo>
                    <a:pt x="642623" y="1156411"/>
                  </a:lnTo>
                  <a:lnTo>
                    <a:pt x="644175" y="1152064"/>
                  </a:lnTo>
                  <a:close/>
                  <a:moveTo>
                    <a:pt x="765870" y="1265377"/>
                  </a:moveTo>
                  <a:lnTo>
                    <a:pt x="759661" y="1282452"/>
                  </a:lnTo>
                  <a:lnTo>
                    <a:pt x="752520" y="1300457"/>
                  </a:lnTo>
                  <a:lnTo>
                    <a:pt x="751589" y="1315359"/>
                  </a:lnTo>
                  <a:lnTo>
                    <a:pt x="737930" y="1319705"/>
                  </a:lnTo>
                  <a:lnTo>
                    <a:pt x="725512" y="1320636"/>
                  </a:lnTo>
                  <a:lnTo>
                    <a:pt x="714957" y="1315359"/>
                  </a:lnTo>
                  <a:lnTo>
                    <a:pt x="701297" y="1312254"/>
                  </a:lnTo>
                  <a:lnTo>
                    <a:pt x="696019" y="1312254"/>
                  </a:lnTo>
                  <a:lnTo>
                    <a:pt x="692915" y="1312254"/>
                  </a:lnTo>
                  <a:lnTo>
                    <a:pt x="688879" y="1313186"/>
                  </a:lnTo>
                  <a:lnTo>
                    <a:pt x="685775" y="1317532"/>
                  </a:lnTo>
                  <a:lnTo>
                    <a:pt x="683602" y="1319705"/>
                  </a:lnTo>
                  <a:lnTo>
                    <a:pt x="681428" y="1322810"/>
                  </a:lnTo>
                  <a:lnTo>
                    <a:pt x="678324" y="1324983"/>
                  </a:lnTo>
                  <a:lnTo>
                    <a:pt x="673046" y="1322810"/>
                  </a:lnTo>
                  <a:lnTo>
                    <a:pt x="661560" y="1320636"/>
                  </a:lnTo>
                  <a:lnTo>
                    <a:pt x="646969" y="1319705"/>
                  </a:lnTo>
                  <a:lnTo>
                    <a:pt x="632378" y="1315359"/>
                  </a:lnTo>
                  <a:lnTo>
                    <a:pt x="617787" y="1313186"/>
                  </a:lnTo>
                  <a:lnTo>
                    <a:pt x="610647" y="1312254"/>
                  </a:lnTo>
                  <a:lnTo>
                    <a:pt x="596056" y="1306046"/>
                  </a:lnTo>
                  <a:lnTo>
                    <a:pt x="581465" y="1298595"/>
                  </a:lnTo>
                  <a:lnTo>
                    <a:pt x="566874" y="1295490"/>
                  </a:lnTo>
                  <a:lnTo>
                    <a:pt x="551352" y="1298595"/>
                  </a:lnTo>
                  <a:lnTo>
                    <a:pt x="539865" y="1306046"/>
                  </a:lnTo>
                  <a:lnTo>
                    <a:pt x="536761" y="1315669"/>
                  </a:lnTo>
                  <a:lnTo>
                    <a:pt x="532725" y="1325293"/>
                  </a:lnTo>
                  <a:lnTo>
                    <a:pt x="530552" y="1335848"/>
                  </a:lnTo>
                  <a:lnTo>
                    <a:pt x="523411" y="1334917"/>
                  </a:lnTo>
                  <a:lnTo>
                    <a:pt x="510994" y="1330571"/>
                  </a:lnTo>
                  <a:lnTo>
                    <a:pt x="496403" y="1327466"/>
                  </a:lnTo>
                  <a:lnTo>
                    <a:pt x="485848" y="1323120"/>
                  </a:lnTo>
                  <a:lnTo>
                    <a:pt x="478707" y="1320016"/>
                  </a:lnTo>
                  <a:lnTo>
                    <a:pt x="474671" y="1305114"/>
                  </a:lnTo>
                  <a:lnTo>
                    <a:pt x="460081" y="1297664"/>
                  </a:lnTo>
                  <a:lnTo>
                    <a:pt x="445490" y="1295490"/>
                  </a:lnTo>
                  <a:lnTo>
                    <a:pt x="430899" y="1295490"/>
                  </a:lnTo>
                  <a:lnTo>
                    <a:pt x="418481" y="1291144"/>
                  </a:lnTo>
                  <a:lnTo>
                    <a:pt x="415376" y="1288040"/>
                  </a:lnTo>
                  <a:lnTo>
                    <a:pt x="413203" y="1285867"/>
                  </a:lnTo>
                  <a:lnTo>
                    <a:pt x="409167" y="1282762"/>
                  </a:lnTo>
                  <a:lnTo>
                    <a:pt x="408236" y="1278416"/>
                  </a:lnTo>
                  <a:lnTo>
                    <a:pt x="402027" y="1275311"/>
                  </a:lnTo>
                  <a:lnTo>
                    <a:pt x="406063" y="1256374"/>
                  </a:lnTo>
                  <a:lnTo>
                    <a:pt x="409167" y="1238368"/>
                  </a:lnTo>
                  <a:lnTo>
                    <a:pt x="415376" y="1221294"/>
                  </a:lnTo>
                  <a:lnTo>
                    <a:pt x="410720" y="1221294"/>
                  </a:lnTo>
                  <a:lnTo>
                    <a:pt x="401406" y="1219121"/>
                  </a:lnTo>
                  <a:lnTo>
                    <a:pt x="381538" y="1218189"/>
                  </a:lnTo>
                  <a:lnTo>
                    <a:pt x="358565" y="1218189"/>
                  </a:lnTo>
                  <a:lnTo>
                    <a:pt x="330314" y="1218189"/>
                  </a:lnTo>
                  <a:lnTo>
                    <a:pt x="305168" y="1219121"/>
                  </a:lnTo>
                  <a:lnTo>
                    <a:pt x="281264" y="1223467"/>
                  </a:lnTo>
                  <a:lnTo>
                    <a:pt x="265742" y="1226571"/>
                  </a:lnTo>
                  <a:lnTo>
                    <a:pt x="254255" y="1234022"/>
                  </a:lnTo>
                  <a:lnTo>
                    <a:pt x="239664" y="1243646"/>
                  </a:lnTo>
                  <a:lnTo>
                    <a:pt x="225073" y="1251097"/>
                  </a:lnTo>
                  <a:lnTo>
                    <a:pt x="174160" y="1243646"/>
                  </a:lnTo>
                  <a:lnTo>
                    <a:pt x="174160" y="1234022"/>
                  </a:lnTo>
                  <a:lnTo>
                    <a:pt x="180369" y="1233091"/>
                  </a:lnTo>
                  <a:lnTo>
                    <a:pt x="183473" y="1230918"/>
                  </a:lnTo>
                  <a:lnTo>
                    <a:pt x="187509" y="1228744"/>
                  </a:lnTo>
                  <a:lnTo>
                    <a:pt x="190614" y="1226571"/>
                  </a:lnTo>
                  <a:lnTo>
                    <a:pt x="192787" y="1226571"/>
                  </a:lnTo>
                  <a:lnTo>
                    <a:pt x="195891" y="1228744"/>
                  </a:lnTo>
                  <a:lnTo>
                    <a:pt x="199927" y="1230918"/>
                  </a:lnTo>
                  <a:lnTo>
                    <a:pt x="205205" y="1233091"/>
                  </a:lnTo>
                  <a:lnTo>
                    <a:pt x="208309" y="1233091"/>
                  </a:lnTo>
                  <a:lnTo>
                    <a:pt x="214518" y="1230918"/>
                  </a:lnTo>
                  <a:lnTo>
                    <a:pt x="219796" y="1225640"/>
                  </a:lnTo>
                  <a:lnTo>
                    <a:pt x="222900" y="1219431"/>
                  </a:lnTo>
                  <a:lnTo>
                    <a:pt x="226936" y="1216327"/>
                  </a:lnTo>
                  <a:lnTo>
                    <a:pt x="232213" y="1211980"/>
                  </a:lnTo>
                  <a:lnTo>
                    <a:pt x="244631" y="1211049"/>
                  </a:lnTo>
                  <a:lnTo>
                    <a:pt x="244631" y="1204840"/>
                  </a:lnTo>
                  <a:lnTo>
                    <a:pt x="244631" y="1202978"/>
                  </a:lnTo>
                  <a:lnTo>
                    <a:pt x="244631" y="1200804"/>
                  </a:lnTo>
                  <a:lnTo>
                    <a:pt x="244631" y="1196458"/>
                  </a:lnTo>
                  <a:lnTo>
                    <a:pt x="248667" y="1195527"/>
                  </a:lnTo>
                  <a:lnTo>
                    <a:pt x="250840" y="1193354"/>
                  </a:lnTo>
                  <a:lnTo>
                    <a:pt x="251771" y="1191181"/>
                  </a:lnTo>
                  <a:lnTo>
                    <a:pt x="253945" y="1191181"/>
                  </a:lnTo>
                  <a:lnTo>
                    <a:pt x="256118" y="1189007"/>
                  </a:lnTo>
                  <a:lnTo>
                    <a:pt x="261395" y="1189007"/>
                  </a:lnTo>
                  <a:lnTo>
                    <a:pt x="259222" y="1185903"/>
                  </a:lnTo>
                  <a:lnTo>
                    <a:pt x="256118" y="1181557"/>
                  </a:lnTo>
                  <a:lnTo>
                    <a:pt x="253945" y="1180625"/>
                  </a:lnTo>
                  <a:lnTo>
                    <a:pt x="251771" y="1178452"/>
                  </a:lnTo>
                  <a:lnTo>
                    <a:pt x="251771" y="1174106"/>
                  </a:lnTo>
                  <a:lnTo>
                    <a:pt x="253945" y="1173175"/>
                  </a:lnTo>
                  <a:lnTo>
                    <a:pt x="257980" y="1159515"/>
                  </a:lnTo>
                  <a:lnTo>
                    <a:pt x="263258" y="1148960"/>
                  </a:lnTo>
                  <a:lnTo>
                    <a:pt x="270398" y="1139336"/>
                  </a:lnTo>
                  <a:lnTo>
                    <a:pt x="290267" y="1139336"/>
                  </a:lnTo>
                  <a:lnTo>
                    <a:pt x="295544" y="1130954"/>
                  </a:lnTo>
                  <a:lnTo>
                    <a:pt x="297717" y="1119468"/>
                  </a:lnTo>
                  <a:lnTo>
                    <a:pt x="300822" y="1108912"/>
                  </a:lnTo>
                  <a:lnTo>
                    <a:pt x="310135" y="1101462"/>
                  </a:lnTo>
                  <a:lnTo>
                    <a:pt x="314171" y="1099289"/>
                  </a:lnTo>
                  <a:lnTo>
                    <a:pt x="315102" y="1099289"/>
                  </a:lnTo>
                  <a:lnTo>
                    <a:pt x="319138" y="1099289"/>
                  </a:lnTo>
                  <a:lnTo>
                    <a:pt x="321311" y="1101462"/>
                  </a:lnTo>
                  <a:lnTo>
                    <a:pt x="322243" y="1104566"/>
                  </a:lnTo>
                  <a:lnTo>
                    <a:pt x="324416" y="1108912"/>
                  </a:lnTo>
                  <a:lnTo>
                    <a:pt x="344284" y="1104566"/>
                  </a:lnTo>
                  <a:lnTo>
                    <a:pt x="361048" y="1094942"/>
                  </a:lnTo>
                  <a:lnTo>
                    <a:pt x="373466" y="1084387"/>
                  </a:lnTo>
                  <a:lnTo>
                    <a:pt x="388057" y="1089665"/>
                  </a:lnTo>
                  <a:lnTo>
                    <a:pt x="399544" y="1101151"/>
                  </a:lnTo>
                  <a:lnTo>
                    <a:pt x="406684" y="1113880"/>
                  </a:lnTo>
                  <a:lnTo>
                    <a:pt x="415066" y="1124435"/>
                  </a:lnTo>
                  <a:lnTo>
                    <a:pt x="424379" y="1135921"/>
                  </a:lnTo>
                  <a:lnTo>
                    <a:pt x="453561" y="1156100"/>
                  </a:lnTo>
                  <a:lnTo>
                    <a:pt x="480570" y="1176279"/>
                  </a:lnTo>
                  <a:lnTo>
                    <a:pt x="480570" y="1180625"/>
                  </a:lnTo>
                  <a:lnTo>
                    <a:pt x="480570" y="1183730"/>
                  </a:lnTo>
                  <a:lnTo>
                    <a:pt x="479639" y="1185903"/>
                  </a:lnTo>
                  <a:lnTo>
                    <a:pt x="479639" y="1188076"/>
                  </a:lnTo>
                  <a:lnTo>
                    <a:pt x="477466" y="1189007"/>
                  </a:lnTo>
                  <a:lnTo>
                    <a:pt x="470325" y="1196458"/>
                  </a:lnTo>
                  <a:lnTo>
                    <a:pt x="458839" y="1200804"/>
                  </a:lnTo>
                  <a:lnTo>
                    <a:pt x="444248" y="1202978"/>
                  </a:lnTo>
                  <a:lnTo>
                    <a:pt x="429657" y="1200804"/>
                  </a:lnTo>
                  <a:lnTo>
                    <a:pt x="435866" y="1213533"/>
                  </a:lnTo>
                  <a:lnTo>
                    <a:pt x="444248" y="1218810"/>
                  </a:lnTo>
                  <a:lnTo>
                    <a:pt x="455734" y="1223157"/>
                  </a:lnTo>
                  <a:lnTo>
                    <a:pt x="465048" y="1230607"/>
                  </a:lnTo>
                  <a:lnTo>
                    <a:pt x="473430" y="1230607"/>
                  </a:lnTo>
                  <a:lnTo>
                    <a:pt x="473430" y="1206082"/>
                  </a:lnTo>
                  <a:lnTo>
                    <a:pt x="484916" y="1206082"/>
                  </a:lnTo>
                  <a:lnTo>
                    <a:pt x="488021" y="1198631"/>
                  </a:lnTo>
                  <a:lnTo>
                    <a:pt x="492057" y="1193354"/>
                  </a:lnTo>
                  <a:lnTo>
                    <a:pt x="495161" y="1189007"/>
                  </a:lnTo>
                  <a:lnTo>
                    <a:pt x="500439" y="1185903"/>
                  </a:lnTo>
                  <a:lnTo>
                    <a:pt x="499507" y="1180625"/>
                  </a:lnTo>
                  <a:lnTo>
                    <a:pt x="497334" y="1176279"/>
                  </a:lnTo>
                  <a:lnTo>
                    <a:pt x="497334" y="1174106"/>
                  </a:lnTo>
                  <a:lnTo>
                    <a:pt x="495161" y="1171002"/>
                  </a:lnTo>
                  <a:lnTo>
                    <a:pt x="494230" y="1166655"/>
                  </a:lnTo>
                  <a:lnTo>
                    <a:pt x="494230" y="1161378"/>
                  </a:lnTo>
                  <a:lnTo>
                    <a:pt x="499507" y="1161378"/>
                  </a:lnTo>
                  <a:lnTo>
                    <a:pt x="504785" y="1163551"/>
                  </a:lnTo>
                  <a:lnTo>
                    <a:pt x="507889" y="1165724"/>
                  </a:lnTo>
                  <a:lnTo>
                    <a:pt x="510062" y="1165724"/>
                  </a:lnTo>
                  <a:lnTo>
                    <a:pt x="514098" y="1165724"/>
                  </a:lnTo>
                  <a:lnTo>
                    <a:pt x="517203" y="1165724"/>
                  </a:lnTo>
                  <a:lnTo>
                    <a:pt x="521238" y="1165724"/>
                  </a:lnTo>
                  <a:lnTo>
                    <a:pt x="521238" y="1161378"/>
                  </a:lnTo>
                  <a:lnTo>
                    <a:pt x="509752" y="1151754"/>
                  </a:lnTo>
                  <a:lnTo>
                    <a:pt x="499197" y="1144303"/>
                  </a:lnTo>
                  <a:lnTo>
                    <a:pt x="484606" y="1139026"/>
                  </a:lnTo>
                  <a:lnTo>
                    <a:pt x="484606" y="1128471"/>
                  </a:lnTo>
                  <a:lnTo>
                    <a:pt x="470015" y="1128471"/>
                  </a:lnTo>
                  <a:lnTo>
                    <a:pt x="457597" y="1109533"/>
                  </a:lnTo>
                  <a:lnTo>
                    <a:pt x="443937" y="1093701"/>
                  </a:lnTo>
                  <a:lnTo>
                    <a:pt x="429346" y="1078799"/>
                  </a:lnTo>
                  <a:lnTo>
                    <a:pt x="429346" y="1072590"/>
                  </a:lnTo>
                  <a:lnTo>
                    <a:pt x="429346" y="1069486"/>
                  </a:lnTo>
                  <a:lnTo>
                    <a:pt x="429346" y="1065140"/>
                  </a:lnTo>
                  <a:lnTo>
                    <a:pt x="429346" y="1064208"/>
                  </a:lnTo>
                  <a:lnTo>
                    <a:pt x="433382" y="1062035"/>
                  </a:lnTo>
                  <a:lnTo>
                    <a:pt x="436487" y="1057689"/>
                  </a:lnTo>
                  <a:lnTo>
                    <a:pt x="438660" y="1057689"/>
                  </a:lnTo>
                  <a:lnTo>
                    <a:pt x="438660" y="1056758"/>
                  </a:lnTo>
                  <a:lnTo>
                    <a:pt x="440833" y="1056758"/>
                  </a:lnTo>
                  <a:lnTo>
                    <a:pt x="443006" y="1056758"/>
                  </a:lnTo>
                  <a:lnTo>
                    <a:pt x="443937" y="1054584"/>
                  </a:lnTo>
                  <a:lnTo>
                    <a:pt x="446111" y="1057689"/>
                  </a:lnTo>
                  <a:lnTo>
                    <a:pt x="448284" y="1062035"/>
                  </a:lnTo>
                  <a:lnTo>
                    <a:pt x="448284" y="1065140"/>
                  </a:lnTo>
                  <a:lnTo>
                    <a:pt x="450457" y="1071349"/>
                  </a:lnTo>
                  <a:lnTo>
                    <a:pt x="465048" y="1067002"/>
                  </a:lnTo>
                  <a:lnTo>
                    <a:pt x="472188" y="1087181"/>
                  </a:lnTo>
                  <a:lnTo>
                    <a:pt x="479328" y="1098668"/>
                  </a:lnTo>
                  <a:lnTo>
                    <a:pt x="487710" y="1103945"/>
                  </a:lnTo>
                  <a:lnTo>
                    <a:pt x="497024" y="1106118"/>
                  </a:lnTo>
                  <a:lnTo>
                    <a:pt x="507579" y="1111396"/>
                  </a:lnTo>
                  <a:lnTo>
                    <a:pt x="521238" y="1121020"/>
                  </a:lnTo>
                  <a:lnTo>
                    <a:pt x="526516" y="1126297"/>
                  </a:lnTo>
                  <a:lnTo>
                    <a:pt x="526516" y="1133748"/>
                  </a:lnTo>
                  <a:lnTo>
                    <a:pt x="524343" y="1141199"/>
                  </a:lnTo>
                  <a:lnTo>
                    <a:pt x="522170" y="1150823"/>
                  </a:lnTo>
                  <a:lnTo>
                    <a:pt x="524343" y="1161378"/>
                  </a:lnTo>
                  <a:lnTo>
                    <a:pt x="528379" y="1165724"/>
                  </a:lnTo>
                  <a:lnTo>
                    <a:pt x="531483" y="1166655"/>
                  </a:lnTo>
                  <a:lnTo>
                    <a:pt x="536761" y="1171002"/>
                  </a:lnTo>
                  <a:lnTo>
                    <a:pt x="540797" y="1174106"/>
                  </a:lnTo>
                  <a:lnTo>
                    <a:pt x="543901" y="1176279"/>
                  </a:lnTo>
                  <a:lnTo>
                    <a:pt x="560665" y="1225951"/>
                  </a:lnTo>
                  <a:lnTo>
                    <a:pt x="564701" y="1225951"/>
                  </a:lnTo>
                  <a:lnTo>
                    <a:pt x="565632" y="1228124"/>
                  </a:lnTo>
                  <a:lnTo>
                    <a:pt x="567805" y="1228124"/>
                  </a:lnTo>
                  <a:lnTo>
                    <a:pt x="569978" y="1230297"/>
                  </a:lnTo>
                  <a:lnTo>
                    <a:pt x="575256" y="1228124"/>
                  </a:lnTo>
                  <a:lnTo>
                    <a:pt x="580534" y="1225951"/>
                  </a:lnTo>
                  <a:lnTo>
                    <a:pt x="582707" y="1225019"/>
                  </a:lnTo>
                  <a:lnTo>
                    <a:pt x="584880" y="1220673"/>
                  </a:lnTo>
                  <a:lnTo>
                    <a:pt x="584880" y="1218500"/>
                  </a:lnTo>
                  <a:lnTo>
                    <a:pt x="587053" y="1215395"/>
                  </a:lnTo>
                  <a:lnTo>
                    <a:pt x="587984" y="1211049"/>
                  </a:lnTo>
                  <a:lnTo>
                    <a:pt x="592020" y="1210118"/>
                  </a:lnTo>
                  <a:lnTo>
                    <a:pt x="597298" y="1205772"/>
                  </a:lnTo>
                  <a:lnTo>
                    <a:pt x="594193" y="1188697"/>
                  </a:lnTo>
                  <a:lnTo>
                    <a:pt x="587053" y="1172864"/>
                  </a:lnTo>
                  <a:lnTo>
                    <a:pt x="577740" y="1161378"/>
                  </a:lnTo>
                  <a:lnTo>
                    <a:pt x="577740" y="1156411"/>
                  </a:lnTo>
                  <a:lnTo>
                    <a:pt x="580844" y="1158584"/>
                  </a:lnTo>
                  <a:lnTo>
                    <a:pt x="580844" y="1159515"/>
                  </a:lnTo>
                  <a:lnTo>
                    <a:pt x="583017" y="1161688"/>
                  </a:lnTo>
                  <a:lnTo>
                    <a:pt x="585190" y="1166035"/>
                  </a:lnTo>
                  <a:lnTo>
                    <a:pt x="592331" y="1163861"/>
                  </a:lnTo>
                  <a:lnTo>
                    <a:pt x="595435" y="1163861"/>
                  </a:lnTo>
                  <a:lnTo>
                    <a:pt x="597608" y="1163861"/>
                  </a:lnTo>
                  <a:lnTo>
                    <a:pt x="599781" y="1161688"/>
                  </a:lnTo>
                  <a:lnTo>
                    <a:pt x="599781" y="1159515"/>
                  </a:lnTo>
                  <a:lnTo>
                    <a:pt x="599781" y="1158584"/>
                  </a:lnTo>
                  <a:lnTo>
                    <a:pt x="597608" y="1154238"/>
                  </a:lnTo>
                  <a:lnTo>
                    <a:pt x="597608" y="1148960"/>
                  </a:lnTo>
                  <a:lnTo>
                    <a:pt x="600713" y="1148960"/>
                  </a:lnTo>
                  <a:lnTo>
                    <a:pt x="600713" y="1144614"/>
                  </a:lnTo>
                  <a:lnTo>
                    <a:pt x="604748" y="1144614"/>
                  </a:lnTo>
                  <a:lnTo>
                    <a:pt x="607853" y="1144614"/>
                  </a:lnTo>
                  <a:lnTo>
                    <a:pt x="610026" y="1146787"/>
                  </a:lnTo>
                  <a:lnTo>
                    <a:pt x="612199" y="1146787"/>
                  </a:lnTo>
                  <a:lnTo>
                    <a:pt x="614372" y="1148960"/>
                  </a:lnTo>
                  <a:lnTo>
                    <a:pt x="619650" y="1151133"/>
                  </a:lnTo>
                  <a:lnTo>
                    <a:pt x="622754" y="1152064"/>
                  </a:lnTo>
                  <a:lnTo>
                    <a:pt x="624927" y="1154238"/>
                  </a:lnTo>
                  <a:lnTo>
                    <a:pt x="627100" y="1156411"/>
                  </a:lnTo>
                  <a:lnTo>
                    <a:pt x="630205" y="1158584"/>
                  </a:lnTo>
                  <a:lnTo>
                    <a:pt x="634241" y="1161688"/>
                  </a:lnTo>
                  <a:lnTo>
                    <a:pt x="632068" y="1166966"/>
                  </a:lnTo>
                  <a:lnTo>
                    <a:pt x="629894" y="1171312"/>
                  </a:lnTo>
                  <a:lnTo>
                    <a:pt x="629894" y="1174416"/>
                  </a:lnTo>
                  <a:lnTo>
                    <a:pt x="629894" y="1178763"/>
                  </a:lnTo>
                  <a:lnTo>
                    <a:pt x="629894" y="1181867"/>
                  </a:lnTo>
                  <a:lnTo>
                    <a:pt x="629894" y="1186213"/>
                  </a:lnTo>
                  <a:lnTo>
                    <a:pt x="629894" y="1189318"/>
                  </a:lnTo>
                  <a:lnTo>
                    <a:pt x="636103" y="1206392"/>
                  </a:lnTo>
                  <a:lnTo>
                    <a:pt x="648521" y="1223467"/>
                  </a:lnTo>
                  <a:lnTo>
                    <a:pt x="665285" y="1234022"/>
                  </a:lnTo>
                  <a:lnTo>
                    <a:pt x="680808" y="1238368"/>
                  </a:lnTo>
                  <a:lnTo>
                    <a:pt x="684843" y="1236195"/>
                  </a:lnTo>
                  <a:lnTo>
                    <a:pt x="687948" y="1233091"/>
                  </a:lnTo>
                  <a:lnTo>
                    <a:pt x="690121" y="1228744"/>
                  </a:lnTo>
                  <a:lnTo>
                    <a:pt x="695399" y="1226571"/>
                  </a:lnTo>
                  <a:lnTo>
                    <a:pt x="699434" y="1225640"/>
                  </a:lnTo>
                  <a:lnTo>
                    <a:pt x="704712" y="1226571"/>
                  </a:lnTo>
                  <a:lnTo>
                    <a:pt x="714025" y="1230918"/>
                  </a:lnTo>
                  <a:lnTo>
                    <a:pt x="721165" y="1234022"/>
                  </a:lnTo>
                  <a:lnTo>
                    <a:pt x="728306" y="1236195"/>
                  </a:lnTo>
                  <a:lnTo>
                    <a:pt x="735446" y="1234022"/>
                  </a:lnTo>
                  <a:lnTo>
                    <a:pt x="743828" y="1226571"/>
                  </a:lnTo>
                  <a:lnTo>
                    <a:pt x="750968" y="1226571"/>
                  </a:lnTo>
                  <a:lnTo>
                    <a:pt x="755004" y="1226571"/>
                  </a:lnTo>
                  <a:lnTo>
                    <a:pt x="758109" y="1226571"/>
                  </a:lnTo>
                  <a:lnTo>
                    <a:pt x="760282" y="1228744"/>
                  </a:lnTo>
                  <a:lnTo>
                    <a:pt x="762455" y="1230918"/>
                  </a:lnTo>
                  <a:lnTo>
                    <a:pt x="762455" y="1234022"/>
                  </a:lnTo>
                  <a:lnTo>
                    <a:pt x="764628" y="1238368"/>
                  </a:lnTo>
                  <a:lnTo>
                    <a:pt x="767732" y="1251097"/>
                  </a:lnTo>
                  <a:lnTo>
                    <a:pt x="765870" y="1265377"/>
                  </a:lnTo>
                  <a:close/>
                  <a:moveTo>
                    <a:pt x="845033" y="1136232"/>
                  </a:moveTo>
                  <a:lnTo>
                    <a:pt x="825165" y="1141509"/>
                  </a:lnTo>
                  <a:lnTo>
                    <a:pt x="803434" y="1143682"/>
                  </a:lnTo>
                  <a:lnTo>
                    <a:pt x="781702" y="1139336"/>
                  </a:lnTo>
                  <a:lnTo>
                    <a:pt x="773320" y="1136232"/>
                  </a:lnTo>
                  <a:lnTo>
                    <a:pt x="766180" y="1130954"/>
                  </a:lnTo>
                  <a:lnTo>
                    <a:pt x="756867" y="1124745"/>
                  </a:lnTo>
                  <a:lnTo>
                    <a:pt x="742276" y="1124745"/>
                  </a:lnTo>
                  <a:lnTo>
                    <a:pt x="727685" y="1126918"/>
                  </a:lnTo>
                  <a:lnTo>
                    <a:pt x="713094" y="1134369"/>
                  </a:lnTo>
                  <a:lnTo>
                    <a:pt x="700676" y="1139647"/>
                  </a:lnTo>
                  <a:lnTo>
                    <a:pt x="686085" y="1141820"/>
                  </a:lnTo>
                  <a:lnTo>
                    <a:pt x="671494" y="1136542"/>
                  </a:lnTo>
                  <a:lnTo>
                    <a:pt x="666217" y="1134369"/>
                  </a:lnTo>
                  <a:lnTo>
                    <a:pt x="662181" y="1132196"/>
                  </a:lnTo>
                  <a:lnTo>
                    <a:pt x="659076" y="1131265"/>
                  </a:lnTo>
                  <a:lnTo>
                    <a:pt x="656903" y="1126918"/>
                  </a:lnTo>
                  <a:lnTo>
                    <a:pt x="656903" y="1123814"/>
                  </a:lnTo>
                  <a:lnTo>
                    <a:pt x="654730" y="1116363"/>
                  </a:lnTo>
                  <a:lnTo>
                    <a:pt x="654730" y="1110154"/>
                  </a:lnTo>
                  <a:lnTo>
                    <a:pt x="658766" y="1099599"/>
                  </a:lnTo>
                  <a:lnTo>
                    <a:pt x="665906" y="1086871"/>
                  </a:lnTo>
                  <a:lnTo>
                    <a:pt x="674288" y="1071969"/>
                  </a:lnTo>
                  <a:lnTo>
                    <a:pt x="683602" y="1057068"/>
                  </a:lnTo>
                  <a:lnTo>
                    <a:pt x="690742" y="1043408"/>
                  </a:lnTo>
                  <a:lnTo>
                    <a:pt x="694778" y="1035026"/>
                  </a:lnTo>
                  <a:lnTo>
                    <a:pt x="703160" y="1037199"/>
                  </a:lnTo>
                  <a:lnTo>
                    <a:pt x="710300" y="1040304"/>
                  </a:lnTo>
                  <a:lnTo>
                    <a:pt x="715578" y="1042477"/>
                  </a:lnTo>
                  <a:lnTo>
                    <a:pt x="721786" y="1047755"/>
                  </a:lnTo>
                  <a:lnTo>
                    <a:pt x="724891" y="1049928"/>
                  </a:lnTo>
                  <a:lnTo>
                    <a:pt x="727064" y="1049928"/>
                  </a:lnTo>
                  <a:lnTo>
                    <a:pt x="729237" y="1049928"/>
                  </a:lnTo>
                  <a:lnTo>
                    <a:pt x="730168" y="1050859"/>
                  </a:lnTo>
                  <a:lnTo>
                    <a:pt x="717751" y="1055205"/>
                  </a:lnTo>
                  <a:lnTo>
                    <a:pt x="721786" y="1064829"/>
                  </a:lnTo>
                  <a:lnTo>
                    <a:pt x="728927" y="1072280"/>
                  </a:lnTo>
                  <a:lnTo>
                    <a:pt x="734204" y="1079731"/>
                  </a:lnTo>
                  <a:lnTo>
                    <a:pt x="743518" y="1080662"/>
                  </a:lnTo>
                  <a:lnTo>
                    <a:pt x="755935" y="1075384"/>
                  </a:lnTo>
                  <a:lnTo>
                    <a:pt x="765249" y="1067934"/>
                  </a:lnTo>
                  <a:lnTo>
                    <a:pt x="780771" y="1073211"/>
                  </a:lnTo>
                  <a:lnTo>
                    <a:pt x="800640" y="1084698"/>
                  </a:lnTo>
                  <a:lnTo>
                    <a:pt x="821439" y="1097426"/>
                  </a:lnTo>
                  <a:lnTo>
                    <a:pt x="836030" y="1110154"/>
                  </a:lnTo>
                  <a:lnTo>
                    <a:pt x="844413" y="1125056"/>
                  </a:lnTo>
                  <a:lnTo>
                    <a:pt x="850621" y="1125056"/>
                  </a:lnTo>
                  <a:lnTo>
                    <a:pt x="845033" y="1136232"/>
                  </a:lnTo>
                  <a:close/>
                  <a:moveTo>
                    <a:pt x="1025402" y="1146787"/>
                  </a:moveTo>
                  <a:lnTo>
                    <a:pt x="1022298" y="1146787"/>
                  </a:lnTo>
                  <a:lnTo>
                    <a:pt x="1018262" y="1146787"/>
                  </a:lnTo>
                  <a:lnTo>
                    <a:pt x="1015157" y="1146787"/>
                  </a:lnTo>
                  <a:lnTo>
                    <a:pt x="1011122" y="1144614"/>
                  </a:lnTo>
                  <a:lnTo>
                    <a:pt x="1008949" y="1161688"/>
                  </a:lnTo>
                  <a:lnTo>
                    <a:pt x="1011122" y="1173175"/>
                  </a:lnTo>
                  <a:lnTo>
                    <a:pt x="1016399" y="1183730"/>
                  </a:lnTo>
                  <a:lnTo>
                    <a:pt x="1020435" y="1196458"/>
                  </a:lnTo>
                  <a:lnTo>
                    <a:pt x="1022608" y="1217569"/>
                  </a:lnTo>
                  <a:lnTo>
                    <a:pt x="995600" y="1218500"/>
                  </a:lnTo>
                  <a:lnTo>
                    <a:pt x="976973" y="1215395"/>
                  </a:lnTo>
                  <a:lnTo>
                    <a:pt x="966418" y="1205772"/>
                  </a:lnTo>
                  <a:lnTo>
                    <a:pt x="962382" y="1188697"/>
                  </a:lnTo>
                  <a:lnTo>
                    <a:pt x="962382" y="1165414"/>
                  </a:lnTo>
                  <a:lnTo>
                    <a:pt x="974800" y="1165414"/>
                  </a:lnTo>
                  <a:lnTo>
                    <a:pt x="967660" y="1151754"/>
                  </a:lnTo>
                  <a:lnTo>
                    <a:pt x="955242" y="1138094"/>
                  </a:lnTo>
                  <a:lnTo>
                    <a:pt x="944686" y="1121020"/>
                  </a:lnTo>
                  <a:lnTo>
                    <a:pt x="933200" y="1103945"/>
                  </a:lnTo>
                  <a:lnTo>
                    <a:pt x="927922" y="1086871"/>
                  </a:lnTo>
                  <a:lnTo>
                    <a:pt x="931027" y="1071038"/>
                  </a:lnTo>
                  <a:lnTo>
                    <a:pt x="938167" y="1059552"/>
                  </a:lnTo>
                  <a:lnTo>
                    <a:pt x="949653" y="1049928"/>
                  </a:lnTo>
                  <a:lnTo>
                    <a:pt x="962071" y="1044650"/>
                  </a:lnTo>
                  <a:lnTo>
                    <a:pt x="974489" y="1039373"/>
                  </a:lnTo>
                  <a:lnTo>
                    <a:pt x="985976" y="1029749"/>
                  </a:lnTo>
                  <a:lnTo>
                    <a:pt x="995289" y="1029749"/>
                  </a:lnTo>
                  <a:lnTo>
                    <a:pt x="1000567" y="1031922"/>
                  </a:lnTo>
                  <a:lnTo>
                    <a:pt x="1005844" y="1031922"/>
                  </a:lnTo>
                  <a:lnTo>
                    <a:pt x="1011122" y="1034095"/>
                  </a:lnTo>
                  <a:lnTo>
                    <a:pt x="1008017" y="1049928"/>
                  </a:lnTo>
                  <a:lnTo>
                    <a:pt x="1000877" y="1063587"/>
                  </a:lnTo>
                  <a:lnTo>
                    <a:pt x="986286" y="1068865"/>
                  </a:lnTo>
                  <a:lnTo>
                    <a:pt x="966418" y="1071038"/>
                  </a:lnTo>
                  <a:lnTo>
                    <a:pt x="973558" y="1086871"/>
                  </a:lnTo>
                  <a:lnTo>
                    <a:pt x="985976" y="1101772"/>
                  </a:lnTo>
                  <a:lnTo>
                    <a:pt x="1001498" y="1111396"/>
                  </a:lnTo>
                  <a:lnTo>
                    <a:pt x="1000567" y="1115742"/>
                  </a:lnTo>
                  <a:lnTo>
                    <a:pt x="998394" y="1116674"/>
                  </a:lnTo>
                  <a:lnTo>
                    <a:pt x="996220" y="1116674"/>
                  </a:lnTo>
                  <a:lnTo>
                    <a:pt x="995289" y="1121020"/>
                  </a:lnTo>
                  <a:lnTo>
                    <a:pt x="1000567" y="1130644"/>
                  </a:lnTo>
                  <a:lnTo>
                    <a:pt x="1005844" y="1139026"/>
                  </a:lnTo>
                  <a:lnTo>
                    <a:pt x="1008017" y="1143372"/>
                  </a:lnTo>
                  <a:lnTo>
                    <a:pt x="1008949" y="1144303"/>
                  </a:lnTo>
                  <a:lnTo>
                    <a:pt x="1011122" y="1143372"/>
                  </a:lnTo>
                  <a:lnTo>
                    <a:pt x="1011122" y="1141199"/>
                  </a:lnTo>
                  <a:lnTo>
                    <a:pt x="1013295" y="1138094"/>
                  </a:lnTo>
                  <a:lnTo>
                    <a:pt x="1013295" y="1133748"/>
                  </a:lnTo>
                  <a:lnTo>
                    <a:pt x="1015468" y="1131575"/>
                  </a:lnTo>
                  <a:lnTo>
                    <a:pt x="1018573" y="1133748"/>
                  </a:lnTo>
                  <a:lnTo>
                    <a:pt x="1022608" y="1138094"/>
                  </a:lnTo>
                  <a:lnTo>
                    <a:pt x="1023540" y="1139026"/>
                  </a:lnTo>
                  <a:lnTo>
                    <a:pt x="1027575" y="1141199"/>
                  </a:lnTo>
                  <a:lnTo>
                    <a:pt x="1030680" y="1144303"/>
                  </a:lnTo>
                  <a:lnTo>
                    <a:pt x="1025402" y="1146787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8" name="Freeform: Shape 327">
              <a:extLst>
                <a:ext uri="{FF2B5EF4-FFF2-40B4-BE49-F238E27FC236}">
                  <a16:creationId xmlns:a16="http://schemas.microsoft.com/office/drawing/2014/main" xmlns="" id="{3486C17E-D09B-408F-9DCE-8FEB6AC1FDDC}"/>
                </a:ext>
              </a:extLst>
            </p:cNvPr>
            <p:cNvSpPr/>
            <p:nvPr/>
          </p:nvSpPr>
          <p:spPr>
            <a:xfrm>
              <a:off x="3690211" y="4196454"/>
              <a:ext cx="74507" cy="99343"/>
            </a:xfrm>
            <a:custGeom>
              <a:avLst/>
              <a:gdLst>
                <a:gd name="connsiteX0" fmla="*/ 60226 w 74506"/>
                <a:gd name="connsiteY0" fmla="*/ 0 h 99342"/>
                <a:gd name="connsiteX1" fmla="*/ 43462 w 74506"/>
                <a:gd name="connsiteY1" fmla="*/ 0 h 99342"/>
                <a:gd name="connsiteX2" fmla="*/ 23904 w 74506"/>
                <a:gd name="connsiteY2" fmla="*/ 2173 h 99342"/>
                <a:gd name="connsiteX3" fmla="*/ 4036 w 74506"/>
                <a:gd name="connsiteY3" fmla="*/ 4346 h 99342"/>
                <a:gd name="connsiteX4" fmla="*/ 4967 w 74506"/>
                <a:gd name="connsiteY4" fmla="*/ 11797 h 99342"/>
                <a:gd name="connsiteX5" fmla="*/ 7140 w 74506"/>
                <a:gd name="connsiteY5" fmla="*/ 14901 h 99342"/>
                <a:gd name="connsiteX6" fmla="*/ 11176 w 74506"/>
                <a:gd name="connsiteY6" fmla="*/ 19248 h 99342"/>
                <a:gd name="connsiteX7" fmla="*/ 14281 w 74506"/>
                <a:gd name="connsiteY7" fmla="*/ 20179 h 99342"/>
                <a:gd name="connsiteX8" fmla="*/ 18627 w 74506"/>
                <a:gd name="connsiteY8" fmla="*/ 22352 h 99342"/>
                <a:gd name="connsiteX9" fmla="*/ 23904 w 74506"/>
                <a:gd name="connsiteY9" fmla="*/ 24525 h 99342"/>
                <a:gd name="connsiteX10" fmla="*/ 18627 w 74506"/>
                <a:gd name="connsiteY10" fmla="*/ 31976 h 99342"/>
                <a:gd name="connsiteX11" fmla="*/ 11176 w 74506"/>
                <a:gd name="connsiteY11" fmla="*/ 37253 h 99342"/>
                <a:gd name="connsiteX12" fmla="*/ 4036 w 74506"/>
                <a:gd name="connsiteY12" fmla="*/ 40358 h 99342"/>
                <a:gd name="connsiteX13" fmla="*/ 0 w 74506"/>
                <a:gd name="connsiteY13" fmla="*/ 74197 h 99342"/>
                <a:gd name="connsiteX14" fmla="*/ 23904 w 74506"/>
                <a:gd name="connsiteY14" fmla="*/ 77301 h 99342"/>
                <a:gd name="connsiteX15" fmla="*/ 23904 w 74506"/>
                <a:gd name="connsiteY15" fmla="*/ 89098 h 99342"/>
                <a:gd name="connsiteX16" fmla="*/ 31045 w 74506"/>
                <a:gd name="connsiteY16" fmla="*/ 92202 h 99342"/>
                <a:gd name="connsiteX17" fmla="*/ 38495 w 74506"/>
                <a:gd name="connsiteY17" fmla="*/ 98411 h 99342"/>
                <a:gd name="connsiteX18" fmla="*/ 43462 w 74506"/>
                <a:gd name="connsiteY18" fmla="*/ 101826 h 99342"/>
                <a:gd name="connsiteX19" fmla="*/ 48740 w 74506"/>
                <a:gd name="connsiteY19" fmla="*/ 99653 h 99342"/>
                <a:gd name="connsiteX20" fmla="*/ 50913 w 74506"/>
                <a:gd name="connsiteY20" fmla="*/ 96549 h 99342"/>
                <a:gd name="connsiteX21" fmla="*/ 53086 w 74506"/>
                <a:gd name="connsiteY21" fmla="*/ 94376 h 99342"/>
                <a:gd name="connsiteX22" fmla="*/ 53086 w 74506"/>
                <a:gd name="connsiteY22" fmla="*/ 92202 h 99342"/>
                <a:gd name="connsiteX23" fmla="*/ 53086 w 74506"/>
                <a:gd name="connsiteY23" fmla="*/ 89098 h 99342"/>
                <a:gd name="connsiteX24" fmla="*/ 53086 w 74506"/>
                <a:gd name="connsiteY24" fmla="*/ 84752 h 99342"/>
                <a:gd name="connsiteX25" fmla="*/ 56191 w 74506"/>
                <a:gd name="connsiteY25" fmla="*/ 81647 h 99342"/>
                <a:gd name="connsiteX26" fmla="*/ 67677 w 74506"/>
                <a:gd name="connsiteY26" fmla="*/ 84752 h 99342"/>
                <a:gd name="connsiteX27" fmla="*/ 72644 w 74506"/>
                <a:gd name="connsiteY27" fmla="*/ 77301 h 99342"/>
                <a:gd name="connsiteX28" fmla="*/ 76991 w 74506"/>
                <a:gd name="connsiteY28" fmla="*/ 77301 h 99342"/>
                <a:gd name="connsiteX29" fmla="*/ 69540 w 74506"/>
                <a:gd name="connsiteY29" fmla="*/ 37253 h 993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74506" h="99342">
                  <a:moveTo>
                    <a:pt x="60226" y="0"/>
                  </a:moveTo>
                  <a:lnTo>
                    <a:pt x="43462" y="0"/>
                  </a:lnTo>
                  <a:lnTo>
                    <a:pt x="23904" y="2173"/>
                  </a:lnTo>
                  <a:lnTo>
                    <a:pt x="4036" y="4346"/>
                  </a:lnTo>
                  <a:lnTo>
                    <a:pt x="4967" y="11797"/>
                  </a:lnTo>
                  <a:lnTo>
                    <a:pt x="7140" y="14901"/>
                  </a:lnTo>
                  <a:lnTo>
                    <a:pt x="11176" y="19248"/>
                  </a:lnTo>
                  <a:lnTo>
                    <a:pt x="14281" y="20179"/>
                  </a:lnTo>
                  <a:lnTo>
                    <a:pt x="18627" y="22352"/>
                  </a:lnTo>
                  <a:lnTo>
                    <a:pt x="23904" y="24525"/>
                  </a:lnTo>
                  <a:lnTo>
                    <a:pt x="18627" y="31976"/>
                  </a:lnTo>
                  <a:lnTo>
                    <a:pt x="11176" y="37253"/>
                  </a:lnTo>
                  <a:lnTo>
                    <a:pt x="4036" y="40358"/>
                  </a:lnTo>
                  <a:lnTo>
                    <a:pt x="0" y="74197"/>
                  </a:lnTo>
                  <a:lnTo>
                    <a:pt x="23904" y="77301"/>
                  </a:lnTo>
                  <a:lnTo>
                    <a:pt x="23904" y="89098"/>
                  </a:lnTo>
                  <a:lnTo>
                    <a:pt x="31045" y="92202"/>
                  </a:lnTo>
                  <a:lnTo>
                    <a:pt x="38495" y="98411"/>
                  </a:lnTo>
                  <a:lnTo>
                    <a:pt x="43462" y="101826"/>
                  </a:lnTo>
                  <a:lnTo>
                    <a:pt x="48740" y="99653"/>
                  </a:lnTo>
                  <a:lnTo>
                    <a:pt x="50913" y="96549"/>
                  </a:lnTo>
                  <a:lnTo>
                    <a:pt x="53086" y="94376"/>
                  </a:lnTo>
                  <a:lnTo>
                    <a:pt x="53086" y="92202"/>
                  </a:lnTo>
                  <a:lnTo>
                    <a:pt x="53086" y="89098"/>
                  </a:lnTo>
                  <a:lnTo>
                    <a:pt x="53086" y="84752"/>
                  </a:lnTo>
                  <a:lnTo>
                    <a:pt x="56191" y="81647"/>
                  </a:lnTo>
                  <a:lnTo>
                    <a:pt x="67677" y="84752"/>
                  </a:lnTo>
                  <a:lnTo>
                    <a:pt x="72644" y="77301"/>
                  </a:lnTo>
                  <a:lnTo>
                    <a:pt x="76991" y="77301"/>
                  </a:lnTo>
                  <a:lnTo>
                    <a:pt x="69540" y="37253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9" name="Freeform: Shape 328">
              <a:extLst>
                <a:ext uri="{FF2B5EF4-FFF2-40B4-BE49-F238E27FC236}">
                  <a16:creationId xmlns:a16="http://schemas.microsoft.com/office/drawing/2014/main" xmlns="" id="{FC7D208B-F2DA-4D0E-9A17-12D6F8E77AE6}"/>
                </a:ext>
              </a:extLst>
            </p:cNvPr>
            <p:cNvSpPr/>
            <p:nvPr/>
          </p:nvSpPr>
          <p:spPr>
            <a:xfrm>
              <a:off x="3753542" y="4135296"/>
              <a:ext cx="40358" cy="34149"/>
            </a:xfrm>
            <a:custGeom>
              <a:avLst/>
              <a:gdLst>
                <a:gd name="connsiteX0" fmla="*/ 22042 w 40357"/>
                <a:gd name="connsiteY0" fmla="*/ 36012 h 34149"/>
                <a:gd name="connsiteX1" fmla="*/ 27009 w 40357"/>
                <a:gd name="connsiteY1" fmla="*/ 31665 h 34149"/>
                <a:gd name="connsiteX2" fmla="*/ 31355 w 40357"/>
                <a:gd name="connsiteY2" fmla="*/ 29492 h 34149"/>
                <a:gd name="connsiteX3" fmla="*/ 34460 w 40357"/>
                <a:gd name="connsiteY3" fmla="*/ 28561 h 34149"/>
                <a:gd name="connsiteX4" fmla="*/ 40668 w 40357"/>
                <a:gd name="connsiteY4" fmla="*/ 24215 h 34149"/>
                <a:gd name="connsiteX5" fmla="*/ 36633 w 40357"/>
                <a:gd name="connsiteY5" fmla="*/ 0 h 34149"/>
                <a:gd name="connsiteX6" fmla="*/ 23904 w 40357"/>
                <a:gd name="connsiteY6" fmla="*/ 2173 h 34149"/>
                <a:gd name="connsiteX7" fmla="*/ 16764 w 40357"/>
                <a:gd name="connsiteY7" fmla="*/ 6209 h 34149"/>
                <a:gd name="connsiteX8" fmla="*/ 9313 w 40357"/>
                <a:gd name="connsiteY8" fmla="*/ 11486 h 34149"/>
                <a:gd name="connsiteX9" fmla="*/ 0 w 40357"/>
                <a:gd name="connsiteY9" fmla="*/ 16764 h 34149"/>
                <a:gd name="connsiteX10" fmla="*/ 0 w 40357"/>
                <a:gd name="connsiteY10" fmla="*/ 24215 h 34149"/>
                <a:gd name="connsiteX11" fmla="*/ 2173 w 40357"/>
                <a:gd name="connsiteY11" fmla="*/ 26388 h 34149"/>
                <a:gd name="connsiteX12" fmla="*/ 2173 w 40357"/>
                <a:gd name="connsiteY12" fmla="*/ 28561 h 34149"/>
                <a:gd name="connsiteX13" fmla="*/ 4346 w 40357"/>
                <a:gd name="connsiteY13" fmla="*/ 28561 h 34149"/>
                <a:gd name="connsiteX14" fmla="*/ 4346 w 40357"/>
                <a:gd name="connsiteY14" fmla="*/ 29492 h 34149"/>
                <a:gd name="connsiteX15" fmla="*/ 4346 w 40357"/>
                <a:gd name="connsiteY15" fmla="*/ 33839 h 34149"/>
                <a:gd name="connsiteX16" fmla="*/ 9313 w 40357"/>
                <a:gd name="connsiteY16" fmla="*/ 33839 h 34149"/>
                <a:gd name="connsiteX17" fmla="*/ 11487 w 40357"/>
                <a:gd name="connsiteY17" fmla="*/ 33839 h 34149"/>
                <a:gd name="connsiteX18" fmla="*/ 13660 w 40357"/>
                <a:gd name="connsiteY18" fmla="*/ 36012 h 34149"/>
                <a:gd name="connsiteX19" fmla="*/ 14591 w 40357"/>
                <a:gd name="connsiteY19" fmla="*/ 36012 h 34149"/>
                <a:gd name="connsiteX20" fmla="*/ 16764 w 40357"/>
                <a:gd name="connsiteY20" fmla="*/ 36943 h 34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40357" h="34149">
                  <a:moveTo>
                    <a:pt x="22042" y="36012"/>
                  </a:moveTo>
                  <a:lnTo>
                    <a:pt x="27009" y="31665"/>
                  </a:lnTo>
                  <a:lnTo>
                    <a:pt x="31355" y="29492"/>
                  </a:lnTo>
                  <a:lnTo>
                    <a:pt x="34460" y="28561"/>
                  </a:lnTo>
                  <a:lnTo>
                    <a:pt x="40668" y="24215"/>
                  </a:lnTo>
                  <a:lnTo>
                    <a:pt x="36633" y="0"/>
                  </a:lnTo>
                  <a:lnTo>
                    <a:pt x="23904" y="2173"/>
                  </a:lnTo>
                  <a:lnTo>
                    <a:pt x="16764" y="6209"/>
                  </a:lnTo>
                  <a:lnTo>
                    <a:pt x="9313" y="11486"/>
                  </a:lnTo>
                  <a:lnTo>
                    <a:pt x="0" y="16764"/>
                  </a:lnTo>
                  <a:lnTo>
                    <a:pt x="0" y="24215"/>
                  </a:lnTo>
                  <a:lnTo>
                    <a:pt x="2173" y="26388"/>
                  </a:lnTo>
                  <a:lnTo>
                    <a:pt x="2173" y="28561"/>
                  </a:lnTo>
                  <a:lnTo>
                    <a:pt x="4346" y="28561"/>
                  </a:lnTo>
                  <a:lnTo>
                    <a:pt x="4346" y="29492"/>
                  </a:lnTo>
                  <a:lnTo>
                    <a:pt x="4346" y="33839"/>
                  </a:lnTo>
                  <a:lnTo>
                    <a:pt x="9313" y="33839"/>
                  </a:lnTo>
                  <a:lnTo>
                    <a:pt x="11487" y="33839"/>
                  </a:lnTo>
                  <a:lnTo>
                    <a:pt x="13660" y="36012"/>
                  </a:lnTo>
                  <a:lnTo>
                    <a:pt x="14591" y="36012"/>
                  </a:lnTo>
                  <a:lnTo>
                    <a:pt x="16764" y="36943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0" name="Freeform: Shape 329">
              <a:extLst>
                <a:ext uri="{FF2B5EF4-FFF2-40B4-BE49-F238E27FC236}">
                  <a16:creationId xmlns:a16="http://schemas.microsoft.com/office/drawing/2014/main" xmlns="" id="{3FE697BE-B3CC-4222-8CC2-3D5270A5B3BF}"/>
                </a:ext>
              </a:extLst>
            </p:cNvPr>
            <p:cNvSpPr/>
            <p:nvPr/>
          </p:nvSpPr>
          <p:spPr>
            <a:xfrm>
              <a:off x="3770306" y="4179690"/>
              <a:ext cx="55880" cy="96238"/>
            </a:xfrm>
            <a:custGeom>
              <a:avLst/>
              <a:gdLst>
                <a:gd name="connsiteX0" fmla="*/ 54018 w 55880"/>
                <a:gd name="connsiteY0" fmla="*/ 13660 h 96238"/>
                <a:gd name="connsiteX1" fmla="*/ 53086 w 55880"/>
                <a:gd name="connsiteY1" fmla="*/ 9624 h 96238"/>
                <a:gd name="connsiteX2" fmla="*/ 43773 w 55880"/>
                <a:gd name="connsiteY2" fmla="*/ 6209 h 96238"/>
                <a:gd name="connsiteX3" fmla="*/ 31045 w 55880"/>
                <a:gd name="connsiteY3" fmla="*/ 4346 h 96238"/>
                <a:gd name="connsiteX4" fmla="*/ 16454 w 55880"/>
                <a:gd name="connsiteY4" fmla="*/ 2173 h 96238"/>
                <a:gd name="connsiteX5" fmla="*/ 3104 w 55880"/>
                <a:gd name="connsiteY5" fmla="*/ 0 h 96238"/>
                <a:gd name="connsiteX6" fmla="*/ 0 w 55880"/>
                <a:gd name="connsiteY6" fmla="*/ 16764 h 96238"/>
                <a:gd name="connsiteX7" fmla="*/ 2173 w 55880"/>
                <a:gd name="connsiteY7" fmla="*/ 31665 h 96238"/>
                <a:gd name="connsiteX8" fmla="*/ 3104 w 55880"/>
                <a:gd name="connsiteY8" fmla="*/ 48740 h 96238"/>
                <a:gd name="connsiteX9" fmla="*/ 7140 w 55880"/>
                <a:gd name="connsiteY9" fmla="*/ 63331 h 96238"/>
                <a:gd name="connsiteX10" fmla="*/ 7140 w 55880"/>
                <a:gd name="connsiteY10" fmla="*/ 76059 h 96238"/>
                <a:gd name="connsiteX11" fmla="*/ 3104 w 55880"/>
                <a:gd name="connsiteY11" fmla="*/ 86614 h 96238"/>
                <a:gd name="connsiteX12" fmla="*/ 7140 w 55880"/>
                <a:gd name="connsiteY12" fmla="*/ 98411 h 96238"/>
                <a:gd name="connsiteX13" fmla="*/ 14591 w 55880"/>
                <a:gd name="connsiteY13" fmla="*/ 98411 h 96238"/>
                <a:gd name="connsiteX14" fmla="*/ 19869 w 55880"/>
                <a:gd name="connsiteY14" fmla="*/ 98411 h 96238"/>
                <a:gd name="connsiteX15" fmla="*/ 23904 w 55880"/>
                <a:gd name="connsiteY15" fmla="*/ 96238 h 96238"/>
                <a:gd name="connsiteX16" fmla="*/ 27009 w 55880"/>
                <a:gd name="connsiteY16" fmla="*/ 94065 h 96238"/>
                <a:gd name="connsiteX17" fmla="*/ 31045 w 55880"/>
                <a:gd name="connsiteY17" fmla="*/ 88788 h 96238"/>
                <a:gd name="connsiteX18" fmla="*/ 32286 w 55880"/>
                <a:gd name="connsiteY18" fmla="*/ 81337 h 96238"/>
                <a:gd name="connsiteX19" fmla="*/ 34460 w 55880"/>
                <a:gd name="connsiteY19" fmla="*/ 70782 h 96238"/>
                <a:gd name="connsiteX20" fmla="*/ 32286 w 55880"/>
                <a:gd name="connsiteY20" fmla="*/ 61468 h 96238"/>
                <a:gd name="connsiteX21" fmla="*/ 34460 w 55880"/>
                <a:gd name="connsiteY21" fmla="*/ 57122 h 96238"/>
                <a:gd name="connsiteX22" fmla="*/ 38495 w 55880"/>
                <a:gd name="connsiteY22" fmla="*/ 56191 h 96238"/>
                <a:gd name="connsiteX23" fmla="*/ 39427 w 55880"/>
                <a:gd name="connsiteY23" fmla="*/ 54018 h 96238"/>
                <a:gd name="connsiteX24" fmla="*/ 43773 w 55880"/>
                <a:gd name="connsiteY24" fmla="*/ 51844 h 96238"/>
                <a:gd name="connsiteX25" fmla="*/ 46877 w 55880"/>
                <a:gd name="connsiteY25" fmla="*/ 49671 h 96238"/>
                <a:gd name="connsiteX26" fmla="*/ 50913 w 55880"/>
                <a:gd name="connsiteY26" fmla="*/ 46567 h 96238"/>
                <a:gd name="connsiteX27" fmla="*/ 53086 w 55880"/>
                <a:gd name="connsiteY27" fmla="*/ 41289 h 96238"/>
                <a:gd name="connsiteX28" fmla="*/ 54018 w 55880"/>
                <a:gd name="connsiteY28" fmla="*/ 36943 h 96238"/>
                <a:gd name="connsiteX29" fmla="*/ 56191 w 55880"/>
                <a:gd name="connsiteY29" fmla="*/ 33839 h 96238"/>
                <a:gd name="connsiteX30" fmla="*/ 56191 w 55880"/>
                <a:gd name="connsiteY30" fmla="*/ 26388 h 96238"/>
                <a:gd name="connsiteX31" fmla="*/ 54018 w 55880"/>
                <a:gd name="connsiteY31" fmla="*/ 18937 h 962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55880" h="96238">
                  <a:moveTo>
                    <a:pt x="54018" y="13660"/>
                  </a:moveTo>
                  <a:lnTo>
                    <a:pt x="53086" y="9624"/>
                  </a:lnTo>
                  <a:lnTo>
                    <a:pt x="43773" y="6209"/>
                  </a:lnTo>
                  <a:lnTo>
                    <a:pt x="31045" y="4346"/>
                  </a:lnTo>
                  <a:lnTo>
                    <a:pt x="16454" y="2173"/>
                  </a:lnTo>
                  <a:lnTo>
                    <a:pt x="3104" y="0"/>
                  </a:lnTo>
                  <a:lnTo>
                    <a:pt x="0" y="16764"/>
                  </a:lnTo>
                  <a:lnTo>
                    <a:pt x="2173" y="31665"/>
                  </a:lnTo>
                  <a:lnTo>
                    <a:pt x="3104" y="48740"/>
                  </a:lnTo>
                  <a:lnTo>
                    <a:pt x="7140" y="63331"/>
                  </a:lnTo>
                  <a:lnTo>
                    <a:pt x="7140" y="76059"/>
                  </a:lnTo>
                  <a:lnTo>
                    <a:pt x="3104" y="86614"/>
                  </a:lnTo>
                  <a:lnTo>
                    <a:pt x="7140" y="98411"/>
                  </a:lnTo>
                  <a:lnTo>
                    <a:pt x="14591" y="98411"/>
                  </a:lnTo>
                  <a:lnTo>
                    <a:pt x="19869" y="98411"/>
                  </a:lnTo>
                  <a:lnTo>
                    <a:pt x="23904" y="96238"/>
                  </a:lnTo>
                  <a:lnTo>
                    <a:pt x="27009" y="94065"/>
                  </a:lnTo>
                  <a:lnTo>
                    <a:pt x="31045" y="88788"/>
                  </a:lnTo>
                  <a:lnTo>
                    <a:pt x="32286" y="81337"/>
                  </a:lnTo>
                  <a:lnTo>
                    <a:pt x="34460" y="70782"/>
                  </a:lnTo>
                  <a:lnTo>
                    <a:pt x="32286" y="61468"/>
                  </a:lnTo>
                  <a:lnTo>
                    <a:pt x="34460" y="57122"/>
                  </a:lnTo>
                  <a:lnTo>
                    <a:pt x="38495" y="56191"/>
                  </a:lnTo>
                  <a:lnTo>
                    <a:pt x="39427" y="54018"/>
                  </a:lnTo>
                  <a:lnTo>
                    <a:pt x="43773" y="51844"/>
                  </a:lnTo>
                  <a:lnTo>
                    <a:pt x="46877" y="49671"/>
                  </a:lnTo>
                  <a:lnTo>
                    <a:pt x="50913" y="46567"/>
                  </a:lnTo>
                  <a:lnTo>
                    <a:pt x="53086" y="41289"/>
                  </a:lnTo>
                  <a:lnTo>
                    <a:pt x="54018" y="36943"/>
                  </a:lnTo>
                  <a:lnTo>
                    <a:pt x="56191" y="33839"/>
                  </a:lnTo>
                  <a:lnTo>
                    <a:pt x="56191" y="26388"/>
                  </a:lnTo>
                  <a:lnTo>
                    <a:pt x="54018" y="18937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1" name="Freeform: Shape 330">
              <a:extLst>
                <a:ext uri="{FF2B5EF4-FFF2-40B4-BE49-F238E27FC236}">
                  <a16:creationId xmlns:a16="http://schemas.microsoft.com/office/drawing/2014/main" xmlns="" id="{3CF7F520-1BF8-4E02-A782-5364C13D0E19}"/>
                </a:ext>
              </a:extLst>
            </p:cNvPr>
            <p:cNvSpPr/>
            <p:nvPr/>
          </p:nvSpPr>
          <p:spPr>
            <a:xfrm>
              <a:off x="3630606" y="4070724"/>
              <a:ext cx="21731" cy="27940"/>
            </a:xfrm>
            <a:custGeom>
              <a:avLst/>
              <a:gdLst>
                <a:gd name="connsiteX0" fmla="*/ 22973 w 21731"/>
                <a:gd name="connsiteY0" fmla="*/ 28561 h 27940"/>
                <a:gd name="connsiteX1" fmla="*/ 22042 w 21731"/>
                <a:gd name="connsiteY1" fmla="*/ 21110 h 27940"/>
                <a:gd name="connsiteX2" fmla="*/ 17695 w 21731"/>
                <a:gd name="connsiteY2" fmla="*/ 13660 h 27940"/>
                <a:gd name="connsiteX3" fmla="*/ 14591 w 21731"/>
                <a:gd name="connsiteY3" fmla="*/ 7451 h 27940"/>
                <a:gd name="connsiteX4" fmla="*/ 7451 w 21731"/>
                <a:gd name="connsiteY4" fmla="*/ 4346 h 27940"/>
                <a:gd name="connsiteX5" fmla="*/ 0 w 21731"/>
                <a:gd name="connsiteY5" fmla="*/ 0 h 27940"/>
                <a:gd name="connsiteX6" fmla="*/ 1242 w 21731"/>
                <a:gd name="connsiteY6" fmla="*/ 7451 h 27940"/>
                <a:gd name="connsiteX7" fmla="*/ 3104 w 21731"/>
                <a:gd name="connsiteY7" fmla="*/ 13660 h 27940"/>
                <a:gd name="connsiteX8" fmla="*/ 5278 w 21731"/>
                <a:gd name="connsiteY8" fmla="*/ 16764 h 27940"/>
                <a:gd name="connsiteX9" fmla="*/ 7451 w 21731"/>
                <a:gd name="connsiteY9" fmla="*/ 21110 h 27940"/>
                <a:gd name="connsiteX10" fmla="*/ 12728 w 21731"/>
                <a:gd name="connsiteY10" fmla="*/ 24215 h 27940"/>
                <a:gd name="connsiteX11" fmla="*/ 12728 w 21731"/>
                <a:gd name="connsiteY11" fmla="*/ 28561 h 27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731" h="27940">
                  <a:moveTo>
                    <a:pt x="22973" y="28561"/>
                  </a:moveTo>
                  <a:lnTo>
                    <a:pt x="22042" y="21110"/>
                  </a:lnTo>
                  <a:lnTo>
                    <a:pt x="17695" y="13660"/>
                  </a:lnTo>
                  <a:lnTo>
                    <a:pt x="14591" y="7451"/>
                  </a:lnTo>
                  <a:lnTo>
                    <a:pt x="7451" y="4346"/>
                  </a:lnTo>
                  <a:lnTo>
                    <a:pt x="0" y="0"/>
                  </a:lnTo>
                  <a:lnTo>
                    <a:pt x="1242" y="7451"/>
                  </a:lnTo>
                  <a:lnTo>
                    <a:pt x="3104" y="13660"/>
                  </a:lnTo>
                  <a:lnTo>
                    <a:pt x="5278" y="16764"/>
                  </a:lnTo>
                  <a:lnTo>
                    <a:pt x="7451" y="21110"/>
                  </a:lnTo>
                  <a:lnTo>
                    <a:pt x="12728" y="24215"/>
                  </a:lnTo>
                  <a:lnTo>
                    <a:pt x="12728" y="28561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2" name="Freeform: Shape 331">
              <a:extLst>
                <a:ext uri="{FF2B5EF4-FFF2-40B4-BE49-F238E27FC236}">
                  <a16:creationId xmlns:a16="http://schemas.microsoft.com/office/drawing/2014/main" xmlns="" id="{827DC0D8-0535-4400-A33E-59DB059E3160}"/>
                </a:ext>
              </a:extLst>
            </p:cNvPr>
            <p:cNvSpPr/>
            <p:nvPr/>
          </p:nvSpPr>
          <p:spPr>
            <a:xfrm>
              <a:off x="3646438" y="4107667"/>
              <a:ext cx="86925" cy="68298"/>
            </a:xfrm>
            <a:custGeom>
              <a:avLst/>
              <a:gdLst>
                <a:gd name="connsiteX0" fmla="*/ 50913 w 86924"/>
                <a:gd name="connsiteY0" fmla="*/ 44394 h 68298"/>
                <a:gd name="connsiteX1" fmla="*/ 54949 w 86924"/>
                <a:gd name="connsiteY1" fmla="*/ 48740 h 68298"/>
                <a:gd name="connsiteX2" fmla="*/ 54949 w 86924"/>
                <a:gd name="connsiteY2" fmla="*/ 51844 h 68298"/>
                <a:gd name="connsiteX3" fmla="*/ 54949 w 86924"/>
                <a:gd name="connsiteY3" fmla="*/ 57122 h 68298"/>
                <a:gd name="connsiteX4" fmla="*/ 56191 w 86924"/>
                <a:gd name="connsiteY4" fmla="*/ 61468 h 68298"/>
                <a:gd name="connsiteX5" fmla="*/ 60226 w 86924"/>
                <a:gd name="connsiteY5" fmla="*/ 64573 h 68298"/>
                <a:gd name="connsiteX6" fmla="*/ 62400 w 86924"/>
                <a:gd name="connsiteY6" fmla="*/ 66746 h 68298"/>
                <a:gd name="connsiteX7" fmla="*/ 63331 w 86924"/>
                <a:gd name="connsiteY7" fmla="*/ 66746 h 68298"/>
                <a:gd name="connsiteX8" fmla="*/ 63331 w 86924"/>
                <a:gd name="connsiteY8" fmla="*/ 68919 h 68298"/>
                <a:gd name="connsiteX9" fmla="*/ 67677 w 86924"/>
                <a:gd name="connsiteY9" fmla="*/ 68919 h 68298"/>
                <a:gd name="connsiteX10" fmla="*/ 70782 w 86924"/>
                <a:gd name="connsiteY10" fmla="*/ 64573 h 68298"/>
                <a:gd name="connsiteX11" fmla="*/ 74817 w 86924"/>
                <a:gd name="connsiteY11" fmla="*/ 63641 h 68298"/>
                <a:gd name="connsiteX12" fmla="*/ 80095 w 86924"/>
                <a:gd name="connsiteY12" fmla="*/ 61468 h 68298"/>
                <a:gd name="connsiteX13" fmla="*/ 82268 w 86924"/>
                <a:gd name="connsiteY13" fmla="*/ 48740 h 68298"/>
                <a:gd name="connsiteX14" fmla="*/ 84131 w 86924"/>
                <a:gd name="connsiteY14" fmla="*/ 31665 h 68298"/>
                <a:gd name="connsiteX15" fmla="*/ 87235 w 86924"/>
                <a:gd name="connsiteY15" fmla="*/ 20179 h 68298"/>
                <a:gd name="connsiteX16" fmla="*/ 87235 w 86924"/>
                <a:gd name="connsiteY16" fmla="*/ 14901 h 68298"/>
                <a:gd name="connsiteX17" fmla="*/ 87235 w 86924"/>
                <a:gd name="connsiteY17" fmla="*/ 9624 h 68298"/>
                <a:gd name="connsiteX18" fmla="*/ 85373 w 86924"/>
                <a:gd name="connsiteY18" fmla="*/ 7451 h 68298"/>
                <a:gd name="connsiteX19" fmla="*/ 84131 w 86924"/>
                <a:gd name="connsiteY19" fmla="*/ 4346 h 68298"/>
                <a:gd name="connsiteX20" fmla="*/ 82268 w 86924"/>
                <a:gd name="connsiteY20" fmla="*/ 2173 h 68298"/>
                <a:gd name="connsiteX21" fmla="*/ 80095 w 86924"/>
                <a:gd name="connsiteY21" fmla="*/ 2173 h 68298"/>
                <a:gd name="connsiteX22" fmla="*/ 77922 w 86924"/>
                <a:gd name="connsiteY22" fmla="*/ 0 h 68298"/>
                <a:gd name="connsiteX23" fmla="*/ 76991 w 86924"/>
                <a:gd name="connsiteY23" fmla="*/ 0 h 68298"/>
                <a:gd name="connsiteX24" fmla="*/ 70782 w 86924"/>
                <a:gd name="connsiteY24" fmla="*/ 0 h 68298"/>
                <a:gd name="connsiteX25" fmla="*/ 70782 w 86924"/>
                <a:gd name="connsiteY25" fmla="*/ 11797 h 68298"/>
                <a:gd name="connsiteX26" fmla="*/ 58053 w 86924"/>
                <a:gd name="connsiteY26" fmla="*/ 11797 h 68298"/>
                <a:gd name="connsiteX27" fmla="*/ 43773 w 86924"/>
                <a:gd name="connsiteY27" fmla="*/ 13970 h 68298"/>
                <a:gd name="connsiteX28" fmla="*/ 31045 w 86924"/>
                <a:gd name="connsiteY28" fmla="*/ 14901 h 68298"/>
                <a:gd name="connsiteX29" fmla="*/ 20800 w 86924"/>
                <a:gd name="connsiteY29" fmla="*/ 11797 h 68298"/>
                <a:gd name="connsiteX30" fmla="*/ 14591 w 86924"/>
                <a:gd name="connsiteY30" fmla="*/ 13970 h 68298"/>
                <a:gd name="connsiteX31" fmla="*/ 11487 w 86924"/>
                <a:gd name="connsiteY31" fmla="*/ 13970 h 68298"/>
                <a:gd name="connsiteX32" fmla="*/ 9313 w 86924"/>
                <a:gd name="connsiteY32" fmla="*/ 13970 h 68298"/>
                <a:gd name="connsiteX33" fmla="*/ 7140 w 86924"/>
                <a:gd name="connsiteY33" fmla="*/ 13970 h 68298"/>
                <a:gd name="connsiteX34" fmla="*/ 7140 w 86924"/>
                <a:gd name="connsiteY34" fmla="*/ 14901 h 68298"/>
                <a:gd name="connsiteX35" fmla="*/ 6209 w 86924"/>
                <a:gd name="connsiteY35" fmla="*/ 17075 h 68298"/>
                <a:gd name="connsiteX36" fmla="*/ 4036 w 86924"/>
                <a:gd name="connsiteY36" fmla="*/ 20179 h 68298"/>
                <a:gd name="connsiteX37" fmla="*/ 0 w 86924"/>
                <a:gd name="connsiteY37" fmla="*/ 20179 h 68298"/>
                <a:gd name="connsiteX38" fmla="*/ 7140 w 86924"/>
                <a:gd name="connsiteY38" fmla="*/ 31665 h 68298"/>
                <a:gd name="connsiteX39" fmla="*/ 16454 w 86924"/>
                <a:gd name="connsiteY39" fmla="*/ 36943 h 68298"/>
                <a:gd name="connsiteX40" fmla="*/ 26077 w 86924"/>
                <a:gd name="connsiteY40" fmla="*/ 39116 h 68298"/>
                <a:gd name="connsiteX41" fmla="*/ 34149 w 86924"/>
                <a:gd name="connsiteY41" fmla="*/ 36943 h 68298"/>
                <a:gd name="connsiteX42" fmla="*/ 43773 w 86924"/>
                <a:gd name="connsiteY42" fmla="*/ 39116 h 682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86924" h="68298">
                  <a:moveTo>
                    <a:pt x="50913" y="44394"/>
                  </a:moveTo>
                  <a:lnTo>
                    <a:pt x="54949" y="48740"/>
                  </a:lnTo>
                  <a:lnTo>
                    <a:pt x="54949" y="51844"/>
                  </a:lnTo>
                  <a:lnTo>
                    <a:pt x="54949" y="57122"/>
                  </a:lnTo>
                  <a:lnTo>
                    <a:pt x="56191" y="61468"/>
                  </a:lnTo>
                  <a:lnTo>
                    <a:pt x="60226" y="64573"/>
                  </a:lnTo>
                  <a:lnTo>
                    <a:pt x="62400" y="66746"/>
                  </a:lnTo>
                  <a:lnTo>
                    <a:pt x="63331" y="66746"/>
                  </a:lnTo>
                  <a:lnTo>
                    <a:pt x="63331" y="68919"/>
                  </a:lnTo>
                  <a:lnTo>
                    <a:pt x="67677" y="68919"/>
                  </a:lnTo>
                  <a:lnTo>
                    <a:pt x="70782" y="64573"/>
                  </a:lnTo>
                  <a:lnTo>
                    <a:pt x="74817" y="63641"/>
                  </a:lnTo>
                  <a:lnTo>
                    <a:pt x="80095" y="61468"/>
                  </a:lnTo>
                  <a:lnTo>
                    <a:pt x="82268" y="48740"/>
                  </a:lnTo>
                  <a:lnTo>
                    <a:pt x="84131" y="31665"/>
                  </a:lnTo>
                  <a:lnTo>
                    <a:pt x="87235" y="20179"/>
                  </a:lnTo>
                  <a:lnTo>
                    <a:pt x="87235" y="14901"/>
                  </a:lnTo>
                  <a:lnTo>
                    <a:pt x="87235" y="9624"/>
                  </a:lnTo>
                  <a:lnTo>
                    <a:pt x="85373" y="7451"/>
                  </a:lnTo>
                  <a:lnTo>
                    <a:pt x="84131" y="4346"/>
                  </a:lnTo>
                  <a:lnTo>
                    <a:pt x="82268" y="2173"/>
                  </a:lnTo>
                  <a:lnTo>
                    <a:pt x="80095" y="2173"/>
                  </a:lnTo>
                  <a:lnTo>
                    <a:pt x="77922" y="0"/>
                  </a:lnTo>
                  <a:lnTo>
                    <a:pt x="76991" y="0"/>
                  </a:lnTo>
                  <a:lnTo>
                    <a:pt x="70782" y="0"/>
                  </a:lnTo>
                  <a:lnTo>
                    <a:pt x="70782" y="11797"/>
                  </a:lnTo>
                  <a:lnTo>
                    <a:pt x="58053" y="11797"/>
                  </a:lnTo>
                  <a:lnTo>
                    <a:pt x="43773" y="13970"/>
                  </a:lnTo>
                  <a:lnTo>
                    <a:pt x="31045" y="14901"/>
                  </a:lnTo>
                  <a:lnTo>
                    <a:pt x="20800" y="11797"/>
                  </a:lnTo>
                  <a:lnTo>
                    <a:pt x="14591" y="13970"/>
                  </a:lnTo>
                  <a:lnTo>
                    <a:pt x="11487" y="13970"/>
                  </a:lnTo>
                  <a:lnTo>
                    <a:pt x="9313" y="13970"/>
                  </a:lnTo>
                  <a:lnTo>
                    <a:pt x="7140" y="13970"/>
                  </a:lnTo>
                  <a:lnTo>
                    <a:pt x="7140" y="14901"/>
                  </a:lnTo>
                  <a:lnTo>
                    <a:pt x="6209" y="17075"/>
                  </a:lnTo>
                  <a:lnTo>
                    <a:pt x="4036" y="20179"/>
                  </a:lnTo>
                  <a:lnTo>
                    <a:pt x="0" y="20179"/>
                  </a:lnTo>
                  <a:lnTo>
                    <a:pt x="7140" y="31665"/>
                  </a:lnTo>
                  <a:lnTo>
                    <a:pt x="16454" y="36943"/>
                  </a:lnTo>
                  <a:lnTo>
                    <a:pt x="26077" y="39116"/>
                  </a:lnTo>
                  <a:lnTo>
                    <a:pt x="34149" y="36943"/>
                  </a:lnTo>
                  <a:lnTo>
                    <a:pt x="43773" y="39116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3" name="Freeform: Shape 332">
              <a:extLst>
                <a:ext uri="{FF2B5EF4-FFF2-40B4-BE49-F238E27FC236}">
                  <a16:creationId xmlns:a16="http://schemas.microsoft.com/office/drawing/2014/main" xmlns="" id="{8846A23D-CEE4-4A1D-A518-54C7F0E33B8E}"/>
                </a:ext>
              </a:extLst>
            </p:cNvPr>
            <p:cNvSpPr/>
            <p:nvPr/>
          </p:nvSpPr>
          <p:spPr>
            <a:xfrm>
              <a:off x="3750438" y="4075070"/>
              <a:ext cx="235939" cy="102447"/>
            </a:xfrm>
            <a:custGeom>
              <a:avLst/>
              <a:gdLst>
                <a:gd name="connsiteX0" fmla="*/ 97790 w 235938"/>
                <a:gd name="connsiteY0" fmla="*/ 86614 h 102447"/>
                <a:gd name="connsiteX1" fmla="*/ 97790 w 235938"/>
                <a:gd name="connsiteY1" fmla="*/ 88787 h 102447"/>
                <a:gd name="connsiteX2" fmla="*/ 97790 w 235938"/>
                <a:gd name="connsiteY2" fmla="*/ 89719 h 102447"/>
                <a:gd name="connsiteX3" fmla="*/ 99964 w 235938"/>
                <a:gd name="connsiteY3" fmla="*/ 91892 h 102447"/>
                <a:gd name="connsiteX4" fmla="*/ 103068 w 235938"/>
                <a:gd name="connsiteY4" fmla="*/ 94065 h 102447"/>
                <a:gd name="connsiteX5" fmla="*/ 107414 w 235938"/>
                <a:gd name="connsiteY5" fmla="*/ 96238 h 102447"/>
                <a:gd name="connsiteX6" fmla="*/ 110519 w 235938"/>
                <a:gd name="connsiteY6" fmla="*/ 96238 h 102447"/>
                <a:gd name="connsiteX7" fmla="*/ 112381 w 235938"/>
                <a:gd name="connsiteY7" fmla="*/ 94065 h 102447"/>
                <a:gd name="connsiteX8" fmla="*/ 114554 w 235938"/>
                <a:gd name="connsiteY8" fmla="*/ 89719 h 102447"/>
                <a:gd name="connsiteX9" fmla="*/ 116728 w 235938"/>
                <a:gd name="connsiteY9" fmla="*/ 84441 h 102447"/>
                <a:gd name="connsiteX10" fmla="*/ 119832 w 235938"/>
                <a:gd name="connsiteY10" fmla="*/ 91892 h 102447"/>
                <a:gd name="connsiteX11" fmla="*/ 122937 w 235938"/>
                <a:gd name="connsiteY11" fmla="*/ 99343 h 102447"/>
                <a:gd name="connsiteX12" fmla="*/ 126972 w 235938"/>
                <a:gd name="connsiteY12" fmla="*/ 104620 h 102447"/>
                <a:gd name="connsiteX13" fmla="*/ 136596 w 235938"/>
                <a:gd name="connsiteY13" fmla="*/ 104620 h 102447"/>
                <a:gd name="connsiteX14" fmla="*/ 137527 w 235938"/>
                <a:gd name="connsiteY14" fmla="*/ 101516 h 102447"/>
                <a:gd name="connsiteX15" fmla="*/ 139701 w 235938"/>
                <a:gd name="connsiteY15" fmla="*/ 97170 h 102447"/>
                <a:gd name="connsiteX16" fmla="*/ 143736 w 235938"/>
                <a:gd name="connsiteY16" fmla="*/ 94065 h 102447"/>
                <a:gd name="connsiteX17" fmla="*/ 143736 w 235938"/>
                <a:gd name="connsiteY17" fmla="*/ 89719 h 102447"/>
                <a:gd name="connsiteX18" fmla="*/ 146841 w 235938"/>
                <a:gd name="connsiteY18" fmla="*/ 94065 h 102447"/>
                <a:gd name="connsiteX19" fmla="*/ 149014 w 235938"/>
                <a:gd name="connsiteY19" fmla="*/ 99343 h 102447"/>
                <a:gd name="connsiteX20" fmla="*/ 152118 w 235938"/>
                <a:gd name="connsiteY20" fmla="*/ 104620 h 102447"/>
                <a:gd name="connsiteX21" fmla="*/ 158327 w 235938"/>
                <a:gd name="connsiteY21" fmla="*/ 104620 h 102447"/>
                <a:gd name="connsiteX22" fmla="*/ 163605 w 235938"/>
                <a:gd name="connsiteY22" fmla="*/ 104620 h 102447"/>
                <a:gd name="connsiteX23" fmla="*/ 166709 w 235938"/>
                <a:gd name="connsiteY23" fmla="*/ 103689 h 102447"/>
                <a:gd name="connsiteX24" fmla="*/ 172918 w 235938"/>
                <a:gd name="connsiteY24" fmla="*/ 101516 h 102447"/>
                <a:gd name="connsiteX25" fmla="*/ 178196 w 235938"/>
                <a:gd name="connsiteY25" fmla="*/ 101516 h 102447"/>
                <a:gd name="connsiteX26" fmla="*/ 183163 w 235938"/>
                <a:gd name="connsiteY26" fmla="*/ 99343 h 102447"/>
                <a:gd name="connsiteX27" fmla="*/ 185336 w 235938"/>
                <a:gd name="connsiteY27" fmla="*/ 97170 h 102447"/>
                <a:gd name="connsiteX28" fmla="*/ 188441 w 235938"/>
                <a:gd name="connsiteY28" fmla="*/ 97170 h 102447"/>
                <a:gd name="connsiteX29" fmla="*/ 190614 w 235938"/>
                <a:gd name="connsiteY29" fmla="*/ 96238 h 102447"/>
                <a:gd name="connsiteX30" fmla="*/ 192787 w 235938"/>
                <a:gd name="connsiteY30" fmla="*/ 91892 h 102447"/>
                <a:gd name="connsiteX31" fmla="*/ 195891 w 235938"/>
                <a:gd name="connsiteY31" fmla="*/ 89719 h 102447"/>
                <a:gd name="connsiteX32" fmla="*/ 199927 w 235938"/>
                <a:gd name="connsiteY32" fmla="*/ 89719 h 102447"/>
                <a:gd name="connsiteX33" fmla="*/ 209240 w 235938"/>
                <a:gd name="connsiteY33" fmla="*/ 91892 h 102447"/>
                <a:gd name="connsiteX34" fmla="*/ 221969 w 235938"/>
                <a:gd name="connsiteY34" fmla="*/ 94065 h 102447"/>
                <a:gd name="connsiteX35" fmla="*/ 232213 w 235938"/>
                <a:gd name="connsiteY35" fmla="*/ 94065 h 102447"/>
                <a:gd name="connsiteX36" fmla="*/ 236560 w 235938"/>
                <a:gd name="connsiteY36" fmla="*/ 81337 h 102447"/>
                <a:gd name="connsiteX37" fmla="*/ 236560 w 235938"/>
                <a:gd name="connsiteY37" fmla="*/ 76991 h 102447"/>
                <a:gd name="connsiteX38" fmla="*/ 236560 w 235938"/>
                <a:gd name="connsiteY38" fmla="*/ 73886 h 102447"/>
                <a:gd name="connsiteX39" fmla="*/ 236560 w 235938"/>
                <a:gd name="connsiteY39" fmla="*/ 71713 h 102447"/>
                <a:gd name="connsiteX40" fmla="*/ 234387 w 235938"/>
                <a:gd name="connsiteY40" fmla="*/ 67677 h 102447"/>
                <a:gd name="connsiteX41" fmla="*/ 232213 w 235938"/>
                <a:gd name="connsiteY41" fmla="*/ 62400 h 102447"/>
                <a:gd name="connsiteX42" fmla="*/ 232213 w 235938"/>
                <a:gd name="connsiteY42" fmla="*/ 57122 h 102447"/>
                <a:gd name="connsiteX43" fmla="*/ 209240 w 235938"/>
                <a:gd name="connsiteY43" fmla="*/ 54949 h 102447"/>
                <a:gd name="connsiteX44" fmla="*/ 181300 w 235938"/>
                <a:gd name="connsiteY44" fmla="*/ 57122 h 102447"/>
                <a:gd name="connsiteX45" fmla="*/ 156154 w 235938"/>
                <a:gd name="connsiteY45" fmla="*/ 57122 h 102447"/>
                <a:gd name="connsiteX46" fmla="*/ 130077 w 235938"/>
                <a:gd name="connsiteY46" fmla="*/ 57122 h 102447"/>
                <a:gd name="connsiteX47" fmla="*/ 107414 w 235938"/>
                <a:gd name="connsiteY47" fmla="*/ 51844 h 102447"/>
                <a:gd name="connsiteX48" fmla="*/ 87546 w 235938"/>
                <a:gd name="connsiteY48" fmla="*/ 40047 h 102447"/>
                <a:gd name="connsiteX49" fmla="*/ 87546 w 235938"/>
                <a:gd name="connsiteY49" fmla="*/ 36943 h 102447"/>
                <a:gd name="connsiteX50" fmla="*/ 87546 w 235938"/>
                <a:gd name="connsiteY50" fmla="*/ 31665 h 102447"/>
                <a:gd name="connsiteX51" fmla="*/ 87546 w 235938"/>
                <a:gd name="connsiteY51" fmla="*/ 27319 h 102447"/>
                <a:gd name="connsiteX52" fmla="*/ 85373 w 235938"/>
                <a:gd name="connsiteY52" fmla="*/ 22042 h 102447"/>
                <a:gd name="connsiteX53" fmla="*/ 83199 w 235938"/>
                <a:gd name="connsiteY53" fmla="*/ 16764 h 102447"/>
                <a:gd name="connsiteX54" fmla="*/ 83199 w 235938"/>
                <a:gd name="connsiteY54" fmla="*/ 12418 h 102447"/>
                <a:gd name="connsiteX55" fmla="*/ 65504 w 235938"/>
                <a:gd name="connsiteY55" fmla="*/ 14591 h 102447"/>
                <a:gd name="connsiteX56" fmla="*/ 54328 w 235938"/>
                <a:gd name="connsiteY56" fmla="*/ 14591 h 102447"/>
                <a:gd name="connsiteX57" fmla="*/ 46877 w 235938"/>
                <a:gd name="connsiteY57" fmla="*/ 10555 h 102447"/>
                <a:gd name="connsiteX58" fmla="*/ 43773 w 235938"/>
                <a:gd name="connsiteY58" fmla="*/ 0 h 102447"/>
                <a:gd name="connsiteX59" fmla="*/ 37564 w 235938"/>
                <a:gd name="connsiteY59" fmla="*/ 0 h 102447"/>
                <a:gd name="connsiteX60" fmla="*/ 34460 w 235938"/>
                <a:gd name="connsiteY60" fmla="*/ 1863 h 102447"/>
                <a:gd name="connsiteX61" fmla="*/ 30113 w 235938"/>
                <a:gd name="connsiteY61" fmla="*/ 1863 h 102447"/>
                <a:gd name="connsiteX62" fmla="*/ 27009 w 235938"/>
                <a:gd name="connsiteY62" fmla="*/ 3104 h 102447"/>
                <a:gd name="connsiteX63" fmla="*/ 16764 w 235938"/>
                <a:gd name="connsiteY63" fmla="*/ 5278 h 102447"/>
                <a:gd name="connsiteX64" fmla="*/ 7451 w 235938"/>
                <a:gd name="connsiteY64" fmla="*/ 5278 h 102447"/>
                <a:gd name="connsiteX65" fmla="*/ 0 w 235938"/>
                <a:gd name="connsiteY65" fmla="*/ 7140 h 102447"/>
                <a:gd name="connsiteX66" fmla="*/ 0 w 235938"/>
                <a:gd name="connsiteY66" fmla="*/ 12418 h 102447"/>
                <a:gd name="connsiteX67" fmla="*/ 2173 w 235938"/>
                <a:gd name="connsiteY67" fmla="*/ 14591 h 102447"/>
                <a:gd name="connsiteX68" fmla="*/ 2173 w 235938"/>
                <a:gd name="connsiteY68" fmla="*/ 16764 h 102447"/>
                <a:gd name="connsiteX69" fmla="*/ 2173 w 235938"/>
                <a:gd name="connsiteY69" fmla="*/ 18006 h 102447"/>
                <a:gd name="connsiteX70" fmla="*/ 3104 w 235938"/>
                <a:gd name="connsiteY70" fmla="*/ 19869 h 102447"/>
                <a:gd name="connsiteX71" fmla="*/ 17695 w 235938"/>
                <a:gd name="connsiteY71" fmla="*/ 25146 h 102447"/>
                <a:gd name="connsiteX72" fmla="*/ 34460 w 235938"/>
                <a:gd name="connsiteY72" fmla="*/ 31665 h 102447"/>
                <a:gd name="connsiteX73" fmla="*/ 52155 w 235938"/>
                <a:gd name="connsiteY73" fmla="*/ 32597 h 102447"/>
                <a:gd name="connsiteX74" fmla="*/ 52155 w 235938"/>
                <a:gd name="connsiteY74" fmla="*/ 44394 h 102447"/>
                <a:gd name="connsiteX75" fmla="*/ 56191 w 235938"/>
                <a:gd name="connsiteY75" fmla="*/ 52776 h 102447"/>
                <a:gd name="connsiteX76" fmla="*/ 59295 w 235938"/>
                <a:gd name="connsiteY76" fmla="*/ 58985 h 102447"/>
                <a:gd name="connsiteX77" fmla="*/ 61468 w 235938"/>
                <a:gd name="connsiteY77" fmla="*/ 66435 h 102447"/>
                <a:gd name="connsiteX78" fmla="*/ 59295 w 235938"/>
                <a:gd name="connsiteY78" fmla="*/ 76991 h 102447"/>
                <a:gd name="connsiteX79" fmla="*/ 61468 w 235938"/>
                <a:gd name="connsiteY79" fmla="*/ 79164 h 102447"/>
                <a:gd name="connsiteX80" fmla="*/ 65504 w 235938"/>
                <a:gd name="connsiteY80" fmla="*/ 81337 h 102447"/>
                <a:gd name="connsiteX81" fmla="*/ 66746 w 235938"/>
                <a:gd name="connsiteY81" fmla="*/ 82268 h 102447"/>
                <a:gd name="connsiteX82" fmla="*/ 70782 w 235938"/>
                <a:gd name="connsiteY82" fmla="*/ 84441 h 102447"/>
                <a:gd name="connsiteX83" fmla="*/ 72955 w 235938"/>
                <a:gd name="connsiteY83" fmla="*/ 84441 h 102447"/>
                <a:gd name="connsiteX84" fmla="*/ 73886 w 235938"/>
                <a:gd name="connsiteY84" fmla="*/ 86614 h 102447"/>
                <a:gd name="connsiteX85" fmla="*/ 80095 w 235938"/>
                <a:gd name="connsiteY85" fmla="*/ 84441 h 102447"/>
                <a:gd name="connsiteX86" fmla="*/ 83199 w 235938"/>
                <a:gd name="connsiteY86" fmla="*/ 84441 h 102447"/>
                <a:gd name="connsiteX87" fmla="*/ 88477 w 235938"/>
                <a:gd name="connsiteY87" fmla="*/ 82268 h 102447"/>
                <a:gd name="connsiteX88" fmla="*/ 92823 w 235938"/>
                <a:gd name="connsiteY88" fmla="*/ 82268 h 102447"/>
                <a:gd name="connsiteX89" fmla="*/ 94686 w 235938"/>
                <a:gd name="connsiteY89" fmla="*/ 81337 h 102447"/>
                <a:gd name="connsiteX90" fmla="*/ 95928 w 235938"/>
                <a:gd name="connsiteY90" fmla="*/ 81337 h 102447"/>
                <a:gd name="connsiteX91" fmla="*/ 97790 w 235938"/>
                <a:gd name="connsiteY91" fmla="*/ 82268 h 102447"/>
                <a:gd name="connsiteX92" fmla="*/ 97790 w 235938"/>
                <a:gd name="connsiteY92" fmla="*/ 84441 h 1024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</a:cxnLst>
              <a:rect l="l" t="t" r="r" b="b"/>
              <a:pathLst>
                <a:path w="235938" h="102447">
                  <a:moveTo>
                    <a:pt x="97790" y="86614"/>
                  </a:moveTo>
                  <a:lnTo>
                    <a:pt x="97790" y="88787"/>
                  </a:lnTo>
                  <a:lnTo>
                    <a:pt x="97790" y="89719"/>
                  </a:lnTo>
                  <a:lnTo>
                    <a:pt x="99964" y="91892"/>
                  </a:lnTo>
                  <a:lnTo>
                    <a:pt x="103068" y="94065"/>
                  </a:lnTo>
                  <a:lnTo>
                    <a:pt x="107414" y="96238"/>
                  </a:lnTo>
                  <a:lnTo>
                    <a:pt x="110519" y="96238"/>
                  </a:lnTo>
                  <a:lnTo>
                    <a:pt x="112381" y="94065"/>
                  </a:lnTo>
                  <a:lnTo>
                    <a:pt x="114554" y="89719"/>
                  </a:lnTo>
                  <a:lnTo>
                    <a:pt x="116728" y="84441"/>
                  </a:lnTo>
                  <a:lnTo>
                    <a:pt x="119832" y="91892"/>
                  </a:lnTo>
                  <a:lnTo>
                    <a:pt x="122937" y="99343"/>
                  </a:lnTo>
                  <a:lnTo>
                    <a:pt x="126972" y="104620"/>
                  </a:lnTo>
                  <a:lnTo>
                    <a:pt x="136596" y="104620"/>
                  </a:lnTo>
                  <a:lnTo>
                    <a:pt x="137527" y="101516"/>
                  </a:lnTo>
                  <a:lnTo>
                    <a:pt x="139701" y="97170"/>
                  </a:lnTo>
                  <a:lnTo>
                    <a:pt x="143736" y="94065"/>
                  </a:lnTo>
                  <a:lnTo>
                    <a:pt x="143736" y="89719"/>
                  </a:lnTo>
                  <a:lnTo>
                    <a:pt x="146841" y="94065"/>
                  </a:lnTo>
                  <a:lnTo>
                    <a:pt x="149014" y="99343"/>
                  </a:lnTo>
                  <a:lnTo>
                    <a:pt x="152118" y="104620"/>
                  </a:lnTo>
                  <a:lnTo>
                    <a:pt x="158327" y="104620"/>
                  </a:lnTo>
                  <a:lnTo>
                    <a:pt x="163605" y="104620"/>
                  </a:lnTo>
                  <a:lnTo>
                    <a:pt x="166709" y="103689"/>
                  </a:lnTo>
                  <a:lnTo>
                    <a:pt x="172918" y="101516"/>
                  </a:lnTo>
                  <a:lnTo>
                    <a:pt x="178196" y="101516"/>
                  </a:lnTo>
                  <a:lnTo>
                    <a:pt x="183163" y="99343"/>
                  </a:lnTo>
                  <a:lnTo>
                    <a:pt x="185336" y="97170"/>
                  </a:lnTo>
                  <a:lnTo>
                    <a:pt x="188441" y="97170"/>
                  </a:lnTo>
                  <a:lnTo>
                    <a:pt x="190614" y="96238"/>
                  </a:lnTo>
                  <a:lnTo>
                    <a:pt x="192787" y="91892"/>
                  </a:lnTo>
                  <a:lnTo>
                    <a:pt x="195891" y="89719"/>
                  </a:lnTo>
                  <a:lnTo>
                    <a:pt x="199927" y="89719"/>
                  </a:lnTo>
                  <a:lnTo>
                    <a:pt x="209240" y="91892"/>
                  </a:lnTo>
                  <a:lnTo>
                    <a:pt x="221969" y="94065"/>
                  </a:lnTo>
                  <a:lnTo>
                    <a:pt x="232213" y="94065"/>
                  </a:lnTo>
                  <a:lnTo>
                    <a:pt x="236560" y="81337"/>
                  </a:lnTo>
                  <a:lnTo>
                    <a:pt x="236560" y="76991"/>
                  </a:lnTo>
                  <a:lnTo>
                    <a:pt x="236560" y="73886"/>
                  </a:lnTo>
                  <a:lnTo>
                    <a:pt x="236560" y="71713"/>
                  </a:lnTo>
                  <a:lnTo>
                    <a:pt x="234387" y="67677"/>
                  </a:lnTo>
                  <a:lnTo>
                    <a:pt x="232213" y="62400"/>
                  </a:lnTo>
                  <a:lnTo>
                    <a:pt x="232213" y="57122"/>
                  </a:lnTo>
                  <a:lnTo>
                    <a:pt x="209240" y="54949"/>
                  </a:lnTo>
                  <a:lnTo>
                    <a:pt x="181300" y="57122"/>
                  </a:lnTo>
                  <a:lnTo>
                    <a:pt x="156154" y="57122"/>
                  </a:lnTo>
                  <a:lnTo>
                    <a:pt x="130077" y="57122"/>
                  </a:lnTo>
                  <a:lnTo>
                    <a:pt x="107414" y="51844"/>
                  </a:lnTo>
                  <a:lnTo>
                    <a:pt x="87546" y="40047"/>
                  </a:lnTo>
                  <a:lnTo>
                    <a:pt x="87546" y="36943"/>
                  </a:lnTo>
                  <a:lnTo>
                    <a:pt x="87546" y="31665"/>
                  </a:lnTo>
                  <a:lnTo>
                    <a:pt x="87546" y="27319"/>
                  </a:lnTo>
                  <a:lnTo>
                    <a:pt x="85373" y="22042"/>
                  </a:lnTo>
                  <a:lnTo>
                    <a:pt x="83199" y="16764"/>
                  </a:lnTo>
                  <a:lnTo>
                    <a:pt x="83199" y="12418"/>
                  </a:lnTo>
                  <a:lnTo>
                    <a:pt x="65504" y="14591"/>
                  </a:lnTo>
                  <a:lnTo>
                    <a:pt x="54328" y="14591"/>
                  </a:lnTo>
                  <a:lnTo>
                    <a:pt x="46877" y="10555"/>
                  </a:lnTo>
                  <a:lnTo>
                    <a:pt x="43773" y="0"/>
                  </a:lnTo>
                  <a:lnTo>
                    <a:pt x="37564" y="0"/>
                  </a:lnTo>
                  <a:lnTo>
                    <a:pt x="34460" y="1863"/>
                  </a:lnTo>
                  <a:lnTo>
                    <a:pt x="30113" y="1863"/>
                  </a:lnTo>
                  <a:lnTo>
                    <a:pt x="27009" y="3104"/>
                  </a:lnTo>
                  <a:lnTo>
                    <a:pt x="16764" y="5278"/>
                  </a:lnTo>
                  <a:lnTo>
                    <a:pt x="7451" y="5278"/>
                  </a:lnTo>
                  <a:lnTo>
                    <a:pt x="0" y="7140"/>
                  </a:lnTo>
                  <a:lnTo>
                    <a:pt x="0" y="12418"/>
                  </a:lnTo>
                  <a:lnTo>
                    <a:pt x="2173" y="14591"/>
                  </a:lnTo>
                  <a:lnTo>
                    <a:pt x="2173" y="16764"/>
                  </a:lnTo>
                  <a:lnTo>
                    <a:pt x="2173" y="18006"/>
                  </a:lnTo>
                  <a:lnTo>
                    <a:pt x="3104" y="19869"/>
                  </a:lnTo>
                  <a:lnTo>
                    <a:pt x="17695" y="25146"/>
                  </a:lnTo>
                  <a:lnTo>
                    <a:pt x="34460" y="31665"/>
                  </a:lnTo>
                  <a:lnTo>
                    <a:pt x="52155" y="32597"/>
                  </a:lnTo>
                  <a:lnTo>
                    <a:pt x="52155" y="44394"/>
                  </a:lnTo>
                  <a:lnTo>
                    <a:pt x="56191" y="52776"/>
                  </a:lnTo>
                  <a:lnTo>
                    <a:pt x="59295" y="58985"/>
                  </a:lnTo>
                  <a:lnTo>
                    <a:pt x="61468" y="66435"/>
                  </a:lnTo>
                  <a:lnTo>
                    <a:pt x="59295" y="76991"/>
                  </a:lnTo>
                  <a:lnTo>
                    <a:pt x="61468" y="79164"/>
                  </a:lnTo>
                  <a:lnTo>
                    <a:pt x="65504" y="81337"/>
                  </a:lnTo>
                  <a:lnTo>
                    <a:pt x="66746" y="82268"/>
                  </a:lnTo>
                  <a:lnTo>
                    <a:pt x="70782" y="84441"/>
                  </a:lnTo>
                  <a:lnTo>
                    <a:pt x="72955" y="84441"/>
                  </a:lnTo>
                  <a:lnTo>
                    <a:pt x="73886" y="86614"/>
                  </a:lnTo>
                  <a:lnTo>
                    <a:pt x="80095" y="84441"/>
                  </a:lnTo>
                  <a:lnTo>
                    <a:pt x="83199" y="84441"/>
                  </a:lnTo>
                  <a:lnTo>
                    <a:pt x="88477" y="82268"/>
                  </a:lnTo>
                  <a:lnTo>
                    <a:pt x="92823" y="82268"/>
                  </a:lnTo>
                  <a:lnTo>
                    <a:pt x="94686" y="81337"/>
                  </a:lnTo>
                  <a:lnTo>
                    <a:pt x="95928" y="81337"/>
                  </a:lnTo>
                  <a:lnTo>
                    <a:pt x="97790" y="82268"/>
                  </a:lnTo>
                  <a:lnTo>
                    <a:pt x="97790" y="84441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4" name="Freeform: Shape 333">
              <a:extLst>
                <a:ext uri="{FF2B5EF4-FFF2-40B4-BE49-F238E27FC236}">
                  <a16:creationId xmlns:a16="http://schemas.microsoft.com/office/drawing/2014/main" xmlns="" id="{042AA2F4-BA29-4BCC-B2EF-2BA1E12F4B72}"/>
                </a:ext>
              </a:extLst>
            </p:cNvPr>
            <p:cNvSpPr/>
            <p:nvPr/>
          </p:nvSpPr>
          <p:spPr>
            <a:xfrm>
              <a:off x="6856448" y="5409987"/>
              <a:ext cx="24836" cy="58985"/>
            </a:xfrm>
            <a:custGeom>
              <a:avLst/>
              <a:gdLst>
                <a:gd name="connsiteX0" fmla="*/ 5277 w 24835"/>
                <a:gd name="connsiteY0" fmla="*/ 50913 h 58984"/>
                <a:gd name="connsiteX1" fmla="*/ 12418 w 24835"/>
                <a:gd name="connsiteY1" fmla="*/ 60227 h 58984"/>
                <a:gd name="connsiteX2" fmla="*/ 27009 w 24835"/>
                <a:gd name="connsiteY2" fmla="*/ 23283 h 58984"/>
                <a:gd name="connsiteX3" fmla="*/ 27009 w 24835"/>
                <a:gd name="connsiteY3" fmla="*/ 15833 h 58984"/>
                <a:gd name="connsiteX4" fmla="*/ 27009 w 24835"/>
                <a:gd name="connsiteY4" fmla="*/ 10555 h 58984"/>
                <a:gd name="connsiteX5" fmla="*/ 25146 w 24835"/>
                <a:gd name="connsiteY5" fmla="*/ 7451 h 58984"/>
                <a:gd name="connsiteX6" fmla="*/ 22973 w 24835"/>
                <a:gd name="connsiteY6" fmla="*/ 3104 h 58984"/>
                <a:gd name="connsiteX7" fmla="*/ 19869 w 24835"/>
                <a:gd name="connsiteY7" fmla="*/ 0 h 58984"/>
                <a:gd name="connsiteX8" fmla="*/ 0 w 24835"/>
                <a:gd name="connsiteY8" fmla="*/ 27630 h 58984"/>
                <a:gd name="connsiteX9" fmla="*/ 2173 w 24835"/>
                <a:gd name="connsiteY9" fmla="*/ 42531 h 58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835" h="58984">
                  <a:moveTo>
                    <a:pt x="5277" y="50913"/>
                  </a:moveTo>
                  <a:lnTo>
                    <a:pt x="12418" y="60227"/>
                  </a:lnTo>
                  <a:lnTo>
                    <a:pt x="27009" y="23283"/>
                  </a:lnTo>
                  <a:lnTo>
                    <a:pt x="27009" y="15833"/>
                  </a:lnTo>
                  <a:lnTo>
                    <a:pt x="27009" y="10555"/>
                  </a:lnTo>
                  <a:lnTo>
                    <a:pt x="25146" y="7451"/>
                  </a:lnTo>
                  <a:lnTo>
                    <a:pt x="22973" y="3104"/>
                  </a:lnTo>
                  <a:lnTo>
                    <a:pt x="19869" y="0"/>
                  </a:lnTo>
                  <a:lnTo>
                    <a:pt x="0" y="27630"/>
                  </a:lnTo>
                  <a:lnTo>
                    <a:pt x="2173" y="42531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5" name="Freeform: Shape 334">
              <a:extLst>
                <a:ext uri="{FF2B5EF4-FFF2-40B4-BE49-F238E27FC236}">
                  <a16:creationId xmlns:a16="http://schemas.microsoft.com/office/drawing/2014/main" xmlns="" id="{439857E3-4B42-43DD-A774-9E0A499076DC}"/>
                </a:ext>
              </a:extLst>
            </p:cNvPr>
            <p:cNvSpPr/>
            <p:nvPr/>
          </p:nvSpPr>
          <p:spPr>
            <a:xfrm>
              <a:off x="6876316" y="5644063"/>
              <a:ext cx="68298" cy="65194"/>
            </a:xfrm>
            <a:custGeom>
              <a:avLst/>
              <a:gdLst>
                <a:gd name="connsiteX0" fmla="*/ 43773 w 68298"/>
                <a:gd name="connsiteY0" fmla="*/ 12418 h 65193"/>
                <a:gd name="connsiteX1" fmla="*/ 31355 w 68298"/>
                <a:gd name="connsiteY1" fmla="*/ 19868 h 65193"/>
                <a:gd name="connsiteX2" fmla="*/ 17695 w 68298"/>
                <a:gd name="connsiteY2" fmla="*/ 24215 h 65193"/>
                <a:gd name="connsiteX3" fmla="*/ 3104 w 68298"/>
                <a:gd name="connsiteY3" fmla="*/ 29492 h 65193"/>
                <a:gd name="connsiteX4" fmla="*/ 3104 w 68298"/>
                <a:gd name="connsiteY4" fmla="*/ 33838 h 65193"/>
                <a:gd name="connsiteX5" fmla="*/ 2173 w 68298"/>
                <a:gd name="connsiteY5" fmla="*/ 33838 h 65193"/>
                <a:gd name="connsiteX6" fmla="*/ 2173 w 68298"/>
                <a:gd name="connsiteY6" fmla="*/ 34770 h 65193"/>
                <a:gd name="connsiteX7" fmla="*/ 0 w 68298"/>
                <a:gd name="connsiteY7" fmla="*/ 36943 h 65193"/>
                <a:gd name="connsiteX8" fmla="*/ 0 w 68298"/>
                <a:gd name="connsiteY8" fmla="*/ 46567 h 65193"/>
                <a:gd name="connsiteX9" fmla="*/ 7140 w 68298"/>
                <a:gd name="connsiteY9" fmla="*/ 42221 h 65193"/>
                <a:gd name="connsiteX10" fmla="*/ 14591 w 68298"/>
                <a:gd name="connsiteY10" fmla="*/ 40979 h 65193"/>
                <a:gd name="connsiteX11" fmla="*/ 21731 w 68298"/>
                <a:gd name="connsiteY11" fmla="*/ 36943 h 65193"/>
                <a:gd name="connsiteX12" fmla="*/ 27009 w 68298"/>
                <a:gd name="connsiteY12" fmla="*/ 33838 h 65193"/>
                <a:gd name="connsiteX13" fmla="*/ 31355 w 68298"/>
                <a:gd name="connsiteY13" fmla="*/ 40979 h 65193"/>
                <a:gd name="connsiteX14" fmla="*/ 32286 w 68298"/>
                <a:gd name="connsiteY14" fmla="*/ 46567 h 65193"/>
                <a:gd name="connsiteX15" fmla="*/ 34459 w 68298"/>
                <a:gd name="connsiteY15" fmla="*/ 51844 h 65193"/>
                <a:gd name="connsiteX16" fmla="*/ 36322 w 68298"/>
                <a:gd name="connsiteY16" fmla="*/ 55880 h 65193"/>
                <a:gd name="connsiteX17" fmla="*/ 41600 w 68298"/>
                <a:gd name="connsiteY17" fmla="*/ 58985 h 65193"/>
                <a:gd name="connsiteX18" fmla="*/ 46877 w 68298"/>
                <a:gd name="connsiteY18" fmla="*/ 61158 h 65193"/>
                <a:gd name="connsiteX19" fmla="*/ 46877 w 68298"/>
                <a:gd name="connsiteY19" fmla="*/ 66435 h 65193"/>
                <a:gd name="connsiteX20" fmla="*/ 56191 w 68298"/>
                <a:gd name="connsiteY20" fmla="*/ 66435 h 65193"/>
                <a:gd name="connsiteX21" fmla="*/ 56191 w 68298"/>
                <a:gd name="connsiteY21" fmla="*/ 61158 h 65193"/>
                <a:gd name="connsiteX22" fmla="*/ 56191 w 68298"/>
                <a:gd name="connsiteY22" fmla="*/ 58985 h 65193"/>
                <a:gd name="connsiteX23" fmla="*/ 56191 w 68298"/>
                <a:gd name="connsiteY23" fmla="*/ 57122 h 65193"/>
                <a:gd name="connsiteX24" fmla="*/ 58364 w 68298"/>
                <a:gd name="connsiteY24" fmla="*/ 55880 h 65193"/>
                <a:gd name="connsiteX25" fmla="*/ 56191 w 68298"/>
                <a:gd name="connsiteY25" fmla="*/ 53707 h 65193"/>
                <a:gd name="connsiteX26" fmla="*/ 54018 w 68298"/>
                <a:gd name="connsiteY26" fmla="*/ 51844 h 65193"/>
                <a:gd name="connsiteX27" fmla="*/ 53086 w 68298"/>
                <a:gd name="connsiteY27" fmla="*/ 49671 h 65193"/>
                <a:gd name="connsiteX28" fmla="*/ 53086 w 68298"/>
                <a:gd name="connsiteY28" fmla="*/ 46567 h 65193"/>
                <a:gd name="connsiteX29" fmla="*/ 54018 w 68298"/>
                <a:gd name="connsiteY29" fmla="*/ 48429 h 65193"/>
                <a:gd name="connsiteX30" fmla="*/ 56191 w 68298"/>
                <a:gd name="connsiteY30" fmla="*/ 48429 h 65193"/>
                <a:gd name="connsiteX31" fmla="*/ 58364 w 68298"/>
                <a:gd name="connsiteY31" fmla="*/ 48429 h 65193"/>
                <a:gd name="connsiteX32" fmla="*/ 58364 w 68298"/>
                <a:gd name="connsiteY32" fmla="*/ 49671 h 65193"/>
                <a:gd name="connsiteX33" fmla="*/ 60227 w 68298"/>
                <a:gd name="connsiteY33" fmla="*/ 53707 h 65193"/>
                <a:gd name="connsiteX34" fmla="*/ 63641 w 68298"/>
                <a:gd name="connsiteY34" fmla="*/ 51844 h 65193"/>
                <a:gd name="connsiteX35" fmla="*/ 65504 w 68298"/>
                <a:gd name="connsiteY35" fmla="*/ 51844 h 65193"/>
                <a:gd name="connsiteX36" fmla="*/ 65504 w 68298"/>
                <a:gd name="connsiteY36" fmla="*/ 49671 h 65193"/>
                <a:gd name="connsiteX37" fmla="*/ 67677 w 68298"/>
                <a:gd name="connsiteY37" fmla="*/ 49671 h 65193"/>
                <a:gd name="connsiteX38" fmla="*/ 67677 w 68298"/>
                <a:gd name="connsiteY38" fmla="*/ 46567 h 65193"/>
                <a:gd name="connsiteX39" fmla="*/ 68608 w 68298"/>
                <a:gd name="connsiteY39" fmla="*/ 42221 h 65193"/>
                <a:gd name="connsiteX40" fmla="*/ 70781 w 68298"/>
                <a:gd name="connsiteY40" fmla="*/ 42221 h 65193"/>
                <a:gd name="connsiteX41" fmla="*/ 70781 w 68298"/>
                <a:gd name="connsiteY41" fmla="*/ 40979 h 65193"/>
                <a:gd name="connsiteX42" fmla="*/ 68608 w 68298"/>
                <a:gd name="connsiteY42" fmla="*/ 40979 h 65193"/>
                <a:gd name="connsiteX43" fmla="*/ 67677 w 68298"/>
                <a:gd name="connsiteY43" fmla="*/ 36943 h 65193"/>
                <a:gd name="connsiteX44" fmla="*/ 67677 w 68298"/>
                <a:gd name="connsiteY44" fmla="*/ 19868 h 65193"/>
                <a:gd name="connsiteX45" fmla="*/ 61468 w 68298"/>
                <a:gd name="connsiteY45" fmla="*/ 9313 h 65193"/>
                <a:gd name="connsiteX46" fmla="*/ 53086 w 68298"/>
                <a:gd name="connsiteY46" fmla="*/ 0 h 651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68298" h="65193">
                  <a:moveTo>
                    <a:pt x="43773" y="12418"/>
                  </a:moveTo>
                  <a:lnTo>
                    <a:pt x="31355" y="19868"/>
                  </a:lnTo>
                  <a:lnTo>
                    <a:pt x="17695" y="24215"/>
                  </a:lnTo>
                  <a:lnTo>
                    <a:pt x="3104" y="29492"/>
                  </a:lnTo>
                  <a:lnTo>
                    <a:pt x="3104" y="33838"/>
                  </a:lnTo>
                  <a:lnTo>
                    <a:pt x="2173" y="33838"/>
                  </a:lnTo>
                  <a:lnTo>
                    <a:pt x="2173" y="34770"/>
                  </a:lnTo>
                  <a:lnTo>
                    <a:pt x="0" y="36943"/>
                  </a:lnTo>
                  <a:lnTo>
                    <a:pt x="0" y="46567"/>
                  </a:lnTo>
                  <a:lnTo>
                    <a:pt x="7140" y="42221"/>
                  </a:lnTo>
                  <a:lnTo>
                    <a:pt x="14591" y="40979"/>
                  </a:lnTo>
                  <a:lnTo>
                    <a:pt x="21731" y="36943"/>
                  </a:lnTo>
                  <a:lnTo>
                    <a:pt x="27009" y="33838"/>
                  </a:lnTo>
                  <a:lnTo>
                    <a:pt x="31355" y="40979"/>
                  </a:lnTo>
                  <a:lnTo>
                    <a:pt x="32286" y="46567"/>
                  </a:lnTo>
                  <a:lnTo>
                    <a:pt x="34459" y="51844"/>
                  </a:lnTo>
                  <a:lnTo>
                    <a:pt x="36322" y="55880"/>
                  </a:lnTo>
                  <a:lnTo>
                    <a:pt x="41600" y="58985"/>
                  </a:lnTo>
                  <a:lnTo>
                    <a:pt x="46877" y="61158"/>
                  </a:lnTo>
                  <a:lnTo>
                    <a:pt x="46877" y="66435"/>
                  </a:lnTo>
                  <a:lnTo>
                    <a:pt x="56191" y="66435"/>
                  </a:lnTo>
                  <a:lnTo>
                    <a:pt x="56191" y="61158"/>
                  </a:lnTo>
                  <a:lnTo>
                    <a:pt x="56191" y="58985"/>
                  </a:lnTo>
                  <a:lnTo>
                    <a:pt x="56191" y="57122"/>
                  </a:lnTo>
                  <a:lnTo>
                    <a:pt x="58364" y="55880"/>
                  </a:lnTo>
                  <a:lnTo>
                    <a:pt x="56191" y="53707"/>
                  </a:lnTo>
                  <a:lnTo>
                    <a:pt x="54018" y="51844"/>
                  </a:lnTo>
                  <a:lnTo>
                    <a:pt x="53086" y="49671"/>
                  </a:lnTo>
                  <a:lnTo>
                    <a:pt x="53086" y="46567"/>
                  </a:lnTo>
                  <a:lnTo>
                    <a:pt x="54018" y="48429"/>
                  </a:lnTo>
                  <a:lnTo>
                    <a:pt x="56191" y="48429"/>
                  </a:lnTo>
                  <a:lnTo>
                    <a:pt x="58364" y="48429"/>
                  </a:lnTo>
                  <a:lnTo>
                    <a:pt x="58364" y="49671"/>
                  </a:lnTo>
                  <a:lnTo>
                    <a:pt x="60227" y="53707"/>
                  </a:lnTo>
                  <a:lnTo>
                    <a:pt x="63641" y="51844"/>
                  </a:lnTo>
                  <a:lnTo>
                    <a:pt x="65504" y="51844"/>
                  </a:lnTo>
                  <a:lnTo>
                    <a:pt x="65504" y="49671"/>
                  </a:lnTo>
                  <a:lnTo>
                    <a:pt x="67677" y="49671"/>
                  </a:lnTo>
                  <a:lnTo>
                    <a:pt x="67677" y="46567"/>
                  </a:lnTo>
                  <a:lnTo>
                    <a:pt x="68608" y="42221"/>
                  </a:lnTo>
                  <a:lnTo>
                    <a:pt x="70781" y="42221"/>
                  </a:lnTo>
                  <a:lnTo>
                    <a:pt x="70781" y="40979"/>
                  </a:lnTo>
                  <a:lnTo>
                    <a:pt x="68608" y="40979"/>
                  </a:lnTo>
                  <a:lnTo>
                    <a:pt x="67677" y="36943"/>
                  </a:lnTo>
                  <a:lnTo>
                    <a:pt x="67677" y="19868"/>
                  </a:lnTo>
                  <a:lnTo>
                    <a:pt x="61468" y="9313"/>
                  </a:lnTo>
                  <a:lnTo>
                    <a:pt x="53086" y="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6" name="Freeform: Shape 335">
              <a:extLst>
                <a:ext uri="{FF2B5EF4-FFF2-40B4-BE49-F238E27FC236}">
                  <a16:creationId xmlns:a16="http://schemas.microsoft.com/office/drawing/2014/main" xmlns="" id="{E87E1565-F2B0-4723-B44E-A0D6A3837D0F}"/>
                </a:ext>
              </a:extLst>
            </p:cNvPr>
            <p:cNvSpPr/>
            <p:nvPr/>
          </p:nvSpPr>
          <p:spPr>
            <a:xfrm>
              <a:off x="6851170" y="5514917"/>
              <a:ext cx="83820" cy="139701"/>
            </a:xfrm>
            <a:custGeom>
              <a:avLst/>
              <a:gdLst>
                <a:gd name="connsiteX0" fmla="*/ 7450 w 83820"/>
                <a:gd name="connsiteY0" fmla="*/ 76991 h 139700"/>
                <a:gd name="connsiteX1" fmla="*/ 12728 w 83820"/>
                <a:gd name="connsiteY1" fmla="*/ 90961 h 139700"/>
                <a:gd name="connsiteX2" fmla="*/ 14591 w 83820"/>
                <a:gd name="connsiteY2" fmla="*/ 91892 h 139700"/>
                <a:gd name="connsiteX3" fmla="*/ 14591 w 83820"/>
                <a:gd name="connsiteY3" fmla="*/ 94065 h 139700"/>
                <a:gd name="connsiteX4" fmla="*/ 15833 w 83820"/>
                <a:gd name="connsiteY4" fmla="*/ 96238 h 139700"/>
                <a:gd name="connsiteX5" fmla="*/ 17695 w 83820"/>
                <a:gd name="connsiteY5" fmla="*/ 98411 h 139700"/>
                <a:gd name="connsiteX6" fmla="*/ 17695 w 83820"/>
                <a:gd name="connsiteY6" fmla="*/ 91892 h 139700"/>
                <a:gd name="connsiteX7" fmla="*/ 19868 w 83820"/>
                <a:gd name="connsiteY7" fmla="*/ 86614 h 139700"/>
                <a:gd name="connsiteX8" fmla="*/ 22042 w 83820"/>
                <a:gd name="connsiteY8" fmla="*/ 81337 h 139700"/>
                <a:gd name="connsiteX9" fmla="*/ 22042 w 83820"/>
                <a:gd name="connsiteY9" fmla="*/ 73886 h 139700"/>
                <a:gd name="connsiteX10" fmla="*/ 42841 w 83820"/>
                <a:gd name="connsiteY10" fmla="*/ 83510 h 139700"/>
                <a:gd name="connsiteX11" fmla="*/ 61468 w 83820"/>
                <a:gd name="connsiteY11" fmla="*/ 98411 h 139700"/>
                <a:gd name="connsiteX12" fmla="*/ 64572 w 83820"/>
                <a:gd name="connsiteY12" fmla="*/ 98411 h 139700"/>
                <a:gd name="connsiteX13" fmla="*/ 63641 w 83820"/>
                <a:gd name="connsiteY13" fmla="*/ 101516 h 139700"/>
                <a:gd name="connsiteX14" fmla="*/ 61468 w 83820"/>
                <a:gd name="connsiteY14" fmla="*/ 103689 h 139700"/>
                <a:gd name="connsiteX15" fmla="*/ 61468 w 83820"/>
                <a:gd name="connsiteY15" fmla="*/ 105862 h 139700"/>
                <a:gd name="connsiteX16" fmla="*/ 59605 w 83820"/>
                <a:gd name="connsiteY16" fmla="*/ 106793 h 139700"/>
                <a:gd name="connsiteX17" fmla="*/ 57432 w 83820"/>
                <a:gd name="connsiteY17" fmla="*/ 111140 h 139700"/>
                <a:gd name="connsiteX18" fmla="*/ 57432 w 83820"/>
                <a:gd name="connsiteY18" fmla="*/ 114244 h 139700"/>
                <a:gd name="connsiteX19" fmla="*/ 45015 w 83820"/>
                <a:gd name="connsiteY19" fmla="*/ 114244 h 139700"/>
                <a:gd name="connsiteX20" fmla="*/ 45015 w 83820"/>
                <a:gd name="connsiteY20" fmla="*/ 101516 h 139700"/>
                <a:gd name="connsiteX21" fmla="*/ 37564 w 83820"/>
                <a:gd name="connsiteY21" fmla="*/ 101516 h 139700"/>
                <a:gd name="connsiteX22" fmla="*/ 32286 w 83820"/>
                <a:gd name="connsiteY22" fmla="*/ 103689 h 139700"/>
                <a:gd name="connsiteX23" fmla="*/ 28250 w 83820"/>
                <a:gd name="connsiteY23" fmla="*/ 103689 h 139700"/>
                <a:gd name="connsiteX24" fmla="*/ 27319 w 83820"/>
                <a:gd name="connsiteY24" fmla="*/ 105862 h 139700"/>
                <a:gd name="connsiteX25" fmla="*/ 27319 w 83820"/>
                <a:gd name="connsiteY25" fmla="*/ 106793 h 139700"/>
                <a:gd name="connsiteX26" fmla="*/ 25146 w 83820"/>
                <a:gd name="connsiteY26" fmla="*/ 111140 h 139700"/>
                <a:gd name="connsiteX27" fmla="*/ 25146 w 83820"/>
                <a:gd name="connsiteY27" fmla="*/ 116417 h 139700"/>
                <a:gd name="connsiteX28" fmla="*/ 25146 w 83820"/>
                <a:gd name="connsiteY28" fmla="*/ 121695 h 139700"/>
                <a:gd name="connsiteX29" fmla="*/ 30423 w 83820"/>
                <a:gd name="connsiteY29" fmla="*/ 123558 h 139700"/>
                <a:gd name="connsiteX30" fmla="*/ 32286 w 83820"/>
                <a:gd name="connsiteY30" fmla="*/ 123558 h 139700"/>
                <a:gd name="connsiteX31" fmla="*/ 34459 w 83820"/>
                <a:gd name="connsiteY31" fmla="*/ 125731 h 139700"/>
                <a:gd name="connsiteX32" fmla="*/ 34459 w 83820"/>
                <a:gd name="connsiteY32" fmla="*/ 127904 h 139700"/>
                <a:gd name="connsiteX33" fmla="*/ 34459 w 83820"/>
                <a:gd name="connsiteY33" fmla="*/ 129146 h 139700"/>
                <a:gd name="connsiteX34" fmla="*/ 34459 w 83820"/>
                <a:gd name="connsiteY34" fmla="*/ 131008 h 139700"/>
                <a:gd name="connsiteX35" fmla="*/ 34459 w 83820"/>
                <a:gd name="connsiteY35" fmla="*/ 134423 h 139700"/>
                <a:gd name="connsiteX36" fmla="*/ 37564 w 83820"/>
                <a:gd name="connsiteY36" fmla="*/ 138459 h 139700"/>
                <a:gd name="connsiteX37" fmla="*/ 37564 w 83820"/>
                <a:gd name="connsiteY37" fmla="*/ 141563 h 139700"/>
                <a:gd name="connsiteX38" fmla="*/ 42841 w 83820"/>
                <a:gd name="connsiteY38" fmla="*/ 138459 h 139700"/>
                <a:gd name="connsiteX39" fmla="*/ 49050 w 83820"/>
                <a:gd name="connsiteY39" fmla="*/ 136286 h 139700"/>
                <a:gd name="connsiteX40" fmla="*/ 52155 w 83820"/>
                <a:gd name="connsiteY40" fmla="*/ 131008 h 139700"/>
                <a:gd name="connsiteX41" fmla="*/ 54328 w 83820"/>
                <a:gd name="connsiteY41" fmla="*/ 125731 h 139700"/>
                <a:gd name="connsiteX42" fmla="*/ 57432 w 83820"/>
                <a:gd name="connsiteY42" fmla="*/ 118280 h 139700"/>
                <a:gd name="connsiteX43" fmla="*/ 59605 w 83820"/>
                <a:gd name="connsiteY43" fmla="*/ 120453 h 139700"/>
                <a:gd name="connsiteX44" fmla="*/ 61468 w 83820"/>
                <a:gd name="connsiteY44" fmla="*/ 120453 h 139700"/>
                <a:gd name="connsiteX45" fmla="*/ 63641 w 83820"/>
                <a:gd name="connsiteY45" fmla="*/ 120453 h 139700"/>
                <a:gd name="connsiteX46" fmla="*/ 63641 w 83820"/>
                <a:gd name="connsiteY46" fmla="*/ 121695 h 139700"/>
                <a:gd name="connsiteX47" fmla="*/ 64572 w 83820"/>
                <a:gd name="connsiteY47" fmla="*/ 125731 h 139700"/>
                <a:gd name="connsiteX48" fmla="*/ 70781 w 83820"/>
                <a:gd name="connsiteY48" fmla="*/ 123558 h 139700"/>
                <a:gd name="connsiteX49" fmla="*/ 74196 w 83820"/>
                <a:gd name="connsiteY49" fmla="*/ 123558 h 139700"/>
                <a:gd name="connsiteX50" fmla="*/ 74196 w 83820"/>
                <a:gd name="connsiteY50" fmla="*/ 121695 h 139700"/>
                <a:gd name="connsiteX51" fmla="*/ 74196 w 83820"/>
                <a:gd name="connsiteY51" fmla="*/ 120453 h 139700"/>
                <a:gd name="connsiteX52" fmla="*/ 74196 w 83820"/>
                <a:gd name="connsiteY52" fmla="*/ 118280 h 139700"/>
                <a:gd name="connsiteX53" fmla="*/ 76059 w 83820"/>
                <a:gd name="connsiteY53" fmla="*/ 118280 h 139700"/>
                <a:gd name="connsiteX54" fmla="*/ 79164 w 83820"/>
                <a:gd name="connsiteY54" fmla="*/ 116417 h 139700"/>
                <a:gd name="connsiteX55" fmla="*/ 85373 w 83820"/>
                <a:gd name="connsiteY55" fmla="*/ 114244 h 139700"/>
                <a:gd name="connsiteX56" fmla="*/ 78232 w 83820"/>
                <a:gd name="connsiteY56" fmla="*/ 101516 h 139700"/>
                <a:gd name="connsiteX57" fmla="*/ 68919 w 83820"/>
                <a:gd name="connsiteY57" fmla="*/ 91892 h 139700"/>
                <a:gd name="connsiteX58" fmla="*/ 61468 w 83820"/>
                <a:gd name="connsiteY58" fmla="*/ 83510 h 139700"/>
                <a:gd name="connsiteX59" fmla="*/ 57432 w 83820"/>
                <a:gd name="connsiteY59" fmla="*/ 69850 h 139700"/>
                <a:gd name="connsiteX60" fmla="*/ 49982 w 83820"/>
                <a:gd name="connsiteY60" fmla="*/ 68609 h 139700"/>
                <a:gd name="connsiteX61" fmla="*/ 46877 w 83820"/>
                <a:gd name="connsiteY61" fmla="*/ 66435 h 139700"/>
                <a:gd name="connsiteX62" fmla="*/ 42841 w 83820"/>
                <a:gd name="connsiteY62" fmla="*/ 64573 h 139700"/>
                <a:gd name="connsiteX63" fmla="*/ 39737 w 83820"/>
                <a:gd name="connsiteY63" fmla="*/ 64573 h 139700"/>
                <a:gd name="connsiteX64" fmla="*/ 35391 w 83820"/>
                <a:gd name="connsiteY64" fmla="*/ 64573 h 139700"/>
                <a:gd name="connsiteX65" fmla="*/ 28250 w 83820"/>
                <a:gd name="connsiteY65" fmla="*/ 64573 h 139700"/>
                <a:gd name="connsiteX66" fmla="*/ 28250 w 83820"/>
                <a:gd name="connsiteY66" fmla="*/ 61158 h 139700"/>
                <a:gd name="connsiteX67" fmla="*/ 25146 w 83820"/>
                <a:gd name="connsiteY67" fmla="*/ 61158 h 139700"/>
                <a:gd name="connsiteX68" fmla="*/ 27319 w 83820"/>
                <a:gd name="connsiteY68" fmla="*/ 42221 h 139700"/>
                <a:gd name="connsiteX69" fmla="*/ 30423 w 83820"/>
                <a:gd name="connsiteY69" fmla="*/ 31666 h 139700"/>
                <a:gd name="connsiteX70" fmla="*/ 32286 w 83820"/>
                <a:gd name="connsiteY70" fmla="*/ 18937 h 139700"/>
                <a:gd name="connsiteX71" fmla="*/ 32286 w 83820"/>
                <a:gd name="connsiteY71" fmla="*/ 0 h 139700"/>
                <a:gd name="connsiteX72" fmla="*/ 25146 w 83820"/>
                <a:gd name="connsiteY72" fmla="*/ 0 h 139700"/>
                <a:gd name="connsiteX73" fmla="*/ 19868 w 83820"/>
                <a:gd name="connsiteY73" fmla="*/ 0 h 139700"/>
                <a:gd name="connsiteX74" fmla="*/ 14591 w 83820"/>
                <a:gd name="connsiteY74" fmla="*/ 1863 h 139700"/>
                <a:gd name="connsiteX75" fmla="*/ 8382 w 83820"/>
                <a:gd name="connsiteY75" fmla="*/ 4036 h 139700"/>
                <a:gd name="connsiteX76" fmla="*/ 1241 w 83820"/>
                <a:gd name="connsiteY76" fmla="*/ 22042 h 139700"/>
                <a:gd name="connsiteX77" fmla="*/ 0 w 83820"/>
                <a:gd name="connsiteY77" fmla="*/ 40048 h 139700"/>
                <a:gd name="connsiteX78" fmla="*/ 1241 w 83820"/>
                <a:gd name="connsiteY78" fmla="*/ 61158 h 139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</a:cxnLst>
              <a:rect l="l" t="t" r="r" b="b"/>
              <a:pathLst>
                <a:path w="83820" h="139700">
                  <a:moveTo>
                    <a:pt x="7450" y="76991"/>
                  </a:moveTo>
                  <a:lnTo>
                    <a:pt x="12728" y="90961"/>
                  </a:lnTo>
                  <a:lnTo>
                    <a:pt x="14591" y="91892"/>
                  </a:lnTo>
                  <a:lnTo>
                    <a:pt x="14591" y="94065"/>
                  </a:lnTo>
                  <a:lnTo>
                    <a:pt x="15833" y="96238"/>
                  </a:lnTo>
                  <a:lnTo>
                    <a:pt x="17695" y="98411"/>
                  </a:lnTo>
                  <a:lnTo>
                    <a:pt x="17695" y="91892"/>
                  </a:lnTo>
                  <a:lnTo>
                    <a:pt x="19868" y="86614"/>
                  </a:lnTo>
                  <a:lnTo>
                    <a:pt x="22042" y="81337"/>
                  </a:lnTo>
                  <a:lnTo>
                    <a:pt x="22042" y="73886"/>
                  </a:lnTo>
                  <a:lnTo>
                    <a:pt x="42841" y="83510"/>
                  </a:lnTo>
                  <a:lnTo>
                    <a:pt x="61468" y="98411"/>
                  </a:lnTo>
                  <a:lnTo>
                    <a:pt x="64572" y="98411"/>
                  </a:lnTo>
                  <a:lnTo>
                    <a:pt x="63641" y="101516"/>
                  </a:lnTo>
                  <a:lnTo>
                    <a:pt x="61468" y="103689"/>
                  </a:lnTo>
                  <a:lnTo>
                    <a:pt x="61468" y="105862"/>
                  </a:lnTo>
                  <a:lnTo>
                    <a:pt x="59605" y="106793"/>
                  </a:lnTo>
                  <a:lnTo>
                    <a:pt x="57432" y="111140"/>
                  </a:lnTo>
                  <a:lnTo>
                    <a:pt x="57432" y="114244"/>
                  </a:lnTo>
                  <a:lnTo>
                    <a:pt x="45015" y="114244"/>
                  </a:lnTo>
                  <a:lnTo>
                    <a:pt x="45015" y="101516"/>
                  </a:lnTo>
                  <a:lnTo>
                    <a:pt x="37564" y="101516"/>
                  </a:lnTo>
                  <a:lnTo>
                    <a:pt x="32286" y="103689"/>
                  </a:lnTo>
                  <a:lnTo>
                    <a:pt x="28250" y="103689"/>
                  </a:lnTo>
                  <a:lnTo>
                    <a:pt x="27319" y="105862"/>
                  </a:lnTo>
                  <a:lnTo>
                    <a:pt x="27319" y="106793"/>
                  </a:lnTo>
                  <a:lnTo>
                    <a:pt x="25146" y="111140"/>
                  </a:lnTo>
                  <a:lnTo>
                    <a:pt x="25146" y="116417"/>
                  </a:lnTo>
                  <a:lnTo>
                    <a:pt x="25146" y="121695"/>
                  </a:lnTo>
                  <a:lnTo>
                    <a:pt x="30423" y="123558"/>
                  </a:lnTo>
                  <a:lnTo>
                    <a:pt x="32286" y="123558"/>
                  </a:lnTo>
                  <a:lnTo>
                    <a:pt x="34459" y="125731"/>
                  </a:lnTo>
                  <a:lnTo>
                    <a:pt x="34459" y="127904"/>
                  </a:lnTo>
                  <a:lnTo>
                    <a:pt x="34459" y="129146"/>
                  </a:lnTo>
                  <a:lnTo>
                    <a:pt x="34459" y="131008"/>
                  </a:lnTo>
                  <a:lnTo>
                    <a:pt x="34459" y="134423"/>
                  </a:lnTo>
                  <a:lnTo>
                    <a:pt x="37564" y="138459"/>
                  </a:lnTo>
                  <a:lnTo>
                    <a:pt x="37564" y="141563"/>
                  </a:lnTo>
                  <a:lnTo>
                    <a:pt x="42841" y="138459"/>
                  </a:lnTo>
                  <a:lnTo>
                    <a:pt x="49050" y="136286"/>
                  </a:lnTo>
                  <a:lnTo>
                    <a:pt x="52155" y="131008"/>
                  </a:lnTo>
                  <a:lnTo>
                    <a:pt x="54328" y="125731"/>
                  </a:lnTo>
                  <a:lnTo>
                    <a:pt x="57432" y="118280"/>
                  </a:lnTo>
                  <a:lnTo>
                    <a:pt x="59605" y="120453"/>
                  </a:lnTo>
                  <a:lnTo>
                    <a:pt x="61468" y="120453"/>
                  </a:lnTo>
                  <a:lnTo>
                    <a:pt x="63641" y="120453"/>
                  </a:lnTo>
                  <a:lnTo>
                    <a:pt x="63641" y="121695"/>
                  </a:lnTo>
                  <a:lnTo>
                    <a:pt x="64572" y="125731"/>
                  </a:lnTo>
                  <a:lnTo>
                    <a:pt x="70781" y="123558"/>
                  </a:lnTo>
                  <a:lnTo>
                    <a:pt x="74196" y="123558"/>
                  </a:lnTo>
                  <a:lnTo>
                    <a:pt x="74196" y="121695"/>
                  </a:lnTo>
                  <a:lnTo>
                    <a:pt x="74196" y="120453"/>
                  </a:lnTo>
                  <a:lnTo>
                    <a:pt x="74196" y="118280"/>
                  </a:lnTo>
                  <a:lnTo>
                    <a:pt x="76059" y="118280"/>
                  </a:lnTo>
                  <a:lnTo>
                    <a:pt x="79164" y="116417"/>
                  </a:lnTo>
                  <a:lnTo>
                    <a:pt x="85373" y="114244"/>
                  </a:lnTo>
                  <a:lnTo>
                    <a:pt x="78232" y="101516"/>
                  </a:lnTo>
                  <a:lnTo>
                    <a:pt x="68919" y="91892"/>
                  </a:lnTo>
                  <a:lnTo>
                    <a:pt x="61468" y="83510"/>
                  </a:lnTo>
                  <a:lnTo>
                    <a:pt x="57432" y="69850"/>
                  </a:lnTo>
                  <a:lnTo>
                    <a:pt x="49982" y="68609"/>
                  </a:lnTo>
                  <a:lnTo>
                    <a:pt x="46877" y="66435"/>
                  </a:lnTo>
                  <a:lnTo>
                    <a:pt x="42841" y="64573"/>
                  </a:lnTo>
                  <a:lnTo>
                    <a:pt x="39737" y="64573"/>
                  </a:lnTo>
                  <a:lnTo>
                    <a:pt x="35391" y="64573"/>
                  </a:lnTo>
                  <a:lnTo>
                    <a:pt x="28250" y="64573"/>
                  </a:lnTo>
                  <a:lnTo>
                    <a:pt x="28250" y="61158"/>
                  </a:lnTo>
                  <a:lnTo>
                    <a:pt x="25146" y="61158"/>
                  </a:lnTo>
                  <a:lnTo>
                    <a:pt x="27319" y="42221"/>
                  </a:lnTo>
                  <a:lnTo>
                    <a:pt x="30423" y="31666"/>
                  </a:lnTo>
                  <a:lnTo>
                    <a:pt x="32286" y="18937"/>
                  </a:lnTo>
                  <a:lnTo>
                    <a:pt x="32286" y="0"/>
                  </a:lnTo>
                  <a:lnTo>
                    <a:pt x="25146" y="0"/>
                  </a:lnTo>
                  <a:lnTo>
                    <a:pt x="19868" y="0"/>
                  </a:lnTo>
                  <a:lnTo>
                    <a:pt x="14591" y="1863"/>
                  </a:lnTo>
                  <a:lnTo>
                    <a:pt x="8382" y="4036"/>
                  </a:lnTo>
                  <a:lnTo>
                    <a:pt x="1241" y="22042"/>
                  </a:lnTo>
                  <a:lnTo>
                    <a:pt x="0" y="40048"/>
                  </a:lnTo>
                  <a:lnTo>
                    <a:pt x="1241" y="61158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7" name="Freeform: Shape 336">
              <a:extLst>
                <a:ext uri="{FF2B5EF4-FFF2-40B4-BE49-F238E27FC236}">
                  <a16:creationId xmlns:a16="http://schemas.microsoft.com/office/drawing/2014/main" xmlns="" id="{024D42C6-8DE7-42DB-9528-45C46FD2F606}"/>
                </a:ext>
              </a:extLst>
            </p:cNvPr>
            <p:cNvSpPr/>
            <p:nvPr/>
          </p:nvSpPr>
          <p:spPr>
            <a:xfrm>
              <a:off x="6849307" y="5908563"/>
              <a:ext cx="46567" cy="15522"/>
            </a:xfrm>
            <a:custGeom>
              <a:avLst/>
              <a:gdLst>
                <a:gd name="connsiteX0" fmla="*/ 39427 w 46566"/>
                <a:gd name="connsiteY0" fmla="*/ 12728 h 15522"/>
                <a:gd name="connsiteX1" fmla="*/ 46878 w 46566"/>
                <a:gd name="connsiteY1" fmla="*/ 12728 h 15522"/>
                <a:gd name="connsiteX2" fmla="*/ 44704 w 46566"/>
                <a:gd name="connsiteY2" fmla="*/ 9313 h 15522"/>
                <a:gd name="connsiteX3" fmla="*/ 44704 w 46566"/>
                <a:gd name="connsiteY3" fmla="*/ 5277 h 15522"/>
                <a:gd name="connsiteX4" fmla="*/ 44704 w 46566"/>
                <a:gd name="connsiteY4" fmla="*/ 3104 h 15522"/>
                <a:gd name="connsiteX5" fmla="*/ 43773 w 46566"/>
                <a:gd name="connsiteY5" fmla="*/ 3104 h 15522"/>
                <a:gd name="connsiteX6" fmla="*/ 39427 w 46566"/>
                <a:gd name="connsiteY6" fmla="*/ 0 h 15522"/>
                <a:gd name="connsiteX7" fmla="*/ 30113 w 46566"/>
                <a:gd name="connsiteY7" fmla="*/ 5277 h 15522"/>
                <a:gd name="connsiteX8" fmla="*/ 21731 w 46566"/>
                <a:gd name="connsiteY8" fmla="*/ 5277 h 15522"/>
                <a:gd name="connsiteX9" fmla="*/ 12418 w 46566"/>
                <a:gd name="connsiteY9" fmla="*/ 5277 h 15522"/>
                <a:gd name="connsiteX10" fmla="*/ 3104 w 46566"/>
                <a:gd name="connsiteY10" fmla="*/ 9313 h 15522"/>
                <a:gd name="connsiteX11" fmla="*/ 1863 w 46566"/>
                <a:gd name="connsiteY11" fmla="*/ 10555 h 15522"/>
                <a:gd name="connsiteX12" fmla="*/ 0 w 46566"/>
                <a:gd name="connsiteY12" fmla="*/ 10555 h 15522"/>
                <a:gd name="connsiteX13" fmla="*/ 0 w 46566"/>
                <a:gd name="connsiteY13" fmla="*/ 12728 h 15522"/>
                <a:gd name="connsiteX14" fmla="*/ 12418 w 46566"/>
                <a:gd name="connsiteY14" fmla="*/ 16764 h 15522"/>
                <a:gd name="connsiteX15" fmla="*/ 27009 w 46566"/>
                <a:gd name="connsiteY15" fmla="*/ 16764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6566" h="15522">
                  <a:moveTo>
                    <a:pt x="39427" y="12728"/>
                  </a:moveTo>
                  <a:lnTo>
                    <a:pt x="46878" y="12728"/>
                  </a:lnTo>
                  <a:lnTo>
                    <a:pt x="44704" y="9313"/>
                  </a:lnTo>
                  <a:lnTo>
                    <a:pt x="44704" y="5277"/>
                  </a:lnTo>
                  <a:lnTo>
                    <a:pt x="44704" y="3104"/>
                  </a:lnTo>
                  <a:lnTo>
                    <a:pt x="43773" y="3104"/>
                  </a:lnTo>
                  <a:lnTo>
                    <a:pt x="39427" y="0"/>
                  </a:lnTo>
                  <a:lnTo>
                    <a:pt x="30113" y="5277"/>
                  </a:lnTo>
                  <a:lnTo>
                    <a:pt x="21731" y="5277"/>
                  </a:lnTo>
                  <a:lnTo>
                    <a:pt x="12418" y="5277"/>
                  </a:lnTo>
                  <a:lnTo>
                    <a:pt x="3104" y="9313"/>
                  </a:lnTo>
                  <a:lnTo>
                    <a:pt x="1863" y="10555"/>
                  </a:lnTo>
                  <a:lnTo>
                    <a:pt x="0" y="10555"/>
                  </a:lnTo>
                  <a:lnTo>
                    <a:pt x="0" y="12728"/>
                  </a:lnTo>
                  <a:lnTo>
                    <a:pt x="12418" y="16764"/>
                  </a:lnTo>
                  <a:lnTo>
                    <a:pt x="27009" y="16764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8" name="Freeform: Shape 337">
              <a:extLst>
                <a:ext uri="{FF2B5EF4-FFF2-40B4-BE49-F238E27FC236}">
                  <a16:creationId xmlns:a16="http://schemas.microsoft.com/office/drawing/2014/main" xmlns="" id="{7A173F27-1B39-4984-9834-E194709DF544}"/>
                </a:ext>
              </a:extLst>
            </p:cNvPr>
            <p:cNvSpPr/>
            <p:nvPr/>
          </p:nvSpPr>
          <p:spPr>
            <a:xfrm>
              <a:off x="6900220" y="5913840"/>
              <a:ext cx="55880" cy="31045"/>
            </a:xfrm>
            <a:custGeom>
              <a:avLst/>
              <a:gdLst>
                <a:gd name="connsiteX0" fmla="*/ 5278 w 55880"/>
                <a:gd name="connsiteY0" fmla="*/ 29492 h 31044"/>
                <a:gd name="connsiteX1" fmla="*/ 7451 w 55880"/>
                <a:gd name="connsiteY1" fmla="*/ 29492 h 31044"/>
                <a:gd name="connsiteX2" fmla="*/ 8382 w 55880"/>
                <a:gd name="connsiteY2" fmla="*/ 31666 h 31044"/>
                <a:gd name="connsiteX3" fmla="*/ 12418 w 55880"/>
                <a:gd name="connsiteY3" fmla="*/ 31666 h 31044"/>
                <a:gd name="connsiteX4" fmla="*/ 25146 w 55880"/>
                <a:gd name="connsiteY4" fmla="*/ 22042 h 31044"/>
                <a:gd name="connsiteX5" fmla="*/ 39737 w 55880"/>
                <a:gd name="connsiteY5" fmla="*/ 12728 h 31044"/>
                <a:gd name="connsiteX6" fmla="*/ 52155 w 55880"/>
                <a:gd name="connsiteY6" fmla="*/ 4036 h 31044"/>
                <a:gd name="connsiteX7" fmla="*/ 56191 w 55880"/>
                <a:gd name="connsiteY7" fmla="*/ 4036 h 31044"/>
                <a:gd name="connsiteX8" fmla="*/ 56191 w 55880"/>
                <a:gd name="connsiteY8" fmla="*/ 0 h 31044"/>
                <a:gd name="connsiteX9" fmla="*/ 36322 w 55880"/>
                <a:gd name="connsiteY9" fmla="*/ 0 h 31044"/>
                <a:gd name="connsiteX10" fmla="*/ 17696 w 55880"/>
                <a:gd name="connsiteY10" fmla="*/ 12728 h 31044"/>
                <a:gd name="connsiteX11" fmla="*/ 0 w 55880"/>
                <a:gd name="connsiteY11" fmla="*/ 24215 h 31044"/>
                <a:gd name="connsiteX12" fmla="*/ 0 w 55880"/>
                <a:gd name="connsiteY12" fmla="*/ 27319 h 31044"/>
                <a:gd name="connsiteX13" fmla="*/ 3104 w 55880"/>
                <a:gd name="connsiteY13" fmla="*/ 27319 h 31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5880" h="31044">
                  <a:moveTo>
                    <a:pt x="5278" y="29492"/>
                  </a:moveTo>
                  <a:lnTo>
                    <a:pt x="7451" y="29492"/>
                  </a:lnTo>
                  <a:lnTo>
                    <a:pt x="8382" y="31666"/>
                  </a:lnTo>
                  <a:lnTo>
                    <a:pt x="12418" y="31666"/>
                  </a:lnTo>
                  <a:lnTo>
                    <a:pt x="25146" y="22042"/>
                  </a:lnTo>
                  <a:lnTo>
                    <a:pt x="39737" y="12728"/>
                  </a:lnTo>
                  <a:lnTo>
                    <a:pt x="52155" y="4036"/>
                  </a:lnTo>
                  <a:lnTo>
                    <a:pt x="56191" y="4036"/>
                  </a:lnTo>
                  <a:lnTo>
                    <a:pt x="56191" y="0"/>
                  </a:lnTo>
                  <a:lnTo>
                    <a:pt x="36322" y="0"/>
                  </a:lnTo>
                  <a:lnTo>
                    <a:pt x="17696" y="12728"/>
                  </a:lnTo>
                  <a:lnTo>
                    <a:pt x="0" y="24215"/>
                  </a:lnTo>
                  <a:lnTo>
                    <a:pt x="0" y="27319"/>
                  </a:lnTo>
                  <a:lnTo>
                    <a:pt x="3104" y="27319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9" name="Freeform: Shape 338">
              <a:extLst>
                <a:ext uri="{FF2B5EF4-FFF2-40B4-BE49-F238E27FC236}">
                  <a16:creationId xmlns:a16="http://schemas.microsoft.com/office/drawing/2014/main" xmlns="" id="{B367424C-C8E7-4519-B3A4-1412BCB3BCFE}"/>
                </a:ext>
              </a:extLst>
            </p:cNvPr>
            <p:cNvSpPr/>
            <p:nvPr/>
          </p:nvSpPr>
          <p:spPr>
            <a:xfrm>
              <a:off x="6939958" y="5274633"/>
              <a:ext cx="15522" cy="12418"/>
            </a:xfrm>
            <a:custGeom>
              <a:avLst/>
              <a:gdLst>
                <a:gd name="connsiteX0" fmla="*/ 16453 w 15522"/>
                <a:gd name="connsiteY0" fmla="*/ 0 h 12417"/>
                <a:gd name="connsiteX1" fmla="*/ 4036 w 15522"/>
                <a:gd name="connsiteY1" fmla="*/ 0 h 12417"/>
                <a:gd name="connsiteX2" fmla="*/ 4036 w 15522"/>
                <a:gd name="connsiteY2" fmla="*/ 4346 h 12417"/>
                <a:gd name="connsiteX3" fmla="*/ 0 w 15522"/>
                <a:gd name="connsiteY3" fmla="*/ 4346 h 12417"/>
                <a:gd name="connsiteX4" fmla="*/ 0 w 15522"/>
                <a:gd name="connsiteY4" fmla="*/ 12728 h 12417"/>
                <a:gd name="connsiteX5" fmla="*/ 16453 w 15522"/>
                <a:gd name="connsiteY5" fmla="*/ 12728 h 12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522" h="12417">
                  <a:moveTo>
                    <a:pt x="16453" y="0"/>
                  </a:moveTo>
                  <a:lnTo>
                    <a:pt x="4036" y="0"/>
                  </a:lnTo>
                  <a:lnTo>
                    <a:pt x="4036" y="4346"/>
                  </a:lnTo>
                  <a:lnTo>
                    <a:pt x="0" y="4346"/>
                  </a:lnTo>
                  <a:lnTo>
                    <a:pt x="0" y="12728"/>
                  </a:lnTo>
                  <a:lnTo>
                    <a:pt x="16453" y="12728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0" name="Freeform: Shape 339">
              <a:extLst>
                <a:ext uri="{FF2B5EF4-FFF2-40B4-BE49-F238E27FC236}">
                  <a16:creationId xmlns:a16="http://schemas.microsoft.com/office/drawing/2014/main" xmlns="" id="{930F3BC7-B725-4726-A829-6A4A01CF3DB0}"/>
                </a:ext>
              </a:extLst>
            </p:cNvPr>
            <p:cNvSpPr/>
            <p:nvPr/>
          </p:nvSpPr>
          <p:spPr>
            <a:xfrm>
              <a:off x="6808639" y="5623884"/>
              <a:ext cx="40358" cy="46567"/>
            </a:xfrm>
            <a:custGeom>
              <a:avLst/>
              <a:gdLst>
                <a:gd name="connsiteX0" fmla="*/ 21731 w 40357"/>
                <a:gd name="connsiteY0" fmla="*/ 31666 h 46566"/>
                <a:gd name="connsiteX1" fmla="*/ 29182 w 40357"/>
                <a:gd name="connsiteY1" fmla="*/ 22042 h 46566"/>
                <a:gd name="connsiteX2" fmla="*/ 40668 w 40357"/>
                <a:gd name="connsiteY2" fmla="*/ 12728 h 46566"/>
                <a:gd name="connsiteX3" fmla="*/ 38495 w 40357"/>
                <a:gd name="connsiteY3" fmla="*/ 9313 h 46566"/>
                <a:gd name="connsiteX4" fmla="*/ 38495 w 40357"/>
                <a:gd name="connsiteY4" fmla="*/ 5278 h 46566"/>
                <a:gd name="connsiteX5" fmla="*/ 38495 w 40357"/>
                <a:gd name="connsiteY5" fmla="*/ 4036 h 46566"/>
                <a:gd name="connsiteX6" fmla="*/ 36322 w 40357"/>
                <a:gd name="connsiteY6" fmla="*/ 4036 h 46566"/>
                <a:gd name="connsiteX7" fmla="*/ 35391 w 40357"/>
                <a:gd name="connsiteY7" fmla="*/ 4036 h 46566"/>
                <a:gd name="connsiteX8" fmla="*/ 31045 w 40357"/>
                <a:gd name="connsiteY8" fmla="*/ 0 h 46566"/>
                <a:gd name="connsiteX9" fmla="*/ 23905 w 40357"/>
                <a:gd name="connsiteY9" fmla="*/ 16764 h 46566"/>
                <a:gd name="connsiteX10" fmla="*/ 11487 w 40357"/>
                <a:gd name="connsiteY10" fmla="*/ 29492 h 46566"/>
                <a:gd name="connsiteX11" fmla="*/ 0 w 40357"/>
                <a:gd name="connsiteY11" fmla="*/ 42221 h 46566"/>
                <a:gd name="connsiteX12" fmla="*/ 0 w 40357"/>
                <a:gd name="connsiteY12" fmla="*/ 46567 h 46566"/>
                <a:gd name="connsiteX13" fmla="*/ 13349 w 40357"/>
                <a:gd name="connsiteY13" fmla="*/ 39116 h 465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0357" h="46566">
                  <a:moveTo>
                    <a:pt x="21731" y="31666"/>
                  </a:moveTo>
                  <a:lnTo>
                    <a:pt x="29182" y="22042"/>
                  </a:lnTo>
                  <a:lnTo>
                    <a:pt x="40668" y="12728"/>
                  </a:lnTo>
                  <a:lnTo>
                    <a:pt x="38495" y="9313"/>
                  </a:lnTo>
                  <a:lnTo>
                    <a:pt x="38495" y="5278"/>
                  </a:lnTo>
                  <a:lnTo>
                    <a:pt x="38495" y="4036"/>
                  </a:lnTo>
                  <a:lnTo>
                    <a:pt x="36322" y="4036"/>
                  </a:lnTo>
                  <a:lnTo>
                    <a:pt x="35391" y="4036"/>
                  </a:lnTo>
                  <a:lnTo>
                    <a:pt x="31045" y="0"/>
                  </a:lnTo>
                  <a:lnTo>
                    <a:pt x="23905" y="16764"/>
                  </a:lnTo>
                  <a:lnTo>
                    <a:pt x="11487" y="29492"/>
                  </a:lnTo>
                  <a:lnTo>
                    <a:pt x="0" y="42221"/>
                  </a:lnTo>
                  <a:lnTo>
                    <a:pt x="0" y="46567"/>
                  </a:lnTo>
                  <a:lnTo>
                    <a:pt x="13349" y="39116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1" name="Freeform: Shape 340">
              <a:extLst>
                <a:ext uri="{FF2B5EF4-FFF2-40B4-BE49-F238E27FC236}">
                  <a16:creationId xmlns:a16="http://schemas.microsoft.com/office/drawing/2014/main" xmlns="" id="{D80DF1BE-308D-4113-A3F7-F590BF5E2208}"/>
                </a:ext>
              </a:extLst>
            </p:cNvPr>
            <p:cNvSpPr/>
            <p:nvPr/>
          </p:nvSpPr>
          <p:spPr>
            <a:xfrm>
              <a:off x="4168919" y="5514917"/>
              <a:ext cx="24836" cy="12418"/>
            </a:xfrm>
            <a:custGeom>
              <a:avLst/>
              <a:gdLst>
                <a:gd name="connsiteX0" fmla="*/ 27009 w 24835"/>
                <a:gd name="connsiteY0" fmla="*/ 4036 h 12417"/>
                <a:gd name="connsiteX1" fmla="*/ 21731 w 24835"/>
                <a:gd name="connsiteY1" fmla="*/ 1863 h 12417"/>
                <a:gd name="connsiteX2" fmla="*/ 14591 w 24835"/>
                <a:gd name="connsiteY2" fmla="*/ 1863 h 12417"/>
                <a:gd name="connsiteX3" fmla="*/ 7140 w 24835"/>
                <a:gd name="connsiteY3" fmla="*/ 0 h 12417"/>
                <a:gd name="connsiteX4" fmla="*/ 0 w 24835"/>
                <a:gd name="connsiteY4" fmla="*/ 0 h 12417"/>
                <a:gd name="connsiteX5" fmla="*/ 0 w 24835"/>
                <a:gd name="connsiteY5" fmla="*/ 12728 h 12417"/>
                <a:gd name="connsiteX6" fmla="*/ 27009 w 24835"/>
                <a:gd name="connsiteY6" fmla="*/ 12728 h 12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4835" h="12417">
                  <a:moveTo>
                    <a:pt x="27009" y="4036"/>
                  </a:moveTo>
                  <a:lnTo>
                    <a:pt x="21731" y="1863"/>
                  </a:lnTo>
                  <a:lnTo>
                    <a:pt x="14591" y="1863"/>
                  </a:lnTo>
                  <a:lnTo>
                    <a:pt x="7140" y="0"/>
                  </a:lnTo>
                  <a:lnTo>
                    <a:pt x="0" y="0"/>
                  </a:lnTo>
                  <a:lnTo>
                    <a:pt x="0" y="12728"/>
                  </a:lnTo>
                  <a:lnTo>
                    <a:pt x="27009" y="12728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2" name="Freeform: Shape 341">
              <a:extLst>
                <a:ext uri="{FF2B5EF4-FFF2-40B4-BE49-F238E27FC236}">
                  <a16:creationId xmlns:a16="http://schemas.microsoft.com/office/drawing/2014/main" xmlns="" id="{95A378FC-78A2-41C0-8429-0900EBF4B8C7}"/>
                </a:ext>
              </a:extLst>
            </p:cNvPr>
            <p:cNvSpPr/>
            <p:nvPr/>
          </p:nvSpPr>
          <p:spPr>
            <a:xfrm>
              <a:off x="2808235" y="5420542"/>
              <a:ext cx="27940" cy="15522"/>
            </a:xfrm>
            <a:custGeom>
              <a:avLst/>
              <a:gdLst>
                <a:gd name="connsiteX0" fmla="*/ 16764 w 27940"/>
                <a:gd name="connsiteY0" fmla="*/ 2173 h 15522"/>
                <a:gd name="connsiteX1" fmla="*/ 13660 w 27940"/>
                <a:gd name="connsiteY1" fmla="*/ 2173 h 15522"/>
                <a:gd name="connsiteX2" fmla="*/ 6209 w 27940"/>
                <a:gd name="connsiteY2" fmla="*/ 2173 h 15522"/>
                <a:gd name="connsiteX3" fmla="*/ 0 w 27940"/>
                <a:gd name="connsiteY3" fmla="*/ 0 h 15522"/>
                <a:gd name="connsiteX4" fmla="*/ 0 w 27940"/>
                <a:gd name="connsiteY4" fmla="*/ 17075 h 15522"/>
                <a:gd name="connsiteX5" fmla="*/ 7451 w 27940"/>
                <a:gd name="connsiteY5" fmla="*/ 17075 h 15522"/>
                <a:gd name="connsiteX6" fmla="*/ 13660 w 27940"/>
                <a:gd name="connsiteY6" fmla="*/ 17075 h 15522"/>
                <a:gd name="connsiteX7" fmla="*/ 18937 w 27940"/>
                <a:gd name="connsiteY7" fmla="*/ 14901 h 15522"/>
                <a:gd name="connsiteX8" fmla="*/ 24215 w 27940"/>
                <a:gd name="connsiteY8" fmla="*/ 12728 h 15522"/>
                <a:gd name="connsiteX9" fmla="*/ 28251 w 27940"/>
                <a:gd name="connsiteY9" fmla="*/ 12728 h 15522"/>
                <a:gd name="connsiteX10" fmla="*/ 28251 w 27940"/>
                <a:gd name="connsiteY10" fmla="*/ 5278 h 15522"/>
                <a:gd name="connsiteX11" fmla="*/ 22042 w 27940"/>
                <a:gd name="connsiteY11" fmla="*/ 4346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7940" h="15522">
                  <a:moveTo>
                    <a:pt x="16764" y="2173"/>
                  </a:moveTo>
                  <a:lnTo>
                    <a:pt x="13660" y="2173"/>
                  </a:lnTo>
                  <a:lnTo>
                    <a:pt x="6209" y="2173"/>
                  </a:lnTo>
                  <a:lnTo>
                    <a:pt x="0" y="0"/>
                  </a:lnTo>
                  <a:lnTo>
                    <a:pt x="0" y="17075"/>
                  </a:lnTo>
                  <a:lnTo>
                    <a:pt x="7451" y="17075"/>
                  </a:lnTo>
                  <a:lnTo>
                    <a:pt x="13660" y="17075"/>
                  </a:lnTo>
                  <a:lnTo>
                    <a:pt x="18937" y="14901"/>
                  </a:lnTo>
                  <a:lnTo>
                    <a:pt x="24215" y="12728"/>
                  </a:lnTo>
                  <a:lnTo>
                    <a:pt x="28251" y="12728"/>
                  </a:lnTo>
                  <a:lnTo>
                    <a:pt x="28251" y="5278"/>
                  </a:lnTo>
                  <a:lnTo>
                    <a:pt x="22042" y="4346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3" name="Freeform: Shape 342">
              <a:extLst>
                <a:ext uri="{FF2B5EF4-FFF2-40B4-BE49-F238E27FC236}">
                  <a16:creationId xmlns:a16="http://schemas.microsoft.com/office/drawing/2014/main" xmlns="" id="{16AB56E4-0AC7-4980-8C56-6D84F4F618BE}"/>
                </a:ext>
              </a:extLst>
            </p:cNvPr>
            <p:cNvSpPr/>
            <p:nvPr/>
          </p:nvSpPr>
          <p:spPr>
            <a:xfrm>
              <a:off x="4066782" y="5047076"/>
              <a:ext cx="12418" cy="15522"/>
            </a:xfrm>
            <a:custGeom>
              <a:avLst/>
              <a:gdLst>
                <a:gd name="connsiteX0" fmla="*/ 6209 w 12417"/>
                <a:gd name="connsiteY0" fmla="*/ 17075 h 15522"/>
                <a:gd name="connsiteX1" fmla="*/ 7140 w 12417"/>
                <a:gd name="connsiteY1" fmla="*/ 11487 h 15522"/>
                <a:gd name="connsiteX2" fmla="*/ 7140 w 12417"/>
                <a:gd name="connsiteY2" fmla="*/ 9624 h 15522"/>
                <a:gd name="connsiteX3" fmla="*/ 9313 w 12417"/>
                <a:gd name="connsiteY3" fmla="*/ 6209 h 15522"/>
                <a:gd name="connsiteX4" fmla="*/ 11487 w 12417"/>
                <a:gd name="connsiteY4" fmla="*/ 4346 h 15522"/>
                <a:gd name="connsiteX5" fmla="*/ 12418 w 12417"/>
                <a:gd name="connsiteY5" fmla="*/ 0 h 15522"/>
                <a:gd name="connsiteX6" fmla="*/ 9313 w 12417"/>
                <a:gd name="connsiteY6" fmla="*/ 0 h 15522"/>
                <a:gd name="connsiteX7" fmla="*/ 7140 w 12417"/>
                <a:gd name="connsiteY7" fmla="*/ 4346 h 15522"/>
                <a:gd name="connsiteX8" fmla="*/ 4036 w 12417"/>
                <a:gd name="connsiteY8" fmla="*/ 7451 h 15522"/>
                <a:gd name="connsiteX9" fmla="*/ 2173 w 12417"/>
                <a:gd name="connsiteY9" fmla="*/ 9624 h 15522"/>
                <a:gd name="connsiteX10" fmla="*/ 0 w 12417"/>
                <a:gd name="connsiteY10" fmla="*/ 11487 h 15522"/>
                <a:gd name="connsiteX11" fmla="*/ 0 w 12417"/>
                <a:gd name="connsiteY11" fmla="*/ 13660 h 15522"/>
                <a:gd name="connsiteX12" fmla="*/ 2173 w 12417"/>
                <a:gd name="connsiteY12" fmla="*/ 14901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2417" h="15522">
                  <a:moveTo>
                    <a:pt x="6209" y="17075"/>
                  </a:moveTo>
                  <a:lnTo>
                    <a:pt x="7140" y="11487"/>
                  </a:lnTo>
                  <a:lnTo>
                    <a:pt x="7140" y="9624"/>
                  </a:lnTo>
                  <a:lnTo>
                    <a:pt x="9313" y="6209"/>
                  </a:lnTo>
                  <a:lnTo>
                    <a:pt x="11487" y="4346"/>
                  </a:lnTo>
                  <a:lnTo>
                    <a:pt x="12418" y="0"/>
                  </a:lnTo>
                  <a:lnTo>
                    <a:pt x="9313" y="0"/>
                  </a:lnTo>
                  <a:lnTo>
                    <a:pt x="7140" y="4346"/>
                  </a:lnTo>
                  <a:lnTo>
                    <a:pt x="4036" y="7451"/>
                  </a:lnTo>
                  <a:lnTo>
                    <a:pt x="2173" y="9624"/>
                  </a:lnTo>
                  <a:lnTo>
                    <a:pt x="0" y="11487"/>
                  </a:lnTo>
                  <a:lnTo>
                    <a:pt x="0" y="13660"/>
                  </a:lnTo>
                  <a:lnTo>
                    <a:pt x="2173" y="14901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4" name="Freeform: Shape 343">
              <a:extLst>
                <a:ext uri="{FF2B5EF4-FFF2-40B4-BE49-F238E27FC236}">
                  <a16:creationId xmlns:a16="http://schemas.microsoft.com/office/drawing/2014/main" xmlns="" id="{9D59E734-8636-4AC6-B8E6-951588DD2FA9}"/>
                </a:ext>
              </a:extLst>
            </p:cNvPr>
            <p:cNvSpPr/>
            <p:nvPr/>
          </p:nvSpPr>
          <p:spPr>
            <a:xfrm>
              <a:off x="4243736" y="5014168"/>
              <a:ext cx="18627" cy="37253"/>
            </a:xfrm>
            <a:custGeom>
              <a:avLst/>
              <a:gdLst>
                <a:gd name="connsiteX0" fmla="*/ 3104 w 18626"/>
                <a:gd name="connsiteY0" fmla="*/ 31976 h 37253"/>
                <a:gd name="connsiteX1" fmla="*/ 3104 w 18626"/>
                <a:gd name="connsiteY1" fmla="*/ 32907 h 37253"/>
                <a:gd name="connsiteX2" fmla="*/ 3104 w 18626"/>
                <a:gd name="connsiteY2" fmla="*/ 35080 h 37253"/>
                <a:gd name="connsiteX3" fmla="*/ 5278 w 18626"/>
                <a:gd name="connsiteY3" fmla="*/ 37253 h 37253"/>
                <a:gd name="connsiteX4" fmla="*/ 12728 w 18626"/>
                <a:gd name="connsiteY4" fmla="*/ 37253 h 37253"/>
                <a:gd name="connsiteX5" fmla="*/ 14591 w 18626"/>
                <a:gd name="connsiteY5" fmla="*/ 37253 h 37253"/>
                <a:gd name="connsiteX6" fmla="*/ 14591 w 18626"/>
                <a:gd name="connsiteY6" fmla="*/ 35080 h 37253"/>
                <a:gd name="connsiteX7" fmla="*/ 15833 w 18626"/>
                <a:gd name="connsiteY7" fmla="*/ 35080 h 37253"/>
                <a:gd name="connsiteX8" fmla="*/ 17695 w 18626"/>
                <a:gd name="connsiteY8" fmla="*/ 35080 h 37253"/>
                <a:gd name="connsiteX9" fmla="*/ 19869 w 18626"/>
                <a:gd name="connsiteY9" fmla="*/ 32907 h 37253"/>
                <a:gd name="connsiteX10" fmla="*/ 17695 w 18626"/>
                <a:gd name="connsiteY10" fmla="*/ 22352 h 37253"/>
                <a:gd name="connsiteX11" fmla="*/ 15833 w 18626"/>
                <a:gd name="connsiteY11" fmla="*/ 9624 h 37253"/>
                <a:gd name="connsiteX12" fmla="*/ 12728 w 18626"/>
                <a:gd name="connsiteY12" fmla="*/ 0 h 37253"/>
                <a:gd name="connsiteX13" fmla="*/ 0 w 18626"/>
                <a:gd name="connsiteY13" fmla="*/ 29803 h 37253"/>
                <a:gd name="connsiteX14" fmla="*/ 1242 w 18626"/>
                <a:gd name="connsiteY14" fmla="*/ 31976 h 372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8626" h="37253">
                  <a:moveTo>
                    <a:pt x="3104" y="31976"/>
                  </a:moveTo>
                  <a:lnTo>
                    <a:pt x="3104" y="32907"/>
                  </a:lnTo>
                  <a:lnTo>
                    <a:pt x="3104" y="35080"/>
                  </a:lnTo>
                  <a:lnTo>
                    <a:pt x="5278" y="37253"/>
                  </a:lnTo>
                  <a:lnTo>
                    <a:pt x="12728" y="37253"/>
                  </a:lnTo>
                  <a:lnTo>
                    <a:pt x="14591" y="37253"/>
                  </a:lnTo>
                  <a:lnTo>
                    <a:pt x="14591" y="35080"/>
                  </a:lnTo>
                  <a:lnTo>
                    <a:pt x="15833" y="35080"/>
                  </a:lnTo>
                  <a:lnTo>
                    <a:pt x="17695" y="35080"/>
                  </a:lnTo>
                  <a:lnTo>
                    <a:pt x="19869" y="32907"/>
                  </a:lnTo>
                  <a:lnTo>
                    <a:pt x="17695" y="22352"/>
                  </a:lnTo>
                  <a:lnTo>
                    <a:pt x="15833" y="9624"/>
                  </a:lnTo>
                  <a:lnTo>
                    <a:pt x="12728" y="0"/>
                  </a:lnTo>
                  <a:lnTo>
                    <a:pt x="0" y="29803"/>
                  </a:lnTo>
                  <a:lnTo>
                    <a:pt x="1242" y="31976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5" name="Freeform: Shape 344">
              <a:extLst>
                <a:ext uri="{FF2B5EF4-FFF2-40B4-BE49-F238E27FC236}">
                  <a16:creationId xmlns:a16="http://schemas.microsoft.com/office/drawing/2014/main" xmlns="" id="{96525D05-0BD3-42BA-BDEB-763D3697E833}"/>
                </a:ext>
              </a:extLst>
            </p:cNvPr>
            <p:cNvSpPr/>
            <p:nvPr/>
          </p:nvSpPr>
          <p:spPr>
            <a:xfrm>
              <a:off x="6688807" y="5690630"/>
              <a:ext cx="149014" cy="161432"/>
            </a:xfrm>
            <a:custGeom>
              <a:avLst/>
              <a:gdLst>
                <a:gd name="connsiteX0" fmla="*/ 11486 w 149013"/>
                <a:gd name="connsiteY0" fmla="*/ 128835 h 161431"/>
                <a:gd name="connsiteX1" fmla="*/ 23904 w 149013"/>
                <a:gd name="connsiteY1" fmla="*/ 145910 h 161431"/>
                <a:gd name="connsiteX2" fmla="*/ 36322 w 149013"/>
                <a:gd name="connsiteY2" fmla="*/ 151187 h 161431"/>
                <a:gd name="connsiteX3" fmla="*/ 49051 w 149013"/>
                <a:gd name="connsiteY3" fmla="*/ 153360 h 161431"/>
                <a:gd name="connsiteX4" fmla="*/ 62400 w 149013"/>
                <a:gd name="connsiteY4" fmla="*/ 153360 h 161431"/>
                <a:gd name="connsiteX5" fmla="*/ 72955 w 149013"/>
                <a:gd name="connsiteY5" fmla="*/ 155533 h 161431"/>
                <a:gd name="connsiteX6" fmla="*/ 84441 w 149013"/>
                <a:gd name="connsiteY6" fmla="*/ 161742 h 161431"/>
                <a:gd name="connsiteX7" fmla="*/ 90650 w 149013"/>
                <a:gd name="connsiteY7" fmla="*/ 161742 h 161431"/>
                <a:gd name="connsiteX8" fmla="*/ 96859 w 149013"/>
                <a:gd name="connsiteY8" fmla="*/ 160811 h 161431"/>
                <a:gd name="connsiteX9" fmla="*/ 102137 w 149013"/>
                <a:gd name="connsiteY9" fmla="*/ 160811 h 161431"/>
                <a:gd name="connsiteX10" fmla="*/ 107104 w 149013"/>
                <a:gd name="connsiteY10" fmla="*/ 156465 h 161431"/>
                <a:gd name="connsiteX11" fmla="*/ 116728 w 149013"/>
                <a:gd name="connsiteY11" fmla="*/ 138459 h 161431"/>
                <a:gd name="connsiteX12" fmla="*/ 121695 w 149013"/>
                <a:gd name="connsiteY12" fmla="*/ 118280 h 161431"/>
                <a:gd name="connsiteX13" fmla="*/ 131319 w 149013"/>
                <a:gd name="connsiteY13" fmla="*/ 101516 h 161431"/>
                <a:gd name="connsiteX14" fmla="*/ 133181 w 149013"/>
                <a:gd name="connsiteY14" fmla="*/ 97170 h 161431"/>
                <a:gd name="connsiteX15" fmla="*/ 134423 w 149013"/>
                <a:gd name="connsiteY15" fmla="*/ 96238 h 161431"/>
                <a:gd name="connsiteX16" fmla="*/ 136286 w 149013"/>
                <a:gd name="connsiteY16" fmla="*/ 94065 h 161431"/>
                <a:gd name="connsiteX17" fmla="*/ 138459 w 149013"/>
                <a:gd name="connsiteY17" fmla="*/ 94065 h 161431"/>
                <a:gd name="connsiteX18" fmla="*/ 141563 w 149013"/>
                <a:gd name="connsiteY18" fmla="*/ 94065 h 161431"/>
                <a:gd name="connsiteX19" fmla="*/ 147772 w 149013"/>
                <a:gd name="connsiteY19" fmla="*/ 91892 h 161431"/>
                <a:gd name="connsiteX20" fmla="*/ 140632 w 149013"/>
                <a:gd name="connsiteY20" fmla="*/ 76991 h 161431"/>
                <a:gd name="connsiteX21" fmla="*/ 133181 w 149013"/>
                <a:gd name="connsiteY21" fmla="*/ 64262 h 161431"/>
                <a:gd name="connsiteX22" fmla="*/ 126972 w 149013"/>
                <a:gd name="connsiteY22" fmla="*/ 47498 h 161431"/>
                <a:gd name="connsiteX23" fmla="*/ 134423 w 149013"/>
                <a:gd name="connsiteY23" fmla="*/ 44394 h 161431"/>
                <a:gd name="connsiteX24" fmla="*/ 140632 w 149013"/>
                <a:gd name="connsiteY24" fmla="*/ 40047 h 161431"/>
                <a:gd name="connsiteX25" fmla="*/ 145910 w 149013"/>
                <a:gd name="connsiteY25" fmla="*/ 34770 h 161431"/>
                <a:gd name="connsiteX26" fmla="*/ 150877 w 149013"/>
                <a:gd name="connsiteY26" fmla="*/ 31666 h 161431"/>
                <a:gd name="connsiteX27" fmla="*/ 145910 w 149013"/>
                <a:gd name="connsiteY27" fmla="*/ 22042 h 161431"/>
                <a:gd name="connsiteX28" fmla="*/ 134423 w 149013"/>
                <a:gd name="connsiteY28" fmla="*/ 10555 h 161431"/>
                <a:gd name="connsiteX29" fmla="*/ 121695 w 149013"/>
                <a:gd name="connsiteY29" fmla="*/ 3104 h 161431"/>
                <a:gd name="connsiteX30" fmla="*/ 111450 w 149013"/>
                <a:gd name="connsiteY30" fmla="*/ 0 h 161431"/>
                <a:gd name="connsiteX31" fmla="*/ 105241 w 149013"/>
                <a:gd name="connsiteY31" fmla="*/ 9313 h 161431"/>
                <a:gd name="connsiteX32" fmla="*/ 99963 w 149013"/>
                <a:gd name="connsiteY32" fmla="*/ 17695 h 161431"/>
                <a:gd name="connsiteX33" fmla="*/ 94686 w 149013"/>
                <a:gd name="connsiteY33" fmla="*/ 27319 h 161431"/>
                <a:gd name="connsiteX34" fmla="*/ 90650 w 149013"/>
                <a:gd name="connsiteY34" fmla="*/ 40047 h 161431"/>
                <a:gd name="connsiteX35" fmla="*/ 84441 w 149013"/>
                <a:gd name="connsiteY35" fmla="*/ 40047 h 161431"/>
                <a:gd name="connsiteX36" fmla="*/ 78232 w 149013"/>
                <a:gd name="connsiteY36" fmla="*/ 40047 h 161431"/>
                <a:gd name="connsiteX37" fmla="*/ 74817 w 149013"/>
                <a:gd name="connsiteY37" fmla="*/ 40047 h 161431"/>
                <a:gd name="connsiteX38" fmla="*/ 72955 w 149013"/>
                <a:gd name="connsiteY38" fmla="*/ 42221 h 161431"/>
                <a:gd name="connsiteX39" fmla="*/ 72955 w 149013"/>
                <a:gd name="connsiteY39" fmla="*/ 44394 h 161431"/>
                <a:gd name="connsiteX40" fmla="*/ 72955 w 149013"/>
                <a:gd name="connsiteY40" fmla="*/ 46256 h 161431"/>
                <a:gd name="connsiteX41" fmla="*/ 70782 w 149013"/>
                <a:gd name="connsiteY41" fmla="*/ 47498 h 161431"/>
                <a:gd name="connsiteX42" fmla="*/ 70782 w 149013"/>
                <a:gd name="connsiteY42" fmla="*/ 49671 h 161431"/>
                <a:gd name="connsiteX43" fmla="*/ 67677 w 149013"/>
                <a:gd name="connsiteY43" fmla="*/ 53707 h 161431"/>
                <a:gd name="connsiteX44" fmla="*/ 63641 w 149013"/>
                <a:gd name="connsiteY44" fmla="*/ 57122 h 161431"/>
                <a:gd name="connsiteX45" fmla="*/ 40668 w 149013"/>
                <a:gd name="connsiteY45" fmla="*/ 60226 h 161431"/>
                <a:gd name="connsiteX46" fmla="*/ 31355 w 149013"/>
                <a:gd name="connsiteY46" fmla="*/ 75128 h 161431"/>
                <a:gd name="connsiteX47" fmla="*/ 23904 w 149013"/>
                <a:gd name="connsiteY47" fmla="*/ 79164 h 161431"/>
                <a:gd name="connsiteX48" fmla="*/ 16764 w 149013"/>
                <a:gd name="connsiteY48" fmla="*/ 76991 h 161431"/>
                <a:gd name="connsiteX49" fmla="*/ 9313 w 149013"/>
                <a:gd name="connsiteY49" fmla="*/ 76991 h 161431"/>
                <a:gd name="connsiteX50" fmla="*/ 0 w 149013"/>
                <a:gd name="connsiteY50" fmla="*/ 81337 h 161431"/>
                <a:gd name="connsiteX51" fmla="*/ 2173 w 149013"/>
                <a:gd name="connsiteY51" fmla="*/ 106793 h 1614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149013" h="161431">
                  <a:moveTo>
                    <a:pt x="11486" y="128835"/>
                  </a:moveTo>
                  <a:lnTo>
                    <a:pt x="23904" y="145910"/>
                  </a:lnTo>
                  <a:lnTo>
                    <a:pt x="36322" y="151187"/>
                  </a:lnTo>
                  <a:lnTo>
                    <a:pt x="49051" y="153360"/>
                  </a:lnTo>
                  <a:lnTo>
                    <a:pt x="62400" y="153360"/>
                  </a:lnTo>
                  <a:lnTo>
                    <a:pt x="72955" y="155533"/>
                  </a:lnTo>
                  <a:lnTo>
                    <a:pt x="84441" y="161742"/>
                  </a:lnTo>
                  <a:lnTo>
                    <a:pt x="90650" y="161742"/>
                  </a:lnTo>
                  <a:lnTo>
                    <a:pt x="96859" y="160811"/>
                  </a:lnTo>
                  <a:lnTo>
                    <a:pt x="102137" y="160811"/>
                  </a:lnTo>
                  <a:lnTo>
                    <a:pt x="107104" y="156465"/>
                  </a:lnTo>
                  <a:lnTo>
                    <a:pt x="116728" y="138459"/>
                  </a:lnTo>
                  <a:lnTo>
                    <a:pt x="121695" y="118280"/>
                  </a:lnTo>
                  <a:lnTo>
                    <a:pt x="131319" y="101516"/>
                  </a:lnTo>
                  <a:lnTo>
                    <a:pt x="133181" y="97170"/>
                  </a:lnTo>
                  <a:lnTo>
                    <a:pt x="134423" y="96238"/>
                  </a:lnTo>
                  <a:lnTo>
                    <a:pt x="136286" y="94065"/>
                  </a:lnTo>
                  <a:lnTo>
                    <a:pt x="138459" y="94065"/>
                  </a:lnTo>
                  <a:lnTo>
                    <a:pt x="141563" y="94065"/>
                  </a:lnTo>
                  <a:lnTo>
                    <a:pt x="147772" y="91892"/>
                  </a:lnTo>
                  <a:lnTo>
                    <a:pt x="140632" y="76991"/>
                  </a:lnTo>
                  <a:lnTo>
                    <a:pt x="133181" y="64262"/>
                  </a:lnTo>
                  <a:lnTo>
                    <a:pt x="126972" y="47498"/>
                  </a:lnTo>
                  <a:lnTo>
                    <a:pt x="134423" y="44394"/>
                  </a:lnTo>
                  <a:lnTo>
                    <a:pt x="140632" y="40047"/>
                  </a:lnTo>
                  <a:lnTo>
                    <a:pt x="145910" y="34770"/>
                  </a:lnTo>
                  <a:lnTo>
                    <a:pt x="150877" y="31666"/>
                  </a:lnTo>
                  <a:lnTo>
                    <a:pt x="145910" y="22042"/>
                  </a:lnTo>
                  <a:lnTo>
                    <a:pt x="134423" y="10555"/>
                  </a:lnTo>
                  <a:lnTo>
                    <a:pt x="121695" y="3104"/>
                  </a:lnTo>
                  <a:lnTo>
                    <a:pt x="111450" y="0"/>
                  </a:lnTo>
                  <a:lnTo>
                    <a:pt x="105241" y="9313"/>
                  </a:lnTo>
                  <a:lnTo>
                    <a:pt x="99963" y="17695"/>
                  </a:lnTo>
                  <a:lnTo>
                    <a:pt x="94686" y="27319"/>
                  </a:lnTo>
                  <a:lnTo>
                    <a:pt x="90650" y="40047"/>
                  </a:lnTo>
                  <a:lnTo>
                    <a:pt x="84441" y="40047"/>
                  </a:lnTo>
                  <a:lnTo>
                    <a:pt x="78232" y="40047"/>
                  </a:lnTo>
                  <a:lnTo>
                    <a:pt x="74817" y="40047"/>
                  </a:lnTo>
                  <a:lnTo>
                    <a:pt x="72955" y="42221"/>
                  </a:lnTo>
                  <a:lnTo>
                    <a:pt x="72955" y="44394"/>
                  </a:lnTo>
                  <a:lnTo>
                    <a:pt x="72955" y="46256"/>
                  </a:lnTo>
                  <a:lnTo>
                    <a:pt x="70782" y="47498"/>
                  </a:lnTo>
                  <a:lnTo>
                    <a:pt x="70782" y="49671"/>
                  </a:lnTo>
                  <a:lnTo>
                    <a:pt x="67677" y="53707"/>
                  </a:lnTo>
                  <a:lnTo>
                    <a:pt x="63641" y="57122"/>
                  </a:lnTo>
                  <a:lnTo>
                    <a:pt x="40668" y="60226"/>
                  </a:lnTo>
                  <a:lnTo>
                    <a:pt x="31355" y="75128"/>
                  </a:lnTo>
                  <a:lnTo>
                    <a:pt x="23904" y="79164"/>
                  </a:lnTo>
                  <a:lnTo>
                    <a:pt x="16764" y="76991"/>
                  </a:lnTo>
                  <a:lnTo>
                    <a:pt x="9313" y="76991"/>
                  </a:lnTo>
                  <a:lnTo>
                    <a:pt x="0" y="81337"/>
                  </a:lnTo>
                  <a:lnTo>
                    <a:pt x="2173" y="106793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6" name="Freeform: Shape 345">
              <a:extLst>
                <a:ext uri="{FF2B5EF4-FFF2-40B4-BE49-F238E27FC236}">
                  <a16:creationId xmlns:a16="http://schemas.microsoft.com/office/drawing/2014/main" xmlns="" id="{7A262B89-433E-49F0-89AA-35CD9C63969D}"/>
                </a:ext>
              </a:extLst>
            </p:cNvPr>
            <p:cNvSpPr/>
            <p:nvPr/>
          </p:nvSpPr>
          <p:spPr>
            <a:xfrm>
              <a:off x="6961689" y="5762343"/>
              <a:ext cx="15522" cy="46567"/>
            </a:xfrm>
            <a:custGeom>
              <a:avLst/>
              <a:gdLst>
                <a:gd name="connsiteX0" fmla="*/ 7140 w 15522"/>
                <a:gd name="connsiteY0" fmla="*/ 46567 h 46566"/>
                <a:gd name="connsiteX1" fmla="*/ 11486 w 15522"/>
                <a:gd name="connsiteY1" fmla="*/ 42531 h 46566"/>
                <a:gd name="connsiteX2" fmla="*/ 12418 w 15522"/>
                <a:gd name="connsiteY2" fmla="*/ 40358 h 46566"/>
                <a:gd name="connsiteX3" fmla="*/ 12418 w 15522"/>
                <a:gd name="connsiteY3" fmla="*/ 39116 h 46566"/>
                <a:gd name="connsiteX4" fmla="*/ 12418 w 15522"/>
                <a:gd name="connsiteY4" fmla="*/ 37253 h 46566"/>
                <a:gd name="connsiteX5" fmla="*/ 12418 w 15522"/>
                <a:gd name="connsiteY5" fmla="*/ 35080 h 46566"/>
                <a:gd name="connsiteX6" fmla="*/ 12418 w 15522"/>
                <a:gd name="connsiteY6" fmla="*/ 32907 h 46566"/>
                <a:gd name="connsiteX7" fmla="*/ 14591 w 15522"/>
                <a:gd name="connsiteY7" fmla="*/ 31976 h 46566"/>
                <a:gd name="connsiteX8" fmla="*/ 17695 w 15522"/>
                <a:gd name="connsiteY8" fmla="*/ 29803 h 46566"/>
                <a:gd name="connsiteX9" fmla="*/ 17695 w 15522"/>
                <a:gd name="connsiteY9" fmla="*/ 20179 h 46566"/>
                <a:gd name="connsiteX10" fmla="*/ 17695 w 15522"/>
                <a:gd name="connsiteY10" fmla="*/ 12728 h 46566"/>
                <a:gd name="connsiteX11" fmla="*/ 16764 w 15522"/>
                <a:gd name="connsiteY11" fmla="*/ 9624 h 46566"/>
                <a:gd name="connsiteX12" fmla="*/ 12418 w 15522"/>
                <a:gd name="connsiteY12" fmla="*/ 5278 h 46566"/>
                <a:gd name="connsiteX13" fmla="*/ 9313 w 15522"/>
                <a:gd name="connsiteY13" fmla="*/ 3415 h 46566"/>
                <a:gd name="connsiteX14" fmla="*/ 2173 w 15522"/>
                <a:gd name="connsiteY14" fmla="*/ 0 h 46566"/>
                <a:gd name="connsiteX15" fmla="*/ 0 w 15522"/>
                <a:gd name="connsiteY15" fmla="*/ 12728 h 46566"/>
                <a:gd name="connsiteX16" fmla="*/ 0 w 15522"/>
                <a:gd name="connsiteY16" fmla="*/ 25457 h 46566"/>
                <a:gd name="connsiteX17" fmla="*/ 7140 w 15522"/>
                <a:gd name="connsiteY17" fmla="*/ 37253 h 465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5522" h="46566">
                  <a:moveTo>
                    <a:pt x="7140" y="46567"/>
                  </a:moveTo>
                  <a:lnTo>
                    <a:pt x="11486" y="42531"/>
                  </a:lnTo>
                  <a:lnTo>
                    <a:pt x="12418" y="40358"/>
                  </a:lnTo>
                  <a:lnTo>
                    <a:pt x="12418" y="39116"/>
                  </a:lnTo>
                  <a:lnTo>
                    <a:pt x="12418" y="37253"/>
                  </a:lnTo>
                  <a:lnTo>
                    <a:pt x="12418" y="35080"/>
                  </a:lnTo>
                  <a:lnTo>
                    <a:pt x="12418" y="32907"/>
                  </a:lnTo>
                  <a:lnTo>
                    <a:pt x="14591" y="31976"/>
                  </a:lnTo>
                  <a:lnTo>
                    <a:pt x="17695" y="29803"/>
                  </a:lnTo>
                  <a:lnTo>
                    <a:pt x="17695" y="20179"/>
                  </a:lnTo>
                  <a:lnTo>
                    <a:pt x="17695" y="12728"/>
                  </a:lnTo>
                  <a:lnTo>
                    <a:pt x="16764" y="9624"/>
                  </a:lnTo>
                  <a:lnTo>
                    <a:pt x="12418" y="5278"/>
                  </a:lnTo>
                  <a:lnTo>
                    <a:pt x="9313" y="3415"/>
                  </a:lnTo>
                  <a:lnTo>
                    <a:pt x="2173" y="0"/>
                  </a:lnTo>
                  <a:lnTo>
                    <a:pt x="0" y="12728"/>
                  </a:lnTo>
                  <a:lnTo>
                    <a:pt x="0" y="25457"/>
                  </a:lnTo>
                  <a:lnTo>
                    <a:pt x="7140" y="37253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7" name="Freeform: Shape 346">
              <a:extLst>
                <a:ext uri="{FF2B5EF4-FFF2-40B4-BE49-F238E27FC236}">
                  <a16:creationId xmlns:a16="http://schemas.microsoft.com/office/drawing/2014/main" xmlns="" id="{0D273647-0287-43A8-9520-78E3CF97A5A7}"/>
                </a:ext>
              </a:extLst>
            </p:cNvPr>
            <p:cNvSpPr/>
            <p:nvPr/>
          </p:nvSpPr>
          <p:spPr>
            <a:xfrm>
              <a:off x="7269030" y="5852372"/>
              <a:ext cx="58985" cy="31045"/>
            </a:xfrm>
            <a:custGeom>
              <a:avLst/>
              <a:gdLst>
                <a:gd name="connsiteX0" fmla="*/ 12418 w 58984"/>
                <a:gd name="connsiteY0" fmla="*/ 28561 h 31044"/>
                <a:gd name="connsiteX1" fmla="*/ 17695 w 58984"/>
                <a:gd name="connsiteY1" fmla="*/ 29492 h 31044"/>
                <a:gd name="connsiteX2" fmla="*/ 23904 w 58984"/>
                <a:gd name="connsiteY2" fmla="*/ 31666 h 31044"/>
                <a:gd name="connsiteX3" fmla="*/ 60537 w 58984"/>
                <a:gd name="connsiteY3" fmla="*/ 21110 h 31044"/>
                <a:gd name="connsiteX4" fmla="*/ 60537 w 58984"/>
                <a:gd name="connsiteY4" fmla="*/ 931 h 31044"/>
                <a:gd name="connsiteX5" fmla="*/ 59605 w 58984"/>
                <a:gd name="connsiteY5" fmla="*/ 0 h 31044"/>
                <a:gd name="connsiteX6" fmla="*/ 50913 w 58984"/>
                <a:gd name="connsiteY6" fmla="*/ 0 h 31044"/>
                <a:gd name="connsiteX7" fmla="*/ 38495 w 58984"/>
                <a:gd name="connsiteY7" fmla="*/ 9624 h 31044"/>
                <a:gd name="connsiteX8" fmla="*/ 21731 w 58984"/>
                <a:gd name="connsiteY8" fmla="*/ 14901 h 31044"/>
                <a:gd name="connsiteX9" fmla="*/ 0 w 58984"/>
                <a:gd name="connsiteY9" fmla="*/ 17075 h 31044"/>
                <a:gd name="connsiteX10" fmla="*/ 0 w 58984"/>
                <a:gd name="connsiteY10" fmla="*/ 24215 h 31044"/>
                <a:gd name="connsiteX11" fmla="*/ 5277 w 58984"/>
                <a:gd name="connsiteY11" fmla="*/ 26388 h 31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8984" h="31044">
                  <a:moveTo>
                    <a:pt x="12418" y="28561"/>
                  </a:moveTo>
                  <a:lnTo>
                    <a:pt x="17695" y="29492"/>
                  </a:lnTo>
                  <a:lnTo>
                    <a:pt x="23904" y="31666"/>
                  </a:lnTo>
                  <a:lnTo>
                    <a:pt x="60537" y="21110"/>
                  </a:lnTo>
                  <a:lnTo>
                    <a:pt x="60537" y="931"/>
                  </a:lnTo>
                  <a:lnTo>
                    <a:pt x="59605" y="0"/>
                  </a:lnTo>
                  <a:lnTo>
                    <a:pt x="50913" y="0"/>
                  </a:lnTo>
                  <a:lnTo>
                    <a:pt x="38495" y="9624"/>
                  </a:lnTo>
                  <a:lnTo>
                    <a:pt x="21731" y="14901"/>
                  </a:lnTo>
                  <a:lnTo>
                    <a:pt x="0" y="17075"/>
                  </a:lnTo>
                  <a:lnTo>
                    <a:pt x="0" y="24215"/>
                  </a:lnTo>
                  <a:lnTo>
                    <a:pt x="5277" y="26388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8" name="Freeform: Shape 347">
              <a:extLst>
                <a:ext uri="{FF2B5EF4-FFF2-40B4-BE49-F238E27FC236}">
                  <a16:creationId xmlns:a16="http://schemas.microsoft.com/office/drawing/2014/main" xmlns="" id="{E1E686F6-964E-46E2-A204-AD06CEFACD92}"/>
                </a:ext>
              </a:extLst>
            </p:cNvPr>
            <p:cNvSpPr/>
            <p:nvPr/>
          </p:nvSpPr>
          <p:spPr>
            <a:xfrm>
              <a:off x="7008566" y="5801459"/>
              <a:ext cx="291819" cy="152118"/>
            </a:xfrm>
            <a:custGeom>
              <a:avLst/>
              <a:gdLst>
                <a:gd name="connsiteX0" fmla="*/ 207378 w 291819"/>
                <a:gd name="connsiteY0" fmla="*/ 60537 h 152118"/>
                <a:gd name="connsiteX1" fmla="*/ 192787 w 291819"/>
                <a:gd name="connsiteY1" fmla="*/ 49982 h 152118"/>
                <a:gd name="connsiteX2" fmla="*/ 175091 w 291819"/>
                <a:gd name="connsiteY2" fmla="*/ 38185 h 152118"/>
                <a:gd name="connsiteX3" fmla="*/ 153050 w 291819"/>
                <a:gd name="connsiteY3" fmla="*/ 30734 h 152118"/>
                <a:gd name="connsiteX4" fmla="*/ 135354 w 291819"/>
                <a:gd name="connsiteY4" fmla="*/ 23283 h 152118"/>
                <a:gd name="connsiteX5" fmla="*/ 120763 w 291819"/>
                <a:gd name="connsiteY5" fmla="*/ 14901 h 152118"/>
                <a:gd name="connsiteX6" fmla="*/ 102137 w 291819"/>
                <a:gd name="connsiteY6" fmla="*/ 16143 h 152118"/>
                <a:gd name="connsiteX7" fmla="*/ 89719 w 291819"/>
                <a:gd name="connsiteY7" fmla="*/ 20179 h 152118"/>
                <a:gd name="connsiteX8" fmla="*/ 80095 w 291819"/>
                <a:gd name="connsiteY8" fmla="*/ 25456 h 152118"/>
                <a:gd name="connsiteX9" fmla="*/ 70782 w 291819"/>
                <a:gd name="connsiteY9" fmla="*/ 35080 h 152118"/>
                <a:gd name="connsiteX10" fmla="*/ 70782 w 291819"/>
                <a:gd name="connsiteY10" fmla="*/ 38185 h 152118"/>
                <a:gd name="connsiteX11" fmla="*/ 67677 w 291819"/>
                <a:gd name="connsiteY11" fmla="*/ 38185 h 152118"/>
                <a:gd name="connsiteX12" fmla="*/ 67677 w 291819"/>
                <a:gd name="connsiteY12" fmla="*/ 35080 h 152118"/>
                <a:gd name="connsiteX13" fmla="*/ 60537 w 291819"/>
                <a:gd name="connsiteY13" fmla="*/ 25456 h 152118"/>
                <a:gd name="connsiteX14" fmla="*/ 55259 w 291819"/>
                <a:gd name="connsiteY14" fmla="*/ 14901 h 152118"/>
                <a:gd name="connsiteX15" fmla="*/ 50913 w 291819"/>
                <a:gd name="connsiteY15" fmla="*/ 1242 h 152118"/>
                <a:gd name="connsiteX16" fmla="*/ 36322 w 291819"/>
                <a:gd name="connsiteY16" fmla="*/ 0 h 152118"/>
                <a:gd name="connsiteX17" fmla="*/ 26078 w 291819"/>
                <a:gd name="connsiteY17" fmla="*/ 0 h 152118"/>
                <a:gd name="connsiteX18" fmla="*/ 14591 w 291819"/>
                <a:gd name="connsiteY18" fmla="*/ 0 h 152118"/>
                <a:gd name="connsiteX19" fmla="*/ 0 w 291819"/>
                <a:gd name="connsiteY19" fmla="*/ 1242 h 152118"/>
                <a:gd name="connsiteX20" fmla="*/ 0 w 291819"/>
                <a:gd name="connsiteY20" fmla="*/ 10866 h 152118"/>
                <a:gd name="connsiteX21" fmla="*/ 9313 w 291819"/>
                <a:gd name="connsiteY21" fmla="*/ 14901 h 152118"/>
                <a:gd name="connsiteX22" fmla="*/ 20800 w 291819"/>
                <a:gd name="connsiteY22" fmla="*/ 20179 h 152118"/>
                <a:gd name="connsiteX23" fmla="*/ 31355 w 291819"/>
                <a:gd name="connsiteY23" fmla="*/ 22352 h 152118"/>
                <a:gd name="connsiteX24" fmla="*/ 29182 w 291819"/>
                <a:gd name="connsiteY24" fmla="*/ 25456 h 152118"/>
                <a:gd name="connsiteX25" fmla="*/ 28250 w 291819"/>
                <a:gd name="connsiteY25" fmla="*/ 27630 h 152118"/>
                <a:gd name="connsiteX26" fmla="*/ 26078 w 291819"/>
                <a:gd name="connsiteY26" fmla="*/ 29803 h 152118"/>
                <a:gd name="connsiteX27" fmla="*/ 23904 w 291819"/>
                <a:gd name="connsiteY27" fmla="*/ 29803 h 152118"/>
                <a:gd name="connsiteX28" fmla="*/ 20800 w 291819"/>
                <a:gd name="connsiteY28" fmla="*/ 30734 h 152118"/>
                <a:gd name="connsiteX29" fmla="*/ 29182 w 291819"/>
                <a:gd name="connsiteY29" fmla="*/ 42531 h 152118"/>
                <a:gd name="connsiteX30" fmla="*/ 42842 w 291819"/>
                <a:gd name="connsiteY30" fmla="*/ 49982 h 152118"/>
                <a:gd name="connsiteX31" fmla="*/ 58364 w 291819"/>
                <a:gd name="connsiteY31" fmla="*/ 53086 h 152118"/>
                <a:gd name="connsiteX32" fmla="*/ 75128 w 291819"/>
                <a:gd name="connsiteY32" fmla="*/ 58364 h 152118"/>
                <a:gd name="connsiteX33" fmla="*/ 89719 w 291819"/>
                <a:gd name="connsiteY33" fmla="*/ 62710 h 152118"/>
                <a:gd name="connsiteX34" fmla="*/ 102137 w 291819"/>
                <a:gd name="connsiteY34" fmla="*/ 72023 h 152118"/>
                <a:gd name="connsiteX35" fmla="*/ 111450 w 291819"/>
                <a:gd name="connsiteY35" fmla="*/ 87856 h 152118"/>
                <a:gd name="connsiteX36" fmla="*/ 113623 w 291819"/>
                <a:gd name="connsiteY36" fmla="*/ 92202 h 152118"/>
                <a:gd name="connsiteX37" fmla="*/ 111450 w 291819"/>
                <a:gd name="connsiteY37" fmla="*/ 95307 h 152118"/>
                <a:gd name="connsiteX38" fmla="*/ 109277 w 291819"/>
                <a:gd name="connsiteY38" fmla="*/ 99653 h 152118"/>
                <a:gd name="connsiteX39" fmla="*/ 107414 w 291819"/>
                <a:gd name="connsiteY39" fmla="*/ 102757 h 152118"/>
                <a:gd name="connsiteX40" fmla="*/ 106172 w 291819"/>
                <a:gd name="connsiteY40" fmla="*/ 109277 h 152118"/>
                <a:gd name="connsiteX41" fmla="*/ 104310 w 291819"/>
                <a:gd name="connsiteY41" fmla="*/ 116417 h 152118"/>
                <a:gd name="connsiteX42" fmla="*/ 122005 w 291819"/>
                <a:gd name="connsiteY42" fmla="*/ 114554 h 152118"/>
                <a:gd name="connsiteX43" fmla="*/ 135354 w 291819"/>
                <a:gd name="connsiteY43" fmla="*/ 116417 h 152118"/>
                <a:gd name="connsiteX44" fmla="*/ 147772 w 291819"/>
                <a:gd name="connsiteY44" fmla="*/ 119832 h 152118"/>
                <a:gd name="connsiteX45" fmla="*/ 160500 w 291819"/>
                <a:gd name="connsiteY45" fmla="*/ 126972 h 152118"/>
                <a:gd name="connsiteX46" fmla="*/ 172918 w 291819"/>
                <a:gd name="connsiteY46" fmla="*/ 123868 h 152118"/>
                <a:gd name="connsiteX47" fmla="*/ 185336 w 291819"/>
                <a:gd name="connsiteY47" fmla="*/ 116417 h 152118"/>
                <a:gd name="connsiteX48" fmla="*/ 198996 w 291819"/>
                <a:gd name="connsiteY48" fmla="*/ 112381 h 152118"/>
                <a:gd name="connsiteX49" fmla="*/ 209241 w 291819"/>
                <a:gd name="connsiteY49" fmla="*/ 112381 h 152118"/>
                <a:gd name="connsiteX50" fmla="*/ 223831 w 291819"/>
                <a:gd name="connsiteY50" fmla="*/ 119832 h 152118"/>
                <a:gd name="connsiteX51" fmla="*/ 228178 w 291819"/>
                <a:gd name="connsiteY51" fmla="*/ 123868 h 152118"/>
                <a:gd name="connsiteX52" fmla="*/ 231282 w 291819"/>
                <a:gd name="connsiteY52" fmla="*/ 129145 h 152118"/>
                <a:gd name="connsiteX53" fmla="*/ 235318 w 291819"/>
                <a:gd name="connsiteY53" fmla="*/ 136596 h 152118"/>
                <a:gd name="connsiteX54" fmla="*/ 238423 w 291819"/>
                <a:gd name="connsiteY54" fmla="*/ 139701 h 152118"/>
                <a:gd name="connsiteX55" fmla="*/ 243700 w 291819"/>
                <a:gd name="connsiteY55" fmla="*/ 144047 h 152118"/>
                <a:gd name="connsiteX56" fmla="*/ 249909 w 291819"/>
                <a:gd name="connsiteY56" fmla="*/ 146220 h 152118"/>
                <a:gd name="connsiteX57" fmla="*/ 253013 w 291819"/>
                <a:gd name="connsiteY57" fmla="*/ 147151 h 152118"/>
                <a:gd name="connsiteX58" fmla="*/ 257360 w 291819"/>
                <a:gd name="connsiteY58" fmla="*/ 147151 h 152118"/>
                <a:gd name="connsiteX59" fmla="*/ 260464 w 291819"/>
                <a:gd name="connsiteY59" fmla="*/ 147151 h 152118"/>
                <a:gd name="connsiteX60" fmla="*/ 264500 w 291819"/>
                <a:gd name="connsiteY60" fmla="*/ 149324 h 152118"/>
                <a:gd name="connsiteX61" fmla="*/ 267604 w 291819"/>
                <a:gd name="connsiteY61" fmla="*/ 152429 h 152118"/>
                <a:gd name="connsiteX62" fmla="*/ 291819 w 291819"/>
                <a:gd name="connsiteY62" fmla="*/ 152429 h 152118"/>
                <a:gd name="connsiteX63" fmla="*/ 291819 w 291819"/>
                <a:gd name="connsiteY63" fmla="*/ 144047 h 152118"/>
                <a:gd name="connsiteX64" fmla="*/ 270709 w 291819"/>
                <a:gd name="connsiteY64" fmla="*/ 132560 h 152118"/>
                <a:gd name="connsiteX65" fmla="*/ 253013 w 291819"/>
                <a:gd name="connsiteY65" fmla="*/ 117659 h 152118"/>
                <a:gd name="connsiteX66" fmla="*/ 240595 w 291819"/>
                <a:gd name="connsiteY66" fmla="*/ 99653 h 152118"/>
                <a:gd name="connsiteX67" fmla="*/ 236560 w 291819"/>
                <a:gd name="connsiteY67" fmla="*/ 97480 h 152118"/>
                <a:gd name="connsiteX68" fmla="*/ 235318 w 291819"/>
                <a:gd name="connsiteY68" fmla="*/ 97480 h 152118"/>
                <a:gd name="connsiteX69" fmla="*/ 236560 w 291819"/>
                <a:gd name="connsiteY69" fmla="*/ 95307 h 152118"/>
                <a:gd name="connsiteX70" fmla="*/ 238423 w 291819"/>
                <a:gd name="connsiteY70" fmla="*/ 94375 h 152118"/>
                <a:gd name="connsiteX71" fmla="*/ 242768 w 291819"/>
                <a:gd name="connsiteY71" fmla="*/ 94375 h 152118"/>
                <a:gd name="connsiteX72" fmla="*/ 245873 w 291819"/>
                <a:gd name="connsiteY72" fmla="*/ 92202 h 152118"/>
                <a:gd name="connsiteX73" fmla="*/ 248046 w 291819"/>
                <a:gd name="connsiteY73" fmla="*/ 92202 h 152118"/>
                <a:gd name="connsiteX74" fmla="*/ 248046 w 291819"/>
                <a:gd name="connsiteY74" fmla="*/ 82579 h 152118"/>
                <a:gd name="connsiteX75" fmla="*/ 236560 w 291819"/>
                <a:gd name="connsiteY75" fmla="*/ 80405 h 152118"/>
                <a:gd name="connsiteX76" fmla="*/ 228178 w 291819"/>
                <a:gd name="connsiteY76" fmla="*/ 77301 h 152118"/>
                <a:gd name="connsiteX77" fmla="*/ 214518 w 291819"/>
                <a:gd name="connsiteY77" fmla="*/ 75128 h 152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</a:cxnLst>
              <a:rect l="l" t="t" r="r" b="b"/>
              <a:pathLst>
                <a:path w="291819" h="152118">
                  <a:moveTo>
                    <a:pt x="207378" y="60537"/>
                  </a:moveTo>
                  <a:lnTo>
                    <a:pt x="192787" y="49982"/>
                  </a:lnTo>
                  <a:lnTo>
                    <a:pt x="175091" y="38185"/>
                  </a:lnTo>
                  <a:lnTo>
                    <a:pt x="153050" y="30734"/>
                  </a:lnTo>
                  <a:lnTo>
                    <a:pt x="135354" y="23283"/>
                  </a:lnTo>
                  <a:lnTo>
                    <a:pt x="120763" y="14901"/>
                  </a:lnTo>
                  <a:lnTo>
                    <a:pt x="102137" y="16143"/>
                  </a:lnTo>
                  <a:lnTo>
                    <a:pt x="89719" y="20179"/>
                  </a:lnTo>
                  <a:lnTo>
                    <a:pt x="80095" y="25456"/>
                  </a:lnTo>
                  <a:lnTo>
                    <a:pt x="70782" y="35080"/>
                  </a:lnTo>
                  <a:lnTo>
                    <a:pt x="70782" y="38185"/>
                  </a:lnTo>
                  <a:lnTo>
                    <a:pt x="67677" y="38185"/>
                  </a:lnTo>
                  <a:lnTo>
                    <a:pt x="67677" y="35080"/>
                  </a:lnTo>
                  <a:lnTo>
                    <a:pt x="60537" y="25456"/>
                  </a:lnTo>
                  <a:lnTo>
                    <a:pt x="55259" y="14901"/>
                  </a:lnTo>
                  <a:lnTo>
                    <a:pt x="50913" y="1242"/>
                  </a:lnTo>
                  <a:lnTo>
                    <a:pt x="36322" y="0"/>
                  </a:lnTo>
                  <a:lnTo>
                    <a:pt x="26078" y="0"/>
                  </a:lnTo>
                  <a:lnTo>
                    <a:pt x="14591" y="0"/>
                  </a:lnTo>
                  <a:lnTo>
                    <a:pt x="0" y="1242"/>
                  </a:lnTo>
                  <a:lnTo>
                    <a:pt x="0" y="10866"/>
                  </a:lnTo>
                  <a:lnTo>
                    <a:pt x="9313" y="14901"/>
                  </a:lnTo>
                  <a:lnTo>
                    <a:pt x="20800" y="20179"/>
                  </a:lnTo>
                  <a:lnTo>
                    <a:pt x="31355" y="22352"/>
                  </a:lnTo>
                  <a:lnTo>
                    <a:pt x="29182" y="25456"/>
                  </a:lnTo>
                  <a:lnTo>
                    <a:pt x="28250" y="27630"/>
                  </a:lnTo>
                  <a:lnTo>
                    <a:pt x="26078" y="29803"/>
                  </a:lnTo>
                  <a:lnTo>
                    <a:pt x="23904" y="29803"/>
                  </a:lnTo>
                  <a:lnTo>
                    <a:pt x="20800" y="30734"/>
                  </a:lnTo>
                  <a:lnTo>
                    <a:pt x="29182" y="42531"/>
                  </a:lnTo>
                  <a:lnTo>
                    <a:pt x="42842" y="49982"/>
                  </a:lnTo>
                  <a:lnTo>
                    <a:pt x="58364" y="53086"/>
                  </a:lnTo>
                  <a:lnTo>
                    <a:pt x="75128" y="58364"/>
                  </a:lnTo>
                  <a:lnTo>
                    <a:pt x="89719" y="62710"/>
                  </a:lnTo>
                  <a:lnTo>
                    <a:pt x="102137" y="72023"/>
                  </a:lnTo>
                  <a:lnTo>
                    <a:pt x="111450" y="87856"/>
                  </a:lnTo>
                  <a:lnTo>
                    <a:pt x="113623" y="92202"/>
                  </a:lnTo>
                  <a:lnTo>
                    <a:pt x="111450" y="95307"/>
                  </a:lnTo>
                  <a:lnTo>
                    <a:pt x="109277" y="99653"/>
                  </a:lnTo>
                  <a:lnTo>
                    <a:pt x="107414" y="102757"/>
                  </a:lnTo>
                  <a:lnTo>
                    <a:pt x="106172" y="109277"/>
                  </a:lnTo>
                  <a:lnTo>
                    <a:pt x="104310" y="116417"/>
                  </a:lnTo>
                  <a:lnTo>
                    <a:pt x="122005" y="114554"/>
                  </a:lnTo>
                  <a:lnTo>
                    <a:pt x="135354" y="116417"/>
                  </a:lnTo>
                  <a:lnTo>
                    <a:pt x="147772" y="119832"/>
                  </a:lnTo>
                  <a:lnTo>
                    <a:pt x="160500" y="126972"/>
                  </a:lnTo>
                  <a:lnTo>
                    <a:pt x="172918" y="123868"/>
                  </a:lnTo>
                  <a:lnTo>
                    <a:pt x="185336" y="116417"/>
                  </a:lnTo>
                  <a:lnTo>
                    <a:pt x="198996" y="112381"/>
                  </a:lnTo>
                  <a:lnTo>
                    <a:pt x="209241" y="112381"/>
                  </a:lnTo>
                  <a:lnTo>
                    <a:pt x="223831" y="119832"/>
                  </a:lnTo>
                  <a:lnTo>
                    <a:pt x="228178" y="123868"/>
                  </a:lnTo>
                  <a:lnTo>
                    <a:pt x="231282" y="129145"/>
                  </a:lnTo>
                  <a:lnTo>
                    <a:pt x="235318" y="136596"/>
                  </a:lnTo>
                  <a:lnTo>
                    <a:pt x="238423" y="139701"/>
                  </a:lnTo>
                  <a:lnTo>
                    <a:pt x="243700" y="144047"/>
                  </a:lnTo>
                  <a:lnTo>
                    <a:pt x="249909" y="146220"/>
                  </a:lnTo>
                  <a:lnTo>
                    <a:pt x="253013" y="147151"/>
                  </a:lnTo>
                  <a:lnTo>
                    <a:pt x="257360" y="147151"/>
                  </a:lnTo>
                  <a:lnTo>
                    <a:pt x="260464" y="147151"/>
                  </a:lnTo>
                  <a:lnTo>
                    <a:pt x="264500" y="149324"/>
                  </a:lnTo>
                  <a:lnTo>
                    <a:pt x="267604" y="152429"/>
                  </a:lnTo>
                  <a:lnTo>
                    <a:pt x="291819" y="152429"/>
                  </a:lnTo>
                  <a:lnTo>
                    <a:pt x="291819" y="144047"/>
                  </a:lnTo>
                  <a:lnTo>
                    <a:pt x="270709" y="132560"/>
                  </a:lnTo>
                  <a:lnTo>
                    <a:pt x="253013" y="117659"/>
                  </a:lnTo>
                  <a:lnTo>
                    <a:pt x="240595" y="99653"/>
                  </a:lnTo>
                  <a:lnTo>
                    <a:pt x="236560" y="97480"/>
                  </a:lnTo>
                  <a:lnTo>
                    <a:pt x="235318" y="97480"/>
                  </a:lnTo>
                  <a:lnTo>
                    <a:pt x="236560" y="95307"/>
                  </a:lnTo>
                  <a:lnTo>
                    <a:pt x="238423" y="94375"/>
                  </a:lnTo>
                  <a:lnTo>
                    <a:pt x="242768" y="94375"/>
                  </a:lnTo>
                  <a:lnTo>
                    <a:pt x="245873" y="92202"/>
                  </a:lnTo>
                  <a:lnTo>
                    <a:pt x="248046" y="92202"/>
                  </a:lnTo>
                  <a:lnTo>
                    <a:pt x="248046" y="82579"/>
                  </a:lnTo>
                  <a:lnTo>
                    <a:pt x="236560" y="80405"/>
                  </a:lnTo>
                  <a:lnTo>
                    <a:pt x="228178" y="77301"/>
                  </a:lnTo>
                  <a:lnTo>
                    <a:pt x="214518" y="75128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9" name="Freeform: Shape 348">
              <a:extLst>
                <a:ext uri="{FF2B5EF4-FFF2-40B4-BE49-F238E27FC236}">
                  <a16:creationId xmlns:a16="http://schemas.microsoft.com/office/drawing/2014/main" xmlns="" id="{F9BAA532-FE28-46C2-BD52-069CE7AC5FDD}"/>
                </a:ext>
              </a:extLst>
            </p:cNvPr>
            <p:cNvSpPr/>
            <p:nvPr/>
          </p:nvSpPr>
          <p:spPr>
            <a:xfrm>
              <a:off x="7300385" y="5823811"/>
              <a:ext cx="37253" cy="34149"/>
            </a:xfrm>
            <a:custGeom>
              <a:avLst/>
              <a:gdLst>
                <a:gd name="connsiteX0" fmla="*/ 29182 w 37253"/>
                <a:gd name="connsiteY0" fmla="*/ 29492 h 34149"/>
                <a:gd name="connsiteX1" fmla="*/ 36322 w 37253"/>
                <a:gd name="connsiteY1" fmla="*/ 36012 h 34149"/>
                <a:gd name="connsiteX2" fmla="*/ 39426 w 37253"/>
                <a:gd name="connsiteY2" fmla="*/ 36012 h 34149"/>
                <a:gd name="connsiteX3" fmla="*/ 36322 w 37253"/>
                <a:gd name="connsiteY3" fmla="*/ 22352 h 34149"/>
                <a:gd name="connsiteX4" fmla="*/ 29182 w 37253"/>
                <a:gd name="connsiteY4" fmla="*/ 10555 h 34149"/>
                <a:gd name="connsiteX5" fmla="*/ 19558 w 37253"/>
                <a:gd name="connsiteY5" fmla="*/ 0 h 34149"/>
                <a:gd name="connsiteX6" fmla="*/ 0 w 37253"/>
                <a:gd name="connsiteY6" fmla="*/ 0 h 34149"/>
                <a:gd name="connsiteX7" fmla="*/ 7140 w 37253"/>
                <a:gd name="connsiteY7" fmla="*/ 10555 h 34149"/>
                <a:gd name="connsiteX8" fmla="*/ 17695 w 37253"/>
                <a:gd name="connsiteY8" fmla="*/ 18006 h 34149"/>
                <a:gd name="connsiteX9" fmla="*/ 27009 w 37253"/>
                <a:gd name="connsiteY9" fmla="*/ 27630 h 34149"/>
                <a:gd name="connsiteX10" fmla="*/ 28250 w 37253"/>
                <a:gd name="connsiteY10" fmla="*/ 28561 h 34149"/>
                <a:gd name="connsiteX11" fmla="*/ 29182 w 37253"/>
                <a:gd name="connsiteY11" fmla="*/ 28561 h 34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7253" h="34149">
                  <a:moveTo>
                    <a:pt x="29182" y="29492"/>
                  </a:moveTo>
                  <a:lnTo>
                    <a:pt x="36322" y="36012"/>
                  </a:lnTo>
                  <a:lnTo>
                    <a:pt x="39426" y="36012"/>
                  </a:lnTo>
                  <a:lnTo>
                    <a:pt x="36322" y="22352"/>
                  </a:lnTo>
                  <a:lnTo>
                    <a:pt x="29182" y="10555"/>
                  </a:lnTo>
                  <a:lnTo>
                    <a:pt x="19558" y="0"/>
                  </a:lnTo>
                  <a:lnTo>
                    <a:pt x="0" y="0"/>
                  </a:lnTo>
                  <a:lnTo>
                    <a:pt x="7140" y="10555"/>
                  </a:lnTo>
                  <a:lnTo>
                    <a:pt x="17695" y="18006"/>
                  </a:lnTo>
                  <a:lnTo>
                    <a:pt x="27009" y="27630"/>
                  </a:lnTo>
                  <a:lnTo>
                    <a:pt x="28250" y="28561"/>
                  </a:lnTo>
                  <a:lnTo>
                    <a:pt x="29182" y="28561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0" name="Freeform: Shape 349">
              <a:extLst>
                <a:ext uri="{FF2B5EF4-FFF2-40B4-BE49-F238E27FC236}">
                  <a16:creationId xmlns:a16="http://schemas.microsoft.com/office/drawing/2014/main" xmlns="" id="{DCCCA9F6-1044-45D3-AEDB-06AACC4458DE}"/>
                </a:ext>
              </a:extLst>
            </p:cNvPr>
            <p:cNvSpPr/>
            <p:nvPr/>
          </p:nvSpPr>
          <p:spPr>
            <a:xfrm>
              <a:off x="7503417" y="6096693"/>
              <a:ext cx="43462" cy="34149"/>
            </a:xfrm>
            <a:custGeom>
              <a:avLst/>
              <a:gdLst>
                <a:gd name="connsiteX0" fmla="*/ 14591 w 43462"/>
                <a:gd name="connsiteY0" fmla="*/ 20179 h 34149"/>
                <a:gd name="connsiteX1" fmla="*/ 23904 w 43462"/>
                <a:gd name="connsiteY1" fmla="*/ 27630 h 34149"/>
                <a:gd name="connsiteX2" fmla="*/ 33218 w 43462"/>
                <a:gd name="connsiteY2" fmla="*/ 35080 h 34149"/>
                <a:gd name="connsiteX3" fmla="*/ 45946 w 43462"/>
                <a:gd name="connsiteY3" fmla="*/ 35080 h 34149"/>
                <a:gd name="connsiteX4" fmla="*/ 45946 w 43462"/>
                <a:gd name="connsiteY4" fmla="*/ 24525 h 34149"/>
                <a:gd name="connsiteX5" fmla="*/ 26078 w 43462"/>
                <a:gd name="connsiteY5" fmla="*/ 12728 h 34149"/>
                <a:gd name="connsiteX6" fmla="*/ 9313 w 43462"/>
                <a:gd name="connsiteY6" fmla="*/ 0 h 34149"/>
                <a:gd name="connsiteX7" fmla="*/ 0 w 43462"/>
                <a:gd name="connsiteY7" fmla="*/ 0 h 34149"/>
                <a:gd name="connsiteX8" fmla="*/ 7140 w 43462"/>
                <a:gd name="connsiteY8" fmla="*/ 10866 h 34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3462" h="34149">
                  <a:moveTo>
                    <a:pt x="14591" y="20179"/>
                  </a:moveTo>
                  <a:lnTo>
                    <a:pt x="23904" y="27630"/>
                  </a:lnTo>
                  <a:lnTo>
                    <a:pt x="33218" y="35080"/>
                  </a:lnTo>
                  <a:lnTo>
                    <a:pt x="45946" y="35080"/>
                  </a:lnTo>
                  <a:lnTo>
                    <a:pt x="45946" y="24525"/>
                  </a:lnTo>
                  <a:lnTo>
                    <a:pt x="26078" y="12728"/>
                  </a:lnTo>
                  <a:lnTo>
                    <a:pt x="9313" y="0"/>
                  </a:lnTo>
                  <a:lnTo>
                    <a:pt x="0" y="0"/>
                  </a:lnTo>
                  <a:lnTo>
                    <a:pt x="7140" y="10866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1" name="Freeform: Shape 350">
              <a:extLst>
                <a:ext uri="{FF2B5EF4-FFF2-40B4-BE49-F238E27FC236}">
                  <a16:creationId xmlns:a16="http://schemas.microsoft.com/office/drawing/2014/main" xmlns="" id="{793139F7-FB5D-4B42-B02C-92E15CEE83E9}"/>
                </a:ext>
              </a:extLst>
            </p:cNvPr>
            <p:cNvSpPr/>
            <p:nvPr/>
          </p:nvSpPr>
          <p:spPr>
            <a:xfrm>
              <a:off x="7529494" y="6010079"/>
              <a:ext cx="18627" cy="31045"/>
            </a:xfrm>
            <a:custGeom>
              <a:avLst/>
              <a:gdLst>
                <a:gd name="connsiteX0" fmla="*/ 5277 w 18626"/>
                <a:gd name="connsiteY0" fmla="*/ 24215 h 31044"/>
                <a:gd name="connsiteX1" fmla="*/ 7140 w 18626"/>
                <a:gd name="connsiteY1" fmla="*/ 32907 h 31044"/>
                <a:gd name="connsiteX2" fmla="*/ 19868 w 18626"/>
                <a:gd name="connsiteY2" fmla="*/ 32907 h 31044"/>
                <a:gd name="connsiteX3" fmla="*/ 17695 w 18626"/>
                <a:gd name="connsiteY3" fmla="*/ 27630 h 31044"/>
                <a:gd name="connsiteX4" fmla="*/ 15522 w 18626"/>
                <a:gd name="connsiteY4" fmla="*/ 24215 h 31044"/>
                <a:gd name="connsiteX5" fmla="*/ 14591 w 18626"/>
                <a:gd name="connsiteY5" fmla="*/ 20179 h 31044"/>
                <a:gd name="connsiteX6" fmla="*/ 12418 w 18626"/>
                <a:gd name="connsiteY6" fmla="*/ 16764 h 31044"/>
                <a:gd name="connsiteX7" fmla="*/ 12418 w 18626"/>
                <a:gd name="connsiteY7" fmla="*/ 10555 h 31044"/>
                <a:gd name="connsiteX8" fmla="*/ 10244 w 18626"/>
                <a:gd name="connsiteY8" fmla="*/ 5278 h 31044"/>
                <a:gd name="connsiteX9" fmla="*/ 8382 w 18626"/>
                <a:gd name="connsiteY9" fmla="*/ 3104 h 31044"/>
                <a:gd name="connsiteX10" fmla="*/ 7140 w 18626"/>
                <a:gd name="connsiteY10" fmla="*/ 3104 h 31044"/>
                <a:gd name="connsiteX11" fmla="*/ 5277 w 18626"/>
                <a:gd name="connsiteY11" fmla="*/ 3104 h 31044"/>
                <a:gd name="connsiteX12" fmla="*/ 5277 w 18626"/>
                <a:gd name="connsiteY12" fmla="*/ 2173 h 31044"/>
                <a:gd name="connsiteX13" fmla="*/ 3104 w 18626"/>
                <a:gd name="connsiteY13" fmla="*/ 0 h 31044"/>
                <a:gd name="connsiteX14" fmla="*/ 0 w 18626"/>
                <a:gd name="connsiteY14" fmla="*/ 0 h 31044"/>
                <a:gd name="connsiteX15" fmla="*/ 0 w 18626"/>
                <a:gd name="connsiteY15" fmla="*/ 10555 h 31044"/>
                <a:gd name="connsiteX16" fmla="*/ 931 w 18626"/>
                <a:gd name="connsiteY16" fmla="*/ 18006 h 31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8626" h="31044">
                  <a:moveTo>
                    <a:pt x="5277" y="24215"/>
                  </a:moveTo>
                  <a:lnTo>
                    <a:pt x="7140" y="32907"/>
                  </a:lnTo>
                  <a:lnTo>
                    <a:pt x="19868" y="32907"/>
                  </a:lnTo>
                  <a:lnTo>
                    <a:pt x="17695" y="27630"/>
                  </a:lnTo>
                  <a:lnTo>
                    <a:pt x="15522" y="24215"/>
                  </a:lnTo>
                  <a:lnTo>
                    <a:pt x="14591" y="20179"/>
                  </a:lnTo>
                  <a:lnTo>
                    <a:pt x="12418" y="16764"/>
                  </a:lnTo>
                  <a:lnTo>
                    <a:pt x="12418" y="10555"/>
                  </a:lnTo>
                  <a:lnTo>
                    <a:pt x="10244" y="5278"/>
                  </a:lnTo>
                  <a:lnTo>
                    <a:pt x="8382" y="3104"/>
                  </a:lnTo>
                  <a:lnTo>
                    <a:pt x="7140" y="3104"/>
                  </a:lnTo>
                  <a:lnTo>
                    <a:pt x="5277" y="3104"/>
                  </a:lnTo>
                  <a:lnTo>
                    <a:pt x="5277" y="2173"/>
                  </a:lnTo>
                  <a:lnTo>
                    <a:pt x="3104" y="0"/>
                  </a:lnTo>
                  <a:lnTo>
                    <a:pt x="0" y="0"/>
                  </a:lnTo>
                  <a:lnTo>
                    <a:pt x="0" y="10555"/>
                  </a:lnTo>
                  <a:lnTo>
                    <a:pt x="931" y="18006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2" name="Freeform: Shape 351">
              <a:extLst>
                <a:ext uri="{FF2B5EF4-FFF2-40B4-BE49-F238E27FC236}">
                  <a16:creationId xmlns:a16="http://schemas.microsoft.com/office/drawing/2014/main" xmlns="" id="{0183E32D-BE98-42EB-B89F-309CE701D28F}"/>
                </a:ext>
              </a:extLst>
            </p:cNvPr>
            <p:cNvSpPr/>
            <p:nvPr/>
          </p:nvSpPr>
          <p:spPr>
            <a:xfrm>
              <a:off x="7059479" y="5873482"/>
              <a:ext cx="12418" cy="18627"/>
            </a:xfrm>
            <a:custGeom>
              <a:avLst/>
              <a:gdLst>
                <a:gd name="connsiteX0" fmla="*/ 0 w 12417"/>
                <a:gd name="connsiteY0" fmla="*/ 20179 h 18626"/>
                <a:gd name="connsiteX1" fmla="*/ 2173 w 12417"/>
                <a:gd name="connsiteY1" fmla="*/ 18006 h 18626"/>
                <a:gd name="connsiteX2" fmla="*/ 4346 w 12417"/>
                <a:gd name="connsiteY2" fmla="*/ 15833 h 18626"/>
                <a:gd name="connsiteX3" fmla="*/ 13660 w 12417"/>
                <a:gd name="connsiteY3" fmla="*/ 10555 h 18626"/>
                <a:gd name="connsiteX4" fmla="*/ 13660 w 12417"/>
                <a:gd name="connsiteY4" fmla="*/ 3104 h 18626"/>
                <a:gd name="connsiteX5" fmla="*/ 0 w 12417"/>
                <a:gd name="connsiteY5" fmla="*/ 0 h 18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417" h="18626">
                  <a:moveTo>
                    <a:pt x="0" y="20179"/>
                  </a:moveTo>
                  <a:lnTo>
                    <a:pt x="2173" y="18006"/>
                  </a:lnTo>
                  <a:lnTo>
                    <a:pt x="4346" y="15833"/>
                  </a:lnTo>
                  <a:lnTo>
                    <a:pt x="13660" y="10555"/>
                  </a:lnTo>
                  <a:lnTo>
                    <a:pt x="13660" y="310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3" name="Freeform: Shape 352">
              <a:extLst>
                <a:ext uri="{FF2B5EF4-FFF2-40B4-BE49-F238E27FC236}">
                  <a16:creationId xmlns:a16="http://schemas.microsoft.com/office/drawing/2014/main" xmlns="" id="{682104D1-8C0F-4C61-B42F-C622A525E67C}"/>
                </a:ext>
              </a:extLst>
            </p:cNvPr>
            <p:cNvSpPr/>
            <p:nvPr/>
          </p:nvSpPr>
          <p:spPr>
            <a:xfrm>
              <a:off x="6836579" y="5928431"/>
              <a:ext cx="24836" cy="15522"/>
            </a:xfrm>
            <a:custGeom>
              <a:avLst/>
              <a:gdLst>
                <a:gd name="connsiteX0" fmla="*/ 7451 w 24835"/>
                <a:gd name="connsiteY0" fmla="*/ 9624 h 15522"/>
                <a:gd name="connsiteX1" fmla="*/ 12728 w 24835"/>
                <a:gd name="connsiteY1" fmla="*/ 12728 h 15522"/>
                <a:gd name="connsiteX2" fmla="*/ 17696 w 24835"/>
                <a:gd name="connsiteY2" fmla="*/ 14901 h 15522"/>
                <a:gd name="connsiteX3" fmla="*/ 22973 w 24835"/>
                <a:gd name="connsiteY3" fmla="*/ 17075 h 15522"/>
                <a:gd name="connsiteX4" fmla="*/ 22973 w 24835"/>
                <a:gd name="connsiteY4" fmla="*/ 12728 h 15522"/>
                <a:gd name="connsiteX5" fmla="*/ 27319 w 24835"/>
                <a:gd name="connsiteY5" fmla="*/ 12728 h 15522"/>
                <a:gd name="connsiteX6" fmla="*/ 27319 w 24835"/>
                <a:gd name="connsiteY6" fmla="*/ 5588 h 15522"/>
                <a:gd name="connsiteX7" fmla="*/ 22042 w 24835"/>
                <a:gd name="connsiteY7" fmla="*/ 4346 h 15522"/>
                <a:gd name="connsiteX8" fmla="*/ 17696 w 24835"/>
                <a:gd name="connsiteY8" fmla="*/ 2173 h 15522"/>
                <a:gd name="connsiteX9" fmla="*/ 12728 w 24835"/>
                <a:gd name="connsiteY9" fmla="*/ 2173 h 15522"/>
                <a:gd name="connsiteX10" fmla="*/ 7451 w 24835"/>
                <a:gd name="connsiteY10" fmla="*/ 2173 h 15522"/>
                <a:gd name="connsiteX11" fmla="*/ 0 w 24835"/>
                <a:gd name="connsiteY11" fmla="*/ 0 h 15522"/>
                <a:gd name="connsiteX12" fmla="*/ 3104 w 24835"/>
                <a:gd name="connsiteY12" fmla="*/ 5588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4835" h="15522">
                  <a:moveTo>
                    <a:pt x="7451" y="9624"/>
                  </a:moveTo>
                  <a:lnTo>
                    <a:pt x="12728" y="12728"/>
                  </a:lnTo>
                  <a:lnTo>
                    <a:pt x="17696" y="14901"/>
                  </a:lnTo>
                  <a:lnTo>
                    <a:pt x="22973" y="17075"/>
                  </a:lnTo>
                  <a:lnTo>
                    <a:pt x="22973" y="12728"/>
                  </a:lnTo>
                  <a:lnTo>
                    <a:pt x="27319" y="12728"/>
                  </a:lnTo>
                  <a:lnTo>
                    <a:pt x="27319" y="5588"/>
                  </a:lnTo>
                  <a:lnTo>
                    <a:pt x="22042" y="4346"/>
                  </a:lnTo>
                  <a:lnTo>
                    <a:pt x="17696" y="2173"/>
                  </a:lnTo>
                  <a:lnTo>
                    <a:pt x="12728" y="2173"/>
                  </a:lnTo>
                  <a:lnTo>
                    <a:pt x="7451" y="2173"/>
                  </a:lnTo>
                  <a:lnTo>
                    <a:pt x="0" y="0"/>
                  </a:lnTo>
                  <a:lnTo>
                    <a:pt x="3104" y="5588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4" name="Freeform: Shape 353">
              <a:extLst>
                <a:ext uri="{FF2B5EF4-FFF2-40B4-BE49-F238E27FC236}">
                  <a16:creationId xmlns:a16="http://schemas.microsoft.com/office/drawing/2014/main" xmlns="" id="{52DB7618-FBE9-489C-8869-4120C0CF8E87}"/>
                </a:ext>
              </a:extLst>
            </p:cNvPr>
            <p:cNvSpPr/>
            <p:nvPr/>
          </p:nvSpPr>
          <p:spPr>
            <a:xfrm>
              <a:off x="6939958" y="5836539"/>
              <a:ext cx="18627" cy="9313"/>
            </a:xfrm>
            <a:custGeom>
              <a:avLst/>
              <a:gdLst>
                <a:gd name="connsiteX0" fmla="*/ 0 w 18626"/>
                <a:gd name="connsiteY0" fmla="*/ 0 h 9313"/>
                <a:gd name="connsiteX1" fmla="*/ 0 w 18626"/>
                <a:gd name="connsiteY1" fmla="*/ 10555 h 9313"/>
                <a:gd name="connsiteX2" fmla="*/ 19558 w 18626"/>
                <a:gd name="connsiteY2" fmla="*/ 10555 h 9313"/>
                <a:gd name="connsiteX3" fmla="*/ 19558 w 18626"/>
                <a:gd name="connsiteY3" fmla="*/ 3104 h 9313"/>
                <a:gd name="connsiteX4" fmla="*/ 18627 w 18626"/>
                <a:gd name="connsiteY4" fmla="*/ 2173 h 9313"/>
                <a:gd name="connsiteX5" fmla="*/ 16453 w 18626"/>
                <a:gd name="connsiteY5" fmla="*/ 0 h 9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8626" h="9313">
                  <a:moveTo>
                    <a:pt x="0" y="0"/>
                  </a:moveTo>
                  <a:lnTo>
                    <a:pt x="0" y="10555"/>
                  </a:lnTo>
                  <a:lnTo>
                    <a:pt x="19558" y="10555"/>
                  </a:lnTo>
                  <a:lnTo>
                    <a:pt x="19558" y="3104"/>
                  </a:lnTo>
                  <a:lnTo>
                    <a:pt x="18627" y="2173"/>
                  </a:lnTo>
                  <a:lnTo>
                    <a:pt x="16453" y="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5" name="Freeform: Shape 354">
              <a:extLst>
                <a:ext uri="{FF2B5EF4-FFF2-40B4-BE49-F238E27FC236}">
                  <a16:creationId xmlns:a16="http://schemas.microsoft.com/office/drawing/2014/main" xmlns="" id="{D2DA0599-081C-43C9-9292-928028851310}"/>
                </a:ext>
              </a:extLst>
            </p:cNvPr>
            <p:cNvSpPr/>
            <p:nvPr/>
          </p:nvSpPr>
          <p:spPr>
            <a:xfrm>
              <a:off x="6803361" y="5908563"/>
              <a:ext cx="34149" cy="15522"/>
            </a:xfrm>
            <a:custGeom>
              <a:avLst/>
              <a:gdLst>
                <a:gd name="connsiteX0" fmla="*/ 34459 w 34149"/>
                <a:gd name="connsiteY0" fmla="*/ 9313 h 15522"/>
                <a:gd name="connsiteX1" fmla="*/ 31355 w 34149"/>
                <a:gd name="connsiteY1" fmla="*/ 5277 h 15522"/>
                <a:gd name="connsiteX2" fmla="*/ 27009 w 34149"/>
                <a:gd name="connsiteY2" fmla="*/ 3104 h 15522"/>
                <a:gd name="connsiteX3" fmla="*/ 23904 w 34149"/>
                <a:gd name="connsiteY3" fmla="*/ 2173 h 15522"/>
                <a:gd name="connsiteX4" fmla="*/ 16764 w 34149"/>
                <a:gd name="connsiteY4" fmla="*/ 0 h 15522"/>
                <a:gd name="connsiteX5" fmla="*/ 12418 w 34149"/>
                <a:gd name="connsiteY5" fmla="*/ 3104 h 15522"/>
                <a:gd name="connsiteX6" fmla="*/ 11486 w 34149"/>
                <a:gd name="connsiteY6" fmla="*/ 5277 h 15522"/>
                <a:gd name="connsiteX7" fmla="*/ 5277 w 34149"/>
                <a:gd name="connsiteY7" fmla="*/ 7451 h 15522"/>
                <a:gd name="connsiteX8" fmla="*/ 0 w 34149"/>
                <a:gd name="connsiteY8" fmla="*/ 9313 h 15522"/>
                <a:gd name="connsiteX9" fmla="*/ 0 w 34149"/>
                <a:gd name="connsiteY9" fmla="*/ 16764 h 15522"/>
                <a:gd name="connsiteX10" fmla="*/ 12418 w 34149"/>
                <a:gd name="connsiteY10" fmla="*/ 16764 h 15522"/>
                <a:gd name="connsiteX11" fmla="*/ 23904 w 34149"/>
                <a:gd name="connsiteY11" fmla="*/ 16764 h 15522"/>
                <a:gd name="connsiteX12" fmla="*/ 33218 w 34149"/>
                <a:gd name="connsiteY12" fmla="*/ 12728 h 15522"/>
                <a:gd name="connsiteX13" fmla="*/ 36322 w 34149"/>
                <a:gd name="connsiteY13" fmla="*/ 12728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4149" h="15522">
                  <a:moveTo>
                    <a:pt x="34459" y="9313"/>
                  </a:moveTo>
                  <a:lnTo>
                    <a:pt x="31355" y="5277"/>
                  </a:lnTo>
                  <a:lnTo>
                    <a:pt x="27009" y="3104"/>
                  </a:lnTo>
                  <a:lnTo>
                    <a:pt x="23904" y="2173"/>
                  </a:lnTo>
                  <a:lnTo>
                    <a:pt x="16764" y="0"/>
                  </a:lnTo>
                  <a:lnTo>
                    <a:pt x="12418" y="3104"/>
                  </a:lnTo>
                  <a:lnTo>
                    <a:pt x="11486" y="5277"/>
                  </a:lnTo>
                  <a:lnTo>
                    <a:pt x="5277" y="7451"/>
                  </a:lnTo>
                  <a:lnTo>
                    <a:pt x="0" y="9313"/>
                  </a:lnTo>
                  <a:lnTo>
                    <a:pt x="0" y="16764"/>
                  </a:lnTo>
                  <a:lnTo>
                    <a:pt x="12418" y="16764"/>
                  </a:lnTo>
                  <a:lnTo>
                    <a:pt x="23904" y="16764"/>
                  </a:lnTo>
                  <a:lnTo>
                    <a:pt x="33218" y="12728"/>
                  </a:lnTo>
                  <a:lnTo>
                    <a:pt x="36322" y="12728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6" name="Freeform: Shape 355">
              <a:extLst>
                <a:ext uri="{FF2B5EF4-FFF2-40B4-BE49-F238E27FC236}">
                  <a16:creationId xmlns:a16="http://schemas.microsoft.com/office/drawing/2014/main" xmlns="" id="{AFD4F730-1F0C-412C-9A47-20FC844B17A3}"/>
                </a:ext>
              </a:extLst>
            </p:cNvPr>
            <p:cNvSpPr/>
            <p:nvPr/>
          </p:nvSpPr>
          <p:spPr>
            <a:xfrm>
              <a:off x="2868772" y="5437617"/>
              <a:ext cx="34149" cy="12418"/>
            </a:xfrm>
            <a:custGeom>
              <a:avLst/>
              <a:gdLst>
                <a:gd name="connsiteX0" fmla="*/ 34459 w 34149"/>
                <a:gd name="connsiteY0" fmla="*/ 8382 h 12417"/>
                <a:gd name="connsiteX1" fmla="*/ 34459 w 34149"/>
                <a:gd name="connsiteY1" fmla="*/ 5278 h 12417"/>
                <a:gd name="connsiteX2" fmla="*/ 19869 w 34149"/>
                <a:gd name="connsiteY2" fmla="*/ 0 h 12417"/>
                <a:gd name="connsiteX3" fmla="*/ 14591 w 34149"/>
                <a:gd name="connsiteY3" fmla="*/ 2173 h 12417"/>
                <a:gd name="connsiteX4" fmla="*/ 10555 w 34149"/>
                <a:gd name="connsiteY4" fmla="*/ 3104 h 12417"/>
                <a:gd name="connsiteX5" fmla="*/ 5278 w 34149"/>
                <a:gd name="connsiteY5" fmla="*/ 3104 h 12417"/>
                <a:gd name="connsiteX6" fmla="*/ 0 w 34149"/>
                <a:gd name="connsiteY6" fmla="*/ 5278 h 12417"/>
                <a:gd name="connsiteX7" fmla="*/ 0 w 34149"/>
                <a:gd name="connsiteY7" fmla="*/ 12728 h 12417"/>
                <a:gd name="connsiteX8" fmla="*/ 9313 w 34149"/>
                <a:gd name="connsiteY8" fmla="*/ 12728 h 12417"/>
                <a:gd name="connsiteX9" fmla="*/ 19869 w 34149"/>
                <a:gd name="connsiteY9" fmla="*/ 12728 h 12417"/>
                <a:gd name="connsiteX10" fmla="*/ 31355 w 34149"/>
                <a:gd name="connsiteY10" fmla="*/ 8382 h 12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4149" h="12417">
                  <a:moveTo>
                    <a:pt x="34459" y="8382"/>
                  </a:moveTo>
                  <a:lnTo>
                    <a:pt x="34459" y="5278"/>
                  </a:lnTo>
                  <a:lnTo>
                    <a:pt x="19869" y="0"/>
                  </a:lnTo>
                  <a:lnTo>
                    <a:pt x="14591" y="2173"/>
                  </a:lnTo>
                  <a:lnTo>
                    <a:pt x="10555" y="3104"/>
                  </a:lnTo>
                  <a:lnTo>
                    <a:pt x="5278" y="3104"/>
                  </a:lnTo>
                  <a:lnTo>
                    <a:pt x="0" y="5278"/>
                  </a:lnTo>
                  <a:lnTo>
                    <a:pt x="0" y="12728"/>
                  </a:lnTo>
                  <a:lnTo>
                    <a:pt x="9313" y="12728"/>
                  </a:lnTo>
                  <a:lnTo>
                    <a:pt x="19869" y="12728"/>
                  </a:lnTo>
                  <a:lnTo>
                    <a:pt x="31355" y="8382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7" name="Freeform: Shape 356">
              <a:extLst>
                <a:ext uri="{FF2B5EF4-FFF2-40B4-BE49-F238E27FC236}">
                  <a16:creationId xmlns:a16="http://schemas.microsoft.com/office/drawing/2014/main" xmlns="" id="{2234F09F-F0BE-46FE-B19A-A0BCF3CD1193}"/>
                </a:ext>
              </a:extLst>
            </p:cNvPr>
            <p:cNvSpPr/>
            <p:nvPr/>
          </p:nvSpPr>
          <p:spPr>
            <a:xfrm>
              <a:off x="6993044" y="5054526"/>
              <a:ext cx="229730" cy="266983"/>
            </a:xfrm>
            <a:custGeom>
              <a:avLst/>
              <a:gdLst>
                <a:gd name="connsiteX0" fmla="*/ 7140 w 229729"/>
                <a:gd name="connsiteY0" fmla="*/ 247425 h 266983"/>
                <a:gd name="connsiteX1" fmla="*/ 8382 w 229729"/>
                <a:gd name="connsiteY1" fmla="*/ 254876 h 266983"/>
                <a:gd name="connsiteX2" fmla="*/ 10245 w 229729"/>
                <a:gd name="connsiteY2" fmla="*/ 269777 h 266983"/>
                <a:gd name="connsiteX3" fmla="*/ 22663 w 229729"/>
                <a:gd name="connsiteY3" fmla="*/ 269777 h 266983"/>
                <a:gd name="connsiteX4" fmla="*/ 27009 w 229729"/>
                <a:gd name="connsiteY4" fmla="*/ 262327 h 266983"/>
                <a:gd name="connsiteX5" fmla="*/ 30113 w 229729"/>
                <a:gd name="connsiteY5" fmla="*/ 254876 h 266983"/>
                <a:gd name="connsiteX6" fmla="*/ 36322 w 229729"/>
                <a:gd name="connsiteY6" fmla="*/ 249599 h 266983"/>
                <a:gd name="connsiteX7" fmla="*/ 34149 w 229729"/>
                <a:gd name="connsiteY7" fmla="*/ 240285 h 266983"/>
                <a:gd name="connsiteX8" fmla="*/ 34149 w 229729"/>
                <a:gd name="connsiteY8" fmla="*/ 235008 h 266983"/>
                <a:gd name="connsiteX9" fmla="*/ 34149 w 229729"/>
                <a:gd name="connsiteY9" fmla="*/ 231593 h 266983"/>
                <a:gd name="connsiteX10" fmla="*/ 30113 w 229729"/>
                <a:gd name="connsiteY10" fmla="*/ 229730 h 266983"/>
                <a:gd name="connsiteX11" fmla="*/ 27009 w 229729"/>
                <a:gd name="connsiteY11" fmla="*/ 224452 h 266983"/>
                <a:gd name="connsiteX12" fmla="*/ 27009 w 229729"/>
                <a:gd name="connsiteY12" fmla="*/ 220106 h 266983"/>
                <a:gd name="connsiteX13" fmla="*/ 34149 w 229729"/>
                <a:gd name="connsiteY13" fmla="*/ 222279 h 266983"/>
                <a:gd name="connsiteX14" fmla="*/ 37253 w 229729"/>
                <a:gd name="connsiteY14" fmla="*/ 224452 h 266983"/>
                <a:gd name="connsiteX15" fmla="*/ 41600 w 229729"/>
                <a:gd name="connsiteY15" fmla="*/ 224452 h 266983"/>
                <a:gd name="connsiteX16" fmla="*/ 41600 w 229729"/>
                <a:gd name="connsiteY16" fmla="*/ 225384 h 266983"/>
                <a:gd name="connsiteX17" fmla="*/ 41600 w 229729"/>
                <a:gd name="connsiteY17" fmla="*/ 229730 h 266983"/>
                <a:gd name="connsiteX18" fmla="*/ 41600 w 229729"/>
                <a:gd name="connsiteY18" fmla="*/ 231593 h 266983"/>
                <a:gd name="connsiteX19" fmla="*/ 41600 w 229729"/>
                <a:gd name="connsiteY19" fmla="*/ 236870 h 266983"/>
                <a:gd name="connsiteX20" fmla="*/ 43773 w 229729"/>
                <a:gd name="connsiteY20" fmla="*/ 240285 h 266983"/>
                <a:gd name="connsiteX21" fmla="*/ 48740 w 229729"/>
                <a:gd name="connsiteY21" fmla="*/ 239043 h 266983"/>
                <a:gd name="connsiteX22" fmla="*/ 54018 w 229729"/>
                <a:gd name="connsiteY22" fmla="*/ 239043 h 266983"/>
                <a:gd name="connsiteX23" fmla="*/ 56191 w 229729"/>
                <a:gd name="connsiteY23" fmla="*/ 236870 h 266983"/>
                <a:gd name="connsiteX24" fmla="*/ 58364 w 229729"/>
                <a:gd name="connsiteY24" fmla="*/ 235008 h 266983"/>
                <a:gd name="connsiteX25" fmla="*/ 59295 w 229729"/>
                <a:gd name="connsiteY25" fmla="*/ 235008 h 266983"/>
                <a:gd name="connsiteX26" fmla="*/ 61468 w 229729"/>
                <a:gd name="connsiteY26" fmla="*/ 232834 h 266983"/>
                <a:gd name="connsiteX27" fmla="*/ 65504 w 229729"/>
                <a:gd name="connsiteY27" fmla="*/ 232834 h 266983"/>
                <a:gd name="connsiteX28" fmla="*/ 70782 w 229729"/>
                <a:gd name="connsiteY28" fmla="*/ 232834 h 266983"/>
                <a:gd name="connsiteX29" fmla="*/ 72955 w 229729"/>
                <a:gd name="connsiteY29" fmla="*/ 229730 h 266983"/>
                <a:gd name="connsiteX30" fmla="*/ 73886 w 229729"/>
                <a:gd name="connsiteY30" fmla="*/ 224452 h 266983"/>
                <a:gd name="connsiteX31" fmla="*/ 73886 w 229729"/>
                <a:gd name="connsiteY31" fmla="*/ 220106 h 266983"/>
                <a:gd name="connsiteX32" fmla="*/ 76059 w 229729"/>
                <a:gd name="connsiteY32" fmla="*/ 212655 h 266983"/>
                <a:gd name="connsiteX33" fmla="*/ 81026 w 229729"/>
                <a:gd name="connsiteY33" fmla="*/ 220106 h 266983"/>
                <a:gd name="connsiteX34" fmla="*/ 86304 w 229729"/>
                <a:gd name="connsiteY34" fmla="*/ 229730 h 266983"/>
                <a:gd name="connsiteX35" fmla="*/ 112381 w 229729"/>
                <a:gd name="connsiteY35" fmla="*/ 217933 h 266983"/>
                <a:gd name="connsiteX36" fmla="*/ 139390 w 229729"/>
                <a:gd name="connsiteY36" fmla="*/ 205205 h 266983"/>
                <a:gd name="connsiteX37" fmla="*/ 163294 w 229729"/>
                <a:gd name="connsiteY37" fmla="*/ 192476 h 266983"/>
                <a:gd name="connsiteX38" fmla="*/ 165468 w 229729"/>
                <a:gd name="connsiteY38" fmla="*/ 170435 h 266983"/>
                <a:gd name="connsiteX39" fmla="*/ 168572 w 229729"/>
                <a:gd name="connsiteY39" fmla="*/ 152429 h 266983"/>
                <a:gd name="connsiteX40" fmla="*/ 172918 w 229729"/>
                <a:gd name="connsiteY40" fmla="*/ 138459 h 266983"/>
                <a:gd name="connsiteX41" fmla="*/ 173850 w 229729"/>
                <a:gd name="connsiteY41" fmla="*/ 125731 h 266983"/>
                <a:gd name="connsiteX42" fmla="*/ 173850 w 229729"/>
                <a:gd name="connsiteY42" fmla="*/ 113313 h 266983"/>
                <a:gd name="connsiteX43" fmla="*/ 172918 w 229729"/>
                <a:gd name="connsiteY43" fmla="*/ 96238 h 266983"/>
                <a:gd name="connsiteX44" fmla="*/ 166709 w 229729"/>
                <a:gd name="connsiteY44" fmla="*/ 73886 h 266983"/>
                <a:gd name="connsiteX45" fmla="*/ 170745 w 229729"/>
                <a:gd name="connsiteY45" fmla="*/ 72955 h 266983"/>
                <a:gd name="connsiteX46" fmla="*/ 172918 w 229729"/>
                <a:gd name="connsiteY46" fmla="*/ 68609 h 266983"/>
                <a:gd name="connsiteX47" fmla="*/ 176023 w 229729"/>
                <a:gd name="connsiteY47" fmla="*/ 66746 h 266983"/>
                <a:gd name="connsiteX48" fmla="*/ 180059 w 229729"/>
                <a:gd name="connsiteY48" fmla="*/ 65504 h 266983"/>
                <a:gd name="connsiteX49" fmla="*/ 183163 w 229729"/>
                <a:gd name="connsiteY49" fmla="*/ 66746 h 266983"/>
                <a:gd name="connsiteX50" fmla="*/ 186267 w 229729"/>
                <a:gd name="connsiteY50" fmla="*/ 68609 h 266983"/>
                <a:gd name="connsiteX51" fmla="*/ 190614 w 229729"/>
                <a:gd name="connsiteY51" fmla="*/ 73886 h 266983"/>
                <a:gd name="connsiteX52" fmla="*/ 200858 w 229729"/>
                <a:gd name="connsiteY52" fmla="*/ 68609 h 266983"/>
                <a:gd name="connsiteX53" fmla="*/ 208309 w 229729"/>
                <a:gd name="connsiteY53" fmla="*/ 61468 h 266983"/>
                <a:gd name="connsiteX54" fmla="*/ 217622 w 229729"/>
                <a:gd name="connsiteY54" fmla="*/ 54018 h 266983"/>
                <a:gd name="connsiteX55" fmla="*/ 230040 w 229729"/>
                <a:gd name="connsiteY55" fmla="*/ 50603 h 266983"/>
                <a:gd name="connsiteX56" fmla="*/ 230040 w 229729"/>
                <a:gd name="connsiteY56" fmla="*/ 44394 h 266983"/>
                <a:gd name="connsiteX57" fmla="*/ 230040 w 229729"/>
                <a:gd name="connsiteY57" fmla="*/ 41289 h 266983"/>
                <a:gd name="connsiteX58" fmla="*/ 229109 w 229729"/>
                <a:gd name="connsiteY58" fmla="*/ 36943 h 266983"/>
                <a:gd name="connsiteX59" fmla="*/ 226936 w 229729"/>
                <a:gd name="connsiteY59" fmla="*/ 33839 h 266983"/>
                <a:gd name="connsiteX60" fmla="*/ 219796 w 229729"/>
                <a:gd name="connsiteY60" fmla="*/ 28561 h 266983"/>
                <a:gd name="connsiteX61" fmla="*/ 212345 w 229729"/>
                <a:gd name="connsiteY61" fmla="*/ 24215 h 266983"/>
                <a:gd name="connsiteX62" fmla="*/ 200858 w 229729"/>
                <a:gd name="connsiteY62" fmla="*/ 21110 h 266983"/>
                <a:gd name="connsiteX63" fmla="*/ 192476 w 229729"/>
                <a:gd name="connsiteY63" fmla="*/ 13660 h 266983"/>
                <a:gd name="connsiteX64" fmla="*/ 183163 w 229729"/>
                <a:gd name="connsiteY64" fmla="*/ 0 h 266983"/>
                <a:gd name="connsiteX65" fmla="*/ 173850 w 229729"/>
                <a:gd name="connsiteY65" fmla="*/ 9624 h 266983"/>
                <a:gd name="connsiteX66" fmla="*/ 170745 w 229729"/>
                <a:gd name="connsiteY66" fmla="*/ 24215 h 266983"/>
                <a:gd name="connsiteX67" fmla="*/ 170745 w 229729"/>
                <a:gd name="connsiteY67" fmla="*/ 43462 h 266983"/>
                <a:gd name="connsiteX68" fmla="*/ 166709 w 229729"/>
                <a:gd name="connsiteY68" fmla="*/ 43462 h 266983"/>
                <a:gd name="connsiteX69" fmla="*/ 163294 w 229729"/>
                <a:gd name="connsiteY69" fmla="*/ 44394 h 266983"/>
                <a:gd name="connsiteX70" fmla="*/ 158327 w 229729"/>
                <a:gd name="connsiteY70" fmla="*/ 44394 h 266983"/>
                <a:gd name="connsiteX71" fmla="*/ 150877 w 229729"/>
                <a:gd name="connsiteY71" fmla="*/ 46567 h 266983"/>
                <a:gd name="connsiteX72" fmla="*/ 150877 w 229729"/>
                <a:gd name="connsiteY72" fmla="*/ 48740 h 266983"/>
                <a:gd name="connsiteX73" fmla="*/ 150877 w 229729"/>
                <a:gd name="connsiteY73" fmla="*/ 50603 h 266983"/>
                <a:gd name="connsiteX74" fmla="*/ 149014 w 229729"/>
                <a:gd name="connsiteY74" fmla="*/ 51844 h 266983"/>
                <a:gd name="connsiteX75" fmla="*/ 146841 w 229729"/>
                <a:gd name="connsiteY75" fmla="*/ 54018 h 266983"/>
                <a:gd name="connsiteX76" fmla="*/ 146841 w 229729"/>
                <a:gd name="connsiteY76" fmla="*/ 63331 h 266983"/>
                <a:gd name="connsiteX77" fmla="*/ 146841 w 229729"/>
                <a:gd name="connsiteY77" fmla="*/ 70782 h 266983"/>
                <a:gd name="connsiteX78" fmla="*/ 149014 w 229729"/>
                <a:gd name="connsiteY78" fmla="*/ 73886 h 266983"/>
                <a:gd name="connsiteX79" fmla="*/ 150877 w 229729"/>
                <a:gd name="connsiteY79" fmla="*/ 78232 h 266983"/>
                <a:gd name="connsiteX80" fmla="*/ 156154 w 229729"/>
                <a:gd name="connsiteY80" fmla="*/ 81337 h 266983"/>
                <a:gd name="connsiteX81" fmla="*/ 163294 w 229729"/>
                <a:gd name="connsiteY81" fmla="*/ 81337 h 266983"/>
                <a:gd name="connsiteX82" fmla="*/ 152118 w 229729"/>
                <a:gd name="connsiteY82" fmla="*/ 98411 h 266983"/>
                <a:gd name="connsiteX83" fmla="*/ 146841 w 229729"/>
                <a:gd name="connsiteY83" fmla="*/ 111140 h 266983"/>
                <a:gd name="connsiteX84" fmla="*/ 143737 w 229729"/>
                <a:gd name="connsiteY84" fmla="*/ 125731 h 266983"/>
                <a:gd name="connsiteX85" fmla="*/ 139390 w 229729"/>
                <a:gd name="connsiteY85" fmla="*/ 138459 h 266983"/>
                <a:gd name="connsiteX86" fmla="*/ 130077 w 229729"/>
                <a:gd name="connsiteY86" fmla="*/ 150256 h 266983"/>
                <a:gd name="connsiteX87" fmla="*/ 115486 w 229729"/>
                <a:gd name="connsiteY87" fmla="*/ 162984 h 266983"/>
                <a:gd name="connsiteX88" fmla="*/ 114555 w 229729"/>
                <a:gd name="connsiteY88" fmla="*/ 165157 h 266983"/>
                <a:gd name="connsiteX89" fmla="*/ 112381 w 229729"/>
                <a:gd name="connsiteY89" fmla="*/ 165157 h 266983"/>
                <a:gd name="connsiteX90" fmla="*/ 110208 w 229729"/>
                <a:gd name="connsiteY90" fmla="*/ 165157 h 266983"/>
                <a:gd name="connsiteX91" fmla="*/ 108346 w 229729"/>
                <a:gd name="connsiteY91" fmla="*/ 162984 h 266983"/>
                <a:gd name="connsiteX92" fmla="*/ 107104 w 229729"/>
                <a:gd name="connsiteY92" fmla="*/ 159880 h 266983"/>
                <a:gd name="connsiteX93" fmla="*/ 100895 w 229729"/>
                <a:gd name="connsiteY93" fmla="*/ 162984 h 266983"/>
                <a:gd name="connsiteX94" fmla="*/ 97790 w 229729"/>
                <a:gd name="connsiteY94" fmla="*/ 168262 h 266983"/>
                <a:gd name="connsiteX95" fmla="*/ 95617 w 229729"/>
                <a:gd name="connsiteY95" fmla="*/ 172297 h 266983"/>
                <a:gd name="connsiteX96" fmla="*/ 93754 w 229729"/>
                <a:gd name="connsiteY96" fmla="*/ 177886 h 266983"/>
                <a:gd name="connsiteX97" fmla="*/ 90650 w 229729"/>
                <a:gd name="connsiteY97" fmla="*/ 183163 h 266983"/>
                <a:gd name="connsiteX98" fmla="*/ 86304 w 229729"/>
                <a:gd name="connsiteY98" fmla="*/ 188441 h 266983"/>
                <a:gd name="connsiteX99" fmla="*/ 83200 w 229729"/>
                <a:gd name="connsiteY99" fmla="*/ 188441 h 266983"/>
                <a:gd name="connsiteX100" fmla="*/ 80095 w 229729"/>
                <a:gd name="connsiteY100" fmla="*/ 188441 h 266983"/>
                <a:gd name="connsiteX101" fmla="*/ 73886 w 229729"/>
                <a:gd name="connsiteY101" fmla="*/ 187199 h 266983"/>
                <a:gd name="connsiteX102" fmla="*/ 66435 w 229729"/>
                <a:gd name="connsiteY102" fmla="*/ 187199 h 266983"/>
                <a:gd name="connsiteX103" fmla="*/ 59295 w 229729"/>
                <a:gd name="connsiteY103" fmla="*/ 188441 h 266983"/>
                <a:gd name="connsiteX104" fmla="*/ 39426 w 229729"/>
                <a:gd name="connsiteY104" fmla="*/ 197754 h 266983"/>
                <a:gd name="connsiteX105" fmla="*/ 22663 w 229729"/>
                <a:gd name="connsiteY105" fmla="*/ 212655 h 266983"/>
                <a:gd name="connsiteX106" fmla="*/ 10245 w 229729"/>
                <a:gd name="connsiteY106" fmla="*/ 229730 h 266983"/>
                <a:gd name="connsiteX107" fmla="*/ 0 w 229729"/>
                <a:gd name="connsiteY107" fmla="*/ 229730 h 266983"/>
                <a:gd name="connsiteX108" fmla="*/ 3104 w 229729"/>
                <a:gd name="connsiteY108" fmla="*/ 240285 h 2669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</a:cxnLst>
              <a:rect l="l" t="t" r="r" b="b"/>
              <a:pathLst>
                <a:path w="229729" h="266983">
                  <a:moveTo>
                    <a:pt x="7140" y="247425"/>
                  </a:moveTo>
                  <a:lnTo>
                    <a:pt x="8382" y="254876"/>
                  </a:lnTo>
                  <a:lnTo>
                    <a:pt x="10245" y="269777"/>
                  </a:lnTo>
                  <a:lnTo>
                    <a:pt x="22663" y="269777"/>
                  </a:lnTo>
                  <a:lnTo>
                    <a:pt x="27009" y="262327"/>
                  </a:lnTo>
                  <a:lnTo>
                    <a:pt x="30113" y="254876"/>
                  </a:lnTo>
                  <a:lnTo>
                    <a:pt x="36322" y="249599"/>
                  </a:lnTo>
                  <a:lnTo>
                    <a:pt x="34149" y="240285"/>
                  </a:lnTo>
                  <a:lnTo>
                    <a:pt x="34149" y="235008"/>
                  </a:lnTo>
                  <a:lnTo>
                    <a:pt x="34149" y="231593"/>
                  </a:lnTo>
                  <a:lnTo>
                    <a:pt x="30113" y="229730"/>
                  </a:lnTo>
                  <a:lnTo>
                    <a:pt x="27009" y="224452"/>
                  </a:lnTo>
                  <a:lnTo>
                    <a:pt x="27009" y="220106"/>
                  </a:lnTo>
                  <a:lnTo>
                    <a:pt x="34149" y="222279"/>
                  </a:lnTo>
                  <a:lnTo>
                    <a:pt x="37253" y="224452"/>
                  </a:lnTo>
                  <a:lnTo>
                    <a:pt x="41600" y="224452"/>
                  </a:lnTo>
                  <a:lnTo>
                    <a:pt x="41600" y="225384"/>
                  </a:lnTo>
                  <a:lnTo>
                    <a:pt x="41600" y="229730"/>
                  </a:lnTo>
                  <a:lnTo>
                    <a:pt x="41600" y="231593"/>
                  </a:lnTo>
                  <a:lnTo>
                    <a:pt x="41600" y="236870"/>
                  </a:lnTo>
                  <a:lnTo>
                    <a:pt x="43773" y="240285"/>
                  </a:lnTo>
                  <a:lnTo>
                    <a:pt x="48740" y="239043"/>
                  </a:lnTo>
                  <a:lnTo>
                    <a:pt x="54018" y="239043"/>
                  </a:lnTo>
                  <a:lnTo>
                    <a:pt x="56191" y="236870"/>
                  </a:lnTo>
                  <a:lnTo>
                    <a:pt x="58364" y="235008"/>
                  </a:lnTo>
                  <a:lnTo>
                    <a:pt x="59295" y="235008"/>
                  </a:lnTo>
                  <a:lnTo>
                    <a:pt x="61468" y="232834"/>
                  </a:lnTo>
                  <a:lnTo>
                    <a:pt x="65504" y="232834"/>
                  </a:lnTo>
                  <a:lnTo>
                    <a:pt x="70782" y="232834"/>
                  </a:lnTo>
                  <a:lnTo>
                    <a:pt x="72955" y="229730"/>
                  </a:lnTo>
                  <a:lnTo>
                    <a:pt x="73886" y="224452"/>
                  </a:lnTo>
                  <a:lnTo>
                    <a:pt x="73886" y="220106"/>
                  </a:lnTo>
                  <a:lnTo>
                    <a:pt x="76059" y="212655"/>
                  </a:lnTo>
                  <a:lnTo>
                    <a:pt x="81026" y="220106"/>
                  </a:lnTo>
                  <a:lnTo>
                    <a:pt x="86304" y="229730"/>
                  </a:lnTo>
                  <a:lnTo>
                    <a:pt x="112381" y="217933"/>
                  </a:lnTo>
                  <a:lnTo>
                    <a:pt x="139390" y="205205"/>
                  </a:lnTo>
                  <a:lnTo>
                    <a:pt x="163294" y="192476"/>
                  </a:lnTo>
                  <a:lnTo>
                    <a:pt x="165468" y="170435"/>
                  </a:lnTo>
                  <a:lnTo>
                    <a:pt x="168572" y="152429"/>
                  </a:lnTo>
                  <a:lnTo>
                    <a:pt x="172918" y="138459"/>
                  </a:lnTo>
                  <a:lnTo>
                    <a:pt x="173850" y="125731"/>
                  </a:lnTo>
                  <a:lnTo>
                    <a:pt x="173850" y="113313"/>
                  </a:lnTo>
                  <a:lnTo>
                    <a:pt x="172918" y="96238"/>
                  </a:lnTo>
                  <a:lnTo>
                    <a:pt x="166709" y="73886"/>
                  </a:lnTo>
                  <a:lnTo>
                    <a:pt x="170745" y="72955"/>
                  </a:lnTo>
                  <a:lnTo>
                    <a:pt x="172918" y="68609"/>
                  </a:lnTo>
                  <a:lnTo>
                    <a:pt x="176023" y="66746"/>
                  </a:lnTo>
                  <a:lnTo>
                    <a:pt x="180059" y="65504"/>
                  </a:lnTo>
                  <a:lnTo>
                    <a:pt x="183163" y="66746"/>
                  </a:lnTo>
                  <a:lnTo>
                    <a:pt x="186267" y="68609"/>
                  </a:lnTo>
                  <a:lnTo>
                    <a:pt x="190614" y="73886"/>
                  </a:lnTo>
                  <a:lnTo>
                    <a:pt x="200858" y="68609"/>
                  </a:lnTo>
                  <a:lnTo>
                    <a:pt x="208309" y="61468"/>
                  </a:lnTo>
                  <a:lnTo>
                    <a:pt x="217622" y="54018"/>
                  </a:lnTo>
                  <a:lnTo>
                    <a:pt x="230040" y="50603"/>
                  </a:lnTo>
                  <a:lnTo>
                    <a:pt x="230040" y="44394"/>
                  </a:lnTo>
                  <a:lnTo>
                    <a:pt x="230040" y="41289"/>
                  </a:lnTo>
                  <a:lnTo>
                    <a:pt x="229109" y="36943"/>
                  </a:lnTo>
                  <a:lnTo>
                    <a:pt x="226936" y="33839"/>
                  </a:lnTo>
                  <a:lnTo>
                    <a:pt x="219796" y="28561"/>
                  </a:lnTo>
                  <a:lnTo>
                    <a:pt x="212345" y="24215"/>
                  </a:lnTo>
                  <a:lnTo>
                    <a:pt x="200858" y="21110"/>
                  </a:lnTo>
                  <a:lnTo>
                    <a:pt x="192476" y="13660"/>
                  </a:lnTo>
                  <a:lnTo>
                    <a:pt x="183163" y="0"/>
                  </a:lnTo>
                  <a:lnTo>
                    <a:pt x="173850" y="9624"/>
                  </a:lnTo>
                  <a:lnTo>
                    <a:pt x="170745" y="24215"/>
                  </a:lnTo>
                  <a:lnTo>
                    <a:pt x="170745" y="43462"/>
                  </a:lnTo>
                  <a:lnTo>
                    <a:pt x="166709" y="43462"/>
                  </a:lnTo>
                  <a:lnTo>
                    <a:pt x="163294" y="44394"/>
                  </a:lnTo>
                  <a:lnTo>
                    <a:pt x="158327" y="44394"/>
                  </a:lnTo>
                  <a:lnTo>
                    <a:pt x="150877" y="46567"/>
                  </a:lnTo>
                  <a:lnTo>
                    <a:pt x="150877" y="48740"/>
                  </a:lnTo>
                  <a:lnTo>
                    <a:pt x="150877" y="50603"/>
                  </a:lnTo>
                  <a:lnTo>
                    <a:pt x="149014" y="51844"/>
                  </a:lnTo>
                  <a:lnTo>
                    <a:pt x="146841" y="54018"/>
                  </a:lnTo>
                  <a:lnTo>
                    <a:pt x="146841" y="63331"/>
                  </a:lnTo>
                  <a:lnTo>
                    <a:pt x="146841" y="70782"/>
                  </a:lnTo>
                  <a:lnTo>
                    <a:pt x="149014" y="73886"/>
                  </a:lnTo>
                  <a:lnTo>
                    <a:pt x="150877" y="78232"/>
                  </a:lnTo>
                  <a:lnTo>
                    <a:pt x="156154" y="81337"/>
                  </a:lnTo>
                  <a:lnTo>
                    <a:pt x="163294" y="81337"/>
                  </a:lnTo>
                  <a:lnTo>
                    <a:pt x="152118" y="98411"/>
                  </a:lnTo>
                  <a:lnTo>
                    <a:pt x="146841" y="111140"/>
                  </a:lnTo>
                  <a:lnTo>
                    <a:pt x="143737" y="125731"/>
                  </a:lnTo>
                  <a:lnTo>
                    <a:pt x="139390" y="138459"/>
                  </a:lnTo>
                  <a:lnTo>
                    <a:pt x="130077" y="150256"/>
                  </a:lnTo>
                  <a:lnTo>
                    <a:pt x="115486" y="162984"/>
                  </a:lnTo>
                  <a:lnTo>
                    <a:pt x="114555" y="165157"/>
                  </a:lnTo>
                  <a:lnTo>
                    <a:pt x="112381" y="165157"/>
                  </a:lnTo>
                  <a:lnTo>
                    <a:pt x="110208" y="165157"/>
                  </a:lnTo>
                  <a:lnTo>
                    <a:pt x="108346" y="162984"/>
                  </a:lnTo>
                  <a:lnTo>
                    <a:pt x="107104" y="159880"/>
                  </a:lnTo>
                  <a:lnTo>
                    <a:pt x="100895" y="162984"/>
                  </a:lnTo>
                  <a:lnTo>
                    <a:pt x="97790" y="168262"/>
                  </a:lnTo>
                  <a:lnTo>
                    <a:pt x="95617" y="172297"/>
                  </a:lnTo>
                  <a:lnTo>
                    <a:pt x="93754" y="177886"/>
                  </a:lnTo>
                  <a:lnTo>
                    <a:pt x="90650" y="183163"/>
                  </a:lnTo>
                  <a:lnTo>
                    <a:pt x="86304" y="188441"/>
                  </a:lnTo>
                  <a:lnTo>
                    <a:pt x="83200" y="188441"/>
                  </a:lnTo>
                  <a:lnTo>
                    <a:pt x="80095" y="188441"/>
                  </a:lnTo>
                  <a:lnTo>
                    <a:pt x="73886" y="187199"/>
                  </a:lnTo>
                  <a:lnTo>
                    <a:pt x="66435" y="187199"/>
                  </a:lnTo>
                  <a:lnTo>
                    <a:pt x="59295" y="188441"/>
                  </a:lnTo>
                  <a:lnTo>
                    <a:pt x="39426" y="197754"/>
                  </a:lnTo>
                  <a:lnTo>
                    <a:pt x="22663" y="212655"/>
                  </a:lnTo>
                  <a:lnTo>
                    <a:pt x="10245" y="229730"/>
                  </a:lnTo>
                  <a:lnTo>
                    <a:pt x="0" y="229730"/>
                  </a:lnTo>
                  <a:lnTo>
                    <a:pt x="3104" y="240285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8" name="Freeform: Shape 357">
              <a:extLst>
                <a:ext uri="{FF2B5EF4-FFF2-40B4-BE49-F238E27FC236}">
                  <a16:creationId xmlns:a16="http://schemas.microsoft.com/office/drawing/2014/main" xmlns="" id="{09EB9EC6-33FA-42B6-8A25-22A01D87F6E3}"/>
                </a:ext>
              </a:extLst>
            </p:cNvPr>
            <p:cNvSpPr/>
            <p:nvPr/>
          </p:nvSpPr>
          <p:spPr>
            <a:xfrm>
              <a:off x="6968829" y="5832193"/>
              <a:ext cx="43462" cy="18627"/>
            </a:xfrm>
            <a:custGeom>
              <a:avLst/>
              <a:gdLst>
                <a:gd name="connsiteX0" fmla="*/ 0 w 43462"/>
                <a:gd name="connsiteY0" fmla="*/ 0 h 18626"/>
                <a:gd name="connsiteX1" fmla="*/ 0 w 43462"/>
                <a:gd name="connsiteY1" fmla="*/ 11797 h 18626"/>
                <a:gd name="connsiteX2" fmla="*/ 16764 w 43462"/>
                <a:gd name="connsiteY2" fmla="*/ 11797 h 18626"/>
                <a:gd name="connsiteX3" fmla="*/ 29182 w 43462"/>
                <a:gd name="connsiteY3" fmla="*/ 13970 h 18626"/>
                <a:gd name="connsiteX4" fmla="*/ 39737 w 43462"/>
                <a:gd name="connsiteY4" fmla="*/ 20179 h 18626"/>
                <a:gd name="connsiteX5" fmla="*/ 43773 w 43462"/>
                <a:gd name="connsiteY5" fmla="*/ 20179 h 18626"/>
                <a:gd name="connsiteX6" fmla="*/ 41910 w 43462"/>
                <a:gd name="connsiteY6" fmla="*/ 14901 h 18626"/>
                <a:gd name="connsiteX7" fmla="*/ 41910 w 43462"/>
                <a:gd name="connsiteY7" fmla="*/ 11797 h 18626"/>
                <a:gd name="connsiteX8" fmla="*/ 39737 w 43462"/>
                <a:gd name="connsiteY8" fmla="*/ 7451 h 18626"/>
                <a:gd name="connsiteX9" fmla="*/ 39737 w 43462"/>
                <a:gd name="connsiteY9" fmla="*/ 4346 h 18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3462" h="18626">
                  <a:moveTo>
                    <a:pt x="0" y="0"/>
                  </a:moveTo>
                  <a:lnTo>
                    <a:pt x="0" y="11797"/>
                  </a:lnTo>
                  <a:lnTo>
                    <a:pt x="16764" y="11797"/>
                  </a:lnTo>
                  <a:lnTo>
                    <a:pt x="29182" y="13970"/>
                  </a:lnTo>
                  <a:lnTo>
                    <a:pt x="39737" y="20179"/>
                  </a:lnTo>
                  <a:lnTo>
                    <a:pt x="43773" y="20179"/>
                  </a:lnTo>
                  <a:lnTo>
                    <a:pt x="41910" y="14901"/>
                  </a:lnTo>
                  <a:lnTo>
                    <a:pt x="41910" y="11797"/>
                  </a:lnTo>
                  <a:lnTo>
                    <a:pt x="39737" y="7451"/>
                  </a:lnTo>
                  <a:lnTo>
                    <a:pt x="39737" y="4346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9" name="Freeform: Shape 358">
              <a:extLst>
                <a:ext uri="{FF2B5EF4-FFF2-40B4-BE49-F238E27FC236}">
                  <a16:creationId xmlns:a16="http://schemas.microsoft.com/office/drawing/2014/main" xmlns="" id="{B8B50E69-8C6D-41C4-8820-D664A3629407}"/>
                </a:ext>
              </a:extLst>
            </p:cNvPr>
            <p:cNvSpPr/>
            <p:nvPr/>
          </p:nvSpPr>
          <p:spPr>
            <a:xfrm>
              <a:off x="6983420" y="5324304"/>
              <a:ext cx="15522" cy="24836"/>
            </a:xfrm>
            <a:custGeom>
              <a:avLst/>
              <a:gdLst>
                <a:gd name="connsiteX0" fmla="*/ 10555 w 15522"/>
                <a:gd name="connsiteY0" fmla="*/ 22352 h 24835"/>
                <a:gd name="connsiteX1" fmla="*/ 14591 w 15522"/>
                <a:gd name="connsiteY1" fmla="*/ 17075 h 24835"/>
                <a:gd name="connsiteX2" fmla="*/ 16764 w 15522"/>
                <a:gd name="connsiteY2" fmla="*/ 11797 h 24835"/>
                <a:gd name="connsiteX3" fmla="*/ 16764 w 15522"/>
                <a:gd name="connsiteY3" fmla="*/ 7451 h 24835"/>
                <a:gd name="connsiteX4" fmla="*/ 14591 w 15522"/>
                <a:gd name="connsiteY4" fmla="*/ 4346 h 24835"/>
                <a:gd name="connsiteX5" fmla="*/ 14591 w 15522"/>
                <a:gd name="connsiteY5" fmla="*/ 2173 h 24835"/>
                <a:gd name="connsiteX6" fmla="*/ 12728 w 15522"/>
                <a:gd name="connsiteY6" fmla="*/ 2173 h 24835"/>
                <a:gd name="connsiteX7" fmla="*/ 9624 w 15522"/>
                <a:gd name="connsiteY7" fmla="*/ 0 h 24835"/>
                <a:gd name="connsiteX8" fmla="*/ 7451 w 15522"/>
                <a:gd name="connsiteY8" fmla="*/ 6519 h 24835"/>
                <a:gd name="connsiteX9" fmla="*/ 5277 w 15522"/>
                <a:gd name="connsiteY9" fmla="*/ 9624 h 24835"/>
                <a:gd name="connsiteX10" fmla="*/ 3415 w 15522"/>
                <a:gd name="connsiteY10" fmla="*/ 13660 h 24835"/>
                <a:gd name="connsiteX11" fmla="*/ 0 w 15522"/>
                <a:gd name="connsiteY11" fmla="*/ 14901 h 24835"/>
                <a:gd name="connsiteX12" fmla="*/ 0 w 15522"/>
                <a:gd name="connsiteY12" fmla="*/ 27630 h 24835"/>
                <a:gd name="connsiteX13" fmla="*/ 9624 w 15522"/>
                <a:gd name="connsiteY13" fmla="*/ 27630 h 24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5522" h="24835">
                  <a:moveTo>
                    <a:pt x="10555" y="22352"/>
                  </a:moveTo>
                  <a:lnTo>
                    <a:pt x="14591" y="17075"/>
                  </a:lnTo>
                  <a:lnTo>
                    <a:pt x="16764" y="11797"/>
                  </a:lnTo>
                  <a:lnTo>
                    <a:pt x="16764" y="7451"/>
                  </a:lnTo>
                  <a:lnTo>
                    <a:pt x="14591" y="4346"/>
                  </a:lnTo>
                  <a:lnTo>
                    <a:pt x="14591" y="2173"/>
                  </a:lnTo>
                  <a:lnTo>
                    <a:pt x="12728" y="2173"/>
                  </a:lnTo>
                  <a:lnTo>
                    <a:pt x="9624" y="0"/>
                  </a:lnTo>
                  <a:lnTo>
                    <a:pt x="7451" y="6519"/>
                  </a:lnTo>
                  <a:lnTo>
                    <a:pt x="5277" y="9624"/>
                  </a:lnTo>
                  <a:lnTo>
                    <a:pt x="3415" y="13660"/>
                  </a:lnTo>
                  <a:lnTo>
                    <a:pt x="0" y="14901"/>
                  </a:lnTo>
                  <a:lnTo>
                    <a:pt x="0" y="27630"/>
                  </a:lnTo>
                  <a:lnTo>
                    <a:pt x="9624" y="2763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0" name="Freeform: Shape 359">
              <a:extLst>
                <a:ext uri="{FF2B5EF4-FFF2-40B4-BE49-F238E27FC236}">
                  <a16:creationId xmlns:a16="http://schemas.microsoft.com/office/drawing/2014/main" xmlns="" id="{EAE54621-35CC-4CBC-BB9A-3C759FD21A1F}"/>
                </a:ext>
              </a:extLst>
            </p:cNvPr>
            <p:cNvSpPr/>
            <p:nvPr/>
          </p:nvSpPr>
          <p:spPr>
            <a:xfrm>
              <a:off x="6832543" y="5765758"/>
              <a:ext cx="99343" cy="108656"/>
            </a:xfrm>
            <a:custGeom>
              <a:avLst/>
              <a:gdLst>
                <a:gd name="connsiteX0" fmla="*/ 63641 w 99342"/>
                <a:gd name="connsiteY0" fmla="*/ 107725 h 108656"/>
                <a:gd name="connsiteX1" fmla="*/ 67677 w 99342"/>
                <a:gd name="connsiteY1" fmla="*/ 107725 h 108656"/>
                <a:gd name="connsiteX2" fmla="*/ 63641 w 99342"/>
                <a:gd name="connsiteY2" fmla="*/ 88787 h 108656"/>
                <a:gd name="connsiteX3" fmla="*/ 60537 w 99342"/>
                <a:gd name="connsiteY3" fmla="*/ 78232 h 108656"/>
                <a:gd name="connsiteX4" fmla="*/ 53086 w 99342"/>
                <a:gd name="connsiteY4" fmla="*/ 66435 h 108656"/>
                <a:gd name="connsiteX5" fmla="*/ 46877 w 99342"/>
                <a:gd name="connsiteY5" fmla="*/ 53707 h 108656"/>
                <a:gd name="connsiteX6" fmla="*/ 54017 w 99342"/>
                <a:gd name="connsiteY6" fmla="*/ 50603 h 108656"/>
                <a:gd name="connsiteX7" fmla="*/ 61468 w 99342"/>
                <a:gd name="connsiteY7" fmla="*/ 46567 h 108656"/>
                <a:gd name="connsiteX8" fmla="*/ 67677 w 99342"/>
                <a:gd name="connsiteY8" fmla="*/ 43152 h 108656"/>
                <a:gd name="connsiteX9" fmla="*/ 70781 w 99342"/>
                <a:gd name="connsiteY9" fmla="*/ 43152 h 108656"/>
                <a:gd name="connsiteX10" fmla="*/ 70781 w 99342"/>
                <a:gd name="connsiteY10" fmla="*/ 33838 h 108656"/>
                <a:gd name="connsiteX11" fmla="*/ 50913 w 99342"/>
                <a:gd name="connsiteY11" fmla="*/ 39116 h 108656"/>
                <a:gd name="connsiteX12" fmla="*/ 31355 w 99342"/>
                <a:gd name="connsiteY12" fmla="*/ 46567 h 108656"/>
                <a:gd name="connsiteX13" fmla="*/ 29182 w 99342"/>
                <a:gd name="connsiteY13" fmla="*/ 43152 h 108656"/>
                <a:gd name="connsiteX14" fmla="*/ 27009 w 99342"/>
                <a:gd name="connsiteY14" fmla="*/ 40979 h 108656"/>
                <a:gd name="connsiteX15" fmla="*/ 27009 w 99342"/>
                <a:gd name="connsiteY15" fmla="*/ 39116 h 108656"/>
                <a:gd name="connsiteX16" fmla="*/ 23904 w 99342"/>
                <a:gd name="connsiteY16" fmla="*/ 36943 h 108656"/>
                <a:gd name="connsiteX17" fmla="*/ 23904 w 99342"/>
                <a:gd name="connsiteY17" fmla="*/ 26388 h 108656"/>
                <a:gd name="connsiteX18" fmla="*/ 43773 w 99342"/>
                <a:gd name="connsiteY18" fmla="*/ 24215 h 108656"/>
                <a:gd name="connsiteX19" fmla="*/ 60537 w 99342"/>
                <a:gd name="connsiteY19" fmla="*/ 24215 h 108656"/>
                <a:gd name="connsiteX20" fmla="*/ 80095 w 99342"/>
                <a:gd name="connsiteY20" fmla="*/ 26388 h 108656"/>
                <a:gd name="connsiteX21" fmla="*/ 85373 w 99342"/>
                <a:gd name="connsiteY21" fmla="*/ 21110 h 108656"/>
                <a:gd name="connsiteX22" fmla="*/ 90650 w 99342"/>
                <a:gd name="connsiteY22" fmla="*/ 14591 h 108656"/>
                <a:gd name="connsiteX23" fmla="*/ 96859 w 99342"/>
                <a:gd name="connsiteY23" fmla="*/ 9313 h 108656"/>
                <a:gd name="connsiteX24" fmla="*/ 96859 w 99342"/>
                <a:gd name="connsiteY24" fmla="*/ 7140 h 108656"/>
                <a:gd name="connsiteX25" fmla="*/ 97790 w 99342"/>
                <a:gd name="connsiteY25" fmla="*/ 7140 h 108656"/>
                <a:gd name="connsiteX26" fmla="*/ 99963 w 99342"/>
                <a:gd name="connsiteY26" fmla="*/ 6209 h 108656"/>
                <a:gd name="connsiteX27" fmla="*/ 96859 w 99342"/>
                <a:gd name="connsiteY27" fmla="*/ 6209 h 108656"/>
                <a:gd name="connsiteX28" fmla="*/ 96859 w 99342"/>
                <a:gd name="connsiteY28" fmla="*/ 4036 h 108656"/>
                <a:gd name="connsiteX29" fmla="*/ 94686 w 99342"/>
                <a:gd name="connsiteY29" fmla="*/ 4036 h 108656"/>
                <a:gd name="connsiteX30" fmla="*/ 94686 w 99342"/>
                <a:gd name="connsiteY30" fmla="*/ 1863 h 108656"/>
                <a:gd name="connsiteX31" fmla="*/ 94686 w 99342"/>
                <a:gd name="connsiteY31" fmla="*/ 0 h 108656"/>
                <a:gd name="connsiteX32" fmla="*/ 92823 w 99342"/>
                <a:gd name="connsiteY32" fmla="*/ 0 h 108656"/>
                <a:gd name="connsiteX33" fmla="*/ 90650 w 99342"/>
                <a:gd name="connsiteY33" fmla="*/ 0 h 108656"/>
                <a:gd name="connsiteX34" fmla="*/ 80095 w 99342"/>
                <a:gd name="connsiteY34" fmla="*/ 6209 h 108656"/>
                <a:gd name="connsiteX35" fmla="*/ 68608 w 99342"/>
                <a:gd name="connsiteY35" fmla="*/ 9313 h 108656"/>
                <a:gd name="connsiteX36" fmla="*/ 60537 w 99342"/>
                <a:gd name="connsiteY36" fmla="*/ 11486 h 108656"/>
                <a:gd name="connsiteX37" fmla="*/ 49050 w 99342"/>
                <a:gd name="connsiteY37" fmla="*/ 11486 h 108656"/>
                <a:gd name="connsiteX38" fmla="*/ 31355 w 99342"/>
                <a:gd name="connsiteY38" fmla="*/ 6209 h 108656"/>
                <a:gd name="connsiteX39" fmla="*/ 27009 w 99342"/>
                <a:gd name="connsiteY39" fmla="*/ 11486 h 108656"/>
                <a:gd name="connsiteX40" fmla="*/ 19868 w 99342"/>
                <a:gd name="connsiteY40" fmla="*/ 22042 h 108656"/>
                <a:gd name="connsiteX41" fmla="*/ 12418 w 99342"/>
                <a:gd name="connsiteY41" fmla="*/ 35701 h 108656"/>
                <a:gd name="connsiteX42" fmla="*/ 5277 w 99342"/>
                <a:gd name="connsiteY42" fmla="*/ 50603 h 108656"/>
                <a:gd name="connsiteX43" fmla="*/ 0 w 99342"/>
                <a:gd name="connsiteY43" fmla="*/ 61158 h 108656"/>
                <a:gd name="connsiteX44" fmla="*/ 0 w 99342"/>
                <a:gd name="connsiteY44" fmla="*/ 70782 h 108656"/>
                <a:gd name="connsiteX45" fmla="*/ 4036 w 99342"/>
                <a:gd name="connsiteY45" fmla="*/ 80405 h 108656"/>
                <a:gd name="connsiteX46" fmla="*/ 7140 w 99342"/>
                <a:gd name="connsiteY46" fmla="*/ 86614 h 108656"/>
                <a:gd name="connsiteX47" fmla="*/ 9313 w 99342"/>
                <a:gd name="connsiteY47" fmla="*/ 94065 h 108656"/>
                <a:gd name="connsiteX48" fmla="*/ 7140 w 99342"/>
                <a:gd name="connsiteY48" fmla="*/ 107725 h 108656"/>
                <a:gd name="connsiteX49" fmla="*/ 9313 w 99342"/>
                <a:gd name="connsiteY49" fmla="*/ 107725 h 108656"/>
                <a:gd name="connsiteX50" fmla="*/ 9313 w 99342"/>
                <a:gd name="connsiteY50" fmla="*/ 108966 h 108656"/>
                <a:gd name="connsiteX51" fmla="*/ 11486 w 99342"/>
                <a:gd name="connsiteY51" fmla="*/ 108966 h 108656"/>
                <a:gd name="connsiteX52" fmla="*/ 11486 w 99342"/>
                <a:gd name="connsiteY52" fmla="*/ 110829 h 108656"/>
                <a:gd name="connsiteX53" fmla="*/ 27009 w 99342"/>
                <a:gd name="connsiteY53" fmla="*/ 110829 h 108656"/>
                <a:gd name="connsiteX54" fmla="*/ 27009 w 99342"/>
                <a:gd name="connsiteY54" fmla="*/ 70782 h 108656"/>
                <a:gd name="connsiteX55" fmla="*/ 36322 w 99342"/>
                <a:gd name="connsiteY55" fmla="*/ 83510 h 108656"/>
                <a:gd name="connsiteX56" fmla="*/ 45946 w 99342"/>
                <a:gd name="connsiteY56" fmla="*/ 96238 h 108656"/>
                <a:gd name="connsiteX57" fmla="*/ 56191 w 99342"/>
                <a:gd name="connsiteY57" fmla="*/ 107725 h 108656"/>
                <a:gd name="connsiteX58" fmla="*/ 58364 w 99342"/>
                <a:gd name="connsiteY58" fmla="*/ 107725 h 108656"/>
                <a:gd name="connsiteX59" fmla="*/ 58364 w 99342"/>
                <a:gd name="connsiteY59" fmla="*/ 108966 h 108656"/>
                <a:gd name="connsiteX60" fmla="*/ 60537 w 99342"/>
                <a:gd name="connsiteY60" fmla="*/ 108966 h 108656"/>
                <a:gd name="connsiteX61" fmla="*/ 63641 w 99342"/>
                <a:gd name="connsiteY61" fmla="*/ 110829 h 1086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99342" h="108656">
                  <a:moveTo>
                    <a:pt x="63641" y="107725"/>
                  </a:moveTo>
                  <a:lnTo>
                    <a:pt x="67677" y="107725"/>
                  </a:lnTo>
                  <a:lnTo>
                    <a:pt x="63641" y="88787"/>
                  </a:lnTo>
                  <a:lnTo>
                    <a:pt x="60537" y="78232"/>
                  </a:lnTo>
                  <a:lnTo>
                    <a:pt x="53086" y="66435"/>
                  </a:lnTo>
                  <a:lnTo>
                    <a:pt x="46877" y="53707"/>
                  </a:lnTo>
                  <a:lnTo>
                    <a:pt x="54017" y="50603"/>
                  </a:lnTo>
                  <a:lnTo>
                    <a:pt x="61468" y="46567"/>
                  </a:lnTo>
                  <a:lnTo>
                    <a:pt x="67677" y="43152"/>
                  </a:lnTo>
                  <a:lnTo>
                    <a:pt x="70781" y="43152"/>
                  </a:lnTo>
                  <a:lnTo>
                    <a:pt x="70781" y="33838"/>
                  </a:lnTo>
                  <a:lnTo>
                    <a:pt x="50913" y="39116"/>
                  </a:lnTo>
                  <a:lnTo>
                    <a:pt x="31355" y="46567"/>
                  </a:lnTo>
                  <a:lnTo>
                    <a:pt x="29182" y="43152"/>
                  </a:lnTo>
                  <a:lnTo>
                    <a:pt x="27009" y="40979"/>
                  </a:lnTo>
                  <a:lnTo>
                    <a:pt x="27009" y="39116"/>
                  </a:lnTo>
                  <a:lnTo>
                    <a:pt x="23904" y="36943"/>
                  </a:lnTo>
                  <a:lnTo>
                    <a:pt x="23904" y="26388"/>
                  </a:lnTo>
                  <a:lnTo>
                    <a:pt x="43773" y="24215"/>
                  </a:lnTo>
                  <a:lnTo>
                    <a:pt x="60537" y="24215"/>
                  </a:lnTo>
                  <a:lnTo>
                    <a:pt x="80095" y="26388"/>
                  </a:lnTo>
                  <a:lnTo>
                    <a:pt x="85373" y="21110"/>
                  </a:lnTo>
                  <a:lnTo>
                    <a:pt x="90650" y="14591"/>
                  </a:lnTo>
                  <a:lnTo>
                    <a:pt x="96859" y="9313"/>
                  </a:lnTo>
                  <a:lnTo>
                    <a:pt x="96859" y="7140"/>
                  </a:lnTo>
                  <a:lnTo>
                    <a:pt x="97790" y="7140"/>
                  </a:lnTo>
                  <a:lnTo>
                    <a:pt x="99963" y="6209"/>
                  </a:lnTo>
                  <a:lnTo>
                    <a:pt x="96859" y="6209"/>
                  </a:lnTo>
                  <a:lnTo>
                    <a:pt x="96859" y="4036"/>
                  </a:lnTo>
                  <a:lnTo>
                    <a:pt x="94686" y="4036"/>
                  </a:lnTo>
                  <a:lnTo>
                    <a:pt x="94686" y="1863"/>
                  </a:lnTo>
                  <a:lnTo>
                    <a:pt x="94686" y="0"/>
                  </a:lnTo>
                  <a:lnTo>
                    <a:pt x="92823" y="0"/>
                  </a:lnTo>
                  <a:lnTo>
                    <a:pt x="90650" y="0"/>
                  </a:lnTo>
                  <a:lnTo>
                    <a:pt x="80095" y="6209"/>
                  </a:lnTo>
                  <a:lnTo>
                    <a:pt x="68608" y="9313"/>
                  </a:lnTo>
                  <a:lnTo>
                    <a:pt x="60537" y="11486"/>
                  </a:lnTo>
                  <a:lnTo>
                    <a:pt x="49050" y="11486"/>
                  </a:lnTo>
                  <a:lnTo>
                    <a:pt x="31355" y="6209"/>
                  </a:lnTo>
                  <a:lnTo>
                    <a:pt x="27009" y="11486"/>
                  </a:lnTo>
                  <a:lnTo>
                    <a:pt x="19868" y="22042"/>
                  </a:lnTo>
                  <a:lnTo>
                    <a:pt x="12418" y="35701"/>
                  </a:lnTo>
                  <a:lnTo>
                    <a:pt x="5277" y="50603"/>
                  </a:lnTo>
                  <a:lnTo>
                    <a:pt x="0" y="61158"/>
                  </a:lnTo>
                  <a:lnTo>
                    <a:pt x="0" y="70782"/>
                  </a:lnTo>
                  <a:lnTo>
                    <a:pt x="4036" y="80405"/>
                  </a:lnTo>
                  <a:lnTo>
                    <a:pt x="7140" y="86614"/>
                  </a:lnTo>
                  <a:lnTo>
                    <a:pt x="9313" y="94065"/>
                  </a:lnTo>
                  <a:lnTo>
                    <a:pt x="7140" y="107725"/>
                  </a:lnTo>
                  <a:lnTo>
                    <a:pt x="9313" y="107725"/>
                  </a:lnTo>
                  <a:lnTo>
                    <a:pt x="9313" y="108966"/>
                  </a:lnTo>
                  <a:lnTo>
                    <a:pt x="11486" y="108966"/>
                  </a:lnTo>
                  <a:lnTo>
                    <a:pt x="11486" y="110829"/>
                  </a:lnTo>
                  <a:lnTo>
                    <a:pt x="27009" y="110829"/>
                  </a:lnTo>
                  <a:lnTo>
                    <a:pt x="27009" y="70782"/>
                  </a:lnTo>
                  <a:lnTo>
                    <a:pt x="36322" y="83510"/>
                  </a:lnTo>
                  <a:lnTo>
                    <a:pt x="45946" y="96238"/>
                  </a:lnTo>
                  <a:lnTo>
                    <a:pt x="56191" y="107725"/>
                  </a:lnTo>
                  <a:lnTo>
                    <a:pt x="58364" y="107725"/>
                  </a:lnTo>
                  <a:lnTo>
                    <a:pt x="58364" y="108966"/>
                  </a:lnTo>
                  <a:lnTo>
                    <a:pt x="60537" y="108966"/>
                  </a:lnTo>
                  <a:lnTo>
                    <a:pt x="63641" y="110829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1" name="Freeform: Shape 360">
              <a:extLst>
                <a:ext uri="{FF2B5EF4-FFF2-40B4-BE49-F238E27FC236}">
                  <a16:creationId xmlns:a16="http://schemas.microsoft.com/office/drawing/2014/main" xmlns="" id="{4EEF24CF-908F-460B-BB23-173A8A4F1D55}"/>
                </a:ext>
              </a:extLst>
            </p:cNvPr>
            <p:cNvSpPr/>
            <p:nvPr/>
          </p:nvSpPr>
          <p:spPr>
            <a:xfrm>
              <a:off x="7352229" y="5852372"/>
              <a:ext cx="21731" cy="34149"/>
            </a:xfrm>
            <a:custGeom>
              <a:avLst/>
              <a:gdLst>
                <a:gd name="connsiteX0" fmla="*/ 18937 w 21731"/>
                <a:gd name="connsiteY0" fmla="*/ 18937 h 34149"/>
                <a:gd name="connsiteX1" fmla="*/ 11487 w 21731"/>
                <a:gd name="connsiteY1" fmla="*/ 7451 h 34149"/>
                <a:gd name="connsiteX2" fmla="*/ 0 w 21731"/>
                <a:gd name="connsiteY2" fmla="*/ 0 h 34149"/>
                <a:gd name="connsiteX3" fmla="*/ 2173 w 21731"/>
                <a:gd name="connsiteY3" fmla="*/ 13660 h 34149"/>
                <a:gd name="connsiteX4" fmla="*/ 4346 w 21731"/>
                <a:gd name="connsiteY4" fmla="*/ 22352 h 34149"/>
                <a:gd name="connsiteX5" fmla="*/ 7451 w 21731"/>
                <a:gd name="connsiteY5" fmla="*/ 31666 h 34149"/>
                <a:gd name="connsiteX6" fmla="*/ 20800 w 21731"/>
                <a:gd name="connsiteY6" fmla="*/ 36943 h 34149"/>
                <a:gd name="connsiteX7" fmla="*/ 20800 w 21731"/>
                <a:gd name="connsiteY7" fmla="*/ 31666 h 34149"/>
                <a:gd name="connsiteX8" fmla="*/ 24215 w 21731"/>
                <a:gd name="connsiteY8" fmla="*/ 31666 h 34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731" h="34149">
                  <a:moveTo>
                    <a:pt x="18937" y="18937"/>
                  </a:moveTo>
                  <a:lnTo>
                    <a:pt x="11487" y="7451"/>
                  </a:lnTo>
                  <a:lnTo>
                    <a:pt x="0" y="0"/>
                  </a:lnTo>
                  <a:lnTo>
                    <a:pt x="2173" y="13660"/>
                  </a:lnTo>
                  <a:lnTo>
                    <a:pt x="4346" y="22352"/>
                  </a:lnTo>
                  <a:lnTo>
                    <a:pt x="7451" y="31666"/>
                  </a:lnTo>
                  <a:lnTo>
                    <a:pt x="20800" y="36943"/>
                  </a:lnTo>
                  <a:lnTo>
                    <a:pt x="20800" y="31666"/>
                  </a:lnTo>
                  <a:lnTo>
                    <a:pt x="24215" y="31666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2" name="Freeform: Shape 361">
              <a:extLst>
                <a:ext uri="{FF2B5EF4-FFF2-40B4-BE49-F238E27FC236}">
                  <a16:creationId xmlns:a16="http://schemas.microsoft.com/office/drawing/2014/main" xmlns="" id="{55243F9B-BCBA-45A7-AC22-2CED3B128F99}"/>
                </a:ext>
              </a:extLst>
            </p:cNvPr>
            <p:cNvSpPr/>
            <p:nvPr/>
          </p:nvSpPr>
          <p:spPr>
            <a:xfrm>
              <a:off x="6269084" y="5666105"/>
              <a:ext cx="24836" cy="55880"/>
            </a:xfrm>
            <a:custGeom>
              <a:avLst/>
              <a:gdLst>
                <a:gd name="connsiteX0" fmla="*/ 23904 w 24835"/>
                <a:gd name="connsiteY0" fmla="*/ 41289 h 55880"/>
                <a:gd name="connsiteX1" fmla="*/ 23904 w 24835"/>
                <a:gd name="connsiteY1" fmla="*/ 39116 h 55880"/>
                <a:gd name="connsiteX2" fmla="*/ 23904 w 24835"/>
                <a:gd name="connsiteY2" fmla="*/ 20179 h 55880"/>
                <a:gd name="connsiteX3" fmla="*/ 17695 w 24835"/>
                <a:gd name="connsiteY3" fmla="*/ 7451 h 55880"/>
                <a:gd name="connsiteX4" fmla="*/ 7140 w 24835"/>
                <a:gd name="connsiteY4" fmla="*/ 0 h 55880"/>
                <a:gd name="connsiteX5" fmla="*/ 4967 w 24835"/>
                <a:gd name="connsiteY5" fmla="*/ 5278 h 55880"/>
                <a:gd name="connsiteX6" fmla="*/ 4036 w 24835"/>
                <a:gd name="connsiteY6" fmla="*/ 9624 h 55880"/>
                <a:gd name="connsiteX7" fmla="*/ 1863 w 24835"/>
                <a:gd name="connsiteY7" fmla="*/ 11797 h 55880"/>
                <a:gd name="connsiteX8" fmla="*/ 0 w 24835"/>
                <a:gd name="connsiteY8" fmla="*/ 14901 h 55880"/>
                <a:gd name="connsiteX9" fmla="*/ 0 w 24835"/>
                <a:gd name="connsiteY9" fmla="*/ 36943 h 55880"/>
                <a:gd name="connsiteX10" fmla="*/ 7140 w 24835"/>
                <a:gd name="connsiteY10" fmla="*/ 51844 h 55880"/>
                <a:gd name="connsiteX11" fmla="*/ 9313 w 24835"/>
                <a:gd name="connsiteY11" fmla="*/ 54018 h 55880"/>
                <a:gd name="connsiteX12" fmla="*/ 10244 w 24835"/>
                <a:gd name="connsiteY12" fmla="*/ 54018 h 55880"/>
                <a:gd name="connsiteX13" fmla="*/ 12418 w 24835"/>
                <a:gd name="connsiteY13" fmla="*/ 56191 h 55880"/>
                <a:gd name="connsiteX14" fmla="*/ 14591 w 24835"/>
                <a:gd name="connsiteY14" fmla="*/ 56191 h 55880"/>
                <a:gd name="connsiteX15" fmla="*/ 17695 w 24835"/>
                <a:gd name="connsiteY15" fmla="*/ 54018 h 55880"/>
                <a:gd name="connsiteX16" fmla="*/ 19558 w 24835"/>
                <a:gd name="connsiteY16" fmla="*/ 49671 h 55880"/>
                <a:gd name="connsiteX17" fmla="*/ 23904 w 24835"/>
                <a:gd name="connsiteY17" fmla="*/ 48740 h 55880"/>
                <a:gd name="connsiteX18" fmla="*/ 27009 w 24835"/>
                <a:gd name="connsiteY18" fmla="*/ 48740 h 55880"/>
                <a:gd name="connsiteX19" fmla="*/ 27009 w 24835"/>
                <a:gd name="connsiteY19" fmla="*/ 44394 h 55880"/>
                <a:gd name="connsiteX20" fmla="*/ 27009 w 24835"/>
                <a:gd name="connsiteY20" fmla="*/ 42221 h 55880"/>
                <a:gd name="connsiteX21" fmla="*/ 24836 w 24835"/>
                <a:gd name="connsiteY21" fmla="*/ 41289 h 55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4835" h="55880">
                  <a:moveTo>
                    <a:pt x="23904" y="41289"/>
                  </a:moveTo>
                  <a:lnTo>
                    <a:pt x="23904" y="39116"/>
                  </a:lnTo>
                  <a:lnTo>
                    <a:pt x="23904" y="20179"/>
                  </a:lnTo>
                  <a:lnTo>
                    <a:pt x="17695" y="7451"/>
                  </a:lnTo>
                  <a:lnTo>
                    <a:pt x="7140" y="0"/>
                  </a:lnTo>
                  <a:lnTo>
                    <a:pt x="4967" y="5278"/>
                  </a:lnTo>
                  <a:lnTo>
                    <a:pt x="4036" y="9624"/>
                  </a:lnTo>
                  <a:lnTo>
                    <a:pt x="1863" y="11797"/>
                  </a:lnTo>
                  <a:lnTo>
                    <a:pt x="0" y="14901"/>
                  </a:lnTo>
                  <a:lnTo>
                    <a:pt x="0" y="36943"/>
                  </a:lnTo>
                  <a:lnTo>
                    <a:pt x="7140" y="51844"/>
                  </a:lnTo>
                  <a:lnTo>
                    <a:pt x="9313" y="54018"/>
                  </a:lnTo>
                  <a:lnTo>
                    <a:pt x="10244" y="54018"/>
                  </a:lnTo>
                  <a:lnTo>
                    <a:pt x="12418" y="56191"/>
                  </a:lnTo>
                  <a:lnTo>
                    <a:pt x="14591" y="56191"/>
                  </a:lnTo>
                  <a:lnTo>
                    <a:pt x="17695" y="54018"/>
                  </a:lnTo>
                  <a:lnTo>
                    <a:pt x="19558" y="49671"/>
                  </a:lnTo>
                  <a:lnTo>
                    <a:pt x="23904" y="48740"/>
                  </a:lnTo>
                  <a:lnTo>
                    <a:pt x="27009" y="48740"/>
                  </a:lnTo>
                  <a:lnTo>
                    <a:pt x="27009" y="44394"/>
                  </a:lnTo>
                  <a:lnTo>
                    <a:pt x="27009" y="42221"/>
                  </a:lnTo>
                  <a:lnTo>
                    <a:pt x="24836" y="41289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3" name="Freeform: Shape 362">
              <a:extLst>
                <a:ext uri="{FF2B5EF4-FFF2-40B4-BE49-F238E27FC236}">
                  <a16:creationId xmlns:a16="http://schemas.microsoft.com/office/drawing/2014/main" xmlns="" id="{AEEB89C7-C559-4643-BBB7-0EB95408BFBA}"/>
                </a:ext>
              </a:extLst>
            </p:cNvPr>
            <p:cNvSpPr/>
            <p:nvPr/>
          </p:nvSpPr>
          <p:spPr>
            <a:xfrm>
              <a:off x="6752448" y="5941160"/>
              <a:ext cx="599160" cy="468773"/>
            </a:xfrm>
            <a:custGeom>
              <a:avLst/>
              <a:gdLst>
                <a:gd name="connsiteX0" fmla="*/ 587363 w 599160"/>
                <a:gd name="connsiteY0" fmla="*/ 227557 h 468773"/>
                <a:gd name="connsiteX1" fmla="*/ 578050 w 599160"/>
                <a:gd name="connsiteY1" fmla="*/ 214828 h 468773"/>
                <a:gd name="connsiteX2" fmla="*/ 567495 w 599160"/>
                <a:gd name="connsiteY2" fmla="*/ 202100 h 468773"/>
                <a:gd name="connsiteX3" fmla="*/ 560355 w 599160"/>
                <a:gd name="connsiteY3" fmla="*/ 183163 h 468773"/>
                <a:gd name="connsiteX4" fmla="*/ 540486 w 599160"/>
                <a:gd name="connsiteY4" fmla="*/ 183163 h 468773"/>
                <a:gd name="connsiteX5" fmla="*/ 536450 w 599160"/>
                <a:gd name="connsiteY5" fmla="*/ 165157 h 468773"/>
                <a:gd name="connsiteX6" fmla="*/ 526826 w 599160"/>
                <a:gd name="connsiteY6" fmla="*/ 151498 h 468773"/>
                <a:gd name="connsiteX7" fmla="*/ 523722 w 599160"/>
                <a:gd name="connsiteY7" fmla="*/ 146220 h 468773"/>
                <a:gd name="connsiteX8" fmla="*/ 520617 w 599160"/>
                <a:gd name="connsiteY8" fmla="*/ 143115 h 468773"/>
                <a:gd name="connsiteX9" fmla="*/ 514408 w 599160"/>
                <a:gd name="connsiteY9" fmla="*/ 140942 h 468773"/>
                <a:gd name="connsiteX10" fmla="*/ 509131 w 599160"/>
                <a:gd name="connsiteY10" fmla="*/ 138769 h 468773"/>
                <a:gd name="connsiteX11" fmla="*/ 499818 w 599160"/>
                <a:gd name="connsiteY11" fmla="*/ 138769 h 468773"/>
                <a:gd name="connsiteX12" fmla="*/ 496713 w 599160"/>
                <a:gd name="connsiteY12" fmla="*/ 129145 h 468773"/>
                <a:gd name="connsiteX13" fmla="*/ 492677 w 599160"/>
                <a:gd name="connsiteY13" fmla="*/ 116417 h 468773"/>
                <a:gd name="connsiteX14" fmla="*/ 487400 w 599160"/>
                <a:gd name="connsiteY14" fmla="*/ 98411 h 468773"/>
                <a:gd name="connsiteX15" fmla="*/ 484295 w 599160"/>
                <a:gd name="connsiteY15" fmla="*/ 83820 h 468773"/>
                <a:gd name="connsiteX16" fmla="*/ 479949 w 599160"/>
                <a:gd name="connsiteY16" fmla="*/ 71092 h 468773"/>
                <a:gd name="connsiteX17" fmla="*/ 479949 w 599160"/>
                <a:gd name="connsiteY17" fmla="*/ 64573 h 468773"/>
                <a:gd name="connsiteX18" fmla="*/ 476845 w 599160"/>
                <a:gd name="connsiteY18" fmla="*/ 63641 h 468773"/>
                <a:gd name="connsiteX19" fmla="*/ 472809 w 599160"/>
                <a:gd name="connsiteY19" fmla="*/ 63641 h 468773"/>
                <a:gd name="connsiteX20" fmla="*/ 467531 w 599160"/>
                <a:gd name="connsiteY20" fmla="*/ 61468 h 468773"/>
                <a:gd name="connsiteX21" fmla="*/ 463496 w 599160"/>
                <a:gd name="connsiteY21" fmla="*/ 61468 h 468773"/>
                <a:gd name="connsiteX22" fmla="*/ 458218 w 599160"/>
                <a:gd name="connsiteY22" fmla="*/ 59295 h 468773"/>
                <a:gd name="connsiteX23" fmla="*/ 456045 w 599160"/>
                <a:gd name="connsiteY23" fmla="*/ 57122 h 468773"/>
                <a:gd name="connsiteX24" fmla="*/ 452940 w 599160"/>
                <a:gd name="connsiteY24" fmla="*/ 49982 h 468773"/>
                <a:gd name="connsiteX25" fmla="*/ 448905 w 599160"/>
                <a:gd name="connsiteY25" fmla="*/ 37253 h 468773"/>
                <a:gd name="connsiteX26" fmla="*/ 443627 w 599160"/>
                <a:gd name="connsiteY26" fmla="*/ 22352 h 468773"/>
                <a:gd name="connsiteX27" fmla="*/ 441454 w 599160"/>
                <a:gd name="connsiteY27" fmla="*/ 9624 h 468773"/>
                <a:gd name="connsiteX28" fmla="*/ 440523 w 599160"/>
                <a:gd name="connsiteY28" fmla="*/ 0 h 468773"/>
                <a:gd name="connsiteX29" fmla="*/ 436487 w 599160"/>
                <a:gd name="connsiteY29" fmla="*/ 0 h 468773"/>
                <a:gd name="connsiteX30" fmla="*/ 431209 w 599160"/>
                <a:gd name="connsiteY30" fmla="*/ 19247 h 468773"/>
                <a:gd name="connsiteX31" fmla="*/ 426863 w 599160"/>
                <a:gd name="connsiteY31" fmla="*/ 42531 h 468773"/>
                <a:gd name="connsiteX32" fmla="*/ 425931 w 599160"/>
                <a:gd name="connsiteY32" fmla="*/ 66746 h 468773"/>
                <a:gd name="connsiteX33" fmla="*/ 420654 w 599160"/>
                <a:gd name="connsiteY33" fmla="*/ 91271 h 468773"/>
                <a:gd name="connsiteX34" fmla="*/ 411341 w 599160"/>
                <a:gd name="connsiteY34" fmla="*/ 105862 h 468773"/>
                <a:gd name="connsiteX35" fmla="*/ 398923 w 599160"/>
                <a:gd name="connsiteY35" fmla="*/ 105862 h 468773"/>
                <a:gd name="connsiteX36" fmla="*/ 382159 w 599160"/>
                <a:gd name="connsiteY36" fmla="*/ 100584 h 468773"/>
                <a:gd name="connsiteX37" fmla="*/ 365395 w 599160"/>
                <a:gd name="connsiteY37" fmla="*/ 91271 h 468773"/>
                <a:gd name="connsiteX38" fmla="*/ 348941 w 599160"/>
                <a:gd name="connsiteY38" fmla="*/ 81647 h 468773"/>
                <a:gd name="connsiteX39" fmla="*/ 336213 w 599160"/>
                <a:gd name="connsiteY39" fmla="*/ 74196 h 468773"/>
                <a:gd name="connsiteX40" fmla="*/ 343663 w 599160"/>
                <a:gd name="connsiteY40" fmla="*/ 49982 h 468773"/>
                <a:gd name="connsiteX41" fmla="*/ 356081 w 599160"/>
                <a:gd name="connsiteY41" fmla="*/ 33838 h 468773"/>
                <a:gd name="connsiteX42" fmla="*/ 356081 w 599160"/>
                <a:gd name="connsiteY42" fmla="*/ 24525 h 468773"/>
                <a:gd name="connsiteX43" fmla="*/ 338386 w 599160"/>
                <a:gd name="connsiteY43" fmla="*/ 26698 h 468773"/>
                <a:gd name="connsiteX44" fmla="*/ 321622 w 599160"/>
                <a:gd name="connsiteY44" fmla="*/ 26698 h 468773"/>
                <a:gd name="connsiteX45" fmla="*/ 306099 w 599160"/>
                <a:gd name="connsiteY45" fmla="*/ 24525 h 468773"/>
                <a:gd name="connsiteX46" fmla="*/ 291509 w 599160"/>
                <a:gd name="connsiteY46" fmla="*/ 17075 h 468773"/>
                <a:gd name="connsiteX47" fmla="*/ 276917 w 599160"/>
                <a:gd name="connsiteY47" fmla="*/ 17075 h 468773"/>
                <a:gd name="connsiteX48" fmla="*/ 277849 w 599160"/>
                <a:gd name="connsiteY48" fmla="*/ 19247 h 468773"/>
                <a:gd name="connsiteX49" fmla="*/ 280022 w 599160"/>
                <a:gd name="connsiteY49" fmla="*/ 20179 h 468773"/>
                <a:gd name="connsiteX50" fmla="*/ 280022 w 599160"/>
                <a:gd name="connsiteY50" fmla="*/ 22352 h 468773"/>
                <a:gd name="connsiteX51" fmla="*/ 284368 w 599160"/>
                <a:gd name="connsiteY51" fmla="*/ 24525 h 468773"/>
                <a:gd name="connsiteX52" fmla="*/ 274745 w 599160"/>
                <a:gd name="connsiteY52" fmla="*/ 33838 h 468773"/>
                <a:gd name="connsiteX53" fmla="*/ 265431 w 599160"/>
                <a:gd name="connsiteY53" fmla="*/ 37253 h 468773"/>
                <a:gd name="connsiteX54" fmla="*/ 256118 w 599160"/>
                <a:gd name="connsiteY54" fmla="*/ 42531 h 468773"/>
                <a:gd name="connsiteX55" fmla="*/ 248977 w 599160"/>
                <a:gd name="connsiteY55" fmla="*/ 48740 h 468773"/>
                <a:gd name="connsiteX56" fmla="*/ 243700 w 599160"/>
                <a:gd name="connsiteY56" fmla="*/ 57122 h 468773"/>
                <a:gd name="connsiteX57" fmla="*/ 240595 w 599160"/>
                <a:gd name="connsiteY57" fmla="*/ 74196 h 468773"/>
                <a:gd name="connsiteX58" fmla="*/ 234387 w 599160"/>
                <a:gd name="connsiteY58" fmla="*/ 72023 h 468773"/>
                <a:gd name="connsiteX59" fmla="*/ 230972 w 599160"/>
                <a:gd name="connsiteY59" fmla="*/ 71092 h 468773"/>
                <a:gd name="connsiteX60" fmla="*/ 226005 w 599160"/>
                <a:gd name="connsiteY60" fmla="*/ 71092 h 468773"/>
                <a:gd name="connsiteX61" fmla="*/ 220727 w 599160"/>
                <a:gd name="connsiteY61" fmla="*/ 68919 h 468773"/>
                <a:gd name="connsiteX62" fmla="*/ 218554 w 599160"/>
                <a:gd name="connsiteY62" fmla="*/ 63641 h 468773"/>
                <a:gd name="connsiteX63" fmla="*/ 218554 w 599160"/>
                <a:gd name="connsiteY63" fmla="*/ 59295 h 468773"/>
                <a:gd name="connsiteX64" fmla="*/ 218554 w 599160"/>
                <a:gd name="connsiteY64" fmla="*/ 56191 h 468773"/>
                <a:gd name="connsiteX65" fmla="*/ 216381 w 599160"/>
                <a:gd name="connsiteY65" fmla="*/ 54017 h 468773"/>
                <a:gd name="connsiteX66" fmla="*/ 209241 w 599160"/>
                <a:gd name="connsiteY66" fmla="*/ 49982 h 468773"/>
                <a:gd name="connsiteX67" fmla="*/ 198685 w 599160"/>
                <a:gd name="connsiteY67" fmla="*/ 56191 h 468773"/>
                <a:gd name="connsiteX68" fmla="*/ 187509 w 599160"/>
                <a:gd name="connsiteY68" fmla="*/ 63641 h 468773"/>
                <a:gd name="connsiteX69" fmla="*/ 176954 w 599160"/>
                <a:gd name="connsiteY69" fmla="*/ 72023 h 468773"/>
                <a:gd name="connsiteX70" fmla="*/ 167641 w 599160"/>
                <a:gd name="connsiteY70" fmla="*/ 81647 h 468773"/>
                <a:gd name="connsiteX71" fmla="*/ 160190 w 599160"/>
                <a:gd name="connsiteY71" fmla="*/ 85683 h 468773"/>
                <a:gd name="connsiteX72" fmla="*/ 160190 w 599160"/>
                <a:gd name="connsiteY72" fmla="*/ 98411 h 468773"/>
                <a:gd name="connsiteX73" fmla="*/ 145599 w 599160"/>
                <a:gd name="connsiteY73" fmla="*/ 103689 h 468773"/>
                <a:gd name="connsiteX74" fmla="*/ 134112 w 599160"/>
                <a:gd name="connsiteY74" fmla="*/ 114554 h 468773"/>
                <a:gd name="connsiteX75" fmla="*/ 126041 w 599160"/>
                <a:gd name="connsiteY75" fmla="*/ 129145 h 468773"/>
                <a:gd name="connsiteX76" fmla="*/ 120763 w 599160"/>
                <a:gd name="connsiteY76" fmla="*/ 143115 h 468773"/>
                <a:gd name="connsiteX77" fmla="*/ 106172 w 599160"/>
                <a:gd name="connsiteY77" fmla="*/ 146220 h 468773"/>
                <a:gd name="connsiteX78" fmla="*/ 89409 w 599160"/>
                <a:gd name="connsiteY78" fmla="*/ 150256 h 468773"/>
                <a:gd name="connsiteX79" fmla="*/ 70782 w 599160"/>
                <a:gd name="connsiteY79" fmla="*/ 153671 h 468773"/>
                <a:gd name="connsiteX80" fmla="*/ 56191 w 599160"/>
                <a:gd name="connsiteY80" fmla="*/ 155533 h 468773"/>
                <a:gd name="connsiteX81" fmla="*/ 47809 w 599160"/>
                <a:gd name="connsiteY81" fmla="*/ 155533 h 468773"/>
                <a:gd name="connsiteX82" fmla="*/ 34149 w 599160"/>
                <a:gd name="connsiteY82" fmla="*/ 161121 h 468773"/>
                <a:gd name="connsiteX83" fmla="*/ 23904 w 599160"/>
                <a:gd name="connsiteY83" fmla="*/ 170435 h 468773"/>
                <a:gd name="connsiteX84" fmla="*/ 16454 w 599160"/>
                <a:gd name="connsiteY84" fmla="*/ 180990 h 468773"/>
                <a:gd name="connsiteX85" fmla="*/ 9313 w 599160"/>
                <a:gd name="connsiteY85" fmla="*/ 192787 h 468773"/>
                <a:gd name="connsiteX86" fmla="*/ 0 w 599160"/>
                <a:gd name="connsiteY86" fmla="*/ 203342 h 468773"/>
                <a:gd name="connsiteX87" fmla="*/ 4036 w 599160"/>
                <a:gd name="connsiteY87" fmla="*/ 216070 h 468773"/>
                <a:gd name="connsiteX88" fmla="*/ 7140 w 599160"/>
                <a:gd name="connsiteY88" fmla="*/ 227557 h 468773"/>
                <a:gd name="connsiteX89" fmla="*/ 16454 w 599160"/>
                <a:gd name="connsiteY89" fmla="*/ 237180 h 468773"/>
                <a:gd name="connsiteX90" fmla="*/ 14591 w 599160"/>
                <a:gd name="connsiteY90" fmla="*/ 240285 h 468773"/>
                <a:gd name="connsiteX91" fmla="*/ 13349 w 599160"/>
                <a:gd name="connsiteY91" fmla="*/ 242458 h 468773"/>
                <a:gd name="connsiteX92" fmla="*/ 11176 w 599160"/>
                <a:gd name="connsiteY92" fmla="*/ 244631 h 468773"/>
                <a:gd name="connsiteX93" fmla="*/ 9313 w 599160"/>
                <a:gd name="connsiteY93" fmla="*/ 242458 h 468773"/>
                <a:gd name="connsiteX94" fmla="*/ 7140 w 599160"/>
                <a:gd name="connsiteY94" fmla="*/ 242458 h 468773"/>
                <a:gd name="connsiteX95" fmla="*/ 4036 w 599160"/>
                <a:gd name="connsiteY95" fmla="*/ 240285 h 468773"/>
                <a:gd name="connsiteX96" fmla="*/ 0 w 599160"/>
                <a:gd name="connsiteY96" fmla="*/ 240285 h 468773"/>
                <a:gd name="connsiteX97" fmla="*/ 4036 w 599160"/>
                <a:gd name="connsiteY97" fmla="*/ 253013 h 468773"/>
                <a:gd name="connsiteX98" fmla="*/ 9313 w 599160"/>
                <a:gd name="connsiteY98" fmla="*/ 270088 h 468773"/>
                <a:gd name="connsiteX99" fmla="*/ 18627 w 599160"/>
                <a:gd name="connsiteY99" fmla="*/ 289025 h 468773"/>
                <a:gd name="connsiteX100" fmla="*/ 25767 w 599160"/>
                <a:gd name="connsiteY100" fmla="*/ 309204 h 468773"/>
                <a:gd name="connsiteX101" fmla="*/ 33218 w 599160"/>
                <a:gd name="connsiteY101" fmla="*/ 327210 h 468773"/>
                <a:gd name="connsiteX102" fmla="*/ 34149 w 599160"/>
                <a:gd name="connsiteY102" fmla="*/ 346147 h 468773"/>
                <a:gd name="connsiteX103" fmla="*/ 33218 w 599160"/>
                <a:gd name="connsiteY103" fmla="*/ 361980 h 468773"/>
                <a:gd name="connsiteX104" fmla="*/ 23904 w 599160"/>
                <a:gd name="connsiteY104" fmla="*/ 375639 h 468773"/>
                <a:gd name="connsiteX105" fmla="*/ 27009 w 599160"/>
                <a:gd name="connsiteY105" fmla="*/ 381227 h 468773"/>
                <a:gd name="connsiteX106" fmla="*/ 33218 w 599160"/>
                <a:gd name="connsiteY106" fmla="*/ 386505 h 468773"/>
                <a:gd name="connsiteX107" fmla="*/ 36322 w 599160"/>
                <a:gd name="connsiteY107" fmla="*/ 391782 h 468773"/>
                <a:gd name="connsiteX108" fmla="*/ 40358 w 599160"/>
                <a:gd name="connsiteY108" fmla="*/ 398923 h 468773"/>
                <a:gd name="connsiteX109" fmla="*/ 54949 w 599160"/>
                <a:gd name="connsiteY109" fmla="*/ 398923 h 468773"/>
                <a:gd name="connsiteX110" fmla="*/ 67677 w 599160"/>
                <a:gd name="connsiteY110" fmla="*/ 397991 h 468773"/>
                <a:gd name="connsiteX111" fmla="*/ 77922 w 599160"/>
                <a:gd name="connsiteY111" fmla="*/ 391782 h 468773"/>
                <a:gd name="connsiteX112" fmla="*/ 91582 w 599160"/>
                <a:gd name="connsiteY112" fmla="*/ 386505 h 468773"/>
                <a:gd name="connsiteX113" fmla="*/ 103999 w 599160"/>
                <a:gd name="connsiteY113" fmla="*/ 383090 h 468773"/>
                <a:gd name="connsiteX114" fmla="*/ 121695 w 599160"/>
                <a:gd name="connsiteY114" fmla="*/ 381227 h 468773"/>
                <a:gd name="connsiteX115" fmla="*/ 138459 w 599160"/>
                <a:gd name="connsiteY115" fmla="*/ 383090 h 468773"/>
                <a:gd name="connsiteX116" fmla="*/ 156154 w 599160"/>
                <a:gd name="connsiteY116" fmla="*/ 383090 h 468773"/>
                <a:gd name="connsiteX117" fmla="*/ 163294 w 599160"/>
                <a:gd name="connsiteY117" fmla="*/ 358875 h 468773"/>
                <a:gd name="connsiteX118" fmla="*/ 176954 w 599160"/>
                <a:gd name="connsiteY118" fmla="*/ 354529 h 468773"/>
                <a:gd name="connsiteX119" fmla="*/ 194649 w 599160"/>
                <a:gd name="connsiteY119" fmla="*/ 351425 h 468773"/>
                <a:gd name="connsiteX120" fmla="*/ 214518 w 599160"/>
                <a:gd name="connsiteY120" fmla="*/ 347078 h 468773"/>
                <a:gd name="connsiteX121" fmla="*/ 234387 w 599160"/>
                <a:gd name="connsiteY121" fmla="*/ 346147 h 468773"/>
                <a:gd name="connsiteX122" fmla="*/ 255186 w 599160"/>
                <a:gd name="connsiteY122" fmla="*/ 343974 h 468773"/>
                <a:gd name="connsiteX123" fmla="*/ 269777 w 599160"/>
                <a:gd name="connsiteY123" fmla="*/ 346147 h 468773"/>
                <a:gd name="connsiteX124" fmla="*/ 280022 w 599160"/>
                <a:gd name="connsiteY124" fmla="*/ 349252 h 468773"/>
                <a:gd name="connsiteX125" fmla="*/ 296786 w 599160"/>
                <a:gd name="connsiteY125" fmla="*/ 351425 h 468773"/>
                <a:gd name="connsiteX126" fmla="*/ 309204 w 599160"/>
                <a:gd name="connsiteY126" fmla="*/ 358875 h 468773"/>
                <a:gd name="connsiteX127" fmla="*/ 318517 w 599160"/>
                <a:gd name="connsiteY127" fmla="*/ 368499 h 468773"/>
                <a:gd name="connsiteX128" fmla="*/ 325968 w 599160"/>
                <a:gd name="connsiteY128" fmla="*/ 379054 h 468773"/>
                <a:gd name="connsiteX129" fmla="*/ 331245 w 599160"/>
                <a:gd name="connsiteY129" fmla="*/ 390541 h 468773"/>
                <a:gd name="connsiteX130" fmla="*/ 345837 w 599160"/>
                <a:gd name="connsiteY130" fmla="*/ 384332 h 468773"/>
                <a:gd name="connsiteX131" fmla="*/ 355150 w 599160"/>
                <a:gd name="connsiteY131" fmla="*/ 379054 h 468773"/>
                <a:gd name="connsiteX132" fmla="*/ 363532 w 599160"/>
                <a:gd name="connsiteY132" fmla="*/ 369431 h 468773"/>
                <a:gd name="connsiteX133" fmla="*/ 363532 w 599160"/>
                <a:gd name="connsiteY133" fmla="*/ 375639 h 468773"/>
                <a:gd name="connsiteX134" fmla="*/ 367568 w 599160"/>
                <a:gd name="connsiteY134" fmla="*/ 375639 h 468773"/>
                <a:gd name="connsiteX135" fmla="*/ 363532 w 599160"/>
                <a:gd name="connsiteY135" fmla="*/ 381227 h 468773"/>
                <a:gd name="connsiteX136" fmla="*/ 358254 w 599160"/>
                <a:gd name="connsiteY136" fmla="*/ 386505 h 468773"/>
                <a:gd name="connsiteX137" fmla="*/ 350804 w 599160"/>
                <a:gd name="connsiteY137" fmla="*/ 390541 h 468773"/>
                <a:gd name="connsiteX138" fmla="*/ 350804 w 599160"/>
                <a:gd name="connsiteY138" fmla="*/ 393645 h 468773"/>
                <a:gd name="connsiteX139" fmla="*/ 356081 w 599160"/>
                <a:gd name="connsiteY139" fmla="*/ 393645 h 468773"/>
                <a:gd name="connsiteX140" fmla="*/ 356081 w 599160"/>
                <a:gd name="connsiteY140" fmla="*/ 398923 h 468773"/>
                <a:gd name="connsiteX141" fmla="*/ 358254 w 599160"/>
                <a:gd name="connsiteY141" fmla="*/ 398923 h 468773"/>
                <a:gd name="connsiteX142" fmla="*/ 360427 w 599160"/>
                <a:gd name="connsiteY142" fmla="*/ 398923 h 468773"/>
                <a:gd name="connsiteX143" fmla="*/ 362290 w 599160"/>
                <a:gd name="connsiteY143" fmla="*/ 397991 h 468773"/>
                <a:gd name="connsiteX144" fmla="*/ 362290 w 599160"/>
                <a:gd name="connsiteY144" fmla="*/ 395818 h 468773"/>
                <a:gd name="connsiteX145" fmla="*/ 363532 w 599160"/>
                <a:gd name="connsiteY145" fmla="*/ 393645 h 468773"/>
                <a:gd name="connsiteX146" fmla="*/ 369741 w 599160"/>
                <a:gd name="connsiteY146" fmla="*/ 395818 h 468773"/>
                <a:gd name="connsiteX147" fmla="*/ 370672 w 599160"/>
                <a:gd name="connsiteY147" fmla="*/ 397991 h 468773"/>
                <a:gd name="connsiteX148" fmla="*/ 372845 w 599160"/>
                <a:gd name="connsiteY148" fmla="*/ 398923 h 468773"/>
                <a:gd name="connsiteX149" fmla="*/ 372845 w 599160"/>
                <a:gd name="connsiteY149" fmla="*/ 401096 h 468773"/>
                <a:gd name="connsiteX150" fmla="*/ 372845 w 599160"/>
                <a:gd name="connsiteY150" fmla="*/ 403269 h 468773"/>
                <a:gd name="connsiteX151" fmla="*/ 370672 w 599160"/>
                <a:gd name="connsiteY151" fmla="*/ 405442 h 468773"/>
                <a:gd name="connsiteX152" fmla="*/ 370672 w 599160"/>
                <a:gd name="connsiteY152" fmla="*/ 406373 h 468773"/>
                <a:gd name="connsiteX153" fmla="*/ 372845 w 599160"/>
                <a:gd name="connsiteY153" fmla="*/ 408547 h 468773"/>
                <a:gd name="connsiteX154" fmla="*/ 376881 w 599160"/>
                <a:gd name="connsiteY154" fmla="*/ 410720 h 468773"/>
                <a:gd name="connsiteX155" fmla="*/ 379986 w 599160"/>
                <a:gd name="connsiteY155" fmla="*/ 413824 h 468773"/>
                <a:gd name="connsiteX156" fmla="*/ 385263 w 599160"/>
                <a:gd name="connsiteY156" fmla="*/ 415997 h 468773"/>
                <a:gd name="connsiteX157" fmla="*/ 391472 w 599160"/>
                <a:gd name="connsiteY157" fmla="*/ 418170 h 468773"/>
                <a:gd name="connsiteX158" fmla="*/ 396750 w 599160"/>
                <a:gd name="connsiteY158" fmla="*/ 419102 h 468773"/>
                <a:gd name="connsiteX159" fmla="*/ 403890 w 599160"/>
                <a:gd name="connsiteY159" fmla="*/ 456355 h 468773"/>
                <a:gd name="connsiteX160" fmla="*/ 420654 w 599160"/>
                <a:gd name="connsiteY160" fmla="*/ 458218 h 468773"/>
                <a:gd name="connsiteX161" fmla="*/ 434314 w 599160"/>
                <a:gd name="connsiteY161" fmla="*/ 460391 h 468773"/>
                <a:gd name="connsiteX162" fmla="*/ 447663 w 599160"/>
                <a:gd name="connsiteY162" fmla="*/ 462564 h 468773"/>
                <a:gd name="connsiteX163" fmla="*/ 458218 w 599160"/>
                <a:gd name="connsiteY163" fmla="*/ 458218 h 468773"/>
                <a:gd name="connsiteX164" fmla="*/ 467531 w 599160"/>
                <a:gd name="connsiteY164" fmla="*/ 451078 h 468773"/>
                <a:gd name="connsiteX165" fmla="*/ 479949 w 599160"/>
                <a:gd name="connsiteY165" fmla="*/ 462564 h 468773"/>
                <a:gd name="connsiteX166" fmla="*/ 491436 w 599160"/>
                <a:gd name="connsiteY166" fmla="*/ 470946 h 468773"/>
                <a:gd name="connsiteX167" fmla="*/ 499818 w 599160"/>
                <a:gd name="connsiteY167" fmla="*/ 467842 h 468773"/>
                <a:gd name="connsiteX168" fmla="*/ 513477 w 599160"/>
                <a:gd name="connsiteY168" fmla="*/ 462564 h 468773"/>
                <a:gd name="connsiteX169" fmla="*/ 525895 w 599160"/>
                <a:gd name="connsiteY169" fmla="*/ 456355 h 468773"/>
                <a:gd name="connsiteX170" fmla="*/ 536450 w 599160"/>
                <a:gd name="connsiteY170" fmla="*/ 451078 h 468773"/>
                <a:gd name="connsiteX171" fmla="*/ 545764 w 599160"/>
                <a:gd name="connsiteY171" fmla="*/ 441454 h 468773"/>
                <a:gd name="connsiteX172" fmla="*/ 551041 w 599160"/>
                <a:gd name="connsiteY172" fmla="*/ 428726 h 468773"/>
                <a:gd name="connsiteX173" fmla="*/ 555077 w 599160"/>
                <a:gd name="connsiteY173" fmla="*/ 412893 h 468773"/>
                <a:gd name="connsiteX174" fmla="*/ 560355 w 599160"/>
                <a:gd name="connsiteY174" fmla="*/ 397991 h 468773"/>
                <a:gd name="connsiteX175" fmla="*/ 563459 w 599160"/>
                <a:gd name="connsiteY175" fmla="*/ 383090 h 468773"/>
                <a:gd name="connsiteX176" fmla="*/ 574945 w 599160"/>
                <a:gd name="connsiteY176" fmla="*/ 358875 h 468773"/>
                <a:gd name="connsiteX177" fmla="*/ 584259 w 599160"/>
                <a:gd name="connsiteY177" fmla="*/ 336523 h 468773"/>
                <a:gd name="connsiteX178" fmla="*/ 592641 w 599160"/>
                <a:gd name="connsiteY178" fmla="*/ 316655 h 468773"/>
                <a:gd name="connsiteX179" fmla="*/ 598850 w 599160"/>
                <a:gd name="connsiteY179" fmla="*/ 294303 h 468773"/>
                <a:gd name="connsiteX180" fmla="*/ 599781 w 599160"/>
                <a:gd name="connsiteY180" fmla="*/ 271950 h 468773"/>
                <a:gd name="connsiteX181" fmla="*/ 596677 w 599160"/>
                <a:gd name="connsiteY181" fmla="*/ 244631 h 4687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</a:cxnLst>
              <a:rect l="l" t="t" r="r" b="b"/>
              <a:pathLst>
                <a:path w="599160" h="468773">
                  <a:moveTo>
                    <a:pt x="587363" y="227557"/>
                  </a:moveTo>
                  <a:lnTo>
                    <a:pt x="578050" y="214828"/>
                  </a:lnTo>
                  <a:lnTo>
                    <a:pt x="567495" y="202100"/>
                  </a:lnTo>
                  <a:lnTo>
                    <a:pt x="560355" y="183163"/>
                  </a:lnTo>
                  <a:lnTo>
                    <a:pt x="540486" y="183163"/>
                  </a:lnTo>
                  <a:lnTo>
                    <a:pt x="536450" y="165157"/>
                  </a:lnTo>
                  <a:lnTo>
                    <a:pt x="526826" y="151498"/>
                  </a:lnTo>
                  <a:lnTo>
                    <a:pt x="523722" y="146220"/>
                  </a:lnTo>
                  <a:lnTo>
                    <a:pt x="520617" y="143115"/>
                  </a:lnTo>
                  <a:lnTo>
                    <a:pt x="514408" y="140942"/>
                  </a:lnTo>
                  <a:lnTo>
                    <a:pt x="509131" y="138769"/>
                  </a:lnTo>
                  <a:lnTo>
                    <a:pt x="499818" y="138769"/>
                  </a:lnTo>
                  <a:lnTo>
                    <a:pt x="496713" y="129145"/>
                  </a:lnTo>
                  <a:lnTo>
                    <a:pt x="492677" y="116417"/>
                  </a:lnTo>
                  <a:lnTo>
                    <a:pt x="487400" y="98411"/>
                  </a:lnTo>
                  <a:lnTo>
                    <a:pt x="484295" y="83820"/>
                  </a:lnTo>
                  <a:lnTo>
                    <a:pt x="479949" y="71092"/>
                  </a:lnTo>
                  <a:lnTo>
                    <a:pt x="479949" y="64573"/>
                  </a:lnTo>
                  <a:lnTo>
                    <a:pt x="476845" y="63641"/>
                  </a:lnTo>
                  <a:lnTo>
                    <a:pt x="472809" y="63641"/>
                  </a:lnTo>
                  <a:lnTo>
                    <a:pt x="467531" y="61468"/>
                  </a:lnTo>
                  <a:lnTo>
                    <a:pt x="463496" y="61468"/>
                  </a:lnTo>
                  <a:lnTo>
                    <a:pt x="458218" y="59295"/>
                  </a:lnTo>
                  <a:lnTo>
                    <a:pt x="456045" y="57122"/>
                  </a:lnTo>
                  <a:lnTo>
                    <a:pt x="452940" y="49982"/>
                  </a:lnTo>
                  <a:lnTo>
                    <a:pt x="448905" y="37253"/>
                  </a:lnTo>
                  <a:lnTo>
                    <a:pt x="443627" y="22352"/>
                  </a:lnTo>
                  <a:lnTo>
                    <a:pt x="441454" y="9624"/>
                  </a:lnTo>
                  <a:lnTo>
                    <a:pt x="440523" y="0"/>
                  </a:lnTo>
                  <a:lnTo>
                    <a:pt x="436487" y="0"/>
                  </a:lnTo>
                  <a:lnTo>
                    <a:pt x="431209" y="19247"/>
                  </a:lnTo>
                  <a:lnTo>
                    <a:pt x="426863" y="42531"/>
                  </a:lnTo>
                  <a:lnTo>
                    <a:pt x="425931" y="66746"/>
                  </a:lnTo>
                  <a:lnTo>
                    <a:pt x="420654" y="91271"/>
                  </a:lnTo>
                  <a:lnTo>
                    <a:pt x="411341" y="105862"/>
                  </a:lnTo>
                  <a:lnTo>
                    <a:pt x="398923" y="105862"/>
                  </a:lnTo>
                  <a:lnTo>
                    <a:pt x="382159" y="100584"/>
                  </a:lnTo>
                  <a:lnTo>
                    <a:pt x="365395" y="91271"/>
                  </a:lnTo>
                  <a:lnTo>
                    <a:pt x="348941" y="81647"/>
                  </a:lnTo>
                  <a:lnTo>
                    <a:pt x="336213" y="74196"/>
                  </a:lnTo>
                  <a:lnTo>
                    <a:pt x="343663" y="49982"/>
                  </a:lnTo>
                  <a:lnTo>
                    <a:pt x="356081" y="33838"/>
                  </a:lnTo>
                  <a:lnTo>
                    <a:pt x="356081" y="24525"/>
                  </a:lnTo>
                  <a:lnTo>
                    <a:pt x="338386" y="26698"/>
                  </a:lnTo>
                  <a:lnTo>
                    <a:pt x="321622" y="26698"/>
                  </a:lnTo>
                  <a:lnTo>
                    <a:pt x="306099" y="24525"/>
                  </a:lnTo>
                  <a:lnTo>
                    <a:pt x="291509" y="17075"/>
                  </a:lnTo>
                  <a:lnTo>
                    <a:pt x="276917" y="17075"/>
                  </a:lnTo>
                  <a:lnTo>
                    <a:pt x="277849" y="19247"/>
                  </a:lnTo>
                  <a:lnTo>
                    <a:pt x="280022" y="20179"/>
                  </a:lnTo>
                  <a:lnTo>
                    <a:pt x="280022" y="22352"/>
                  </a:lnTo>
                  <a:lnTo>
                    <a:pt x="284368" y="24525"/>
                  </a:lnTo>
                  <a:lnTo>
                    <a:pt x="274745" y="33838"/>
                  </a:lnTo>
                  <a:lnTo>
                    <a:pt x="265431" y="37253"/>
                  </a:lnTo>
                  <a:lnTo>
                    <a:pt x="256118" y="42531"/>
                  </a:lnTo>
                  <a:lnTo>
                    <a:pt x="248977" y="48740"/>
                  </a:lnTo>
                  <a:lnTo>
                    <a:pt x="243700" y="57122"/>
                  </a:lnTo>
                  <a:lnTo>
                    <a:pt x="240595" y="74196"/>
                  </a:lnTo>
                  <a:lnTo>
                    <a:pt x="234387" y="72023"/>
                  </a:lnTo>
                  <a:lnTo>
                    <a:pt x="230972" y="71092"/>
                  </a:lnTo>
                  <a:lnTo>
                    <a:pt x="226005" y="71092"/>
                  </a:lnTo>
                  <a:lnTo>
                    <a:pt x="220727" y="68919"/>
                  </a:lnTo>
                  <a:lnTo>
                    <a:pt x="218554" y="63641"/>
                  </a:lnTo>
                  <a:lnTo>
                    <a:pt x="218554" y="59295"/>
                  </a:lnTo>
                  <a:lnTo>
                    <a:pt x="218554" y="56191"/>
                  </a:lnTo>
                  <a:lnTo>
                    <a:pt x="216381" y="54017"/>
                  </a:lnTo>
                  <a:lnTo>
                    <a:pt x="209241" y="49982"/>
                  </a:lnTo>
                  <a:lnTo>
                    <a:pt x="198685" y="56191"/>
                  </a:lnTo>
                  <a:lnTo>
                    <a:pt x="187509" y="63641"/>
                  </a:lnTo>
                  <a:lnTo>
                    <a:pt x="176954" y="72023"/>
                  </a:lnTo>
                  <a:lnTo>
                    <a:pt x="167641" y="81647"/>
                  </a:lnTo>
                  <a:lnTo>
                    <a:pt x="160190" y="85683"/>
                  </a:lnTo>
                  <a:lnTo>
                    <a:pt x="160190" y="98411"/>
                  </a:lnTo>
                  <a:lnTo>
                    <a:pt x="145599" y="103689"/>
                  </a:lnTo>
                  <a:lnTo>
                    <a:pt x="134112" y="114554"/>
                  </a:lnTo>
                  <a:lnTo>
                    <a:pt x="126041" y="129145"/>
                  </a:lnTo>
                  <a:lnTo>
                    <a:pt x="120763" y="143115"/>
                  </a:lnTo>
                  <a:lnTo>
                    <a:pt x="106172" y="146220"/>
                  </a:lnTo>
                  <a:lnTo>
                    <a:pt x="89409" y="150256"/>
                  </a:lnTo>
                  <a:lnTo>
                    <a:pt x="70782" y="153671"/>
                  </a:lnTo>
                  <a:lnTo>
                    <a:pt x="56191" y="155533"/>
                  </a:lnTo>
                  <a:lnTo>
                    <a:pt x="47809" y="155533"/>
                  </a:lnTo>
                  <a:lnTo>
                    <a:pt x="34149" y="161121"/>
                  </a:lnTo>
                  <a:lnTo>
                    <a:pt x="23904" y="170435"/>
                  </a:lnTo>
                  <a:lnTo>
                    <a:pt x="16454" y="180990"/>
                  </a:lnTo>
                  <a:lnTo>
                    <a:pt x="9313" y="192787"/>
                  </a:lnTo>
                  <a:lnTo>
                    <a:pt x="0" y="203342"/>
                  </a:lnTo>
                  <a:lnTo>
                    <a:pt x="4036" y="216070"/>
                  </a:lnTo>
                  <a:lnTo>
                    <a:pt x="7140" y="227557"/>
                  </a:lnTo>
                  <a:lnTo>
                    <a:pt x="16454" y="237180"/>
                  </a:lnTo>
                  <a:lnTo>
                    <a:pt x="14591" y="240285"/>
                  </a:lnTo>
                  <a:lnTo>
                    <a:pt x="13349" y="242458"/>
                  </a:lnTo>
                  <a:lnTo>
                    <a:pt x="11176" y="244631"/>
                  </a:lnTo>
                  <a:lnTo>
                    <a:pt x="9313" y="242458"/>
                  </a:lnTo>
                  <a:lnTo>
                    <a:pt x="7140" y="242458"/>
                  </a:lnTo>
                  <a:lnTo>
                    <a:pt x="4036" y="240285"/>
                  </a:lnTo>
                  <a:lnTo>
                    <a:pt x="0" y="240285"/>
                  </a:lnTo>
                  <a:lnTo>
                    <a:pt x="4036" y="253013"/>
                  </a:lnTo>
                  <a:lnTo>
                    <a:pt x="9313" y="270088"/>
                  </a:lnTo>
                  <a:lnTo>
                    <a:pt x="18627" y="289025"/>
                  </a:lnTo>
                  <a:lnTo>
                    <a:pt x="25767" y="309204"/>
                  </a:lnTo>
                  <a:lnTo>
                    <a:pt x="33218" y="327210"/>
                  </a:lnTo>
                  <a:lnTo>
                    <a:pt x="34149" y="346147"/>
                  </a:lnTo>
                  <a:lnTo>
                    <a:pt x="33218" y="361980"/>
                  </a:lnTo>
                  <a:lnTo>
                    <a:pt x="23904" y="375639"/>
                  </a:lnTo>
                  <a:lnTo>
                    <a:pt x="27009" y="381227"/>
                  </a:lnTo>
                  <a:lnTo>
                    <a:pt x="33218" y="386505"/>
                  </a:lnTo>
                  <a:lnTo>
                    <a:pt x="36322" y="391782"/>
                  </a:lnTo>
                  <a:lnTo>
                    <a:pt x="40358" y="398923"/>
                  </a:lnTo>
                  <a:lnTo>
                    <a:pt x="54949" y="398923"/>
                  </a:lnTo>
                  <a:lnTo>
                    <a:pt x="67677" y="397991"/>
                  </a:lnTo>
                  <a:lnTo>
                    <a:pt x="77922" y="391782"/>
                  </a:lnTo>
                  <a:lnTo>
                    <a:pt x="91582" y="386505"/>
                  </a:lnTo>
                  <a:lnTo>
                    <a:pt x="103999" y="383090"/>
                  </a:lnTo>
                  <a:lnTo>
                    <a:pt x="121695" y="381227"/>
                  </a:lnTo>
                  <a:lnTo>
                    <a:pt x="138459" y="383090"/>
                  </a:lnTo>
                  <a:lnTo>
                    <a:pt x="156154" y="383090"/>
                  </a:lnTo>
                  <a:lnTo>
                    <a:pt x="163294" y="358875"/>
                  </a:lnTo>
                  <a:lnTo>
                    <a:pt x="176954" y="354529"/>
                  </a:lnTo>
                  <a:lnTo>
                    <a:pt x="194649" y="351425"/>
                  </a:lnTo>
                  <a:lnTo>
                    <a:pt x="214518" y="347078"/>
                  </a:lnTo>
                  <a:lnTo>
                    <a:pt x="234387" y="346147"/>
                  </a:lnTo>
                  <a:lnTo>
                    <a:pt x="255186" y="343974"/>
                  </a:lnTo>
                  <a:lnTo>
                    <a:pt x="269777" y="346147"/>
                  </a:lnTo>
                  <a:lnTo>
                    <a:pt x="280022" y="349252"/>
                  </a:lnTo>
                  <a:lnTo>
                    <a:pt x="296786" y="351425"/>
                  </a:lnTo>
                  <a:lnTo>
                    <a:pt x="309204" y="358875"/>
                  </a:lnTo>
                  <a:lnTo>
                    <a:pt x="318517" y="368499"/>
                  </a:lnTo>
                  <a:lnTo>
                    <a:pt x="325968" y="379054"/>
                  </a:lnTo>
                  <a:lnTo>
                    <a:pt x="331245" y="390541"/>
                  </a:lnTo>
                  <a:lnTo>
                    <a:pt x="345837" y="384332"/>
                  </a:lnTo>
                  <a:lnTo>
                    <a:pt x="355150" y="379054"/>
                  </a:lnTo>
                  <a:lnTo>
                    <a:pt x="363532" y="369431"/>
                  </a:lnTo>
                  <a:lnTo>
                    <a:pt x="363532" y="375639"/>
                  </a:lnTo>
                  <a:lnTo>
                    <a:pt x="367568" y="375639"/>
                  </a:lnTo>
                  <a:lnTo>
                    <a:pt x="363532" y="381227"/>
                  </a:lnTo>
                  <a:lnTo>
                    <a:pt x="358254" y="386505"/>
                  </a:lnTo>
                  <a:lnTo>
                    <a:pt x="350804" y="390541"/>
                  </a:lnTo>
                  <a:lnTo>
                    <a:pt x="350804" y="393645"/>
                  </a:lnTo>
                  <a:lnTo>
                    <a:pt x="356081" y="393645"/>
                  </a:lnTo>
                  <a:lnTo>
                    <a:pt x="356081" y="398923"/>
                  </a:lnTo>
                  <a:lnTo>
                    <a:pt x="358254" y="398923"/>
                  </a:lnTo>
                  <a:lnTo>
                    <a:pt x="360427" y="398923"/>
                  </a:lnTo>
                  <a:lnTo>
                    <a:pt x="362290" y="397991"/>
                  </a:lnTo>
                  <a:lnTo>
                    <a:pt x="362290" y="395818"/>
                  </a:lnTo>
                  <a:lnTo>
                    <a:pt x="363532" y="393645"/>
                  </a:lnTo>
                  <a:lnTo>
                    <a:pt x="369741" y="395818"/>
                  </a:lnTo>
                  <a:lnTo>
                    <a:pt x="370672" y="397991"/>
                  </a:lnTo>
                  <a:lnTo>
                    <a:pt x="372845" y="398923"/>
                  </a:lnTo>
                  <a:lnTo>
                    <a:pt x="372845" y="401096"/>
                  </a:lnTo>
                  <a:lnTo>
                    <a:pt x="372845" y="403269"/>
                  </a:lnTo>
                  <a:lnTo>
                    <a:pt x="370672" y="405442"/>
                  </a:lnTo>
                  <a:lnTo>
                    <a:pt x="370672" y="406373"/>
                  </a:lnTo>
                  <a:lnTo>
                    <a:pt x="372845" y="408547"/>
                  </a:lnTo>
                  <a:lnTo>
                    <a:pt x="376881" y="410720"/>
                  </a:lnTo>
                  <a:lnTo>
                    <a:pt x="379986" y="413824"/>
                  </a:lnTo>
                  <a:lnTo>
                    <a:pt x="385263" y="415997"/>
                  </a:lnTo>
                  <a:lnTo>
                    <a:pt x="391472" y="418170"/>
                  </a:lnTo>
                  <a:lnTo>
                    <a:pt x="396750" y="419102"/>
                  </a:lnTo>
                  <a:lnTo>
                    <a:pt x="403890" y="456355"/>
                  </a:lnTo>
                  <a:lnTo>
                    <a:pt x="420654" y="458218"/>
                  </a:lnTo>
                  <a:lnTo>
                    <a:pt x="434314" y="460391"/>
                  </a:lnTo>
                  <a:lnTo>
                    <a:pt x="447663" y="462564"/>
                  </a:lnTo>
                  <a:lnTo>
                    <a:pt x="458218" y="458218"/>
                  </a:lnTo>
                  <a:lnTo>
                    <a:pt x="467531" y="451078"/>
                  </a:lnTo>
                  <a:lnTo>
                    <a:pt x="479949" y="462564"/>
                  </a:lnTo>
                  <a:lnTo>
                    <a:pt x="491436" y="470946"/>
                  </a:lnTo>
                  <a:lnTo>
                    <a:pt x="499818" y="467842"/>
                  </a:lnTo>
                  <a:lnTo>
                    <a:pt x="513477" y="462564"/>
                  </a:lnTo>
                  <a:lnTo>
                    <a:pt x="525895" y="456355"/>
                  </a:lnTo>
                  <a:lnTo>
                    <a:pt x="536450" y="451078"/>
                  </a:lnTo>
                  <a:lnTo>
                    <a:pt x="545764" y="441454"/>
                  </a:lnTo>
                  <a:lnTo>
                    <a:pt x="551041" y="428726"/>
                  </a:lnTo>
                  <a:lnTo>
                    <a:pt x="555077" y="412893"/>
                  </a:lnTo>
                  <a:lnTo>
                    <a:pt x="560355" y="397991"/>
                  </a:lnTo>
                  <a:lnTo>
                    <a:pt x="563459" y="383090"/>
                  </a:lnTo>
                  <a:lnTo>
                    <a:pt x="574945" y="358875"/>
                  </a:lnTo>
                  <a:lnTo>
                    <a:pt x="584259" y="336523"/>
                  </a:lnTo>
                  <a:lnTo>
                    <a:pt x="592641" y="316655"/>
                  </a:lnTo>
                  <a:lnTo>
                    <a:pt x="598850" y="294303"/>
                  </a:lnTo>
                  <a:lnTo>
                    <a:pt x="599781" y="271950"/>
                  </a:lnTo>
                  <a:lnTo>
                    <a:pt x="596677" y="244631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4" name="Freeform: Shape 363">
              <a:extLst>
                <a:ext uri="{FF2B5EF4-FFF2-40B4-BE49-F238E27FC236}">
                  <a16:creationId xmlns:a16="http://schemas.microsoft.com/office/drawing/2014/main" xmlns="" id="{8867DA59-02C5-422F-AE21-73FBB8C038D2}"/>
                </a:ext>
              </a:extLst>
            </p:cNvPr>
            <p:cNvSpPr/>
            <p:nvPr/>
          </p:nvSpPr>
          <p:spPr>
            <a:xfrm>
              <a:off x="7376444" y="5893661"/>
              <a:ext cx="15522" cy="9313"/>
            </a:xfrm>
            <a:custGeom>
              <a:avLst/>
              <a:gdLst>
                <a:gd name="connsiteX0" fmla="*/ 9313 w 15522"/>
                <a:gd name="connsiteY0" fmla="*/ 5278 h 9313"/>
                <a:gd name="connsiteX1" fmla="*/ 9313 w 15522"/>
                <a:gd name="connsiteY1" fmla="*/ 3104 h 9313"/>
                <a:gd name="connsiteX2" fmla="*/ 7140 w 15522"/>
                <a:gd name="connsiteY2" fmla="*/ 2173 h 9313"/>
                <a:gd name="connsiteX3" fmla="*/ 4967 w 15522"/>
                <a:gd name="connsiteY3" fmla="*/ 2173 h 9313"/>
                <a:gd name="connsiteX4" fmla="*/ 3104 w 15522"/>
                <a:gd name="connsiteY4" fmla="*/ 0 h 9313"/>
                <a:gd name="connsiteX5" fmla="*/ 0 w 15522"/>
                <a:gd name="connsiteY5" fmla="*/ 0 h 9313"/>
                <a:gd name="connsiteX6" fmla="*/ 3104 w 15522"/>
                <a:gd name="connsiteY6" fmla="*/ 3104 h 9313"/>
                <a:gd name="connsiteX7" fmla="*/ 4967 w 15522"/>
                <a:gd name="connsiteY7" fmla="*/ 5278 h 9313"/>
                <a:gd name="connsiteX8" fmla="*/ 7140 w 15522"/>
                <a:gd name="connsiteY8" fmla="*/ 7451 h 9313"/>
                <a:gd name="connsiteX9" fmla="*/ 10245 w 15522"/>
                <a:gd name="connsiteY9" fmla="*/ 9624 h 9313"/>
                <a:gd name="connsiteX10" fmla="*/ 16454 w 15522"/>
                <a:gd name="connsiteY10" fmla="*/ 10555 h 9313"/>
                <a:gd name="connsiteX11" fmla="*/ 16454 w 15522"/>
                <a:gd name="connsiteY11" fmla="*/ 7451 h 9313"/>
                <a:gd name="connsiteX12" fmla="*/ 12418 w 15522"/>
                <a:gd name="connsiteY12" fmla="*/ 7451 h 9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5522" h="9313">
                  <a:moveTo>
                    <a:pt x="9313" y="5278"/>
                  </a:moveTo>
                  <a:lnTo>
                    <a:pt x="9313" y="3104"/>
                  </a:lnTo>
                  <a:lnTo>
                    <a:pt x="7140" y="2173"/>
                  </a:lnTo>
                  <a:lnTo>
                    <a:pt x="4967" y="2173"/>
                  </a:lnTo>
                  <a:lnTo>
                    <a:pt x="3104" y="0"/>
                  </a:lnTo>
                  <a:lnTo>
                    <a:pt x="0" y="0"/>
                  </a:lnTo>
                  <a:lnTo>
                    <a:pt x="3104" y="3104"/>
                  </a:lnTo>
                  <a:lnTo>
                    <a:pt x="4967" y="5278"/>
                  </a:lnTo>
                  <a:lnTo>
                    <a:pt x="7140" y="7451"/>
                  </a:lnTo>
                  <a:lnTo>
                    <a:pt x="10245" y="9624"/>
                  </a:lnTo>
                  <a:lnTo>
                    <a:pt x="16454" y="10555"/>
                  </a:lnTo>
                  <a:lnTo>
                    <a:pt x="16454" y="7451"/>
                  </a:lnTo>
                  <a:lnTo>
                    <a:pt x="12418" y="7451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5" name="Freeform: Shape 364">
              <a:extLst>
                <a:ext uri="{FF2B5EF4-FFF2-40B4-BE49-F238E27FC236}">
                  <a16:creationId xmlns:a16="http://schemas.microsoft.com/office/drawing/2014/main" xmlns="" id="{BD42DBB0-103B-4890-8B62-7ADB518A6949}"/>
                </a:ext>
              </a:extLst>
            </p:cNvPr>
            <p:cNvSpPr/>
            <p:nvPr/>
          </p:nvSpPr>
          <p:spPr>
            <a:xfrm>
              <a:off x="2900127" y="5457796"/>
              <a:ext cx="55880" cy="37253"/>
            </a:xfrm>
            <a:custGeom>
              <a:avLst/>
              <a:gdLst>
                <a:gd name="connsiteX0" fmla="*/ 29182 w 55880"/>
                <a:gd name="connsiteY0" fmla="*/ 5278 h 37253"/>
                <a:gd name="connsiteX1" fmla="*/ 12418 w 55880"/>
                <a:gd name="connsiteY1" fmla="*/ 0 h 37253"/>
                <a:gd name="connsiteX2" fmla="*/ 10245 w 55880"/>
                <a:gd name="connsiteY2" fmla="*/ 1863 h 37253"/>
                <a:gd name="connsiteX3" fmla="*/ 8072 w 55880"/>
                <a:gd name="connsiteY3" fmla="*/ 1863 h 37253"/>
                <a:gd name="connsiteX4" fmla="*/ 8072 w 55880"/>
                <a:gd name="connsiteY4" fmla="*/ 3104 h 37253"/>
                <a:gd name="connsiteX5" fmla="*/ 7140 w 55880"/>
                <a:gd name="connsiteY5" fmla="*/ 3104 h 37253"/>
                <a:gd name="connsiteX6" fmla="*/ 3104 w 55880"/>
                <a:gd name="connsiteY6" fmla="*/ 5278 h 37253"/>
                <a:gd name="connsiteX7" fmla="*/ 3104 w 55880"/>
                <a:gd name="connsiteY7" fmla="*/ 18006 h 37253"/>
                <a:gd name="connsiteX8" fmla="*/ 3104 w 55880"/>
                <a:gd name="connsiteY8" fmla="*/ 27319 h 37253"/>
                <a:gd name="connsiteX9" fmla="*/ 0 w 55880"/>
                <a:gd name="connsiteY9" fmla="*/ 36943 h 37253"/>
                <a:gd name="connsiteX10" fmla="*/ 3104 w 55880"/>
                <a:gd name="connsiteY10" fmla="*/ 36943 h 37253"/>
                <a:gd name="connsiteX11" fmla="*/ 3104 w 55880"/>
                <a:gd name="connsiteY11" fmla="*/ 40047 h 37253"/>
                <a:gd name="connsiteX12" fmla="*/ 15522 w 55880"/>
                <a:gd name="connsiteY12" fmla="*/ 36943 h 37253"/>
                <a:gd name="connsiteX13" fmla="*/ 27009 w 55880"/>
                <a:gd name="connsiteY13" fmla="*/ 34770 h 37253"/>
                <a:gd name="connsiteX14" fmla="*/ 39427 w 55880"/>
                <a:gd name="connsiteY14" fmla="*/ 32597 h 37253"/>
                <a:gd name="connsiteX15" fmla="*/ 51844 w 55880"/>
                <a:gd name="connsiteY15" fmla="*/ 24215 h 37253"/>
                <a:gd name="connsiteX16" fmla="*/ 56191 w 55880"/>
                <a:gd name="connsiteY16" fmla="*/ 24215 h 37253"/>
                <a:gd name="connsiteX17" fmla="*/ 56191 w 55880"/>
                <a:gd name="connsiteY17" fmla="*/ 19868 h 37253"/>
                <a:gd name="connsiteX18" fmla="*/ 41600 w 55880"/>
                <a:gd name="connsiteY18" fmla="*/ 12418 h 372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55880" h="37253">
                  <a:moveTo>
                    <a:pt x="29182" y="5278"/>
                  </a:moveTo>
                  <a:lnTo>
                    <a:pt x="12418" y="0"/>
                  </a:lnTo>
                  <a:lnTo>
                    <a:pt x="10245" y="1863"/>
                  </a:lnTo>
                  <a:lnTo>
                    <a:pt x="8072" y="1863"/>
                  </a:lnTo>
                  <a:lnTo>
                    <a:pt x="8072" y="3104"/>
                  </a:lnTo>
                  <a:lnTo>
                    <a:pt x="7140" y="3104"/>
                  </a:lnTo>
                  <a:lnTo>
                    <a:pt x="3104" y="5278"/>
                  </a:lnTo>
                  <a:lnTo>
                    <a:pt x="3104" y="18006"/>
                  </a:lnTo>
                  <a:lnTo>
                    <a:pt x="3104" y="27319"/>
                  </a:lnTo>
                  <a:lnTo>
                    <a:pt x="0" y="36943"/>
                  </a:lnTo>
                  <a:lnTo>
                    <a:pt x="3104" y="36943"/>
                  </a:lnTo>
                  <a:lnTo>
                    <a:pt x="3104" y="40047"/>
                  </a:lnTo>
                  <a:lnTo>
                    <a:pt x="15522" y="36943"/>
                  </a:lnTo>
                  <a:lnTo>
                    <a:pt x="27009" y="34770"/>
                  </a:lnTo>
                  <a:lnTo>
                    <a:pt x="39427" y="32597"/>
                  </a:lnTo>
                  <a:lnTo>
                    <a:pt x="51844" y="24215"/>
                  </a:lnTo>
                  <a:lnTo>
                    <a:pt x="56191" y="24215"/>
                  </a:lnTo>
                  <a:lnTo>
                    <a:pt x="56191" y="19868"/>
                  </a:lnTo>
                  <a:lnTo>
                    <a:pt x="41600" y="12418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6" name="Freeform: Shape 365">
              <a:extLst>
                <a:ext uri="{FF2B5EF4-FFF2-40B4-BE49-F238E27FC236}">
                  <a16:creationId xmlns:a16="http://schemas.microsoft.com/office/drawing/2014/main" xmlns="" id="{7EB2D182-C462-4CA1-A876-19FAB6FD309D}"/>
                </a:ext>
              </a:extLst>
            </p:cNvPr>
            <p:cNvSpPr/>
            <p:nvPr/>
          </p:nvSpPr>
          <p:spPr>
            <a:xfrm>
              <a:off x="6488880" y="5710498"/>
              <a:ext cx="301132" cy="207999"/>
            </a:xfrm>
            <a:custGeom>
              <a:avLst/>
              <a:gdLst>
                <a:gd name="connsiteX0" fmla="*/ 284368 w 301132"/>
                <a:gd name="connsiteY0" fmla="*/ 210793 h 207998"/>
                <a:gd name="connsiteX1" fmla="*/ 294613 w 301132"/>
                <a:gd name="connsiteY1" fmla="*/ 207378 h 207998"/>
                <a:gd name="connsiteX2" fmla="*/ 297718 w 301132"/>
                <a:gd name="connsiteY2" fmla="*/ 205515 h 207998"/>
                <a:gd name="connsiteX3" fmla="*/ 299891 w 301132"/>
                <a:gd name="connsiteY3" fmla="*/ 205515 h 207998"/>
                <a:gd name="connsiteX4" fmla="*/ 302064 w 301132"/>
                <a:gd name="connsiteY4" fmla="*/ 203342 h 207998"/>
                <a:gd name="connsiteX5" fmla="*/ 303926 w 301132"/>
                <a:gd name="connsiteY5" fmla="*/ 203342 h 207998"/>
                <a:gd name="connsiteX6" fmla="*/ 287473 w 301132"/>
                <a:gd name="connsiteY6" fmla="*/ 195891 h 207998"/>
                <a:gd name="connsiteX7" fmla="*/ 269777 w 301132"/>
                <a:gd name="connsiteY7" fmla="*/ 186267 h 207998"/>
                <a:gd name="connsiteX8" fmla="*/ 250840 w 301132"/>
                <a:gd name="connsiteY8" fmla="*/ 178817 h 207998"/>
                <a:gd name="connsiteX9" fmla="*/ 234387 w 301132"/>
                <a:gd name="connsiteY9" fmla="*/ 173539 h 207998"/>
                <a:gd name="connsiteX10" fmla="*/ 226936 w 301132"/>
                <a:gd name="connsiteY10" fmla="*/ 175712 h 207998"/>
                <a:gd name="connsiteX11" fmla="*/ 219796 w 301132"/>
                <a:gd name="connsiteY11" fmla="*/ 178817 h 207998"/>
                <a:gd name="connsiteX12" fmla="*/ 211413 w 301132"/>
                <a:gd name="connsiteY12" fmla="*/ 183163 h 207998"/>
                <a:gd name="connsiteX13" fmla="*/ 199927 w 301132"/>
                <a:gd name="connsiteY13" fmla="*/ 183163 h 207998"/>
                <a:gd name="connsiteX14" fmla="*/ 190614 w 301132"/>
                <a:gd name="connsiteY14" fmla="*/ 177886 h 207998"/>
                <a:gd name="connsiteX15" fmla="*/ 184094 w 301132"/>
                <a:gd name="connsiteY15" fmla="*/ 171366 h 207998"/>
                <a:gd name="connsiteX16" fmla="*/ 174781 w 301132"/>
                <a:gd name="connsiteY16" fmla="*/ 168262 h 207998"/>
                <a:gd name="connsiteX17" fmla="*/ 160190 w 301132"/>
                <a:gd name="connsiteY17" fmla="*/ 166089 h 207998"/>
                <a:gd name="connsiteX18" fmla="*/ 160190 w 301132"/>
                <a:gd name="connsiteY18" fmla="*/ 144047 h 207998"/>
                <a:gd name="connsiteX19" fmla="*/ 163294 w 301132"/>
                <a:gd name="connsiteY19" fmla="*/ 126041 h 207998"/>
                <a:gd name="connsiteX20" fmla="*/ 145599 w 301132"/>
                <a:gd name="connsiteY20" fmla="*/ 111140 h 207998"/>
                <a:gd name="connsiteX21" fmla="*/ 133181 w 301132"/>
                <a:gd name="connsiteY21" fmla="*/ 92202 h 207998"/>
                <a:gd name="connsiteX22" fmla="*/ 121695 w 301132"/>
                <a:gd name="connsiteY22" fmla="*/ 76370 h 207998"/>
                <a:gd name="connsiteX23" fmla="*/ 109277 w 301132"/>
                <a:gd name="connsiteY23" fmla="*/ 61468 h 207998"/>
                <a:gd name="connsiteX24" fmla="*/ 101826 w 301132"/>
                <a:gd name="connsiteY24" fmla="*/ 54018 h 207998"/>
                <a:gd name="connsiteX25" fmla="*/ 99964 w 301132"/>
                <a:gd name="connsiteY25" fmla="*/ 54018 h 207998"/>
                <a:gd name="connsiteX26" fmla="*/ 99964 w 301132"/>
                <a:gd name="connsiteY26" fmla="*/ 51844 h 207998"/>
                <a:gd name="connsiteX27" fmla="*/ 94686 w 301132"/>
                <a:gd name="connsiteY27" fmla="*/ 47809 h 207998"/>
                <a:gd name="connsiteX28" fmla="*/ 76991 w 301132"/>
                <a:gd name="connsiteY28" fmla="*/ 39116 h 207998"/>
                <a:gd name="connsiteX29" fmla="*/ 62400 w 301132"/>
                <a:gd name="connsiteY29" fmla="*/ 29803 h 207998"/>
                <a:gd name="connsiteX30" fmla="*/ 47809 w 301132"/>
                <a:gd name="connsiteY30" fmla="*/ 20179 h 207998"/>
                <a:gd name="connsiteX31" fmla="*/ 34149 w 301132"/>
                <a:gd name="connsiteY31" fmla="*/ 4346 h 207998"/>
                <a:gd name="connsiteX32" fmla="*/ 0 w 301132"/>
                <a:gd name="connsiteY32" fmla="*/ 0 h 207998"/>
                <a:gd name="connsiteX33" fmla="*/ 4967 w 301132"/>
                <a:gd name="connsiteY33" fmla="*/ 17075 h 207998"/>
                <a:gd name="connsiteX34" fmla="*/ 16454 w 301132"/>
                <a:gd name="connsiteY34" fmla="*/ 27630 h 207998"/>
                <a:gd name="connsiteX35" fmla="*/ 29182 w 301132"/>
                <a:gd name="connsiteY35" fmla="*/ 39116 h 207998"/>
                <a:gd name="connsiteX36" fmla="*/ 40358 w 301132"/>
                <a:gd name="connsiteY36" fmla="*/ 47809 h 207998"/>
                <a:gd name="connsiteX37" fmla="*/ 50913 w 301132"/>
                <a:gd name="connsiteY37" fmla="*/ 61468 h 207998"/>
                <a:gd name="connsiteX38" fmla="*/ 62400 w 301132"/>
                <a:gd name="connsiteY38" fmla="*/ 77301 h 207998"/>
                <a:gd name="connsiteX39" fmla="*/ 72644 w 301132"/>
                <a:gd name="connsiteY39" fmla="*/ 98411 h 207998"/>
                <a:gd name="connsiteX40" fmla="*/ 85373 w 301132"/>
                <a:gd name="connsiteY40" fmla="*/ 118590 h 207998"/>
                <a:gd name="connsiteX41" fmla="*/ 97790 w 301132"/>
                <a:gd name="connsiteY41" fmla="*/ 136596 h 207998"/>
                <a:gd name="connsiteX42" fmla="*/ 114555 w 301132"/>
                <a:gd name="connsiteY42" fmla="*/ 153671 h 207998"/>
                <a:gd name="connsiteX43" fmla="*/ 133181 w 301132"/>
                <a:gd name="connsiteY43" fmla="*/ 164226 h 207998"/>
                <a:gd name="connsiteX44" fmla="*/ 155223 w 301132"/>
                <a:gd name="connsiteY44" fmla="*/ 170435 h 207998"/>
                <a:gd name="connsiteX45" fmla="*/ 153050 w 301132"/>
                <a:gd name="connsiteY45" fmla="*/ 173539 h 207998"/>
                <a:gd name="connsiteX46" fmla="*/ 150877 w 301132"/>
                <a:gd name="connsiteY46" fmla="*/ 175712 h 207998"/>
                <a:gd name="connsiteX47" fmla="*/ 147772 w 301132"/>
                <a:gd name="connsiteY47" fmla="*/ 178817 h 207998"/>
                <a:gd name="connsiteX48" fmla="*/ 155223 w 301132"/>
                <a:gd name="connsiteY48" fmla="*/ 183163 h 207998"/>
                <a:gd name="connsiteX49" fmla="*/ 170745 w 301132"/>
                <a:gd name="connsiteY49" fmla="*/ 190614 h 207998"/>
                <a:gd name="connsiteX50" fmla="*/ 190614 w 301132"/>
                <a:gd name="connsiteY50" fmla="*/ 195891 h 207998"/>
                <a:gd name="connsiteX51" fmla="*/ 216691 w 301132"/>
                <a:gd name="connsiteY51" fmla="*/ 201169 h 207998"/>
                <a:gd name="connsiteX52" fmla="*/ 240595 w 301132"/>
                <a:gd name="connsiteY52" fmla="*/ 207378 h 207998"/>
                <a:gd name="connsiteX53" fmla="*/ 263569 w 301132"/>
                <a:gd name="connsiteY53" fmla="*/ 210793 h 207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301132" h="207998">
                  <a:moveTo>
                    <a:pt x="284368" y="210793"/>
                  </a:moveTo>
                  <a:lnTo>
                    <a:pt x="294613" y="207378"/>
                  </a:lnTo>
                  <a:lnTo>
                    <a:pt x="297718" y="205515"/>
                  </a:lnTo>
                  <a:lnTo>
                    <a:pt x="299891" y="205515"/>
                  </a:lnTo>
                  <a:lnTo>
                    <a:pt x="302064" y="203342"/>
                  </a:lnTo>
                  <a:lnTo>
                    <a:pt x="303926" y="203342"/>
                  </a:lnTo>
                  <a:lnTo>
                    <a:pt x="287473" y="195891"/>
                  </a:lnTo>
                  <a:lnTo>
                    <a:pt x="269777" y="186267"/>
                  </a:lnTo>
                  <a:lnTo>
                    <a:pt x="250840" y="178817"/>
                  </a:lnTo>
                  <a:lnTo>
                    <a:pt x="234387" y="173539"/>
                  </a:lnTo>
                  <a:lnTo>
                    <a:pt x="226936" y="175712"/>
                  </a:lnTo>
                  <a:lnTo>
                    <a:pt x="219796" y="178817"/>
                  </a:lnTo>
                  <a:lnTo>
                    <a:pt x="211413" y="183163"/>
                  </a:lnTo>
                  <a:lnTo>
                    <a:pt x="199927" y="183163"/>
                  </a:lnTo>
                  <a:lnTo>
                    <a:pt x="190614" y="177886"/>
                  </a:lnTo>
                  <a:lnTo>
                    <a:pt x="184094" y="171366"/>
                  </a:lnTo>
                  <a:lnTo>
                    <a:pt x="174781" y="168262"/>
                  </a:lnTo>
                  <a:lnTo>
                    <a:pt x="160190" y="166089"/>
                  </a:lnTo>
                  <a:lnTo>
                    <a:pt x="160190" y="144047"/>
                  </a:lnTo>
                  <a:lnTo>
                    <a:pt x="163294" y="126041"/>
                  </a:lnTo>
                  <a:lnTo>
                    <a:pt x="145599" y="111140"/>
                  </a:lnTo>
                  <a:lnTo>
                    <a:pt x="133181" y="92202"/>
                  </a:lnTo>
                  <a:lnTo>
                    <a:pt x="121695" y="76370"/>
                  </a:lnTo>
                  <a:lnTo>
                    <a:pt x="109277" y="61468"/>
                  </a:lnTo>
                  <a:lnTo>
                    <a:pt x="101826" y="54018"/>
                  </a:lnTo>
                  <a:lnTo>
                    <a:pt x="99964" y="54018"/>
                  </a:lnTo>
                  <a:lnTo>
                    <a:pt x="99964" y="51844"/>
                  </a:lnTo>
                  <a:lnTo>
                    <a:pt x="94686" y="47809"/>
                  </a:lnTo>
                  <a:lnTo>
                    <a:pt x="76991" y="39116"/>
                  </a:lnTo>
                  <a:lnTo>
                    <a:pt x="62400" y="29803"/>
                  </a:lnTo>
                  <a:lnTo>
                    <a:pt x="47809" y="20179"/>
                  </a:lnTo>
                  <a:lnTo>
                    <a:pt x="34149" y="4346"/>
                  </a:lnTo>
                  <a:lnTo>
                    <a:pt x="0" y="0"/>
                  </a:lnTo>
                  <a:lnTo>
                    <a:pt x="4967" y="17075"/>
                  </a:lnTo>
                  <a:lnTo>
                    <a:pt x="16454" y="27630"/>
                  </a:lnTo>
                  <a:lnTo>
                    <a:pt x="29182" y="39116"/>
                  </a:lnTo>
                  <a:lnTo>
                    <a:pt x="40358" y="47809"/>
                  </a:lnTo>
                  <a:lnTo>
                    <a:pt x="50913" y="61468"/>
                  </a:lnTo>
                  <a:lnTo>
                    <a:pt x="62400" y="77301"/>
                  </a:lnTo>
                  <a:lnTo>
                    <a:pt x="72644" y="98411"/>
                  </a:lnTo>
                  <a:lnTo>
                    <a:pt x="85373" y="118590"/>
                  </a:lnTo>
                  <a:lnTo>
                    <a:pt x="97790" y="136596"/>
                  </a:lnTo>
                  <a:lnTo>
                    <a:pt x="114555" y="153671"/>
                  </a:lnTo>
                  <a:lnTo>
                    <a:pt x="133181" y="164226"/>
                  </a:lnTo>
                  <a:lnTo>
                    <a:pt x="155223" y="170435"/>
                  </a:lnTo>
                  <a:lnTo>
                    <a:pt x="153050" y="173539"/>
                  </a:lnTo>
                  <a:lnTo>
                    <a:pt x="150877" y="175712"/>
                  </a:lnTo>
                  <a:lnTo>
                    <a:pt x="147772" y="178817"/>
                  </a:lnTo>
                  <a:lnTo>
                    <a:pt x="155223" y="183163"/>
                  </a:lnTo>
                  <a:lnTo>
                    <a:pt x="170745" y="190614"/>
                  </a:lnTo>
                  <a:lnTo>
                    <a:pt x="190614" y="195891"/>
                  </a:lnTo>
                  <a:lnTo>
                    <a:pt x="216691" y="201169"/>
                  </a:lnTo>
                  <a:lnTo>
                    <a:pt x="240595" y="207378"/>
                  </a:lnTo>
                  <a:lnTo>
                    <a:pt x="263569" y="210793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7" name="Freeform: Shape 366">
              <a:extLst>
                <a:ext uri="{FF2B5EF4-FFF2-40B4-BE49-F238E27FC236}">
                  <a16:creationId xmlns:a16="http://schemas.microsoft.com/office/drawing/2014/main" xmlns="" id="{AED08F9F-3154-4D5A-BC14-E3C083014A29}"/>
                </a:ext>
              </a:extLst>
            </p:cNvPr>
            <p:cNvSpPr/>
            <p:nvPr/>
          </p:nvSpPr>
          <p:spPr>
            <a:xfrm>
              <a:off x="7403453" y="5901112"/>
              <a:ext cx="24836" cy="21731"/>
            </a:xfrm>
            <a:custGeom>
              <a:avLst/>
              <a:gdLst>
                <a:gd name="connsiteX0" fmla="*/ 26078 w 24835"/>
                <a:gd name="connsiteY0" fmla="*/ 24215 h 21731"/>
                <a:gd name="connsiteX1" fmla="*/ 21731 w 24835"/>
                <a:gd name="connsiteY1" fmla="*/ 18006 h 21731"/>
                <a:gd name="connsiteX2" fmla="*/ 19869 w 24835"/>
                <a:gd name="connsiteY2" fmla="*/ 12728 h 21731"/>
                <a:gd name="connsiteX3" fmla="*/ 16454 w 24835"/>
                <a:gd name="connsiteY3" fmla="*/ 9624 h 21731"/>
                <a:gd name="connsiteX4" fmla="*/ 11487 w 24835"/>
                <a:gd name="connsiteY4" fmla="*/ 5278 h 21731"/>
                <a:gd name="connsiteX5" fmla="*/ 7140 w 24835"/>
                <a:gd name="connsiteY5" fmla="*/ 3104 h 21731"/>
                <a:gd name="connsiteX6" fmla="*/ 0 w 24835"/>
                <a:gd name="connsiteY6" fmla="*/ 0 h 21731"/>
                <a:gd name="connsiteX7" fmla="*/ 4036 w 24835"/>
                <a:gd name="connsiteY7" fmla="*/ 7451 h 21731"/>
                <a:gd name="connsiteX8" fmla="*/ 7140 w 24835"/>
                <a:gd name="connsiteY8" fmla="*/ 12728 h 21731"/>
                <a:gd name="connsiteX9" fmla="*/ 11487 w 24835"/>
                <a:gd name="connsiteY9" fmla="*/ 16764 h 21731"/>
                <a:gd name="connsiteX10" fmla="*/ 16454 w 24835"/>
                <a:gd name="connsiteY10" fmla="*/ 20179 h 21731"/>
                <a:gd name="connsiteX11" fmla="*/ 19869 w 24835"/>
                <a:gd name="connsiteY11" fmla="*/ 24215 h 217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4835" h="21731">
                  <a:moveTo>
                    <a:pt x="26078" y="24215"/>
                  </a:moveTo>
                  <a:lnTo>
                    <a:pt x="21731" y="18006"/>
                  </a:lnTo>
                  <a:lnTo>
                    <a:pt x="19869" y="12728"/>
                  </a:lnTo>
                  <a:lnTo>
                    <a:pt x="16454" y="9624"/>
                  </a:lnTo>
                  <a:lnTo>
                    <a:pt x="11487" y="5278"/>
                  </a:lnTo>
                  <a:lnTo>
                    <a:pt x="7140" y="3104"/>
                  </a:lnTo>
                  <a:lnTo>
                    <a:pt x="0" y="0"/>
                  </a:lnTo>
                  <a:lnTo>
                    <a:pt x="4036" y="7451"/>
                  </a:lnTo>
                  <a:lnTo>
                    <a:pt x="7140" y="12728"/>
                  </a:lnTo>
                  <a:lnTo>
                    <a:pt x="11487" y="16764"/>
                  </a:lnTo>
                  <a:lnTo>
                    <a:pt x="16454" y="20179"/>
                  </a:lnTo>
                  <a:lnTo>
                    <a:pt x="19869" y="24215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8" name="Freeform: Shape 367">
              <a:extLst>
                <a:ext uri="{FF2B5EF4-FFF2-40B4-BE49-F238E27FC236}">
                  <a16:creationId xmlns:a16="http://schemas.microsoft.com/office/drawing/2014/main" xmlns="" id="{0E8C58A0-F8E4-41B3-96DE-A7EC5E4C39A7}"/>
                </a:ext>
              </a:extLst>
            </p:cNvPr>
            <p:cNvSpPr/>
            <p:nvPr/>
          </p:nvSpPr>
          <p:spPr>
            <a:xfrm>
              <a:off x="7568921" y="6290411"/>
              <a:ext cx="93134" cy="145910"/>
            </a:xfrm>
            <a:custGeom>
              <a:avLst/>
              <a:gdLst>
                <a:gd name="connsiteX0" fmla="*/ 89719 w 93133"/>
                <a:gd name="connsiteY0" fmla="*/ 63641 h 145909"/>
                <a:gd name="connsiteX1" fmla="*/ 87546 w 93133"/>
                <a:gd name="connsiteY1" fmla="*/ 66746 h 145909"/>
                <a:gd name="connsiteX2" fmla="*/ 83510 w 93133"/>
                <a:gd name="connsiteY2" fmla="*/ 69850 h 145909"/>
                <a:gd name="connsiteX3" fmla="*/ 80406 w 93133"/>
                <a:gd name="connsiteY3" fmla="*/ 69850 h 145909"/>
                <a:gd name="connsiteX4" fmla="*/ 78232 w 93133"/>
                <a:gd name="connsiteY4" fmla="*/ 69850 h 145909"/>
                <a:gd name="connsiteX5" fmla="*/ 75128 w 93133"/>
                <a:gd name="connsiteY5" fmla="*/ 69850 h 145909"/>
                <a:gd name="connsiteX6" fmla="*/ 68919 w 93133"/>
                <a:gd name="connsiteY6" fmla="*/ 69850 h 145909"/>
                <a:gd name="connsiteX7" fmla="*/ 63641 w 93133"/>
                <a:gd name="connsiteY7" fmla="*/ 69850 h 145909"/>
                <a:gd name="connsiteX8" fmla="*/ 53086 w 93133"/>
                <a:gd name="connsiteY8" fmla="*/ 48740 h 145909"/>
                <a:gd name="connsiteX9" fmla="*/ 38495 w 93133"/>
                <a:gd name="connsiteY9" fmla="*/ 31976 h 145909"/>
                <a:gd name="connsiteX10" fmla="*/ 23904 w 93133"/>
                <a:gd name="connsiteY10" fmla="*/ 17075 h 145909"/>
                <a:gd name="connsiteX11" fmla="*/ 7451 w 93133"/>
                <a:gd name="connsiteY11" fmla="*/ 0 h 145909"/>
                <a:gd name="connsiteX12" fmla="*/ 0 w 93133"/>
                <a:gd name="connsiteY12" fmla="*/ 0 h 145909"/>
                <a:gd name="connsiteX13" fmla="*/ 4346 w 93133"/>
                <a:gd name="connsiteY13" fmla="*/ 11797 h 145909"/>
                <a:gd name="connsiteX14" fmla="*/ 9313 w 93133"/>
                <a:gd name="connsiteY14" fmla="*/ 26388 h 145909"/>
                <a:gd name="connsiteX15" fmla="*/ 17695 w 93133"/>
                <a:gd name="connsiteY15" fmla="*/ 42531 h 145909"/>
                <a:gd name="connsiteX16" fmla="*/ 29182 w 93133"/>
                <a:gd name="connsiteY16" fmla="*/ 61468 h 145909"/>
                <a:gd name="connsiteX17" fmla="*/ 36633 w 93133"/>
                <a:gd name="connsiteY17" fmla="*/ 74196 h 145909"/>
                <a:gd name="connsiteX18" fmla="*/ 43773 w 93133"/>
                <a:gd name="connsiteY18" fmla="*/ 81647 h 145909"/>
                <a:gd name="connsiteX19" fmla="*/ 38495 w 93133"/>
                <a:gd name="connsiteY19" fmla="*/ 86925 h 145909"/>
                <a:gd name="connsiteX20" fmla="*/ 32286 w 93133"/>
                <a:gd name="connsiteY20" fmla="*/ 92202 h 145909"/>
                <a:gd name="connsiteX21" fmla="*/ 27319 w 93133"/>
                <a:gd name="connsiteY21" fmla="*/ 96238 h 145909"/>
                <a:gd name="connsiteX22" fmla="*/ 23904 w 93133"/>
                <a:gd name="connsiteY22" fmla="*/ 101826 h 145909"/>
                <a:gd name="connsiteX23" fmla="*/ 22042 w 93133"/>
                <a:gd name="connsiteY23" fmla="*/ 103689 h 145909"/>
                <a:gd name="connsiteX24" fmla="*/ 22042 w 93133"/>
                <a:gd name="connsiteY24" fmla="*/ 105862 h 145909"/>
                <a:gd name="connsiteX25" fmla="*/ 23904 w 93133"/>
                <a:gd name="connsiteY25" fmla="*/ 107104 h 145909"/>
                <a:gd name="connsiteX26" fmla="*/ 27319 w 93133"/>
                <a:gd name="connsiteY26" fmla="*/ 108966 h 145909"/>
                <a:gd name="connsiteX27" fmla="*/ 31355 w 93133"/>
                <a:gd name="connsiteY27" fmla="*/ 111140 h 145909"/>
                <a:gd name="connsiteX28" fmla="*/ 34459 w 93133"/>
                <a:gd name="connsiteY28" fmla="*/ 113313 h 145909"/>
                <a:gd name="connsiteX29" fmla="*/ 38495 w 93133"/>
                <a:gd name="connsiteY29" fmla="*/ 114244 h 145909"/>
                <a:gd name="connsiteX30" fmla="*/ 41910 w 93133"/>
                <a:gd name="connsiteY30" fmla="*/ 116417 h 145909"/>
                <a:gd name="connsiteX31" fmla="*/ 43773 w 93133"/>
                <a:gd name="connsiteY31" fmla="*/ 118590 h 145909"/>
                <a:gd name="connsiteX32" fmla="*/ 43773 w 93133"/>
                <a:gd name="connsiteY32" fmla="*/ 121695 h 145909"/>
                <a:gd name="connsiteX33" fmla="*/ 43773 w 93133"/>
                <a:gd name="connsiteY33" fmla="*/ 126041 h 145909"/>
                <a:gd name="connsiteX34" fmla="*/ 41910 w 93133"/>
                <a:gd name="connsiteY34" fmla="*/ 129145 h 145909"/>
                <a:gd name="connsiteX35" fmla="*/ 41910 w 93133"/>
                <a:gd name="connsiteY35" fmla="*/ 135665 h 145909"/>
                <a:gd name="connsiteX36" fmla="*/ 41910 w 93133"/>
                <a:gd name="connsiteY36" fmla="*/ 138769 h 145909"/>
                <a:gd name="connsiteX37" fmla="*/ 43773 w 93133"/>
                <a:gd name="connsiteY37" fmla="*/ 142805 h 145909"/>
                <a:gd name="connsiteX38" fmla="*/ 43773 w 93133"/>
                <a:gd name="connsiteY38" fmla="*/ 148083 h 145909"/>
                <a:gd name="connsiteX39" fmla="*/ 54328 w 93133"/>
                <a:gd name="connsiteY39" fmla="*/ 136596 h 145909"/>
                <a:gd name="connsiteX40" fmla="*/ 63641 w 93133"/>
                <a:gd name="connsiteY40" fmla="*/ 126041 h 145909"/>
                <a:gd name="connsiteX41" fmla="*/ 75128 w 93133"/>
                <a:gd name="connsiteY41" fmla="*/ 114244 h 145909"/>
                <a:gd name="connsiteX42" fmla="*/ 75128 w 93133"/>
                <a:gd name="connsiteY42" fmla="*/ 101826 h 145909"/>
                <a:gd name="connsiteX43" fmla="*/ 87546 w 93133"/>
                <a:gd name="connsiteY43" fmla="*/ 101826 h 145909"/>
                <a:gd name="connsiteX44" fmla="*/ 89719 w 93133"/>
                <a:gd name="connsiteY44" fmla="*/ 98411 h 145909"/>
                <a:gd name="connsiteX45" fmla="*/ 90650 w 93133"/>
                <a:gd name="connsiteY45" fmla="*/ 92202 h 145909"/>
                <a:gd name="connsiteX46" fmla="*/ 92823 w 93133"/>
                <a:gd name="connsiteY46" fmla="*/ 86925 h 145909"/>
                <a:gd name="connsiteX47" fmla="*/ 94996 w 93133"/>
                <a:gd name="connsiteY47" fmla="*/ 81647 h 145909"/>
                <a:gd name="connsiteX48" fmla="*/ 94996 w 93133"/>
                <a:gd name="connsiteY48" fmla="*/ 57122 h 145909"/>
                <a:gd name="connsiteX49" fmla="*/ 90650 w 93133"/>
                <a:gd name="connsiteY49" fmla="*/ 57122 h 1459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93133" h="145909">
                  <a:moveTo>
                    <a:pt x="89719" y="63641"/>
                  </a:moveTo>
                  <a:lnTo>
                    <a:pt x="87546" y="66746"/>
                  </a:lnTo>
                  <a:lnTo>
                    <a:pt x="83510" y="69850"/>
                  </a:lnTo>
                  <a:lnTo>
                    <a:pt x="80406" y="69850"/>
                  </a:lnTo>
                  <a:lnTo>
                    <a:pt x="78232" y="69850"/>
                  </a:lnTo>
                  <a:lnTo>
                    <a:pt x="75128" y="69850"/>
                  </a:lnTo>
                  <a:lnTo>
                    <a:pt x="68919" y="69850"/>
                  </a:lnTo>
                  <a:lnTo>
                    <a:pt x="63641" y="69850"/>
                  </a:lnTo>
                  <a:lnTo>
                    <a:pt x="53086" y="48740"/>
                  </a:lnTo>
                  <a:lnTo>
                    <a:pt x="38495" y="31976"/>
                  </a:lnTo>
                  <a:lnTo>
                    <a:pt x="23904" y="17075"/>
                  </a:lnTo>
                  <a:lnTo>
                    <a:pt x="7451" y="0"/>
                  </a:lnTo>
                  <a:lnTo>
                    <a:pt x="0" y="0"/>
                  </a:lnTo>
                  <a:lnTo>
                    <a:pt x="4346" y="11797"/>
                  </a:lnTo>
                  <a:lnTo>
                    <a:pt x="9313" y="26388"/>
                  </a:lnTo>
                  <a:lnTo>
                    <a:pt x="17695" y="42531"/>
                  </a:lnTo>
                  <a:lnTo>
                    <a:pt x="29182" y="61468"/>
                  </a:lnTo>
                  <a:lnTo>
                    <a:pt x="36633" y="74196"/>
                  </a:lnTo>
                  <a:lnTo>
                    <a:pt x="43773" y="81647"/>
                  </a:lnTo>
                  <a:lnTo>
                    <a:pt x="38495" y="86925"/>
                  </a:lnTo>
                  <a:lnTo>
                    <a:pt x="32286" y="92202"/>
                  </a:lnTo>
                  <a:lnTo>
                    <a:pt x="27319" y="96238"/>
                  </a:lnTo>
                  <a:lnTo>
                    <a:pt x="23904" y="101826"/>
                  </a:lnTo>
                  <a:lnTo>
                    <a:pt x="22042" y="103689"/>
                  </a:lnTo>
                  <a:lnTo>
                    <a:pt x="22042" y="105862"/>
                  </a:lnTo>
                  <a:lnTo>
                    <a:pt x="23904" y="107104"/>
                  </a:lnTo>
                  <a:lnTo>
                    <a:pt x="27319" y="108966"/>
                  </a:lnTo>
                  <a:lnTo>
                    <a:pt x="31355" y="111140"/>
                  </a:lnTo>
                  <a:lnTo>
                    <a:pt x="34459" y="113313"/>
                  </a:lnTo>
                  <a:lnTo>
                    <a:pt x="38495" y="114244"/>
                  </a:lnTo>
                  <a:lnTo>
                    <a:pt x="41910" y="116417"/>
                  </a:lnTo>
                  <a:lnTo>
                    <a:pt x="43773" y="118590"/>
                  </a:lnTo>
                  <a:lnTo>
                    <a:pt x="43773" y="121695"/>
                  </a:lnTo>
                  <a:lnTo>
                    <a:pt x="43773" y="126041"/>
                  </a:lnTo>
                  <a:lnTo>
                    <a:pt x="41910" y="129145"/>
                  </a:lnTo>
                  <a:lnTo>
                    <a:pt x="41910" y="135665"/>
                  </a:lnTo>
                  <a:lnTo>
                    <a:pt x="41910" y="138769"/>
                  </a:lnTo>
                  <a:lnTo>
                    <a:pt x="43773" y="142805"/>
                  </a:lnTo>
                  <a:lnTo>
                    <a:pt x="43773" y="148083"/>
                  </a:lnTo>
                  <a:lnTo>
                    <a:pt x="54328" y="136596"/>
                  </a:lnTo>
                  <a:lnTo>
                    <a:pt x="63641" y="126041"/>
                  </a:lnTo>
                  <a:lnTo>
                    <a:pt x="75128" y="114244"/>
                  </a:lnTo>
                  <a:lnTo>
                    <a:pt x="75128" y="101826"/>
                  </a:lnTo>
                  <a:lnTo>
                    <a:pt x="87546" y="101826"/>
                  </a:lnTo>
                  <a:lnTo>
                    <a:pt x="89719" y="98411"/>
                  </a:lnTo>
                  <a:lnTo>
                    <a:pt x="90650" y="92202"/>
                  </a:lnTo>
                  <a:lnTo>
                    <a:pt x="92823" y="86925"/>
                  </a:lnTo>
                  <a:lnTo>
                    <a:pt x="94996" y="81647"/>
                  </a:lnTo>
                  <a:lnTo>
                    <a:pt x="94996" y="57122"/>
                  </a:lnTo>
                  <a:lnTo>
                    <a:pt x="90650" y="57122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9" name="Freeform: Shape 368">
              <a:extLst>
                <a:ext uri="{FF2B5EF4-FFF2-40B4-BE49-F238E27FC236}">
                  <a16:creationId xmlns:a16="http://schemas.microsoft.com/office/drawing/2014/main" xmlns="" id="{81020FDC-128C-40F2-979B-5560D4B16805}"/>
                </a:ext>
              </a:extLst>
            </p:cNvPr>
            <p:cNvSpPr/>
            <p:nvPr/>
          </p:nvSpPr>
          <p:spPr>
            <a:xfrm>
              <a:off x="7483548" y="6426076"/>
              <a:ext cx="117969" cy="136596"/>
            </a:xfrm>
            <a:custGeom>
              <a:avLst/>
              <a:gdLst>
                <a:gd name="connsiteX0" fmla="*/ 116728 w 117969"/>
                <a:gd name="connsiteY0" fmla="*/ 7140 h 136596"/>
                <a:gd name="connsiteX1" fmla="*/ 116728 w 117969"/>
                <a:gd name="connsiteY1" fmla="*/ 3104 h 136596"/>
                <a:gd name="connsiteX2" fmla="*/ 114555 w 117969"/>
                <a:gd name="connsiteY2" fmla="*/ 3104 h 136596"/>
                <a:gd name="connsiteX3" fmla="*/ 112692 w 117969"/>
                <a:gd name="connsiteY3" fmla="*/ 3104 h 136596"/>
                <a:gd name="connsiteX4" fmla="*/ 112692 w 117969"/>
                <a:gd name="connsiteY4" fmla="*/ 5278 h 136596"/>
                <a:gd name="connsiteX5" fmla="*/ 110519 w 117969"/>
                <a:gd name="connsiteY5" fmla="*/ 8382 h 136596"/>
                <a:gd name="connsiteX6" fmla="*/ 109277 w 117969"/>
                <a:gd name="connsiteY6" fmla="*/ 10555 h 136596"/>
                <a:gd name="connsiteX7" fmla="*/ 109277 w 117969"/>
                <a:gd name="connsiteY7" fmla="*/ 12418 h 136596"/>
                <a:gd name="connsiteX8" fmla="*/ 105241 w 117969"/>
                <a:gd name="connsiteY8" fmla="*/ 8382 h 136596"/>
                <a:gd name="connsiteX9" fmla="*/ 103068 w 117969"/>
                <a:gd name="connsiteY9" fmla="*/ 7140 h 136596"/>
                <a:gd name="connsiteX10" fmla="*/ 102137 w 117969"/>
                <a:gd name="connsiteY10" fmla="*/ 5278 h 136596"/>
                <a:gd name="connsiteX11" fmla="*/ 99963 w 117969"/>
                <a:gd name="connsiteY11" fmla="*/ 3104 h 136596"/>
                <a:gd name="connsiteX12" fmla="*/ 95928 w 117969"/>
                <a:gd name="connsiteY12" fmla="*/ 931 h 136596"/>
                <a:gd name="connsiteX13" fmla="*/ 92823 w 117969"/>
                <a:gd name="connsiteY13" fmla="*/ 0 h 136596"/>
                <a:gd name="connsiteX14" fmla="*/ 87546 w 117969"/>
                <a:gd name="connsiteY14" fmla="*/ 8382 h 136596"/>
                <a:gd name="connsiteX15" fmla="*/ 80406 w 117969"/>
                <a:gd name="connsiteY15" fmla="*/ 23283 h 136596"/>
                <a:gd name="connsiteX16" fmla="*/ 70782 w 117969"/>
                <a:gd name="connsiteY16" fmla="*/ 37874 h 136596"/>
                <a:gd name="connsiteX17" fmla="*/ 63641 w 117969"/>
                <a:gd name="connsiteY17" fmla="*/ 52776 h 136596"/>
                <a:gd name="connsiteX18" fmla="*/ 54328 w 117969"/>
                <a:gd name="connsiteY18" fmla="*/ 65504 h 136596"/>
                <a:gd name="connsiteX19" fmla="*/ 49051 w 117969"/>
                <a:gd name="connsiteY19" fmla="*/ 71713 h 136596"/>
                <a:gd name="connsiteX20" fmla="*/ 38495 w 117969"/>
                <a:gd name="connsiteY20" fmla="*/ 75128 h 136596"/>
                <a:gd name="connsiteX21" fmla="*/ 27009 w 117969"/>
                <a:gd name="connsiteY21" fmla="*/ 76991 h 136596"/>
                <a:gd name="connsiteX22" fmla="*/ 16764 w 117969"/>
                <a:gd name="connsiteY22" fmla="*/ 80406 h 136596"/>
                <a:gd name="connsiteX23" fmla="*/ 12418 w 117969"/>
                <a:gd name="connsiteY23" fmla="*/ 84441 h 136596"/>
                <a:gd name="connsiteX24" fmla="*/ 10555 w 117969"/>
                <a:gd name="connsiteY24" fmla="*/ 89719 h 136596"/>
                <a:gd name="connsiteX25" fmla="*/ 9313 w 117969"/>
                <a:gd name="connsiteY25" fmla="*/ 94997 h 136596"/>
                <a:gd name="connsiteX26" fmla="*/ 7451 w 117969"/>
                <a:gd name="connsiteY26" fmla="*/ 99343 h 136596"/>
                <a:gd name="connsiteX27" fmla="*/ 5277 w 117969"/>
                <a:gd name="connsiteY27" fmla="*/ 104620 h 136596"/>
                <a:gd name="connsiteX28" fmla="*/ 0 w 117969"/>
                <a:gd name="connsiteY28" fmla="*/ 108967 h 136596"/>
                <a:gd name="connsiteX29" fmla="*/ 7451 w 117969"/>
                <a:gd name="connsiteY29" fmla="*/ 119522 h 136596"/>
                <a:gd name="connsiteX30" fmla="*/ 14591 w 117969"/>
                <a:gd name="connsiteY30" fmla="*/ 124799 h 136596"/>
                <a:gd name="connsiteX31" fmla="*/ 23904 w 117969"/>
                <a:gd name="connsiteY31" fmla="*/ 131008 h 136596"/>
                <a:gd name="connsiteX32" fmla="*/ 32286 w 117969"/>
                <a:gd name="connsiteY32" fmla="*/ 137528 h 136596"/>
                <a:gd name="connsiteX33" fmla="*/ 39737 w 117969"/>
                <a:gd name="connsiteY33" fmla="*/ 137528 h 136596"/>
                <a:gd name="connsiteX34" fmla="*/ 45946 w 117969"/>
                <a:gd name="connsiteY34" fmla="*/ 132250 h 136596"/>
                <a:gd name="connsiteX35" fmla="*/ 51224 w 117969"/>
                <a:gd name="connsiteY35" fmla="*/ 128835 h 136596"/>
                <a:gd name="connsiteX36" fmla="*/ 56191 w 117969"/>
                <a:gd name="connsiteY36" fmla="*/ 124799 h 136596"/>
                <a:gd name="connsiteX37" fmla="*/ 61468 w 117969"/>
                <a:gd name="connsiteY37" fmla="*/ 121695 h 136596"/>
                <a:gd name="connsiteX38" fmla="*/ 65814 w 117969"/>
                <a:gd name="connsiteY38" fmla="*/ 117349 h 136596"/>
                <a:gd name="connsiteX39" fmla="*/ 67677 w 117969"/>
                <a:gd name="connsiteY39" fmla="*/ 109898 h 136596"/>
                <a:gd name="connsiteX40" fmla="*/ 67677 w 117969"/>
                <a:gd name="connsiteY40" fmla="*/ 104620 h 136596"/>
                <a:gd name="connsiteX41" fmla="*/ 68919 w 117969"/>
                <a:gd name="connsiteY41" fmla="*/ 99343 h 136596"/>
                <a:gd name="connsiteX42" fmla="*/ 68919 w 117969"/>
                <a:gd name="connsiteY42" fmla="*/ 94065 h 136596"/>
                <a:gd name="connsiteX43" fmla="*/ 72955 w 117969"/>
                <a:gd name="connsiteY43" fmla="*/ 87856 h 136596"/>
                <a:gd name="connsiteX44" fmla="*/ 76059 w 117969"/>
                <a:gd name="connsiteY44" fmla="*/ 86614 h 136596"/>
                <a:gd name="connsiteX45" fmla="*/ 82268 w 117969"/>
                <a:gd name="connsiteY45" fmla="*/ 82268 h 136596"/>
                <a:gd name="connsiteX46" fmla="*/ 87546 w 117969"/>
                <a:gd name="connsiteY46" fmla="*/ 80406 h 136596"/>
                <a:gd name="connsiteX47" fmla="*/ 92823 w 117969"/>
                <a:gd name="connsiteY47" fmla="*/ 79164 h 136596"/>
                <a:gd name="connsiteX48" fmla="*/ 98101 w 117969"/>
                <a:gd name="connsiteY48" fmla="*/ 75128 h 136596"/>
                <a:gd name="connsiteX49" fmla="*/ 99963 w 117969"/>
                <a:gd name="connsiteY49" fmla="*/ 71713 h 136596"/>
                <a:gd name="connsiteX50" fmla="*/ 95928 w 117969"/>
                <a:gd name="connsiteY50" fmla="*/ 60227 h 136596"/>
                <a:gd name="connsiteX51" fmla="*/ 107414 w 117969"/>
                <a:gd name="connsiteY51" fmla="*/ 42221 h 136596"/>
                <a:gd name="connsiteX52" fmla="*/ 119832 w 117969"/>
                <a:gd name="connsiteY52" fmla="*/ 27319 h 136596"/>
                <a:gd name="connsiteX53" fmla="*/ 119832 w 117969"/>
                <a:gd name="connsiteY53" fmla="*/ 22042 h 136596"/>
                <a:gd name="connsiteX54" fmla="*/ 119832 w 117969"/>
                <a:gd name="connsiteY54" fmla="*/ 15833 h 136596"/>
                <a:gd name="connsiteX55" fmla="*/ 117659 w 117969"/>
                <a:gd name="connsiteY55" fmla="*/ 10555 h 1365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</a:cxnLst>
              <a:rect l="l" t="t" r="r" b="b"/>
              <a:pathLst>
                <a:path w="117969" h="136596">
                  <a:moveTo>
                    <a:pt x="116728" y="7140"/>
                  </a:moveTo>
                  <a:lnTo>
                    <a:pt x="116728" y="3104"/>
                  </a:lnTo>
                  <a:lnTo>
                    <a:pt x="114555" y="3104"/>
                  </a:lnTo>
                  <a:lnTo>
                    <a:pt x="112692" y="3104"/>
                  </a:lnTo>
                  <a:lnTo>
                    <a:pt x="112692" y="5278"/>
                  </a:lnTo>
                  <a:lnTo>
                    <a:pt x="110519" y="8382"/>
                  </a:lnTo>
                  <a:lnTo>
                    <a:pt x="109277" y="10555"/>
                  </a:lnTo>
                  <a:lnTo>
                    <a:pt x="109277" y="12418"/>
                  </a:lnTo>
                  <a:lnTo>
                    <a:pt x="105241" y="8382"/>
                  </a:lnTo>
                  <a:lnTo>
                    <a:pt x="103068" y="7140"/>
                  </a:lnTo>
                  <a:lnTo>
                    <a:pt x="102137" y="5278"/>
                  </a:lnTo>
                  <a:lnTo>
                    <a:pt x="99963" y="3104"/>
                  </a:lnTo>
                  <a:lnTo>
                    <a:pt x="95928" y="931"/>
                  </a:lnTo>
                  <a:lnTo>
                    <a:pt x="92823" y="0"/>
                  </a:lnTo>
                  <a:lnTo>
                    <a:pt x="87546" y="8382"/>
                  </a:lnTo>
                  <a:lnTo>
                    <a:pt x="80406" y="23283"/>
                  </a:lnTo>
                  <a:lnTo>
                    <a:pt x="70782" y="37874"/>
                  </a:lnTo>
                  <a:lnTo>
                    <a:pt x="63641" y="52776"/>
                  </a:lnTo>
                  <a:lnTo>
                    <a:pt x="54328" y="65504"/>
                  </a:lnTo>
                  <a:lnTo>
                    <a:pt x="49051" y="71713"/>
                  </a:lnTo>
                  <a:lnTo>
                    <a:pt x="38495" y="75128"/>
                  </a:lnTo>
                  <a:lnTo>
                    <a:pt x="27009" y="76991"/>
                  </a:lnTo>
                  <a:lnTo>
                    <a:pt x="16764" y="80406"/>
                  </a:lnTo>
                  <a:lnTo>
                    <a:pt x="12418" y="84441"/>
                  </a:lnTo>
                  <a:lnTo>
                    <a:pt x="10555" y="89719"/>
                  </a:lnTo>
                  <a:lnTo>
                    <a:pt x="9313" y="94997"/>
                  </a:lnTo>
                  <a:lnTo>
                    <a:pt x="7451" y="99343"/>
                  </a:lnTo>
                  <a:lnTo>
                    <a:pt x="5277" y="104620"/>
                  </a:lnTo>
                  <a:lnTo>
                    <a:pt x="0" y="108967"/>
                  </a:lnTo>
                  <a:lnTo>
                    <a:pt x="7451" y="119522"/>
                  </a:lnTo>
                  <a:lnTo>
                    <a:pt x="14591" y="124799"/>
                  </a:lnTo>
                  <a:lnTo>
                    <a:pt x="23904" y="131008"/>
                  </a:lnTo>
                  <a:lnTo>
                    <a:pt x="32286" y="137528"/>
                  </a:lnTo>
                  <a:lnTo>
                    <a:pt x="39737" y="137528"/>
                  </a:lnTo>
                  <a:lnTo>
                    <a:pt x="45946" y="132250"/>
                  </a:lnTo>
                  <a:lnTo>
                    <a:pt x="51224" y="128835"/>
                  </a:lnTo>
                  <a:lnTo>
                    <a:pt x="56191" y="124799"/>
                  </a:lnTo>
                  <a:lnTo>
                    <a:pt x="61468" y="121695"/>
                  </a:lnTo>
                  <a:lnTo>
                    <a:pt x="65814" y="117349"/>
                  </a:lnTo>
                  <a:lnTo>
                    <a:pt x="67677" y="109898"/>
                  </a:lnTo>
                  <a:lnTo>
                    <a:pt x="67677" y="104620"/>
                  </a:lnTo>
                  <a:lnTo>
                    <a:pt x="68919" y="99343"/>
                  </a:lnTo>
                  <a:lnTo>
                    <a:pt x="68919" y="94065"/>
                  </a:lnTo>
                  <a:lnTo>
                    <a:pt x="72955" y="87856"/>
                  </a:lnTo>
                  <a:lnTo>
                    <a:pt x="76059" y="86614"/>
                  </a:lnTo>
                  <a:lnTo>
                    <a:pt x="82268" y="82268"/>
                  </a:lnTo>
                  <a:lnTo>
                    <a:pt x="87546" y="80406"/>
                  </a:lnTo>
                  <a:lnTo>
                    <a:pt x="92823" y="79164"/>
                  </a:lnTo>
                  <a:lnTo>
                    <a:pt x="98101" y="75128"/>
                  </a:lnTo>
                  <a:lnTo>
                    <a:pt x="99963" y="71713"/>
                  </a:lnTo>
                  <a:lnTo>
                    <a:pt x="95928" y="60227"/>
                  </a:lnTo>
                  <a:lnTo>
                    <a:pt x="107414" y="42221"/>
                  </a:lnTo>
                  <a:lnTo>
                    <a:pt x="119832" y="27319"/>
                  </a:lnTo>
                  <a:lnTo>
                    <a:pt x="119832" y="22042"/>
                  </a:lnTo>
                  <a:lnTo>
                    <a:pt x="119832" y="15833"/>
                  </a:lnTo>
                  <a:lnTo>
                    <a:pt x="117659" y="10555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0" name="Freeform: Shape 369">
              <a:extLst>
                <a:ext uri="{FF2B5EF4-FFF2-40B4-BE49-F238E27FC236}">
                  <a16:creationId xmlns:a16="http://schemas.microsoft.com/office/drawing/2014/main" xmlns="" id="{0FFA7E0E-5C2B-49F4-93FE-2570DE8FA6A0}"/>
                </a:ext>
              </a:extLst>
            </p:cNvPr>
            <p:cNvSpPr/>
            <p:nvPr/>
          </p:nvSpPr>
          <p:spPr>
            <a:xfrm>
              <a:off x="7696203" y="6032431"/>
              <a:ext cx="18627" cy="27940"/>
            </a:xfrm>
            <a:custGeom>
              <a:avLst/>
              <a:gdLst>
                <a:gd name="connsiteX0" fmla="*/ 19558 w 18626"/>
                <a:gd name="connsiteY0" fmla="*/ 30424 h 27940"/>
                <a:gd name="connsiteX1" fmla="*/ 18627 w 18626"/>
                <a:gd name="connsiteY1" fmla="*/ 23283 h 27940"/>
                <a:gd name="connsiteX2" fmla="*/ 16454 w 18626"/>
                <a:gd name="connsiteY2" fmla="*/ 16764 h 27940"/>
                <a:gd name="connsiteX3" fmla="*/ 12418 w 18626"/>
                <a:gd name="connsiteY3" fmla="*/ 10555 h 27940"/>
                <a:gd name="connsiteX4" fmla="*/ 11486 w 18626"/>
                <a:gd name="connsiteY4" fmla="*/ 7140 h 27940"/>
                <a:gd name="connsiteX5" fmla="*/ 9313 w 18626"/>
                <a:gd name="connsiteY5" fmla="*/ 5278 h 27940"/>
                <a:gd name="connsiteX6" fmla="*/ 9313 w 18626"/>
                <a:gd name="connsiteY6" fmla="*/ 3104 h 27940"/>
                <a:gd name="connsiteX7" fmla="*/ 7140 w 18626"/>
                <a:gd name="connsiteY7" fmla="*/ 1863 h 27940"/>
                <a:gd name="connsiteX8" fmla="*/ 4036 w 18626"/>
                <a:gd name="connsiteY8" fmla="*/ 0 h 27940"/>
                <a:gd name="connsiteX9" fmla="*/ 0 w 18626"/>
                <a:gd name="connsiteY9" fmla="*/ 0 h 27940"/>
                <a:gd name="connsiteX10" fmla="*/ 1863 w 18626"/>
                <a:gd name="connsiteY10" fmla="*/ 5278 h 27940"/>
                <a:gd name="connsiteX11" fmla="*/ 4036 w 18626"/>
                <a:gd name="connsiteY11" fmla="*/ 10555 h 27940"/>
                <a:gd name="connsiteX12" fmla="*/ 4967 w 18626"/>
                <a:gd name="connsiteY12" fmla="*/ 14591 h 27940"/>
                <a:gd name="connsiteX13" fmla="*/ 7140 w 18626"/>
                <a:gd name="connsiteY13" fmla="*/ 19869 h 27940"/>
                <a:gd name="connsiteX14" fmla="*/ 12418 w 18626"/>
                <a:gd name="connsiteY14" fmla="*/ 23283 h 27940"/>
                <a:gd name="connsiteX15" fmla="*/ 12418 w 18626"/>
                <a:gd name="connsiteY15" fmla="*/ 30424 h 27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8626" h="27940">
                  <a:moveTo>
                    <a:pt x="19558" y="30424"/>
                  </a:moveTo>
                  <a:lnTo>
                    <a:pt x="18627" y="23283"/>
                  </a:lnTo>
                  <a:lnTo>
                    <a:pt x="16454" y="16764"/>
                  </a:lnTo>
                  <a:lnTo>
                    <a:pt x="12418" y="10555"/>
                  </a:lnTo>
                  <a:lnTo>
                    <a:pt x="11486" y="7140"/>
                  </a:lnTo>
                  <a:lnTo>
                    <a:pt x="9313" y="5278"/>
                  </a:lnTo>
                  <a:lnTo>
                    <a:pt x="9313" y="3104"/>
                  </a:lnTo>
                  <a:lnTo>
                    <a:pt x="7140" y="1863"/>
                  </a:lnTo>
                  <a:lnTo>
                    <a:pt x="4036" y="0"/>
                  </a:lnTo>
                  <a:lnTo>
                    <a:pt x="0" y="0"/>
                  </a:lnTo>
                  <a:lnTo>
                    <a:pt x="1863" y="5278"/>
                  </a:lnTo>
                  <a:lnTo>
                    <a:pt x="4036" y="10555"/>
                  </a:lnTo>
                  <a:lnTo>
                    <a:pt x="4967" y="14591"/>
                  </a:lnTo>
                  <a:lnTo>
                    <a:pt x="7140" y="19869"/>
                  </a:lnTo>
                  <a:lnTo>
                    <a:pt x="12418" y="23283"/>
                  </a:lnTo>
                  <a:lnTo>
                    <a:pt x="12418" y="30424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1" name="Freeform: Shape 370">
              <a:extLst>
                <a:ext uri="{FF2B5EF4-FFF2-40B4-BE49-F238E27FC236}">
                  <a16:creationId xmlns:a16="http://schemas.microsoft.com/office/drawing/2014/main" xmlns="" id="{B75E35A9-2A29-478A-8331-E30BE08EB42C}"/>
                </a:ext>
              </a:extLst>
            </p:cNvPr>
            <p:cNvSpPr/>
            <p:nvPr/>
          </p:nvSpPr>
          <p:spPr>
            <a:xfrm>
              <a:off x="7436671" y="5917876"/>
              <a:ext cx="18627" cy="21731"/>
            </a:xfrm>
            <a:custGeom>
              <a:avLst/>
              <a:gdLst>
                <a:gd name="connsiteX0" fmla="*/ 12418 w 18626"/>
                <a:gd name="connsiteY0" fmla="*/ 23283 h 21731"/>
                <a:gd name="connsiteX1" fmla="*/ 19869 w 18626"/>
                <a:gd name="connsiteY1" fmla="*/ 23283 h 21731"/>
                <a:gd name="connsiteX2" fmla="*/ 12418 w 18626"/>
                <a:gd name="connsiteY2" fmla="*/ 0 h 21731"/>
                <a:gd name="connsiteX3" fmla="*/ 0 w 18626"/>
                <a:gd name="connsiteY3" fmla="*/ 0 h 21731"/>
                <a:gd name="connsiteX4" fmla="*/ 931 w 18626"/>
                <a:gd name="connsiteY4" fmla="*/ 5277 h 21731"/>
                <a:gd name="connsiteX5" fmla="*/ 3104 w 18626"/>
                <a:gd name="connsiteY5" fmla="*/ 8692 h 21731"/>
                <a:gd name="connsiteX6" fmla="*/ 5277 w 18626"/>
                <a:gd name="connsiteY6" fmla="*/ 12728 h 21731"/>
                <a:gd name="connsiteX7" fmla="*/ 7451 w 18626"/>
                <a:gd name="connsiteY7" fmla="*/ 16143 h 21731"/>
                <a:gd name="connsiteX8" fmla="*/ 12418 w 18626"/>
                <a:gd name="connsiteY8" fmla="*/ 20179 h 217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626" h="21731">
                  <a:moveTo>
                    <a:pt x="12418" y="23283"/>
                  </a:moveTo>
                  <a:lnTo>
                    <a:pt x="19869" y="23283"/>
                  </a:lnTo>
                  <a:lnTo>
                    <a:pt x="12418" y="0"/>
                  </a:lnTo>
                  <a:lnTo>
                    <a:pt x="0" y="0"/>
                  </a:lnTo>
                  <a:lnTo>
                    <a:pt x="931" y="5277"/>
                  </a:lnTo>
                  <a:lnTo>
                    <a:pt x="3104" y="8692"/>
                  </a:lnTo>
                  <a:lnTo>
                    <a:pt x="5277" y="12728"/>
                  </a:lnTo>
                  <a:lnTo>
                    <a:pt x="7451" y="16143"/>
                  </a:lnTo>
                  <a:lnTo>
                    <a:pt x="12418" y="20179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2" name="Freeform: Shape 371">
              <a:extLst>
                <a:ext uri="{FF2B5EF4-FFF2-40B4-BE49-F238E27FC236}">
                  <a16:creationId xmlns:a16="http://schemas.microsoft.com/office/drawing/2014/main" xmlns="" id="{071F1567-E3FB-4BC9-9FF5-6B7CAC46726F}"/>
                </a:ext>
              </a:extLst>
            </p:cNvPr>
            <p:cNvSpPr/>
            <p:nvPr/>
          </p:nvSpPr>
          <p:spPr>
            <a:xfrm>
              <a:off x="7423321" y="5928431"/>
              <a:ext cx="18627" cy="15522"/>
            </a:xfrm>
            <a:custGeom>
              <a:avLst/>
              <a:gdLst>
                <a:gd name="connsiteX0" fmla="*/ 13349 w 18626"/>
                <a:gd name="connsiteY0" fmla="*/ 4346 h 15522"/>
                <a:gd name="connsiteX1" fmla="*/ 9313 w 18626"/>
                <a:gd name="connsiteY1" fmla="*/ 0 h 15522"/>
                <a:gd name="connsiteX2" fmla="*/ 6209 w 18626"/>
                <a:gd name="connsiteY2" fmla="*/ 4346 h 15522"/>
                <a:gd name="connsiteX3" fmla="*/ 4036 w 18626"/>
                <a:gd name="connsiteY3" fmla="*/ 4346 h 15522"/>
                <a:gd name="connsiteX4" fmla="*/ 1863 w 18626"/>
                <a:gd name="connsiteY4" fmla="*/ 4346 h 15522"/>
                <a:gd name="connsiteX5" fmla="*/ 1863 w 18626"/>
                <a:gd name="connsiteY5" fmla="*/ 5588 h 15522"/>
                <a:gd name="connsiteX6" fmla="*/ 1863 w 18626"/>
                <a:gd name="connsiteY6" fmla="*/ 9624 h 15522"/>
                <a:gd name="connsiteX7" fmla="*/ 0 w 18626"/>
                <a:gd name="connsiteY7" fmla="*/ 12728 h 15522"/>
                <a:gd name="connsiteX8" fmla="*/ 6209 w 18626"/>
                <a:gd name="connsiteY8" fmla="*/ 14901 h 15522"/>
                <a:gd name="connsiteX9" fmla="*/ 7140 w 18626"/>
                <a:gd name="connsiteY9" fmla="*/ 14901 h 15522"/>
                <a:gd name="connsiteX10" fmla="*/ 9313 w 18626"/>
                <a:gd name="connsiteY10" fmla="*/ 14901 h 15522"/>
                <a:gd name="connsiteX11" fmla="*/ 11176 w 18626"/>
                <a:gd name="connsiteY11" fmla="*/ 17075 h 15522"/>
                <a:gd name="connsiteX12" fmla="*/ 13349 w 18626"/>
                <a:gd name="connsiteY12" fmla="*/ 17075 h 15522"/>
                <a:gd name="connsiteX13" fmla="*/ 20800 w 18626"/>
                <a:gd name="connsiteY13" fmla="*/ 17075 h 15522"/>
                <a:gd name="connsiteX14" fmla="*/ 20800 w 18626"/>
                <a:gd name="connsiteY14" fmla="*/ 9624 h 15522"/>
                <a:gd name="connsiteX15" fmla="*/ 16454 w 18626"/>
                <a:gd name="connsiteY15" fmla="*/ 7451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8626" h="15522">
                  <a:moveTo>
                    <a:pt x="13349" y="4346"/>
                  </a:moveTo>
                  <a:lnTo>
                    <a:pt x="9313" y="0"/>
                  </a:lnTo>
                  <a:lnTo>
                    <a:pt x="6209" y="4346"/>
                  </a:lnTo>
                  <a:lnTo>
                    <a:pt x="4036" y="4346"/>
                  </a:lnTo>
                  <a:lnTo>
                    <a:pt x="1863" y="4346"/>
                  </a:lnTo>
                  <a:lnTo>
                    <a:pt x="1863" y="5588"/>
                  </a:lnTo>
                  <a:lnTo>
                    <a:pt x="1863" y="9624"/>
                  </a:lnTo>
                  <a:lnTo>
                    <a:pt x="0" y="12728"/>
                  </a:lnTo>
                  <a:lnTo>
                    <a:pt x="6209" y="14901"/>
                  </a:lnTo>
                  <a:lnTo>
                    <a:pt x="7140" y="14901"/>
                  </a:lnTo>
                  <a:lnTo>
                    <a:pt x="9313" y="14901"/>
                  </a:lnTo>
                  <a:lnTo>
                    <a:pt x="11176" y="17075"/>
                  </a:lnTo>
                  <a:lnTo>
                    <a:pt x="13349" y="17075"/>
                  </a:lnTo>
                  <a:lnTo>
                    <a:pt x="20800" y="17075"/>
                  </a:lnTo>
                  <a:lnTo>
                    <a:pt x="20800" y="9624"/>
                  </a:lnTo>
                  <a:lnTo>
                    <a:pt x="16454" y="7451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3" name="Freeform: Shape 372">
              <a:extLst>
                <a:ext uri="{FF2B5EF4-FFF2-40B4-BE49-F238E27FC236}">
                  <a16:creationId xmlns:a16="http://schemas.microsoft.com/office/drawing/2014/main" xmlns="" id="{599C8452-EB17-4A69-8487-53FFD4294136}"/>
                </a:ext>
              </a:extLst>
            </p:cNvPr>
            <p:cNvSpPr/>
            <p:nvPr/>
          </p:nvSpPr>
          <p:spPr>
            <a:xfrm>
              <a:off x="7449089" y="5945506"/>
              <a:ext cx="12418" cy="12418"/>
            </a:xfrm>
            <a:custGeom>
              <a:avLst/>
              <a:gdLst>
                <a:gd name="connsiteX0" fmla="*/ 0 w 12417"/>
                <a:gd name="connsiteY0" fmla="*/ 3104 h 12417"/>
                <a:gd name="connsiteX1" fmla="*/ 0 w 12417"/>
                <a:gd name="connsiteY1" fmla="*/ 5278 h 12417"/>
                <a:gd name="connsiteX2" fmla="*/ 2173 w 12417"/>
                <a:gd name="connsiteY2" fmla="*/ 5278 h 12417"/>
                <a:gd name="connsiteX3" fmla="*/ 2173 w 12417"/>
                <a:gd name="connsiteY3" fmla="*/ 7451 h 12417"/>
                <a:gd name="connsiteX4" fmla="*/ 3104 w 12417"/>
                <a:gd name="connsiteY4" fmla="*/ 8382 h 12417"/>
                <a:gd name="connsiteX5" fmla="*/ 3104 w 12417"/>
                <a:gd name="connsiteY5" fmla="*/ 12728 h 12417"/>
                <a:gd name="connsiteX6" fmla="*/ 14591 w 12417"/>
                <a:gd name="connsiteY6" fmla="*/ 12728 h 12417"/>
                <a:gd name="connsiteX7" fmla="*/ 14591 w 12417"/>
                <a:gd name="connsiteY7" fmla="*/ 5278 h 12417"/>
                <a:gd name="connsiteX8" fmla="*/ 0 w 12417"/>
                <a:gd name="connsiteY8" fmla="*/ 0 h 12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417" h="12417">
                  <a:moveTo>
                    <a:pt x="0" y="3104"/>
                  </a:moveTo>
                  <a:lnTo>
                    <a:pt x="0" y="5278"/>
                  </a:lnTo>
                  <a:lnTo>
                    <a:pt x="2173" y="5278"/>
                  </a:lnTo>
                  <a:lnTo>
                    <a:pt x="2173" y="7451"/>
                  </a:lnTo>
                  <a:lnTo>
                    <a:pt x="3104" y="8382"/>
                  </a:lnTo>
                  <a:lnTo>
                    <a:pt x="3104" y="12728"/>
                  </a:lnTo>
                  <a:lnTo>
                    <a:pt x="14591" y="12728"/>
                  </a:lnTo>
                  <a:lnTo>
                    <a:pt x="14591" y="52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4" name="Freeform: Shape 373">
              <a:extLst>
                <a:ext uri="{FF2B5EF4-FFF2-40B4-BE49-F238E27FC236}">
                  <a16:creationId xmlns:a16="http://schemas.microsoft.com/office/drawing/2014/main" xmlns="" id="{9B5D78A3-85ED-4B0E-A082-DAE4D7BD44B2}"/>
                </a:ext>
              </a:extLst>
            </p:cNvPr>
            <p:cNvSpPr/>
            <p:nvPr/>
          </p:nvSpPr>
          <p:spPr>
            <a:xfrm>
              <a:off x="7229293" y="6429180"/>
              <a:ext cx="52776" cy="68298"/>
            </a:xfrm>
            <a:custGeom>
              <a:avLst/>
              <a:gdLst>
                <a:gd name="connsiteX0" fmla="*/ 46877 w 52775"/>
                <a:gd name="connsiteY0" fmla="*/ 0 h 68298"/>
                <a:gd name="connsiteX1" fmla="*/ 37564 w 52775"/>
                <a:gd name="connsiteY1" fmla="*/ 9313 h 68298"/>
                <a:gd name="connsiteX2" fmla="*/ 27319 w 52775"/>
                <a:gd name="connsiteY2" fmla="*/ 11487 h 68298"/>
                <a:gd name="connsiteX3" fmla="*/ 14591 w 52775"/>
                <a:gd name="connsiteY3" fmla="*/ 4036 h 68298"/>
                <a:gd name="connsiteX4" fmla="*/ 0 w 52775"/>
                <a:gd name="connsiteY4" fmla="*/ 4036 h 68298"/>
                <a:gd name="connsiteX5" fmla="*/ 7451 w 52775"/>
                <a:gd name="connsiteY5" fmla="*/ 24215 h 68298"/>
                <a:gd name="connsiteX6" fmla="*/ 14591 w 52775"/>
                <a:gd name="connsiteY6" fmla="*/ 46567 h 68298"/>
                <a:gd name="connsiteX7" fmla="*/ 19869 w 52775"/>
                <a:gd name="connsiteY7" fmla="*/ 68609 h 68298"/>
                <a:gd name="connsiteX8" fmla="*/ 32286 w 52775"/>
                <a:gd name="connsiteY8" fmla="*/ 62400 h 68298"/>
                <a:gd name="connsiteX9" fmla="*/ 41910 w 52775"/>
                <a:gd name="connsiteY9" fmla="*/ 57122 h 68298"/>
                <a:gd name="connsiteX10" fmla="*/ 49982 w 52775"/>
                <a:gd name="connsiteY10" fmla="*/ 47498 h 68298"/>
                <a:gd name="connsiteX11" fmla="*/ 54328 w 52775"/>
                <a:gd name="connsiteY11" fmla="*/ 31666 h 68298"/>
                <a:gd name="connsiteX12" fmla="*/ 52155 w 52775"/>
                <a:gd name="connsiteY12" fmla="*/ 14902 h 682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2775" h="68298">
                  <a:moveTo>
                    <a:pt x="46877" y="0"/>
                  </a:moveTo>
                  <a:lnTo>
                    <a:pt x="37564" y="9313"/>
                  </a:lnTo>
                  <a:lnTo>
                    <a:pt x="27319" y="11487"/>
                  </a:lnTo>
                  <a:lnTo>
                    <a:pt x="14591" y="4036"/>
                  </a:lnTo>
                  <a:lnTo>
                    <a:pt x="0" y="4036"/>
                  </a:lnTo>
                  <a:lnTo>
                    <a:pt x="7451" y="24215"/>
                  </a:lnTo>
                  <a:lnTo>
                    <a:pt x="14591" y="46567"/>
                  </a:lnTo>
                  <a:lnTo>
                    <a:pt x="19869" y="68609"/>
                  </a:lnTo>
                  <a:lnTo>
                    <a:pt x="32286" y="62400"/>
                  </a:lnTo>
                  <a:lnTo>
                    <a:pt x="41910" y="57122"/>
                  </a:lnTo>
                  <a:lnTo>
                    <a:pt x="49982" y="47498"/>
                  </a:lnTo>
                  <a:lnTo>
                    <a:pt x="54328" y="31666"/>
                  </a:lnTo>
                  <a:lnTo>
                    <a:pt x="52155" y="14902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5" name="Freeform: Shape 374">
              <a:extLst>
                <a:ext uri="{FF2B5EF4-FFF2-40B4-BE49-F238E27FC236}">
                  <a16:creationId xmlns:a16="http://schemas.microsoft.com/office/drawing/2014/main" xmlns="" id="{81FF2D9E-98A3-4554-9E56-202FF6540E98}"/>
                </a:ext>
              </a:extLst>
            </p:cNvPr>
            <p:cNvSpPr/>
            <p:nvPr/>
          </p:nvSpPr>
          <p:spPr>
            <a:xfrm>
              <a:off x="4103104" y="5644063"/>
              <a:ext cx="9313" cy="12418"/>
            </a:xfrm>
            <a:custGeom>
              <a:avLst/>
              <a:gdLst>
                <a:gd name="connsiteX0" fmla="*/ 2173 w 9313"/>
                <a:gd name="connsiteY0" fmla="*/ 5278 h 12417"/>
                <a:gd name="connsiteX1" fmla="*/ 2173 w 9313"/>
                <a:gd name="connsiteY1" fmla="*/ 7140 h 12417"/>
                <a:gd name="connsiteX2" fmla="*/ 2173 w 9313"/>
                <a:gd name="connsiteY2" fmla="*/ 9313 h 12417"/>
                <a:gd name="connsiteX3" fmla="*/ 4346 w 9313"/>
                <a:gd name="connsiteY3" fmla="*/ 11487 h 12417"/>
                <a:gd name="connsiteX4" fmla="*/ 5278 w 9313"/>
                <a:gd name="connsiteY4" fmla="*/ 11487 h 12417"/>
                <a:gd name="connsiteX5" fmla="*/ 9624 w 9313"/>
                <a:gd name="connsiteY5" fmla="*/ 12418 h 12417"/>
                <a:gd name="connsiteX6" fmla="*/ 9624 w 9313"/>
                <a:gd name="connsiteY6" fmla="*/ 5278 h 12417"/>
                <a:gd name="connsiteX7" fmla="*/ 0 w 9313"/>
                <a:gd name="connsiteY7" fmla="*/ 0 h 12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313" h="12417">
                  <a:moveTo>
                    <a:pt x="2173" y="5278"/>
                  </a:moveTo>
                  <a:lnTo>
                    <a:pt x="2173" y="7140"/>
                  </a:lnTo>
                  <a:lnTo>
                    <a:pt x="2173" y="9313"/>
                  </a:lnTo>
                  <a:lnTo>
                    <a:pt x="4346" y="11487"/>
                  </a:lnTo>
                  <a:lnTo>
                    <a:pt x="5278" y="11487"/>
                  </a:lnTo>
                  <a:lnTo>
                    <a:pt x="9624" y="12418"/>
                  </a:lnTo>
                  <a:lnTo>
                    <a:pt x="9624" y="52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6" name="Freeform: Shape 375">
              <a:extLst>
                <a:ext uri="{FF2B5EF4-FFF2-40B4-BE49-F238E27FC236}">
                  <a16:creationId xmlns:a16="http://schemas.microsoft.com/office/drawing/2014/main" xmlns="" id="{0DF8D889-CC21-4E34-BA4E-B07999F1C513}"/>
                </a:ext>
              </a:extLst>
            </p:cNvPr>
            <p:cNvSpPr/>
            <p:nvPr/>
          </p:nvSpPr>
          <p:spPr>
            <a:xfrm>
              <a:off x="4008418" y="5514917"/>
              <a:ext cx="34149" cy="18627"/>
            </a:xfrm>
            <a:custGeom>
              <a:avLst/>
              <a:gdLst>
                <a:gd name="connsiteX0" fmla="*/ 21731 w 34149"/>
                <a:gd name="connsiteY0" fmla="*/ 5278 h 18626"/>
                <a:gd name="connsiteX1" fmla="*/ 16764 w 34149"/>
                <a:gd name="connsiteY1" fmla="*/ 1863 h 18626"/>
                <a:gd name="connsiteX2" fmla="*/ 7140 w 34149"/>
                <a:gd name="connsiteY2" fmla="*/ 0 h 18626"/>
                <a:gd name="connsiteX3" fmla="*/ 6209 w 34149"/>
                <a:gd name="connsiteY3" fmla="*/ 1863 h 18626"/>
                <a:gd name="connsiteX4" fmla="*/ 4036 w 34149"/>
                <a:gd name="connsiteY4" fmla="*/ 1863 h 18626"/>
                <a:gd name="connsiteX5" fmla="*/ 2173 w 34149"/>
                <a:gd name="connsiteY5" fmla="*/ 4036 h 18626"/>
                <a:gd name="connsiteX6" fmla="*/ 0 w 34149"/>
                <a:gd name="connsiteY6" fmla="*/ 4036 h 18626"/>
                <a:gd name="connsiteX7" fmla="*/ 0 w 34149"/>
                <a:gd name="connsiteY7" fmla="*/ 16764 h 18626"/>
                <a:gd name="connsiteX8" fmla="*/ 6209 w 34149"/>
                <a:gd name="connsiteY8" fmla="*/ 18937 h 18626"/>
                <a:gd name="connsiteX9" fmla="*/ 13660 w 34149"/>
                <a:gd name="connsiteY9" fmla="*/ 18937 h 18626"/>
                <a:gd name="connsiteX10" fmla="*/ 16764 w 34149"/>
                <a:gd name="connsiteY10" fmla="*/ 19869 h 18626"/>
                <a:gd name="connsiteX11" fmla="*/ 21731 w 34149"/>
                <a:gd name="connsiteY11" fmla="*/ 18937 h 18626"/>
                <a:gd name="connsiteX12" fmla="*/ 28251 w 34149"/>
                <a:gd name="connsiteY12" fmla="*/ 16764 h 18626"/>
                <a:gd name="connsiteX13" fmla="*/ 35391 w 34149"/>
                <a:gd name="connsiteY13" fmla="*/ 16764 h 18626"/>
                <a:gd name="connsiteX14" fmla="*/ 35391 w 34149"/>
                <a:gd name="connsiteY14" fmla="*/ 12728 h 18626"/>
                <a:gd name="connsiteX15" fmla="*/ 29182 w 34149"/>
                <a:gd name="connsiteY15" fmla="*/ 9313 h 18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4149" h="18626">
                  <a:moveTo>
                    <a:pt x="21731" y="5278"/>
                  </a:moveTo>
                  <a:lnTo>
                    <a:pt x="16764" y="1863"/>
                  </a:lnTo>
                  <a:lnTo>
                    <a:pt x="7140" y="0"/>
                  </a:lnTo>
                  <a:lnTo>
                    <a:pt x="6209" y="1863"/>
                  </a:lnTo>
                  <a:lnTo>
                    <a:pt x="4036" y="1863"/>
                  </a:lnTo>
                  <a:lnTo>
                    <a:pt x="2173" y="4036"/>
                  </a:lnTo>
                  <a:lnTo>
                    <a:pt x="0" y="4036"/>
                  </a:lnTo>
                  <a:lnTo>
                    <a:pt x="0" y="16764"/>
                  </a:lnTo>
                  <a:lnTo>
                    <a:pt x="6209" y="18937"/>
                  </a:lnTo>
                  <a:lnTo>
                    <a:pt x="13660" y="18937"/>
                  </a:lnTo>
                  <a:lnTo>
                    <a:pt x="16764" y="19869"/>
                  </a:lnTo>
                  <a:lnTo>
                    <a:pt x="21731" y="18937"/>
                  </a:lnTo>
                  <a:lnTo>
                    <a:pt x="28251" y="16764"/>
                  </a:lnTo>
                  <a:lnTo>
                    <a:pt x="35391" y="16764"/>
                  </a:lnTo>
                  <a:lnTo>
                    <a:pt x="35391" y="12728"/>
                  </a:lnTo>
                  <a:lnTo>
                    <a:pt x="29182" y="9313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7" name="Freeform: Shape 376">
              <a:extLst>
                <a:ext uri="{FF2B5EF4-FFF2-40B4-BE49-F238E27FC236}">
                  <a16:creationId xmlns:a16="http://schemas.microsoft.com/office/drawing/2014/main" xmlns="" id="{21477AE3-11A9-446F-9AA6-3510DE1B5000}"/>
                </a:ext>
              </a:extLst>
            </p:cNvPr>
            <p:cNvSpPr/>
            <p:nvPr/>
          </p:nvSpPr>
          <p:spPr>
            <a:xfrm>
              <a:off x="3912490" y="5445999"/>
              <a:ext cx="155223" cy="58985"/>
            </a:xfrm>
            <a:custGeom>
              <a:avLst/>
              <a:gdLst>
                <a:gd name="connsiteX0" fmla="*/ 156465 w 155222"/>
                <a:gd name="connsiteY0" fmla="*/ 44394 h 58984"/>
                <a:gd name="connsiteX1" fmla="*/ 134423 w 155222"/>
                <a:gd name="connsiteY1" fmla="*/ 33838 h 58984"/>
                <a:gd name="connsiteX2" fmla="*/ 114554 w 155222"/>
                <a:gd name="connsiteY2" fmla="*/ 24215 h 58984"/>
                <a:gd name="connsiteX3" fmla="*/ 94996 w 155222"/>
                <a:gd name="connsiteY3" fmla="*/ 14901 h 58984"/>
                <a:gd name="connsiteX4" fmla="*/ 68919 w 155222"/>
                <a:gd name="connsiteY4" fmla="*/ 6519 h 58984"/>
                <a:gd name="connsiteX5" fmla="*/ 39737 w 155222"/>
                <a:gd name="connsiteY5" fmla="*/ 0 h 58984"/>
                <a:gd name="connsiteX6" fmla="*/ 36633 w 155222"/>
                <a:gd name="connsiteY6" fmla="*/ 2173 h 58984"/>
                <a:gd name="connsiteX7" fmla="*/ 32286 w 155222"/>
                <a:gd name="connsiteY7" fmla="*/ 2173 h 58984"/>
                <a:gd name="connsiteX8" fmla="*/ 29182 w 155222"/>
                <a:gd name="connsiteY8" fmla="*/ 4346 h 58984"/>
                <a:gd name="connsiteX9" fmla="*/ 23904 w 155222"/>
                <a:gd name="connsiteY9" fmla="*/ 4346 h 58984"/>
                <a:gd name="connsiteX10" fmla="*/ 17695 w 155222"/>
                <a:gd name="connsiteY10" fmla="*/ 9624 h 58984"/>
                <a:gd name="connsiteX11" fmla="*/ 12418 w 155222"/>
                <a:gd name="connsiteY11" fmla="*/ 13660 h 58984"/>
                <a:gd name="connsiteX12" fmla="*/ 7451 w 155222"/>
                <a:gd name="connsiteY12" fmla="*/ 21110 h 58984"/>
                <a:gd name="connsiteX13" fmla="*/ 0 w 155222"/>
                <a:gd name="connsiteY13" fmla="*/ 21110 h 58984"/>
                <a:gd name="connsiteX14" fmla="*/ 3104 w 155222"/>
                <a:gd name="connsiteY14" fmla="*/ 22352 h 58984"/>
                <a:gd name="connsiteX15" fmla="*/ 10555 w 155222"/>
                <a:gd name="connsiteY15" fmla="*/ 26388 h 58984"/>
                <a:gd name="connsiteX16" fmla="*/ 16764 w 155222"/>
                <a:gd name="connsiteY16" fmla="*/ 28561 h 58984"/>
                <a:gd name="connsiteX17" fmla="*/ 22042 w 155222"/>
                <a:gd name="connsiteY17" fmla="*/ 22352 h 58984"/>
                <a:gd name="connsiteX18" fmla="*/ 25146 w 155222"/>
                <a:gd name="connsiteY18" fmla="*/ 17075 h 58984"/>
                <a:gd name="connsiteX19" fmla="*/ 31355 w 155222"/>
                <a:gd name="connsiteY19" fmla="*/ 11797 h 58984"/>
                <a:gd name="connsiteX20" fmla="*/ 58364 w 155222"/>
                <a:gd name="connsiteY20" fmla="*/ 24215 h 58984"/>
                <a:gd name="connsiteX21" fmla="*/ 83510 w 155222"/>
                <a:gd name="connsiteY21" fmla="*/ 36943 h 58984"/>
                <a:gd name="connsiteX22" fmla="*/ 110519 w 155222"/>
                <a:gd name="connsiteY22" fmla="*/ 44394 h 58984"/>
                <a:gd name="connsiteX23" fmla="*/ 112692 w 155222"/>
                <a:gd name="connsiteY23" fmla="*/ 48740 h 58984"/>
                <a:gd name="connsiteX24" fmla="*/ 112692 w 155222"/>
                <a:gd name="connsiteY24" fmla="*/ 50913 h 58984"/>
                <a:gd name="connsiteX25" fmla="*/ 112692 w 155222"/>
                <a:gd name="connsiteY25" fmla="*/ 51844 h 58984"/>
                <a:gd name="connsiteX26" fmla="*/ 112692 w 155222"/>
                <a:gd name="connsiteY26" fmla="*/ 54017 h 58984"/>
                <a:gd name="connsiteX27" fmla="*/ 112692 w 155222"/>
                <a:gd name="connsiteY27" fmla="*/ 58364 h 58984"/>
                <a:gd name="connsiteX28" fmla="*/ 110519 w 155222"/>
                <a:gd name="connsiteY28" fmla="*/ 61468 h 58984"/>
                <a:gd name="connsiteX29" fmla="*/ 124178 w 155222"/>
                <a:gd name="connsiteY29" fmla="*/ 59295 h 58984"/>
                <a:gd name="connsiteX30" fmla="*/ 136596 w 155222"/>
                <a:gd name="connsiteY30" fmla="*/ 56191 h 58984"/>
                <a:gd name="connsiteX31" fmla="*/ 146841 w 155222"/>
                <a:gd name="connsiteY31" fmla="*/ 51844 h 58984"/>
                <a:gd name="connsiteX32" fmla="*/ 156465 w 155222"/>
                <a:gd name="connsiteY32" fmla="*/ 51844 h 58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55222" h="58984">
                  <a:moveTo>
                    <a:pt x="156465" y="44394"/>
                  </a:moveTo>
                  <a:lnTo>
                    <a:pt x="134423" y="33838"/>
                  </a:lnTo>
                  <a:lnTo>
                    <a:pt x="114554" y="24215"/>
                  </a:lnTo>
                  <a:lnTo>
                    <a:pt x="94996" y="14901"/>
                  </a:lnTo>
                  <a:lnTo>
                    <a:pt x="68919" y="6519"/>
                  </a:lnTo>
                  <a:lnTo>
                    <a:pt x="39737" y="0"/>
                  </a:lnTo>
                  <a:lnTo>
                    <a:pt x="36633" y="2173"/>
                  </a:lnTo>
                  <a:lnTo>
                    <a:pt x="32286" y="2173"/>
                  </a:lnTo>
                  <a:lnTo>
                    <a:pt x="29182" y="4346"/>
                  </a:lnTo>
                  <a:lnTo>
                    <a:pt x="23904" y="4346"/>
                  </a:lnTo>
                  <a:lnTo>
                    <a:pt x="17695" y="9624"/>
                  </a:lnTo>
                  <a:lnTo>
                    <a:pt x="12418" y="13660"/>
                  </a:lnTo>
                  <a:lnTo>
                    <a:pt x="7451" y="21110"/>
                  </a:lnTo>
                  <a:lnTo>
                    <a:pt x="0" y="21110"/>
                  </a:lnTo>
                  <a:lnTo>
                    <a:pt x="3104" y="22352"/>
                  </a:lnTo>
                  <a:lnTo>
                    <a:pt x="10555" y="26388"/>
                  </a:lnTo>
                  <a:lnTo>
                    <a:pt x="16764" y="28561"/>
                  </a:lnTo>
                  <a:lnTo>
                    <a:pt x="22042" y="22352"/>
                  </a:lnTo>
                  <a:lnTo>
                    <a:pt x="25146" y="17075"/>
                  </a:lnTo>
                  <a:lnTo>
                    <a:pt x="31355" y="11797"/>
                  </a:lnTo>
                  <a:lnTo>
                    <a:pt x="58364" y="24215"/>
                  </a:lnTo>
                  <a:lnTo>
                    <a:pt x="83510" y="36943"/>
                  </a:lnTo>
                  <a:lnTo>
                    <a:pt x="110519" y="44394"/>
                  </a:lnTo>
                  <a:lnTo>
                    <a:pt x="112692" y="48740"/>
                  </a:lnTo>
                  <a:lnTo>
                    <a:pt x="112692" y="50913"/>
                  </a:lnTo>
                  <a:lnTo>
                    <a:pt x="112692" y="51844"/>
                  </a:lnTo>
                  <a:lnTo>
                    <a:pt x="112692" y="54017"/>
                  </a:lnTo>
                  <a:lnTo>
                    <a:pt x="112692" y="58364"/>
                  </a:lnTo>
                  <a:lnTo>
                    <a:pt x="110519" y="61468"/>
                  </a:lnTo>
                  <a:lnTo>
                    <a:pt x="124178" y="59295"/>
                  </a:lnTo>
                  <a:lnTo>
                    <a:pt x="136596" y="56191"/>
                  </a:lnTo>
                  <a:lnTo>
                    <a:pt x="146841" y="51844"/>
                  </a:lnTo>
                  <a:lnTo>
                    <a:pt x="156465" y="51844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8" name="Freeform: Shape 377">
              <a:extLst>
                <a:ext uri="{FF2B5EF4-FFF2-40B4-BE49-F238E27FC236}">
                  <a16:creationId xmlns:a16="http://schemas.microsoft.com/office/drawing/2014/main" xmlns="" id="{C2B1E115-A360-4FA8-8FA3-93671A48DA2C}"/>
                </a:ext>
              </a:extLst>
            </p:cNvPr>
            <p:cNvSpPr/>
            <p:nvPr/>
          </p:nvSpPr>
          <p:spPr>
            <a:xfrm>
              <a:off x="4008418" y="5417438"/>
              <a:ext cx="12418" cy="24836"/>
            </a:xfrm>
            <a:custGeom>
              <a:avLst/>
              <a:gdLst>
                <a:gd name="connsiteX0" fmla="*/ 6209 w 12417"/>
                <a:gd name="connsiteY0" fmla="*/ 3104 h 24835"/>
                <a:gd name="connsiteX1" fmla="*/ 0 w 12417"/>
                <a:gd name="connsiteY1" fmla="*/ 0 h 24835"/>
                <a:gd name="connsiteX2" fmla="*/ 0 w 12417"/>
                <a:gd name="connsiteY2" fmla="*/ 7451 h 24835"/>
                <a:gd name="connsiteX3" fmla="*/ 0 w 12417"/>
                <a:gd name="connsiteY3" fmla="*/ 10555 h 24835"/>
                <a:gd name="connsiteX4" fmla="*/ 2173 w 12417"/>
                <a:gd name="connsiteY4" fmla="*/ 14901 h 24835"/>
                <a:gd name="connsiteX5" fmla="*/ 4036 w 12417"/>
                <a:gd name="connsiteY5" fmla="*/ 18006 h 24835"/>
                <a:gd name="connsiteX6" fmla="*/ 6209 w 12417"/>
                <a:gd name="connsiteY6" fmla="*/ 20179 h 24835"/>
                <a:gd name="connsiteX7" fmla="*/ 7140 w 12417"/>
                <a:gd name="connsiteY7" fmla="*/ 25457 h 24835"/>
                <a:gd name="connsiteX8" fmla="*/ 14591 w 12417"/>
                <a:gd name="connsiteY8" fmla="*/ 25457 h 24835"/>
                <a:gd name="connsiteX9" fmla="*/ 14591 w 12417"/>
                <a:gd name="connsiteY9" fmla="*/ 15833 h 24835"/>
                <a:gd name="connsiteX10" fmla="*/ 13660 w 12417"/>
                <a:gd name="connsiteY10" fmla="*/ 10555 h 24835"/>
                <a:gd name="connsiteX11" fmla="*/ 9313 w 12417"/>
                <a:gd name="connsiteY11" fmla="*/ 7451 h 24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417" h="24835">
                  <a:moveTo>
                    <a:pt x="6209" y="3104"/>
                  </a:moveTo>
                  <a:lnTo>
                    <a:pt x="0" y="0"/>
                  </a:lnTo>
                  <a:lnTo>
                    <a:pt x="0" y="7451"/>
                  </a:lnTo>
                  <a:lnTo>
                    <a:pt x="0" y="10555"/>
                  </a:lnTo>
                  <a:lnTo>
                    <a:pt x="2173" y="14901"/>
                  </a:lnTo>
                  <a:lnTo>
                    <a:pt x="4036" y="18006"/>
                  </a:lnTo>
                  <a:lnTo>
                    <a:pt x="6209" y="20179"/>
                  </a:lnTo>
                  <a:lnTo>
                    <a:pt x="7140" y="25457"/>
                  </a:lnTo>
                  <a:lnTo>
                    <a:pt x="14591" y="25457"/>
                  </a:lnTo>
                  <a:lnTo>
                    <a:pt x="14591" y="15833"/>
                  </a:lnTo>
                  <a:lnTo>
                    <a:pt x="13660" y="10555"/>
                  </a:lnTo>
                  <a:lnTo>
                    <a:pt x="9313" y="7451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9" name="Freeform: Shape 378">
              <a:extLst>
                <a:ext uri="{FF2B5EF4-FFF2-40B4-BE49-F238E27FC236}">
                  <a16:creationId xmlns:a16="http://schemas.microsoft.com/office/drawing/2014/main" xmlns="" id="{51BD5528-05A2-4B4B-A844-6BBA5845631E}"/>
                </a:ext>
              </a:extLst>
            </p:cNvPr>
            <p:cNvSpPr/>
            <p:nvPr/>
          </p:nvSpPr>
          <p:spPr>
            <a:xfrm>
              <a:off x="4000036" y="5393223"/>
              <a:ext cx="27940" cy="15522"/>
            </a:xfrm>
            <a:custGeom>
              <a:avLst/>
              <a:gdLst>
                <a:gd name="connsiteX0" fmla="*/ 29182 w 27940"/>
                <a:gd name="connsiteY0" fmla="*/ 16764 h 15522"/>
                <a:gd name="connsiteX1" fmla="*/ 29182 w 27940"/>
                <a:gd name="connsiteY1" fmla="*/ 12728 h 15522"/>
                <a:gd name="connsiteX2" fmla="*/ 30113 w 27940"/>
                <a:gd name="connsiteY2" fmla="*/ 10555 h 15522"/>
                <a:gd name="connsiteX3" fmla="*/ 30113 w 27940"/>
                <a:gd name="connsiteY3" fmla="*/ 9313 h 15522"/>
                <a:gd name="connsiteX4" fmla="*/ 29182 w 27940"/>
                <a:gd name="connsiteY4" fmla="*/ 7451 h 15522"/>
                <a:gd name="connsiteX5" fmla="*/ 29182 w 27940"/>
                <a:gd name="connsiteY5" fmla="*/ 5277 h 15522"/>
                <a:gd name="connsiteX6" fmla="*/ 25146 w 27940"/>
                <a:gd name="connsiteY6" fmla="*/ 3104 h 15522"/>
                <a:gd name="connsiteX7" fmla="*/ 22973 w 27940"/>
                <a:gd name="connsiteY7" fmla="*/ 0 h 15522"/>
                <a:gd name="connsiteX8" fmla="*/ 0 w 27940"/>
                <a:gd name="connsiteY8" fmla="*/ 0 h 15522"/>
                <a:gd name="connsiteX9" fmla="*/ 0 w 27940"/>
                <a:gd name="connsiteY9" fmla="*/ 3104 h 15522"/>
                <a:gd name="connsiteX10" fmla="*/ 931 w 27940"/>
                <a:gd name="connsiteY10" fmla="*/ 7451 h 15522"/>
                <a:gd name="connsiteX11" fmla="*/ 5278 w 27940"/>
                <a:gd name="connsiteY11" fmla="*/ 9313 h 15522"/>
                <a:gd name="connsiteX12" fmla="*/ 8382 w 27940"/>
                <a:gd name="connsiteY12" fmla="*/ 9313 h 15522"/>
                <a:gd name="connsiteX13" fmla="*/ 12418 w 27940"/>
                <a:gd name="connsiteY13" fmla="*/ 10555 h 15522"/>
                <a:gd name="connsiteX14" fmla="*/ 17695 w 27940"/>
                <a:gd name="connsiteY14" fmla="*/ 10555 h 15522"/>
                <a:gd name="connsiteX15" fmla="*/ 22973 w 27940"/>
                <a:gd name="connsiteY15" fmla="*/ 12728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7940" h="15522">
                  <a:moveTo>
                    <a:pt x="29182" y="16764"/>
                  </a:moveTo>
                  <a:lnTo>
                    <a:pt x="29182" y="12728"/>
                  </a:lnTo>
                  <a:lnTo>
                    <a:pt x="30113" y="10555"/>
                  </a:lnTo>
                  <a:lnTo>
                    <a:pt x="30113" y="9313"/>
                  </a:lnTo>
                  <a:lnTo>
                    <a:pt x="29182" y="7451"/>
                  </a:lnTo>
                  <a:lnTo>
                    <a:pt x="29182" y="5277"/>
                  </a:lnTo>
                  <a:lnTo>
                    <a:pt x="25146" y="3104"/>
                  </a:lnTo>
                  <a:lnTo>
                    <a:pt x="22973" y="0"/>
                  </a:lnTo>
                  <a:lnTo>
                    <a:pt x="0" y="0"/>
                  </a:lnTo>
                  <a:lnTo>
                    <a:pt x="0" y="3104"/>
                  </a:lnTo>
                  <a:lnTo>
                    <a:pt x="931" y="7451"/>
                  </a:lnTo>
                  <a:lnTo>
                    <a:pt x="5278" y="9313"/>
                  </a:lnTo>
                  <a:lnTo>
                    <a:pt x="8382" y="9313"/>
                  </a:lnTo>
                  <a:lnTo>
                    <a:pt x="12418" y="10555"/>
                  </a:lnTo>
                  <a:lnTo>
                    <a:pt x="17695" y="10555"/>
                  </a:lnTo>
                  <a:lnTo>
                    <a:pt x="22973" y="12728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0" name="Freeform: Shape 379">
              <a:extLst>
                <a:ext uri="{FF2B5EF4-FFF2-40B4-BE49-F238E27FC236}">
                  <a16:creationId xmlns:a16="http://schemas.microsoft.com/office/drawing/2014/main" xmlns="" id="{E41C1BB3-F580-45E0-A035-111BA90492E9}"/>
                </a:ext>
              </a:extLst>
            </p:cNvPr>
            <p:cNvSpPr/>
            <p:nvPr/>
          </p:nvSpPr>
          <p:spPr>
            <a:xfrm>
              <a:off x="5743810" y="6002628"/>
              <a:ext cx="99343" cy="207999"/>
            </a:xfrm>
            <a:custGeom>
              <a:avLst/>
              <a:gdLst>
                <a:gd name="connsiteX0" fmla="*/ 92823 w 99342"/>
                <a:gd name="connsiteY0" fmla="*/ 0 h 207998"/>
                <a:gd name="connsiteX1" fmla="*/ 83510 w 99342"/>
                <a:gd name="connsiteY1" fmla="*/ 5278 h 207998"/>
                <a:gd name="connsiteX2" fmla="*/ 72023 w 99342"/>
                <a:gd name="connsiteY2" fmla="*/ 14901 h 207998"/>
                <a:gd name="connsiteX3" fmla="*/ 59606 w 99342"/>
                <a:gd name="connsiteY3" fmla="*/ 27630 h 207998"/>
                <a:gd name="connsiteX4" fmla="*/ 49051 w 99342"/>
                <a:gd name="connsiteY4" fmla="*/ 40358 h 207998"/>
                <a:gd name="connsiteX5" fmla="*/ 37564 w 99342"/>
                <a:gd name="connsiteY5" fmla="*/ 51844 h 207998"/>
                <a:gd name="connsiteX6" fmla="*/ 32286 w 99342"/>
                <a:gd name="connsiteY6" fmla="*/ 60226 h 207998"/>
                <a:gd name="connsiteX7" fmla="*/ 12728 w 99342"/>
                <a:gd name="connsiteY7" fmla="*/ 60226 h 207998"/>
                <a:gd name="connsiteX8" fmla="*/ 12728 w 99342"/>
                <a:gd name="connsiteY8" fmla="*/ 75128 h 207998"/>
                <a:gd name="connsiteX9" fmla="*/ 14591 w 99342"/>
                <a:gd name="connsiteY9" fmla="*/ 90029 h 207998"/>
                <a:gd name="connsiteX10" fmla="*/ 15833 w 99342"/>
                <a:gd name="connsiteY10" fmla="*/ 104931 h 207998"/>
                <a:gd name="connsiteX11" fmla="*/ 15833 w 99342"/>
                <a:gd name="connsiteY11" fmla="*/ 114244 h 207998"/>
                <a:gd name="connsiteX12" fmla="*/ 10555 w 99342"/>
                <a:gd name="connsiteY12" fmla="*/ 129145 h 207998"/>
                <a:gd name="connsiteX13" fmla="*/ 5278 w 99342"/>
                <a:gd name="connsiteY13" fmla="*/ 144047 h 207998"/>
                <a:gd name="connsiteX14" fmla="*/ 0 w 99342"/>
                <a:gd name="connsiteY14" fmla="*/ 156775 h 207998"/>
                <a:gd name="connsiteX15" fmla="*/ 1242 w 99342"/>
                <a:gd name="connsiteY15" fmla="*/ 171366 h 207998"/>
                <a:gd name="connsiteX16" fmla="*/ 8382 w 99342"/>
                <a:gd name="connsiteY16" fmla="*/ 186267 h 207998"/>
                <a:gd name="connsiteX17" fmla="*/ 10555 w 99342"/>
                <a:gd name="connsiteY17" fmla="*/ 193718 h 207998"/>
                <a:gd name="connsiteX18" fmla="*/ 14591 w 99342"/>
                <a:gd name="connsiteY18" fmla="*/ 198996 h 207998"/>
                <a:gd name="connsiteX19" fmla="*/ 19869 w 99342"/>
                <a:gd name="connsiteY19" fmla="*/ 203342 h 207998"/>
                <a:gd name="connsiteX20" fmla="*/ 25146 w 99342"/>
                <a:gd name="connsiteY20" fmla="*/ 205205 h 207998"/>
                <a:gd name="connsiteX21" fmla="*/ 32286 w 99342"/>
                <a:gd name="connsiteY21" fmla="*/ 206446 h 207998"/>
                <a:gd name="connsiteX22" fmla="*/ 32286 w 99342"/>
                <a:gd name="connsiteY22" fmla="*/ 210482 h 207998"/>
                <a:gd name="connsiteX23" fmla="*/ 45015 w 99342"/>
                <a:gd name="connsiteY23" fmla="*/ 201169 h 207998"/>
                <a:gd name="connsiteX24" fmla="*/ 52155 w 99342"/>
                <a:gd name="connsiteY24" fmla="*/ 190614 h 207998"/>
                <a:gd name="connsiteX25" fmla="*/ 54328 w 99342"/>
                <a:gd name="connsiteY25" fmla="*/ 176644 h 207998"/>
                <a:gd name="connsiteX26" fmla="*/ 56501 w 99342"/>
                <a:gd name="connsiteY26" fmla="*/ 160811 h 207998"/>
                <a:gd name="connsiteX27" fmla="*/ 59606 w 99342"/>
                <a:gd name="connsiteY27" fmla="*/ 141874 h 207998"/>
                <a:gd name="connsiteX28" fmla="*/ 66746 w 99342"/>
                <a:gd name="connsiteY28" fmla="*/ 126972 h 207998"/>
                <a:gd name="connsiteX29" fmla="*/ 76059 w 99342"/>
                <a:gd name="connsiteY29" fmla="*/ 108966 h 207998"/>
                <a:gd name="connsiteX30" fmla="*/ 86614 w 99342"/>
                <a:gd name="connsiteY30" fmla="*/ 90029 h 207998"/>
                <a:gd name="connsiteX31" fmla="*/ 95928 w 99342"/>
                <a:gd name="connsiteY31" fmla="*/ 69850 h 207998"/>
                <a:gd name="connsiteX32" fmla="*/ 101205 w 99342"/>
                <a:gd name="connsiteY32" fmla="*/ 49671 h 207998"/>
                <a:gd name="connsiteX33" fmla="*/ 101205 w 99342"/>
                <a:gd name="connsiteY33" fmla="*/ 27630 h 207998"/>
                <a:gd name="connsiteX34" fmla="*/ 92823 w 99342"/>
                <a:gd name="connsiteY34" fmla="*/ 7451 h 207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99342" h="207998">
                  <a:moveTo>
                    <a:pt x="92823" y="0"/>
                  </a:moveTo>
                  <a:lnTo>
                    <a:pt x="83510" y="5278"/>
                  </a:lnTo>
                  <a:lnTo>
                    <a:pt x="72023" y="14901"/>
                  </a:lnTo>
                  <a:lnTo>
                    <a:pt x="59606" y="27630"/>
                  </a:lnTo>
                  <a:lnTo>
                    <a:pt x="49051" y="40358"/>
                  </a:lnTo>
                  <a:lnTo>
                    <a:pt x="37564" y="51844"/>
                  </a:lnTo>
                  <a:lnTo>
                    <a:pt x="32286" y="60226"/>
                  </a:lnTo>
                  <a:lnTo>
                    <a:pt x="12728" y="60226"/>
                  </a:lnTo>
                  <a:lnTo>
                    <a:pt x="12728" y="75128"/>
                  </a:lnTo>
                  <a:lnTo>
                    <a:pt x="14591" y="90029"/>
                  </a:lnTo>
                  <a:lnTo>
                    <a:pt x="15833" y="104931"/>
                  </a:lnTo>
                  <a:lnTo>
                    <a:pt x="15833" y="114244"/>
                  </a:lnTo>
                  <a:lnTo>
                    <a:pt x="10555" y="129145"/>
                  </a:lnTo>
                  <a:lnTo>
                    <a:pt x="5278" y="144047"/>
                  </a:lnTo>
                  <a:lnTo>
                    <a:pt x="0" y="156775"/>
                  </a:lnTo>
                  <a:lnTo>
                    <a:pt x="1242" y="171366"/>
                  </a:lnTo>
                  <a:lnTo>
                    <a:pt x="8382" y="186267"/>
                  </a:lnTo>
                  <a:lnTo>
                    <a:pt x="10555" y="193718"/>
                  </a:lnTo>
                  <a:lnTo>
                    <a:pt x="14591" y="198996"/>
                  </a:lnTo>
                  <a:lnTo>
                    <a:pt x="19869" y="203342"/>
                  </a:lnTo>
                  <a:lnTo>
                    <a:pt x="25146" y="205205"/>
                  </a:lnTo>
                  <a:lnTo>
                    <a:pt x="32286" y="206446"/>
                  </a:lnTo>
                  <a:lnTo>
                    <a:pt x="32286" y="210482"/>
                  </a:lnTo>
                  <a:lnTo>
                    <a:pt x="45015" y="201169"/>
                  </a:lnTo>
                  <a:lnTo>
                    <a:pt x="52155" y="190614"/>
                  </a:lnTo>
                  <a:lnTo>
                    <a:pt x="54328" y="176644"/>
                  </a:lnTo>
                  <a:lnTo>
                    <a:pt x="56501" y="160811"/>
                  </a:lnTo>
                  <a:lnTo>
                    <a:pt x="59606" y="141874"/>
                  </a:lnTo>
                  <a:lnTo>
                    <a:pt x="66746" y="126972"/>
                  </a:lnTo>
                  <a:lnTo>
                    <a:pt x="76059" y="108966"/>
                  </a:lnTo>
                  <a:lnTo>
                    <a:pt x="86614" y="90029"/>
                  </a:lnTo>
                  <a:lnTo>
                    <a:pt x="95928" y="69850"/>
                  </a:lnTo>
                  <a:lnTo>
                    <a:pt x="101205" y="49671"/>
                  </a:lnTo>
                  <a:lnTo>
                    <a:pt x="101205" y="27630"/>
                  </a:lnTo>
                  <a:lnTo>
                    <a:pt x="92823" y="7451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1" name="Freeform: Shape 380">
              <a:extLst>
                <a:ext uri="{FF2B5EF4-FFF2-40B4-BE49-F238E27FC236}">
                  <a16:creationId xmlns:a16="http://schemas.microsoft.com/office/drawing/2014/main" xmlns="" id="{8B618284-7CDE-416F-9A65-DDDEEEE084DB}"/>
                </a:ext>
              </a:extLst>
            </p:cNvPr>
            <p:cNvSpPr/>
            <p:nvPr/>
          </p:nvSpPr>
          <p:spPr>
            <a:xfrm>
              <a:off x="4236596" y="6662015"/>
              <a:ext cx="74507" cy="31045"/>
            </a:xfrm>
            <a:custGeom>
              <a:avLst/>
              <a:gdLst>
                <a:gd name="connsiteX0" fmla="*/ 46877 w 74506"/>
                <a:gd name="connsiteY0" fmla="*/ 3104 h 31044"/>
                <a:gd name="connsiteX1" fmla="*/ 32286 w 74506"/>
                <a:gd name="connsiteY1" fmla="*/ 0 h 31044"/>
                <a:gd name="connsiteX2" fmla="*/ 21731 w 74506"/>
                <a:gd name="connsiteY2" fmla="*/ 5278 h 31044"/>
                <a:gd name="connsiteX3" fmla="*/ 10245 w 74506"/>
                <a:gd name="connsiteY3" fmla="*/ 10555 h 31044"/>
                <a:gd name="connsiteX4" fmla="*/ 0 w 74506"/>
                <a:gd name="connsiteY4" fmla="*/ 14591 h 31044"/>
                <a:gd name="connsiteX5" fmla="*/ 0 w 74506"/>
                <a:gd name="connsiteY5" fmla="*/ 31666 h 31044"/>
                <a:gd name="connsiteX6" fmla="*/ 12418 w 74506"/>
                <a:gd name="connsiteY6" fmla="*/ 27319 h 31044"/>
                <a:gd name="connsiteX7" fmla="*/ 21731 w 74506"/>
                <a:gd name="connsiteY7" fmla="*/ 25457 h 31044"/>
                <a:gd name="connsiteX8" fmla="*/ 30113 w 74506"/>
                <a:gd name="connsiteY8" fmla="*/ 20179 h 31044"/>
                <a:gd name="connsiteX9" fmla="*/ 39427 w 74506"/>
                <a:gd name="connsiteY9" fmla="*/ 10555 h 31044"/>
                <a:gd name="connsiteX10" fmla="*/ 42531 w 74506"/>
                <a:gd name="connsiteY10" fmla="*/ 10555 h 31044"/>
                <a:gd name="connsiteX11" fmla="*/ 41600 w 74506"/>
                <a:gd name="connsiteY11" fmla="*/ 14591 h 31044"/>
                <a:gd name="connsiteX12" fmla="*/ 39427 w 74506"/>
                <a:gd name="connsiteY12" fmla="*/ 16764 h 31044"/>
                <a:gd name="connsiteX13" fmla="*/ 39427 w 74506"/>
                <a:gd name="connsiteY13" fmla="*/ 18006 h 31044"/>
                <a:gd name="connsiteX14" fmla="*/ 37564 w 74506"/>
                <a:gd name="connsiteY14" fmla="*/ 20179 h 31044"/>
                <a:gd name="connsiteX15" fmla="*/ 34460 w 74506"/>
                <a:gd name="connsiteY15" fmla="*/ 22042 h 31044"/>
                <a:gd name="connsiteX16" fmla="*/ 32286 w 74506"/>
                <a:gd name="connsiteY16" fmla="*/ 24215 h 31044"/>
                <a:gd name="connsiteX17" fmla="*/ 32286 w 74506"/>
                <a:gd name="connsiteY17" fmla="*/ 31666 h 31044"/>
                <a:gd name="connsiteX18" fmla="*/ 46877 w 74506"/>
                <a:gd name="connsiteY18" fmla="*/ 27319 h 31044"/>
                <a:gd name="connsiteX19" fmla="*/ 59295 w 74506"/>
                <a:gd name="connsiteY19" fmla="*/ 22042 h 31044"/>
                <a:gd name="connsiteX20" fmla="*/ 71713 w 74506"/>
                <a:gd name="connsiteY20" fmla="*/ 14591 h 31044"/>
                <a:gd name="connsiteX21" fmla="*/ 76059 w 74506"/>
                <a:gd name="connsiteY21" fmla="*/ 14591 h 31044"/>
                <a:gd name="connsiteX22" fmla="*/ 63641 w 74506"/>
                <a:gd name="connsiteY22" fmla="*/ 9313 h 31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74506" h="31044">
                  <a:moveTo>
                    <a:pt x="46877" y="3104"/>
                  </a:moveTo>
                  <a:lnTo>
                    <a:pt x="32286" y="0"/>
                  </a:lnTo>
                  <a:lnTo>
                    <a:pt x="21731" y="5278"/>
                  </a:lnTo>
                  <a:lnTo>
                    <a:pt x="10245" y="10555"/>
                  </a:lnTo>
                  <a:lnTo>
                    <a:pt x="0" y="14591"/>
                  </a:lnTo>
                  <a:lnTo>
                    <a:pt x="0" y="31666"/>
                  </a:lnTo>
                  <a:lnTo>
                    <a:pt x="12418" y="27319"/>
                  </a:lnTo>
                  <a:lnTo>
                    <a:pt x="21731" y="25457"/>
                  </a:lnTo>
                  <a:lnTo>
                    <a:pt x="30113" y="20179"/>
                  </a:lnTo>
                  <a:lnTo>
                    <a:pt x="39427" y="10555"/>
                  </a:lnTo>
                  <a:lnTo>
                    <a:pt x="42531" y="10555"/>
                  </a:lnTo>
                  <a:lnTo>
                    <a:pt x="41600" y="14591"/>
                  </a:lnTo>
                  <a:lnTo>
                    <a:pt x="39427" y="16764"/>
                  </a:lnTo>
                  <a:lnTo>
                    <a:pt x="39427" y="18006"/>
                  </a:lnTo>
                  <a:lnTo>
                    <a:pt x="37564" y="20179"/>
                  </a:lnTo>
                  <a:lnTo>
                    <a:pt x="34460" y="22042"/>
                  </a:lnTo>
                  <a:lnTo>
                    <a:pt x="32286" y="24215"/>
                  </a:lnTo>
                  <a:lnTo>
                    <a:pt x="32286" y="31666"/>
                  </a:lnTo>
                  <a:lnTo>
                    <a:pt x="46877" y="27319"/>
                  </a:lnTo>
                  <a:lnTo>
                    <a:pt x="59295" y="22042"/>
                  </a:lnTo>
                  <a:lnTo>
                    <a:pt x="71713" y="14591"/>
                  </a:lnTo>
                  <a:lnTo>
                    <a:pt x="76059" y="14591"/>
                  </a:lnTo>
                  <a:lnTo>
                    <a:pt x="63641" y="9313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2" name="Freeform: Shape 381">
              <a:extLst>
                <a:ext uri="{FF2B5EF4-FFF2-40B4-BE49-F238E27FC236}">
                  <a16:creationId xmlns:a16="http://schemas.microsoft.com/office/drawing/2014/main" xmlns="" id="{F1063C94-A9D6-4E71-961C-7C15F01BC601}"/>
                </a:ext>
              </a:extLst>
            </p:cNvPr>
            <p:cNvSpPr/>
            <p:nvPr/>
          </p:nvSpPr>
          <p:spPr>
            <a:xfrm>
              <a:off x="4403305" y="5779417"/>
              <a:ext cx="34149" cy="31045"/>
            </a:xfrm>
            <a:custGeom>
              <a:avLst/>
              <a:gdLst>
                <a:gd name="connsiteX0" fmla="*/ 27009 w 34149"/>
                <a:gd name="connsiteY0" fmla="*/ 23283 h 31044"/>
                <a:gd name="connsiteX1" fmla="*/ 26078 w 34149"/>
                <a:gd name="connsiteY1" fmla="*/ 22042 h 31044"/>
                <a:gd name="connsiteX2" fmla="*/ 23904 w 34149"/>
                <a:gd name="connsiteY2" fmla="*/ 22042 h 31044"/>
                <a:gd name="connsiteX3" fmla="*/ 19558 w 34149"/>
                <a:gd name="connsiteY3" fmla="*/ 22042 h 31044"/>
                <a:gd name="connsiteX4" fmla="*/ 16454 w 34149"/>
                <a:gd name="connsiteY4" fmla="*/ 20179 h 31044"/>
                <a:gd name="connsiteX5" fmla="*/ 16454 w 34149"/>
                <a:gd name="connsiteY5" fmla="*/ 0 h 31044"/>
                <a:gd name="connsiteX6" fmla="*/ 12418 w 34149"/>
                <a:gd name="connsiteY6" fmla="*/ 0 h 31044"/>
                <a:gd name="connsiteX7" fmla="*/ 4967 w 34149"/>
                <a:gd name="connsiteY7" fmla="*/ 12728 h 31044"/>
                <a:gd name="connsiteX8" fmla="*/ 0 w 34149"/>
                <a:gd name="connsiteY8" fmla="*/ 12728 h 31044"/>
                <a:gd name="connsiteX9" fmla="*/ 0 w 34149"/>
                <a:gd name="connsiteY9" fmla="*/ 15833 h 31044"/>
                <a:gd name="connsiteX10" fmla="*/ 11487 w 34149"/>
                <a:gd name="connsiteY10" fmla="*/ 20179 h 31044"/>
                <a:gd name="connsiteX11" fmla="*/ 21731 w 34149"/>
                <a:gd name="connsiteY11" fmla="*/ 25457 h 31044"/>
                <a:gd name="connsiteX12" fmla="*/ 29182 w 34149"/>
                <a:gd name="connsiteY12" fmla="*/ 30734 h 31044"/>
                <a:gd name="connsiteX13" fmla="*/ 33218 w 34149"/>
                <a:gd name="connsiteY13" fmla="*/ 32907 h 31044"/>
                <a:gd name="connsiteX14" fmla="*/ 34149 w 34149"/>
                <a:gd name="connsiteY14" fmla="*/ 30734 h 31044"/>
                <a:gd name="connsiteX15" fmla="*/ 34149 w 34149"/>
                <a:gd name="connsiteY15" fmla="*/ 29492 h 31044"/>
                <a:gd name="connsiteX16" fmla="*/ 36322 w 34149"/>
                <a:gd name="connsiteY16" fmla="*/ 27319 h 31044"/>
                <a:gd name="connsiteX17" fmla="*/ 36322 w 34149"/>
                <a:gd name="connsiteY17" fmla="*/ 23283 h 31044"/>
                <a:gd name="connsiteX18" fmla="*/ 29182 w 34149"/>
                <a:gd name="connsiteY18" fmla="*/ 23283 h 31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4149" h="31044">
                  <a:moveTo>
                    <a:pt x="27009" y="23283"/>
                  </a:moveTo>
                  <a:lnTo>
                    <a:pt x="26078" y="22042"/>
                  </a:lnTo>
                  <a:lnTo>
                    <a:pt x="23904" y="22042"/>
                  </a:lnTo>
                  <a:lnTo>
                    <a:pt x="19558" y="22042"/>
                  </a:lnTo>
                  <a:lnTo>
                    <a:pt x="16454" y="20179"/>
                  </a:lnTo>
                  <a:lnTo>
                    <a:pt x="16454" y="0"/>
                  </a:lnTo>
                  <a:lnTo>
                    <a:pt x="12418" y="0"/>
                  </a:lnTo>
                  <a:lnTo>
                    <a:pt x="4967" y="12728"/>
                  </a:lnTo>
                  <a:lnTo>
                    <a:pt x="0" y="12728"/>
                  </a:lnTo>
                  <a:lnTo>
                    <a:pt x="0" y="15833"/>
                  </a:lnTo>
                  <a:lnTo>
                    <a:pt x="11487" y="20179"/>
                  </a:lnTo>
                  <a:lnTo>
                    <a:pt x="21731" y="25457"/>
                  </a:lnTo>
                  <a:lnTo>
                    <a:pt x="29182" y="30734"/>
                  </a:lnTo>
                  <a:lnTo>
                    <a:pt x="33218" y="32907"/>
                  </a:lnTo>
                  <a:lnTo>
                    <a:pt x="34149" y="30734"/>
                  </a:lnTo>
                  <a:lnTo>
                    <a:pt x="34149" y="29492"/>
                  </a:lnTo>
                  <a:lnTo>
                    <a:pt x="36322" y="27319"/>
                  </a:lnTo>
                  <a:lnTo>
                    <a:pt x="36322" y="23283"/>
                  </a:lnTo>
                  <a:lnTo>
                    <a:pt x="29182" y="23283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3" name="Freeform: Shape 382">
              <a:extLst>
                <a:ext uri="{FF2B5EF4-FFF2-40B4-BE49-F238E27FC236}">
                  <a16:creationId xmlns:a16="http://schemas.microsoft.com/office/drawing/2014/main" xmlns="" id="{65FEB66A-5882-4DB5-A7B5-6E19D200A270}"/>
                </a:ext>
              </a:extLst>
            </p:cNvPr>
            <p:cNvSpPr/>
            <p:nvPr/>
          </p:nvSpPr>
          <p:spPr>
            <a:xfrm>
              <a:off x="4237527" y="6453395"/>
              <a:ext cx="12418" cy="18627"/>
            </a:xfrm>
            <a:custGeom>
              <a:avLst/>
              <a:gdLst>
                <a:gd name="connsiteX0" fmla="*/ 4346 w 12417"/>
                <a:gd name="connsiteY0" fmla="*/ 15833 h 18626"/>
                <a:gd name="connsiteX1" fmla="*/ 6209 w 12417"/>
                <a:gd name="connsiteY1" fmla="*/ 20179 h 18626"/>
                <a:gd name="connsiteX2" fmla="*/ 14591 w 12417"/>
                <a:gd name="connsiteY2" fmla="*/ 20179 h 18626"/>
                <a:gd name="connsiteX3" fmla="*/ 13660 w 12417"/>
                <a:gd name="connsiteY3" fmla="*/ 14901 h 18626"/>
                <a:gd name="connsiteX4" fmla="*/ 13660 w 12417"/>
                <a:gd name="connsiteY4" fmla="*/ 10555 h 18626"/>
                <a:gd name="connsiteX5" fmla="*/ 11487 w 12417"/>
                <a:gd name="connsiteY5" fmla="*/ 7451 h 18626"/>
                <a:gd name="connsiteX6" fmla="*/ 9313 w 12417"/>
                <a:gd name="connsiteY6" fmla="*/ 5277 h 18626"/>
                <a:gd name="connsiteX7" fmla="*/ 6209 w 12417"/>
                <a:gd name="connsiteY7" fmla="*/ 3104 h 18626"/>
                <a:gd name="connsiteX8" fmla="*/ 2173 w 12417"/>
                <a:gd name="connsiteY8" fmla="*/ 0 h 18626"/>
                <a:gd name="connsiteX9" fmla="*/ 2173 w 12417"/>
                <a:gd name="connsiteY9" fmla="*/ 5277 h 18626"/>
                <a:gd name="connsiteX10" fmla="*/ 0 w 12417"/>
                <a:gd name="connsiteY10" fmla="*/ 8382 h 18626"/>
                <a:gd name="connsiteX11" fmla="*/ 2173 w 12417"/>
                <a:gd name="connsiteY11" fmla="*/ 10555 h 18626"/>
                <a:gd name="connsiteX12" fmla="*/ 2173 w 12417"/>
                <a:gd name="connsiteY12" fmla="*/ 12728 h 18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2417" h="18626">
                  <a:moveTo>
                    <a:pt x="4346" y="15833"/>
                  </a:moveTo>
                  <a:lnTo>
                    <a:pt x="6209" y="20179"/>
                  </a:lnTo>
                  <a:lnTo>
                    <a:pt x="14591" y="20179"/>
                  </a:lnTo>
                  <a:lnTo>
                    <a:pt x="13660" y="14901"/>
                  </a:lnTo>
                  <a:lnTo>
                    <a:pt x="13660" y="10555"/>
                  </a:lnTo>
                  <a:lnTo>
                    <a:pt x="11487" y="7451"/>
                  </a:lnTo>
                  <a:lnTo>
                    <a:pt x="9313" y="5277"/>
                  </a:lnTo>
                  <a:lnTo>
                    <a:pt x="6209" y="3104"/>
                  </a:lnTo>
                  <a:lnTo>
                    <a:pt x="2173" y="0"/>
                  </a:lnTo>
                  <a:lnTo>
                    <a:pt x="2173" y="5277"/>
                  </a:lnTo>
                  <a:lnTo>
                    <a:pt x="0" y="8382"/>
                  </a:lnTo>
                  <a:lnTo>
                    <a:pt x="2173" y="10555"/>
                  </a:lnTo>
                  <a:lnTo>
                    <a:pt x="2173" y="12728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4" name="Freeform: Shape 383">
              <a:extLst>
                <a:ext uri="{FF2B5EF4-FFF2-40B4-BE49-F238E27FC236}">
                  <a16:creationId xmlns:a16="http://schemas.microsoft.com/office/drawing/2014/main" xmlns="" id="{FFC8DD69-D9DC-4385-BEEF-D612BC92282A}"/>
                </a:ext>
              </a:extLst>
            </p:cNvPr>
            <p:cNvSpPr/>
            <p:nvPr/>
          </p:nvSpPr>
          <p:spPr>
            <a:xfrm>
              <a:off x="4152155" y="6693680"/>
              <a:ext cx="58985" cy="52776"/>
            </a:xfrm>
            <a:custGeom>
              <a:avLst/>
              <a:gdLst>
                <a:gd name="connsiteX0" fmla="*/ 29182 w 58984"/>
                <a:gd name="connsiteY0" fmla="*/ 22352 h 52775"/>
                <a:gd name="connsiteX1" fmla="*/ 14591 w 58984"/>
                <a:gd name="connsiteY1" fmla="*/ 8382 h 52775"/>
                <a:gd name="connsiteX2" fmla="*/ 0 w 58984"/>
                <a:gd name="connsiteY2" fmla="*/ 0 h 52775"/>
                <a:gd name="connsiteX3" fmla="*/ 0 w 58984"/>
                <a:gd name="connsiteY3" fmla="*/ 15833 h 52775"/>
                <a:gd name="connsiteX4" fmla="*/ 4036 w 58984"/>
                <a:gd name="connsiteY4" fmla="*/ 34770 h 52775"/>
                <a:gd name="connsiteX5" fmla="*/ 7451 w 58984"/>
                <a:gd name="connsiteY5" fmla="*/ 49671 h 52775"/>
                <a:gd name="connsiteX6" fmla="*/ 14591 w 58984"/>
                <a:gd name="connsiteY6" fmla="*/ 51844 h 52775"/>
                <a:gd name="connsiteX7" fmla="*/ 27009 w 58984"/>
                <a:gd name="connsiteY7" fmla="*/ 54949 h 52775"/>
                <a:gd name="connsiteX8" fmla="*/ 41600 w 58984"/>
                <a:gd name="connsiteY8" fmla="*/ 54949 h 52775"/>
                <a:gd name="connsiteX9" fmla="*/ 50913 w 58984"/>
                <a:gd name="connsiteY9" fmla="*/ 52776 h 52775"/>
                <a:gd name="connsiteX10" fmla="*/ 60537 w 58984"/>
                <a:gd name="connsiteY10" fmla="*/ 52776 h 52775"/>
                <a:gd name="connsiteX11" fmla="*/ 60537 w 58984"/>
                <a:gd name="connsiteY11" fmla="*/ 44394 h 52775"/>
                <a:gd name="connsiteX12" fmla="*/ 43773 w 58984"/>
                <a:gd name="connsiteY12" fmla="*/ 34770 h 52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8984" h="52775">
                  <a:moveTo>
                    <a:pt x="29182" y="22352"/>
                  </a:moveTo>
                  <a:lnTo>
                    <a:pt x="14591" y="8382"/>
                  </a:lnTo>
                  <a:lnTo>
                    <a:pt x="0" y="0"/>
                  </a:lnTo>
                  <a:lnTo>
                    <a:pt x="0" y="15833"/>
                  </a:lnTo>
                  <a:lnTo>
                    <a:pt x="4036" y="34770"/>
                  </a:lnTo>
                  <a:lnTo>
                    <a:pt x="7451" y="49671"/>
                  </a:lnTo>
                  <a:lnTo>
                    <a:pt x="14591" y="51844"/>
                  </a:lnTo>
                  <a:lnTo>
                    <a:pt x="27009" y="54949"/>
                  </a:lnTo>
                  <a:lnTo>
                    <a:pt x="41600" y="54949"/>
                  </a:lnTo>
                  <a:lnTo>
                    <a:pt x="50913" y="52776"/>
                  </a:lnTo>
                  <a:lnTo>
                    <a:pt x="60537" y="52776"/>
                  </a:lnTo>
                  <a:lnTo>
                    <a:pt x="60537" y="44394"/>
                  </a:lnTo>
                  <a:lnTo>
                    <a:pt x="43773" y="3477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5" name="Freeform: Shape 384">
              <a:extLst>
                <a:ext uri="{FF2B5EF4-FFF2-40B4-BE49-F238E27FC236}">
                  <a16:creationId xmlns:a16="http://schemas.microsoft.com/office/drawing/2014/main" xmlns="" id="{F7B05288-ED48-41AC-BBBC-CD3DBF392C37}"/>
                </a:ext>
              </a:extLst>
            </p:cNvPr>
            <p:cNvSpPr/>
            <p:nvPr/>
          </p:nvSpPr>
          <p:spPr>
            <a:xfrm>
              <a:off x="4063677" y="5497843"/>
              <a:ext cx="86925" cy="34149"/>
            </a:xfrm>
            <a:custGeom>
              <a:avLst/>
              <a:gdLst>
                <a:gd name="connsiteX0" fmla="*/ 88477 w 86924"/>
                <a:gd name="connsiteY0" fmla="*/ 17075 h 34149"/>
                <a:gd name="connsiteX1" fmla="*/ 70782 w 86924"/>
                <a:gd name="connsiteY1" fmla="*/ 11797 h 34149"/>
                <a:gd name="connsiteX2" fmla="*/ 56191 w 86924"/>
                <a:gd name="connsiteY2" fmla="*/ 6519 h 34149"/>
                <a:gd name="connsiteX3" fmla="*/ 37564 w 86924"/>
                <a:gd name="connsiteY3" fmla="*/ 2173 h 34149"/>
                <a:gd name="connsiteX4" fmla="*/ 15522 w 86924"/>
                <a:gd name="connsiteY4" fmla="*/ 0 h 34149"/>
                <a:gd name="connsiteX5" fmla="*/ 17695 w 86924"/>
                <a:gd name="connsiteY5" fmla="*/ 6519 h 34149"/>
                <a:gd name="connsiteX6" fmla="*/ 19869 w 86924"/>
                <a:gd name="connsiteY6" fmla="*/ 9624 h 34149"/>
                <a:gd name="connsiteX7" fmla="*/ 21731 w 86924"/>
                <a:gd name="connsiteY7" fmla="*/ 11797 h 34149"/>
                <a:gd name="connsiteX8" fmla="*/ 24836 w 86924"/>
                <a:gd name="connsiteY8" fmla="*/ 14902 h 34149"/>
                <a:gd name="connsiteX9" fmla="*/ 29182 w 86924"/>
                <a:gd name="connsiteY9" fmla="*/ 17075 h 34149"/>
                <a:gd name="connsiteX10" fmla="*/ 22973 w 86924"/>
                <a:gd name="connsiteY10" fmla="*/ 18937 h 34149"/>
                <a:gd name="connsiteX11" fmla="*/ 15522 w 86924"/>
                <a:gd name="connsiteY11" fmla="*/ 21110 h 34149"/>
                <a:gd name="connsiteX12" fmla="*/ 9313 w 86924"/>
                <a:gd name="connsiteY12" fmla="*/ 21110 h 34149"/>
                <a:gd name="connsiteX13" fmla="*/ 0 w 86924"/>
                <a:gd name="connsiteY13" fmla="*/ 21110 h 34149"/>
                <a:gd name="connsiteX14" fmla="*/ 5278 w 86924"/>
                <a:gd name="connsiteY14" fmla="*/ 33839 h 34149"/>
                <a:gd name="connsiteX15" fmla="*/ 15522 w 86924"/>
                <a:gd name="connsiteY15" fmla="*/ 33839 h 34149"/>
                <a:gd name="connsiteX16" fmla="*/ 30113 w 86924"/>
                <a:gd name="connsiteY16" fmla="*/ 36012 h 34149"/>
                <a:gd name="connsiteX17" fmla="*/ 43773 w 86924"/>
                <a:gd name="connsiteY17" fmla="*/ 36943 h 34149"/>
                <a:gd name="connsiteX18" fmla="*/ 49050 w 86924"/>
                <a:gd name="connsiteY18" fmla="*/ 36943 h 34149"/>
                <a:gd name="connsiteX19" fmla="*/ 52155 w 86924"/>
                <a:gd name="connsiteY19" fmla="*/ 26388 h 34149"/>
                <a:gd name="connsiteX20" fmla="*/ 54018 w 86924"/>
                <a:gd name="connsiteY20" fmla="*/ 24525 h 34149"/>
                <a:gd name="connsiteX21" fmla="*/ 56191 w 86924"/>
                <a:gd name="connsiteY21" fmla="*/ 26388 h 34149"/>
                <a:gd name="connsiteX22" fmla="*/ 58364 w 86924"/>
                <a:gd name="connsiteY22" fmla="*/ 28561 h 34149"/>
                <a:gd name="connsiteX23" fmla="*/ 59295 w 86924"/>
                <a:gd name="connsiteY23" fmla="*/ 29803 h 34149"/>
                <a:gd name="connsiteX24" fmla="*/ 59295 w 86924"/>
                <a:gd name="connsiteY24" fmla="*/ 31666 h 34149"/>
                <a:gd name="connsiteX25" fmla="*/ 59295 w 86924"/>
                <a:gd name="connsiteY25" fmla="*/ 33839 h 34149"/>
                <a:gd name="connsiteX26" fmla="*/ 65504 w 86924"/>
                <a:gd name="connsiteY26" fmla="*/ 33839 h 34149"/>
                <a:gd name="connsiteX27" fmla="*/ 68609 w 86924"/>
                <a:gd name="connsiteY27" fmla="*/ 31666 h 34149"/>
                <a:gd name="connsiteX28" fmla="*/ 72955 w 86924"/>
                <a:gd name="connsiteY28" fmla="*/ 29803 h 34149"/>
                <a:gd name="connsiteX29" fmla="*/ 77922 w 86924"/>
                <a:gd name="connsiteY29" fmla="*/ 28561 h 34149"/>
                <a:gd name="connsiteX30" fmla="*/ 81337 w 86924"/>
                <a:gd name="connsiteY30" fmla="*/ 26388 h 34149"/>
                <a:gd name="connsiteX31" fmla="*/ 88477 w 86924"/>
                <a:gd name="connsiteY31" fmla="*/ 26388 h 34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86924" h="34149">
                  <a:moveTo>
                    <a:pt x="88477" y="17075"/>
                  </a:moveTo>
                  <a:lnTo>
                    <a:pt x="70782" y="11797"/>
                  </a:lnTo>
                  <a:lnTo>
                    <a:pt x="56191" y="6519"/>
                  </a:lnTo>
                  <a:lnTo>
                    <a:pt x="37564" y="2173"/>
                  </a:lnTo>
                  <a:lnTo>
                    <a:pt x="15522" y="0"/>
                  </a:lnTo>
                  <a:lnTo>
                    <a:pt x="17695" y="6519"/>
                  </a:lnTo>
                  <a:lnTo>
                    <a:pt x="19869" y="9624"/>
                  </a:lnTo>
                  <a:lnTo>
                    <a:pt x="21731" y="11797"/>
                  </a:lnTo>
                  <a:lnTo>
                    <a:pt x="24836" y="14902"/>
                  </a:lnTo>
                  <a:lnTo>
                    <a:pt x="29182" y="17075"/>
                  </a:lnTo>
                  <a:lnTo>
                    <a:pt x="22973" y="18937"/>
                  </a:lnTo>
                  <a:lnTo>
                    <a:pt x="15522" y="21110"/>
                  </a:lnTo>
                  <a:lnTo>
                    <a:pt x="9313" y="21110"/>
                  </a:lnTo>
                  <a:lnTo>
                    <a:pt x="0" y="21110"/>
                  </a:lnTo>
                  <a:lnTo>
                    <a:pt x="5278" y="33839"/>
                  </a:lnTo>
                  <a:lnTo>
                    <a:pt x="15522" y="33839"/>
                  </a:lnTo>
                  <a:lnTo>
                    <a:pt x="30113" y="36012"/>
                  </a:lnTo>
                  <a:lnTo>
                    <a:pt x="43773" y="36943"/>
                  </a:lnTo>
                  <a:lnTo>
                    <a:pt x="49050" y="36943"/>
                  </a:lnTo>
                  <a:lnTo>
                    <a:pt x="52155" y="26388"/>
                  </a:lnTo>
                  <a:lnTo>
                    <a:pt x="54018" y="24525"/>
                  </a:lnTo>
                  <a:lnTo>
                    <a:pt x="56191" y="26388"/>
                  </a:lnTo>
                  <a:lnTo>
                    <a:pt x="58364" y="28561"/>
                  </a:lnTo>
                  <a:lnTo>
                    <a:pt x="59295" y="29803"/>
                  </a:lnTo>
                  <a:lnTo>
                    <a:pt x="59295" y="31666"/>
                  </a:lnTo>
                  <a:lnTo>
                    <a:pt x="59295" y="33839"/>
                  </a:lnTo>
                  <a:lnTo>
                    <a:pt x="65504" y="33839"/>
                  </a:lnTo>
                  <a:lnTo>
                    <a:pt x="68609" y="31666"/>
                  </a:lnTo>
                  <a:lnTo>
                    <a:pt x="72955" y="29803"/>
                  </a:lnTo>
                  <a:lnTo>
                    <a:pt x="77922" y="28561"/>
                  </a:lnTo>
                  <a:lnTo>
                    <a:pt x="81337" y="26388"/>
                  </a:lnTo>
                  <a:lnTo>
                    <a:pt x="88477" y="26388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6" name="Freeform: Shape 385">
              <a:extLst>
                <a:ext uri="{FF2B5EF4-FFF2-40B4-BE49-F238E27FC236}">
                  <a16:creationId xmlns:a16="http://schemas.microsoft.com/office/drawing/2014/main" xmlns="" id="{AF002CD5-D9DD-4BF7-A7BF-401F9740E68F}"/>
                </a:ext>
              </a:extLst>
            </p:cNvPr>
            <p:cNvSpPr/>
            <p:nvPr/>
          </p:nvSpPr>
          <p:spPr>
            <a:xfrm>
              <a:off x="4215796" y="5526404"/>
              <a:ext cx="34149" cy="12418"/>
            </a:xfrm>
            <a:custGeom>
              <a:avLst/>
              <a:gdLst>
                <a:gd name="connsiteX0" fmla="*/ 27940 w 34149"/>
                <a:gd name="connsiteY0" fmla="*/ 12728 h 12417"/>
                <a:gd name="connsiteX1" fmla="*/ 31045 w 34149"/>
                <a:gd name="connsiteY1" fmla="*/ 10555 h 12417"/>
                <a:gd name="connsiteX2" fmla="*/ 33218 w 34149"/>
                <a:gd name="connsiteY2" fmla="*/ 7451 h 12417"/>
                <a:gd name="connsiteX3" fmla="*/ 36322 w 34149"/>
                <a:gd name="connsiteY3" fmla="*/ 5278 h 12417"/>
                <a:gd name="connsiteX4" fmla="*/ 27940 w 34149"/>
                <a:gd name="connsiteY4" fmla="*/ 1242 h 12417"/>
                <a:gd name="connsiteX5" fmla="*/ 20800 w 34149"/>
                <a:gd name="connsiteY5" fmla="*/ 0 h 12417"/>
                <a:gd name="connsiteX6" fmla="*/ 13349 w 34149"/>
                <a:gd name="connsiteY6" fmla="*/ 0 h 12417"/>
                <a:gd name="connsiteX7" fmla="*/ 0 w 34149"/>
                <a:gd name="connsiteY7" fmla="*/ 1242 h 12417"/>
                <a:gd name="connsiteX8" fmla="*/ 0 w 34149"/>
                <a:gd name="connsiteY8" fmla="*/ 12728 h 12417"/>
                <a:gd name="connsiteX9" fmla="*/ 6209 w 34149"/>
                <a:gd name="connsiteY9" fmla="*/ 10555 h 12417"/>
                <a:gd name="connsiteX10" fmla="*/ 11487 w 34149"/>
                <a:gd name="connsiteY10" fmla="*/ 10555 h 12417"/>
                <a:gd name="connsiteX11" fmla="*/ 16454 w 34149"/>
                <a:gd name="connsiteY11" fmla="*/ 10555 h 12417"/>
                <a:gd name="connsiteX12" fmla="*/ 21731 w 34149"/>
                <a:gd name="connsiteY12" fmla="*/ 12728 h 12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4149" h="12417">
                  <a:moveTo>
                    <a:pt x="27940" y="12728"/>
                  </a:moveTo>
                  <a:lnTo>
                    <a:pt x="31045" y="10555"/>
                  </a:lnTo>
                  <a:lnTo>
                    <a:pt x="33218" y="7451"/>
                  </a:lnTo>
                  <a:lnTo>
                    <a:pt x="36322" y="5278"/>
                  </a:lnTo>
                  <a:lnTo>
                    <a:pt x="27940" y="1242"/>
                  </a:lnTo>
                  <a:lnTo>
                    <a:pt x="20800" y="0"/>
                  </a:lnTo>
                  <a:lnTo>
                    <a:pt x="13349" y="0"/>
                  </a:lnTo>
                  <a:lnTo>
                    <a:pt x="0" y="1242"/>
                  </a:lnTo>
                  <a:lnTo>
                    <a:pt x="0" y="12728"/>
                  </a:lnTo>
                  <a:lnTo>
                    <a:pt x="6209" y="10555"/>
                  </a:lnTo>
                  <a:lnTo>
                    <a:pt x="11487" y="10555"/>
                  </a:lnTo>
                  <a:lnTo>
                    <a:pt x="16454" y="10555"/>
                  </a:lnTo>
                  <a:lnTo>
                    <a:pt x="21731" y="12728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7" name="Freeform: Shape 386">
              <a:extLst>
                <a:ext uri="{FF2B5EF4-FFF2-40B4-BE49-F238E27FC236}">
                  <a16:creationId xmlns:a16="http://schemas.microsoft.com/office/drawing/2014/main" xmlns="" id="{A333F9C4-7499-4A36-9A07-DFA8D0CF633B}"/>
                </a:ext>
              </a:extLst>
            </p:cNvPr>
            <p:cNvSpPr/>
            <p:nvPr/>
          </p:nvSpPr>
          <p:spPr>
            <a:xfrm>
              <a:off x="4066782" y="5047076"/>
              <a:ext cx="12418" cy="15522"/>
            </a:xfrm>
            <a:custGeom>
              <a:avLst/>
              <a:gdLst>
                <a:gd name="connsiteX0" fmla="*/ 6209 w 12417"/>
                <a:gd name="connsiteY0" fmla="*/ 17075 h 15522"/>
                <a:gd name="connsiteX1" fmla="*/ 7140 w 12417"/>
                <a:gd name="connsiteY1" fmla="*/ 11487 h 15522"/>
                <a:gd name="connsiteX2" fmla="*/ 7140 w 12417"/>
                <a:gd name="connsiteY2" fmla="*/ 9624 h 15522"/>
                <a:gd name="connsiteX3" fmla="*/ 9313 w 12417"/>
                <a:gd name="connsiteY3" fmla="*/ 6209 h 15522"/>
                <a:gd name="connsiteX4" fmla="*/ 11487 w 12417"/>
                <a:gd name="connsiteY4" fmla="*/ 4346 h 15522"/>
                <a:gd name="connsiteX5" fmla="*/ 12418 w 12417"/>
                <a:gd name="connsiteY5" fmla="*/ 0 h 15522"/>
                <a:gd name="connsiteX6" fmla="*/ 9313 w 12417"/>
                <a:gd name="connsiteY6" fmla="*/ 0 h 15522"/>
                <a:gd name="connsiteX7" fmla="*/ 7140 w 12417"/>
                <a:gd name="connsiteY7" fmla="*/ 4346 h 15522"/>
                <a:gd name="connsiteX8" fmla="*/ 4036 w 12417"/>
                <a:gd name="connsiteY8" fmla="*/ 7451 h 15522"/>
                <a:gd name="connsiteX9" fmla="*/ 2173 w 12417"/>
                <a:gd name="connsiteY9" fmla="*/ 9624 h 15522"/>
                <a:gd name="connsiteX10" fmla="*/ 0 w 12417"/>
                <a:gd name="connsiteY10" fmla="*/ 11487 h 15522"/>
                <a:gd name="connsiteX11" fmla="*/ 0 w 12417"/>
                <a:gd name="connsiteY11" fmla="*/ 13660 h 15522"/>
                <a:gd name="connsiteX12" fmla="*/ 2173 w 12417"/>
                <a:gd name="connsiteY12" fmla="*/ 14901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2417" h="15522">
                  <a:moveTo>
                    <a:pt x="6209" y="17075"/>
                  </a:moveTo>
                  <a:lnTo>
                    <a:pt x="7140" y="11487"/>
                  </a:lnTo>
                  <a:lnTo>
                    <a:pt x="7140" y="9624"/>
                  </a:lnTo>
                  <a:lnTo>
                    <a:pt x="9313" y="6209"/>
                  </a:lnTo>
                  <a:lnTo>
                    <a:pt x="11487" y="4346"/>
                  </a:lnTo>
                  <a:lnTo>
                    <a:pt x="12418" y="0"/>
                  </a:lnTo>
                  <a:lnTo>
                    <a:pt x="9313" y="0"/>
                  </a:lnTo>
                  <a:lnTo>
                    <a:pt x="7140" y="4346"/>
                  </a:lnTo>
                  <a:lnTo>
                    <a:pt x="4036" y="7451"/>
                  </a:lnTo>
                  <a:lnTo>
                    <a:pt x="2173" y="9624"/>
                  </a:lnTo>
                  <a:lnTo>
                    <a:pt x="0" y="11487"/>
                  </a:lnTo>
                  <a:lnTo>
                    <a:pt x="0" y="13660"/>
                  </a:lnTo>
                  <a:lnTo>
                    <a:pt x="2173" y="14901"/>
                  </a:lnTo>
                  <a:close/>
                </a:path>
              </a:pathLst>
            </a:custGeom>
            <a:no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8" name="Freeform: Shape 387">
              <a:extLst>
                <a:ext uri="{FF2B5EF4-FFF2-40B4-BE49-F238E27FC236}">
                  <a16:creationId xmlns:a16="http://schemas.microsoft.com/office/drawing/2014/main" xmlns="" id="{8D163568-802B-491D-8B03-5B2EEA98343A}"/>
                </a:ext>
              </a:extLst>
            </p:cNvPr>
            <p:cNvSpPr/>
            <p:nvPr/>
          </p:nvSpPr>
          <p:spPr>
            <a:xfrm>
              <a:off x="3707286" y="4372477"/>
              <a:ext cx="55880" cy="43462"/>
            </a:xfrm>
            <a:custGeom>
              <a:avLst/>
              <a:gdLst>
                <a:gd name="connsiteX0" fmla="*/ 16764 w 55880"/>
                <a:gd name="connsiteY0" fmla="*/ 37564 h 43462"/>
                <a:gd name="connsiteX1" fmla="*/ 23904 w 55880"/>
                <a:gd name="connsiteY1" fmla="*/ 45015 h 43462"/>
                <a:gd name="connsiteX2" fmla="*/ 32286 w 55880"/>
                <a:gd name="connsiteY2" fmla="*/ 45015 h 43462"/>
                <a:gd name="connsiteX3" fmla="*/ 38495 w 55880"/>
                <a:gd name="connsiteY3" fmla="*/ 44083 h 43462"/>
                <a:gd name="connsiteX4" fmla="*/ 43773 w 55880"/>
                <a:gd name="connsiteY4" fmla="*/ 44083 h 43462"/>
                <a:gd name="connsiteX5" fmla="*/ 46877 w 55880"/>
                <a:gd name="connsiteY5" fmla="*/ 41910 h 43462"/>
                <a:gd name="connsiteX6" fmla="*/ 51224 w 55880"/>
                <a:gd name="connsiteY6" fmla="*/ 36633 h 43462"/>
                <a:gd name="connsiteX7" fmla="*/ 56191 w 55880"/>
                <a:gd name="connsiteY7" fmla="*/ 36633 h 43462"/>
                <a:gd name="connsiteX8" fmla="*/ 41600 w 55880"/>
                <a:gd name="connsiteY8" fmla="*/ 22973 h 43462"/>
                <a:gd name="connsiteX9" fmla="*/ 27009 w 55880"/>
                <a:gd name="connsiteY9" fmla="*/ 10245 h 43462"/>
                <a:gd name="connsiteX10" fmla="*/ 10555 w 55880"/>
                <a:gd name="connsiteY10" fmla="*/ 0 h 43462"/>
                <a:gd name="connsiteX11" fmla="*/ 12418 w 55880"/>
                <a:gd name="connsiteY11" fmla="*/ 7140 h 43462"/>
                <a:gd name="connsiteX12" fmla="*/ 12418 w 55880"/>
                <a:gd name="connsiteY12" fmla="*/ 10245 h 43462"/>
                <a:gd name="connsiteX13" fmla="*/ 14591 w 55880"/>
                <a:gd name="connsiteY13" fmla="*/ 12418 h 43462"/>
                <a:gd name="connsiteX14" fmla="*/ 16764 w 55880"/>
                <a:gd name="connsiteY14" fmla="*/ 15522 h 43462"/>
                <a:gd name="connsiteX15" fmla="*/ 0 w 55880"/>
                <a:gd name="connsiteY15" fmla="*/ 25146 h 43462"/>
                <a:gd name="connsiteX16" fmla="*/ 0 w 55880"/>
                <a:gd name="connsiteY16" fmla="*/ 29182 h 43462"/>
                <a:gd name="connsiteX17" fmla="*/ 9313 w 55880"/>
                <a:gd name="connsiteY17" fmla="*/ 32286 h 434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5880" h="43462">
                  <a:moveTo>
                    <a:pt x="16764" y="37564"/>
                  </a:moveTo>
                  <a:lnTo>
                    <a:pt x="23904" y="45015"/>
                  </a:lnTo>
                  <a:lnTo>
                    <a:pt x="32286" y="45015"/>
                  </a:lnTo>
                  <a:lnTo>
                    <a:pt x="38495" y="44083"/>
                  </a:lnTo>
                  <a:lnTo>
                    <a:pt x="43773" y="44083"/>
                  </a:lnTo>
                  <a:lnTo>
                    <a:pt x="46877" y="41910"/>
                  </a:lnTo>
                  <a:lnTo>
                    <a:pt x="51224" y="36633"/>
                  </a:lnTo>
                  <a:lnTo>
                    <a:pt x="56191" y="36633"/>
                  </a:lnTo>
                  <a:lnTo>
                    <a:pt x="41600" y="22973"/>
                  </a:lnTo>
                  <a:lnTo>
                    <a:pt x="27009" y="10245"/>
                  </a:lnTo>
                  <a:lnTo>
                    <a:pt x="10555" y="0"/>
                  </a:lnTo>
                  <a:lnTo>
                    <a:pt x="12418" y="7140"/>
                  </a:lnTo>
                  <a:lnTo>
                    <a:pt x="12418" y="10245"/>
                  </a:lnTo>
                  <a:lnTo>
                    <a:pt x="14591" y="12418"/>
                  </a:lnTo>
                  <a:lnTo>
                    <a:pt x="16764" y="15522"/>
                  </a:lnTo>
                  <a:lnTo>
                    <a:pt x="0" y="25146"/>
                  </a:lnTo>
                  <a:lnTo>
                    <a:pt x="0" y="29182"/>
                  </a:lnTo>
                  <a:lnTo>
                    <a:pt x="9313" y="32286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9" name="Freeform: Shape 388">
              <a:extLst>
                <a:ext uri="{FF2B5EF4-FFF2-40B4-BE49-F238E27FC236}">
                  <a16:creationId xmlns:a16="http://schemas.microsoft.com/office/drawing/2014/main" xmlns="" id="{2D683175-0779-4214-B919-238C5146B5E4}"/>
                </a:ext>
              </a:extLst>
            </p:cNvPr>
            <p:cNvSpPr/>
            <p:nvPr/>
          </p:nvSpPr>
          <p:spPr>
            <a:xfrm>
              <a:off x="3927081" y="4626422"/>
              <a:ext cx="24836" cy="21731"/>
            </a:xfrm>
            <a:custGeom>
              <a:avLst/>
              <a:gdLst>
                <a:gd name="connsiteX0" fmla="*/ 24215 w 24835"/>
                <a:gd name="connsiteY0" fmla="*/ 4346 h 21731"/>
                <a:gd name="connsiteX1" fmla="*/ 19869 w 24835"/>
                <a:gd name="connsiteY1" fmla="*/ 0 h 21731"/>
                <a:gd name="connsiteX2" fmla="*/ 14591 w 24835"/>
                <a:gd name="connsiteY2" fmla="*/ 6519 h 21731"/>
                <a:gd name="connsiteX3" fmla="*/ 7451 w 24835"/>
                <a:gd name="connsiteY3" fmla="*/ 9624 h 21731"/>
                <a:gd name="connsiteX4" fmla="*/ 0 w 24835"/>
                <a:gd name="connsiteY4" fmla="*/ 12728 h 21731"/>
                <a:gd name="connsiteX5" fmla="*/ 0 w 24835"/>
                <a:gd name="connsiteY5" fmla="*/ 17075 h 21731"/>
                <a:gd name="connsiteX6" fmla="*/ 4346 w 24835"/>
                <a:gd name="connsiteY6" fmla="*/ 17075 h 21731"/>
                <a:gd name="connsiteX7" fmla="*/ 9624 w 24835"/>
                <a:gd name="connsiteY7" fmla="*/ 20179 h 21731"/>
                <a:gd name="connsiteX8" fmla="*/ 16764 w 24835"/>
                <a:gd name="connsiteY8" fmla="*/ 22042 h 21731"/>
                <a:gd name="connsiteX9" fmla="*/ 24215 w 24835"/>
                <a:gd name="connsiteY9" fmla="*/ 24215 h 21731"/>
                <a:gd name="connsiteX10" fmla="*/ 24215 w 24835"/>
                <a:gd name="connsiteY10" fmla="*/ 20179 h 21731"/>
                <a:gd name="connsiteX11" fmla="*/ 27319 w 24835"/>
                <a:gd name="connsiteY11" fmla="*/ 20179 h 21731"/>
                <a:gd name="connsiteX12" fmla="*/ 27319 w 24835"/>
                <a:gd name="connsiteY12" fmla="*/ 14901 h 21731"/>
                <a:gd name="connsiteX13" fmla="*/ 27319 w 24835"/>
                <a:gd name="connsiteY13" fmla="*/ 11797 h 21731"/>
                <a:gd name="connsiteX14" fmla="*/ 26077 w 24835"/>
                <a:gd name="connsiteY14" fmla="*/ 7451 h 21731"/>
                <a:gd name="connsiteX15" fmla="*/ 26077 w 24835"/>
                <a:gd name="connsiteY15" fmla="*/ 6519 h 217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4835" h="21731">
                  <a:moveTo>
                    <a:pt x="24215" y="4346"/>
                  </a:moveTo>
                  <a:lnTo>
                    <a:pt x="19869" y="0"/>
                  </a:lnTo>
                  <a:lnTo>
                    <a:pt x="14591" y="6519"/>
                  </a:lnTo>
                  <a:lnTo>
                    <a:pt x="7451" y="9624"/>
                  </a:lnTo>
                  <a:lnTo>
                    <a:pt x="0" y="12728"/>
                  </a:lnTo>
                  <a:lnTo>
                    <a:pt x="0" y="17075"/>
                  </a:lnTo>
                  <a:lnTo>
                    <a:pt x="4346" y="17075"/>
                  </a:lnTo>
                  <a:lnTo>
                    <a:pt x="9624" y="20179"/>
                  </a:lnTo>
                  <a:lnTo>
                    <a:pt x="16764" y="22042"/>
                  </a:lnTo>
                  <a:lnTo>
                    <a:pt x="24215" y="24215"/>
                  </a:lnTo>
                  <a:lnTo>
                    <a:pt x="24215" y="20179"/>
                  </a:lnTo>
                  <a:lnTo>
                    <a:pt x="27319" y="20179"/>
                  </a:lnTo>
                  <a:lnTo>
                    <a:pt x="27319" y="14901"/>
                  </a:lnTo>
                  <a:lnTo>
                    <a:pt x="27319" y="11797"/>
                  </a:lnTo>
                  <a:lnTo>
                    <a:pt x="26077" y="7451"/>
                  </a:lnTo>
                  <a:lnTo>
                    <a:pt x="26077" y="6519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0" name="Freeform: Shape 389">
              <a:extLst>
                <a:ext uri="{FF2B5EF4-FFF2-40B4-BE49-F238E27FC236}">
                  <a16:creationId xmlns:a16="http://schemas.microsoft.com/office/drawing/2014/main" xmlns="" id="{002935DC-A966-4E9C-8141-C28DCE48BA1C}"/>
                </a:ext>
              </a:extLst>
            </p:cNvPr>
            <p:cNvSpPr/>
            <p:nvPr/>
          </p:nvSpPr>
          <p:spPr>
            <a:xfrm>
              <a:off x="3587454" y="4223153"/>
              <a:ext cx="37253" cy="31045"/>
            </a:xfrm>
            <a:custGeom>
              <a:avLst/>
              <a:gdLst>
                <a:gd name="connsiteX0" fmla="*/ 19869 w 37253"/>
                <a:gd name="connsiteY0" fmla="*/ 33528 h 31044"/>
                <a:gd name="connsiteX1" fmla="*/ 25146 w 37253"/>
                <a:gd name="connsiteY1" fmla="*/ 31665 h 31044"/>
                <a:gd name="connsiteX2" fmla="*/ 30424 w 37253"/>
                <a:gd name="connsiteY2" fmla="*/ 31665 h 31044"/>
                <a:gd name="connsiteX3" fmla="*/ 34460 w 37253"/>
                <a:gd name="connsiteY3" fmla="*/ 29492 h 31044"/>
                <a:gd name="connsiteX4" fmla="*/ 39737 w 37253"/>
                <a:gd name="connsiteY4" fmla="*/ 29492 h 31044"/>
                <a:gd name="connsiteX5" fmla="*/ 39737 w 37253"/>
                <a:gd name="connsiteY5" fmla="*/ 22042 h 31044"/>
                <a:gd name="connsiteX6" fmla="*/ 37564 w 37253"/>
                <a:gd name="connsiteY6" fmla="*/ 16764 h 31044"/>
                <a:gd name="connsiteX7" fmla="*/ 37564 w 37253"/>
                <a:gd name="connsiteY7" fmla="*/ 12728 h 31044"/>
                <a:gd name="connsiteX8" fmla="*/ 36633 w 37253"/>
                <a:gd name="connsiteY8" fmla="*/ 7451 h 31044"/>
                <a:gd name="connsiteX9" fmla="*/ 30424 w 37253"/>
                <a:gd name="connsiteY9" fmla="*/ 4346 h 31044"/>
                <a:gd name="connsiteX10" fmla="*/ 22973 w 37253"/>
                <a:gd name="connsiteY10" fmla="*/ 2173 h 31044"/>
                <a:gd name="connsiteX11" fmla="*/ 15833 w 37253"/>
                <a:gd name="connsiteY11" fmla="*/ 0 h 31044"/>
                <a:gd name="connsiteX12" fmla="*/ 7451 w 37253"/>
                <a:gd name="connsiteY12" fmla="*/ 0 h 31044"/>
                <a:gd name="connsiteX13" fmla="*/ 0 w 37253"/>
                <a:gd name="connsiteY13" fmla="*/ 16764 h 31044"/>
                <a:gd name="connsiteX14" fmla="*/ 10555 w 37253"/>
                <a:gd name="connsiteY14" fmla="*/ 24215 h 31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7253" h="31044">
                  <a:moveTo>
                    <a:pt x="19869" y="33528"/>
                  </a:moveTo>
                  <a:lnTo>
                    <a:pt x="25146" y="31665"/>
                  </a:lnTo>
                  <a:lnTo>
                    <a:pt x="30424" y="31665"/>
                  </a:lnTo>
                  <a:lnTo>
                    <a:pt x="34460" y="29492"/>
                  </a:lnTo>
                  <a:lnTo>
                    <a:pt x="39737" y="29492"/>
                  </a:lnTo>
                  <a:lnTo>
                    <a:pt x="39737" y="22042"/>
                  </a:lnTo>
                  <a:lnTo>
                    <a:pt x="37564" y="16764"/>
                  </a:lnTo>
                  <a:lnTo>
                    <a:pt x="37564" y="12728"/>
                  </a:lnTo>
                  <a:lnTo>
                    <a:pt x="36633" y="7451"/>
                  </a:lnTo>
                  <a:lnTo>
                    <a:pt x="30424" y="4346"/>
                  </a:lnTo>
                  <a:lnTo>
                    <a:pt x="22973" y="2173"/>
                  </a:lnTo>
                  <a:lnTo>
                    <a:pt x="15833" y="0"/>
                  </a:lnTo>
                  <a:lnTo>
                    <a:pt x="7451" y="0"/>
                  </a:lnTo>
                  <a:lnTo>
                    <a:pt x="0" y="16764"/>
                  </a:lnTo>
                  <a:lnTo>
                    <a:pt x="10555" y="24215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1" name="Freeform: Shape 390">
              <a:extLst>
                <a:ext uri="{FF2B5EF4-FFF2-40B4-BE49-F238E27FC236}">
                  <a16:creationId xmlns:a16="http://schemas.microsoft.com/office/drawing/2014/main" xmlns="" id="{70CFE7E6-9F09-48A7-9044-5C5E75E6A506}"/>
                </a:ext>
              </a:extLst>
            </p:cNvPr>
            <p:cNvSpPr/>
            <p:nvPr/>
          </p:nvSpPr>
          <p:spPr>
            <a:xfrm>
              <a:off x="2717274" y="4696893"/>
              <a:ext cx="18627" cy="9313"/>
            </a:xfrm>
            <a:custGeom>
              <a:avLst/>
              <a:gdLst>
                <a:gd name="connsiteX0" fmla="*/ 4346 w 18626"/>
                <a:gd name="connsiteY0" fmla="*/ 3104 h 9313"/>
                <a:gd name="connsiteX1" fmla="*/ 7451 w 18626"/>
                <a:gd name="connsiteY1" fmla="*/ 5278 h 9313"/>
                <a:gd name="connsiteX2" fmla="*/ 11486 w 18626"/>
                <a:gd name="connsiteY2" fmla="*/ 8382 h 9313"/>
                <a:gd name="connsiteX3" fmla="*/ 16764 w 18626"/>
                <a:gd name="connsiteY3" fmla="*/ 10555 h 9313"/>
                <a:gd name="connsiteX4" fmla="*/ 16764 w 18626"/>
                <a:gd name="connsiteY4" fmla="*/ 7451 h 9313"/>
                <a:gd name="connsiteX5" fmla="*/ 20800 w 18626"/>
                <a:gd name="connsiteY5" fmla="*/ 7451 h 9313"/>
                <a:gd name="connsiteX6" fmla="*/ 20800 w 18626"/>
                <a:gd name="connsiteY6" fmla="*/ 0 h 9313"/>
                <a:gd name="connsiteX7" fmla="*/ 0 w 18626"/>
                <a:gd name="connsiteY7" fmla="*/ 0 h 9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8626" h="9313">
                  <a:moveTo>
                    <a:pt x="4346" y="3104"/>
                  </a:moveTo>
                  <a:lnTo>
                    <a:pt x="7451" y="5278"/>
                  </a:lnTo>
                  <a:lnTo>
                    <a:pt x="11486" y="8382"/>
                  </a:lnTo>
                  <a:lnTo>
                    <a:pt x="16764" y="10555"/>
                  </a:lnTo>
                  <a:lnTo>
                    <a:pt x="16764" y="7451"/>
                  </a:lnTo>
                  <a:lnTo>
                    <a:pt x="20800" y="7451"/>
                  </a:lnTo>
                  <a:lnTo>
                    <a:pt x="208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2" name="Freeform: Shape 391">
              <a:extLst>
                <a:ext uri="{FF2B5EF4-FFF2-40B4-BE49-F238E27FC236}">
                  <a16:creationId xmlns:a16="http://schemas.microsoft.com/office/drawing/2014/main" xmlns="" id="{3A941E7D-B37B-4FC2-8534-DE7968CDEE57}"/>
                </a:ext>
              </a:extLst>
            </p:cNvPr>
            <p:cNvSpPr/>
            <p:nvPr/>
          </p:nvSpPr>
          <p:spPr>
            <a:xfrm>
              <a:off x="2917512" y="4768295"/>
              <a:ext cx="31045" cy="34149"/>
            </a:xfrm>
            <a:custGeom>
              <a:avLst/>
              <a:gdLst>
                <a:gd name="connsiteX0" fmla="*/ 21731 w 31044"/>
                <a:gd name="connsiteY0" fmla="*/ 3104 h 34149"/>
                <a:gd name="connsiteX1" fmla="*/ 16764 w 31044"/>
                <a:gd name="connsiteY1" fmla="*/ 5278 h 34149"/>
                <a:gd name="connsiteX2" fmla="*/ 13349 w 31044"/>
                <a:gd name="connsiteY2" fmla="*/ 7451 h 34149"/>
                <a:gd name="connsiteX3" fmla="*/ 0 w 31044"/>
                <a:gd name="connsiteY3" fmla="*/ 12728 h 34149"/>
                <a:gd name="connsiteX4" fmla="*/ 2173 w 31044"/>
                <a:gd name="connsiteY4" fmla="*/ 18006 h 34149"/>
                <a:gd name="connsiteX5" fmla="*/ 2173 w 31044"/>
                <a:gd name="connsiteY5" fmla="*/ 23283 h 34149"/>
                <a:gd name="connsiteX6" fmla="*/ 4036 w 31044"/>
                <a:gd name="connsiteY6" fmla="*/ 29492 h 34149"/>
                <a:gd name="connsiteX7" fmla="*/ 6209 w 31044"/>
                <a:gd name="connsiteY7" fmla="*/ 32597 h 34149"/>
                <a:gd name="connsiteX8" fmla="*/ 9313 w 31044"/>
                <a:gd name="connsiteY8" fmla="*/ 36943 h 34149"/>
                <a:gd name="connsiteX9" fmla="*/ 11487 w 31044"/>
                <a:gd name="connsiteY9" fmla="*/ 34770 h 34149"/>
                <a:gd name="connsiteX10" fmla="*/ 18627 w 31044"/>
                <a:gd name="connsiteY10" fmla="*/ 30424 h 34149"/>
                <a:gd name="connsiteX11" fmla="*/ 26077 w 31044"/>
                <a:gd name="connsiteY11" fmla="*/ 25146 h 34149"/>
                <a:gd name="connsiteX12" fmla="*/ 31355 w 31044"/>
                <a:gd name="connsiteY12" fmla="*/ 15833 h 34149"/>
                <a:gd name="connsiteX13" fmla="*/ 31355 w 31044"/>
                <a:gd name="connsiteY13" fmla="*/ 8382 h 34149"/>
                <a:gd name="connsiteX14" fmla="*/ 26077 w 31044"/>
                <a:gd name="connsiteY14" fmla="*/ 0 h 34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1044" h="34149">
                  <a:moveTo>
                    <a:pt x="21731" y="3104"/>
                  </a:moveTo>
                  <a:lnTo>
                    <a:pt x="16764" y="5278"/>
                  </a:lnTo>
                  <a:lnTo>
                    <a:pt x="13349" y="7451"/>
                  </a:lnTo>
                  <a:lnTo>
                    <a:pt x="0" y="12728"/>
                  </a:lnTo>
                  <a:lnTo>
                    <a:pt x="2173" y="18006"/>
                  </a:lnTo>
                  <a:lnTo>
                    <a:pt x="2173" y="23283"/>
                  </a:lnTo>
                  <a:lnTo>
                    <a:pt x="4036" y="29492"/>
                  </a:lnTo>
                  <a:lnTo>
                    <a:pt x="6209" y="32597"/>
                  </a:lnTo>
                  <a:lnTo>
                    <a:pt x="9313" y="36943"/>
                  </a:lnTo>
                  <a:lnTo>
                    <a:pt x="11487" y="34770"/>
                  </a:lnTo>
                  <a:lnTo>
                    <a:pt x="18627" y="30424"/>
                  </a:lnTo>
                  <a:lnTo>
                    <a:pt x="26077" y="25146"/>
                  </a:lnTo>
                  <a:lnTo>
                    <a:pt x="31355" y="15833"/>
                  </a:lnTo>
                  <a:lnTo>
                    <a:pt x="31355" y="8382"/>
                  </a:lnTo>
                  <a:lnTo>
                    <a:pt x="26077" y="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3" name="Freeform: Shape 392">
              <a:extLst>
                <a:ext uri="{FF2B5EF4-FFF2-40B4-BE49-F238E27FC236}">
                  <a16:creationId xmlns:a16="http://schemas.microsoft.com/office/drawing/2014/main" xmlns="" id="{E7E8C706-5A6F-4039-83EA-E40482297AE5}"/>
                </a:ext>
              </a:extLst>
            </p:cNvPr>
            <p:cNvSpPr/>
            <p:nvPr/>
          </p:nvSpPr>
          <p:spPr>
            <a:xfrm>
              <a:off x="3423849" y="4239917"/>
              <a:ext cx="245252" cy="170745"/>
            </a:xfrm>
            <a:custGeom>
              <a:avLst/>
              <a:gdLst>
                <a:gd name="connsiteX0" fmla="*/ 7451 w 245252"/>
                <a:gd name="connsiteY0" fmla="*/ 86304 h 170745"/>
                <a:gd name="connsiteX1" fmla="*/ 12418 w 245252"/>
                <a:gd name="connsiteY1" fmla="*/ 96859 h 170745"/>
                <a:gd name="connsiteX2" fmla="*/ 14591 w 245252"/>
                <a:gd name="connsiteY2" fmla="*/ 108346 h 170745"/>
                <a:gd name="connsiteX3" fmla="*/ 30424 w 245252"/>
                <a:gd name="connsiteY3" fmla="*/ 108346 h 170745"/>
                <a:gd name="connsiteX4" fmla="*/ 43773 w 245252"/>
                <a:gd name="connsiteY4" fmla="*/ 108346 h 170745"/>
                <a:gd name="connsiteX5" fmla="*/ 49982 w 245252"/>
                <a:gd name="connsiteY5" fmla="*/ 108346 h 170745"/>
                <a:gd name="connsiteX6" fmla="*/ 63641 w 245252"/>
                <a:gd name="connsiteY6" fmla="*/ 110519 h 170745"/>
                <a:gd name="connsiteX7" fmla="*/ 70782 w 245252"/>
                <a:gd name="connsiteY7" fmla="*/ 111450 h 170745"/>
                <a:gd name="connsiteX8" fmla="*/ 76059 w 245252"/>
                <a:gd name="connsiteY8" fmla="*/ 115486 h 170745"/>
                <a:gd name="connsiteX9" fmla="*/ 83510 w 245252"/>
                <a:gd name="connsiteY9" fmla="*/ 120763 h 170745"/>
                <a:gd name="connsiteX10" fmla="*/ 83510 w 245252"/>
                <a:gd name="connsiteY10" fmla="*/ 125110 h 170745"/>
                <a:gd name="connsiteX11" fmla="*/ 66746 w 245252"/>
                <a:gd name="connsiteY11" fmla="*/ 126041 h 170745"/>
                <a:gd name="connsiteX12" fmla="*/ 49982 w 245252"/>
                <a:gd name="connsiteY12" fmla="*/ 128214 h 170745"/>
                <a:gd name="connsiteX13" fmla="*/ 36633 w 245252"/>
                <a:gd name="connsiteY13" fmla="*/ 132560 h 170745"/>
                <a:gd name="connsiteX14" fmla="*/ 27009 w 245252"/>
                <a:gd name="connsiteY14" fmla="*/ 140942 h 170745"/>
                <a:gd name="connsiteX15" fmla="*/ 22973 w 245252"/>
                <a:gd name="connsiteY15" fmla="*/ 140942 h 170745"/>
                <a:gd name="connsiteX16" fmla="*/ 29182 w 245252"/>
                <a:gd name="connsiteY16" fmla="*/ 152429 h 170745"/>
                <a:gd name="connsiteX17" fmla="*/ 37564 w 245252"/>
                <a:gd name="connsiteY17" fmla="*/ 157706 h 170745"/>
                <a:gd name="connsiteX18" fmla="*/ 46877 w 245252"/>
                <a:gd name="connsiteY18" fmla="*/ 159880 h 170745"/>
                <a:gd name="connsiteX19" fmla="*/ 57432 w 245252"/>
                <a:gd name="connsiteY19" fmla="*/ 161742 h 170745"/>
                <a:gd name="connsiteX20" fmla="*/ 70782 w 245252"/>
                <a:gd name="connsiteY20" fmla="*/ 164847 h 170745"/>
                <a:gd name="connsiteX21" fmla="*/ 95928 w 245252"/>
                <a:gd name="connsiteY21" fmla="*/ 172297 h 170745"/>
                <a:gd name="connsiteX22" fmla="*/ 117659 w 245252"/>
                <a:gd name="connsiteY22" fmla="*/ 172297 h 170745"/>
                <a:gd name="connsiteX23" fmla="*/ 137527 w 245252"/>
                <a:gd name="connsiteY23" fmla="*/ 169193 h 170745"/>
                <a:gd name="connsiteX24" fmla="*/ 157396 w 245252"/>
                <a:gd name="connsiteY24" fmla="*/ 162984 h 170745"/>
                <a:gd name="connsiteX25" fmla="*/ 178196 w 245252"/>
                <a:gd name="connsiteY25" fmla="*/ 159880 h 170745"/>
                <a:gd name="connsiteX26" fmla="*/ 195891 w 245252"/>
                <a:gd name="connsiteY26" fmla="*/ 161742 h 170745"/>
                <a:gd name="connsiteX27" fmla="*/ 214828 w 245252"/>
                <a:gd name="connsiteY27" fmla="*/ 169193 h 170745"/>
                <a:gd name="connsiteX28" fmla="*/ 225073 w 245252"/>
                <a:gd name="connsiteY28" fmla="*/ 169193 h 170745"/>
                <a:gd name="connsiteX29" fmla="*/ 234387 w 245252"/>
                <a:gd name="connsiteY29" fmla="*/ 167020 h 170745"/>
                <a:gd name="connsiteX30" fmla="*/ 244010 w 245252"/>
                <a:gd name="connsiteY30" fmla="*/ 164847 h 170745"/>
                <a:gd name="connsiteX31" fmla="*/ 241837 w 245252"/>
                <a:gd name="connsiteY31" fmla="*/ 159880 h 170745"/>
                <a:gd name="connsiteX32" fmla="*/ 241837 w 245252"/>
                <a:gd name="connsiteY32" fmla="*/ 157706 h 170745"/>
                <a:gd name="connsiteX33" fmla="*/ 241837 w 245252"/>
                <a:gd name="connsiteY33" fmla="*/ 154602 h 170745"/>
                <a:gd name="connsiteX34" fmla="*/ 239664 w 245252"/>
                <a:gd name="connsiteY34" fmla="*/ 154602 h 170745"/>
                <a:gd name="connsiteX35" fmla="*/ 237491 w 245252"/>
                <a:gd name="connsiteY35" fmla="*/ 152429 h 170745"/>
                <a:gd name="connsiteX36" fmla="*/ 234387 w 245252"/>
                <a:gd name="connsiteY36" fmla="*/ 148083 h 170745"/>
                <a:gd name="connsiteX37" fmla="*/ 234387 w 245252"/>
                <a:gd name="connsiteY37" fmla="*/ 140942 h 170745"/>
                <a:gd name="connsiteX38" fmla="*/ 237491 w 245252"/>
                <a:gd name="connsiteY38" fmla="*/ 142805 h 170745"/>
                <a:gd name="connsiteX39" fmla="*/ 239664 w 245252"/>
                <a:gd name="connsiteY39" fmla="*/ 144978 h 170745"/>
                <a:gd name="connsiteX40" fmla="*/ 241837 w 245252"/>
                <a:gd name="connsiteY40" fmla="*/ 147151 h 170745"/>
                <a:gd name="connsiteX41" fmla="*/ 244010 w 245252"/>
                <a:gd name="connsiteY41" fmla="*/ 148083 h 170745"/>
                <a:gd name="connsiteX42" fmla="*/ 247115 w 245252"/>
                <a:gd name="connsiteY42" fmla="*/ 148083 h 170745"/>
                <a:gd name="connsiteX43" fmla="*/ 244942 w 245252"/>
                <a:gd name="connsiteY43" fmla="*/ 132560 h 170745"/>
                <a:gd name="connsiteX44" fmla="*/ 239664 w 245252"/>
                <a:gd name="connsiteY44" fmla="*/ 122937 h 170745"/>
                <a:gd name="connsiteX45" fmla="*/ 230351 w 245252"/>
                <a:gd name="connsiteY45" fmla="*/ 115486 h 170745"/>
                <a:gd name="connsiteX46" fmla="*/ 219796 w 245252"/>
                <a:gd name="connsiteY46" fmla="*/ 113623 h 170745"/>
                <a:gd name="connsiteX47" fmla="*/ 203342 w 245252"/>
                <a:gd name="connsiteY47" fmla="*/ 111450 h 170745"/>
                <a:gd name="connsiteX48" fmla="*/ 198064 w 245252"/>
                <a:gd name="connsiteY48" fmla="*/ 83199 h 170745"/>
                <a:gd name="connsiteX49" fmla="*/ 192787 w 245252"/>
                <a:gd name="connsiteY49" fmla="*/ 54638 h 170745"/>
                <a:gd name="connsiteX50" fmla="*/ 185647 w 245252"/>
                <a:gd name="connsiteY50" fmla="*/ 32597 h 170745"/>
                <a:gd name="connsiteX51" fmla="*/ 171987 w 245252"/>
                <a:gd name="connsiteY51" fmla="*/ 14901 h 170745"/>
                <a:gd name="connsiteX52" fmla="*/ 150256 w 245252"/>
                <a:gd name="connsiteY52" fmla="*/ 0 h 170745"/>
                <a:gd name="connsiteX53" fmla="*/ 144978 w 245252"/>
                <a:gd name="connsiteY53" fmla="*/ 10555 h 170745"/>
                <a:gd name="connsiteX54" fmla="*/ 143736 w 245252"/>
                <a:gd name="connsiteY54" fmla="*/ 22042 h 170745"/>
                <a:gd name="connsiteX55" fmla="*/ 150256 w 245252"/>
                <a:gd name="connsiteY55" fmla="*/ 32597 h 170745"/>
                <a:gd name="connsiteX56" fmla="*/ 150256 w 245252"/>
                <a:gd name="connsiteY56" fmla="*/ 40048 h 170745"/>
                <a:gd name="connsiteX57" fmla="*/ 150256 w 245252"/>
                <a:gd name="connsiteY57" fmla="*/ 46256 h 170745"/>
                <a:gd name="connsiteX58" fmla="*/ 149014 w 245252"/>
                <a:gd name="connsiteY58" fmla="*/ 51534 h 170745"/>
                <a:gd name="connsiteX59" fmla="*/ 146841 w 245252"/>
                <a:gd name="connsiteY59" fmla="*/ 56812 h 170745"/>
                <a:gd name="connsiteX60" fmla="*/ 141874 w 245252"/>
                <a:gd name="connsiteY60" fmla="*/ 49361 h 170745"/>
                <a:gd name="connsiteX61" fmla="*/ 134423 w 245252"/>
                <a:gd name="connsiteY61" fmla="*/ 38806 h 170745"/>
                <a:gd name="connsiteX62" fmla="*/ 127283 w 245252"/>
                <a:gd name="connsiteY62" fmla="*/ 24215 h 170745"/>
                <a:gd name="connsiteX63" fmla="*/ 122005 w 245252"/>
                <a:gd name="connsiteY63" fmla="*/ 25457 h 170745"/>
                <a:gd name="connsiteX64" fmla="*/ 115796 w 245252"/>
                <a:gd name="connsiteY64" fmla="*/ 25457 h 170745"/>
                <a:gd name="connsiteX65" fmla="*/ 114555 w 245252"/>
                <a:gd name="connsiteY65" fmla="*/ 27319 h 170745"/>
                <a:gd name="connsiteX66" fmla="*/ 110519 w 245252"/>
                <a:gd name="connsiteY66" fmla="*/ 29492 h 170745"/>
                <a:gd name="connsiteX67" fmla="*/ 108346 w 245252"/>
                <a:gd name="connsiteY67" fmla="*/ 31666 h 170745"/>
                <a:gd name="connsiteX68" fmla="*/ 107414 w 245252"/>
                <a:gd name="connsiteY68" fmla="*/ 36943 h 170745"/>
                <a:gd name="connsiteX69" fmla="*/ 103068 w 245252"/>
                <a:gd name="connsiteY69" fmla="*/ 32597 h 170745"/>
                <a:gd name="connsiteX70" fmla="*/ 99964 w 245252"/>
                <a:gd name="connsiteY70" fmla="*/ 31666 h 170745"/>
                <a:gd name="connsiteX71" fmla="*/ 98101 w 245252"/>
                <a:gd name="connsiteY71" fmla="*/ 27319 h 170745"/>
                <a:gd name="connsiteX72" fmla="*/ 95928 w 245252"/>
                <a:gd name="connsiteY72" fmla="*/ 24215 h 170745"/>
                <a:gd name="connsiteX73" fmla="*/ 93755 w 245252"/>
                <a:gd name="connsiteY73" fmla="*/ 22042 h 170745"/>
                <a:gd name="connsiteX74" fmla="*/ 90650 w 245252"/>
                <a:gd name="connsiteY74" fmla="*/ 20179 h 170745"/>
                <a:gd name="connsiteX75" fmla="*/ 83510 w 245252"/>
                <a:gd name="connsiteY75" fmla="*/ 20179 h 170745"/>
                <a:gd name="connsiteX76" fmla="*/ 72023 w 245252"/>
                <a:gd name="connsiteY76" fmla="*/ 20179 h 170745"/>
                <a:gd name="connsiteX77" fmla="*/ 59295 w 245252"/>
                <a:gd name="connsiteY77" fmla="*/ 20179 h 170745"/>
                <a:gd name="connsiteX78" fmla="*/ 49982 w 245252"/>
                <a:gd name="connsiteY78" fmla="*/ 20179 h 170745"/>
                <a:gd name="connsiteX79" fmla="*/ 49982 w 245252"/>
                <a:gd name="connsiteY79" fmla="*/ 16764 h 170745"/>
                <a:gd name="connsiteX80" fmla="*/ 49050 w 245252"/>
                <a:gd name="connsiteY80" fmla="*/ 14901 h 170745"/>
                <a:gd name="connsiteX81" fmla="*/ 49050 w 245252"/>
                <a:gd name="connsiteY81" fmla="*/ 12728 h 170745"/>
                <a:gd name="connsiteX82" fmla="*/ 49982 w 245252"/>
                <a:gd name="connsiteY82" fmla="*/ 12728 h 170745"/>
                <a:gd name="connsiteX83" fmla="*/ 49982 w 245252"/>
                <a:gd name="connsiteY83" fmla="*/ 10555 h 170745"/>
                <a:gd name="connsiteX84" fmla="*/ 49982 w 245252"/>
                <a:gd name="connsiteY84" fmla="*/ 7451 h 170745"/>
                <a:gd name="connsiteX85" fmla="*/ 46877 w 245252"/>
                <a:gd name="connsiteY85" fmla="*/ 7451 h 170745"/>
                <a:gd name="connsiteX86" fmla="*/ 34459 w 245252"/>
                <a:gd name="connsiteY86" fmla="*/ 5278 h 170745"/>
                <a:gd name="connsiteX87" fmla="*/ 22973 w 245252"/>
                <a:gd name="connsiteY87" fmla="*/ 12728 h 170745"/>
                <a:gd name="connsiteX88" fmla="*/ 14591 w 245252"/>
                <a:gd name="connsiteY88" fmla="*/ 24215 h 170745"/>
                <a:gd name="connsiteX89" fmla="*/ 7451 w 245252"/>
                <a:gd name="connsiteY89" fmla="*/ 36943 h 170745"/>
                <a:gd name="connsiteX90" fmla="*/ 0 w 245252"/>
                <a:gd name="connsiteY90" fmla="*/ 47498 h 170745"/>
                <a:gd name="connsiteX91" fmla="*/ 0 w 245252"/>
                <a:gd name="connsiteY91" fmla="*/ 66125 h 170745"/>
                <a:gd name="connsiteX92" fmla="*/ 3104 w 245252"/>
                <a:gd name="connsiteY92" fmla="*/ 76680 h 170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</a:cxnLst>
              <a:rect l="l" t="t" r="r" b="b"/>
              <a:pathLst>
                <a:path w="245252" h="170745">
                  <a:moveTo>
                    <a:pt x="7451" y="86304"/>
                  </a:moveTo>
                  <a:lnTo>
                    <a:pt x="12418" y="96859"/>
                  </a:lnTo>
                  <a:lnTo>
                    <a:pt x="14591" y="108346"/>
                  </a:lnTo>
                  <a:lnTo>
                    <a:pt x="30424" y="108346"/>
                  </a:lnTo>
                  <a:lnTo>
                    <a:pt x="43773" y="108346"/>
                  </a:lnTo>
                  <a:lnTo>
                    <a:pt x="49982" y="108346"/>
                  </a:lnTo>
                  <a:lnTo>
                    <a:pt x="63641" y="110519"/>
                  </a:lnTo>
                  <a:lnTo>
                    <a:pt x="70782" y="111450"/>
                  </a:lnTo>
                  <a:lnTo>
                    <a:pt x="76059" y="115486"/>
                  </a:lnTo>
                  <a:lnTo>
                    <a:pt x="83510" y="120763"/>
                  </a:lnTo>
                  <a:lnTo>
                    <a:pt x="83510" y="125110"/>
                  </a:lnTo>
                  <a:lnTo>
                    <a:pt x="66746" y="126041"/>
                  </a:lnTo>
                  <a:lnTo>
                    <a:pt x="49982" y="128214"/>
                  </a:lnTo>
                  <a:lnTo>
                    <a:pt x="36633" y="132560"/>
                  </a:lnTo>
                  <a:lnTo>
                    <a:pt x="27009" y="140942"/>
                  </a:lnTo>
                  <a:lnTo>
                    <a:pt x="22973" y="140942"/>
                  </a:lnTo>
                  <a:lnTo>
                    <a:pt x="29182" y="152429"/>
                  </a:lnTo>
                  <a:lnTo>
                    <a:pt x="37564" y="157706"/>
                  </a:lnTo>
                  <a:lnTo>
                    <a:pt x="46877" y="159880"/>
                  </a:lnTo>
                  <a:lnTo>
                    <a:pt x="57432" y="161742"/>
                  </a:lnTo>
                  <a:lnTo>
                    <a:pt x="70782" y="164847"/>
                  </a:lnTo>
                  <a:lnTo>
                    <a:pt x="95928" y="172297"/>
                  </a:lnTo>
                  <a:lnTo>
                    <a:pt x="117659" y="172297"/>
                  </a:lnTo>
                  <a:lnTo>
                    <a:pt x="137527" y="169193"/>
                  </a:lnTo>
                  <a:lnTo>
                    <a:pt x="157396" y="162984"/>
                  </a:lnTo>
                  <a:lnTo>
                    <a:pt x="178196" y="159880"/>
                  </a:lnTo>
                  <a:lnTo>
                    <a:pt x="195891" y="161742"/>
                  </a:lnTo>
                  <a:lnTo>
                    <a:pt x="214828" y="169193"/>
                  </a:lnTo>
                  <a:lnTo>
                    <a:pt x="225073" y="169193"/>
                  </a:lnTo>
                  <a:lnTo>
                    <a:pt x="234387" y="167020"/>
                  </a:lnTo>
                  <a:lnTo>
                    <a:pt x="244010" y="164847"/>
                  </a:lnTo>
                  <a:lnTo>
                    <a:pt x="241837" y="159880"/>
                  </a:lnTo>
                  <a:lnTo>
                    <a:pt x="241837" y="157706"/>
                  </a:lnTo>
                  <a:lnTo>
                    <a:pt x="241837" y="154602"/>
                  </a:lnTo>
                  <a:lnTo>
                    <a:pt x="239664" y="154602"/>
                  </a:lnTo>
                  <a:lnTo>
                    <a:pt x="237491" y="152429"/>
                  </a:lnTo>
                  <a:lnTo>
                    <a:pt x="234387" y="148083"/>
                  </a:lnTo>
                  <a:lnTo>
                    <a:pt x="234387" y="140942"/>
                  </a:lnTo>
                  <a:lnTo>
                    <a:pt x="237491" y="142805"/>
                  </a:lnTo>
                  <a:lnTo>
                    <a:pt x="239664" y="144978"/>
                  </a:lnTo>
                  <a:lnTo>
                    <a:pt x="241837" y="147151"/>
                  </a:lnTo>
                  <a:lnTo>
                    <a:pt x="244010" y="148083"/>
                  </a:lnTo>
                  <a:lnTo>
                    <a:pt x="247115" y="148083"/>
                  </a:lnTo>
                  <a:lnTo>
                    <a:pt x="244942" y="132560"/>
                  </a:lnTo>
                  <a:lnTo>
                    <a:pt x="239664" y="122937"/>
                  </a:lnTo>
                  <a:lnTo>
                    <a:pt x="230351" y="115486"/>
                  </a:lnTo>
                  <a:lnTo>
                    <a:pt x="219796" y="113623"/>
                  </a:lnTo>
                  <a:lnTo>
                    <a:pt x="203342" y="111450"/>
                  </a:lnTo>
                  <a:lnTo>
                    <a:pt x="198064" y="83199"/>
                  </a:lnTo>
                  <a:lnTo>
                    <a:pt x="192787" y="54638"/>
                  </a:lnTo>
                  <a:lnTo>
                    <a:pt x="185647" y="32597"/>
                  </a:lnTo>
                  <a:lnTo>
                    <a:pt x="171987" y="14901"/>
                  </a:lnTo>
                  <a:lnTo>
                    <a:pt x="150256" y="0"/>
                  </a:lnTo>
                  <a:lnTo>
                    <a:pt x="144978" y="10555"/>
                  </a:lnTo>
                  <a:lnTo>
                    <a:pt x="143736" y="22042"/>
                  </a:lnTo>
                  <a:lnTo>
                    <a:pt x="150256" y="32597"/>
                  </a:lnTo>
                  <a:lnTo>
                    <a:pt x="150256" y="40048"/>
                  </a:lnTo>
                  <a:lnTo>
                    <a:pt x="150256" y="46256"/>
                  </a:lnTo>
                  <a:lnTo>
                    <a:pt x="149014" y="51534"/>
                  </a:lnTo>
                  <a:lnTo>
                    <a:pt x="146841" y="56812"/>
                  </a:lnTo>
                  <a:lnTo>
                    <a:pt x="141874" y="49361"/>
                  </a:lnTo>
                  <a:lnTo>
                    <a:pt x="134423" y="38806"/>
                  </a:lnTo>
                  <a:lnTo>
                    <a:pt x="127283" y="24215"/>
                  </a:lnTo>
                  <a:lnTo>
                    <a:pt x="122005" y="25457"/>
                  </a:lnTo>
                  <a:lnTo>
                    <a:pt x="115796" y="25457"/>
                  </a:lnTo>
                  <a:lnTo>
                    <a:pt x="114555" y="27319"/>
                  </a:lnTo>
                  <a:lnTo>
                    <a:pt x="110519" y="29492"/>
                  </a:lnTo>
                  <a:lnTo>
                    <a:pt x="108346" y="31666"/>
                  </a:lnTo>
                  <a:lnTo>
                    <a:pt x="107414" y="36943"/>
                  </a:lnTo>
                  <a:lnTo>
                    <a:pt x="103068" y="32597"/>
                  </a:lnTo>
                  <a:lnTo>
                    <a:pt x="99964" y="31666"/>
                  </a:lnTo>
                  <a:lnTo>
                    <a:pt x="98101" y="27319"/>
                  </a:lnTo>
                  <a:lnTo>
                    <a:pt x="95928" y="24215"/>
                  </a:lnTo>
                  <a:lnTo>
                    <a:pt x="93755" y="22042"/>
                  </a:lnTo>
                  <a:lnTo>
                    <a:pt x="90650" y="20179"/>
                  </a:lnTo>
                  <a:lnTo>
                    <a:pt x="83510" y="20179"/>
                  </a:lnTo>
                  <a:lnTo>
                    <a:pt x="72023" y="20179"/>
                  </a:lnTo>
                  <a:lnTo>
                    <a:pt x="59295" y="20179"/>
                  </a:lnTo>
                  <a:lnTo>
                    <a:pt x="49982" y="20179"/>
                  </a:lnTo>
                  <a:lnTo>
                    <a:pt x="49982" y="16764"/>
                  </a:lnTo>
                  <a:lnTo>
                    <a:pt x="49050" y="14901"/>
                  </a:lnTo>
                  <a:lnTo>
                    <a:pt x="49050" y="12728"/>
                  </a:lnTo>
                  <a:lnTo>
                    <a:pt x="49982" y="12728"/>
                  </a:lnTo>
                  <a:lnTo>
                    <a:pt x="49982" y="10555"/>
                  </a:lnTo>
                  <a:lnTo>
                    <a:pt x="49982" y="7451"/>
                  </a:lnTo>
                  <a:lnTo>
                    <a:pt x="46877" y="7451"/>
                  </a:lnTo>
                  <a:lnTo>
                    <a:pt x="34459" y="5278"/>
                  </a:lnTo>
                  <a:lnTo>
                    <a:pt x="22973" y="12728"/>
                  </a:lnTo>
                  <a:lnTo>
                    <a:pt x="14591" y="24215"/>
                  </a:lnTo>
                  <a:lnTo>
                    <a:pt x="7451" y="36943"/>
                  </a:lnTo>
                  <a:lnTo>
                    <a:pt x="0" y="47498"/>
                  </a:lnTo>
                  <a:lnTo>
                    <a:pt x="0" y="66125"/>
                  </a:lnTo>
                  <a:lnTo>
                    <a:pt x="3104" y="7668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4" name="Freeform: Shape 393">
              <a:extLst>
                <a:ext uri="{FF2B5EF4-FFF2-40B4-BE49-F238E27FC236}">
                  <a16:creationId xmlns:a16="http://schemas.microsoft.com/office/drawing/2014/main" xmlns="" id="{7911112F-5EF2-4469-A866-934FFB03D87C}"/>
                </a:ext>
              </a:extLst>
            </p:cNvPr>
            <p:cNvSpPr/>
            <p:nvPr/>
          </p:nvSpPr>
          <p:spPr>
            <a:xfrm>
              <a:off x="2687161" y="4573956"/>
              <a:ext cx="37253" cy="27940"/>
            </a:xfrm>
            <a:custGeom>
              <a:avLst/>
              <a:gdLst>
                <a:gd name="connsiteX0" fmla="*/ 32286 w 37253"/>
                <a:gd name="connsiteY0" fmla="*/ 23283 h 27940"/>
                <a:gd name="connsiteX1" fmla="*/ 36322 w 37253"/>
                <a:gd name="connsiteY1" fmla="*/ 23283 h 27940"/>
                <a:gd name="connsiteX2" fmla="*/ 39737 w 37253"/>
                <a:gd name="connsiteY2" fmla="*/ 19869 h 27940"/>
                <a:gd name="connsiteX3" fmla="*/ 30113 w 37253"/>
                <a:gd name="connsiteY3" fmla="*/ 8382 h 27940"/>
                <a:gd name="connsiteX4" fmla="*/ 17695 w 37253"/>
                <a:gd name="connsiteY4" fmla="*/ 3104 h 27940"/>
                <a:gd name="connsiteX5" fmla="*/ 0 w 37253"/>
                <a:gd name="connsiteY5" fmla="*/ 0 h 27940"/>
                <a:gd name="connsiteX6" fmla="*/ 0 w 37253"/>
                <a:gd name="connsiteY6" fmla="*/ 7451 h 27940"/>
                <a:gd name="connsiteX7" fmla="*/ 0 w 37253"/>
                <a:gd name="connsiteY7" fmla="*/ 10555 h 27940"/>
                <a:gd name="connsiteX8" fmla="*/ 3104 w 37253"/>
                <a:gd name="connsiteY8" fmla="*/ 14901 h 27940"/>
                <a:gd name="connsiteX9" fmla="*/ 5278 w 37253"/>
                <a:gd name="connsiteY9" fmla="*/ 15833 h 27940"/>
                <a:gd name="connsiteX10" fmla="*/ 10555 w 37253"/>
                <a:gd name="connsiteY10" fmla="*/ 18006 h 27940"/>
                <a:gd name="connsiteX11" fmla="*/ 14591 w 37253"/>
                <a:gd name="connsiteY11" fmla="*/ 22042 h 27940"/>
                <a:gd name="connsiteX12" fmla="*/ 19869 w 37253"/>
                <a:gd name="connsiteY12" fmla="*/ 25146 h 27940"/>
                <a:gd name="connsiteX13" fmla="*/ 22973 w 37253"/>
                <a:gd name="connsiteY13" fmla="*/ 29492 h 27940"/>
                <a:gd name="connsiteX14" fmla="*/ 29182 w 37253"/>
                <a:gd name="connsiteY14" fmla="*/ 27319 h 27940"/>
                <a:gd name="connsiteX15" fmla="*/ 30113 w 37253"/>
                <a:gd name="connsiteY15" fmla="*/ 25146 h 27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7253" h="27940">
                  <a:moveTo>
                    <a:pt x="32286" y="23283"/>
                  </a:moveTo>
                  <a:lnTo>
                    <a:pt x="36322" y="23283"/>
                  </a:lnTo>
                  <a:lnTo>
                    <a:pt x="39737" y="19869"/>
                  </a:lnTo>
                  <a:lnTo>
                    <a:pt x="30113" y="8382"/>
                  </a:lnTo>
                  <a:lnTo>
                    <a:pt x="17695" y="3104"/>
                  </a:lnTo>
                  <a:lnTo>
                    <a:pt x="0" y="0"/>
                  </a:lnTo>
                  <a:lnTo>
                    <a:pt x="0" y="7451"/>
                  </a:lnTo>
                  <a:lnTo>
                    <a:pt x="0" y="10555"/>
                  </a:lnTo>
                  <a:lnTo>
                    <a:pt x="3104" y="14901"/>
                  </a:lnTo>
                  <a:lnTo>
                    <a:pt x="5278" y="15833"/>
                  </a:lnTo>
                  <a:lnTo>
                    <a:pt x="10555" y="18006"/>
                  </a:lnTo>
                  <a:lnTo>
                    <a:pt x="14591" y="22042"/>
                  </a:lnTo>
                  <a:lnTo>
                    <a:pt x="19869" y="25146"/>
                  </a:lnTo>
                  <a:lnTo>
                    <a:pt x="22973" y="29492"/>
                  </a:lnTo>
                  <a:lnTo>
                    <a:pt x="29182" y="27319"/>
                  </a:lnTo>
                  <a:lnTo>
                    <a:pt x="30113" y="25146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5" name="Freeform: Shape 394">
              <a:extLst>
                <a:ext uri="{FF2B5EF4-FFF2-40B4-BE49-F238E27FC236}">
                  <a16:creationId xmlns:a16="http://schemas.microsoft.com/office/drawing/2014/main" xmlns="" id="{649A9DA3-6D5B-45CE-A0BC-D8507A8D5A72}"/>
                </a:ext>
              </a:extLst>
            </p:cNvPr>
            <p:cNvSpPr/>
            <p:nvPr/>
          </p:nvSpPr>
          <p:spPr>
            <a:xfrm>
              <a:off x="3878341" y="4529873"/>
              <a:ext cx="93134" cy="86925"/>
            </a:xfrm>
            <a:custGeom>
              <a:avLst/>
              <a:gdLst>
                <a:gd name="connsiteX0" fmla="*/ 60226 w 93133"/>
                <a:gd name="connsiteY0" fmla="*/ 29492 h 86924"/>
                <a:gd name="connsiteX1" fmla="*/ 39427 w 93133"/>
                <a:gd name="connsiteY1" fmla="*/ 29492 h 86924"/>
                <a:gd name="connsiteX2" fmla="*/ 39427 w 93133"/>
                <a:gd name="connsiteY2" fmla="*/ 22042 h 86924"/>
                <a:gd name="connsiteX3" fmla="*/ 39427 w 93133"/>
                <a:gd name="connsiteY3" fmla="*/ 15833 h 86924"/>
                <a:gd name="connsiteX4" fmla="*/ 38495 w 93133"/>
                <a:gd name="connsiteY4" fmla="*/ 12728 h 86924"/>
                <a:gd name="connsiteX5" fmla="*/ 36322 w 93133"/>
                <a:gd name="connsiteY5" fmla="*/ 8382 h 86924"/>
                <a:gd name="connsiteX6" fmla="*/ 36322 w 93133"/>
                <a:gd name="connsiteY6" fmla="*/ 0 h 86924"/>
                <a:gd name="connsiteX7" fmla="*/ 24836 w 93133"/>
                <a:gd name="connsiteY7" fmla="*/ 10555 h 86924"/>
                <a:gd name="connsiteX8" fmla="*/ 17695 w 93133"/>
                <a:gd name="connsiteY8" fmla="*/ 25146 h 86924"/>
                <a:gd name="connsiteX9" fmla="*/ 10245 w 93133"/>
                <a:gd name="connsiteY9" fmla="*/ 40048 h 86924"/>
                <a:gd name="connsiteX10" fmla="*/ 0 w 93133"/>
                <a:gd name="connsiteY10" fmla="*/ 52465 h 86924"/>
                <a:gd name="connsiteX11" fmla="*/ 3104 w 93133"/>
                <a:gd name="connsiteY11" fmla="*/ 56812 h 86924"/>
                <a:gd name="connsiteX12" fmla="*/ 7140 w 93133"/>
                <a:gd name="connsiteY12" fmla="*/ 58985 h 86924"/>
                <a:gd name="connsiteX13" fmla="*/ 9313 w 93133"/>
                <a:gd name="connsiteY13" fmla="*/ 58985 h 86924"/>
                <a:gd name="connsiteX14" fmla="*/ 12418 w 93133"/>
                <a:gd name="connsiteY14" fmla="*/ 59916 h 86924"/>
                <a:gd name="connsiteX15" fmla="*/ 16454 w 93133"/>
                <a:gd name="connsiteY15" fmla="*/ 59916 h 86924"/>
                <a:gd name="connsiteX16" fmla="*/ 19558 w 93133"/>
                <a:gd name="connsiteY16" fmla="*/ 62089 h 86924"/>
                <a:gd name="connsiteX17" fmla="*/ 24836 w 93133"/>
                <a:gd name="connsiteY17" fmla="*/ 63952 h 86924"/>
                <a:gd name="connsiteX18" fmla="*/ 27009 w 93133"/>
                <a:gd name="connsiteY18" fmla="*/ 69229 h 86924"/>
                <a:gd name="connsiteX19" fmla="*/ 29182 w 93133"/>
                <a:gd name="connsiteY19" fmla="*/ 73576 h 86924"/>
                <a:gd name="connsiteX20" fmla="*/ 31045 w 93133"/>
                <a:gd name="connsiteY20" fmla="*/ 76680 h 86924"/>
                <a:gd name="connsiteX21" fmla="*/ 29182 w 93133"/>
                <a:gd name="connsiteY21" fmla="*/ 81026 h 86924"/>
                <a:gd name="connsiteX22" fmla="*/ 29182 w 93133"/>
                <a:gd name="connsiteY22" fmla="*/ 84131 h 86924"/>
                <a:gd name="connsiteX23" fmla="*/ 29182 w 93133"/>
                <a:gd name="connsiteY23" fmla="*/ 89408 h 86924"/>
                <a:gd name="connsiteX24" fmla="*/ 43773 w 93133"/>
                <a:gd name="connsiteY24" fmla="*/ 84131 h 86924"/>
                <a:gd name="connsiteX25" fmla="*/ 54018 w 93133"/>
                <a:gd name="connsiteY25" fmla="*/ 74507 h 86924"/>
                <a:gd name="connsiteX26" fmla="*/ 60226 w 93133"/>
                <a:gd name="connsiteY26" fmla="*/ 59916 h 86924"/>
                <a:gd name="connsiteX27" fmla="*/ 65504 w 93133"/>
                <a:gd name="connsiteY27" fmla="*/ 63952 h 86924"/>
                <a:gd name="connsiteX28" fmla="*/ 68608 w 93133"/>
                <a:gd name="connsiteY28" fmla="*/ 66125 h 86924"/>
                <a:gd name="connsiteX29" fmla="*/ 72955 w 93133"/>
                <a:gd name="connsiteY29" fmla="*/ 69229 h 86924"/>
                <a:gd name="connsiteX30" fmla="*/ 72955 w 93133"/>
                <a:gd name="connsiteY30" fmla="*/ 71403 h 86924"/>
                <a:gd name="connsiteX31" fmla="*/ 72955 w 93133"/>
                <a:gd name="connsiteY31" fmla="*/ 74507 h 86924"/>
                <a:gd name="connsiteX32" fmla="*/ 72955 w 93133"/>
                <a:gd name="connsiteY32" fmla="*/ 81026 h 86924"/>
                <a:gd name="connsiteX33" fmla="*/ 72955 w 93133"/>
                <a:gd name="connsiteY33" fmla="*/ 86304 h 86924"/>
                <a:gd name="connsiteX34" fmla="*/ 77922 w 93133"/>
                <a:gd name="connsiteY34" fmla="*/ 84131 h 86924"/>
                <a:gd name="connsiteX35" fmla="*/ 83199 w 93133"/>
                <a:gd name="connsiteY35" fmla="*/ 84131 h 86924"/>
                <a:gd name="connsiteX36" fmla="*/ 85373 w 93133"/>
                <a:gd name="connsiteY36" fmla="*/ 84131 h 86924"/>
                <a:gd name="connsiteX37" fmla="*/ 87546 w 93133"/>
                <a:gd name="connsiteY37" fmla="*/ 81958 h 86924"/>
                <a:gd name="connsiteX38" fmla="*/ 89408 w 93133"/>
                <a:gd name="connsiteY38" fmla="*/ 81026 h 86924"/>
                <a:gd name="connsiteX39" fmla="*/ 92513 w 93133"/>
                <a:gd name="connsiteY39" fmla="*/ 76680 h 86924"/>
                <a:gd name="connsiteX40" fmla="*/ 94686 w 93133"/>
                <a:gd name="connsiteY40" fmla="*/ 74507 h 86924"/>
                <a:gd name="connsiteX41" fmla="*/ 94686 w 93133"/>
                <a:gd name="connsiteY41" fmla="*/ 73576 h 86924"/>
                <a:gd name="connsiteX42" fmla="*/ 95617 w 93133"/>
                <a:gd name="connsiteY42" fmla="*/ 71403 h 86924"/>
                <a:gd name="connsiteX43" fmla="*/ 95617 w 93133"/>
                <a:gd name="connsiteY43" fmla="*/ 69229 h 86924"/>
                <a:gd name="connsiteX44" fmla="*/ 77922 w 93133"/>
                <a:gd name="connsiteY44" fmla="*/ 49361 h 869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93133" h="86924">
                  <a:moveTo>
                    <a:pt x="60226" y="29492"/>
                  </a:moveTo>
                  <a:lnTo>
                    <a:pt x="39427" y="29492"/>
                  </a:lnTo>
                  <a:lnTo>
                    <a:pt x="39427" y="22042"/>
                  </a:lnTo>
                  <a:lnTo>
                    <a:pt x="39427" y="15833"/>
                  </a:lnTo>
                  <a:lnTo>
                    <a:pt x="38495" y="12728"/>
                  </a:lnTo>
                  <a:lnTo>
                    <a:pt x="36322" y="8382"/>
                  </a:lnTo>
                  <a:lnTo>
                    <a:pt x="36322" y="0"/>
                  </a:lnTo>
                  <a:lnTo>
                    <a:pt x="24836" y="10555"/>
                  </a:lnTo>
                  <a:lnTo>
                    <a:pt x="17695" y="25146"/>
                  </a:lnTo>
                  <a:lnTo>
                    <a:pt x="10245" y="40048"/>
                  </a:lnTo>
                  <a:lnTo>
                    <a:pt x="0" y="52465"/>
                  </a:lnTo>
                  <a:lnTo>
                    <a:pt x="3104" y="56812"/>
                  </a:lnTo>
                  <a:lnTo>
                    <a:pt x="7140" y="58985"/>
                  </a:lnTo>
                  <a:lnTo>
                    <a:pt x="9313" y="58985"/>
                  </a:lnTo>
                  <a:lnTo>
                    <a:pt x="12418" y="59916"/>
                  </a:lnTo>
                  <a:lnTo>
                    <a:pt x="16454" y="59916"/>
                  </a:lnTo>
                  <a:lnTo>
                    <a:pt x="19558" y="62089"/>
                  </a:lnTo>
                  <a:lnTo>
                    <a:pt x="24836" y="63952"/>
                  </a:lnTo>
                  <a:lnTo>
                    <a:pt x="27009" y="69229"/>
                  </a:lnTo>
                  <a:lnTo>
                    <a:pt x="29182" y="73576"/>
                  </a:lnTo>
                  <a:lnTo>
                    <a:pt x="31045" y="76680"/>
                  </a:lnTo>
                  <a:lnTo>
                    <a:pt x="29182" y="81026"/>
                  </a:lnTo>
                  <a:lnTo>
                    <a:pt x="29182" y="84131"/>
                  </a:lnTo>
                  <a:lnTo>
                    <a:pt x="29182" y="89408"/>
                  </a:lnTo>
                  <a:lnTo>
                    <a:pt x="43773" y="84131"/>
                  </a:lnTo>
                  <a:lnTo>
                    <a:pt x="54018" y="74507"/>
                  </a:lnTo>
                  <a:lnTo>
                    <a:pt x="60226" y="59916"/>
                  </a:lnTo>
                  <a:lnTo>
                    <a:pt x="65504" y="63952"/>
                  </a:lnTo>
                  <a:lnTo>
                    <a:pt x="68608" y="66125"/>
                  </a:lnTo>
                  <a:lnTo>
                    <a:pt x="72955" y="69229"/>
                  </a:lnTo>
                  <a:lnTo>
                    <a:pt x="72955" y="71403"/>
                  </a:lnTo>
                  <a:lnTo>
                    <a:pt x="72955" y="74507"/>
                  </a:lnTo>
                  <a:lnTo>
                    <a:pt x="72955" y="81026"/>
                  </a:lnTo>
                  <a:lnTo>
                    <a:pt x="72955" y="86304"/>
                  </a:lnTo>
                  <a:lnTo>
                    <a:pt x="77922" y="84131"/>
                  </a:lnTo>
                  <a:lnTo>
                    <a:pt x="83199" y="84131"/>
                  </a:lnTo>
                  <a:lnTo>
                    <a:pt x="85373" y="84131"/>
                  </a:lnTo>
                  <a:lnTo>
                    <a:pt x="87546" y="81958"/>
                  </a:lnTo>
                  <a:lnTo>
                    <a:pt x="89408" y="81026"/>
                  </a:lnTo>
                  <a:lnTo>
                    <a:pt x="92513" y="76680"/>
                  </a:lnTo>
                  <a:lnTo>
                    <a:pt x="94686" y="74507"/>
                  </a:lnTo>
                  <a:lnTo>
                    <a:pt x="94686" y="73576"/>
                  </a:lnTo>
                  <a:lnTo>
                    <a:pt x="95617" y="71403"/>
                  </a:lnTo>
                  <a:lnTo>
                    <a:pt x="95617" y="69229"/>
                  </a:lnTo>
                  <a:lnTo>
                    <a:pt x="77922" y="49361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6" name="Freeform: Shape 395">
              <a:extLst>
                <a:ext uri="{FF2B5EF4-FFF2-40B4-BE49-F238E27FC236}">
                  <a16:creationId xmlns:a16="http://schemas.microsoft.com/office/drawing/2014/main" xmlns="" id="{E8D11593-39D3-4267-95DC-935A4A7E593E}"/>
                </a:ext>
              </a:extLst>
            </p:cNvPr>
            <p:cNvSpPr/>
            <p:nvPr/>
          </p:nvSpPr>
          <p:spPr>
            <a:xfrm>
              <a:off x="4263915" y="4941524"/>
              <a:ext cx="93134" cy="111760"/>
            </a:xfrm>
            <a:custGeom>
              <a:avLst/>
              <a:gdLst>
                <a:gd name="connsiteX0" fmla="*/ 54018 w 93133"/>
                <a:gd name="connsiteY0" fmla="*/ 51534 h 111760"/>
                <a:gd name="connsiteX1" fmla="*/ 53086 w 93133"/>
                <a:gd name="connsiteY1" fmla="*/ 39116 h 111760"/>
                <a:gd name="connsiteX2" fmla="*/ 50913 w 93133"/>
                <a:gd name="connsiteY2" fmla="*/ 28561 h 111760"/>
                <a:gd name="connsiteX3" fmla="*/ 50913 w 93133"/>
                <a:gd name="connsiteY3" fmla="*/ 14901 h 111760"/>
                <a:gd name="connsiteX4" fmla="*/ 50913 w 93133"/>
                <a:gd name="connsiteY4" fmla="*/ 0 h 111760"/>
                <a:gd name="connsiteX5" fmla="*/ 39427 w 93133"/>
                <a:gd name="connsiteY5" fmla="*/ 0 h 111760"/>
                <a:gd name="connsiteX6" fmla="*/ 29182 w 93133"/>
                <a:gd name="connsiteY6" fmla="*/ 24215 h 111760"/>
                <a:gd name="connsiteX7" fmla="*/ 21731 w 93133"/>
                <a:gd name="connsiteY7" fmla="*/ 48430 h 111760"/>
                <a:gd name="connsiteX8" fmla="*/ 10245 w 93133"/>
                <a:gd name="connsiteY8" fmla="*/ 70471 h 111760"/>
                <a:gd name="connsiteX9" fmla="*/ 0 w 93133"/>
                <a:gd name="connsiteY9" fmla="*/ 85062 h 111760"/>
                <a:gd name="connsiteX10" fmla="*/ 4036 w 93133"/>
                <a:gd name="connsiteY10" fmla="*/ 88477 h 111760"/>
                <a:gd name="connsiteX11" fmla="*/ 9313 w 93133"/>
                <a:gd name="connsiteY11" fmla="*/ 90340 h 111760"/>
                <a:gd name="connsiteX12" fmla="*/ 14591 w 93133"/>
                <a:gd name="connsiteY12" fmla="*/ 90340 h 111760"/>
                <a:gd name="connsiteX13" fmla="*/ 19558 w 93133"/>
                <a:gd name="connsiteY13" fmla="*/ 92513 h 111760"/>
                <a:gd name="connsiteX14" fmla="*/ 23904 w 93133"/>
                <a:gd name="connsiteY14" fmla="*/ 92513 h 111760"/>
                <a:gd name="connsiteX15" fmla="*/ 27009 w 93133"/>
                <a:gd name="connsiteY15" fmla="*/ 92513 h 111760"/>
                <a:gd name="connsiteX16" fmla="*/ 36322 w 93133"/>
                <a:gd name="connsiteY16" fmla="*/ 92513 h 111760"/>
                <a:gd name="connsiteX17" fmla="*/ 41600 w 93133"/>
                <a:gd name="connsiteY17" fmla="*/ 92513 h 111760"/>
                <a:gd name="connsiteX18" fmla="*/ 45635 w 93133"/>
                <a:gd name="connsiteY18" fmla="*/ 94686 h 111760"/>
                <a:gd name="connsiteX19" fmla="*/ 46877 w 93133"/>
                <a:gd name="connsiteY19" fmla="*/ 95617 h 111760"/>
                <a:gd name="connsiteX20" fmla="*/ 46877 w 93133"/>
                <a:gd name="connsiteY20" fmla="*/ 97790 h 111760"/>
                <a:gd name="connsiteX21" fmla="*/ 46877 w 93133"/>
                <a:gd name="connsiteY21" fmla="*/ 103068 h 111760"/>
                <a:gd name="connsiteX22" fmla="*/ 46877 w 93133"/>
                <a:gd name="connsiteY22" fmla="*/ 108346 h 111760"/>
                <a:gd name="connsiteX23" fmla="*/ 56191 w 93133"/>
                <a:gd name="connsiteY23" fmla="*/ 103068 h 111760"/>
                <a:gd name="connsiteX24" fmla="*/ 63331 w 93133"/>
                <a:gd name="connsiteY24" fmla="*/ 95617 h 111760"/>
                <a:gd name="connsiteX25" fmla="*/ 70782 w 93133"/>
                <a:gd name="connsiteY25" fmla="*/ 88477 h 111760"/>
                <a:gd name="connsiteX26" fmla="*/ 74817 w 93133"/>
                <a:gd name="connsiteY26" fmla="*/ 88477 h 111760"/>
                <a:gd name="connsiteX27" fmla="*/ 74817 w 93133"/>
                <a:gd name="connsiteY27" fmla="*/ 92513 h 111760"/>
                <a:gd name="connsiteX28" fmla="*/ 74817 w 93133"/>
                <a:gd name="connsiteY28" fmla="*/ 95617 h 111760"/>
                <a:gd name="connsiteX29" fmla="*/ 72955 w 93133"/>
                <a:gd name="connsiteY29" fmla="*/ 97790 h 111760"/>
                <a:gd name="connsiteX30" fmla="*/ 72955 w 93133"/>
                <a:gd name="connsiteY30" fmla="*/ 99964 h 111760"/>
                <a:gd name="connsiteX31" fmla="*/ 70782 w 93133"/>
                <a:gd name="connsiteY31" fmla="*/ 100895 h 111760"/>
                <a:gd name="connsiteX32" fmla="*/ 70782 w 93133"/>
                <a:gd name="connsiteY32" fmla="*/ 108346 h 111760"/>
                <a:gd name="connsiteX33" fmla="*/ 74817 w 93133"/>
                <a:gd name="connsiteY33" fmla="*/ 107104 h 111760"/>
                <a:gd name="connsiteX34" fmla="*/ 76059 w 93133"/>
                <a:gd name="connsiteY34" fmla="*/ 107104 h 111760"/>
                <a:gd name="connsiteX35" fmla="*/ 76059 w 93133"/>
                <a:gd name="connsiteY35" fmla="*/ 105241 h 111760"/>
                <a:gd name="connsiteX36" fmla="*/ 77922 w 93133"/>
                <a:gd name="connsiteY36" fmla="*/ 105241 h 111760"/>
                <a:gd name="connsiteX37" fmla="*/ 80095 w 93133"/>
                <a:gd name="connsiteY37" fmla="*/ 100895 h 111760"/>
                <a:gd name="connsiteX38" fmla="*/ 80095 w 93133"/>
                <a:gd name="connsiteY38" fmla="*/ 103068 h 111760"/>
                <a:gd name="connsiteX39" fmla="*/ 82268 w 93133"/>
                <a:gd name="connsiteY39" fmla="*/ 105241 h 111760"/>
                <a:gd name="connsiteX40" fmla="*/ 82268 w 93133"/>
                <a:gd name="connsiteY40" fmla="*/ 107104 h 111760"/>
                <a:gd name="connsiteX41" fmla="*/ 82268 w 93133"/>
                <a:gd name="connsiteY41" fmla="*/ 108346 h 111760"/>
                <a:gd name="connsiteX42" fmla="*/ 83200 w 93133"/>
                <a:gd name="connsiteY42" fmla="*/ 112381 h 111760"/>
                <a:gd name="connsiteX43" fmla="*/ 87546 w 93133"/>
                <a:gd name="connsiteY43" fmla="*/ 112381 h 111760"/>
                <a:gd name="connsiteX44" fmla="*/ 89408 w 93133"/>
                <a:gd name="connsiteY44" fmla="*/ 99964 h 111760"/>
                <a:gd name="connsiteX45" fmla="*/ 92513 w 93133"/>
                <a:gd name="connsiteY45" fmla="*/ 87235 h 111760"/>
                <a:gd name="connsiteX46" fmla="*/ 94686 w 93133"/>
                <a:gd name="connsiteY46" fmla="*/ 75749 h 111760"/>
                <a:gd name="connsiteX47" fmla="*/ 92513 w 93133"/>
                <a:gd name="connsiteY47" fmla="*/ 73576 h 111760"/>
                <a:gd name="connsiteX48" fmla="*/ 90650 w 93133"/>
                <a:gd name="connsiteY48" fmla="*/ 73576 h 111760"/>
                <a:gd name="connsiteX49" fmla="*/ 89408 w 93133"/>
                <a:gd name="connsiteY49" fmla="*/ 73576 h 111760"/>
                <a:gd name="connsiteX50" fmla="*/ 87546 w 93133"/>
                <a:gd name="connsiteY50" fmla="*/ 73576 h 111760"/>
                <a:gd name="connsiteX51" fmla="*/ 85373 w 93133"/>
                <a:gd name="connsiteY51" fmla="*/ 73576 h 111760"/>
                <a:gd name="connsiteX52" fmla="*/ 83200 w 93133"/>
                <a:gd name="connsiteY52" fmla="*/ 72644 h 111760"/>
                <a:gd name="connsiteX53" fmla="*/ 74817 w 93133"/>
                <a:gd name="connsiteY53" fmla="*/ 72644 h 111760"/>
                <a:gd name="connsiteX54" fmla="*/ 74817 w 93133"/>
                <a:gd name="connsiteY54" fmla="*/ 51534 h 111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93133" h="111760">
                  <a:moveTo>
                    <a:pt x="54018" y="51534"/>
                  </a:moveTo>
                  <a:lnTo>
                    <a:pt x="53086" y="39116"/>
                  </a:lnTo>
                  <a:lnTo>
                    <a:pt x="50913" y="28561"/>
                  </a:lnTo>
                  <a:lnTo>
                    <a:pt x="50913" y="14901"/>
                  </a:lnTo>
                  <a:lnTo>
                    <a:pt x="50913" y="0"/>
                  </a:lnTo>
                  <a:lnTo>
                    <a:pt x="39427" y="0"/>
                  </a:lnTo>
                  <a:lnTo>
                    <a:pt x="29182" y="24215"/>
                  </a:lnTo>
                  <a:lnTo>
                    <a:pt x="21731" y="48430"/>
                  </a:lnTo>
                  <a:lnTo>
                    <a:pt x="10245" y="70471"/>
                  </a:lnTo>
                  <a:lnTo>
                    <a:pt x="0" y="85062"/>
                  </a:lnTo>
                  <a:lnTo>
                    <a:pt x="4036" y="88477"/>
                  </a:lnTo>
                  <a:lnTo>
                    <a:pt x="9313" y="90340"/>
                  </a:lnTo>
                  <a:lnTo>
                    <a:pt x="14591" y="90340"/>
                  </a:lnTo>
                  <a:lnTo>
                    <a:pt x="19558" y="92513"/>
                  </a:lnTo>
                  <a:lnTo>
                    <a:pt x="23904" y="92513"/>
                  </a:lnTo>
                  <a:lnTo>
                    <a:pt x="27009" y="92513"/>
                  </a:lnTo>
                  <a:lnTo>
                    <a:pt x="36322" y="92513"/>
                  </a:lnTo>
                  <a:lnTo>
                    <a:pt x="41600" y="92513"/>
                  </a:lnTo>
                  <a:lnTo>
                    <a:pt x="45635" y="94686"/>
                  </a:lnTo>
                  <a:lnTo>
                    <a:pt x="46877" y="95617"/>
                  </a:lnTo>
                  <a:lnTo>
                    <a:pt x="46877" y="97790"/>
                  </a:lnTo>
                  <a:lnTo>
                    <a:pt x="46877" y="103068"/>
                  </a:lnTo>
                  <a:lnTo>
                    <a:pt x="46877" y="108346"/>
                  </a:lnTo>
                  <a:lnTo>
                    <a:pt x="56191" y="103068"/>
                  </a:lnTo>
                  <a:lnTo>
                    <a:pt x="63331" y="95617"/>
                  </a:lnTo>
                  <a:lnTo>
                    <a:pt x="70782" y="88477"/>
                  </a:lnTo>
                  <a:lnTo>
                    <a:pt x="74817" y="88477"/>
                  </a:lnTo>
                  <a:lnTo>
                    <a:pt x="74817" y="92513"/>
                  </a:lnTo>
                  <a:lnTo>
                    <a:pt x="74817" y="95617"/>
                  </a:lnTo>
                  <a:lnTo>
                    <a:pt x="72955" y="97790"/>
                  </a:lnTo>
                  <a:lnTo>
                    <a:pt x="72955" y="99964"/>
                  </a:lnTo>
                  <a:lnTo>
                    <a:pt x="70782" y="100895"/>
                  </a:lnTo>
                  <a:lnTo>
                    <a:pt x="70782" y="108346"/>
                  </a:lnTo>
                  <a:lnTo>
                    <a:pt x="74817" y="107104"/>
                  </a:lnTo>
                  <a:lnTo>
                    <a:pt x="76059" y="107104"/>
                  </a:lnTo>
                  <a:lnTo>
                    <a:pt x="76059" y="105241"/>
                  </a:lnTo>
                  <a:lnTo>
                    <a:pt x="77922" y="105241"/>
                  </a:lnTo>
                  <a:lnTo>
                    <a:pt x="80095" y="100895"/>
                  </a:lnTo>
                  <a:lnTo>
                    <a:pt x="80095" y="103068"/>
                  </a:lnTo>
                  <a:lnTo>
                    <a:pt x="82268" y="105241"/>
                  </a:lnTo>
                  <a:lnTo>
                    <a:pt x="82268" y="107104"/>
                  </a:lnTo>
                  <a:lnTo>
                    <a:pt x="82268" y="108346"/>
                  </a:lnTo>
                  <a:lnTo>
                    <a:pt x="83200" y="112381"/>
                  </a:lnTo>
                  <a:lnTo>
                    <a:pt x="87546" y="112381"/>
                  </a:lnTo>
                  <a:lnTo>
                    <a:pt x="89408" y="99964"/>
                  </a:lnTo>
                  <a:lnTo>
                    <a:pt x="92513" y="87235"/>
                  </a:lnTo>
                  <a:lnTo>
                    <a:pt x="94686" y="75749"/>
                  </a:lnTo>
                  <a:lnTo>
                    <a:pt x="92513" y="73576"/>
                  </a:lnTo>
                  <a:lnTo>
                    <a:pt x="90650" y="73576"/>
                  </a:lnTo>
                  <a:lnTo>
                    <a:pt x="89408" y="73576"/>
                  </a:lnTo>
                  <a:lnTo>
                    <a:pt x="87546" y="73576"/>
                  </a:lnTo>
                  <a:lnTo>
                    <a:pt x="85373" y="73576"/>
                  </a:lnTo>
                  <a:lnTo>
                    <a:pt x="83200" y="72644"/>
                  </a:lnTo>
                  <a:lnTo>
                    <a:pt x="74817" y="72644"/>
                  </a:lnTo>
                  <a:lnTo>
                    <a:pt x="74817" y="51534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7" name="Freeform: Shape 396">
              <a:extLst>
                <a:ext uri="{FF2B5EF4-FFF2-40B4-BE49-F238E27FC236}">
                  <a16:creationId xmlns:a16="http://schemas.microsoft.com/office/drawing/2014/main" xmlns="" id="{01CD397E-92C4-4A7E-AF53-993EFFDFDE34}"/>
                </a:ext>
              </a:extLst>
            </p:cNvPr>
            <p:cNvSpPr/>
            <p:nvPr/>
          </p:nvSpPr>
          <p:spPr>
            <a:xfrm>
              <a:off x="4034496" y="4432083"/>
              <a:ext cx="27940" cy="40358"/>
            </a:xfrm>
            <a:custGeom>
              <a:avLst/>
              <a:gdLst>
                <a:gd name="connsiteX0" fmla="*/ 4346 w 27940"/>
                <a:gd name="connsiteY0" fmla="*/ 42221 h 40357"/>
                <a:gd name="connsiteX1" fmla="*/ 12418 w 27940"/>
                <a:gd name="connsiteY1" fmla="*/ 40979 h 40357"/>
                <a:gd name="connsiteX2" fmla="*/ 18937 w 27940"/>
                <a:gd name="connsiteY2" fmla="*/ 40979 h 40357"/>
                <a:gd name="connsiteX3" fmla="*/ 23904 w 27940"/>
                <a:gd name="connsiteY3" fmla="*/ 39116 h 40357"/>
                <a:gd name="connsiteX4" fmla="*/ 29182 w 27940"/>
                <a:gd name="connsiteY4" fmla="*/ 36943 h 40357"/>
                <a:gd name="connsiteX5" fmla="*/ 27009 w 27940"/>
                <a:gd name="connsiteY5" fmla="*/ 29492 h 40357"/>
                <a:gd name="connsiteX6" fmla="*/ 26077 w 27940"/>
                <a:gd name="connsiteY6" fmla="*/ 24215 h 40357"/>
                <a:gd name="connsiteX7" fmla="*/ 23904 w 27940"/>
                <a:gd name="connsiteY7" fmla="*/ 18937 h 40357"/>
                <a:gd name="connsiteX8" fmla="*/ 19869 w 27940"/>
                <a:gd name="connsiteY8" fmla="*/ 12728 h 40357"/>
                <a:gd name="connsiteX9" fmla="*/ 18937 w 27940"/>
                <a:gd name="connsiteY9" fmla="*/ 9624 h 40357"/>
                <a:gd name="connsiteX10" fmla="*/ 18937 w 27940"/>
                <a:gd name="connsiteY10" fmla="*/ 7451 h 40357"/>
                <a:gd name="connsiteX11" fmla="*/ 18937 w 27940"/>
                <a:gd name="connsiteY11" fmla="*/ 5278 h 40357"/>
                <a:gd name="connsiteX12" fmla="*/ 16764 w 27940"/>
                <a:gd name="connsiteY12" fmla="*/ 4346 h 40357"/>
                <a:gd name="connsiteX13" fmla="*/ 14591 w 27940"/>
                <a:gd name="connsiteY13" fmla="*/ 4346 h 40357"/>
                <a:gd name="connsiteX14" fmla="*/ 12418 w 27940"/>
                <a:gd name="connsiteY14" fmla="*/ 2173 h 40357"/>
                <a:gd name="connsiteX15" fmla="*/ 9313 w 27940"/>
                <a:gd name="connsiteY15" fmla="*/ 0 h 40357"/>
                <a:gd name="connsiteX16" fmla="*/ 5278 w 27940"/>
                <a:gd name="connsiteY16" fmla="*/ 5278 h 40357"/>
                <a:gd name="connsiteX17" fmla="*/ 4346 w 27940"/>
                <a:gd name="connsiteY17" fmla="*/ 9624 h 40357"/>
                <a:gd name="connsiteX18" fmla="*/ 0 w 27940"/>
                <a:gd name="connsiteY18" fmla="*/ 12728 h 40357"/>
                <a:gd name="connsiteX19" fmla="*/ 0 w 27940"/>
                <a:gd name="connsiteY19" fmla="*/ 24215 h 40357"/>
                <a:gd name="connsiteX20" fmla="*/ 2173 w 27940"/>
                <a:gd name="connsiteY20" fmla="*/ 33839 h 403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7940" h="40357">
                  <a:moveTo>
                    <a:pt x="4346" y="42221"/>
                  </a:moveTo>
                  <a:lnTo>
                    <a:pt x="12418" y="40979"/>
                  </a:lnTo>
                  <a:lnTo>
                    <a:pt x="18937" y="40979"/>
                  </a:lnTo>
                  <a:lnTo>
                    <a:pt x="23904" y="39116"/>
                  </a:lnTo>
                  <a:lnTo>
                    <a:pt x="29182" y="36943"/>
                  </a:lnTo>
                  <a:lnTo>
                    <a:pt x="27009" y="29492"/>
                  </a:lnTo>
                  <a:lnTo>
                    <a:pt x="26077" y="24215"/>
                  </a:lnTo>
                  <a:lnTo>
                    <a:pt x="23904" y="18937"/>
                  </a:lnTo>
                  <a:lnTo>
                    <a:pt x="19869" y="12728"/>
                  </a:lnTo>
                  <a:lnTo>
                    <a:pt x="18937" y="9624"/>
                  </a:lnTo>
                  <a:lnTo>
                    <a:pt x="18937" y="7451"/>
                  </a:lnTo>
                  <a:lnTo>
                    <a:pt x="18937" y="5278"/>
                  </a:lnTo>
                  <a:lnTo>
                    <a:pt x="16764" y="4346"/>
                  </a:lnTo>
                  <a:lnTo>
                    <a:pt x="14591" y="4346"/>
                  </a:lnTo>
                  <a:lnTo>
                    <a:pt x="12418" y="2173"/>
                  </a:lnTo>
                  <a:lnTo>
                    <a:pt x="9313" y="0"/>
                  </a:lnTo>
                  <a:lnTo>
                    <a:pt x="5278" y="5278"/>
                  </a:lnTo>
                  <a:lnTo>
                    <a:pt x="4346" y="9624"/>
                  </a:lnTo>
                  <a:lnTo>
                    <a:pt x="0" y="12728"/>
                  </a:lnTo>
                  <a:lnTo>
                    <a:pt x="0" y="24215"/>
                  </a:lnTo>
                  <a:lnTo>
                    <a:pt x="2173" y="33839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8" name="Freeform: Shape 397">
              <a:extLst>
                <a:ext uri="{FF2B5EF4-FFF2-40B4-BE49-F238E27FC236}">
                  <a16:creationId xmlns:a16="http://schemas.microsoft.com/office/drawing/2014/main" xmlns="" id="{33ECC8A7-C873-458C-AA64-107BD8A218D0}"/>
                </a:ext>
              </a:extLst>
            </p:cNvPr>
            <p:cNvSpPr/>
            <p:nvPr/>
          </p:nvSpPr>
          <p:spPr>
            <a:xfrm>
              <a:off x="3958436" y="4877572"/>
              <a:ext cx="15522" cy="9313"/>
            </a:xfrm>
            <a:custGeom>
              <a:avLst/>
              <a:gdLst>
                <a:gd name="connsiteX0" fmla="*/ 0 w 15522"/>
                <a:gd name="connsiteY0" fmla="*/ 11487 h 9313"/>
                <a:gd name="connsiteX1" fmla="*/ 5278 w 15522"/>
                <a:gd name="connsiteY1" fmla="*/ 11487 h 9313"/>
                <a:gd name="connsiteX2" fmla="*/ 7451 w 15522"/>
                <a:gd name="connsiteY2" fmla="*/ 9313 h 9313"/>
                <a:gd name="connsiteX3" fmla="*/ 9313 w 15522"/>
                <a:gd name="connsiteY3" fmla="*/ 9313 h 9313"/>
                <a:gd name="connsiteX4" fmla="*/ 10555 w 15522"/>
                <a:gd name="connsiteY4" fmla="*/ 9313 h 9313"/>
                <a:gd name="connsiteX5" fmla="*/ 12418 w 15522"/>
                <a:gd name="connsiteY5" fmla="*/ 7451 h 9313"/>
                <a:gd name="connsiteX6" fmla="*/ 15522 w 15522"/>
                <a:gd name="connsiteY6" fmla="*/ 7451 h 9313"/>
                <a:gd name="connsiteX7" fmla="*/ 15522 w 15522"/>
                <a:gd name="connsiteY7" fmla="*/ 0 h 9313"/>
                <a:gd name="connsiteX8" fmla="*/ 0 w 15522"/>
                <a:gd name="connsiteY8" fmla="*/ 0 h 9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522" h="9313">
                  <a:moveTo>
                    <a:pt x="0" y="11487"/>
                  </a:moveTo>
                  <a:lnTo>
                    <a:pt x="5278" y="11487"/>
                  </a:lnTo>
                  <a:lnTo>
                    <a:pt x="7451" y="9313"/>
                  </a:lnTo>
                  <a:lnTo>
                    <a:pt x="9313" y="9313"/>
                  </a:lnTo>
                  <a:lnTo>
                    <a:pt x="10555" y="9313"/>
                  </a:lnTo>
                  <a:lnTo>
                    <a:pt x="12418" y="7451"/>
                  </a:lnTo>
                  <a:lnTo>
                    <a:pt x="15522" y="7451"/>
                  </a:lnTo>
                  <a:lnTo>
                    <a:pt x="1552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9" name="Freeform: Shape 398">
              <a:extLst>
                <a:ext uri="{FF2B5EF4-FFF2-40B4-BE49-F238E27FC236}">
                  <a16:creationId xmlns:a16="http://schemas.microsoft.com/office/drawing/2014/main" xmlns="" id="{F8A7887F-9CFF-4A79-8814-38F5AD7BC179}"/>
                </a:ext>
              </a:extLst>
            </p:cNvPr>
            <p:cNvSpPr/>
            <p:nvPr/>
          </p:nvSpPr>
          <p:spPr>
            <a:xfrm>
              <a:off x="4347115" y="4401659"/>
              <a:ext cx="40358" cy="34149"/>
            </a:xfrm>
            <a:custGeom>
              <a:avLst/>
              <a:gdLst>
                <a:gd name="connsiteX0" fmla="*/ 13660 w 40357"/>
                <a:gd name="connsiteY0" fmla="*/ 25457 h 34149"/>
                <a:gd name="connsiteX1" fmla="*/ 18937 w 40357"/>
                <a:gd name="connsiteY1" fmla="*/ 30424 h 34149"/>
                <a:gd name="connsiteX2" fmla="*/ 23904 w 40357"/>
                <a:gd name="connsiteY2" fmla="*/ 35701 h 34149"/>
                <a:gd name="connsiteX3" fmla="*/ 27009 w 40357"/>
                <a:gd name="connsiteY3" fmla="*/ 34770 h 34149"/>
                <a:gd name="connsiteX4" fmla="*/ 29182 w 40357"/>
                <a:gd name="connsiteY4" fmla="*/ 32597 h 34149"/>
                <a:gd name="connsiteX5" fmla="*/ 31355 w 40357"/>
                <a:gd name="connsiteY5" fmla="*/ 32597 h 34149"/>
                <a:gd name="connsiteX6" fmla="*/ 33528 w 40357"/>
                <a:gd name="connsiteY6" fmla="*/ 32597 h 34149"/>
                <a:gd name="connsiteX7" fmla="*/ 33528 w 40357"/>
                <a:gd name="connsiteY7" fmla="*/ 30424 h 34149"/>
                <a:gd name="connsiteX8" fmla="*/ 36633 w 40357"/>
                <a:gd name="connsiteY8" fmla="*/ 27319 h 34149"/>
                <a:gd name="connsiteX9" fmla="*/ 36633 w 40357"/>
                <a:gd name="connsiteY9" fmla="*/ 25457 h 34149"/>
                <a:gd name="connsiteX10" fmla="*/ 38495 w 40357"/>
                <a:gd name="connsiteY10" fmla="*/ 25457 h 34149"/>
                <a:gd name="connsiteX11" fmla="*/ 38495 w 40357"/>
                <a:gd name="connsiteY11" fmla="*/ 23283 h 34149"/>
                <a:gd name="connsiteX12" fmla="*/ 40668 w 40357"/>
                <a:gd name="connsiteY12" fmla="*/ 20179 h 34149"/>
                <a:gd name="connsiteX13" fmla="*/ 34459 w 40357"/>
                <a:gd name="connsiteY13" fmla="*/ 14901 h 34149"/>
                <a:gd name="connsiteX14" fmla="*/ 29182 w 40357"/>
                <a:gd name="connsiteY14" fmla="*/ 10555 h 34149"/>
                <a:gd name="connsiteX15" fmla="*/ 26077 w 40357"/>
                <a:gd name="connsiteY15" fmla="*/ 7451 h 34149"/>
                <a:gd name="connsiteX16" fmla="*/ 18937 w 40357"/>
                <a:gd name="connsiteY16" fmla="*/ 3104 h 34149"/>
                <a:gd name="connsiteX17" fmla="*/ 11487 w 40357"/>
                <a:gd name="connsiteY17" fmla="*/ 0 h 34149"/>
                <a:gd name="connsiteX18" fmla="*/ 9313 w 40357"/>
                <a:gd name="connsiteY18" fmla="*/ 1242 h 34149"/>
                <a:gd name="connsiteX19" fmla="*/ 7451 w 40357"/>
                <a:gd name="connsiteY19" fmla="*/ 3104 h 34149"/>
                <a:gd name="connsiteX20" fmla="*/ 4346 w 40357"/>
                <a:gd name="connsiteY20" fmla="*/ 3104 h 34149"/>
                <a:gd name="connsiteX21" fmla="*/ 0 w 40357"/>
                <a:gd name="connsiteY21" fmla="*/ 15833 h 34149"/>
                <a:gd name="connsiteX22" fmla="*/ 6209 w 40357"/>
                <a:gd name="connsiteY22" fmla="*/ 20179 h 34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0357" h="34149">
                  <a:moveTo>
                    <a:pt x="13660" y="25457"/>
                  </a:moveTo>
                  <a:lnTo>
                    <a:pt x="18937" y="30424"/>
                  </a:lnTo>
                  <a:lnTo>
                    <a:pt x="23904" y="35701"/>
                  </a:lnTo>
                  <a:lnTo>
                    <a:pt x="27009" y="34770"/>
                  </a:lnTo>
                  <a:lnTo>
                    <a:pt x="29182" y="32597"/>
                  </a:lnTo>
                  <a:lnTo>
                    <a:pt x="31355" y="32597"/>
                  </a:lnTo>
                  <a:lnTo>
                    <a:pt x="33528" y="32597"/>
                  </a:lnTo>
                  <a:lnTo>
                    <a:pt x="33528" y="30424"/>
                  </a:lnTo>
                  <a:lnTo>
                    <a:pt x="36633" y="27319"/>
                  </a:lnTo>
                  <a:lnTo>
                    <a:pt x="36633" y="25457"/>
                  </a:lnTo>
                  <a:lnTo>
                    <a:pt x="38495" y="25457"/>
                  </a:lnTo>
                  <a:lnTo>
                    <a:pt x="38495" y="23283"/>
                  </a:lnTo>
                  <a:lnTo>
                    <a:pt x="40668" y="20179"/>
                  </a:lnTo>
                  <a:lnTo>
                    <a:pt x="34459" y="14901"/>
                  </a:lnTo>
                  <a:lnTo>
                    <a:pt x="29182" y="10555"/>
                  </a:lnTo>
                  <a:lnTo>
                    <a:pt x="26077" y="7451"/>
                  </a:lnTo>
                  <a:lnTo>
                    <a:pt x="18937" y="3104"/>
                  </a:lnTo>
                  <a:lnTo>
                    <a:pt x="11487" y="0"/>
                  </a:lnTo>
                  <a:lnTo>
                    <a:pt x="9313" y="1242"/>
                  </a:lnTo>
                  <a:lnTo>
                    <a:pt x="7451" y="3104"/>
                  </a:lnTo>
                  <a:lnTo>
                    <a:pt x="4346" y="3104"/>
                  </a:lnTo>
                  <a:lnTo>
                    <a:pt x="0" y="15833"/>
                  </a:lnTo>
                  <a:lnTo>
                    <a:pt x="6209" y="20179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0" name="Freeform: Shape 399">
              <a:extLst>
                <a:ext uri="{FF2B5EF4-FFF2-40B4-BE49-F238E27FC236}">
                  <a16:creationId xmlns:a16="http://schemas.microsoft.com/office/drawing/2014/main" xmlns="" id="{8B281AFC-34EA-4C1E-9D63-6A5502155BD5}"/>
                </a:ext>
              </a:extLst>
            </p:cNvPr>
            <p:cNvSpPr/>
            <p:nvPr/>
          </p:nvSpPr>
          <p:spPr>
            <a:xfrm>
              <a:off x="4024251" y="4593825"/>
              <a:ext cx="12418" cy="15522"/>
            </a:xfrm>
            <a:custGeom>
              <a:avLst/>
              <a:gdLst>
                <a:gd name="connsiteX0" fmla="*/ 4967 w 12417"/>
                <a:gd name="connsiteY0" fmla="*/ 17075 h 15522"/>
                <a:gd name="connsiteX1" fmla="*/ 7140 w 12417"/>
                <a:gd name="connsiteY1" fmla="*/ 14901 h 15522"/>
                <a:gd name="connsiteX2" fmla="*/ 8072 w 12417"/>
                <a:gd name="connsiteY2" fmla="*/ 14901 h 15522"/>
                <a:gd name="connsiteX3" fmla="*/ 10245 w 12417"/>
                <a:gd name="connsiteY3" fmla="*/ 12728 h 15522"/>
                <a:gd name="connsiteX4" fmla="*/ 12418 w 12417"/>
                <a:gd name="connsiteY4" fmla="*/ 10555 h 15522"/>
                <a:gd name="connsiteX5" fmla="*/ 14591 w 12417"/>
                <a:gd name="connsiteY5" fmla="*/ 9624 h 15522"/>
                <a:gd name="connsiteX6" fmla="*/ 14591 w 12417"/>
                <a:gd name="connsiteY6" fmla="*/ 7451 h 15522"/>
                <a:gd name="connsiteX7" fmla="*/ 14591 w 12417"/>
                <a:gd name="connsiteY7" fmla="*/ 5278 h 15522"/>
                <a:gd name="connsiteX8" fmla="*/ 10245 w 12417"/>
                <a:gd name="connsiteY8" fmla="*/ 5278 h 15522"/>
                <a:gd name="connsiteX9" fmla="*/ 8072 w 12417"/>
                <a:gd name="connsiteY9" fmla="*/ 3415 h 15522"/>
                <a:gd name="connsiteX10" fmla="*/ 7140 w 12417"/>
                <a:gd name="connsiteY10" fmla="*/ 2173 h 15522"/>
                <a:gd name="connsiteX11" fmla="*/ 3104 w 12417"/>
                <a:gd name="connsiteY11" fmla="*/ 0 h 15522"/>
                <a:gd name="connsiteX12" fmla="*/ 931 w 12417"/>
                <a:gd name="connsiteY12" fmla="*/ 5278 h 15522"/>
                <a:gd name="connsiteX13" fmla="*/ 0 w 12417"/>
                <a:gd name="connsiteY13" fmla="*/ 7451 h 15522"/>
                <a:gd name="connsiteX14" fmla="*/ 0 w 12417"/>
                <a:gd name="connsiteY14" fmla="*/ 10555 h 15522"/>
                <a:gd name="connsiteX15" fmla="*/ 0 w 12417"/>
                <a:gd name="connsiteY15" fmla="*/ 17075 h 15522"/>
                <a:gd name="connsiteX16" fmla="*/ 3104 w 12417"/>
                <a:gd name="connsiteY16" fmla="*/ 17075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2417" h="15522">
                  <a:moveTo>
                    <a:pt x="4967" y="17075"/>
                  </a:moveTo>
                  <a:lnTo>
                    <a:pt x="7140" y="14901"/>
                  </a:lnTo>
                  <a:lnTo>
                    <a:pt x="8072" y="14901"/>
                  </a:lnTo>
                  <a:lnTo>
                    <a:pt x="10245" y="12728"/>
                  </a:lnTo>
                  <a:lnTo>
                    <a:pt x="12418" y="10555"/>
                  </a:lnTo>
                  <a:lnTo>
                    <a:pt x="14591" y="9624"/>
                  </a:lnTo>
                  <a:lnTo>
                    <a:pt x="14591" y="7451"/>
                  </a:lnTo>
                  <a:lnTo>
                    <a:pt x="14591" y="5278"/>
                  </a:lnTo>
                  <a:lnTo>
                    <a:pt x="10245" y="5278"/>
                  </a:lnTo>
                  <a:lnTo>
                    <a:pt x="8072" y="3415"/>
                  </a:lnTo>
                  <a:lnTo>
                    <a:pt x="7140" y="2173"/>
                  </a:lnTo>
                  <a:lnTo>
                    <a:pt x="3104" y="0"/>
                  </a:lnTo>
                  <a:lnTo>
                    <a:pt x="931" y="5278"/>
                  </a:lnTo>
                  <a:lnTo>
                    <a:pt x="0" y="7451"/>
                  </a:lnTo>
                  <a:lnTo>
                    <a:pt x="0" y="10555"/>
                  </a:lnTo>
                  <a:lnTo>
                    <a:pt x="0" y="17075"/>
                  </a:lnTo>
                  <a:lnTo>
                    <a:pt x="3104" y="17075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1" name="Freeform: Shape 400">
              <a:extLst>
                <a:ext uri="{FF2B5EF4-FFF2-40B4-BE49-F238E27FC236}">
                  <a16:creationId xmlns:a16="http://schemas.microsoft.com/office/drawing/2014/main" xmlns="" id="{BF04AE38-C8CB-4B91-A623-A2DE5FBD7531}"/>
                </a:ext>
              </a:extLst>
            </p:cNvPr>
            <p:cNvSpPr/>
            <p:nvPr/>
          </p:nvSpPr>
          <p:spPr>
            <a:xfrm>
              <a:off x="3970854" y="4639150"/>
              <a:ext cx="21731" cy="27940"/>
            </a:xfrm>
            <a:custGeom>
              <a:avLst/>
              <a:gdLst>
                <a:gd name="connsiteX0" fmla="*/ 2173 w 21731"/>
                <a:gd name="connsiteY0" fmla="*/ 13660 h 27940"/>
                <a:gd name="connsiteX1" fmla="*/ 2173 w 21731"/>
                <a:gd name="connsiteY1" fmla="*/ 14591 h 27940"/>
                <a:gd name="connsiteX2" fmla="*/ 2173 w 21731"/>
                <a:gd name="connsiteY2" fmla="*/ 16764 h 27940"/>
                <a:gd name="connsiteX3" fmla="*/ 0 w 21731"/>
                <a:gd name="connsiteY3" fmla="*/ 21110 h 27940"/>
                <a:gd name="connsiteX4" fmla="*/ 2173 w 21731"/>
                <a:gd name="connsiteY4" fmla="*/ 22042 h 27940"/>
                <a:gd name="connsiteX5" fmla="*/ 2173 w 21731"/>
                <a:gd name="connsiteY5" fmla="*/ 24215 h 27940"/>
                <a:gd name="connsiteX6" fmla="*/ 3104 w 21731"/>
                <a:gd name="connsiteY6" fmla="*/ 24215 h 27940"/>
                <a:gd name="connsiteX7" fmla="*/ 3104 w 21731"/>
                <a:gd name="connsiteY7" fmla="*/ 28251 h 27940"/>
                <a:gd name="connsiteX8" fmla="*/ 9624 w 21731"/>
                <a:gd name="connsiteY8" fmla="*/ 28251 h 27940"/>
                <a:gd name="connsiteX9" fmla="*/ 14591 w 21731"/>
                <a:gd name="connsiteY9" fmla="*/ 26388 h 27940"/>
                <a:gd name="connsiteX10" fmla="*/ 16764 w 21731"/>
                <a:gd name="connsiteY10" fmla="*/ 26388 h 27940"/>
                <a:gd name="connsiteX11" fmla="*/ 19869 w 21731"/>
                <a:gd name="connsiteY11" fmla="*/ 24215 h 27940"/>
                <a:gd name="connsiteX12" fmla="*/ 24215 w 21731"/>
                <a:gd name="connsiteY12" fmla="*/ 24215 h 27940"/>
                <a:gd name="connsiteX13" fmla="*/ 22042 w 21731"/>
                <a:gd name="connsiteY13" fmla="*/ 16764 h 27940"/>
                <a:gd name="connsiteX14" fmla="*/ 17695 w 21731"/>
                <a:gd name="connsiteY14" fmla="*/ 9313 h 27940"/>
                <a:gd name="connsiteX15" fmla="*/ 12728 w 21731"/>
                <a:gd name="connsiteY15" fmla="*/ 4346 h 27940"/>
                <a:gd name="connsiteX16" fmla="*/ 7451 w 21731"/>
                <a:gd name="connsiteY16" fmla="*/ 0 h 27940"/>
                <a:gd name="connsiteX17" fmla="*/ 3104 w 21731"/>
                <a:gd name="connsiteY17" fmla="*/ 11487 h 27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1731" h="27940">
                  <a:moveTo>
                    <a:pt x="2173" y="13660"/>
                  </a:moveTo>
                  <a:lnTo>
                    <a:pt x="2173" y="14591"/>
                  </a:lnTo>
                  <a:lnTo>
                    <a:pt x="2173" y="16764"/>
                  </a:lnTo>
                  <a:lnTo>
                    <a:pt x="0" y="21110"/>
                  </a:lnTo>
                  <a:lnTo>
                    <a:pt x="2173" y="22042"/>
                  </a:lnTo>
                  <a:lnTo>
                    <a:pt x="2173" y="24215"/>
                  </a:lnTo>
                  <a:lnTo>
                    <a:pt x="3104" y="24215"/>
                  </a:lnTo>
                  <a:lnTo>
                    <a:pt x="3104" y="28251"/>
                  </a:lnTo>
                  <a:lnTo>
                    <a:pt x="9624" y="28251"/>
                  </a:lnTo>
                  <a:lnTo>
                    <a:pt x="14591" y="26388"/>
                  </a:lnTo>
                  <a:lnTo>
                    <a:pt x="16764" y="26388"/>
                  </a:lnTo>
                  <a:lnTo>
                    <a:pt x="19869" y="24215"/>
                  </a:lnTo>
                  <a:lnTo>
                    <a:pt x="24215" y="24215"/>
                  </a:lnTo>
                  <a:lnTo>
                    <a:pt x="22042" y="16764"/>
                  </a:lnTo>
                  <a:lnTo>
                    <a:pt x="17695" y="9313"/>
                  </a:lnTo>
                  <a:lnTo>
                    <a:pt x="12728" y="4346"/>
                  </a:lnTo>
                  <a:lnTo>
                    <a:pt x="7451" y="0"/>
                  </a:lnTo>
                  <a:lnTo>
                    <a:pt x="3104" y="11487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2" name="Freeform: Shape 401">
              <a:extLst>
                <a:ext uri="{FF2B5EF4-FFF2-40B4-BE49-F238E27FC236}">
                  <a16:creationId xmlns:a16="http://schemas.microsoft.com/office/drawing/2014/main" xmlns="" id="{53DE747C-CE39-4980-9936-64E86C8EBF37}"/>
                </a:ext>
              </a:extLst>
            </p:cNvPr>
            <p:cNvSpPr/>
            <p:nvPr/>
          </p:nvSpPr>
          <p:spPr>
            <a:xfrm>
              <a:off x="7159753" y="4855531"/>
              <a:ext cx="43462" cy="189372"/>
            </a:xfrm>
            <a:custGeom>
              <a:avLst/>
              <a:gdLst>
                <a:gd name="connsiteX0" fmla="*/ 44704 w 43462"/>
                <a:gd name="connsiteY0" fmla="*/ 130077 h 189371"/>
                <a:gd name="connsiteX1" fmla="*/ 39427 w 43462"/>
                <a:gd name="connsiteY1" fmla="*/ 108035 h 189371"/>
                <a:gd name="connsiteX2" fmla="*/ 30113 w 43462"/>
                <a:gd name="connsiteY2" fmla="*/ 88167 h 189371"/>
                <a:gd name="connsiteX3" fmla="*/ 24836 w 43462"/>
                <a:gd name="connsiteY3" fmla="*/ 70471 h 189371"/>
                <a:gd name="connsiteX4" fmla="*/ 21731 w 43462"/>
                <a:gd name="connsiteY4" fmla="*/ 51534 h 189371"/>
                <a:gd name="connsiteX5" fmla="*/ 21731 w 43462"/>
                <a:gd name="connsiteY5" fmla="*/ 35701 h 189371"/>
                <a:gd name="connsiteX6" fmla="*/ 21731 w 43462"/>
                <a:gd name="connsiteY6" fmla="*/ 18937 h 189371"/>
                <a:gd name="connsiteX7" fmla="*/ 15522 w 43462"/>
                <a:gd name="connsiteY7" fmla="*/ 6209 h 189371"/>
                <a:gd name="connsiteX8" fmla="*/ 15522 w 43462"/>
                <a:gd name="connsiteY8" fmla="*/ 4036 h 189371"/>
                <a:gd name="connsiteX9" fmla="*/ 14591 w 43462"/>
                <a:gd name="connsiteY9" fmla="*/ 4036 h 189371"/>
                <a:gd name="connsiteX10" fmla="*/ 14591 w 43462"/>
                <a:gd name="connsiteY10" fmla="*/ 2173 h 189371"/>
                <a:gd name="connsiteX11" fmla="*/ 12418 w 43462"/>
                <a:gd name="connsiteY11" fmla="*/ 0 h 189371"/>
                <a:gd name="connsiteX12" fmla="*/ 10245 w 43462"/>
                <a:gd name="connsiteY12" fmla="*/ 7451 h 189371"/>
                <a:gd name="connsiteX13" fmla="*/ 9313 w 43462"/>
                <a:gd name="connsiteY13" fmla="*/ 13660 h 189371"/>
                <a:gd name="connsiteX14" fmla="*/ 7140 w 43462"/>
                <a:gd name="connsiteY14" fmla="*/ 16764 h 189371"/>
                <a:gd name="connsiteX15" fmla="*/ 5278 w 43462"/>
                <a:gd name="connsiteY15" fmla="*/ 21110 h 189371"/>
                <a:gd name="connsiteX16" fmla="*/ 3104 w 43462"/>
                <a:gd name="connsiteY16" fmla="*/ 24215 h 189371"/>
                <a:gd name="connsiteX17" fmla="*/ 0 w 43462"/>
                <a:gd name="connsiteY17" fmla="*/ 29492 h 189371"/>
                <a:gd name="connsiteX18" fmla="*/ 0 w 43462"/>
                <a:gd name="connsiteY18" fmla="*/ 70471 h 189371"/>
                <a:gd name="connsiteX19" fmla="*/ 3104 w 43462"/>
                <a:gd name="connsiteY19" fmla="*/ 85993 h 189371"/>
                <a:gd name="connsiteX20" fmla="*/ 3104 w 43462"/>
                <a:gd name="connsiteY20" fmla="*/ 110208 h 189371"/>
                <a:gd name="connsiteX21" fmla="*/ 3104 w 43462"/>
                <a:gd name="connsiteY21" fmla="*/ 136596 h 189371"/>
                <a:gd name="connsiteX22" fmla="*/ 3104 w 43462"/>
                <a:gd name="connsiteY22" fmla="*/ 159569 h 189371"/>
                <a:gd name="connsiteX23" fmla="*/ 5278 w 43462"/>
                <a:gd name="connsiteY23" fmla="*/ 180679 h 189371"/>
                <a:gd name="connsiteX24" fmla="*/ 9313 w 43462"/>
                <a:gd name="connsiteY24" fmla="*/ 191235 h 189371"/>
                <a:gd name="connsiteX25" fmla="*/ 12418 w 43462"/>
                <a:gd name="connsiteY25" fmla="*/ 189061 h 189371"/>
                <a:gd name="connsiteX26" fmla="*/ 14591 w 43462"/>
                <a:gd name="connsiteY26" fmla="*/ 189061 h 189371"/>
                <a:gd name="connsiteX27" fmla="*/ 19869 w 43462"/>
                <a:gd name="connsiteY27" fmla="*/ 186888 h 189371"/>
                <a:gd name="connsiteX28" fmla="*/ 22973 w 43462"/>
                <a:gd name="connsiteY28" fmla="*/ 186888 h 189371"/>
                <a:gd name="connsiteX29" fmla="*/ 29182 w 43462"/>
                <a:gd name="connsiteY29" fmla="*/ 186888 h 189371"/>
                <a:gd name="connsiteX30" fmla="*/ 24836 w 43462"/>
                <a:gd name="connsiteY30" fmla="*/ 169193 h 189371"/>
                <a:gd name="connsiteX31" fmla="*/ 22973 w 43462"/>
                <a:gd name="connsiteY31" fmla="*/ 156465 h 189371"/>
                <a:gd name="connsiteX32" fmla="*/ 19869 w 43462"/>
                <a:gd name="connsiteY32" fmla="*/ 143736 h 189371"/>
                <a:gd name="connsiteX33" fmla="*/ 19869 w 43462"/>
                <a:gd name="connsiteY33" fmla="*/ 126972 h 1893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43462" h="189371">
                  <a:moveTo>
                    <a:pt x="44704" y="130077"/>
                  </a:moveTo>
                  <a:lnTo>
                    <a:pt x="39427" y="108035"/>
                  </a:lnTo>
                  <a:lnTo>
                    <a:pt x="30113" y="88167"/>
                  </a:lnTo>
                  <a:lnTo>
                    <a:pt x="24836" y="70471"/>
                  </a:lnTo>
                  <a:lnTo>
                    <a:pt x="21731" y="51534"/>
                  </a:lnTo>
                  <a:lnTo>
                    <a:pt x="21731" y="35701"/>
                  </a:lnTo>
                  <a:lnTo>
                    <a:pt x="21731" y="18937"/>
                  </a:lnTo>
                  <a:lnTo>
                    <a:pt x="15522" y="6209"/>
                  </a:lnTo>
                  <a:lnTo>
                    <a:pt x="15522" y="4036"/>
                  </a:lnTo>
                  <a:lnTo>
                    <a:pt x="14591" y="4036"/>
                  </a:lnTo>
                  <a:lnTo>
                    <a:pt x="14591" y="2173"/>
                  </a:lnTo>
                  <a:lnTo>
                    <a:pt x="12418" y="0"/>
                  </a:lnTo>
                  <a:lnTo>
                    <a:pt x="10245" y="7451"/>
                  </a:lnTo>
                  <a:lnTo>
                    <a:pt x="9313" y="13660"/>
                  </a:lnTo>
                  <a:lnTo>
                    <a:pt x="7140" y="16764"/>
                  </a:lnTo>
                  <a:lnTo>
                    <a:pt x="5278" y="21110"/>
                  </a:lnTo>
                  <a:lnTo>
                    <a:pt x="3104" y="24215"/>
                  </a:lnTo>
                  <a:lnTo>
                    <a:pt x="0" y="29492"/>
                  </a:lnTo>
                  <a:lnTo>
                    <a:pt x="0" y="70471"/>
                  </a:lnTo>
                  <a:lnTo>
                    <a:pt x="3104" y="85993"/>
                  </a:lnTo>
                  <a:lnTo>
                    <a:pt x="3104" y="110208"/>
                  </a:lnTo>
                  <a:lnTo>
                    <a:pt x="3104" y="136596"/>
                  </a:lnTo>
                  <a:lnTo>
                    <a:pt x="3104" y="159569"/>
                  </a:lnTo>
                  <a:lnTo>
                    <a:pt x="5278" y="180679"/>
                  </a:lnTo>
                  <a:lnTo>
                    <a:pt x="9313" y="191235"/>
                  </a:lnTo>
                  <a:lnTo>
                    <a:pt x="12418" y="189061"/>
                  </a:lnTo>
                  <a:lnTo>
                    <a:pt x="14591" y="189061"/>
                  </a:lnTo>
                  <a:lnTo>
                    <a:pt x="19869" y="186888"/>
                  </a:lnTo>
                  <a:lnTo>
                    <a:pt x="22973" y="186888"/>
                  </a:lnTo>
                  <a:lnTo>
                    <a:pt x="29182" y="186888"/>
                  </a:lnTo>
                  <a:lnTo>
                    <a:pt x="24836" y="169193"/>
                  </a:lnTo>
                  <a:lnTo>
                    <a:pt x="22973" y="156465"/>
                  </a:lnTo>
                  <a:lnTo>
                    <a:pt x="19869" y="143736"/>
                  </a:lnTo>
                  <a:lnTo>
                    <a:pt x="19869" y="126972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3" name="Freeform: Shape 402">
              <a:extLst>
                <a:ext uri="{FF2B5EF4-FFF2-40B4-BE49-F238E27FC236}">
                  <a16:creationId xmlns:a16="http://schemas.microsoft.com/office/drawing/2014/main" xmlns="" id="{09A366D7-6CD6-4FD2-B324-FF6D1EC02B4C}"/>
                </a:ext>
              </a:extLst>
            </p:cNvPr>
            <p:cNvSpPr/>
            <p:nvPr/>
          </p:nvSpPr>
          <p:spPr>
            <a:xfrm>
              <a:off x="3223922" y="4869190"/>
              <a:ext cx="34149" cy="43462"/>
            </a:xfrm>
            <a:custGeom>
              <a:avLst/>
              <a:gdLst>
                <a:gd name="connsiteX0" fmla="*/ 29182 w 34149"/>
                <a:gd name="connsiteY0" fmla="*/ 17695 h 43462"/>
                <a:gd name="connsiteX1" fmla="*/ 27009 w 34149"/>
                <a:gd name="connsiteY1" fmla="*/ 3104 h 43462"/>
                <a:gd name="connsiteX2" fmla="*/ 19558 w 34149"/>
                <a:gd name="connsiteY2" fmla="*/ 3104 h 43462"/>
                <a:gd name="connsiteX3" fmla="*/ 14591 w 34149"/>
                <a:gd name="connsiteY3" fmla="*/ 3104 h 43462"/>
                <a:gd name="connsiteX4" fmla="*/ 10245 w 34149"/>
                <a:gd name="connsiteY4" fmla="*/ 931 h 43462"/>
                <a:gd name="connsiteX5" fmla="*/ 7140 w 34149"/>
                <a:gd name="connsiteY5" fmla="*/ 0 h 43462"/>
                <a:gd name="connsiteX6" fmla="*/ 0 w 34149"/>
                <a:gd name="connsiteY6" fmla="*/ 0 h 43462"/>
                <a:gd name="connsiteX7" fmla="*/ 0 w 34149"/>
                <a:gd name="connsiteY7" fmla="*/ 5278 h 43462"/>
                <a:gd name="connsiteX8" fmla="*/ 0 w 34149"/>
                <a:gd name="connsiteY8" fmla="*/ 8382 h 43462"/>
                <a:gd name="connsiteX9" fmla="*/ 931 w 34149"/>
                <a:gd name="connsiteY9" fmla="*/ 12728 h 43462"/>
                <a:gd name="connsiteX10" fmla="*/ 3104 w 34149"/>
                <a:gd name="connsiteY10" fmla="*/ 15833 h 43462"/>
                <a:gd name="connsiteX11" fmla="*/ 7140 w 34149"/>
                <a:gd name="connsiteY11" fmla="*/ 22042 h 43462"/>
                <a:gd name="connsiteX12" fmla="*/ 10245 w 34149"/>
                <a:gd name="connsiteY12" fmla="*/ 27319 h 43462"/>
                <a:gd name="connsiteX13" fmla="*/ 14591 w 34149"/>
                <a:gd name="connsiteY13" fmla="*/ 30424 h 43462"/>
                <a:gd name="connsiteX14" fmla="*/ 19558 w 34149"/>
                <a:gd name="connsiteY14" fmla="*/ 34770 h 43462"/>
                <a:gd name="connsiteX15" fmla="*/ 22973 w 34149"/>
                <a:gd name="connsiteY15" fmla="*/ 37874 h 43462"/>
                <a:gd name="connsiteX16" fmla="*/ 27009 w 34149"/>
                <a:gd name="connsiteY16" fmla="*/ 44083 h 43462"/>
                <a:gd name="connsiteX17" fmla="*/ 34149 w 34149"/>
                <a:gd name="connsiteY17" fmla="*/ 44083 h 43462"/>
                <a:gd name="connsiteX18" fmla="*/ 32286 w 34149"/>
                <a:gd name="connsiteY18" fmla="*/ 29492 h 434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4149" h="43462">
                  <a:moveTo>
                    <a:pt x="29182" y="17695"/>
                  </a:moveTo>
                  <a:lnTo>
                    <a:pt x="27009" y="3104"/>
                  </a:lnTo>
                  <a:lnTo>
                    <a:pt x="19558" y="3104"/>
                  </a:lnTo>
                  <a:lnTo>
                    <a:pt x="14591" y="3104"/>
                  </a:lnTo>
                  <a:lnTo>
                    <a:pt x="10245" y="931"/>
                  </a:lnTo>
                  <a:lnTo>
                    <a:pt x="7140" y="0"/>
                  </a:lnTo>
                  <a:lnTo>
                    <a:pt x="0" y="0"/>
                  </a:lnTo>
                  <a:lnTo>
                    <a:pt x="0" y="5278"/>
                  </a:lnTo>
                  <a:lnTo>
                    <a:pt x="0" y="8382"/>
                  </a:lnTo>
                  <a:lnTo>
                    <a:pt x="931" y="12728"/>
                  </a:lnTo>
                  <a:lnTo>
                    <a:pt x="3104" y="15833"/>
                  </a:lnTo>
                  <a:lnTo>
                    <a:pt x="7140" y="22042"/>
                  </a:lnTo>
                  <a:lnTo>
                    <a:pt x="10245" y="27319"/>
                  </a:lnTo>
                  <a:lnTo>
                    <a:pt x="14591" y="30424"/>
                  </a:lnTo>
                  <a:lnTo>
                    <a:pt x="19558" y="34770"/>
                  </a:lnTo>
                  <a:lnTo>
                    <a:pt x="22973" y="37874"/>
                  </a:lnTo>
                  <a:lnTo>
                    <a:pt x="27009" y="44083"/>
                  </a:lnTo>
                  <a:lnTo>
                    <a:pt x="34149" y="44083"/>
                  </a:lnTo>
                  <a:lnTo>
                    <a:pt x="32286" y="29492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4" name="Freeform: Shape 403">
              <a:extLst>
                <a:ext uri="{FF2B5EF4-FFF2-40B4-BE49-F238E27FC236}">
                  <a16:creationId xmlns:a16="http://schemas.microsoft.com/office/drawing/2014/main" xmlns="" id="{FB754284-2533-4AF8-819D-45CF040BD5EB}"/>
                </a:ext>
              </a:extLst>
            </p:cNvPr>
            <p:cNvSpPr/>
            <p:nvPr/>
          </p:nvSpPr>
          <p:spPr>
            <a:xfrm>
              <a:off x="5439263" y="4744081"/>
              <a:ext cx="18627" cy="18627"/>
            </a:xfrm>
            <a:custGeom>
              <a:avLst/>
              <a:gdLst>
                <a:gd name="connsiteX0" fmla="*/ 931 w 18626"/>
                <a:gd name="connsiteY0" fmla="*/ 3104 h 18626"/>
                <a:gd name="connsiteX1" fmla="*/ 0 w 18626"/>
                <a:gd name="connsiteY1" fmla="*/ 7451 h 18626"/>
                <a:gd name="connsiteX2" fmla="*/ 0 w 18626"/>
                <a:gd name="connsiteY2" fmla="*/ 9624 h 18626"/>
                <a:gd name="connsiteX3" fmla="*/ 0 w 18626"/>
                <a:gd name="connsiteY3" fmla="*/ 12728 h 18626"/>
                <a:gd name="connsiteX4" fmla="*/ 0 w 18626"/>
                <a:gd name="connsiteY4" fmla="*/ 16764 h 18626"/>
                <a:gd name="connsiteX5" fmla="*/ 931 w 18626"/>
                <a:gd name="connsiteY5" fmla="*/ 16764 h 18626"/>
                <a:gd name="connsiteX6" fmla="*/ 3104 w 18626"/>
                <a:gd name="connsiteY6" fmla="*/ 18006 h 18626"/>
                <a:gd name="connsiteX7" fmla="*/ 5278 w 18626"/>
                <a:gd name="connsiteY7" fmla="*/ 18006 h 18626"/>
                <a:gd name="connsiteX8" fmla="*/ 8382 w 18626"/>
                <a:gd name="connsiteY8" fmla="*/ 20179 h 18626"/>
                <a:gd name="connsiteX9" fmla="*/ 10555 w 18626"/>
                <a:gd name="connsiteY9" fmla="*/ 16764 h 18626"/>
                <a:gd name="connsiteX10" fmla="*/ 14591 w 18626"/>
                <a:gd name="connsiteY10" fmla="*/ 14901 h 18626"/>
                <a:gd name="connsiteX11" fmla="*/ 15522 w 18626"/>
                <a:gd name="connsiteY11" fmla="*/ 12728 h 18626"/>
                <a:gd name="connsiteX12" fmla="*/ 19869 w 18626"/>
                <a:gd name="connsiteY12" fmla="*/ 12728 h 18626"/>
                <a:gd name="connsiteX13" fmla="*/ 19869 w 18626"/>
                <a:gd name="connsiteY13" fmla="*/ 7451 h 18626"/>
                <a:gd name="connsiteX14" fmla="*/ 5278 w 18626"/>
                <a:gd name="connsiteY14" fmla="*/ 0 h 18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8626" h="18626">
                  <a:moveTo>
                    <a:pt x="931" y="3104"/>
                  </a:moveTo>
                  <a:lnTo>
                    <a:pt x="0" y="7451"/>
                  </a:lnTo>
                  <a:lnTo>
                    <a:pt x="0" y="9624"/>
                  </a:lnTo>
                  <a:lnTo>
                    <a:pt x="0" y="12728"/>
                  </a:lnTo>
                  <a:lnTo>
                    <a:pt x="0" y="16764"/>
                  </a:lnTo>
                  <a:lnTo>
                    <a:pt x="931" y="16764"/>
                  </a:lnTo>
                  <a:lnTo>
                    <a:pt x="3104" y="18006"/>
                  </a:lnTo>
                  <a:lnTo>
                    <a:pt x="5278" y="18006"/>
                  </a:lnTo>
                  <a:lnTo>
                    <a:pt x="8382" y="20179"/>
                  </a:lnTo>
                  <a:lnTo>
                    <a:pt x="10555" y="16764"/>
                  </a:lnTo>
                  <a:lnTo>
                    <a:pt x="14591" y="14901"/>
                  </a:lnTo>
                  <a:lnTo>
                    <a:pt x="15522" y="12728"/>
                  </a:lnTo>
                  <a:lnTo>
                    <a:pt x="19869" y="12728"/>
                  </a:lnTo>
                  <a:lnTo>
                    <a:pt x="19869" y="7451"/>
                  </a:lnTo>
                  <a:lnTo>
                    <a:pt x="5278" y="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5" name="Freeform: Shape 404">
              <a:extLst>
                <a:ext uri="{FF2B5EF4-FFF2-40B4-BE49-F238E27FC236}">
                  <a16:creationId xmlns:a16="http://schemas.microsoft.com/office/drawing/2014/main" xmlns="" id="{507CA474-FADF-45B6-A0C1-9C7574494C1E}"/>
                </a:ext>
              </a:extLst>
            </p:cNvPr>
            <p:cNvSpPr/>
            <p:nvPr/>
          </p:nvSpPr>
          <p:spPr>
            <a:xfrm>
              <a:off x="5039098" y="4734767"/>
              <a:ext cx="111760" cy="217312"/>
            </a:xfrm>
            <a:custGeom>
              <a:avLst/>
              <a:gdLst>
                <a:gd name="connsiteX0" fmla="*/ 103068 w 111760"/>
                <a:gd name="connsiteY0" fmla="*/ 141874 h 217312"/>
                <a:gd name="connsiteX1" fmla="*/ 93755 w 111760"/>
                <a:gd name="connsiteY1" fmla="*/ 122937 h 217312"/>
                <a:gd name="connsiteX2" fmla="*/ 83510 w 111760"/>
                <a:gd name="connsiteY2" fmla="*/ 106173 h 217312"/>
                <a:gd name="connsiteX3" fmla="*/ 70782 w 111760"/>
                <a:gd name="connsiteY3" fmla="*/ 92513 h 217312"/>
                <a:gd name="connsiteX4" fmla="*/ 61468 w 111760"/>
                <a:gd name="connsiteY4" fmla="*/ 78853 h 217312"/>
                <a:gd name="connsiteX5" fmla="*/ 52155 w 111760"/>
                <a:gd name="connsiteY5" fmla="*/ 70471 h 217312"/>
                <a:gd name="connsiteX6" fmla="*/ 56191 w 111760"/>
                <a:gd name="connsiteY6" fmla="*/ 63021 h 217312"/>
                <a:gd name="connsiteX7" fmla="*/ 61468 w 111760"/>
                <a:gd name="connsiteY7" fmla="*/ 53397 h 217312"/>
                <a:gd name="connsiteX8" fmla="*/ 64573 w 111760"/>
                <a:gd name="connsiteY8" fmla="*/ 41910 h 217312"/>
                <a:gd name="connsiteX9" fmla="*/ 59295 w 111760"/>
                <a:gd name="connsiteY9" fmla="*/ 29492 h 217312"/>
                <a:gd name="connsiteX10" fmla="*/ 59295 w 111760"/>
                <a:gd name="connsiteY10" fmla="*/ 22042 h 217312"/>
                <a:gd name="connsiteX11" fmla="*/ 54328 w 111760"/>
                <a:gd name="connsiteY11" fmla="*/ 22042 h 217312"/>
                <a:gd name="connsiteX12" fmla="*/ 49982 w 111760"/>
                <a:gd name="connsiteY12" fmla="*/ 24215 h 217312"/>
                <a:gd name="connsiteX13" fmla="*/ 49051 w 111760"/>
                <a:gd name="connsiteY13" fmla="*/ 26078 h 217312"/>
                <a:gd name="connsiteX14" fmla="*/ 44704 w 111760"/>
                <a:gd name="connsiteY14" fmla="*/ 29492 h 217312"/>
                <a:gd name="connsiteX15" fmla="*/ 35391 w 111760"/>
                <a:gd name="connsiteY15" fmla="*/ 29492 h 217312"/>
                <a:gd name="connsiteX16" fmla="*/ 39737 w 111760"/>
                <a:gd name="connsiteY16" fmla="*/ 24215 h 217312"/>
                <a:gd name="connsiteX17" fmla="*/ 42842 w 111760"/>
                <a:gd name="connsiteY17" fmla="*/ 18937 h 217312"/>
                <a:gd name="connsiteX18" fmla="*/ 44704 w 111760"/>
                <a:gd name="connsiteY18" fmla="*/ 12418 h 217312"/>
                <a:gd name="connsiteX19" fmla="*/ 49051 w 111760"/>
                <a:gd name="connsiteY19" fmla="*/ 5278 h 217312"/>
                <a:gd name="connsiteX20" fmla="*/ 34460 w 111760"/>
                <a:gd name="connsiteY20" fmla="*/ 2173 h 217312"/>
                <a:gd name="connsiteX21" fmla="*/ 15522 w 111760"/>
                <a:gd name="connsiteY21" fmla="*/ 0 h 217312"/>
                <a:gd name="connsiteX22" fmla="*/ 14591 w 111760"/>
                <a:gd name="connsiteY22" fmla="*/ 16764 h 217312"/>
                <a:gd name="connsiteX23" fmla="*/ 8382 w 111760"/>
                <a:gd name="connsiteY23" fmla="*/ 27319 h 217312"/>
                <a:gd name="connsiteX24" fmla="*/ 3104 w 111760"/>
                <a:gd name="connsiteY24" fmla="*/ 36633 h 217312"/>
                <a:gd name="connsiteX25" fmla="*/ 0 w 111760"/>
                <a:gd name="connsiteY25" fmla="*/ 46257 h 217312"/>
                <a:gd name="connsiteX26" fmla="*/ 931 w 111760"/>
                <a:gd name="connsiteY26" fmla="*/ 58674 h 217312"/>
                <a:gd name="connsiteX27" fmla="*/ 5278 w 111760"/>
                <a:gd name="connsiteY27" fmla="*/ 75438 h 217312"/>
                <a:gd name="connsiteX28" fmla="*/ 8382 w 111760"/>
                <a:gd name="connsiteY28" fmla="*/ 93444 h 217312"/>
                <a:gd name="connsiteX29" fmla="*/ 10555 w 111760"/>
                <a:gd name="connsiteY29" fmla="*/ 92513 h 217312"/>
                <a:gd name="connsiteX30" fmla="*/ 12418 w 111760"/>
                <a:gd name="connsiteY30" fmla="*/ 90340 h 217312"/>
                <a:gd name="connsiteX31" fmla="*/ 14591 w 111760"/>
                <a:gd name="connsiteY31" fmla="*/ 90340 h 217312"/>
                <a:gd name="connsiteX32" fmla="*/ 14591 w 111760"/>
                <a:gd name="connsiteY32" fmla="*/ 88167 h 217312"/>
                <a:gd name="connsiteX33" fmla="*/ 14591 w 111760"/>
                <a:gd name="connsiteY33" fmla="*/ 85994 h 217312"/>
                <a:gd name="connsiteX34" fmla="*/ 15522 w 111760"/>
                <a:gd name="connsiteY34" fmla="*/ 82889 h 217312"/>
                <a:gd name="connsiteX35" fmla="*/ 19869 w 111760"/>
                <a:gd name="connsiteY35" fmla="*/ 82889 h 217312"/>
                <a:gd name="connsiteX36" fmla="*/ 19869 w 111760"/>
                <a:gd name="connsiteY36" fmla="*/ 85994 h 217312"/>
                <a:gd name="connsiteX37" fmla="*/ 19869 w 111760"/>
                <a:gd name="connsiteY37" fmla="*/ 88167 h 217312"/>
                <a:gd name="connsiteX38" fmla="*/ 17695 w 111760"/>
                <a:gd name="connsiteY38" fmla="*/ 90340 h 217312"/>
                <a:gd name="connsiteX39" fmla="*/ 17695 w 111760"/>
                <a:gd name="connsiteY39" fmla="*/ 92513 h 217312"/>
                <a:gd name="connsiteX40" fmla="*/ 15522 w 111760"/>
                <a:gd name="connsiteY40" fmla="*/ 93444 h 217312"/>
                <a:gd name="connsiteX41" fmla="*/ 17695 w 111760"/>
                <a:gd name="connsiteY41" fmla="*/ 97480 h 217312"/>
                <a:gd name="connsiteX42" fmla="*/ 17695 w 111760"/>
                <a:gd name="connsiteY42" fmla="*/ 100895 h 217312"/>
                <a:gd name="connsiteX43" fmla="*/ 17695 w 111760"/>
                <a:gd name="connsiteY43" fmla="*/ 102758 h 217312"/>
                <a:gd name="connsiteX44" fmla="*/ 19869 w 111760"/>
                <a:gd name="connsiteY44" fmla="*/ 104931 h 217312"/>
                <a:gd name="connsiteX45" fmla="*/ 19869 w 111760"/>
                <a:gd name="connsiteY45" fmla="*/ 106173 h 217312"/>
                <a:gd name="connsiteX46" fmla="*/ 22973 w 111760"/>
                <a:gd name="connsiteY46" fmla="*/ 106173 h 217312"/>
                <a:gd name="connsiteX47" fmla="*/ 27009 w 111760"/>
                <a:gd name="connsiteY47" fmla="*/ 108035 h 217312"/>
                <a:gd name="connsiteX48" fmla="*/ 30113 w 111760"/>
                <a:gd name="connsiteY48" fmla="*/ 108035 h 217312"/>
                <a:gd name="connsiteX49" fmla="*/ 32286 w 111760"/>
                <a:gd name="connsiteY49" fmla="*/ 108035 h 217312"/>
                <a:gd name="connsiteX50" fmla="*/ 35391 w 111760"/>
                <a:gd name="connsiteY50" fmla="*/ 110208 h 217312"/>
                <a:gd name="connsiteX51" fmla="*/ 39737 w 111760"/>
                <a:gd name="connsiteY51" fmla="*/ 112381 h 217312"/>
                <a:gd name="connsiteX52" fmla="*/ 41600 w 111760"/>
                <a:gd name="connsiteY52" fmla="*/ 112381 h 217312"/>
                <a:gd name="connsiteX53" fmla="*/ 41600 w 111760"/>
                <a:gd name="connsiteY53" fmla="*/ 113313 h 217312"/>
                <a:gd name="connsiteX54" fmla="*/ 42842 w 111760"/>
                <a:gd name="connsiteY54" fmla="*/ 113313 h 217312"/>
                <a:gd name="connsiteX55" fmla="*/ 44704 w 111760"/>
                <a:gd name="connsiteY55" fmla="*/ 117659 h 217312"/>
                <a:gd name="connsiteX56" fmla="*/ 44704 w 111760"/>
                <a:gd name="connsiteY56" fmla="*/ 119832 h 217312"/>
                <a:gd name="connsiteX57" fmla="*/ 46877 w 111760"/>
                <a:gd name="connsiteY57" fmla="*/ 120763 h 217312"/>
                <a:gd name="connsiteX58" fmla="*/ 46877 w 111760"/>
                <a:gd name="connsiteY58" fmla="*/ 122937 h 217312"/>
                <a:gd name="connsiteX59" fmla="*/ 49051 w 111760"/>
                <a:gd name="connsiteY59" fmla="*/ 126972 h 217312"/>
                <a:gd name="connsiteX60" fmla="*/ 42842 w 111760"/>
                <a:gd name="connsiteY60" fmla="*/ 130077 h 217312"/>
                <a:gd name="connsiteX61" fmla="*/ 35391 w 111760"/>
                <a:gd name="connsiteY61" fmla="*/ 134423 h 217312"/>
                <a:gd name="connsiteX62" fmla="*/ 32286 w 111760"/>
                <a:gd name="connsiteY62" fmla="*/ 137528 h 217312"/>
                <a:gd name="connsiteX63" fmla="*/ 27009 w 111760"/>
                <a:gd name="connsiteY63" fmla="*/ 142805 h 217312"/>
                <a:gd name="connsiteX64" fmla="*/ 25146 w 111760"/>
                <a:gd name="connsiteY64" fmla="*/ 150256 h 217312"/>
                <a:gd name="connsiteX65" fmla="*/ 22973 w 111760"/>
                <a:gd name="connsiteY65" fmla="*/ 154292 h 217312"/>
                <a:gd name="connsiteX66" fmla="*/ 22973 w 111760"/>
                <a:gd name="connsiteY66" fmla="*/ 156465 h 217312"/>
                <a:gd name="connsiteX67" fmla="*/ 25146 w 111760"/>
                <a:gd name="connsiteY67" fmla="*/ 157396 h 217312"/>
                <a:gd name="connsiteX68" fmla="*/ 25146 w 111760"/>
                <a:gd name="connsiteY68" fmla="*/ 159569 h 217312"/>
                <a:gd name="connsiteX69" fmla="*/ 29182 w 111760"/>
                <a:gd name="connsiteY69" fmla="*/ 163915 h 217312"/>
                <a:gd name="connsiteX70" fmla="*/ 15522 w 111760"/>
                <a:gd name="connsiteY70" fmla="*/ 167020 h 217312"/>
                <a:gd name="connsiteX71" fmla="*/ 17695 w 111760"/>
                <a:gd name="connsiteY71" fmla="*/ 172297 h 217312"/>
                <a:gd name="connsiteX72" fmla="*/ 17695 w 111760"/>
                <a:gd name="connsiteY72" fmla="*/ 176333 h 217312"/>
                <a:gd name="connsiteX73" fmla="*/ 19869 w 111760"/>
                <a:gd name="connsiteY73" fmla="*/ 178506 h 217312"/>
                <a:gd name="connsiteX74" fmla="*/ 19869 w 111760"/>
                <a:gd name="connsiteY74" fmla="*/ 179438 h 217312"/>
                <a:gd name="connsiteX75" fmla="*/ 22973 w 111760"/>
                <a:gd name="connsiteY75" fmla="*/ 181611 h 217312"/>
                <a:gd name="connsiteX76" fmla="*/ 27009 w 111760"/>
                <a:gd name="connsiteY76" fmla="*/ 181611 h 217312"/>
                <a:gd name="connsiteX77" fmla="*/ 32286 w 111760"/>
                <a:gd name="connsiteY77" fmla="*/ 181611 h 217312"/>
                <a:gd name="connsiteX78" fmla="*/ 22973 w 111760"/>
                <a:gd name="connsiteY78" fmla="*/ 198375 h 217312"/>
                <a:gd name="connsiteX79" fmla="*/ 12418 w 111760"/>
                <a:gd name="connsiteY79" fmla="*/ 214208 h 217312"/>
                <a:gd name="connsiteX80" fmla="*/ 12418 w 111760"/>
                <a:gd name="connsiteY80" fmla="*/ 218554 h 217312"/>
                <a:gd name="connsiteX81" fmla="*/ 29182 w 111760"/>
                <a:gd name="connsiteY81" fmla="*/ 216381 h 217312"/>
                <a:gd name="connsiteX82" fmla="*/ 49051 w 111760"/>
                <a:gd name="connsiteY82" fmla="*/ 211103 h 217312"/>
                <a:gd name="connsiteX83" fmla="*/ 70782 w 111760"/>
                <a:gd name="connsiteY83" fmla="*/ 205826 h 217312"/>
                <a:gd name="connsiteX84" fmla="*/ 88477 w 111760"/>
                <a:gd name="connsiteY84" fmla="*/ 198375 h 217312"/>
                <a:gd name="connsiteX85" fmla="*/ 99964 w 111760"/>
                <a:gd name="connsiteY85" fmla="*/ 191235 h 217312"/>
                <a:gd name="connsiteX86" fmla="*/ 108346 w 111760"/>
                <a:gd name="connsiteY86" fmla="*/ 183784 h 217312"/>
                <a:gd name="connsiteX87" fmla="*/ 112692 w 111760"/>
                <a:gd name="connsiteY87" fmla="*/ 171056 h 217312"/>
                <a:gd name="connsiteX88" fmla="*/ 110519 w 111760"/>
                <a:gd name="connsiteY88" fmla="*/ 157396 h 2173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</a:cxnLst>
              <a:rect l="l" t="t" r="r" b="b"/>
              <a:pathLst>
                <a:path w="111760" h="217312">
                  <a:moveTo>
                    <a:pt x="103068" y="141874"/>
                  </a:moveTo>
                  <a:lnTo>
                    <a:pt x="93755" y="122937"/>
                  </a:lnTo>
                  <a:lnTo>
                    <a:pt x="83510" y="106173"/>
                  </a:lnTo>
                  <a:lnTo>
                    <a:pt x="70782" y="92513"/>
                  </a:lnTo>
                  <a:lnTo>
                    <a:pt x="61468" y="78853"/>
                  </a:lnTo>
                  <a:lnTo>
                    <a:pt x="52155" y="70471"/>
                  </a:lnTo>
                  <a:lnTo>
                    <a:pt x="56191" y="63021"/>
                  </a:lnTo>
                  <a:lnTo>
                    <a:pt x="61468" y="53397"/>
                  </a:lnTo>
                  <a:lnTo>
                    <a:pt x="64573" y="41910"/>
                  </a:lnTo>
                  <a:lnTo>
                    <a:pt x="59295" y="29492"/>
                  </a:lnTo>
                  <a:lnTo>
                    <a:pt x="59295" y="22042"/>
                  </a:lnTo>
                  <a:lnTo>
                    <a:pt x="54328" y="22042"/>
                  </a:lnTo>
                  <a:lnTo>
                    <a:pt x="49982" y="24215"/>
                  </a:lnTo>
                  <a:lnTo>
                    <a:pt x="49051" y="26078"/>
                  </a:lnTo>
                  <a:lnTo>
                    <a:pt x="44704" y="29492"/>
                  </a:lnTo>
                  <a:lnTo>
                    <a:pt x="35391" y="29492"/>
                  </a:lnTo>
                  <a:lnTo>
                    <a:pt x="39737" y="24215"/>
                  </a:lnTo>
                  <a:lnTo>
                    <a:pt x="42842" y="18937"/>
                  </a:lnTo>
                  <a:lnTo>
                    <a:pt x="44704" y="12418"/>
                  </a:lnTo>
                  <a:lnTo>
                    <a:pt x="49051" y="5278"/>
                  </a:lnTo>
                  <a:lnTo>
                    <a:pt x="34460" y="2173"/>
                  </a:lnTo>
                  <a:lnTo>
                    <a:pt x="15522" y="0"/>
                  </a:lnTo>
                  <a:lnTo>
                    <a:pt x="14591" y="16764"/>
                  </a:lnTo>
                  <a:lnTo>
                    <a:pt x="8382" y="27319"/>
                  </a:lnTo>
                  <a:lnTo>
                    <a:pt x="3104" y="36633"/>
                  </a:lnTo>
                  <a:lnTo>
                    <a:pt x="0" y="46257"/>
                  </a:lnTo>
                  <a:lnTo>
                    <a:pt x="931" y="58674"/>
                  </a:lnTo>
                  <a:lnTo>
                    <a:pt x="5278" y="75438"/>
                  </a:lnTo>
                  <a:lnTo>
                    <a:pt x="8382" y="93444"/>
                  </a:lnTo>
                  <a:lnTo>
                    <a:pt x="10555" y="92513"/>
                  </a:lnTo>
                  <a:lnTo>
                    <a:pt x="12418" y="90340"/>
                  </a:lnTo>
                  <a:lnTo>
                    <a:pt x="14591" y="90340"/>
                  </a:lnTo>
                  <a:lnTo>
                    <a:pt x="14591" y="88167"/>
                  </a:lnTo>
                  <a:lnTo>
                    <a:pt x="14591" y="85994"/>
                  </a:lnTo>
                  <a:lnTo>
                    <a:pt x="15522" y="82889"/>
                  </a:lnTo>
                  <a:lnTo>
                    <a:pt x="19869" y="82889"/>
                  </a:lnTo>
                  <a:lnTo>
                    <a:pt x="19869" y="85994"/>
                  </a:lnTo>
                  <a:lnTo>
                    <a:pt x="19869" y="88167"/>
                  </a:lnTo>
                  <a:lnTo>
                    <a:pt x="17695" y="90340"/>
                  </a:lnTo>
                  <a:lnTo>
                    <a:pt x="17695" y="92513"/>
                  </a:lnTo>
                  <a:lnTo>
                    <a:pt x="15522" y="93444"/>
                  </a:lnTo>
                  <a:lnTo>
                    <a:pt x="17695" y="97480"/>
                  </a:lnTo>
                  <a:lnTo>
                    <a:pt x="17695" y="100895"/>
                  </a:lnTo>
                  <a:lnTo>
                    <a:pt x="17695" y="102758"/>
                  </a:lnTo>
                  <a:lnTo>
                    <a:pt x="19869" y="104931"/>
                  </a:lnTo>
                  <a:lnTo>
                    <a:pt x="19869" y="106173"/>
                  </a:lnTo>
                  <a:lnTo>
                    <a:pt x="22973" y="106173"/>
                  </a:lnTo>
                  <a:lnTo>
                    <a:pt x="27009" y="108035"/>
                  </a:lnTo>
                  <a:lnTo>
                    <a:pt x="30113" y="108035"/>
                  </a:lnTo>
                  <a:lnTo>
                    <a:pt x="32286" y="108035"/>
                  </a:lnTo>
                  <a:lnTo>
                    <a:pt x="35391" y="110208"/>
                  </a:lnTo>
                  <a:lnTo>
                    <a:pt x="39737" y="112381"/>
                  </a:lnTo>
                  <a:lnTo>
                    <a:pt x="41600" y="112381"/>
                  </a:lnTo>
                  <a:lnTo>
                    <a:pt x="41600" y="113313"/>
                  </a:lnTo>
                  <a:lnTo>
                    <a:pt x="42842" y="113313"/>
                  </a:lnTo>
                  <a:lnTo>
                    <a:pt x="44704" y="117659"/>
                  </a:lnTo>
                  <a:lnTo>
                    <a:pt x="44704" y="119832"/>
                  </a:lnTo>
                  <a:lnTo>
                    <a:pt x="46877" y="120763"/>
                  </a:lnTo>
                  <a:lnTo>
                    <a:pt x="46877" y="122937"/>
                  </a:lnTo>
                  <a:lnTo>
                    <a:pt x="49051" y="126972"/>
                  </a:lnTo>
                  <a:lnTo>
                    <a:pt x="42842" y="130077"/>
                  </a:lnTo>
                  <a:lnTo>
                    <a:pt x="35391" y="134423"/>
                  </a:lnTo>
                  <a:lnTo>
                    <a:pt x="32286" y="137528"/>
                  </a:lnTo>
                  <a:lnTo>
                    <a:pt x="27009" y="142805"/>
                  </a:lnTo>
                  <a:lnTo>
                    <a:pt x="25146" y="150256"/>
                  </a:lnTo>
                  <a:lnTo>
                    <a:pt x="22973" y="154292"/>
                  </a:lnTo>
                  <a:lnTo>
                    <a:pt x="22973" y="156465"/>
                  </a:lnTo>
                  <a:lnTo>
                    <a:pt x="25146" y="157396"/>
                  </a:lnTo>
                  <a:lnTo>
                    <a:pt x="25146" y="159569"/>
                  </a:lnTo>
                  <a:lnTo>
                    <a:pt x="29182" y="163915"/>
                  </a:lnTo>
                  <a:lnTo>
                    <a:pt x="15522" y="167020"/>
                  </a:lnTo>
                  <a:lnTo>
                    <a:pt x="17695" y="172297"/>
                  </a:lnTo>
                  <a:lnTo>
                    <a:pt x="17695" y="176333"/>
                  </a:lnTo>
                  <a:lnTo>
                    <a:pt x="19869" y="178506"/>
                  </a:lnTo>
                  <a:lnTo>
                    <a:pt x="19869" y="179438"/>
                  </a:lnTo>
                  <a:lnTo>
                    <a:pt x="22973" y="181611"/>
                  </a:lnTo>
                  <a:lnTo>
                    <a:pt x="27009" y="181611"/>
                  </a:lnTo>
                  <a:lnTo>
                    <a:pt x="32286" y="181611"/>
                  </a:lnTo>
                  <a:lnTo>
                    <a:pt x="22973" y="198375"/>
                  </a:lnTo>
                  <a:lnTo>
                    <a:pt x="12418" y="214208"/>
                  </a:lnTo>
                  <a:lnTo>
                    <a:pt x="12418" y="218554"/>
                  </a:lnTo>
                  <a:lnTo>
                    <a:pt x="29182" y="216381"/>
                  </a:lnTo>
                  <a:lnTo>
                    <a:pt x="49051" y="211103"/>
                  </a:lnTo>
                  <a:lnTo>
                    <a:pt x="70782" y="205826"/>
                  </a:lnTo>
                  <a:lnTo>
                    <a:pt x="88477" y="198375"/>
                  </a:lnTo>
                  <a:lnTo>
                    <a:pt x="99964" y="191235"/>
                  </a:lnTo>
                  <a:lnTo>
                    <a:pt x="108346" y="183784"/>
                  </a:lnTo>
                  <a:lnTo>
                    <a:pt x="112692" y="171056"/>
                  </a:lnTo>
                  <a:lnTo>
                    <a:pt x="110519" y="157396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6" name="Freeform: Shape 405">
              <a:extLst>
                <a:ext uri="{FF2B5EF4-FFF2-40B4-BE49-F238E27FC236}">
                  <a16:creationId xmlns:a16="http://schemas.microsoft.com/office/drawing/2014/main" xmlns="" id="{A0F46865-7A67-48F6-AB22-F56AE5FBAC52}"/>
                </a:ext>
              </a:extLst>
            </p:cNvPr>
            <p:cNvSpPr/>
            <p:nvPr/>
          </p:nvSpPr>
          <p:spPr>
            <a:xfrm>
              <a:off x="5278762" y="4812379"/>
              <a:ext cx="24836" cy="34149"/>
            </a:xfrm>
            <a:custGeom>
              <a:avLst/>
              <a:gdLst>
                <a:gd name="connsiteX0" fmla="*/ 23904 w 24835"/>
                <a:gd name="connsiteY0" fmla="*/ 10555 h 34149"/>
                <a:gd name="connsiteX1" fmla="*/ 23904 w 24835"/>
                <a:gd name="connsiteY1" fmla="*/ 7451 h 34149"/>
                <a:gd name="connsiteX2" fmla="*/ 22042 w 24835"/>
                <a:gd name="connsiteY2" fmla="*/ 5278 h 34149"/>
                <a:gd name="connsiteX3" fmla="*/ 19869 w 24835"/>
                <a:gd name="connsiteY3" fmla="*/ 3104 h 34149"/>
                <a:gd name="connsiteX4" fmla="*/ 16764 w 24835"/>
                <a:gd name="connsiteY4" fmla="*/ 0 h 34149"/>
                <a:gd name="connsiteX5" fmla="*/ 9313 w 24835"/>
                <a:gd name="connsiteY5" fmla="*/ 10555 h 34149"/>
                <a:gd name="connsiteX6" fmla="*/ 2173 w 24835"/>
                <a:gd name="connsiteY6" fmla="*/ 14901 h 34149"/>
                <a:gd name="connsiteX7" fmla="*/ 0 w 24835"/>
                <a:gd name="connsiteY7" fmla="*/ 15833 h 34149"/>
                <a:gd name="connsiteX8" fmla="*/ 0 w 24835"/>
                <a:gd name="connsiteY8" fmla="*/ 18006 h 34149"/>
                <a:gd name="connsiteX9" fmla="*/ 3104 w 24835"/>
                <a:gd name="connsiteY9" fmla="*/ 23283 h 34149"/>
                <a:gd name="connsiteX10" fmla="*/ 9313 w 24835"/>
                <a:gd name="connsiteY10" fmla="*/ 35701 h 34149"/>
                <a:gd name="connsiteX11" fmla="*/ 12418 w 24835"/>
                <a:gd name="connsiteY11" fmla="*/ 35701 h 34149"/>
                <a:gd name="connsiteX12" fmla="*/ 14591 w 24835"/>
                <a:gd name="connsiteY12" fmla="*/ 34770 h 34149"/>
                <a:gd name="connsiteX13" fmla="*/ 16764 w 24835"/>
                <a:gd name="connsiteY13" fmla="*/ 34770 h 34149"/>
                <a:gd name="connsiteX14" fmla="*/ 17695 w 24835"/>
                <a:gd name="connsiteY14" fmla="*/ 34770 h 34149"/>
                <a:gd name="connsiteX15" fmla="*/ 19869 w 24835"/>
                <a:gd name="connsiteY15" fmla="*/ 32597 h 34149"/>
                <a:gd name="connsiteX16" fmla="*/ 22042 w 24835"/>
                <a:gd name="connsiteY16" fmla="*/ 30424 h 34149"/>
                <a:gd name="connsiteX17" fmla="*/ 22042 w 24835"/>
                <a:gd name="connsiteY17" fmla="*/ 28561 h 34149"/>
                <a:gd name="connsiteX18" fmla="*/ 22042 w 24835"/>
                <a:gd name="connsiteY18" fmla="*/ 27319 h 34149"/>
                <a:gd name="connsiteX19" fmla="*/ 22042 w 24835"/>
                <a:gd name="connsiteY19" fmla="*/ 25146 h 34149"/>
                <a:gd name="connsiteX20" fmla="*/ 23904 w 24835"/>
                <a:gd name="connsiteY20" fmla="*/ 23283 h 34149"/>
                <a:gd name="connsiteX21" fmla="*/ 25146 w 24835"/>
                <a:gd name="connsiteY21" fmla="*/ 19869 h 34149"/>
                <a:gd name="connsiteX22" fmla="*/ 23904 w 24835"/>
                <a:gd name="connsiteY22" fmla="*/ 14901 h 34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4835" h="34149">
                  <a:moveTo>
                    <a:pt x="23904" y="10555"/>
                  </a:moveTo>
                  <a:lnTo>
                    <a:pt x="23904" y="7451"/>
                  </a:lnTo>
                  <a:lnTo>
                    <a:pt x="22042" y="5278"/>
                  </a:lnTo>
                  <a:lnTo>
                    <a:pt x="19869" y="3104"/>
                  </a:lnTo>
                  <a:lnTo>
                    <a:pt x="16764" y="0"/>
                  </a:lnTo>
                  <a:lnTo>
                    <a:pt x="9313" y="10555"/>
                  </a:lnTo>
                  <a:lnTo>
                    <a:pt x="2173" y="14901"/>
                  </a:lnTo>
                  <a:lnTo>
                    <a:pt x="0" y="15833"/>
                  </a:lnTo>
                  <a:lnTo>
                    <a:pt x="0" y="18006"/>
                  </a:lnTo>
                  <a:lnTo>
                    <a:pt x="3104" y="23283"/>
                  </a:lnTo>
                  <a:lnTo>
                    <a:pt x="9313" y="35701"/>
                  </a:lnTo>
                  <a:lnTo>
                    <a:pt x="12418" y="35701"/>
                  </a:lnTo>
                  <a:lnTo>
                    <a:pt x="14591" y="34770"/>
                  </a:lnTo>
                  <a:lnTo>
                    <a:pt x="16764" y="34770"/>
                  </a:lnTo>
                  <a:lnTo>
                    <a:pt x="17695" y="34770"/>
                  </a:lnTo>
                  <a:lnTo>
                    <a:pt x="19869" y="32597"/>
                  </a:lnTo>
                  <a:lnTo>
                    <a:pt x="22042" y="30424"/>
                  </a:lnTo>
                  <a:lnTo>
                    <a:pt x="22042" y="28561"/>
                  </a:lnTo>
                  <a:lnTo>
                    <a:pt x="22042" y="27319"/>
                  </a:lnTo>
                  <a:lnTo>
                    <a:pt x="22042" y="25146"/>
                  </a:lnTo>
                  <a:lnTo>
                    <a:pt x="23904" y="23283"/>
                  </a:lnTo>
                  <a:lnTo>
                    <a:pt x="25146" y="19869"/>
                  </a:lnTo>
                  <a:lnTo>
                    <a:pt x="23904" y="14901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7" name="Freeform: Shape 406">
              <a:extLst>
                <a:ext uri="{FF2B5EF4-FFF2-40B4-BE49-F238E27FC236}">
                  <a16:creationId xmlns:a16="http://schemas.microsoft.com/office/drawing/2014/main" xmlns="" id="{F33EA49D-2939-4032-B3A1-15B457FF909C}"/>
                </a:ext>
              </a:extLst>
            </p:cNvPr>
            <p:cNvSpPr/>
            <p:nvPr/>
          </p:nvSpPr>
          <p:spPr>
            <a:xfrm>
              <a:off x="7689063" y="4320943"/>
              <a:ext cx="49671" cy="27940"/>
            </a:xfrm>
            <a:custGeom>
              <a:avLst/>
              <a:gdLst>
                <a:gd name="connsiteX0" fmla="*/ 49051 w 49671"/>
                <a:gd name="connsiteY0" fmla="*/ 12418 h 27940"/>
                <a:gd name="connsiteX1" fmla="*/ 44704 w 49671"/>
                <a:gd name="connsiteY1" fmla="*/ 10555 h 27940"/>
                <a:gd name="connsiteX2" fmla="*/ 43773 w 49671"/>
                <a:gd name="connsiteY2" fmla="*/ 10555 h 27940"/>
                <a:gd name="connsiteX3" fmla="*/ 41600 w 49671"/>
                <a:gd name="connsiteY3" fmla="*/ 10555 h 27940"/>
                <a:gd name="connsiteX4" fmla="*/ 37564 w 49671"/>
                <a:gd name="connsiteY4" fmla="*/ 10555 h 27940"/>
                <a:gd name="connsiteX5" fmla="*/ 36322 w 49671"/>
                <a:gd name="connsiteY5" fmla="*/ 10555 h 27940"/>
                <a:gd name="connsiteX6" fmla="*/ 34460 w 49671"/>
                <a:gd name="connsiteY6" fmla="*/ 9313 h 27940"/>
                <a:gd name="connsiteX7" fmla="*/ 30113 w 49671"/>
                <a:gd name="connsiteY7" fmla="*/ 9313 h 27940"/>
                <a:gd name="connsiteX8" fmla="*/ 27009 w 49671"/>
                <a:gd name="connsiteY8" fmla="*/ 5278 h 27940"/>
                <a:gd name="connsiteX9" fmla="*/ 22973 w 49671"/>
                <a:gd name="connsiteY9" fmla="*/ 0 h 27940"/>
                <a:gd name="connsiteX10" fmla="*/ 15522 w 49671"/>
                <a:gd name="connsiteY10" fmla="*/ 3104 h 27940"/>
                <a:gd name="connsiteX11" fmla="*/ 10555 w 49671"/>
                <a:gd name="connsiteY11" fmla="*/ 7451 h 27940"/>
                <a:gd name="connsiteX12" fmla="*/ 5278 w 49671"/>
                <a:gd name="connsiteY12" fmla="*/ 10555 h 27940"/>
                <a:gd name="connsiteX13" fmla="*/ 0 w 49671"/>
                <a:gd name="connsiteY13" fmla="*/ 15833 h 27940"/>
                <a:gd name="connsiteX14" fmla="*/ 0 w 49671"/>
                <a:gd name="connsiteY14" fmla="*/ 30424 h 27940"/>
                <a:gd name="connsiteX15" fmla="*/ 36322 w 49671"/>
                <a:gd name="connsiteY15" fmla="*/ 27319 h 27940"/>
                <a:gd name="connsiteX16" fmla="*/ 43773 w 49671"/>
                <a:gd name="connsiteY16" fmla="*/ 22042 h 27940"/>
                <a:gd name="connsiteX17" fmla="*/ 50913 w 49671"/>
                <a:gd name="connsiteY17" fmla="*/ 15833 h 27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9671" h="27940">
                  <a:moveTo>
                    <a:pt x="49051" y="12418"/>
                  </a:moveTo>
                  <a:lnTo>
                    <a:pt x="44704" y="10555"/>
                  </a:lnTo>
                  <a:lnTo>
                    <a:pt x="43773" y="10555"/>
                  </a:lnTo>
                  <a:lnTo>
                    <a:pt x="41600" y="10555"/>
                  </a:lnTo>
                  <a:lnTo>
                    <a:pt x="37564" y="10555"/>
                  </a:lnTo>
                  <a:lnTo>
                    <a:pt x="36322" y="10555"/>
                  </a:lnTo>
                  <a:lnTo>
                    <a:pt x="34460" y="9313"/>
                  </a:lnTo>
                  <a:lnTo>
                    <a:pt x="30113" y="9313"/>
                  </a:lnTo>
                  <a:lnTo>
                    <a:pt x="27009" y="5278"/>
                  </a:lnTo>
                  <a:lnTo>
                    <a:pt x="22973" y="0"/>
                  </a:lnTo>
                  <a:lnTo>
                    <a:pt x="15522" y="3104"/>
                  </a:lnTo>
                  <a:lnTo>
                    <a:pt x="10555" y="7451"/>
                  </a:lnTo>
                  <a:lnTo>
                    <a:pt x="5278" y="10555"/>
                  </a:lnTo>
                  <a:lnTo>
                    <a:pt x="0" y="15833"/>
                  </a:lnTo>
                  <a:lnTo>
                    <a:pt x="0" y="30424"/>
                  </a:lnTo>
                  <a:lnTo>
                    <a:pt x="36322" y="27319"/>
                  </a:lnTo>
                  <a:lnTo>
                    <a:pt x="43773" y="22042"/>
                  </a:lnTo>
                  <a:lnTo>
                    <a:pt x="50913" y="15833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8" name="Freeform: Shape 407">
              <a:extLst>
                <a:ext uri="{FF2B5EF4-FFF2-40B4-BE49-F238E27FC236}">
                  <a16:creationId xmlns:a16="http://schemas.microsoft.com/office/drawing/2014/main" xmlns="" id="{3D2120BF-7D71-4DFE-A0A3-E50B00C7334D}"/>
                </a:ext>
              </a:extLst>
            </p:cNvPr>
            <p:cNvSpPr/>
            <p:nvPr/>
          </p:nvSpPr>
          <p:spPr>
            <a:xfrm>
              <a:off x="5774854" y="4394519"/>
              <a:ext cx="15522" cy="9313"/>
            </a:xfrm>
            <a:custGeom>
              <a:avLst/>
              <a:gdLst>
                <a:gd name="connsiteX0" fmla="*/ 0 w 15522"/>
                <a:gd name="connsiteY0" fmla="*/ 931 h 9313"/>
                <a:gd name="connsiteX1" fmla="*/ 2173 w 15522"/>
                <a:gd name="connsiteY1" fmla="*/ 3104 h 9313"/>
                <a:gd name="connsiteX2" fmla="*/ 2173 w 15522"/>
                <a:gd name="connsiteY2" fmla="*/ 5278 h 9313"/>
                <a:gd name="connsiteX3" fmla="*/ 4036 w 15522"/>
                <a:gd name="connsiteY3" fmla="*/ 8382 h 9313"/>
                <a:gd name="connsiteX4" fmla="*/ 4036 w 15522"/>
                <a:gd name="connsiteY4" fmla="*/ 10245 h 9313"/>
                <a:gd name="connsiteX5" fmla="*/ 7140 w 15522"/>
                <a:gd name="connsiteY5" fmla="*/ 10245 h 9313"/>
                <a:gd name="connsiteX6" fmla="*/ 9313 w 15522"/>
                <a:gd name="connsiteY6" fmla="*/ 10245 h 9313"/>
                <a:gd name="connsiteX7" fmla="*/ 13349 w 15522"/>
                <a:gd name="connsiteY7" fmla="*/ 7140 h 9313"/>
                <a:gd name="connsiteX8" fmla="*/ 16764 w 15522"/>
                <a:gd name="connsiteY8" fmla="*/ 7140 h 9313"/>
                <a:gd name="connsiteX9" fmla="*/ 16764 w 15522"/>
                <a:gd name="connsiteY9" fmla="*/ 0 h 9313"/>
                <a:gd name="connsiteX10" fmla="*/ 0 w 15522"/>
                <a:gd name="connsiteY10" fmla="*/ 0 h 9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5522" h="9313">
                  <a:moveTo>
                    <a:pt x="0" y="931"/>
                  </a:moveTo>
                  <a:lnTo>
                    <a:pt x="2173" y="3104"/>
                  </a:lnTo>
                  <a:lnTo>
                    <a:pt x="2173" y="5278"/>
                  </a:lnTo>
                  <a:lnTo>
                    <a:pt x="4036" y="8382"/>
                  </a:lnTo>
                  <a:lnTo>
                    <a:pt x="4036" y="10245"/>
                  </a:lnTo>
                  <a:lnTo>
                    <a:pt x="7140" y="10245"/>
                  </a:lnTo>
                  <a:lnTo>
                    <a:pt x="9313" y="10245"/>
                  </a:lnTo>
                  <a:lnTo>
                    <a:pt x="13349" y="7140"/>
                  </a:lnTo>
                  <a:lnTo>
                    <a:pt x="16764" y="7140"/>
                  </a:lnTo>
                  <a:lnTo>
                    <a:pt x="1676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9" name="Freeform: Shape 408">
              <a:extLst>
                <a:ext uri="{FF2B5EF4-FFF2-40B4-BE49-F238E27FC236}">
                  <a16:creationId xmlns:a16="http://schemas.microsoft.com/office/drawing/2014/main" xmlns="" id="{15B99B9C-4F8B-4F6B-B091-EC4A6DB9313E}"/>
                </a:ext>
              </a:extLst>
            </p:cNvPr>
            <p:cNvSpPr/>
            <p:nvPr/>
          </p:nvSpPr>
          <p:spPr>
            <a:xfrm>
              <a:off x="7132744" y="4215702"/>
              <a:ext cx="55880" cy="21731"/>
            </a:xfrm>
            <a:custGeom>
              <a:avLst/>
              <a:gdLst>
                <a:gd name="connsiteX0" fmla="*/ 51844 w 55880"/>
                <a:gd name="connsiteY0" fmla="*/ 7451 h 21731"/>
                <a:gd name="connsiteX1" fmla="*/ 36322 w 55880"/>
                <a:gd name="connsiteY1" fmla="*/ 4346 h 21731"/>
                <a:gd name="connsiteX2" fmla="*/ 19558 w 55880"/>
                <a:gd name="connsiteY2" fmla="*/ 0 h 21731"/>
                <a:gd name="connsiteX3" fmla="*/ 0 w 55880"/>
                <a:gd name="connsiteY3" fmla="*/ 0 h 21731"/>
                <a:gd name="connsiteX4" fmla="*/ 0 w 55880"/>
                <a:gd name="connsiteY4" fmla="*/ 7451 h 21731"/>
                <a:gd name="connsiteX5" fmla="*/ 931 w 55880"/>
                <a:gd name="connsiteY5" fmla="*/ 13660 h 21731"/>
                <a:gd name="connsiteX6" fmla="*/ 931 w 55880"/>
                <a:gd name="connsiteY6" fmla="*/ 18937 h 21731"/>
                <a:gd name="connsiteX7" fmla="*/ 3104 w 55880"/>
                <a:gd name="connsiteY7" fmla="*/ 24215 h 21731"/>
                <a:gd name="connsiteX8" fmla="*/ 56191 w 55880"/>
                <a:gd name="connsiteY8" fmla="*/ 24215 h 217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5880" h="21731">
                  <a:moveTo>
                    <a:pt x="51844" y="7451"/>
                  </a:moveTo>
                  <a:lnTo>
                    <a:pt x="36322" y="4346"/>
                  </a:lnTo>
                  <a:lnTo>
                    <a:pt x="19558" y="0"/>
                  </a:lnTo>
                  <a:lnTo>
                    <a:pt x="0" y="0"/>
                  </a:lnTo>
                  <a:lnTo>
                    <a:pt x="0" y="7451"/>
                  </a:lnTo>
                  <a:lnTo>
                    <a:pt x="931" y="13660"/>
                  </a:lnTo>
                  <a:lnTo>
                    <a:pt x="931" y="18937"/>
                  </a:lnTo>
                  <a:lnTo>
                    <a:pt x="3104" y="24215"/>
                  </a:lnTo>
                  <a:lnTo>
                    <a:pt x="56191" y="24215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0" name="Freeform: Shape 409">
              <a:extLst>
                <a:ext uri="{FF2B5EF4-FFF2-40B4-BE49-F238E27FC236}">
                  <a16:creationId xmlns:a16="http://schemas.microsoft.com/office/drawing/2014/main" xmlns="" id="{CA66ACF8-7A27-4973-B77E-AAF69AF4D58F}"/>
                </a:ext>
              </a:extLst>
            </p:cNvPr>
            <p:cNvSpPr/>
            <p:nvPr/>
          </p:nvSpPr>
          <p:spPr>
            <a:xfrm>
              <a:off x="5371586" y="4771400"/>
              <a:ext cx="18627" cy="27940"/>
            </a:xfrm>
            <a:custGeom>
              <a:avLst/>
              <a:gdLst>
                <a:gd name="connsiteX0" fmla="*/ 16454 w 18626"/>
                <a:gd name="connsiteY0" fmla="*/ 2173 h 27940"/>
                <a:gd name="connsiteX1" fmla="*/ 14591 w 18626"/>
                <a:gd name="connsiteY1" fmla="*/ 2173 h 27940"/>
                <a:gd name="connsiteX2" fmla="*/ 12418 w 18626"/>
                <a:gd name="connsiteY2" fmla="*/ 2173 h 27940"/>
                <a:gd name="connsiteX3" fmla="*/ 7140 w 18626"/>
                <a:gd name="connsiteY3" fmla="*/ 0 h 27940"/>
                <a:gd name="connsiteX4" fmla="*/ 7140 w 18626"/>
                <a:gd name="connsiteY4" fmla="*/ 5278 h 27940"/>
                <a:gd name="connsiteX5" fmla="*/ 5278 w 18626"/>
                <a:gd name="connsiteY5" fmla="*/ 9624 h 27940"/>
                <a:gd name="connsiteX6" fmla="*/ 3104 w 18626"/>
                <a:gd name="connsiteY6" fmla="*/ 12728 h 27940"/>
                <a:gd name="connsiteX7" fmla="*/ 0 w 18626"/>
                <a:gd name="connsiteY7" fmla="*/ 16764 h 27940"/>
                <a:gd name="connsiteX8" fmla="*/ 1863 w 18626"/>
                <a:gd name="connsiteY8" fmla="*/ 20179 h 27940"/>
                <a:gd name="connsiteX9" fmla="*/ 1863 w 18626"/>
                <a:gd name="connsiteY9" fmla="*/ 22042 h 27940"/>
                <a:gd name="connsiteX10" fmla="*/ 1863 w 18626"/>
                <a:gd name="connsiteY10" fmla="*/ 24215 h 27940"/>
                <a:gd name="connsiteX11" fmla="*/ 3104 w 18626"/>
                <a:gd name="connsiteY11" fmla="*/ 24215 h 27940"/>
                <a:gd name="connsiteX12" fmla="*/ 3104 w 18626"/>
                <a:gd name="connsiteY12" fmla="*/ 29492 h 27940"/>
                <a:gd name="connsiteX13" fmla="*/ 9313 w 18626"/>
                <a:gd name="connsiteY13" fmla="*/ 26388 h 27940"/>
                <a:gd name="connsiteX14" fmla="*/ 12418 w 18626"/>
                <a:gd name="connsiteY14" fmla="*/ 20179 h 27940"/>
                <a:gd name="connsiteX15" fmla="*/ 14591 w 18626"/>
                <a:gd name="connsiteY15" fmla="*/ 14901 h 27940"/>
                <a:gd name="connsiteX16" fmla="*/ 16454 w 18626"/>
                <a:gd name="connsiteY16" fmla="*/ 9624 h 27940"/>
                <a:gd name="connsiteX17" fmla="*/ 19868 w 18626"/>
                <a:gd name="connsiteY17" fmla="*/ 4346 h 27940"/>
                <a:gd name="connsiteX18" fmla="*/ 17695 w 18626"/>
                <a:gd name="connsiteY18" fmla="*/ 4346 h 27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8626" h="27940">
                  <a:moveTo>
                    <a:pt x="16454" y="2173"/>
                  </a:moveTo>
                  <a:lnTo>
                    <a:pt x="14591" y="2173"/>
                  </a:lnTo>
                  <a:lnTo>
                    <a:pt x="12418" y="2173"/>
                  </a:lnTo>
                  <a:lnTo>
                    <a:pt x="7140" y="0"/>
                  </a:lnTo>
                  <a:lnTo>
                    <a:pt x="7140" y="5278"/>
                  </a:lnTo>
                  <a:lnTo>
                    <a:pt x="5278" y="9624"/>
                  </a:lnTo>
                  <a:lnTo>
                    <a:pt x="3104" y="12728"/>
                  </a:lnTo>
                  <a:lnTo>
                    <a:pt x="0" y="16764"/>
                  </a:lnTo>
                  <a:lnTo>
                    <a:pt x="1863" y="20179"/>
                  </a:lnTo>
                  <a:lnTo>
                    <a:pt x="1863" y="22042"/>
                  </a:lnTo>
                  <a:lnTo>
                    <a:pt x="1863" y="24215"/>
                  </a:lnTo>
                  <a:lnTo>
                    <a:pt x="3104" y="24215"/>
                  </a:lnTo>
                  <a:lnTo>
                    <a:pt x="3104" y="29492"/>
                  </a:lnTo>
                  <a:lnTo>
                    <a:pt x="9313" y="26388"/>
                  </a:lnTo>
                  <a:lnTo>
                    <a:pt x="12418" y="20179"/>
                  </a:lnTo>
                  <a:lnTo>
                    <a:pt x="14591" y="14901"/>
                  </a:lnTo>
                  <a:lnTo>
                    <a:pt x="16454" y="9624"/>
                  </a:lnTo>
                  <a:lnTo>
                    <a:pt x="19868" y="4346"/>
                  </a:lnTo>
                  <a:lnTo>
                    <a:pt x="17695" y="4346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1" name="Freeform: Shape 410">
              <a:extLst>
                <a:ext uri="{FF2B5EF4-FFF2-40B4-BE49-F238E27FC236}">
                  <a16:creationId xmlns:a16="http://schemas.microsoft.com/office/drawing/2014/main" xmlns="" id="{6645D6D6-C2E7-4956-8456-670F26DC3D63}"/>
                </a:ext>
              </a:extLst>
            </p:cNvPr>
            <p:cNvSpPr/>
            <p:nvPr/>
          </p:nvSpPr>
          <p:spPr>
            <a:xfrm>
              <a:off x="4983839" y="4840940"/>
              <a:ext cx="52776" cy="80716"/>
            </a:xfrm>
            <a:custGeom>
              <a:avLst/>
              <a:gdLst>
                <a:gd name="connsiteX0" fmla="*/ 34460 w 52775"/>
                <a:gd name="connsiteY0" fmla="*/ 1863 h 80715"/>
                <a:gd name="connsiteX1" fmla="*/ 23904 w 52775"/>
                <a:gd name="connsiteY1" fmla="*/ 7140 h 80715"/>
                <a:gd name="connsiteX2" fmla="*/ 14591 w 52775"/>
                <a:gd name="connsiteY2" fmla="*/ 14591 h 80715"/>
                <a:gd name="connsiteX3" fmla="*/ 4346 w 52775"/>
                <a:gd name="connsiteY3" fmla="*/ 23904 h 80715"/>
                <a:gd name="connsiteX4" fmla="*/ 5278 w 52775"/>
                <a:gd name="connsiteY4" fmla="*/ 42841 h 80715"/>
                <a:gd name="connsiteX5" fmla="*/ 5278 w 52775"/>
                <a:gd name="connsiteY5" fmla="*/ 58674 h 80715"/>
                <a:gd name="connsiteX6" fmla="*/ 0 w 52775"/>
                <a:gd name="connsiteY6" fmla="*/ 72334 h 80715"/>
                <a:gd name="connsiteX7" fmla="*/ 0 w 52775"/>
                <a:gd name="connsiteY7" fmla="*/ 80716 h 80715"/>
                <a:gd name="connsiteX8" fmla="*/ 19869 w 52775"/>
                <a:gd name="connsiteY8" fmla="*/ 79785 h 80715"/>
                <a:gd name="connsiteX9" fmla="*/ 33528 w 52775"/>
                <a:gd name="connsiteY9" fmla="*/ 75438 h 80715"/>
                <a:gd name="connsiteX10" fmla="*/ 48119 w 52775"/>
                <a:gd name="connsiteY10" fmla="*/ 67988 h 80715"/>
                <a:gd name="connsiteX11" fmla="*/ 53086 w 52775"/>
                <a:gd name="connsiteY11" fmla="*/ 44083 h 80715"/>
                <a:gd name="connsiteX12" fmla="*/ 55259 w 52775"/>
                <a:gd name="connsiteY12" fmla="*/ 22042 h 80715"/>
                <a:gd name="connsiteX13" fmla="*/ 51224 w 52775"/>
                <a:gd name="connsiteY13" fmla="*/ 0 h 807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2775" h="80715">
                  <a:moveTo>
                    <a:pt x="34460" y="1863"/>
                  </a:moveTo>
                  <a:lnTo>
                    <a:pt x="23904" y="7140"/>
                  </a:lnTo>
                  <a:lnTo>
                    <a:pt x="14591" y="14591"/>
                  </a:lnTo>
                  <a:lnTo>
                    <a:pt x="4346" y="23904"/>
                  </a:lnTo>
                  <a:lnTo>
                    <a:pt x="5278" y="42841"/>
                  </a:lnTo>
                  <a:lnTo>
                    <a:pt x="5278" y="58674"/>
                  </a:lnTo>
                  <a:lnTo>
                    <a:pt x="0" y="72334"/>
                  </a:lnTo>
                  <a:lnTo>
                    <a:pt x="0" y="80716"/>
                  </a:lnTo>
                  <a:lnTo>
                    <a:pt x="19869" y="79785"/>
                  </a:lnTo>
                  <a:lnTo>
                    <a:pt x="33528" y="75438"/>
                  </a:lnTo>
                  <a:lnTo>
                    <a:pt x="48119" y="67988"/>
                  </a:lnTo>
                  <a:lnTo>
                    <a:pt x="53086" y="44083"/>
                  </a:lnTo>
                  <a:lnTo>
                    <a:pt x="55259" y="22042"/>
                  </a:lnTo>
                  <a:lnTo>
                    <a:pt x="51224" y="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2" name="Freeform: Shape 411">
              <a:extLst>
                <a:ext uri="{FF2B5EF4-FFF2-40B4-BE49-F238E27FC236}">
                  <a16:creationId xmlns:a16="http://schemas.microsoft.com/office/drawing/2014/main" xmlns="" id="{CD70BEA1-051A-4ECD-96A5-BB8981151FA0}"/>
                </a:ext>
              </a:extLst>
            </p:cNvPr>
            <p:cNvSpPr/>
            <p:nvPr/>
          </p:nvSpPr>
          <p:spPr>
            <a:xfrm>
              <a:off x="4217969" y="4962635"/>
              <a:ext cx="31045" cy="18627"/>
            </a:xfrm>
            <a:custGeom>
              <a:avLst/>
              <a:gdLst>
                <a:gd name="connsiteX0" fmla="*/ 0 w 31044"/>
                <a:gd name="connsiteY0" fmla="*/ 0 h 18626"/>
                <a:gd name="connsiteX1" fmla="*/ 4036 w 31044"/>
                <a:gd name="connsiteY1" fmla="*/ 5278 h 18626"/>
                <a:gd name="connsiteX2" fmla="*/ 6209 w 31044"/>
                <a:gd name="connsiteY2" fmla="*/ 8382 h 18626"/>
                <a:gd name="connsiteX3" fmla="*/ 7140 w 31044"/>
                <a:gd name="connsiteY3" fmla="*/ 12728 h 18626"/>
                <a:gd name="connsiteX4" fmla="*/ 9313 w 31044"/>
                <a:gd name="connsiteY4" fmla="*/ 14591 h 18626"/>
                <a:gd name="connsiteX5" fmla="*/ 13660 w 31044"/>
                <a:gd name="connsiteY5" fmla="*/ 19869 h 18626"/>
                <a:gd name="connsiteX6" fmla="*/ 18627 w 31044"/>
                <a:gd name="connsiteY6" fmla="*/ 18006 h 18626"/>
                <a:gd name="connsiteX7" fmla="*/ 21731 w 31044"/>
                <a:gd name="connsiteY7" fmla="*/ 18006 h 18626"/>
                <a:gd name="connsiteX8" fmla="*/ 26077 w 31044"/>
                <a:gd name="connsiteY8" fmla="*/ 18006 h 18626"/>
                <a:gd name="connsiteX9" fmla="*/ 29182 w 31044"/>
                <a:gd name="connsiteY9" fmla="*/ 15833 h 18626"/>
                <a:gd name="connsiteX10" fmla="*/ 33218 w 31044"/>
                <a:gd name="connsiteY10" fmla="*/ 15833 h 18626"/>
                <a:gd name="connsiteX11" fmla="*/ 33218 w 31044"/>
                <a:gd name="connsiteY11" fmla="*/ 7451 h 18626"/>
                <a:gd name="connsiteX12" fmla="*/ 21731 w 31044"/>
                <a:gd name="connsiteY12" fmla="*/ 3104 h 18626"/>
                <a:gd name="connsiteX13" fmla="*/ 13660 w 31044"/>
                <a:gd name="connsiteY13" fmla="*/ 931 h 18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1044" h="18626">
                  <a:moveTo>
                    <a:pt x="0" y="0"/>
                  </a:moveTo>
                  <a:lnTo>
                    <a:pt x="4036" y="5278"/>
                  </a:lnTo>
                  <a:lnTo>
                    <a:pt x="6209" y="8382"/>
                  </a:lnTo>
                  <a:lnTo>
                    <a:pt x="7140" y="12728"/>
                  </a:lnTo>
                  <a:lnTo>
                    <a:pt x="9313" y="14591"/>
                  </a:lnTo>
                  <a:lnTo>
                    <a:pt x="13660" y="19869"/>
                  </a:lnTo>
                  <a:lnTo>
                    <a:pt x="18627" y="18006"/>
                  </a:lnTo>
                  <a:lnTo>
                    <a:pt x="21731" y="18006"/>
                  </a:lnTo>
                  <a:lnTo>
                    <a:pt x="26077" y="18006"/>
                  </a:lnTo>
                  <a:lnTo>
                    <a:pt x="29182" y="15833"/>
                  </a:lnTo>
                  <a:lnTo>
                    <a:pt x="33218" y="15833"/>
                  </a:lnTo>
                  <a:lnTo>
                    <a:pt x="33218" y="7451"/>
                  </a:lnTo>
                  <a:lnTo>
                    <a:pt x="21731" y="3104"/>
                  </a:lnTo>
                  <a:lnTo>
                    <a:pt x="13660" y="931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3" name="Freeform: Shape 412">
              <a:extLst>
                <a:ext uri="{FF2B5EF4-FFF2-40B4-BE49-F238E27FC236}">
                  <a16:creationId xmlns:a16="http://schemas.microsoft.com/office/drawing/2014/main" xmlns="" id="{C071B698-5870-4997-B879-4E330FF4C954}"/>
                </a:ext>
              </a:extLst>
            </p:cNvPr>
            <p:cNvSpPr/>
            <p:nvPr/>
          </p:nvSpPr>
          <p:spPr>
            <a:xfrm>
              <a:off x="4778634" y="4498518"/>
              <a:ext cx="158327" cy="117969"/>
            </a:xfrm>
            <a:custGeom>
              <a:avLst/>
              <a:gdLst>
                <a:gd name="connsiteX0" fmla="*/ 156154 w 158327"/>
                <a:gd name="connsiteY0" fmla="*/ 29182 h 117969"/>
                <a:gd name="connsiteX1" fmla="*/ 156154 w 158327"/>
                <a:gd name="connsiteY1" fmla="*/ 23904 h 117969"/>
                <a:gd name="connsiteX2" fmla="*/ 156154 w 158327"/>
                <a:gd name="connsiteY2" fmla="*/ 16764 h 117969"/>
                <a:gd name="connsiteX3" fmla="*/ 154292 w 158327"/>
                <a:gd name="connsiteY3" fmla="*/ 12418 h 117969"/>
                <a:gd name="connsiteX4" fmla="*/ 154292 w 158327"/>
                <a:gd name="connsiteY4" fmla="*/ 9313 h 117969"/>
                <a:gd name="connsiteX5" fmla="*/ 153050 w 158327"/>
                <a:gd name="connsiteY5" fmla="*/ 7140 h 117969"/>
                <a:gd name="connsiteX6" fmla="*/ 151187 w 158327"/>
                <a:gd name="connsiteY6" fmla="*/ 4036 h 117969"/>
                <a:gd name="connsiteX7" fmla="*/ 149014 w 158327"/>
                <a:gd name="connsiteY7" fmla="*/ 0 h 117969"/>
                <a:gd name="connsiteX8" fmla="*/ 134423 w 158327"/>
                <a:gd name="connsiteY8" fmla="*/ 1863 h 117969"/>
                <a:gd name="connsiteX9" fmla="*/ 126972 w 158327"/>
                <a:gd name="connsiteY9" fmla="*/ 7140 h 117969"/>
                <a:gd name="connsiteX10" fmla="*/ 119832 w 158327"/>
                <a:gd name="connsiteY10" fmla="*/ 12418 h 117969"/>
                <a:gd name="connsiteX11" fmla="*/ 114554 w 158327"/>
                <a:gd name="connsiteY11" fmla="*/ 18937 h 117969"/>
                <a:gd name="connsiteX12" fmla="*/ 105241 w 158327"/>
                <a:gd name="connsiteY12" fmla="*/ 23904 h 117969"/>
                <a:gd name="connsiteX13" fmla="*/ 102137 w 158327"/>
                <a:gd name="connsiteY13" fmla="*/ 23904 h 117969"/>
                <a:gd name="connsiteX14" fmla="*/ 99964 w 158327"/>
                <a:gd name="connsiteY14" fmla="*/ 23904 h 117969"/>
                <a:gd name="connsiteX15" fmla="*/ 97790 w 158327"/>
                <a:gd name="connsiteY15" fmla="*/ 23904 h 117969"/>
                <a:gd name="connsiteX16" fmla="*/ 97790 w 158327"/>
                <a:gd name="connsiteY16" fmla="*/ 22042 h 117969"/>
                <a:gd name="connsiteX17" fmla="*/ 94686 w 158327"/>
                <a:gd name="connsiteY17" fmla="*/ 19869 h 117969"/>
                <a:gd name="connsiteX18" fmla="*/ 92823 w 158327"/>
                <a:gd name="connsiteY18" fmla="*/ 14591 h 117969"/>
                <a:gd name="connsiteX19" fmla="*/ 78232 w 158327"/>
                <a:gd name="connsiteY19" fmla="*/ 19869 h 117969"/>
                <a:gd name="connsiteX20" fmla="*/ 67677 w 158327"/>
                <a:gd name="connsiteY20" fmla="*/ 27319 h 117969"/>
                <a:gd name="connsiteX21" fmla="*/ 56191 w 158327"/>
                <a:gd name="connsiteY21" fmla="*/ 36633 h 117969"/>
                <a:gd name="connsiteX22" fmla="*/ 53086 w 158327"/>
                <a:gd name="connsiteY22" fmla="*/ 29182 h 117969"/>
                <a:gd name="connsiteX23" fmla="*/ 49050 w 158327"/>
                <a:gd name="connsiteY23" fmla="*/ 26077 h 117969"/>
                <a:gd name="connsiteX24" fmla="*/ 45946 w 158327"/>
                <a:gd name="connsiteY24" fmla="*/ 19869 h 117969"/>
                <a:gd name="connsiteX25" fmla="*/ 39427 w 158327"/>
                <a:gd name="connsiteY25" fmla="*/ 14591 h 117969"/>
                <a:gd name="connsiteX26" fmla="*/ 24836 w 158327"/>
                <a:gd name="connsiteY26" fmla="*/ 18937 h 117969"/>
                <a:gd name="connsiteX27" fmla="*/ 16764 w 158327"/>
                <a:gd name="connsiteY27" fmla="*/ 22042 h 117969"/>
                <a:gd name="connsiteX28" fmla="*/ 9313 w 158327"/>
                <a:gd name="connsiteY28" fmla="*/ 29182 h 117969"/>
                <a:gd name="connsiteX29" fmla="*/ 0 w 158327"/>
                <a:gd name="connsiteY29" fmla="*/ 36633 h 117969"/>
                <a:gd name="connsiteX30" fmla="*/ 5278 w 158327"/>
                <a:gd name="connsiteY30" fmla="*/ 47188 h 117969"/>
                <a:gd name="connsiteX31" fmla="*/ 32286 w 158327"/>
                <a:gd name="connsiteY31" fmla="*/ 47188 h 117969"/>
                <a:gd name="connsiteX32" fmla="*/ 32286 w 158327"/>
                <a:gd name="connsiteY32" fmla="*/ 60847 h 117969"/>
                <a:gd name="connsiteX33" fmla="*/ 27009 w 158327"/>
                <a:gd name="connsiteY33" fmla="*/ 60847 h 117969"/>
                <a:gd name="connsiteX34" fmla="*/ 21731 w 158327"/>
                <a:gd name="connsiteY34" fmla="*/ 60847 h 117969"/>
                <a:gd name="connsiteX35" fmla="*/ 19868 w 158327"/>
                <a:gd name="connsiteY35" fmla="*/ 61779 h 117969"/>
                <a:gd name="connsiteX36" fmla="*/ 17695 w 158327"/>
                <a:gd name="connsiteY36" fmla="*/ 61779 h 117969"/>
                <a:gd name="connsiteX37" fmla="*/ 16764 w 158327"/>
                <a:gd name="connsiteY37" fmla="*/ 63952 h 117969"/>
                <a:gd name="connsiteX38" fmla="*/ 12418 w 158327"/>
                <a:gd name="connsiteY38" fmla="*/ 68298 h 117969"/>
                <a:gd name="connsiteX39" fmla="*/ 9313 w 158327"/>
                <a:gd name="connsiteY39" fmla="*/ 68298 h 117969"/>
                <a:gd name="connsiteX40" fmla="*/ 14591 w 158327"/>
                <a:gd name="connsiteY40" fmla="*/ 71403 h 117969"/>
                <a:gd name="connsiteX41" fmla="*/ 19868 w 158327"/>
                <a:gd name="connsiteY41" fmla="*/ 75438 h 117969"/>
                <a:gd name="connsiteX42" fmla="*/ 27009 w 158327"/>
                <a:gd name="connsiteY42" fmla="*/ 76680 h 117969"/>
                <a:gd name="connsiteX43" fmla="*/ 32286 w 158327"/>
                <a:gd name="connsiteY43" fmla="*/ 80716 h 117969"/>
                <a:gd name="connsiteX44" fmla="*/ 31355 w 158327"/>
                <a:gd name="connsiteY44" fmla="*/ 83820 h 117969"/>
                <a:gd name="connsiteX45" fmla="*/ 31355 w 158327"/>
                <a:gd name="connsiteY45" fmla="*/ 85993 h 117969"/>
                <a:gd name="connsiteX46" fmla="*/ 29182 w 158327"/>
                <a:gd name="connsiteY46" fmla="*/ 88167 h 117969"/>
                <a:gd name="connsiteX47" fmla="*/ 27009 w 158327"/>
                <a:gd name="connsiteY47" fmla="*/ 90340 h 117969"/>
                <a:gd name="connsiteX48" fmla="*/ 24836 w 158327"/>
                <a:gd name="connsiteY48" fmla="*/ 91271 h 117969"/>
                <a:gd name="connsiteX49" fmla="*/ 29182 w 158327"/>
                <a:gd name="connsiteY49" fmla="*/ 95307 h 117969"/>
                <a:gd name="connsiteX50" fmla="*/ 38495 w 158327"/>
                <a:gd name="connsiteY50" fmla="*/ 100584 h 117969"/>
                <a:gd name="connsiteX51" fmla="*/ 49050 w 158327"/>
                <a:gd name="connsiteY51" fmla="*/ 105862 h 117969"/>
                <a:gd name="connsiteX52" fmla="*/ 61468 w 158327"/>
                <a:gd name="connsiteY52" fmla="*/ 113313 h 117969"/>
                <a:gd name="connsiteX53" fmla="*/ 70782 w 158327"/>
                <a:gd name="connsiteY53" fmla="*/ 117659 h 117969"/>
                <a:gd name="connsiteX54" fmla="*/ 76059 w 158327"/>
                <a:gd name="connsiteY54" fmla="*/ 120763 h 117969"/>
                <a:gd name="connsiteX55" fmla="*/ 94686 w 158327"/>
                <a:gd name="connsiteY55" fmla="*/ 105862 h 117969"/>
                <a:gd name="connsiteX56" fmla="*/ 116728 w 158327"/>
                <a:gd name="connsiteY56" fmla="*/ 95307 h 117969"/>
                <a:gd name="connsiteX57" fmla="*/ 139701 w 158327"/>
                <a:gd name="connsiteY57" fmla="*/ 85993 h 117969"/>
                <a:gd name="connsiteX58" fmla="*/ 160501 w 158327"/>
                <a:gd name="connsiteY58" fmla="*/ 75438 h 117969"/>
                <a:gd name="connsiteX59" fmla="*/ 160501 w 158327"/>
                <a:gd name="connsiteY59" fmla="*/ 60847 h 117969"/>
                <a:gd name="connsiteX60" fmla="*/ 158327 w 158327"/>
                <a:gd name="connsiteY60" fmla="*/ 44083 h 1179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</a:cxnLst>
              <a:rect l="l" t="t" r="r" b="b"/>
              <a:pathLst>
                <a:path w="158327" h="117969">
                  <a:moveTo>
                    <a:pt x="156154" y="29182"/>
                  </a:moveTo>
                  <a:lnTo>
                    <a:pt x="156154" y="23904"/>
                  </a:lnTo>
                  <a:lnTo>
                    <a:pt x="156154" y="16764"/>
                  </a:lnTo>
                  <a:lnTo>
                    <a:pt x="154292" y="12418"/>
                  </a:lnTo>
                  <a:lnTo>
                    <a:pt x="154292" y="9313"/>
                  </a:lnTo>
                  <a:lnTo>
                    <a:pt x="153050" y="7140"/>
                  </a:lnTo>
                  <a:lnTo>
                    <a:pt x="151187" y="4036"/>
                  </a:lnTo>
                  <a:lnTo>
                    <a:pt x="149014" y="0"/>
                  </a:lnTo>
                  <a:lnTo>
                    <a:pt x="134423" y="1863"/>
                  </a:lnTo>
                  <a:lnTo>
                    <a:pt x="126972" y="7140"/>
                  </a:lnTo>
                  <a:lnTo>
                    <a:pt x="119832" y="12418"/>
                  </a:lnTo>
                  <a:lnTo>
                    <a:pt x="114554" y="18937"/>
                  </a:lnTo>
                  <a:lnTo>
                    <a:pt x="105241" y="23904"/>
                  </a:lnTo>
                  <a:lnTo>
                    <a:pt x="102137" y="23904"/>
                  </a:lnTo>
                  <a:lnTo>
                    <a:pt x="99964" y="23904"/>
                  </a:lnTo>
                  <a:lnTo>
                    <a:pt x="97790" y="23904"/>
                  </a:lnTo>
                  <a:lnTo>
                    <a:pt x="97790" y="22042"/>
                  </a:lnTo>
                  <a:lnTo>
                    <a:pt x="94686" y="19869"/>
                  </a:lnTo>
                  <a:lnTo>
                    <a:pt x="92823" y="14591"/>
                  </a:lnTo>
                  <a:lnTo>
                    <a:pt x="78232" y="19869"/>
                  </a:lnTo>
                  <a:lnTo>
                    <a:pt x="67677" y="27319"/>
                  </a:lnTo>
                  <a:lnTo>
                    <a:pt x="56191" y="36633"/>
                  </a:lnTo>
                  <a:lnTo>
                    <a:pt x="53086" y="29182"/>
                  </a:lnTo>
                  <a:lnTo>
                    <a:pt x="49050" y="26077"/>
                  </a:lnTo>
                  <a:lnTo>
                    <a:pt x="45946" y="19869"/>
                  </a:lnTo>
                  <a:lnTo>
                    <a:pt x="39427" y="14591"/>
                  </a:lnTo>
                  <a:lnTo>
                    <a:pt x="24836" y="18937"/>
                  </a:lnTo>
                  <a:lnTo>
                    <a:pt x="16764" y="22042"/>
                  </a:lnTo>
                  <a:lnTo>
                    <a:pt x="9313" y="29182"/>
                  </a:lnTo>
                  <a:lnTo>
                    <a:pt x="0" y="36633"/>
                  </a:lnTo>
                  <a:lnTo>
                    <a:pt x="5278" y="47188"/>
                  </a:lnTo>
                  <a:lnTo>
                    <a:pt x="32286" y="47188"/>
                  </a:lnTo>
                  <a:lnTo>
                    <a:pt x="32286" y="60847"/>
                  </a:lnTo>
                  <a:lnTo>
                    <a:pt x="27009" y="60847"/>
                  </a:lnTo>
                  <a:lnTo>
                    <a:pt x="21731" y="60847"/>
                  </a:lnTo>
                  <a:lnTo>
                    <a:pt x="19868" y="61779"/>
                  </a:lnTo>
                  <a:lnTo>
                    <a:pt x="17695" y="61779"/>
                  </a:lnTo>
                  <a:lnTo>
                    <a:pt x="16764" y="63952"/>
                  </a:lnTo>
                  <a:lnTo>
                    <a:pt x="12418" y="68298"/>
                  </a:lnTo>
                  <a:lnTo>
                    <a:pt x="9313" y="68298"/>
                  </a:lnTo>
                  <a:lnTo>
                    <a:pt x="14591" y="71403"/>
                  </a:lnTo>
                  <a:lnTo>
                    <a:pt x="19868" y="75438"/>
                  </a:lnTo>
                  <a:lnTo>
                    <a:pt x="27009" y="76680"/>
                  </a:lnTo>
                  <a:lnTo>
                    <a:pt x="32286" y="80716"/>
                  </a:lnTo>
                  <a:lnTo>
                    <a:pt x="31355" y="83820"/>
                  </a:lnTo>
                  <a:lnTo>
                    <a:pt x="31355" y="85993"/>
                  </a:lnTo>
                  <a:lnTo>
                    <a:pt x="29182" y="88167"/>
                  </a:lnTo>
                  <a:lnTo>
                    <a:pt x="27009" y="90340"/>
                  </a:lnTo>
                  <a:lnTo>
                    <a:pt x="24836" y="91271"/>
                  </a:lnTo>
                  <a:lnTo>
                    <a:pt x="29182" y="95307"/>
                  </a:lnTo>
                  <a:lnTo>
                    <a:pt x="38495" y="100584"/>
                  </a:lnTo>
                  <a:lnTo>
                    <a:pt x="49050" y="105862"/>
                  </a:lnTo>
                  <a:lnTo>
                    <a:pt x="61468" y="113313"/>
                  </a:lnTo>
                  <a:lnTo>
                    <a:pt x="70782" y="117659"/>
                  </a:lnTo>
                  <a:lnTo>
                    <a:pt x="76059" y="120763"/>
                  </a:lnTo>
                  <a:lnTo>
                    <a:pt x="94686" y="105862"/>
                  </a:lnTo>
                  <a:lnTo>
                    <a:pt x="116728" y="95307"/>
                  </a:lnTo>
                  <a:lnTo>
                    <a:pt x="139701" y="85993"/>
                  </a:lnTo>
                  <a:lnTo>
                    <a:pt x="160501" y="75438"/>
                  </a:lnTo>
                  <a:lnTo>
                    <a:pt x="160501" y="60847"/>
                  </a:lnTo>
                  <a:lnTo>
                    <a:pt x="158327" y="44083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aphicFrame>
        <p:nvGraphicFramePr>
          <p:cNvPr id="280" name="Chart 279">
            <a:extLst>
              <a:ext uri="{FF2B5EF4-FFF2-40B4-BE49-F238E27FC236}">
                <a16:creationId xmlns:a16="http://schemas.microsoft.com/office/drawing/2014/main" xmlns="" id="{57D431C5-B0E3-41F1-85D9-2317E6E553D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559876650"/>
              </p:ext>
            </p:extLst>
          </p:nvPr>
        </p:nvGraphicFramePr>
        <p:xfrm>
          <a:off x="1466822" y="1724092"/>
          <a:ext cx="2691178" cy="15942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81" name="Oval 280">
            <a:extLst>
              <a:ext uri="{FF2B5EF4-FFF2-40B4-BE49-F238E27FC236}">
                <a16:creationId xmlns:a16="http://schemas.microsoft.com/office/drawing/2014/main" xmlns="" id="{B5918F2D-58A7-4991-A920-D0528FFA3474}"/>
              </a:ext>
            </a:extLst>
          </p:cNvPr>
          <p:cNvSpPr/>
          <p:nvPr/>
        </p:nvSpPr>
        <p:spPr>
          <a:xfrm>
            <a:off x="5390685" y="1820201"/>
            <a:ext cx="1188000" cy="1188000"/>
          </a:xfrm>
          <a:prstGeom prst="ellipse">
            <a:avLst/>
          </a:prstGeom>
          <a:solidFill>
            <a:schemeClr val="accent3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82" name="Oval 281">
            <a:extLst>
              <a:ext uri="{FF2B5EF4-FFF2-40B4-BE49-F238E27FC236}">
                <a16:creationId xmlns:a16="http://schemas.microsoft.com/office/drawing/2014/main" xmlns="" id="{C9DE9F2F-6FA4-4CFB-B846-5FD2F8B22ABC}"/>
              </a:ext>
            </a:extLst>
          </p:cNvPr>
          <p:cNvSpPr/>
          <p:nvPr/>
        </p:nvSpPr>
        <p:spPr>
          <a:xfrm>
            <a:off x="10246451" y="1745711"/>
            <a:ext cx="1188000" cy="1188000"/>
          </a:xfrm>
          <a:prstGeom prst="ellipse">
            <a:avLst/>
          </a:prstGeom>
          <a:solidFill>
            <a:schemeClr val="accent4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83" name="Oval 282">
            <a:extLst>
              <a:ext uri="{FF2B5EF4-FFF2-40B4-BE49-F238E27FC236}">
                <a16:creationId xmlns:a16="http://schemas.microsoft.com/office/drawing/2014/main" xmlns="" id="{0F0C2D42-8DCF-42BB-801D-EF8B34050001}"/>
              </a:ext>
            </a:extLst>
          </p:cNvPr>
          <p:cNvSpPr/>
          <p:nvPr/>
        </p:nvSpPr>
        <p:spPr>
          <a:xfrm>
            <a:off x="5933390" y="4861678"/>
            <a:ext cx="1188000" cy="1188000"/>
          </a:xfrm>
          <a:prstGeom prst="ellipse">
            <a:avLst/>
          </a:prstGeom>
          <a:solidFill>
            <a:schemeClr val="accent2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84" name="Oval 283">
            <a:extLst>
              <a:ext uri="{FF2B5EF4-FFF2-40B4-BE49-F238E27FC236}">
                <a16:creationId xmlns:a16="http://schemas.microsoft.com/office/drawing/2014/main" xmlns="" id="{7DAE6076-D49D-417F-BB6E-764543A846B7}"/>
              </a:ext>
            </a:extLst>
          </p:cNvPr>
          <p:cNvSpPr/>
          <p:nvPr/>
        </p:nvSpPr>
        <p:spPr>
          <a:xfrm>
            <a:off x="8972331" y="4872784"/>
            <a:ext cx="1188000" cy="1188000"/>
          </a:xfrm>
          <a:prstGeom prst="ellipse">
            <a:avLst/>
          </a:prstGeom>
          <a:solidFill>
            <a:schemeClr val="accent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85" name="TextBox 284">
            <a:extLst>
              <a:ext uri="{FF2B5EF4-FFF2-40B4-BE49-F238E27FC236}">
                <a16:creationId xmlns:a16="http://schemas.microsoft.com/office/drawing/2014/main" xmlns="" id="{E2D767A1-0722-4293-A2E7-739500A63F53}"/>
              </a:ext>
            </a:extLst>
          </p:cNvPr>
          <p:cNvSpPr txBox="1"/>
          <p:nvPr/>
        </p:nvSpPr>
        <p:spPr>
          <a:xfrm>
            <a:off x="5462627" y="2137202"/>
            <a:ext cx="1044116" cy="55399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ko-KR" sz="36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87</a:t>
            </a:r>
            <a:r>
              <a:rPr lang="en-US" altLang="ko-KR" sz="2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%</a:t>
            </a:r>
            <a:endParaRPr lang="ko-KR" altLang="en-US" sz="24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86" name="TextBox 285">
            <a:extLst>
              <a:ext uri="{FF2B5EF4-FFF2-40B4-BE49-F238E27FC236}">
                <a16:creationId xmlns:a16="http://schemas.microsoft.com/office/drawing/2014/main" xmlns="" id="{7B9E9F2D-142B-4DD4-B717-8318DB46CF57}"/>
              </a:ext>
            </a:extLst>
          </p:cNvPr>
          <p:cNvSpPr txBox="1"/>
          <p:nvPr/>
        </p:nvSpPr>
        <p:spPr>
          <a:xfrm>
            <a:off x="10318393" y="2062712"/>
            <a:ext cx="1044116" cy="55399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ko-KR" sz="36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56</a:t>
            </a:r>
            <a:r>
              <a:rPr lang="en-US" altLang="ko-KR" sz="2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%</a:t>
            </a:r>
            <a:endParaRPr lang="ko-KR" altLang="en-US" sz="24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87" name="TextBox 286">
            <a:extLst>
              <a:ext uri="{FF2B5EF4-FFF2-40B4-BE49-F238E27FC236}">
                <a16:creationId xmlns:a16="http://schemas.microsoft.com/office/drawing/2014/main" xmlns="" id="{D6920C81-5D9F-41EE-8AAF-0ECD88F06E8C}"/>
              </a:ext>
            </a:extLst>
          </p:cNvPr>
          <p:cNvSpPr txBox="1"/>
          <p:nvPr/>
        </p:nvSpPr>
        <p:spPr>
          <a:xfrm>
            <a:off x="6005332" y="5178679"/>
            <a:ext cx="1044116" cy="55399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ko-KR" sz="36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48</a:t>
            </a:r>
            <a:r>
              <a:rPr lang="en-US" altLang="ko-KR" sz="2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%</a:t>
            </a:r>
            <a:endParaRPr lang="ko-KR" altLang="en-US" sz="24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88" name="TextBox 287">
            <a:extLst>
              <a:ext uri="{FF2B5EF4-FFF2-40B4-BE49-F238E27FC236}">
                <a16:creationId xmlns:a16="http://schemas.microsoft.com/office/drawing/2014/main" xmlns="" id="{347DA6D2-1D72-4943-B783-0C288BDD9691}"/>
              </a:ext>
            </a:extLst>
          </p:cNvPr>
          <p:cNvSpPr txBox="1"/>
          <p:nvPr/>
        </p:nvSpPr>
        <p:spPr>
          <a:xfrm>
            <a:off x="9044273" y="5189785"/>
            <a:ext cx="1044116" cy="55399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ko-KR" sz="36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62</a:t>
            </a:r>
            <a:r>
              <a:rPr lang="en-US" altLang="ko-KR" sz="2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%</a:t>
            </a:r>
            <a:endParaRPr lang="ko-KR" altLang="en-US" sz="24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grpSp>
        <p:nvGrpSpPr>
          <p:cNvPr id="289" name="Group 288">
            <a:extLst>
              <a:ext uri="{FF2B5EF4-FFF2-40B4-BE49-F238E27FC236}">
                <a16:creationId xmlns:a16="http://schemas.microsoft.com/office/drawing/2014/main" xmlns="" id="{A0D86A3C-5F52-4744-806C-7E3FFCE95085}"/>
              </a:ext>
            </a:extLst>
          </p:cNvPr>
          <p:cNvGrpSpPr/>
          <p:nvPr/>
        </p:nvGrpSpPr>
        <p:grpSpPr>
          <a:xfrm>
            <a:off x="1337405" y="3349858"/>
            <a:ext cx="3719247" cy="1295688"/>
            <a:chOff x="1017955" y="3593844"/>
            <a:chExt cx="2305124" cy="1295688"/>
          </a:xfrm>
        </p:grpSpPr>
        <p:sp>
          <p:nvSpPr>
            <p:cNvPr id="290" name="TextBox 289">
              <a:extLst>
                <a:ext uri="{FF2B5EF4-FFF2-40B4-BE49-F238E27FC236}">
                  <a16:creationId xmlns:a16="http://schemas.microsoft.com/office/drawing/2014/main" xmlns="" id="{4A22E2EA-C84D-445C-A08D-D06FEB3B9C9E}"/>
                </a:ext>
              </a:extLst>
            </p:cNvPr>
            <p:cNvSpPr txBox="1"/>
            <p:nvPr/>
          </p:nvSpPr>
          <p:spPr>
            <a:xfrm>
              <a:off x="1017955" y="3593844"/>
              <a:ext cx="230512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2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Contents Here</a:t>
              </a:r>
              <a:endParaRPr lang="ko-KR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grpSp>
          <p:nvGrpSpPr>
            <p:cNvPr id="291" name="Group 290">
              <a:extLst>
                <a:ext uri="{FF2B5EF4-FFF2-40B4-BE49-F238E27FC236}">
                  <a16:creationId xmlns:a16="http://schemas.microsoft.com/office/drawing/2014/main" xmlns="" id="{6B7847D0-4F3E-40D1-9070-3AC126B5781F}"/>
                </a:ext>
              </a:extLst>
            </p:cNvPr>
            <p:cNvGrpSpPr/>
            <p:nvPr/>
          </p:nvGrpSpPr>
          <p:grpSpPr>
            <a:xfrm>
              <a:off x="1017955" y="4000870"/>
              <a:ext cx="2305124" cy="888662"/>
              <a:chOff x="483075" y="3376559"/>
              <a:chExt cx="2305124" cy="888662"/>
            </a:xfrm>
          </p:grpSpPr>
          <p:sp>
            <p:nvSpPr>
              <p:cNvPr id="292" name="TextBox 291">
                <a:extLst>
                  <a:ext uri="{FF2B5EF4-FFF2-40B4-BE49-F238E27FC236}">
                    <a16:creationId xmlns:a16="http://schemas.microsoft.com/office/drawing/2014/main" xmlns="" id="{8059154A-1672-466A-9E55-21F4CFD08B5D}"/>
                  </a:ext>
                </a:extLst>
              </p:cNvPr>
              <p:cNvSpPr txBox="1"/>
              <p:nvPr/>
            </p:nvSpPr>
            <p:spPr>
              <a:xfrm>
                <a:off x="483075" y="3376559"/>
                <a:ext cx="230512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4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Arial" pitchFamily="34" charset="0"/>
                  </a:rPr>
                  <a:t>Your Text Here</a:t>
                </a:r>
                <a:endParaRPr lang="ko-KR" altLang="en-US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endParaRPr>
              </a:p>
            </p:txBody>
          </p:sp>
          <p:sp>
            <p:nvSpPr>
              <p:cNvPr id="293" name="TextBox 292">
                <a:extLst>
                  <a:ext uri="{FF2B5EF4-FFF2-40B4-BE49-F238E27FC236}">
                    <a16:creationId xmlns:a16="http://schemas.microsoft.com/office/drawing/2014/main" xmlns="" id="{D2F35FA9-03DF-4085-A075-64661C03F0BC}"/>
                  </a:ext>
                </a:extLst>
              </p:cNvPr>
              <p:cNvSpPr txBox="1"/>
              <p:nvPr/>
            </p:nvSpPr>
            <p:spPr>
              <a:xfrm>
                <a:off x="483075" y="3618890"/>
                <a:ext cx="2305124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Arial" pitchFamily="34" charset="0"/>
                  </a:rPr>
                  <a:t>This PowerPoint Template has clean and neutral design that can be adapted to any content and meets various market segments. </a:t>
                </a:r>
                <a:endPara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endParaRPr>
              </a:p>
            </p:txBody>
          </p:sp>
        </p:grpSp>
      </p:grpSp>
      <p:grpSp>
        <p:nvGrpSpPr>
          <p:cNvPr id="294" name="Group 293">
            <a:extLst>
              <a:ext uri="{FF2B5EF4-FFF2-40B4-BE49-F238E27FC236}">
                <a16:creationId xmlns:a16="http://schemas.microsoft.com/office/drawing/2014/main" xmlns="" id="{8C1F5186-FBA9-4DCB-A10E-09D2D97FF49F}"/>
              </a:ext>
            </a:extLst>
          </p:cNvPr>
          <p:cNvGrpSpPr/>
          <p:nvPr/>
        </p:nvGrpSpPr>
        <p:grpSpPr>
          <a:xfrm>
            <a:off x="1341286" y="4812662"/>
            <a:ext cx="3719247" cy="1295688"/>
            <a:chOff x="1017955" y="3593844"/>
            <a:chExt cx="2305124" cy="1295688"/>
          </a:xfrm>
        </p:grpSpPr>
        <p:sp>
          <p:nvSpPr>
            <p:cNvPr id="295" name="TextBox 294">
              <a:extLst>
                <a:ext uri="{FF2B5EF4-FFF2-40B4-BE49-F238E27FC236}">
                  <a16:creationId xmlns:a16="http://schemas.microsoft.com/office/drawing/2014/main" xmlns="" id="{6D6C040F-8264-4272-B3FF-C385CDE3AD3A}"/>
                </a:ext>
              </a:extLst>
            </p:cNvPr>
            <p:cNvSpPr txBox="1"/>
            <p:nvPr/>
          </p:nvSpPr>
          <p:spPr>
            <a:xfrm>
              <a:off x="1017955" y="3593844"/>
              <a:ext cx="230512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2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Contents Here</a:t>
              </a:r>
              <a:endParaRPr lang="ko-KR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grpSp>
          <p:nvGrpSpPr>
            <p:cNvPr id="296" name="Group 295">
              <a:extLst>
                <a:ext uri="{FF2B5EF4-FFF2-40B4-BE49-F238E27FC236}">
                  <a16:creationId xmlns:a16="http://schemas.microsoft.com/office/drawing/2014/main" xmlns="" id="{06E10BEB-3670-4EC1-AE46-768202A5D9BD}"/>
                </a:ext>
              </a:extLst>
            </p:cNvPr>
            <p:cNvGrpSpPr/>
            <p:nvPr/>
          </p:nvGrpSpPr>
          <p:grpSpPr>
            <a:xfrm>
              <a:off x="1017955" y="4000870"/>
              <a:ext cx="2305124" cy="888662"/>
              <a:chOff x="483075" y="3376559"/>
              <a:chExt cx="2305124" cy="888662"/>
            </a:xfrm>
          </p:grpSpPr>
          <p:sp>
            <p:nvSpPr>
              <p:cNvPr id="297" name="TextBox 296">
                <a:extLst>
                  <a:ext uri="{FF2B5EF4-FFF2-40B4-BE49-F238E27FC236}">
                    <a16:creationId xmlns:a16="http://schemas.microsoft.com/office/drawing/2014/main" xmlns="" id="{2F579337-757B-42FA-812C-83FD752B0187}"/>
                  </a:ext>
                </a:extLst>
              </p:cNvPr>
              <p:cNvSpPr txBox="1"/>
              <p:nvPr/>
            </p:nvSpPr>
            <p:spPr>
              <a:xfrm>
                <a:off x="483075" y="3376559"/>
                <a:ext cx="230512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4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Arial" pitchFamily="34" charset="0"/>
                  </a:rPr>
                  <a:t>Your Text Here</a:t>
                </a:r>
                <a:endParaRPr lang="ko-KR" altLang="en-US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endParaRPr>
              </a:p>
            </p:txBody>
          </p:sp>
          <p:sp>
            <p:nvSpPr>
              <p:cNvPr id="298" name="TextBox 297">
                <a:extLst>
                  <a:ext uri="{FF2B5EF4-FFF2-40B4-BE49-F238E27FC236}">
                    <a16:creationId xmlns:a16="http://schemas.microsoft.com/office/drawing/2014/main" xmlns="" id="{A68E9B17-B9FB-45BE-8041-5D080F9A62BD}"/>
                  </a:ext>
                </a:extLst>
              </p:cNvPr>
              <p:cNvSpPr txBox="1"/>
              <p:nvPr/>
            </p:nvSpPr>
            <p:spPr>
              <a:xfrm>
                <a:off x="483075" y="3618890"/>
                <a:ext cx="2305124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Arial" pitchFamily="34" charset="0"/>
                  </a:rPr>
                  <a:t>This PowerPoint Template has clean and neutral design that can be adapted to any content and meets various market segments. </a:t>
                </a:r>
                <a:endParaRPr lang="ko-KR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endParaRPr>
              </a:p>
            </p:txBody>
          </p:sp>
        </p:grpSp>
      </p:grpSp>
      <p:sp>
        <p:nvSpPr>
          <p:cNvPr id="299" name="Rectangle 130">
            <a:extLst>
              <a:ext uri="{FF2B5EF4-FFF2-40B4-BE49-F238E27FC236}">
                <a16:creationId xmlns:a16="http://schemas.microsoft.com/office/drawing/2014/main" xmlns="" id="{0305422E-B102-4E0B-8EEA-ED0B81ED95D4}"/>
              </a:ext>
            </a:extLst>
          </p:cNvPr>
          <p:cNvSpPr/>
          <p:nvPr/>
        </p:nvSpPr>
        <p:spPr>
          <a:xfrm>
            <a:off x="851304" y="4940256"/>
            <a:ext cx="408367" cy="410221"/>
          </a:xfrm>
          <a:custGeom>
            <a:avLst/>
            <a:gdLst/>
            <a:ahLst/>
            <a:cxnLst/>
            <a:rect l="l" t="t" r="r" b="b"/>
            <a:pathLst>
              <a:path w="371900" h="373588">
                <a:moveTo>
                  <a:pt x="297080" y="129105"/>
                </a:moveTo>
                <a:lnTo>
                  <a:pt x="284273" y="219737"/>
                </a:lnTo>
                <a:lnTo>
                  <a:pt x="305496" y="219737"/>
                </a:lnTo>
                <a:lnTo>
                  <a:pt x="333001" y="129105"/>
                </a:lnTo>
                <a:close/>
                <a:moveTo>
                  <a:pt x="228265" y="129105"/>
                </a:moveTo>
                <a:lnTo>
                  <a:pt x="228265" y="219737"/>
                </a:lnTo>
                <a:lnTo>
                  <a:pt x="250807" y="219737"/>
                </a:lnTo>
                <a:lnTo>
                  <a:pt x="263614" y="129105"/>
                </a:lnTo>
                <a:close/>
                <a:moveTo>
                  <a:pt x="157021" y="129105"/>
                </a:moveTo>
                <a:lnTo>
                  <a:pt x="175826" y="219737"/>
                </a:lnTo>
                <a:lnTo>
                  <a:pt x="195129" y="219737"/>
                </a:lnTo>
                <a:lnTo>
                  <a:pt x="195129" y="129105"/>
                </a:lnTo>
                <a:close/>
                <a:moveTo>
                  <a:pt x="93087" y="129105"/>
                </a:moveTo>
                <a:lnTo>
                  <a:pt x="117372" y="219737"/>
                </a:lnTo>
                <a:lnTo>
                  <a:pt x="141984" y="219737"/>
                </a:lnTo>
                <a:lnTo>
                  <a:pt x="123179" y="129105"/>
                </a:lnTo>
                <a:close/>
                <a:moveTo>
                  <a:pt x="58494" y="0"/>
                </a:moveTo>
                <a:lnTo>
                  <a:pt x="84208" y="95969"/>
                </a:lnTo>
                <a:lnTo>
                  <a:pt x="354346" y="95969"/>
                </a:lnTo>
                <a:lnTo>
                  <a:pt x="354346" y="97437"/>
                </a:lnTo>
                <a:cubicBezTo>
                  <a:pt x="356087" y="96136"/>
                  <a:pt x="357928" y="96353"/>
                  <a:pt x="359747" y="96905"/>
                </a:cubicBezTo>
                <a:lnTo>
                  <a:pt x="360371" y="97095"/>
                </a:lnTo>
                <a:cubicBezTo>
                  <a:pt x="368954" y="99700"/>
                  <a:pt x="373801" y="108770"/>
                  <a:pt x="371196" y="117354"/>
                </a:cubicBezTo>
                <a:lnTo>
                  <a:pt x="333339" y="242097"/>
                </a:lnTo>
                <a:cubicBezTo>
                  <a:pt x="331591" y="247858"/>
                  <a:pt x="326929" y="251935"/>
                  <a:pt x="321206" y="252122"/>
                </a:cubicBezTo>
                <a:lnTo>
                  <a:pt x="321206" y="252873"/>
                </a:lnTo>
                <a:lnTo>
                  <a:pt x="313576" y="252873"/>
                </a:lnTo>
                <a:cubicBezTo>
                  <a:pt x="313378" y="253010"/>
                  <a:pt x="313229" y="252967"/>
                  <a:pt x="313080" y="252922"/>
                </a:cubicBezTo>
                <a:lnTo>
                  <a:pt x="312919" y="252873"/>
                </a:lnTo>
                <a:lnTo>
                  <a:pt x="126251" y="252873"/>
                </a:lnTo>
                <a:lnTo>
                  <a:pt x="133971" y="281687"/>
                </a:lnTo>
                <a:lnTo>
                  <a:pt x="321075" y="281687"/>
                </a:lnTo>
                <a:lnTo>
                  <a:pt x="321075" y="314823"/>
                </a:lnTo>
                <a:lnTo>
                  <a:pt x="318480" y="314823"/>
                </a:lnTo>
                <a:cubicBezTo>
                  <a:pt x="329614" y="318311"/>
                  <a:pt x="336414" y="328969"/>
                  <a:pt x="336414" y="341215"/>
                </a:cubicBezTo>
                <a:cubicBezTo>
                  <a:pt x="336414" y="359094"/>
                  <a:pt x="321920" y="373588"/>
                  <a:pt x="304041" y="373588"/>
                </a:cubicBezTo>
                <a:cubicBezTo>
                  <a:pt x="286162" y="373588"/>
                  <a:pt x="271668" y="359094"/>
                  <a:pt x="271668" y="341215"/>
                </a:cubicBezTo>
                <a:cubicBezTo>
                  <a:pt x="271668" y="328969"/>
                  <a:pt x="278468" y="318311"/>
                  <a:pt x="289602" y="314823"/>
                </a:cubicBezTo>
                <a:lnTo>
                  <a:pt x="142850" y="314823"/>
                </a:lnTo>
                <a:lnTo>
                  <a:pt x="143397" y="316865"/>
                </a:lnTo>
                <a:cubicBezTo>
                  <a:pt x="151629" y="321811"/>
                  <a:pt x="156401" y="330956"/>
                  <a:pt x="156401" y="341215"/>
                </a:cubicBezTo>
                <a:cubicBezTo>
                  <a:pt x="156401" y="359094"/>
                  <a:pt x="141907" y="373588"/>
                  <a:pt x="124028" y="373588"/>
                </a:cubicBezTo>
                <a:cubicBezTo>
                  <a:pt x="106149" y="373588"/>
                  <a:pt x="91655" y="359094"/>
                  <a:pt x="91655" y="341215"/>
                </a:cubicBezTo>
                <a:cubicBezTo>
                  <a:pt x="91655" y="329356"/>
                  <a:pt x="98032" y="318986"/>
                  <a:pt x="108649" y="315212"/>
                </a:cubicBezTo>
                <a:lnTo>
                  <a:pt x="33542" y="34909"/>
                </a:lnTo>
                <a:lnTo>
                  <a:pt x="0" y="34909"/>
                </a:lnTo>
                <a:lnTo>
                  <a:pt x="0" y="1773"/>
                </a:lnTo>
                <a:lnTo>
                  <a:pt x="51879" y="1773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300" name="Rectangle 9">
            <a:extLst>
              <a:ext uri="{FF2B5EF4-FFF2-40B4-BE49-F238E27FC236}">
                <a16:creationId xmlns:a16="http://schemas.microsoft.com/office/drawing/2014/main" xmlns="" id="{BF3C2179-E83A-462C-B59D-C9484443217A}"/>
              </a:ext>
            </a:extLst>
          </p:cNvPr>
          <p:cNvSpPr/>
          <p:nvPr/>
        </p:nvSpPr>
        <p:spPr>
          <a:xfrm>
            <a:off x="798498" y="3473372"/>
            <a:ext cx="431329" cy="430628"/>
          </a:xfrm>
          <a:custGeom>
            <a:avLst/>
            <a:gdLst/>
            <a:ahLst/>
            <a:cxnLst/>
            <a:rect l="l" t="t" r="r" b="b"/>
            <a:pathLst>
              <a:path w="3228210" h="3222968">
                <a:moveTo>
                  <a:pt x="1619999" y="642446"/>
                </a:moveTo>
                <a:lnTo>
                  <a:pt x="2664115" y="1686562"/>
                </a:lnTo>
                <a:lnTo>
                  <a:pt x="2664116" y="1686562"/>
                </a:lnTo>
                <a:lnTo>
                  <a:pt x="2664116" y="3222968"/>
                </a:lnTo>
                <a:lnTo>
                  <a:pt x="2015013" y="3222968"/>
                </a:lnTo>
                <a:lnTo>
                  <a:pt x="2015013" y="2511495"/>
                </a:lnTo>
                <a:cubicBezTo>
                  <a:pt x="2015013" y="2399422"/>
                  <a:pt x="1924159" y="2308568"/>
                  <a:pt x="1812086" y="2308568"/>
                </a:cubicBezTo>
                <a:lnTo>
                  <a:pt x="1427912" y="2308568"/>
                </a:lnTo>
                <a:cubicBezTo>
                  <a:pt x="1315839" y="2308568"/>
                  <a:pt x="1224985" y="2399422"/>
                  <a:pt x="1224985" y="2511495"/>
                </a:cubicBezTo>
                <a:lnTo>
                  <a:pt x="1224985" y="3222968"/>
                </a:lnTo>
                <a:lnTo>
                  <a:pt x="575882" y="3222968"/>
                </a:lnTo>
                <a:lnTo>
                  <a:pt x="575882" y="1686562"/>
                </a:lnTo>
                <a:lnTo>
                  <a:pt x="575884" y="1686562"/>
                </a:lnTo>
                <a:close/>
                <a:moveTo>
                  <a:pt x="509997" y="122689"/>
                </a:moveTo>
                <a:lnTo>
                  <a:pt x="942045" y="122689"/>
                </a:lnTo>
                <a:lnTo>
                  <a:pt x="942045" y="542556"/>
                </a:lnTo>
                <a:lnTo>
                  <a:pt x="509997" y="974604"/>
                </a:lnTo>
                <a:close/>
                <a:moveTo>
                  <a:pt x="1620001" y="7099"/>
                </a:moveTo>
                <a:lnTo>
                  <a:pt x="3228210" y="1686560"/>
                </a:lnTo>
                <a:lnTo>
                  <a:pt x="2900441" y="1686560"/>
                </a:lnTo>
                <a:lnTo>
                  <a:pt x="1620001" y="349390"/>
                </a:lnTo>
                <a:close/>
                <a:moveTo>
                  <a:pt x="1619999" y="0"/>
                </a:moveTo>
                <a:lnTo>
                  <a:pt x="1619999" y="342291"/>
                </a:lnTo>
                <a:lnTo>
                  <a:pt x="330172" y="1679462"/>
                </a:lnTo>
                <a:lnTo>
                  <a:pt x="0" y="1679462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cxnSp>
        <p:nvCxnSpPr>
          <p:cNvPr id="415" name="Straight Arrow Connector 414">
            <a:extLst>
              <a:ext uri="{FF2B5EF4-FFF2-40B4-BE49-F238E27FC236}">
                <a16:creationId xmlns:a16="http://schemas.microsoft.com/office/drawing/2014/main" xmlns="" id="{DAC26F72-022F-4A3F-BD17-5DF38831ED7A}"/>
              </a:ext>
            </a:extLst>
          </p:cNvPr>
          <p:cNvCxnSpPr>
            <a:cxnSpLocks/>
            <a:stCxn id="281" idx="5"/>
          </p:cNvCxnSpPr>
          <p:nvPr/>
        </p:nvCxnSpPr>
        <p:spPr>
          <a:xfrm>
            <a:off x="6404706" y="2834222"/>
            <a:ext cx="445220" cy="1023974"/>
          </a:xfrm>
          <a:prstGeom prst="straightConnector1">
            <a:avLst/>
          </a:prstGeom>
          <a:ln w="28575">
            <a:solidFill>
              <a:schemeClr val="accent3"/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7" name="Straight Arrow Connector 416">
            <a:extLst>
              <a:ext uri="{FF2B5EF4-FFF2-40B4-BE49-F238E27FC236}">
                <a16:creationId xmlns:a16="http://schemas.microsoft.com/office/drawing/2014/main" xmlns="" id="{50A95524-2B1E-40BB-BD1C-330CCF08ACCF}"/>
              </a:ext>
            </a:extLst>
          </p:cNvPr>
          <p:cNvCxnSpPr>
            <a:cxnSpLocks/>
            <a:stCxn id="282" idx="3"/>
          </p:cNvCxnSpPr>
          <p:nvPr/>
        </p:nvCxnSpPr>
        <p:spPr>
          <a:xfrm flipH="1">
            <a:off x="9660784" y="2759732"/>
            <a:ext cx="759646" cy="955442"/>
          </a:xfrm>
          <a:prstGeom prst="straightConnector1">
            <a:avLst/>
          </a:prstGeom>
          <a:ln w="28575">
            <a:solidFill>
              <a:schemeClr val="accent4"/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9" name="Straight Arrow Connector 418">
            <a:extLst>
              <a:ext uri="{FF2B5EF4-FFF2-40B4-BE49-F238E27FC236}">
                <a16:creationId xmlns:a16="http://schemas.microsoft.com/office/drawing/2014/main" xmlns="" id="{503C9671-1010-4687-B1E7-D2239DD36345}"/>
              </a:ext>
            </a:extLst>
          </p:cNvPr>
          <p:cNvCxnSpPr>
            <a:cxnSpLocks/>
            <a:stCxn id="284" idx="1"/>
          </p:cNvCxnSpPr>
          <p:nvPr/>
        </p:nvCxnSpPr>
        <p:spPr>
          <a:xfrm flipH="1" flipV="1">
            <a:off x="8754494" y="4488165"/>
            <a:ext cx="391816" cy="558598"/>
          </a:xfrm>
          <a:prstGeom prst="straightConnector1">
            <a:avLst/>
          </a:prstGeom>
          <a:ln w="28575">
            <a:solidFill>
              <a:schemeClr val="accent1"/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2" name="Straight Arrow Connector 421">
            <a:extLst>
              <a:ext uri="{FF2B5EF4-FFF2-40B4-BE49-F238E27FC236}">
                <a16:creationId xmlns:a16="http://schemas.microsoft.com/office/drawing/2014/main" xmlns="" id="{1C707E1C-BAEF-498E-8F78-3EDC7C583462}"/>
              </a:ext>
            </a:extLst>
          </p:cNvPr>
          <p:cNvCxnSpPr>
            <a:cxnSpLocks/>
            <a:stCxn id="283" idx="7"/>
          </p:cNvCxnSpPr>
          <p:nvPr/>
        </p:nvCxnSpPr>
        <p:spPr>
          <a:xfrm flipV="1">
            <a:off x="6947411" y="4780025"/>
            <a:ext cx="682514" cy="255632"/>
          </a:xfrm>
          <a:prstGeom prst="straightConnector1">
            <a:avLst/>
          </a:prstGeom>
          <a:ln w="28575">
            <a:solidFill>
              <a:schemeClr val="accent2"/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931041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Oval 16">
            <a:extLst>
              <a:ext uri="{FF2B5EF4-FFF2-40B4-BE49-F238E27FC236}">
                <a16:creationId xmlns:a16="http://schemas.microsoft.com/office/drawing/2014/main" xmlns="" id="{15F4D9C9-CBF5-4570-9F65-F13FCD2DDCD7}"/>
              </a:ext>
            </a:extLst>
          </p:cNvPr>
          <p:cNvSpPr/>
          <p:nvPr/>
        </p:nvSpPr>
        <p:spPr>
          <a:xfrm>
            <a:off x="4262386" y="2705100"/>
            <a:ext cx="1295270" cy="129527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xmlns="" id="{750F7546-A866-454E-90FD-98F125C3FEBA}"/>
              </a:ext>
            </a:extLst>
          </p:cNvPr>
          <p:cNvSpPr/>
          <p:nvPr/>
        </p:nvSpPr>
        <p:spPr>
          <a:xfrm>
            <a:off x="4319222" y="2761936"/>
            <a:ext cx="1181599" cy="1181599"/>
          </a:xfrm>
          <a:prstGeom prst="ellipse">
            <a:avLst/>
          </a:prstGeom>
          <a:noFill/>
          <a:ln w="15875" cap="flat">
            <a:solidFill>
              <a:schemeClr val="accent1">
                <a:lumMod val="90000"/>
              </a:schemeClr>
            </a:solidFill>
            <a:prstDash val="dash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xmlns="" id="{EB2BBEBD-D852-413C-A903-56B8F6ABC754}"/>
              </a:ext>
            </a:extLst>
          </p:cNvPr>
          <p:cNvGrpSpPr/>
          <p:nvPr/>
        </p:nvGrpSpPr>
        <p:grpSpPr>
          <a:xfrm>
            <a:off x="5899254" y="2857630"/>
            <a:ext cx="4777152" cy="1142740"/>
            <a:chOff x="4970012" y="2643325"/>
            <a:chExt cx="4777152" cy="1142740"/>
          </a:xfrm>
          <a:solidFill>
            <a:schemeClr val="accent3"/>
          </a:solidFill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xmlns="" id="{5CF5BDA4-10C7-46A6-AC30-523A3FC438AC}"/>
                </a:ext>
              </a:extLst>
            </p:cNvPr>
            <p:cNvSpPr txBox="1"/>
            <p:nvPr/>
          </p:nvSpPr>
          <p:spPr>
            <a:xfrm>
              <a:off x="4970012" y="2643325"/>
              <a:ext cx="4777152" cy="83099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48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  <a:cs typeface="Arial" pitchFamily="34" charset="0"/>
                </a:rPr>
                <a:t>Section</a:t>
              </a:r>
              <a:r>
                <a:rPr lang="en-US" altLang="ko-KR" sz="48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  <a:cs typeface="Arial" pitchFamily="34" charset="0"/>
                </a:rPr>
                <a:t> </a:t>
              </a:r>
              <a:r>
                <a:rPr lang="en-US" altLang="ko-KR" sz="48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  <a:cs typeface="Arial" pitchFamily="34" charset="0"/>
                </a:rPr>
                <a:t>Break</a:t>
              </a:r>
              <a:endParaRPr lang="ko-KR" altLang="en-US" sz="4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xmlns="" id="{C062103B-F514-4BE9-B5B2-C13878D2FE7C}"/>
                </a:ext>
              </a:extLst>
            </p:cNvPr>
            <p:cNvSpPr txBox="1"/>
            <p:nvPr/>
          </p:nvSpPr>
          <p:spPr>
            <a:xfrm>
              <a:off x="4970012" y="3406409"/>
              <a:ext cx="4777096" cy="37965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867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itchFamily="34" charset="0"/>
                </a:rPr>
                <a:t>Insert the Subtitle of Your Presentation</a:t>
              </a:r>
              <a:endParaRPr lang="ko-KR" altLang="en-US" sz="1867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xmlns="" id="{826AA191-D1D3-4579-B3BC-3E6929717B92}"/>
              </a:ext>
            </a:extLst>
          </p:cNvPr>
          <p:cNvGrpSpPr/>
          <p:nvPr/>
        </p:nvGrpSpPr>
        <p:grpSpPr>
          <a:xfrm>
            <a:off x="4491463" y="2989002"/>
            <a:ext cx="837117" cy="727467"/>
            <a:chOff x="4617005" y="2953335"/>
            <a:chExt cx="837117" cy="727467"/>
          </a:xfrm>
          <a:solidFill>
            <a:schemeClr val="accent1">
              <a:lumMod val="90000"/>
            </a:schemeClr>
          </a:solidFill>
        </p:grpSpPr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xmlns="" id="{589EECD9-0B68-470E-940C-D972B7D2EBD2}"/>
                </a:ext>
              </a:extLst>
            </p:cNvPr>
            <p:cNvSpPr/>
            <p:nvPr/>
          </p:nvSpPr>
          <p:spPr>
            <a:xfrm>
              <a:off x="4617005" y="2953335"/>
              <a:ext cx="837117" cy="316009"/>
            </a:xfrm>
            <a:custGeom>
              <a:avLst/>
              <a:gdLst/>
              <a:ahLst/>
              <a:cxnLst/>
              <a:rect l="l" t="t" r="r" b="b"/>
              <a:pathLst>
                <a:path w="2354461" h="888801">
                  <a:moveTo>
                    <a:pt x="98422" y="739378"/>
                  </a:moveTo>
                  <a:cubicBezTo>
                    <a:pt x="55826" y="739378"/>
                    <a:pt x="34528" y="746664"/>
                    <a:pt x="34528" y="761237"/>
                  </a:cubicBezTo>
                  <a:cubicBezTo>
                    <a:pt x="34528" y="783574"/>
                    <a:pt x="90041" y="794742"/>
                    <a:pt x="201067" y="794742"/>
                  </a:cubicBezTo>
                  <a:cubicBezTo>
                    <a:pt x="265478" y="794742"/>
                    <a:pt x="320024" y="792940"/>
                    <a:pt x="364703" y="789338"/>
                  </a:cubicBezTo>
                  <a:cubicBezTo>
                    <a:pt x="234466" y="756031"/>
                    <a:pt x="145706" y="739378"/>
                    <a:pt x="98422" y="739378"/>
                  </a:cubicBezTo>
                  <a:close/>
                  <a:moveTo>
                    <a:pt x="1840064" y="521493"/>
                  </a:moveTo>
                  <a:cubicBezTo>
                    <a:pt x="1808321" y="521493"/>
                    <a:pt x="1764475" y="555178"/>
                    <a:pt x="1708528" y="622548"/>
                  </a:cubicBezTo>
                  <a:cubicBezTo>
                    <a:pt x="1652581" y="689917"/>
                    <a:pt x="1624608" y="743809"/>
                    <a:pt x="1624608" y="784222"/>
                  </a:cubicBezTo>
                  <a:cubicBezTo>
                    <a:pt x="1624608" y="801554"/>
                    <a:pt x="1631711" y="810220"/>
                    <a:pt x="1645918" y="810220"/>
                  </a:cubicBezTo>
                  <a:cubicBezTo>
                    <a:pt x="1668683" y="810220"/>
                    <a:pt x="1711908" y="767323"/>
                    <a:pt x="1775594" y="681530"/>
                  </a:cubicBezTo>
                  <a:cubicBezTo>
                    <a:pt x="1828130" y="610459"/>
                    <a:pt x="1854398" y="562669"/>
                    <a:pt x="1854398" y="538162"/>
                  </a:cubicBezTo>
                  <a:cubicBezTo>
                    <a:pt x="1854398" y="527050"/>
                    <a:pt x="1849620" y="521493"/>
                    <a:pt x="1840064" y="521493"/>
                  </a:cubicBezTo>
                  <a:close/>
                  <a:moveTo>
                    <a:pt x="1158106" y="520303"/>
                  </a:moveTo>
                  <a:cubicBezTo>
                    <a:pt x="1126970" y="520303"/>
                    <a:pt x="1086902" y="552786"/>
                    <a:pt x="1037904" y="617753"/>
                  </a:cubicBezTo>
                  <a:cubicBezTo>
                    <a:pt x="988905" y="682719"/>
                    <a:pt x="964406" y="737037"/>
                    <a:pt x="964406" y="780706"/>
                  </a:cubicBezTo>
                  <a:cubicBezTo>
                    <a:pt x="964406" y="785426"/>
                    <a:pt x="964949" y="789557"/>
                    <a:pt x="966034" y="793097"/>
                  </a:cubicBezTo>
                  <a:lnTo>
                    <a:pt x="966062" y="793146"/>
                  </a:lnTo>
                  <a:lnTo>
                    <a:pt x="971624" y="792128"/>
                  </a:lnTo>
                  <a:cubicBezTo>
                    <a:pt x="978818" y="794993"/>
                    <a:pt x="983434" y="799470"/>
                    <a:pt x="985475" y="805560"/>
                  </a:cubicBezTo>
                  <a:lnTo>
                    <a:pt x="984268" y="808068"/>
                  </a:lnTo>
                  <a:lnTo>
                    <a:pt x="990460" y="809029"/>
                  </a:lnTo>
                  <a:cubicBezTo>
                    <a:pt x="1028480" y="809029"/>
                    <a:pt x="1070462" y="778755"/>
                    <a:pt x="1116406" y="718207"/>
                  </a:cubicBezTo>
                  <a:cubicBezTo>
                    <a:pt x="1105114" y="708335"/>
                    <a:pt x="1099468" y="695151"/>
                    <a:pt x="1099468" y="678656"/>
                  </a:cubicBezTo>
                  <a:cubicBezTo>
                    <a:pt x="1099468" y="656877"/>
                    <a:pt x="1108039" y="634580"/>
                    <a:pt x="1125182" y="611762"/>
                  </a:cubicBezTo>
                  <a:cubicBezTo>
                    <a:pt x="1142326" y="588945"/>
                    <a:pt x="1160115" y="577537"/>
                    <a:pt x="1178551" y="577537"/>
                  </a:cubicBezTo>
                  <a:lnTo>
                    <a:pt x="1191558" y="580412"/>
                  </a:lnTo>
                  <a:lnTo>
                    <a:pt x="1190120" y="575158"/>
                  </a:lnTo>
                  <a:cubicBezTo>
                    <a:pt x="1189266" y="569563"/>
                    <a:pt x="1188839" y="563054"/>
                    <a:pt x="1188839" y="555631"/>
                  </a:cubicBezTo>
                  <a:cubicBezTo>
                    <a:pt x="1188839" y="532079"/>
                    <a:pt x="1178595" y="520303"/>
                    <a:pt x="1158106" y="520303"/>
                  </a:cubicBezTo>
                  <a:close/>
                  <a:moveTo>
                    <a:pt x="1123643" y="78581"/>
                  </a:moveTo>
                  <a:cubicBezTo>
                    <a:pt x="1098789" y="78581"/>
                    <a:pt x="1062450" y="106592"/>
                    <a:pt x="1014626" y="162613"/>
                  </a:cubicBezTo>
                  <a:cubicBezTo>
                    <a:pt x="970722" y="214188"/>
                    <a:pt x="921996" y="292624"/>
                    <a:pt x="868449" y="397920"/>
                  </a:cubicBezTo>
                  <a:cubicBezTo>
                    <a:pt x="921048" y="346084"/>
                    <a:pt x="977078" y="285362"/>
                    <a:pt x="1036541" y="215754"/>
                  </a:cubicBezTo>
                  <a:cubicBezTo>
                    <a:pt x="1096004" y="146146"/>
                    <a:pt x="1125736" y="100732"/>
                    <a:pt x="1125736" y="79511"/>
                  </a:cubicBezTo>
                  <a:cubicBezTo>
                    <a:pt x="1125736" y="78891"/>
                    <a:pt x="1125038" y="78581"/>
                    <a:pt x="1123643" y="78581"/>
                  </a:cubicBezTo>
                  <a:close/>
                  <a:moveTo>
                    <a:pt x="632566" y="0"/>
                  </a:moveTo>
                  <a:cubicBezTo>
                    <a:pt x="686987" y="0"/>
                    <a:pt x="730797" y="14366"/>
                    <a:pt x="763995" y="43099"/>
                  </a:cubicBezTo>
                  <a:cubicBezTo>
                    <a:pt x="797193" y="71833"/>
                    <a:pt x="813792" y="110436"/>
                    <a:pt x="813792" y="158911"/>
                  </a:cubicBezTo>
                  <a:cubicBezTo>
                    <a:pt x="813792" y="241591"/>
                    <a:pt x="775315" y="326760"/>
                    <a:pt x="698362" y="414416"/>
                  </a:cubicBezTo>
                  <a:cubicBezTo>
                    <a:pt x="621408" y="502073"/>
                    <a:pt x="546100" y="545901"/>
                    <a:pt x="472436" y="545901"/>
                  </a:cubicBezTo>
                  <a:cubicBezTo>
                    <a:pt x="439558" y="545901"/>
                    <a:pt x="411733" y="535505"/>
                    <a:pt x="388962" y="514712"/>
                  </a:cubicBezTo>
                  <a:cubicBezTo>
                    <a:pt x="366191" y="493920"/>
                    <a:pt x="354806" y="468067"/>
                    <a:pt x="354806" y="437154"/>
                  </a:cubicBezTo>
                  <a:cubicBezTo>
                    <a:pt x="354806" y="413261"/>
                    <a:pt x="362410" y="392373"/>
                    <a:pt x="377619" y="374488"/>
                  </a:cubicBezTo>
                  <a:cubicBezTo>
                    <a:pt x="392827" y="356604"/>
                    <a:pt x="411231" y="347662"/>
                    <a:pt x="432829" y="347662"/>
                  </a:cubicBezTo>
                  <a:cubicBezTo>
                    <a:pt x="465348" y="347662"/>
                    <a:pt x="481608" y="363475"/>
                    <a:pt x="481608" y="395101"/>
                  </a:cubicBezTo>
                  <a:cubicBezTo>
                    <a:pt x="481608" y="410889"/>
                    <a:pt x="475768" y="424977"/>
                    <a:pt x="464088" y="437364"/>
                  </a:cubicBezTo>
                  <a:cubicBezTo>
                    <a:pt x="452408" y="449751"/>
                    <a:pt x="438903" y="455944"/>
                    <a:pt x="423574" y="455944"/>
                  </a:cubicBezTo>
                  <a:cubicBezTo>
                    <a:pt x="416822" y="455944"/>
                    <a:pt x="410939" y="455142"/>
                    <a:pt x="405925" y="453538"/>
                  </a:cubicBezTo>
                  <a:lnTo>
                    <a:pt x="393629" y="446404"/>
                  </a:lnTo>
                  <a:lnTo>
                    <a:pt x="397659" y="466110"/>
                  </a:lnTo>
                  <a:cubicBezTo>
                    <a:pt x="401622" y="474899"/>
                    <a:pt x="407566" y="482792"/>
                    <a:pt x="415491" y="489788"/>
                  </a:cubicBezTo>
                  <a:cubicBezTo>
                    <a:pt x="431341" y="503781"/>
                    <a:pt x="451535" y="510778"/>
                    <a:pt x="476073" y="510778"/>
                  </a:cubicBezTo>
                  <a:cubicBezTo>
                    <a:pt x="536652" y="510778"/>
                    <a:pt x="602131" y="470163"/>
                    <a:pt x="672508" y="388934"/>
                  </a:cubicBezTo>
                  <a:cubicBezTo>
                    <a:pt x="742885" y="307705"/>
                    <a:pt x="778073" y="231449"/>
                    <a:pt x="778073" y="160167"/>
                  </a:cubicBezTo>
                  <a:cubicBezTo>
                    <a:pt x="778073" y="123636"/>
                    <a:pt x="765542" y="93563"/>
                    <a:pt x="740480" y="69949"/>
                  </a:cubicBezTo>
                  <a:cubicBezTo>
                    <a:pt x="715418" y="46335"/>
                    <a:pt x="683106" y="34528"/>
                    <a:pt x="643542" y="34528"/>
                  </a:cubicBezTo>
                  <a:cubicBezTo>
                    <a:pt x="544323" y="34528"/>
                    <a:pt x="448675" y="84843"/>
                    <a:pt x="356597" y="185472"/>
                  </a:cubicBezTo>
                  <a:cubicBezTo>
                    <a:pt x="264519" y="286102"/>
                    <a:pt x="218480" y="390717"/>
                    <a:pt x="218480" y="499318"/>
                  </a:cubicBezTo>
                  <a:cubicBezTo>
                    <a:pt x="218480" y="548549"/>
                    <a:pt x="233993" y="586976"/>
                    <a:pt x="265021" y="614599"/>
                  </a:cubicBezTo>
                  <a:cubicBezTo>
                    <a:pt x="296048" y="642223"/>
                    <a:pt x="339378" y="656034"/>
                    <a:pt x="395008" y="656034"/>
                  </a:cubicBezTo>
                  <a:cubicBezTo>
                    <a:pt x="443712" y="656034"/>
                    <a:pt x="492438" y="643881"/>
                    <a:pt x="541185" y="619576"/>
                  </a:cubicBezTo>
                  <a:cubicBezTo>
                    <a:pt x="589933" y="595270"/>
                    <a:pt x="649991" y="552909"/>
                    <a:pt x="721361" y="492491"/>
                  </a:cubicBezTo>
                  <a:cubicBezTo>
                    <a:pt x="782293" y="390376"/>
                    <a:pt x="826399" y="319717"/>
                    <a:pt x="853678" y="280513"/>
                  </a:cubicBezTo>
                  <a:cubicBezTo>
                    <a:pt x="880672" y="241594"/>
                    <a:pt x="912753" y="202564"/>
                    <a:pt x="949923" y="163422"/>
                  </a:cubicBezTo>
                  <a:cubicBezTo>
                    <a:pt x="1024269" y="85430"/>
                    <a:pt x="1082238" y="46434"/>
                    <a:pt x="1123829" y="46434"/>
                  </a:cubicBezTo>
                  <a:cubicBezTo>
                    <a:pt x="1148119" y="46434"/>
                    <a:pt x="1160264" y="57410"/>
                    <a:pt x="1160264" y="79362"/>
                  </a:cubicBezTo>
                  <a:cubicBezTo>
                    <a:pt x="1160264" y="109791"/>
                    <a:pt x="1125682" y="165053"/>
                    <a:pt x="1056517" y="245148"/>
                  </a:cubicBezTo>
                  <a:cubicBezTo>
                    <a:pt x="987352" y="325242"/>
                    <a:pt x="921172" y="388469"/>
                    <a:pt x="857975" y="434829"/>
                  </a:cubicBezTo>
                  <a:cubicBezTo>
                    <a:pt x="809464" y="541160"/>
                    <a:pt x="758692" y="619443"/>
                    <a:pt x="705659" y="669675"/>
                  </a:cubicBezTo>
                  <a:cubicBezTo>
                    <a:pt x="652627" y="719908"/>
                    <a:pt x="584067" y="752884"/>
                    <a:pt x="499979" y="768604"/>
                  </a:cubicBezTo>
                  <a:cubicBezTo>
                    <a:pt x="647740" y="801917"/>
                    <a:pt x="736719" y="821943"/>
                    <a:pt x="766916" y="828684"/>
                  </a:cubicBezTo>
                  <a:cubicBezTo>
                    <a:pt x="797113" y="835425"/>
                    <a:pt x="825922" y="838795"/>
                    <a:pt x="853343" y="838795"/>
                  </a:cubicBezTo>
                  <a:cubicBezTo>
                    <a:pt x="872086" y="838795"/>
                    <a:pt x="890022" y="835334"/>
                    <a:pt x="907149" y="828412"/>
                  </a:cubicBezTo>
                  <a:lnTo>
                    <a:pt x="928291" y="817474"/>
                  </a:lnTo>
                  <a:lnTo>
                    <a:pt x="920948" y="810397"/>
                  </a:lnTo>
                  <a:cubicBezTo>
                    <a:pt x="902295" y="788686"/>
                    <a:pt x="892969" y="762883"/>
                    <a:pt x="892969" y="732988"/>
                  </a:cubicBezTo>
                  <a:cubicBezTo>
                    <a:pt x="892969" y="668979"/>
                    <a:pt x="932284" y="615156"/>
                    <a:pt x="1010915" y="571518"/>
                  </a:cubicBezTo>
                  <a:cubicBezTo>
                    <a:pt x="1071513" y="516340"/>
                    <a:pt x="1121026" y="488751"/>
                    <a:pt x="1159455" y="488751"/>
                  </a:cubicBezTo>
                  <a:cubicBezTo>
                    <a:pt x="1201269" y="488751"/>
                    <a:pt x="1222176" y="510592"/>
                    <a:pt x="1222176" y="554273"/>
                  </a:cubicBezTo>
                  <a:cubicBezTo>
                    <a:pt x="1222176" y="601532"/>
                    <a:pt x="1198637" y="654295"/>
                    <a:pt x="1151558" y="712561"/>
                  </a:cubicBezTo>
                  <a:cubicBezTo>
                    <a:pt x="1153108" y="711389"/>
                    <a:pt x="1157694" y="710803"/>
                    <a:pt x="1165315" y="710803"/>
                  </a:cubicBezTo>
                  <a:cubicBezTo>
                    <a:pt x="1180377" y="710803"/>
                    <a:pt x="1198762" y="703242"/>
                    <a:pt x="1220470" y="688120"/>
                  </a:cubicBezTo>
                  <a:cubicBezTo>
                    <a:pt x="1242177" y="672999"/>
                    <a:pt x="1260264" y="654273"/>
                    <a:pt x="1274731" y="631943"/>
                  </a:cubicBezTo>
                  <a:cubicBezTo>
                    <a:pt x="1281298" y="623627"/>
                    <a:pt x="1287493" y="619469"/>
                    <a:pt x="1293316" y="619469"/>
                  </a:cubicBezTo>
                  <a:lnTo>
                    <a:pt x="1294724" y="619919"/>
                  </a:lnTo>
                  <a:lnTo>
                    <a:pt x="1296460" y="617306"/>
                  </a:lnTo>
                  <a:cubicBezTo>
                    <a:pt x="1324155" y="580679"/>
                    <a:pt x="1361173" y="549281"/>
                    <a:pt x="1407514" y="523112"/>
                  </a:cubicBezTo>
                  <a:cubicBezTo>
                    <a:pt x="1447226" y="500205"/>
                    <a:pt x="1479978" y="488751"/>
                    <a:pt x="1505768" y="488751"/>
                  </a:cubicBezTo>
                  <a:cubicBezTo>
                    <a:pt x="1542926" y="488751"/>
                    <a:pt x="1561505" y="509826"/>
                    <a:pt x="1561505" y="551975"/>
                  </a:cubicBezTo>
                  <a:cubicBezTo>
                    <a:pt x="1561505" y="581158"/>
                    <a:pt x="1551482" y="610559"/>
                    <a:pt x="1531437" y="640179"/>
                  </a:cubicBezTo>
                  <a:cubicBezTo>
                    <a:pt x="1511391" y="669799"/>
                    <a:pt x="1490114" y="684609"/>
                    <a:pt x="1467603" y="684609"/>
                  </a:cubicBezTo>
                  <a:cubicBezTo>
                    <a:pt x="1442098" y="684609"/>
                    <a:pt x="1429345" y="671903"/>
                    <a:pt x="1429345" y="646490"/>
                  </a:cubicBezTo>
                  <a:cubicBezTo>
                    <a:pt x="1429345" y="620948"/>
                    <a:pt x="1449437" y="598382"/>
                    <a:pt x="1489621" y="578792"/>
                  </a:cubicBezTo>
                  <a:cubicBezTo>
                    <a:pt x="1512937" y="567333"/>
                    <a:pt x="1524595" y="553002"/>
                    <a:pt x="1524595" y="535800"/>
                  </a:cubicBezTo>
                  <a:cubicBezTo>
                    <a:pt x="1524595" y="526262"/>
                    <a:pt x="1519023" y="521493"/>
                    <a:pt x="1507880" y="521493"/>
                  </a:cubicBezTo>
                  <a:cubicBezTo>
                    <a:pt x="1479826" y="521493"/>
                    <a:pt x="1443253" y="552182"/>
                    <a:pt x="1398161" y="613558"/>
                  </a:cubicBezTo>
                  <a:cubicBezTo>
                    <a:pt x="1353069" y="674934"/>
                    <a:pt x="1330523" y="726185"/>
                    <a:pt x="1330523" y="767311"/>
                  </a:cubicBezTo>
                  <a:cubicBezTo>
                    <a:pt x="1330523" y="795917"/>
                    <a:pt x="1343474" y="810220"/>
                    <a:pt x="1369377" y="810220"/>
                  </a:cubicBezTo>
                  <a:cubicBezTo>
                    <a:pt x="1419185" y="810220"/>
                    <a:pt x="1489301" y="750667"/>
                    <a:pt x="1579727" y="631561"/>
                  </a:cubicBezTo>
                  <a:cubicBezTo>
                    <a:pt x="1586275" y="623518"/>
                    <a:pt x="1593078" y="619497"/>
                    <a:pt x="1600135" y="619497"/>
                  </a:cubicBezTo>
                  <a:lnTo>
                    <a:pt x="1603939" y="621579"/>
                  </a:lnTo>
                  <a:lnTo>
                    <a:pt x="1624707" y="599628"/>
                  </a:lnTo>
                  <a:cubicBezTo>
                    <a:pt x="1651893" y="574203"/>
                    <a:pt x="1687234" y="550087"/>
                    <a:pt x="1730732" y="527279"/>
                  </a:cubicBezTo>
                  <a:cubicBezTo>
                    <a:pt x="1772552" y="501594"/>
                    <a:pt x="1808652" y="488751"/>
                    <a:pt x="1839032" y="488751"/>
                  </a:cubicBezTo>
                  <a:cubicBezTo>
                    <a:pt x="1863384" y="488751"/>
                    <a:pt x="1878604" y="497568"/>
                    <a:pt x="1884692" y="515200"/>
                  </a:cubicBezTo>
                  <a:lnTo>
                    <a:pt x="1886928" y="530310"/>
                  </a:lnTo>
                  <a:lnTo>
                    <a:pt x="1894098" y="493514"/>
                  </a:lnTo>
                  <a:cubicBezTo>
                    <a:pt x="1910717" y="496236"/>
                    <a:pt x="1923135" y="497597"/>
                    <a:pt x="1931352" y="497597"/>
                  </a:cubicBezTo>
                  <a:cubicBezTo>
                    <a:pt x="1941274" y="497597"/>
                    <a:pt x="1959080" y="496236"/>
                    <a:pt x="1984772" y="493514"/>
                  </a:cubicBezTo>
                  <a:lnTo>
                    <a:pt x="1869765" y="688218"/>
                  </a:lnTo>
                  <a:cubicBezTo>
                    <a:pt x="1842058" y="742063"/>
                    <a:pt x="1828205" y="777562"/>
                    <a:pt x="1828205" y="794714"/>
                  </a:cubicBezTo>
                  <a:cubicBezTo>
                    <a:pt x="1828205" y="805051"/>
                    <a:pt x="1831615" y="810220"/>
                    <a:pt x="1838437" y="810220"/>
                  </a:cubicBezTo>
                  <a:cubicBezTo>
                    <a:pt x="1850529" y="810220"/>
                    <a:pt x="1873086" y="793038"/>
                    <a:pt x="1906107" y="758674"/>
                  </a:cubicBezTo>
                  <a:cubicBezTo>
                    <a:pt x="1939128" y="724311"/>
                    <a:pt x="1972825" y="681806"/>
                    <a:pt x="2007198" y="631161"/>
                  </a:cubicBezTo>
                  <a:cubicBezTo>
                    <a:pt x="2009530" y="627273"/>
                    <a:pt x="2012076" y="624357"/>
                    <a:pt x="2014837" y="622413"/>
                  </a:cubicBezTo>
                  <a:lnTo>
                    <a:pt x="2023656" y="619532"/>
                  </a:lnTo>
                  <a:lnTo>
                    <a:pt x="2026323" y="614982"/>
                  </a:lnTo>
                  <a:cubicBezTo>
                    <a:pt x="2041405" y="589387"/>
                    <a:pt x="2059872" y="558417"/>
                    <a:pt x="2081724" y="522070"/>
                  </a:cubicBezTo>
                  <a:cubicBezTo>
                    <a:pt x="2151313" y="406263"/>
                    <a:pt x="2212066" y="302685"/>
                    <a:pt x="2263983" y="211336"/>
                  </a:cubicBezTo>
                  <a:cubicBezTo>
                    <a:pt x="2280335" y="214449"/>
                    <a:pt x="2292663" y="216005"/>
                    <a:pt x="2300966" y="216005"/>
                  </a:cubicBezTo>
                  <a:cubicBezTo>
                    <a:pt x="2314609" y="216005"/>
                    <a:pt x="2332440" y="213670"/>
                    <a:pt x="2354461" y="209001"/>
                  </a:cubicBezTo>
                  <a:cubicBezTo>
                    <a:pt x="2190762" y="491359"/>
                    <a:pt x="2095466" y="656341"/>
                    <a:pt x="2068571" y="703947"/>
                  </a:cubicBezTo>
                  <a:cubicBezTo>
                    <a:pt x="2041677" y="751554"/>
                    <a:pt x="2028230" y="782191"/>
                    <a:pt x="2028230" y="795858"/>
                  </a:cubicBezTo>
                  <a:cubicBezTo>
                    <a:pt x="2028230" y="805433"/>
                    <a:pt x="2031445" y="810220"/>
                    <a:pt x="2037875" y="810220"/>
                  </a:cubicBezTo>
                  <a:cubicBezTo>
                    <a:pt x="2066388" y="810220"/>
                    <a:pt x="2122726" y="750627"/>
                    <a:pt x="2206888" y="631440"/>
                  </a:cubicBezTo>
                  <a:cubicBezTo>
                    <a:pt x="2210863" y="623478"/>
                    <a:pt x="2217170" y="619497"/>
                    <a:pt x="2225808" y="619497"/>
                  </a:cubicBezTo>
                  <a:cubicBezTo>
                    <a:pt x="2234750" y="621704"/>
                    <a:pt x="2239221" y="626839"/>
                    <a:pt x="2239221" y="634900"/>
                  </a:cubicBezTo>
                  <a:cubicBezTo>
                    <a:pt x="2239221" y="640469"/>
                    <a:pt x="2236149" y="646326"/>
                    <a:pt x="2230003" y="652471"/>
                  </a:cubicBezTo>
                  <a:lnTo>
                    <a:pt x="2205763" y="685753"/>
                  </a:lnTo>
                  <a:cubicBezTo>
                    <a:pt x="2129916" y="790559"/>
                    <a:pt x="2072335" y="842962"/>
                    <a:pt x="2033020" y="842962"/>
                  </a:cubicBezTo>
                  <a:cubicBezTo>
                    <a:pt x="2012525" y="842962"/>
                    <a:pt x="1995887" y="835405"/>
                    <a:pt x="1983107" y="820289"/>
                  </a:cubicBezTo>
                  <a:cubicBezTo>
                    <a:pt x="1970326" y="805174"/>
                    <a:pt x="1963936" y="786380"/>
                    <a:pt x="1963936" y="763907"/>
                  </a:cubicBezTo>
                  <a:lnTo>
                    <a:pt x="1966887" y="737509"/>
                  </a:lnTo>
                  <a:lnTo>
                    <a:pt x="1954039" y="752903"/>
                  </a:lnTo>
                  <a:cubicBezTo>
                    <a:pt x="1904163" y="812942"/>
                    <a:pt x="1863992" y="842962"/>
                    <a:pt x="1833525" y="842962"/>
                  </a:cubicBezTo>
                  <a:cubicBezTo>
                    <a:pt x="1811852" y="842962"/>
                    <a:pt x="1794335" y="835014"/>
                    <a:pt x="1780975" y="819117"/>
                  </a:cubicBezTo>
                  <a:cubicBezTo>
                    <a:pt x="1767615" y="803220"/>
                    <a:pt x="1760934" y="783657"/>
                    <a:pt x="1760934" y="760428"/>
                  </a:cubicBezTo>
                  <a:lnTo>
                    <a:pt x="1765073" y="732604"/>
                  </a:lnTo>
                  <a:lnTo>
                    <a:pt x="1761360" y="739906"/>
                  </a:lnTo>
                  <a:cubicBezTo>
                    <a:pt x="1743356" y="772831"/>
                    <a:pt x="1726043" y="796960"/>
                    <a:pt x="1709421" y="812294"/>
                  </a:cubicBezTo>
                  <a:cubicBezTo>
                    <a:pt x="1687258" y="832740"/>
                    <a:pt x="1664705" y="842962"/>
                    <a:pt x="1641760" y="842962"/>
                  </a:cubicBezTo>
                  <a:cubicBezTo>
                    <a:pt x="1617123" y="842962"/>
                    <a:pt x="1596794" y="832856"/>
                    <a:pt x="1580773" y="812643"/>
                  </a:cubicBezTo>
                  <a:cubicBezTo>
                    <a:pt x="1564753" y="792430"/>
                    <a:pt x="1556742" y="767435"/>
                    <a:pt x="1556742" y="737657"/>
                  </a:cubicBezTo>
                  <a:cubicBezTo>
                    <a:pt x="1556742" y="727728"/>
                    <a:pt x="1557648" y="717945"/>
                    <a:pt x="1559461" y="708307"/>
                  </a:cubicBezTo>
                  <a:lnTo>
                    <a:pt x="1560453" y="704842"/>
                  </a:lnTo>
                  <a:lnTo>
                    <a:pt x="1548036" y="718910"/>
                  </a:lnTo>
                  <a:cubicBezTo>
                    <a:pt x="1541797" y="725900"/>
                    <a:pt x="1535112" y="733319"/>
                    <a:pt x="1527981" y="741164"/>
                  </a:cubicBezTo>
                  <a:cubicBezTo>
                    <a:pt x="1465827" y="809029"/>
                    <a:pt x="1411827" y="842962"/>
                    <a:pt x="1365982" y="842962"/>
                  </a:cubicBezTo>
                  <a:cubicBezTo>
                    <a:pt x="1335255" y="842962"/>
                    <a:pt x="1309063" y="831368"/>
                    <a:pt x="1287405" y="808178"/>
                  </a:cubicBezTo>
                  <a:cubicBezTo>
                    <a:pt x="1265748" y="784989"/>
                    <a:pt x="1254919" y="757395"/>
                    <a:pt x="1254919" y="725397"/>
                  </a:cubicBezTo>
                  <a:cubicBezTo>
                    <a:pt x="1254919" y="716539"/>
                    <a:pt x="1255784" y="707643"/>
                    <a:pt x="1257515" y="698710"/>
                  </a:cubicBezTo>
                  <a:lnTo>
                    <a:pt x="1258185" y="696394"/>
                  </a:lnTo>
                  <a:lnTo>
                    <a:pt x="1242980" y="709850"/>
                  </a:lnTo>
                  <a:cubicBezTo>
                    <a:pt x="1216363" y="730329"/>
                    <a:pt x="1190890" y="740568"/>
                    <a:pt x="1166561" y="740568"/>
                  </a:cubicBezTo>
                  <a:cubicBezTo>
                    <a:pt x="1152379" y="740568"/>
                    <a:pt x="1143028" y="738234"/>
                    <a:pt x="1138507" y="733564"/>
                  </a:cubicBezTo>
                  <a:cubicBezTo>
                    <a:pt x="1088799" y="806496"/>
                    <a:pt x="1039155" y="842962"/>
                    <a:pt x="989577" y="842962"/>
                  </a:cubicBezTo>
                  <a:cubicBezTo>
                    <a:pt x="982802" y="842962"/>
                    <a:pt x="976291" y="842284"/>
                    <a:pt x="970044" y="840927"/>
                  </a:cubicBezTo>
                  <a:lnTo>
                    <a:pt x="960751" y="837766"/>
                  </a:lnTo>
                  <a:lnTo>
                    <a:pt x="949077" y="847697"/>
                  </a:lnTo>
                  <a:cubicBezTo>
                    <a:pt x="908949" y="875100"/>
                    <a:pt x="851170" y="888801"/>
                    <a:pt x="775739" y="888801"/>
                  </a:cubicBezTo>
                  <a:cubicBezTo>
                    <a:pt x="721435" y="888801"/>
                    <a:pt x="669360" y="883698"/>
                    <a:pt x="619516" y="873491"/>
                  </a:cubicBezTo>
                  <a:cubicBezTo>
                    <a:pt x="569671" y="863284"/>
                    <a:pt x="494894" y="842122"/>
                    <a:pt x="395185" y="810006"/>
                  </a:cubicBezTo>
                  <a:cubicBezTo>
                    <a:pt x="331617" y="822849"/>
                    <a:pt x="264933" y="829270"/>
                    <a:pt x="195132" y="829270"/>
                  </a:cubicBezTo>
                  <a:cubicBezTo>
                    <a:pt x="65044" y="829270"/>
                    <a:pt x="0" y="806661"/>
                    <a:pt x="0" y="761442"/>
                  </a:cubicBezTo>
                  <a:cubicBezTo>
                    <a:pt x="0" y="718554"/>
                    <a:pt x="50651" y="697111"/>
                    <a:pt x="151953" y="697111"/>
                  </a:cubicBezTo>
                  <a:cubicBezTo>
                    <a:pt x="224954" y="697111"/>
                    <a:pt x="332612" y="715711"/>
                    <a:pt x="474929" y="752912"/>
                  </a:cubicBezTo>
                  <a:cubicBezTo>
                    <a:pt x="513972" y="737341"/>
                    <a:pt x="549625" y="713618"/>
                    <a:pt x="581890" y="681744"/>
                  </a:cubicBezTo>
                  <a:cubicBezTo>
                    <a:pt x="614155" y="649870"/>
                    <a:pt x="654847" y="602124"/>
                    <a:pt x="703966" y="538506"/>
                  </a:cubicBezTo>
                  <a:cubicBezTo>
                    <a:pt x="599297" y="639877"/>
                    <a:pt x="494906" y="690562"/>
                    <a:pt x="390795" y="690562"/>
                  </a:cubicBezTo>
                  <a:cubicBezTo>
                    <a:pt x="318855" y="690562"/>
                    <a:pt x="261435" y="669208"/>
                    <a:pt x="218535" y="626501"/>
                  </a:cubicBezTo>
                  <a:cubicBezTo>
                    <a:pt x="175636" y="583794"/>
                    <a:pt x="154186" y="526253"/>
                    <a:pt x="154186" y="453879"/>
                  </a:cubicBezTo>
                  <a:cubicBezTo>
                    <a:pt x="154186" y="344924"/>
                    <a:pt x="205280" y="242039"/>
                    <a:pt x="307469" y="145223"/>
                  </a:cubicBezTo>
                  <a:cubicBezTo>
                    <a:pt x="409659" y="48408"/>
                    <a:pt x="518024" y="0"/>
                    <a:pt x="632566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xmlns="" id="{64012533-09CD-4823-81FA-2B187D83FE89}"/>
                </a:ext>
              </a:extLst>
            </p:cNvPr>
            <p:cNvSpPr/>
            <p:nvPr/>
          </p:nvSpPr>
          <p:spPr>
            <a:xfrm>
              <a:off x="4637950" y="3364792"/>
              <a:ext cx="795226" cy="316010"/>
            </a:xfrm>
            <a:custGeom>
              <a:avLst/>
              <a:gdLst/>
              <a:ahLst/>
              <a:cxnLst/>
              <a:rect l="l" t="t" r="r" b="b"/>
              <a:pathLst>
                <a:path w="1782026" h="708148">
                  <a:moveTo>
                    <a:pt x="1512310" y="429965"/>
                  </a:moveTo>
                  <a:cubicBezTo>
                    <a:pt x="1486443" y="429965"/>
                    <a:pt x="1450448" y="458036"/>
                    <a:pt x="1404326" y="514179"/>
                  </a:cubicBezTo>
                  <a:cubicBezTo>
                    <a:pt x="1358203" y="570322"/>
                    <a:pt x="1335141" y="615135"/>
                    <a:pt x="1335141" y="648617"/>
                  </a:cubicBezTo>
                  <a:cubicBezTo>
                    <a:pt x="1335141" y="663754"/>
                    <a:pt x="1340592" y="671322"/>
                    <a:pt x="1351494" y="671322"/>
                  </a:cubicBezTo>
                  <a:cubicBezTo>
                    <a:pt x="1374028" y="671322"/>
                    <a:pt x="1415951" y="627604"/>
                    <a:pt x="1477265" y="540169"/>
                  </a:cubicBezTo>
                  <a:cubicBezTo>
                    <a:pt x="1509913" y="493069"/>
                    <a:pt x="1526237" y="461627"/>
                    <a:pt x="1526237" y="445843"/>
                  </a:cubicBezTo>
                  <a:cubicBezTo>
                    <a:pt x="1526237" y="435257"/>
                    <a:pt x="1521595" y="429965"/>
                    <a:pt x="1512310" y="429965"/>
                  </a:cubicBezTo>
                  <a:close/>
                  <a:moveTo>
                    <a:pt x="1207261" y="428969"/>
                  </a:moveTo>
                  <a:cubicBezTo>
                    <a:pt x="1181234" y="428969"/>
                    <a:pt x="1147740" y="456123"/>
                    <a:pt x="1106780" y="510431"/>
                  </a:cubicBezTo>
                  <a:cubicBezTo>
                    <a:pt x="1065820" y="564739"/>
                    <a:pt x="1045340" y="610145"/>
                    <a:pt x="1045340" y="646650"/>
                  </a:cubicBezTo>
                  <a:cubicBezTo>
                    <a:pt x="1045340" y="662434"/>
                    <a:pt x="1052600" y="670327"/>
                    <a:pt x="1067120" y="670327"/>
                  </a:cubicBezTo>
                  <a:cubicBezTo>
                    <a:pt x="1098902" y="670327"/>
                    <a:pt x="1133996" y="645019"/>
                    <a:pt x="1172403" y="594405"/>
                  </a:cubicBezTo>
                  <a:cubicBezTo>
                    <a:pt x="1162963" y="586152"/>
                    <a:pt x="1158243" y="575132"/>
                    <a:pt x="1158243" y="561343"/>
                  </a:cubicBezTo>
                  <a:cubicBezTo>
                    <a:pt x="1158243" y="543137"/>
                    <a:pt x="1165409" y="524498"/>
                    <a:pt x="1179739" y="505424"/>
                  </a:cubicBezTo>
                  <a:cubicBezTo>
                    <a:pt x="1194070" y="486350"/>
                    <a:pt x="1208941" y="476813"/>
                    <a:pt x="1224352" y="476813"/>
                  </a:cubicBezTo>
                  <a:lnTo>
                    <a:pt x="1235226" y="479217"/>
                  </a:lnTo>
                  <a:lnTo>
                    <a:pt x="1234023" y="474825"/>
                  </a:lnTo>
                  <a:cubicBezTo>
                    <a:pt x="1233309" y="470147"/>
                    <a:pt x="1232952" y="464706"/>
                    <a:pt x="1232952" y="458501"/>
                  </a:cubicBezTo>
                  <a:cubicBezTo>
                    <a:pt x="1232952" y="438813"/>
                    <a:pt x="1224389" y="428969"/>
                    <a:pt x="1207261" y="428969"/>
                  </a:cubicBezTo>
                  <a:close/>
                  <a:moveTo>
                    <a:pt x="902461" y="428969"/>
                  </a:moveTo>
                  <a:cubicBezTo>
                    <a:pt x="876433" y="428969"/>
                    <a:pt x="842940" y="456123"/>
                    <a:pt x="801980" y="510431"/>
                  </a:cubicBezTo>
                  <a:cubicBezTo>
                    <a:pt x="761020" y="564739"/>
                    <a:pt x="740540" y="610145"/>
                    <a:pt x="740540" y="646650"/>
                  </a:cubicBezTo>
                  <a:cubicBezTo>
                    <a:pt x="740540" y="662434"/>
                    <a:pt x="747800" y="670327"/>
                    <a:pt x="762320" y="670327"/>
                  </a:cubicBezTo>
                  <a:cubicBezTo>
                    <a:pt x="794102" y="670327"/>
                    <a:pt x="829196" y="645019"/>
                    <a:pt x="867603" y="594405"/>
                  </a:cubicBezTo>
                  <a:cubicBezTo>
                    <a:pt x="858163" y="586152"/>
                    <a:pt x="853443" y="575132"/>
                    <a:pt x="853443" y="561343"/>
                  </a:cubicBezTo>
                  <a:cubicBezTo>
                    <a:pt x="853443" y="543137"/>
                    <a:pt x="860609" y="524498"/>
                    <a:pt x="874939" y="505424"/>
                  </a:cubicBezTo>
                  <a:cubicBezTo>
                    <a:pt x="889270" y="486350"/>
                    <a:pt x="904141" y="476813"/>
                    <a:pt x="919552" y="476813"/>
                  </a:cubicBezTo>
                  <a:lnTo>
                    <a:pt x="930426" y="479217"/>
                  </a:lnTo>
                  <a:lnTo>
                    <a:pt x="929223" y="474825"/>
                  </a:lnTo>
                  <a:cubicBezTo>
                    <a:pt x="928509" y="470147"/>
                    <a:pt x="928152" y="464706"/>
                    <a:pt x="928152" y="458501"/>
                  </a:cubicBezTo>
                  <a:cubicBezTo>
                    <a:pt x="928152" y="438813"/>
                    <a:pt x="919589" y="428969"/>
                    <a:pt x="902461" y="428969"/>
                  </a:cubicBezTo>
                  <a:close/>
                  <a:moveTo>
                    <a:pt x="716086" y="361523"/>
                  </a:moveTo>
                  <a:cubicBezTo>
                    <a:pt x="703680" y="361523"/>
                    <a:pt x="692200" y="369842"/>
                    <a:pt x="681645" y="386480"/>
                  </a:cubicBezTo>
                  <a:lnTo>
                    <a:pt x="674438" y="400133"/>
                  </a:lnTo>
                  <a:lnTo>
                    <a:pt x="695028" y="398329"/>
                  </a:lnTo>
                  <a:cubicBezTo>
                    <a:pt x="702322" y="396880"/>
                    <a:pt x="708645" y="394707"/>
                    <a:pt x="713994" y="391809"/>
                  </a:cubicBezTo>
                  <a:cubicBezTo>
                    <a:pt x="724694" y="386014"/>
                    <a:pt x="730043" y="379576"/>
                    <a:pt x="730043" y="372495"/>
                  </a:cubicBezTo>
                  <a:cubicBezTo>
                    <a:pt x="730043" y="365180"/>
                    <a:pt x="725391" y="361523"/>
                    <a:pt x="716086" y="361523"/>
                  </a:cubicBezTo>
                  <a:close/>
                  <a:moveTo>
                    <a:pt x="1704852" y="170746"/>
                  </a:moveTo>
                  <a:cubicBezTo>
                    <a:pt x="1719569" y="174002"/>
                    <a:pt x="1731686" y="175630"/>
                    <a:pt x="1741203" y="175630"/>
                  </a:cubicBezTo>
                  <a:cubicBezTo>
                    <a:pt x="1744702" y="175630"/>
                    <a:pt x="1758310" y="174979"/>
                    <a:pt x="1782026" y="173678"/>
                  </a:cubicBezTo>
                  <a:cubicBezTo>
                    <a:pt x="1658926" y="378122"/>
                    <a:pt x="1581620" y="507074"/>
                    <a:pt x="1550108" y="560534"/>
                  </a:cubicBezTo>
                  <a:cubicBezTo>
                    <a:pt x="1518933" y="613829"/>
                    <a:pt x="1503345" y="646756"/>
                    <a:pt x="1503345" y="659316"/>
                  </a:cubicBezTo>
                  <a:cubicBezTo>
                    <a:pt x="1503345" y="667320"/>
                    <a:pt x="1506520" y="671322"/>
                    <a:pt x="1512870" y="671322"/>
                  </a:cubicBezTo>
                  <a:cubicBezTo>
                    <a:pt x="1538934" y="671322"/>
                    <a:pt x="1586545" y="621018"/>
                    <a:pt x="1655702" y="520411"/>
                  </a:cubicBezTo>
                  <a:cubicBezTo>
                    <a:pt x="1659108" y="514730"/>
                    <a:pt x="1663478" y="511889"/>
                    <a:pt x="1668812" y="511889"/>
                  </a:cubicBezTo>
                  <a:cubicBezTo>
                    <a:pt x="1677733" y="511889"/>
                    <a:pt x="1682194" y="516620"/>
                    <a:pt x="1682194" y="526080"/>
                  </a:cubicBezTo>
                  <a:cubicBezTo>
                    <a:pt x="1681173" y="529133"/>
                    <a:pt x="1679203" y="532767"/>
                    <a:pt x="1676284" y="536981"/>
                  </a:cubicBezTo>
                  <a:lnTo>
                    <a:pt x="1654209" y="567275"/>
                  </a:lnTo>
                  <a:cubicBezTo>
                    <a:pt x="1590801" y="654887"/>
                    <a:pt x="1542659" y="698692"/>
                    <a:pt x="1509783" y="698692"/>
                  </a:cubicBezTo>
                  <a:cubicBezTo>
                    <a:pt x="1491666" y="698692"/>
                    <a:pt x="1477023" y="692048"/>
                    <a:pt x="1465855" y="678759"/>
                  </a:cubicBezTo>
                  <a:cubicBezTo>
                    <a:pt x="1454686" y="665471"/>
                    <a:pt x="1449102" y="648793"/>
                    <a:pt x="1449102" y="628727"/>
                  </a:cubicBezTo>
                  <a:cubicBezTo>
                    <a:pt x="1449102" y="609485"/>
                    <a:pt x="1454936" y="592471"/>
                    <a:pt x="1466605" y="577687"/>
                  </a:cubicBezTo>
                  <a:cubicBezTo>
                    <a:pt x="1419894" y="658357"/>
                    <a:pt x="1380847" y="698692"/>
                    <a:pt x="1349464" y="698692"/>
                  </a:cubicBezTo>
                  <a:cubicBezTo>
                    <a:pt x="1328874" y="698692"/>
                    <a:pt x="1311884" y="690244"/>
                    <a:pt x="1298495" y="673348"/>
                  </a:cubicBezTo>
                  <a:cubicBezTo>
                    <a:pt x="1285105" y="656451"/>
                    <a:pt x="1278410" y="635556"/>
                    <a:pt x="1278410" y="610664"/>
                  </a:cubicBezTo>
                  <a:lnTo>
                    <a:pt x="1282647" y="583493"/>
                  </a:lnTo>
                  <a:lnTo>
                    <a:pt x="1278211" y="587419"/>
                  </a:lnTo>
                  <a:cubicBezTo>
                    <a:pt x="1255961" y="604538"/>
                    <a:pt x="1234667" y="613098"/>
                    <a:pt x="1214329" y="613098"/>
                  </a:cubicBezTo>
                  <a:cubicBezTo>
                    <a:pt x="1202474" y="613098"/>
                    <a:pt x="1194657" y="611146"/>
                    <a:pt x="1190878" y="607243"/>
                  </a:cubicBezTo>
                  <a:cubicBezTo>
                    <a:pt x="1149325" y="668209"/>
                    <a:pt x="1107826" y="698692"/>
                    <a:pt x="1066381" y="698692"/>
                  </a:cubicBezTo>
                  <a:cubicBezTo>
                    <a:pt x="1043728" y="698692"/>
                    <a:pt x="1024605" y="689618"/>
                    <a:pt x="1009012" y="671470"/>
                  </a:cubicBezTo>
                  <a:cubicBezTo>
                    <a:pt x="993419" y="653321"/>
                    <a:pt x="985623" y="631752"/>
                    <a:pt x="985623" y="606760"/>
                  </a:cubicBezTo>
                  <a:lnTo>
                    <a:pt x="991239" y="571642"/>
                  </a:lnTo>
                  <a:lnTo>
                    <a:pt x="973411" y="587419"/>
                  </a:lnTo>
                  <a:cubicBezTo>
                    <a:pt x="951160" y="604538"/>
                    <a:pt x="929867" y="613098"/>
                    <a:pt x="909529" y="613098"/>
                  </a:cubicBezTo>
                  <a:cubicBezTo>
                    <a:pt x="897674" y="613098"/>
                    <a:pt x="889857" y="611146"/>
                    <a:pt x="886078" y="607243"/>
                  </a:cubicBezTo>
                  <a:cubicBezTo>
                    <a:pt x="844525" y="668209"/>
                    <a:pt x="803026" y="698692"/>
                    <a:pt x="761581" y="698692"/>
                  </a:cubicBezTo>
                  <a:cubicBezTo>
                    <a:pt x="738928" y="698692"/>
                    <a:pt x="719805" y="689618"/>
                    <a:pt x="704212" y="671470"/>
                  </a:cubicBezTo>
                  <a:cubicBezTo>
                    <a:pt x="688620" y="653321"/>
                    <a:pt x="680823" y="631752"/>
                    <a:pt x="680823" y="606760"/>
                  </a:cubicBezTo>
                  <a:cubicBezTo>
                    <a:pt x="680823" y="553253"/>
                    <a:pt x="713688" y="508261"/>
                    <a:pt x="779419" y="471782"/>
                  </a:cubicBezTo>
                  <a:cubicBezTo>
                    <a:pt x="830075" y="425657"/>
                    <a:pt x="871465" y="402594"/>
                    <a:pt x="903589" y="402594"/>
                  </a:cubicBezTo>
                  <a:cubicBezTo>
                    <a:pt x="938543" y="402594"/>
                    <a:pt x="956020" y="420852"/>
                    <a:pt x="956020" y="457366"/>
                  </a:cubicBezTo>
                  <a:cubicBezTo>
                    <a:pt x="956020" y="496872"/>
                    <a:pt x="936343" y="540978"/>
                    <a:pt x="896987" y="589685"/>
                  </a:cubicBezTo>
                  <a:cubicBezTo>
                    <a:pt x="898283" y="588705"/>
                    <a:pt x="902117" y="588215"/>
                    <a:pt x="908487" y="588215"/>
                  </a:cubicBezTo>
                  <a:cubicBezTo>
                    <a:pt x="921079" y="588215"/>
                    <a:pt x="936448" y="581895"/>
                    <a:pt x="954593" y="569254"/>
                  </a:cubicBezTo>
                  <a:cubicBezTo>
                    <a:pt x="972739" y="556614"/>
                    <a:pt x="987859" y="540960"/>
                    <a:pt x="999953" y="522293"/>
                  </a:cubicBezTo>
                  <a:cubicBezTo>
                    <a:pt x="1005443" y="515342"/>
                    <a:pt x="1010621" y="511866"/>
                    <a:pt x="1015489" y="511866"/>
                  </a:cubicBezTo>
                  <a:cubicBezTo>
                    <a:pt x="1019623" y="511866"/>
                    <a:pt x="1022723" y="512858"/>
                    <a:pt x="1024790" y="514842"/>
                  </a:cubicBezTo>
                  <a:lnTo>
                    <a:pt x="1025528" y="516967"/>
                  </a:lnTo>
                  <a:lnTo>
                    <a:pt x="1041083" y="500737"/>
                  </a:lnTo>
                  <a:cubicBezTo>
                    <a:pt x="1053408" y="490554"/>
                    <a:pt x="1067786" y="480902"/>
                    <a:pt x="1084219" y="471782"/>
                  </a:cubicBezTo>
                  <a:cubicBezTo>
                    <a:pt x="1134875" y="425657"/>
                    <a:pt x="1176265" y="402594"/>
                    <a:pt x="1208389" y="402594"/>
                  </a:cubicBezTo>
                  <a:cubicBezTo>
                    <a:pt x="1243343" y="402594"/>
                    <a:pt x="1260820" y="420852"/>
                    <a:pt x="1260820" y="457366"/>
                  </a:cubicBezTo>
                  <a:cubicBezTo>
                    <a:pt x="1260820" y="496872"/>
                    <a:pt x="1241143" y="540978"/>
                    <a:pt x="1201787" y="589685"/>
                  </a:cubicBezTo>
                  <a:cubicBezTo>
                    <a:pt x="1203083" y="588705"/>
                    <a:pt x="1206917" y="588215"/>
                    <a:pt x="1213287" y="588215"/>
                  </a:cubicBezTo>
                  <a:cubicBezTo>
                    <a:pt x="1225879" y="588215"/>
                    <a:pt x="1241248" y="581895"/>
                    <a:pt x="1259393" y="569254"/>
                  </a:cubicBezTo>
                  <a:cubicBezTo>
                    <a:pt x="1277539" y="556614"/>
                    <a:pt x="1292659" y="540960"/>
                    <a:pt x="1304753" y="522293"/>
                  </a:cubicBezTo>
                  <a:cubicBezTo>
                    <a:pt x="1307498" y="518817"/>
                    <a:pt x="1310165" y="516211"/>
                    <a:pt x="1312754" y="514473"/>
                  </a:cubicBezTo>
                  <a:lnTo>
                    <a:pt x="1319303" y="512207"/>
                  </a:lnTo>
                  <a:lnTo>
                    <a:pt x="1337146" y="491740"/>
                  </a:lnTo>
                  <a:cubicBezTo>
                    <a:pt x="1350199" y="479631"/>
                    <a:pt x="1365426" y="467891"/>
                    <a:pt x="1382830" y="456519"/>
                  </a:cubicBezTo>
                  <a:cubicBezTo>
                    <a:pt x="1437617" y="420569"/>
                    <a:pt x="1481138" y="402594"/>
                    <a:pt x="1513391" y="402594"/>
                  </a:cubicBezTo>
                  <a:cubicBezTo>
                    <a:pt x="1540534" y="402594"/>
                    <a:pt x="1554105" y="415670"/>
                    <a:pt x="1554105" y="441823"/>
                  </a:cubicBezTo>
                  <a:lnTo>
                    <a:pt x="1552848" y="449743"/>
                  </a:lnTo>
                  <a:close/>
                  <a:moveTo>
                    <a:pt x="473687" y="95960"/>
                  </a:moveTo>
                  <a:cubicBezTo>
                    <a:pt x="406023" y="105089"/>
                    <a:pt x="340432" y="139718"/>
                    <a:pt x="276915" y="199847"/>
                  </a:cubicBezTo>
                  <a:cubicBezTo>
                    <a:pt x="213398" y="259976"/>
                    <a:pt x="181640" y="319177"/>
                    <a:pt x="181640" y="377448"/>
                  </a:cubicBezTo>
                  <a:cubicBezTo>
                    <a:pt x="181640" y="397773"/>
                    <a:pt x="187920" y="414842"/>
                    <a:pt x="200480" y="428654"/>
                  </a:cubicBezTo>
                  <a:cubicBezTo>
                    <a:pt x="213040" y="442467"/>
                    <a:pt x="228486" y="449373"/>
                    <a:pt x="246815" y="449373"/>
                  </a:cubicBezTo>
                  <a:cubicBezTo>
                    <a:pt x="300234" y="449373"/>
                    <a:pt x="353403" y="416574"/>
                    <a:pt x="406322" y="350975"/>
                  </a:cubicBezTo>
                  <a:cubicBezTo>
                    <a:pt x="459241" y="285377"/>
                    <a:pt x="485700" y="218984"/>
                    <a:pt x="485700" y="151797"/>
                  </a:cubicBezTo>
                  <a:cubicBezTo>
                    <a:pt x="485700" y="131653"/>
                    <a:pt x="481696" y="113040"/>
                    <a:pt x="473687" y="95960"/>
                  </a:cubicBezTo>
                  <a:close/>
                  <a:moveTo>
                    <a:pt x="1072710" y="82111"/>
                  </a:moveTo>
                  <a:cubicBezTo>
                    <a:pt x="1003486" y="82111"/>
                    <a:pt x="941980" y="90154"/>
                    <a:pt x="888193" y="106239"/>
                  </a:cubicBezTo>
                  <a:lnTo>
                    <a:pt x="945344" y="114046"/>
                  </a:lnTo>
                  <a:cubicBezTo>
                    <a:pt x="999054" y="126596"/>
                    <a:pt x="1048497" y="132871"/>
                    <a:pt x="1093673" y="132871"/>
                  </a:cubicBezTo>
                  <a:cubicBezTo>
                    <a:pt x="1115912" y="132871"/>
                    <a:pt x="1134435" y="129993"/>
                    <a:pt x="1149242" y="124236"/>
                  </a:cubicBezTo>
                  <a:cubicBezTo>
                    <a:pt x="1164050" y="118480"/>
                    <a:pt x="1171454" y="113466"/>
                    <a:pt x="1171454" y="109194"/>
                  </a:cubicBezTo>
                  <a:cubicBezTo>
                    <a:pt x="1171454" y="103917"/>
                    <a:pt x="1162153" y="98084"/>
                    <a:pt x="1143551" y="91695"/>
                  </a:cubicBezTo>
                  <a:cubicBezTo>
                    <a:pt x="1124949" y="85306"/>
                    <a:pt x="1101335" y="82111"/>
                    <a:pt x="1072710" y="82111"/>
                  </a:cubicBezTo>
                  <a:close/>
                  <a:moveTo>
                    <a:pt x="355520" y="0"/>
                  </a:moveTo>
                  <a:cubicBezTo>
                    <a:pt x="419130" y="0"/>
                    <a:pt x="464097" y="20313"/>
                    <a:pt x="490420" y="60938"/>
                  </a:cubicBezTo>
                  <a:cubicBezTo>
                    <a:pt x="520911" y="52162"/>
                    <a:pt x="559497" y="47774"/>
                    <a:pt x="606177" y="47774"/>
                  </a:cubicBezTo>
                  <a:cubicBezTo>
                    <a:pt x="635196" y="47774"/>
                    <a:pt x="662556" y="50177"/>
                    <a:pt x="688257" y="54982"/>
                  </a:cubicBezTo>
                  <a:cubicBezTo>
                    <a:pt x="713958" y="59787"/>
                    <a:pt x="771718" y="73003"/>
                    <a:pt x="861538" y="94630"/>
                  </a:cubicBezTo>
                  <a:cubicBezTo>
                    <a:pt x="933406" y="66710"/>
                    <a:pt x="1001560" y="52750"/>
                    <a:pt x="1066000" y="52750"/>
                  </a:cubicBezTo>
                  <a:cubicBezTo>
                    <a:pt x="1104536" y="52750"/>
                    <a:pt x="1136722" y="57427"/>
                    <a:pt x="1162558" y="66782"/>
                  </a:cubicBezTo>
                  <a:cubicBezTo>
                    <a:pt x="1188394" y="76136"/>
                    <a:pt x="1201312" y="89910"/>
                    <a:pt x="1201312" y="108106"/>
                  </a:cubicBezTo>
                  <a:cubicBezTo>
                    <a:pt x="1201312" y="128732"/>
                    <a:pt x="1183988" y="145149"/>
                    <a:pt x="1149340" y="157357"/>
                  </a:cubicBezTo>
                  <a:cubicBezTo>
                    <a:pt x="1114691" y="169565"/>
                    <a:pt x="1074232" y="175668"/>
                    <a:pt x="1027961" y="175668"/>
                  </a:cubicBezTo>
                  <a:cubicBezTo>
                    <a:pt x="968467" y="175668"/>
                    <a:pt x="897179" y="166672"/>
                    <a:pt x="814099" y="148679"/>
                  </a:cubicBezTo>
                  <a:cubicBezTo>
                    <a:pt x="776459" y="166828"/>
                    <a:pt x="740613" y="195472"/>
                    <a:pt x="706561" y="234612"/>
                  </a:cubicBezTo>
                  <a:cubicBezTo>
                    <a:pt x="672508" y="273752"/>
                    <a:pt x="635750" y="326294"/>
                    <a:pt x="596286" y="392237"/>
                  </a:cubicBezTo>
                  <a:cubicBezTo>
                    <a:pt x="611511" y="394114"/>
                    <a:pt x="622752" y="395899"/>
                    <a:pt x="630009" y="397594"/>
                  </a:cubicBezTo>
                  <a:cubicBezTo>
                    <a:pt x="647971" y="355632"/>
                    <a:pt x="676062" y="334650"/>
                    <a:pt x="714282" y="334650"/>
                  </a:cubicBezTo>
                  <a:cubicBezTo>
                    <a:pt x="744364" y="334650"/>
                    <a:pt x="759404" y="346910"/>
                    <a:pt x="759404" y="371429"/>
                  </a:cubicBezTo>
                  <a:cubicBezTo>
                    <a:pt x="759404" y="389526"/>
                    <a:pt x="750452" y="403755"/>
                    <a:pt x="732547" y="414118"/>
                  </a:cubicBezTo>
                  <a:cubicBezTo>
                    <a:pt x="714642" y="424480"/>
                    <a:pt x="692145" y="429661"/>
                    <a:pt x="665054" y="429661"/>
                  </a:cubicBezTo>
                  <a:lnTo>
                    <a:pt x="660708" y="429661"/>
                  </a:lnTo>
                  <a:cubicBezTo>
                    <a:pt x="662185" y="427697"/>
                    <a:pt x="658911" y="435651"/>
                    <a:pt x="650887" y="453525"/>
                  </a:cubicBezTo>
                  <a:cubicBezTo>
                    <a:pt x="643344" y="471025"/>
                    <a:pt x="631152" y="487030"/>
                    <a:pt x="614310" y="501540"/>
                  </a:cubicBezTo>
                  <a:cubicBezTo>
                    <a:pt x="597468" y="516049"/>
                    <a:pt x="581051" y="523304"/>
                    <a:pt x="565059" y="523304"/>
                  </a:cubicBezTo>
                  <a:cubicBezTo>
                    <a:pt x="553872" y="523304"/>
                    <a:pt x="548279" y="519012"/>
                    <a:pt x="548279" y="510427"/>
                  </a:cubicBezTo>
                  <a:cubicBezTo>
                    <a:pt x="548279" y="503875"/>
                    <a:pt x="552237" y="499412"/>
                    <a:pt x="560152" y="497038"/>
                  </a:cubicBezTo>
                  <a:cubicBezTo>
                    <a:pt x="579674" y="491097"/>
                    <a:pt x="600104" y="467036"/>
                    <a:pt x="621440" y="424856"/>
                  </a:cubicBezTo>
                  <a:cubicBezTo>
                    <a:pt x="616816" y="424695"/>
                    <a:pt x="606304" y="423210"/>
                    <a:pt x="589902" y="420401"/>
                  </a:cubicBezTo>
                  <a:lnTo>
                    <a:pt x="586543" y="418449"/>
                  </a:lnTo>
                  <a:cubicBezTo>
                    <a:pt x="585366" y="417257"/>
                    <a:pt x="580387" y="424050"/>
                    <a:pt x="571606" y="438829"/>
                  </a:cubicBezTo>
                  <a:cubicBezTo>
                    <a:pt x="542421" y="496473"/>
                    <a:pt x="518908" y="536298"/>
                    <a:pt x="501065" y="558306"/>
                  </a:cubicBezTo>
                  <a:cubicBezTo>
                    <a:pt x="483222" y="580314"/>
                    <a:pt x="459035" y="602054"/>
                    <a:pt x="428502" y="623525"/>
                  </a:cubicBezTo>
                  <a:cubicBezTo>
                    <a:pt x="348185" y="679940"/>
                    <a:pt x="264928" y="708148"/>
                    <a:pt x="178732" y="708148"/>
                  </a:cubicBezTo>
                  <a:cubicBezTo>
                    <a:pt x="127153" y="708148"/>
                    <a:pt x="84470" y="697091"/>
                    <a:pt x="50682" y="674977"/>
                  </a:cubicBezTo>
                  <a:cubicBezTo>
                    <a:pt x="16894" y="652862"/>
                    <a:pt x="0" y="623704"/>
                    <a:pt x="0" y="587500"/>
                  </a:cubicBezTo>
                  <a:cubicBezTo>
                    <a:pt x="0" y="568844"/>
                    <a:pt x="5686" y="552687"/>
                    <a:pt x="17059" y="539030"/>
                  </a:cubicBezTo>
                  <a:cubicBezTo>
                    <a:pt x="28433" y="525374"/>
                    <a:pt x="42351" y="518545"/>
                    <a:pt x="58815" y="518545"/>
                  </a:cubicBezTo>
                  <a:cubicBezTo>
                    <a:pt x="87284" y="518545"/>
                    <a:pt x="101519" y="532739"/>
                    <a:pt x="101519" y="561125"/>
                  </a:cubicBezTo>
                  <a:cubicBezTo>
                    <a:pt x="101519" y="573722"/>
                    <a:pt x="97254" y="584700"/>
                    <a:pt x="88724" y="594059"/>
                  </a:cubicBezTo>
                  <a:cubicBezTo>
                    <a:pt x="80194" y="603418"/>
                    <a:pt x="69605" y="608098"/>
                    <a:pt x="56957" y="608098"/>
                  </a:cubicBezTo>
                  <a:cubicBezTo>
                    <a:pt x="51319" y="608098"/>
                    <a:pt x="46386" y="607391"/>
                    <a:pt x="42158" y="605977"/>
                  </a:cubicBezTo>
                  <a:lnTo>
                    <a:pt x="32891" y="600398"/>
                  </a:lnTo>
                  <a:lnTo>
                    <a:pt x="33784" y="606797"/>
                  </a:lnTo>
                  <a:cubicBezTo>
                    <a:pt x="38650" y="623619"/>
                    <a:pt x="50814" y="638639"/>
                    <a:pt x="70276" y="651856"/>
                  </a:cubicBezTo>
                  <a:cubicBezTo>
                    <a:pt x="96226" y="669478"/>
                    <a:pt x="128368" y="678289"/>
                    <a:pt x="166703" y="678289"/>
                  </a:cubicBezTo>
                  <a:cubicBezTo>
                    <a:pt x="227861" y="678289"/>
                    <a:pt x="283147" y="659846"/>
                    <a:pt x="332562" y="622961"/>
                  </a:cubicBezTo>
                  <a:cubicBezTo>
                    <a:pt x="381976" y="586076"/>
                    <a:pt x="436840" y="521311"/>
                    <a:pt x="497154" y="428666"/>
                  </a:cubicBezTo>
                  <a:cubicBezTo>
                    <a:pt x="499735" y="424962"/>
                    <a:pt x="502735" y="421608"/>
                    <a:pt x="506154" y="418602"/>
                  </a:cubicBezTo>
                  <a:lnTo>
                    <a:pt x="517549" y="410715"/>
                  </a:lnTo>
                  <a:lnTo>
                    <a:pt x="496204" y="412870"/>
                  </a:lnTo>
                  <a:cubicBezTo>
                    <a:pt x="475943" y="417341"/>
                    <a:pt x="461335" y="428518"/>
                    <a:pt x="452381" y="446402"/>
                  </a:cubicBezTo>
                  <a:cubicBezTo>
                    <a:pt x="449287" y="455049"/>
                    <a:pt x="444277" y="459372"/>
                    <a:pt x="437351" y="459372"/>
                  </a:cubicBezTo>
                  <a:cubicBezTo>
                    <a:pt x="428113" y="459372"/>
                    <a:pt x="423495" y="454756"/>
                    <a:pt x="423495" y="445524"/>
                  </a:cubicBezTo>
                  <a:cubicBezTo>
                    <a:pt x="423495" y="428816"/>
                    <a:pt x="433817" y="413964"/>
                    <a:pt x="454461" y="400965"/>
                  </a:cubicBezTo>
                  <a:cubicBezTo>
                    <a:pt x="475106" y="387967"/>
                    <a:pt x="496635" y="381468"/>
                    <a:pt x="519050" y="381468"/>
                  </a:cubicBezTo>
                  <a:lnTo>
                    <a:pt x="527743" y="381468"/>
                  </a:lnTo>
                  <a:cubicBezTo>
                    <a:pt x="612094" y="254076"/>
                    <a:pt x="699918" y="173271"/>
                    <a:pt x="791215" y="139053"/>
                  </a:cubicBezTo>
                  <a:cubicBezTo>
                    <a:pt x="771884" y="137985"/>
                    <a:pt x="748324" y="133770"/>
                    <a:pt x="720534" y="126409"/>
                  </a:cubicBezTo>
                  <a:cubicBezTo>
                    <a:pt x="634234" y="103844"/>
                    <a:pt x="567521" y="92562"/>
                    <a:pt x="520395" y="92562"/>
                  </a:cubicBezTo>
                  <a:cubicBezTo>
                    <a:pt x="511075" y="92562"/>
                    <a:pt x="505290" y="92507"/>
                    <a:pt x="503040" y="92399"/>
                  </a:cubicBezTo>
                  <a:cubicBezTo>
                    <a:pt x="517026" y="112164"/>
                    <a:pt x="524019" y="139618"/>
                    <a:pt x="524019" y="174759"/>
                  </a:cubicBezTo>
                  <a:cubicBezTo>
                    <a:pt x="524019" y="247990"/>
                    <a:pt x="495343" y="317043"/>
                    <a:pt x="437992" y="381919"/>
                  </a:cubicBezTo>
                  <a:cubicBezTo>
                    <a:pt x="380642" y="446794"/>
                    <a:pt x="318816" y="479231"/>
                    <a:pt x="252515" y="479231"/>
                  </a:cubicBezTo>
                  <a:cubicBezTo>
                    <a:pt x="222921" y="479231"/>
                    <a:pt x="198899" y="469924"/>
                    <a:pt x="180450" y="451309"/>
                  </a:cubicBezTo>
                  <a:cubicBezTo>
                    <a:pt x="162001" y="432694"/>
                    <a:pt x="152776" y="408452"/>
                    <a:pt x="152776" y="378583"/>
                  </a:cubicBezTo>
                  <a:cubicBezTo>
                    <a:pt x="152776" y="314413"/>
                    <a:pt x="185595" y="250047"/>
                    <a:pt x="251232" y="185485"/>
                  </a:cubicBezTo>
                  <a:cubicBezTo>
                    <a:pt x="316869" y="120924"/>
                    <a:pt x="387379" y="81176"/>
                    <a:pt x="462762" y="66241"/>
                  </a:cubicBezTo>
                  <a:cubicBezTo>
                    <a:pt x="441037" y="40659"/>
                    <a:pt x="406456" y="27868"/>
                    <a:pt x="359019" y="27868"/>
                  </a:cubicBezTo>
                  <a:cubicBezTo>
                    <a:pt x="278758" y="27868"/>
                    <a:pt x="205586" y="67501"/>
                    <a:pt x="139503" y="146766"/>
                  </a:cubicBezTo>
                  <a:cubicBezTo>
                    <a:pt x="132075" y="154184"/>
                    <a:pt x="126520" y="157893"/>
                    <a:pt x="122840" y="157893"/>
                  </a:cubicBezTo>
                  <a:cubicBezTo>
                    <a:pt x="115831" y="157893"/>
                    <a:pt x="111213" y="154008"/>
                    <a:pt x="108984" y="146237"/>
                  </a:cubicBezTo>
                  <a:cubicBezTo>
                    <a:pt x="108984" y="136399"/>
                    <a:pt x="123680" y="117841"/>
                    <a:pt x="153072" y="90564"/>
                  </a:cubicBezTo>
                  <a:cubicBezTo>
                    <a:pt x="218170" y="30188"/>
                    <a:pt x="285652" y="0"/>
                    <a:pt x="355520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01111860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B1CBF8F3-A05D-40A9-B0DB-BCA4FC71BBB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xmlns="" id="{E018B800-A674-4DEB-9A45-30AB0E78204E}"/>
              </a:ext>
            </a:extLst>
          </p:cNvPr>
          <p:cNvSpPr/>
          <p:nvPr/>
        </p:nvSpPr>
        <p:spPr>
          <a:xfrm>
            <a:off x="0" y="2981325"/>
            <a:ext cx="12192000" cy="89535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xmlns="" id="{4584BA42-4841-4C94-93FA-1DD240229413}"/>
              </a:ext>
            </a:extLst>
          </p:cNvPr>
          <p:cNvGrpSpPr/>
          <p:nvPr/>
        </p:nvGrpSpPr>
        <p:grpSpPr>
          <a:xfrm>
            <a:off x="795286" y="2578868"/>
            <a:ext cx="1700264" cy="1700264"/>
            <a:chOff x="4576711" y="4438650"/>
            <a:chExt cx="1295270" cy="1295270"/>
          </a:xfrm>
        </p:grpSpPr>
        <p:sp>
          <p:nvSpPr>
            <p:cNvPr id="10" name="Oval 9">
              <a:extLst>
                <a:ext uri="{FF2B5EF4-FFF2-40B4-BE49-F238E27FC236}">
                  <a16:creationId xmlns:a16="http://schemas.microsoft.com/office/drawing/2014/main" xmlns="" id="{2A038296-0B04-44FF-9A88-1BDFE0FED133}"/>
                </a:ext>
              </a:extLst>
            </p:cNvPr>
            <p:cNvSpPr/>
            <p:nvPr/>
          </p:nvSpPr>
          <p:spPr>
            <a:xfrm>
              <a:off x="4576711" y="4438650"/>
              <a:ext cx="1295270" cy="129527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xmlns="" id="{F26F8AFF-D058-46C2-92C5-EC6C1E86BA24}"/>
                </a:ext>
              </a:extLst>
            </p:cNvPr>
            <p:cNvSpPr/>
            <p:nvPr/>
          </p:nvSpPr>
          <p:spPr>
            <a:xfrm>
              <a:off x="4633547" y="4495486"/>
              <a:ext cx="1181599" cy="1181599"/>
            </a:xfrm>
            <a:prstGeom prst="ellipse">
              <a:avLst/>
            </a:prstGeom>
            <a:noFill/>
            <a:ln w="15875" cap="flat">
              <a:solidFill>
                <a:schemeClr val="bg1"/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xmlns="" id="{834AA785-3CA6-431A-90A2-A9F200A695D7}"/>
                </a:ext>
              </a:extLst>
            </p:cNvPr>
            <p:cNvGrpSpPr/>
            <p:nvPr/>
          </p:nvGrpSpPr>
          <p:grpSpPr>
            <a:xfrm>
              <a:off x="4805788" y="4722552"/>
              <a:ext cx="837117" cy="727467"/>
              <a:chOff x="4617005" y="2953335"/>
              <a:chExt cx="837117" cy="727467"/>
            </a:xfrm>
            <a:solidFill>
              <a:schemeClr val="accent1">
                <a:lumMod val="90000"/>
              </a:schemeClr>
            </a:solidFill>
          </p:grpSpPr>
          <p:sp>
            <p:nvSpPr>
              <p:cNvPr id="13" name="Freeform: Shape 12">
                <a:extLst>
                  <a:ext uri="{FF2B5EF4-FFF2-40B4-BE49-F238E27FC236}">
                    <a16:creationId xmlns:a16="http://schemas.microsoft.com/office/drawing/2014/main" xmlns="" id="{DCC16064-E51D-47DB-AF3D-78447B2C6DF9}"/>
                  </a:ext>
                </a:extLst>
              </p:cNvPr>
              <p:cNvSpPr/>
              <p:nvPr/>
            </p:nvSpPr>
            <p:spPr>
              <a:xfrm>
                <a:off x="4617005" y="2953335"/>
                <a:ext cx="837117" cy="316009"/>
              </a:xfrm>
              <a:custGeom>
                <a:avLst/>
                <a:gdLst/>
                <a:ahLst/>
                <a:cxnLst/>
                <a:rect l="l" t="t" r="r" b="b"/>
                <a:pathLst>
                  <a:path w="2354461" h="888801">
                    <a:moveTo>
                      <a:pt x="98422" y="739378"/>
                    </a:moveTo>
                    <a:cubicBezTo>
                      <a:pt x="55826" y="739378"/>
                      <a:pt x="34528" y="746664"/>
                      <a:pt x="34528" y="761237"/>
                    </a:cubicBezTo>
                    <a:cubicBezTo>
                      <a:pt x="34528" y="783574"/>
                      <a:pt x="90041" y="794742"/>
                      <a:pt x="201067" y="794742"/>
                    </a:cubicBezTo>
                    <a:cubicBezTo>
                      <a:pt x="265478" y="794742"/>
                      <a:pt x="320024" y="792940"/>
                      <a:pt x="364703" y="789338"/>
                    </a:cubicBezTo>
                    <a:cubicBezTo>
                      <a:pt x="234466" y="756031"/>
                      <a:pt x="145706" y="739378"/>
                      <a:pt x="98422" y="739378"/>
                    </a:cubicBezTo>
                    <a:close/>
                    <a:moveTo>
                      <a:pt x="1840064" y="521493"/>
                    </a:moveTo>
                    <a:cubicBezTo>
                      <a:pt x="1808321" y="521493"/>
                      <a:pt x="1764475" y="555178"/>
                      <a:pt x="1708528" y="622548"/>
                    </a:cubicBezTo>
                    <a:cubicBezTo>
                      <a:pt x="1652581" y="689917"/>
                      <a:pt x="1624608" y="743809"/>
                      <a:pt x="1624608" y="784222"/>
                    </a:cubicBezTo>
                    <a:cubicBezTo>
                      <a:pt x="1624608" y="801554"/>
                      <a:pt x="1631711" y="810220"/>
                      <a:pt x="1645918" y="810220"/>
                    </a:cubicBezTo>
                    <a:cubicBezTo>
                      <a:pt x="1668683" y="810220"/>
                      <a:pt x="1711908" y="767323"/>
                      <a:pt x="1775594" y="681530"/>
                    </a:cubicBezTo>
                    <a:cubicBezTo>
                      <a:pt x="1828130" y="610459"/>
                      <a:pt x="1854398" y="562669"/>
                      <a:pt x="1854398" y="538162"/>
                    </a:cubicBezTo>
                    <a:cubicBezTo>
                      <a:pt x="1854398" y="527050"/>
                      <a:pt x="1849620" y="521493"/>
                      <a:pt x="1840064" y="521493"/>
                    </a:cubicBezTo>
                    <a:close/>
                    <a:moveTo>
                      <a:pt x="1158106" y="520303"/>
                    </a:moveTo>
                    <a:cubicBezTo>
                      <a:pt x="1126970" y="520303"/>
                      <a:pt x="1086902" y="552786"/>
                      <a:pt x="1037904" y="617753"/>
                    </a:cubicBezTo>
                    <a:cubicBezTo>
                      <a:pt x="988905" y="682719"/>
                      <a:pt x="964406" y="737037"/>
                      <a:pt x="964406" y="780706"/>
                    </a:cubicBezTo>
                    <a:cubicBezTo>
                      <a:pt x="964406" y="785426"/>
                      <a:pt x="964949" y="789557"/>
                      <a:pt x="966034" y="793097"/>
                    </a:cubicBezTo>
                    <a:lnTo>
                      <a:pt x="966062" y="793146"/>
                    </a:lnTo>
                    <a:lnTo>
                      <a:pt x="971624" y="792128"/>
                    </a:lnTo>
                    <a:cubicBezTo>
                      <a:pt x="978818" y="794993"/>
                      <a:pt x="983434" y="799470"/>
                      <a:pt x="985475" y="805560"/>
                    </a:cubicBezTo>
                    <a:lnTo>
                      <a:pt x="984268" y="808068"/>
                    </a:lnTo>
                    <a:lnTo>
                      <a:pt x="990460" y="809029"/>
                    </a:lnTo>
                    <a:cubicBezTo>
                      <a:pt x="1028480" y="809029"/>
                      <a:pt x="1070462" y="778755"/>
                      <a:pt x="1116406" y="718207"/>
                    </a:cubicBezTo>
                    <a:cubicBezTo>
                      <a:pt x="1105114" y="708335"/>
                      <a:pt x="1099468" y="695151"/>
                      <a:pt x="1099468" y="678656"/>
                    </a:cubicBezTo>
                    <a:cubicBezTo>
                      <a:pt x="1099468" y="656877"/>
                      <a:pt x="1108039" y="634580"/>
                      <a:pt x="1125182" y="611762"/>
                    </a:cubicBezTo>
                    <a:cubicBezTo>
                      <a:pt x="1142326" y="588945"/>
                      <a:pt x="1160115" y="577537"/>
                      <a:pt x="1178551" y="577537"/>
                    </a:cubicBezTo>
                    <a:lnTo>
                      <a:pt x="1191558" y="580412"/>
                    </a:lnTo>
                    <a:lnTo>
                      <a:pt x="1190120" y="575158"/>
                    </a:lnTo>
                    <a:cubicBezTo>
                      <a:pt x="1189266" y="569563"/>
                      <a:pt x="1188839" y="563054"/>
                      <a:pt x="1188839" y="555631"/>
                    </a:cubicBezTo>
                    <a:cubicBezTo>
                      <a:pt x="1188839" y="532079"/>
                      <a:pt x="1178595" y="520303"/>
                      <a:pt x="1158106" y="520303"/>
                    </a:cubicBezTo>
                    <a:close/>
                    <a:moveTo>
                      <a:pt x="1123643" y="78581"/>
                    </a:moveTo>
                    <a:cubicBezTo>
                      <a:pt x="1098789" y="78581"/>
                      <a:pt x="1062450" y="106592"/>
                      <a:pt x="1014626" y="162613"/>
                    </a:cubicBezTo>
                    <a:cubicBezTo>
                      <a:pt x="970722" y="214188"/>
                      <a:pt x="921996" y="292624"/>
                      <a:pt x="868449" y="397920"/>
                    </a:cubicBezTo>
                    <a:cubicBezTo>
                      <a:pt x="921048" y="346084"/>
                      <a:pt x="977078" y="285362"/>
                      <a:pt x="1036541" y="215754"/>
                    </a:cubicBezTo>
                    <a:cubicBezTo>
                      <a:pt x="1096004" y="146146"/>
                      <a:pt x="1125736" y="100732"/>
                      <a:pt x="1125736" y="79511"/>
                    </a:cubicBezTo>
                    <a:cubicBezTo>
                      <a:pt x="1125736" y="78891"/>
                      <a:pt x="1125038" y="78581"/>
                      <a:pt x="1123643" y="78581"/>
                    </a:cubicBezTo>
                    <a:close/>
                    <a:moveTo>
                      <a:pt x="632566" y="0"/>
                    </a:moveTo>
                    <a:cubicBezTo>
                      <a:pt x="686987" y="0"/>
                      <a:pt x="730797" y="14366"/>
                      <a:pt x="763995" y="43099"/>
                    </a:cubicBezTo>
                    <a:cubicBezTo>
                      <a:pt x="797193" y="71833"/>
                      <a:pt x="813792" y="110436"/>
                      <a:pt x="813792" y="158911"/>
                    </a:cubicBezTo>
                    <a:cubicBezTo>
                      <a:pt x="813792" y="241591"/>
                      <a:pt x="775315" y="326760"/>
                      <a:pt x="698362" y="414416"/>
                    </a:cubicBezTo>
                    <a:cubicBezTo>
                      <a:pt x="621408" y="502073"/>
                      <a:pt x="546100" y="545901"/>
                      <a:pt x="472436" y="545901"/>
                    </a:cubicBezTo>
                    <a:cubicBezTo>
                      <a:pt x="439558" y="545901"/>
                      <a:pt x="411733" y="535505"/>
                      <a:pt x="388962" y="514712"/>
                    </a:cubicBezTo>
                    <a:cubicBezTo>
                      <a:pt x="366191" y="493920"/>
                      <a:pt x="354806" y="468067"/>
                      <a:pt x="354806" y="437154"/>
                    </a:cubicBezTo>
                    <a:cubicBezTo>
                      <a:pt x="354806" y="413261"/>
                      <a:pt x="362410" y="392373"/>
                      <a:pt x="377619" y="374488"/>
                    </a:cubicBezTo>
                    <a:cubicBezTo>
                      <a:pt x="392827" y="356604"/>
                      <a:pt x="411231" y="347662"/>
                      <a:pt x="432829" y="347662"/>
                    </a:cubicBezTo>
                    <a:cubicBezTo>
                      <a:pt x="465348" y="347662"/>
                      <a:pt x="481608" y="363475"/>
                      <a:pt x="481608" y="395101"/>
                    </a:cubicBezTo>
                    <a:cubicBezTo>
                      <a:pt x="481608" y="410889"/>
                      <a:pt x="475768" y="424977"/>
                      <a:pt x="464088" y="437364"/>
                    </a:cubicBezTo>
                    <a:cubicBezTo>
                      <a:pt x="452408" y="449751"/>
                      <a:pt x="438903" y="455944"/>
                      <a:pt x="423574" y="455944"/>
                    </a:cubicBezTo>
                    <a:cubicBezTo>
                      <a:pt x="416822" y="455944"/>
                      <a:pt x="410939" y="455142"/>
                      <a:pt x="405925" y="453538"/>
                    </a:cubicBezTo>
                    <a:lnTo>
                      <a:pt x="393629" y="446404"/>
                    </a:lnTo>
                    <a:lnTo>
                      <a:pt x="397659" y="466110"/>
                    </a:lnTo>
                    <a:cubicBezTo>
                      <a:pt x="401622" y="474899"/>
                      <a:pt x="407566" y="482792"/>
                      <a:pt x="415491" y="489788"/>
                    </a:cubicBezTo>
                    <a:cubicBezTo>
                      <a:pt x="431341" y="503781"/>
                      <a:pt x="451535" y="510778"/>
                      <a:pt x="476073" y="510778"/>
                    </a:cubicBezTo>
                    <a:cubicBezTo>
                      <a:pt x="536652" y="510778"/>
                      <a:pt x="602131" y="470163"/>
                      <a:pt x="672508" y="388934"/>
                    </a:cubicBezTo>
                    <a:cubicBezTo>
                      <a:pt x="742885" y="307705"/>
                      <a:pt x="778073" y="231449"/>
                      <a:pt x="778073" y="160167"/>
                    </a:cubicBezTo>
                    <a:cubicBezTo>
                      <a:pt x="778073" y="123636"/>
                      <a:pt x="765542" y="93563"/>
                      <a:pt x="740480" y="69949"/>
                    </a:cubicBezTo>
                    <a:cubicBezTo>
                      <a:pt x="715418" y="46335"/>
                      <a:pt x="683106" y="34528"/>
                      <a:pt x="643542" y="34528"/>
                    </a:cubicBezTo>
                    <a:cubicBezTo>
                      <a:pt x="544323" y="34528"/>
                      <a:pt x="448675" y="84843"/>
                      <a:pt x="356597" y="185472"/>
                    </a:cubicBezTo>
                    <a:cubicBezTo>
                      <a:pt x="264519" y="286102"/>
                      <a:pt x="218480" y="390717"/>
                      <a:pt x="218480" y="499318"/>
                    </a:cubicBezTo>
                    <a:cubicBezTo>
                      <a:pt x="218480" y="548549"/>
                      <a:pt x="233993" y="586976"/>
                      <a:pt x="265021" y="614599"/>
                    </a:cubicBezTo>
                    <a:cubicBezTo>
                      <a:pt x="296048" y="642223"/>
                      <a:pt x="339378" y="656034"/>
                      <a:pt x="395008" y="656034"/>
                    </a:cubicBezTo>
                    <a:cubicBezTo>
                      <a:pt x="443712" y="656034"/>
                      <a:pt x="492438" y="643881"/>
                      <a:pt x="541185" y="619576"/>
                    </a:cubicBezTo>
                    <a:cubicBezTo>
                      <a:pt x="589933" y="595270"/>
                      <a:pt x="649991" y="552909"/>
                      <a:pt x="721361" y="492491"/>
                    </a:cubicBezTo>
                    <a:cubicBezTo>
                      <a:pt x="782293" y="390376"/>
                      <a:pt x="826399" y="319717"/>
                      <a:pt x="853678" y="280513"/>
                    </a:cubicBezTo>
                    <a:cubicBezTo>
                      <a:pt x="880672" y="241594"/>
                      <a:pt x="912753" y="202564"/>
                      <a:pt x="949923" y="163422"/>
                    </a:cubicBezTo>
                    <a:cubicBezTo>
                      <a:pt x="1024269" y="85430"/>
                      <a:pt x="1082238" y="46434"/>
                      <a:pt x="1123829" y="46434"/>
                    </a:cubicBezTo>
                    <a:cubicBezTo>
                      <a:pt x="1148119" y="46434"/>
                      <a:pt x="1160264" y="57410"/>
                      <a:pt x="1160264" y="79362"/>
                    </a:cubicBezTo>
                    <a:cubicBezTo>
                      <a:pt x="1160264" y="109791"/>
                      <a:pt x="1125682" y="165053"/>
                      <a:pt x="1056517" y="245148"/>
                    </a:cubicBezTo>
                    <a:cubicBezTo>
                      <a:pt x="987352" y="325242"/>
                      <a:pt x="921172" y="388469"/>
                      <a:pt x="857975" y="434829"/>
                    </a:cubicBezTo>
                    <a:cubicBezTo>
                      <a:pt x="809464" y="541160"/>
                      <a:pt x="758692" y="619443"/>
                      <a:pt x="705659" y="669675"/>
                    </a:cubicBezTo>
                    <a:cubicBezTo>
                      <a:pt x="652627" y="719908"/>
                      <a:pt x="584067" y="752884"/>
                      <a:pt x="499979" y="768604"/>
                    </a:cubicBezTo>
                    <a:cubicBezTo>
                      <a:pt x="647740" y="801917"/>
                      <a:pt x="736719" y="821943"/>
                      <a:pt x="766916" y="828684"/>
                    </a:cubicBezTo>
                    <a:cubicBezTo>
                      <a:pt x="797113" y="835425"/>
                      <a:pt x="825922" y="838795"/>
                      <a:pt x="853343" y="838795"/>
                    </a:cubicBezTo>
                    <a:cubicBezTo>
                      <a:pt x="872086" y="838795"/>
                      <a:pt x="890022" y="835334"/>
                      <a:pt x="907149" y="828412"/>
                    </a:cubicBezTo>
                    <a:lnTo>
                      <a:pt x="928291" y="817474"/>
                    </a:lnTo>
                    <a:lnTo>
                      <a:pt x="920948" y="810397"/>
                    </a:lnTo>
                    <a:cubicBezTo>
                      <a:pt x="902295" y="788686"/>
                      <a:pt x="892969" y="762883"/>
                      <a:pt x="892969" y="732988"/>
                    </a:cubicBezTo>
                    <a:cubicBezTo>
                      <a:pt x="892969" y="668979"/>
                      <a:pt x="932284" y="615156"/>
                      <a:pt x="1010915" y="571518"/>
                    </a:cubicBezTo>
                    <a:cubicBezTo>
                      <a:pt x="1071513" y="516340"/>
                      <a:pt x="1121026" y="488751"/>
                      <a:pt x="1159455" y="488751"/>
                    </a:cubicBezTo>
                    <a:cubicBezTo>
                      <a:pt x="1201269" y="488751"/>
                      <a:pt x="1222176" y="510592"/>
                      <a:pt x="1222176" y="554273"/>
                    </a:cubicBezTo>
                    <a:cubicBezTo>
                      <a:pt x="1222176" y="601532"/>
                      <a:pt x="1198637" y="654295"/>
                      <a:pt x="1151558" y="712561"/>
                    </a:cubicBezTo>
                    <a:cubicBezTo>
                      <a:pt x="1153108" y="711389"/>
                      <a:pt x="1157694" y="710803"/>
                      <a:pt x="1165315" y="710803"/>
                    </a:cubicBezTo>
                    <a:cubicBezTo>
                      <a:pt x="1180377" y="710803"/>
                      <a:pt x="1198762" y="703242"/>
                      <a:pt x="1220470" y="688120"/>
                    </a:cubicBezTo>
                    <a:cubicBezTo>
                      <a:pt x="1242177" y="672999"/>
                      <a:pt x="1260264" y="654273"/>
                      <a:pt x="1274731" y="631943"/>
                    </a:cubicBezTo>
                    <a:cubicBezTo>
                      <a:pt x="1281298" y="623627"/>
                      <a:pt x="1287493" y="619469"/>
                      <a:pt x="1293316" y="619469"/>
                    </a:cubicBezTo>
                    <a:lnTo>
                      <a:pt x="1294724" y="619919"/>
                    </a:lnTo>
                    <a:lnTo>
                      <a:pt x="1296460" y="617306"/>
                    </a:lnTo>
                    <a:cubicBezTo>
                      <a:pt x="1324155" y="580679"/>
                      <a:pt x="1361173" y="549281"/>
                      <a:pt x="1407514" y="523112"/>
                    </a:cubicBezTo>
                    <a:cubicBezTo>
                      <a:pt x="1447226" y="500205"/>
                      <a:pt x="1479978" y="488751"/>
                      <a:pt x="1505768" y="488751"/>
                    </a:cubicBezTo>
                    <a:cubicBezTo>
                      <a:pt x="1542926" y="488751"/>
                      <a:pt x="1561505" y="509826"/>
                      <a:pt x="1561505" y="551975"/>
                    </a:cubicBezTo>
                    <a:cubicBezTo>
                      <a:pt x="1561505" y="581158"/>
                      <a:pt x="1551482" y="610559"/>
                      <a:pt x="1531437" y="640179"/>
                    </a:cubicBezTo>
                    <a:cubicBezTo>
                      <a:pt x="1511391" y="669799"/>
                      <a:pt x="1490114" y="684609"/>
                      <a:pt x="1467603" y="684609"/>
                    </a:cubicBezTo>
                    <a:cubicBezTo>
                      <a:pt x="1442098" y="684609"/>
                      <a:pt x="1429345" y="671903"/>
                      <a:pt x="1429345" y="646490"/>
                    </a:cubicBezTo>
                    <a:cubicBezTo>
                      <a:pt x="1429345" y="620948"/>
                      <a:pt x="1449437" y="598382"/>
                      <a:pt x="1489621" y="578792"/>
                    </a:cubicBezTo>
                    <a:cubicBezTo>
                      <a:pt x="1512937" y="567333"/>
                      <a:pt x="1524595" y="553002"/>
                      <a:pt x="1524595" y="535800"/>
                    </a:cubicBezTo>
                    <a:cubicBezTo>
                      <a:pt x="1524595" y="526262"/>
                      <a:pt x="1519023" y="521493"/>
                      <a:pt x="1507880" y="521493"/>
                    </a:cubicBezTo>
                    <a:cubicBezTo>
                      <a:pt x="1479826" y="521493"/>
                      <a:pt x="1443253" y="552182"/>
                      <a:pt x="1398161" y="613558"/>
                    </a:cubicBezTo>
                    <a:cubicBezTo>
                      <a:pt x="1353069" y="674934"/>
                      <a:pt x="1330523" y="726185"/>
                      <a:pt x="1330523" y="767311"/>
                    </a:cubicBezTo>
                    <a:cubicBezTo>
                      <a:pt x="1330523" y="795917"/>
                      <a:pt x="1343474" y="810220"/>
                      <a:pt x="1369377" y="810220"/>
                    </a:cubicBezTo>
                    <a:cubicBezTo>
                      <a:pt x="1419185" y="810220"/>
                      <a:pt x="1489301" y="750667"/>
                      <a:pt x="1579727" y="631561"/>
                    </a:cubicBezTo>
                    <a:cubicBezTo>
                      <a:pt x="1586275" y="623518"/>
                      <a:pt x="1593078" y="619497"/>
                      <a:pt x="1600135" y="619497"/>
                    </a:cubicBezTo>
                    <a:lnTo>
                      <a:pt x="1603939" y="621579"/>
                    </a:lnTo>
                    <a:lnTo>
                      <a:pt x="1624707" y="599628"/>
                    </a:lnTo>
                    <a:cubicBezTo>
                      <a:pt x="1651893" y="574203"/>
                      <a:pt x="1687234" y="550087"/>
                      <a:pt x="1730732" y="527279"/>
                    </a:cubicBezTo>
                    <a:cubicBezTo>
                      <a:pt x="1772552" y="501594"/>
                      <a:pt x="1808652" y="488751"/>
                      <a:pt x="1839032" y="488751"/>
                    </a:cubicBezTo>
                    <a:cubicBezTo>
                      <a:pt x="1863384" y="488751"/>
                      <a:pt x="1878604" y="497568"/>
                      <a:pt x="1884692" y="515200"/>
                    </a:cubicBezTo>
                    <a:lnTo>
                      <a:pt x="1886928" y="530310"/>
                    </a:lnTo>
                    <a:lnTo>
                      <a:pt x="1894098" y="493514"/>
                    </a:lnTo>
                    <a:cubicBezTo>
                      <a:pt x="1910717" y="496236"/>
                      <a:pt x="1923135" y="497597"/>
                      <a:pt x="1931352" y="497597"/>
                    </a:cubicBezTo>
                    <a:cubicBezTo>
                      <a:pt x="1941274" y="497597"/>
                      <a:pt x="1959080" y="496236"/>
                      <a:pt x="1984772" y="493514"/>
                    </a:cubicBezTo>
                    <a:lnTo>
                      <a:pt x="1869765" y="688218"/>
                    </a:lnTo>
                    <a:cubicBezTo>
                      <a:pt x="1842058" y="742063"/>
                      <a:pt x="1828205" y="777562"/>
                      <a:pt x="1828205" y="794714"/>
                    </a:cubicBezTo>
                    <a:cubicBezTo>
                      <a:pt x="1828205" y="805051"/>
                      <a:pt x="1831615" y="810220"/>
                      <a:pt x="1838437" y="810220"/>
                    </a:cubicBezTo>
                    <a:cubicBezTo>
                      <a:pt x="1850529" y="810220"/>
                      <a:pt x="1873086" y="793038"/>
                      <a:pt x="1906107" y="758674"/>
                    </a:cubicBezTo>
                    <a:cubicBezTo>
                      <a:pt x="1939128" y="724311"/>
                      <a:pt x="1972825" y="681806"/>
                      <a:pt x="2007198" y="631161"/>
                    </a:cubicBezTo>
                    <a:cubicBezTo>
                      <a:pt x="2009530" y="627273"/>
                      <a:pt x="2012076" y="624357"/>
                      <a:pt x="2014837" y="622413"/>
                    </a:cubicBezTo>
                    <a:lnTo>
                      <a:pt x="2023656" y="619532"/>
                    </a:lnTo>
                    <a:lnTo>
                      <a:pt x="2026323" y="614982"/>
                    </a:lnTo>
                    <a:cubicBezTo>
                      <a:pt x="2041405" y="589387"/>
                      <a:pt x="2059872" y="558417"/>
                      <a:pt x="2081724" y="522070"/>
                    </a:cubicBezTo>
                    <a:cubicBezTo>
                      <a:pt x="2151313" y="406263"/>
                      <a:pt x="2212066" y="302685"/>
                      <a:pt x="2263983" y="211336"/>
                    </a:cubicBezTo>
                    <a:cubicBezTo>
                      <a:pt x="2280335" y="214449"/>
                      <a:pt x="2292663" y="216005"/>
                      <a:pt x="2300966" y="216005"/>
                    </a:cubicBezTo>
                    <a:cubicBezTo>
                      <a:pt x="2314609" y="216005"/>
                      <a:pt x="2332440" y="213670"/>
                      <a:pt x="2354461" y="209001"/>
                    </a:cubicBezTo>
                    <a:cubicBezTo>
                      <a:pt x="2190762" y="491359"/>
                      <a:pt x="2095466" y="656341"/>
                      <a:pt x="2068571" y="703947"/>
                    </a:cubicBezTo>
                    <a:cubicBezTo>
                      <a:pt x="2041677" y="751554"/>
                      <a:pt x="2028230" y="782191"/>
                      <a:pt x="2028230" y="795858"/>
                    </a:cubicBezTo>
                    <a:cubicBezTo>
                      <a:pt x="2028230" y="805433"/>
                      <a:pt x="2031445" y="810220"/>
                      <a:pt x="2037875" y="810220"/>
                    </a:cubicBezTo>
                    <a:cubicBezTo>
                      <a:pt x="2066388" y="810220"/>
                      <a:pt x="2122726" y="750627"/>
                      <a:pt x="2206888" y="631440"/>
                    </a:cubicBezTo>
                    <a:cubicBezTo>
                      <a:pt x="2210863" y="623478"/>
                      <a:pt x="2217170" y="619497"/>
                      <a:pt x="2225808" y="619497"/>
                    </a:cubicBezTo>
                    <a:cubicBezTo>
                      <a:pt x="2234750" y="621704"/>
                      <a:pt x="2239221" y="626839"/>
                      <a:pt x="2239221" y="634900"/>
                    </a:cubicBezTo>
                    <a:cubicBezTo>
                      <a:pt x="2239221" y="640469"/>
                      <a:pt x="2236149" y="646326"/>
                      <a:pt x="2230003" y="652471"/>
                    </a:cubicBezTo>
                    <a:lnTo>
                      <a:pt x="2205763" y="685753"/>
                    </a:lnTo>
                    <a:cubicBezTo>
                      <a:pt x="2129916" y="790559"/>
                      <a:pt x="2072335" y="842962"/>
                      <a:pt x="2033020" y="842962"/>
                    </a:cubicBezTo>
                    <a:cubicBezTo>
                      <a:pt x="2012525" y="842962"/>
                      <a:pt x="1995887" y="835405"/>
                      <a:pt x="1983107" y="820289"/>
                    </a:cubicBezTo>
                    <a:cubicBezTo>
                      <a:pt x="1970326" y="805174"/>
                      <a:pt x="1963936" y="786380"/>
                      <a:pt x="1963936" y="763907"/>
                    </a:cubicBezTo>
                    <a:lnTo>
                      <a:pt x="1966887" y="737509"/>
                    </a:lnTo>
                    <a:lnTo>
                      <a:pt x="1954039" y="752903"/>
                    </a:lnTo>
                    <a:cubicBezTo>
                      <a:pt x="1904163" y="812942"/>
                      <a:pt x="1863992" y="842962"/>
                      <a:pt x="1833525" y="842962"/>
                    </a:cubicBezTo>
                    <a:cubicBezTo>
                      <a:pt x="1811852" y="842962"/>
                      <a:pt x="1794335" y="835014"/>
                      <a:pt x="1780975" y="819117"/>
                    </a:cubicBezTo>
                    <a:cubicBezTo>
                      <a:pt x="1767615" y="803220"/>
                      <a:pt x="1760934" y="783657"/>
                      <a:pt x="1760934" y="760428"/>
                    </a:cubicBezTo>
                    <a:lnTo>
                      <a:pt x="1765073" y="732604"/>
                    </a:lnTo>
                    <a:lnTo>
                      <a:pt x="1761360" y="739906"/>
                    </a:lnTo>
                    <a:cubicBezTo>
                      <a:pt x="1743356" y="772831"/>
                      <a:pt x="1726043" y="796960"/>
                      <a:pt x="1709421" y="812294"/>
                    </a:cubicBezTo>
                    <a:cubicBezTo>
                      <a:pt x="1687258" y="832740"/>
                      <a:pt x="1664705" y="842962"/>
                      <a:pt x="1641760" y="842962"/>
                    </a:cubicBezTo>
                    <a:cubicBezTo>
                      <a:pt x="1617123" y="842962"/>
                      <a:pt x="1596794" y="832856"/>
                      <a:pt x="1580773" y="812643"/>
                    </a:cubicBezTo>
                    <a:cubicBezTo>
                      <a:pt x="1564753" y="792430"/>
                      <a:pt x="1556742" y="767435"/>
                      <a:pt x="1556742" y="737657"/>
                    </a:cubicBezTo>
                    <a:cubicBezTo>
                      <a:pt x="1556742" y="727728"/>
                      <a:pt x="1557648" y="717945"/>
                      <a:pt x="1559461" y="708307"/>
                    </a:cubicBezTo>
                    <a:lnTo>
                      <a:pt x="1560453" y="704842"/>
                    </a:lnTo>
                    <a:lnTo>
                      <a:pt x="1548036" y="718910"/>
                    </a:lnTo>
                    <a:cubicBezTo>
                      <a:pt x="1541797" y="725900"/>
                      <a:pt x="1535112" y="733319"/>
                      <a:pt x="1527981" y="741164"/>
                    </a:cubicBezTo>
                    <a:cubicBezTo>
                      <a:pt x="1465827" y="809029"/>
                      <a:pt x="1411827" y="842962"/>
                      <a:pt x="1365982" y="842962"/>
                    </a:cubicBezTo>
                    <a:cubicBezTo>
                      <a:pt x="1335255" y="842962"/>
                      <a:pt x="1309063" y="831368"/>
                      <a:pt x="1287405" y="808178"/>
                    </a:cubicBezTo>
                    <a:cubicBezTo>
                      <a:pt x="1265748" y="784989"/>
                      <a:pt x="1254919" y="757395"/>
                      <a:pt x="1254919" y="725397"/>
                    </a:cubicBezTo>
                    <a:cubicBezTo>
                      <a:pt x="1254919" y="716539"/>
                      <a:pt x="1255784" y="707643"/>
                      <a:pt x="1257515" y="698710"/>
                    </a:cubicBezTo>
                    <a:lnTo>
                      <a:pt x="1258185" y="696394"/>
                    </a:lnTo>
                    <a:lnTo>
                      <a:pt x="1242980" y="709850"/>
                    </a:lnTo>
                    <a:cubicBezTo>
                      <a:pt x="1216363" y="730329"/>
                      <a:pt x="1190890" y="740568"/>
                      <a:pt x="1166561" y="740568"/>
                    </a:cubicBezTo>
                    <a:cubicBezTo>
                      <a:pt x="1152379" y="740568"/>
                      <a:pt x="1143028" y="738234"/>
                      <a:pt x="1138507" y="733564"/>
                    </a:cubicBezTo>
                    <a:cubicBezTo>
                      <a:pt x="1088799" y="806496"/>
                      <a:pt x="1039155" y="842962"/>
                      <a:pt x="989577" y="842962"/>
                    </a:cubicBezTo>
                    <a:cubicBezTo>
                      <a:pt x="982802" y="842962"/>
                      <a:pt x="976291" y="842284"/>
                      <a:pt x="970044" y="840927"/>
                    </a:cubicBezTo>
                    <a:lnTo>
                      <a:pt x="960751" y="837766"/>
                    </a:lnTo>
                    <a:lnTo>
                      <a:pt x="949077" y="847697"/>
                    </a:lnTo>
                    <a:cubicBezTo>
                      <a:pt x="908949" y="875100"/>
                      <a:pt x="851170" y="888801"/>
                      <a:pt x="775739" y="888801"/>
                    </a:cubicBezTo>
                    <a:cubicBezTo>
                      <a:pt x="721435" y="888801"/>
                      <a:pt x="669360" y="883698"/>
                      <a:pt x="619516" y="873491"/>
                    </a:cubicBezTo>
                    <a:cubicBezTo>
                      <a:pt x="569671" y="863284"/>
                      <a:pt x="494894" y="842122"/>
                      <a:pt x="395185" y="810006"/>
                    </a:cubicBezTo>
                    <a:cubicBezTo>
                      <a:pt x="331617" y="822849"/>
                      <a:pt x="264933" y="829270"/>
                      <a:pt x="195132" y="829270"/>
                    </a:cubicBezTo>
                    <a:cubicBezTo>
                      <a:pt x="65044" y="829270"/>
                      <a:pt x="0" y="806661"/>
                      <a:pt x="0" y="761442"/>
                    </a:cubicBezTo>
                    <a:cubicBezTo>
                      <a:pt x="0" y="718554"/>
                      <a:pt x="50651" y="697111"/>
                      <a:pt x="151953" y="697111"/>
                    </a:cubicBezTo>
                    <a:cubicBezTo>
                      <a:pt x="224954" y="697111"/>
                      <a:pt x="332612" y="715711"/>
                      <a:pt x="474929" y="752912"/>
                    </a:cubicBezTo>
                    <a:cubicBezTo>
                      <a:pt x="513972" y="737341"/>
                      <a:pt x="549625" y="713618"/>
                      <a:pt x="581890" y="681744"/>
                    </a:cubicBezTo>
                    <a:cubicBezTo>
                      <a:pt x="614155" y="649870"/>
                      <a:pt x="654847" y="602124"/>
                      <a:pt x="703966" y="538506"/>
                    </a:cubicBezTo>
                    <a:cubicBezTo>
                      <a:pt x="599297" y="639877"/>
                      <a:pt x="494906" y="690562"/>
                      <a:pt x="390795" y="690562"/>
                    </a:cubicBezTo>
                    <a:cubicBezTo>
                      <a:pt x="318855" y="690562"/>
                      <a:pt x="261435" y="669208"/>
                      <a:pt x="218535" y="626501"/>
                    </a:cubicBezTo>
                    <a:cubicBezTo>
                      <a:pt x="175636" y="583794"/>
                      <a:pt x="154186" y="526253"/>
                      <a:pt x="154186" y="453879"/>
                    </a:cubicBezTo>
                    <a:cubicBezTo>
                      <a:pt x="154186" y="344924"/>
                      <a:pt x="205280" y="242039"/>
                      <a:pt x="307469" y="145223"/>
                    </a:cubicBezTo>
                    <a:cubicBezTo>
                      <a:pt x="409659" y="48408"/>
                      <a:pt x="518024" y="0"/>
                      <a:pt x="632566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xmlns="" id="{D603576D-4AF1-4B73-ABCA-B9B9976418A0}"/>
                  </a:ext>
                </a:extLst>
              </p:cNvPr>
              <p:cNvSpPr/>
              <p:nvPr/>
            </p:nvSpPr>
            <p:spPr>
              <a:xfrm>
                <a:off x="4637950" y="3364792"/>
                <a:ext cx="795226" cy="316010"/>
              </a:xfrm>
              <a:custGeom>
                <a:avLst/>
                <a:gdLst/>
                <a:ahLst/>
                <a:cxnLst/>
                <a:rect l="l" t="t" r="r" b="b"/>
                <a:pathLst>
                  <a:path w="1782026" h="708148">
                    <a:moveTo>
                      <a:pt x="1512310" y="429965"/>
                    </a:moveTo>
                    <a:cubicBezTo>
                      <a:pt x="1486443" y="429965"/>
                      <a:pt x="1450448" y="458036"/>
                      <a:pt x="1404326" y="514179"/>
                    </a:cubicBezTo>
                    <a:cubicBezTo>
                      <a:pt x="1358203" y="570322"/>
                      <a:pt x="1335141" y="615135"/>
                      <a:pt x="1335141" y="648617"/>
                    </a:cubicBezTo>
                    <a:cubicBezTo>
                      <a:pt x="1335141" y="663754"/>
                      <a:pt x="1340592" y="671322"/>
                      <a:pt x="1351494" y="671322"/>
                    </a:cubicBezTo>
                    <a:cubicBezTo>
                      <a:pt x="1374028" y="671322"/>
                      <a:pt x="1415951" y="627604"/>
                      <a:pt x="1477265" y="540169"/>
                    </a:cubicBezTo>
                    <a:cubicBezTo>
                      <a:pt x="1509913" y="493069"/>
                      <a:pt x="1526237" y="461627"/>
                      <a:pt x="1526237" y="445843"/>
                    </a:cubicBezTo>
                    <a:cubicBezTo>
                      <a:pt x="1526237" y="435257"/>
                      <a:pt x="1521595" y="429965"/>
                      <a:pt x="1512310" y="429965"/>
                    </a:cubicBezTo>
                    <a:close/>
                    <a:moveTo>
                      <a:pt x="1207261" y="428969"/>
                    </a:moveTo>
                    <a:cubicBezTo>
                      <a:pt x="1181234" y="428969"/>
                      <a:pt x="1147740" y="456123"/>
                      <a:pt x="1106780" y="510431"/>
                    </a:cubicBezTo>
                    <a:cubicBezTo>
                      <a:pt x="1065820" y="564739"/>
                      <a:pt x="1045340" y="610145"/>
                      <a:pt x="1045340" y="646650"/>
                    </a:cubicBezTo>
                    <a:cubicBezTo>
                      <a:pt x="1045340" y="662434"/>
                      <a:pt x="1052600" y="670327"/>
                      <a:pt x="1067120" y="670327"/>
                    </a:cubicBezTo>
                    <a:cubicBezTo>
                      <a:pt x="1098902" y="670327"/>
                      <a:pt x="1133996" y="645019"/>
                      <a:pt x="1172403" y="594405"/>
                    </a:cubicBezTo>
                    <a:cubicBezTo>
                      <a:pt x="1162963" y="586152"/>
                      <a:pt x="1158243" y="575132"/>
                      <a:pt x="1158243" y="561343"/>
                    </a:cubicBezTo>
                    <a:cubicBezTo>
                      <a:pt x="1158243" y="543137"/>
                      <a:pt x="1165409" y="524498"/>
                      <a:pt x="1179739" y="505424"/>
                    </a:cubicBezTo>
                    <a:cubicBezTo>
                      <a:pt x="1194070" y="486350"/>
                      <a:pt x="1208941" y="476813"/>
                      <a:pt x="1224352" y="476813"/>
                    </a:cubicBezTo>
                    <a:lnTo>
                      <a:pt x="1235226" y="479217"/>
                    </a:lnTo>
                    <a:lnTo>
                      <a:pt x="1234023" y="474825"/>
                    </a:lnTo>
                    <a:cubicBezTo>
                      <a:pt x="1233309" y="470147"/>
                      <a:pt x="1232952" y="464706"/>
                      <a:pt x="1232952" y="458501"/>
                    </a:cubicBezTo>
                    <a:cubicBezTo>
                      <a:pt x="1232952" y="438813"/>
                      <a:pt x="1224389" y="428969"/>
                      <a:pt x="1207261" y="428969"/>
                    </a:cubicBezTo>
                    <a:close/>
                    <a:moveTo>
                      <a:pt x="902461" y="428969"/>
                    </a:moveTo>
                    <a:cubicBezTo>
                      <a:pt x="876433" y="428969"/>
                      <a:pt x="842940" y="456123"/>
                      <a:pt x="801980" y="510431"/>
                    </a:cubicBezTo>
                    <a:cubicBezTo>
                      <a:pt x="761020" y="564739"/>
                      <a:pt x="740540" y="610145"/>
                      <a:pt x="740540" y="646650"/>
                    </a:cubicBezTo>
                    <a:cubicBezTo>
                      <a:pt x="740540" y="662434"/>
                      <a:pt x="747800" y="670327"/>
                      <a:pt x="762320" y="670327"/>
                    </a:cubicBezTo>
                    <a:cubicBezTo>
                      <a:pt x="794102" y="670327"/>
                      <a:pt x="829196" y="645019"/>
                      <a:pt x="867603" y="594405"/>
                    </a:cubicBezTo>
                    <a:cubicBezTo>
                      <a:pt x="858163" y="586152"/>
                      <a:pt x="853443" y="575132"/>
                      <a:pt x="853443" y="561343"/>
                    </a:cubicBezTo>
                    <a:cubicBezTo>
                      <a:pt x="853443" y="543137"/>
                      <a:pt x="860609" y="524498"/>
                      <a:pt x="874939" y="505424"/>
                    </a:cubicBezTo>
                    <a:cubicBezTo>
                      <a:pt x="889270" y="486350"/>
                      <a:pt x="904141" y="476813"/>
                      <a:pt x="919552" y="476813"/>
                    </a:cubicBezTo>
                    <a:lnTo>
                      <a:pt x="930426" y="479217"/>
                    </a:lnTo>
                    <a:lnTo>
                      <a:pt x="929223" y="474825"/>
                    </a:lnTo>
                    <a:cubicBezTo>
                      <a:pt x="928509" y="470147"/>
                      <a:pt x="928152" y="464706"/>
                      <a:pt x="928152" y="458501"/>
                    </a:cubicBezTo>
                    <a:cubicBezTo>
                      <a:pt x="928152" y="438813"/>
                      <a:pt x="919589" y="428969"/>
                      <a:pt x="902461" y="428969"/>
                    </a:cubicBezTo>
                    <a:close/>
                    <a:moveTo>
                      <a:pt x="716086" y="361523"/>
                    </a:moveTo>
                    <a:cubicBezTo>
                      <a:pt x="703680" y="361523"/>
                      <a:pt x="692200" y="369842"/>
                      <a:pt x="681645" y="386480"/>
                    </a:cubicBezTo>
                    <a:lnTo>
                      <a:pt x="674438" y="400133"/>
                    </a:lnTo>
                    <a:lnTo>
                      <a:pt x="695028" y="398329"/>
                    </a:lnTo>
                    <a:cubicBezTo>
                      <a:pt x="702322" y="396880"/>
                      <a:pt x="708645" y="394707"/>
                      <a:pt x="713994" y="391809"/>
                    </a:cubicBezTo>
                    <a:cubicBezTo>
                      <a:pt x="724694" y="386014"/>
                      <a:pt x="730043" y="379576"/>
                      <a:pt x="730043" y="372495"/>
                    </a:cubicBezTo>
                    <a:cubicBezTo>
                      <a:pt x="730043" y="365180"/>
                      <a:pt x="725391" y="361523"/>
                      <a:pt x="716086" y="361523"/>
                    </a:cubicBezTo>
                    <a:close/>
                    <a:moveTo>
                      <a:pt x="1704852" y="170746"/>
                    </a:moveTo>
                    <a:cubicBezTo>
                      <a:pt x="1719569" y="174002"/>
                      <a:pt x="1731686" y="175630"/>
                      <a:pt x="1741203" y="175630"/>
                    </a:cubicBezTo>
                    <a:cubicBezTo>
                      <a:pt x="1744702" y="175630"/>
                      <a:pt x="1758310" y="174979"/>
                      <a:pt x="1782026" y="173678"/>
                    </a:cubicBezTo>
                    <a:cubicBezTo>
                      <a:pt x="1658926" y="378122"/>
                      <a:pt x="1581620" y="507074"/>
                      <a:pt x="1550108" y="560534"/>
                    </a:cubicBezTo>
                    <a:cubicBezTo>
                      <a:pt x="1518933" y="613829"/>
                      <a:pt x="1503345" y="646756"/>
                      <a:pt x="1503345" y="659316"/>
                    </a:cubicBezTo>
                    <a:cubicBezTo>
                      <a:pt x="1503345" y="667320"/>
                      <a:pt x="1506520" y="671322"/>
                      <a:pt x="1512870" y="671322"/>
                    </a:cubicBezTo>
                    <a:cubicBezTo>
                      <a:pt x="1538934" y="671322"/>
                      <a:pt x="1586545" y="621018"/>
                      <a:pt x="1655702" y="520411"/>
                    </a:cubicBezTo>
                    <a:cubicBezTo>
                      <a:pt x="1659108" y="514730"/>
                      <a:pt x="1663478" y="511889"/>
                      <a:pt x="1668812" y="511889"/>
                    </a:cubicBezTo>
                    <a:cubicBezTo>
                      <a:pt x="1677733" y="511889"/>
                      <a:pt x="1682194" y="516620"/>
                      <a:pt x="1682194" y="526080"/>
                    </a:cubicBezTo>
                    <a:cubicBezTo>
                      <a:pt x="1681173" y="529133"/>
                      <a:pt x="1679203" y="532767"/>
                      <a:pt x="1676284" y="536981"/>
                    </a:cubicBezTo>
                    <a:lnTo>
                      <a:pt x="1654209" y="567275"/>
                    </a:lnTo>
                    <a:cubicBezTo>
                      <a:pt x="1590801" y="654887"/>
                      <a:pt x="1542659" y="698692"/>
                      <a:pt x="1509783" y="698692"/>
                    </a:cubicBezTo>
                    <a:cubicBezTo>
                      <a:pt x="1491666" y="698692"/>
                      <a:pt x="1477023" y="692048"/>
                      <a:pt x="1465855" y="678759"/>
                    </a:cubicBezTo>
                    <a:cubicBezTo>
                      <a:pt x="1454686" y="665471"/>
                      <a:pt x="1449102" y="648793"/>
                      <a:pt x="1449102" y="628727"/>
                    </a:cubicBezTo>
                    <a:cubicBezTo>
                      <a:pt x="1449102" y="609485"/>
                      <a:pt x="1454936" y="592471"/>
                      <a:pt x="1466605" y="577687"/>
                    </a:cubicBezTo>
                    <a:cubicBezTo>
                      <a:pt x="1419894" y="658357"/>
                      <a:pt x="1380847" y="698692"/>
                      <a:pt x="1349464" y="698692"/>
                    </a:cubicBezTo>
                    <a:cubicBezTo>
                      <a:pt x="1328874" y="698692"/>
                      <a:pt x="1311884" y="690244"/>
                      <a:pt x="1298495" y="673348"/>
                    </a:cubicBezTo>
                    <a:cubicBezTo>
                      <a:pt x="1285105" y="656451"/>
                      <a:pt x="1278410" y="635556"/>
                      <a:pt x="1278410" y="610664"/>
                    </a:cubicBezTo>
                    <a:lnTo>
                      <a:pt x="1282647" y="583493"/>
                    </a:lnTo>
                    <a:lnTo>
                      <a:pt x="1278211" y="587419"/>
                    </a:lnTo>
                    <a:cubicBezTo>
                      <a:pt x="1255961" y="604538"/>
                      <a:pt x="1234667" y="613098"/>
                      <a:pt x="1214329" y="613098"/>
                    </a:cubicBezTo>
                    <a:cubicBezTo>
                      <a:pt x="1202474" y="613098"/>
                      <a:pt x="1194657" y="611146"/>
                      <a:pt x="1190878" y="607243"/>
                    </a:cubicBezTo>
                    <a:cubicBezTo>
                      <a:pt x="1149325" y="668209"/>
                      <a:pt x="1107826" y="698692"/>
                      <a:pt x="1066381" y="698692"/>
                    </a:cubicBezTo>
                    <a:cubicBezTo>
                      <a:pt x="1043728" y="698692"/>
                      <a:pt x="1024605" y="689618"/>
                      <a:pt x="1009012" y="671470"/>
                    </a:cubicBezTo>
                    <a:cubicBezTo>
                      <a:pt x="993419" y="653321"/>
                      <a:pt x="985623" y="631752"/>
                      <a:pt x="985623" y="606760"/>
                    </a:cubicBezTo>
                    <a:lnTo>
                      <a:pt x="991239" y="571642"/>
                    </a:lnTo>
                    <a:lnTo>
                      <a:pt x="973411" y="587419"/>
                    </a:lnTo>
                    <a:cubicBezTo>
                      <a:pt x="951160" y="604538"/>
                      <a:pt x="929867" y="613098"/>
                      <a:pt x="909529" y="613098"/>
                    </a:cubicBezTo>
                    <a:cubicBezTo>
                      <a:pt x="897674" y="613098"/>
                      <a:pt x="889857" y="611146"/>
                      <a:pt x="886078" y="607243"/>
                    </a:cubicBezTo>
                    <a:cubicBezTo>
                      <a:pt x="844525" y="668209"/>
                      <a:pt x="803026" y="698692"/>
                      <a:pt x="761581" y="698692"/>
                    </a:cubicBezTo>
                    <a:cubicBezTo>
                      <a:pt x="738928" y="698692"/>
                      <a:pt x="719805" y="689618"/>
                      <a:pt x="704212" y="671470"/>
                    </a:cubicBezTo>
                    <a:cubicBezTo>
                      <a:pt x="688620" y="653321"/>
                      <a:pt x="680823" y="631752"/>
                      <a:pt x="680823" y="606760"/>
                    </a:cubicBezTo>
                    <a:cubicBezTo>
                      <a:pt x="680823" y="553253"/>
                      <a:pt x="713688" y="508261"/>
                      <a:pt x="779419" y="471782"/>
                    </a:cubicBezTo>
                    <a:cubicBezTo>
                      <a:pt x="830075" y="425657"/>
                      <a:pt x="871465" y="402594"/>
                      <a:pt x="903589" y="402594"/>
                    </a:cubicBezTo>
                    <a:cubicBezTo>
                      <a:pt x="938543" y="402594"/>
                      <a:pt x="956020" y="420852"/>
                      <a:pt x="956020" y="457366"/>
                    </a:cubicBezTo>
                    <a:cubicBezTo>
                      <a:pt x="956020" y="496872"/>
                      <a:pt x="936343" y="540978"/>
                      <a:pt x="896987" y="589685"/>
                    </a:cubicBezTo>
                    <a:cubicBezTo>
                      <a:pt x="898283" y="588705"/>
                      <a:pt x="902117" y="588215"/>
                      <a:pt x="908487" y="588215"/>
                    </a:cubicBezTo>
                    <a:cubicBezTo>
                      <a:pt x="921079" y="588215"/>
                      <a:pt x="936448" y="581895"/>
                      <a:pt x="954593" y="569254"/>
                    </a:cubicBezTo>
                    <a:cubicBezTo>
                      <a:pt x="972739" y="556614"/>
                      <a:pt x="987859" y="540960"/>
                      <a:pt x="999953" y="522293"/>
                    </a:cubicBezTo>
                    <a:cubicBezTo>
                      <a:pt x="1005443" y="515342"/>
                      <a:pt x="1010621" y="511866"/>
                      <a:pt x="1015489" y="511866"/>
                    </a:cubicBezTo>
                    <a:cubicBezTo>
                      <a:pt x="1019623" y="511866"/>
                      <a:pt x="1022723" y="512858"/>
                      <a:pt x="1024790" y="514842"/>
                    </a:cubicBezTo>
                    <a:lnTo>
                      <a:pt x="1025528" y="516967"/>
                    </a:lnTo>
                    <a:lnTo>
                      <a:pt x="1041083" y="500737"/>
                    </a:lnTo>
                    <a:cubicBezTo>
                      <a:pt x="1053408" y="490554"/>
                      <a:pt x="1067786" y="480902"/>
                      <a:pt x="1084219" y="471782"/>
                    </a:cubicBezTo>
                    <a:cubicBezTo>
                      <a:pt x="1134875" y="425657"/>
                      <a:pt x="1176265" y="402594"/>
                      <a:pt x="1208389" y="402594"/>
                    </a:cubicBezTo>
                    <a:cubicBezTo>
                      <a:pt x="1243343" y="402594"/>
                      <a:pt x="1260820" y="420852"/>
                      <a:pt x="1260820" y="457366"/>
                    </a:cubicBezTo>
                    <a:cubicBezTo>
                      <a:pt x="1260820" y="496872"/>
                      <a:pt x="1241143" y="540978"/>
                      <a:pt x="1201787" y="589685"/>
                    </a:cubicBezTo>
                    <a:cubicBezTo>
                      <a:pt x="1203083" y="588705"/>
                      <a:pt x="1206917" y="588215"/>
                      <a:pt x="1213287" y="588215"/>
                    </a:cubicBezTo>
                    <a:cubicBezTo>
                      <a:pt x="1225879" y="588215"/>
                      <a:pt x="1241248" y="581895"/>
                      <a:pt x="1259393" y="569254"/>
                    </a:cubicBezTo>
                    <a:cubicBezTo>
                      <a:pt x="1277539" y="556614"/>
                      <a:pt x="1292659" y="540960"/>
                      <a:pt x="1304753" y="522293"/>
                    </a:cubicBezTo>
                    <a:cubicBezTo>
                      <a:pt x="1307498" y="518817"/>
                      <a:pt x="1310165" y="516211"/>
                      <a:pt x="1312754" y="514473"/>
                    </a:cubicBezTo>
                    <a:lnTo>
                      <a:pt x="1319303" y="512207"/>
                    </a:lnTo>
                    <a:lnTo>
                      <a:pt x="1337146" y="491740"/>
                    </a:lnTo>
                    <a:cubicBezTo>
                      <a:pt x="1350199" y="479631"/>
                      <a:pt x="1365426" y="467891"/>
                      <a:pt x="1382830" y="456519"/>
                    </a:cubicBezTo>
                    <a:cubicBezTo>
                      <a:pt x="1437617" y="420569"/>
                      <a:pt x="1481138" y="402594"/>
                      <a:pt x="1513391" y="402594"/>
                    </a:cubicBezTo>
                    <a:cubicBezTo>
                      <a:pt x="1540534" y="402594"/>
                      <a:pt x="1554105" y="415670"/>
                      <a:pt x="1554105" y="441823"/>
                    </a:cubicBezTo>
                    <a:lnTo>
                      <a:pt x="1552848" y="449743"/>
                    </a:lnTo>
                    <a:close/>
                    <a:moveTo>
                      <a:pt x="473687" y="95960"/>
                    </a:moveTo>
                    <a:cubicBezTo>
                      <a:pt x="406023" y="105089"/>
                      <a:pt x="340432" y="139718"/>
                      <a:pt x="276915" y="199847"/>
                    </a:cubicBezTo>
                    <a:cubicBezTo>
                      <a:pt x="213398" y="259976"/>
                      <a:pt x="181640" y="319177"/>
                      <a:pt x="181640" y="377448"/>
                    </a:cubicBezTo>
                    <a:cubicBezTo>
                      <a:pt x="181640" y="397773"/>
                      <a:pt x="187920" y="414842"/>
                      <a:pt x="200480" y="428654"/>
                    </a:cubicBezTo>
                    <a:cubicBezTo>
                      <a:pt x="213040" y="442467"/>
                      <a:pt x="228486" y="449373"/>
                      <a:pt x="246815" y="449373"/>
                    </a:cubicBezTo>
                    <a:cubicBezTo>
                      <a:pt x="300234" y="449373"/>
                      <a:pt x="353403" y="416574"/>
                      <a:pt x="406322" y="350975"/>
                    </a:cubicBezTo>
                    <a:cubicBezTo>
                      <a:pt x="459241" y="285377"/>
                      <a:pt x="485700" y="218984"/>
                      <a:pt x="485700" y="151797"/>
                    </a:cubicBezTo>
                    <a:cubicBezTo>
                      <a:pt x="485700" y="131653"/>
                      <a:pt x="481696" y="113040"/>
                      <a:pt x="473687" y="95960"/>
                    </a:cubicBezTo>
                    <a:close/>
                    <a:moveTo>
                      <a:pt x="1072710" y="82111"/>
                    </a:moveTo>
                    <a:cubicBezTo>
                      <a:pt x="1003486" y="82111"/>
                      <a:pt x="941980" y="90154"/>
                      <a:pt x="888193" y="106239"/>
                    </a:cubicBezTo>
                    <a:lnTo>
                      <a:pt x="945344" y="114046"/>
                    </a:lnTo>
                    <a:cubicBezTo>
                      <a:pt x="999054" y="126596"/>
                      <a:pt x="1048497" y="132871"/>
                      <a:pt x="1093673" y="132871"/>
                    </a:cubicBezTo>
                    <a:cubicBezTo>
                      <a:pt x="1115912" y="132871"/>
                      <a:pt x="1134435" y="129993"/>
                      <a:pt x="1149242" y="124236"/>
                    </a:cubicBezTo>
                    <a:cubicBezTo>
                      <a:pt x="1164050" y="118480"/>
                      <a:pt x="1171454" y="113466"/>
                      <a:pt x="1171454" y="109194"/>
                    </a:cubicBezTo>
                    <a:cubicBezTo>
                      <a:pt x="1171454" y="103917"/>
                      <a:pt x="1162153" y="98084"/>
                      <a:pt x="1143551" y="91695"/>
                    </a:cubicBezTo>
                    <a:cubicBezTo>
                      <a:pt x="1124949" y="85306"/>
                      <a:pt x="1101335" y="82111"/>
                      <a:pt x="1072710" y="82111"/>
                    </a:cubicBezTo>
                    <a:close/>
                    <a:moveTo>
                      <a:pt x="355520" y="0"/>
                    </a:moveTo>
                    <a:cubicBezTo>
                      <a:pt x="419130" y="0"/>
                      <a:pt x="464097" y="20313"/>
                      <a:pt x="490420" y="60938"/>
                    </a:cubicBezTo>
                    <a:cubicBezTo>
                      <a:pt x="520911" y="52162"/>
                      <a:pt x="559497" y="47774"/>
                      <a:pt x="606177" y="47774"/>
                    </a:cubicBezTo>
                    <a:cubicBezTo>
                      <a:pt x="635196" y="47774"/>
                      <a:pt x="662556" y="50177"/>
                      <a:pt x="688257" y="54982"/>
                    </a:cubicBezTo>
                    <a:cubicBezTo>
                      <a:pt x="713958" y="59787"/>
                      <a:pt x="771718" y="73003"/>
                      <a:pt x="861538" y="94630"/>
                    </a:cubicBezTo>
                    <a:cubicBezTo>
                      <a:pt x="933406" y="66710"/>
                      <a:pt x="1001560" y="52750"/>
                      <a:pt x="1066000" y="52750"/>
                    </a:cubicBezTo>
                    <a:cubicBezTo>
                      <a:pt x="1104536" y="52750"/>
                      <a:pt x="1136722" y="57427"/>
                      <a:pt x="1162558" y="66782"/>
                    </a:cubicBezTo>
                    <a:cubicBezTo>
                      <a:pt x="1188394" y="76136"/>
                      <a:pt x="1201312" y="89910"/>
                      <a:pt x="1201312" y="108106"/>
                    </a:cubicBezTo>
                    <a:cubicBezTo>
                      <a:pt x="1201312" y="128732"/>
                      <a:pt x="1183988" y="145149"/>
                      <a:pt x="1149340" y="157357"/>
                    </a:cubicBezTo>
                    <a:cubicBezTo>
                      <a:pt x="1114691" y="169565"/>
                      <a:pt x="1074232" y="175668"/>
                      <a:pt x="1027961" y="175668"/>
                    </a:cubicBezTo>
                    <a:cubicBezTo>
                      <a:pt x="968467" y="175668"/>
                      <a:pt x="897179" y="166672"/>
                      <a:pt x="814099" y="148679"/>
                    </a:cubicBezTo>
                    <a:cubicBezTo>
                      <a:pt x="776459" y="166828"/>
                      <a:pt x="740613" y="195472"/>
                      <a:pt x="706561" y="234612"/>
                    </a:cubicBezTo>
                    <a:cubicBezTo>
                      <a:pt x="672508" y="273752"/>
                      <a:pt x="635750" y="326294"/>
                      <a:pt x="596286" y="392237"/>
                    </a:cubicBezTo>
                    <a:cubicBezTo>
                      <a:pt x="611511" y="394114"/>
                      <a:pt x="622752" y="395899"/>
                      <a:pt x="630009" y="397594"/>
                    </a:cubicBezTo>
                    <a:cubicBezTo>
                      <a:pt x="647971" y="355632"/>
                      <a:pt x="676062" y="334650"/>
                      <a:pt x="714282" y="334650"/>
                    </a:cubicBezTo>
                    <a:cubicBezTo>
                      <a:pt x="744364" y="334650"/>
                      <a:pt x="759404" y="346910"/>
                      <a:pt x="759404" y="371429"/>
                    </a:cubicBezTo>
                    <a:cubicBezTo>
                      <a:pt x="759404" y="389526"/>
                      <a:pt x="750452" y="403755"/>
                      <a:pt x="732547" y="414118"/>
                    </a:cubicBezTo>
                    <a:cubicBezTo>
                      <a:pt x="714642" y="424480"/>
                      <a:pt x="692145" y="429661"/>
                      <a:pt x="665054" y="429661"/>
                    </a:cubicBezTo>
                    <a:lnTo>
                      <a:pt x="660708" y="429661"/>
                    </a:lnTo>
                    <a:cubicBezTo>
                      <a:pt x="662185" y="427697"/>
                      <a:pt x="658911" y="435651"/>
                      <a:pt x="650887" y="453525"/>
                    </a:cubicBezTo>
                    <a:cubicBezTo>
                      <a:pt x="643344" y="471025"/>
                      <a:pt x="631152" y="487030"/>
                      <a:pt x="614310" y="501540"/>
                    </a:cubicBezTo>
                    <a:cubicBezTo>
                      <a:pt x="597468" y="516049"/>
                      <a:pt x="581051" y="523304"/>
                      <a:pt x="565059" y="523304"/>
                    </a:cubicBezTo>
                    <a:cubicBezTo>
                      <a:pt x="553872" y="523304"/>
                      <a:pt x="548279" y="519012"/>
                      <a:pt x="548279" y="510427"/>
                    </a:cubicBezTo>
                    <a:cubicBezTo>
                      <a:pt x="548279" y="503875"/>
                      <a:pt x="552237" y="499412"/>
                      <a:pt x="560152" y="497038"/>
                    </a:cubicBezTo>
                    <a:cubicBezTo>
                      <a:pt x="579674" y="491097"/>
                      <a:pt x="600104" y="467036"/>
                      <a:pt x="621440" y="424856"/>
                    </a:cubicBezTo>
                    <a:cubicBezTo>
                      <a:pt x="616816" y="424695"/>
                      <a:pt x="606304" y="423210"/>
                      <a:pt x="589902" y="420401"/>
                    </a:cubicBezTo>
                    <a:lnTo>
                      <a:pt x="586543" y="418449"/>
                    </a:lnTo>
                    <a:cubicBezTo>
                      <a:pt x="585366" y="417257"/>
                      <a:pt x="580387" y="424050"/>
                      <a:pt x="571606" y="438829"/>
                    </a:cubicBezTo>
                    <a:cubicBezTo>
                      <a:pt x="542421" y="496473"/>
                      <a:pt x="518908" y="536298"/>
                      <a:pt x="501065" y="558306"/>
                    </a:cubicBezTo>
                    <a:cubicBezTo>
                      <a:pt x="483222" y="580314"/>
                      <a:pt x="459035" y="602054"/>
                      <a:pt x="428502" y="623525"/>
                    </a:cubicBezTo>
                    <a:cubicBezTo>
                      <a:pt x="348185" y="679940"/>
                      <a:pt x="264928" y="708148"/>
                      <a:pt x="178732" y="708148"/>
                    </a:cubicBezTo>
                    <a:cubicBezTo>
                      <a:pt x="127153" y="708148"/>
                      <a:pt x="84470" y="697091"/>
                      <a:pt x="50682" y="674977"/>
                    </a:cubicBezTo>
                    <a:cubicBezTo>
                      <a:pt x="16894" y="652862"/>
                      <a:pt x="0" y="623704"/>
                      <a:pt x="0" y="587500"/>
                    </a:cubicBezTo>
                    <a:cubicBezTo>
                      <a:pt x="0" y="568844"/>
                      <a:pt x="5686" y="552687"/>
                      <a:pt x="17059" y="539030"/>
                    </a:cubicBezTo>
                    <a:cubicBezTo>
                      <a:pt x="28433" y="525374"/>
                      <a:pt x="42351" y="518545"/>
                      <a:pt x="58815" y="518545"/>
                    </a:cubicBezTo>
                    <a:cubicBezTo>
                      <a:pt x="87284" y="518545"/>
                      <a:pt x="101519" y="532739"/>
                      <a:pt x="101519" y="561125"/>
                    </a:cubicBezTo>
                    <a:cubicBezTo>
                      <a:pt x="101519" y="573722"/>
                      <a:pt x="97254" y="584700"/>
                      <a:pt x="88724" y="594059"/>
                    </a:cubicBezTo>
                    <a:cubicBezTo>
                      <a:pt x="80194" y="603418"/>
                      <a:pt x="69605" y="608098"/>
                      <a:pt x="56957" y="608098"/>
                    </a:cubicBezTo>
                    <a:cubicBezTo>
                      <a:pt x="51319" y="608098"/>
                      <a:pt x="46386" y="607391"/>
                      <a:pt x="42158" y="605977"/>
                    </a:cubicBezTo>
                    <a:lnTo>
                      <a:pt x="32891" y="600398"/>
                    </a:lnTo>
                    <a:lnTo>
                      <a:pt x="33784" y="606797"/>
                    </a:lnTo>
                    <a:cubicBezTo>
                      <a:pt x="38650" y="623619"/>
                      <a:pt x="50814" y="638639"/>
                      <a:pt x="70276" y="651856"/>
                    </a:cubicBezTo>
                    <a:cubicBezTo>
                      <a:pt x="96226" y="669478"/>
                      <a:pt x="128368" y="678289"/>
                      <a:pt x="166703" y="678289"/>
                    </a:cubicBezTo>
                    <a:cubicBezTo>
                      <a:pt x="227861" y="678289"/>
                      <a:pt x="283147" y="659846"/>
                      <a:pt x="332562" y="622961"/>
                    </a:cubicBezTo>
                    <a:cubicBezTo>
                      <a:pt x="381976" y="586076"/>
                      <a:pt x="436840" y="521311"/>
                      <a:pt x="497154" y="428666"/>
                    </a:cubicBezTo>
                    <a:cubicBezTo>
                      <a:pt x="499735" y="424962"/>
                      <a:pt x="502735" y="421608"/>
                      <a:pt x="506154" y="418602"/>
                    </a:cubicBezTo>
                    <a:lnTo>
                      <a:pt x="517549" y="410715"/>
                    </a:lnTo>
                    <a:lnTo>
                      <a:pt x="496204" y="412870"/>
                    </a:lnTo>
                    <a:cubicBezTo>
                      <a:pt x="475943" y="417341"/>
                      <a:pt x="461335" y="428518"/>
                      <a:pt x="452381" y="446402"/>
                    </a:cubicBezTo>
                    <a:cubicBezTo>
                      <a:pt x="449287" y="455049"/>
                      <a:pt x="444277" y="459372"/>
                      <a:pt x="437351" y="459372"/>
                    </a:cubicBezTo>
                    <a:cubicBezTo>
                      <a:pt x="428113" y="459372"/>
                      <a:pt x="423495" y="454756"/>
                      <a:pt x="423495" y="445524"/>
                    </a:cubicBezTo>
                    <a:cubicBezTo>
                      <a:pt x="423495" y="428816"/>
                      <a:pt x="433817" y="413964"/>
                      <a:pt x="454461" y="400965"/>
                    </a:cubicBezTo>
                    <a:cubicBezTo>
                      <a:pt x="475106" y="387967"/>
                      <a:pt x="496635" y="381468"/>
                      <a:pt x="519050" y="381468"/>
                    </a:cubicBezTo>
                    <a:lnTo>
                      <a:pt x="527743" y="381468"/>
                    </a:lnTo>
                    <a:cubicBezTo>
                      <a:pt x="612094" y="254076"/>
                      <a:pt x="699918" y="173271"/>
                      <a:pt x="791215" y="139053"/>
                    </a:cubicBezTo>
                    <a:cubicBezTo>
                      <a:pt x="771884" y="137985"/>
                      <a:pt x="748324" y="133770"/>
                      <a:pt x="720534" y="126409"/>
                    </a:cubicBezTo>
                    <a:cubicBezTo>
                      <a:pt x="634234" y="103844"/>
                      <a:pt x="567521" y="92562"/>
                      <a:pt x="520395" y="92562"/>
                    </a:cubicBezTo>
                    <a:cubicBezTo>
                      <a:pt x="511075" y="92562"/>
                      <a:pt x="505290" y="92507"/>
                      <a:pt x="503040" y="92399"/>
                    </a:cubicBezTo>
                    <a:cubicBezTo>
                      <a:pt x="517026" y="112164"/>
                      <a:pt x="524019" y="139618"/>
                      <a:pt x="524019" y="174759"/>
                    </a:cubicBezTo>
                    <a:cubicBezTo>
                      <a:pt x="524019" y="247990"/>
                      <a:pt x="495343" y="317043"/>
                      <a:pt x="437992" y="381919"/>
                    </a:cubicBezTo>
                    <a:cubicBezTo>
                      <a:pt x="380642" y="446794"/>
                      <a:pt x="318816" y="479231"/>
                      <a:pt x="252515" y="479231"/>
                    </a:cubicBezTo>
                    <a:cubicBezTo>
                      <a:pt x="222921" y="479231"/>
                      <a:pt x="198899" y="469924"/>
                      <a:pt x="180450" y="451309"/>
                    </a:cubicBezTo>
                    <a:cubicBezTo>
                      <a:pt x="162001" y="432694"/>
                      <a:pt x="152776" y="408452"/>
                      <a:pt x="152776" y="378583"/>
                    </a:cubicBezTo>
                    <a:cubicBezTo>
                      <a:pt x="152776" y="314413"/>
                      <a:pt x="185595" y="250047"/>
                      <a:pt x="251232" y="185485"/>
                    </a:cubicBezTo>
                    <a:cubicBezTo>
                      <a:pt x="316869" y="120924"/>
                      <a:pt x="387379" y="81176"/>
                      <a:pt x="462762" y="66241"/>
                    </a:cubicBezTo>
                    <a:cubicBezTo>
                      <a:pt x="441037" y="40659"/>
                      <a:pt x="406456" y="27868"/>
                      <a:pt x="359019" y="27868"/>
                    </a:cubicBezTo>
                    <a:cubicBezTo>
                      <a:pt x="278758" y="27868"/>
                      <a:pt x="205586" y="67501"/>
                      <a:pt x="139503" y="146766"/>
                    </a:cubicBezTo>
                    <a:cubicBezTo>
                      <a:pt x="132075" y="154184"/>
                      <a:pt x="126520" y="157893"/>
                      <a:pt x="122840" y="157893"/>
                    </a:cubicBezTo>
                    <a:cubicBezTo>
                      <a:pt x="115831" y="157893"/>
                      <a:pt x="111213" y="154008"/>
                      <a:pt x="108984" y="146237"/>
                    </a:cubicBezTo>
                    <a:cubicBezTo>
                      <a:pt x="108984" y="136399"/>
                      <a:pt x="123680" y="117841"/>
                      <a:pt x="153072" y="90564"/>
                    </a:cubicBezTo>
                    <a:cubicBezTo>
                      <a:pt x="218170" y="30188"/>
                      <a:pt x="285652" y="0"/>
                      <a:pt x="35552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xmlns="" id="{D0A58F6D-9D16-4B85-8A04-8EBF6A0308F8}"/>
              </a:ext>
            </a:extLst>
          </p:cNvPr>
          <p:cNvGrpSpPr/>
          <p:nvPr/>
        </p:nvGrpSpPr>
        <p:grpSpPr>
          <a:xfrm>
            <a:off x="6745280" y="2461448"/>
            <a:ext cx="4953639" cy="895351"/>
            <a:chOff x="4617005" y="2953335"/>
            <a:chExt cx="1748364" cy="316010"/>
          </a:xfrm>
          <a:solidFill>
            <a:schemeClr val="bg1"/>
          </a:solidFill>
        </p:grpSpPr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xmlns="" id="{3A20A819-E7BF-4A57-BDBA-24DF3D466168}"/>
                </a:ext>
              </a:extLst>
            </p:cNvPr>
            <p:cNvSpPr/>
            <p:nvPr/>
          </p:nvSpPr>
          <p:spPr>
            <a:xfrm>
              <a:off x="4617005" y="2953335"/>
              <a:ext cx="837117" cy="316009"/>
            </a:xfrm>
            <a:custGeom>
              <a:avLst/>
              <a:gdLst/>
              <a:ahLst/>
              <a:cxnLst/>
              <a:rect l="l" t="t" r="r" b="b"/>
              <a:pathLst>
                <a:path w="2354461" h="888801">
                  <a:moveTo>
                    <a:pt x="98422" y="739378"/>
                  </a:moveTo>
                  <a:cubicBezTo>
                    <a:pt x="55826" y="739378"/>
                    <a:pt x="34528" y="746664"/>
                    <a:pt x="34528" y="761237"/>
                  </a:cubicBezTo>
                  <a:cubicBezTo>
                    <a:pt x="34528" y="783574"/>
                    <a:pt x="90041" y="794742"/>
                    <a:pt x="201067" y="794742"/>
                  </a:cubicBezTo>
                  <a:cubicBezTo>
                    <a:pt x="265478" y="794742"/>
                    <a:pt x="320024" y="792940"/>
                    <a:pt x="364703" y="789338"/>
                  </a:cubicBezTo>
                  <a:cubicBezTo>
                    <a:pt x="234466" y="756031"/>
                    <a:pt x="145706" y="739378"/>
                    <a:pt x="98422" y="739378"/>
                  </a:cubicBezTo>
                  <a:close/>
                  <a:moveTo>
                    <a:pt x="1840064" y="521493"/>
                  </a:moveTo>
                  <a:cubicBezTo>
                    <a:pt x="1808321" y="521493"/>
                    <a:pt x="1764475" y="555178"/>
                    <a:pt x="1708528" y="622548"/>
                  </a:cubicBezTo>
                  <a:cubicBezTo>
                    <a:pt x="1652581" y="689917"/>
                    <a:pt x="1624608" y="743809"/>
                    <a:pt x="1624608" y="784222"/>
                  </a:cubicBezTo>
                  <a:cubicBezTo>
                    <a:pt x="1624608" y="801554"/>
                    <a:pt x="1631711" y="810220"/>
                    <a:pt x="1645918" y="810220"/>
                  </a:cubicBezTo>
                  <a:cubicBezTo>
                    <a:pt x="1668683" y="810220"/>
                    <a:pt x="1711908" y="767323"/>
                    <a:pt x="1775594" y="681530"/>
                  </a:cubicBezTo>
                  <a:cubicBezTo>
                    <a:pt x="1828130" y="610459"/>
                    <a:pt x="1854398" y="562669"/>
                    <a:pt x="1854398" y="538162"/>
                  </a:cubicBezTo>
                  <a:cubicBezTo>
                    <a:pt x="1854398" y="527050"/>
                    <a:pt x="1849620" y="521493"/>
                    <a:pt x="1840064" y="521493"/>
                  </a:cubicBezTo>
                  <a:close/>
                  <a:moveTo>
                    <a:pt x="1158106" y="520303"/>
                  </a:moveTo>
                  <a:cubicBezTo>
                    <a:pt x="1126970" y="520303"/>
                    <a:pt x="1086902" y="552786"/>
                    <a:pt x="1037904" y="617753"/>
                  </a:cubicBezTo>
                  <a:cubicBezTo>
                    <a:pt x="988905" y="682719"/>
                    <a:pt x="964406" y="737037"/>
                    <a:pt x="964406" y="780706"/>
                  </a:cubicBezTo>
                  <a:cubicBezTo>
                    <a:pt x="964406" y="785426"/>
                    <a:pt x="964949" y="789557"/>
                    <a:pt x="966034" y="793097"/>
                  </a:cubicBezTo>
                  <a:lnTo>
                    <a:pt x="966062" y="793146"/>
                  </a:lnTo>
                  <a:lnTo>
                    <a:pt x="971624" y="792128"/>
                  </a:lnTo>
                  <a:cubicBezTo>
                    <a:pt x="978818" y="794993"/>
                    <a:pt x="983434" y="799470"/>
                    <a:pt x="985475" y="805560"/>
                  </a:cubicBezTo>
                  <a:lnTo>
                    <a:pt x="984268" y="808068"/>
                  </a:lnTo>
                  <a:lnTo>
                    <a:pt x="990460" y="809029"/>
                  </a:lnTo>
                  <a:cubicBezTo>
                    <a:pt x="1028480" y="809029"/>
                    <a:pt x="1070462" y="778755"/>
                    <a:pt x="1116406" y="718207"/>
                  </a:cubicBezTo>
                  <a:cubicBezTo>
                    <a:pt x="1105114" y="708335"/>
                    <a:pt x="1099468" y="695151"/>
                    <a:pt x="1099468" y="678656"/>
                  </a:cubicBezTo>
                  <a:cubicBezTo>
                    <a:pt x="1099468" y="656877"/>
                    <a:pt x="1108039" y="634580"/>
                    <a:pt x="1125182" y="611762"/>
                  </a:cubicBezTo>
                  <a:cubicBezTo>
                    <a:pt x="1142326" y="588945"/>
                    <a:pt x="1160115" y="577537"/>
                    <a:pt x="1178551" y="577537"/>
                  </a:cubicBezTo>
                  <a:lnTo>
                    <a:pt x="1191558" y="580412"/>
                  </a:lnTo>
                  <a:lnTo>
                    <a:pt x="1190120" y="575158"/>
                  </a:lnTo>
                  <a:cubicBezTo>
                    <a:pt x="1189266" y="569563"/>
                    <a:pt x="1188839" y="563054"/>
                    <a:pt x="1188839" y="555631"/>
                  </a:cubicBezTo>
                  <a:cubicBezTo>
                    <a:pt x="1188839" y="532079"/>
                    <a:pt x="1178595" y="520303"/>
                    <a:pt x="1158106" y="520303"/>
                  </a:cubicBezTo>
                  <a:close/>
                  <a:moveTo>
                    <a:pt x="1123643" y="78581"/>
                  </a:moveTo>
                  <a:cubicBezTo>
                    <a:pt x="1098789" y="78581"/>
                    <a:pt x="1062450" y="106592"/>
                    <a:pt x="1014626" y="162613"/>
                  </a:cubicBezTo>
                  <a:cubicBezTo>
                    <a:pt x="970722" y="214188"/>
                    <a:pt x="921996" y="292624"/>
                    <a:pt x="868449" y="397920"/>
                  </a:cubicBezTo>
                  <a:cubicBezTo>
                    <a:pt x="921048" y="346084"/>
                    <a:pt x="977078" y="285362"/>
                    <a:pt x="1036541" y="215754"/>
                  </a:cubicBezTo>
                  <a:cubicBezTo>
                    <a:pt x="1096004" y="146146"/>
                    <a:pt x="1125736" y="100732"/>
                    <a:pt x="1125736" y="79511"/>
                  </a:cubicBezTo>
                  <a:cubicBezTo>
                    <a:pt x="1125736" y="78891"/>
                    <a:pt x="1125038" y="78581"/>
                    <a:pt x="1123643" y="78581"/>
                  </a:cubicBezTo>
                  <a:close/>
                  <a:moveTo>
                    <a:pt x="632566" y="0"/>
                  </a:moveTo>
                  <a:cubicBezTo>
                    <a:pt x="686987" y="0"/>
                    <a:pt x="730797" y="14366"/>
                    <a:pt x="763995" y="43099"/>
                  </a:cubicBezTo>
                  <a:cubicBezTo>
                    <a:pt x="797193" y="71833"/>
                    <a:pt x="813792" y="110436"/>
                    <a:pt x="813792" y="158911"/>
                  </a:cubicBezTo>
                  <a:cubicBezTo>
                    <a:pt x="813792" y="241591"/>
                    <a:pt x="775315" y="326760"/>
                    <a:pt x="698362" y="414416"/>
                  </a:cubicBezTo>
                  <a:cubicBezTo>
                    <a:pt x="621408" y="502073"/>
                    <a:pt x="546100" y="545901"/>
                    <a:pt x="472436" y="545901"/>
                  </a:cubicBezTo>
                  <a:cubicBezTo>
                    <a:pt x="439558" y="545901"/>
                    <a:pt x="411733" y="535505"/>
                    <a:pt x="388962" y="514712"/>
                  </a:cubicBezTo>
                  <a:cubicBezTo>
                    <a:pt x="366191" y="493920"/>
                    <a:pt x="354806" y="468067"/>
                    <a:pt x="354806" y="437154"/>
                  </a:cubicBezTo>
                  <a:cubicBezTo>
                    <a:pt x="354806" y="413261"/>
                    <a:pt x="362410" y="392373"/>
                    <a:pt x="377619" y="374488"/>
                  </a:cubicBezTo>
                  <a:cubicBezTo>
                    <a:pt x="392827" y="356604"/>
                    <a:pt x="411231" y="347662"/>
                    <a:pt x="432829" y="347662"/>
                  </a:cubicBezTo>
                  <a:cubicBezTo>
                    <a:pt x="465348" y="347662"/>
                    <a:pt x="481608" y="363475"/>
                    <a:pt x="481608" y="395101"/>
                  </a:cubicBezTo>
                  <a:cubicBezTo>
                    <a:pt x="481608" y="410889"/>
                    <a:pt x="475768" y="424977"/>
                    <a:pt x="464088" y="437364"/>
                  </a:cubicBezTo>
                  <a:cubicBezTo>
                    <a:pt x="452408" y="449751"/>
                    <a:pt x="438903" y="455944"/>
                    <a:pt x="423574" y="455944"/>
                  </a:cubicBezTo>
                  <a:cubicBezTo>
                    <a:pt x="416822" y="455944"/>
                    <a:pt x="410939" y="455142"/>
                    <a:pt x="405925" y="453538"/>
                  </a:cubicBezTo>
                  <a:lnTo>
                    <a:pt x="393629" y="446404"/>
                  </a:lnTo>
                  <a:lnTo>
                    <a:pt x="397659" y="466110"/>
                  </a:lnTo>
                  <a:cubicBezTo>
                    <a:pt x="401622" y="474899"/>
                    <a:pt x="407566" y="482792"/>
                    <a:pt x="415491" y="489788"/>
                  </a:cubicBezTo>
                  <a:cubicBezTo>
                    <a:pt x="431341" y="503781"/>
                    <a:pt x="451535" y="510778"/>
                    <a:pt x="476073" y="510778"/>
                  </a:cubicBezTo>
                  <a:cubicBezTo>
                    <a:pt x="536652" y="510778"/>
                    <a:pt x="602131" y="470163"/>
                    <a:pt x="672508" y="388934"/>
                  </a:cubicBezTo>
                  <a:cubicBezTo>
                    <a:pt x="742885" y="307705"/>
                    <a:pt x="778073" y="231449"/>
                    <a:pt x="778073" y="160167"/>
                  </a:cubicBezTo>
                  <a:cubicBezTo>
                    <a:pt x="778073" y="123636"/>
                    <a:pt x="765542" y="93563"/>
                    <a:pt x="740480" y="69949"/>
                  </a:cubicBezTo>
                  <a:cubicBezTo>
                    <a:pt x="715418" y="46335"/>
                    <a:pt x="683106" y="34528"/>
                    <a:pt x="643542" y="34528"/>
                  </a:cubicBezTo>
                  <a:cubicBezTo>
                    <a:pt x="544323" y="34528"/>
                    <a:pt x="448675" y="84843"/>
                    <a:pt x="356597" y="185472"/>
                  </a:cubicBezTo>
                  <a:cubicBezTo>
                    <a:pt x="264519" y="286102"/>
                    <a:pt x="218480" y="390717"/>
                    <a:pt x="218480" y="499318"/>
                  </a:cubicBezTo>
                  <a:cubicBezTo>
                    <a:pt x="218480" y="548549"/>
                    <a:pt x="233993" y="586976"/>
                    <a:pt x="265021" y="614599"/>
                  </a:cubicBezTo>
                  <a:cubicBezTo>
                    <a:pt x="296048" y="642223"/>
                    <a:pt x="339378" y="656034"/>
                    <a:pt x="395008" y="656034"/>
                  </a:cubicBezTo>
                  <a:cubicBezTo>
                    <a:pt x="443712" y="656034"/>
                    <a:pt x="492438" y="643881"/>
                    <a:pt x="541185" y="619576"/>
                  </a:cubicBezTo>
                  <a:cubicBezTo>
                    <a:pt x="589933" y="595270"/>
                    <a:pt x="649991" y="552909"/>
                    <a:pt x="721361" y="492491"/>
                  </a:cubicBezTo>
                  <a:cubicBezTo>
                    <a:pt x="782293" y="390376"/>
                    <a:pt x="826399" y="319717"/>
                    <a:pt x="853678" y="280513"/>
                  </a:cubicBezTo>
                  <a:cubicBezTo>
                    <a:pt x="880672" y="241594"/>
                    <a:pt x="912753" y="202564"/>
                    <a:pt x="949923" y="163422"/>
                  </a:cubicBezTo>
                  <a:cubicBezTo>
                    <a:pt x="1024269" y="85430"/>
                    <a:pt x="1082238" y="46434"/>
                    <a:pt x="1123829" y="46434"/>
                  </a:cubicBezTo>
                  <a:cubicBezTo>
                    <a:pt x="1148119" y="46434"/>
                    <a:pt x="1160264" y="57410"/>
                    <a:pt x="1160264" y="79362"/>
                  </a:cubicBezTo>
                  <a:cubicBezTo>
                    <a:pt x="1160264" y="109791"/>
                    <a:pt x="1125682" y="165053"/>
                    <a:pt x="1056517" y="245148"/>
                  </a:cubicBezTo>
                  <a:cubicBezTo>
                    <a:pt x="987352" y="325242"/>
                    <a:pt x="921172" y="388469"/>
                    <a:pt x="857975" y="434829"/>
                  </a:cubicBezTo>
                  <a:cubicBezTo>
                    <a:pt x="809464" y="541160"/>
                    <a:pt x="758692" y="619443"/>
                    <a:pt x="705659" y="669675"/>
                  </a:cubicBezTo>
                  <a:cubicBezTo>
                    <a:pt x="652627" y="719908"/>
                    <a:pt x="584067" y="752884"/>
                    <a:pt x="499979" y="768604"/>
                  </a:cubicBezTo>
                  <a:cubicBezTo>
                    <a:pt x="647740" y="801917"/>
                    <a:pt x="736719" y="821943"/>
                    <a:pt x="766916" y="828684"/>
                  </a:cubicBezTo>
                  <a:cubicBezTo>
                    <a:pt x="797113" y="835425"/>
                    <a:pt x="825922" y="838795"/>
                    <a:pt x="853343" y="838795"/>
                  </a:cubicBezTo>
                  <a:cubicBezTo>
                    <a:pt x="872086" y="838795"/>
                    <a:pt x="890022" y="835334"/>
                    <a:pt x="907149" y="828412"/>
                  </a:cubicBezTo>
                  <a:lnTo>
                    <a:pt x="928291" y="817474"/>
                  </a:lnTo>
                  <a:lnTo>
                    <a:pt x="920948" y="810397"/>
                  </a:lnTo>
                  <a:cubicBezTo>
                    <a:pt x="902295" y="788686"/>
                    <a:pt x="892969" y="762883"/>
                    <a:pt x="892969" y="732988"/>
                  </a:cubicBezTo>
                  <a:cubicBezTo>
                    <a:pt x="892969" y="668979"/>
                    <a:pt x="932284" y="615156"/>
                    <a:pt x="1010915" y="571518"/>
                  </a:cubicBezTo>
                  <a:cubicBezTo>
                    <a:pt x="1071513" y="516340"/>
                    <a:pt x="1121026" y="488751"/>
                    <a:pt x="1159455" y="488751"/>
                  </a:cubicBezTo>
                  <a:cubicBezTo>
                    <a:pt x="1201269" y="488751"/>
                    <a:pt x="1222176" y="510592"/>
                    <a:pt x="1222176" y="554273"/>
                  </a:cubicBezTo>
                  <a:cubicBezTo>
                    <a:pt x="1222176" y="601532"/>
                    <a:pt x="1198637" y="654295"/>
                    <a:pt x="1151558" y="712561"/>
                  </a:cubicBezTo>
                  <a:cubicBezTo>
                    <a:pt x="1153108" y="711389"/>
                    <a:pt x="1157694" y="710803"/>
                    <a:pt x="1165315" y="710803"/>
                  </a:cubicBezTo>
                  <a:cubicBezTo>
                    <a:pt x="1180377" y="710803"/>
                    <a:pt x="1198762" y="703242"/>
                    <a:pt x="1220470" y="688120"/>
                  </a:cubicBezTo>
                  <a:cubicBezTo>
                    <a:pt x="1242177" y="672999"/>
                    <a:pt x="1260264" y="654273"/>
                    <a:pt x="1274731" y="631943"/>
                  </a:cubicBezTo>
                  <a:cubicBezTo>
                    <a:pt x="1281298" y="623627"/>
                    <a:pt x="1287493" y="619469"/>
                    <a:pt x="1293316" y="619469"/>
                  </a:cubicBezTo>
                  <a:lnTo>
                    <a:pt x="1294724" y="619919"/>
                  </a:lnTo>
                  <a:lnTo>
                    <a:pt x="1296460" y="617306"/>
                  </a:lnTo>
                  <a:cubicBezTo>
                    <a:pt x="1324155" y="580679"/>
                    <a:pt x="1361173" y="549281"/>
                    <a:pt x="1407514" y="523112"/>
                  </a:cubicBezTo>
                  <a:cubicBezTo>
                    <a:pt x="1447226" y="500205"/>
                    <a:pt x="1479978" y="488751"/>
                    <a:pt x="1505768" y="488751"/>
                  </a:cubicBezTo>
                  <a:cubicBezTo>
                    <a:pt x="1542926" y="488751"/>
                    <a:pt x="1561505" y="509826"/>
                    <a:pt x="1561505" y="551975"/>
                  </a:cubicBezTo>
                  <a:cubicBezTo>
                    <a:pt x="1561505" y="581158"/>
                    <a:pt x="1551482" y="610559"/>
                    <a:pt x="1531437" y="640179"/>
                  </a:cubicBezTo>
                  <a:cubicBezTo>
                    <a:pt x="1511391" y="669799"/>
                    <a:pt x="1490114" y="684609"/>
                    <a:pt x="1467603" y="684609"/>
                  </a:cubicBezTo>
                  <a:cubicBezTo>
                    <a:pt x="1442098" y="684609"/>
                    <a:pt x="1429345" y="671903"/>
                    <a:pt x="1429345" y="646490"/>
                  </a:cubicBezTo>
                  <a:cubicBezTo>
                    <a:pt x="1429345" y="620948"/>
                    <a:pt x="1449437" y="598382"/>
                    <a:pt x="1489621" y="578792"/>
                  </a:cubicBezTo>
                  <a:cubicBezTo>
                    <a:pt x="1512937" y="567333"/>
                    <a:pt x="1524595" y="553002"/>
                    <a:pt x="1524595" y="535800"/>
                  </a:cubicBezTo>
                  <a:cubicBezTo>
                    <a:pt x="1524595" y="526262"/>
                    <a:pt x="1519023" y="521493"/>
                    <a:pt x="1507880" y="521493"/>
                  </a:cubicBezTo>
                  <a:cubicBezTo>
                    <a:pt x="1479826" y="521493"/>
                    <a:pt x="1443253" y="552182"/>
                    <a:pt x="1398161" y="613558"/>
                  </a:cubicBezTo>
                  <a:cubicBezTo>
                    <a:pt x="1353069" y="674934"/>
                    <a:pt x="1330523" y="726185"/>
                    <a:pt x="1330523" y="767311"/>
                  </a:cubicBezTo>
                  <a:cubicBezTo>
                    <a:pt x="1330523" y="795917"/>
                    <a:pt x="1343474" y="810220"/>
                    <a:pt x="1369377" y="810220"/>
                  </a:cubicBezTo>
                  <a:cubicBezTo>
                    <a:pt x="1419185" y="810220"/>
                    <a:pt x="1489301" y="750667"/>
                    <a:pt x="1579727" y="631561"/>
                  </a:cubicBezTo>
                  <a:cubicBezTo>
                    <a:pt x="1586275" y="623518"/>
                    <a:pt x="1593078" y="619497"/>
                    <a:pt x="1600135" y="619497"/>
                  </a:cubicBezTo>
                  <a:lnTo>
                    <a:pt x="1603939" y="621579"/>
                  </a:lnTo>
                  <a:lnTo>
                    <a:pt x="1624707" y="599628"/>
                  </a:lnTo>
                  <a:cubicBezTo>
                    <a:pt x="1651893" y="574203"/>
                    <a:pt x="1687234" y="550087"/>
                    <a:pt x="1730732" y="527279"/>
                  </a:cubicBezTo>
                  <a:cubicBezTo>
                    <a:pt x="1772552" y="501594"/>
                    <a:pt x="1808652" y="488751"/>
                    <a:pt x="1839032" y="488751"/>
                  </a:cubicBezTo>
                  <a:cubicBezTo>
                    <a:pt x="1863384" y="488751"/>
                    <a:pt x="1878604" y="497568"/>
                    <a:pt x="1884692" y="515200"/>
                  </a:cubicBezTo>
                  <a:lnTo>
                    <a:pt x="1886928" y="530310"/>
                  </a:lnTo>
                  <a:lnTo>
                    <a:pt x="1894098" y="493514"/>
                  </a:lnTo>
                  <a:cubicBezTo>
                    <a:pt x="1910717" y="496236"/>
                    <a:pt x="1923135" y="497597"/>
                    <a:pt x="1931352" y="497597"/>
                  </a:cubicBezTo>
                  <a:cubicBezTo>
                    <a:pt x="1941274" y="497597"/>
                    <a:pt x="1959080" y="496236"/>
                    <a:pt x="1984772" y="493514"/>
                  </a:cubicBezTo>
                  <a:lnTo>
                    <a:pt x="1869765" y="688218"/>
                  </a:lnTo>
                  <a:cubicBezTo>
                    <a:pt x="1842058" y="742063"/>
                    <a:pt x="1828205" y="777562"/>
                    <a:pt x="1828205" y="794714"/>
                  </a:cubicBezTo>
                  <a:cubicBezTo>
                    <a:pt x="1828205" y="805051"/>
                    <a:pt x="1831615" y="810220"/>
                    <a:pt x="1838437" y="810220"/>
                  </a:cubicBezTo>
                  <a:cubicBezTo>
                    <a:pt x="1850529" y="810220"/>
                    <a:pt x="1873086" y="793038"/>
                    <a:pt x="1906107" y="758674"/>
                  </a:cubicBezTo>
                  <a:cubicBezTo>
                    <a:pt x="1939128" y="724311"/>
                    <a:pt x="1972825" y="681806"/>
                    <a:pt x="2007198" y="631161"/>
                  </a:cubicBezTo>
                  <a:cubicBezTo>
                    <a:pt x="2009530" y="627273"/>
                    <a:pt x="2012076" y="624357"/>
                    <a:pt x="2014837" y="622413"/>
                  </a:cubicBezTo>
                  <a:lnTo>
                    <a:pt x="2023656" y="619532"/>
                  </a:lnTo>
                  <a:lnTo>
                    <a:pt x="2026323" y="614982"/>
                  </a:lnTo>
                  <a:cubicBezTo>
                    <a:pt x="2041405" y="589387"/>
                    <a:pt x="2059872" y="558417"/>
                    <a:pt x="2081724" y="522070"/>
                  </a:cubicBezTo>
                  <a:cubicBezTo>
                    <a:pt x="2151313" y="406263"/>
                    <a:pt x="2212066" y="302685"/>
                    <a:pt x="2263983" y="211336"/>
                  </a:cubicBezTo>
                  <a:cubicBezTo>
                    <a:pt x="2280335" y="214449"/>
                    <a:pt x="2292663" y="216005"/>
                    <a:pt x="2300966" y="216005"/>
                  </a:cubicBezTo>
                  <a:cubicBezTo>
                    <a:pt x="2314609" y="216005"/>
                    <a:pt x="2332440" y="213670"/>
                    <a:pt x="2354461" y="209001"/>
                  </a:cubicBezTo>
                  <a:cubicBezTo>
                    <a:pt x="2190762" y="491359"/>
                    <a:pt x="2095466" y="656341"/>
                    <a:pt x="2068571" y="703947"/>
                  </a:cubicBezTo>
                  <a:cubicBezTo>
                    <a:pt x="2041677" y="751554"/>
                    <a:pt x="2028230" y="782191"/>
                    <a:pt x="2028230" y="795858"/>
                  </a:cubicBezTo>
                  <a:cubicBezTo>
                    <a:pt x="2028230" y="805433"/>
                    <a:pt x="2031445" y="810220"/>
                    <a:pt x="2037875" y="810220"/>
                  </a:cubicBezTo>
                  <a:cubicBezTo>
                    <a:pt x="2066388" y="810220"/>
                    <a:pt x="2122726" y="750627"/>
                    <a:pt x="2206888" y="631440"/>
                  </a:cubicBezTo>
                  <a:cubicBezTo>
                    <a:pt x="2210863" y="623478"/>
                    <a:pt x="2217170" y="619497"/>
                    <a:pt x="2225808" y="619497"/>
                  </a:cubicBezTo>
                  <a:cubicBezTo>
                    <a:pt x="2234750" y="621704"/>
                    <a:pt x="2239221" y="626839"/>
                    <a:pt x="2239221" y="634900"/>
                  </a:cubicBezTo>
                  <a:cubicBezTo>
                    <a:pt x="2239221" y="640469"/>
                    <a:pt x="2236149" y="646326"/>
                    <a:pt x="2230003" y="652471"/>
                  </a:cubicBezTo>
                  <a:lnTo>
                    <a:pt x="2205763" y="685753"/>
                  </a:lnTo>
                  <a:cubicBezTo>
                    <a:pt x="2129916" y="790559"/>
                    <a:pt x="2072335" y="842962"/>
                    <a:pt x="2033020" y="842962"/>
                  </a:cubicBezTo>
                  <a:cubicBezTo>
                    <a:pt x="2012525" y="842962"/>
                    <a:pt x="1995887" y="835405"/>
                    <a:pt x="1983107" y="820289"/>
                  </a:cubicBezTo>
                  <a:cubicBezTo>
                    <a:pt x="1970326" y="805174"/>
                    <a:pt x="1963936" y="786380"/>
                    <a:pt x="1963936" y="763907"/>
                  </a:cubicBezTo>
                  <a:lnTo>
                    <a:pt x="1966887" y="737509"/>
                  </a:lnTo>
                  <a:lnTo>
                    <a:pt x="1954039" y="752903"/>
                  </a:lnTo>
                  <a:cubicBezTo>
                    <a:pt x="1904163" y="812942"/>
                    <a:pt x="1863992" y="842962"/>
                    <a:pt x="1833525" y="842962"/>
                  </a:cubicBezTo>
                  <a:cubicBezTo>
                    <a:pt x="1811852" y="842962"/>
                    <a:pt x="1794335" y="835014"/>
                    <a:pt x="1780975" y="819117"/>
                  </a:cubicBezTo>
                  <a:cubicBezTo>
                    <a:pt x="1767615" y="803220"/>
                    <a:pt x="1760934" y="783657"/>
                    <a:pt x="1760934" y="760428"/>
                  </a:cubicBezTo>
                  <a:lnTo>
                    <a:pt x="1765073" y="732604"/>
                  </a:lnTo>
                  <a:lnTo>
                    <a:pt x="1761360" y="739906"/>
                  </a:lnTo>
                  <a:cubicBezTo>
                    <a:pt x="1743356" y="772831"/>
                    <a:pt x="1726043" y="796960"/>
                    <a:pt x="1709421" y="812294"/>
                  </a:cubicBezTo>
                  <a:cubicBezTo>
                    <a:pt x="1687258" y="832740"/>
                    <a:pt x="1664705" y="842962"/>
                    <a:pt x="1641760" y="842962"/>
                  </a:cubicBezTo>
                  <a:cubicBezTo>
                    <a:pt x="1617123" y="842962"/>
                    <a:pt x="1596794" y="832856"/>
                    <a:pt x="1580773" y="812643"/>
                  </a:cubicBezTo>
                  <a:cubicBezTo>
                    <a:pt x="1564753" y="792430"/>
                    <a:pt x="1556742" y="767435"/>
                    <a:pt x="1556742" y="737657"/>
                  </a:cubicBezTo>
                  <a:cubicBezTo>
                    <a:pt x="1556742" y="727728"/>
                    <a:pt x="1557648" y="717945"/>
                    <a:pt x="1559461" y="708307"/>
                  </a:cubicBezTo>
                  <a:lnTo>
                    <a:pt x="1560453" y="704842"/>
                  </a:lnTo>
                  <a:lnTo>
                    <a:pt x="1548036" y="718910"/>
                  </a:lnTo>
                  <a:cubicBezTo>
                    <a:pt x="1541797" y="725900"/>
                    <a:pt x="1535112" y="733319"/>
                    <a:pt x="1527981" y="741164"/>
                  </a:cubicBezTo>
                  <a:cubicBezTo>
                    <a:pt x="1465827" y="809029"/>
                    <a:pt x="1411827" y="842962"/>
                    <a:pt x="1365982" y="842962"/>
                  </a:cubicBezTo>
                  <a:cubicBezTo>
                    <a:pt x="1335255" y="842962"/>
                    <a:pt x="1309063" y="831368"/>
                    <a:pt x="1287405" y="808178"/>
                  </a:cubicBezTo>
                  <a:cubicBezTo>
                    <a:pt x="1265748" y="784989"/>
                    <a:pt x="1254919" y="757395"/>
                    <a:pt x="1254919" y="725397"/>
                  </a:cubicBezTo>
                  <a:cubicBezTo>
                    <a:pt x="1254919" y="716539"/>
                    <a:pt x="1255784" y="707643"/>
                    <a:pt x="1257515" y="698710"/>
                  </a:cubicBezTo>
                  <a:lnTo>
                    <a:pt x="1258185" y="696394"/>
                  </a:lnTo>
                  <a:lnTo>
                    <a:pt x="1242980" y="709850"/>
                  </a:lnTo>
                  <a:cubicBezTo>
                    <a:pt x="1216363" y="730329"/>
                    <a:pt x="1190890" y="740568"/>
                    <a:pt x="1166561" y="740568"/>
                  </a:cubicBezTo>
                  <a:cubicBezTo>
                    <a:pt x="1152379" y="740568"/>
                    <a:pt x="1143028" y="738234"/>
                    <a:pt x="1138507" y="733564"/>
                  </a:cubicBezTo>
                  <a:cubicBezTo>
                    <a:pt x="1088799" y="806496"/>
                    <a:pt x="1039155" y="842962"/>
                    <a:pt x="989577" y="842962"/>
                  </a:cubicBezTo>
                  <a:cubicBezTo>
                    <a:pt x="982802" y="842962"/>
                    <a:pt x="976291" y="842284"/>
                    <a:pt x="970044" y="840927"/>
                  </a:cubicBezTo>
                  <a:lnTo>
                    <a:pt x="960751" y="837766"/>
                  </a:lnTo>
                  <a:lnTo>
                    <a:pt x="949077" y="847697"/>
                  </a:lnTo>
                  <a:cubicBezTo>
                    <a:pt x="908949" y="875100"/>
                    <a:pt x="851170" y="888801"/>
                    <a:pt x="775739" y="888801"/>
                  </a:cubicBezTo>
                  <a:cubicBezTo>
                    <a:pt x="721435" y="888801"/>
                    <a:pt x="669360" y="883698"/>
                    <a:pt x="619516" y="873491"/>
                  </a:cubicBezTo>
                  <a:cubicBezTo>
                    <a:pt x="569671" y="863284"/>
                    <a:pt x="494894" y="842122"/>
                    <a:pt x="395185" y="810006"/>
                  </a:cubicBezTo>
                  <a:cubicBezTo>
                    <a:pt x="331617" y="822849"/>
                    <a:pt x="264933" y="829270"/>
                    <a:pt x="195132" y="829270"/>
                  </a:cubicBezTo>
                  <a:cubicBezTo>
                    <a:pt x="65044" y="829270"/>
                    <a:pt x="0" y="806661"/>
                    <a:pt x="0" y="761442"/>
                  </a:cubicBezTo>
                  <a:cubicBezTo>
                    <a:pt x="0" y="718554"/>
                    <a:pt x="50651" y="697111"/>
                    <a:pt x="151953" y="697111"/>
                  </a:cubicBezTo>
                  <a:cubicBezTo>
                    <a:pt x="224954" y="697111"/>
                    <a:pt x="332612" y="715711"/>
                    <a:pt x="474929" y="752912"/>
                  </a:cubicBezTo>
                  <a:cubicBezTo>
                    <a:pt x="513972" y="737341"/>
                    <a:pt x="549625" y="713618"/>
                    <a:pt x="581890" y="681744"/>
                  </a:cubicBezTo>
                  <a:cubicBezTo>
                    <a:pt x="614155" y="649870"/>
                    <a:pt x="654847" y="602124"/>
                    <a:pt x="703966" y="538506"/>
                  </a:cubicBezTo>
                  <a:cubicBezTo>
                    <a:pt x="599297" y="639877"/>
                    <a:pt x="494906" y="690562"/>
                    <a:pt x="390795" y="690562"/>
                  </a:cubicBezTo>
                  <a:cubicBezTo>
                    <a:pt x="318855" y="690562"/>
                    <a:pt x="261435" y="669208"/>
                    <a:pt x="218535" y="626501"/>
                  </a:cubicBezTo>
                  <a:cubicBezTo>
                    <a:pt x="175636" y="583794"/>
                    <a:pt x="154186" y="526253"/>
                    <a:pt x="154186" y="453879"/>
                  </a:cubicBezTo>
                  <a:cubicBezTo>
                    <a:pt x="154186" y="344924"/>
                    <a:pt x="205280" y="242039"/>
                    <a:pt x="307469" y="145223"/>
                  </a:cubicBezTo>
                  <a:cubicBezTo>
                    <a:pt x="409659" y="48408"/>
                    <a:pt x="518024" y="0"/>
                    <a:pt x="632566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xmlns="" id="{1B0C59CD-A3EB-41ED-9549-811D508F4B88}"/>
                </a:ext>
              </a:extLst>
            </p:cNvPr>
            <p:cNvSpPr/>
            <p:nvPr/>
          </p:nvSpPr>
          <p:spPr>
            <a:xfrm>
              <a:off x="5570143" y="2953335"/>
              <a:ext cx="795226" cy="316010"/>
            </a:xfrm>
            <a:custGeom>
              <a:avLst/>
              <a:gdLst/>
              <a:ahLst/>
              <a:cxnLst/>
              <a:rect l="l" t="t" r="r" b="b"/>
              <a:pathLst>
                <a:path w="1782026" h="708148">
                  <a:moveTo>
                    <a:pt x="1512310" y="429965"/>
                  </a:moveTo>
                  <a:cubicBezTo>
                    <a:pt x="1486443" y="429965"/>
                    <a:pt x="1450448" y="458036"/>
                    <a:pt x="1404326" y="514179"/>
                  </a:cubicBezTo>
                  <a:cubicBezTo>
                    <a:pt x="1358203" y="570322"/>
                    <a:pt x="1335141" y="615135"/>
                    <a:pt x="1335141" y="648617"/>
                  </a:cubicBezTo>
                  <a:cubicBezTo>
                    <a:pt x="1335141" y="663754"/>
                    <a:pt x="1340592" y="671322"/>
                    <a:pt x="1351494" y="671322"/>
                  </a:cubicBezTo>
                  <a:cubicBezTo>
                    <a:pt x="1374028" y="671322"/>
                    <a:pt x="1415951" y="627604"/>
                    <a:pt x="1477265" y="540169"/>
                  </a:cubicBezTo>
                  <a:cubicBezTo>
                    <a:pt x="1509913" y="493069"/>
                    <a:pt x="1526237" y="461627"/>
                    <a:pt x="1526237" y="445843"/>
                  </a:cubicBezTo>
                  <a:cubicBezTo>
                    <a:pt x="1526237" y="435257"/>
                    <a:pt x="1521595" y="429965"/>
                    <a:pt x="1512310" y="429965"/>
                  </a:cubicBezTo>
                  <a:close/>
                  <a:moveTo>
                    <a:pt x="1207261" y="428969"/>
                  </a:moveTo>
                  <a:cubicBezTo>
                    <a:pt x="1181234" y="428969"/>
                    <a:pt x="1147740" y="456123"/>
                    <a:pt x="1106780" y="510431"/>
                  </a:cubicBezTo>
                  <a:cubicBezTo>
                    <a:pt x="1065820" y="564739"/>
                    <a:pt x="1045340" y="610145"/>
                    <a:pt x="1045340" y="646650"/>
                  </a:cubicBezTo>
                  <a:cubicBezTo>
                    <a:pt x="1045340" y="662434"/>
                    <a:pt x="1052600" y="670327"/>
                    <a:pt x="1067120" y="670327"/>
                  </a:cubicBezTo>
                  <a:cubicBezTo>
                    <a:pt x="1098902" y="670327"/>
                    <a:pt x="1133996" y="645019"/>
                    <a:pt x="1172403" y="594405"/>
                  </a:cubicBezTo>
                  <a:cubicBezTo>
                    <a:pt x="1162963" y="586152"/>
                    <a:pt x="1158243" y="575132"/>
                    <a:pt x="1158243" y="561343"/>
                  </a:cubicBezTo>
                  <a:cubicBezTo>
                    <a:pt x="1158243" y="543137"/>
                    <a:pt x="1165409" y="524498"/>
                    <a:pt x="1179739" y="505424"/>
                  </a:cubicBezTo>
                  <a:cubicBezTo>
                    <a:pt x="1194070" y="486350"/>
                    <a:pt x="1208941" y="476813"/>
                    <a:pt x="1224352" y="476813"/>
                  </a:cubicBezTo>
                  <a:lnTo>
                    <a:pt x="1235226" y="479217"/>
                  </a:lnTo>
                  <a:lnTo>
                    <a:pt x="1234023" y="474825"/>
                  </a:lnTo>
                  <a:cubicBezTo>
                    <a:pt x="1233309" y="470147"/>
                    <a:pt x="1232952" y="464706"/>
                    <a:pt x="1232952" y="458501"/>
                  </a:cubicBezTo>
                  <a:cubicBezTo>
                    <a:pt x="1232952" y="438813"/>
                    <a:pt x="1224389" y="428969"/>
                    <a:pt x="1207261" y="428969"/>
                  </a:cubicBezTo>
                  <a:close/>
                  <a:moveTo>
                    <a:pt x="902461" y="428969"/>
                  </a:moveTo>
                  <a:cubicBezTo>
                    <a:pt x="876433" y="428969"/>
                    <a:pt x="842940" y="456123"/>
                    <a:pt x="801980" y="510431"/>
                  </a:cubicBezTo>
                  <a:cubicBezTo>
                    <a:pt x="761020" y="564739"/>
                    <a:pt x="740540" y="610145"/>
                    <a:pt x="740540" y="646650"/>
                  </a:cubicBezTo>
                  <a:cubicBezTo>
                    <a:pt x="740540" y="662434"/>
                    <a:pt x="747800" y="670327"/>
                    <a:pt x="762320" y="670327"/>
                  </a:cubicBezTo>
                  <a:cubicBezTo>
                    <a:pt x="794102" y="670327"/>
                    <a:pt x="829196" y="645019"/>
                    <a:pt x="867603" y="594405"/>
                  </a:cubicBezTo>
                  <a:cubicBezTo>
                    <a:pt x="858163" y="586152"/>
                    <a:pt x="853443" y="575132"/>
                    <a:pt x="853443" y="561343"/>
                  </a:cubicBezTo>
                  <a:cubicBezTo>
                    <a:pt x="853443" y="543137"/>
                    <a:pt x="860609" y="524498"/>
                    <a:pt x="874939" y="505424"/>
                  </a:cubicBezTo>
                  <a:cubicBezTo>
                    <a:pt x="889270" y="486350"/>
                    <a:pt x="904141" y="476813"/>
                    <a:pt x="919552" y="476813"/>
                  </a:cubicBezTo>
                  <a:lnTo>
                    <a:pt x="930426" y="479217"/>
                  </a:lnTo>
                  <a:lnTo>
                    <a:pt x="929223" y="474825"/>
                  </a:lnTo>
                  <a:cubicBezTo>
                    <a:pt x="928509" y="470147"/>
                    <a:pt x="928152" y="464706"/>
                    <a:pt x="928152" y="458501"/>
                  </a:cubicBezTo>
                  <a:cubicBezTo>
                    <a:pt x="928152" y="438813"/>
                    <a:pt x="919589" y="428969"/>
                    <a:pt x="902461" y="428969"/>
                  </a:cubicBezTo>
                  <a:close/>
                  <a:moveTo>
                    <a:pt x="716086" y="361523"/>
                  </a:moveTo>
                  <a:cubicBezTo>
                    <a:pt x="703680" y="361523"/>
                    <a:pt x="692200" y="369842"/>
                    <a:pt x="681645" y="386480"/>
                  </a:cubicBezTo>
                  <a:lnTo>
                    <a:pt x="674438" y="400133"/>
                  </a:lnTo>
                  <a:lnTo>
                    <a:pt x="695028" y="398329"/>
                  </a:lnTo>
                  <a:cubicBezTo>
                    <a:pt x="702322" y="396880"/>
                    <a:pt x="708645" y="394707"/>
                    <a:pt x="713994" y="391809"/>
                  </a:cubicBezTo>
                  <a:cubicBezTo>
                    <a:pt x="724694" y="386014"/>
                    <a:pt x="730043" y="379576"/>
                    <a:pt x="730043" y="372495"/>
                  </a:cubicBezTo>
                  <a:cubicBezTo>
                    <a:pt x="730043" y="365180"/>
                    <a:pt x="725391" y="361523"/>
                    <a:pt x="716086" y="361523"/>
                  </a:cubicBezTo>
                  <a:close/>
                  <a:moveTo>
                    <a:pt x="1704852" y="170746"/>
                  </a:moveTo>
                  <a:cubicBezTo>
                    <a:pt x="1719569" y="174002"/>
                    <a:pt x="1731686" y="175630"/>
                    <a:pt x="1741203" y="175630"/>
                  </a:cubicBezTo>
                  <a:cubicBezTo>
                    <a:pt x="1744702" y="175630"/>
                    <a:pt x="1758310" y="174979"/>
                    <a:pt x="1782026" y="173678"/>
                  </a:cubicBezTo>
                  <a:cubicBezTo>
                    <a:pt x="1658926" y="378122"/>
                    <a:pt x="1581620" y="507074"/>
                    <a:pt x="1550108" y="560534"/>
                  </a:cubicBezTo>
                  <a:cubicBezTo>
                    <a:pt x="1518933" y="613829"/>
                    <a:pt x="1503345" y="646756"/>
                    <a:pt x="1503345" y="659316"/>
                  </a:cubicBezTo>
                  <a:cubicBezTo>
                    <a:pt x="1503345" y="667320"/>
                    <a:pt x="1506520" y="671322"/>
                    <a:pt x="1512870" y="671322"/>
                  </a:cubicBezTo>
                  <a:cubicBezTo>
                    <a:pt x="1538934" y="671322"/>
                    <a:pt x="1586545" y="621018"/>
                    <a:pt x="1655702" y="520411"/>
                  </a:cubicBezTo>
                  <a:cubicBezTo>
                    <a:pt x="1659108" y="514730"/>
                    <a:pt x="1663478" y="511889"/>
                    <a:pt x="1668812" y="511889"/>
                  </a:cubicBezTo>
                  <a:cubicBezTo>
                    <a:pt x="1677733" y="511889"/>
                    <a:pt x="1682194" y="516620"/>
                    <a:pt x="1682194" y="526080"/>
                  </a:cubicBezTo>
                  <a:cubicBezTo>
                    <a:pt x="1681173" y="529133"/>
                    <a:pt x="1679203" y="532767"/>
                    <a:pt x="1676284" y="536981"/>
                  </a:cubicBezTo>
                  <a:lnTo>
                    <a:pt x="1654209" y="567275"/>
                  </a:lnTo>
                  <a:cubicBezTo>
                    <a:pt x="1590801" y="654887"/>
                    <a:pt x="1542659" y="698692"/>
                    <a:pt x="1509783" y="698692"/>
                  </a:cubicBezTo>
                  <a:cubicBezTo>
                    <a:pt x="1491666" y="698692"/>
                    <a:pt x="1477023" y="692048"/>
                    <a:pt x="1465855" y="678759"/>
                  </a:cubicBezTo>
                  <a:cubicBezTo>
                    <a:pt x="1454686" y="665471"/>
                    <a:pt x="1449102" y="648793"/>
                    <a:pt x="1449102" y="628727"/>
                  </a:cubicBezTo>
                  <a:cubicBezTo>
                    <a:pt x="1449102" y="609485"/>
                    <a:pt x="1454936" y="592471"/>
                    <a:pt x="1466605" y="577687"/>
                  </a:cubicBezTo>
                  <a:cubicBezTo>
                    <a:pt x="1419894" y="658357"/>
                    <a:pt x="1380847" y="698692"/>
                    <a:pt x="1349464" y="698692"/>
                  </a:cubicBezTo>
                  <a:cubicBezTo>
                    <a:pt x="1328874" y="698692"/>
                    <a:pt x="1311884" y="690244"/>
                    <a:pt x="1298495" y="673348"/>
                  </a:cubicBezTo>
                  <a:cubicBezTo>
                    <a:pt x="1285105" y="656451"/>
                    <a:pt x="1278410" y="635556"/>
                    <a:pt x="1278410" y="610664"/>
                  </a:cubicBezTo>
                  <a:lnTo>
                    <a:pt x="1282647" y="583493"/>
                  </a:lnTo>
                  <a:lnTo>
                    <a:pt x="1278211" y="587419"/>
                  </a:lnTo>
                  <a:cubicBezTo>
                    <a:pt x="1255961" y="604538"/>
                    <a:pt x="1234667" y="613098"/>
                    <a:pt x="1214329" y="613098"/>
                  </a:cubicBezTo>
                  <a:cubicBezTo>
                    <a:pt x="1202474" y="613098"/>
                    <a:pt x="1194657" y="611146"/>
                    <a:pt x="1190878" y="607243"/>
                  </a:cubicBezTo>
                  <a:cubicBezTo>
                    <a:pt x="1149325" y="668209"/>
                    <a:pt x="1107826" y="698692"/>
                    <a:pt x="1066381" y="698692"/>
                  </a:cubicBezTo>
                  <a:cubicBezTo>
                    <a:pt x="1043728" y="698692"/>
                    <a:pt x="1024605" y="689618"/>
                    <a:pt x="1009012" y="671470"/>
                  </a:cubicBezTo>
                  <a:cubicBezTo>
                    <a:pt x="993419" y="653321"/>
                    <a:pt x="985623" y="631752"/>
                    <a:pt x="985623" y="606760"/>
                  </a:cubicBezTo>
                  <a:lnTo>
                    <a:pt x="991239" y="571642"/>
                  </a:lnTo>
                  <a:lnTo>
                    <a:pt x="973411" y="587419"/>
                  </a:lnTo>
                  <a:cubicBezTo>
                    <a:pt x="951160" y="604538"/>
                    <a:pt x="929867" y="613098"/>
                    <a:pt x="909529" y="613098"/>
                  </a:cubicBezTo>
                  <a:cubicBezTo>
                    <a:pt x="897674" y="613098"/>
                    <a:pt x="889857" y="611146"/>
                    <a:pt x="886078" y="607243"/>
                  </a:cubicBezTo>
                  <a:cubicBezTo>
                    <a:pt x="844525" y="668209"/>
                    <a:pt x="803026" y="698692"/>
                    <a:pt x="761581" y="698692"/>
                  </a:cubicBezTo>
                  <a:cubicBezTo>
                    <a:pt x="738928" y="698692"/>
                    <a:pt x="719805" y="689618"/>
                    <a:pt x="704212" y="671470"/>
                  </a:cubicBezTo>
                  <a:cubicBezTo>
                    <a:pt x="688620" y="653321"/>
                    <a:pt x="680823" y="631752"/>
                    <a:pt x="680823" y="606760"/>
                  </a:cubicBezTo>
                  <a:cubicBezTo>
                    <a:pt x="680823" y="553253"/>
                    <a:pt x="713688" y="508261"/>
                    <a:pt x="779419" y="471782"/>
                  </a:cubicBezTo>
                  <a:cubicBezTo>
                    <a:pt x="830075" y="425657"/>
                    <a:pt x="871465" y="402594"/>
                    <a:pt x="903589" y="402594"/>
                  </a:cubicBezTo>
                  <a:cubicBezTo>
                    <a:pt x="938543" y="402594"/>
                    <a:pt x="956020" y="420852"/>
                    <a:pt x="956020" y="457366"/>
                  </a:cubicBezTo>
                  <a:cubicBezTo>
                    <a:pt x="956020" y="496872"/>
                    <a:pt x="936343" y="540978"/>
                    <a:pt x="896987" y="589685"/>
                  </a:cubicBezTo>
                  <a:cubicBezTo>
                    <a:pt x="898283" y="588705"/>
                    <a:pt x="902117" y="588215"/>
                    <a:pt x="908487" y="588215"/>
                  </a:cubicBezTo>
                  <a:cubicBezTo>
                    <a:pt x="921079" y="588215"/>
                    <a:pt x="936448" y="581895"/>
                    <a:pt x="954593" y="569254"/>
                  </a:cubicBezTo>
                  <a:cubicBezTo>
                    <a:pt x="972739" y="556614"/>
                    <a:pt x="987859" y="540960"/>
                    <a:pt x="999953" y="522293"/>
                  </a:cubicBezTo>
                  <a:cubicBezTo>
                    <a:pt x="1005443" y="515342"/>
                    <a:pt x="1010621" y="511866"/>
                    <a:pt x="1015489" y="511866"/>
                  </a:cubicBezTo>
                  <a:cubicBezTo>
                    <a:pt x="1019623" y="511866"/>
                    <a:pt x="1022723" y="512858"/>
                    <a:pt x="1024790" y="514842"/>
                  </a:cubicBezTo>
                  <a:lnTo>
                    <a:pt x="1025528" y="516967"/>
                  </a:lnTo>
                  <a:lnTo>
                    <a:pt x="1041083" y="500737"/>
                  </a:lnTo>
                  <a:cubicBezTo>
                    <a:pt x="1053408" y="490554"/>
                    <a:pt x="1067786" y="480902"/>
                    <a:pt x="1084219" y="471782"/>
                  </a:cubicBezTo>
                  <a:cubicBezTo>
                    <a:pt x="1134875" y="425657"/>
                    <a:pt x="1176265" y="402594"/>
                    <a:pt x="1208389" y="402594"/>
                  </a:cubicBezTo>
                  <a:cubicBezTo>
                    <a:pt x="1243343" y="402594"/>
                    <a:pt x="1260820" y="420852"/>
                    <a:pt x="1260820" y="457366"/>
                  </a:cubicBezTo>
                  <a:cubicBezTo>
                    <a:pt x="1260820" y="496872"/>
                    <a:pt x="1241143" y="540978"/>
                    <a:pt x="1201787" y="589685"/>
                  </a:cubicBezTo>
                  <a:cubicBezTo>
                    <a:pt x="1203083" y="588705"/>
                    <a:pt x="1206917" y="588215"/>
                    <a:pt x="1213287" y="588215"/>
                  </a:cubicBezTo>
                  <a:cubicBezTo>
                    <a:pt x="1225879" y="588215"/>
                    <a:pt x="1241248" y="581895"/>
                    <a:pt x="1259393" y="569254"/>
                  </a:cubicBezTo>
                  <a:cubicBezTo>
                    <a:pt x="1277539" y="556614"/>
                    <a:pt x="1292659" y="540960"/>
                    <a:pt x="1304753" y="522293"/>
                  </a:cubicBezTo>
                  <a:cubicBezTo>
                    <a:pt x="1307498" y="518817"/>
                    <a:pt x="1310165" y="516211"/>
                    <a:pt x="1312754" y="514473"/>
                  </a:cubicBezTo>
                  <a:lnTo>
                    <a:pt x="1319303" y="512207"/>
                  </a:lnTo>
                  <a:lnTo>
                    <a:pt x="1337146" y="491740"/>
                  </a:lnTo>
                  <a:cubicBezTo>
                    <a:pt x="1350199" y="479631"/>
                    <a:pt x="1365426" y="467891"/>
                    <a:pt x="1382830" y="456519"/>
                  </a:cubicBezTo>
                  <a:cubicBezTo>
                    <a:pt x="1437617" y="420569"/>
                    <a:pt x="1481138" y="402594"/>
                    <a:pt x="1513391" y="402594"/>
                  </a:cubicBezTo>
                  <a:cubicBezTo>
                    <a:pt x="1540534" y="402594"/>
                    <a:pt x="1554105" y="415670"/>
                    <a:pt x="1554105" y="441823"/>
                  </a:cubicBezTo>
                  <a:lnTo>
                    <a:pt x="1552848" y="449743"/>
                  </a:lnTo>
                  <a:close/>
                  <a:moveTo>
                    <a:pt x="473687" y="95960"/>
                  </a:moveTo>
                  <a:cubicBezTo>
                    <a:pt x="406023" y="105089"/>
                    <a:pt x="340432" y="139718"/>
                    <a:pt x="276915" y="199847"/>
                  </a:cubicBezTo>
                  <a:cubicBezTo>
                    <a:pt x="213398" y="259976"/>
                    <a:pt x="181640" y="319177"/>
                    <a:pt x="181640" y="377448"/>
                  </a:cubicBezTo>
                  <a:cubicBezTo>
                    <a:pt x="181640" y="397773"/>
                    <a:pt x="187920" y="414842"/>
                    <a:pt x="200480" y="428654"/>
                  </a:cubicBezTo>
                  <a:cubicBezTo>
                    <a:pt x="213040" y="442467"/>
                    <a:pt x="228486" y="449373"/>
                    <a:pt x="246815" y="449373"/>
                  </a:cubicBezTo>
                  <a:cubicBezTo>
                    <a:pt x="300234" y="449373"/>
                    <a:pt x="353403" y="416574"/>
                    <a:pt x="406322" y="350975"/>
                  </a:cubicBezTo>
                  <a:cubicBezTo>
                    <a:pt x="459241" y="285377"/>
                    <a:pt x="485700" y="218984"/>
                    <a:pt x="485700" y="151797"/>
                  </a:cubicBezTo>
                  <a:cubicBezTo>
                    <a:pt x="485700" y="131653"/>
                    <a:pt x="481696" y="113040"/>
                    <a:pt x="473687" y="95960"/>
                  </a:cubicBezTo>
                  <a:close/>
                  <a:moveTo>
                    <a:pt x="1072710" y="82111"/>
                  </a:moveTo>
                  <a:cubicBezTo>
                    <a:pt x="1003486" y="82111"/>
                    <a:pt x="941980" y="90154"/>
                    <a:pt x="888193" y="106239"/>
                  </a:cubicBezTo>
                  <a:lnTo>
                    <a:pt x="945344" y="114046"/>
                  </a:lnTo>
                  <a:cubicBezTo>
                    <a:pt x="999054" y="126596"/>
                    <a:pt x="1048497" y="132871"/>
                    <a:pt x="1093673" y="132871"/>
                  </a:cubicBezTo>
                  <a:cubicBezTo>
                    <a:pt x="1115912" y="132871"/>
                    <a:pt x="1134435" y="129993"/>
                    <a:pt x="1149242" y="124236"/>
                  </a:cubicBezTo>
                  <a:cubicBezTo>
                    <a:pt x="1164050" y="118480"/>
                    <a:pt x="1171454" y="113466"/>
                    <a:pt x="1171454" y="109194"/>
                  </a:cubicBezTo>
                  <a:cubicBezTo>
                    <a:pt x="1171454" y="103917"/>
                    <a:pt x="1162153" y="98084"/>
                    <a:pt x="1143551" y="91695"/>
                  </a:cubicBezTo>
                  <a:cubicBezTo>
                    <a:pt x="1124949" y="85306"/>
                    <a:pt x="1101335" y="82111"/>
                    <a:pt x="1072710" y="82111"/>
                  </a:cubicBezTo>
                  <a:close/>
                  <a:moveTo>
                    <a:pt x="355520" y="0"/>
                  </a:moveTo>
                  <a:cubicBezTo>
                    <a:pt x="419130" y="0"/>
                    <a:pt x="464097" y="20313"/>
                    <a:pt x="490420" y="60938"/>
                  </a:cubicBezTo>
                  <a:cubicBezTo>
                    <a:pt x="520911" y="52162"/>
                    <a:pt x="559497" y="47774"/>
                    <a:pt x="606177" y="47774"/>
                  </a:cubicBezTo>
                  <a:cubicBezTo>
                    <a:pt x="635196" y="47774"/>
                    <a:pt x="662556" y="50177"/>
                    <a:pt x="688257" y="54982"/>
                  </a:cubicBezTo>
                  <a:cubicBezTo>
                    <a:pt x="713958" y="59787"/>
                    <a:pt x="771718" y="73003"/>
                    <a:pt x="861538" y="94630"/>
                  </a:cubicBezTo>
                  <a:cubicBezTo>
                    <a:pt x="933406" y="66710"/>
                    <a:pt x="1001560" y="52750"/>
                    <a:pt x="1066000" y="52750"/>
                  </a:cubicBezTo>
                  <a:cubicBezTo>
                    <a:pt x="1104536" y="52750"/>
                    <a:pt x="1136722" y="57427"/>
                    <a:pt x="1162558" y="66782"/>
                  </a:cubicBezTo>
                  <a:cubicBezTo>
                    <a:pt x="1188394" y="76136"/>
                    <a:pt x="1201312" y="89910"/>
                    <a:pt x="1201312" y="108106"/>
                  </a:cubicBezTo>
                  <a:cubicBezTo>
                    <a:pt x="1201312" y="128732"/>
                    <a:pt x="1183988" y="145149"/>
                    <a:pt x="1149340" y="157357"/>
                  </a:cubicBezTo>
                  <a:cubicBezTo>
                    <a:pt x="1114691" y="169565"/>
                    <a:pt x="1074232" y="175668"/>
                    <a:pt x="1027961" y="175668"/>
                  </a:cubicBezTo>
                  <a:cubicBezTo>
                    <a:pt x="968467" y="175668"/>
                    <a:pt x="897179" y="166672"/>
                    <a:pt x="814099" y="148679"/>
                  </a:cubicBezTo>
                  <a:cubicBezTo>
                    <a:pt x="776459" y="166828"/>
                    <a:pt x="740613" y="195472"/>
                    <a:pt x="706561" y="234612"/>
                  </a:cubicBezTo>
                  <a:cubicBezTo>
                    <a:pt x="672508" y="273752"/>
                    <a:pt x="635750" y="326294"/>
                    <a:pt x="596286" y="392237"/>
                  </a:cubicBezTo>
                  <a:cubicBezTo>
                    <a:pt x="611511" y="394114"/>
                    <a:pt x="622752" y="395899"/>
                    <a:pt x="630009" y="397594"/>
                  </a:cubicBezTo>
                  <a:cubicBezTo>
                    <a:pt x="647971" y="355632"/>
                    <a:pt x="676062" y="334650"/>
                    <a:pt x="714282" y="334650"/>
                  </a:cubicBezTo>
                  <a:cubicBezTo>
                    <a:pt x="744364" y="334650"/>
                    <a:pt x="759404" y="346910"/>
                    <a:pt x="759404" y="371429"/>
                  </a:cubicBezTo>
                  <a:cubicBezTo>
                    <a:pt x="759404" y="389526"/>
                    <a:pt x="750452" y="403755"/>
                    <a:pt x="732547" y="414118"/>
                  </a:cubicBezTo>
                  <a:cubicBezTo>
                    <a:pt x="714642" y="424480"/>
                    <a:pt x="692145" y="429661"/>
                    <a:pt x="665054" y="429661"/>
                  </a:cubicBezTo>
                  <a:lnTo>
                    <a:pt x="660708" y="429661"/>
                  </a:lnTo>
                  <a:cubicBezTo>
                    <a:pt x="662185" y="427697"/>
                    <a:pt x="658911" y="435651"/>
                    <a:pt x="650887" y="453525"/>
                  </a:cubicBezTo>
                  <a:cubicBezTo>
                    <a:pt x="643344" y="471025"/>
                    <a:pt x="631152" y="487030"/>
                    <a:pt x="614310" y="501540"/>
                  </a:cubicBezTo>
                  <a:cubicBezTo>
                    <a:pt x="597468" y="516049"/>
                    <a:pt x="581051" y="523304"/>
                    <a:pt x="565059" y="523304"/>
                  </a:cubicBezTo>
                  <a:cubicBezTo>
                    <a:pt x="553872" y="523304"/>
                    <a:pt x="548279" y="519012"/>
                    <a:pt x="548279" y="510427"/>
                  </a:cubicBezTo>
                  <a:cubicBezTo>
                    <a:pt x="548279" y="503875"/>
                    <a:pt x="552237" y="499412"/>
                    <a:pt x="560152" y="497038"/>
                  </a:cubicBezTo>
                  <a:cubicBezTo>
                    <a:pt x="579674" y="491097"/>
                    <a:pt x="600104" y="467036"/>
                    <a:pt x="621440" y="424856"/>
                  </a:cubicBezTo>
                  <a:cubicBezTo>
                    <a:pt x="616816" y="424695"/>
                    <a:pt x="606304" y="423210"/>
                    <a:pt x="589902" y="420401"/>
                  </a:cubicBezTo>
                  <a:lnTo>
                    <a:pt x="586543" y="418449"/>
                  </a:lnTo>
                  <a:cubicBezTo>
                    <a:pt x="585366" y="417257"/>
                    <a:pt x="580387" y="424050"/>
                    <a:pt x="571606" y="438829"/>
                  </a:cubicBezTo>
                  <a:cubicBezTo>
                    <a:pt x="542421" y="496473"/>
                    <a:pt x="518908" y="536298"/>
                    <a:pt x="501065" y="558306"/>
                  </a:cubicBezTo>
                  <a:cubicBezTo>
                    <a:pt x="483222" y="580314"/>
                    <a:pt x="459035" y="602054"/>
                    <a:pt x="428502" y="623525"/>
                  </a:cubicBezTo>
                  <a:cubicBezTo>
                    <a:pt x="348185" y="679940"/>
                    <a:pt x="264928" y="708148"/>
                    <a:pt x="178732" y="708148"/>
                  </a:cubicBezTo>
                  <a:cubicBezTo>
                    <a:pt x="127153" y="708148"/>
                    <a:pt x="84470" y="697091"/>
                    <a:pt x="50682" y="674977"/>
                  </a:cubicBezTo>
                  <a:cubicBezTo>
                    <a:pt x="16894" y="652862"/>
                    <a:pt x="0" y="623704"/>
                    <a:pt x="0" y="587500"/>
                  </a:cubicBezTo>
                  <a:cubicBezTo>
                    <a:pt x="0" y="568844"/>
                    <a:pt x="5686" y="552687"/>
                    <a:pt x="17059" y="539030"/>
                  </a:cubicBezTo>
                  <a:cubicBezTo>
                    <a:pt x="28433" y="525374"/>
                    <a:pt x="42351" y="518545"/>
                    <a:pt x="58815" y="518545"/>
                  </a:cubicBezTo>
                  <a:cubicBezTo>
                    <a:pt x="87284" y="518545"/>
                    <a:pt x="101519" y="532739"/>
                    <a:pt x="101519" y="561125"/>
                  </a:cubicBezTo>
                  <a:cubicBezTo>
                    <a:pt x="101519" y="573722"/>
                    <a:pt x="97254" y="584700"/>
                    <a:pt x="88724" y="594059"/>
                  </a:cubicBezTo>
                  <a:cubicBezTo>
                    <a:pt x="80194" y="603418"/>
                    <a:pt x="69605" y="608098"/>
                    <a:pt x="56957" y="608098"/>
                  </a:cubicBezTo>
                  <a:cubicBezTo>
                    <a:pt x="51319" y="608098"/>
                    <a:pt x="46386" y="607391"/>
                    <a:pt x="42158" y="605977"/>
                  </a:cubicBezTo>
                  <a:lnTo>
                    <a:pt x="32891" y="600398"/>
                  </a:lnTo>
                  <a:lnTo>
                    <a:pt x="33784" y="606797"/>
                  </a:lnTo>
                  <a:cubicBezTo>
                    <a:pt x="38650" y="623619"/>
                    <a:pt x="50814" y="638639"/>
                    <a:pt x="70276" y="651856"/>
                  </a:cubicBezTo>
                  <a:cubicBezTo>
                    <a:pt x="96226" y="669478"/>
                    <a:pt x="128368" y="678289"/>
                    <a:pt x="166703" y="678289"/>
                  </a:cubicBezTo>
                  <a:cubicBezTo>
                    <a:pt x="227861" y="678289"/>
                    <a:pt x="283147" y="659846"/>
                    <a:pt x="332562" y="622961"/>
                  </a:cubicBezTo>
                  <a:cubicBezTo>
                    <a:pt x="381976" y="586076"/>
                    <a:pt x="436840" y="521311"/>
                    <a:pt x="497154" y="428666"/>
                  </a:cubicBezTo>
                  <a:cubicBezTo>
                    <a:pt x="499735" y="424962"/>
                    <a:pt x="502735" y="421608"/>
                    <a:pt x="506154" y="418602"/>
                  </a:cubicBezTo>
                  <a:lnTo>
                    <a:pt x="517549" y="410715"/>
                  </a:lnTo>
                  <a:lnTo>
                    <a:pt x="496204" y="412870"/>
                  </a:lnTo>
                  <a:cubicBezTo>
                    <a:pt x="475943" y="417341"/>
                    <a:pt x="461335" y="428518"/>
                    <a:pt x="452381" y="446402"/>
                  </a:cubicBezTo>
                  <a:cubicBezTo>
                    <a:pt x="449287" y="455049"/>
                    <a:pt x="444277" y="459372"/>
                    <a:pt x="437351" y="459372"/>
                  </a:cubicBezTo>
                  <a:cubicBezTo>
                    <a:pt x="428113" y="459372"/>
                    <a:pt x="423495" y="454756"/>
                    <a:pt x="423495" y="445524"/>
                  </a:cubicBezTo>
                  <a:cubicBezTo>
                    <a:pt x="423495" y="428816"/>
                    <a:pt x="433817" y="413964"/>
                    <a:pt x="454461" y="400965"/>
                  </a:cubicBezTo>
                  <a:cubicBezTo>
                    <a:pt x="475106" y="387967"/>
                    <a:pt x="496635" y="381468"/>
                    <a:pt x="519050" y="381468"/>
                  </a:cubicBezTo>
                  <a:lnTo>
                    <a:pt x="527743" y="381468"/>
                  </a:lnTo>
                  <a:cubicBezTo>
                    <a:pt x="612094" y="254076"/>
                    <a:pt x="699918" y="173271"/>
                    <a:pt x="791215" y="139053"/>
                  </a:cubicBezTo>
                  <a:cubicBezTo>
                    <a:pt x="771884" y="137985"/>
                    <a:pt x="748324" y="133770"/>
                    <a:pt x="720534" y="126409"/>
                  </a:cubicBezTo>
                  <a:cubicBezTo>
                    <a:pt x="634234" y="103844"/>
                    <a:pt x="567521" y="92562"/>
                    <a:pt x="520395" y="92562"/>
                  </a:cubicBezTo>
                  <a:cubicBezTo>
                    <a:pt x="511075" y="92562"/>
                    <a:pt x="505290" y="92507"/>
                    <a:pt x="503040" y="92399"/>
                  </a:cubicBezTo>
                  <a:cubicBezTo>
                    <a:pt x="517026" y="112164"/>
                    <a:pt x="524019" y="139618"/>
                    <a:pt x="524019" y="174759"/>
                  </a:cubicBezTo>
                  <a:cubicBezTo>
                    <a:pt x="524019" y="247990"/>
                    <a:pt x="495343" y="317043"/>
                    <a:pt x="437992" y="381919"/>
                  </a:cubicBezTo>
                  <a:cubicBezTo>
                    <a:pt x="380642" y="446794"/>
                    <a:pt x="318816" y="479231"/>
                    <a:pt x="252515" y="479231"/>
                  </a:cubicBezTo>
                  <a:cubicBezTo>
                    <a:pt x="222921" y="479231"/>
                    <a:pt x="198899" y="469924"/>
                    <a:pt x="180450" y="451309"/>
                  </a:cubicBezTo>
                  <a:cubicBezTo>
                    <a:pt x="162001" y="432694"/>
                    <a:pt x="152776" y="408452"/>
                    <a:pt x="152776" y="378583"/>
                  </a:cubicBezTo>
                  <a:cubicBezTo>
                    <a:pt x="152776" y="314413"/>
                    <a:pt x="185595" y="250047"/>
                    <a:pt x="251232" y="185485"/>
                  </a:cubicBezTo>
                  <a:cubicBezTo>
                    <a:pt x="316869" y="120924"/>
                    <a:pt x="387379" y="81176"/>
                    <a:pt x="462762" y="66241"/>
                  </a:cubicBezTo>
                  <a:cubicBezTo>
                    <a:pt x="441037" y="40659"/>
                    <a:pt x="406456" y="27868"/>
                    <a:pt x="359019" y="27868"/>
                  </a:cubicBezTo>
                  <a:cubicBezTo>
                    <a:pt x="278758" y="27868"/>
                    <a:pt x="205586" y="67501"/>
                    <a:pt x="139503" y="146766"/>
                  </a:cubicBezTo>
                  <a:cubicBezTo>
                    <a:pt x="132075" y="154184"/>
                    <a:pt x="126520" y="157893"/>
                    <a:pt x="122840" y="157893"/>
                  </a:cubicBezTo>
                  <a:cubicBezTo>
                    <a:pt x="115831" y="157893"/>
                    <a:pt x="111213" y="154008"/>
                    <a:pt x="108984" y="146237"/>
                  </a:cubicBezTo>
                  <a:cubicBezTo>
                    <a:pt x="108984" y="136399"/>
                    <a:pt x="123680" y="117841"/>
                    <a:pt x="153072" y="90564"/>
                  </a:cubicBezTo>
                  <a:cubicBezTo>
                    <a:pt x="218170" y="30188"/>
                    <a:pt x="285652" y="0"/>
                    <a:pt x="355520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xmlns="" id="{A3EE4A06-CA2A-4061-B915-9CB246D05589}"/>
              </a:ext>
            </a:extLst>
          </p:cNvPr>
          <p:cNvGrpSpPr/>
          <p:nvPr/>
        </p:nvGrpSpPr>
        <p:grpSpPr>
          <a:xfrm>
            <a:off x="4074005" y="4349542"/>
            <a:ext cx="7624913" cy="1038550"/>
            <a:chOff x="3501215" y="1904844"/>
            <a:chExt cx="4031191" cy="1038550"/>
          </a:xfrm>
        </p:grpSpPr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xmlns="" id="{4101C544-791F-4251-8F52-93352DCBBB8F}"/>
                </a:ext>
              </a:extLst>
            </p:cNvPr>
            <p:cNvSpPr txBox="1"/>
            <p:nvPr/>
          </p:nvSpPr>
          <p:spPr>
            <a:xfrm>
              <a:off x="3507646" y="2297063"/>
              <a:ext cx="402476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FZShuTi" pitchFamily="2" charset="-122"/>
                  <a:cs typeface="Arial" pitchFamily="34" charset="0"/>
                </a:rPr>
                <a:t>Example Text : Get a modern PowerPoint  Presentation that is beautifully designed. I hope and I believe that this Template will your Time, Money and Reputation. </a:t>
              </a:r>
              <a:r>
                <a:rPr lang="en-US" altLang="ko-KR" sz="1200" dirty="0">
                  <a:cs typeface="Arial" pitchFamily="34" charset="0"/>
                </a:rPr>
                <a:t>You can simply impress your audience and add a unique zing and appeal to your Presentations. 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xmlns="" id="{D434D867-3CB9-4A85-B834-14BEBDEF0ECE}"/>
                </a:ext>
              </a:extLst>
            </p:cNvPr>
            <p:cNvSpPr txBox="1"/>
            <p:nvPr/>
          </p:nvSpPr>
          <p:spPr>
            <a:xfrm>
              <a:off x="3501215" y="1904844"/>
              <a:ext cx="402984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b="1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FZShuTi" pitchFamily="2" charset="-122"/>
                  <a:cs typeface="Arial" pitchFamily="34" charset="0"/>
                </a:rPr>
                <a:t>Contents_Here</a:t>
              </a:r>
              <a:endParaRPr lang="ko-KR" altLang="en-US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xmlns="" id="{5318AA08-C9BE-443B-91D2-889B75B23DC2}"/>
              </a:ext>
            </a:extLst>
          </p:cNvPr>
          <p:cNvSpPr txBox="1"/>
          <p:nvPr/>
        </p:nvSpPr>
        <p:spPr>
          <a:xfrm>
            <a:off x="585182" y="5384361"/>
            <a:ext cx="2291100" cy="107721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GB" altLang="ko-KR" sz="1600" dirty="0">
                <a:solidFill>
                  <a:schemeClr val="accent1"/>
                </a:solidFill>
                <a:cs typeface="Arial" pitchFamily="34" charset="0"/>
              </a:rPr>
              <a:t>L</a:t>
            </a:r>
            <a:r>
              <a:rPr lang="en-US" altLang="ko-KR" sz="1600" dirty="0">
                <a:solidFill>
                  <a:schemeClr val="accent1"/>
                </a:solidFill>
                <a:cs typeface="Arial" pitchFamily="34" charset="0"/>
              </a:rPr>
              <a:t>OREM IPSUM DOLOR SIT AMET,</a:t>
            </a:r>
          </a:p>
          <a:p>
            <a:r>
              <a:rPr lang="en-US" altLang="ko-KR" sz="1600" dirty="0">
                <a:solidFill>
                  <a:schemeClr val="accent1"/>
                </a:solidFill>
                <a:cs typeface="Arial" pitchFamily="34" charset="0"/>
              </a:rPr>
              <a:t>CU USU AGAM INTEGRE IMPEDIT.</a:t>
            </a:r>
            <a:endParaRPr lang="ko-KR" altLang="en-US" sz="1600" dirty="0">
              <a:solidFill>
                <a:schemeClr val="accent1"/>
              </a:solidFill>
              <a:cs typeface="Arial" pitchFamily="34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xmlns="" id="{D2D14F71-7EB6-45C7-8AF0-CBE26AFEFFD9}"/>
              </a:ext>
            </a:extLst>
          </p:cNvPr>
          <p:cNvSpPr txBox="1"/>
          <p:nvPr/>
        </p:nvSpPr>
        <p:spPr>
          <a:xfrm>
            <a:off x="4074006" y="5621425"/>
            <a:ext cx="2808312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171459" indent="-171459">
              <a:buFont typeface="Wingdings" pitchFamily="2" charset="2"/>
              <a:buChar char="v"/>
            </a:pPr>
            <a:r>
              <a:rPr lang="en-US" altLang="ko-KR" sz="1200" dirty="0">
                <a:solidFill>
                  <a:schemeClr val="accent4"/>
                </a:solidFill>
                <a:cs typeface="Arial" pitchFamily="34" charset="0"/>
              </a:rPr>
              <a:t>Get a PowerPoint Presentation</a:t>
            </a:r>
          </a:p>
          <a:p>
            <a:pPr marL="171459" indent="-171459">
              <a:buFont typeface="Wingdings" pitchFamily="2" charset="2"/>
              <a:buChar char="v"/>
            </a:pPr>
            <a:r>
              <a:rPr lang="en-US" altLang="ko-KR" sz="1200" dirty="0">
                <a:solidFill>
                  <a:schemeClr val="accent4"/>
                </a:solidFill>
                <a:cs typeface="Arial" pitchFamily="34" charset="0"/>
              </a:rPr>
              <a:t>Get a PowerPoint Presentation </a:t>
            </a:r>
          </a:p>
          <a:p>
            <a:pPr marL="171459" indent="-171459">
              <a:buFont typeface="Wingdings" pitchFamily="2" charset="2"/>
              <a:buChar char="v"/>
            </a:pPr>
            <a:r>
              <a:rPr lang="en-US" altLang="ko-KR" sz="1200" dirty="0">
                <a:solidFill>
                  <a:schemeClr val="accent4"/>
                </a:solidFill>
                <a:cs typeface="Arial" pitchFamily="34" charset="0"/>
              </a:rPr>
              <a:t>Get a PowerPoint Presentation </a:t>
            </a:r>
          </a:p>
          <a:p>
            <a:pPr marL="171459" indent="-171459">
              <a:buFont typeface="Wingdings" pitchFamily="2" charset="2"/>
              <a:buChar char="v"/>
            </a:pPr>
            <a:r>
              <a:rPr lang="en-US" altLang="ko-KR" sz="1200" dirty="0">
                <a:solidFill>
                  <a:schemeClr val="accent4"/>
                </a:solidFill>
                <a:cs typeface="Arial" pitchFamily="34" charset="0"/>
              </a:rPr>
              <a:t>Get a PowerPoint Presentation 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xmlns="" id="{94EC7138-DEE8-4A69-9D35-30B4B10BA6C8}"/>
              </a:ext>
            </a:extLst>
          </p:cNvPr>
          <p:cNvSpPr txBox="1"/>
          <p:nvPr/>
        </p:nvSpPr>
        <p:spPr>
          <a:xfrm>
            <a:off x="6683856" y="5621425"/>
            <a:ext cx="2808312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171459" indent="-171459">
              <a:buFont typeface="Wingdings" pitchFamily="2" charset="2"/>
              <a:buChar char="v"/>
            </a:pPr>
            <a:r>
              <a:rPr lang="en-US" altLang="ko-KR" sz="1200" dirty="0">
                <a:solidFill>
                  <a:schemeClr val="accent3"/>
                </a:solidFill>
                <a:cs typeface="Arial" pitchFamily="34" charset="0"/>
              </a:rPr>
              <a:t>Get a PowerPoint Presentation</a:t>
            </a:r>
          </a:p>
          <a:p>
            <a:pPr marL="171459" indent="-171459">
              <a:buFont typeface="Wingdings" pitchFamily="2" charset="2"/>
              <a:buChar char="v"/>
            </a:pPr>
            <a:r>
              <a:rPr lang="en-US" altLang="ko-KR" sz="1200" dirty="0">
                <a:solidFill>
                  <a:schemeClr val="accent3"/>
                </a:solidFill>
                <a:cs typeface="Arial" pitchFamily="34" charset="0"/>
              </a:rPr>
              <a:t>Get a PowerPoint Presentation </a:t>
            </a:r>
          </a:p>
          <a:p>
            <a:pPr marL="171459" indent="-171459">
              <a:buFont typeface="Wingdings" pitchFamily="2" charset="2"/>
              <a:buChar char="v"/>
            </a:pPr>
            <a:r>
              <a:rPr lang="en-US" altLang="ko-KR" sz="1200" dirty="0">
                <a:solidFill>
                  <a:schemeClr val="accent3"/>
                </a:solidFill>
                <a:cs typeface="Arial" pitchFamily="34" charset="0"/>
              </a:rPr>
              <a:t>Get a PowerPoint Presentation </a:t>
            </a:r>
          </a:p>
          <a:p>
            <a:pPr marL="171459" indent="-171459">
              <a:buFont typeface="Wingdings" pitchFamily="2" charset="2"/>
              <a:buChar char="v"/>
            </a:pPr>
            <a:r>
              <a:rPr lang="en-US" altLang="ko-KR" sz="1200" dirty="0">
                <a:solidFill>
                  <a:schemeClr val="accent3"/>
                </a:solidFill>
                <a:cs typeface="Arial" pitchFamily="34" charset="0"/>
              </a:rPr>
              <a:t>Get a PowerPoint Presentation 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xmlns="" id="{D6E90F80-5287-4E38-9160-FB2829721B24}"/>
              </a:ext>
            </a:extLst>
          </p:cNvPr>
          <p:cNvSpPr txBox="1"/>
          <p:nvPr/>
        </p:nvSpPr>
        <p:spPr>
          <a:xfrm>
            <a:off x="9293706" y="5621425"/>
            <a:ext cx="2808312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171459" indent="-171459">
              <a:buFont typeface="Wingdings" pitchFamily="2" charset="2"/>
              <a:buChar char="v"/>
            </a:pPr>
            <a:r>
              <a:rPr lang="en-US" altLang="ko-KR" sz="1200" dirty="0">
                <a:solidFill>
                  <a:schemeClr val="accent2"/>
                </a:solidFill>
                <a:cs typeface="Arial" pitchFamily="34" charset="0"/>
              </a:rPr>
              <a:t>Get a PowerPoint Presentation</a:t>
            </a:r>
          </a:p>
          <a:p>
            <a:pPr marL="171459" indent="-171459">
              <a:buFont typeface="Wingdings" pitchFamily="2" charset="2"/>
              <a:buChar char="v"/>
            </a:pPr>
            <a:r>
              <a:rPr lang="en-US" altLang="ko-KR" sz="1200" dirty="0">
                <a:solidFill>
                  <a:schemeClr val="accent2"/>
                </a:solidFill>
                <a:cs typeface="Arial" pitchFamily="34" charset="0"/>
              </a:rPr>
              <a:t>Get a PowerPoint Presentation </a:t>
            </a:r>
          </a:p>
          <a:p>
            <a:pPr marL="171459" indent="-171459">
              <a:buFont typeface="Wingdings" pitchFamily="2" charset="2"/>
              <a:buChar char="v"/>
            </a:pPr>
            <a:r>
              <a:rPr lang="en-US" altLang="ko-KR" sz="1200" dirty="0">
                <a:solidFill>
                  <a:schemeClr val="accent2"/>
                </a:solidFill>
                <a:cs typeface="Arial" pitchFamily="34" charset="0"/>
              </a:rPr>
              <a:t>Get a PowerPoint Presentation </a:t>
            </a:r>
          </a:p>
          <a:p>
            <a:pPr marL="171459" indent="-171459">
              <a:buFont typeface="Wingdings" pitchFamily="2" charset="2"/>
              <a:buChar char="v"/>
            </a:pPr>
            <a:r>
              <a:rPr lang="en-US" altLang="ko-KR" sz="1200" dirty="0">
                <a:solidFill>
                  <a:schemeClr val="accent2"/>
                </a:solidFill>
                <a:cs typeface="Arial" pitchFamily="34" charset="0"/>
              </a:rPr>
              <a:t>Get a PowerPoint Presentation </a:t>
            </a:r>
          </a:p>
        </p:txBody>
      </p:sp>
      <p:grpSp>
        <p:nvGrpSpPr>
          <p:cNvPr id="30" name="Graphic 2">
            <a:extLst>
              <a:ext uri="{FF2B5EF4-FFF2-40B4-BE49-F238E27FC236}">
                <a16:creationId xmlns:a16="http://schemas.microsoft.com/office/drawing/2014/main" xmlns="" id="{7B309F1B-9755-45CB-A34D-7442ACDAC51E}"/>
              </a:ext>
            </a:extLst>
          </p:cNvPr>
          <p:cNvGrpSpPr/>
          <p:nvPr/>
        </p:nvGrpSpPr>
        <p:grpSpPr>
          <a:xfrm rot="21188498">
            <a:off x="2310790" y="4441754"/>
            <a:ext cx="778083" cy="1980105"/>
            <a:chOff x="8225681" y="914515"/>
            <a:chExt cx="503291" cy="1280800"/>
          </a:xfrm>
          <a:solidFill>
            <a:schemeClr val="accent1"/>
          </a:solidFill>
        </p:grpSpPr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xmlns="" id="{ED99C1EA-09D8-47F1-89B4-D5A883105B35}"/>
                </a:ext>
              </a:extLst>
            </p:cNvPr>
            <p:cNvSpPr/>
            <p:nvPr/>
          </p:nvSpPr>
          <p:spPr>
            <a:xfrm>
              <a:off x="8267148" y="1217493"/>
              <a:ext cx="229073" cy="916290"/>
            </a:xfrm>
            <a:custGeom>
              <a:avLst/>
              <a:gdLst>
                <a:gd name="connsiteX0" fmla="*/ 78587 w 229072"/>
                <a:gd name="connsiteY0" fmla="*/ 318361 h 916290"/>
                <a:gd name="connsiteX1" fmla="*/ 112363 w 229072"/>
                <a:gd name="connsiteY1" fmla="*/ 329731 h 916290"/>
                <a:gd name="connsiteX2" fmla="*/ 144132 w 229072"/>
                <a:gd name="connsiteY2" fmla="*/ 349796 h 916290"/>
                <a:gd name="connsiteX3" fmla="*/ 158010 w 229072"/>
                <a:gd name="connsiteY3" fmla="*/ 372703 h 916290"/>
                <a:gd name="connsiteX4" fmla="*/ 145637 w 229072"/>
                <a:gd name="connsiteY4" fmla="*/ 332741 h 916290"/>
                <a:gd name="connsiteX5" fmla="*/ 141958 w 229072"/>
                <a:gd name="connsiteY5" fmla="*/ 331904 h 916290"/>
                <a:gd name="connsiteX6" fmla="*/ 99655 w 229072"/>
                <a:gd name="connsiteY6" fmla="*/ 320534 h 916290"/>
                <a:gd name="connsiteX7" fmla="*/ 65879 w 229072"/>
                <a:gd name="connsiteY7" fmla="*/ 290437 h 916290"/>
                <a:gd name="connsiteX8" fmla="*/ 58188 w 229072"/>
                <a:gd name="connsiteY8" fmla="*/ 256327 h 916290"/>
                <a:gd name="connsiteX9" fmla="*/ 94137 w 229072"/>
                <a:gd name="connsiteY9" fmla="*/ 267697 h 916290"/>
                <a:gd name="connsiteX10" fmla="*/ 124067 w 229072"/>
                <a:gd name="connsiteY10" fmla="*/ 286926 h 916290"/>
                <a:gd name="connsiteX11" fmla="*/ 138781 w 229072"/>
                <a:gd name="connsiteY11" fmla="*/ 311171 h 916290"/>
                <a:gd name="connsiteX12" fmla="*/ 137778 w 229072"/>
                <a:gd name="connsiteY12" fmla="*/ 306656 h 916290"/>
                <a:gd name="connsiteX13" fmla="*/ 130421 w 229072"/>
                <a:gd name="connsiteY13" fmla="*/ 282411 h 916290"/>
                <a:gd name="connsiteX14" fmla="*/ 116877 w 229072"/>
                <a:gd name="connsiteY14" fmla="*/ 268366 h 916290"/>
                <a:gd name="connsiteX15" fmla="*/ 81931 w 229072"/>
                <a:gd name="connsiteY15" fmla="*/ 259839 h 916290"/>
                <a:gd name="connsiteX16" fmla="*/ 46483 w 229072"/>
                <a:gd name="connsiteY16" fmla="*/ 227902 h 916290"/>
                <a:gd name="connsiteX17" fmla="*/ 39628 w 229072"/>
                <a:gd name="connsiteY17" fmla="*/ 198808 h 916290"/>
                <a:gd name="connsiteX18" fmla="*/ 39628 w 229072"/>
                <a:gd name="connsiteY18" fmla="*/ 194126 h 916290"/>
                <a:gd name="connsiteX19" fmla="*/ 71732 w 229072"/>
                <a:gd name="connsiteY19" fmla="*/ 206165 h 916290"/>
                <a:gd name="connsiteX20" fmla="*/ 108015 w 229072"/>
                <a:gd name="connsiteY20" fmla="*/ 229909 h 916290"/>
                <a:gd name="connsiteX21" fmla="*/ 118716 w 229072"/>
                <a:gd name="connsiteY21" fmla="*/ 246295 h 916290"/>
                <a:gd name="connsiteX22" fmla="*/ 108015 w 229072"/>
                <a:gd name="connsiteY22" fmla="*/ 213355 h 916290"/>
                <a:gd name="connsiteX23" fmla="*/ 104671 w 229072"/>
                <a:gd name="connsiteY23" fmla="*/ 210847 h 916290"/>
                <a:gd name="connsiteX24" fmla="*/ 66883 w 229072"/>
                <a:gd name="connsiteY24" fmla="*/ 200146 h 916290"/>
                <a:gd name="connsiteX25" fmla="*/ 25583 w 229072"/>
                <a:gd name="connsiteY25" fmla="*/ 162357 h 916290"/>
                <a:gd name="connsiteX26" fmla="*/ 20399 w 229072"/>
                <a:gd name="connsiteY26" fmla="*/ 139283 h 916290"/>
                <a:gd name="connsiteX27" fmla="*/ 19730 w 229072"/>
                <a:gd name="connsiteY27" fmla="*/ 132762 h 916290"/>
                <a:gd name="connsiteX28" fmla="*/ 49326 w 229072"/>
                <a:gd name="connsiteY28" fmla="*/ 144801 h 916290"/>
                <a:gd name="connsiteX29" fmla="*/ 88787 w 229072"/>
                <a:gd name="connsiteY29" fmla="*/ 169380 h 916290"/>
                <a:gd name="connsiteX30" fmla="*/ 98986 w 229072"/>
                <a:gd name="connsiteY30" fmla="*/ 185766 h 916290"/>
                <a:gd name="connsiteX31" fmla="*/ 88954 w 229072"/>
                <a:gd name="connsiteY31" fmla="*/ 156171 h 916290"/>
                <a:gd name="connsiteX32" fmla="*/ 83938 w 229072"/>
                <a:gd name="connsiteY32" fmla="*/ 152325 h 916290"/>
                <a:gd name="connsiteX33" fmla="*/ 52336 w 229072"/>
                <a:gd name="connsiteY33" fmla="*/ 139784 h 916290"/>
                <a:gd name="connsiteX34" fmla="*/ 5685 w 229072"/>
                <a:gd name="connsiteY34" fmla="*/ 98986 h 916290"/>
                <a:gd name="connsiteX35" fmla="*/ 0 w 229072"/>
                <a:gd name="connsiteY35" fmla="*/ 74574 h 916290"/>
                <a:gd name="connsiteX36" fmla="*/ 30432 w 229072"/>
                <a:gd name="connsiteY36" fmla="*/ 84272 h 916290"/>
                <a:gd name="connsiteX37" fmla="*/ 76580 w 229072"/>
                <a:gd name="connsiteY37" fmla="*/ 124736 h 916290"/>
                <a:gd name="connsiteX38" fmla="*/ 80259 w 229072"/>
                <a:gd name="connsiteY38" fmla="*/ 129752 h 916290"/>
                <a:gd name="connsiteX39" fmla="*/ 70059 w 229072"/>
                <a:gd name="connsiteY39" fmla="*/ 100658 h 916290"/>
                <a:gd name="connsiteX40" fmla="*/ 67050 w 229072"/>
                <a:gd name="connsiteY40" fmla="*/ 97481 h 916290"/>
                <a:gd name="connsiteX41" fmla="*/ 61030 w 229072"/>
                <a:gd name="connsiteY41" fmla="*/ 93301 h 916290"/>
                <a:gd name="connsiteX42" fmla="*/ 32940 w 229072"/>
                <a:gd name="connsiteY42" fmla="*/ 25081 h 916290"/>
                <a:gd name="connsiteX43" fmla="*/ 38290 w 229072"/>
                <a:gd name="connsiteY43" fmla="*/ 0 h 916290"/>
                <a:gd name="connsiteX44" fmla="*/ 68220 w 229072"/>
                <a:gd name="connsiteY44" fmla="*/ 23074 h 916290"/>
                <a:gd name="connsiteX45" fmla="*/ 81597 w 229072"/>
                <a:gd name="connsiteY45" fmla="*/ 72902 h 916290"/>
                <a:gd name="connsiteX46" fmla="*/ 74908 w 229072"/>
                <a:gd name="connsiteY46" fmla="*/ 96144 h 916290"/>
                <a:gd name="connsiteX47" fmla="*/ 74741 w 229072"/>
                <a:gd name="connsiteY47" fmla="*/ 107346 h 916290"/>
                <a:gd name="connsiteX48" fmla="*/ 191786 w 229072"/>
                <a:gd name="connsiteY48" fmla="*/ 485901 h 916290"/>
                <a:gd name="connsiteX49" fmla="*/ 223555 w 229072"/>
                <a:gd name="connsiteY49" fmla="*/ 641403 h 916290"/>
                <a:gd name="connsiteX50" fmla="*/ 229407 w 229072"/>
                <a:gd name="connsiteY50" fmla="*/ 819143 h 916290"/>
                <a:gd name="connsiteX51" fmla="*/ 229073 w 229072"/>
                <a:gd name="connsiteY51" fmla="*/ 847903 h 916290"/>
                <a:gd name="connsiteX52" fmla="*/ 221548 w 229072"/>
                <a:gd name="connsiteY52" fmla="*/ 910271 h 916290"/>
                <a:gd name="connsiteX53" fmla="*/ 220712 w 229072"/>
                <a:gd name="connsiteY53" fmla="*/ 912946 h 916290"/>
                <a:gd name="connsiteX54" fmla="*/ 217535 w 229072"/>
                <a:gd name="connsiteY54" fmla="*/ 916792 h 916290"/>
                <a:gd name="connsiteX55" fmla="*/ 201818 w 229072"/>
                <a:gd name="connsiteY55" fmla="*/ 713804 h 916290"/>
                <a:gd name="connsiteX56" fmla="*/ 212018 w 229072"/>
                <a:gd name="connsiteY56" fmla="*/ 745740 h 916290"/>
                <a:gd name="connsiteX57" fmla="*/ 220378 w 229072"/>
                <a:gd name="connsiteY57" fmla="*/ 778512 h 916290"/>
                <a:gd name="connsiteX58" fmla="*/ 226732 w 229072"/>
                <a:gd name="connsiteY58" fmla="*/ 812121 h 916290"/>
                <a:gd name="connsiteX59" fmla="*/ 228404 w 229072"/>
                <a:gd name="connsiteY59" fmla="*/ 812121 h 916290"/>
                <a:gd name="connsiteX60" fmla="*/ 228404 w 229072"/>
                <a:gd name="connsiteY60" fmla="*/ 762293 h 916290"/>
                <a:gd name="connsiteX61" fmla="*/ 191117 w 229072"/>
                <a:gd name="connsiteY61" fmla="*/ 491921 h 916290"/>
                <a:gd name="connsiteX62" fmla="*/ 183593 w 229072"/>
                <a:gd name="connsiteY62" fmla="*/ 464165 h 916290"/>
                <a:gd name="connsiteX63" fmla="*/ 177908 w 229072"/>
                <a:gd name="connsiteY63" fmla="*/ 457476 h 916290"/>
                <a:gd name="connsiteX64" fmla="*/ 142460 w 229072"/>
                <a:gd name="connsiteY64" fmla="*/ 446775 h 916290"/>
                <a:gd name="connsiteX65" fmla="*/ 102330 w 229072"/>
                <a:gd name="connsiteY65" fmla="*/ 408485 h 916290"/>
                <a:gd name="connsiteX66" fmla="*/ 96311 w 229072"/>
                <a:gd name="connsiteY66" fmla="*/ 379391 h 916290"/>
                <a:gd name="connsiteX67" fmla="*/ 102665 w 229072"/>
                <a:gd name="connsiteY67" fmla="*/ 383237 h 916290"/>
                <a:gd name="connsiteX68" fmla="*/ 123064 w 229072"/>
                <a:gd name="connsiteY68" fmla="*/ 390427 h 916290"/>
                <a:gd name="connsiteX69" fmla="*/ 169046 w 229072"/>
                <a:gd name="connsiteY69" fmla="*/ 423032 h 916290"/>
                <a:gd name="connsiteX70" fmla="*/ 174396 w 229072"/>
                <a:gd name="connsiteY70" fmla="*/ 431894 h 916290"/>
                <a:gd name="connsiteX71" fmla="*/ 174062 w 229072"/>
                <a:gd name="connsiteY71" fmla="*/ 428717 h 916290"/>
                <a:gd name="connsiteX72" fmla="*/ 166705 w 229072"/>
                <a:gd name="connsiteY72" fmla="*/ 402131 h 916290"/>
                <a:gd name="connsiteX73" fmla="*/ 158177 w 229072"/>
                <a:gd name="connsiteY73" fmla="*/ 392768 h 916290"/>
                <a:gd name="connsiteX74" fmla="*/ 123398 w 229072"/>
                <a:gd name="connsiteY74" fmla="*/ 383738 h 916290"/>
                <a:gd name="connsiteX75" fmla="*/ 84105 w 229072"/>
                <a:gd name="connsiteY75" fmla="*/ 348792 h 916290"/>
                <a:gd name="connsiteX76" fmla="*/ 77082 w 229072"/>
                <a:gd name="connsiteY76" fmla="*/ 319364 h 916290"/>
                <a:gd name="connsiteX77" fmla="*/ 78587 w 229072"/>
                <a:gd name="connsiteY77" fmla="*/ 318361 h 916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</a:cxnLst>
              <a:rect l="l" t="t" r="r" b="b"/>
              <a:pathLst>
                <a:path w="229072" h="916290">
                  <a:moveTo>
                    <a:pt x="78587" y="318361"/>
                  </a:moveTo>
                  <a:cubicBezTo>
                    <a:pt x="88619" y="325885"/>
                    <a:pt x="100157" y="328226"/>
                    <a:pt x="112363" y="329731"/>
                  </a:cubicBezTo>
                  <a:cubicBezTo>
                    <a:pt x="125906" y="331403"/>
                    <a:pt x="136775" y="338258"/>
                    <a:pt x="144132" y="349796"/>
                  </a:cubicBezTo>
                  <a:cubicBezTo>
                    <a:pt x="148646" y="356818"/>
                    <a:pt x="152827" y="364175"/>
                    <a:pt x="158010" y="372703"/>
                  </a:cubicBezTo>
                  <a:cubicBezTo>
                    <a:pt x="153663" y="358490"/>
                    <a:pt x="149817" y="345615"/>
                    <a:pt x="145637" y="332741"/>
                  </a:cubicBezTo>
                  <a:cubicBezTo>
                    <a:pt x="145470" y="332072"/>
                    <a:pt x="143296" y="332239"/>
                    <a:pt x="141958" y="331904"/>
                  </a:cubicBezTo>
                  <a:cubicBezTo>
                    <a:pt x="127913" y="328059"/>
                    <a:pt x="113868" y="323711"/>
                    <a:pt x="99655" y="320534"/>
                  </a:cubicBezTo>
                  <a:cubicBezTo>
                    <a:pt x="82433" y="316856"/>
                    <a:pt x="70728" y="307325"/>
                    <a:pt x="65879" y="290437"/>
                  </a:cubicBezTo>
                  <a:cubicBezTo>
                    <a:pt x="62702" y="279402"/>
                    <a:pt x="60194" y="268032"/>
                    <a:pt x="58188" y="256327"/>
                  </a:cubicBezTo>
                  <a:cubicBezTo>
                    <a:pt x="69223" y="264186"/>
                    <a:pt x="81597" y="265858"/>
                    <a:pt x="94137" y="267697"/>
                  </a:cubicBezTo>
                  <a:cubicBezTo>
                    <a:pt x="106845" y="269537"/>
                    <a:pt x="117044" y="276058"/>
                    <a:pt x="124067" y="286926"/>
                  </a:cubicBezTo>
                  <a:cubicBezTo>
                    <a:pt x="129083" y="294617"/>
                    <a:pt x="133598" y="302643"/>
                    <a:pt x="138781" y="311171"/>
                  </a:cubicBezTo>
                  <a:cubicBezTo>
                    <a:pt x="138280" y="309164"/>
                    <a:pt x="138112" y="307994"/>
                    <a:pt x="137778" y="306656"/>
                  </a:cubicBezTo>
                  <a:cubicBezTo>
                    <a:pt x="135270" y="298630"/>
                    <a:pt x="132093" y="290605"/>
                    <a:pt x="130421" y="282411"/>
                  </a:cubicBezTo>
                  <a:cubicBezTo>
                    <a:pt x="128749" y="274385"/>
                    <a:pt x="124401" y="270205"/>
                    <a:pt x="116877" y="268366"/>
                  </a:cubicBezTo>
                  <a:cubicBezTo>
                    <a:pt x="105173" y="265524"/>
                    <a:pt x="93636" y="262012"/>
                    <a:pt x="81931" y="259839"/>
                  </a:cubicBezTo>
                  <a:cubicBezTo>
                    <a:pt x="63371" y="256327"/>
                    <a:pt x="51500" y="245960"/>
                    <a:pt x="46483" y="227902"/>
                  </a:cubicBezTo>
                  <a:cubicBezTo>
                    <a:pt x="43808" y="218371"/>
                    <a:pt x="41802" y="208506"/>
                    <a:pt x="39628" y="198808"/>
                  </a:cubicBezTo>
                  <a:cubicBezTo>
                    <a:pt x="39293" y="197638"/>
                    <a:pt x="39628" y="196300"/>
                    <a:pt x="39628" y="194126"/>
                  </a:cubicBezTo>
                  <a:cubicBezTo>
                    <a:pt x="49326" y="202487"/>
                    <a:pt x="60194" y="204995"/>
                    <a:pt x="71732" y="206165"/>
                  </a:cubicBezTo>
                  <a:cubicBezTo>
                    <a:pt x="87783" y="207837"/>
                    <a:pt x="99822" y="216030"/>
                    <a:pt x="108015" y="229909"/>
                  </a:cubicBezTo>
                  <a:cubicBezTo>
                    <a:pt x="111359" y="235426"/>
                    <a:pt x="114536" y="241111"/>
                    <a:pt x="118716" y="246295"/>
                  </a:cubicBezTo>
                  <a:cubicBezTo>
                    <a:pt x="115205" y="235259"/>
                    <a:pt x="111694" y="224224"/>
                    <a:pt x="108015" y="213355"/>
                  </a:cubicBezTo>
                  <a:cubicBezTo>
                    <a:pt x="107681" y="212352"/>
                    <a:pt x="106009" y="211349"/>
                    <a:pt x="104671" y="210847"/>
                  </a:cubicBezTo>
                  <a:cubicBezTo>
                    <a:pt x="92131" y="207169"/>
                    <a:pt x="79757" y="202152"/>
                    <a:pt x="66883" y="200146"/>
                  </a:cubicBezTo>
                  <a:cubicBezTo>
                    <a:pt x="44310" y="196467"/>
                    <a:pt x="30432" y="184596"/>
                    <a:pt x="25583" y="162357"/>
                  </a:cubicBezTo>
                  <a:cubicBezTo>
                    <a:pt x="23911" y="154666"/>
                    <a:pt x="22071" y="146974"/>
                    <a:pt x="20399" y="139283"/>
                  </a:cubicBezTo>
                  <a:cubicBezTo>
                    <a:pt x="20065" y="137611"/>
                    <a:pt x="20065" y="135771"/>
                    <a:pt x="19730" y="132762"/>
                  </a:cubicBezTo>
                  <a:cubicBezTo>
                    <a:pt x="28927" y="140788"/>
                    <a:pt x="38457" y="143965"/>
                    <a:pt x="49326" y="144801"/>
                  </a:cubicBezTo>
                  <a:cubicBezTo>
                    <a:pt x="66548" y="146306"/>
                    <a:pt x="79925" y="154164"/>
                    <a:pt x="88787" y="169380"/>
                  </a:cubicBezTo>
                  <a:cubicBezTo>
                    <a:pt x="91963" y="174898"/>
                    <a:pt x="95140" y="180416"/>
                    <a:pt x="98986" y="185766"/>
                  </a:cubicBezTo>
                  <a:cubicBezTo>
                    <a:pt x="95642" y="175901"/>
                    <a:pt x="92632" y="165869"/>
                    <a:pt x="88954" y="156171"/>
                  </a:cubicBezTo>
                  <a:cubicBezTo>
                    <a:pt x="88285" y="154499"/>
                    <a:pt x="85610" y="153663"/>
                    <a:pt x="83938" y="152325"/>
                  </a:cubicBezTo>
                  <a:cubicBezTo>
                    <a:pt x="74407" y="145469"/>
                    <a:pt x="64040" y="141122"/>
                    <a:pt x="52336" y="139784"/>
                  </a:cubicBezTo>
                  <a:cubicBezTo>
                    <a:pt x="27589" y="136942"/>
                    <a:pt x="11872" y="123398"/>
                    <a:pt x="5685" y="98986"/>
                  </a:cubicBezTo>
                  <a:cubicBezTo>
                    <a:pt x="3679" y="90626"/>
                    <a:pt x="1839" y="82265"/>
                    <a:pt x="0" y="74574"/>
                  </a:cubicBezTo>
                  <a:cubicBezTo>
                    <a:pt x="10200" y="77918"/>
                    <a:pt x="20232" y="81095"/>
                    <a:pt x="30432" y="84272"/>
                  </a:cubicBezTo>
                  <a:cubicBezTo>
                    <a:pt x="51834" y="90960"/>
                    <a:pt x="66381" y="105340"/>
                    <a:pt x="76580" y="124736"/>
                  </a:cubicBezTo>
                  <a:cubicBezTo>
                    <a:pt x="77584" y="126575"/>
                    <a:pt x="78420" y="128247"/>
                    <a:pt x="80259" y="129752"/>
                  </a:cubicBezTo>
                  <a:cubicBezTo>
                    <a:pt x="76915" y="120054"/>
                    <a:pt x="73571" y="110356"/>
                    <a:pt x="70059" y="100658"/>
                  </a:cubicBezTo>
                  <a:cubicBezTo>
                    <a:pt x="69558" y="99488"/>
                    <a:pt x="68220" y="98485"/>
                    <a:pt x="67050" y="97481"/>
                  </a:cubicBezTo>
                  <a:cubicBezTo>
                    <a:pt x="65043" y="95976"/>
                    <a:pt x="63037" y="94639"/>
                    <a:pt x="61030" y="93301"/>
                  </a:cubicBezTo>
                  <a:cubicBezTo>
                    <a:pt x="36618" y="76748"/>
                    <a:pt x="26920" y="54175"/>
                    <a:pt x="32940" y="25081"/>
                  </a:cubicBezTo>
                  <a:cubicBezTo>
                    <a:pt x="34612" y="16888"/>
                    <a:pt x="36451" y="8695"/>
                    <a:pt x="38290" y="0"/>
                  </a:cubicBezTo>
                  <a:cubicBezTo>
                    <a:pt x="49995" y="6521"/>
                    <a:pt x="59693" y="13878"/>
                    <a:pt x="68220" y="23074"/>
                  </a:cubicBezTo>
                  <a:cubicBezTo>
                    <a:pt x="81597" y="37454"/>
                    <a:pt x="86446" y="53840"/>
                    <a:pt x="81597" y="72902"/>
                  </a:cubicBezTo>
                  <a:cubicBezTo>
                    <a:pt x="79590" y="80761"/>
                    <a:pt x="77584" y="88619"/>
                    <a:pt x="74908" y="96144"/>
                  </a:cubicBezTo>
                  <a:cubicBezTo>
                    <a:pt x="73571" y="100157"/>
                    <a:pt x="73404" y="103333"/>
                    <a:pt x="74741" y="107346"/>
                  </a:cubicBezTo>
                  <a:cubicBezTo>
                    <a:pt x="117546" y="232417"/>
                    <a:pt x="158344" y="357989"/>
                    <a:pt x="191786" y="485901"/>
                  </a:cubicBezTo>
                  <a:cubicBezTo>
                    <a:pt x="205162" y="537067"/>
                    <a:pt x="217201" y="588733"/>
                    <a:pt x="223555" y="641403"/>
                  </a:cubicBezTo>
                  <a:cubicBezTo>
                    <a:pt x="230578" y="700427"/>
                    <a:pt x="232082" y="759785"/>
                    <a:pt x="229407" y="819143"/>
                  </a:cubicBezTo>
                  <a:cubicBezTo>
                    <a:pt x="228905" y="828674"/>
                    <a:pt x="228905" y="838372"/>
                    <a:pt x="229073" y="847903"/>
                  </a:cubicBezTo>
                  <a:cubicBezTo>
                    <a:pt x="229574" y="869138"/>
                    <a:pt x="227401" y="889872"/>
                    <a:pt x="221548" y="910271"/>
                  </a:cubicBezTo>
                  <a:cubicBezTo>
                    <a:pt x="221214" y="911107"/>
                    <a:pt x="221214" y="912110"/>
                    <a:pt x="220712" y="912946"/>
                  </a:cubicBezTo>
                  <a:cubicBezTo>
                    <a:pt x="219876" y="914284"/>
                    <a:pt x="219040" y="915622"/>
                    <a:pt x="217535" y="916792"/>
                  </a:cubicBezTo>
                  <a:cubicBezTo>
                    <a:pt x="219207" y="848572"/>
                    <a:pt x="213690" y="781020"/>
                    <a:pt x="201818" y="713804"/>
                  </a:cubicBezTo>
                  <a:cubicBezTo>
                    <a:pt x="205162" y="724505"/>
                    <a:pt x="208841" y="735039"/>
                    <a:pt x="212018" y="745740"/>
                  </a:cubicBezTo>
                  <a:cubicBezTo>
                    <a:pt x="215195" y="756608"/>
                    <a:pt x="218037" y="767477"/>
                    <a:pt x="220378" y="778512"/>
                  </a:cubicBezTo>
                  <a:cubicBezTo>
                    <a:pt x="222886" y="789548"/>
                    <a:pt x="224725" y="800918"/>
                    <a:pt x="226732" y="812121"/>
                  </a:cubicBezTo>
                  <a:cubicBezTo>
                    <a:pt x="227233" y="812121"/>
                    <a:pt x="227902" y="812121"/>
                    <a:pt x="228404" y="812121"/>
                  </a:cubicBezTo>
                  <a:cubicBezTo>
                    <a:pt x="228404" y="795567"/>
                    <a:pt x="228404" y="778847"/>
                    <a:pt x="228404" y="762293"/>
                  </a:cubicBezTo>
                  <a:cubicBezTo>
                    <a:pt x="228905" y="670330"/>
                    <a:pt x="215195" y="580373"/>
                    <a:pt x="191117" y="491921"/>
                  </a:cubicBezTo>
                  <a:cubicBezTo>
                    <a:pt x="188609" y="482725"/>
                    <a:pt x="186435" y="473361"/>
                    <a:pt x="183593" y="464165"/>
                  </a:cubicBezTo>
                  <a:cubicBezTo>
                    <a:pt x="182757" y="461489"/>
                    <a:pt x="180416" y="458312"/>
                    <a:pt x="177908" y="457476"/>
                  </a:cubicBezTo>
                  <a:cubicBezTo>
                    <a:pt x="166203" y="453463"/>
                    <a:pt x="154499" y="448949"/>
                    <a:pt x="142460" y="446775"/>
                  </a:cubicBezTo>
                  <a:cubicBezTo>
                    <a:pt x="120221" y="442762"/>
                    <a:pt x="106845" y="430556"/>
                    <a:pt x="102330" y="408485"/>
                  </a:cubicBezTo>
                  <a:cubicBezTo>
                    <a:pt x="100491" y="399121"/>
                    <a:pt x="98485" y="389758"/>
                    <a:pt x="96311" y="379391"/>
                  </a:cubicBezTo>
                  <a:cubicBezTo>
                    <a:pt x="99153" y="381063"/>
                    <a:pt x="100825" y="382401"/>
                    <a:pt x="102665" y="383237"/>
                  </a:cubicBezTo>
                  <a:cubicBezTo>
                    <a:pt x="109353" y="385912"/>
                    <a:pt x="116041" y="389758"/>
                    <a:pt x="123064" y="390427"/>
                  </a:cubicBezTo>
                  <a:cubicBezTo>
                    <a:pt x="144801" y="392600"/>
                    <a:pt x="159682" y="403636"/>
                    <a:pt x="169046" y="423032"/>
                  </a:cubicBezTo>
                  <a:cubicBezTo>
                    <a:pt x="170550" y="426042"/>
                    <a:pt x="172055" y="429051"/>
                    <a:pt x="174396" y="431894"/>
                  </a:cubicBezTo>
                  <a:cubicBezTo>
                    <a:pt x="174229" y="430891"/>
                    <a:pt x="174229" y="429720"/>
                    <a:pt x="174062" y="428717"/>
                  </a:cubicBezTo>
                  <a:cubicBezTo>
                    <a:pt x="171554" y="419855"/>
                    <a:pt x="168711" y="411160"/>
                    <a:pt x="166705" y="402131"/>
                  </a:cubicBezTo>
                  <a:cubicBezTo>
                    <a:pt x="165534" y="397115"/>
                    <a:pt x="163026" y="394105"/>
                    <a:pt x="158177" y="392768"/>
                  </a:cubicBezTo>
                  <a:cubicBezTo>
                    <a:pt x="146640" y="389591"/>
                    <a:pt x="135103" y="385745"/>
                    <a:pt x="123398" y="383738"/>
                  </a:cubicBezTo>
                  <a:cubicBezTo>
                    <a:pt x="102497" y="380227"/>
                    <a:pt x="89121" y="369359"/>
                    <a:pt x="84105" y="348792"/>
                  </a:cubicBezTo>
                  <a:cubicBezTo>
                    <a:pt x="81764" y="338927"/>
                    <a:pt x="79423" y="329229"/>
                    <a:pt x="77082" y="319364"/>
                  </a:cubicBezTo>
                  <a:cubicBezTo>
                    <a:pt x="77584" y="318862"/>
                    <a:pt x="78085" y="318695"/>
                    <a:pt x="78587" y="318361"/>
                  </a:cubicBezTo>
                  <a:close/>
                </a:path>
              </a:pathLst>
            </a:custGeom>
            <a:grpFill/>
            <a:ln w="164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xmlns="" id="{EF01AA8A-3D1B-4D78-B8B9-A9FBC538C6D5}"/>
                </a:ext>
              </a:extLst>
            </p:cNvPr>
            <p:cNvSpPr/>
            <p:nvPr/>
          </p:nvSpPr>
          <p:spPr>
            <a:xfrm>
              <a:off x="8490034" y="914682"/>
              <a:ext cx="178911" cy="1279128"/>
            </a:xfrm>
            <a:custGeom>
              <a:avLst/>
              <a:gdLst>
                <a:gd name="connsiteX0" fmla="*/ 89957 w 178910"/>
                <a:gd name="connsiteY0" fmla="*/ 939699 h 1279127"/>
                <a:gd name="connsiteX1" fmla="*/ 89790 w 178910"/>
                <a:gd name="connsiteY1" fmla="*/ 989025 h 1279127"/>
                <a:gd name="connsiteX2" fmla="*/ 87951 w 178910"/>
                <a:gd name="connsiteY2" fmla="*/ 1038685 h 1279127"/>
                <a:gd name="connsiteX3" fmla="*/ 91127 w 178910"/>
                <a:gd name="connsiteY3" fmla="*/ 1027650 h 1279127"/>
                <a:gd name="connsiteX4" fmla="*/ 133096 w 178910"/>
                <a:gd name="connsiteY4" fmla="*/ 783863 h 1279127"/>
                <a:gd name="connsiteX5" fmla="*/ 143129 w 178910"/>
                <a:gd name="connsiteY5" fmla="*/ 578367 h 1279127"/>
                <a:gd name="connsiteX6" fmla="*/ 143129 w 178910"/>
                <a:gd name="connsiteY6" fmla="*/ 568836 h 1279127"/>
                <a:gd name="connsiteX7" fmla="*/ 141624 w 178910"/>
                <a:gd name="connsiteY7" fmla="*/ 573852 h 1279127"/>
                <a:gd name="connsiteX8" fmla="*/ 128749 w 178910"/>
                <a:gd name="connsiteY8" fmla="*/ 563151 h 1279127"/>
                <a:gd name="connsiteX9" fmla="*/ 95475 w 178910"/>
                <a:gd name="connsiteY9" fmla="*/ 543086 h 1279127"/>
                <a:gd name="connsiteX10" fmla="*/ 55847 w 178910"/>
                <a:gd name="connsiteY10" fmla="*/ 471522 h 1279127"/>
                <a:gd name="connsiteX11" fmla="*/ 59191 w 178910"/>
                <a:gd name="connsiteY11" fmla="*/ 435405 h 1279127"/>
                <a:gd name="connsiteX12" fmla="*/ 61866 w 178910"/>
                <a:gd name="connsiteY12" fmla="*/ 437579 h 1279127"/>
                <a:gd name="connsiteX13" fmla="*/ 96144 w 178910"/>
                <a:gd name="connsiteY13" fmla="*/ 463161 h 1279127"/>
                <a:gd name="connsiteX14" fmla="*/ 131257 w 178910"/>
                <a:gd name="connsiteY14" fmla="*/ 497104 h 1279127"/>
                <a:gd name="connsiteX15" fmla="*/ 139617 w 178910"/>
                <a:gd name="connsiteY15" fmla="*/ 527369 h 1279127"/>
                <a:gd name="connsiteX16" fmla="*/ 143296 w 178910"/>
                <a:gd name="connsiteY16" fmla="*/ 551446 h 1279127"/>
                <a:gd name="connsiteX17" fmla="*/ 143797 w 178910"/>
                <a:gd name="connsiteY17" fmla="*/ 546932 h 1279127"/>
                <a:gd name="connsiteX18" fmla="*/ 143965 w 178910"/>
                <a:gd name="connsiteY18" fmla="*/ 292778 h 1279127"/>
                <a:gd name="connsiteX19" fmla="*/ 141791 w 178910"/>
                <a:gd name="connsiteY19" fmla="*/ 152492 h 1279127"/>
                <a:gd name="connsiteX20" fmla="*/ 136775 w 178910"/>
                <a:gd name="connsiteY20" fmla="*/ 138112 h 1279127"/>
                <a:gd name="connsiteX21" fmla="*/ 116877 w 178910"/>
                <a:gd name="connsiteY21" fmla="*/ 106176 h 1279127"/>
                <a:gd name="connsiteX22" fmla="*/ 113199 w 178910"/>
                <a:gd name="connsiteY22" fmla="*/ 56349 h 1279127"/>
                <a:gd name="connsiteX23" fmla="*/ 139784 w 178910"/>
                <a:gd name="connsiteY23" fmla="*/ 2508 h 1279127"/>
                <a:gd name="connsiteX24" fmla="*/ 141122 w 178910"/>
                <a:gd name="connsiteY24" fmla="*/ 0 h 1279127"/>
                <a:gd name="connsiteX25" fmla="*/ 147142 w 178910"/>
                <a:gd name="connsiteY25" fmla="*/ 6521 h 1279127"/>
                <a:gd name="connsiteX26" fmla="*/ 176570 w 178910"/>
                <a:gd name="connsiteY26" fmla="*/ 57853 h 1279127"/>
                <a:gd name="connsiteX27" fmla="*/ 174229 w 178910"/>
                <a:gd name="connsiteY27" fmla="*/ 101327 h 1279127"/>
                <a:gd name="connsiteX28" fmla="*/ 146807 w 178910"/>
                <a:gd name="connsiteY28" fmla="*/ 145804 h 1279127"/>
                <a:gd name="connsiteX29" fmla="*/ 144299 w 178910"/>
                <a:gd name="connsiteY29" fmla="*/ 152659 h 1279127"/>
                <a:gd name="connsiteX30" fmla="*/ 146473 w 178910"/>
                <a:gd name="connsiteY30" fmla="*/ 521851 h 1279127"/>
                <a:gd name="connsiteX31" fmla="*/ 138447 w 178910"/>
                <a:gd name="connsiteY31" fmla="*/ 745406 h 1279127"/>
                <a:gd name="connsiteX32" fmla="*/ 86446 w 178910"/>
                <a:gd name="connsiteY32" fmla="*/ 1054068 h 1279127"/>
                <a:gd name="connsiteX33" fmla="*/ 77918 w 178910"/>
                <a:gd name="connsiteY33" fmla="*/ 1100050 h 1279127"/>
                <a:gd name="connsiteX34" fmla="*/ 45982 w 178910"/>
                <a:gd name="connsiteY34" fmla="*/ 1189840 h 1279127"/>
                <a:gd name="connsiteX35" fmla="*/ 3511 w 178910"/>
                <a:gd name="connsiteY35" fmla="*/ 1274781 h 1279127"/>
                <a:gd name="connsiteX36" fmla="*/ 0 w 178910"/>
                <a:gd name="connsiteY36" fmla="*/ 1280131 h 1279127"/>
                <a:gd name="connsiteX37" fmla="*/ 89957 w 178910"/>
                <a:gd name="connsiteY37" fmla="*/ 939699 h 1279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78910" h="1279127">
                  <a:moveTo>
                    <a:pt x="89957" y="939699"/>
                  </a:moveTo>
                  <a:cubicBezTo>
                    <a:pt x="89957" y="956086"/>
                    <a:pt x="90291" y="972639"/>
                    <a:pt x="89790" y="989025"/>
                  </a:cubicBezTo>
                  <a:cubicBezTo>
                    <a:pt x="89455" y="1005579"/>
                    <a:pt x="88285" y="1021965"/>
                    <a:pt x="87951" y="1038685"/>
                  </a:cubicBezTo>
                  <a:cubicBezTo>
                    <a:pt x="88954" y="1035007"/>
                    <a:pt x="90124" y="1031328"/>
                    <a:pt x="91127" y="1027650"/>
                  </a:cubicBezTo>
                  <a:cubicBezTo>
                    <a:pt x="113199" y="947725"/>
                    <a:pt x="128080" y="866630"/>
                    <a:pt x="133096" y="783863"/>
                  </a:cubicBezTo>
                  <a:cubicBezTo>
                    <a:pt x="137276" y="715476"/>
                    <a:pt x="139952" y="646921"/>
                    <a:pt x="143129" y="578367"/>
                  </a:cubicBezTo>
                  <a:cubicBezTo>
                    <a:pt x="143296" y="575691"/>
                    <a:pt x="143129" y="573183"/>
                    <a:pt x="143129" y="568836"/>
                  </a:cubicBezTo>
                  <a:cubicBezTo>
                    <a:pt x="142460" y="571344"/>
                    <a:pt x="142125" y="572347"/>
                    <a:pt x="141624" y="573852"/>
                  </a:cubicBezTo>
                  <a:cubicBezTo>
                    <a:pt x="137276" y="570173"/>
                    <a:pt x="133263" y="565993"/>
                    <a:pt x="128749" y="563151"/>
                  </a:cubicBezTo>
                  <a:cubicBezTo>
                    <a:pt x="117880" y="556128"/>
                    <a:pt x="107179" y="548437"/>
                    <a:pt x="95475" y="543086"/>
                  </a:cubicBezTo>
                  <a:cubicBezTo>
                    <a:pt x="64374" y="528706"/>
                    <a:pt x="52336" y="504796"/>
                    <a:pt x="55847" y="471522"/>
                  </a:cubicBezTo>
                  <a:cubicBezTo>
                    <a:pt x="57185" y="459817"/>
                    <a:pt x="58021" y="448113"/>
                    <a:pt x="59191" y="435405"/>
                  </a:cubicBezTo>
                  <a:cubicBezTo>
                    <a:pt x="60696" y="436576"/>
                    <a:pt x="61365" y="437077"/>
                    <a:pt x="61866" y="437579"/>
                  </a:cubicBezTo>
                  <a:cubicBezTo>
                    <a:pt x="71063" y="449116"/>
                    <a:pt x="82433" y="457476"/>
                    <a:pt x="96144" y="463161"/>
                  </a:cubicBezTo>
                  <a:cubicBezTo>
                    <a:pt x="112195" y="469682"/>
                    <a:pt x="125070" y="480384"/>
                    <a:pt x="131257" y="497104"/>
                  </a:cubicBezTo>
                  <a:cubicBezTo>
                    <a:pt x="134935" y="506969"/>
                    <a:pt x="137444" y="517169"/>
                    <a:pt x="139617" y="527369"/>
                  </a:cubicBezTo>
                  <a:cubicBezTo>
                    <a:pt x="141289" y="535227"/>
                    <a:pt x="141791" y="543253"/>
                    <a:pt x="143296" y="551446"/>
                  </a:cubicBezTo>
                  <a:cubicBezTo>
                    <a:pt x="143463" y="549941"/>
                    <a:pt x="143797" y="548437"/>
                    <a:pt x="143797" y="546932"/>
                  </a:cubicBezTo>
                  <a:cubicBezTo>
                    <a:pt x="143965" y="462158"/>
                    <a:pt x="144299" y="377385"/>
                    <a:pt x="143965" y="292778"/>
                  </a:cubicBezTo>
                  <a:cubicBezTo>
                    <a:pt x="143797" y="245960"/>
                    <a:pt x="142460" y="199310"/>
                    <a:pt x="141791" y="152492"/>
                  </a:cubicBezTo>
                  <a:cubicBezTo>
                    <a:pt x="141791" y="146974"/>
                    <a:pt x="139952" y="142794"/>
                    <a:pt x="136775" y="138112"/>
                  </a:cubicBezTo>
                  <a:cubicBezTo>
                    <a:pt x="129585" y="127913"/>
                    <a:pt x="122562" y="117379"/>
                    <a:pt x="116877" y="106176"/>
                  </a:cubicBezTo>
                  <a:cubicBezTo>
                    <a:pt x="108684" y="90291"/>
                    <a:pt x="107848" y="73404"/>
                    <a:pt x="113199" y="56349"/>
                  </a:cubicBezTo>
                  <a:cubicBezTo>
                    <a:pt x="119051" y="36953"/>
                    <a:pt x="128582" y="19229"/>
                    <a:pt x="139784" y="2508"/>
                  </a:cubicBezTo>
                  <a:cubicBezTo>
                    <a:pt x="140119" y="1839"/>
                    <a:pt x="140453" y="1170"/>
                    <a:pt x="141122" y="0"/>
                  </a:cubicBezTo>
                  <a:cubicBezTo>
                    <a:pt x="143630" y="2675"/>
                    <a:pt x="145469" y="4515"/>
                    <a:pt x="147142" y="6521"/>
                  </a:cubicBezTo>
                  <a:cubicBezTo>
                    <a:pt x="160518" y="21570"/>
                    <a:pt x="170550" y="38457"/>
                    <a:pt x="176570" y="57853"/>
                  </a:cubicBezTo>
                  <a:cubicBezTo>
                    <a:pt x="181252" y="72735"/>
                    <a:pt x="180416" y="86947"/>
                    <a:pt x="174229" y="101327"/>
                  </a:cubicBezTo>
                  <a:cubicBezTo>
                    <a:pt x="167206" y="117546"/>
                    <a:pt x="157676" y="131926"/>
                    <a:pt x="146807" y="145804"/>
                  </a:cubicBezTo>
                  <a:cubicBezTo>
                    <a:pt x="145302" y="147643"/>
                    <a:pt x="144132" y="150318"/>
                    <a:pt x="144299" y="152659"/>
                  </a:cubicBezTo>
                  <a:cubicBezTo>
                    <a:pt x="147142" y="275723"/>
                    <a:pt x="149148" y="398787"/>
                    <a:pt x="146473" y="521851"/>
                  </a:cubicBezTo>
                  <a:cubicBezTo>
                    <a:pt x="144968" y="596425"/>
                    <a:pt x="142125" y="670999"/>
                    <a:pt x="138447" y="745406"/>
                  </a:cubicBezTo>
                  <a:cubicBezTo>
                    <a:pt x="133263" y="850244"/>
                    <a:pt x="116376" y="953243"/>
                    <a:pt x="86446" y="1054068"/>
                  </a:cubicBezTo>
                  <a:cubicBezTo>
                    <a:pt x="82098" y="1068950"/>
                    <a:pt x="81095" y="1084667"/>
                    <a:pt x="77918" y="1100050"/>
                  </a:cubicBezTo>
                  <a:cubicBezTo>
                    <a:pt x="71397" y="1131485"/>
                    <a:pt x="63204" y="1162752"/>
                    <a:pt x="45982" y="1189840"/>
                  </a:cubicBezTo>
                  <a:cubicBezTo>
                    <a:pt x="28927" y="1216927"/>
                    <a:pt x="17055" y="1246188"/>
                    <a:pt x="3511" y="1274781"/>
                  </a:cubicBezTo>
                  <a:cubicBezTo>
                    <a:pt x="2675" y="1276620"/>
                    <a:pt x="1505" y="1278626"/>
                    <a:pt x="0" y="1280131"/>
                  </a:cubicBezTo>
                  <a:cubicBezTo>
                    <a:pt x="48323" y="1171280"/>
                    <a:pt x="74407" y="1056911"/>
                    <a:pt x="89957" y="939699"/>
                  </a:cubicBezTo>
                  <a:close/>
                </a:path>
              </a:pathLst>
            </a:custGeom>
            <a:grpFill/>
            <a:ln w="164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xmlns="" id="{7732BA73-64FD-4BB8-9CF4-37420939E7D0}"/>
                </a:ext>
              </a:extLst>
            </p:cNvPr>
            <p:cNvSpPr/>
            <p:nvPr/>
          </p:nvSpPr>
          <p:spPr>
            <a:xfrm>
              <a:off x="8413788" y="1264478"/>
              <a:ext cx="170550" cy="576862"/>
            </a:xfrm>
            <a:custGeom>
              <a:avLst/>
              <a:gdLst>
                <a:gd name="connsiteX0" fmla="*/ 165367 w 170550"/>
                <a:gd name="connsiteY0" fmla="*/ 577363 h 576861"/>
                <a:gd name="connsiteX1" fmla="*/ 161521 w 170550"/>
                <a:gd name="connsiteY1" fmla="*/ 533388 h 576861"/>
                <a:gd name="connsiteX2" fmla="*/ 121392 w 170550"/>
                <a:gd name="connsiteY2" fmla="*/ 341937 h 576861"/>
                <a:gd name="connsiteX3" fmla="*/ 2675 w 170550"/>
                <a:gd name="connsiteY3" fmla="*/ 10868 h 576861"/>
                <a:gd name="connsiteX4" fmla="*/ 0 w 170550"/>
                <a:gd name="connsiteY4" fmla="*/ 0 h 576861"/>
                <a:gd name="connsiteX5" fmla="*/ 28759 w 170550"/>
                <a:gd name="connsiteY5" fmla="*/ 46316 h 576861"/>
                <a:gd name="connsiteX6" fmla="*/ 138280 w 170550"/>
                <a:gd name="connsiteY6" fmla="*/ 279903 h 576861"/>
                <a:gd name="connsiteX7" fmla="*/ 170216 w 170550"/>
                <a:gd name="connsiteY7" fmla="*/ 517838 h 576861"/>
                <a:gd name="connsiteX8" fmla="*/ 166538 w 170550"/>
                <a:gd name="connsiteY8" fmla="*/ 571845 h 576861"/>
                <a:gd name="connsiteX9" fmla="*/ 165367 w 170550"/>
                <a:gd name="connsiteY9" fmla="*/ 577363 h 5768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70550" h="576861">
                  <a:moveTo>
                    <a:pt x="165367" y="577363"/>
                  </a:moveTo>
                  <a:cubicBezTo>
                    <a:pt x="164029" y="561646"/>
                    <a:pt x="162692" y="547433"/>
                    <a:pt x="161521" y="533388"/>
                  </a:cubicBezTo>
                  <a:cubicBezTo>
                    <a:pt x="155836" y="468010"/>
                    <a:pt x="141122" y="404472"/>
                    <a:pt x="121392" y="341937"/>
                  </a:cubicBezTo>
                  <a:cubicBezTo>
                    <a:pt x="86278" y="229909"/>
                    <a:pt x="45146" y="120221"/>
                    <a:pt x="2675" y="10868"/>
                  </a:cubicBezTo>
                  <a:cubicBezTo>
                    <a:pt x="1338" y="7524"/>
                    <a:pt x="167" y="4013"/>
                    <a:pt x="0" y="0"/>
                  </a:cubicBezTo>
                  <a:cubicBezTo>
                    <a:pt x="9698" y="15383"/>
                    <a:pt x="19563" y="30766"/>
                    <a:pt x="28759" y="46316"/>
                  </a:cubicBezTo>
                  <a:cubicBezTo>
                    <a:pt x="73069" y="120556"/>
                    <a:pt x="110691" y="197805"/>
                    <a:pt x="138280" y="279903"/>
                  </a:cubicBezTo>
                  <a:cubicBezTo>
                    <a:pt x="164364" y="357153"/>
                    <a:pt x="176068" y="436241"/>
                    <a:pt x="170216" y="517838"/>
                  </a:cubicBezTo>
                  <a:cubicBezTo>
                    <a:pt x="168878" y="535896"/>
                    <a:pt x="167875" y="553787"/>
                    <a:pt x="166538" y="571845"/>
                  </a:cubicBezTo>
                  <a:cubicBezTo>
                    <a:pt x="166370" y="573016"/>
                    <a:pt x="165869" y="574521"/>
                    <a:pt x="165367" y="577363"/>
                  </a:cubicBezTo>
                  <a:close/>
                </a:path>
              </a:pathLst>
            </a:custGeom>
            <a:grpFill/>
            <a:ln w="164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xmlns="" id="{8533A92E-B025-45D0-BF60-F412EF2079B0}"/>
                </a:ext>
              </a:extLst>
            </p:cNvPr>
            <p:cNvSpPr/>
            <p:nvPr/>
          </p:nvSpPr>
          <p:spPr>
            <a:xfrm>
              <a:off x="8225514" y="1558928"/>
              <a:ext cx="237433" cy="357821"/>
            </a:xfrm>
            <a:custGeom>
              <a:avLst/>
              <a:gdLst>
                <a:gd name="connsiteX0" fmla="*/ 238603 w 237432"/>
                <a:gd name="connsiteY0" fmla="*/ 358156 h 357821"/>
                <a:gd name="connsiteX1" fmla="*/ 212519 w 237432"/>
                <a:gd name="connsiteY1" fmla="*/ 300302 h 357821"/>
                <a:gd name="connsiteX2" fmla="*/ 135270 w 237432"/>
                <a:gd name="connsiteY2" fmla="*/ 177573 h 357821"/>
                <a:gd name="connsiteX3" fmla="*/ 2341 w 237432"/>
                <a:gd name="connsiteY3" fmla="*/ 4682 h 357821"/>
                <a:gd name="connsiteX4" fmla="*/ 0 w 237432"/>
                <a:gd name="connsiteY4" fmla="*/ 0 h 357821"/>
                <a:gd name="connsiteX5" fmla="*/ 22573 w 237432"/>
                <a:gd name="connsiteY5" fmla="*/ 19062 h 357821"/>
                <a:gd name="connsiteX6" fmla="*/ 135437 w 237432"/>
                <a:gd name="connsiteY6" fmla="*/ 135437 h 357821"/>
                <a:gd name="connsiteX7" fmla="*/ 236430 w 237432"/>
                <a:gd name="connsiteY7" fmla="*/ 347120 h 357821"/>
                <a:gd name="connsiteX8" fmla="*/ 238771 w 237432"/>
                <a:gd name="connsiteY8" fmla="*/ 357989 h 357821"/>
                <a:gd name="connsiteX9" fmla="*/ 238603 w 237432"/>
                <a:gd name="connsiteY9" fmla="*/ 358156 h 3578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7432" h="357821">
                  <a:moveTo>
                    <a:pt x="238603" y="358156"/>
                  </a:moveTo>
                  <a:cubicBezTo>
                    <a:pt x="229909" y="338927"/>
                    <a:pt x="221548" y="319364"/>
                    <a:pt x="212519" y="300302"/>
                  </a:cubicBezTo>
                  <a:cubicBezTo>
                    <a:pt x="191953" y="256160"/>
                    <a:pt x="164364" y="216198"/>
                    <a:pt x="135270" y="177573"/>
                  </a:cubicBezTo>
                  <a:cubicBezTo>
                    <a:pt x="91629" y="119552"/>
                    <a:pt x="46818" y="62368"/>
                    <a:pt x="2341" y="4682"/>
                  </a:cubicBezTo>
                  <a:cubicBezTo>
                    <a:pt x="1338" y="3344"/>
                    <a:pt x="334" y="2174"/>
                    <a:pt x="0" y="0"/>
                  </a:cubicBezTo>
                  <a:cubicBezTo>
                    <a:pt x="7524" y="6354"/>
                    <a:pt x="15049" y="12540"/>
                    <a:pt x="22573" y="19062"/>
                  </a:cubicBezTo>
                  <a:cubicBezTo>
                    <a:pt x="63371" y="54676"/>
                    <a:pt x="100993" y="93468"/>
                    <a:pt x="135437" y="135437"/>
                  </a:cubicBezTo>
                  <a:cubicBezTo>
                    <a:pt x="186602" y="197805"/>
                    <a:pt x="220712" y="268032"/>
                    <a:pt x="236430" y="347120"/>
                  </a:cubicBezTo>
                  <a:cubicBezTo>
                    <a:pt x="237099" y="350799"/>
                    <a:pt x="238102" y="354310"/>
                    <a:pt x="238771" y="357989"/>
                  </a:cubicBezTo>
                  <a:cubicBezTo>
                    <a:pt x="238771" y="357989"/>
                    <a:pt x="238771" y="358156"/>
                    <a:pt x="238603" y="358156"/>
                  </a:cubicBezTo>
                  <a:close/>
                </a:path>
              </a:pathLst>
            </a:custGeom>
            <a:grpFill/>
            <a:ln w="164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xmlns="" id="{56F1C013-8FEB-4156-A317-F11838E2A88F}"/>
                </a:ext>
              </a:extLst>
            </p:cNvPr>
            <p:cNvSpPr/>
            <p:nvPr/>
          </p:nvSpPr>
          <p:spPr>
            <a:xfrm>
              <a:off x="8637762" y="1439208"/>
              <a:ext cx="86947" cy="137109"/>
            </a:xfrm>
            <a:custGeom>
              <a:avLst/>
              <a:gdLst>
                <a:gd name="connsiteX0" fmla="*/ 584 w 86947"/>
                <a:gd name="connsiteY0" fmla="*/ 137945 h 137109"/>
                <a:gd name="connsiteX1" fmla="*/ 3928 w 86947"/>
                <a:gd name="connsiteY1" fmla="*/ 87951 h 137109"/>
                <a:gd name="connsiteX2" fmla="*/ 5433 w 86947"/>
                <a:gd name="connsiteY2" fmla="*/ 81931 h 137109"/>
                <a:gd name="connsiteX3" fmla="*/ 55261 w 86947"/>
                <a:gd name="connsiteY3" fmla="*/ 24078 h 137109"/>
                <a:gd name="connsiteX4" fmla="*/ 80342 w 86947"/>
                <a:gd name="connsiteY4" fmla="*/ 5351 h 137109"/>
                <a:gd name="connsiteX5" fmla="*/ 85358 w 86947"/>
                <a:gd name="connsiteY5" fmla="*/ 0 h 137109"/>
                <a:gd name="connsiteX6" fmla="*/ 87531 w 86947"/>
                <a:gd name="connsiteY6" fmla="*/ 22238 h 137109"/>
                <a:gd name="connsiteX7" fmla="*/ 87197 w 86947"/>
                <a:gd name="connsiteY7" fmla="*/ 61030 h 137109"/>
                <a:gd name="connsiteX8" fmla="*/ 62785 w 86947"/>
                <a:gd name="connsiteY8" fmla="*/ 98485 h 137109"/>
                <a:gd name="connsiteX9" fmla="*/ 51080 w 86947"/>
                <a:gd name="connsiteY9" fmla="*/ 105173 h 137109"/>
                <a:gd name="connsiteX10" fmla="*/ 584 w 86947"/>
                <a:gd name="connsiteY10" fmla="*/ 137945 h 1371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6947" h="137109">
                  <a:moveTo>
                    <a:pt x="584" y="137945"/>
                  </a:moveTo>
                  <a:cubicBezTo>
                    <a:pt x="-921" y="120054"/>
                    <a:pt x="584" y="104002"/>
                    <a:pt x="3928" y="87951"/>
                  </a:cubicBezTo>
                  <a:cubicBezTo>
                    <a:pt x="4430" y="85944"/>
                    <a:pt x="4931" y="83938"/>
                    <a:pt x="5433" y="81931"/>
                  </a:cubicBezTo>
                  <a:cubicBezTo>
                    <a:pt x="10951" y="53004"/>
                    <a:pt x="27504" y="33608"/>
                    <a:pt x="55261" y="24078"/>
                  </a:cubicBezTo>
                  <a:cubicBezTo>
                    <a:pt x="65460" y="20566"/>
                    <a:pt x="73152" y="13042"/>
                    <a:pt x="80342" y="5351"/>
                  </a:cubicBezTo>
                  <a:cubicBezTo>
                    <a:pt x="81679" y="3846"/>
                    <a:pt x="83017" y="2341"/>
                    <a:pt x="85358" y="0"/>
                  </a:cubicBezTo>
                  <a:cubicBezTo>
                    <a:pt x="86194" y="8193"/>
                    <a:pt x="87364" y="15216"/>
                    <a:pt x="87531" y="22238"/>
                  </a:cubicBezTo>
                  <a:cubicBezTo>
                    <a:pt x="87866" y="35113"/>
                    <a:pt x="88367" y="48155"/>
                    <a:pt x="87197" y="61030"/>
                  </a:cubicBezTo>
                  <a:cubicBezTo>
                    <a:pt x="85692" y="77249"/>
                    <a:pt x="76663" y="89623"/>
                    <a:pt x="62785" y="98485"/>
                  </a:cubicBezTo>
                  <a:cubicBezTo>
                    <a:pt x="58939" y="100825"/>
                    <a:pt x="55093" y="103166"/>
                    <a:pt x="51080" y="105173"/>
                  </a:cubicBezTo>
                  <a:cubicBezTo>
                    <a:pt x="33357" y="113700"/>
                    <a:pt x="15967" y="122897"/>
                    <a:pt x="584" y="137945"/>
                  </a:cubicBezTo>
                  <a:close/>
                </a:path>
              </a:pathLst>
            </a:custGeom>
            <a:grpFill/>
            <a:ln w="164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xmlns="" id="{AF83579E-AF12-4027-9385-2F53718697E8}"/>
                </a:ext>
              </a:extLst>
            </p:cNvPr>
            <p:cNvSpPr/>
            <p:nvPr/>
          </p:nvSpPr>
          <p:spPr>
            <a:xfrm>
              <a:off x="8547210" y="1081888"/>
              <a:ext cx="85275" cy="138781"/>
            </a:xfrm>
            <a:custGeom>
              <a:avLst/>
              <a:gdLst>
                <a:gd name="connsiteX0" fmla="*/ 4356 w 85275"/>
                <a:gd name="connsiteY0" fmla="*/ 0 h 138781"/>
                <a:gd name="connsiteX1" fmla="*/ 32614 w 85275"/>
                <a:gd name="connsiteY1" fmla="*/ 24747 h 138781"/>
                <a:gd name="connsiteX2" fmla="*/ 39302 w 85275"/>
                <a:gd name="connsiteY2" fmla="*/ 27756 h 138781"/>
                <a:gd name="connsiteX3" fmla="*/ 79599 w 85275"/>
                <a:gd name="connsiteY3" fmla="*/ 75243 h 138781"/>
                <a:gd name="connsiteX4" fmla="*/ 86287 w 85275"/>
                <a:gd name="connsiteY4" fmla="*/ 132093 h 138781"/>
                <a:gd name="connsiteX5" fmla="*/ 85618 w 85275"/>
                <a:gd name="connsiteY5" fmla="*/ 139283 h 138781"/>
                <a:gd name="connsiteX6" fmla="*/ 82107 w 85275"/>
                <a:gd name="connsiteY6" fmla="*/ 136440 h 138781"/>
                <a:gd name="connsiteX7" fmla="*/ 49000 w 85275"/>
                <a:gd name="connsiteY7" fmla="*/ 113199 h 138781"/>
                <a:gd name="connsiteX8" fmla="*/ 28266 w 85275"/>
                <a:gd name="connsiteY8" fmla="*/ 101829 h 138781"/>
                <a:gd name="connsiteX9" fmla="*/ 9 w 85275"/>
                <a:gd name="connsiteY9" fmla="*/ 56683 h 138781"/>
                <a:gd name="connsiteX10" fmla="*/ 3353 w 85275"/>
                <a:gd name="connsiteY10" fmla="*/ 1672 h 138781"/>
                <a:gd name="connsiteX11" fmla="*/ 4356 w 85275"/>
                <a:gd name="connsiteY11" fmla="*/ 0 h 1387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5275" h="138781">
                  <a:moveTo>
                    <a:pt x="4356" y="0"/>
                  </a:moveTo>
                  <a:cubicBezTo>
                    <a:pt x="11880" y="10868"/>
                    <a:pt x="20742" y="19563"/>
                    <a:pt x="32614" y="24747"/>
                  </a:cubicBezTo>
                  <a:cubicBezTo>
                    <a:pt x="34787" y="25750"/>
                    <a:pt x="37128" y="26753"/>
                    <a:pt x="39302" y="27756"/>
                  </a:cubicBezTo>
                  <a:cubicBezTo>
                    <a:pt x="60537" y="36953"/>
                    <a:pt x="73914" y="52503"/>
                    <a:pt x="79599" y="75243"/>
                  </a:cubicBezTo>
                  <a:cubicBezTo>
                    <a:pt x="84280" y="93970"/>
                    <a:pt x="87290" y="112697"/>
                    <a:pt x="86287" y="132093"/>
                  </a:cubicBezTo>
                  <a:cubicBezTo>
                    <a:pt x="86120" y="134267"/>
                    <a:pt x="85953" y="136440"/>
                    <a:pt x="85618" y="139283"/>
                  </a:cubicBezTo>
                  <a:cubicBezTo>
                    <a:pt x="84113" y="137945"/>
                    <a:pt x="83110" y="137109"/>
                    <a:pt x="82107" y="136440"/>
                  </a:cubicBezTo>
                  <a:cubicBezTo>
                    <a:pt x="71071" y="128582"/>
                    <a:pt x="60203" y="120723"/>
                    <a:pt x="49000" y="113199"/>
                  </a:cubicBezTo>
                  <a:cubicBezTo>
                    <a:pt x="42479" y="108851"/>
                    <a:pt x="35122" y="105674"/>
                    <a:pt x="28266" y="101829"/>
                  </a:cubicBezTo>
                  <a:cubicBezTo>
                    <a:pt x="10877" y="91796"/>
                    <a:pt x="176" y="76915"/>
                    <a:pt x="9" y="56683"/>
                  </a:cubicBezTo>
                  <a:cubicBezTo>
                    <a:pt x="-159" y="38290"/>
                    <a:pt x="2182" y="20065"/>
                    <a:pt x="3353" y="1672"/>
                  </a:cubicBezTo>
                  <a:cubicBezTo>
                    <a:pt x="3520" y="1170"/>
                    <a:pt x="4021" y="669"/>
                    <a:pt x="4356" y="0"/>
                  </a:cubicBezTo>
                  <a:close/>
                </a:path>
              </a:pathLst>
            </a:custGeom>
            <a:grpFill/>
            <a:ln w="164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xmlns="" id="{7C70B242-AA89-44B9-9B6B-DDE1DD763EFA}"/>
                </a:ext>
              </a:extLst>
            </p:cNvPr>
            <p:cNvSpPr/>
            <p:nvPr/>
          </p:nvSpPr>
          <p:spPr>
            <a:xfrm>
              <a:off x="8545784" y="1260632"/>
              <a:ext cx="86947" cy="137109"/>
            </a:xfrm>
            <a:custGeom>
              <a:avLst/>
              <a:gdLst>
                <a:gd name="connsiteX0" fmla="*/ 5114 w 86947"/>
                <a:gd name="connsiteY0" fmla="*/ 0 h 137109"/>
                <a:gd name="connsiteX1" fmla="*/ 9963 w 86947"/>
                <a:gd name="connsiteY1" fmla="*/ 5351 h 137109"/>
                <a:gd name="connsiteX2" fmla="*/ 36381 w 86947"/>
                <a:gd name="connsiteY2" fmla="*/ 24914 h 137109"/>
                <a:gd name="connsiteX3" fmla="*/ 58285 w 86947"/>
                <a:gd name="connsiteY3" fmla="*/ 37454 h 137109"/>
                <a:gd name="connsiteX4" fmla="*/ 78684 w 86947"/>
                <a:gd name="connsiteY4" fmla="*/ 68387 h 137109"/>
                <a:gd name="connsiteX5" fmla="*/ 86878 w 86947"/>
                <a:gd name="connsiteY5" fmla="*/ 133431 h 137109"/>
                <a:gd name="connsiteX6" fmla="*/ 86376 w 86947"/>
                <a:gd name="connsiteY6" fmla="*/ 137945 h 137109"/>
                <a:gd name="connsiteX7" fmla="*/ 83366 w 86947"/>
                <a:gd name="connsiteY7" fmla="*/ 135437 h 137109"/>
                <a:gd name="connsiteX8" fmla="*/ 49925 w 86947"/>
                <a:gd name="connsiteY8" fmla="*/ 111861 h 137109"/>
                <a:gd name="connsiteX9" fmla="*/ 38053 w 86947"/>
                <a:gd name="connsiteY9" fmla="*/ 105507 h 137109"/>
                <a:gd name="connsiteX10" fmla="*/ 432 w 86947"/>
                <a:gd name="connsiteY10" fmla="*/ 37287 h 137109"/>
                <a:gd name="connsiteX11" fmla="*/ 3776 w 86947"/>
                <a:gd name="connsiteY11" fmla="*/ 334 h 137109"/>
                <a:gd name="connsiteX12" fmla="*/ 5114 w 86947"/>
                <a:gd name="connsiteY12" fmla="*/ 0 h 1371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6947" h="137109">
                  <a:moveTo>
                    <a:pt x="5114" y="0"/>
                  </a:moveTo>
                  <a:cubicBezTo>
                    <a:pt x="6786" y="1839"/>
                    <a:pt x="8291" y="3511"/>
                    <a:pt x="9963" y="5351"/>
                  </a:cubicBezTo>
                  <a:cubicBezTo>
                    <a:pt x="17320" y="13711"/>
                    <a:pt x="26014" y="20399"/>
                    <a:pt x="36381" y="24914"/>
                  </a:cubicBezTo>
                  <a:cubicBezTo>
                    <a:pt x="44073" y="28258"/>
                    <a:pt x="51430" y="32605"/>
                    <a:pt x="58285" y="37454"/>
                  </a:cubicBezTo>
                  <a:cubicBezTo>
                    <a:pt x="68819" y="44978"/>
                    <a:pt x="75006" y="56014"/>
                    <a:pt x="78684" y="68387"/>
                  </a:cubicBezTo>
                  <a:cubicBezTo>
                    <a:pt x="85206" y="89623"/>
                    <a:pt x="88550" y="111192"/>
                    <a:pt x="86878" y="133431"/>
                  </a:cubicBezTo>
                  <a:cubicBezTo>
                    <a:pt x="86710" y="134601"/>
                    <a:pt x="86543" y="135939"/>
                    <a:pt x="86376" y="137945"/>
                  </a:cubicBezTo>
                  <a:cubicBezTo>
                    <a:pt x="85038" y="136775"/>
                    <a:pt x="84202" y="136106"/>
                    <a:pt x="83366" y="135437"/>
                  </a:cubicBezTo>
                  <a:cubicBezTo>
                    <a:pt x="72163" y="127578"/>
                    <a:pt x="61128" y="119552"/>
                    <a:pt x="49925" y="111861"/>
                  </a:cubicBezTo>
                  <a:cubicBezTo>
                    <a:pt x="46246" y="109353"/>
                    <a:pt x="42066" y="107514"/>
                    <a:pt x="38053" y="105507"/>
                  </a:cubicBezTo>
                  <a:cubicBezTo>
                    <a:pt x="8625" y="91963"/>
                    <a:pt x="-2411" y="68555"/>
                    <a:pt x="432" y="37287"/>
                  </a:cubicBezTo>
                  <a:cubicBezTo>
                    <a:pt x="1602" y="24914"/>
                    <a:pt x="2606" y="12708"/>
                    <a:pt x="3776" y="334"/>
                  </a:cubicBezTo>
                  <a:cubicBezTo>
                    <a:pt x="4110" y="167"/>
                    <a:pt x="4612" y="167"/>
                    <a:pt x="5114" y="0"/>
                  </a:cubicBezTo>
                  <a:close/>
                </a:path>
              </a:pathLst>
            </a:custGeom>
            <a:grpFill/>
            <a:ln w="164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xmlns="" id="{C34E741D-572E-406F-9038-961D9B28E026}"/>
                </a:ext>
              </a:extLst>
            </p:cNvPr>
            <p:cNvSpPr/>
            <p:nvPr/>
          </p:nvSpPr>
          <p:spPr>
            <a:xfrm>
              <a:off x="8546466" y="1169337"/>
              <a:ext cx="86947" cy="140453"/>
            </a:xfrm>
            <a:custGeom>
              <a:avLst/>
              <a:gdLst>
                <a:gd name="connsiteX0" fmla="*/ 86530 w 86947"/>
                <a:gd name="connsiteY0" fmla="*/ 140453 h 140453"/>
                <a:gd name="connsiteX1" fmla="*/ 82517 w 86947"/>
                <a:gd name="connsiteY1" fmla="*/ 137109 h 140453"/>
                <a:gd name="connsiteX2" fmla="*/ 48741 w 86947"/>
                <a:gd name="connsiteY2" fmla="*/ 113700 h 140453"/>
                <a:gd name="connsiteX3" fmla="*/ 28008 w 86947"/>
                <a:gd name="connsiteY3" fmla="*/ 102163 h 140453"/>
                <a:gd name="connsiteX4" fmla="*/ 586 w 86947"/>
                <a:gd name="connsiteY4" fmla="*/ 59358 h 140453"/>
                <a:gd name="connsiteX5" fmla="*/ 4264 w 86947"/>
                <a:gd name="connsiteY5" fmla="*/ 0 h 140453"/>
                <a:gd name="connsiteX6" fmla="*/ 8444 w 86947"/>
                <a:gd name="connsiteY6" fmla="*/ 6019 h 140453"/>
                <a:gd name="connsiteX7" fmla="*/ 33860 w 86947"/>
                <a:gd name="connsiteY7" fmla="*/ 25917 h 140453"/>
                <a:gd name="connsiteX8" fmla="*/ 82684 w 86947"/>
                <a:gd name="connsiteY8" fmla="*/ 85442 h 140453"/>
                <a:gd name="connsiteX9" fmla="*/ 86697 w 86947"/>
                <a:gd name="connsiteY9" fmla="*/ 135772 h 140453"/>
                <a:gd name="connsiteX10" fmla="*/ 86530 w 86947"/>
                <a:gd name="connsiteY10" fmla="*/ 140453 h 140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6947" h="140453">
                  <a:moveTo>
                    <a:pt x="86530" y="140453"/>
                  </a:moveTo>
                  <a:cubicBezTo>
                    <a:pt x="84691" y="138948"/>
                    <a:pt x="83687" y="137945"/>
                    <a:pt x="82517" y="137109"/>
                  </a:cubicBezTo>
                  <a:cubicBezTo>
                    <a:pt x="71314" y="129250"/>
                    <a:pt x="60278" y="121225"/>
                    <a:pt x="48741" y="113700"/>
                  </a:cubicBezTo>
                  <a:cubicBezTo>
                    <a:pt x="42220" y="109353"/>
                    <a:pt x="34863" y="106176"/>
                    <a:pt x="28008" y="102163"/>
                  </a:cubicBezTo>
                  <a:cubicBezTo>
                    <a:pt x="11789" y="92465"/>
                    <a:pt x="2258" y="78420"/>
                    <a:pt x="586" y="59358"/>
                  </a:cubicBezTo>
                  <a:cubicBezTo>
                    <a:pt x="-1253" y="39962"/>
                    <a:pt x="1589" y="20901"/>
                    <a:pt x="4264" y="0"/>
                  </a:cubicBezTo>
                  <a:cubicBezTo>
                    <a:pt x="6271" y="2843"/>
                    <a:pt x="7107" y="4515"/>
                    <a:pt x="8444" y="6019"/>
                  </a:cubicBezTo>
                  <a:cubicBezTo>
                    <a:pt x="15634" y="14213"/>
                    <a:pt x="23326" y="22071"/>
                    <a:pt x="33860" y="25917"/>
                  </a:cubicBezTo>
                  <a:cubicBezTo>
                    <a:pt x="61951" y="36117"/>
                    <a:pt x="77334" y="56349"/>
                    <a:pt x="82684" y="85442"/>
                  </a:cubicBezTo>
                  <a:cubicBezTo>
                    <a:pt x="85861" y="102163"/>
                    <a:pt x="87700" y="118884"/>
                    <a:pt x="86697" y="135772"/>
                  </a:cubicBezTo>
                  <a:cubicBezTo>
                    <a:pt x="86864" y="137276"/>
                    <a:pt x="86697" y="138447"/>
                    <a:pt x="86530" y="140453"/>
                  </a:cubicBezTo>
                  <a:close/>
                </a:path>
              </a:pathLst>
            </a:custGeom>
            <a:grpFill/>
            <a:ln w="164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xmlns="" id="{1A8C51F7-CA36-4A63-9B54-484E58DEE0BE}"/>
                </a:ext>
              </a:extLst>
            </p:cNvPr>
            <p:cNvSpPr/>
            <p:nvPr/>
          </p:nvSpPr>
          <p:spPr>
            <a:xfrm>
              <a:off x="8544083" y="1438874"/>
              <a:ext cx="85275" cy="140453"/>
            </a:xfrm>
            <a:custGeom>
              <a:avLst/>
              <a:gdLst>
                <a:gd name="connsiteX0" fmla="*/ 84565 w 85275"/>
                <a:gd name="connsiteY0" fmla="*/ 140955 h 140453"/>
                <a:gd name="connsiteX1" fmla="*/ 39419 w 85275"/>
                <a:gd name="connsiteY1" fmla="*/ 108684 h 140453"/>
                <a:gd name="connsiteX2" fmla="*/ 36911 w 85275"/>
                <a:gd name="connsiteY2" fmla="*/ 107346 h 140453"/>
                <a:gd name="connsiteX3" fmla="*/ 460 w 85275"/>
                <a:gd name="connsiteY3" fmla="*/ 41467 h 140453"/>
                <a:gd name="connsiteX4" fmla="*/ 4975 w 85275"/>
                <a:gd name="connsiteY4" fmla="*/ 0 h 140453"/>
                <a:gd name="connsiteX5" fmla="*/ 9824 w 85275"/>
                <a:gd name="connsiteY5" fmla="*/ 5518 h 140453"/>
                <a:gd name="connsiteX6" fmla="*/ 32564 w 85275"/>
                <a:gd name="connsiteY6" fmla="*/ 24245 h 140453"/>
                <a:gd name="connsiteX7" fmla="*/ 83562 w 85275"/>
                <a:gd name="connsiteY7" fmla="*/ 93636 h 140453"/>
                <a:gd name="connsiteX8" fmla="*/ 84565 w 85275"/>
                <a:gd name="connsiteY8" fmla="*/ 140955 h 140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5275" h="140453">
                  <a:moveTo>
                    <a:pt x="84565" y="140955"/>
                  </a:moveTo>
                  <a:cubicBezTo>
                    <a:pt x="71021" y="126910"/>
                    <a:pt x="55638" y="117212"/>
                    <a:pt x="39419" y="108684"/>
                  </a:cubicBezTo>
                  <a:cubicBezTo>
                    <a:pt x="38583" y="108182"/>
                    <a:pt x="37747" y="107681"/>
                    <a:pt x="36911" y="107346"/>
                  </a:cubicBezTo>
                  <a:cubicBezTo>
                    <a:pt x="9155" y="93970"/>
                    <a:pt x="-2549" y="71731"/>
                    <a:pt x="460" y="41467"/>
                  </a:cubicBezTo>
                  <a:cubicBezTo>
                    <a:pt x="1798" y="28258"/>
                    <a:pt x="3303" y="15049"/>
                    <a:pt x="4975" y="0"/>
                  </a:cubicBezTo>
                  <a:cubicBezTo>
                    <a:pt x="7316" y="2842"/>
                    <a:pt x="8486" y="4347"/>
                    <a:pt x="9824" y="5518"/>
                  </a:cubicBezTo>
                  <a:cubicBezTo>
                    <a:pt x="17348" y="12039"/>
                    <a:pt x="23869" y="20734"/>
                    <a:pt x="32564" y="24245"/>
                  </a:cubicBezTo>
                  <a:cubicBezTo>
                    <a:pt x="64500" y="36953"/>
                    <a:pt x="79549" y="60863"/>
                    <a:pt x="83562" y="93636"/>
                  </a:cubicBezTo>
                  <a:cubicBezTo>
                    <a:pt x="85568" y="109018"/>
                    <a:pt x="87408" y="124401"/>
                    <a:pt x="84565" y="140955"/>
                  </a:cubicBezTo>
                  <a:close/>
                </a:path>
              </a:pathLst>
            </a:custGeom>
            <a:grpFill/>
            <a:ln w="164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xmlns="" id="{FA40B468-647B-440E-94DE-0F15FDDA2CBA}"/>
                </a:ext>
              </a:extLst>
            </p:cNvPr>
            <p:cNvSpPr/>
            <p:nvPr/>
          </p:nvSpPr>
          <p:spPr>
            <a:xfrm>
              <a:off x="8641397" y="1078544"/>
              <a:ext cx="85275" cy="138781"/>
            </a:xfrm>
            <a:custGeom>
              <a:avLst/>
              <a:gdLst>
                <a:gd name="connsiteX0" fmla="*/ 83897 w 85275"/>
                <a:gd name="connsiteY0" fmla="*/ 0 h 138781"/>
                <a:gd name="connsiteX1" fmla="*/ 85569 w 85275"/>
                <a:gd name="connsiteY1" fmla="*/ 58689 h 138781"/>
                <a:gd name="connsiteX2" fmla="*/ 64835 w 85275"/>
                <a:gd name="connsiteY2" fmla="*/ 96311 h 138781"/>
                <a:gd name="connsiteX3" fmla="*/ 53967 w 85275"/>
                <a:gd name="connsiteY3" fmla="*/ 103333 h 138781"/>
                <a:gd name="connsiteX4" fmla="*/ 1130 w 85275"/>
                <a:gd name="connsiteY4" fmla="*/ 139116 h 138781"/>
                <a:gd name="connsiteX5" fmla="*/ 126 w 85275"/>
                <a:gd name="connsiteY5" fmla="*/ 129752 h 138781"/>
                <a:gd name="connsiteX6" fmla="*/ 9323 w 85275"/>
                <a:gd name="connsiteY6" fmla="*/ 66046 h 138781"/>
                <a:gd name="connsiteX7" fmla="*/ 41259 w 85275"/>
                <a:gd name="connsiteY7" fmla="*/ 30097 h 138781"/>
                <a:gd name="connsiteX8" fmla="*/ 80720 w 85275"/>
                <a:gd name="connsiteY8" fmla="*/ 1170 h 138781"/>
                <a:gd name="connsiteX9" fmla="*/ 83897 w 85275"/>
                <a:gd name="connsiteY9" fmla="*/ 0 h 1387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5275" h="138781">
                  <a:moveTo>
                    <a:pt x="83897" y="0"/>
                  </a:moveTo>
                  <a:cubicBezTo>
                    <a:pt x="84565" y="20065"/>
                    <a:pt x="86070" y="39461"/>
                    <a:pt x="85569" y="58689"/>
                  </a:cubicBezTo>
                  <a:cubicBezTo>
                    <a:pt x="85234" y="74240"/>
                    <a:pt x="77543" y="86947"/>
                    <a:pt x="64835" y="96311"/>
                  </a:cubicBezTo>
                  <a:cubicBezTo>
                    <a:pt x="61324" y="98819"/>
                    <a:pt x="57812" y="101327"/>
                    <a:pt x="53967" y="103333"/>
                  </a:cubicBezTo>
                  <a:cubicBezTo>
                    <a:pt x="35574" y="113366"/>
                    <a:pt x="16680" y="122729"/>
                    <a:pt x="1130" y="139116"/>
                  </a:cubicBezTo>
                  <a:cubicBezTo>
                    <a:pt x="628" y="135103"/>
                    <a:pt x="293" y="132427"/>
                    <a:pt x="126" y="129752"/>
                  </a:cubicBezTo>
                  <a:cubicBezTo>
                    <a:pt x="-710" y="108015"/>
                    <a:pt x="2634" y="86780"/>
                    <a:pt x="9323" y="66046"/>
                  </a:cubicBezTo>
                  <a:cubicBezTo>
                    <a:pt x="14840" y="49326"/>
                    <a:pt x="25709" y="37287"/>
                    <a:pt x="41259" y="30097"/>
                  </a:cubicBezTo>
                  <a:cubicBezTo>
                    <a:pt x="56475" y="23074"/>
                    <a:pt x="70520" y="14881"/>
                    <a:pt x="80720" y="1170"/>
                  </a:cubicBezTo>
                  <a:cubicBezTo>
                    <a:pt x="81054" y="1003"/>
                    <a:pt x="81723" y="836"/>
                    <a:pt x="83897" y="0"/>
                  </a:cubicBezTo>
                  <a:close/>
                </a:path>
              </a:pathLst>
            </a:custGeom>
            <a:grpFill/>
            <a:ln w="164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xmlns="" id="{4DA8245C-FFA7-4E6F-A33E-ED8C25F1C4D5}"/>
                </a:ext>
              </a:extLst>
            </p:cNvPr>
            <p:cNvSpPr/>
            <p:nvPr/>
          </p:nvSpPr>
          <p:spPr>
            <a:xfrm>
              <a:off x="8641189" y="1167164"/>
              <a:ext cx="85275" cy="137109"/>
            </a:xfrm>
            <a:custGeom>
              <a:avLst/>
              <a:gdLst>
                <a:gd name="connsiteX0" fmla="*/ 0 w 85275"/>
                <a:gd name="connsiteY0" fmla="*/ 137276 h 137109"/>
                <a:gd name="connsiteX1" fmla="*/ 1839 w 85275"/>
                <a:gd name="connsiteY1" fmla="*/ 99822 h 137109"/>
                <a:gd name="connsiteX2" fmla="*/ 8360 w 85275"/>
                <a:gd name="connsiteY2" fmla="*/ 69558 h 137109"/>
                <a:gd name="connsiteX3" fmla="*/ 41300 w 85275"/>
                <a:gd name="connsiteY3" fmla="*/ 29596 h 137109"/>
                <a:gd name="connsiteX4" fmla="*/ 81262 w 85275"/>
                <a:gd name="connsiteY4" fmla="*/ 334 h 137109"/>
                <a:gd name="connsiteX5" fmla="*/ 82767 w 85275"/>
                <a:gd name="connsiteY5" fmla="*/ 0 h 137109"/>
                <a:gd name="connsiteX6" fmla="*/ 85610 w 85275"/>
                <a:gd name="connsiteY6" fmla="*/ 61365 h 137109"/>
                <a:gd name="connsiteX7" fmla="*/ 63037 w 85275"/>
                <a:gd name="connsiteY7" fmla="*/ 96980 h 137109"/>
                <a:gd name="connsiteX8" fmla="*/ 39795 w 85275"/>
                <a:gd name="connsiteY8" fmla="*/ 110691 h 137109"/>
                <a:gd name="connsiteX9" fmla="*/ 4013 w 85275"/>
                <a:gd name="connsiteY9" fmla="*/ 135939 h 137109"/>
                <a:gd name="connsiteX10" fmla="*/ 1839 w 85275"/>
                <a:gd name="connsiteY10" fmla="*/ 137611 h 137109"/>
                <a:gd name="connsiteX11" fmla="*/ 0 w 85275"/>
                <a:gd name="connsiteY11" fmla="*/ 137276 h 1371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5275" h="137109">
                  <a:moveTo>
                    <a:pt x="0" y="137276"/>
                  </a:moveTo>
                  <a:cubicBezTo>
                    <a:pt x="502" y="124736"/>
                    <a:pt x="502" y="112195"/>
                    <a:pt x="1839" y="99822"/>
                  </a:cubicBezTo>
                  <a:cubicBezTo>
                    <a:pt x="3010" y="89623"/>
                    <a:pt x="5685" y="79590"/>
                    <a:pt x="8360" y="69558"/>
                  </a:cubicBezTo>
                  <a:cubicBezTo>
                    <a:pt x="13209" y="51165"/>
                    <a:pt x="24245" y="37454"/>
                    <a:pt x="41300" y="29596"/>
                  </a:cubicBezTo>
                  <a:cubicBezTo>
                    <a:pt x="56683" y="22573"/>
                    <a:pt x="70895" y="14213"/>
                    <a:pt x="81262" y="334"/>
                  </a:cubicBezTo>
                  <a:cubicBezTo>
                    <a:pt x="81429" y="167"/>
                    <a:pt x="81931" y="167"/>
                    <a:pt x="82767" y="0"/>
                  </a:cubicBezTo>
                  <a:cubicBezTo>
                    <a:pt x="84941" y="20399"/>
                    <a:pt x="88619" y="40798"/>
                    <a:pt x="85610" y="61365"/>
                  </a:cubicBezTo>
                  <a:cubicBezTo>
                    <a:pt x="83436" y="76413"/>
                    <a:pt x="75912" y="88619"/>
                    <a:pt x="63037" y="96980"/>
                  </a:cubicBezTo>
                  <a:cubicBezTo>
                    <a:pt x="55513" y="101996"/>
                    <a:pt x="47152" y="105674"/>
                    <a:pt x="39795" y="110691"/>
                  </a:cubicBezTo>
                  <a:cubicBezTo>
                    <a:pt x="27589" y="118716"/>
                    <a:pt x="15885" y="127411"/>
                    <a:pt x="4013" y="135939"/>
                  </a:cubicBezTo>
                  <a:cubicBezTo>
                    <a:pt x="3344" y="136440"/>
                    <a:pt x="2675" y="137109"/>
                    <a:pt x="1839" y="137611"/>
                  </a:cubicBezTo>
                  <a:cubicBezTo>
                    <a:pt x="1170" y="137444"/>
                    <a:pt x="669" y="137444"/>
                    <a:pt x="0" y="137276"/>
                  </a:cubicBezTo>
                  <a:close/>
                </a:path>
              </a:pathLst>
            </a:custGeom>
            <a:grpFill/>
            <a:ln w="164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xmlns="" id="{CEB493B7-E4AC-4A55-9244-9302752A502A}"/>
                </a:ext>
              </a:extLst>
            </p:cNvPr>
            <p:cNvSpPr/>
            <p:nvPr/>
          </p:nvSpPr>
          <p:spPr>
            <a:xfrm>
              <a:off x="8640748" y="1346910"/>
              <a:ext cx="85275" cy="138781"/>
            </a:xfrm>
            <a:custGeom>
              <a:avLst/>
              <a:gdLst>
                <a:gd name="connsiteX0" fmla="*/ 775 w 85275"/>
                <a:gd name="connsiteY0" fmla="*/ 138781 h 138781"/>
                <a:gd name="connsiteX1" fmla="*/ 12312 w 85275"/>
                <a:gd name="connsiteY1" fmla="*/ 58188 h 138781"/>
                <a:gd name="connsiteX2" fmla="*/ 42744 w 85275"/>
                <a:gd name="connsiteY2" fmla="*/ 28592 h 138781"/>
                <a:gd name="connsiteX3" fmla="*/ 82204 w 85275"/>
                <a:gd name="connsiteY3" fmla="*/ 0 h 138781"/>
                <a:gd name="connsiteX4" fmla="*/ 84545 w 85275"/>
                <a:gd name="connsiteY4" fmla="*/ 18393 h 138781"/>
                <a:gd name="connsiteX5" fmla="*/ 85381 w 85275"/>
                <a:gd name="connsiteY5" fmla="*/ 58857 h 138781"/>
                <a:gd name="connsiteX6" fmla="*/ 61972 w 85275"/>
                <a:gd name="connsiteY6" fmla="*/ 97481 h 138781"/>
                <a:gd name="connsiteX7" fmla="*/ 53278 w 85275"/>
                <a:gd name="connsiteY7" fmla="*/ 102832 h 138781"/>
                <a:gd name="connsiteX8" fmla="*/ 775 w 85275"/>
                <a:gd name="connsiteY8" fmla="*/ 138781 h 1387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5275" h="138781">
                  <a:moveTo>
                    <a:pt x="775" y="138781"/>
                  </a:moveTo>
                  <a:cubicBezTo>
                    <a:pt x="-1733" y="109854"/>
                    <a:pt x="1778" y="83436"/>
                    <a:pt x="12312" y="58188"/>
                  </a:cubicBezTo>
                  <a:cubicBezTo>
                    <a:pt x="18164" y="44142"/>
                    <a:pt x="29200" y="34612"/>
                    <a:pt x="42744" y="28592"/>
                  </a:cubicBezTo>
                  <a:cubicBezTo>
                    <a:pt x="57792" y="21904"/>
                    <a:pt x="71336" y="13711"/>
                    <a:pt x="82204" y="0"/>
                  </a:cubicBezTo>
                  <a:cubicBezTo>
                    <a:pt x="83040" y="6187"/>
                    <a:pt x="84211" y="12206"/>
                    <a:pt x="84545" y="18393"/>
                  </a:cubicBezTo>
                  <a:cubicBezTo>
                    <a:pt x="85214" y="31936"/>
                    <a:pt x="86217" y="45480"/>
                    <a:pt x="85381" y="58857"/>
                  </a:cubicBezTo>
                  <a:cubicBezTo>
                    <a:pt x="84378" y="75410"/>
                    <a:pt x="75683" y="88118"/>
                    <a:pt x="61972" y="97481"/>
                  </a:cubicBezTo>
                  <a:cubicBezTo>
                    <a:pt x="59130" y="99321"/>
                    <a:pt x="56287" y="101160"/>
                    <a:pt x="53278" y="102832"/>
                  </a:cubicBezTo>
                  <a:cubicBezTo>
                    <a:pt x="35052" y="112864"/>
                    <a:pt x="16492" y="122228"/>
                    <a:pt x="775" y="138781"/>
                  </a:cubicBezTo>
                  <a:close/>
                </a:path>
              </a:pathLst>
            </a:custGeom>
            <a:grpFill/>
            <a:ln w="164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xmlns="" id="{C5598167-1D43-4BDE-9A7F-B4973B09B850}"/>
                </a:ext>
              </a:extLst>
            </p:cNvPr>
            <p:cNvSpPr/>
            <p:nvPr/>
          </p:nvSpPr>
          <p:spPr>
            <a:xfrm>
              <a:off x="8642307" y="1255783"/>
              <a:ext cx="85275" cy="138781"/>
            </a:xfrm>
            <a:custGeom>
              <a:avLst/>
              <a:gdLst>
                <a:gd name="connsiteX0" fmla="*/ 721 w 85275"/>
                <a:gd name="connsiteY0" fmla="*/ 139450 h 138781"/>
                <a:gd name="connsiteX1" fmla="*/ 7911 w 85275"/>
                <a:gd name="connsiteY1" fmla="*/ 70227 h 138781"/>
                <a:gd name="connsiteX2" fmla="*/ 41519 w 85275"/>
                <a:gd name="connsiteY2" fmla="*/ 30097 h 138781"/>
                <a:gd name="connsiteX3" fmla="*/ 81147 w 85275"/>
                <a:gd name="connsiteY3" fmla="*/ 0 h 138781"/>
                <a:gd name="connsiteX4" fmla="*/ 82485 w 85275"/>
                <a:gd name="connsiteY4" fmla="*/ 4515 h 138781"/>
                <a:gd name="connsiteX5" fmla="*/ 85996 w 85275"/>
                <a:gd name="connsiteY5" fmla="*/ 50998 h 138781"/>
                <a:gd name="connsiteX6" fmla="*/ 57571 w 85275"/>
                <a:gd name="connsiteY6" fmla="*/ 101327 h 138781"/>
                <a:gd name="connsiteX7" fmla="*/ 43860 w 85275"/>
                <a:gd name="connsiteY7" fmla="*/ 109018 h 138781"/>
                <a:gd name="connsiteX8" fmla="*/ 721 w 85275"/>
                <a:gd name="connsiteY8" fmla="*/ 139450 h 1387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5275" h="138781">
                  <a:moveTo>
                    <a:pt x="721" y="139450"/>
                  </a:moveTo>
                  <a:cubicBezTo>
                    <a:pt x="-1453" y="114871"/>
                    <a:pt x="1389" y="92465"/>
                    <a:pt x="7911" y="70227"/>
                  </a:cubicBezTo>
                  <a:cubicBezTo>
                    <a:pt x="13261" y="51834"/>
                    <a:pt x="24297" y="38123"/>
                    <a:pt x="41519" y="30097"/>
                  </a:cubicBezTo>
                  <a:cubicBezTo>
                    <a:pt x="56735" y="23074"/>
                    <a:pt x="70947" y="15216"/>
                    <a:pt x="81147" y="0"/>
                  </a:cubicBezTo>
                  <a:cubicBezTo>
                    <a:pt x="81816" y="2174"/>
                    <a:pt x="82317" y="3344"/>
                    <a:pt x="82485" y="4515"/>
                  </a:cubicBezTo>
                  <a:cubicBezTo>
                    <a:pt x="83655" y="20065"/>
                    <a:pt x="85494" y="35448"/>
                    <a:pt x="85996" y="50998"/>
                  </a:cubicBezTo>
                  <a:cubicBezTo>
                    <a:pt x="86498" y="73069"/>
                    <a:pt x="76800" y="89957"/>
                    <a:pt x="57571" y="101327"/>
                  </a:cubicBezTo>
                  <a:cubicBezTo>
                    <a:pt x="53056" y="104002"/>
                    <a:pt x="48542" y="106510"/>
                    <a:pt x="43860" y="109018"/>
                  </a:cubicBezTo>
                  <a:cubicBezTo>
                    <a:pt x="28477" y="117044"/>
                    <a:pt x="13930" y="126241"/>
                    <a:pt x="721" y="139450"/>
                  </a:cubicBezTo>
                  <a:close/>
                </a:path>
              </a:pathLst>
            </a:custGeom>
            <a:grpFill/>
            <a:ln w="164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xmlns="" id="{C036B8F2-1C73-45D9-A27B-2319CEBD779C}"/>
                </a:ext>
              </a:extLst>
            </p:cNvPr>
            <p:cNvSpPr/>
            <p:nvPr/>
          </p:nvSpPr>
          <p:spPr>
            <a:xfrm>
              <a:off x="8545875" y="994607"/>
              <a:ext cx="85275" cy="142125"/>
            </a:xfrm>
            <a:custGeom>
              <a:avLst/>
              <a:gdLst>
                <a:gd name="connsiteX0" fmla="*/ 83275 w 85275"/>
                <a:gd name="connsiteY0" fmla="*/ 143463 h 142125"/>
                <a:gd name="connsiteX1" fmla="*/ 38297 w 85275"/>
                <a:gd name="connsiteY1" fmla="*/ 106343 h 142125"/>
                <a:gd name="connsiteX2" fmla="*/ 6 w 85275"/>
                <a:gd name="connsiteY2" fmla="*/ 43306 h 142125"/>
                <a:gd name="connsiteX3" fmla="*/ 3350 w 85275"/>
                <a:gd name="connsiteY3" fmla="*/ 0 h 142125"/>
                <a:gd name="connsiteX4" fmla="*/ 35956 w 85275"/>
                <a:gd name="connsiteY4" fmla="*/ 25583 h 142125"/>
                <a:gd name="connsiteX5" fmla="*/ 82941 w 85275"/>
                <a:gd name="connsiteY5" fmla="*/ 104504 h 142125"/>
                <a:gd name="connsiteX6" fmla="*/ 85616 w 85275"/>
                <a:gd name="connsiteY6" fmla="*/ 142961 h 142125"/>
                <a:gd name="connsiteX7" fmla="*/ 83275 w 85275"/>
                <a:gd name="connsiteY7" fmla="*/ 143463 h 1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5275" h="142125">
                  <a:moveTo>
                    <a:pt x="83275" y="143463"/>
                  </a:moveTo>
                  <a:cubicBezTo>
                    <a:pt x="72239" y="126241"/>
                    <a:pt x="56355" y="115372"/>
                    <a:pt x="38297" y="106343"/>
                  </a:cubicBezTo>
                  <a:cubicBezTo>
                    <a:pt x="12547" y="93636"/>
                    <a:pt x="-328" y="72066"/>
                    <a:pt x="6" y="43306"/>
                  </a:cubicBezTo>
                  <a:cubicBezTo>
                    <a:pt x="174" y="28927"/>
                    <a:pt x="1678" y="14547"/>
                    <a:pt x="3350" y="0"/>
                  </a:cubicBezTo>
                  <a:cubicBezTo>
                    <a:pt x="12547" y="11203"/>
                    <a:pt x="24251" y="18225"/>
                    <a:pt x="35956" y="25583"/>
                  </a:cubicBezTo>
                  <a:cubicBezTo>
                    <a:pt x="64715" y="43975"/>
                    <a:pt x="78426" y="71731"/>
                    <a:pt x="82941" y="104504"/>
                  </a:cubicBezTo>
                  <a:cubicBezTo>
                    <a:pt x="84613" y="117212"/>
                    <a:pt x="84780" y="130086"/>
                    <a:pt x="85616" y="142961"/>
                  </a:cubicBezTo>
                  <a:cubicBezTo>
                    <a:pt x="84947" y="143129"/>
                    <a:pt x="84111" y="143296"/>
                    <a:pt x="83275" y="143463"/>
                  </a:cubicBezTo>
                  <a:close/>
                </a:path>
              </a:pathLst>
            </a:custGeom>
            <a:grpFill/>
            <a:ln w="164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xmlns="" id="{DAEF0EA3-9992-428E-8852-35932F63C8D3}"/>
                </a:ext>
              </a:extLst>
            </p:cNvPr>
            <p:cNvSpPr/>
            <p:nvPr/>
          </p:nvSpPr>
          <p:spPr>
            <a:xfrm>
              <a:off x="8641442" y="989925"/>
              <a:ext cx="83603" cy="145469"/>
            </a:xfrm>
            <a:custGeom>
              <a:avLst/>
              <a:gdLst>
                <a:gd name="connsiteX0" fmla="*/ 248 w 83603"/>
                <a:gd name="connsiteY0" fmla="*/ 145469 h 145469"/>
                <a:gd name="connsiteX1" fmla="*/ 14628 w 83603"/>
                <a:gd name="connsiteY1" fmla="*/ 64040 h 145469"/>
                <a:gd name="connsiteX2" fmla="*/ 49072 w 83603"/>
                <a:gd name="connsiteY2" fmla="*/ 26251 h 145469"/>
                <a:gd name="connsiteX3" fmla="*/ 81510 w 83603"/>
                <a:gd name="connsiteY3" fmla="*/ 0 h 145469"/>
                <a:gd name="connsiteX4" fmla="*/ 82514 w 83603"/>
                <a:gd name="connsiteY4" fmla="*/ 10367 h 145469"/>
                <a:gd name="connsiteX5" fmla="*/ 84520 w 83603"/>
                <a:gd name="connsiteY5" fmla="*/ 43975 h 145469"/>
                <a:gd name="connsiteX6" fmla="*/ 45059 w 83603"/>
                <a:gd name="connsiteY6" fmla="*/ 108015 h 145469"/>
                <a:gd name="connsiteX7" fmla="*/ 10782 w 83603"/>
                <a:gd name="connsiteY7" fmla="*/ 132093 h 145469"/>
                <a:gd name="connsiteX8" fmla="*/ 248 w 83603"/>
                <a:gd name="connsiteY8" fmla="*/ 145469 h 145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3603" h="145469">
                  <a:moveTo>
                    <a:pt x="248" y="145469"/>
                  </a:moveTo>
                  <a:cubicBezTo>
                    <a:pt x="-922" y="116208"/>
                    <a:pt x="1753" y="89288"/>
                    <a:pt x="14628" y="64040"/>
                  </a:cubicBezTo>
                  <a:cubicBezTo>
                    <a:pt x="22654" y="48323"/>
                    <a:pt x="34024" y="35448"/>
                    <a:pt x="49072" y="26251"/>
                  </a:cubicBezTo>
                  <a:cubicBezTo>
                    <a:pt x="60610" y="19229"/>
                    <a:pt x="71812" y="11872"/>
                    <a:pt x="81510" y="0"/>
                  </a:cubicBezTo>
                  <a:cubicBezTo>
                    <a:pt x="82012" y="4347"/>
                    <a:pt x="82346" y="7357"/>
                    <a:pt x="82514" y="10367"/>
                  </a:cubicBezTo>
                  <a:cubicBezTo>
                    <a:pt x="83182" y="21570"/>
                    <a:pt x="84353" y="32772"/>
                    <a:pt x="84520" y="43975"/>
                  </a:cubicBezTo>
                  <a:cubicBezTo>
                    <a:pt x="85022" y="73571"/>
                    <a:pt x="71478" y="94973"/>
                    <a:pt x="45059" y="108015"/>
                  </a:cubicBezTo>
                  <a:cubicBezTo>
                    <a:pt x="32352" y="114369"/>
                    <a:pt x="20313" y="121225"/>
                    <a:pt x="10782" y="132093"/>
                  </a:cubicBezTo>
                  <a:cubicBezTo>
                    <a:pt x="7772" y="136106"/>
                    <a:pt x="4596" y="140286"/>
                    <a:pt x="248" y="145469"/>
                  </a:cubicBezTo>
                  <a:close/>
                </a:path>
              </a:pathLst>
            </a:custGeom>
            <a:grpFill/>
            <a:ln w="164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xmlns="" id="{430FE0E5-7352-47CE-A533-6872341C3AEE}"/>
                </a:ext>
              </a:extLst>
            </p:cNvPr>
            <p:cNvSpPr/>
            <p:nvPr/>
          </p:nvSpPr>
          <p:spPr>
            <a:xfrm>
              <a:off x="8446173" y="1559597"/>
              <a:ext cx="51834" cy="110356"/>
            </a:xfrm>
            <a:custGeom>
              <a:avLst/>
              <a:gdLst>
                <a:gd name="connsiteX0" fmla="*/ 8580 w 51833"/>
                <a:gd name="connsiteY0" fmla="*/ 111694 h 110356"/>
                <a:gd name="connsiteX1" fmla="*/ 387 w 51833"/>
                <a:gd name="connsiteY1" fmla="*/ 77082 h 110356"/>
                <a:gd name="connsiteX2" fmla="*/ 53 w 51833"/>
                <a:gd name="connsiteY2" fmla="*/ 64709 h 110356"/>
                <a:gd name="connsiteX3" fmla="*/ 16606 w 51833"/>
                <a:gd name="connsiteY3" fmla="*/ 27422 h 110356"/>
                <a:gd name="connsiteX4" fmla="*/ 36838 w 51833"/>
                <a:gd name="connsiteY4" fmla="*/ 0 h 110356"/>
                <a:gd name="connsiteX5" fmla="*/ 39179 w 51833"/>
                <a:gd name="connsiteY5" fmla="*/ 3679 h 110356"/>
                <a:gd name="connsiteX6" fmla="*/ 51051 w 51833"/>
                <a:gd name="connsiteY6" fmla="*/ 36451 h 110356"/>
                <a:gd name="connsiteX7" fmla="*/ 41854 w 51833"/>
                <a:gd name="connsiteY7" fmla="*/ 74072 h 110356"/>
                <a:gd name="connsiteX8" fmla="*/ 26137 w 51833"/>
                <a:gd name="connsiteY8" fmla="*/ 90124 h 110356"/>
                <a:gd name="connsiteX9" fmla="*/ 8580 w 51833"/>
                <a:gd name="connsiteY9" fmla="*/ 111694 h 1103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1833" h="110356">
                  <a:moveTo>
                    <a:pt x="8580" y="111694"/>
                  </a:moveTo>
                  <a:cubicBezTo>
                    <a:pt x="3899" y="100658"/>
                    <a:pt x="1558" y="89121"/>
                    <a:pt x="387" y="77082"/>
                  </a:cubicBezTo>
                  <a:cubicBezTo>
                    <a:pt x="53" y="72902"/>
                    <a:pt x="220" y="68889"/>
                    <a:pt x="53" y="64709"/>
                  </a:cubicBezTo>
                  <a:cubicBezTo>
                    <a:pt x="-616" y="49493"/>
                    <a:pt x="5069" y="37120"/>
                    <a:pt x="16606" y="27422"/>
                  </a:cubicBezTo>
                  <a:cubicBezTo>
                    <a:pt x="25468" y="20065"/>
                    <a:pt x="32658" y="11704"/>
                    <a:pt x="36838" y="0"/>
                  </a:cubicBezTo>
                  <a:cubicBezTo>
                    <a:pt x="37842" y="1672"/>
                    <a:pt x="38845" y="2508"/>
                    <a:pt x="39179" y="3679"/>
                  </a:cubicBezTo>
                  <a:cubicBezTo>
                    <a:pt x="43192" y="14547"/>
                    <a:pt x="47874" y="25248"/>
                    <a:pt x="51051" y="36451"/>
                  </a:cubicBezTo>
                  <a:cubicBezTo>
                    <a:pt x="55064" y="50496"/>
                    <a:pt x="51887" y="63204"/>
                    <a:pt x="41854" y="74072"/>
                  </a:cubicBezTo>
                  <a:cubicBezTo>
                    <a:pt x="36671" y="79590"/>
                    <a:pt x="30986" y="84606"/>
                    <a:pt x="26137" y="90124"/>
                  </a:cubicBezTo>
                  <a:cubicBezTo>
                    <a:pt x="19783" y="97147"/>
                    <a:pt x="14433" y="104337"/>
                    <a:pt x="8580" y="111694"/>
                  </a:cubicBezTo>
                  <a:close/>
                </a:path>
              </a:pathLst>
            </a:custGeom>
            <a:grpFill/>
            <a:ln w="164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xmlns="" id="{0182267E-D248-41A9-9F77-1D8DFBDA80E4}"/>
                </a:ext>
              </a:extLst>
            </p:cNvPr>
            <p:cNvSpPr/>
            <p:nvPr/>
          </p:nvSpPr>
          <p:spPr>
            <a:xfrm>
              <a:off x="8388584" y="1370821"/>
              <a:ext cx="51834" cy="112028"/>
            </a:xfrm>
            <a:custGeom>
              <a:avLst/>
              <a:gdLst>
                <a:gd name="connsiteX0" fmla="*/ 36407 w 51833"/>
                <a:gd name="connsiteY0" fmla="*/ 0 h 112028"/>
                <a:gd name="connsiteX1" fmla="*/ 49114 w 51833"/>
                <a:gd name="connsiteY1" fmla="*/ 32772 h 112028"/>
                <a:gd name="connsiteX2" fmla="*/ 39249 w 51833"/>
                <a:gd name="connsiteY2" fmla="*/ 78420 h 112028"/>
                <a:gd name="connsiteX3" fmla="*/ 8818 w 51833"/>
                <a:gd name="connsiteY3" fmla="*/ 113366 h 112028"/>
                <a:gd name="connsiteX4" fmla="*/ 1628 w 51833"/>
                <a:gd name="connsiteY4" fmla="*/ 83770 h 112028"/>
                <a:gd name="connsiteX5" fmla="*/ 457 w 51833"/>
                <a:gd name="connsiteY5" fmla="*/ 73236 h 112028"/>
                <a:gd name="connsiteX6" fmla="*/ 19519 w 51833"/>
                <a:gd name="connsiteY6" fmla="*/ 25248 h 112028"/>
                <a:gd name="connsiteX7" fmla="*/ 33230 w 51833"/>
                <a:gd name="connsiteY7" fmla="*/ 6354 h 112028"/>
                <a:gd name="connsiteX8" fmla="*/ 36407 w 51833"/>
                <a:gd name="connsiteY8" fmla="*/ 0 h 1120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1833" h="112028">
                  <a:moveTo>
                    <a:pt x="36407" y="0"/>
                  </a:moveTo>
                  <a:cubicBezTo>
                    <a:pt x="40921" y="11537"/>
                    <a:pt x="45269" y="22071"/>
                    <a:pt x="49114" y="32772"/>
                  </a:cubicBezTo>
                  <a:cubicBezTo>
                    <a:pt x="55301" y="49995"/>
                    <a:pt x="51623" y="64876"/>
                    <a:pt x="39249" y="78420"/>
                  </a:cubicBezTo>
                  <a:cubicBezTo>
                    <a:pt x="29050" y="89455"/>
                    <a:pt x="19352" y="101160"/>
                    <a:pt x="8818" y="113366"/>
                  </a:cubicBezTo>
                  <a:cubicBezTo>
                    <a:pt x="6477" y="103835"/>
                    <a:pt x="3969" y="93803"/>
                    <a:pt x="1628" y="83770"/>
                  </a:cubicBezTo>
                  <a:cubicBezTo>
                    <a:pt x="792" y="80259"/>
                    <a:pt x="792" y="76748"/>
                    <a:pt x="457" y="73236"/>
                  </a:cubicBezTo>
                  <a:cubicBezTo>
                    <a:pt x="-1883" y="53840"/>
                    <a:pt x="4805" y="38290"/>
                    <a:pt x="19519" y="25248"/>
                  </a:cubicBezTo>
                  <a:cubicBezTo>
                    <a:pt x="25204" y="20232"/>
                    <a:pt x="28882" y="12875"/>
                    <a:pt x="33230" y="6354"/>
                  </a:cubicBezTo>
                  <a:cubicBezTo>
                    <a:pt x="34400" y="4682"/>
                    <a:pt x="35069" y="2675"/>
                    <a:pt x="36407" y="0"/>
                  </a:cubicBezTo>
                  <a:close/>
                </a:path>
              </a:pathLst>
            </a:custGeom>
            <a:grpFill/>
            <a:ln w="164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xmlns="" id="{6441BC32-3CDA-4F16-A4A0-A4BB074ADB17}"/>
                </a:ext>
              </a:extLst>
            </p:cNvPr>
            <p:cNvSpPr/>
            <p:nvPr/>
          </p:nvSpPr>
          <p:spPr>
            <a:xfrm>
              <a:off x="8427183" y="1493885"/>
              <a:ext cx="51834" cy="112028"/>
            </a:xfrm>
            <a:custGeom>
              <a:avLst/>
              <a:gdLst>
                <a:gd name="connsiteX0" fmla="*/ 9345 w 51833"/>
                <a:gd name="connsiteY0" fmla="*/ 113366 h 112028"/>
                <a:gd name="connsiteX1" fmla="*/ 483 w 51833"/>
                <a:gd name="connsiteY1" fmla="*/ 56850 h 112028"/>
                <a:gd name="connsiteX2" fmla="*/ 13860 w 51833"/>
                <a:gd name="connsiteY2" fmla="*/ 30933 h 112028"/>
                <a:gd name="connsiteX3" fmla="*/ 35262 w 51833"/>
                <a:gd name="connsiteY3" fmla="*/ 0 h 112028"/>
                <a:gd name="connsiteX4" fmla="*/ 51648 w 51833"/>
                <a:gd name="connsiteY4" fmla="*/ 45815 h 112028"/>
                <a:gd name="connsiteX5" fmla="*/ 43288 w 51833"/>
                <a:gd name="connsiteY5" fmla="*/ 73069 h 112028"/>
                <a:gd name="connsiteX6" fmla="*/ 30079 w 51833"/>
                <a:gd name="connsiteY6" fmla="*/ 87616 h 112028"/>
                <a:gd name="connsiteX7" fmla="*/ 9345 w 51833"/>
                <a:gd name="connsiteY7" fmla="*/ 113366 h 1120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1833" h="112028">
                  <a:moveTo>
                    <a:pt x="9345" y="113366"/>
                  </a:moveTo>
                  <a:cubicBezTo>
                    <a:pt x="2155" y="95308"/>
                    <a:pt x="-1356" y="76413"/>
                    <a:pt x="483" y="56850"/>
                  </a:cubicBezTo>
                  <a:cubicBezTo>
                    <a:pt x="1486" y="46483"/>
                    <a:pt x="6335" y="37789"/>
                    <a:pt x="13860" y="30933"/>
                  </a:cubicBezTo>
                  <a:cubicBezTo>
                    <a:pt x="22889" y="22573"/>
                    <a:pt x="31416" y="14045"/>
                    <a:pt x="35262" y="0"/>
                  </a:cubicBezTo>
                  <a:cubicBezTo>
                    <a:pt x="42619" y="15885"/>
                    <a:pt x="49809" y="29930"/>
                    <a:pt x="51648" y="45815"/>
                  </a:cubicBezTo>
                  <a:cubicBezTo>
                    <a:pt x="52819" y="56014"/>
                    <a:pt x="49809" y="65210"/>
                    <a:pt x="43288" y="73069"/>
                  </a:cubicBezTo>
                  <a:cubicBezTo>
                    <a:pt x="39108" y="78085"/>
                    <a:pt x="34259" y="82600"/>
                    <a:pt x="30079" y="87616"/>
                  </a:cubicBezTo>
                  <a:cubicBezTo>
                    <a:pt x="23223" y="95976"/>
                    <a:pt x="16535" y="104504"/>
                    <a:pt x="9345" y="113366"/>
                  </a:cubicBezTo>
                  <a:close/>
                </a:path>
              </a:pathLst>
            </a:custGeom>
            <a:grpFill/>
            <a:ln w="164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xmlns="" id="{6784C504-1670-409D-842B-AD991125FC87}"/>
                </a:ext>
              </a:extLst>
            </p:cNvPr>
            <p:cNvSpPr/>
            <p:nvPr/>
          </p:nvSpPr>
          <p:spPr>
            <a:xfrm>
              <a:off x="8408316" y="1434192"/>
              <a:ext cx="51834" cy="110356"/>
            </a:xfrm>
            <a:custGeom>
              <a:avLst/>
              <a:gdLst>
                <a:gd name="connsiteX0" fmla="*/ 35569 w 51833"/>
                <a:gd name="connsiteY0" fmla="*/ 0 h 110356"/>
                <a:gd name="connsiteX1" fmla="*/ 51621 w 51833"/>
                <a:gd name="connsiteY1" fmla="*/ 42972 h 110356"/>
                <a:gd name="connsiteX2" fmla="*/ 41087 w 51833"/>
                <a:gd name="connsiteY2" fmla="*/ 73905 h 110356"/>
                <a:gd name="connsiteX3" fmla="*/ 22193 w 51833"/>
                <a:gd name="connsiteY3" fmla="*/ 94639 h 110356"/>
                <a:gd name="connsiteX4" fmla="*/ 9987 w 51833"/>
                <a:gd name="connsiteY4" fmla="*/ 111861 h 110356"/>
                <a:gd name="connsiteX5" fmla="*/ 958 w 51833"/>
                <a:gd name="connsiteY5" fmla="*/ 77751 h 110356"/>
                <a:gd name="connsiteX6" fmla="*/ 122 w 51833"/>
                <a:gd name="connsiteY6" fmla="*/ 66046 h 110356"/>
                <a:gd name="connsiteX7" fmla="*/ 16174 w 51833"/>
                <a:gd name="connsiteY7" fmla="*/ 26920 h 110356"/>
                <a:gd name="connsiteX8" fmla="*/ 35569 w 51833"/>
                <a:gd name="connsiteY8" fmla="*/ 0 h 1103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1833" h="110356">
                  <a:moveTo>
                    <a:pt x="35569" y="0"/>
                  </a:moveTo>
                  <a:cubicBezTo>
                    <a:pt x="42592" y="13878"/>
                    <a:pt x="49615" y="27422"/>
                    <a:pt x="51621" y="42972"/>
                  </a:cubicBezTo>
                  <a:cubicBezTo>
                    <a:pt x="53126" y="54844"/>
                    <a:pt x="48946" y="65210"/>
                    <a:pt x="41087" y="73905"/>
                  </a:cubicBezTo>
                  <a:cubicBezTo>
                    <a:pt x="34901" y="80928"/>
                    <a:pt x="28212" y="87449"/>
                    <a:pt x="22193" y="94639"/>
                  </a:cubicBezTo>
                  <a:cubicBezTo>
                    <a:pt x="17846" y="99989"/>
                    <a:pt x="14167" y="105842"/>
                    <a:pt x="9987" y="111861"/>
                  </a:cubicBezTo>
                  <a:cubicBezTo>
                    <a:pt x="4971" y="100993"/>
                    <a:pt x="2463" y="89455"/>
                    <a:pt x="958" y="77751"/>
                  </a:cubicBezTo>
                  <a:cubicBezTo>
                    <a:pt x="456" y="73905"/>
                    <a:pt x="289" y="69892"/>
                    <a:pt x="122" y="66046"/>
                  </a:cubicBezTo>
                  <a:cubicBezTo>
                    <a:pt x="-881" y="50329"/>
                    <a:pt x="4302" y="37120"/>
                    <a:pt x="16174" y="26920"/>
                  </a:cubicBezTo>
                  <a:cubicBezTo>
                    <a:pt x="24701" y="19563"/>
                    <a:pt x="31389" y="11036"/>
                    <a:pt x="35569" y="0"/>
                  </a:cubicBezTo>
                  <a:close/>
                </a:path>
              </a:pathLst>
            </a:custGeom>
            <a:grpFill/>
            <a:ln w="164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xmlns="" id="{4849CFCE-5D6E-4258-8143-F707FB224CDB}"/>
                </a:ext>
              </a:extLst>
            </p:cNvPr>
            <p:cNvSpPr/>
            <p:nvPr/>
          </p:nvSpPr>
          <p:spPr>
            <a:xfrm>
              <a:off x="8369115" y="1309456"/>
              <a:ext cx="51834" cy="113700"/>
            </a:xfrm>
            <a:custGeom>
              <a:avLst/>
              <a:gdLst>
                <a:gd name="connsiteX0" fmla="*/ 36312 w 51833"/>
                <a:gd name="connsiteY0" fmla="*/ 0 h 113700"/>
                <a:gd name="connsiteX1" fmla="*/ 50191 w 51833"/>
                <a:gd name="connsiteY1" fmla="*/ 37454 h 113700"/>
                <a:gd name="connsiteX2" fmla="*/ 40994 w 51833"/>
                <a:gd name="connsiteY2" fmla="*/ 76580 h 113700"/>
                <a:gd name="connsiteX3" fmla="*/ 19257 w 51833"/>
                <a:gd name="connsiteY3" fmla="*/ 100825 h 113700"/>
                <a:gd name="connsiteX4" fmla="*/ 10228 w 51833"/>
                <a:gd name="connsiteY4" fmla="*/ 114369 h 113700"/>
                <a:gd name="connsiteX5" fmla="*/ 697 w 51833"/>
                <a:gd name="connsiteY5" fmla="*/ 76915 h 113700"/>
                <a:gd name="connsiteX6" fmla="*/ 21598 w 51833"/>
                <a:gd name="connsiteY6" fmla="*/ 23576 h 113700"/>
                <a:gd name="connsiteX7" fmla="*/ 33135 w 51833"/>
                <a:gd name="connsiteY7" fmla="*/ 7190 h 113700"/>
                <a:gd name="connsiteX8" fmla="*/ 36312 w 51833"/>
                <a:gd name="connsiteY8" fmla="*/ 0 h 113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1833" h="113700">
                  <a:moveTo>
                    <a:pt x="36312" y="0"/>
                  </a:moveTo>
                  <a:cubicBezTo>
                    <a:pt x="41329" y="13377"/>
                    <a:pt x="46178" y="25248"/>
                    <a:pt x="50191" y="37454"/>
                  </a:cubicBezTo>
                  <a:cubicBezTo>
                    <a:pt x="54872" y="52168"/>
                    <a:pt x="51027" y="65210"/>
                    <a:pt x="40994" y="76580"/>
                  </a:cubicBezTo>
                  <a:cubicBezTo>
                    <a:pt x="33804" y="84606"/>
                    <a:pt x="26280" y="92632"/>
                    <a:pt x="19257" y="100825"/>
                  </a:cubicBezTo>
                  <a:cubicBezTo>
                    <a:pt x="15913" y="104838"/>
                    <a:pt x="13405" y="109520"/>
                    <a:pt x="10228" y="114369"/>
                  </a:cubicBezTo>
                  <a:cubicBezTo>
                    <a:pt x="4543" y="102163"/>
                    <a:pt x="2370" y="89623"/>
                    <a:pt x="697" y="76915"/>
                  </a:cubicBezTo>
                  <a:cubicBezTo>
                    <a:pt x="-2312" y="55178"/>
                    <a:pt x="4376" y="37621"/>
                    <a:pt x="21598" y="23576"/>
                  </a:cubicBezTo>
                  <a:cubicBezTo>
                    <a:pt x="26614" y="19563"/>
                    <a:pt x="29457" y="12875"/>
                    <a:pt x="33135" y="7190"/>
                  </a:cubicBezTo>
                  <a:cubicBezTo>
                    <a:pt x="34306" y="5518"/>
                    <a:pt x="34975" y="3344"/>
                    <a:pt x="36312" y="0"/>
                  </a:cubicBezTo>
                  <a:close/>
                </a:path>
              </a:pathLst>
            </a:custGeom>
            <a:grpFill/>
            <a:ln w="164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xmlns="" id="{6D37B5F8-3EA7-4351-B5E8-29425A304006}"/>
                </a:ext>
              </a:extLst>
            </p:cNvPr>
            <p:cNvSpPr/>
            <p:nvPr/>
          </p:nvSpPr>
          <p:spPr>
            <a:xfrm>
              <a:off x="8352092" y="1251268"/>
              <a:ext cx="46818" cy="115372"/>
            </a:xfrm>
            <a:custGeom>
              <a:avLst/>
              <a:gdLst>
                <a:gd name="connsiteX0" fmla="*/ 9360 w 46817"/>
                <a:gd name="connsiteY0" fmla="*/ 116376 h 115372"/>
                <a:gd name="connsiteX1" fmla="*/ 21399 w 46817"/>
                <a:gd name="connsiteY1" fmla="*/ 18393 h 115372"/>
                <a:gd name="connsiteX2" fmla="*/ 34107 w 46817"/>
                <a:gd name="connsiteY2" fmla="*/ 0 h 115372"/>
                <a:gd name="connsiteX3" fmla="*/ 47651 w 46817"/>
                <a:gd name="connsiteY3" fmla="*/ 52336 h 115372"/>
                <a:gd name="connsiteX4" fmla="*/ 32937 w 46817"/>
                <a:gd name="connsiteY4" fmla="*/ 80092 h 115372"/>
                <a:gd name="connsiteX5" fmla="*/ 9360 w 46817"/>
                <a:gd name="connsiteY5" fmla="*/ 116376 h 1153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6817" h="115372">
                  <a:moveTo>
                    <a:pt x="9360" y="116376"/>
                  </a:moveTo>
                  <a:cubicBezTo>
                    <a:pt x="-5019" y="81429"/>
                    <a:pt x="-4183" y="44477"/>
                    <a:pt x="21399" y="18393"/>
                  </a:cubicBezTo>
                  <a:cubicBezTo>
                    <a:pt x="26415" y="13377"/>
                    <a:pt x="29592" y="6521"/>
                    <a:pt x="34107" y="0"/>
                  </a:cubicBezTo>
                  <a:cubicBezTo>
                    <a:pt x="40795" y="16888"/>
                    <a:pt x="50326" y="32940"/>
                    <a:pt x="47651" y="52336"/>
                  </a:cubicBezTo>
                  <a:cubicBezTo>
                    <a:pt x="45979" y="63371"/>
                    <a:pt x="40962" y="72735"/>
                    <a:pt x="32937" y="80092"/>
                  </a:cubicBezTo>
                  <a:cubicBezTo>
                    <a:pt x="21901" y="89957"/>
                    <a:pt x="13541" y="101160"/>
                    <a:pt x="9360" y="116376"/>
                  </a:cubicBezTo>
                  <a:close/>
                </a:path>
              </a:pathLst>
            </a:custGeom>
            <a:grpFill/>
            <a:ln w="164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60899351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B2494ED0-A5D7-4ADB-96B5-C78611EFA46A}"/>
              </a:ext>
            </a:extLst>
          </p:cNvPr>
          <p:cNvSpPr txBox="1"/>
          <p:nvPr/>
        </p:nvSpPr>
        <p:spPr>
          <a:xfrm>
            <a:off x="2190814" y="1870005"/>
            <a:ext cx="885866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400" b="1" dirty="0">
                <a:solidFill>
                  <a:schemeClr val="accent1"/>
                </a:solidFill>
                <a:cs typeface="Arial" pitchFamily="34" charset="0"/>
              </a:rPr>
              <a:t>45%</a:t>
            </a:r>
            <a:endParaRPr lang="ko-KR" altLang="en-US" sz="2400" b="1" dirty="0">
              <a:solidFill>
                <a:schemeClr val="accent1"/>
              </a:solidFill>
              <a:cs typeface="Arial" pitchFamily="34" charset="0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xmlns="" id="{955BF958-E4A7-4523-8762-DF5586F39E62}"/>
              </a:ext>
            </a:extLst>
          </p:cNvPr>
          <p:cNvGrpSpPr/>
          <p:nvPr/>
        </p:nvGrpSpPr>
        <p:grpSpPr>
          <a:xfrm>
            <a:off x="2190814" y="2289370"/>
            <a:ext cx="3428602" cy="760839"/>
            <a:chOff x="6565695" y="2005884"/>
            <a:chExt cx="2055606" cy="760839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xmlns="" id="{8D033C87-1B55-4E40-920F-63F9C96B0E7D}"/>
                </a:ext>
              </a:extLst>
            </p:cNvPr>
            <p:cNvSpPr txBox="1"/>
            <p:nvPr/>
          </p:nvSpPr>
          <p:spPr>
            <a:xfrm>
              <a:off x="6565695" y="2305058"/>
              <a:ext cx="203799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xmlns="" id="{3191ECFA-4A18-457B-8524-D7709BB716DD}"/>
                </a:ext>
              </a:extLst>
            </p:cNvPr>
            <p:cNvSpPr txBox="1"/>
            <p:nvPr/>
          </p:nvSpPr>
          <p:spPr>
            <a:xfrm>
              <a:off x="6583306" y="2005884"/>
              <a:ext cx="203799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6083A1EA-340D-4C1E-8292-4E5DAD3F0D4C}"/>
              </a:ext>
            </a:extLst>
          </p:cNvPr>
          <p:cNvSpPr txBox="1"/>
          <p:nvPr/>
        </p:nvSpPr>
        <p:spPr>
          <a:xfrm>
            <a:off x="2190814" y="3376558"/>
            <a:ext cx="885866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400" b="1" dirty="0">
                <a:solidFill>
                  <a:schemeClr val="accent2"/>
                </a:solidFill>
                <a:cs typeface="Arial" pitchFamily="34" charset="0"/>
              </a:rPr>
              <a:t>25%</a:t>
            </a:r>
            <a:endParaRPr lang="ko-KR" altLang="en-US" sz="2400" b="1" dirty="0">
              <a:solidFill>
                <a:schemeClr val="accent2"/>
              </a:solidFill>
              <a:cs typeface="Arial" pitchFamily="34" charset="0"/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xmlns="" id="{1D875541-4335-412E-8A54-13684ED0FE6B}"/>
              </a:ext>
            </a:extLst>
          </p:cNvPr>
          <p:cNvGrpSpPr/>
          <p:nvPr/>
        </p:nvGrpSpPr>
        <p:grpSpPr>
          <a:xfrm>
            <a:off x="2190814" y="3795924"/>
            <a:ext cx="3428602" cy="760839"/>
            <a:chOff x="6565695" y="2005884"/>
            <a:chExt cx="2055606" cy="760839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xmlns="" id="{32EB02B9-3644-4BAF-B8CB-126557B33046}"/>
                </a:ext>
              </a:extLst>
            </p:cNvPr>
            <p:cNvSpPr txBox="1"/>
            <p:nvPr/>
          </p:nvSpPr>
          <p:spPr>
            <a:xfrm>
              <a:off x="6565695" y="2305058"/>
              <a:ext cx="203799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xmlns="" id="{FBD7909E-5756-4D2F-A7D5-FA329B155CC4}"/>
                </a:ext>
              </a:extLst>
            </p:cNvPr>
            <p:cNvSpPr txBox="1"/>
            <p:nvPr/>
          </p:nvSpPr>
          <p:spPr>
            <a:xfrm>
              <a:off x="6583306" y="2005884"/>
              <a:ext cx="203799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FB7F9B4E-86E4-4C93-86F0-FC062EDEDD47}"/>
              </a:ext>
            </a:extLst>
          </p:cNvPr>
          <p:cNvSpPr txBox="1"/>
          <p:nvPr/>
        </p:nvSpPr>
        <p:spPr>
          <a:xfrm>
            <a:off x="2190814" y="4883112"/>
            <a:ext cx="885866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400" b="1" dirty="0">
                <a:solidFill>
                  <a:schemeClr val="accent3"/>
                </a:solidFill>
                <a:cs typeface="Arial" pitchFamily="34" charset="0"/>
              </a:rPr>
              <a:t>15%</a:t>
            </a:r>
            <a:endParaRPr lang="ko-KR" altLang="en-US" sz="2400" b="1" dirty="0">
              <a:solidFill>
                <a:schemeClr val="accent3"/>
              </a:solidFill>
              <a:cs typeface="Arial" pitchFamily="34" charset="0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xmlns="" id="{1E3035D7-908A-4448-A7EC-D13C42BD5BF2}"/>
              </a:ext>
            </a:extLst>
          </p:cNvPr>
          <p:cNvGrpSpPr/>
          <p:nvPr/>
        </p:nvGrpSpPr>
        <p:grpSpPr>
          <a:xfrm>
            <a:off x="2190814" y="5302477"/>
            <a:ext cx="3428602" cy="760839"/>
            <a:chOff x="6565695" y="2005884"/>
            <a:chExt cx="2055606" cy="760839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xmlns="" id="{FA00AF6D-6479-4DFE-8EFB-E9EAB58A536D}"/>
                </a:ext>
              </a:extLst>
            </p:cNvPr>
            <p:cNvSpPr txBox="1"/>
            <p:nvPr/>
          </p:nvSpPr>
          <p:spPr>
            <a:xfrm>
              <a:off x="6565695" y="2305058"/>
              <a:ext cx="203799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xmlns="" id="{B043CE92-89C6-4391-BEEE-705B55EA0052}"/>
                </a:ext>
              </a:extLst>
            </p:cNvPr>
            <p:cNvSpPr txBox="1"/>
            <p:nvPr/>
          </p:nvSpPr>
          <p:spPr>
            <a:xfrm>
              <a:off x="6583306" y="2005884"/>
              <a:ext cx="203799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A0081674-2641-4E28-A354-5407EB3BC03E}"/>
              </a:ext>
            </a:extLst>
          </p:cNvPr>
          <p:cNvSpPr txBox="1"/>
          <p:nvPr/>
        </p:nvSpPr>
        <p:spPr>
          <a:xfrm>
            <a:off x="6430925" y="2679770"/>
            <a:ext cx="3820609" cy="1292662"/>
          </a:xfrm>
          <a:prstGeom prst="rect">
            <a:avLst/>
          </a:prstGeom>
          <a:noFill/>
        </p:spPr>
        <p:txBody>
          <a:bodyPr wrap="square" lIns="36000" tIns="0" rIns="36000" bIns="0" rtlCol="0">
            <a:spAutoFit/>
          </a:bodyPr>
          <a:lstStyle/>
          <a:p>
            <a:r>
              <a:rPr lang="en-US" altLang="ko-KR" sz="2800" b="1" dirty="0">
                <a:solidFill>
                  <a:schemeClr val="accent4"/>
                </a:solidFill>
                <a:cs typeface="Arial" pitchFamily="34" charset="0"/>
              </a:rPr>
              <a:t>We Create</a:t>
            </a:r>
          </a:p>
          <a:p>
            <a:r>
              <a:rPr lang="en-US" altLang="ko-KR" sz="2800" b="1" dirty="0">
                <a:solidFill>
                  <a:schemeClr val="accent4"/>
                </a:solidFill>
                <a:cs typeface="Arial" pitchFamily="34" charset="0"/>
              </a:rPr>
              <a:t>Quality Professional </a:t>
            </a:r>
          </a:p>
          <a:p>
            <a:r>
              <a:rPr lang="en-US" altLang="ko-KR" sz="2800" b="1" dirty="0">
                <a:solidFill>
                  <a:schemeClr val="accent4"/>
                </a:solidFill>
                <a:cs typeface="Arial" pitchFamily="34" charset="0"/>
              </a:rPr>
              <a:t>PPT Presentation</a:t>
            </a:r>
            <a:endParaRPr lang="ko-KR" altLang="en-US" sz="2800" b="1" dirty="0">
              <a:solidFill>
                <a:schemeClr val="accent4"/>
              </a:solidFill>
              <a:cs typeface="Arial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A40C3431-3E23-463A-826D-C2DD92E0E2E0}"/>
              </a:ext>
            </a:extLst>
          </p:cNvPr>
          <p:cNvSpPr txBox="1"/>
          <p:nvPr/>
        </p:nvSpPr>
        <p:spPr>
          <a:xfrm>
            <a:off x="6358914" y="4095098"/>
            <a:ext cx="5163703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Example Text : Get a modern PowerPoint  Presentation that is beautifully designed. I hope and I believe that this Template will your Time, Money and Reputation. You can simply impress your audience and add a unique zing and appeal to your Presentations. Get a modern PowerPoint  Presentation that is beautifully designed. I hope and I believe that this Template will your Time, Money and Reputation. You can simply impress your audience and add a unique zing and appeal to your Presentations. Get a modern PowerPoint  Presentation that is beautifully designed. </a:t>
            </a:r>
          </a:p>
          <a:p>
            <a:endParaRPr lang="en-US" altLang="ko-KR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 </a:t>
            </a:r>
          </a:p>
        </p:txBody>
      </p:sp>
      <p:sp>
        <p:nvSpPr>
          <p:cNvPr id="17" name="Graphic 84">
            <a:extLst>
              <a:ext uri="{FF2B5EF4-FFF2-40B4-BE49-F238E27FC236}">
                <a16:creationId xmlns:a16="http://schemas.microsoft.com/office/drawing/2014/main" xmlns="" id="{BA7F5F5C-3463-490C-BD44-4A814FBE4D00}"/>
              </a:ext>
            </a:extLst>
          </p:cNvPr>
          <p:cNvSpPr/>
          <p:nvPr/>
        </p:nvSpPr>
        <p:spPr>
          <a:xfrm>
            <a:off x="877076" y="2246808"/>
            <a:ext cx="1175003" cy="639122"/>
          </a:xfrm>
          <a:custGeom>
            <a:avLst/>
            <a:gdLst>
              <a:gd name="connsiteX0" fmla="*/ 403567 w 3511021"/>
              <a:gd name="connsiteY0" fmla="*/ 1274205 h 1909758"/>
              <a:gd name="connsiteX1" fmla="*/ 322689 w 3511021"/>
              <a:gd name="connsiteY1" fmla="*/ 1340547 h 1909758"/>
              <a:gd name="connsiteX2" fmla="*/ 263801 w 3511021"/>
              <a:gd name="connsiteY2" fmla="*/ 1467641 h 1909758"/>
              <a:gd name="connsiteX3" fmla="*/ 202677 w 3511021"/>
              <a:gd name="connsiteY3" fmla="*/ 1592871 h 1909758"/>
              <a:gd name="connsiteX4" fmla="*/ 160188 w 3511021"/>
              <a:gd name="connsiteY4" fmla="*/ 1675985 h 1909758"/>
              <a:gd name="connsiteX5" fmla="*/ 154597 w 3511021"/>
              <a:gd name="connsiteY5" fmla="*/ 1693502 h 1909758"/>
              <a:gd name="connsiteX6" fmla="*/ 98318 w 3511021"/>
              <a:gd name="connsiteY6" fmla="*/ 1711392 h 1909758"/>
              <a:gd name="connsiteX7" fmla="*/ 27504 w 3511021"/>
              <a:gd name="connsiteY7" fmla="*/ 1631260 h 1909758"/>
              <a:gd name="connsiteX8" fmla="*/ 29367 w 3511021"/>
              <a:gd name="connsiteY8" fmla="*/ 1583180 h 1909758"/>
              <a:gd name="connsiteX9" fmla="*/ 51730 w 3511021"/>
              <a:gd name="connsiteY9" fmla="*/ 1537710 h 1909758"/>
              <a:gd name="connsiteX10" fmla="*/ 30485 w 3511021"/>
              <a:gd name="connsiteY10" fmla="*/ 1509757 h 1909758"/>
              <a:gd name="connsiteX11" fmla="*/ 70738 w 3511021"/>
              <a:gd name="connsiteY11" fmla="*/ 1455714 h 1909758"/>
              <a:gd name="connsiteX12" fmla="*/ 78565 w 3511021"/>
              <a:gd name="connsiteY12" fmla="*/ 1450869 h 1909758"/>
              <a:gd name="connsiteX13" fmla="*/ 141552 w 3511021"/>
              <a:gd name="connsiteY13" fmla="*/ 1330857 h 1909758"/>
              <a:gd name="connsiteX14" fmla="*/ 141180 w 3511021"/>
              <a:gd name="connsiteY14" fmla="*/ 1315948 h 1909758"/>
              <a:gd name="connsiteX15" fmla="*/ 159070 w 3511021"/>
              <a:gd name="connsiteY15" fmla="*/ 1185500 h 1909758"/>
              <a:gd name="connsiteX16" fmla="*/ 215349 w 3511021"/>
              <a:gd name="connsiteY16" fmla="*/ 1113568 h 1909758"/>
              <a:gd name="connsiteX17" fmla="*/ 243675 w 3511021"/>
              <a:gd name="connsiteY17" fmla="*/ 1099405 h 1909758"/>
              <a:gd name="connsiteX18" fmla="*/ 250756 w 3511021"/>
              <a:gd name="connsiteY18" fmla="*/ 1061016 h 1909758"/>
              <a:gd name="connsiteX19" fmla="*/ 104282 w 3511021"/>
              <a:gd name="connsiteY19" fmla="*/ 750177 h 1909758"/>
              <a:gd name="connsiteX20" fmla="*/ 190377 w 3511021"/>
              <a:gd name="connsiteY20" fmla="*/ 353988 h 1909758"/>
              <a:gd name="connsiteX21" fmla="*/ 203422 w 3511021"/>
              <a:gd name="connsiteY21" fmla="*/ 336098 h 1909758"/>
              <a:gd name="connsiteX22" fmla="*/ 162424 w 3511021"/>
              <a:gd name="connsiteY22" fmla="*/ 311499 h 1909758"/>
              <a:gd name="connsiteX23" fmla="*/ 100927 w 3511021"/>
              <a:gd name="connsiteY23" fmla="*/ 239193 h 1909758"/>
              <a:gd name="connsiteX24" fmla="*/ 43157 w 3511021"/>
              <a:gd name="connsiteY24" fmla="*/ 180305 h 1909758"/>
              <a:gd name="connsiteX25" fmla="*/ 10359 w 3511021"/>
              <a:gd name="connsiteY25" fmla="*/ 156452 h 1909758"/>
              <a:gd name="connsiteX26" fmla="*/ 5887 w 3511021"/>
              <a:gd name="connsiteY26" fmla="*/ 117690 h 1909758"/>
              <a:gd name="connsiteX27" fmla="*/ 42785 w 3511021"/>
              <a:gd name="connsiteY27" fmla="*/ 115454 h 1909758"/>
              <a:gd name="connsiteX28" fmla="*/ 63656 w 3511021"/>
              <a:gd name="connsiteY28" fmla="*/ 131108 h 1909758"/>
              <a:gd name="connsiteX29" fmla="*/ 101673 w 3511021"/>
              <a:gd name="connsiteY29" fmla="*/ 124772 h 1909758"/>
              <a:gd name="connsiteX30" fmla="*/ 191868 w 3511021"/>
              <a:gd name="connsiteY30" fmla="*/ 58802 h 1909758"/>
              <a:gd name="connsiteX31" fmla="*/ 317844 w 3511021"/>
              <a:gd name="connsiteY31" fmla="*/ 90110 h 1909758"/>
              <a:gd name="connsiteX32" fmla="*/ 321571 w 3511021"/>
              <a:gd name="connsiteY32" fmla="*/ 185896 h 1909758"/>
              <a:gd name="connsiteX33" fmla="*/ 231375 w 3511021"/>
              <a:gd name="connsiteY33" fmla="*/ 248511 h 1909758"/>
              <a:gd name="connsiteX34" fmla="*/ 216840 w 3511021"/>
              <a:gd name="connsiteY34" fmla="*/ 253356 h 1909758"/>
              <a:gd name="connsiteX35" fmla="*/ 263801 w 3511021"/>
              <a:gd name="connsiteY35" fmla="*/ 254102 h 1909758"/>
              <a:gd name="connsiteX36" fmla="*/ 286536 w 3511021"/>
              <a:gd name="connsiteY36" fmla="*/ 238448 h 1909758"/>
              <a:gd name="connsiteX37" fmla="*/ 546314 w 3511021"/>
              <a:gd name="connsiteY37" fmla="*/ 95328 h 1909758"/>
              <a:gd name="connsiteX38" fmla="*/ 848581 w 3511021"/>
              <a:gd name="connsiteY38" fmla="*/ 34576 h 1909758"/>
              <a:gd name="connsiteX39" fmla="*/ 1567908 w 3511021"/>
              <a:gd name="connsiteY39" fmla="*/ 1778 h 1909758"/>
              <a:gd name="connsiteX40" fmla="*/ 1932417 w 3511021"/>
              <a:gd name="connsiteY40" fmla="*/ 22650 h 1909758"/>
              <a:gd name="connsiteX41" fmla="*/ 2116163 w 3511021"/>
              <a:gd name="connsiteY41" fmla="*/ 37931 h 1909758"/>
              <a:gd name="connsiteX42" fmla="*/ 2373704 w 3511021"/>
              <a:gd name="connsiteY42" fmla="*/ 94955 h 1909758"/>
              <a:gd name="connsiteX43" fmla="*/ 2937613 w 3511021"/>
              <a:gd name="connsiteY43" fmla="*/ 321935 h 1909758"/>
              <a:gd name="connsiteX44" fmla="*/ 3019236 w 3511021"/>
              <a:gd name="connsiteY44" fmla="*/ 374114 h 1909758"/>
              <a:gd name="connsiteX45" fmla="*/ 3054643 w 3511021"/>
              <a:gd name="connsiteY45" fmla="*/ 370759 h 1909758"/>
              <a:gd name="connsiteX46" fmla="*/ 3120612 w 3511021"/>
              <a:gd name="connsiteY46" fmla="*/ 313362 h 1909758"/>
              <a:gd name="connsiteX47" fmla="*/ 3143720 w 3511021"/>
              <a:gd name="connsiteY47" fmla="*/ 322307 h 1909758"/>
              <a:gd name="connsiteX48" fmla="*/ 3147075 w 3511021"/>
              <a:gd name="connsiteY48" fmla="*/ 364796 h 1909758"/>
              <a:gd name="connsiteX49" fmla="*/ 3151920 w 3511021"/>
              <a:gd name="connsiteY49" fmla="*/ 392749 h 1909758"/>
              <a:gd name="connsiteX50" fmla="*/ 3157511 w 3511021"/>
              <a:gd name="connsiteY50" fmla="*/ 394613 h 1909758"/>
              <a:gd name="connsiteX51" fmla="*/ 3186582 w 3511021"/>
              <a:gd name="connsiteY51" fmla="*/ 359951 h 1909758"/>
              <a:gd name="connsiteX52" fmla="*/ 3313675 w 3511021"/>
              <a:gd name="connsiteY52" fmla="*/ 204159 h 1909758"/>
              <a:gd name="connsiteX53" fmla="*/ 3356910 w 3511021"/>
              <a:gd name="connsiteY53" fmla="*/ 160552 h 1909758"/>
              <a:gd name="connsiteX54" fmla="*/ 3377409 w 3511021"/>
              <a:gd name="connsiteY54" fmla="*/ 151234 h 1909758"/>
              <a:gd name="connsiteX55" fmla="*/ 3380763 w 3511021"/>
              <a:gd name="connsiteY55" fmla="*/ 174342 h 1909758"/>
              <a:gd name="connsiteX56" fmla="*/ 3370327 w 3511021"/>
              <a:gd name="connsiteY56" fmla="*/ 230994 h 1909758"/>
              <a:gd name="connsiteX57" fmla="*/ 3351319 w 3511021"/>
              <a:gd name="connsiteY57" fmla="*/ 389768 h 1909758"/>
              <a:gd name="connsiteX58" fmla="*/ 3304731 w 3511021"/>
              <a:gd name="connsiteY58" fmla="*/ 517979 h 1909758"/>
              <a:gd name="connsiteX59" fmla="*/ 3273796 w 3511021"/>
              <a:gd name="connsiteY59" fmla="*/ 645818 h 1909758"/>
              <a:gd name="connsiteX60" fmla="*/ 3277150 w 3511021"/>
              <a:gd name="connsiteY60" fmla="*/ 659981 h 1909758"/>
              <a:gd name="connsiteX61" fmla="*/ 3298767 w 3511021"/>
              <a:gd name="connsiteY61" fmla="*/ 766203 h 1909758"/>
              <a:gd name="connsiteX62" fmla="*/ 3358773 w 3511021"/>
              <a:gd name="connsiteY62" fmla="*/ 969329 h 1909758"/>
              <a:gd name="connsiteX63" fmla="*/ 3414680 w 3511021"/>
              <a:gd name="connsiteY63" fmla="*/ 1033435 h 1909758"/>
              <a:gd name="connsiteX64" fmla="*/ 3482140 w 3511021"/>
              <a:gd name="connsiteY64" fmla="*/ 1063997 h 1909758"/>
              <a:gd name="connsiteX65" fmla="*/ 3509720 w 3511021"/>
              <a:gd name="connsiteY65" fmla="*/ 1100896 h 1909758"/>
              <a:gd name="connsiteX66" fmla="*/ 3499657 w 3511021"/>
              <a:gd name="connsiteY66" fmla="*/ 1134812 h 1909758"/>
              <a:gd name="connsiteX67" fmla="*/ 3471331 w 3511021"/>
              <a:gd name="connsiteY67" fmla="*/ 1207490 h 1909758"/>
              <a:gd name="connsiteX68" fmla="*/ 3443005 w 3511021"/>
              <a:gd name="connsiteY68" fmla="*/ 1232462 h 1909758"/>
              <a:gd name="connsiteX69" fmla="*/ 3421388 w 3511021"/>
              <a:gd name="connsiteY69" fmla="*/ 1241779 h 1909758"/>
              <a:gd name="connsiteX70" fmla="*/ 3330447 w 3511021"/>
              <a:gd name="connsiteY70" fmla="*/ 1262651 h 1909758"/>
              <a:gd name="connsiteX71" fmla="*/ 3104213 w 3511021"/>
              <a:gd name="connsiteY71" fmla="*/ 1219044 h 1909758"/>
              <a:gd name="connsiteX72" fmla="*/ 2963702 w 3511021"/>
              <a:gd name="connsiteY72" fmla="*/ 1203763 h 1909758"/>
              <a:gd name="connsiteX73" fmla="*/ 2789647 w 3511021"/>
              <a:gd name="connsiteY73" fmla="*/ 1157920 h 1909758"/>
              <a:gd name="connsiteX74" fmla="*/ 2707279 w 3511021"/>
              <a:gd name="connsiteY74" fmla="*/ 1131458 h 1909758"/>
              <a:gd name="connsiteX75" fmla="*/ 2765049 w 3511021"/>
              <a:gd name="connsiteY75" fmla="*/ 1221653 h 1909758"/>
              <a:gd name="connsiteX76" fmla="*/ 2823191 w 3511021"/>
              <a:gd name="connsiteY76" fmla="*/ 1363282 h 1909758"/>
              <a:gd name="connsiteX77" fmla="*/ 2836608 w 3511021"/>
              <a:gd name="connsiteY77" fmla="*/ 1482922 h 1909758"/>
              <a:gd name="connsiteX78" fmla="*/ 2835118 w 3511021"/>
              <a:gd name="connsiteY78" fmla="*/ 1586162 h 1909758"/>
              <a:gd name="connsiteX79" fmla="*/ 2830645 w 3511021"/>
              <a:gd name="connsiteY79" fmla="*/ 1735246 h 1909758"/>
              <a:gd name="connsiteX80" fmla="*/ 2783684 w 3511021"/>
              <a:gd name="connsiteY80" fmla="*/ 1774753 h 1909758"/>
              <a:gd name="connsiteX81" fmla="*/ 2684543 w 3511021"/>
              <a:gd name="connsiteY81" fmla="*/ 1732637 h 1909758"/>
              <a:gd name="connsiteX82" fmla="*/ 2649509 w 3511021"/>
              <a:gd name="connsiteY82" fmla="*/ 1683066 h 1909758"/>
              <a:gd name="connsiteX83" fmla="*/ 2631992 w 3511021"/>
              <a:gd name="connsiteY83" fmla="*/ 1647659 h 1909758"/>
              <a:gd name="connsiteX84" fmla="*/ 2617083 w 3511021"/>
              <a:gd name="connsiteY84" fmla="*/ 1567527 h 1909758"/>
              <a:gd name="connsiteX85" fmla="*/ 2640564 w 3511021"/>
              <a:gd name="connsiteY85" fmla="*/ 1516838 h 1909758"/>
              <a:gd name="connsiteX86" fmla="*/ 2646527 w 3511021"/>
              <a:gd name="connsiteY86" fmla="*/ 1431861 h 1909758"/>
              <a:gd name="connsiteX87" fmla="*/ 2617829 w 3511021"/>
              <a:gd name="connsiteY87" fmla="*/ 1387881 h 1909758"/>
              <a:gd name="connsiteX88" fmla="*/ 2432220 w 3511021"/>
              <a:gd name="connsiteY88" fmla="*/ 1289113 h 1909758"/>
              <a:gd name="connsiteX89" fmla="*/ 2411721 w 3511021"/>
              <a:gd name="connsiteY89" fmla="*/ 1298058 h 1909758"/>
              <a:gd name="connsiteX90" fmla="*/ 2408739 w 3511021"/>
              <a:gd name="connsiteY90" fmla="*/ 1555973 h 1909758"/>
              <a:gd name="connsiteX91" fmla="*/ 2433338 w 3511021"/>
              <a:gd name="connsiteY91" fmla="*/ 1649150 h 1909758"/>
              <a:gd name="connsiteX92" fmla="*/ 2481417 w 3511021"/>
              <a:gd name="connsiteY92" fmla="*/ 1731891 h 1909758"/>
              <a:gd name="connsiteX93" fmla="*/ 2508252 w 3511021"/>
              <a:gd name="connsiteY93" fmla="*/ 1771398 h 1909758"/>
              <a:gd name="connsiteX94" fmla="*/ 2490362 w 3511021"/>
              <a:gd name="connsiteY94" fmla="*/ 1807178 h 1909758"/>
              <a:gd name="connsiteX95" fmla="*/ 2427747 w 3511021"/>
              <a:gd name="connsiteY95" fmla="*/ 1814633 h 1909758"/>
              <a:gd name="connsiteX96" fmla="*/ 2379295 w 3511021"/>
              <a:gd name="connsiteY96" fmla="*/ 1812769 h 1909758"/>
              <a:gd name="connsiteX97" fmla="*/ 2328234 w 3511021"/>
              <a:gd name="connsiteY97" fmla="*/ 1779971 h 1909758"/>
              <a:gd name="connsiteX98" fmla="*/ 2303635 w 3511021"/>
              <a:gd name="connsiteY98" fmla="*/ 1762081 h 1909758"/>
              <a:gd name="connsiteX99" fmla="*/ 2260028 w 3511021"/>
              <a:gd name="connsiteY99" fmla="*/ 1728910 h 1909758"/>
              <a:gd name="connsiteX100" fmla="*/ 2242511 w 3511021"/>
              <a:gd name="connsiteY100" fmla="*/ 1629024 h 1909758"/>
              <a:gd name="connsiteX101" fmla="*/ 2244375 w 3511021"/>
              <a:gd name="connsiteY101" fmla="*/ 1599207 h 1909758"/>
              <a:gd name="connsiteX102" fmla="*/ 2215303 w 3511021"/>
              <a:gd name="connsiteY102" fmla="*/ 1463541 h 1909758"/>
              <a:gd name="connsiteX103" fmla="*/ 2181387 w 3511021"/>
              <a:gd name="connsiteY103" fmla="*/ 1365891 h 1909758"/>
              <a:gd name="connsiteX104" fmla="*/ 2074047 w 3511021"/>
              <a:gd name="connsiteY104" fmla="*/ 1150093 h 1909758"/>
              <a:gd name="connsiteX105" fmla="*/ 2017768 w 3511021"/>
              <a:gd name="connsiteY105" fmla="*/ 1132576 h 1909758"/>
              <a:gd name="connsiteX106" fmla="*/ 1772898 w 3511021"/>
              <a:gd name="connsiteY106" fmla="*/ 1207863 h 1909758"/>
              <a:gd name="connsiteX107" fmla="*/ 1554118 w 3511021"/>
              <a:gd name="connsiteY107" fmla="*/ 1241407 h 1909758"/>
              <a:gd name="connsiteX108" fmla="*/ 1361428 w 3511021"/>
              <a:gd name="connsiteY108" fmla="*/ 1259297 h 1909758"/>
              <a:gd name="connsiteX109" fmla="*/ 1059907 w 3511021"/>
              <a:gd name="connsiteY109" fmla="*/ 1228735 h 1909758"/>
              <a:gd name="connsiteX110" fmla="*/ 812801 w 3511021"/>
              <a:gd name="connsiteY110" fmla="*/ 1185500 h 1909758"/>
              <a:gd name="connsiteX111" fmla="*/ 761740 w 3511021"/>
              <a:gd name="connsiteY111" fmla="*/ 1169101 h 1909758"/>
              <a:gd name="connsiteX112" fmla="*/ 724841 w 3511021"/>
              <a:gd name="connsiteY112" fmla="*/ 1184010 h 1909758"/>
              <a:gd name="connsiteX113" fmla="*/ 686452 w 3511021"/>
              <a:gd name="connsiteY113" fmla="*/ 1578335 h 1909758"/>
              <a:gd name="connsiteX114" fmla="*/ 691298 w 3511021"/>
              <a:gd name="connsiteY114" fmla="*/ 1592498 h 1909758"/>
              <a:gd name="connsiteX115" fmla="*/ 749813 w 3511021"/>
              <a:gd name="connsiteY115" fmla="*/ 1773262 h 1909758"/>
              <a:gd name="connsiteX116" fmla="*/ 775903 w 3511021"/>
              <a:gd name="connsiteY116" fmla="*/ 1820969 h 1909758"/>
              <a:gd name="connsiteX117" fmla="*/ 802365 w 3511021"/>
              <a:gd name="connsiteY117" fmla="*/ 1858612 h 1909758"/>
              <a:gd name="connsiteX118" fmla="*/ 787084 w 3511021"/>
              <a:gd name="connsiteY118" fmla="*/ 1894765 h 1909758"/>
              <a:gd name="connsiteX119" fmla="*/ 658499 w 3511021"/>
              <a:gd name="connsiteY119" fmla="*/ 1907810 h 1909758"/>
              <a:gd name="connsiteX120" fmla="*/ 618620 w 3511021"/>
              <a:gd name="connsiteY120" fmla="*/ 1872030 h 1909758"/>
              <a:gd name="connsiteX121" fmla="*/ 610793 w 3511021"/>
              <a:gd name="connsiteY121" fmla="*/ 1849294 h 1909758"/>
              <a:gd name="connsiteX122" fmla="*/ 581349 w 3511021"/>
              <a:gd name="connsiteY122" fmla="*/ 1843704 h 1909758"/>
              <a:gd name="connsiteX123" fmla="*/ 558613 w 3511021"/>
              <a:gd name="connsiteY123" fmla="*/ 1838113 h 1909758"/>
              <a:gd name="connsiteX124" fmla="*/ 529915 w 3511021"/>
              <a:gd name="connsiteY124" fmla="*/ 1760590 h 1909758"/>
              <a:gd name="connsiteX125" fmla="*/ 531406 w 3511021"/>
              <a:gd name="connsiteY125" fmla="*/ 1699093 h 1909758"/>
              <a:gd name="connsiteX126" fmla="*/ 500471 w 3511021"/>
              <a:gd name="connsiteY126" fmla="*/ 1568272 h 1909758"/>
              <a:gd name="connsiteX127" fmla="*/ 444192 w 3511021"/>
              <a:gd name="connsiteY127" fmla="*/ 1489631 h 1909758"/>
              <a:gd name="connsiteX128" fmla="*/ 423693 w 3511021"/>
              <a:gd name="connsiteY128" fmla="*/ 1460932 h 1909758"/>
              <a:gd name="connsiteX129" fmla="*/ 405430 w 3511021"/>
              <a:gd name="connsiteY129" fmla="*/ 1344647 h 1909758"/>
              <a:gd name="connsiteX130" fmla="*/ 403567 w 3511021"/>
              <a:gd name="connsiteY130" fmla="*/ 1274205 h 1909758"/>
              <a:gd name="connsiteX131" fmla="*/ 264546 w 3511021"/>
              <a:gd name="connsiteY131" fmla="*/ 140798 h 1909758"/>
              <a:gd name="connsiteX132" fmla="*/ 236593 w 3511021"/>
              <a:gd name="connsiteY132" fmla="*/ 143034 h 1909758"/>
              <a:gd name="connsiteX133" fmla="*/ 178823 w 3511021"/>
              <a:gd name="connsiteY133" fmla="*/ 165024 h 1909758"/>
              <a:gd name="connsiteX134" fmla="*/ 173978 w 3511021"/>
              <a:gd name="connsiteY134" fmla="*/ 177324 h 1909758"/>
              <a:gd name="connsiteX135" fmla="*/ 186278 w 3511021"/>
              <a:gd name="connsiteY135" fmla="*/ 182914 h 1909758"/>
              <a:gd name="connsiteX136" fmla="*/ 220939 w 3511021"/>
              <a:gd name="connsiteY136" fmla="*/ 177324 h 1909758"/>
              <a:gd name="connsiteX137" fmla="*/ 264546 w 3511021"/>
              <a:gd name="connsiteY137" fmla="*/ 140798 h 19097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</a:cxnLst>
            <a:rect l="l" t="t" r="r" b="b"/>
            <a:pathLst>
              <a:path w="3511021" h="1909758">
                <a:moveTo>
                  <a:pt x="403567" y="1274205"/>
                </a:moveTo>
                <a:cubicBezTo>
                  <a:pt x="369277" y="1289113"/>
                  <a:pt x="343561" y="1312221"/>
                  <a:pt x="322689" y="1340547"/>
                </a:cubicBezTo>
                <a:cubicBezTo>
                  <a:pt x="293990" y="1378936"/>
                  <a:pt x="272746" y="1421052"/>
                  <a:pt x="263801" y="1467641"/>
                </a:cubicBezTo>
                <a:cubicBezTo>
                  <a:pt x="254483" y="1515347"/>
                  <a:pt x="235102" y="1557091"/>
                  <a:pt x="202677" y="1592871"/>
                </a:cubicBezTo>
                <a:cubicBezTo>
                  <a:pt x="181060" y="1616724"/>
                  <a:pt x="165033" y="1643187"/>
                  <a:pt x="160188" y="1675985"/>
                </a:cubicBezTo>
                <a:cubicBezTo>
                  <a:pt x="159442" y="1681948"/>
                  <a:pt x="157206" y="1687912"/>
                  <a:pt x="154597" y="1693502"/>
                </a:cubicBezTo>
                <a:cubicBezTo>
                  <a:pt x="143416" y="1718474"/>
                  <a:pt x="120308" y="1726673"/>
                  <a:pt x="98318" y="1711392"/>
                </a:cubicBezTo>
                <a:cubicBezTo>
                  <a:pt x="68502" y="1690521"/>
                  <a:pt x="44276" y="1664058"/>
                  <a:pt x="27504" y="1631260"/>
                </a:cubicBezTo>
                <a:cubicBezTo>
                  <a:pt x="18931" y="1614861"/>
                  <a:pt x="21168" y="1599207"/>
                  <a:pt x="29367" y="1583180"/>
                </a:cubicBezTo>
                <a:cubicBezTo>
                  <a:pt x="36821" y="1568272"/>
                  <a:pt x="43903" y="1553364"/>
                  <a:pt x="51730" y="1537710"/>
                </a:cubicBezTo>
                <a:cubicBezTo>
                  <a:pt x="27876" y="1535474"/>
                  <a:pt x="24149" y="1530256"/>
                  <a:pt x="30485" y="1509757"/>
                </a:cubicBezTo>
                <a:cubicBezTo>
                  <a:pt x="37194" y="1487022"/>
                  <a:pt x="49493" y="1468014"/>
                  <a:pt x="70738" y="1455714"/>
                </a:cubicBezTo>
                <a:cubicBezTo>
                  <a:pt x="73347" y="1454223"/>
                  <a:pt x="75956" y="1451987"/>
                  <a:pt x="78565" y="1450869"/>
                </a:cubicBezTo>
                <a:cubicBezTo>
                  <a:pt x="130371" y="1427016"/>
                  <a:pt x="153852" y="1388254"/>
                  <a:pt x="141552" y="1330857"/>
                </a:cubicBezTo>
                <a:cubicBezTo>
                  <a:pt x="140434" y="1326012"/>
                  <a:pt x="140434" y="1320794"/>
                  <a:pt x="141180" y="1315948"/>
                </a:cubicBezTo>
                <a:cubicBezTo>
                  <a:pt x="146770" y="1272342"/>
                  <a:pt x="152361" y="1228735"/>
                  <a:pt x="159070" y="1185500"/>
                </a:cubicBezTo>
                <a:cubicBezTo>
                  <a:pt x="164288" y="1151211"/>
                  <a:pt x="180314" y="1125122"/>
                  <a:pt x="215349" y="1113568"/>
                </a:cubicBezTo>
                <a:cubicBezTo>
                  <a:pt x="225412" y="1110213"/>
                  <a:pt x="234730" y="1104995"/>
                  <a:pt x="243675" y="1099405"/>
                </a:cubicBezTo>
                <a:cubicBezTo>
                  <a:pt x="263801" y="1087105"/>
                  <a:pt x="264919" y="1079651"/>
                  <a:pt x="250756" y="1061016"/>
                </a:cubicBezTo>
                <a:cubicBezTo>
                  <a:pt x="180314" y="967839"/>
                  <a:pt x="131489" y="863107"/>
                  <a:pt x="104282" y="750177"/>
                </a:cubicBezTo>
                <a:cubicBezTo>
                  <a:pt x="69247" y="605566"/>
                  <a:pt x="106518" y="474000"/>
                  <a:pt x="190377" y="353988"/>
                </a:cubicBezTo>
                <a:cubicBezTo>
                  <a:pt x="194104" y="348397"/>
                  <a:pt x="198577" y="342806"/>
                  <a:pt x="203422" y="336098"/>
                </a:cubicBezTo>
                <a:cubicBezTo>
                  <a:pt x="189632" y="327898"/>
                  <a:pt x="175842" y="320071"/>
                  <a:pt x="162424" y="311499"/>
                </a:cubicBezTo>
                <a:cubicBezTo>
                  <a:pt x="134098" y="293981"/>
                  <a:pt x="112481" y="270874"/>
                  <a:pt x="100927" y="239193"/>
                </a:cubicBezTo>
                <a:cubicBezTo>
                  <a:pt x="89373" y="211613"/>
                  <a:pt x="67011" y="195586"/>
                  <a:pt x="43157" y="180305"/>
                </a:cubicBezTo>
                <a:cubicBezTo>
                  <a:pt x="31603" y="172851"/>
                  <a:pt x="19677" y="165770"/>
                  <a:pt x="10359" y="156452"/>
                </a:cubicBezTo>
                <a:cubicBezTo>
                  <a:pt x="-449" y="145643"/>
                  <a:pt x="-4177" y="130735"/>
                  <a:pt x="5887" y="117690"/>
                </a:cubicBezTo>
                <a:cubicBezTo>
                  <a:pt x="16322" y="103900"/>
                  <a:pt x="30113" y="108000"/>
                  <a:pt x="42785" y="115454"/>
                </a:cubicBezTo>
                <a:cubicBezTo>
                  <a:pt x="50239" y="119927"/>
                  <a:pt x="56575" y="125890"/>
                  <a:pt x="63656" y="131108"/>
                </a:cubicBezTo>
                <a:cubicBezTo>
                  <a:pt x="82292" y="145643"/>
                  <a:pt x="90864" y="145643"/>
                  <a:pt x="101673" y="124772"/>
                </a:cubicBezTo>
                <a:cubicBezTo>
                  <a:pt x="121054" y="87501"/>
                  <a:pt x="153479" y="68493"/>
                  <a:pt x="191868" y="58802"/>
                </a:cubicBezTo>
                <a:cubicBezTo>
                  <a:pt x="238829" y="46876"/>
                  <a:pt x="283554" y="49485"/>
                  <a:pt x="317844" y="90110"/>
                </a:cubicBezTo>
                <a:cubicBezTo>
                  <a:pt x="343188" y="120299"/>
                  <a:pt x="343933" y="153843"/>
                  <a:pt x="321571" y="185896"/>
                </a:cubicBezTo>
                <a:cubicBezTo>
                  <a:pt x="299208" y="217576"/>
                  <a:pt x="267901" y="236584"/>
                  <a:pt x="231375" y="248511"/>
                </a:cubicBezTo>
                <a:cubicBezTo>
                  <a:pt x="227648" y="249629"/>
                  <a:pt x="223548" y="251120"/>
                  <a:pt x="216840" y="253356"/>
                </a:cubicBezTo>
                <a:cubicBezTo>
                  <a:pt x="234357" y="261183"/>
                  <a:pt x="249265" y="261183"/>
                  <a:pt x="263801" y="254102"/>
                </a:cubicBezTo>
                <a:cubicBezTo>
                  <a:pt x="272001" y="250002"/>
                  <a:pt x="280200" y="244784"/>
                  <a:pt x="286536" y="238448"/>
                </a:cubicBezTo>
                <a:cubicBezTo>
                  <a:pt x="358842" y="164652"/>
                  <a:pt x="450155" y="125890"/>
                  <a:pt x="546314" y="95328"/>
                </a:cubicBezTo>
                <a:cubicBezTo>
                  <a:pt x="644709" y="64020"/>
                  <a:pt x="746459" y="47621"/>
                  <a:pt x="848581" y="34576"/>
                </a:cubicBezTo>
                <a:cubicBezTo>
                  <a:pt x="1087487" y="4387"/>
                  <a:pt x="1327511" y="-4185"/>
                  <a:pt x="1567908" y="1778"/>
                </a:cubicBezTo>
                <a:cubicBezTo>
                  <a:pt x="1689411" y="4760"/>
                  <a:pt x="1810914" y="14823"/>
                  <a:pt x="1932417" y="22650"/>
                </a:cubicBezTo>
                <a:cubicBezTo>
                  <a:pt x="1993542" y="26377"/>
                  <a:pt x="2055784" y="27495"/>
                  <a:pt x="2116163" y="37931"/>
                </a:cubicBezTo>
                <a:cubicBezTo>
                  <a:pt x="2202631" y="52839"/>
                  <a:pt x="2288727" y="72965"/>
                  <a:pt x="2373704" y="94955"/>
                </a:cubicBezTo>
                <a:cubicBezTo>
                  <a:pt x="2571613" y="146016"/>
                  <a:pt x="2759458" y="222421"/>
                  <a:pt x="2937613" y="321935"/>
                </a:cubicBezTo>
                <a:cubicBezTo>
                  <a:pt x="2965566" y="337588"/>
                  <a:pt x="2992401" y="355851"/>
                  <a:pt x="3019236" y="374114"/>
                </a:cubicBezTo>
                <a:cubicBezTo>
                  <a:pt x="3033026" y="383432"/>
                  <a:pt x="3042344" y="382686"/>
                  <a:pt x="3054643" y="370759"/>
                </a:cubicBezTo>
                <a:cubicBezTo>
                  <a:pt x="3075515" y="350260"/>
                  <a:pt x="3097877" y="331625"/>
                  <a:pt x="3120612" y="313362"/>
                </a:cubicBezTo>
                <a:cubicBezTo>
                  <a:pt x="3132912" y="303299"/>
                  <a:pt x="3140739" y="306281"/>
                  <a:pt x="3143720" y="322307"/>
                </a:cubicBezTo>
                <a:cubicBezTo>
                  <a:pt x="3146329" y="336098"/>
                  <a:pt x="3145584" y="350633"/>
                  <a:pt x="3147075" y="364796"/>
                </a:cubicBezTo>
                <a:cubicBezTo>
                  <a:pt x="3148193" y="374114"/>
                  <a:pt x="3150056" y="383432"/>
                  <a:pt x="3151920" y="392749"/>
                </a:cubicBezTo>
                <a:cubicBezTo>
                  <a:pt x="3153784" y="393495"/>
                  <a:pt x="3155647" y="393867"/>
                  <a:pt x="3157511" y="394613"/>
                </a:cubicBezTo>
                <a:cubicBezTo>
                  <a:pt x="3167201" y="383059"/>
                  <a:pt x="3176892" y="371878"/>
                  <a:pt x="3186582" y="359951"/>
                </a:cubicBezTo>
                <a:cubicBezTo>
                  <a:pt x="3229071" y="308144"/>
                  <a:pt x="3270814" y="255592"/>
                  <a:pt x="3313675" y="204159"/>
                </a:cubicBezTo>
                <a:cubicBezTo>
                  <a:pt x="3326720" y="188505"/>
                  <a:pt x="3342001" y="174342"/>
                  <a:pt x="3356910" y="160552"/>
                </a:cubicBezTo>
                <a:cubicBezTo>
                  <a:pt x="3362128" y="155707"/>
                  <a:pt x="3370700" y="154216"/>
                  <a:pt x="3377409" y="151234"/>
                </a:cubicBezTo>
                <a:cubicBezTo>
                  <a:pt x="3378527" y="159061"/>
                  <a:pt x="3381881" y="166888"/>
                  <a:pt x="3380763" y="174342"/>
                </a:cubicBezTo>
                <a:cubicBezTo>
                  <a:pt x="3378154" y="193350"/>
                  <a:pt x="3372936" y="211986"/>
                  <a:pt x="3370327" y="230994"/>
                </a:cubicBezTo>
                <a:cubicBezTo>
                  <a:pt x="3363618" y="283918"/>
                  <a:pt x="3357282" y="336843"/>
                  <a:pt x="3351319" y="389768"/>
                </a:cubicBezTo>
                <a:cubicBezTo>
                  <a:pt x="3346474" y="436356"/>
                  <a:pt x="3331938" y="480336"/>
                  <a:pt x="3304731" y="517979"/>
                </a:cubicBezTo>
                <a:cubicBezTo>
                  <a:pt x="3276405" y="557486"/>
                  <a:pt x="3278268" y="601839"/>
                  <a:pt x="3273796" y="645818"/>
                </a:cubicBezTo>
                <a:cubicBezTo>
                  <a:pt x="3273423" y="650291"/>
                  <a:pt x="3274914" y="655881"/>
                  <a:pt x="3277150" y="659981"/>
                </a:cubicBezTo>
                <a:cubicBezTo>
                  <a:pt x="3296531" y="693152"/>
                  <a:pt x="3300258" y="729678"/>
                  <a:pt x="3298767" y="766203"/>
                </a:cubicBezTo>
                <a:cubicBezTo>
                  <a:pt x="3295040" y="841490"/>
                  <a:pt x="3316657" y="908578"/>
                  <a:pt x="3358773" y="969329"/>
                </a:cubicBezTo>
                <a:cubicBezTo>
                  <a:pt x="3374800" y="992437"/>
                  <a:pt x="3392690" y="1015918"/>
                  <a:pt x="3414680" y="1033435"/>
                </a:cubicBezTo>
                <a:cubicBezTo>
                  <a:pt x="3433315" y="1048344"/>
                  <a:pt x="3452696" y="1066234"/>
                  <a:pt x="3482140" y="1063997"/>
                </a:cubicBezTo>
                <a:cubicBezTo>
                  <a:pt x="3505993" y="1062507"/>
                  <a:pt x="3514565" y="1076297"/>
                  <a:pt x="3509720" y="1100896"/>
                </a:cubicBezTo>
                <a:cubicBezTo>
                  <a:pt x="3507484" y="1112450"/>
                  <a:pt x="3503757" y="1123631"/>
                  <a:pt x="3499657" y="1134812"/>
                </a:cubicBezTo>
                <a:cubicBezTo>
                  <a:pt x="3490712" y="1159038"/>
                  <a:pt x="3480649" y="1182891"/>
                  <a:pt x="3471331" y="1207490"/>
                </a:cubicBezTo>
                <a:cubicBezTo>
                  <a:pt x="3466113" y="1220908"/>
                  <a:pt x="3460150" y="1231716"/>
                  <a:pt x="3443005" y="1232462"/>
                </a:cubicBezTo>
                <a:cubicBezTo>
                  <a:pt x="3435551" y="1232834"/>
                  <a:pt x="3426979" y="1236561"/>
                  <a:pt x="3421388" y="1241779"/>
                </a:cubicBezTo>
                <a:cubicBezTo>
                  <a:pt x="3394553" y="1265633"/>
                  <a:pt x="3363246" y="1268614"/>
                  <a:pt x="3330447" y="1262651"/>
                </a:cubicBezTo>
                <a:cubicBezTo>
                  <a:pt x="3254787" y="1248488"/>
                  <a:pt x="3179873" y="1232089"/>
                  <a:pt x="3104213" y="1219044"/>
                </a:cubicBezTo>
                <a:cubicBezTo>
                  <a:pt x="3057997" y="1211217"/>
                  <a:pt x="3010663" y="1208981"/>
                  <a:pt x="2963702" y="1203763"/>
                </a:cubicBezTo>
                <a:cubicBezTo>
                  <a:pt x="2903323" y="1197054"/>
                  <a:pt x="2846672" y="1177674"/>
                  <a:pt x="2789647" y="1157920"/>
                </a:cubicBezTo>
                <a:cubicBezTo>
                  <a:pt x="2763558" y="1148975"/>
                  <a:pt x="2737095" y="1141148"/>
                  <a:pt x="2707279" y="1131458"/>
                </a:cubicBezTo>
                <a:cubicBezTo>
                  <a:pt x="2722187" y="1167983"/>
                  <a:pt x="2739704" y="1198173"/>
                  <a:pt x="2765049" y="1221653"/>
                </a:cubicBezTo>
                <a:cubicBezTo>
                  <a:pt x="2806419" y="1260415"/>
                  <a:pt x="2822818" y="1307003"/>
                  <a:pt x="2823191" y="1363282"/>
                </a:cubicBezTo>
                <a:cubicBezTo>
                  <a:pt x="2823564" y="1403162"/>
                  <a:pt x="2830273" y="1443415"/>
                  <a:pt x="2836608" y="1482922"/>
                </a:cubicBezTo>
                <a:cubicBezTo>
                  <a:pt x="2842199" y="1517956"/>
                  <a:pt x="2844063" y="1552246"/>
                  <a:pt x="2835118" y="1586162"/>
                </a:cubicBezTo>
                <a:cubicBezTo>
                  <a:pt x="2821700" y="1635732"/>
                  <a:pt x="2821700" y="1684930"/>
                  <a:pt x="2830645" y="1735246"/>
                </a:cubicBezTo>
                <a:cubicBezTo>
                  <a:pt x="2839217" y="1783698"/>
                  <a:pt x="2834745" y="1795997"/>
                  <a:pt x="2783684" y="1774753"/>
                </a:cubicBezTo>
                <a:cubicBezTo>
                  <a:pt x="2750513" y="1760963"/>
                  <a:pt x="2717342" y="1747172"/>
                  <a:pt x="2684543" y="1732637"/>
                </a:cubicBezTo>
                <a:cubicBezTo>
                  <a:pt x="2663672" y="1723319"/>
                  <a:pt x="2649881" y="1709156"/>
                  <a:pt x="2649509" y="1683066"/>
                </a:cubicBezTo>
                <a:cubicBezTo>
                  <a:pt x="2649136" y="1671140"/>
                  <a:pt x="2640936" y="1656977"/>
                  <a:pt x="2631992" y="1647659"/>
                </a:cubicBezTo>
                <a:cubicBezTo>
                  <a:pt x="2608511" y="1623433"/>
                  <a:pt x="2604038" y="1597716"/>
                  <a:pt x="2617083" y="1567527"/>
                </a:cubicBezTo>
                <a:cubicBezTo>
                  <a:pt x="2624537" y="1550382"/>
                  <a:pt x="2632364" y="1533610"/>
                  <a:pt x="2640564" y="1516838"/>
                </a:cubicBezTo>
                <a:cubicBezTo>
                  <a:pt x="2653981" y="1489258"/>
                  <a:pt x="2656218" y="1460187"/>
                  <a:pt x="2646527" y="1431861"/>
                </a:cubicBezTo>
                <a:cubicBezTo>
                  <a:pt x="2640936" y="1415834"/>
                  <a:pt x="2630501" y="1399435"/>
                  <a:pt x="2617829" y="1387881"/>
                </a:cubicBezTo>
                <a:cubicBezTo>
                  <a:pt x="2564904" y="1338684"/>
                  <a:pt x="2500053" y="1310730"/>
                  <a:pt x="2432220" y="1289113"/>
                </a:cubicBezTo>
                <a:cubicBezTo>
                  <a:pt x="2422529" y="1286132"/>
                  <a:pt x="2413212" y="1283150"/>
                  <a:pt x="2411721" y="1298058"/>
                </a:cubicBezTo>
                <a:cubicBezTo>
                  <a:pt x="2403894" y="1384154"/>
                  <a:pt x="2396067" y="1470250"/>
                  <a:pt x="2408739" y="1555973"/>
                </a:cubicBezTo>
                <a:cubicBezTo>
                  <a:pt x="2413212" y="1587653"/>
                  <a:pt x="2424393" y="1618215"/>
                  <a:pt x="2433338" y="1649150"/>
                </a:cubicBezTo>
                <a:cubicBezTo>
                  <a:pt x="2442283" y="1680830"/>
                  <a:pt x="2458682" y="1708038"/>
                  <a:pt x="2481417" y="1731891"/>
                </a:cubicBezTo>
                <a:cubicBezTo>
                  <a:pt x="2492226" y="1743445"/>
                  <a:pt x="2501916" y="1757235"/>
                  <a:pt x="2508252" y="1771398"/>
                </a:cubicBezTo>
                <a:cubicBezTo>
                  <a:pt x="2517197" y="1791152"/>
                  <a:pt x="2511234" y="1802706"/>
                  <a:pt x="2490362" y="1807178"/>
                </a:cubicBezTo>
                <a:cubicBezTo>
                  <a:pt x="2469863" y="1811651"/>
                  <a:pt x="2448619" y="1813514"/>
                  <a:pt x="2427747" y="1814633"/>
                </a:cubicBezTo>
                <a:cubicBezTo>
                  <a:pt x="2411721" y="1815378"/>
                  <a:pt x="2395694" y="1812769"/>
                  <a:pt x="2379295" y="1812769"/>
                </a:cubicBezTo>
                <a:cubicBezTo>
                  <a:pt x="2354696" y="1813142"/>
                  <a:pt x="2339042" y="1802706"/>
                  <a:pt x="2328234" y="1779971"/>
                </a:cubicBezTo>
                <a:cubicBezTo>
                  <a:pt x="2324507" y="1771771"/>
                  <a:pt x="2312580" y="1763199"/>
                  <a:pt x="2303635" y="1762081"/>
                </a:cubicBezTo>
                <a:cubicBezTo>
                  <a:pt x="2281645" y="1759472"/>
                  <a:pt x="2268601" y="1747172"/>
                  <a:pt x="2260028" y="1728910"/>
                </a:cubicBezTo>
                <a:cubicBezTo>
                  <a:pt x="2245120" y="1697229"/>
                  <a:pt x="2241766" y="1663313"/>
                  <a:pt x="2242511" y="1629024"/>
                </a:cubicBezTo>
                <a:cubicBezTo>
                  <a:pt x="2242884" y="1618961"/>
                  <a:pt x="2243256" y="1609270"/>
                  <a:pt x="2244375" y="1599207"/>
                </a:cubicBezTo>
                <a:cubicBezTo>
                  <a:pt x="2251083" y="1550382"/>
                  <a:pt x="2238038" y="1506775"/>
                  <a:pt x="2215303" y="1463541"/>
                </a:cubicBezTo>
                <a:cubicBezTo>
                  <a:pt x="2199277" y="1433352"/>
                  <a:pt x="2191077" y="1399062"/>
                  <a:pt x="2181387" y="1365891"/>
                </a:cubicBezTo>
                <a:cubicBezTo>
                  <a:pt x="2158652" y="1287623"/>
                  <a:pt x="2117281" y="1218299"/>
                  <a:pt x="2074047" y="1150093"/>
                </a:cubicBezTo>
                <a:cubicBezTo>
                  <a:pt x="2056902" y="1123258"/>
                  <a:pt x="2047584" y="1122885"/>
                  <a:pt x="2017768" y="1132576"/>
                </a:cubicBezTo>
                <a:cubicBezTo>
                  <a:pt x="1936517" y="1158293"/>
                  <a:pt x="1855639" y="1187737"/>
                  <a:pt x="1772898" y="1207863"/>
                </a:cubicBezTo>
                <a:cubicBezTo>
                  <a:pt x="1701338" y="1225008"/>
                  <a:pt x="1627542" y="1232089"/>
                  <a:pt x="1554118" y="1241407"/>
                </a:cubicBezTo>
                <a:cubicBezTo>
                  <a:pt x="1490012" y="1249234"/>
                  <a:pt x="1425906" y="1256688"/>
                  <a:pt x="1361428" y="1259297"/>
                </a:cubicBezTo>
                <a:cubicBezTo>
                  <a:pt x="1259678" y="1263397"/>
                  <a:pt x="1159792" y="1244761"/>
                  <a:pt x="1059907" y="1228735"/>
                </a:cubicBezTo>
                <a:cubicBezTo>
                  <a:pt x="977165" y="1215317"/>
                  <a:pt x="894797" y="1200781"/>
                  <a:pt x="812801" y="1185500"/>
                </a:cubicBezTo>
                <a:cubicBezTo>
                  <a:pt x="795283" y="1182146"/>
                  <a:pt x="778511" y="1174692"/>
                  <a:pt x="761740" y="1169101"/>
                </a:cubicBezTo>
                <a:cubicBezTo>
                  <a:pt x="744968" y="1163511"/>
                  <a:pt x="731550" y="1167238"/>
                  <a:pt x="724841" y="1184010"/>
                </a:cubicBezTo>
                <a:cubicBezTo>
                  <a:pt x="672662" y="1311476"/>
                  <a:pt x="651418" y="1442297"/>
                  <a:pt x="686452" y="1578335"/>
                </a:cubicBezTo>
                <a:cubicBezTo>
                  <a:pt x="687571" y="1583180"/>
                  <a:pt x="688689" y="1588398"/>
                  <a:pt x="691298" y="1592498"/>
                </a:cubicBezTo>
                <a:cubicBezTo>
                  <a:pt x="726332" y="1647659"/>
                  <a:pt x="734905" y="1711392"/>
                  <a:pt x="749813" y="1773262"/>
                </a:cubicBezTo>
                <a:cubicBezTo>
                  <a:pt x="753913" y="1790406"/>
                  <a:pt x="766212" y="1805688"/>
                  <a:pt x="775903" y="1820969"/>
                </a:cubicBezTo>
                <a:cubicBezTo>
                  <a:pt x="784102" y="1834013"/>
                  <a:pt x="795656" y="1845195"/>
                  <a:pt x="802365" y="1858612"/>
                </a:cubicBezTo>
                <a:cubicBezTo>
                  <a:pt x="811683" y="1876502"/>
                  <a:pt x="806092" y="1889547"/>
                  <a:pt x="787084" y="1894765"/>
                </a:cubicBezTo>
                <a:cubicBezTo>
                  <a:pt x="744968" y="1906319"/>
                  <a:pt x="702106" y="1913400"/>
                  <a:pt x="658499" y="1907810"/>
                </a:cubicBezTo>
                <a:cubicBezTo>
                  <a:pt x="637628" y="1905201"/>
                  <a:pt x="623465" y="1893647"/>
                  <a:pt x="618620" y="1872030"/>
                </a:cubicBezTo>
                <a:cubicBezTo>
                  <a:pt x="616756" y="1864203"/>
                  <a:pt x="614147" y="1856376"/>
                  <a:pt x="610793" y="1849294"/>
                </a:cubicBezTo>
                <a:cubicBezTo>
                  <a:pt x="602966" y="1832895"/>
                  <a:pt x="594393" y="1831777"/>
                  <a:pt x="581349" y="1843704"/>
                </a:cubicBezTo>
                <a:cubicBezTo>
                  <a:pt x="570913" y="1853767"/>
                  <a:pt x="563459" y="1845567"/>
                  <a:pt x="558613" y="1838113"/>
                </a:cubicBezTo>
                <a:cubicBezTo>
                  <a:pt x="543705" y="1814260"/>
                  <a:pt x="530288" y="1789661"/>
                  <a:pt x="529915" y="1760590"/>
                </a:cubicBezTo>
                <a:cubicBezTo>
                  <a:pt x="529915" y="1740091"/>
                  <a:pt x="528797" y="1719219"/>
                  <a:pt x="531406" y="1699093"/>
                </a:cubicBezTo>
                <a:cubicBezTo>
                  <a:pt x="537742" y="1651386"/>
                  <a:pt x="526561" y="1607779"/>
                  <a:pt x="500471" y="1568272"/>
                </a:cubicBezTo>
                <a:cubicBezTo>
                  <a:pt x="482581" y="1541437"/>
                  <a:pt x="462827" y="1515720"/>
                  <a:pt x="444192" y="1489631"/>
                </a:cubicBezTo>
                <a:cubicBezTo>
                  <a:pt x="437483" y="1479940"/>
                  <a:pt x="430402" y="1470622"/>
                  <a:pt x="423693" y="1460932"/>
                </a:cubicBezTo>
                <a:cubicBezTo>
                  <a:pt x="398721" y="1425152"/>
                  <a:pt x="390149" y="1386763"/>
                  <a:pt x="405430" y="1344647"/>
                </a:cubicBezTo>
                <a:cubicBezTo>
                  <a:pt x="414375" y="1321539"/>
                  <a:pt x="414002" y="1298804"/>
                  <a:pt x="403567" y="1274205"/>
                </a:cubicBezTo>
                <a:close/>
                <a:moveTo>
                  <a:pt x="264546" y="140798"/>
                </a:moveTo>
                <a:cubicBezTo>
                  <a:pt x="253365" y="141544"/>
                  <a:pt x="244420" y="140426"/>
                  <a:pt x="236593" y="143034"/>
                </a:cubicBezTo>
                <a:cubicBezTo>
                  <a:pt x="216840" y="149371"/>
                  <a:pt x="197831" y="156825"/>
                  <a:pt x="178823" y="165024"/>
                </a:cubicBezTo>
                <a:cubicBezTo>
                  <a:pt x="175842" y="166515"/>
                  <a:pt x="172860" y="173969"/>
                  <a:pt x="173978" y="177324"/>
                </a:cubicBezTo>
                <a:cubicBezTo>
                  <a:pt x="175096" y="180305"/>
                  <a:pt x="182178" y="183287"/>
                  <a:pt x="186278" y="182914"/>
                </a:cubicBezTo>
                <a:cubicBezTo>
                  <a:pt x="197831" y="182169"/>
                  <a:pt x="209758" y="180305"/>
                  <a:pt x="220939" y="177324"/>
                </a:cubicBezTo>
                <a:cubicBezTo>
                  <a:pt x="239575" y="172851"/>
                  <a:pt x="256719" y="165024"/>
                  <a:pt x="264546" y="140798"/>
                </a:cubicBezTo>
                <a:close/>
              </a:path>
            </a:pathLst>
          </a:custGeom>
          <a:solidFill>
            <a:schemeClr val="accent1"/>
          </a:solidFill>
          <a:ln w="3721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xmlns="" id="{56D246A8-D4E8-4327-AC43-2680A48C0892}"/>
              </a:ext>
            </a:extLst>
          </p:cNvPr>
          <p:cNvSpPr/>
          <p:nvPr/>
        </p:nvSpPr>
        <p:spPr>
          <a:xfrm>
            <a:off x="861100" y="3548633"/>
            <a:ext cx="1190979" cy="867182"/>
          </a:xfrm>
          <a:custGeom>
            <a:avLst/>
            <a:gdLst>
              <a:gd name="connsiteX0" fmla="*/ 1436995 w 4069367"/>
              <a:gd name="connsiteY0" fmla="*/ 2963008 h 2963008"/>
              <a:gd name="connsiteX1" fmla="*/ 1309828 w 4069367"/>
              <a:gd name="connsiteY1" fmla="*/ 2963008 h 2963008"/>
              <a:gd name="connsiteX2" fmla="*/ 1265637 w 4069367"/>
              <a:gd name="connsiteY2" fmla="*/ 2959829 h 2963008"/>
              <a:gd name="connsiteX3" fmla="*/ 1244336 w 4069367"/>
              <a:gd name="connsiteY3" fmla="*/ 2922314 h 2963008"/>
              <a:gd name="connsiteX4" fmla="*/ 1263411 w 4069367"/>
              <a:gd name="connsiteY4" fmla="*/ 2891158 h 2963008"/>
              <a:gd name="connsiteX5" fmla="*/ 1284394 w 4069367"/>
              <a:gd name="connsiteY5" fmla="*/ 2858731 h 2963008"/>
              <a:gd name="connsiteX6" fmla="*/ 1181070 w 4069367"/>
              <a:gd name="connsiteY6" fmla="*/ 2858413 h 2963008"/>
              <a:gd name="connsiteX7" fmla="*/ 1144192 w 4069367"/>
              <a:gd name="connsiteY7" fmla="*/ 2850465 h 2963008"/>
              <a:gd name="connsiteX8" fmla="*/ 1133064 w 4069367"/>
              <a:gd name="connsiteY8" fmla="*/ 2820580 h 2963008"/>
              <a:gd name="connsiteX9" fmla="*/ 1143556 w 4069367"/>
              <a:gd name="connsiteY9" fmla="*/ 2804684 h 2963008"/>
              <a:gd name="connsiteX10" fmla="*/ 1210001 w 4069367"/>
              <a:gd name="connsiteY10" fmla="*/ 2741418 h 2963008"/>
              <a:gd name="connsiteX11" fmla="*/ 1263411 w 4069367"/>
              <a:gd name="connsiteY11" fmla="*/ 2663210 h 2963008"/>
              <a:gd name="connsiteX12" fmla="*/ 1324452 w 4069367"/>
              <a:gd name="connsiteY12" fmla="*/ 2399019 h 2963008"/>
              <a:gd name="connsiteX13" fmla="*/ 1308238 w 4069367"/>
              <a:gd name="connsiteY13" fmla="*/ 2246418 h 2963008"/>
              <a:gd name="connsiteX14" fmla="*/ 1291070 w 4069367"/>
              <a:gd name="connsiteY14" fmla="*/ 2174250 h 2963008"/>
              <a:gd name="connsiteX15" fmla="*/ 1278354 w 4069367"/>
              <a:gd name="connsiteY15" fmla="*/ 1941215 h 2963008"/>
              <a:gd name="connsiteX16" fmla="*/ 1248787 w 4069367"/>
              <a:gd name="connsiteY16" fmla="*/ 1897342 h 2963008"/>
              <a:gd name="connsiteX17" fmla="*/ 1158816 w 4069367"/>
              <a:gd name="connsiteY17" fmla="*/ 1811822 h 2963008"/>
              <a:gd name="connsiteX18" fmla="*/ 1109538 w 4069367"/>
              <a:gd name="connsiteY18" fmla="*/ 1712313 h 2963008"/>
              <a:gd name="connsiteX19" fmla="*/ 1054220 w 4069367"/>
              <a:gd name="connsiteY19" fmla="*/ 1598180 h 2963008"/>
              <a:gd name="connsiteX20" fmla="*/ 940087 w 4069367"/>
              <a:gd name="connsiteY20" fmla="*/ 1520290 h 2963008"/>
              <a:gd name="connsiteX21" fmla="*/ 916561 w 4069367"/>
              <a:gd name="connsiteY21" fmla="*/ 1517429 h 2963008"/>
              <a:gd name="connsiteX22" fmla="*/ 845983 w 4069367"/>
              <a:gd name="connsiteY22" fmla="*/ 1477371 h 2963008"/>
              <a:gd name="connsiteX23" fmla="*/ 811012 w 4069367"/>
              <a:gd name="connsiteY23" fmla="*/ 1408383 h 2963008"/>
              <a:gd name="connsiteX24" fmla="*/ 763324 w 4069367"/>
              <a:gd name="connsiteY24" fmla="*/ 1146735 h 2963008"/>
              <a:gd name="connsiteX25" fmla="*/ 699105 w 4069367"/>
              <a:gd name="connsiteY25" fmla="*/ 985550 h 2963008"/>
              <a:gd name="connsiteX26" fmla="*/ 668584 w 4069367"/>
              <a:gd name="connsiteY26" fmla="*/ 947082 h 2963008"/>
              <a:gd name="connsiteX27" fmla="*/ 597052 w 4069367"/>
              <a:gd name="connsiteY27" fmla="*/ 912111 h 2963008"/>
              <a:gd name="connsiteX28" fmla="*/ 442226 w 4069367"/>
              <a:gd name="connsiteY28" fmla="*/ 904798 h 2963008"/>
              <a:gd name="connsiteX29" fmla="*/ 295665 w 4069367"/>
              <a:gd name="connsiteY29" fmla="*/ 860925 h 2963008"/>
              <a:gd name="connsiteX30" fmla="*/ 254971 w 4069367"/>
              <a:gd name="connsiteY30" fmla="*/ 859972 h 2963008"/>
              <a:gd name="connsiteX31" fmla="*/ 114133 w 4069367"/>
              <a:gd name="connsiteY31" fmla="*/ 857111 h 2963008"/>
              <a:gd name="connsiteX32" fmla="*/ 52457 w 4069367"/>
              <a:gd name="connsiteY32" fmla="*/ 836446 h 2963008"/>
              <a:gd name="connsiteX33" fmla="*/ 3179 w 4069367"/>
              <a:gd name="connsiteY33" fmla="*/ 766821 h 2963008"/>
              <a:gd name="connsiteX34" fmla="*/ 4769 w 4069367"/>
              <a:gd name="connsiteY34" fmla="*/ 747746 h 2963008"/>
              <a:gd name="connsiteX35" fmla="*/ 0 w 4069367"/>
              <a:gd name="connsiteY35" fmla="*/ 696243 h 2963008"/>
              <a:gd name="connsiteX36" fmla="*/ 0 w 4069367"/>
              <a:gd name="connsiteY36" fmla="*/ 667631 h 2963008"/>
              <a:gd name="connsiteX37" fmla="*/ 31792 w 4069367"/>
              <a:gd name="connsiteY37" fmla="*/ 638064 h 2963008"/>
              <a:gd name="connsiteX38" fmla="*/ 140838 w 4069367"/>
              <a:gd name="connsiteY38" fmla="*/ 547139 h 2963008"/>
              <a:gd name="connsiteX39" fmla="*/ 236850 w 4069367"/>
              <a:gd name="connsiteY39" fmla="*/ 426648 h 2963008"/>
              <a:gd name="connsiteX40" fmla="*/ 255607 w 4069367"/>
              <a:gd name="connsiteY40" fmla="*/ 374191 h 2963008"/>
              <a:gd name="connsiteX41" fmla="*/ 254653 w 4069367"/>
              <a:gd name="connsiteY41" fmla="*/ 294711 h 2963008"/>
              <a:gd name="connsiteX42" fmla="*/ 298526 w 4069367"/>
              <a:gd name="connsiteY42" fmla="*/ 213324 h 2963008"/>
              <a:gd name="connsiteX43" fmla="*/ 329682 w 4069367"/>
              <a:gd name="connsiteY43" fmla="*/ 191387 h 2963008"/>
              <a:gd name="connsiteX44" fmla="*/ 362428 w 4069367"/>
              <a:gd name="connsiteY44" fmla="*/ 130665 h 2963008"/>
              <a:gd name="connsiteX45" fmla="*/ 365607 w 4069367"/>
              <a:gd name="connsiteY45" fmla="*/ 76619 h 2963008"/>
              <a:gd name="connsiteX46" fmla="*/ 403122 w 4069367"/>
              <a:gd name="connsiteY46" fmla="*/ 38468 h 2963008"/>
              <a:gd name="connsiteX47" fmla="*/ 468295 w 4069367"/>
              <a:gd name="connsiteY47" fmla="*/ 48642 h 2963008"/>
              <a:gd name="connsiteX48" fmla="*/ 507717 w 4069367"/>
              <a:gd name="connsiteY48" fmla="*/ 60723 h 2963008"/>
              <a:gd name="connsiteX49" fmla="*/ 556041 w 4069367"/>
              <a:gd name="connsiteY49" fmla="*/ 42283 h 2963008"/>
              <a:gd name="connsiteX50" fmla="*/ 610405 w 4069367"/>
              <a:gd name="connsiteY50" fmla="*/ 0 h 2963008"/>
              <a:gd name="connsiteX51" fmla="*/ 639018 w 4069367"/>
              <a:gd name="connsiteY51" fmla="*/ 0 h 2963008"/>
              <a:gd name="connsiteX52" fmla="*/ 653960 w 4069367"/>
              <a:gd name="connsiteY52" fmla="*/ 4451 h 2963008"/>
              <a:gd name="connsiteX53" fmla="*/ 752515 w 4069367"/>
              <a:gd name="connsiteY53" fmla="*/ 76301 h 2963008"/>
              <a:gd name="connsiteX54" fmla="*/ 814509 w 4069367"/>
              <a:gd name="connsiteY54" fmla="*/ 136069 h 2963008"/>
              <a:gd name="connsiteX55" fmla="*/ 856157 w 4069367"/>
              <a:gd name="connsiteY55" fmla="*/ 159278 h 2963008"/>
              <a:gd name="connsiteX56" fmla="*/ 932775 w 4069367"/>
              <a:gd name="connsiteY56" fmla="*/ 156734 h 2963008"/>
              <a:gd name="connsiteX57" fmla="*/ 1045319 w 4069367"/>
              <a:gd name="connsiteY57" fmla="*/ 88064 h 2963008"/>
              <a:gd name="connsiteX58" fmla="*/ 1189654 w 4069367"/>
              <a:gd name="connsiteY58" fmla="*/ 77572 h 2963008"/>
              <a:gd name="connsiteX59" fmla="*/ 1222082 w 4069367"/>
              <a:gd name="connsiteY59" fmla="*/ 139885 h 2963008"/>
              <a:gd name="connsiteX60" fmla="*/ 1133382 w 4069367"/>
              <a:gd name="connsiteY60" fmla="*/ 298844 h 2963008"/>
              <a:gd name="connsiteX61" fmla="*/ 1032602 w 4069367"/>
              <a:gd name="connsiteY61" fmla="*/ 331590 h 2963008"/>
              <a:gd name="connsiteX62" fmla="*/ 1005897 w 4069367"/>
              <a:gd name="connsiteY62" fmla="*/ 327457 h 2963008"/>
              <a:gd name="connsiteX63" fmla="*/ 981099 w 4069367"/>
              <a:gd name="connsiteY63" fmla="*/ 323960 h 2963008"/>
              <a:gd name="connsiteX64" fmla="*/ 979191 w 4069367"/>
              <a:gd name="connsiteY64" fmla="*/ 330318 h 2963008"/>
              <a:gd name="connsiteX65" fmla="*/ 1065030 w 4069367"/>
              <a:gd name="connsiteY65" fmla="*/ 364971 h 2963008"/>
              <a:gd name="connsiteX66" fmla="*/ 1276764 w 4069367"/>
              <a:gd name="connsiteY66" fmla="*/ 348122 h 2963008"/>
              <a:gd name="connsiteX67" fmla="*/ 1460839 w 4069367"/>
              <a:gd name="connsiteY67" fmla="*/ 326185 h 2963008"/>
              <a:gd name="connsiteX68" fmla="*/ 1645232 w 4069367"/>
              <a:gd name="connsiteY68" fmla="*/ 349711 h 2963008"/>
              <a:gd name="connsiteX69" fmla="*/ 2013701 w 4069367"/>
              <a:gd name="connsiteY69" fmla="*/ 399307 h 2963008"/>
              <a:gd name="connsiteX70" fmla="*/ 2292834 w 4069367"/>
              <a:gd name="connsiteY70" fmla="*/ 433642 h 2963008"/>
              <a:gd name="connsiteX71" fmla="*/ 2492170 w 4069367"/>
              <a:gd name="connsiteY71" fmla="*/ 450492 h 2963008"/>
              <a:gd name="connsiteX72" fmla="*/ 2658123 w 4069367"/>
              <a:gd name="connsiteY72" fmla="*/ 461937 h 2963008"/>
              <a:gd name="connsiteX73" fmla="*/ 2719800 w 4069367"/>
              <a:gd name="connsiteY73" fmla="*/ 463526 h 2963008"/>
              <a:gd name="connsiteX74" fmla="*/ 2914684 w 4069367"/>
              <a:gd name="connsiteY74" fmla="*/ 501041 h 2963008"/>
              <a:gd name="connsiteX75" fmla="*/ 3240234 w 4069367"/>
              <a:gd name="connsiteY75" fmla="*/ 505174 h 2963008"/>
              <a:gd name="connsiteX76" fmla="*/ 3427170 w 4069367"/>
              <a:gd name="connsiteY76" fmla="*/ 528064 h 2963008"/>
              <a:gd name="connsiteX77" fmla="*/ 3570552 w 4069367"/>
              <a:gd name="connsiteY77" fmla="*/ 606590 h 2963008"/>
              <a:gd name="connsiteX78" fmla="*/ 3643355 w 4069367"/>
              <a:gd name="connsiteY78" fmla="*/ 711186 h 2963008"/>
              <a:gd name="connsiteX79" fmla="*/ 3656072 w 4069367"/>
              <a:gd name="connsiteY79" fmla="*/ 755376 h 2963008"/>
              <a:gd name="connsiteX80" fmla="*/ 3717112 w 4069367"/>
              <a:gd name="connsiteY80" fmla="*/ 905434 h 2963008"/>
              <a:gd name="connsiteX81" fmla="*/ 3768933 w 4069367"/>
              <a:gd name="connsiteY81" fmla="*/ 1217313 h 2963008"/>
              <a:gd name="connsiteX82" fmla="*/ 3775610 w 4069367"/>
              <a:gd name="connsiteY82" fmla="*/ 1476099 h 2963008"/>
              <a:gd name="connsiteX83" fmla="*/ 3894829 w 4069367"/>
              <a:gd name="connsiteY83" fmla="*/ 1732978 h 2963008"/>
              <a:gd name="connsiteX84" fmla="*/ 3963500 w 4069367"/>
              <a:gd name="connsiteY84" fmla="*/ 1799106 h 2963008"/>
              <a:gd name="connsiteX85" fmla="*/ 4059512 w 4069367"/>
              <a:gd name="connsiteY85" fmla="*/ 1962834 h 2963008"/>
              <a:gd name="connsiteX86" fmla="*/ 4070639 w 4069367"/>
              <a:gd name="connsiteY86" fmla="*/ 2018788 h 2963008"/>
              <a:gd name="connsiteX87" fmla="*/ 4070639 w 4069367"/>
              <a:gd name="connsiteY87" fmla="*/ 2085551 h 2963008"/>
              <a:gd name="connsiteX88" fmla="*/ 4047748 w 4069367"/>
              <a:gd name="connsiteY88" fmla="*/ 2175840 h 2963008"/>
              <a:gd name="connsiteX89" fmla="*/ 4035032 w 4069367"/>
              <a:gd name="connsiteY89" fmla="*/ 2204771 h 2963008"/>
              <a:gd name="connsiteX90" fmla="*/ 4028355 w 4069367"/>
              <a:gd name="connsiteY90" fmla="*/ 2132285 h 2963008"/>
              <a:gd name="connsiteX91" fmla="*/ 3973991 w 4069367"/>
              <a:gd name="connsiteY91" fmla="*/ 2033094 h 2963008"/>
              <a:gd name="connsiteX92" fmla="*/ 3847459 w 4069367"/>
              <a:gd name="connsiteY92" fmla="*/ 1902747 h 2963008"/>
              <a:gd name="connsiteX93" fmla="*/ 3740003 w 4069367"/>
              <a:gd name="connsiteY93" fmla="*/ 1587053 h 2963008"/>
              <a:gd name="connsiteX94" fmla="*/ 3731101 w 4069367"/>
              <a:gd name="connsiteY94" fmla="*/ 1325088 h 2963008"/>
              <a:gd name="connsiteX95" fmla="*/ 3659887 w 4069367"/>
              <a:gd name="connsiteY95" fmla="*/ 896850 h 2963008"/>
              <a:gd name="connsiteX96" fmla="*/ 3636997 w 4069367"/>
              <a:gd name="connsiteY96" fmla="*/ 848209 h 2963008"/>
              <a:gd name="connsiteX97" fmla="*/ 3623962 w 4069367"/>
              <a:gd name="connsiteY97" fmla="*/ 876504 h 2963008"/>
              <a:gd name="connsiteX98" fmla="*/ 3552430 w 4069367"/>
              <a:gd name="connsiteY98" fmla="*/ 1313007 h 2963008"/>
              <a:gd name="connsiteX99" fmla="*/ 3551477 w 4069367"/>
              <a:gd name="connsiteY99" fmla="*/ 1597545 h 2963008"/>
              <a:gd name="connsiteX100" fmla="*/ 3620783 w 4069367"/>
              <a:gd name="connsiteY100" fmla="*/ 1843614 h 2963008"/>
              <a:gd name="connsiteX101" fmla="*/ 3633818 w 4069367"/>
              <a:gd name="connsiteY101" fmla="*/ 1943759 h 2963008"/>
              <a:gd name="connsiteX102" fmla="*/ 3617922 w 4069367"/>
              <a:gd name="connsiteY102" fmla="*/ 2030869 h 2963008"/>
              <a:gd name="connsiteX103" fmla="*/ 3615696 w 4069367"/>
              <a:gd name="connsiteY103" fmla="*/ 2442574 h 2963008"/>
              <a:gd name="connsiteX104" fmla="*/ 3663384 w 4069367"/>
              <a:gd name="connsiteY104" fmla="*/ 2606621 h 2963008"/>
              <a:gd name="connsiteX105" fmla="*/ 3667199 w 4069367"/>
              <a:gd name="connsiteY105" fmla="*/ 2629511 h 2963008"/>
              <a:gd name="connsiteX106" fmla="*/ 3644627 w 4069367"/>
              <a:gd name="connsiteY106" fmla="*/ 2635233 h 2963008"/>
              <a:gd name="connsiteX107" fmla="*/ 3638269 w 4069367"/>
              <a:gd name="connsiteY107" fmla="*/ 2634279 h 2963008"/>
              <a:gd name="connsiteX108" fmla="*/ 3613153 w 4069367"/>
              <a:gd name="connsiteY108" fmla="*/ 2656216 h 2963008"/>
              <a:gd name="connsiteX109" fmla="*/ 3624280 w 4069367"/>
              <a:gd name="connsiteY109" fmla="*/ 2722979 h 2963008"/>
              <a:gd name="connsiteX110" fmla="*/ 3578817 w 4069367"/>
              <a:gd name="connsiteY110" fmla="*/ 2799598 h 2963008"/>
              <a:gd name="connsiteX111" fmla="*/ 3406188 w 4069367"/>
              <a:gd name="connsiteY111" fmla="*/ 2797372 h 2963008"/>
              <a:gd name="connsiteX112" fmla="*/ 3389656 w 4069367"/>
              <a:gd name="connsiteY112" fmla="*/ 2769077 h 2963008"/>
              <a:gd name="connsiteX113" fmla="*/ 3405870 w 4069367"/>
              <a:gd name="connsiteY113" fmla="*/ 2736650 h 2963008"/>
              <a:gd name="connsiteX114" fmla="*/ 3483442 w 4069367"/>
              <a:gd name="connsiteY114" fmla="*/ 2541447 h 2963008"/>
              <a:gd name="connsiteX115" fmla="*/ 3496477 w 4069367"/>
              <a:gd name="connsiteY115" fmla="*/ 2224482 h 2963008"/>
              <a:gd name="connsiteX116" fmla="*/ 3486303 w 4069367"/>
              <a:gd name="connsiteY116" fmla="*/ 2180291 h 2963008"/>
              <a:gd name="connsiteX117" fmla="*/ 3421130 w 4069367"/>
              <a:gd name="connsiteY117" fmla="*/ 1995262 h 2963008"/>
              <a:gd name="connsiteX118" fmla="*/ 3413499 w 4069367"/>
              <a:gd name="connsiteY118" fmla="*/ 1971100 h 2963008"/>
              <a:gd name="connsiteX119" fmla="*/ 3357228 w 4069367"/>
              <a:gd name="connsiteY119" fmla="*/ 1821042 h 2963008"/>
              <a:gd name="connsiteX120" fmla="*/ 3338471 w 4069367"/>
              <a:gd name="connsiteY120" fmla="*/ 1783210 h 2963008"/>
              <a:gd name="connsiteX121" fmla="*/ 3315581 w 4069367"/>
              <a:gd name="connsiteY121" fmla="*/ 1848701 h 2963008"/>
              <a:gd name="connsiteX122" fmla="*/ 3321303 w 4069367"/>
              <a:gd name="connsiteY122" fmla="*/ 1983817 h 2963008"/>
              <a:gd name="connsiteX123" fmla="*/ 3310494 w 4069367"/>
              <a:gd name="connsiteY123" fmla="*/ 2119886 h 2963008"/>
              <a:gd name="connsiteX124" fmla="*/ 3307315 w 4069367"/>
              <a:gd name="connsiteY124" fmla="*/ 2436216 h 2963008"/>
              <a:gd name="connsiteX125" fmla="*/ 3318124 w 4069367"/>
              <a:gd name="connsiteY125" fmla="*/ 2491852 h 2963008"/>
              <a:gd name="connsiteX126" fmla="*/ 3284742 w 4069367"/>
              <a:gd name="connsiteY126" fmla="*/ 2552256 h 2963008"/>
              <a:gd name="connsiteX127" fmla="*/ 3258355 w 4069367"/>
              <a:gd name="connsiteY127" fmla="*/ 2575464 h 2963008"/>
              <a:gd name="connsiteX128" fmla="*/ 3250407 w 4069367"/>
              <a:gd name="connsiteY128" fmla="*/ 2626967 h 2963008"/>
              <a:gd name="connsiteX129" fmla="*/ 3197632 w 4069367"/>
              <a:gd name="connsiteY129" fmla="*/ 2694366 h 2963008"/>
              <a:gd name="connsiteX130" fmla="*/ 3038991 w 4069367"/>
              <a:gd name="connsiteY130" fmla="*/ 2693730 h 2963008"/>
              <a:gd name="connsiteX131" fmla="*/ 3026910 w 4069367"/>
              <a:gd name="connsiteY131" fmla="*/ 2664482 h 2963008"/>
              <a:gd name="connsiteX132" fmla="*/ 3037401 w 4069367"/>
              <a:gd name="connsiteY132" fmla="*/ 2652401 h 2963008"/>
              <a:gd name="connsiteX133" fmla="*/ 3113384 w 4069367"/>
              <a:gd name="connsiteY133" fmla="*/ 2569106 h 2963008"/>
              <a:gd name="connsiteX134" fmla="*/ 3156939 w 4069367"/>
              <a:gd name="connsiteY134" fmla="*/ 2468644 h 2963008"/>
              <a:gd name="connsiteX135" fmla="*/ 3169020 w 4069367"/>
              <a:gd name="connsiteY135" fmla="*/ 2367863 h 2963008"/>
              <a:gd name="connsiteX136" fmla="*/ 3163933 w 4069367"/>
              <a:gd name="connsiteY136" fmla="*/ 2145002 h 2963008"/>
              <a:gd name="connsiteX137" fmla="*/ 3154395 w 4069367"/>
              <a:gd name="connsiteY137" fmla="*/ 2064886 h 2963008"/>
              <a:gd name="connsiteX138" fmla="*/ 3170609 w 4069367"/>
              <a:gd name="connsiteY138" fmla="*/ 1876678 h 2963008"/>
              <a:gd name="connsiteX139" fmla="*/ 3164569 w 4069367"/>
              <a:gd name="connsiteY139" fmla="*/ 1793701 h 2963008"/>
              <a:gd name="connsiteX140" fmla="*/ 3135002 w 4069367"/>
              <a:gd name="connsiteY140" fmla="*/ 1843932 h 2963008"/>
              <a:gd name="connsiteX141" fmla="*/ 3066968 w 4069367"/>
              <a:gd name="connsiteY141" fmla="*/ 1920233 h 2963008"/>
              <a:gd name="connsiteX142" fmla="*/ 3039944 w 4069367"/>
              <a:gd name="connsiteY142" fmla="*/ 1972054 h 2963008"/>
              <a:gd name="connsiteX143" fmla="*/ 3025002 w 4069367"/>
              <a:gd name="connsiteY143" fmla="*/ 2060753 h 2963008"/>
              <a:gd name="connsiteX144" fmla="*/ 3014193 w 4069367"/>
              <a:gd name="connsiteY144" fmla="*/ 2073470 h 2963008"/>
              <a:gd name="connsiteX145" fmla="*/ 2996389 w 4069367"/>
              <a:gd name="connsiteY145" fmla="*/ 2060753 h 2963008"/>
              <a:gd name="connsiteX146" fmla="*/ 2993210 w 4069367"/>
              <a:gd name="connsiteY146" fmla="*/ 2039135 h 2963008"/>
              <a:gd name="connsiteX147" fmla="*/ 2993210 w 4069367"/>
              <a:gd name="connsiteY147" fmla="*/ 1951071 h 2963008"/>
              <a:gd name="connsiteX148" fmla="*/ 2971592 w 4069367"/>
              <a:gd name="connsiteY148" fmla="*/ 1998759 h 2963008"/>
              <a:gd name="connsiteX149" fmla="*/ 2973499 w 4069367"/>
              <a:gd name="connsiteY149" fmla="*/ 2062025 h 2963008"/>
              <a:gd name="connsiteX150" fmla="*/ 2966505 w 4069367"/>
              <a:gd name="connsiteY150" fmla="*/ 2073470 h 2963008"/>
              <a:gd name="connsiteX151" fmla="*/ 2926765 w 4069367"/>
              <a:gd name="connsiteY151" fmla="*/ 2042632 h 2963008"/>
              <a:gd name="connsiteX152" fmla="*/ 2926129 w 4069367"/>
              <a:gd name="connsiteY152" fmla="*/ 1974279 h 2963008"/>
              <a:gd name="connsiteX153" fmla="*/ 2900060 w 4069367"/>
              <a:gd name="connsiteY153" fmla="*/ 1943759 h 2963008"/>
              <a:gd name="connsiteX154" fmla="*/ 2883210 w 4069367"/>
              <a:gd name="connsiteY154" fmla="*/ 1974279 h 2963008"/>
              <a:gd name="connsiteX155" fmla="*/ 2882892 w 4069367"/>
              <a:gd name="connsiteY155" fmla="*/ 2051216 h 2963008"/>
              <a:gd name="connsiteX156" fmla="*/ 2843470 w 4069367"/>
              <a:gd name="connsiteY156" fmla="*/ 2026100 h 2963008"/>
              <a:gd name="connsiteX157" fmla="*/ 2843470 w 4069367"/>
              <a:gd name="connsiteY157" fmla="*/ 1945348 h 2963008"/>
              <a:gd name="connsiteX158" fmla="*/ 2825667 w 4069367"/>
              <a:gd name="connsiteY158" fmla="*/ 1958701 h 2963008"/>
              <a:gd name="connsiteX159" fmla="*/ 2824077 w 4069367"/>
              <a:gd name="connsiteY159" fmla="*/ 2020695 h 2963008"/>
              <a:gd name="connsiteX160" fmla="*/ 2817719 w 4069367"/>
              <a:gd name="connsiteY160" fmla="*/ 2037227 h 2963008"/>
              <a:gd name="connsiteX161" fmla="*/ 2796100 w 4069367"/>
              <a:gd name="connsiteY161" fmla="*/ 2029279 h 2963008"/>
              <a:gd name="connsiteX162" fmla="*/ 2789742 w 4069367"/>
              <a:gd name="connsiteY162" fmla="*/ 1997805 h 2963008"/>
              <a:gd name="connsiteX163" fmla="*/ 2748730 w 4069367"/>
              <a:gd name="connsiteY163" fmla="*/ 1912603 h 2963008"/>
              <a:gd name="connsiteX164" fmla="*/ 2654944 w 4069367"/>
              <a:gd name="connsiteY164" fmla="*/ 1823903 h 2963008"/>
              <a:gd name="connsiteX165" fmla="*/ 2611707 w 4069367"/>
              <a:gd name="connsiteY165" fmla="*/ 1811504 h 2963008"/>
              <a:gd name="connsiteX166" fmla="*/ 2575146 w 4069367"/>
              <a:gd name="connsiteY166" fmla="*/ 1826764 h 2963008"/>
              <a:gd name="connsiteX167" fmla="*/ 2288701 w 4069367"/>
              <a:gd name="connsiteY167" fmla="*/ 1850926 h 2963008"/>
              <a:gd name="connsiteX168" fmla="*/ 2034684 w 4069367"/>
              <a:gd name="connsiteY168" fmla="*/ 1809915 h 2963008"/>
              <a:gd name="connsiteX169" fmla="*/ 1846157 w 4069367"/>
              <a:gd name="connsiteY169" fmla="*/ 1743787 h 2963008"/>
              <a:gd name="connsiteX170" fmla="*/ 1814683 w 4069367"/>
              <a:gd name="connsiteY170" fmla="*/ 1735204 h 2963008"/>
              <a:gd name="connsiteX171" fmla="*/ 1727891 w 4069367"/>
              <a:gd name="connsiteY171" fmla="*/ 1805146 h 2963008"/>
              <a:gd name="connsiteX172" fmla="*/ 1619481 w 4069367"/>
              <a:gd name="connsiteY172" fmla="*/ 2168846 h 2963008"/>
              <a:gd name="connsiteX173" fmla="*/ 1571793 w 4069367"/>
              <a:gd name="connsiteY173" fmla="*/ 2320175 h 2963008"/>
              <a:gd name="connsiteX174" fmla="*/ 1553990 w 4069367"/>
              <a:gd name="connsiteY174" fmla="*/ 2584684 h 2963008"/>
              <a:gd name="connsiteX175" fmla="*/ 1590232 w 4069367"/>
              <a:gd name="connsiteY175" fmla="*/ 2730927 h 2963008"/>
              <a:gd name="connsiteX176" fmla="*/ 1561620 w 4069367"/>
              <a:gd name="connsiteY176" fmla="*/ 2783702 h 2963008"/>
              <a:gd name="connsiteX177" fmla="*/ 1537458 w 4069367"/>
              <a:gd name="connsiteY177" fmla="*/ 2763355 h 2963008"/>
              <a:gd name="connsiteX178" fmla="*/ 1539047 w 4069367"/>
              <a:gd name="connsiteY178" fmla="*/ 2736968 h 2963008"/>
              <a:gd name="connsiteX179" fmla="*/ 1509799 w 4069367"/>
              <a:gd name="connsiteY179" fmla="*/ 2790696 h 2963008"/>
              <a:gd name="connsiteX180" fmla="*/ 1526649 w 4069367"/>
              <a:gd name="connsiteY180" fmla="*/ 2833297 h 2963008"/>
              <a:gd name="connsiteX181" fmla="*/ 1450348 w 4069367"/>
              <a:gd name="connsiteY181" fmla="*/ 2959511 h 2963008"/>
              <a:gd name="connsiteX182" fmla="*/ 1436995 w 4069367"/>
              <a:gd name="connsiteY182" fmla="*/ 2963008 h 29630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</a:cxnLst>
            <a:rect l="l" t="t" r="r" b="b"/>
            <a:pathLst>
              <a:path w="4069367" h="2963008">
                <a:moveTo>
                  <a:pt x="1436995" y="2963008"/>
                </a:moveTo>
                <a:cubicBezTo>
                  <a:pt x="1394712" y="2963008"/>
                  <a:pt x="1352111" y="2963008"/>
                  <a:pt x="1309828" y="2963008"/>
                </a:cubicBezTo>
                <a:cubicBezTo>
                  <a:pt x="1295203" y="2962054"/>
                  <a:pt x="1280579" y="2960783"/>
                  <a:pt x="1265637" y="2959829"/>
                </a:cubicBezTo>
                <a:cubicBezTo>
                  <a:pt x="1240839" y="2957921"/>
                  <a:pt x="1232891" y="2944569"/>
                  <a:pt x="1244336" y="2922314"/>
                </a:cubicBezTo>
                <a:cubicBezTo>
                  <a:pt x="1249741" y="2911505"/>
                  <a:pt x="1256735" y="2901332"/>
                  <a:pt x="1263411" y="2891158"/>
                </a:cubicBezTo>
                <a:cubicBezTo>
                  <a:pt x="1269452" y="2881621"/>
                  <a:pt x="1275492" y="2872401"/>
                  <a:pt x="1284394" y="2858731"/>
                </a:cubicBezTo>
                <a:cubicBezTo>
                  <a:pt x="1246562" y="2858731"/>
                  <a:pt x="1213816" y="2859367"/>
                  <a:pt x="1181070" y="2858413"/>
                </a:cubicBezTo>
                <a:cubicBezTo>
                  <a:pt x="1168671" y="2858095"/>
                  <a:pt x="1155955" y="2854916"/>
                  <a:pt x="1144192" y="2850465"/>
                </a:cubicBezTo>
                <a:cubicBezTo>
                  <a:pt x="1130203" y="2845378"/>
                  <a:pt x="1126706" y="2834251"/>
                  <a:pt x="1133064" y="2820580"/>
                </a:cubicBezTo>
                <a:cubicBezTo>
                  <a:pt x="1135608" y="2814858"/>
                  <a:pt x="1139105" y="2809135"/>
                  <a:pt x="1143556" y="2804684"/>
                </a:cubicBezTo>
                <a:cubicBezTo>
                  <a:pt x="1165492" y="2783066"/>
                  <a:pt x="1186475" y="2760812"/>
                  <a:pt x="1210001" y="2741418"/>
                </a:cubicBezTo>
                <a:cubicBezTo>
                  <a:pt x="1235752" y="2720118"/>
                  <a:pt x="1255781" y="2696592"/>
                  <a:pt x="1263411" y="2663210"/>
                </a:cubicBezTo>
                <a:cubicBezTo>
                  <a:pt x="1283758" y="2575147"/>
                  <a:pt x="1305695" y="2487401"/>
                  <a:pt x="1324452" y="2399019"/>
                </a:cubicBezTo>
                <a:cubicBezTo>
                  <a:pt x="1335579" y="2347198"/>
                  <a:pt x="1328585" y="2296331"/>
                  <a:pt x="1308238" y="2246418"/>
                </a:cubicBezTo>
                <a:cubicBezTo>
                  <a:pt x="1299018" y="2223528"/>
                  <a:pt x="1292660" y="2198730"/>
                  <a:pt x="1291070" y="2174250"/>
                </a:cubicBezTo>
                <a:cubicBezTo>
                  <a:pt x="1285348" y="2096678"/>
                  <a:pt x="1281851" y="2018788"/>
                  <a:pt x="1278354" y="1941215"/>
                </a:cubicBezTo>
                <a:cubicBezTo>
                  <a:pt x="1277400" y="1919597"/>
                  <a:pt x="1268816" y="1905926"/>
                  <a:pt x="1248787" y="1897342"/>
                </a:cubicBezTo>
                <a:cubicBezTo>
                  <a:pt x="1208729" y="1879857"/>
                  <a:pt x="1177891" y="1851880"/>
                  <a:pt x="1158816" y="1811822"/>
                </a:cubicBezTo>
                <a:cubicBezTo>
                  <a:pt x="1142920" y="1778441"/>
                  <a:pt x="1125752" y="1745377"/>
                  <a:pt x="1109538" y="1712313"/>
                </a:cubicBezTo>
                <a:cubicBezTo>
                  <a:pt x="1091099" y="1674163"/>
                  <a:pt x="1073296" y="1635695"/>
                  <a:pt x="1054220" y="1598180"/>
                </a:cubicBezTo>
                <a:cubicBezTo>
                  <a:pt x="1030694" y="1551764"/>
                  <a:pt x="991908" y="1526013"/>
                  <a:pt x="940087" y="1520290"/>
                </a:cubicBezTo>
                <a:cubicBezTo>
                  <a:pt x="932139" y="1519336"/>
                  <a:pt x="924191" y="1518065"/>
                  <a:pt x="916561" y="1517429"/>
                </a:cubicBezTo>
                <a:cubicBezTo>
                  <a:pt x="886677" y="1515521"/>
                  <a:pt x="861879" y="1502805"/>
                  <a:pt x="845983" y="1477371"/>
                </a:cubicBezTo>
                <a:cubicBezTo>
                  <a:pt x="832313" y="1455435"/>
                  <a:pt x="819914" y="1432227"/>
                  <a:pt x="811012" y="1408383"/>
                </a:cubicBezTo>
                <a:cubicBezTo>
                  <a:pt x="780174" y="1324134"/>
                  <a:pt x="768093" y="1235752"/>
                  <a:pt x="763324" y="1146735"/>
                </a:cubicBezTo>
                <a:cubicBezTo>
                  <a:pt x="760145" y="1085059"/>
                  <a:pt x="743613" y="1030377"/>
                  <a:pt x="699105" y="985550"/>
                </a:cubicBezTo>
                <a:cubicBezTo>
                  <a:pt x="687659" y="974105"/>
                  <a:pt x="675896" y="961388"/>
                  <a:pt x="668584" y="947082"/>
                </a:cubicBezTo>
                <a:cubicBezTo>
                  <a:pt x="653324" y="915608"/>
                  <a:pt x="632024" y="909567"/>
                  <a:pt x="597052" y="912111"/>
                </a:cubicBezTo>
                <a:cubicBezTo>
                  <a:pt x="545867" y="915608"/>
                  <a:pt x="493729" y="909249"/>
                  <a:pt x="442226" y="904798"/>
                </a:cubicBezTo>
                <a:cubicBezTo>
                  <a:pt x="390723" y="900030"/>
                  <a:pt x="341445" y="886995"/>
                  <a:pt x="295665" y="860925"/>
                </a:cubicBezTo>
                <a:cubicBezTo>
                  <a:pt x="285174" y="854885"/>
                  <a:pt x="267052" y="855521"/>
                  <a:pt x="254971" y="859972"/>
                </a:cubicBezTo>
                <a:cubicBezTo>
                  <a:pt x="207283" y="877775"/>
                  <a:pt x="160867" y="876186"/>
                  <a:pt x="114133" y="857111"/>
                </a:cubicBezTo>
                <a:cubicBezTo>
                  <a:pt x="94104" y="848845"/>
                  <a:pt x="73439" y="842168"/>
                  <a:pt x="52457" y="836446"/>
                </a:cubicBezTo>
                <a:cubicBezTo>
                  <a:pt x="12399" y="824047"/>
                  <a:pt x="636" y="808469"/>
                  <a:pt x="3179" y="766821"/>
                </a:cubicBezTo>
                <a:cubicBezTo>
                  <a:pt x="3497" y="760463"/>
                  <a:pt x="5087" y="754105"/>
                  <a:pt x="4769" y="747746"/>
                </a:cubicBezTo>
                <a:cubicBezTo>
                  <a:pt x="3497" y="730579"/>
                  <a:pt x="1590" y="713411"/>
                  <a:pt x="0" y="696243"/>
                </a:cubicBezTo>
                <a:cubicBezTo>
                  <a:pt x="0" y="686706"/>
                  <a:pt x="0" y="677168"/>
                  <a:pt x="0" y="667631"/>
                </a:cubicBezTo>
                <a:cubicBezTo>
                  <a:pt x="10491" y="657457"/>
                  <a:pt x="19393" y="644422"/>
                  <a:pt x="31792" y="638064"/>
                </a:cubicBezTo>
                <a:cubicBezTo>
                  <a:pt x="75347" y="615810"/>
                  <a:pt x="110318" y="584018"/>
                  <a:pt x="140838" y="547139"/>
                </a:cubicBezTo>
                <a:cubicBezTo>
                  <a:pt x="173902" y="507717"/>
                  <a:pt x="204422" y="466706"/>
                  <a:pt x="236850" y="426648"/>
                </a:cubicBezTo>
                <a:cubicBezTo>
                  <a:pt x="249567" y="411070"/>
                  <a:pt x="255925" y="393902"/>
                  <a:pt x="255607" y="374191"/>
                </a:cubicBezTo>
                <a:cubicBezTo>
                  <a:pt x="255289" y="347804"/>
                  <a:pt x="254335" y="321099"/>
                  <a:pt x="254653" y="294711"/>
                </a:cubicBezTo>
                <a:cubicBezTo>
                  <a:pt x="255289" y="260376"/>
                  <a:pt x="268324" y="232081"/>
                  <a:pt x="298526" y="213324"/>
                </a:cubicBezTo>
                <a:cubicBezTo>
                  <a:pt x="309336" y="206648"/>
                  <a:pt x="319191" y="198700"/>
                  <a:pt x="329682" y="191387"/>
                </a:cubicBezTo>
                <a:cubicBezTo>
                  <a:pt x="350665" y="176445"/>
                  <a:pt x="360838" y="156098"/>
                  <a:pt x="362428" y="130665"/>
                </a:cubicBezTo>
                <a:cubicBezTo>
                  <a:pt x="363382" y="112543"/>
                  <a:pt x="364336" y="94740"/>
                  <a:pt x="365607" y="76619"/>
                </a:cubicBezTo>
                <a:cubicBezTo>
                  <a:pt x="367197" y="51821"/>
                  <a:pt x="378324" y="38150"/>
                  <a:pt x="403122" y="38468"/>
                </a:cubicBezTo>
                <a:cubicBezTo>
                  <a:pt x="425058" y="38786"/>
                  <a:pt x="446677" y="44191"/>
                  <a:pt x="468295" y="48642"/>
                </a:cubicBezTo>
                <a:cubicBezTo>
                  <a:pt x="481648" y="51503"/>
                  <a:pt x="494365" y="57225"/>
                  <a:pt x="507717" y="60723"/>
                </a:cubicBezTo>
                <a:cubicBezTo>
                  <a:pt x="528064" y="66127"/>
                  <a:pt x="545867" y="59769"/>
                  <a:pt x="556041" y="42283"/>
                </a:cubicBezTo>
                <a:cubicBezTo>
                  <a:pt x="569076" y="20665"/>
                  <a:pt x="587197" y="7630"/>
                  <a:pt x="610405" y="0"/>
                </a:cubicBezTo>
                <a:cubicBezTo>
                  <a:pt x="619943" y="0"/>
                  <a:pt x="629480" y="0"/>
                  <a:pt x="639018" y="0"/>
                </a:cubicBezTo>
                <a:cubicBezTo>
                  <a:pt x="644105" y="1590"/>
                  <a:pt x="648873" y="3179"/>
                  <a:pt x="653960" y="4451"/>
                </a:cubicBezTo>
                <a:cubicBezTo>
                  <a:pt x="696879" y="14942"/>
                  <a:pt x="730896" y="38150"/>
                  <a:pt x="752515" y="76301"/>
                </a:cubicBezTo>
                <a:cubicBezTo>
                  <a:pt x="767457" y="103006"/>
                  <a:pt x="789076" y="121127"/>
                  <a:pt x="814509" y="136069"/>
                </a:cubicBezTo>
                <a:cubicBezTo>
                  <a:pt x="828180" y="144017"/>
                  <a:pt x="842804" y="151012"/>
                  <a:pt x="856157" y="159278"/>
                </a:cubicBezTo>
                <a:cubicBezTo>
                  <a:pt x="882544" y="176127"/>
                  <a:pt x="906388" y="174538"/>
                  <a:pt x="932775" y="156734"/>
                </a:cubicBezTo>
                <a:cubicBezTo>
                  <a:pt x="969018" y="131937"/>
                  <a:pt x="1006533" y="108728"/>
                  <a:pt x="1045319" y="88064"/>
                </a:cubicBezTo>
                <a:cubicBezTo>
                  <a:pt x="1091099" y="63584"/>
                  <a:pt x="1139741" y="57861"/>
                  <a:pt x="1189654" y="77572"/>
                </a:cubicBezTo>
                <a:cubicBezTo>
                  <a:pt x="1221128" y="89971"/>
                  <a:pt x="1229712" y="106503"/>
                  <a:pt x="1222082" y="139885"/>
                </a:cubicBezTo>
                <a:cubicBezTo>
                  <a:pt x="1207775" y="201561"/>
                  <a:pt x="1176619" y="253700"/>
                  <a:pt x="1133382" y="298844"/>
                </a:cubicBezTo>
                <a:cubicBezTo>
                  <a:pt x="1105723" y="327775"/>
                  <a:pt x="1072342" y="339856"/>
                  <a:pt x="1032602" y="331590"/>
                </a:cubicBezTo>
                <a:cubicBezTo>
                  <a:pt x="1023700" y="329682"/>
                  <a:pt x="1014798" y="328729"/>
                  <a:pt x="1005897" y="327457"/>
                </a:cubicBezTo>
                <a:cubicBezTo>
                  <a:pt x="997631" y="326185"/>
                  <a:pt x="989365" y="325231"/>
                  <a:pt x="981099" y="323960"/>
                </a:cubicBezTo>
                <a:cubicBezTo>
                  <a:pt x="980463" y="326185"/>
                  <a:pt x="979827" y="328411"/>
                  <a:pt x="979191" y="330318"/>
                </a:cubicBezTo>
                <a:cubicBezTo>
                  <a:pt x="1007804" y="342081"/>
                  <a:pt x="1035463" y="356388"/>
                  <a:pt x="1065030" y="364971"/>
                </a:cubicBezTo>
                <a:cubicBezTo>
                  <a:pt x="1137197" y="385954"/>
                  <a:pt x="1208093" y="373555"/>
                  <a:pt x="1276764" y="348122"/>
                </a:cubicBezTo>
                <a:cubicBezTo>
                  <a:pt x="1336533" y="326185"/>
                  <a:pt x="1396937" y="316648"/>
                  <a:pt x="1460839" y="326185"/>
                </a:cubicBezTo>
                <a:cubicBezTo>
                  <a:pt x="1522198" y="335405"/>
                  <a:pt x="1583874" y="341445"/>
                  <a:pt x="1645232" y="349711"/>
                </a:cubicBezTo>
                <a:cubicBezTo>
                  <a:pt x="1767949" y="365925"/>
                  <a:pt x="1890666" y="383411"/>
                  <a:pt x="2013701" y="399307"/>
                </a:cubicBezTo>
                <a:cubicBezTo>
                  <a:pt x="2106533" y="411388"/>
                  <a:pt x="2199684" y="423469"/>
                  <a:pt x="2292834" y="433642"/>
                </a:cubicBezTo>
                <a:cubicBezTo>
                  <a:pt x="2359279" y="440636"/>
                  <a:pt x="2426360" y="441272"/>
                  <a:pt x="2492170" y="450492"/>
                </a:cubicBezTo>
                <a:cubicBezTo>
                  <a:pt x="2547487" y="458122"/>
                  <a:pt x="2602170" y="465752"/>
                  <a:pt x="2658123" y="461937"/>
                </a:cubicBezTo>
                <a:cubicBezTo>
                  <a:pt x="2678470" y="460347"/>
                  <a:pt x="2699771" y="460029"/>
                  <a:pt x="2719800" y="463526"/>
                </a:cubicBezTo>
                <a:cubicBezTo>
                  <a:pt x="2784973" y="474971"/>
                  <a:pt x="2849829" y="487052"/>
                  <a:pt x="2914684" y="501041"/>
                </a:cubicBezTo>
                <a:cubicBezTo>
                  <a:pt x="3023095" y="524249"/>
                  <a:pt x="3131187" y="535694"/>
                  <a:pt x="3240234" y="505174"/>
                </a:cubicBezTo>
                <a:cubicBezTo>
                  <a:pt x="3305725" y="486735"/>
                  <a:pt x="3367719" y="493729"/>
                  <a:pt x="3427170" y="528064"/>
                </a:cubicBezTo>
                <a:cubicBezTo>
                  <a:pt x="3474222" y="555405"/>
                  <a:pt x="3523500" y="579249"/>
                  <a:pt x="3570552" y="606590"/>
                </a:cubicBezTo>
                <a:cubicBezTo>
                  <a:pt x="3610609" y="629798"/>
                  <a:pt x="3635725" y="664451"/>
                  <a:pt x="3643355" y="711186"/>
                </a:cubicBezTo>
                <a:cubicBezTo>
                  <a:pt x="3645899" y="726128"/>
                  <a:pt x="3650349" y="741070"/>
                  <a:pt x="3656072" y="755376"/>
                </a:cubicBezTo>
                <a:cubicBezTo>
                  <a:pt x="3676101" y="805608"/>
                  <a:pt x="3698037" y="854885"/>
                  <a:pt x="3717112" y="905434"/>
                </a:cubicBezTo>
                <a:cubicBezTo>
                  <a:pt x="3754945" y="1005897"/>
                  <a:pt x="3766072" y="1111128"/>
                  <a:pt x="3768933" y="1217313"/>
                </a:cubicBezTo>
                <a:cubicBezTo>
                  <a:pt x="3771159" y="1303469"/>
                  <a:pt x="3771159" y="1389943"/>
                  <a:pt x="3775610" y="1476099"/>
                </a:cubicBezTo>
                <a:cubicBezTo>
                  <a:pt x="3780696" y="1577198"/>
                  <a:pt x="3818847" y="1663990"/>
                  <a:pt x="3894829" y="1732978"/>
                </a:cubicBezTo>
                <a:cubicBezTo>
                  <a:pt x="3918355" y="1754279"/>
                  <a:pt x="3941245" y="1776533"/>
                  <a:pt x="3963500" y="1799106"/>
                </a:cubicBezTo>
                <a:cubicBezTo>
                  <a:pt x="4009280" y="1845522"/>
                  <a:pt x="4044569" y="1898296"/>
                  <a:pt x="4059512" y="1962834"/>
                </a:cubicBezTo>
                <a:cubicBezTo>
                  <a:pt x="4063644" y="1981273"/>
                  <a:pt x="4066824" y="2000030"/>
                  <a:pt x="4070639" y="2018788"/>
                </a:cubicBezTo>
                <a:cubicBezTo>
                  <a:pt x="4070639" y="2041042"/>
                  <a:pt x="4070639" y="2063296"/>
                  <a:pt x="4070639" y="2085551"/>
                </a:cubicBezTo>
                <a:cubicBezTo>
                  <a:pt x="4063009" y="2115753"/>
                  <a:pt x="4056015" y="2145955"/>
                  <a:pt x="4047748" y="2175840"/>
                </a:cubicBezTo>
                <a:cubicBezTo>
                  <a:pt x="4044887" y="2186013"/>
                  <a:pt x="4039483" y="2195233"/>
                  <a:pt x="4035032" y="2204771"/>
                </a:cubicBezTo>
                <a:cubicBezTo>
                  <a:pt x="4030263" y="2179973"/>
                  <a:pt x="4027720" y="2156129"/>
                  <a:pt x="4028355" y="2132285"/>
                </a:cubicBezTo>
                <a:cubicBezTo>
                  <a:pt x="4029309" y="2088412"/>
                  <a:pt x="4009916" y="2057574"/>
                  <a:pt x="3973991" y="2033094"/>
                </a:cubicBezTo>
                <a:cubicBezTo>
                  <a:pt x="3923124" y="1998759"/>
                  <a:pt x="3881477" y="1954250"/>
                  <a:pt x="3847459" y="1902747"/>
                </a:cubicBezTo>
                <a:cubicBezTo>
                  <a:pt x="3783875" y="1806735"/>
                  <a:pt x="3754627" y="1699279"/>
                  <a:pt x="3740003" y="1587053"/>
                </a:cubicBezTo>
                <a:cubicBezTo>
                  <a:pt x="3728558" y="1499943"/>
                  <a:pt x="3729193" y="1412833"/>
                  <a:pt x="3731101" y="1325088"/>
                </a:cubicBezTo>
                <a:cubicBezTo>
                  <a:pt x="3734280" y="1177891"/>
                  <a:pt x="3712344" y="1034827"/>
                  <a:pt x="3659887" y="896850"/>
                </a:cubicBezTo>
                <a:cubicBezTo>
                  <a:pt x="3654165" y="881272"/>
                  <a:pt x="3645899" y="866648"/>
                  <a:pt x="3636997" y="848209"/>
                </a:cubicBezTo>
                <a:cubicBezTo>
                  <a:pt x="3631274" y="860608"/>
                  <a:pt x="3626188" y="868238"/>
                  <a:pt x="3623962" y="876504"/>
                </a:cubicBezTo>
                <a:cubicBezTo>
                  <a:pt x="3586130" y="1019567"/>
                  <a:pt x="3556881" y="1164538"/>
                  <a:pt x="3552430" y="1313007"/>
                </a:cubicBezTo>
                <a:cubicBezTo>
                  <a:pt x="3549569" y="1407747"/>
                  <a:pt x="3552113" y="1502487"/>
                  <a:pt x="3551477" y="1597545"/>
                </a:cubicBezTo>
                <a:cubicBezTo>
                  <a:pt x="3550841" y="1686244"/>
                  <a:pt x="3574685" y="1768267"/>
                  <a:pt x="3620783" y="1843614"/>
                </a:cubicBezTo>
                <a:cubicBezTo>
                  <a:pt x="3640494" y="1875724"/>
                  <a:pt x="3643673" y="1907834"/>
                  <a:pt x="3633818" y="1943759"/>
                </a:cubicBezTo>
                <a:cubicBezTo>
                  <a:pt x="3625870" y="1972054"/>
                  <a:pt x="3618240" y="2001620"/>
                  <a:pt x="3617922" y="2030869"/>
                </a:cubicBezTo>
                <a:cubicBezTo>
                  <a:pt x="3615696" y="2167892"/>
                  <a:pt x="3615696" y="2305233"/>
                  <a:pt x="3615696" y="2442574"/>
                </a:cubicBezTo>
                <a:cubicBezTo>
                  <a:pt x="3615696" y="2501389"/>
                  <a:pt x="3631910" y="2556389"/>
                  <a:pt x="3663384" y="2606621"/>
                </a:cubicBezTo>
                <a:cubicBezTo>
                  <a:pt x="3667199" y="2612979"/>
                  <a:pt x="3670378" y="2624742"/>
                  <a:pt x="3667199" y="2629511"/>
                </a:cubicBezTo>
                <a:cubicBezTo>
                  <a:pt x="3664020" y="2634279"/>
                  <a:pt x="3652575" y="2633962"/>
                  <a:pt x="3644627" y="2635233"/>
                </a:cubicBezTo>
                <a:cubicBezTo>
                  <a:pt x="3642720" y="2635551"/>
                  <a:pt x="3640494" y="2634598"/>
                  <a:pt x="3638269" y="2634279"/>
                </a:cubicBezTo>
                <a:cubicBezTo>
                  <a:pt x="3619511" y="2631418"/>
                  <a:pt x="3611563" y="2636823"/>
                  <a:pt x="3613153" y="2656216"/>
                </a:cubicBezTo>
                <a:cubicBezTo>
                  <a:pt x="3615060" y="2678788"/>
                  <a:pt x="3619511" y="2701043"/>
                  <a:pt x="3624280" y="2722979"/>
                </a:cubicBezTo>
                <a:cubicBezTo>
                  <a:pt x="3633182" y="2763355"/>
                  <a:pt x="3616968" y="2793239"/>
                  <a:pt x="3578817" y="2799598"/>
                </a:cubicBezTo>
                <a:cubicBezTo>
                  <a:pt x="3521274" y="2809135"/>
                  <a:pt x="3463731" y="2804048"/>
                  <a:pt x="3406188" y="2797372"/>
                </a:cubicBezTo>
                <a:cubicBezTo>
                  <a:pt x="3390927" y="2795783"/>
                  <a:pt x="3384569" y="2784020"/>
                  <a:pt x="3389656" y="2769077"/>
                </a:cubicBezTo>
                <a:cubicBezTo>
                  <a:pt x="3393471" y="2757632"/>
                  <a:pt x="3400147" y="2747141"/>
                  <a:pt x="3405870" y="2736650"/>
                </a:cubicBezTo>
                <a:cubicBezTo>
                  <a:pt x="3439251" y="2674655"/>
                  <a:pt x="3471043" y="2612343"/>
                  <a:pt x="3483442" y="2541447"/>
                </a:cubicBezTo>
                <a:cubicBezTo>
                  <a:pt x="3501881" y="2436216"/>
                  <a:pt x="3499656" y="2330349"/>
                  <a:pt x="3496477" y="2224482"/>
                </a:cubicBezTo>
                <a:cubicBezTo>
                  <a:pt x="3496158" y="2209539"/>
                  <a:pt x="3492979" y="2193643"/>
                  <a:pt x="3486303" y="2180291"/>
                </a:cubicBezTo>
                <a:cubicBezTo>
                  <a:pt x="3457372" y="2121158"/>
                  <a:pt x="3433529" y="2060435"/>
                  <a:pt x="3421130" y="1995262"/>
                </a:cubicBezTo>
                <a:cubicBezTo>
                  <a:pt x="3419540" y="1986996"/>
                  <a:pt x="3416361" y="1979048"/>
                  <a:pt x="3413499" y="1971100"/>
                </a:cubicBezTo>
                <a:cubicBezTo>
                  <a:pt x="3394743" y="1921186"/>
                  <a:pt x="3376303" y="1870955"/>
                  <a:pt x="3357228" y="1821042"/>
                </a:cubicBezTo>
                <a:cubicBezTo>
                  <a:pt x="3352141" y="1808007"/>
                  <a:pt x="3344829" y="1795926"/>
                  <a:pt x="3338471" y="1783210"/>
                </a:cubicBezTo>
                <a:cubicBezTo>
                  <a:pt x="3312719" y="1799423"/>
                  <a:pt x="3305089" y="1815319"/>
                  <a:pt x="3315581" y="1848701"/>
                </a:cubicBezTo>
                <a:cubicBezTo>
                  <a:pt x="3329887" y="1893845"/>
                  <a:pt x="3325754" y="1938354"/>
                  <a:pt x="3321303" y="1983817"/>
                </a:cubicBezTo>
                <a:cubicBezTo>
                  <a:pt x="3316852" y="2029279"/>
                  <a:pt x="3311447" y="2074424"/>
                  <a:pt x="3310494" y="2119886"/>
                </a:cubicBezTo>
                <a:cubicBezTo>
                  <a:pt x="3307950" y="2225117"/>
                  <a:pt x="3307315" y="2330667"/>
                  <a:pt x="3307315" y="2436216"/>
                </a:cubicBezTo>
                <a:cubicBezTo>
                  <a:pt x="3307315" y="2454655"/>
                  <a:pt x="3312084" y="2474048"/>
                  <a:pt x="3318124" y="2491852"/>
                </a:cubicBezTo>
                <a:cubicBezTo>
                  <a:pt x="3330523" y="2527459"/>
                  <a:pt x="3321303" y="2545898"/>
                  <a:pt x="3284742" y="2552256"/>
                </a:cubicBezTo>
                <a:cubicBezTo>
                  <a:pt x="3270754" y="2554482"/>
                  <a:pt x="3260898" y="2560840"/>
                  <a:pt x="3258355" y="2575464"/>
                </a:cubicBezTo>
                <a:cubicBezTo>
                  <a:pt x="3255494" y="2592632"/>
                  <a:pt x="3251679" y="2609800"/>
                  <a:pt x="3250407" y="2626967"/>
                </a:cubicBezTo>
                <a:cubicBezTo>
                  <a:pt x="3247228" y="2665436"/>
                  <a:pt x="3229742" y="2692777"/>
                  <a:pt x="3197632" y="2694366"/>
                </a:cubicBezTo>
                <a:cubicBezTo>
                  <a:pt x="3144858" y="2696910"/>
                  <a:pt x="3091765" y="2695320"/>
                  <a:pt x="3038991" y="2693730"/>
                </a:cubicBezTo>
                <a:cubicBezTo>
                  <a:pt x="3020869" y="2693095"/>
                  <a:pt x="3016418" y="2679742"/>
                  <a:pt x="3026910" y="2664482"/>
                </a:cubicBezTo>
                <a:cubicBezTo>
                  <a:pt x="3029771" y="2660031"/>
                  <a:pt x="3033586" y="2656534"/>
                  <a:pt x="3037401" y="2652401"/>
                </a:cubicBezTo>
                <a:cubicBezTo>
                  <a:pt x="3062835" y="2624742"/>
                  <a:pt x="3089222" y="2597719"/>
                  <a:pt x="3113384" y="2569106"/>
                </a:cubicBezTo>
                <a:cubicBezTo>
                  <a:pt x="3137864" y="2540175"/>
                  <a:pt x="3152488" y="2506476"/>
                  <a:pt x="3156939" y="2468644"/>
                </a:cubicBezTo>
                <a:cubicBezTo>
                  <a:pt x="3160754" y="2434944"/>
                  <a:pt x="3164887" y="2401245"/>
                  <a:pt x="3169020" y="2367863"/>
                </a:cubicBezTo>
                <a:cubicBezTo>
                  <a:pt x="3177921" y="2293470"/>
                  <a:pt x="3180147" y="2219077"/>
                  <a:pt x="3163933" y="2145002"/>
                </a:cubicBezTo>
                <a:cubicBezTo>
                  <a:pt x="3158210" y="2118932"/>
                  <a:pt x="3153124" y="2091273"/>
                  <a:pt x="3154395" y="2064886"/>
                </a:cubicBezTo>
                <a:cubicBezTo>
                  <a:pt x="3157257" y="2001938"/>
                  <a:pt x="3162979" y="1939308"/>
                  <a:pt x="3170609" y="1876678"/>
                </a:cubicBezTo>
                <a:cubicBezTo>
                  <a:pt x="3173788" y="1849019"/>
                  <a:pt x="3169656" y="1823585"/>
                  <a:pt x="3164569" y="1793701"/>
                </a:cubicBezTo>
                <a:cubicBezTo>
                  <a:pt x="3153442" y="1812140"/>
                  <a:pt x="3144222" y="1828036"/>
                  <a:pt x="3135002" y="1843932"/>
                </a:cubicBezTo>
                <a:cubicBezTo>
                  <a:pt x="3116881" y="1873499"/>
                  <a:pt x="3096852" y="1901475"/>
                  <a:pt x="3066968" y="1920233"/>
                </a:cubicBezTo>
                <a:cubicBezTo>
                  <a:pt x="3047257" y="1932314"/>
                  <a:pt x="3041534" y="1949481"/>
                  <a:pt x="3039944" y="1972054"/>
                </a:cubicBezTo>
                <a:cubicBezTo>
                  <a:pt x="3038037" y="2001938"/>
                  <a:pt x="3031043" y="2031187"/>
                  <a:pt x="3025002" y="2060753"/>
                </a:cubicBezTo>
                <a:cubicBezTo>
                  <a:pt x="3024049" y="2065840"/>
                  <a:pt x="3016418" y="2074106"/>
                  <a:pt x="3014193" y="2073470"/>
                </a:cubicBezTo>
                <a:cubicBezTo>
                  <a:pt x="3007517" y="2071244"/>
                  <a:pt x="2999887" y="2066476"/>
                  <a:pt x="2996389" y="2060753"/>
                </a:cubicBezTo>
                <a:cubicBezTo>
                  <a:pt x="2992892" y="2055031"/>
                  <a:pt x="2993210" y="2046447"/>
                  <a:pt x="2993210" y="2039135"/>
                </a:cubicBezTo>
                <a:cubicBezTo>
                  <a:pt x="2992892" y="2009886"/>
                  <a:pt x="2993210" y="1980320"/>
                  <a:pt x="2993210" y="1951071"/>
                </a:cubicBezTo>
                <a:cubicBezTo>
                  <a:pt x="2976043" y="1959019"/>
                  <a:pt x="2969684" y="1973643"/>
                  <a:pt x="2971592" y="1998759"/>
                </a:cubicBezTo>
                <a:cubicBezTo>
                  <a:pt x="2973181" y="2019741"/>
                  <a:pt x="2973499" y="2041042"/>
                  <a:pt x="2973499" y="2062025"/>
                </a:cubicBezTo>
                <a:cubicBezTo>
                  <a:pt x="2973499" y="2065840"/>
                  <a:pt x="2969684" y="2072516"/>
                  <a:pt x="2966505" y="2073470"/>
                </a:cubicBezTo>
                <a:cubicBezTo>
                  <a:pt x="2945522" y="2079192"/>
                  <a:pt x="2927401" y="2064568"/>
                  <a:pt x="2926765" y="2042632"/>
                </a:cubicBezTo>
                <a:cubicBezTo>
                  <a:pt x="2926447" y="2019741"/>
                  <a:pt x="2927083" y="1997169"/>
                  <a:pt x="2926129" y="1974279"/>
                </a:cubicBezTo>
                <a:cubicBezTo>
                  <a:pt x="2925175" y="1955522"/>
                  <a:pt x="2913730" y="1942487"/>
                  <a:pt x="2900060" y="1943759"/>
                </a:cubicBezTo>
                <a:cubicBezTo>
                  <a:pt x="2880985" y="1945984"/>
                  <a:pt x="2883528" y="1961562"/>
                  <a:pt x="2883210" y="1974279"/>
                </a:cubicBezTo>
                <a:cubicBezTo>
                  <a:pt x="2882574" y="2000030"/>
                  <a:pt x="2882892" y="2026100"/>
                  <a:pt x="2882892" y="2051216"/>
                </a:cubicBezTo>
                <a:cubicBezTo>
                  <a:pt x="2853962" y="2060117"/>
                  <a:pt x="2843470" y="2052805"/>
                  <a:pt x="2843470" y="2026100"/>
                </a:cubicBezTo>
                <a:cubicBezTo>
                  <a:pt x="2843470" y="1999077"/>
                  <a:pt x="2843470" y="1972372"/>
                  <a:pt x="2843470" y="1945348"/>
                </a:cubicBezTo>
                <a:cubicBezTo>
                  <a:pt x="2830118" y="1941851"/>
                  <a:pt x="2825667" y="1946938"/>
                  <a:pt x="2825667" y="1958701"/>
                </a:cubicBezTo>
                <a:cubicBezTo>
                  <a:pt x="2825667" y="1979366"/>
                  <a:pt x="2825349" y="2000030"/>
                  <a:pt x="2824077" y="2020695"/>
                </a:cubicBezTo>
                <a:cubicBezTo>
                  <a:pt x="2823759" y="2026736"/>
                  <a:pt x="2819308" y="2037545"/>
                  <a:pt x="2817719" y="2037227"/>
                </a:cubicBezTo>
                <a:cubicBezTo>
                  <a:pt x="2810089" y="2036273"/>
                  <a:pt x="2798962" y="2034366"/>
                  <a:pt x="2796100" y="2029279"/>
                </a:cubicBezTo>
                <a:cubicBezTo>
                  <a:pt x="2791014" y="2020377"/>
                  <a:pt x="2788470" y="2007978"/>
                  <a:pt x="2789742" y="1997805"/>
                </a:cubicBezTo>
                <a:cubicBezTo>
                  <a:pt x="2793875" y="1960290"/>
                  <a:pt x="2779251" y="1932632"/>
                  <a:pt x="2748730" y="1912603"/>
                </a:cubicBezTo>
                <a:cubicBezTo>
                  <a:pt x="2712170" y="1888759"/>
                  <a:pt x="2677834" y="1863007"/>
                  <a:pt x="2654944" y="1823903"/>
                </a:cubicBezTo>
                <a:cubicBezTo>
                  <a:pt x="2645089" y="1807054"/>
                  <a:pt x="2630464" y="1804828"/>
                  <a:pt x="2611707" y="1811504"/>
                </a:cubicBezTo>
                <a:cubicBezTo>
                  <a:pt x="2599308" y="1815955"/>
                  <a:pt x="2587545" y="1821996"/>
                  <a:pt x="2575146" y="1826764"/>
                </a:cubicBezTo>
                <a:cubicBezTo>
                  <a:pt x="2481996" y="1863007"/>
                  <a:pt x="2385667" y="1864279"/>
                  <a:pt x="2288701" y="1850926"/>
                </a:cubicBezTo>
                <a:cubicBezTo>
                  <a:pt x="2203817" y="1839163"/>
                  <a:pt x="2119568" y="1823267"/>
                  <a:pt x="2034684" y="1809915"/>
                </a:cubicBezTo>
                <a:cubicBezTo>
                  <a:pt x="1967603" y="1799423"/>
                  <a:pt x="1902747" y="1783845"/>
                  <a:pt x="1846157" y="1743787"/>
                </a:cubicBezTo>
                <a:cubicBezTo>
                  <a:pt x="1837574" y="1737747"/>
                  <a:pt x="1825175" y="1735522"/>
                  <a:pt x="1814683" y="1735204"/>
                </a:cubicBezTo>
                <a:cubicBezTo>
                  <a:pt x="1773990" y="1733296"/>
                  <a:pt x="1741244" y="1760001"/>
                  <a:pt x="1727891" y="1805146"/>
                </a:cubicBezTo>
                <a:cubicBezTo>
                  <a:pt x="1691649" y="1926273"/>
                  <a:pt x="1656042" y="2047718"/>
                  <a:pt x="1619481" y="2168846"/>
                </a:cubicBezTo>
                <a:cubicBezTo>
                  <a:pt x="1604221" y="2219395"/>
                  <a:pt x="1587371" y="2269626"/>
                  <a:pt x="1571793" y="2320175"/>
                </a:cubicBezTo>
                <a:cubicBezTo>
                  <a:pt x="1545088" y="2406967"/>
                  <a:pt x="1548267" y="2495667"/>
                  <a:pt x="1553990" y="2584684"/>
                </a:cubicBezTo>
                <a:cubicBezTo>
                  <a:pt x="1557169" y="2635869"/>
                  <a:pt x="1562573" y="2685782"/>
                  <a:pt x="1590232" y="2730927"/>
                </a:cubicBezTo>
                <a:cubicBezTo>
                  <a:pt x="1601995" y="2750002"/>
                  <a:pt x="1583874" y="2779569"/>
                  <a:pt x="1561620" y="2783702"/>
                </a:cubicBezTo>
                <a:cubicBezTo>
                  <a:pt x="1545406" y="2786563"/>
                  <a:pt x="1537776" y="2780522"/>
                  <a:pt x="1537458" y="2763355"/>
                </a:cubicBezTo>
                <a:cubicBezTo>
                  <a:pt x="1537458" y="2754771"/>
                  <a:pt x="1538412" y="2746187"/>
                  <a:pt x="1539047" y="2736968"/>
                </a:cubicBezTo>
                <a:cubicBezTo>
                  <a:pt x="1515521" y="2746505"/>
                  <a:pt x="1503440" y="2767806"/>
                  <a:pt x="1509799" y="2790696"/>
                </a:cubicBezTo>
                <a:cubicBezTo>
                  <a:pt x="1513932" y="2805320"/>
                  <a:pt x="1520926" y="2819309"/>
                  <a:pt x="1526649" y="2833297"/>
                </a:cubicBezTo>
                <a:cubicBezTo>
                  <a:pt x="1549857" y="2888615"/>
                  <a:pt x="1512024" y="2960783"/>
                  <a:pt x="1450348" y="2959511"/>
                </a:cubicBezTo>
                <a:cubicBezTo>
                  <a:pt x="1444943" y="2960465"/>
                  <a:pt x="1441128" y="2962054"/>
                  <a:pt x="1436995" y="2963008"/>
                </a:cubicBezTo>
                <a:close/>
              </a:path>
            </a:pathLst>
          </a:custGeom>
          <a:solidFill>
            <a:schemeClr val="accent2"/>
          </a:solidFill>
          <a:ln w="317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19" name="Graphic 11">
            <a:extLst>
              <a:ext uri="{FF2B5EF4-FFF2-40B4-BE49-F238E27FC236}">
                <a16:creationId xmlns:a16="http://schemas.microsoft.com/office/drawing/2014/main" xmlns="" id="{F4B9A873-B96C-4EDD-B061-2C7D180AB2ED}"/>
              </a:ext>
            </a:extLst>
          </p:cNvPr>
          <p:cNvSpPr/>
          <p:nvPr/>
        </p:nvSpPr>
        <p:spPr>
          <a:xfrm>
            <a:off x="1122762" y="5145885"/>
            <a:ext cx="731713" cy="867182"/>
          </a:xfrm>
          <a:custGeom>
            <a:avLst/>
            <a:gdLst>
              <a:gd name="connsiteX0" fmla="*/ 0 w 5780716"/>
              <a:gd name="connsiteY0" fmla="*/ 3201574 h 6850958"/>
              <a:gd name="connsiteX1" fmla="*/ 0 w 5780716"/>
              <a:gd name="connsiteY1" fmla="*/ 3169185 h 6850958"/>
              <a:gd name="connsiteX2" fmla="*/ 75339 w 5780716"/>
              <a:gd name="connsiteY2" fmla="*/ 3117785 h 6850958"/>
              <a:gd name="connsiteX3" fmla="*/ 197854 w 5780716"/>
              <a:gd name="connsiteY3" fmla="*/ 3094549 h 6850958"/>
              <a:gd name="connsiteX4" fmla="*/ 326001 w 5780716"/>
              <a:gd name="connsiteY4" fmla="*/ 3093845 h 6850958"/>
              <a:gd name="connsiteX5" fmla="*/ 307695 w 5780716"/>
              <a:gd name="connsiteY5" fmla="*/ 3067793 h 6850958"/>
              <a:gd name="connsiteX6" fmla="*/ 67594 w 5780716"/>
              <a:gd name="connsiteY6" fmla="*/ 2694617 h 6850958"/>
              <a:gd name="connsiteX7" fmla="*/ 9153 w 5780716"/>
              <a:gd name="connsiteY7" fmla="*/ 2537601 h 6850958"/>
              <a:gd name="connsiteX8" fmla="*/ 28868 w 5780716"/>
              <a:gd name="connsiteY8" fmla="*/ 2469303 h 6850958"/>
              <a:gd name="connsiteX9" fmla="*/ 99279 w 5780716"/>
              <a:gd name="connsiteY9" fmla="*/ 2471415 h 6850958"/>
              <a:gd name="connsiteX10" fmla="*/ 129556 w 5780716"/>
              <a:gd name="connsiteY10" fmla="*/ 2489017 h 6850958"/>
              <a:gd name="connsiteX11" fmla="*/ 223202 w 5780716"/>
              <a:gd name="connsiteY11" fmla="*/ 2565061 h 6850958"/>
              <a:gd name="connsiteX12" fmla="*/ 373177 w 5780716"/>
              <a:gd name="connsiteY12" fmla="*/ 2711515 h 6850958"/>
              <a:gd name="connsiteX13" fmla="*/ 362615 w 5780716"/>
              <a:gd name="connsiteY13" fmla="*/ 2693208 h 6850958"/>
              <a:gd name="connsiteX14" fmla="*/ 233763 w 5780716"/>
              <a:gd name="connsiteY14" fmla="*/ 2486201 h 6850958"/>
              <a:gd name="connsiteX15" fmla="*/ 54920 w 5780716"/>
              <a:gd name="connsiteY15" fmla="*/ 2133444 h 6850958"/>
              <a:gd name="connsiteX16" fmla="*/ 30277 w 5780716"/>
              <a:gd name="connsiteY16" fmla="*/ 1995439 h 6850958"/>
              <a:gd name="connsiteX17" fmla="*/ 126739 w 5780716"/>
              <a:gd name="connsiteY17" fmla="*/ 1936998 h 6850958"/>
              <a:gd name="connsiteX18" fmla="*/ 154904 w 5780716"/>
              <a:gd name="connsiteY18" fmla="*/ 1950376 h 6850958"/>
              <a:gd name="connsiteX19" fmla="*/ 223202 w 5780716"/>
              <a:gd name="connsiteY19" fmla="*/ 1918691 h 6850958"/>
              <a:gd name="connsiteX20" fmla="*/ 293613 w 5780716"/>
              <a:gd name="connsiteY20" fmla="*/ 1953192 h 6850958"/>
              <a:gd name="connsiteX21" fmla="*/ 284459 w 5780716"/>
              <a:gd name="connsiteY21" fmla="*/ 1930661 h 6850958"/>
              <a:gd name="connsiteX22" fmla="*/ 173914 w 5780716"/>
              <a:gd name="connsiteY22" fmla="*/ 1613109 h 6850958"/>
              <a:gd name="connsiteX23" fmla="*/ 154904 w 5780716"/>
              <a:gd name="connsiteY23" fmla="*/ 1479328 h 6850958"/>
              <a:gd name="connsiteX24" fmla="*/ 242213 w 5780716"/>
              <a:gd name="connsiteY24" fmla="*/ 1430745 h 6850958"/>
              <a:gd name="connsiteX25" fmla="*/ 287980 w 5780716"/>
              <a:gd name="connsiteY25" fmla="*/ 1466655 h 6850958"/>
              <a:gd name="connsiteX26" fmla="*/ 421760 w 5780716"/>
              <a:gd name="connsiteY26" fmla="*/ 1630007 h 6850958"/>
              <a:gd name="connsiteX27" fmla="*/ 484426 w 5780716"/>
              <a:gd name="connsiteY27" fmla="*/ 1720133 h 6850958"/>
              <a:gd name="connsiteX28" fmla="*/ 481609 w 5780716"/>
              <a:gd name="connsiteY28" fmla="*/ 1703938 h 6850958"/>
              <a:gd name="connsiteX29" fmla="*/ 393596 w 5780716"/>
              <a:gd name="connsiteY29" fmla="*/ 1449052 h 6850958"/>
              <a:gd name="connsiteX30" fmla="*/ 378105 w 5780716"/>
              <a:gd name="connsiteY30" fmla="*/ 1280066 h 6850958"/>
              <a:gd name="connsiteX31" fmla="*/ 503436 w 5780716"/>
              <a:gd name="connsiteY31" fmla="*/ 1217401 h 6850958"/>
              <a:gd name="connsiteX32" fmla="*/ 536529 w 5780716"/>
              <a:gd name="connsiteY32" fmla="*/ 1239228 h 6850958"/>
              <a:gd name="connsiteX33" fmla="*/ 644258 w 5780716"/>
              <a:gd name="connsiteY33" fmla="*/ 1345548 h 6850958"/>
              <a:gd name="connsiteX34" fmla="*/ 633696 w 5780716"/>
              <a:gd name="connsiteY34" fmla="*/ 1316680 h 6850958"/>
              <a:gd name="connsiteX35" fmla="*/ 565398 w 5780716"/>
              <a:gd name="connsiteY35" fmla="*/ 1151215 h 6850958"/>
              <a:gd name="connsiteX36" fmla="*/ 520335 w 5780716"/>
              <a:gd name="connsiteY36" fmla="*/ 981525 h 6850958"/>
              <a:gd name="connsiteX37" fmla="*/ 621022 w 5780716"/>
              <a:gd name="connsiteY37" fmla="*/ 888583 h 6850958"/>
              <a:gd name="connsiteX38" fmla="*/ 713964 w 5780716"/>
              <a:gd name="connsiteY38" fmla="*/ 937166 h 6850958"/>
              <a:gd name="connsiteX39" fmla="*/ 785079 w 5780716"/>
              <a:gd name="connsiteY39" fmla="*/ 1020251 h 6850958"/>
              <a:gd name="connsiteX40" fmla="*/ 979413 w 5780716"/>
              <a:gd name="connsiteY40" fmla="*/ 1392019 h 6850958"/>
              <a:gd name="connsiteX41" fmla="*/ 1259647 w 5780716"/>
              <a:gd name="connsiteY41" fmla="*/ 2004592 h 6850958"/>
              <a:gd name="connsiteX42" fmla="*/ 1525800 w 5780716"/>
              <a:gd name="connsiteY42" fmla="*/ 2414382 h 6850958"/>
              <a:gd name="connsiteX43" fmla="*/ 1591281 w 5780716"/>
              <a:gd name="connsiteY43" fmla="*/ 2450996 h 6850958"/>
              <a:gd name="connsiteX44" fmla="*/ 1696897 w 5780716"/>
              <a:gd name="connsiteY44" fmla="*/ 2465078 h 6850958"/>
              <a:gd name="connsiteX45" fmla="*/ 1858842 w 5780716"/>
              <a:gd name="connsiteY45" fmla="*/ 2460149 h 6850958"/>
              <a:gd name="connsiteX46" fmla="*/ 2160904 w 5780716"/>
              <a:gd name="connsiteY46" fmla="*/ 2426352 h 6850958"/>
              <a:gd name="connsiteX47" fmla="*/ 2615053 w 5780716"/>
              <a:gd name="connsiteY47" fmla="*/ 2460149 h 6850958"/>
              <a:gd name="connsiteX48" fmla="*/ 2816427 w 5780716"/>
              <a:gd name="connsiteY48" fmla="*/ 2431985 h 6850958"/>
              <a:gd name="connsiteX49" fmla="*/ 2957249 w 5780716"/>
              <a:gd name="connsiteY49" fmla="*/ 2361574 h 6850958"/>
              <a:gd name="connsiteX50" fmla="*/ 3269168 w 5780716"/>
              <a:gd name="connsiteY50" fmla="*/ 2168649 h 6850958"/>
              <a:gd name="connsiteX51" fmla="*/ 3340283 w 5780716"/>
              <a:gd name="connsiteY51" fmla="*/ 2157383 h 6850958"/>
              <a:gd name="connsiteX52" fmla="*/ 3400836 w 5780716"/>
              <a:gd name="connsiteY52" fmla="*/ 2157383 h 6850958"/>
              <a:gd name="connsiteX53" fmla="*/ 3514901 w 5780716"/>
              <a:gd name="connsiteY53" fmla="*/ 2113729 h 6850958"/>
              <a:gd name="connsiteX54" fmla="*/ 3685999 w 5780716"/>
              <a:gd name="connsiteY54" fmla="*/ 2001072 h 6850958"/>
              <a:gd name="connsiteX55" fmla="*/ 3890190 w 5780716"/>
              <a:gd name="connsiteY55" fmla="*/ 1758155 h 6850958"/>
              <a:gd name="connsiteX56" fmla="*/ 4064809 w 5780716"/>
              <a:gd name="connsiteY56" fmla="*/ 1301189 h 6850958"/>
              <a:gd name="connsiteX57" fmla="*/ 4438690 w 5780716"/>
              <a:gd name="connsiteY57" fmla="*/ 804794 h 6850958"/>
              <a:gd name="connsiteX58" fmla="*/ 4658371 w 5780716"/>
              <a:gd name="connsiteY58" fmla="*/ 656932 h 6850958"/>
              <a:gd name="connsiteX59" fmla="*/ 4836510 w 5780716"/>
              <a:gd name="connsiteY59" fmla="*/ 583705 h 6850958"/>
              <a:gd name="connsiteX60" fmla="*/ 4937197 w 5780716"/>
              <a:gd name="connsiteY60" fmla="*/ 568214 h 6850958"/>
              <a:gd name="connsiteX61" fmla="*/ 4925931 w 5780716"/>
              <a:gd name="connsiteY61" fmla="*/ 543570 h 6850958"/>
              <a:gd name="connsiteX62" fmla="*/ 4818203 w 5780716"/>
              <a:gd name="connsiteY62" fmla="*/ 211232 h 6850958"/>
              <a:gd name="connsiteX63" fmla="*/ 4843551 w 5780716"/>
              <a:gd name="connsiteY63" fmla="*/ 147158 h 6850958"/>
              <a:gd name="connsiteX64" fmla="*/ 5009016 w 5780716"/>
              <a:gd name="connsiteY64" fmla="*/ 302062 h 6850958"/>
              <a:gd name="connsiteX65" fmla="*/ 5064640 w 5780716"/>
              <a:gd name="connsiteY65" fmla="*/ 52808 h 6850958"/>
              <a:gd name="connsiteX66" fmla="*/ 5198421 w 5780716"/>
              <a:gd name="connsiteY66" fmla="*/ 306286 h 6850958"/>
              <a:gd name="connsiteX67" fmla="*/ 5362478 w 5780716"/>
              <a:gd name="connsiteY67" fmla="*/ 0 h 6850958"/>
              <a:gd name="connsiteX68" fmla="*/ 5389234 w 5780716"/>
              <a:gd name="connsiteY68" fmla="*/ 0 h 6850958"/>
              <a:gd name="connsiteX69" fmla="*/ 5413173 w 5780716"/>
              <a:gd name="connsiteY69" fmla="*/ 132372 h 6850958"/>
              <a:gd name="connsiteX70" fmla="*/ 5404020 w 5780716"/>
              <a:gd name="connsiteY70" fmla="*/ 380218 h 6850958"/>
              <a:gd name="connsiteX71" fmla="*/ 5564556 w 5780716"/>
              <a:gd name="connsiteY71" fmla="*/ 187292 h 6850958"/>
              <a:gd name="connsiteX72" fmla="*/ 5594129 w 5780716"/>
              <a:gd name="connsiteY72" fmla="*/ 439363 h 6850958"/>
              <a:gd name="connsiteX73" fmla="*/ 5680734 w 5780716"/>
              <a:gd name="connsiteY73" fmla="*/ 430913 h 6850958"/>
              <a:gd name="connsiteX74" fmla="*/ 5712419 w 5780716"/>
              <a:gd name="connsiteY74" fmla="*/ 582296 h 6850958"/>
              <a:gd name="connsiteX75" fmla="*/ 5575822 w 5780716"/>
              <a:gd name="connsiteY75" fmla="*/ 942799 h 6850958"/>
              <a:gd name="connsiteX76" fmla="*/ 5603282 w 5780716"/>
              <a:gd name="connsiteY76" fmla="*/ 964626 h 6850958"/>
              <a:gd name="connsiteX77" fmla="*/ 5746216 w 5780716"/>
              <a:gd name="connsiteY77" fmla="*/ 1119530 h 6850958"/>
              <a:gd name="connsiteX78" fmla="*/ 5784238 w 5780716"/>
              <a:gd name="connsiteY78" fmla="*/ 1218105 h 6850958"/>
              <a:gd name="connsiteX79" fmla="*/ 5740583 w 5780716"/>
              <a:gd name="connsiteY79" fmla="*/ 1275137 h 6850958"/>
              <a:gd name="connsiteX80" fmla="*/ 5641304 w 5780716"/>
              <a:gd name="connsiteY80" fmla="*/ 1250494 h 6850958"/>
              <a:gd name="connsiteX81" fmla="*/ 5540617 w 5780716"/>
              <a:gd name="connsiteY81" fmla="*/ 1229370 h 6850958"/>
              <a:gd name="connsiteX82" fmla="*/ 5539209 w 5780716"/>
              <a:gd name="connsiteY82" fmla="*/ 1238524 h 6850958"/>
              <a:gd name="connsiteX83" fmla="*/ 5542025 w 5780716"/>
              <a:gd name="connsiteY83" fmla="*/ 1254014 h 6850958"/>
              <a:gd name="connsiteX84" fmla="*/ 5527943 w 5780716"/>
              <a:gd name="connsiteY84" fmla="*/ 1489186 h 6850958"/>
              <a:gd name="connsiteX85" fmla="*/ 5373039 w 5780716"/>
              <a:gd name="connsiteY85" fmla="*/ 1627895 h 6850958"/>
              <a:gd name="connsiteX86" fmla="*/ 5238555 w 5780716"/>
              <a:gd name="connsiteY86" fmla="*/ 1615221 h 6850958"/>
              <a:gd name="connsiteX87" fmla="*/ 5104775 w 5780716"/>
              <a:gd name="connsiteY87" fmla="*/ 1553260 h 6850958"/>
              <a:gd name="connsiteX88" fmla="*/ 5104775 w 5780716"/>
              <a:gd name="connsiteY88" fmla="*/ 1582832 h 6850958"/>
              <a:gd name="connsiteX89" fmla="*/ 5168144 w 5780716"/>
              <a:gd name="connsiteY89" fmla="*/ 1908129 h 6850958"/>
              <a:gd name="connsiteX90" fmla="*/ 5175185 w 5780716"/>
              <a:gd name="connsiteY90" fmla="*/ 2080636 h 6850958"/>
              <a:gd name="connsiteX91" fmla="*/ 5083651 w 5780716"/>
              <a:gd name="connsiteY91" fmla="*/ 2522815 h 6850958"/>
              <a:gd name="connsiteX92" fmla="*/ 5067457 w 5780716"/>
              <a:gd name="connsiteY92" fmla="*/ 2648146 h 6850958"/>
              <a:gd name="connsiteX93" fmla="*/ 5107591 w 5780716"/>
              <a:gd name="connsiteY93" fmla="*/ 2741088 h 6850958"/>
              <a:gd name="connsiteX94" fmla="*/ 5122377 w 5780716"/>
              <a:gd name="connsiteY94" fmla="*/ 2856561 h 6850958"/>
              <a:gd name="connsiteX95" fmla="*/ 5110407 w 5780716"/>
              <a:gd name="connsiteY95" fmla="*/ 2931901 h 6850958"/>
              <a:gd name="connsiteX96" fmla="*/ 5068865 w 5780716"/>
              <a:gd name="connsiteY96" fmla="*/ 3355069 h 6850958"/>
              <a:gd name="connsiteX97" fmla="*/ 4850592 w 5780716"/>
              <a:gd name="connsiteY97" fmla="*/ 4054951 h 6850958"/>
              <a:gd name="connsiteX98" fmla="*/ 4716812 w 5780716"/>
              <a:gd name="connsiteY98" fmla="*/ 4236611 h 6850958"/>
              <a:gd name="connsiteX99" fmla="*/ 4415454 w 5780716"/>
              <a:gd name="connsiteY99" fmla="*/ 4411229 h 6850958"/>
              <a:gd name="connsiteX100" fmla="*/ 4387994 w 5780716"/>
              <a:gd name="connsiteY100" fmla="*/ 4442210 h 6850958"/>
              <a:gd name="connsiteX101" fmla="*/ 4342227 w 5780716"/>
              <a:gd name="connsiteY101" fmla="*/ 4651330 h 6850958"/>
              <a:gd name="connsiteX102" fmla="*/ 4033828 w 5780716"/>
              <a:gd name="connsiteY102" fmla="*/ 5279393 h 6850958"/>
              <a:gd name="connsiteX103" fmla="*/ 3969050 w 5780716"/>
              <a:gd name="connsiteY103" fmla="*/ 5354028 h 6850958"/>
              <a:gd name="connsiteX104" fmla="*/ 3832453 w 5780716"/>
              <a:gd name="connsiteY104" fmla="*/ 5558219 h 6850958"/>
              <a:gd name="connsiteX105" fmla="*/ 3622630 w 5780716"/>
              <a:gd name="connsiteY105" fmla="*/ 5744808 h 6850958"/>
              <a:gd name="connsiteX106" fmla="*/ 3652202 w 5780716"/>
              <a:gd name="connsiteY106" fmla="*/ 5807473 h 6850958"/>
              <a:gd name="connsiteX107" fmla="*/ 4020450 w 5780716"/>
              <a:gd name="connsiteY107" fmla="*/ 6427791 h 6850958"/>
              <a:gd name="connsiteX108" fmla="*/ 4061992 w 5780716"/>
              <a:gd name="connsiteY108" fmla="*/ 6439761 h 6850958"/>
              <a:gd name="connsiteX109" fmla="*/ 4270408 w 5780716"/>
              <a:gd name="connsiteY109" fmla="*/ 6373575 h 6850958"/>
              <a:gd name="connsiteX110" fmla="*/ 4528815 w 5780716"/>
              <a:gd name="connsiteY110" fmla="*/ 6385545 h 6850958"/>
              <a:gd name="connsiteX111" fmla="*/ 4528815 w 5780716"/>
              <a:gd name="connsiteY111" fmla="*/ 6423566 h 6850958"/>
              <a:gd name="connsiteX112" fmla="*/ 4347156 w 5780716"/>
              <a:gd name="connsiteY112" fmla="*/ 6454547 h 6850958"/>
              <a:gd name="connsiteX113" fmla="*/ 4348564 w 5780716"/>
              <a:gd name="connsiteY113" fmla="*/ 6461588 h 6850958"/>
              <a:gd name="connsiteX114" fmla="*/ 4454180 w 5780716"/>
              <a:gd name="connsiteY114" fmla="*/ 6447506 h 6850958"/>
              <a:gd name="connsiteX115" fmla="*/ 4709771 w 5780716"/>
              <a:gd name="connsiteY115" fmla="*/ 6422158 h 6850958"/>
              <a:gd name="connsiteX116" fmla="*/ 4759762 w 5780716"/>
              <a:gd name="connsiteY116" fmla="*/ 6430607 h 6850958"/>
              <a:gd name="connsiteX117" fmla="*/ 4763283 w 5780716"/>
              <a:gd name="connsiteY117" fmla="*/ 6441873 h 6850958"/>
              <a:gd name="connsiteX118" fmla="*/ 4727374 w 5780716"/>
              <a:gd name="connsiteY118" fmla="*/ 6472150 h 6850958"/>
              <a:gd name="connsiteX119" fmla="*/ 4540081 w 5780716"/>
              <a:gd name="connsiteY119" fmla="*/ 6556643 h 6850958"/>
              <a:gd name="connsiteX120" fmla="*/ 4359830 w 5780716"/>
              <a:gd name="connsiteY120" fmla="*/ 6637615 h 6850958"/>
              <a:gd name="connsiteX121" fmla="*/ 4518254 w 5780716"/>
              <a:gd name="connsiteY121" fmla="*/ 6703097 h 6850958"/>
              <a:gd name="connsiteX122" fmla="*/ 4635840 w 5780716"/>
              <a:gd name="connsiteY122" fmla="*/ 6824907 h 6850958"/>
              <a:gd name="connsiteX123" fmla="*/ 4583736 w 5780716"/>
              <a:gd name="connsiteY123" fmla="*/ 6847439 h 6850958"/>
              <a:gd name="connsiteX124" fmla="*/ 4413342 w 5780716"/>
              <a:gd name="connsiteY124" fmla="*/ 6779844 h 6850958"/>
              <a:gd name="connsiteX125" fmla="*/ 4047206 w 5780716"/>
              <a:gd name="connsiteY125" fmla="*/ 6733373 h 6850958"/>
              <a:gd name="connsiteX126" fmla="*/ 3897231 w 5780716"/>
              <a:gd name="connsiteY126" fmla="*/ 6674932 h 6850958"/>
              <a:gd name="connsiteX127" fmla="*/ 3837382 w 5780716"/>
              <a:gd name="connsiteY127" fmla="*/ 6643248 h 6850958"/>
              <a:gd name="connsiteX128" fmla="*/ 3749369 w 5780716"/>
              <a:gd name="connsiteY128" fmla="*/ 6638319 h 6850958"/>
              <a:gd name="connsiteX129" fmla="*/ 3709235 w 5780716"/>
              <a:gd name="connsiteY129" fmla="*/ 6646768 h 6850958"/>
              <a:gd name="connsiteX130" fmla="*/ 3533912 w 5780716"/>
              <a:gd name="connsiteY130" fmla="*/ 6716475 h 6850958"/>
              <a:gd name="connsiteX131" fmla="*/ 3595874 w 5780716"/>
              <a:gd name="connsiteY131" fmla="*/ 6600297 h 6850958"/>
              <a:gd name="connsiteX132" fmla="*/ 3640936 w 5780716"/>
              <a:gd name="connsiteY132" fmla="*/ 6558051 h 6850958"/>
              <a:gd name="connsiteX133" fmla="*/ 3772604 w 5780716"/>
              <a:gd name="connsiteY133" fmla="*/ 6506651 h 6850958"/>
              <a:gd name="connsiteX134" fmla="*/ 3575454 w 5780716"/>
              <a:gd name="connsiteY134" fmla="*/ 6177129 h 6850958"/>
              <a:gd name="connsiteX135" fmla="*/ 3528984 w 5780716"/>
              <a:gd name="connsiteY135" fmla="*/ 6199660 h 6850958"/>
              <a:gd name="connsiteX136" fmla="*/ 3353661 w 5780716"/>
              <a:gd name="connsiteY136" fmla="*/ 6234162 h 6850958"/>
              <a:gd name="connsiteX137" fmla="*/ 3136092 w 5780716"/>
              <a:gd name="connsiteY137" fmla="*/ 6276408 h 6850958"/>
              <a:gd name="connsiteX138" fmla="*/ 3276209 w 5780716"/>
              <a:gd name="connsiteY138" fmla="*/ 6377095 h 6850958"/>
              <a:gd name="connsiteX139" fmla="*/ 3364222 w 5780716"/>
              <a:gd name="connsiteY139" fmla="*/ 6524254 h 6850958"/>
              <a:gd name="connsiteX140" fmla="*/ 3331834 w 5780716"/>
              <a:gd name="connsiteY140" fmla="*/ 6551010 h 6850958"/>
              <a:gd name="connsiteX141" fmla="*/ 3265647 w 5780716"/>
              <a:gd name="connsiteY141" fmla="*/ 6500314 h 6850958"/>
              <a:gd name="connsiteX142" fmla="*/ 3136796 w 5780716"/>
              <a:gd name="connsiteY142" fmla="*/ 6420046 h 6850958"/>
              <a:gd name="connsiteX143" fmla="*/ 2846704 w 5780716"/>
              <a:gd name="connsiteY143" fmla="*/ 6311613 h 6850958"/>
              <a:gd name="connsiteX144" fmla="*/ 2622798 w 5780716"/>
              <a:gd name="connsiteY144" fmla="*/ 6277816 h 6850958"/>
              <a:gd name="connsiteX145" fmla="*/ 2565765 w 5780716"/>
              <a:gd name="connsiteY145" fmla="*/ 6305276 h 6850958"/>
              <a:gd name="connsiteX146" fmla="*/ 2415086 w 5780716"/>
              <a:gd name="connsiteY146" fmla="*/ 6384136 h 6850958"/>
              <a:gd name="connsiteX147" fmla="*/ 2433393 w 5780716"/>
              <a:gd name="connsiteY147" fmla="*/ 6329216 h 6850958"/>
              <a:gd name="connsiteX148" fmla="*/ 2574919 w 5780716"/>
              <a:gd name="connsiteY148" fmla="*/ 6170088 h 6850958"/>
              <a:gd name="connsiteX149" fmla="*/ 2641809 w 5780716"/>
              <a:gd name="connsiteY149" fmla="*/ 6139107 h 6850958"/>
              <a:gd name="connsiteX150" fmla="*/ 2616461 w 5780716"/>
              <a:gd name="connsiteY150" fmla="*/ 6075033 h 6850958"/>
              <a:gd name="connsiteX151" fmla="*/ 2375656 w 5780716"/>
              <a:gd name="connsiteY151" fmla="*/ 5296995 h 6850958"/>
              <a:gd name="connsiteX152" fmla="*/ 2328481 w 5780716"/>
              <a:gd name="connsiteY152" fmla="*/ 5235738 h 6850958"/>
              <a:gd name="connsiteX153" fmla="*/ 2295388 w 5780716"/>
              <a:gd name="connsiteY153" fmla="*/ 5213911 h 6850958"/>
              <a:gd name="connsiteX154" fmla="*/ 2139781 w 5780716"/>
              <a:gd name="connsiteY154" fmla="*/ 5091397 h 6850958"/>
              <a:gd name="connsiteX155" fmla="*/ 1783503 w 5780716"/>
              <a:gd name="connsiteY155" fmla="*/ 4890726 h 6850958"/>
              <a:gd name="connsiteX156" fmla="*/ 1642681 w 5780716"/>
              <a:gd name="connsiteY156" fmla="*/ 4793559 h 6850958"/>
              <a:gd name="connsiteX157" fmla="*/ 1496931 w 5780716"/>
              <a:gd name="connsiteY157" fmla="*/ 4495018 h 6850958"/>
              <a:gd name="connsiteX158" fmla="*/ 1463838 w 5780716"/>
              <a:gd name="connsiteY158" fmla="*/ 4459108 h 6850958"/>
              <a:gd name="connsiteX159" fmla="*/ 1149807 w 5780716"/>
              <a:gd name="connsiteY159" fmla="*/ 4317583 h 6850958"/>
              <a:gd name="connsiteX160" fmla="*/ 994903 w 5780716"/>
              <a:gd name="connsiteY160" fmla="*/ 4204926 h 6850958"/>
              <a:gd name="connsiteX161" fmla="*/ 816764 w 5780716"/>
              <a:gd name="connsiteY161" fmla="*/ 3874700 h 6850958"/>
              <a:gd name="connsiteX162" fmla="*/ 804794 w 5780716"/>
              <a:gd name="connsiteY162" fmla="*/ 3843719 h 6850958"/>
              <a:gd name="connsiteX163" fmla="*/ 544979 w 5780716"/>
              <a:gd name="connsiteY163" fmla="*/ 3876812 h 6850958"/>
              <a:gd name="connsiteX164" fmla="*/ 452741 w 5780716"/>
              <a:gd name="connsiteY164" fmla="*/ 3835270 h 6850958"/>
              <a:gd name="connsiteX165" fmla="*/ 438659 w 5780716"/>
              <a:gd name="connsiteY165" fmla="*/ 3747256 h 6850958"/>
              <a:gd name="connsiteX166" fmla="*/ 365431 w 5780716"/>
              <a:gd name="connsiteY166" fmla="*/ 3747256 h 6850958"/>
              <a:gd name="connsiteX167" fmla="*/ 290796 w 5780716"/>
              <a:gd name="connsiteY167" fmla="*/ 3742328 h 6850958"/>
              <a:gd name="connsiteX168" fmla="*/ 187997 w 5780716"/>
              <a:gd name="connsiteY168" fmla="*/ 3709939 h 6850958"/>
              <a:gd name="connsiteX169" fmla="*/ 180955 w 5780716"/>
              <a:gd name="connsiteY169" fmla="*/ 3602914 h 6850958"/>
              <a:gd name="connsiteX170" fmla="*/ 257703 w 5780716"/>
              <a:gd name="connsiteY170" fmla="*/ 3555035 h 6850958"/>
              <a:gd name="connsiteX171" fmla="*/ 285867 w 5780716"/>
              <a:gd name="connsiteY171" fmla="*/ 3540249 h 6850958"/>
              <a:gd name="connsiteX172" fmla="*/ 150679 w 5780716"/>
              <a:gd name="connsiteY172" fmla="*/ 3490257 h 6850958"/>
              <a:gd name="connsiteX173" fmla="*/ 147862 w 5780716"/>
              <a:gd name="connsiteY173" fmla="*/ 3361406 h 6850958"/>
              <a:gd name="connsiteX174" fmla="*/ 200670 w 5780716"/>
              <a:gd name="connsiteY174" fmla="*/ 3336762 h 6850958"/>
              <a:gd name="connsiteX175" fmla="*/ 367544 w 5780716"/>
              <a:gd name="connsiteY175" fmla="*/ 3310006 h 6850958"/>
              <a:gd name="connsiteX176" fmla="*/ 174618 w 5780716"/>
              <a:gd name="connsiteY176" fmla="*/ 3265647 h 6850958"/>
              <a:gd name="connsiteX177" fmla="*/ 0 w 5780716"/>
              <a:gd name="connsiteY177" fmla="*/ 3201574 h 6850958"/>
              <a:gd name="connsiteX178" fmla="*/ 2868531 w 5780716"/>
              <a:gd name="connsiteY178" fmla="*/ 6020817 h 6850958"/>
              <a:gd name="connsiteX179" fmla="*/ 2999495 w 5780716"/>
              <a:gd name="connsiteY179" fmla="*/ 6007439 h 6850958"/>
              <a:gd name="connsiteX180" fmla="*/ 3332538 w 5780716"/>
              <a:gd name="connsiteY180" fmla="*/ 6056023 h 6850958"/>
              <a:gd name="connsiteX181" fmla="*/ 3352253 w 5780716"/>
              <a:gd name="connsiteY181" fmla="*/ 6108126 h 6850958"/>
              <a:gd name="connsiteX182" fmla="*/ 3169889 w 5780716"/>
              <a:gd name="connsiteY182" fmla="*/ 6096861 h 6850958"/>
              <a:gd name="connsiteX183" fmla="*/ 3169185 w 5780716"/>
              <a:gd name="connsiteY183" fmla="*/ 6104606 h 6850958"/>
              <a:gd name="connsiteX184" fmla="*/ 3179042 w 5780716"/>
              <a:gd name="connsiteY184" fmla="*/ 6107423 h 6850958"/>
              <a:gd name="connsiteX185" fmla="*/ 3458573 w 5780716"/>
              <a:gd name="connsiteY185" fmla="*/ 6136291 h 6850958"/>
              <a:gd name="connsiteX186" fmla="*/ 3569118 w 5780716"/>
              <a:gd name="connsiteY186" fmla="*/ 6158118 h 6850958"/>
              <a:gd name="connsiteX187" fmla="*/ 3569118 w 5780716"/>
              <a:gd name="connsiteY187" fmla="*/ 6157414 h 6850958"/>
              <a:gd name="connsiteX188" fmla="*/ 3340283 w 5780716"/>
              <a:gd name="connsiteY188" fmla="*/ 5737062 h 6850958"/>
              <a:gd name="connsiteX189" fmla="*/ 3317047 w 5780716"/>
              <a:gd name="connsiteY189" fmla="*/ 5718755 h 6850958"/>
              <a:gd name="connsiteX190" fmla="*/ 3221289 w 5780716"/>
              <a:gd name="connsiteY190" fmla="*/ 5644120 h 6850958"/>
              <a:gd name="connsiteX191" fmla="*/ 3062865 w 5780716"/>
              <a:gd name="connsiteY191" fmla="*/ 5365294 h 6850958"/>
              <a:gd name="connsiteX192" fmla="*/ 2998087 w 5780716"/>
              <a:gd name="connsiteY192" fmla="*/ 5292067 h 6850958"/>
              <a:gd name="connsiteX193" fmla="*/ 2882613 w 5780716"/>
              <a:gd name="connsiteY193" fmla="*/ 5230810 h 6850958"/>
              <a:gd name="connsiteX194" fmla="*/ 2858674 w 5780716"/>
              <a:gd name="connsiteY194" fmla="*/ 5229401 h 6850958"/>
              <a:gd name="connsiteX195" fmla="*/ 2646033 w 5780716"/>
              <a:gd name="connsiteY195" fmla="*/ 5343467 h 6850958"/>
              <a:gd name="connsiteX196" fmla="*/ 2868531 w 5780716"/>
              <a:gd name="connsiteY196" fmla="*/ 6020817 h 6850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</a:cxnLst>
            <a:rect l="l" t="t" r="r" b="b"/>
            <a:pathLst>
              <a:path w="5780716" h="6850958">
                <a:moveTo>
                  <a:pt x="0" y="3201574"/>
                </a:moveTo>
                <a:cubicBezTo>
                  <a:pt x="0" y="3191012"/>
                  <a:pt x="0" y="3180450"/>
                  <a:pt x="0" y="3169185"/>
                </a:cubicBezTo>
                <a:cubicBezTo>
                  <a:pt x="24644" y="3151582"/>
                  <a:pt x="47175" y="3127642"/>
                  <a:pt x="75339" y="3117785"/>
                </a:cubicBezTo>
                <a:cubicBezTo>
                  <a:pt x="114065" y="3104407"/>
                  <a:pt x="157016" y="3098070"/>
                  <a:pt x="197854" y="3094549"/>
                </a:cubicBezTo>
                <a:cubicBezTo>
                  <a:pt x="238692" y="3091029"/>
                  <a:pt x="280235" y="3093845"/>
                  <a:pt x="326001" y="3093845"/>
                </a:cubicBezTo>
                <a:cubicBezTo>
                  <a:pt x="317552" y="3081875"/>
                  <a:pt x="312623" y="3075539"/>
                  <a:pt x="307695" y="3067793"/>
                </a:cubicBezTo>
                <a:cubicBezTo>
                  <a:pt x="227427" y="2943871"/>
                  <a:pt x="143638" y="2821356"/>
                  <a:pt x="67594" y="2694617"/>
                </a:cubicBezTo>
                <a:cubicBezTo>
                  <a:pt x="39430" y="2647442"/>
                  <a:pt x="26052" y="2591113"/>
                  <a:pt x="9153" y="2537601"/>
                </a:cubicBezTo>
                <a:cubicBezTo>
                  <a:pt x="1408" y="2512957"/>
                  <a:pt x="7041" y="2486201"/>
                  <a:pt x="28868" y="2469303"/>
                </a:cubicBezTo>
                <a:cubicBezTo>
                  <a:pt x="51400" y="2452404"/>
                  <a:pt x="76044" y="2459445"/>
                  <a:pt x="99279" y="2471415"/>
                </a:cubicBezTo>
                <a:cubicBezTo>
                  <a:pt x="109841" y="2476344"/>
                  <a:pt x="120402" y="2481976"/>
                  <a:pt x="129556" y="2489017"/>
                </a:cubicBezTo>
                <a:cubicBezTo>
                  <a:pt x="161240" y="2513661"/>
                  <a:pt x="193629" y="2537601"/>
                  <a:pt x="223202" y="2565061"/>
                </a:cubicBezTo>
                <a:cubicBezTo>
                  <a:pt x="272489" y="2610828"/>
                  <a:pt x="319665" y="2658707"/>
                  <a:pt x="373177" y="2711515"/>
                </a:cubicBezTo>
                <a:cubicBezTo>
                  <a:pt x="367544" y="2701658"/>
                  <a:pt x="365431" y="2697433"/>
                  <a:pt x="362615" y="2693208"/>
                </a:cubicBezTo>
                <a:cubicBezTo>
                  <a:pt x="319665" y="2624206"/>
                  <a:pt x="275306" y="2555908"/>
                  <a:pt x="233763" y="2486201"/>
                </a:cubicBezTo>
                <a:cubicBezTo>
                  <a:pt x="166169" y="2372840"/>
                  <a:pt x="101391" y="2258071"/>
                  <a:pt x="54920" y="2133444"/>
                </a:cubicBezTo>
                <a:cubicBezTo>
                  <a:pt x="38726" y="2089085"/>
                  <a:pt x="24644" y="2043318"/>
                  <a:pt x="30277" y="1995439"/>
                </a:cubicBezTo>
                <a:cubicBezTo>
                  <a:pt x="35909" y="1942631"/>
                  <a:pt x="78156" y="1917987"/>
                  <a:pt x="126739" y="1936998"/>
                </a:cubicBezTo>
                <a:cubicBezTo>
                  <a:pt x="136597" y="1940518"/>
                  <a:pt x="145750" y="1946151"/>
                  <a:pt x="154904" y="1950376"/>
                </a:cubicBezTo>
                <a:cubicBezTo>
                  <a:pt x="173210" y="1927140"/>
                  <a:pt x="192925" y="1908129"/>
                  <a:pt x="223202" y="1918691"/>
                </a:cubicBezTo>
                <a:cubicBezTo>
                  <a:pt x="247141" y="1927140"/>
                  <a:pt x="269673" y="1940518"/>
                  <a:pt x="293613" y="1953192"/>
                </a:cubicBezTo>
                <a:cubicBezTo>
                  <a:pt x="290092" y="1945447"/>
                  <a:pt x="287276" y="1938406"/>
                  <a:pt x="284459" y="1930661"/>
                </a:cubicBezTo>
                <a:cubicBezTo>
                  <a:pt x="247141" y="1825045"/>
                  <a:pt x="207712" y="1720133"/>
                  <a:pt x="173914" y="1613109"/>
                </a:cubicBezTo>
                <a:cubicBezTo>
                  <a:pt x="160536" y="1570862"/>
                  <a:pt x="155608" y="1523687"/>
                  <a:pt x="154904" y="1479328"/>
                </a:cubicBezTo>
                <a:cubicBezTo>
                  <a:pt x="154199" y="1425112"/>
                  <a:pt x="195742" y="1403285"/>
                  <a:pt x="242213" y="1430745"/>
                </a:cubicBezTo>
                <a:cubicBezTo>
                  <a:pt x="259111" y="1440602"/>
                  <a:pt x="276010" y="1452572"/>
                  <a:pt x="287980" y="1466655"/>
                </a:cubicBezTo>
                <a:cubicBezTo>
                  <a:pt x="333747" y="1520167"/>
                  <a:pt x="378105" y="1575087"/>
                  <a:pt x="421760" y="1630007"/>
                </a:cubicBezTo>
                <a:cubicBezTo>
                  <a:pt x="444291" y="1658876"/>
                  <a:pt x="464006" y="1689856"/>
                  <a:pt x="484426" y="1720133"/>
                </a:cubicBezTo>
                <a:cubicBezTo>
                  <a:pt x="485130" y="1713796"/>
                  <a:pt x="483017" y="1708867"/>
                  <a:pt x="481609" y="1703938"/>
                </a:cubicBezTo>
                <a:cubicBezTo>
                  <a:pt x="452037" y="1618742"/>
                  <a:pt x="420352" y="1534953"/>
                  <a:pt x="393596" y="1449052"/>
                </a:cubicBezTo>
                <a:cubicBezTo>
                  <a:pt x="376697" y="1394836"/>
                  <a:pt x="367544" y="1338507"/>
                  <a:pt x="378105" y="1280066"/>
                </a:cubicBezTo>
                <a:cubicBezTo>
                  <a:pt x="390075" y="1215288"/>
                  <a:pt x="446404" y="1186420"/>
                  <a:pt x="503436" y="1217401"/>
                </a:cubicBezTo>
                <a:cubicBezTo>
                  <a:pt x="515406" y="1223738"/>
                  <a:pt x="527376" y="1230779"/>
                  <a:pt x="536529" y="1239228"/>
                </a:cubicBezTo>
                <a:cubicBezTo>
                  <a:pt x="571031" y="1272321"/>
                  <a:pt x="604828" y="1306118"/>
                  <a:pt x="644258" y="1345548"/>
                </a:cubicBezTo>
                <a:cubicBezTo>
                  <a:pt x="638625" y="1331466"/>
                  <a:pt x="636513" y="1323721"/>
                  <a:pt x="633696" y="1316680"/>
                </a:cubicBezTo>
                <a:cubicBezTo>
                  <a:pt x="610461" y="1261759"/>
                  <a:pt x="584409" y="1207543"/>
                  <a:pt x="565398" y="1151215"/>
                </a:cubicBezTo>
                <a:cubicBezTo>
                  <a:pt x="546387" y="1095590"/>
                  <a:pt x="529488" y="1039262"/>
                  <a:pt x="520335" y="981525"/>
                </a:cubicBezTo>
                <a:cubicBezTo>
                  <a:pt x="510477" y="916747"/>
                  <a:pt x="540754" y="881542"/>
                  <a:pt x="621022" y="888583"/>
                </a:cubicBezTo>
                <a:cubicBezTo>
                  <a:pt x="657636" y="891399"/>
                  <a:pt x="689321" y="911114"/>
                  <a:pt x="713964" y="937166"/>
                </a:cubicBezTo>
                <a:cubicBezTo>
                  <a:pt x="739312" y="963218"/>
                  <a:pt x="763956" y="990678"/>
                  <a:pt x="785079" y="1020251"/>
                </a:cubicBezTo>
                <a:cubicBezTo>
                  <a:pt x="866051" y="1135020"/>
                  <a:pt x="920972" y="1264576"/>
                  <a:pt x="979413" y="1392019"/>
                </a:cubicBezTo>
                <a:cubicBezTo>
                  <a:pt x="1073059" y="1596210"/>
                  <a:pt x="1162480" y="1801809"/>
                  <a:pt x="1259647" y="2004592"/>
                </a:cubicBezTo>
                <a:cubicBezTo>
                  <a:pt x="1330058" y="2151750"/>
                  <a:pt x="1415959" y="2291164"/>
                  <a:pt x="1525800" y="2414382"/>
                </a:cubicBezTo>
                <a:cubicBezTo>
                  <a:pt x="1544106" y="2434801"/>
                  <a:pt x="1565230" y="2447475"/>
                  <a:pt x="1591281" y="2450996"/>
                </a:cubicBezTo>
                <a:cubicBezTo>
                  <a:pt x="1626487" y="2456629"/>
                  <a:pt x="1661692" y="2464374"/>
                  <a:pt x="1696897" y="2465078"/>
                </a:cubicBezTo>
                <a:cubicBezTo>
                  <a:pt x="1751114" y="2466486"/>
                  <a:pt x="1808146" y="2472823"/>
                  <a:pt x="1858842" y="2460149"/>
                </a:cubicBezTo>
                <a:cubicBezTo>
                  <a:pt x="1958825" y="2434801"/>
                  <a:pt x="2058808" y="2420015"/>
                  <a:pt x="2160904" y="2426352"/>
                </a:cubicBezTo>
                <a:cubicBezTo>
                  <a:pt x="2312287" y="2435506"/>
                  <a:pt x="2463670" y="2448179"/>
                  <a:pt x="2615053" y="2460149"/>
                </a:cubicBezTo>
                <a:cubicBezTo>
                  <a:pt x="2684759" y="2465782"/>
                  <a:pt x="2752354" y="2462966"/>
                  <a:pt x="2816427" y="2431985"/>
                </a:cubicBezTo>
                <a:cubicBezTo>
                  <a:pt x="2863603" y="2409454"/>
                  <a:pt x="2912186" y="2388330"/>
                  <a:pt x="2957249" y="2361574"/>
                </a:cubicBezTo>
                <a:cubicBezTo>
                  <a:pt x="3062161" y="2298909"/>
                  <a:pt x="3165664" y="2233427"/>
                  <a:pt x="3269168" y="2168649"/>
                </a:cubicBezTo>
                <a:cubicBezTo>
                  <a:pt x="3291699" y="2154567"/>
                  <a:pt x="3314231" y="2151750"/>
                  <a:pt x="3340283" y="2157383"/>
                </a:cubicBezTo>
                <a:cubicBezTo>
                  <a:pt x="3359294" y="2161608"/>
                  <a:pt x="3381825" y="2162312"/>
                  <a:pt x="3400836" y="2157383"/>
                </a:cubicBezTo>
                <a:cubicBezTo>
                  <a:pt x="3440266" y="2146118"/>
                  <a:pt x="3480400" y="2134148"/>
                  <a:pt x="3514901" y="2113729"/>
                </a:cubicBezTo>
                <a:cubicBezTo>
                  <a:pt x="3574046" y="2079227"/>
                  <a:pt x="3628262" y="2037685"/>
                  <a:pt x="3685999" y="2001072"/>
                </a:cubicBezTo>
                <a:cubicBezTo>
                  <a:pt x="3779645" y="1941222"/>
                  <a:pt x="3851464" y="1864475"/>
                  <a:pt x="3890190" y="1758155"/>
                </a:cubicBezTo>
                <a:cubicBezTo>
                  <a:pt x="3946519" y="1605364"/>
                  <a:pt x="4009184" y="1454685"/>
                  <a:pt x="4064809" y="1301189"/>
                </a:cubicBezTo>
                <a:cubicBezTo>
                  <a:pt x="4139444" y="1096998"/>
                  <a:pt x="4258438" y="928717"/>
                  <a:pt x="4438690" y="804794"/>
                </a:cubicBezTo>
                <a:cubicBezTo>
                  <a:pt x="4511213" y="754802"/>
                  <a:pt x="4587256" y="709036"/>
                  <a:pt x="4658371" y="656932"/>
                </a:cubicBezTo>
                <a:cubicBezTo>
                  <a:pt x="4712587" y="617502"/>
                  <a:pt x="4771732" y="594266"/>
                  <a:pt x="4836510" y="583705"/>
                </a:cubicBezTo>
                <a:cubicBezTo>
                  <a:pt x="4869603" y="578072"/>
                  <a:pt x="4902696" y="573143"/>
                  <a:pt x="4937197" y="568214"/>
                </a:cubicBezTo>
                <a:cubicBezTo>
                  <a:pt x="4932972" y="558357"/>
                  <a:pt x="4929452" y="551316"/>
                  <a:pt x="4925931" y="543570"/>
                </a:cubicBezTo>
                <a:cubicBezTo>
                  <a:pt x="4879460" y="436546"/>
                  <a:pt x="4839326" y="326706"/>
                  <a:pt x="4818203" y="211232"/>
                </a:cubicBezTo>
                <a:cubicBezTo>
                  <a:pt x="4813274" y="185884"/>
                  <a:pt x="4816091" y="163353"/>
                  <a:pt x="4843551" y="147158"/>
                </a:cubicBezTo>
                <a:cubicBezTo>
                  <a:pt x="4897063" y="197854"/>
                  <a:pt x="4951279" y="248550"/>
                  <a:pt x="5009016" y="302062"/>
                </a:cubicBezTo>
                <a:cubicBezTo>
                  <a:pt x="5025915" y="214753"/>
                  <a:pt x="5024506" y="130964"/>
                  <a:pt x="5064640" y="52808"/>
                </a:cubicBezTo>
                <a:cubicBezTo>
                  <a:pt x="5141388" y="123923"/>
                  <a:pt x="5159695" y="221794"/>
                  <a:pt x="5198421" y="306286"/>
                </a:cubicBezTo>
                <a:cubicBezTo>
                  <a:pt x="5253341" y="204191"/>
                  <a:pt x="5308262" y="102095"/>
                  <a:pt x="5362478" y="0"/>
                </a:cubicBezTo>
                <a:cubicBezTo>
                  <a:pt x="5371631" y="0"/>
                  <a:pt x="5380080" y="0"/>
                  <a:pt x="5389234" y="0"/>
                </a:cubicBezTo>
                <a:cubicBezTo>
                  <a:pt x="5411765" y="41542"/>
                  <a:pt x="5414582" y="87309"/>
                  <a:pt x="5413173" y="132372"/>
                </a:cubicBezTo>
                <a:cubicBezTo>
                  <a:pt x="5411061" y="214753"/>
                  <a:pt x="5406837" y="297133"/>
                  <a:pt x="5404020" y="380218"/>
                </a:cubicBezTo>
                <a:cubicBezTo>
                  <a:pt x="5451899" y="312623"/>
                  <a:pt x="5484992" y="231651"/>
                  <a:pt x="5564556" y="187292"/>
                </a:cubicBezTo>
                <a:cubicBezTo>
                  <a:pt x="5597649" y="267561"/>
                  <a:pt x="5591312" y="350645"/>
                  <a:pt x="5594129" y="439363"/>
                </a:cubicBezTo>
                <a:cubicBezTo>
                  <a:pt x="5621589" y="400637"/>
                  <a:pt x="5648345" y="428097"/>
                  <a:pt x="5680734" y="430913"/>
                </a:cubicBezTo>
                <a:cubicBezTo>
                  <a:pt x="5691296" y="480201"/>
                  <a:pt x="5707490" y="530897"/>
                  <a:pt x="5712419" y="582296"/>
                </a:cubicBezTo>
                <a:cubicBezTo>
                  <a:pt x="5724389" y="722414"/>
                  <a:pt x="5706786" y="854082"/>
                  <a:pt x="5575822" y="942799"/>
                </a:cubicBezTo>
                <a:cubicBezTo>
                  <a:pt x="5585680" y="950544"/>
                  <a:pt x="5594129" y="957585"/>
                  <a:pt x="5603282" y="964626"/>
                </a:cubicBezTo>
                <a:cubicBezTo>
                  <a:pt x="5658907" y="1008985"/>
                  <a:pt x="5710307" y="1057568"/>
                  <a:pt x="5746216" y="1119530"/>
                </a:cubicBezTo>
                <a:cubicBezTo>
                  <a:pt x="5763818" y="1149806"/>
                  <a:pt x="5777197" y="1184308"/>
                  <a:pt x="5784238" y="1218105"/>
                </a:cubicBezTo>
                <a:cubicBezTo>
                  <a:pt x="5791279" y="1250494"/>
                  <a:pt x="5769452" y="1277954"/>
                  <a:pt x="5740583" y="1275137"/>
                </a:cubicBezTo>
                <a:cubicBezTo>
                  <a:pt x="5706786" y="1271617"/>
                  <a:pt x="5668764" y="1268096"/>
                  <a:pt x="5641304" y="1250494"/>
                </a:cubicBezTo>
                <a:cubicBezTo>
                  <a:pt x="5607507" y="1228666"/>
                  <a:pt x="5574414" y="1235003"/>
                  <a:pt x="5540617" y="1229370"/>
                </a:cubicBezTo>
                <a:cubicBezTo>
                  <a:pt x="5539913" y="1235003"/>
                  <a:pt x="5539209" y="1236412"/>
                  <a:pt x="5539209" y="1238524"/>
                </a:cubicBezTo>
                <a:cubicBezTo>
                  <a:pt x="5539913" y="1244157"/>
                  <a:pt x="5541321" y="1249085"/>
                  <a:pt x="5542025" y="1254014"/>
                </a:cubicBezTo>
                <a:cubicBezTo>
                  <a:pt x="5553291" y="1333578"/>
                  <a:pt x="5556811" y="1412438"/>
                  <a:pt x="5527943" y="1489186"/>
                </a:cubicBezTo>
                <a:cubicBezTo>
                  <a:pt x="5501187" y="1562413"/>
                  <a:pt x="5454716" y="1618742"/>
                  <a:pt x="5373039" y="1627895"/>
                </a:cubicBezTo>
                <a:cubicBezTo>
                  <a:pt x="5328681" y="1632824"/>
                  <a:pt x="5281505" y="1627895"/>
                  <a:pt x="5238555" y="1615221"/>
                </a:cubicBezTo>
                <a:cubicBezTo>
                  <a:pt x="5192084" y="1601843"/>
                  <a:pt x="5149133" y="1574383"/>
                  <a:pt x="5104775" y="1553260"/>
                </a:cubicBezTo>
                <a:cubicBezTo>
                  <a:pt x="5104775" y="1560301"/>
                  <a:pt x="5102662" y="1572271"/>
                  <a:pt x="5104775" y="1582832"/>
                </a:cubicBezTo>
                <a:cubicBezTo>
                  <a:pt x="5125194" y="1691265"/>
                  <a:pt x="5143501" y="1800401"/>
                  <a:pt x="5168144" y="1908129"/>
                </a:cubicBezTo>
                <a:cubicBezTo>
                  <a:pt x="5181522" y="1965866"/>
                  <a:pt x="5185747" y="2022899"/>
                  <a:pt x="5175185" y="2080636"/>
                </a:cubicBezTo>
                <a:cubicBezTo>
                  <a:pt x="5146317" y="2228498"/>
                  <a:pt x="5113928" y="2374952"/>
                  <a:pt x="5083651" y="2522815"/>
                </a:cubicBezTo>
                <a:cubicBezTo>
                  <a:pt x="5075202" y="2564357"/>
                  <a:pt x="5053375" y="2604491"/>
                  <a:pt x="5067457" y="2648146"/>
                </a:cubicBezTo>
                <a:cubicBezTo>
                  <a:pt x="5078019" y="2679830"/>
                  <a:pt x="5093509" y="2710107"/>
                  <a:pt x="5107591" y="2741088"/>
                </a:cubicBezTo>
                <a:cubicBezTo>
                  <a:pt x="5123786" y="2778405"/>
                  <a:pt x="5137163" y="2815019"/>
                  <a:pt x="5122377" y="2856561"/>
                </a:cubicBezTo>
                <a:cubicBezTo>
                  <a:pt x="5113928" y="2880501"/>
                  <a:pt x="5110407" y="2906553"/>
                  <a:pt x="5110407" y="2931901"/>
                </a:cubicBezTo>
                <a:cubicBezTo>
                  <a:pt x="5109703" y="3074130"/>
                  <a:pt x="5094213" y="3214952"/>
                  <a:pt x="5068865" y="3355069"/>
                </a:cubicBezTo>
                <a:cubicBezTo>
                  <a:pt x="5025211" y="3597282"/>
                  <a:pt x="4950575" y="3830341"/>
                  <a:pt x="4850592" y="4054951"/>
                </a:cubicBezTo>
                <a:cubicBezTo>
                  <a:pt x="4819611" y="4125362"/>
                  <a:pt x="4774548" y="4185915"/>
                  <a:pt x="4716812" y="4236611"/>
                </a:cubicBezTo>
                <a:cubicBezTo>
                  <a:pt x="4628094" y="4314766"/>
                  <a:pt x="4523887" y="4368279"/>
                  <a:pt x="4415454" y="4411229"/>
                </a:cubicBezTo>
                <a:cubicBezTo>
                  <a:pt x="4399260" y="4417566"/>
                  <a:pt x="4391515" y="4426016"/>
                  <a:pt x="4387994" y="4442210"/>
                </a:cubicBezTo>
                <a:cubicBezTo>
                  <a:pt x="4373207" y="4511916"/>
                  <a:pt x="4356309" y="4580919"/>
                  <a:pt x="4342227" y="4651330"/>
                </a:cubicBezTo>
                <a:cubicBezTo>
                  <a:pt x="4294348" y="4887909"/>
                  <a:pt x="4199293" y="5100550"/>
                  <a:pt x="4033828" y="5279393"/>
                </a:cubicBezTo>
                <a:cubicBezTo>
                  <a:pt x="4011297" y="5303332"/>
                  <a:pt x="3987357" y="5327272"/>
                  <a:pt x="3969050" y="5354028"/>
                </a:cubicBezTo>
                <a:cubicBezTo>
                  <a:pt x="3922579" y="5421622"/>
                  <a:pt x="3882445" y="5493441"/>
                  <a:pt x="3832453" y="5558219"/>
                </a:cubicBezTo>
                <a:cubicBezTo>
                  <a:pt x="3774717" y="5632150"/>
                  <a:pt x="3721909" y="5715235"/>
                  <a:pt x="3622630" y="5744808"/>
                </a:cubicBezTo>
                <a:cubicBezTo>
                  <a:pt x="3632487" y="5765931"/>
                  <a:pt x="3642345" y="5787054"/>
                  <a:pt x="3652202" y="5807473"/>
                </a:cubicBezTo>
                <a:cubicBezTo>
                  <a:pt x="3758522" y="6024338"/>
                  <a:pt x="3876108" y="6234162"/>
                  <a:pt x="4020450" y="6427791"/>
                </a:cubicBezTo>
                <a:cubicBezTo>
                  <a:pt x="4033124" y="6444689"/>
                  <a:pt x="4042982" y="6446098"/>
                  <a:pt x="4061992" y="6439761"/>
                </a:cubicBezTo>
                <a:cubicBezTo>
                  <a:pt x="4130995" y="6415821"/>
                  <a:pt x="4200701" y="6393290"/>
                  <a:pt x="4270408" y="6373575"/>
                </a:cubicBezTo>
                <a:cubicBezTo>
                  <a:pt x="4357717" y="6348931"/>
                  <a:pt x="4442914" y="6366534"/>
                  <a:pt x="4528815" y="6385545"/>
                </a:cubicBezTo>
                <a:cubicBezTo>
                  <a:pt x="4528815" y="6399627"/>
                  <a:pt x="4528815" y="6410892"/>
                  <a:pt x="4528815" y="6423566"/>
                </a:cubicBezTo>
                <a:cubicBezTo>
                  <a:pt x="4467558" y="6434128"/>
                  <a:pt x="4407005" y="6444689"/>
                  <a:pt x="4347156" y="6454547"/>
                </a:cubicBezTo>
                <a:cubicBezTo>
                  <a:pt x="4347860" y="6456659"/>
                  <a:pt x="4347860" y="6459476"/>
                  <a:pt x="4348564" y="6461588"/>
                </a:cubicBezTo>
                <a:cubicBezTo>
                  <a:pt x="4383769" y="6456659"/>
                  <a:pt x="4418974" y="6451730"/>
                  <a:pt x="4454180" y="6447506"/>
                </a:cubicBezTo>
                <a:cubicBezTo>
                  <a:pt x="4539377" y="6438353"/>
                  <a:pt x="4624574" y="6429903"/>
                  <a:pt x="4709771" y="6422158"/>
                </a:cubicBezTo>
                <a:cubicBezTo>
                  <a:pt x="4725965" y="6420750"/>
                  <a:pt x="4743568" y="6427791"/>
                  <a:pt x="4759762" y="6430607"/>
                </a:cubicBezTo>
                <a:cubicBezTo>
                  <a:pt x="4761171" y="6434128"/>
                  <a:pt x="4761875" y="6438353"/>
                  <a:pt x="4763283" y="6441873"/>
                </a:cubicBezTo>
                <a:cubicBezTo>
                  <a:pt x="4751313" y="6452435"/>
                  <a:pt x="4740751" y="6465813"/>
                  <a:pt x="4727374" y="6472150"/>
                </a:cubicBezTo>
                <a:cubicBezTo>
                  <a:pt x="4665412" y="6501722"/>
                  <a:pt x="4602747" y="6528478"/>
                  <a:pt x="4540081" y="6556643"/>
                </a:cubicBezTo>
                <a:cubicBezTo>
                  <a:pt x="4480936" y="6583399"/>
                  <a:pt x="4421791" y="6609451"/>
                  <a:pt x="4359830" y="6637615"/>
                </a:cubicBezTo>
                <a:cubicBezTo>
                  <a:pt x="4412638" y="6667187"/>
                  <a:pt x="4476007" y="6658738"/>
                  <a:pt x="4518254" y="6703097"/>
                </a:cubicBezTo>
                <a:cubicBezTo>
                  <a:pt x="4557684" y="6744639"/>
                  <a:pt x="4597114" y="6784773"/>
                  <a:pt x="4635840" y="6824907"/>
                </a:cubicBezTo>
                <a:cubicBezTo>
                  <a:pt x="4615420" y="6861521"/>
                  <a:pt x="4615420" y="6860817"/>
                  <a:pt x="4583736" y="6847439"/>
                </a:cubicBezTo>
                <a:cubicBezTo>
                  <a:pt x="4527407" y="6823499"/>
                  <a:pt x="4471782" y="6790406"/>
                  <a:pt x="4413342" y="6779844"/>
                </a:cubicBezTo>
                <a:cubicBezTo>
                  <a:pt x="4292235" y="6758017"/>
                  <a:pt x="4169721" y="6747455"/>
                  <a:pt x="4047206" y="6733373"/>
                </a:cubicBezTo>
                <a:cubicBezTo>
                  <a:pt x="3991582" y="6727036"/>
                  <a:pt x="3932437" y="6731965"/>
                  <a:pt x="3897231" y="6674932"/>
                </a:cubicBezTo>
                <a:cubicBezTo>
                  <a:pt x="3882445" y="6651697"/>
                  <a:pt x="3862026" y="6644656"/>
                  <a:pt x="3837382" y="6643248"/>
                </a:cubicBezTo>
                <a:cubicBezTo>
                  <a:pt x="3807810" y="6641839"/>
                  <a:pt x="3778237" y="6639023"/>
                  <a:pt x="3749369" y="6638319"/>
                </a:cubicBezTo>
                <a:cubicBezTo>
                  <a:pt x="3735991" y="6638319"/>
                  <a:pt x="3716980" y="6638319"/>
                  <a:pt x="3709235" y="6646768"/>
                </a:cubicBezTo>
                <a:cubicBezTo>
                  <a:pt x="3662059" y="6693943"/>
                  <a:pt x="3600098" y="6697464"/>
                  <a:pt x="3533912" y="6716475"/>
                </a:cubicBezTo>
                <a:cubicBezTo>
                  <a:pt x="3556444" y="6672820"/>
                  <a:pt x="3574046" y="6634798"/>
                  <a:pt x="3595874" y="6600297"/>
                </a:cubicBezTo>
                <a:cubicBezTo>
                  <a:pt x="3606435" y="6583399"/>
                  <a:pt x="3623334" y="6565796"/>
                  <a:pt x="3640936" y="6558051"/>
                </a:cubicBezTo>
                <a:cubicBezTo>
                  <a:pt x="3683183" y="6538336"/>
                  <a:pt x="3728246" y="6523549"/>
                  <a:pt x="3772604" y="6506651"/>
                </a:cubicBezTo>
                <a:cubicBezTo>
                  <a:pt x="3706419" y="6396106"/>
                  <a:pt x="3639528" y="6284858"/>
                  <a:pt x="3575454" y="6177129"/>
                </a:cubicBezTo>
                <a:cubicBezTo>
                  <a:pt x="3559964" y="6184874"/>
                  <a:pt x="3545178" y="6196140"/>
                  <a:pt x="3528984" y="6199660"/>
                </a:cubicBezTo>
                <a:cubicBezTo>
                  <a:pt x="3470543" y="6212334"/>
                  <a:pt x="3412102" y="6222896"/>
                  <a:pt x="3353661" y="6234162"/>
                </a:cubicBezTo>
                <a:cubicBezTo>
                  <a:pt x="3281842" y="6248244"/>
                  <a:pt x="3210727" y="6262326"/>
                  <a:pt x="3136092" y="6276408"/>
                </a:cubicBezTo>
                <a:cubicBezTo>
                  <a:pt x="3180451" y="6317950"/>
                  <a:pt x="3245228" y="6323583"/>
                  <a:pt x="3276209" y="6377095"/>
                </a:cubicBezTo>
                <a:cubicBezTo>
                  <a:pt x="3305077" y="6426383"/>
                  <a:pt x="3334650" y="6474966"/>
                  <a:pt x="3364222" y="6524254"/>
                </a:cubicBezTo>
                <a:cubicBezTo>
                  <a:pt x="3351549" y="6534815"/>
                  <a:pt x="3342395" y="6542560"/>
                  <a:pt x="3331834" y="6551010"/>
                </a:cubicBezTo>
                <a:cubicBezTo>
                  <a:pt x="3309302" y="6533407"/>
                  <a:pt x="3288179" y="6515100"/>
                  <a:pt x="3265647" y="6500314"/>
                </a:cubicBezTo>
                <a:cubicBezTo>
                  <a:pt x="3223401" y="6472150"/>
                  <a:pt x="3183267" y="6439057"/>
                  <a:pt x="3136796" y="6420046"/>
                </a:cubicBezTo>
                <a:cubicBezTo>
                  <a:pt x="3041742" y="6379912"/>
                  <a:pt x="2943871" y="6346819"/>
                  <a:pt x="2846704" y="6311613"/>
                </a:cubicBezTo>
                <a:cubicBezTo>
                  <a:pt x="2774181" y="6285561"/>
                  <a:pt x="2702362" y="6260214"/>
                  <a:pt x="2622798" y="6277816"/>
                </a:cubicBezTo>
                <a:cubicBezTo>
                  <a:pt x="2600971" y="6282745"/>
                  <a:pt x="2582664" y="6286265"/>
                  <a:pt x="2565765" y="6305276"/>
                </a:cubicBezTo>
                <a:cubicBezTo>
                  <a:pt x="2527744" y="6348227"/>
                  <a:pt x="2472119" y="6360901"/>
                  <a:pt x="2415086" y="6384136"/>
                </a:cubicBezTo>
                <a:cubicBezTo>
                  <a:pt x="2422832" y="6361605"/>
                  <a:pt x="2429873" y="6345411"/>
                  <a:pt x="2433393" y="6329216"/>
                </a:cubicBezTo>
                <a:cubicBezTo>
                  <a:pt x="2449588" y="6248244"/>
                  <a:pt x="2498875" y="6197548"/>
                  <a:pt x="2574919" y="6170088"/>
                </a:cubicBezTo>
                <a:cubicBezTo>
                  <a:pt x="2598154" y="6161639"/>
                  <a:pt x="2619277" y="6149669"/>
                  <a:pt x="2641809" y="6139107"/>
                </a:cubicBezTo>
                <a:cubicBezTo>
                  <a:pt x="2632655" y="6115872"/>
                  <a:pt x="2624206" y="6095453"/>
                  <a:pt x="2616461" y="6075033"/>
                </a:cubicBezTo>
                <a:cubicBezTo>
                  <a:pt x="2520703" y="5820147"/>
                  <a:pt x="2447475" y="5558923"/>
                  <a:pt x="2375656" y="5296995"/>
                </a:cubicBezTo>
                <a:cubicBezTo>
                  <a:pt x="2367911" y="5269535"/>
                  <a:pt x="2365095" y="5242075"/>
                  <a:pt x="2328481" y="5235738"/>
                </a:cubicBezTo>
                <a:cubicBezTo>
                  <a:pt x="2316512" y="5233626"/>
                  <a:pt x="2305950" y="5222360"/>
                  <a:pt x="2295388" y="5213911"/>
                </a:cubicBezTo>
                <a:cubicBezTo>
                  <a:pt x="2243284" y="5173073"/>
                  <a:pt x="2191885" y="5131530"/>
                  <a:pt x="2139781" y="5091397"/>
                </a:cubicBezTo>
                <a:cubicBezTo>
                  <a:pt x="2030644" y="5007608"/>
                  <a:pt x="1918691" y="4927339"/>
                  <a:pt x="1783503" y="4890726"/>
                </a:cubicBezTo>
                <a:cubicBezTo>
                  <a:pt x="1725062" y="4875236"/>
                  <a:pt x="1679999" y="4840030"/>
                  <a:pt x="1642681" y="4793559"/>
                </a:cubicBezTo>
                <a:cubicBezTo>
                  <a:pt x="1571566" y="4704842"/>
                  <a:pt x="1530728" y="4601338"/>
                  <a:pt x="1496931" y="4495018"/>
                </a:cubicBezTo>
                <a:cubicBezTo>
                  <a:pt x="1491298" y="4476711"/>
                  <a:pt x="1482145" y="4466854"/>
                  <a:pt x="1463838" y="4459108"/>
                </a:cubicBezTo>
                <a:cubicBezTo>
                  <a:pt x="1358222" y="4413341"/>
                  <a:pt x="1253310" y="4367574"/>
                  <a:pt x="1149807" y="4317583"/>
                </a:cubicBezTo>
                <a:cubicBezTo>
                  <a:pt x="1092070" y="4290123"/>
                  <a:pt x="1037853" y="4254213"/>
                  <a:pt x="994903" y="4204926"/>
                </a:cubicBezTo>
                <a:cubicBezTo>
                  <a:pt x="910410" y="4108463"/>
                  <a:pt x="860419" y="3993694"/>
                  <a:pt x="816764" y="3874700"/>
                </a:cubicBezTo>
                <a:cubicBezTo>
                  <a:pt x="813243" y="3864138"/>
                  <a:pt x="809019" y="3853576"/>
                  <a:pt x="804794" y="3843719"/>
                </a:cubicBezTo>
                <a:cubicBezTo>
                  <a:pt x="717485" y="3864842"/>
                  <a:pt x="632992" y="3884557"/>
                  <a:pt x="544979" y="3876812"/>
                </a:cubicBezTo>
                <a:cubicBezTo>
                  <a:pt x="509773" y="3873996"/>
                  <a:pt x="476680" y="3864138"/>
                  <a:pt x="452741" y="3835270"/>
                </a:cubicBezTo>
                <a:cubicBezTo>
                  <a:pt x="430209" y="3808514"/>
                  <a:pt x="429505" y="3777533"/>
                  <a:pt x="438659" y="3747256"/>
                </a:cubicBezTo>
                <a:cubicBezTo>
                  <a:pt x="413311" y="3747256"/>
                  <a:pt x="389371" y="3747960"/>
                  <a:pt x="365431" y="3747256"/>
                </a:cubicBezTo>
                <a:cubicBezTo>
                  <a:pt x="340788" y="3746552"/>
                  <a:pt x="314736" y="3747256"/>
                  <a:pt x="290796" y="3742328"/>
                </a:cubicBezTo>
                <a:cubicBezTo>
                  <a:pt x="255591" y="3734583"/>
                  <a:pt x="218273" y="3726837"/>
                  <a:pt x="187997" y="3709939"/>
                </a:cubicBezTo>
                <a:cubicBezTo>
                  <a:pt x="144342" y="3685295"/>
                  <a:pt x="142230" y="3634599"/>
                  <a:pt x="180955" y="3602914"/>
                </a:cubicBezTo>
                <a:cubicBezTo>
                  <a:pt x="204191" y="3583904"/>
                  <a:pt x="231651" y="3570526"/>
                  <a:pt x="257703" y="3555035"/>
                </a:cubicBezTo>
                <a:cubicBezTo>
                  <a:pt x="268265" y="3548698"/>
                  <a:pt x="279530" y="3543770"/>
                  <a:pt x="285867" y="3540249"/>
                </a:cubicBezTo>
                <a:cubicBezTo>
                  <a:pt x="241509" y="3524054"/>
                  <a:pt x="192925" y="3512789"/>
                  <a:pt x="150679" y="3490257"/>
                </a:cubicBezTo>
                <a:cubicBezTo>
                  <a:pt x="96463" y="3461389"/>
                  <a:pt x="97167" y="3396611"/>
                  <a:pt x="147862" y="3361406"/>
                </a:cubicBezTo>
                <a:cubicBezTo>
                  <a:pt x="163353" y="3350844"/>
                  <a:pt x="182364" y="3340987"/>
                  <a:pt x="200670" y="3336762"/>
                </a:cubicBezTo>
                <a:cubicBezTo>
                  <a:pt x="257703" y="3325496"/>
                  <a:pt x="315440" y="3317751"/>
                  <a:pt x="367544" y="3310006"/>
                </a:cubicBezTo>
                <a:cubicBezTo>
                  <a:pt x="307695" y="3296628"/>
                  <a:pt x="240805" y="3282546"/>
                  <a:pt x="174618" y="3265647"/>
                </a:cubicBezTo>
                <a:cubicBezTo>
                  <a:pt x="117586" y="3250157"/>
                  <a:pt x="53512" y="3241004"/>
                  <a:pt x="0" y="3201574"/>
                </a:cubicBezTo>
                <a:close/>
                <a:moveTo>
                  <a:pt x="2868531" y="6020817"/>
                </a:moveTo>
                <a:cubicBezTo>
                  <a:pt x="2915002" y="6015889"/>
                  <a:pt x="2957249" y="6013072"/>
                  <a:pt x="2999495" y="6007439"/>
                </a:cubicBezTo>
                <a:cubicBezTo>
                  <a:pt x="3115673" y="5990541"/>
                  <a:pt x="3226922" y="6001806"/>
                  <a:pt x="3332538" y="6056023"/>
                </a:cubicBezTo>
                <a:cubicBezTo>
                  <a:pt x="3364927" y="6072217"/>
                  <a:pt x="3365631" y="6070809"/>
                  <a:pt x="3352253" y="6108126"/>
                </a:cubicBezTo>
                <a:cubicBezTo>
                  <a:pt x="3291699" y="6104606"/>
                  <a:pt x="3231146" y="6100381"/>
                  <a:pt x="3169889" y="6096861"/>
                </a:cubicBezTo>
                <a:cubicBezTo>
                  <a:pt x="3169889" y="6099677"/>
                  <a:pt x="3169185" y="6101790"/>
                  <a:pt x="3169185" y="6104606"/>
                </a:cubicBezTo>
                <a:cubicBezTo>
                  <a:pt x="3172705" y="6105310"/>
                  <a:pt x="3175522" y="6107423"/>
                  <a:pt x="3179042" y="6107423"/>
                </a:cubicBezTo>
                <a:cubicBezTo>
                  <a:pt x="3271985" y="6116576"/>
                  <a:pt x="3365631" y="6125025"/>
                  <a:pt x="3458573" y="6136291"/>
                </a:cubicBezTo>
                <a:cubicBezTo>
                  <a:pt x="3496595" y="6140516"/>
                  <a:pt x="3533912" y="6151077"/>
                  <a:pt x="3569118" y="6158118"/>
                </a:cubicBezTo>
                <a:cubicBezTo>
                  <a:pt x="3569822" y="6162343"/>
                  <a:pt x="3569822" y="6159526"/>
                  <a:pt x="3569118" y="6157414"/>
                </a:cubicBezTo>
                <a:cubicBezTo>
                  <a:pt x="3493074" y="6017297"/>
                  <a:pt x="3417030" y="5877180"/>
                  <a:pt x="3340283" y="5737062"/>
                </a:cubicBezTo>
                <a:cubicBezTo>
                  <a:pt x="3336058" y="5728613"/>
                  <a:pt x="3325497" y="5720164"/>
                  <a:pt x="3317047" y="5718755"/>
                </a:cubicBezTo>
                <a:cubicBezTo>
                  <a:pt x="3272689" y="5708898"/>
                  <a:pt x="3243116" y="5682846"/>
                  <a:pt x="3221289" y="5644120"/>
                </a:cubicBezTo>
                <a:cubicBezTo>
                  <a:pt x="3169185" y="5550474"/>
                  <a:pt x="3117785" y="5456828"/>
                  <a:pt x="3062865" y="5365294"/>
                </a:cubicBezTo>
                <a:cubicBezTo>
                  <a:pt x="3046670" y="5337834"/>
                  <a:pt x="3024139" y="5311077"/>
                  <a:pt x="2998087" y="5292067"/>
                </a:cubicBezTo>
                <a:cubicBezTo>
                  <a:pt x="2962882" y="5266719"/>
                  <a:pt x="2922043" y="5249821"/>
                  <a:pt x="2882613" y="5230810"/>
                </a:cubicBezTo>
                <a:cubicBezTo>
                  <a:pt x="2875572" y="5227289"/>
                  <a:pt x="2864307" y="5225881"/>
                  <a:pt x="2858674" y="5229401"/>
                </a:cubicBezTo>
                <a:cubicBezTo>
                  <a:pt x="2788263" y="5266719"/>
                  <a:pt x="2717852" y="5304741"/>
                  <a:pt x="2646033" y="5343467"/>
                </a:cubicBezTo>
                <a:cubicBezTo>
                  <a:pt x="2700954" y="5573710"/>
                  <a:pt x="2768548" y="5801840"/>
                  <a:pt x="2868531" y="6020817"/>
                </a:cubicBezTo>
                <a:close/>
              </a:path>
            </a:pathLst>
          </a:custGeom>
          <a:solidFill>
            <a:schemeClr val="accent3"/>
          </a:solidFill>
          <a:ln w="7034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xmlns="" id="{5C0FA543-C9BB-46EB-BFF0-03E1F5669E49}"/>
              </a:ext>
            </a:extLst>
          </p:cNvPr>
          <p:cNvGrpSpPr/>
          <p:nvPr/>
        </p:nvGrpSpPr>
        <p:grpSpPr>
          <a:xfrm>
            <a:off x="8181975" y="1331840"/>
            <a:ext cx="2945859" cy="1833791"/>
            <a:chOff x="5696739" y="1259694"/>
            <a:chExt cx="1476375" cy="919040"/>
          </a:xfrm>
          <a:solidFill>
            <a:schemeClr val="accent3"/>
          </a:solidFill>
        </p:grpSpPr>
        <p:grpSp>
          <p:nvGrpSpPr>
            <p:cNvPr id="21" name="Graphic 11">
              <a:extLst>
                <a:ext uri="{FF2B5EF4-FFF2-40B4-BE49-F238E27FC236}">
                  <a16:creationId xmlns:a16="http://schemas.microsoft.com/office/drawing/2014/main" xmlns="" id="{92E928F6-C7EF-46E1-8158-B52543E9BA32}"/>
                </a:ext>
              </a:extLst>
            </p:cNvPr>
            <p:cNvGrpSpPr/>
            <p:nvPr/>
          </p:nvGrpSpPr>
          <p:grpSpPr>
            <a:xfrm>
              <a:off x="5696739" y="1283384"/>
              <a:ext cx="1476375" cy="895350"/>
              <a:chOff x="5696739" y="1283384"/>
              <a:chExt cx="1476375" cy="895350"/>
            </a:xfrm>
            <a:grpFill/>
          </p:grpSpPr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xmlns="" id="{7C3A2BFB-0FAB-451E-8892-C661BC55A95E}"/>
                  </a:ext>
                </a:extLst>
              </p:cNvPr>
              <p:cNvSpPr/>
              <p:nvPr/>
            </p:nvSpPr>
            <p:spPr>
              <a:xfrm>
                <a:off x="5696464" y="1284251"/>
                <a:ext cx="1475697" cy="894407"/>
              </a:xfrm>
              <a:custGeom>
                <a:avLst/>
                <a:gdLst>
                  <a:gd name="connsiteX0" fmla="*/ 730842 w 1475697"/>
                  <a:gd name="connsiteY0" fmla="*/ 369655 h 894407"/>
                  <a:gd name="connsiteX1" fmla="*/ 883242 w 1475697"/>
                  <a:gd name="connsiteY1" fmla="*/ 432520 h 894407"/>
                  <a:gd name="connsiteX2" fmla="*/ 866097 w 1475697"/>
                  <a:gd name="connsiteY2" fmla="*/ 324888 h 894407"/>
                  <a:gd name="connsiteX3" fmla="*/ 848952 w 1475697"/>
                  <a:gd name="connsiteY3" fmla="*/ 223923 h 894407"/>
                  <a:gd name="connsiteX4" fmla="*/ 885147 w 1475697"/>
                  <a:gd name="connsiteY4" fmla="*/ 57235 h 894407"/>
                  <a:gd name="connsiteX5" fmla="*/ 908960 w 1475697"/>
                  <a:gd name="connsiteY5" fmla="*/ 17230 h 894407"/>
                  <a:gd name="connsiteX6" fmla="*/ 928962 w 1475697"/>
                  <a:gd name="connsiteY6" fmla="*/ 57235 h 894407"/>
                  <a:gd name="connsiteX7" fmla="*/ 928010 w 1475697"/>
                  <a:gd name="connsiteY7" fmla="*/ 325840 h 894407"/>
                  <a:gd name="connsiteX8" fmla="*/ 922295 w 1475697"/>
                  <a:gd name="connsiteY8" fmla="*/ 403945 h 894407"/>
                  <a:gd name="connsiteX9" fmla="*/ 928010 w 1475697"/>
                  <a:gd name="connsiteY9" fmla="*/ 415375 h 894407"/>
                  <a:gd name="connsiteX10" fmla="*/ 1012782 w 1475697"/>
                  <a:gd name="connsiteY10" fmla="*/ 388705 h 894407"/>
                  <a:gd name="connsiteX11" fmla="*/ 1014687 w 1475697"/>
                  <a:gd name="connsiteY11" fmla="*/ 326793 h 894407"/>
                  <a:gd name="connsiteX12" fmla="*/ 992780 w 1475697"/>
                  <a:gd name="connsiteY12" fmla="*/ 131530 h 894407"/>
                  <a:gd name="connsiteX13" fmla="*/ 1015640 w 1475697"/>
                  <a:gd name="connsiteY13" fmla="*/ 39138 h 894407"/>
                  <a:gd name="connsiteX14" fmla="*/ 1040405 w 1475697"/>
                  <a:gd name="connsiteY14" fmla="*/ 85 h 894407"/>
                  <a:gd name="connsiteX15" fmla="*/ 1060407 w 1475697"/>
                  <a:gd name="connsiteY15" fmla="*/ 35328 h 894407"/>
                  <a:gd name="connsiteX16" fmla="*/ 1062312 w 1475697"/>
                  <a:gd name="connsiteY16" fmla="*/ 321078 h 894407"/>
                  <a:gd name="connsiteX17" fmla="*/ 1060407 w 1475697"/>
                  <a:gd name="connsiteY17" fmla="*/ 372513 h 894407"/>
                  <a:gd name="connsiteX18" fmla="*/ 1128035 w 1475697"/>
                  <a:gd name="connsiteY18" fmla="*/ 361083 h 894407"/>
                  <a:gd name="connsiteX19" fmla="*/ 1131845 w 1475697"/>
                  <a:gd name="connsiteY19" fmla="*/ 320125 h 894407"/>
                  <a:gd name="connsiteX20" fmla="*/ 1135655 w 1475697"/>
                  <a:gd name="connsiteY20" fmla="*/ 115338 h 894407"/>
                  <a:gd name="connsiteX21" fmla="*/ 1164230 w 1475697"/>
                  <a:gd name="connsiteY21" fmla="*/ 117243 h 894407"/>
                  <a:gd name="connsiteX22" fmla="*/ 1170897 w 1475697"/>
                  <a:gd name="connsiteY22" fmla="*/ 310600 h 894407"/>
                  <a:gd name="connsiteX23" fmla="*/ 1162325 w 1475697"/>
                  <a:gd name="connsiteY23" fmla="*/ 345843 h 894407"/>
                  <a:gd name="connsiteX24" fmla="*/ 1196615 w 1475697"/>
                  <a:gd name="connsiteY24" fmla="*/ 347748 h 894407"/>
                  <a:gd name="connsiteX25" fmla="*/ 1432835 w 1475697"/>
                  <a:gd name="connsiteY25" fmla="*/ 322983 h 894407"/>
                  <a:gd name="connsiteX26" fmla="*/ 1475697 w 1475697"/>
                  <a:gd name="connsiteY26" fmla="*/ 352510 h 894407"/>
                  <a:gd name="connsiteX27" fmla="*/ 1436645 w 1475697"/>
                  <a:gd name="connsiteY27" fmla="*/ 393468 h 894407"/>
                  <a:gd name="connsiteX28" fmla="*/ 1009925 w 1475697"/>
                  <a:gd name="connsiteY28" fmla="*/ 478240 h 894407"/>
                  <a:gd name="connsiteX29" fmla="*/ 578442 w 1475697"/>
                  <a:gd name="connsiteY29" fmla="*/ 871623 h 894407"/>
                  <a:gd name="connsiteX30" fmla="*/ 536532 w 1475697"/>
                  <a:gd name="connsiteY30" fmla="*/ 881148 h 894407"/>
                  <a:gd name="connsiteX31" fmla="*/ 484145 w 1475697"/>
                  <a:gd name="connsiteY31" fmla="*/ 833523 h 894407"/>
                  <a:gd name="connsiteX32" fmla="*/ 482240 w 1475697"/>
                  <a:gd name="connsiteY32" fmla="*/ 694458 h 894407"/>
                  <a:gd name="connsiteX33" fmla="*/ 718460 w 1475697"/>
                  <a:gd name="connsiteY33" fmla="*/ 511578 h 894407"/>
                  <a:gd name="connsiteX34" fmla="*/ 535580 w 1475697"/>
                  <a:gd name="connsiteY34" fmla="*/ 421090 h 894407"/>
                  <a:gd name="connsiteX35" fmla="*/ 39327 w 1475697"/>
                  <a:gd name="connsiteY35" fmla="*/ 361083 h 894407"/>
                  <a:gd name="connsiteX36" fmla="*/ 2180 w 1475697"/>
                  <a:gd name="connsiteY36" fmla="*/ 316315 h 894407"/>
                  <a:gd name="connsiteX37" fmla="*/ 32660 w 1475697"/>
                  <a:gd name="connsiteY37" fmla="*/ 288693 h 894407"/>
                  <a:gd name="connsiteX38" fmla="*/ 730842 w 1475697"/>
                  <a:gd name="connsiteY38" fmla="*/ 369655 h 8944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475697" h="894407">
                    <a:moveTo>
                      <a:pt x="730842" y="369655"/>
                    </a:moveTo>
                    <a:cubicBezTo>
                      <a:pt x="781325" y="387753"/>
                      <a:pt x="832760" y="408708"/>
                      <a:pt x="883242" y="432520"/>
                    </a:cubicBezTo>
                    <a:cubicBezTo>
                      <a:pt x="887052" y="391563"/>
                      <a:pt x="893720" y="358225"/>
                      <a:pt x="866097" y="324888"/>
                    </a:cubicBezTo>
                    <a:cubicBezTo>
                      <a:pt x="843237" y="297265"/>
                      <a:pt x="842285" y="259165"/>
                      <a:pt x="848952" y="223923"/>
                    </a:cubicBezTo>
                    <a:cubicBezTo>
                      <a:pt x="858477" y="167725"/>
                      <a:pt x="872765" y="112480"/>
                      <a:pt x="885147" y="57235"/>
                    </a:cubicBezTo>
                    <a:cubicBezTo>
                      <a:pt x="887052" y="47710"/>
                      <a:pt x="895625" y="16278"/>
                      <a:pt x="908960" y="17230"/>
                    </a:cubicBezTo>
                    <a:cubicBezTo>
                      <a:pt x="920390" y="18183"/>
                      <a:pt x="926105" y="44853"/>
                      <a:pt x="928962" y="57235"/>
                    </a:cubicBezTo>
                    <a:cubicBezTo>
                      <a:pt x="945155" y="152485"/>
                      <a:pt x="984207" y="267738"/>
                      <a:pt x="928010" y="325840"/>
                    </a:cubicBezTo>
                    <a:cubicBezTo>
                      <a:pt x="911817" y="342985"/>
                      <a:pt x="922295" y="383943"/>
                      <a:pt x="922295" y="403945"/>
                    </a:cubicBezTo>
                    <a:cubicBezTo>
                      <a:pt x="922295" y="407755"/>
                      <a:pt x="927057" y="415375"/>
                      <a:pt x="928010" y="415375"/>
                    </a:cubicBezTo>
                    <a:cubicBezTo>
                      <a:pt x="956585" y="407755"/>
                      <a:pt x="989922" y="404898"/>
                      <a:pt x="1012782" y="388705"/>
                    </a:cubicBezTo>
                    <a:cubicBezTo>
                      <a:pt x="1028975" y="377275"/>
                      <a:pt x="1028022" y="342985"/>
                      <a:pt x="1014687" y="326793"/>
                    </a:cubicBezTo>
                    <a:cubicBezTo>
                      <a:pt x="963252" y="265833"/>
                      <a:pt x="979445" y="199158"/>
                      <a:pt x="992780" y="131530"/>
                    </a:cubicBezTo>
                    <a:cubicBezTo>
                      <a:pt x="999447" y="100098"/>
                      <a:pt x="1008020" y="70570"/>
                      <a:pt x="1015640" y="39138"/>
                    </a:cubicBezTo>
                    <a:cubicBezTo>
                      <a:pt x="1018497" y="28660"/>
                      <a:pt x="1024212" y="-1820"/>
                      <a:pt x="1040405" y="85"/>
                    </a:cubicBezTo>
                    <a:cubicBezTo>
                      <a:pt x="1051835" y="1038"/>
                      <a:pt x="1057550" y="21993"/>
                      <a:pt x="1060407" y="35328"/>
                    </a:cubicBezTo>
                    <a:cubicBezTo>
                      <a:pt x="1081362" y="130578"/>
                      <a:pt x="1114700" y="225828"/>
                      <a:pt x="1062312" y="321078"/>
                    </a:cubicBezTo>
                    <a:cubicBezTo>
                      <a:pt x="1051835" y="339175"/>
                      <a:pt x="1048025" y="365845"/>
                      <a:pt x="1060407" y="372513"/>
                    </a:cubicBezTo>
                    <a:cubicBezTo>
                      <a:pt x="1080410" y="382990"/>
                      <a:pt x="1106127" y="369655"/>
                      <a:pt x="1128035" y="361083"/>
                    </a:cubicBezTo>
                    <a:cubicBezTo>
                      <a:pt x="1148990" y="352510"/>
                      <a:pt x="1141370" y="332508"/>
                      <a:pt x="1131845" y="320125"/>
                    </a:cubicBezTo>
                    <a:cubicBezTo>
                      <a:pt x="1079457" y="250593"/>
                      <a:pt x="1117557" y="181060"/>
                      <a:pt x="1135655" y="115338"/>
                    </a:cubicBezTo>
                    <a:cubicBezTo>
                      <a:pt x="1143275" y="85810"/>
                      <a:pt x="1154705" y="87715"/>
                      <a:pt x="1164230" y="117243"/>
                    </a:cubicBezTo>
                    <a:cubicBezTo>
                      <a:pt x="1185185" y="180108"/>
                      <a:pt x="1208997" y="248688"/>
                      <a:pt x="1170897" y="310600"/>
                    </a:cubicBezTo>
                    <a:cubicBezTo>
                      <a:pt x="1164230" y="321078"/>
                      <a:pt x="1154705" y="333460"/>
                      <a:pt x="1162325" y="345843"/>
                    </a:cubicBezTo>
                    <a:cubicBezTo>
                      <a:pt x="1170897" y="360130"/>
                      <a:pt x="1185185" y="348700"/>
                      <a:pt x="1196615" y="347748"/>
                    </a:cubicBezTo>
                    <a:cubicBezTo>
                      <a:pt x="1275672" y="339175"/>
                      <a:pt x="1353777" y="325840"/>
                      <a:pt x="1432835" y="322983"/>
                    </a:cubicBezTo>
                    <a:cubicBezTo>
                      <a:pt x="1454742" y="322030"/>
                      <a:pt x="1475697" y="314410"/>
                      <a:pt x="1475697" y="352510"/>
                    </a:cubicBezTo>
                    <a:cubicBezTo>
                      <a:pt x="1475697" y="382990"/>
                      <a:pt x="1468077" y="391563"/>
                      <a:pt x="1436645" y="393468"/>
                    </a:cubicBezTo>
                    <a:cubicBezTo>
                      <a:pt x="1289960" y="401088"/>
                      <a:pt x="1147085" y="424900"/>
                      <a:pt x="1009925" y="478240"/>
                    </a:cubicBezTo>
                    <a:cubicBezTo>
                      <a:pt x="816567" y="554440"/>
                      <a:pt x="667977" y="681123"/>
                      <a:pt x="578442" y="871623"/>
                    </a:cubicBezTo>
                    <a:cubicBezTo>
                      <a:pt x="567012" y="896388"/>
                      <a:pt x="557487" y="903055"/>
                      <a:pt x="536532" y="881148"/>
                    </a:cubicBezTo>
                    <a:cubicBezTo>
                      <a:pt x="520340" y="864003"/>
                      <a:pt x="501290" y="848763"/>
                      <a:pt x="484145" y="833523"/>
                    </a:cubicBezTo>
                    <a:cubicBezTo>
                      <a:pt x="410802" y="766848"/>
                      <a:pt x="410802" y="766848"/>
                      <a:pt x="482240" y="694458"/>
                    </a:cubicBezTo>
                    <a:cubicBezTo>
                      <a:pt x="551772" y="623973"/>
                      <a:pt x="629877" y="564918"/>
                      <a:pt x="718460" y="511578"/>
                    </a:cubicBezTo>
                    <a:cubicBezTo>
                      <a:pt x="662262" y="466810"/>
                      <a:pt x="599397" y="442045"/>
                      <a:pt x="535580" y="421090"/>
                    </a:cubicBezTo>
                    <a:cubicBezTo>
                      <a:pt x="374607" y="369655"/>
                      <a:pt x="209825" y="335365"/>
                      <a:pt x="39327" y="361083"/>
                    </a:cubicBezTo>
                    <a:cubicBezTo>
                      <a:pt x="-2583" y="367750"/>
                      <a:pt x="8847" y="335365"/>
                      <a:pt x="2180" y="316315"/>
                    </a:cubicBezTo>
                    <a:cubicBezTo>
                      <a:pt x="-7345" y="287740"/>
                      <a:pt x="16467" y="290598"/>
                      <a:pt x="32660" y="288693"/>
                    </a:cubicBezTo>
                    <a:cubicBezTo>
                      <a:pt x="280310" y="257260"/>
                      <a:pt x="505100" y="287740"/>
                      <a:pt x="730842" y="36965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8" name="Freeform: Shape 27">
                <a:extLst>
                  <a:ext uri="{FF2B5EF4-FFF2-40B4-BE49-F238E27FC236}">
                    <a16:creationId xmlns:a16="http://schemas.microsoft.com/office/drawing/2014/main" xmlns="" id="{59E0DF4D-BFA8-4F31-8CA7-4A6C0A55BBCF}"/>
                  </a:ext>
                </a:extLst>
              </p:cNvPr>
              <p:cNvSpPr/>
              <p:nvPr/>
            </p:nvSpPr>
            <p:spPr>
              <a:xfrm>
                <a:off x="5819611" y="1774433"/>
                <a:ext cx="370309" cy="154937"/>
              </a:xfrm>
              <a:custGeom>
                <a:avLst/>
                <a:gdLst>
                  <a:gd name="connsiteX0" fmla="*/ 40958 w 370309"/>
                  <a:gd name="connsiteY0" fmla="*/ 4251 h 154937"/>
                  <a:gd name="connsiteX1" fmla="*/ 345758 w 370309"/>
                  <a:gd name="connsiteY1" fmla="*/ 98548 h 154937"/>
                  <a:gd name="connsiteX2" fmla="*/ 364808 w 370309"/>
                  <a:gd name="connsiteY2" fmla="*/ 125218 h 154937"/>
                  <a:gd name="connsiteX3" fmla="*/ 317183 w 370309"/>
                  <a:gd name="connsiteY3" fmla="*/ 150936 h 154937"/>
                  <a:gd name="connsiteX4" fmla="*/ 233363 w 370309"/>
                  <a:gd name="connsiteY4" fmla="*/ 105216 h 154937"/>
                  <a:gd name="connsiteX5" fmla="*/ 0 w 370309"/>
                  <a:gd name="connsiteY5" fmla="*/ 13776 h 154937"/>
                  <a:gd name="connsiteX6" fmla="*/ 40958 w 370309"/>
                  <a:gd name="connsiteY6" fmla="*/ 4251 h 1549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70309" h="154937">
                    <a:moveTo>
                      <a:pt x="40958" y="4251"/>
                    </a:moveTo>
                    <a:cubicBezTo>
                      <a:pt x="151448" y="8061"/>
                      <a:pt x="252413" y="42351"/>
                      <a:pt x="345758" y="98548"/>
                    </a:cubicBezTo>
                    <a:cubicBezTo>
                      <a:pt x="354330" y="103311"/>
                      <a:pt x="381953" y="105216"/>
                      <a:pt x="364808" y="125218"/>
                    </a:cubicBezTo>
                    <a:cubicBezTo>
                      <a:pt x="353378" y="137601"/>
                      <a:pt x="344805" y="165223"/>
                      <a:pt x="317183" y="150936"/>
                    </a:cubicBezTo>
                    <a:cubicBezTo>
                      <a:pt x="289560" y="135696"/>
                      <a:pt x="260985" y="121408"/>
                      <a:pt x="233363" y="105216"/>
                    </a:cubicBezTo>
                    <a:cubicBezTo>
                      <a:pt x="160020" y="63306"/>
                      <a:pt x="82868" y="31873"/>
                      <a:pt x="0" y="13776"/>
                    </a:cubicBezTo>
                    <a:cubicBezTo>
                      <a:pt x="8573" y="-10037"/>
                      <a:pt x="26670" y="4251"/>
                      <a:pt x="40958" y="425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xmlns="" id="{7AC1382A-3625-4E05-A45F-4727A0604848}"/>
                  </a:ext>
                </a:extLst>
              </p:cNvPr>
              <p:cNvSpPr/>
              <p:nvPr/>
            </p:nvSpPr>
            <p:spPr>
              <a:xfrm>
                <a:off x="5838008" y="1680890"/>
                <a:ext cx="463568" cy="168562"/>
              </a:xfrm>
              <a:custGeom>
                <a:avLst/>
                <a:gdLst>
                  <a:gd name="connsiteX0" fmla="*/ 11131 w 463568"/>
                  <a:gd name="connsiteY0" fmla="*/ 2543 h 168562"/>
                  <a:gd name="connsiteX1" fmla="*/ 463568 w 463568"/>
                  <a:gd name="connsiteY1" fmla="*/ 139703 h 168562"/>
                  <a:gd name="connsiteX2" fmla="*/ 374033 w 463568"/>
                  <a:gd name="connsiteY2" fmla="*/ 147323 h 168562"/>
                  <a:gd name="connsiteX3" fmla="*/ 653 w 463568"/>
                  <a:gd name="connsiteY3" fmla="*/ 13021 h 168562"/>
                  <a:gd name="connsiteX4" fmla="*/ 11131 w 463568"/>
                  <a:gd name="connsiteY4" fmla="*/ 2543 h 1685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63568" h="168562">
                    <a:moveTo>
                      <a:pt x="11131" y="2543"/>
                    </a:moveTo>
                    <a:cubicBezTo>
                      <a:pt x="143528" y="-15554"/>
                      <a:pt x="361651" y="66361"/>
                      <a:pt x="463568" y="139703"/>
                    </a:cubicBezTo>
                    <a:cubicBezTo>
                      <a:pt x="434993" y="177803"/>
                      <a:pt x="407371" y="175898"/>
                      <a:pt x="374033" y="147323"/>
                    </a:cubicBezTo>
                    <a:cubicBezTo>
                      <a:pt x="340696" y="118748"/>
                      <a:pt x="166388" y="41596"/>
                      <a:pt x="653" y="13021"/>
                    </a:cubicBezTo>
                    <a:cubicBezTo>
                      <a:pt x="-1252" y="4448"/>
                      <a:pt x="653" y="-1267"/>
                      <a:pt x="11131" y="254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0" name="Freeform: Shape 29">
                <a:extLst>
                  <a:ext uri="{FF2B5EF4-FFF2-40B4-BE49-F238E27FC236}">
                    <a16:creationId xmlns:a16="http://schemas.microsoft.com/office/drawing/2014/main" xmlns="" id="{919ED7B0-3CDC-48C0-80A1-DF4437121E27}"/>
                  </a:ext>
                </a:extLst>
              </p:cNvPr>
              <p:cNvSpPr/>
              <p:nvPr/>
            </p:nvSpPr>
            <p:spPr>
              <a:xfrm>
                <a:off x="5760556" y="1771635"/>
                <a:ext cx="100012" cy="16573"/>
              </a:xfrm>
              <a:custGeom>
                <a:avLst/>
                <a:gdLst>
                  <a:gd name="connsiteX0" fmla="*/ 100013 w 100012"/>
                  <a:gd name="connsiteY0" fmla="*/ 7049 h 16573"/>
                  <a:gd name="connsiteX1" fmla="*/ 59055 w 100012"/>
                  <a:gd name="connsiteY1" fmla="*/ 16574 h 16573"/>
                  <a:gd name="connsiteX2" fmla="*/ 0 w 100012"/>
                  <a:gd name="connsiteY2" fmla="*/ 8954 h 16573"/>
                  <a:gd name="connsiteX3" fmla="*/ 100013 w 100012"/>
                  <a:gd name="connsiteY3" fmla="*/ 7049 h 165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00012" h="16573">
                    <a:moveTo>
                      <a:pt x="100013" y="7049"/>
                    </a:moveTo>
                    <a:cubicBezTo>
                      <a:pt x="86678" y="12764"/>
                      <a:pt x="70485" y="4191"/>
                      <a:pt x="59055" y="16574"/>
                    </a:cubicBezTo>
                    <a:cubicBezTo>
                      <a:pt x="39053" y="13716"/>
                      <a:pt x="20003" y="11811"/>
                      <a:pt x="0" y="8954"/>
                    </a:cubicBezTo>
                    <a:cubicBezTo>
                      <a:pt x="33338" y="-571"/>
                      <a:pt x="66675" y="-4381"/>
                      <a:pt x="100013" y="704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1" name="Freeform: Shape 30">
                <a:extLst>
                  <a:ext uri="{FF2B5EF4-FFF2-40B4-BE49-F238E27FC236}">
                    <a16:creationId xmlns:a16="http://schemas.microsoft.com/office/drawing/2014/main" xmlns="" id="{85C1C401-C48F-4FEF-8A31-A974086A8036}"/>
                  </a:ext>
                </a:extLst>
              </p:cNvPr>
              <p:cNvSpPr/>
              <p:nvPr/>
            </p:nvSpPr>
            <p:spPr>
              <a:xfrm>
                <a:off x="6371109" y="1734269"/>
                <a:ext cx="785812" cy="415889"/>
              </a:xfrm>
              <a:custGeom>
                <a:avLst/>
                <a:gdLst>
                  <a:gd name="connsiteX0" fmla="*/ 785813 w 785812"/>
                  <a:gd name="connsiteY0" fmla="*/ 2505 h 415889"/>
                  <a:gd name="connsiteX1" fmla="*/ 0 w 785812"/>
                  <a:gd name="connsiteY1" fmla="*/ 415890 h 415889"/>
                  <a:gd name="connsiteX2" fmla="*/ 785813 w 785812"/>
                  <a:gd name="connsiteY2" fmla="*/ 2505 h 4158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85812" h="415889">
                    <a:moveTo>
                      <a:pt x="785813" y="2505"/>
                    </a:moveTo>
                    <a:cubicBezTo>
                      <a:pt x="496253" y="82515"/>
                      <a:pt x="239077" y="221580"/>
                      <a:pt x="0" y="415890"/>
                    </a:cubicBezTo>
                    <a:cubicBezTo>
                      <a:pt x="123825" y="165382"/>
                      <a:pt x="488632" y="-24165"/>
                      <a:pt x="785813" y="250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2" name="Freeform: Shape 31">
                <a:extLst>
                  <a:ext uri="{FF2B5EF4-FFF2-40B4-BE49-F238E27FC236}">
                    <a16:creationId xmlns:a16="http://schemas.microsoft.com/office/drawing/2014/main" xmlns="" id="{CAEE8570-A991-4050-A7F3-3CD3C4A1AE24}"/>
                  </a:ext>
                </a:extLst>
              </p:cNvPr>
              <p:cNvSpPr/>
              <p:nvPr/>
            </p:nvSpPr>
            <p:spPr>
              <a:xfrm>
                <a:off x="6521603" y="1885136"/>
                <a:ext cx="564832" cy="290739"/>
              </a:xfrm>
              <a:custGeom>
                <a:avLst/>
                <a:gdLst>
                  <a:gd name="connsiteX0" fmla="*/ 564832 w 564832"/>
                  <a:gd name="connsiteY0" fmla="*/ 2132 h 290739"/>
                  <a:gd name="connsiteX1" fmla="*/ 0 w 564832"/>
                  <a:gd name="connsiteY1" fmla="*/ 290740 h 290739"/>
                  <a:gd name="connsiteX2" fmla="*/ 564832 w 564832"/>
                  <a:gd name="connsiteY2" fmla="*/ 2132 h 2907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64832" h="290739">
                    <a:moveTo>
                      <a:pt x="564832" y="2132"/>
                    </a:moveTo>
                    <a:cubicBezTo>
                      <a:pt x="353378" y="59282"/>
                      <a:pt x="172402" y="157390"/>
                      <a:pt x="0" y="290740"/>
                    </a:cubicBezTo>
                    <a:cubicBezTo>
                      <a:pt x="78105" y="117385"/>
                      <a:pt x="347663" y="-18823"/>
                      <a:pt x="564832" y="213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22" name="Graphic 5">
              <a:extLst>
                <a:ext uri="{FF2B5EF4-FFF2-40B4-BE49-F238E27FC236}">
                  <a16:creationId xmlns:a16="http://schemas.microsoft.com/office/drawing/2014/main" xmlns="" id="{4068BD07-F8F6-4084-B4B8-7DE7E77D770F}"/>
                </a:ext>
              </a:extLst>
            </p:cNvPr>
            <p:cNvGrpSpPr/>
            <p:nvPr/>
          </p:nvGrpSpPr>
          <p:grpSpPr>
            <a:xfrm rot="387512">
              <a:off x="6035984" y="1259694"/>
              <a:ext cx="449334" cy="374811"/>
              <a:chOff x="2241798" y="188588"/>
              <a:chExt cx="1063955" cy="887496"/>
            </a:xfrm>
            <a:grpFill/>
          </p:grpSpPr>
          <p:sp>
            <p:nvSpPr>
              <p:cNvPr id="23" name="Freeform: Shape 22">
                <a:extLst>
                  <a:ext uri="{FF2B5EF4-FFF2-40B4-BE49-F238E27FC236}">
                    <a16:creationId xmlns:a16="http://schemas.microsoft.com/office/drawing/2014/main" xmlns="" id="{75E2F1C3-B1D9-486A-AA8D-9BE4B16F6D4F}"/>
                  </a:ext>
                </a:extLst>
              </p:cNvPr>
              <p:cNvSpPr/>
              <p:nvPr/>
            </p:nvSpPr>
            <p:spPr>
              <a:xfrm>
                <a:off x="2244199" y="188588"/>
                <a:ext cx="913086" cy="675391"/>
              </a:xfrm>
              <a:custGeom>
                <a:avLst/>
                <a:gdLst>
                  <a:gd name="connsiteX0" fmla="*/ 499575 w 913086"/>
                  <a:gd name="connsiteY0" fmla="*/ 369332 h 675391"/>
                  <a:gd name="connsiteX1" fmla="*/ 572918 w 913086"/>
                  <a:gd name="connsiteY1" fmla="*/ 304562 h 675391"/>
                  <a:gd name="connsiteX2" fmla="*/ 564345 w 913086"/>
                  <a:gd name="connsiteY2" fmla="*/ 289322 h 675391"/>
                  <a:gd name="connsiteX3" fmla="*/ 499575 w 913086"/>
                  <a:gd name="connsiteY3" fmla="*/ 289322 h 675391"/>
                  <a:gd name="connsiteX4" fmla="*/ 477668 w 913086"/>
                  <a:gd name="connsiteY4" fmla="*/ 263604 h 675391"/>
                  <a:gd name="connsiteX5" fmla="*/ 520530 w 913086"/>
                  <a:gd name="connsiteY5" fmla="*/ 113109 h 675391"/>
                  <a:gd name="connsiteX6" fmla="*/ 566250 w 913086"/>
                  <a:gd name="connsiteY6" fmla="*/ 81677 h 675391"/>
                  <a:gd name="connsiteX7" fmla="*/ 775800 w 913086"/>
                  <a:gd name="connsiteY7" fmla="*/ 81677 h 675391"/>
                  <a:gd name="connsiteX8" fmla="*/ 808185 w 913086"/>
                  <a:gd name="connsiteY8" fmla="*/ 117872 h 675391"/>
                  <a:gd name="connsiteX9" fmla="*/ 808185 w 913086"/>
                  <a:gd name="connsiteY9" fmla="*/ 160734 h 675391"/>
                  <a:gd name="connsiteX10" fmla="*/ 879623 w 913086"/>
                  <a:gd name="connsiteY10" fmla="*/ 254079 h 675391"/>
                  <a:gd name="connsiteX11" fmla="*/ 912960 w 913086"/>
                  <a:gd name="connsiteY11" fmla="*/ 226457 h 675391"/>
                  <a:gd name="connsiteX12" fmla="*/ 911056 w 913086"/>
                  <a:gd name="connsiteY12" fmla="*/ 45482 h 675391"/>
                  <a:gd name="connsiteX13" fmla="*/ 872956 w 913086"/>
                  <a:gd name="connsiteY13" fmla="*/ 8334 h 675391"/>
                  <a:gd name="connsiteX14" fmla="*/ 510053 w 913086"/>
                  <a:gd name="connsiteY14" fmla="*/ 10239 h 675391"/>
                  <a:gd name="connsiteX15" fmla="*/ 456713 w 913086"/>
                  <a:gd name="connsiteY15" fmla="*/ 45482 h 675391"/>
                  <a:gd name="connsiteX16" fmla="*/ 397658 w 913086"/>
                  <a:gd name="connsiteY16" fmla="*/ 250269 h 675391"/>
                  <a:gd name="connsiteX17" fmla="*/ 348128 w 913086"/>
                  <a:gd name="connsiteY17" fmla="*/ 290274 h 675391"/>
                  <a:gd name="connsiteX18" fmla="*/ 254783 w 913086"/>
                  <a:gd name="connsiteY18" fmla="*/ 197882 h 675391"/>
                  <a:gd name="connsiteX19" fmla="*/ 254783 w 913086"/>
                  <a:gd name="connsiteY19" fmla="*/ 169307 h 675391"/>
                  <a:gd name="connsiteX20" fmla="*/ 241448 w 913086"/>
                  <a:gd name="connsiteY20" fmla="*/ 153114 h 675391"/>
                  <a:gd name="connsiteX21" fmla="*/ 199538 w 913086"/>
                  <a:gd name="connsiteY21" fmla="*/ 87392 h 675391"/>
                  <a:gd name="connsiteX22" fmla="*/ 149055 w 913086"/>
                  <a:gd name="connsiteY22" fmla="*/ 4524 h 675391"/>
                  <a:gd name="connsiteX23" fmla="*/ 128100 w 913086"/>
                  <a:gd name="connsiteY23" fmla="*/ 5477 h 675391"/>
                  <a:gd name="connsiteX24" fmla="*/ 125243 w 913086"/>
                  <a:gd name="connsiteY24" fmla="*/ 30242 h 675391"/>
                  <a:gd name="connsiteX25" fmla="*/ 144293 w 913086"/>
                  <a:gd name="connsiteY25" fmla="*/ 51197 h 675391"/>
                  <a:gd name="connsiteX26" fmla="*/ 146198 w 913086"/>
                  <a:gd name="connsiteY26" fmla="*/ 151209 h 675391"/>
                  <a:gd name="connsiteX27" fmla="*/ 112860 w 913086"/>
                  <a:gd name="connsiteY27" fmla="*/ 207407 h 675391"/>
                  <a:gd name="connsiteX28" fmla="*/ 36660 w 913086"/>
                  <a:gd name="connsiteY28" fmla="*/ 288369 h 675391"/>
                  <a:gd name="connsiteX29" fmla="*/ 3323 w 913086"/>
                  <a:gd name="connsiteY29" fmla="*/ 315992 h 675391"/>
                  <a:gd name="connsiteX30" fmla="*/ 7133 w 913086"/>
                  <a:gd name="connsiteY30" fmla="*/ 547449 h 675391"/>
                  <a:gd name="connsiteX31" fmla="*/ 37613 w 913086"/>
                  <a:gd name="connsiteY31" fmla="*/ 532209 h 675391"/>
                  <a:gd name="connsiteX32" fmla="*/ 377655 w 913086"/>
                  <a:gd name="connsiteY32" fmla="*/ 646509 h 675391"/>
                  <a:gd name="connsiteX33" fmla="*/ 417660 w 913086"/>
                  <a:gd name="connsiteY33" fmla="*/ 675084 h 675391"/>
                  <a:gd name="connsiteX34" fmla="*/ 431948 w 913086"/>
                  <a:gd name="connsiteY34" fmla="*/ 635079 h 675391"/>
                  <a:gd name="connsiteX35" fmla="*/ 499575 w 913086"/>
                  <a:gd name="connsiteY35" fmla="*/ 369332 h 6753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913086" h="675391">
                    <a:moveTo>
                      <a:pt x="499575" y="369332"/>
                    </a:moveTo>
                    <a:cubicBezTo>
                      <a:pt x="518625" y="343614"/>
                      <a:pt x="548153" y="326469"/>
                      <a:pt x="572918" y="304562"/>
                    </a:cubicBezTo>
                    <a:cubicBezTo>
                      <a:pt x="570060" y="299799"/>
                      <a:pt x="567203" y="294084"/>
                      <a:pt x="564345" y="289322"/>
                    </a:cubicBezTo>
                    <a:cubicBezTo>
                      <a:pt x="542438" y="289322"/>
                      <a:pt x="521483" y="289322"/>
                      <a:pt x="499575" y="289322"/>
                    </a:cubicBezTo>
                    <a:cubicBezTo>
                      <a:pt x="483383" y="289322"/>
                      <a:pt x="472905" y="284559"/>
                      <a:pt x="477668" y="263604"/>
                    </a:cubicBezTo>
                    <a:cubicBezTo>
                      <a:pt x="489098" y="212169"/>
                      <a:pt x="499575" y="161687"/>
                      <a:pt x="520530" y="113109"/>
                    </a:cubicBezTo>
                    <a:cubicBezTo>
                      <a:pt x="530056" y="92154"/>
                      <a:pt x="541485" y="80724"/>
                      <a:pt x="566250" y="81677"/>
                    </a:cubicBezTo>
                    <a:cubicBezTo>
                      <a:pt x="635783" y="83582"/>
                      <a:pt x="706268" y="83582"/>
                      <a:pt x="775800" y="81677"/>
                    </a:cubicBezTo>
                    <a:cubicBezTo>
                      <a:pt x="804375" y="80724"/>
                      <a:pt x="811043" y="92154"/>
                      <a:pt x="808185" y="117872"/>
                    </a:cubicBezTo>
                    <a:cubicBezTo>
                      <a:pt x="806281" y="132159"/>
                      <a:pt x="808185" y="146447"/>
                      <a:pt x="808185" y="160734"/>
                    </a:cubicBezTo>
                    <a:cubicBezTo>
                      <a:pt x="808185" y="235029"/>
                      <a:pt x="809138" y="234077"/>
                      <a:pt x="879623" y="254079"/>
                    </a:cubicBezTo>
                    <a:cubicBezTo>
                      <a:pt x="910103" y="262652"/>
                      <a:pt x="913913" y="253127"/>
                      <a:pt x="912960" y="226457"/>
                    </a:cubicBezTo>
                    <a:cubicBezTo>
                      <a:pt x="911056" y="166449"/>
                      <a:pt x="909150" y="105489"/>
                      <a:pt x="911056" y="45482"/>
                    </a:cubicBezTo>
                    <a:cubicBezTo>
                      <a:pt x="912008" y="15954"/>
                      <a:pt x="901531" y="8334"/>
                      <a:pt x="872956" y="8334"/>
                    </a:cubicBezTo>
                    <a:cubicBezTo>
                      <a:pt x="751035" y="10239"/>
                      <a:pt x="631020" y="11192"/>
                      <a:pt x="510053" y="10239"/>
                    </a:cubicBezTo>
                    <a:cubicBezTo>
                      <a:pt x="481478" y="10239"/>
                      <a:pt x="467190" y="20717"/>
                      <a:pt x="456713" y="45482"/>
                    </a:cubicBezTo>
                    <a:cubicBezTo>
                      <a:pt x="429090" y="111204"/>
                      <a:pt x="409088" y="179784"/>
                      <a:pt x="397658" y="250269"/>
                    </a:cubicBezTo>
                    <a:cubicBezTo>
                      <a:pt x="391943" y="282654"/>
                      <a:pt x="378608" y="290274"/>
                      <a:pt x="348128" y="290274"/>
                    </a:cubicBezTo>
                    <a:cubicBezTo>
                      <a:pt x="255735" y="289322"/>
                      <a:pt x="255735" y="290274"/>
                      <a:pt x="254783" y="197882"/>
                    </a:cubicBezTo>
                    <a:cubicBezTo>
                      <a:pt x="254783" y="188357"/>
                      <a:pt x="254783" y="178832"/>
                      <a:pt x="254783" y="169307"/>
                    </a:cubicBezTo>
                    <a:cubicBezTo>
                      <a:pt x="254783" y="160734"/>
                      <a:pt x="250973" y="152162"/>
                      <a:pt x="241448" y="153114"/>
                    </a:cubicBezTo>
                    <a:cubicBezTo>
                      <a:pt x="183345" y="158829"/>
                      <a:pt x="195728" y="115967"/>
                      <a:pt x="199538" y="87392"/>
                    </a:cubicBezTo>
                    <a:cubicBezTo>
                      <a:pt x="205253" y="43577"/>
                      <a:pt x="175725" y="25479"/>
                      <a:pt x="149055" y="4524"/>
                    </a:cubicBezTo>
                    <a:cubicBezTo>
                      <a:pt x="142388" y="-1191"/>
                      <a:pt x="134768" y="-2143"/>
                      <a:pt x="128100" y="5477"/>
                    </a:cubicBezTo>
                    <a:cubicBezTo>
                      <a:pt x="121433" y="13097"/>
                      <a:pt x="115718" y="20717"/>
                      <a:pt x="125243" y="30242"/>
                    </a:cubicBezTo>
                    <a:cubicBezTo>
                      <a:pt x="131910" y="36909"/>
                      <a:pt x="139530" y="43577"/>
                      <a:pt x="144293" y="51197"/>
                    </a:cubicBezTo>
                    <a:cubicBezTo>
                      <a:pt x="163343" y="81677"/>
                      <a:pt x="165248" y="149304"/>
                      <a:pt x="146198" y="151209"/>
                    </a:cubicBezTo>
                    <a:cubicBezTo>
                      <a:pt x="105240" y="155972"/>
                      <a:pt x="110955" y="180737"/>
                      <a:pt x="112860" y="207407"/>
                    </a:cubicBezTo>
                    <a:cubicBezTo>
                      <a:pt x="116670" y="284559"/>
                      <a:pt x="116670" y="285512"/>
                      <a:pt x="36660" y="288369"/>
                    </a:cubicBezTo>
                    <a:cubicBezTo>
                      <a:pt x="16658" y="289322"/>
                      <a:pt x="5228" y="291227"/>
                      <a:pt x="3323" y="315992"/>
                    </a:cubicBezTo>
                    <a:cubicBezTo>
                      <a:pt x="-2392" y="393144"/>
                      <a:pt x="-487" y="470297"/>
                      <a:pt x="7133" y="547449"/>
                    </a:cubicBezTo>
                    <a:cubicBezTo>
                      <a:pt x="22373" y="548402"/>
                      <a:pt x="29993" y="538877"/>
                      <a:pt x="37613" y="532209"/>
                    </a:cubicBezTo>
                    <a:cubicBezTo>
                      <a:pt x="156675" y="427434"/>
                      <a:pt x="337650" y="488394"/>
                      <a:pt x="377655" y="646509"/>
                    </a:cubicBezTo>
                    <a:cubicBezTo>
                      <a:pt x="383370" y="670322"/>
                      <a:pt x="394800" y="676989"/>
                      <a:pt x="417660" y="675084"/>
                    </a:cubicBezTo>
                    <a:cubicBezTo>
                      <a:pt x="450045" y="671274"/>
                      <a:pt x="432900" y="648414"/>
                      <a:pt x="431948" y="635079"/>
                    </a:cubicBezTo>
                    <a:cubicBezTo>
                      <a:pt x="426233" y="538877"/>
                      <a:pt x="441473" y="447437"/>
                      <a:pt x="499575" y="36933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4" name="Freeform: Shape 23">
                <a:extLst>
                  <a:ext uri="{FF2B5EF4-FFF2-40B4-BE49-F238E27FC236}">
                    <a16:creationId xmlns:a16="http://schemas.microsoft.com/office/drawing/2014/main" xmlns="" id="{0FDC6466-E84A-439F-AD53-39301E93DE20}"/>
                  </a:ext>
                </a:extLst>
              </p:cNvPr>
              <p:cNvSpPr/>
              <p:nvPr/>
            </p:nvSpPr>
            <p:spPr>
              <a:xfrm>
                <a:off x="2719962" y="473142"/>
                <a:ext cx="585792" cy="602942"/>
              </a:xfrm>
              <a:custGeom>
                <a:avLst/>
                <a:gdLst>
                  <a:gd name="connsiteX0" fmla="*/ 294322 w 585792"/>
                  <a:gd name="connsiteY0" fmla="*/ 5 h 602942"/>
                  <a:gd name="connsiteX1" fmla="*/ 0 w 585792"/>
                  <a:gd name="connsiteY1" fmla="*/ 297185 h 602942"/>
                  <a:gd name="connsiteX2" fmla="*/ 288608 w 585792"/>
                  <a:gd name="connsiteY2" fmla="*/ 602938 h 602942"/>
                  <a:gd name="connsiteX3" fmla="*/ 585787 w 585792"/>
                  <a:gd name="connsiteY3" fmla="*/ 299090 h 602942"/>
                  <a:gd name="connsiteX4" fmla="*/ 294322 w 585792"/>
                  <a:gd name="connsiteY4" fmla="*/ 5 h 602942"/>
                  <a:gd name="connsiteX5" fmla="*/ 285750 w 585792"/>
                  <a:gd name="connsiteY5" fmla="*/ 516260 h 602942"/>
                  <a:gd name="connsiteX6" fmla="*/ 82868 w 585792"/>
                  <a:gd name="connsiteY6" fmla="*/ 293375 h 602942"/>
                  <a:gd name="connsiteX7" fmla="*/ 293370 w 585792"/>
                  <a:gd name="connsiteY7" fmla="*/ 83825 h 602942"/>
                  <a:gd name="connsiteX8" fmla="*/ 504825 w 585792"/>
                  <a:gd name="connsiteY8" fmla="*/ 306710 h 602942"/>
                  <a:gd name="connsiteX9" fmla="*/ 285750 w 585792"/>
                  <a:gd name="connsiteY9" fmla="*/ 516260 h 6029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85792" h="602942">
                    <a:moveTo>
                      <a:pt x="294322" y="5"/>
                    </a:moveTo>
                    <a:cubicBezTo>
                      <a:pt x="128588" y="5"/>
                      <a:pt x="0" y="129545"/>
                      <a:pt x="0" y="297185"/>
                    </a:cubicBezTo>
                    <a:cubicBezTo>
                      <a:pt x="0" y="462920"/>
                      <a:pt x="133350" y="603890"/>
                      <a:pt x="288608" y="602938"/>
                    </a:cubicBezTo>
                    <a:cubicBezTo>
                      <a:pt x="451485" y="601985"/>
                      <a:pt x="586740" y="463873"/>
                      <a:pt x="585787" y="299090"/>
                    </a:cubicBezTo>
                    <a:cubicBezTo>
                      <a:pt x="585787" y="129545"/>
                      <a:pt x="458153" y="-947"/>
                      <a:pt x="294322" y="5"/>
                    </a:cubicBezTo>
                    <a:close/>
                    <a:moveTo>
                      <a:pt x="285750" y="516260"/>
                    </a:moveTo>
                    <a:cubicBezTo>
                      <a:pt x="168593" y="515308"/>
                      <a:pt x="80963" y="420058"/>
                      <a:pt x="82868" y="293375"/>
                    </a:cubicBezTo>
                    <a:cubicBezTo>
                      <a:pt x="83820" y="171455"/>
                      <a:pt x="173355" y="82873"/>
                      <a:pt x="293370" y="83825"/>
                    </a:cubicBezTo>
                    <a:cubicBezTo>
                      <a:pt x="410528" y="84778"/>
                      <a:pt x="505778" y="185743"/>
                      <a:pt x="504825" y="306710"/>
                    </a:cubicBezTo>
                    <a:cubicBezTo>
                      <a:pt x="502920" y="425773"/>
                      <a:pt x="407670" y="517213"/>
                      <a:pt x="285750" y="51626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5" name="Freeform: Shape 24">
                <a:extLst>
                  <a:ext uri="{FF2B5EF4-FFF2-40B4-BE49-F238E27FC236}">
                    <a16:creationId xmlns:a16="http://schemas.microsoft.com/office/drawing/2014/main" xmlns="" id="{A5EE9CF2-6C0B-47A0-AE41-B961F9EADEB6}"/>
                  </a:ext>
                </a:extLst>
              </p:cNvPr>
              <p:cNvSpPr/>
              <p:nvPr/>
            </p:nvSpPr>
            <p:spPr>
              <a:xfrm>
                <a:off x="2241798" y="711272"/>
                <a:ext cx="352441" cy="363855"/>
              </a:xfrm>
              <a:custGeom>
                <a:avLst/>
                <a:gdLst>
                  <a:gd name="connsiteX0" fmla="*/ 177173 w 352441"/>
                  <a:gd name="connsiteY0" fmla="*/ 0 h 363855"/>
                  <a:gd name="connsiteX1" fmla="*/ 8 w 352441"/>
                  <a:gd name="connsiteY1" fmla="*/ 178118 h 363855"/>
                  <a:gd name="connsiteX2" fmla="*/ 177173 w 352441"/>
                  <a:gd name="connsiteY2" fmla="*/ 363855 h 363855"/>
                  <a:gd name="connsiteX3" fmla="*/ 352433 w 352441"/>
                  <a:gd name="connsiteY3" fmla="*/ 182880 h 363855"/>
                  <a:gd name="connsiteX4" fmla="*/ 177173 w 352441"/>
                  <a:gd name="connsiteY4" fmla="*/ 0 h 363855"/>
                  <a:gd name="connsiteX5" fmla="*/ 173363 w 352441"/>
                  <a:gd name="connsiteY5" fmla="*/ 278130 h 363855"/>
                  <a:gd name="connsiteX6" fmla="*/ 78113 w 352441"/>
                  <a:gd name="connsiteY6" fmla="*/ 180022 h 363855"/>
                  <a:gd name="connsiteX7" fmla="*/ 180983 w 352441"/>
                  <a:gd name="connsiteY7" fmla="*/ 85725 h 363855"/>
                  <a:gd name="connsiteX8" fmla="*/ 265756 w 352441"/>
                  <a:gd name="connsiteY8" fmla="*/ 173355 h 363855"/>
                  <a:gd name="connsiteX9" fmla="*/ 173363 w 352441"/>
                  <a:gd name="connsiteY9" fmla="*/ 278130 h 3638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52441" h="363855">
                    <a:moveTo>
                      <a:pt x="177173" y="0"/>
                    </a:moveTo>
                    <a:cubicBezTo>
                      <a:pt x="75256" y="0"/>
                      <a:pt x="961" y="74295"/>
                      <a:pt x="8" y="178118"/>
                    </a:cubicBezTo>
                    <a:cubicBezTo>
                      <a:pt x="-944" y="277178"/>
                      <a:pt x="81923" y="363855"/>
                      <a:pt x="177173" y="363855"/>
                    </a:cubicBezTo>
                    <a:cubicBezTo>
                      <a:pt x="273376" y="363855"/>
                      <a:pt x="351481" y="282893"/>
                      <a:pt x="352433" y="182880"/>
                    </a:cubicBezTo>
                    <a:cubicBezTo>
                      <a:pt x="353386" y="84773"/>
                      <a:pt x="271471" y="953"/>
                      <a:pt x="177173" y="0"/>
                    </a:cubicBezTo>
                    <a:close/>
                    <a:moveTo>
                      <a:pt x="173363" y="278130"/>
                    </a:moveTo>
                    <a:cubicBezTo>
                      <a:pt x="121928" y="278130"/>
                      <a:pt x="79066" y="234315"/>
                      <a:pt x="78113" y="180022"/>
                    </a:cubicBezTo>
                    <a:cubicBezTo>
                      <a:pt x="78113" y="125730"/>
                      <a:pt x="120976" y="85725"/>
                      <a:pt x="180983" y="85725"/>
                    </a:cubicBezTo>
                    <a:cubicBezTo>
                      <a:pt x="231466" y="85725"/>
                      <a:pt x="264803" y="120968"/>
                      <a:pt x="265756" y="173355"/>
                    </a:cubicBezTo>
                    <a:cubicBezTo>
                      <a:pt x="265756" y="233363"/>
                      <a:pt x="226703" y="278130"/>
                      <a:pt x="173363" y="27813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6" name="Freeform: Shape 25">
                <a:extLst>
                  <a:ext uri="{FF2B5EF4-FFF2-40B4-BE49-F238E27FC236}">
                    <a16:creationId xmlns:a16="http://schemas.microsoft.com/office/drawing/2014/main" xmlns="" id="{4A284BBC-3F0D-4D93-884F-88510ABAEA99}"/>
                  </a:ext>
                </a:extLst>
              </p:cNvPr>
              <p:cNvSpPr/>
              <p:nvPr/>
            </p:nvSpPr>
            <p:spPr>
              <a:xfrm>
                <a:off x="2898063" y="655018"/>
                <a:ext cx="230520" cy="229625"/>
              </a:xfrm>
              <a:custGeom>
                <a:avLst/>
                <a:gdLst>
                  <a:gd name="connsiteX0" fmla="*/ 120031 w 230520"/>
                  <a:gd name="connsiteY0" fmla="*/ 57 h 229625"/>
                  <a:gd name="connsiteX1" fmla="*/ 16 w 230520"/>
                  <a:gd name="connsiteY1" fmla="*/ 111500 h 229625"/>
                  <a:gd name="connsiteX2" fmla="*/ 113363 w 230520"/>
                  <a:gd name="connsiteY2" fmla="*/ 229610 h 229625"/>
                  <a:gd name="connsiteX3" fmla="*/ 230521 w 230520"/>
                  <a:gd name="connsiteY3" fmla="*/ 121025 h 229625"/>
                  <a:gd name="connsiteX4" fmla="*/ 120031 w 230520"/>
                  <a:gd name="connsiteY4" fmla="*/ 57 h 229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0520" h="229625">
                    <a:moveTo>
                      <a:pt x="120031" y="57"/>
                    </a:moveTo>
                    <a:cubicBezTo>
                      <a:pt x="49546" y="-1848"/>
                      <a:pt x="968" y="43872"/>
                      <a:pt x="16" y="111500"/>
                    </a:cubicBezTo>
                    <a:cubicBezTo>
                      <a:pt x="-937" y="183890"/>
                      <a:pt x="41926" y="227705"/>
                      <a:pt x="113363" y="229610"/>
                    </a:cubicBezTo>
                    <a:cubicBezTo>
                      <a:pt x="181943" y="230562"/>
                      <a:pt x="229568" y="187700"/>
                      <a:pt x="230521" y="121025"/>
                    </a:cubicBezTo>
                    <a:cubicBezTo>
                      <a:pt x="230521" y="58160"/>
                      <a:pt x="180038" y="1962"/>
                      <a:pt x="120031" y="5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84821263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aphicFrame>
        <p:nvGraphicFramePr>
          <p:cNvPr id="3" name="Chart 21">
            <a:extLst>
              <a:ext uri="{FF2B5EF4-FFF2-40B4-BE49-F238E27FC236}">
                <a16:creationId xmlns:a16="http://schemas.microsoft.com/office/drawing/2014/main" xmlns="" id="{9809E0BF-6F20-4ADD-87CA-DC3606AD678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650105429"/>
              </p:ext>
            </p:extLst>
          </p:nvPr>
        </p:nvGraphicFramePr>
        <p:xfrm>
          <a:off x="773050" y="1781843"/>
          <a:ext cx="4320000" cy="432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" name="Chart 21">
            <a:extLst>
              <a:ext uri="{FF2B5EF4-FFF2-40B4-BE49-F238E27FC236}">
                <a16:creationId xmlns:a16="http://schemas.microsoft.com/office/drawing/2014/main" xmlns="" id="{2B162D2E-7E25-441C-A2F3-9E9815385BD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01421939"/>
              </p:ext>
            </p:extLst>
          </p:nvPr>
        </p:nvGraphicFramePr>
        <p:xfrm>
          <a:off x="1133050" y="2141843"/>
          <a:ext cx="3600000" cy="360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5" name="Chart 21">
            <a:extLst>
              <a:ext uri="{FF2B5EF4-FFF2-40B4-BE49-F238E27FC236}">
                <a16:creationId xmlns:a16="http://schemas.microsoft.com/office/drawing/2014/main" xmlns="" id="{FB01C5A7-F18A-44CE-94FA-1E047847ED8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01194136"/>
              </p:ext>
            </p:extLst>
          </p:nvPr>
        </p:nvGraphicFramePr>
        <p:xfrm>
          <a:off x="1493050" y="2501843"/>
          <a:ext cx="2880000" cy="28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6" name="Chart 21">
            <a:extLst>
              <a:ext uri="{FF2B5EF4-FFF2-40B4-BE49-F238E27FC236}">
                <a16:creationId xmlns:a16="http://schemas.microsoft.com/office/drawing/2014/main" xmlns="" id="{51B048C7-B94C-411F-AB35-484C047DBB4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47472190"/>
              </p:ext>
            </p:extLst>
          </p:nvPr>
        </p:nvGraphicFramePr>
        <p:xfrm>
          <a:off x="1853050" y="2861843"/>
          <a:ext cx="2160000" cy="216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8112BBE2-1ACC-4475-8D60-AC9BD9261638}"/>
              </a:ext>
            </a:extLst>
          </p:cNvPr>
          <p:cNvSpPr txBox="1"/>
          <p:nvPr/>
        </p:nvSpPr>
        <p:spPr>
          <a:xfrm>
            <a:off x="5507891" y="1913010"/>
            <a:ext cx="124204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4400" b="1" dirty="0">
                <a:solidFill>
                  <a:schemeClr val="accent4"/>
                </a:solidFill>
              </a:rPr>
              <a:t>85</a:t>
            </a:r>
            <a:r>
              <a:rPr lang="en-US" altLang="ko-KR" sz="1600" b="1" dirty="0">
                <a:solidFill>
                  <a:schemeClr val="accent4"/>
                </a:solidFill>
              </a:rPr>
              <a:t>%</a:t>
            </a:r>
            <a:endParaRPr lang="ko-KR" altLang="en-US" sz="1600" b="1" dirty="0">
              <a:solidFill>
                <a:schemeClr val="accent4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B793C4F4-F14D-47D8-9A65-143B4198A21C}"/>
              </a:ext>
            </a:extLst>
          </p:cNvPr>
          <p:cNvSpPr txBox="1"/>
          <p:nvPr/>
        </p:nvSpPr>
        <p:spPr>
          <a:xfrm>
            <a:off x="5507891" y="3000862"/>
            <a:ext cx="124204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4400" b="1" dirty="0">
                <a:solidFill>
                  <a:schemeClr val="accent3"/>
                </a:solidFill>
              </a:rPr>
              <a:t>78</a:t>
            </a:r>
            <a:r>
              <a:rPr lang="en-US" altLang="ko-KR" sz="1600" b="1" dirty="0">
                <a:solidFill>
                  <a:schemeClr val="accent3"/>
                </a:solidFill>
              </a:rPr>
              <a:t>%</a:t>
            </a:r>
            <a:endParaRPr lang="ko-KR" altLang="en-US" sz="1600" b="1" dirty="0">
              <a:solidFill>
                <a:schemeClr val="accent3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209A62D1-0BB7-4B91-B628-C6C1532D4A4C}"/>
              </a:ext>
            </a:extLst>
          </p:cNvPr>
          <p:cNvSpPr txBox="1"/>
          <p:nvPr/>
        </p:nvSpPr>
        <p:spPr>
          <a:xfrm>
            <a:off x="5507891" y="4088714"/>
            <a:ext cx="124204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4400" b="1" dirty="0">
                <a:solidFill>
                  <a:schemeClr val="accent2"/>
                </a:solidFill>
              </a:rPr>
              <a:t>65</a:t>
            </a:r>
            <a:r>
              <a:rPr lang="en-US" altLang="ko-KR" sz="1600" b="1" dirty="0">
                <a:solidFill>
                  <a:schemeClr val="accent2"/>
                </a:solidFill>
              </a:rPr>
              <a:t>%</a:t>
            </a:r>
            <a:endParaRPr lang="ko-KR" altLang="en-US" sz="1600" b="1" dirty="0">
              <a:solidFill>
                <a:schemeClr val="accent2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EE4DDDBE-AFED-4E44-8F15-E9F5365340E4}"/>
              </a:ext>
            </a:extLst>
          </p:cNvPr>
          <p:cNvSpPr txBox="1"/>
          <p:nvPr/>
        </p:nvSpPr>
        <p:spPr>
          <a:xfrm>
            <a:off x="5507891" y="5176564"/>
            <a:ext cx="124204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4400" b="1" dirty="0">
                <a:solidFill>
                  <a:schemeClr val="accent1"/>
                </a:solidFill>
              </a:rPr>
              <a:t>55</a:t>
            </a:r>
            <a:r>
              <a:rPr lang="en-US" altLang="ko-KR" sz="1600" b="1" dirty="0">
                <a:solidFill>
                  <a:schemeClr val="accent1"/>
                </a:solidFill>
              </a:rPr>
              <a:t>%</a:t>
            </a:r>
            <a:endParaRPr lang="ko-KR" altLang="en-US" sz="1600" b="1" dirty="0">
              <a:solidFill>
                <a:schemeClr val="accent1"/>
              </a:solidFill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xmlns="" id="{FB4C8595-0933-4E7F-B27B-E5DC850BA764}"/>
              </a:ext>
            </a:extLst>
          </p:cNvPr>
          <p:cNvGrpSpPr/>
          <p:nvPr/>
        </p:nvGrpSpPr>
        <p:grpSpPr>
          <a:xfrm>
            <a:off x="6812814" y="1941932"/>
            <a:ext cx="4674335" cy="711597"/>
            <a:chOff x="6372200" y="1720413"/>
            <a:chExt cx="2160240" cy="711597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xmlns="" id="{B721DD38-3FA4-4A29-ADFD-D661E399DC0A}"/>
                </a:ext>
              </a:extLst>
            </p:cNvPr>
            <p:cNvSpPr txBox="1"/>
            <p:nvPr/>
          </p:nvSpPr>
          <p:spPr>
            <a:xfrm>
              <a:off x="6372201" y="1970345"/>
              <a:ext cx="2160239" cy="461665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xmlns="" id="{AFDD7B28-5FCC-49B6-9DD7-E878CF10C8AD}"/>
                </a:ext>
              </a:extLst>
            </p:cNvPr>
            <p:cNvSpPr txBox="1"/>
            <p:nvPr/>
          </p:nvSpPr>
          <p:spPr>
            <a:xfrm>
              <a:off x="6372200" y="1720413"/>
              <a:ext cx="2160239" cy="276999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Contents Title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xmlns="" id="{6404D3BE-B5C2-4927-85F6-50E90FF42A82}"/>
              </a:ext>
            </a:extLst>
          </p:cNvPr>
          <p:cNvGrpSpPr/>
          <p:nvPr/>
        </p:nvGrpSpPr>
        <p:grpSpPr>
          <a:xfrm>
            <a:off x="6812814" y="3029784"/>
            <a:ext cx="4674335" cy="711597"/>
            <a:chOff x="6372200" y="1720413"/>
            <a:chExt cx="2160240" cy="711597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xmlns="" id="{AF1B4D5B-BF6A-4CE8-9BD0-B24AD30C4C6F}"/>
                </a:ext>
              </a:extLst>
            </p:cNvPr>
            <p:cNvSpPr txBox="1"/>
            <p:nvPr/>
          </p:nvSpPr>
          <p:spPr>
            <a:xfrm>
              <a:off x="6372201" y="1970345"/>
              <a:ext cx="2160239" cy="461665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xmlns="" id="{F90E56B6-F843-4285-A041-8E5170ECFF92}"/>
                </a:ext>
              </a:extLst>
            </p:cNvPr>
            <p:cNvSpPr txBox="1"/>
            <p:nvPr/>
          </p:nvSpPr>
          <p:spPr>
            <a:xfrm>
              <a:off x="6372200" y="1720413"/>
              <a:ext cx="2160239" cy="276999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Contents Title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xmlns="" id="{D3833CF9-3321-4CD5-A510-0CC5B88A1825}"/>
              </a:ext>
            </a:extLst>
          </p:cNvPr>
          <p:cNvGrpSpPr/>
          <p:nvPr/>
        </p:nvGrpSpPr>
        <p:grpSpPr>
          <a:xfrm>
            <a:off x="6812814" y="4117636"/>
            <a:ext cx="4674335" cy="711597"/>
            <a:chOff x="6372200" y="1720413"/>
            <a:chExt cx="2160240" cy="711597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xmlns="" id="{7B6B9198-A7FD-45C9-860E-EA08A2DD949F}"/>
                </a:ext>
              </a:extLst>
            </p:cNvPr>
            <p:cNvSpPr txBox="1"/>
            <p:nvPr/>
          </p:nvSpPr>
          <p:spPr>
            <a:xfrm>
              <a:off x="6372201" y="1970345"/>
              <a:ext cx="2160239" cy="461665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xmlns="" id="{A784E115-95A8-4556-8167-7BF9ACF6E20F}"/>
                </a:ext>
              </a:extLst>
            </p:cNvPr>
            <p:cNvSpPr txBox="1"/>
            <p:nvPr/>
          </p:nvSpPr>
          <p:spPr>
            <a:xfrm>
              <a:off x="6372200" y="1720413"/>
              <a:ext cx="2160239" cy="276999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Contents Title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xmlns="" id="{3ED6951E-2904-423F-940C-E5BE5F180E1F}"/>
              </a:ext>
            </a:extLst>
          </p:cNvPr>
          <p:cNvGrpSpPr/>
          <p:nvPr/>
        </p:nvGrpSpPr>
        <p:grpSpPr>
          <a:xfrm>
            <a:off x="6812814" y="5205486"/>
            <a:ext cx="4674335" cy="711597"/>
            <a:chOff x="6372200" y="1720413"/>
            <a:chExt cx="2160240" cy="711597"/>
          </a:xfrm>
        </p:grpSpPr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xmlns="" id="{13076331-E772-4D58-A065-DAF7EBEAFEE4}"/>
                </a:ext>
              </a:extLst>
            </p:cNvPr>
            <p:cNvSpPr txBox="1"/>
            <p:nvPr/>
          </p:nvSpPr>
          <p:spPr>
            <a:xfrm>
              <a:off x="6372201" y="1970345"/>
              <a:ext cx="2160239" cy="461665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xmlns="" id="{2E1C322F-6E4D-4BDA-BF00-CBF810D1736E}"/>
                </a:ext>
              </a:extLst>
            </p:cNvPr>
            <p:cNvSpPr txBox="1"/>
            <p:nvPr/>
          </p:nvSpPr>
          <p:spPr>
            <a:xfrm>
              <a:off x="6372200" y="1720413"/>
              <a:ext cx="2160239" cy="276999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Contents Title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27" name="TextBox 26">
            <a:extLst>
              <a:ext uri="{FF2B5EF4-FFF2-40B4-BE49-F238E27FC236}">
                <a16:creationId xmlns:a16="http://schemas.microsoft.com/office/drawing/2014/main" xmlns="" id="{6A8C8F1B-624F-4857-8F48-9A829CA1EBA5}"/>
              </a:ext>
            </a:extLst>
          </p:cNvPr>
          <p:cNvSpPr txBox="1"/>
          <p:nvPr/>
        </p:nvSpPr>
        <p:spPr>
          <a:xfrm>
            <a:off x="2924842" y="1821279"/>
            <a:ext cx="130411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accent4"/>
                </a:solidFill>
                <a:cs typeface="Arial" pitchFamily="34" charset="0"/>
              </a:rPr>
              <a:t>Contents Here</a:t>
            </a:r>
            <a:endParaRPr lang="ko-KR" altLang="en-US" sz="1200" dirty="0">
              <a:solidFill>
                <a:schemeClr val="accent4"/>
              </a:solidFill>
              <a:cs typeface="Arial" pitchFamily="34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xmlns="" id="{32719B0F-0A4A-45DF-A1F1-4F13911CCDEE}"/>
              </a:ext>
            </a:extLst>
          </p:cNvPr>
          <p:cNvSpPr txBox="1"/>
          <p:nvPr/>
        </p:nvSpPr>
        <p:spPr>
          <a:xfrm>
            <a:off x="2924842" y="2177680"/>
            <a:ext cx="130411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accent3"/>
                </a:solidFill>
                <a:cs typeface="Arial" pitchFamily="34" charset="0"/>
              </a:rPr>
              <a:t>Contents Here</a:t>
            </a:r>
            <a:endParaRPr lang="ko-KR" altLang="en-US" sz="1200" dirty="0">
              <a:solidFill>
                <a:schemeClr val="accent3"/>
              </a:solidFill>
              <a:cs typeface="Arial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xmlns="" id="{F2AB61F7-D098-4CF5-A440-8520A243AD73}"/>
              </a:ext>
            </a:extLst>
          </p:cNvPr>
          <p:cNvSpPr txBox="1"/>
          <p:nvPr/>
        </p:nvSpPr>
        <p:spPr>
          <a:xfrm>
            <a:off x="2924842" y="2534081"/>
            <a:ext cx="130411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accent2"/>
                </a:solidFill>
                <a:cs typeface="Arial" pitchFamily="34" charset="0"/>
              </a:rPr>
              <a:t>Contents Here</a:t>
            </a:r>
            <a:endParaRPr lang="ko-KR" altLang="en-US" sz="1200" dirty="0">
              <a:solidFill>
                <a:schemeClr val="accent2"/>
              </a:solidFill>
              <a:cs typeface="Arial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xmlns="" id="{7957C8F5-B980-4C62-8F91-FD13D3ACDCB5}"/>
              </a:ext>
            </a:extLst>
          </p:cNvPr>
          <p:cNvSpPr txBox="1"/>
          <p:nvPr/>
        </p:nvSpPr>
        <p:spPr>
          <a:xfrm>
            <a:off x="2924842" y="2890482"/>
            <a:ext cx="130411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accent1"/>
                </a:solidFill>
                <a:cs typeface="Arial" pitchFamily="34" charset="0"/>
              </a:rPr>
              <a:t>Contents Here</a:t>
            </a:r>
            <a:endParaRPr lang="ko-KR" altLang="en-US" sz="1200" dirty="0">
              <a:solidFill>
                <a:schemeClr val="accent1"/>
              </a:solidFill>
              <a:cs typeface="Arial" pitchFamily="34" charset="0"/>
            </a:endParaRPr>
          </a:p>
        </p:txBody>
      </p:sp>
      <p:grpSp>
        <p:nvGrpSpPr>
          <p:cNvPr id="32" name="Graphic 5">
            <a:extLst>
              <a:ext uri="{FF2B5EF4-FFF2-40B4-BE49-F238E27FC236}">
                <a16:creationId xmlns:a16="http://schemas.microsoft.com/office/drawing/2014/main" xmlns="" id="{53A3FB96-D83A-41CE-A067-9A54F2A5C6BD}"/>
              </a:ext>
            </a:extLst>
          </p:cNvPr>
          <p:cNvGrpSpPr/>
          <p:nvPr/>
        </p:nvGrpSpPr>
        <p:grpSpPr>
          <a:xfrm>
            <a:off x="2539244" y="3589769"/>
            <a:ext cx="787611" cy="656984"/>
            <a:chOff x="2241798" y="188588"/>
            <a:chExt cx="1063955" cy="887496"/>
          </a:xfrm>
          <a:solidFill>
            <a:schemeClr val="accent5"/>
          </a:solidFill>
        </p:grpSpPr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xmlns="" id="{3242C3F9-CD8C-48E0-A10D-DB7D6B0431EA}"/>
                </a:ext>
              </a:extLst>
            </p:cNvPr>
            <p:cNvSpPr/>
            <p:nvPr/>
          </p:nvSpPr>
          <p:spPr>
            <a:xfrm>
              <a:off x="2244199" y="188588"/>
              <a:ext cx="913086" cy="675391"/>
            </a:xfrm>
            <a:custGeom>
              <a:avLst/>
              <a:gdLst>
                <a:gd name="connsiteX0" fmla="*/ 499575 w 913086"/>
                <a:gd name="connsiteY0" fmla="*/ 369332 h 675391"/>
                <a:gd name="connsiteX1" fmla="*/ 572918 w 913086"/>
                <a:gd name="connsiteY1" fmla="*/ 304562 h 675391"/>
                <a:gd name="connsiteX2" fmla="*/ 564345 w 913086"/>
                <a:gd name="connsiteY2" fmla="*/ 289322 h 675391"/>
                <a:gd name="connsiteX3" fmla="*/ 499575 w 913086"/>
                <a:gd name="connsiteY3" fmla="*/ 289322 h 675391"/>
                <a:gd name="connsiteX4" fmla="*/ 477668 w 913086"/>
                <a:gd name="connsiteY4" fmla="*/ 263604 h 675391"/>
                <a:gd name="connsiteX5" fmla="*/ 520530 w 913086"/>
                <a:gd name="connsiteY5" fmla="*/ 113109 h 675391"/>
                <a:gd name="connsiteX6" fmla="*/ 566250 w 913086"/>
                <a:gd name="connsiteY6" fmla="*/ 81677 h 675391"/>
                <a:gd name="connsiteX7" fmla="*/ 775800 w 913086"/>
                <a:gd name="connsiteY7" fmla="*/ 81677 h 675391"/>
                <a:gd name="connsiteX8" fmla="*/ 808185 w 913086"/>
                <a:gd name="connsiteY8" fmla="*/ 117872 h 675391"/>
                <a:gd name="connsiteX9" fmla="*/ 808185 w 913086"/>
                <a:gd name="connsiteY9" fmla="*/ 160734 h 675391"/>
                <a:gd name="connsiteX10" fmla="*/ 879623 w 913086"/>
                <a:gd name="connsiteY10" fmla="*/ 254079 h 675391"/>
                <a:gd name="connsiteX11" fmla="*/ 912960 w 913086"/>
                <a:gd name="connsiteY11" fmla="*/ 226457 h 675391"/>
                <a:gd name="connsiteX12" fmla="*/ 911056 w 913086"/>
                <a:gd name="connsiteY12" fmla="*/ 45482 h 675391"/>
                <a:gd name="connsiteX13" fmla="*/ 872956 w 913086"/>
                <a:gd name="connsiteY13" fmla="*/ 8334 h 675391"/>
                <a:gd name="connsiteX14" fmla="*/ 510053 w 913086"/>
                <a:gd name="connsiteY14" fmla="*/ 10239 h 675391"/>
                <a:gd name="connsiteX15" fmla="*/ 456713 w 913086"/>
                <a:gd name="connsiteY15" fmla="*/ 45482 h 675391"/>
                <a:gd name="connsiteX16" fmla="*/ 397658 w 913086"/>
                <a:gd name="connsiteY16" fmla="*/ 250269 h 675391"/>
                <a:gd name="connsiteX17" fmla="*/ 348128 w 913086"/>
                <a:gd name="connsiteY17" fmla="*/ 290274 h 675391"/>
                <a:gd name="connsiteX18" fmla="*/ 254783 w 913086"/>
                <a:gd name="connsiteY18" fmla="*/ 197882 h 675391"/>
                <a:gd name="connsiteX19" fmla="*/ 254783 w 913086"/>
                <a:gd name="connsiteY19" fmla="*/ 169307 h 675391"/>
                <a:gd name="connsiteX20" fmla="*/ 241448 w 913086"/>
                <a:gd name="connsiteY20" fmla="*/ 153114 h 675391"/>
                <a:gd name="connsiteX21" fmla="*/ 199538 w 913086"/>
                <a:gd name="connsiteY21" fmla="*/ 87392 h 675391"/>
                <a:gd name="connsiteX22" fmla="*/ 149055 w 913086"/>
                <a:gd name="connsiteY22" fmla="*/ 4524 h 675391"/>
                <a:gd name="connsiteX23" fmla="*/ 128100 w 913086"/>
                <a:gd name="connsiteY23" fmla="*/ 5477 h 675391"/>
                <a:gd name="connsiteX24" fmla="*/ 125243 w 913086"/>
                <a:gd name="connsiteY24" fmla="*/ 30242 h 675391"/>
                <a:gd name="connsiteX25" fmla="*/ 144293 w 913086"/>
                <a:gd name="connsiteY25" fmla="*/ 51197 h 675391"/>
                <a:gd name="connsiteX26" fmla="*/ 146198 w 913086"/>
                <a:gd name="connsiteY26" fmla="*/ 151209 h 675391"/>
                <a:gd name="connsiteX27" fmla="*/ 112860 w 913086"/>
                <a:gd name="connsiteY27" fmla="*/ 207407 h 675391"/>
                <a:gd name="connsiteX28" fmla="*/ 36660 w 913086"/>
                <a:gd name="connsiteY28" fmla="*/ 288369 h 675391"/>
                <a:gd name="connsiteX29" fmla="*/ 3323 w 913086"/>
                <a:gd name="connsiteY29" fmla="*/ 315992 h 675391"/>
                <a:gd name="connsiteX30" fmla="*/ 7133 w 913086"/>
                <a:gd name="connsiteY30" fmla="*/ 547449 h 675391"/>
                <a:gd name="connsiteX31" fmla="*/ 37613 w 913086"/>
                <a:gd name="connsiteY31" fmla="*/ 532209 h 675391"/>
                <a:gd name="connsiteX32" fmla="*/ 377655 w 913086"/>
                <a:gd name="connsiteY32" fmla="*/ 646509 h 675391"/>
                <a:gd name="connsiteX33" fmla="*/ 417660 w 913086"/>
                <a:gd name="connsiteY33" fmla="*/ 675084 h 675391"/>
                <a:gd name="connsiteX34" fmla="*/ 431948 w 913086"/>
                <a:gd name="connsiteY34" fmla="*/ 635079 h 675391"/>
                <a:gd name="connsiteX35" fmla="*/ 499575 w 913086"/>
                <a:gd name="connsiteY35" fmla="*/ 369332 h 6753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913086" h="675391">
                  <a:moveTo>
                    <a:pt x="499575" y="369332"/>
                  </a:moveTo>
                  <a:cubicBezTo>
                    <a:pt x="518625" y="343614"/>
                    <a:pt x="548153" y="326469"/>
                    <a:pt x="572918" y="304562"/>
                  </a:cubicBezTo>
                  <a:cubicBezTo>
                    <a:pt x="570060" y="299799"/>
                    <a:pt x="567203" y="294084"/>
                    <a:pt x="564345" y="289322"/>
                  </a:cubicBezTo>
                  <a:cubicBezTo>
                    <a:pt x="542438" y="289322"/>
                    <a:pt x="521483" y="289322"/>
                    <a:pt x="499575" y="289322"/>
                  </a:cubicBezTo>
                  <a:cubicBezTo>
                    <a:pt x="483383" y="289322"/>
                    <a:pt x="472905" y="284559"/>
                    <a:pt x="477668" y="263604"/>
                  </a:cubicBezTo>
                  <a:cubicBezTo>
                    <a:pt x="489098" y="212169"/>
                    <a:pt x="499575" y="161687"/>
                    <a:pt x="520530" y="113109"/>
                  </a:cubicBezTo>
                  <a:cubicBezTo>
                    <a:pt x="530056" y="92154"/>
                    <a:pt x="541485" y="80724"/>
                    <a:pt x="566250" y="81677"/>
                  </a:cubicBezTo>
                  <a:cubicBezTo>
                    <a:pt x="635783" y="83582"/>
                    <a:pt x="706268" y="83582"/>
                    <a:pt x="775800" y="81677"/>
                  </a:cubicBezTo>
                  <a:cubicBezTo>
                    <a:pt x="804375" y="80724"/>
                    <a:pt x="811043" y="92154"/>
                    <a:pt x="808185" y="117872"/>
                  </a:cubicBezTo>
                  <a:cubicBezTo>
                    <a:pt x="806281" y="132159"/>
                    <a:pt x="808185" y="146447"/>
                    <a:pt x="808185" y="160734"/>
                  </a:cubicBezTo>
                  <a:cubicBezTo>
                    <a:pt x="808185" y="235029"/>
                    <a:pt x="809138" y="234077"/>
                    <a:pt x="879623" y="254079"/>
                  </a:cubicBezTo>
                  <a:cubicBezTo>
                    <a:pt x="910103" y="262652"/>
                    <a:pt x="913913" y="253127"/>
                    <a:pt x="912960" y="226457"/>
                  </a:cubicBezTo>
                  <a:cubicBezTo>
                    <a:pt x="911056" y="166449"/>
                    <a:pt x="909150" y="105489"/>
                    <a:pt x="911056" y="45482"/>
                  </a:cubicBezTo>
                  <a:cubicBezTo>
                    <a:pt x="912008" y="15954"/>
                    <a:pt x="901531" y="8334"/>
                    <a:pt x="872956" y="8334"/>
                  </a:cubicBezTo>
                  <a:cubicBezTo>
                    <a:pt x="751035" y="10239"/>
                    <a:pt x="631020" y="11192"/>
                    <a:pt x="510053" y="10239"/>
                  </a:cubicBezTo>
                  <a:cubicBezTo>
                    <a:pt x="481478" y="10239"/>
                    <a:pt x="467190" y="20717"/>
                    <a:pt x="456713" y="45482"/>
                  </a:cubicBezTo>
                  <a:cubicBezTo>
                    <a:pt x="429090" y="111204"/>
                    <a:pt x="409088" y="179784"/>
                    <a:pt x="397658" y="250269"/>
                  </a:cubicBezTo>
                  <a:cubicBezTo>
                    <a:pt x="391943" y="282654"/>
                    <a:pt x="378608" y="290274"/>
                    <a:pt x="348128" y="290274"/>
                  </a:cubicBezTo>
                  <a:cubicBezTo>
                    <a:pt x="255735" y="289322"/>
                    <a:pt x="255735" y="290274"/>
                    <a:pt x="254783" y="197882"/>
                  </a:cubicBezTo>
                  <a:cubicBezTo>
                    <a:pt x="254783" y="188357"/>
                    <a:pt x="254783" y="178832"/>
                    <a:pt x="254783" y="169307"/>
                  </a:cubicBezTo>
                  <a:cubicBezTo>
                    <a:pt x="254783" y="160734"/>
                    <a:pt x="250973" y="152162"/>
                    <a:pt x="241448" y="153114"/>
                  </a:cubicBezTo>
                  <a:cubicBezTo>
                    <a:pt x="183345" y="158829"/>
                    <a:pt x="195728" y="115967"/>
                    <a:pt x="199538" y="87392"/>
                  </a:cubicBezTo>
                  <a:cubicBezTo>
                    <a:pt x="205253" y="43577"/>
                    <a:pt x="175725" y="25479"/>
                    <a:pt x="149055" y="4524"/>
                  </a:cubicBezTo>
                  <a:cubicBezTo>
                    <a:pt x="142388" y="-1191"/>
                    <a:pt x="134768" y="-2143"/>
                    <a:pt x="128100" y="5477"/>
                  </a:cubicBezTo>
                  <a:cubicBezTo>
                    <a:pt x="121433" y="13097"/>
                    <a:pt x="115718" y="20717"/>
                    <a:pt x="125243" y="30242"/>
                  </a:cubicBezTo>
                  <a:cubicBezTo>
                    <a:pt x="131910" y="36909"/>
                    <a:pt x="139530" y="43577"/>
                    <a:pt x="144293" y="51197"/>
                  </a:cubicBezTo>
                  <a:cubicBezTo>
                    <a:pt x="163343" y="81677"/>
                    <a:pt x="165248" y="149304"/>
                    <a:pt x="146198" y="151209"/>
                  </a:cubicBezTo>
                  <a:cubicBezTo>
                    <a:pt x="105240" y="155972"/>
                    <a:pt x="110955" y="180737"/>
                    <a:pt x="112860" y="207407"/>
                  </a:cubicBezTo>
                  <a:cubicBezTo>
                    <a:pt x="116670" y="284559"/>
                    <a:pt x="116670" y="285512"/>
                    <a:pt x="36660" y="288369"/>
                  </a:cubicBezTo>
                  <a:cubicBezTo>
                    <a:pt x="16658" y="289322"/>
                    <a:pt x="5228" y="291227"/>
                    <a:pt x="3323" y="315992"/>
                  </a:cubicBezTo>
                  <a:cubicBezTo>
                    <a:pt x="-2392" y="393144"/>
                    <a:pt x="-487" y="470297"/>
                    <a:pt x="7133" y="547449"/>
                  </a:cubicBezTo>
                  <a:cubicBezTo>
                    <a:pt x="22373" y="548402"/>
                    <a:pt x="29993" y="538877"/>
                    <a:pt x="37613" y="532209"/>
                  </a:cubicBezTo>
                  <a:cubicBezTo>
                    <a:pt x="156675" y="427434"/>
                    <a:pt x="337650" y="488394"/>
                    <a:pt x="377655" y="646509"/>
                  </a:cubicBezTo>
                  <a:cubicBezTo>
                    <a:pt x="383370" y="670322"/>
                    <a:pt x="394800" y="676989"/>
                    <a:pt x="417660" y="675084"/>
                  </a:cubicBezTo>
                  <a:cubicBezTo>
                    <a:pt x="450045" y="671274"/>
                    <a:pt x="432900" y="648414"/>
                    <a:pt x="431948" y="635079"/>
                  </a:cubicBezTo>
                  <a:cubicBezTo>
                    <a:pt x="426233" y="538877"/>
                    <a:pt x="441473" y="447437"/>
                    <a:pt x="499575" y="36933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xmlns="" id="{24627557-9F69-4AD7-9DA9-CF0C21C7E18A}"/>
                </a:ext>
              </a:extLst>
            </p:cNvPr>
            <p:cNvSpPr/>
            <p:nvPr/>
          </p:nvSpPr>
          <p:spPr>
            <a:xfrm>
              <a:off x="2719962" y="473142"/>
              <a:ext cx="585792" cy="602942"/>
            </a:xfrm>
            <a:custGeom>
              <a:avLst/>
              <a:gdLst>
                <a:gd name="connsiteX0" fmla="*/ 294322 w 585792"/>
                <a:gd name="connsiteY0" fmla="*/ 5 h 602942"/>
                <a:gd name="connsiteX1" fmla="*/ 0 w 585792"/>
                <a:gd name="connsiteY1" fmla="*/ 297185 h 602942"/>
                <a:gd name="connsiteX2" fmla="*/ 288608 w 585792"/>
                <a:gd name="connsiteY2" fmla="*/ 602938 h 602942"/>
                <a:gd name="connsiteX3" fmla="*/ 585787 w 585792"/>
                <a:gd name="connsiteY3" fmla="*/ 299090 h 602942"/>
                <a:gd name="connsiteX4" fmla="*/ 294322 w 585792"/>
                <a:gd name="connsiteY4" fmla="*/ 5 h 602942"/>
                <a:gd name="connsiteX5" fmla="*/ 285750 w 585792"/>
                <a:gd name="connsiteY5" fmla="*/ 516260 h 602942"/>
                <a:gd name="connsiteX6" fmla="*/ 82868 w 585792"/>
                <a:gd name="connsiteY6" fmla="*/ 293375 h 602942"/>
                <a:gd name="connsiteX7" fmla="*/ 293370 w 585792"/>
                <a:gd name="connsiteY7" fmla="*/ 83825 h 602942"/>
                <a:gd name="connsiteX8" fmla="*/ 504825 w 585792"/>
                <a:gd name="connsiteY8" fmla="*/ 306710 h 602942"/>
                <a:gd name="connsiteX9" fmla="*/ 285750 w 585792"/>
                <a:gd name="connsiteY9" fmla="*/ 516260 h 602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85792" h="602942">
                  <a:moveTo>
                    <a:pt x="294322" y="5"/>
                  </a:moveTo>
                  <a:cubicBezTo>
                    <a:pt x="128588" y="5"/>
                    <a:pt x="0" y="129545"/>
                    <a:pt x="0" y="297185"/>
                  </a:cubicBezTo>
                  <a:cubicBezTo>
                    <a:pt x="0" y="462920"/>
                    <a:pt x="133350" y="603890"/>
                    <a:pt x="288608" y="602938"/>
                  </a:cubicBezTo>
                  <a:cubicBezTo>
                    <a:pt x="451485" y="601985"/>
                    <a:pt x="586740" y="463873"/>
                    <a:pt x="585787" y="299090"/>
                  </a:cubicBezTo>
                  <a:cubicBezTo>
                    <a:pt x="585787" y="129545"/>
                    <a:pt x="458153" y="-947"/>
                    <a:pt x="294322" y="5"/>
                  </a:cubicBezTo>
                  <a:close/>
                  <a:moveTo>
                    <a:pt x="285750" y="516260"/>
                  </a:moveTo>
                  <a:cubicBezTo>
                    <a:pt x="168593" y="515308"/>
                    <a:pt x="80963" y="420058"/>
                    <a:pt x="82868" y="293375"/>
                  </a:cubicBezTo>
                  <a:cubicBezTo>
                    <a:pt x="83820" y="171455"/>
                    <a:pt x="173355" y="82873"/>
                    <a:pt x="293370" y="83825"/>
                  </a:cubicBezTo>
                  <a:cubicBezTo>
                    <a:pt x="410528" y="84778"/>
                    <a:pt x="505778" y="185743"/>
                    <a:pt x="504825" y="306710"/>
                  </a:cubicBezTo>
                  <a:cubicBezTo>
                    <a:pt x="502920" y="425773"/>
                    <a:pt x="407670" y="517213"/>
                    <a:pt x="285750" y="51626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xmlns="" id="{EB10F669-5C28-4750-BEE7-DE8124565598}"/>
                </a:ext>
              </a:extLst>
            </p:cNvPr>
            <p:cNvSpPr/>
            <p:nvPr/>
          </p:nvSpPr>
          <p:spPr>
            <a:xfrm>
              <a:off x="2241798" y="711272"/>
              <a:ext cx="352441" cy="363855"/>
            </a:xfrm>
            <a:custGeom>
              <a:avLst/>
              <a:gdLst>
                <a:gd name="connsiteX0" fmla="*/ 177173 w 352441"/>
                <a:gd name="connsiteY0" fmla="*/ 0 h 363855"/>
                <a:gd name="connsiteX1" fmla="*/ 8 w 352441"/>
                <a:gd name="connsiteY1" fmla="*/ 178118 h 363855"/>
                <a:gd name="connsiteX2" fmla="*/ 177173 w 352441"/>
                <a:gd name="connsiteY2" fmla="*/ 363855 h 363855"/>
                <a:gd name="connsiteX3" fmla="*/ 352433 w 352441"/>
                <a:gd name="connsiteY3" fmla="*/ 182880 h 363855"/>
                <a:gd name="connsiteX4" fmla="*/ 177173 w 352441"/>
                <a:gd name="connsiteY4" fmla="*/ 0 h 363855"/>
                <a:gd name="connsiteX5" fmla="*/ 173363 w 352441"/>
                <a:gd name="connsiteY5" fmla="*/ 278130 h 363855"/>
                <a:gd name="connsiteX6" fmla="*/ 78113 w 352441"/>
                <a:gd name="connsiteY6" fmla="*/ 180022 h 363855"/>
                <a:gd name="connsiteX7" fmla="*/ 180983 w 352441"/>
                <a:gd name="connsiteY7" fmla="*/ 85725 h 363855"/>
                <a:gd name="connsiteX8" fmla="*/ 265756 w 352441"/>
                <a:gd name="connsiteY8" fmla="*/ 173355 h 363855"/>
                <a:gd name="connsiteX9" fmla="*/ 173363 w 352441"/>
                <a:gd name="connsiteY9" fmla="*/ 278130 h 3638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52441" h="363855">
                  <a:moveTo>
                    <a:pt x="177173" y="0"/>
                  </a:moveTo>
                  <a:cubicBezTo>
                    <a:pt x="75256" y="0"/>
                    <a:pt x="961" y="74295"/>
                    <a:pt x="8" y="178118"/>
                  </a:cubicBezTo>
                  <a:cubicBezTo>
                    <a:pt x="-944" y="277178"/>
                    <a:pt x="81923" y="363855"/>
                    <a:pt x="177173" y="363855"/>
                  </a:cubicBezTo>
                  <a:cubicBezTo>
                    <a:pt x="273376" y="363855"/>
                    <a:pt x="351481" y="282893"/>
                    <a:pt x="352433" y="182880"/>
                  </a:cubicBezTo>
                  <a:cubicBezTo>
                    <a:pt x="353386" y="84773"/>
                    <a:pt x="271471" y="953"/>
                    <a:pt x="177173" y="0"/>
                  </a:cubicBezTo>
                  <a:close/>
                  <a:moveTo>
                    <a:pt x="173363" y="278130"/>
                  </a:moveTo>
                  <a:cubicBezTo>
                    <a:pt x="121928" y="278130"/>
                    <a:pt x="79066" y="234315"/>
                    <a:pt x="78113" y="180022"/>
                  </a:cubicBezTo>
                  <a:cubicBezTo>
                    <a:pt x="78113" y="125730"/>
                    <a:pt x="120976" y="85725"/>
                    <a:pt x="180983" y="85725"/>
                  </a:cubicBezTo>
                  <a:cubicBezTo>
                    <a:pt x="231466" y="85725"/>
                    <a:pt x="264803" y="120968"/>
                    <a:pt x="265756" y="173355"/>
                  </a:cubicBezTo>
                  <a:cubicBezTo>
                    <a:pt x="265756" y="233363"/>
                    <a:pt x="226703" y="278130"/>
                    <a:pt x="173363" y="27813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xmlns="" id="{3A74EC93-F7EB-41C6-B2CD-C829B54F97DA}"/>
                </a:ext>
              </a:extLst>
            </p:cNvPr>
            <p:cNvSpPr/>
            <p:nvPr/>
          </p:nvSpPr>
          <p:spPr>
            <a:xfrm>
              <a:off x="2898063" y="655018"/>
              <a:ext cx="230520" cy="229625"/>
            </a:xfrm>
            <a:custGeom>
              <a:avLst/>
              <a:gdLst>
                <a:gd name="connsiteX0" fmla="*/ 120031 w 230520"/>
                <a:gd name="connsiteY0" fmla="*/ 57 h 229625"/>
                <a:gd name="connsiteX1" fmla="*/ 16 w 230520"/>
                <a:gd name="connsiteY1" fmla="*/ 111500 h 229625"/>
                <a:gd name="connsiteX2" fmla="*/ 113363 w 230520"/>
                <a:gd name="connsiteY2" fmla="*/ 229610 h 229625"/>
                <a:gd name="connsiteX3" fmla="*/ 230521 w 230520"/>
                <a:gd name="connsiteY3" fmla="*/ 121025 h 229625"/>
                <a:gd name="connsiteX4" fmla="*/ 120031 w 230520"/>
                <a:gd name="connsiteY4" fmla="*/ 57 h 229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520" h="229625">
                  <a:moveTo>
                    <a:pt x="120031" y="57"/>
                  </a:moveTo>
                  <a:cubicBezTo>
                    <a:pt x="49546" y="-1848"/>
                    <a:pt x="968" y="43872"/>
                    <a:pt x="16" y="111500"/>
                  </a:cubicBezTo>
                  <a:cubicBezTo>
                    <a:pt x="-937" y="183890"/>
                    <a:pt x="41926" y="227705"/>
                    <a:pt x="113363" y="229610"/>
                  </a:cubicBezTo>
                  <a:cubicBezTo>
                    <a:pt x="181943" y="230562"/>
                    <a:pt x="229568" y="187700"/>
                    <a:pt x="230521" y="121025"/>
                  </a:cubicBezTo>
                  <a:cubicBezTo>
                    <a:pt x="230521" y="58160"/>
                    <a:pt x="180038" y="1962"/>
                    <a:pt x="120031" y="5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8473687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DC125716-4914-4DA9-9188-7583D7ABCF72}"/>
              </a:ext>
            </a:extLst>
          </p:cNvPr>
          <p:cNvSpPr txBox="1"/>
          <p:nvPr/>
        </p:nvSpPr>
        <p:spPr>
          <a:xfrm>
            <a:off x="694592" y="457475"/>
            <a:ext cx="4326335" cy="1661993"/>
          </a:xfrm>
          <a:prstGeom prst="rect">
            <a:avLst/>
          </a:prstGeom>
          <a:noFill/>
        </p:spPr>
        <p:txBody>
          <a:bodyPr wrap="square" lIns="36000" tIns="0" rIns="36000" bIns="0" rtlCol="0" anchor="ctr">
            <a:spAutoFit/>
          </a:bodyPr>
          <a:lstStyle/>
          <a:p>
            <a:r>
              <a:rPr lang="en-US" altLang="ko-KR" sz="3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We </a:t>
            </a:r>
            <a:r>
              <a:rPr lang="en-US" altLang="ko-KR" sz="3600" dirty="0">
                <a:solidFill>
                  <a:schemeClr val="accent4"/>
                </a:solidFill>
              </a:rPr>
              <a:t>Create</a:t>
            </a:r>
          </a:p>
          <a:p>
            <a:r>
              <a:rPr lang="en-US" altLang="ko-KR" sz="3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Quality </a:t>
            </a:r>
            <a:r>
              <a:rPr lang="en-US" altLang="ko-KR" sz="3600" dirty="0">
                <a:solidFill>
                  <a:schemeClr val="accent3"/>
                </a:solidFill>
              </a:rPr>
              <a:t>Professional </a:t>
            </a:r>
          </a:p>
          <a:p>
            <a:r>
              <a:rPr lang="en-US" altLang="ko-KR" sz="3600" dirty="0">
                <a:solidFill>
                  <a:schemeClr val="accent4"/>
                </a:solidFill>
              </a:rPr>
              <a:t>PPT</a:t>
            </a:r>
            <a:r>
              <a:rPr lang="en-US" altLang="ko-KR" sz="3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Presentation</a:t>
            </a:r>
            <a:endParaRPr lang="ko-KR" altLang="en-US" sz="3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A094B2A9-7C57-46B5-8C73-D7C7E1B30795}"/>
              </a:ext>
            </a:extLst>
          </p:cNvPr>
          <p:cNvSpPr txBox="1"/>
          <p:nvPr/>
        </p:nvSpPr>
        <p:spPr>
          <a:xfrm>
            <a:off x="694592" y="2319818"/>
            <a:ext cx="305972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b="1" dirty="0">
                <a:solidFill>
                  <a:schemeClr val="accent1"/>
                </a:solidFill>
                <a:cs typeface="Arial" pitchFamily="34" charset="0"/>
              </a:rPr>
              <a:t>Modern  PowerPoint  Presentation</a:t>
            </a:r>
            <a:endParaRPr lang="ko-KR" altLang="en-US" sz="2000" b="1" dirty="0">
              <a:solidFill>
                <a:schemeClr val="accent1"/>
              </a:solidFill>
              <a:cs typeface="Arial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DC6495DE-9E00-4472-9479-384AB9308161}"/>
              </a:ext>
            </a:extLst>
          </p:cNvPr>
          <p:cNvSpPr txBox="1"/>
          <p:nvPr/>
        </p:nvSpPr>
        <p:spPr>
          <a:xfrm>
            <a:off x="694592" y="3073111"/>
            <a:ext cx="305972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Get a modern PowerPoint  Presentation that is beautifully designed.  Easy to change colors, photos and Text. You can simply impress your audience and add a unique zing and appeal to your Presentations. </a:t>
            </a:r>
          </a:p>
        </p:txBody>
      </p:sp>
    </p:spTree>
    <p:extLst>
      <p:ext uri="{BB962C8B-B14F-4D97-AF65-F5344CB8AC3E}">
        <p14:creationId xmlns:p14="http://schemas.microsoft.com/office/powerpoint/2010/main" val="27745221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78D83865-16D7-4B46-952D-03126DCD18C5}"/>
              </a:ext>
            </a:extLst>
          </p:cNvPr>
          <p:cNvSpPr/>
          <p:nvPr userDrawn="1"/>
        </p:nvSpPr>
        <p:spPr>
          <a:xfrm>
            <a:off x="0" y="3644702"/>
            <a:ext cx="7772400" cy="1652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xmlns="" id="{62F96561-0AC6-48AC-B466-BA5F28130942}"/>
              </a:ext>
            </a:extLst>
          </p:cNvPr>
          <p:cNvGrpSpPr/>
          <p:nvPr/>
        </p:nvGrpSpPr>
        <p:grpSpPr>
          <a:xfrm>
            <a:off x="668191" y="4889034"/>
            <a:ext cx="1873519" cy="1107996"/>
            <a:chOff x="668191" y="4889034"/>
            <a:chExt cx="1873519" cy="1107996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xmlns="" id="{8E02A700-C3F2-4D1A-84EF-A5113A71B084}"/>
                </a:ext>
              </a:extLst>
            </p:cNvPr>
            <p:cNvSpPr txBox="1"/>
            <p:nvPr userDrawn="1"/>
          </p:nvSpPr>
          <p:spPr>
            <a:xfrm>
              <a:off x="668191" y="4889034"/>
              <a:ext cx="1873518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200" b="1" dirty="0">
                  <a:cs typeface="Arial" pitchFamily="34" charset="0"/>
                </a:rPr>
                <a:t>Content  Here</a:t>
              </a:r>
              <a:endParaRPr lang="ko-KR" altLang="en-US" sz="1200" b="1" dirty="0">
                <a:cs typeface="Arial" pitchFamily="34" charset="0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xmlns="" id="{2F94AD92-5B1A-443C-B8B2-1F2E860AF908}"/>
                </a:ext>
              </a:extLst>
            </p:cNvPr>
            <p:cNvSpPr txBox="1"/>
            <p:nvPr/>
          </p:nvSpPr>
          <p:spPr>
            <a:xfrm>
              <a:off x="668191" y="5166033"/>
              <a:ext cx="1873519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xmlns="" id="{7705249E-5D88-46BF-B4B1-EAE242AB9994}"/>
              </a:ext>
            </a:extLst>
          </p:cNvPr>
          <p:cNvGrpSpPr/>
          <p:nvPr/>
        </p:nvGrpSpPr>
        <p:grpSpPr>
          <a:xfrm>
            <a:off x="2860414" y="4889034"/>
            <a:ext cx="1873519" cy="1107996"/>
            <a:chOff x="2860414" y="4889034"/>
            <a:chExt cx="1873519" cy="1107996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xmlns="" id="{227A3FA1-4280-45E5-87B5-07EBA06D3C3E}"/>
                </a:ext>
              </a:extLst>
            </p:cNvPr>
            <p:cNvSpPr txBox="1"/>
            <p:nvPr/>
          </p:nvSpPr>
          <p:spPr>
            <a:xfrm>
              <a:off x="2860414" y="4889034"/>
              <a:ext cx="1873518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200" b="1" dirty="0">
                  <a:cs typeface="Arial" pitchFamily="34" charset="0"/>
                </a:rPr>
                <a:t>Content  Here</a:t>
              </a:r>
              <a:endParaRPr lang="ko-KR" altLang="en-US" sz="1200" b="1" dirty="0">
                <a:cs typeface="Arial" pitchFamily="34" charset="0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xmlns="" id="{4FB7C7CC-2C0A-4B30-8BE3-328B503A7A41}"/>
                </a:ext>
              </a:extLst>
            </p:cNvPr>
            <p:cNvSpPr txBox="1"/>
            <p:nvPr/>
          </p:nvSpPr>
          <p:spPr>
            <a:xfrm>
              <a:off x="2860414" y="5166033"/>
              <a:ext cx="1873519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xmlns="" id="{B7C1743F-F9C3-4313-9C3B-CECB49FA6E11}"/>
              </a:ext>
            </a:extLst>
          </p:cNvPr>
          <p:cNvGrpSpPr/>
          <p:nvPr/>
        </p:nvGrpSpPr>
        <p:grpSpPr>
          <a:xfrm>
            <a:off x="5052637" y="4889034"/>
            <a:ext cx="1873519" cy="1107996"/>
            <a:chOff x="5052637" y="4889034"/>
            <a:chExt cx="1873519" cy="1107996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xmlns="" id="{32D033D5-C37B-4FAB-B56C-286D05D14157}"/>
                </a:ext>
              </a:extLst>
            </p:cNvPr>
            <p:cNvSpPr txBox="1"/>
            <p:nvPr/>
          </p:nvSpPr>
          <p:spPr>
            <a:xfrm>
              <a:off x="5052637" y="4889034"/>
              <a:ext cx="1873518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200" b="1" dirty="0">
                  <a:cs typeface="Arial" pitchFamily="34" charset="0"/>
                </a:rPr>
                <a:t>Content  Here</a:t>
              </a:r>
              <a:endParaRPr lang="ko-KR" altLang="en-US" sz="1200" b="1" dirty="0">
                <a:cs typeface="Arial" pitchFamily="34" charset="0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xmlns="" id="{8B61196E-8376-4197-94A0-695B8C9C7B18}"/>
                </a:ext>
              </a:extLst>
            </p:cNvPr>
            <p:cNvSpPr txBox="1"/>
            <p:nvPr/>
          </p:nvSpPr>
          <p:spPr>
            <a:xfrm>
              <a:off x="5052637" y="5166033"/>
              <a:ext cx="1873519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F4E5F99F-8F24-41E9-A88F-1DAE6C1E9CA4}"/>
              </a:ext>
            </a:extLst>
          </p:cNvPr>
          <p:cNvSpPr txBox="1"/>
          <p:nvPr/>
        </p:nvSpPr>
        <p:spPr>
          <a:xfrm>
            <a:off x="668191" y="2608757"/>
            <a:ext cx="589168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 I hope and I believe that this Template will your Time, Money and Reputation.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A89039D4-5048-4CD0-A84F-AA18B4D2923C}"/>
              </a:ext>
            </a:extLst>
          </p:cNvPr>
          <p:cNvSpPr txBox="1"/>
          <p:nvPr/>
        </p:nvSpPr>
        <p:spPr>
          <a:xfrm>
            <a:off x="668191" y="1675849"/>
            <a:ext cx="5214511" cy="861774"/>
          </a:xfrm>
          <a:prstGeom prst="rect">
            <a:avLst/>
          </a:prstGeom>
          <a:noFill/>
        </p:spPr>
        <p:txBody>
          <a:bodyPr wrap="square" lIns="36000" tIns="0" rIns="36000" bIns="0" rtlCol="0" anchor="ctr">
            <a:spAutoFit/>
          </a:bodyPr>
          <a:lstStyle/>
          <a:p>
            <a:r>
              <a:rPr lang="en-US" altLang="ko-KR" sz="2800" dirty="0">
                <a:solidFill>
                  <a:schemeClr val="accent1"/>
                </a:solidFill>
              </a:rPr>
              <a:t>We Create Quality </a:t>
            </a:r>
          </a:p>
          <a:p>
            <a:r>
              <a:rPr lang="en-US" altLang="ko-KR" sz="2800" dirty="0">
                <a:solidFill>
                  <a:schemeClr val="accent1"/>
                </a:solidFill>
              </a:rPr>
              <a:t>Professional PPT Presentation</a:t>
            </a:r>
            <a:endParaRPr lang="ko-KR" altLang="en-US" sz="2800" dirty="0">
              <a:solidFill>
                <a:schemeClr val="accent1"/>
              </a:solidFill>
            </a:endParaRPr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xmlns="" id="{80F88F06-0A5B-42C7-8200-234DE9DCB8D7}"/>
              </a:ext>
            </a:extLst>
          </p:cNvPr>
          <p:cNvSpPr/>
          <p:nvPr/>
        </p:nvSpPr>
        <p:spPr>
          <a:xfrm>
            <a:off x="7599765" y="2190751"/>
            <a:ext cx="3221357" cy="1453951"/>
          </a:xfrm>
          <a:custGeom>
            <a:avLst/>
            <a:gdLst>
              <a:gd name="connsiteX0" fmla="*/ 1606078 w 3221357"/>
              <a:gd name="connsiteY0" fmla="*/ 7 h 1453951"/>
              <a:gd name="connsiteX1" fmla="*/ 3220819 w 3221357"/>
              <a:gd name="connsiteY1" fmla="*/ 1444418 h 1453951"/>
              <a:gd name="connsiteX2" fmla="*/ 3221357 w 3221357"/>
              <a:gd name="connsiteY2" fmla="*/ 1453951 h 1453951"/>
              <a:gd name="connsiteX3" fmla="*/ 3051593 w 3221357"/>
              <a:gd name="connsiteY3" fmla="*/ 1453951 h 1453951"/>
              <a:gd name="connsiteX4" fmla="*/ 3030220 w 3221357"/>
              <a:gd name="connsiteY4" fmla="*/ 1319043 h 1453951"/>
              <a:gd name="connsiteX5" fmla="*/ 1606581 w 3221357"/>
              <a:gd name="connsiteY5" fmla="*/ 168829 h 1453951"/>
              <a:gd name="connsiteX6" fmla="*/ 189834 w 3221357"/>
              <a:gd name="connsiteY6" fmla="*/ 1327522 h 1453951"/>
              <a:gd name="connsiteX7" fmla="*/ 170578 w 3221357"/>
              <a:gd name="connsiteY7" fmla="*/ 1453951 h 1453951"/>
              <a:gd name="connsiteX8" fmla="*/ 0 w 3221357"/>
              <a:gd name="connsiteY8" fmla="*/ 1453951 h 1453951"/>
              <a:gd name="connsiteX9" fmla="*/ 24429 w 3221357"/>
              <a:gd name="connsiteY9" fmla="*/ 1293566 h 1453951"/>
              <a:gd name="connsiteX10" fmla="*/ 1606078 w 3221357"/>
              <a:gd name="connsiteY10" fmla="*/ 7 h 1453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221357" h="1453951">
                <a:moveTo>
                  <a:pt x="1606078" y="7"/>
                </a:moveTo>
                <a:cubicBezTo>
                  <a:pt x="2442699" y="-2491"/>
                  <a:pt x="3133365" y="630040"/>
                  <a:pt x="3220819" y="1444418"/>
                </a:cubicBezTo>
                <a:lnTo>
                  <a:pt x="3221357" y="1453951"/>
                </a:lnTo>
                <a:lnTo>
                  <a:pt x="3051593" y="1453951"/>
                </a:lnTo>
                <a:lnTo>
                  <a:pt x="3030220" y="1319043"/>
                </a:lnTo>
                <a:cubicBezTo>
                  <a:pt x="2891565" y="660159"/>
                  <a:pt x="2306017" y="166741"/>
                  <a:pt x="1606581" y="168829"/>
                </a:cubicBezTo>
                <a:cubicBezTo>
                  <a:pt x="907145" y="170917"/>
                  <a:pt x="324554" y="667820"/>
                  <a:pt x="189834" y="1327522"/>
                </a:cubicBezTo>
                <a:lnTo>
                  <a:pt x="170578" y="1453951"/>
                </a:lnTo>
                <a:lnTo>
                  <a:pt x="0" y="1453951"/>
                </a:lnTo>
                <a:lnTo>
                  <a:pt x="24429" y="1293566"/>
                </a:lnTo>
                <a:cubicBezTo>
                  <a:pt x="174829" y="557079"/>
                  <a:pt x="825232" y="2338"/>
                  <a:pt x="1606078" y="7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xmlns="" id="{76B79359-2A57-4F85-BC6A-C75FA791140B}"/>
              </a:ext>
            </a:extLst>
          </p:cNvPr>
          <p:cNvSpPr/>
          <p:nvPr/>
        </p:nvSpPr>
        <p:spPr>
          <a:xfrm>
            <a:off x="10637520" y="3941983"/>
            <a:ext cx="1554480" cy="1652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xmlns="" id="{F143FCA7-1F22-4793-B27C-A471409A4ACF}"/>
              </a:ext>
            </a:extLst>
          </p:cNvPr>
          <p:cNvSpPr/>
          <p:nvPr/>
        </p:nvSpPr>
        <p:spPr>
          <a:xfrm rot="10800000">
            <a:off x="7599765" y="3941983"/>
            <a:ext cx="3221357" cy="1453951"/>
          </a:xfrm>
          <a:custGeom>
            <a:avLst/>
            <a:gdLst>
              <a:gd name="connsiteX0" fmla="*/ 1606078 w 3221357"/>
              <a:gd name="connsiteY0" fmla="*/ 7 h 1453951"/>
              <a:gd name="connsiteX1" fmla="*/ 3220819 w 3221357"/>
              <a:gd name="connsiteY1" fmla="*/ 1444418 h 1453951"/>
              <a:gd name="connsiteX2" fmla="*/ 3221357 w 3221357"/>
              <a:gd name="connsiteY2" fmla="*/ 1453951 h 1453951"/>
              <a:gd name="connsiteX3" fmla="*/ 3051593 w 3221357"/>
              <a:gd name="connsiteY3" fmla="*/ 1453951 h 1453951"/>
              <a:gd name="connsiteX4" fmla="*/ 3030220 w 3221357"/>
              <a:gd name="connsiteY4" fmla="*/ 1319043 h 1453951"/>
              <a:gd name="connsiteX5" fmla="*/ 1606581 w 3221357"/>
              <a:gd name="connsiteY5" fmla="*/ 168829 h 1453951"/>
              <a:gd name="connsiteX6" fmla="*/ 189834 w 3221357"/>
              <a:gd name="connsiteY6" fmla="*/ 1327522 h 1453951"/>
              <a:gd name="connsiteX7" fmla="*/ 170578 w 3221357"/>
              <a:gd name="connsiteY7" fmla="*/ 1453951 h 1453951"/>
              <a:gd name="connsiteX8" fmla="*/ 0 w 3221357"/>
              <a:gd name="connsiteY8" fmla="*/ 1453951 h 1453951"/>
              <a:gd name="connsiteX9" fmla="*/ 24429 w 3221357"/>
              <a:gd name="connsiteY9" fmla="*/ 1293566 h 1453951"/>
              <a:gd name="connsiteX10" fmla="*/ 1606078 w 3221357"/>
              <a:gd name="connsiteY10" fmla="*/ 7 h 1453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221357" h="1453951">
                <a:moveTo>
                  <a:pt x="1606078" y="7"/>
                </a:moveTo>
                <a:cubicBezTo>
                  <a:pt x="2442699" y="-2491"/>
                  <a:pt x="3133365" y="630040"/>
                  <a:pt x="3220819" y="1444418"/>
                </a:cubicBezTo>
                <a:lnTo>
                  <a:pt x="3221357" y="1453951"/>
                </a:lnTo>
                <a:lnTo>
                  <a:pt x="3051593" y="1453951"/>
                </a:lnTo>
                <a:lnTo>
                  <a:pt x="3030220" y="1319043"/>
                </a:lnTo>
                <a:cubicBezTo>
                  <a:pt x="2891565" y="660159"/>
                  <a:pt x="2306017" y="166741"/>
                  <a:pt x="1606581" y="168829"/>
                </a:cubicBezTo>
                <a:cubicBezTo>
                  <a:pt x="907145" y="170917"/>
                  <a:pt x="324554" y="667820"/>
                  <a:pt x="189834" y="1327522"/>
                </a:cubicBezTo>
                <a:lnTo>
                  <a:pt x="170578" y="1453951"/>
                </a:lnTo>
                <a:lnTo>
                  <a:pt x="0" y="1453951"/>
                </a:lnTo>
                <a:lnTo>
                  <a:pt x="24429" y="1293566"/>
                </a:lnTo>
                <a:cubicBezTo>
                  <a:pt x="174829" y="557079"/>
                  <a:pt x="825232" y="2338"/>
                  <a:pt x="1606078" y="7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27" name="Graphic 443">
            <a:extLst>
              <a:ext uri="{FF2B5EF4-FFF2-40B4-BE49-F238E27FC236}">
                <a16:creationId xmlns:a16="http://schemas.microsoft.com/office/drawing/2014/main" xmlns="" id="{C15B3D02-61C5-414D-B5FC-3F77AF61FD9A}"/>
              </a:ext>
            </a:extLst>
          </p:cNvPr>
          <p:cNvGrpSpPr/>
          <p:nvPr/>
        </p:nvGrpSpPr>
        <p:grpSpPr>
          <a:xfrm>
            <a:off x="8405828" y="2977709"/>
            <a:ext cx="1597551" cy="1796565"/>
            <a:chOff x="3183256" y="80010"/>
            <a:chExt cx="5831140" cy="6557553"/>
          </a:xfrm>
        </p:grpSpPr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xmlns="" id="{F43D1D7E-1B0B-4943-8926-218BA8F3FCC3}"/>
                </a:ext>
              </a:extLst>
            </p:cNvPr>
            <p:cNvSpPr/>
            <p:nvPr/>
          </p:nvSpPr>
          <p:spPr>
            <a:xfrm>
              <a:off x="3553777" y="80010"/>
              <a:ext cx="5457824" cy="409576"/>
            </a:xfrm>
            <a:custGeom>
              <a:avLst/>
              <a:gdLst>
                <a:gd name="connsiteX0" fmla="*/ 0 w 5457825"/>
                <a:gd name="connsiteY0" fmla="*/ 27623 h 409575"/>
                <a:gd name="connsiteX1" fmla="*/ 313373 w 5457825"/>
                <a:gd name="connsiteY1" fmla="*/ 5715 h 409575"/>
                <a:gd name="connsiteX2" fmla="*/ 338138 w 5457825"/>
                <a:gd name="connsiteY2" fmla="*/ 0 h 409575"/>
                <a:gd name="connsiteX3" fmla="*/ 447675 w 5457825"/>
                <a:gd name="connsiteY3" fmla="*/ 0 h 409575"/>
                <a:gd name="connsiteX4" fmla="*/ 543878 w 5457825"/>
                <a:gd name="connsiteY4" fmla="*/ 8573 h 409575"/>
                <a:gd name="connsiteX5" fmla="*/ 1013460 w 5457825"/>
                <a:gd name="connsiteY5" fmla="*/ 37148 h 409575"/>
                <a:gd name="connsiteX6" fmla="*/ 1485900 w 5457825"/>
                <a:gd name="connsiteY6" fmla="*/ 66675 h 409575"/>
                <a:gd name="connsiteX7" fmla="*/ 1960245 w 5457825"/>
                <a:gd name="connsiteY7" fmla="*/ 94298 h 409575"/>
                <a:gd name="connsiteX8" fmla="*/ 2432685 w 5457825"/>
                <a:gd name="connsiteY8" fmla="*/ 123825 h 409575"/>
                <a:gd name="connsiteX9" fmla="*/ 2849880 w 5457825"/>
                <a:gd name="connsiteY9" fmla="*/ 146685 h 409575"/>
                <a:gd name="connsiteX10" fmla="*/ 3293745 w 5457825"/>
                <a:gd name="connsiteY10" fmla="*/ 171450 h 409575"/>
                <a:gd name="connsiteX11" fmla="*/ 3614738 w 5457825"/>
                <a:gd name="connsiteY11" fmla="*/ 188595 h 409575"/>
                <a:gd name="connsiteX12" fmla="*/ 3982403 w 5457825"/>
                <a:gd name="connsiteY12" fmla="*/ 212408 h 409575"/>
                <a:gd name="connsiteX13" fmla="*/ 4303395 w 5457825"/>
                <a:gd name="connsiteY13" fmla="*/ 235268 h 409575"/>
                <a:gd name="connsiteX14" fmla="*/ 4688205 w 5457825"/>
                <a:gd name="connsiteY14" fmla="*/ 269558 h 409575"/>
                <a:gd name="connsiteX15" fmla="*/ 5134928 w 5457825"/>
                <a:gd name="connsiteY15" fmla="*/ 314325 h 409575"/>
                <a:gd name="connsiteX16" fmla="*/ 5415915 w 5457825"/>
                <a:gd name="connsiteY16" fmla="*/ 342900 h 409575"/>
                <a:gd name="connsiteX17" fmla="*/ 5459730 w 5457825"/>
                <a:gd name="connsiteY17" fmla="*/ 345758 h 409575"/>
                <a:gd name="connsiteX18" fmla="*/ 5459730 w 5457825"/>
                <a:gd name="connsiteY18" fmla="*/ 350520 h 409575"/>
                <a:gd name="connsiteX19" fmla="*/ 5420678 w 5457825"/>
                <a:gd name="connsiteY19" fmla="*/ 368618 h 409575"/>
                <a:gd name="connsiteX20" fmla="*/ 5243513 w 5457825"/>
                <a:gd name="connsiteY20" fmla="*/ 393383 h 409575"/>
                <a:gd name="connsiteX21" fmla="*/ 5158740 w 5457825"/>
                <a:gd name="connsiteY21" fmla="*/ 399098 h 409575"/>
                <a:gd name="connsiteX22" fmla="*/ 5115878 w 5457825"/>
                <a:gd name="connsiteY22" fmla="*/ 409575 h 409575"/>
                <a:gd name="connsiteX23" fmla="*/ 4860608 w 5457825"/>
                <a:gd name="connsiteY23" fmla="*/ 397193 h 409575"/>
                <a:gd name="connsiteX24" fmla="*/ 4649153 w 5457825"/>
                <a:gd name="connsiteY24" fmla="*/ 384810 h 409575"/>
                <a:gd name="connsiteX25" fmla="*/ 4372928 w 5457825"/>
                <a:gd name="connsiteY25" fmla="*/ 365760 h 409575"/>
                <a:gd name="connsiteX26" fmla="*/ 4135755 w 5457825"/>
                <a:gd name="connsiteY26" fmla="*/ 347663 h 409575"/>
                <a:gd name="connsiteX27" fmla="*/ 3829050 w 5457825"/>
                <a:gd name="connsiteY27" fmla="*/ 319088 h 409575"/>
                <a:gd name="connsiteX28" fmla="*/ 3573780 w 5457825"/>
                <a:gd name="connsiteY28" fmla="*/ 300990 h 409575"/>
                <a:gd name="connsiteX29" fmla="*/ 3313748 w 5457825"/>
                <a:gd name="connsiteY29" fmla="*/ 282893 h 409575"/>
                <a:gd name="connsiteX30" fmla="*/ 3126105 w 5457825"/>
                <a:gd name="connsiteY30" fmla="*/ 269558 h 409575"/>
                <a:gd name="connsiteX31" fmla="*/ 2867978 w 5457825"/>
                <a:gd name="connsiteY31" fmla="*/ 251460 h 409575"/>
                <a:gd name="connsiteX32" fmla="*/ 2686050 w 5457825"/>
                <a:gd name="connsiteY32" fmla="*/ 239078 h 409575"/>
                <a:gd name="connsiteX33" fmla="*/ 2427923 w 5457825"/>
                <a:gd name="connsiteY33" fmla="*/ 220028 h 409575"/>
                <a:gd name="connsiteX34" fmla="*/ 2183130 w 5457825"/>
                <a:gd name="connsiteY34" fmla="*/ 201930 h 409575"/>
                <a:gd name="connsiteX35" fmla="*/ 1863090 w 5457825"/>
                <a:gd name="connsiteY35" fmla="*/ 178118 h 409575"/>
                <a:gd name="connsiteX36" fmla="*/ 1615440 w 5457825"/>
                <a:gd name="connsiteY36" fmla="*/ 160020 h 409575"/>
                <a:gd name="connsiteX37" fmla="*/ 1282065 w 5457825"/>
                <a:gd name="connsiteY37" fmla="*/ 136208 h 409575"/>
                <a:gd name="connsiteX38" fmla="*/ 1031557 w 5457825"/>
                <a:gd name="connsiteY38" fmla="*/ 118110 h 409575"/>
                <a:gd name="connsiteX39" fmla="*/ 695325 w 5457825"/>
                <a:gd name="connsiteY39" fmla="*/ 93345 h 409575"/>
                <a:gd name="connsiteX40" fmla="*/ 450533 w 5457825"/>
                <a:gd name="connsiteY40" fmla="*/ 76200 h 409575"/>
                <a:gd name="connsiteX41" fmla="*/ 115253 w 5457825"/>
                <a:gd name="connsiteY41" fmla="*/ 52388 h 409575"/>
                <a:gd name="connsiteX42" fmla="*/ 21908 w 5457825"/>
                <a:gd name="connsiteY42" fmla="*/ 44768 h 409575"/>
                <a:gd name="connsiteX43" fmla="*/ 0 w 5457825"/>
                <a:gd name="connsiteY43" fmla="*/ 27623 h 409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5457825" h="409575">
                  <a:moveTo>
                    <a:pt x="0" y="27623"/>
                  </a:moveTo>
                  <a:cubicBezTo>
                    <a:pt x="104775" y="20955"/>
                    <a:pt x="209550" y="13335"/>
                    <a:pt x="313373" y="5715"/>
                  </a:cubicBezTo>
                  <a:cubicBezTo>
                    <a:pt x="321945" y="4763"/>
                    <a:pt x="330518" y="6668"/>
                    <a:pt x="338138" y="0"/>
                  </a:cubicBezTo>
                  <a:cubicBezTo>
                    <a:pt x="374333" y="0"/>
                    <a:pt x="411480" y="0"/>
                    <a:pt x="447675" y="0"/>
                  </a:cubicBezTo>
                  <a:cubicBezTo>
                    <a:pt x="479108" y="8573"/>
                    <a:pt x="511493" y="6668"/>
                    <a:pt x="543878" y="8573"/>
                  </a:cubicBezTo>
                  <a:cubicBezTo>
                    <a:pt x="700088" y="19050"/>
                    <a:pt x="857250" y="27623"/>
                    <a:pt x="1013460" y="37148"/>
                  </a:cubicBezTo>
                  <a:cubicBezTo>
                    <a:pt x="1170623" y="46673"/>
                    <a:pt x="1327785" y="57150"/>
                    <a:pt x="1485900" y="66675"/>
                  </a:cubicBezTo>
                  <a:cubicBezTo>
                    <a:pt x="1644015" y="76200"/>
                    <a:pt x="1802130" y="84773"/>
                    <a:pt x="1960245" y="94298"/>
                  </a:cubicBezTo>
                  <a:cubicBezTo>
                    <a:pt x="2117408" y="103823"/>
                    <a:pt x="2274570" y="114300"/>
                    <a:pt x="2432685" y="123825"/>
                  </a:cubicBezTo>
                  <a:cubicBezTo>
                    <a:pt x="2571750" y="132398"/>
                    <a:pt x="2710815" y="139065"/>
                    <a:pt x="2849880" y="146685"/>
                  </a:cubicBezTo>
                  <a:cubicBezTo>
                    <a:pt x="2997518" y="155258"/>
                    <a:pt x="3145155" y="162878"/>
                    <a:pt x="3293745" y="171450"/>
                  </a:cubicBezTo>
                  <a:cubicBezTo>
                    <a:pt x="3400425" y="177165"/>
                    <a:pt x="3508058" y="181928"/>
                    <a:pt x="3614738" y="188595"/>
                  </a:cubicBezTo>
                  <a:cubicBezTo>
                    <a:pt x="3737610" y="196215"/>
                    <a:pt x="3859530" y="203835"/>
                    <a:pt x="3982403" y="212408"/>
                  </a:cubicBezTo>
                  <a:cubicBezTo>
                    <a:pt x="4089083" y="220028"/>
                    <a:pt x="4195763" y="227648"/>
                    <a:pt x="4303395" y="235268"/>
                  </a:cubicBezTo>
                  <a:cubicBezTo>
                    <a:pt x="4431983" y="243840"/>
                    <a:pt x="4560570" y="256223"/>
                    <a:pt x="4688205" y="269558"/>
                  </a:cubicBezTo>
                  <a:cubicBezTo>
                    <a:pt x="4836795" y="284798"/>
                    <a:pt x="4986338" y="299085"/>
                    <a:pt x="5134928" y="314325"/>
                  </a:cubicBezTo>
                  <a:cubicBezTo>
                    <a:pt x="5228273" y="323850"/>
                    <a:pt x="5321618" y="333375"/>
                    <a:pt x="5415915" y="342900"/>
                  </a:cubicBezTo>
                  <a:cubicBezTo>
                    <a:pt x="5430203" y="344805"/>
                    <a:pt x="5445443" y="344805"/>
                    <a:pt x="5459730" y="345758"/>
                  </a:cubicBezTo>
                  <a:cubicBezTo>
                    <a:pt x="5459730" y="347663"/>
                    <a:pt x="5459730" y="349568"/>
                    <a:pt x="5459730" y="350520"/>
                  </a:cubicBezTo>
                  <a:cubicBezTo>
                    <a:pt x="5449253" y="362903"/>
                    <a:pt x="5436870" y="366713"/>
                    <a:pt x="5420678" y="368618"/>
                  </a:cubicBezTo>
                  <a:cubicBezTo>
                    <a:pt x="5361623" y="375285"/>
                    <a:pt x="5302568" y="383858"/>
                    <a:pt x="5243513" y="393383"/>
                  </a:cubicBezTo>
                  <a:cubicBezTo>
                    <a:pt x="5214938" y="398145"/>
                    <a:pt x="5187315" y="392430"/>
                    <a:pt x="5158740" y="399098"/>
                  </a:cubicBezTo>
                  <a:cubicBezTo>
                    <a:pt x="5144453" y="401955"/>
                    <a:pt x="5131118" y="409575"/>
                    <a:pt x="5115878" y="409575"/>
                  </a:cubicBezTo>
                  <a:cubicBezTo>
                    <a:pt x="5030153" y="410528"/>
                    <a:pt x="4945380" y="401955"/>
                    <a:pt x="4860608" y="397193"/>
                  </a:cubicBezTo>
                  <a:cubicBezTo>
                    <a:pt x="4790123" y="393383"/>
                    <a:pt x="4719638" y="388620"/>
                    <a:pt x="4649153" y="384810"/>
                  </a:cubicBezTo>
                  <a:cubicBezTo>
                    <a:pt x="4556760" y="379095"/>
                    <a:pt x="4465320" y="372428"/>
                    <a:pt x="4372928" y="365760"/>
                  </a:cubicBezTo>
                  <a:cubicBezTo>
                    <a:pt x="4293870" y="360998"/>
                    <a:pt x="4214813" y="353378"/>
                    <a:pt x="4135755" y="347663"/>
                  </a:cubicBezTo>
                  <a:cubicBezTo>
                    <a:pt x="4032885" y="340043"/>
                    <a:pt x="3930968" y="327660"/>
                    <a:pt x="3829050" y="319088"/>
                  </a:cubicBezTo>
                  <a:cubicBezTo>
                    <a:pt x="3744278" y="311468"/>
                    <a:pt x="3658553" y="306705"/>
                    <a:pt x="3573780" y="300990"/>
                  </a:cubicBezTo>
                  <a:cubicBezTo>
                    <a:pt x="3487103" y="294323"/>
                    <a:pt x="3400425" y="288608"/>
                    <a:pt x="3313748" y="282893"/>
                  </a:cubicBezTo>
                  <a:cubicBezTo>
                    <a:pt x="3250883" y="279083"/>
                    <a:pt x="3188970" y="274320"/>
                    <a:pt x="3126105" y="269558"/>
                  </a:cubicBezTo>
                  <a:cubicBezTo>
                    <a:pt x="3040380" y="262890"/>
                    <a:pt x="2953703" y="258128"/>
                    <a:pt x="2867978" y="251460"/>
                  </a:cubicBezTo>
                  <a:cubicBezTo>
                    <a:pt x="2807018" y="246698"/>
                    <a:pt x="2746058" y="242888"/>
                    <a:pt x="2686050" y="239078"/>
                  </a:cubicBezTo>
                  <a:cubicBezTo>
                    <a:pt x="2600325" y="233363"/>
                    <a:pt x="2514600" y="226695"/>
                    <a:pt x="2427923" y="220028"/>
                  </a:cubicBezTo>
                  <a:cubicBezTo>
                    <a:pt x="2346008" y="214313"/>
                    <a:pt x="2265045" y="208598"/>
                    <a:pt x="2183130" y="201930"/>
                  </a:cubicBezTo>
                  <a:cubicBezTo>
                    <a:pt x="2076450" y="193358"/>
                    <a:pt x="1969770" y="185738"/>
                    <a:pt x="1863090" y="178118"/>
                  </a:cubicBezTo>
                  <a:cubicBezTo>
                    <a:pt x="1780223" y="172403"/>
                    <a:pt x="1698308" y="166688"/>
                    <a:pt x="1615440" y="160020"/>
                  </a:cubicBezTo>
                  <a:cubicBezTo>
                    <a:pt x="1503998" y="151448"/>
                    <a:pt x="1393508" y="144780"/>
                    <a:pt x="1282065" y="136208"/>
                  </a:cubicBezTo>
                  <a:cubicBezTo>
                    <a:pt x="1199198" y="129540"/>
                    <a:pt x="1115378" y="124778"/>
                    <a:pt x="1031557" y="118110"/>
                  </a:cubicBezTo>
                  <a:cubicBezTo>
                    <a:pt x="919163" y="109538"/>
                    <a:pt x="807720" y="101918"/>
                    <a:pt x="695325" y="93345"/>
                  </a:cubicBezTo>
                  <a:cubicBezTo>
                    <a:pt x="613410" y="87630"/>
                    <a:pt x="532448" y="81915"/>
                    <a:pt x="450533" y="76200"/>
                  </a:cubicBezTo>
                  <a:cubicBezTo>
                    <a:pt x="339090" y="68580"/>
                    <a:pt x="227648" y="61913"/>
                    <a:pt x="115253" y="52388"/>
                  </a:cubicBezTo>
                  <a:cubicBezTo>
                    <a:pt x="83820" y="49530"/>
                    <a:pt x="52388" y="50483"/>
                    <a:pt x="21908" y="44768"/>
                  </a:cubicBezTo>
                  <a:cubicBezTo>
                    <a:pt x="12383" y="42863"/>
                    <a:pt x="0" y="43815"/>
                    <a:pt x="0" y="27623"/>
                  </a:cubicBezTo>
                  <a:close/>
                </a:path>
              </a:pathLst>
            </a:custGeom>
            <a:solidFill>
              <a:schemeClr val="accent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xmlns="" id="{99F3DC47-9E42-4B86-83B1-6109B03195D9}"/>
                </a:ext>
              </a:extLst>
            </p:cNvPr>
            <p:cNvSpPr/>
            <p:nvPr/>
          </p:nvSpPr>
          <p:spPr>
            <a:xfrm>
              <a:off x="5545685" y="5756079"/>
              <a:ext cx="1790700" cy="838198"/>
            </a:xfrm>
            <a:custGeom>
              <a:avLst/>
              <a:gdLst>
                <a:gd name="connsiteX0" fmla="*/ 475448 w 1790700"/>
                <a:gd name="connsiteY0" fmla="*/ 732472 h 838200"/>
                <a:gd name="connsiteX1" fmla="*/ 495451 w 1790700"/>
                <a:gd name="connsiteY1" fmla="*/ 739140 h 838200"/>
                <a:gd name="connsiteX2" fmla="*/ 650708 w 1790700"/>
                <a:gd name="connsiteY2" fmla="*/ 639127 h 838200"/>
                <a:gd name="connsiteX3" fmla="*/ 736433 w 1790700"/>
                <a:gd name="connsiteY3" fmla="*/ 596265 h 838200"/>
                <a:gd name="connsiteX4" fmla="*/ 780248 w 1790700"/>
                <a:gd name="connsiteY4" fmla="*/ 572452 h 838200"/>
                <a:gd name="connsiteX5" fmla="*/ 844066 w 1790700"/>
                <a:gd name="connsiteY5" fmla="*/ 532447 h 838200"/>
                <a:gd name="connsiteX6" fmla="*/ 905978 w 1790700"/>
                <a:gd name="connsiteY6" fmla="*/ 489585 h 838200"/>
                <a:gd name="connsiteX7" fmla="*/ 938363 w 1790700"/>
                <a:gd name="connsiteY7" fmla="*/ 440055 h 838200"/>
                <a:gd name="connsiteX8" fmla="*/ 965033 w 1790700"/>
                <a:gd name="connsiteY8" fmla="*/ 113347 h 838200"/>
                <a:gd name="connsiteX9" fmla="*/ 970748 w 1790700"/>
                <a:gd name="connsiteY9" fmla="*/ 33338 h 838200"/>
                <a:gd name="connsiteX10" fmla="*/ 991703 w 1790700"/>
                <a:gd name="connsiteY10" fmla="*/ 0 h 838200"/>
                <a:gd name="connsiteX11" fmla="*/ 1354606 w 1790700"/>
                <a:gd name="connsiteY11" fmla="*/ 38100 h 838200"/>
                <a:gd name="connsiteX12" fmla="*/ 1497481 w 1790700"/>
                <a:gd name="connsiteY12" fmla="*/ 86677 h 838200"/>
                <a:gd name="connsiteX13" fmla="*/ 1537486 w 1790700"/>
                <a:gd name="connsiteY13" fmla="*/ 129540 h 838200"/>
                <a:gd name="connsiteX14" fmla="*/ 1575586 w 1790700"/>
                <a:gd name="connsiteY14" fmla="*/ 152400 h 838200"/>
                <a:gd name="connsiteX15" fmla="*/ 1706078 w 1790700"/>
                <a:gd name="connsiteY15" fmla="*/ 157163 h 838200"/>
                <a:gd name="connsiteX16" fmla="*/ 1797518 w 1790700"/>
                <a:gd name="connsiteY16" fmla="*/ 277177 h 838200"/>
                <a:gd name="connsiteX17" fmla="*/ 1784183 w 1790700"/>
                <a:gd name="connsiteY17" fmla="*/ 346710 h 838200"/>
                <a:gd name="connsiteX18" fmla="*/ 1718461 w 1790700"/>
                <a:gd name="connsiteY18" fmla="*/ 423863 h 838200"/>
                <a:gd name="connsiteX19" fmla="*/ 1453666 w 1790700"/>
                <a:gd name="connsiteY19" fmla="*/ 502920 h 838200"/>
                <a:gd name="connsiteX20" fmla="*/ 1318411 w 1790700"/>
                <a:gd name="connsiteY20" fmla="*/ 534352 h 838200"/>
                <a:gd name="connsiteX21" fmla="*/ 1229828 w 1790700"/>
                <a:gd name="connsiteY21" fmla="*/ 575310 h 838200"/>
                <a:gd name="connsiteX22" fmla="*/ 1065998 w 1790700"/>
                <a:gd name="connsiteY22" fmla="*/ 654368 h 838200"/>
                <a:gd name="connsiteX23" fmla="*/ 1003133 w 1790700"/>
                <a:gd name="connsiteY23" fmla="*/ 689610 h 838200"/>
                <a:gd name="connsiteX24" fmla="*/ 825968 w 1790700"/>
                <a:gd name="connsiteY24" fmla="*/ 754380 h 838200"/>
                <a:gd name="connsiteX25" fmla="*/ 729766 w 1790700"/>
                <a:gd name="connsiteY25" fmla="*/ 756285 h 838200"/>
                <a:gd name="connsiteX26" fmla="*/ 590701 w 1790700"/>
                <a:gd name="connsiteY26" fmla="*/ 808672 h 838200"/>
                <a:gd name="connsiteX27" fmla="*/ 475448 w 1790700"/>
                <a:gd name="connsiteY27" fmla="*/ 843915 h 838200"/>
                <a:gd name="connsiteX28" fmla="*/ 370673 w 1790700"/>
                <a:gd name="connsiteY28" fmla="*/ 843915 h 838200"/>
                <a:gd name="connsiteX29" fmla="*/ 344003 w 1790700"/>
                <a:gd name="connsiteY29" fmla="*/ 820102 h 838200"/>
                <a:gd name="connsiteX30" fmla="*/ 249706 w 1790700"/>
                <a:gd name="connsiteY30" fmla="*/ 722947 h 838200"/>
                <a:gd name="connsiteX31" fmla="*/ 23963 w 1790700"/>
                <a:gd name="connsiteY31" fmla="*/ 730568 h 838200"/>
                <a:gd name="connsiteX32" fmla="*/ 3961 w 1790700"/>
                <a:gd name="connsiteY32" fmla="*/ 707707 h 838200"/>
                <a:gd name="connsiteX33" fmla="*/ 10628 w 1790700"/>
                <a:gd name="connsiteY33" fmla="*/ 707707 h 838200"/>
                <a:gd name="connsiteX34" fmla="*/ 176363 w 1790700"/>
                <a:gd name="connsiteY34" fmla="*/ 707707 h 838200"/>
                <a:gd name="connsiteX35" fmla="*/ 354481 w 1790700"/>
                <a:gd name="connsiteY35" fmla="*/ 716280 h 838200"/>
                <a:gd name="connsiteX36" fmla="*/ 362101 w 1790700"/>
                <a:gd name="connsiteY36" fmla="*/ 709613 h 838200"/>
                <a:gd name="connsiteX37" fmla="*/ 475448 w 1790700"/>
                <a:gd name="connsiteY37" fmla="*/ 732472 h 838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790700" h="838200">
                  <a:moveTo>
                    <a:pt x="475448" y="732472"/>
                  </a:moveTo>
                  <a:cubicBezTo>
                    <a:pt x="482116" y="734377"/>
                    <a:pt x="488783" y="737235"/>
                    <a:pt x="495451" y="739140"/>
                  </a:cubicBezTo>
                  <a:cubicBezTo>
                    <a:pt x="542123" y="698182"/>
                    <a:pt x="597368" y="669607"/>
                    <a:pt x="650708" y="639127"/>
                  </a:cubicBezTo>
                  <a:cubicBezTo>
                    <a:pt x="680236" y="626745"/>
                    <a:pt x="705953" y="606743"/>
                    <a:pt x="736433" y="596265"/>
                  </a:cubicBezTo>
                  <a:cubicBezTo>
                    <a:pt x="749768" y="586740"/>
                    <a:pt x="764056" y="579120"/>
                    <a:pt x="780248" y="572452"/>
                  </a:cubicBezTo>
                  <a:cubicBezTo>
                    <a:pt x="804061" y="562927"/>
                    <a:pt x="825016" y="549593"/>
                    <a:pt x="844066" y="532447"/>
                  </a:cubicBezTo>
                  <a:cubicBezTo>
                    <a:pt x="862163" y="515302"/>
                    <a:pt x="884071" y="501968"/>
                    <a:pt x="905978" y="489585"/>
                  </a:cubicBezTo>
                  <a:cubicBezTo>
                    <a:pt x="925981" y="479107"/>
                    <a:pt x="936458" y="461963"/>
                    <a:pt x="938363" y="440055"/>
                  </a:cubicBezTo>
                  <a:cubicBezTo>
                    <a:pt x="945983" y="331470"/>
                    <a:pt x="958366" y="221932"/>
                    <a:pt x="965033" y="113347"/>
                  </a:cubicBezTo>
                  <a:cubicBezTo>
                    <a:pt x="966938" y="86677"/>
                    <a:pt x="968843" y="60007"/>
                    <a:pt x="970748" y="33338"/>
                  </a:cubicBezTo>
                  <a:cubicBezTo>
                    <a:pt x="971701" y="20002"/>
                    <a:pt x="970748" y="1905"/>
                    <a:pt x="991703" y="0"/>
                  </a:cubicBezTo>
                  <a:cubicBezTo>
                    <a:pt x="1113623" y="3810"/>
                    <a:pt x="1233638" y="24765"/>
                    <a:pt x="1354606" y="38100"/>
                  </a:cubicBezTo>
                  <a:cubicBezTo>
                    <a:pt x="1405088" y="43815"/>
                    <a:pt x="1452713" y="60007"/>
                    <a:pt x="1497481" y="86677"/>
                  </a:cubicBezTo>
                  <a:cubicBezTo>
                    <a:pt x="1514626" y="97155"/>
                    <a:pt x="1531771" y="109538"/>
                    <a:pt x="1537486" y="129540"/>
                  </a:cubicBezTo>
                  <a:cubicBezTo>
                    <a:pt x="1544153" y="149543"/>
                    <a:pt x="1557488" y="152400"/>
                    <a:pt x="1575586" y="152400"/>
                  </a:cubicBezTo>
                  <a:cubicBezTo>
                    <a:pt x="1619401" y="153352"/>
                    <a:pt x="1662263" y="148590"/>
                    <a:pt x="1706078" y="157163"/>
                  </a:cubicBezTo>
                  <a:cubicBezTo>
                    <a:pt x="1775611" y="171450"/>
                    <a:pt x="1803233" y="206693"/>
                    <a:pt x="1797518" y="277177"/>
                  </a:cubicBezTo>
                  <a:cubicBezTo>
                    <a:pt x="1795613" y="300038"/>
                    <a:pt x="1790851" y="323850"/>
                    <a:pt x="1784183" y="346710"/>
                  </a:cubicBezTo>
                  <a:cubicBezTo>
                    <a:pt x="1773706" y="381952"/>
                    <a:pt x="1751798" y="407670"/>
                    <a:pt x="1718461" y="423863"/>
                  </a:cubicBezTo>
                  <a:cubicBezTo>
                    <a:pt x="1634641" y="463868"/>
                    <a:pt x="1543201" y="481013"/>
                    <a:pt x="1453666" y="502920"/>
                  </a:cubicBezTo>
                  <a:cubicBezTo>
                    <a:pt x="1408898" y="513397"/>
                    <a:pt x="1364131" y="523875"/>
                    <a:pt x="1318411" y="534352"/>
                  </a:cubicBezTo>
                  <a:cubicBezTo>
                    <a:pt x="1286026" y="541972"/>
                    <a:pt x="1257451" y="556260"/>
                    <a:pt x="1229828" y="575310"/>
                  </a:cubicBezTo>
                  <a:cubicBezTo>
                    <a:pt x="1180298" y="611505"/>
                    <a:pt x="1124101" y="637222"/>
                    <a:pt x="1065998" y="654368"/>
                  </a:cubicBezTo>
                  <a:cubicBezTo>
                    <a:pt x="1042186" y="661988"/>
                    <a:pt x="1021231" y="672465"/>
                    <a:pt x="1003133" y="689610"/>
                  </a:cubicBezTo>
                  <a:cubicBezTo>
                    <a:pt x="952651" y="736282"/>
                    <a:pt x="892643" y="754380"/>
                    <a:pt x="825968" y="754380"/>
                  </a:cubicBezTo>
                  <a:cubicBezTo>
                    <a:pt x="793583" y="754380"/>
                    <a:pt x="761198" y="754380"/>
                    <a:pt x="729766" y="756285"/>
                  </a:cubicBezTo>
                  <a:cubicBezTo>
                    <a:pt x="678331" y="759143"/>
                    <a:pt x="631658" y="776288"/>
                    <a:pt x="590701" y="808672"/>
                  </a:cubicBezTo>
                  <a:cubicBezTo>
                    <a:pt x="557363" y="835343"/>
                    <a:pt x="519263" y="845820"/>
                    <a:pt x="475448" y="843915"/>
                  </a:cubicBezTo>
                  <a:cubicBezTo>
                    <a:pt x="440206" y="842010"/>
                    <a:pt x="405916" y="842963"/>
                    <a:pt x="370673" y="843915"/>
                  </a:cubicBezTo>
                  <a:cubicBezTo>
                    <a:pt x="353528" y="843915"/>
                    <a:pt x="345908" y="838200"/>
                    <a:pt x="344003" y="820102"/>
                  </a:cubicBezTo>
                  <a:cubicBezTo>
                    <a:pt x="341146" y="761047"/>
                    <a:pt x="309713" y="731520"/>
                    <a:pt x="249706" y="722947"/>
                  </a:cubicBezTo>
                  <a:cubicBezTo>
                    <a:pt x="173506" y="713422"/>
                    <a:pt x="98258" y="717232"/>
                    <a:pt x="23963" y="730568"/>
                  </a:cubicBezTo>
                  <a:cubicBezTo>
                    <a:pt x="151" y="735330"/>
                    <a:pt x="-4612" y="728663"/>
                    <a:pt x="3961" y="707707"/>
                  </a:cubicBezTo>
                  <a:cubicBezTo>
                    <a:pt x="5866" y="707707"/>
                    <a:pt x="7771" y="707707"/>
                    <a:pt x="10628" y="707707"/>
                  </a:cubicBezTo>
                  <a:cubicBezTo>
                    <a:pt x="65873" y="710565"/>
                    <a:pt x="121118" y="710565"/>
                    <a:pt x="176363" y="707707"/>
                  </a:cubicBezTo>
                  <a:cubicBezTo>
                    <a:pt x="236371" y="703897"/>
                    <a:pt x="295426" y="714375"/>
                    <a:pt x="354481" y="716280"/>
                  </a:cubicBezTo>
                  <a:cubicBezTo>
                    <a:pt x="356386" y="713422"/>
                    <a:pt x="359243" y="709613"/>
                    <a:pt x="362101" y="709613"/>
                  </a:cubicBezTo>
                  <a:cubicBezTo>
                    <a:pt x="402106" y="709613"/>
                    <a:pt x="442111" y="704850"/>
                    <a:pt x="475448" y="732472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xmlns="" id="{97882048-DA6A-4885-B49E-BBE3BD34C24B}"/>
                </a:ext>
              </a:extLst>
            </p:cNvPr>
            <p:cNvSpPr/>
            <p:nvPr/>
          </p:nvSpPr>
          <p:spPr>
            <a:xfrm>
              <a:off x="5273041" y="3685223"/>
              <a:ext cx="1047750" cy="266702"/>
            </a:xfrm>
            <a:custGeom>
              <a:avLst/>
              <a:gdLst>
                <a:gd name="connsiteX0" fmla="*/ 46672 w 1047750"/>
                <a:gd name="connsiteY0" fmla="*/ 79058 h 266700"/>
                <a:gd name="connsiteX1" fmla="*/ 0 w 1047750"/>
                <a:gd name="connsiteY1" fmla="*/ 67628 h 266700"/>
                <a:gd name="connsiteX2" fmla="*/ 6667 w 1047750"/>
                <a:gd name="connsiteY2" fmla="*/ 0 h 266700"/>
                <a:gd name="connsiteX3" fmla="*/ 263842 w 1047750"/>
                <a:gd name="connsiteY3" fmla="*/ 16193 h 266700"/>
                <a:gd name="connsiteX4" fmla="*/ 513397 w 1047750"/>
                <a:gd name="connsiteY4" fmla="*/ 35243 h 266700"/>
                <a:gd name="connsiteX5" fmla="*/ 1041082 w 1047750"/>
                <a:gd name="connsiteY5" fmla="*/ 78105 h 266700"/>
                <a:gd name="connsiteX6" fmla="*/ 1051560 w 1047750"/>
                <a:gd name="connsiteY6" fmla="*/ 128588 h 266700"/>
                <a:gd name="connsiteX7" fmla="*/ 1046797 w 1047750"/>
                <a:gd name="connsiteY7" fmla="*/ 204788 h 266700"/>
                <a:gd name="connsiteX8" fmla="*/ 1023938 w 1047750"/>
                <a:gd name="connsiteY8" fmla="*/ 267653 h 266700"/>
                <a:gd name="connsiteX9" fmla="*/ 991553 w 1047750"/>
                <a:gd name="connsiteY9" fmla="*/ 267653 h 266700"/>
                <a:gd name="connsiteX10" fmla="*/ 703897 w 1047750"/>
                <a:gd name="connsiteY10" fmla="*/ 200978 h 266700"/>
                <a:gd name="connsiteX11" fmla="*/ 402907 w 1047750"/>
                <a:gd name="connsiteY11" fmla="*/ 134303 h 266700"/>
                <a:gd name="connsiteX12" fmla="*/ 118110 w 1047750"/>
                <a:gd name="connsiteY12" fmla="*/ 94297 h 266700"/>
                <a:gd name="connsiteX13" fmla="*/ 68580 w 1047750"/>
                <a:gd name="connsiteY13" fmla="*/ 87630 h 266700"/>
                <a:gd name="connsiteX14" fmla="*/ 46672 w 1047750"/>
                <a:gd name="connsiteY14" fmla="*/ 79058 h 266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47750" h="266700">
                  <a:moveTo>
                    <a:pt x="46672" y="79058"/>
                  </a:moveTo>
                  <a:cubicBezTo>
                    <a:pt x="30480" y="76200"/>
                    <a:pt x="11430" y="86678"/>
                    <a:pt x="0" y="67628"/>
                  </a:cubicBezTo>
                  <a:cubicBezTo>
                    <a:pt x="1905" y="44768"/>
                    <a:pt x="4763" y="22860"/>
                    <a:pt x="6667" y="0"/>
                  </a:cubicBezTo>
                  <a:cubicBezTo>
                    <a:pt x="92392" y="0"/>
                    <a:pt x="178117" y="11430"/>
                    <a:pt x="263842" y="16193"/>
                  </a:cubicBezTo>
                  <a:cubicBezTo>
                    <a:pt x="346710" y="20955"/>
                    <a:pt x="430530" y="28575"/>
                    <a:pt x="513397" y="35243"/>
                  </a:cubicBezTo>
                  <a:cubicBezTo>
                    <a:pt x="689610" y="49530"/>
                    <a:pt x="864870" y="63818"/>
                    <a:pt x="1041082" y="78105"/>
                  </a:cubicBezTo>
                  <a:cubicBezTo>
                    <a:pt x="1057275" y="92393"/>
                    <a:pt x="1057275" y="110490"/>
                    <a:pt x="1051560" y="128588"/>
                  </a:cubicBezTo>
                  <a:cubicBezTo>
                    <a:pt x="1042988" y="154305"/>
                    <a:pt x="1039178" y="178118"/>
                    <a:pt x="1046797" y="204788"/>
                  </a:cubicBezTo>
                  <a:cubicBezTo>
                    <a:pt x="1054417" y="230505"/>
                    <a:pt x="1034415" y="248603"/>
                    <a:pt x="1023938" y="267653"/>
                  </a:cubicBezTo>
                  <a:cubicBezTo>
                    <a:pt x="1018222" y="278130"/>
                    <a:pt x="1002982" y="270510"/>
                    <a:pt x="991553" y="267653"/>
                  </a:cubicBezTo>
                  <a:cubicBezTo>
                    <a:pt x="896303" y="241935"/>
                    <a:pt x="800100" y="222885"/>
                    <a:pt x="703897" y="200978"/>
                  </a:cubicBezTo>
                  <a:cubicBezTo>
                    <a:pt x="603885" y="178118"/>
                    <a:pt x="503872" y="154305"/>
                    <a:pt x="402907" y="134303"/>
                  </a:cubicBezTo>
                  <a:cubicBezTo>
                    <a:pt x="308610" y="116205"/>
                    <a:pt x="213360" y="104775"/>
                    <a:pt x="118110" y="94297"/>
                  </a:cubicBezTo>
                  <a:cubicBezTo>
                    <a:pt x="101917" y="92393"/>
                    <a:pt x="85725" y="88583"/>
                    <a:pt x="68580" y="87630"/>
                  </a:cubicBezTo>
                  <a:cubicBezTo>
                    <a:pt x="60007" y="90488"/>
                    <a:pt x="51435" y="87630"/>
                    <a:pt x="46672" y="79058"/>
                  </a:cubicBez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xmlns="" id="{44A6414C-D003-4109-9129-B5A61EE31B3D}"/>
                </a:ext>
              </a:extLst>
            </p:cNvPr>
            <p:cNvSpPr/>
            <p:nvPr/>
          </p:nvSpPr>
          <p:spPr>
            <a:xfrm>
              <a:off x="6266622" y="3769620"/>
              <a:ext cx="440709" cy="349198"/>
            </a:xfrm>
            <a:custGeom>
              <a:avLst/>
              <a:gdLst>
                <a:gd name="connsiteX0" fmla="*/ 383077 w 400050"/>
                <a:gd name="connsiteY0" fmla="*/ 287076 h 285750"/>
                <a:gd name="connsiteX1" fmla="*/ 348787 w 400050"/>
                <a:gd name="connsiteY1" fmla="*/ 277551 h 285750"/>
                <a:gd name="connsiteX2" fmla="*/ 94470 w 400050"/>
                <a:gd name="connsiteY2" fmla="*/ 177539 h 285750"/>
                <a:gd name="connsiteX3" fmla="*/ 2077 w 400050"/>
                <a:gd name="connsiteY3" fmla="*/ 167061 h 285750"/>
                <a:gd name="connsiteX4" fmla="*/ 7793 w 400050"/>
                <a:gd name="connsiteY4" fmla="*/ 52761 h 285750"/>
                <a:gd name="connsiteX5" fmla="*/ 17318 w 400050"/>
                <a:gd name="connsiteY5" fmla="*/ 374 h 285750"/>
                <a:gd name="connsiteX6" fmla="*/ 259252 w 400050"/>
                <a:gd name="connsiteY6" fmla="*/ 17519 h 285750"/>
                <a:gd name="connsiteX7" fmla="*/ 404985 w 400050"/>
                <a:gd name="connsiteY7" fmla="*/ 30854 h 285750"/>
                <a:gd name="connsiteX8" fmla="*/ 383077 w 400050"/>
                <a:gd name="connsiteY8" fmla="*/ 287076 h 285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00050" h="285750">
                  <a:moveTo>
                    <a:pt x="383077" y="287076"/>
                  </a:moveTo>
                  <a:cubicBezTo>
                    <a:pt x="369743" y="290886"/>
                    <a:pt x="359265" y="282314"/>
                    <a:pt x="348787" y="277551"/>
                  </a:cubicBezTo>
                  <a:cubicBezTo>
                    <a:pt x="266873" y="236594"/>
                    <a:pt x="184958" y="198494"/>
                    <a:pt x="94470" y="177539"/>
                  </a:cubicBezTo>
                  <a:cubicBezTo>
                    <a:pt x="63990" y="170871"/>
                    <a:pt x="33510" y="166109"/>
                    <a:pt x="2077" y="167061"/>
                  </a:cubicBezTo>
                  <a:cubicBezTo>
                    <a:pt x="-4590" y="128961"/>
                    <a:pt x="6840" y="90861"/>
                    <a:pt x="7793" y="52761"/>
                  </a:cubicBezTo>
                  <a:cubicBezTo>
                    <a:pt x="8745" y="34664"/>
                    <a:pt x="10650" y="16566"/>
                    <a:pt x="17318" y="374"/>
                  </a:cubicBezTo>
                  <a:cubicBezTo>
                    <a:pt x="98280" y="-2484"/>
                    <a:pt x="178290" y="11804"/>
                    <a:pt x="259252" y="17519"/>
                  </a:cubicBezTo>
                  <a:cubicBezTo>
                    <a:pt x="307830" y="21329"/>
                    <a:pt x="356408" y="27044"/>
                    <a:pt x="404985" y="30854"/>
                  </a:cubicBezTo>
                  <a:cubicBezTo>
                    <a:pt x="397365" y="116579"/>
                    <a:pt x="389745" y="201351"/>
                    <a:pt x="383077" y="287076"/>
                  </a:cubicBez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xmlns="" id="{1C83F3B2-E4E6-426B-BACD-0016984255A3}"/>
                </a:ext>
              </a:extLst>
            </p:cNvPr>
            <p:cNvSpPr/>
            <p:nvPr/>
          </p:nvSpPr>
          <p:spPr>
            <a:xfrm>
              <a:off x="4008119" y="3427392"/>
              <a:ext cx="1009650" cy="228602"/>
            </a:xfrm>
            <a:custGeom>
              <a:avLst/>
              <a:gdLst>
                <a:gd name="connsiteX0" fmla="*/ 794385 w 1009650"/>
                <a:gd name="connsiteY0" fmla="*/ 216872 h 228600"/>
                <a:gd name="connsiteX1" fmla="*/ 776288 w 1009650"/>
                <a:gd name="connsiteY1" fmla="*/ 202585 h 228600"/>
                <a:gd name="connsiteX2" fmla="*/ 432435 w 1009650"/>
                <a:gd name="connsiteY2" fmla="*/ 70187 h 228600"/>
                <a:gd name="connsiteX3" fmla="*/ 231457 w 1009650"/>
                <a:gd name="connsiteY3" fmla="*/ 38755 h 228600"/>
                <a:gd name="connsiteX4" fmla="*/ 22860 w 1009650"/>
                <a:gd name="connsiteY4" fmla="*/ 33040 h 228600"/>
                <a:gd name="connsiteX5" fmla="*/ 0 w 1009650"/>
                <a:gd name="connsiteY5" fmla="*/ 25420 h 228600"/>
                <a:gd name="connsiteX6" fmla="*/ 202882 w 1009650"/>
                <a:gd name="connsiteY6" fmla="*/ 1607 h 228600"/>
                <a:gd name="connsiteX7" fmla="*/ 335280 w 1009650"/>
                <a:gd name="connsiteY7" fmla="*/ 1607 h 228600"/>
                <a:gd name="connsiteX8" fmla="*/ 657225 w 1009650"/>
                <a:gd name="connsiteY8" fmla="*/ 60662 h 228600"/>
                <a:gd name="connsiteX9" fmla="*/ 837247 w 1009650"/>
                <a:gd name="connsiteY9" fmla="*/ 159722 h 228600"/>
                <a:gd name="connsiteX10" fmla="*/ 928688 w 1009650"/>
                <a:gd name="connsiteY10" fmla="*/ 195917 h 228600"/>
                <a:gd name="connsiteX11" fmla="*/ 1016318 w 1009650"/>
                <a:gd name="connsiteY11" fmla="*/ 236875 h 228600"/>
                <a:gd name="connsiteX12" fmla="*/ 794385 w 1009650"/>
                <a:gd name="connsiteY12" fmla="*/ 216872 h 22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09650" h="228600">
                  <a:moveTo>
                    <a:pt x="794385" y="216872"/>
                  </a:moveTo>
                  <a:cubicBezTo>
                    <a:pt x="790575" y="210205"/>
                    <a:pt x="783908" y="205442"/>
                    <a:pt x="776288" y="202585"/>
                  </a:cubicBezTo>
                  <a:cubicBezTo>
                    <a:pt x="661988" y="158770"/>
                    <a:pt x="549593" y="108287"/>
                    <a:pt x="432435" y="70187"/>
                  </a:cubicBezTo>
                  <a:cubicBezTo>
                    <a:pt x="366713" y="49232"/>
                    <a:pt x="299085" y="46375"/>
                    <a:pt x="231457" y="38755"/>
                  </a:cubicBezTo>
                  <a:cubicBezTo>
                    <a:pt x="161925" y="31135"/>
                    <a:pt x="92392" y="33040"/>
                    <a:pt x="22860" y="33040"/>
                  </a:cubicBezTo>
                  <a:cubicBezTo>
                    <a:pt x="15240" y="33040"/>
                    <a:pt x="6667" y="35897"/>
                    <a:pt x="0" y="25420"/>
                  </a:cubicBezTo>
                  <a:cubicBezTo>
                    <a:pt x="67627" y="9227"/>
                    <a:pt x="134302" y="-3155"/>
                    <a:pt x="202882" y="1607"/>
                  </a:cubicBezTo>
                  <a:cubicBezTo>
                    <a:pt x="246697" y="4465"/>
                    <a:pt x="291465" y="-3155"/>
                    <a:pt x="335280" y="1607"/>
                  </a:cubicBezTo>
                  <a:cubicBezTo>
                    <a:pt x="444817" y="12085"/>
                    <a:pt x="554355" y="21610"/>
                    <a:pt x="657225" y="60662"/>
                  </a:cubicBezTo>
                  <a:cubicBezTo>
                    <a:pt x="721043" y="84475"/>
                    <a:pt x="777240" y="127337"/>
                    <a:pt x="837247" y="159722"/>
                  </a:cubicBezTo>
                  <a:cubicBezTo>
                    <a:pt x="865822" y="175915"/>
                    <a:pt x="895350" y="193060"/>
                    <a:pt x="928688" y="195917"/>
                  </a:cubicBezTo>
                  <a:cubicBezTo>
                    <a:pt x="963930" y="198775"/>
                    <a:pt x="992505" y="212110"/>
                    <a:pt x="1016318" y="236875"/>
                  </a:cubicBezTo>
                  <a:cubicBezTo>
                    <a:pt x="943927" y="232112"/>
                    <a:pt x="868680" y="227350"/>
                    <a:pt x="794385" y="216872"/>
                  </a:cubicBezTo>
                  <a:close/>
                </a:path>
              </a:pathLst>
            </a:custGeom>
            <a:solidFill>
              <a:schemeClr val="accent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xmlns="" id="{6887BD02-AD80-40F2-AF13-76B32C7BD891}"/>
                </a:ext>
              </a:extLst>
            </p:cNvPr>
            <p:cNvSpPr/>
            <p:nvPr/>
          </p:nvSpPr>
          <p:spPr>
            <a:xfrm>
              <a:off x="5025526" y="6294119"/>
              <a:ext cx="76201" cy="247652"/>
            </a:xfrm>
            <a:custGeom>
              <a:avLst/>
              <a:gdLst>
                <a:gd name="connsiteX0" fmla="*/ 1768 w 76200"/>
                <a:gd name="connsiteY0" fmla="*/ 200978 h 247650"/>
                <a:gd name="connsiteX1" fmla="*/ 815 w 76200"/>
                <a:gd name="connsiteY1" fmla="*/ 182880 h 247650"/>
                <a:gd name="connsiteX2" fmla="*/ 60823 w 76200"/>
                <a:gd name="connsiteY2" fmla="*/ 0 h 247650"/>
                <a:gd name="connsiteX3" fmla="*/ 68443 w 76200"/>
                <a:gd name="connsiteY3" fmla="*/ 114300 h 247650"/>
                <a:gd name="connsiteX4" fmla="*/ 78920 w 76200"/>
                <a:gd name="connsiteY4" fmla="*/ 224790 h 247650"/>
                <a:gd name="connsiteX5" fmla="*/ 75110 w 76200"/>
                <a:gd name="connsiteY5" fmla="*/ 247650 h 247650"/>
                <a:gd name="connsiteX6" fmla="*/ 1768 w 76200"/>
                <a:gd name="connsiteY6" fmla="*/ 200978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6200" h="247650">
                  <a:moveTo>
                    <a:pt x="1768" y="200978"/>
                  </a:moveTo>
                  <a:cubicBezTo>
                    <a:pt x="815" y="195263"/>
                    <a:pt x="-1090" y="188595"/>
                    <a:pt x="815" y="182880"/>
                  </a:cubicBezTo>
                  <a:cubicBezTo>
                    <a:pt x="19865" y="123825"/>
                    <a:pt x="39868" y="64770"/>
                    <a:pt x="60823" y="0"/>
                  </a:cubicBezTo>
                  <a:cubicBezTo>
                    <a:pt x="71300" y="41910"/>
                    <a:pt x="61775" y="78105"/>
                    <a:pt x="68443" y="114300"/>
                  </a:cubicBezTo>
                  <a:cubicBezTo>
                    <a:pt x="75110" y="150495"/>
                    <a:pt x="76063" y="188595"/>
                    <a:pt x="78920" y="224790"/>
                  </a:cubicBezTo>
                  <a:cubicBezTo>
                    <a:pt x="79873" y="232410"/>
                    <a:pt x="78920" y="240030"/>
                    <a:pt x="75110" y="247650"/>
                  </a:cubicBezTo>
                  <a:cubicBezTo>
                    <a:pt x="51298" y="231457"/>
                    <a:pt x="26533" y="216218"/>
                    <a:pt x="1768" y="200978"/>
                  </a:cubicBez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xmlns="" id="{9D0FB4CB-D46D-44EC-BE47-30A5E4737BF4}"/>
                </a:ext>
              </a:extLst>
            </p:cNvPr>
            <p:cNvSpPr/>
            <p:nvPr/>
          </p:nvSpPr>
          <p:spPr>
            <a:xfrm>
              <a:off x="8360092" y="3609668"/>
              <a:ext cx="47623" cy="9523"/>
            </a:xfrm>
            <a:custGeom>
              <a:avLst/>
              <a:gdLst>
                <a:gd name="connsiteX0" fmla="*/ 52388 w 47625"/>
                <a:gd name="connsiteY0" fmla="*/ 2213 h 9525"/>
                <a:gd name="connsiteX1" fmla="*/ 0 w 47625"/>
                <a:gd name="connsiteY1" fmla="*/ 17453 h 9525"/>
                <a:gd name="connsiteX2" fmla="*/ 52388 w 47625"/>
                <a:gd name="connsiteY2" fmla="*/ 2213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7625" h="9525">
                  <a:moveTo>
                    <a:pt x="52388" y="2213"/>
                  </a:moveTo>
                  <a:cubicBezTo>
                    <a:pt x="35243" y="6975"/>
                    <a:pt x="17145" y="12690"/>
                    <a:pt x="0" y="17453"/>
                  </a:cubicBezTo>
                  <a:cubicBezTo>
                    <a:pt x="12382" y="-4455"/>
                    <a:pt x="32385" y="-645"/>
                    <a:pt x="52388" y="2213"/>
                  </a:cubicBezTo>
                  <a:close/>
                </a:path>
              </a:pathLst>
            </a:custGeom>
            <a:solidFill>
              <a:srgbClr val="8E8E8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xmlns="" id="{AF413A06-9211-4E0C-9C4F-7926BC865506}"/>
                </a:ext>
              </a:extLst>
            </p:cNvPr>
            <p:cNvSpPr/>
            <p:nvPr/>
          </p:nvSpPr>
          <p:spPr>
            <a:xfrm>
              <a:off x="6027418" y="3922939"/>
              <a:ext cx="657224" cy="2714624"/>
            </a:xfrm>
            <a:custGeom>
              <a:avLst/>
              <a:gdLst>
                <a:gd name="connsiteX0" fmla="*/ 641033 w 657225"/>
                <a:gd name="connsiteY0" fmla="*/ 115663 h 2714625"/>
                <a:gd name="connsiteX1" fmla="*/ 364808 w 657225"/>
                <a:gd name="connsiteY1" fmla="*/ 8030 h 2714625"/>
                <a:gd name="connsiteX2" fmla="*/ 278130 w 657225"/>
                <a:gd name="connsiteY2" fmla="*/ 8983 h 2714625"/>
                <a:gd name="connsiteX3" fmla="*/ 271463 w 657225"/>
                <a:gd name="connsiteY3" fmla="*/ 37558 h 2714625"/>
                <a:gd name="connsiteX4" fmla="*/ 250508 w 657225"/>
                <a:gd name="connsiteY4" fmla="*/ 315688 h 2714625"/>
                <a:gd name="connsiteX5" fmla="*/ 246698 w 657225"/>
                <a:gd name="connsiteY5" fmla="*/ 311878 h 2714625"/>
                <a:gd name="connsiteX6" fmla="*/ 236220 w 657225"/>
                <a:gd name="connsiteY6" fmla="*/ 429035 h 2714625"/>
                <a:gd name="connsiteX7" fmla="*/ 191453 w 657225"/>
                <a:gd name="connsiteY7" fmla="*/ 865280 h 2714625"/>
                <a:gd name="connsiteX8" fmla="*/ 146685 w 657225"/>
                <a:gd name="connsiteY8" fmla="*/ 1288190 h 2714625"/>
                <a:gd name="connsiteX9" fmla="*/ 100965 w 657225"/>
                <a:gd name="connsiteY9" fmla="*/ 1713005 h 2714625"/>
                <a:gd name="connsiteX10" fmla="*/ 64770 w 657225"/>
                <a:gd name="connsiteY10" fmla="*/ 2065430 h 2714625"/>
                <a:gd name="connsiteX11" fmla="*/ 26670 w 657225"/>
                <a:gd name="connsiteY11" fmla="*/ 2435953 h 2714625"/>
                <a:gd name="connsiteX12" fmla="*/ 0 w 657225"/>
                <a:gd name="connsiteY12" fmla="*/ 2718845 h 2714625"/>
                <a:gd name="connsiteX13" fmla="*/ 25718 w 657225"/>
                <a:gd name="connsiteY13" fmla="*/ 2712178 h 2714625"/>
                <a:gd name="connsiteX14" fmla="*/ 158115 w 657225"/>
                <a:gd name="connsiteY14" fmla="*/ 2629311 h 2714625"/>
                <a:gd name="connsiteX15" fmla="*/ 158115 w 657225"/>
                <a:gd name="connsiteY15" fmla="*/ 2629311 h 2714625"/>
                <a:gd name="connsiteX16" fmla="*/ 240983 w 657225"/>
                <a:gd name="connsiteY16" fmla="*/ 2585495 h 2714625"/>
                <a:gd name="connsiteX17" fmla="*/ 361950 w 657225"/>
                <a:gd name="connsiteY17" fmla="*/ 2515963 h 2714625"/>
                <a:gd name="connsiteX18" fmla="*/ 421005 w 657225"/>
                <a:gd name="connsiteY18" fmla="*/ 2477863 h 2714625"/>
                <a:gd name="connsiteX19" fmla="*/ 455295 w 657225"/>
                <a:gd name="connsiteY19" fmla="*/ 2426428 h 2714625"/>
                <a:gd name="connsiteX20" fmla="*/ 486728 w 657225"/>
                <a:gd name="connsiteY20" fmla="*/ 2023520 h 2714625"/>
                <a:gd name="connsiteX21" fmla="*/ 496253 w 657225"/>
                <a:gd name="connsiteY21" fmla="*/ 1977800 h 2714625"/>
                <a:gd name="connsiteX22" fmla="*/ 520065 w 657225"/>
                <a:gd name="connsiteY22" fmla="*/ 1684430 h 2714625"/>
                <a:gd name="connsiteX23" fmla="*/ 542925 w 657225"/>
                <a:gd name="connsiteY23" fmla="*/ 1403443 h 2714625"/>
                <a:gd name="connsiteX24" fmla="*/ 569595 w 657225"/>
                <a:gd name="connsiteY24" fmla="*/ 1125313 h 2714625"/>
                <a:gd name="connsiteX25" fmla="*/ 603885 w 657225"/>
                <a:gd name="connsiteY25" fmla="*/ 767173 h 2714625"/>
                <a:gd name="connsiteX26" fmla="*/ 627698 w 657225"/>
                <a:gd name="connsiteY26" fmla="*/ 493805 h 2714625"/>
                <a:gd name="connsiteX27" fmla="*/ 632460 w 657225"/>
                <a:gd name="connsiteY27" fmla="*/ 426178 h 2714625"/>
                <a:gd name="connsiteX28" fmla="*/ 641985 w 657225"/>
                <a:gd name="connsiteY28" fmla="*/ 397603 h 2714625"/>
                <a:gd name="connsiteX29" fmla="*/ 662940 w 657225"/>
                <a:gd name="connsiteY29" fmla="*/ 131855 h 2714625"/>
                <a:gd name="connsiteX30" fmla="*/ 641033 w 657225"/>
                <a:gd name="connsiteY30" fmla="*/ 115663 h 2714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657225" h="2714625">
                  <a:moveTo>
                    <a:pt x="641033" y="115663"/>
                  </a:moveTo>
                  <a:cubicBezTo>
                    <a:pt x="553403" y="68990"/>
                    <a:pt x="462915" y="28033"/>
                    <a:pt x="364808" y="8030"/>
                  </a:cubicBezTo>
                  <a:cubicBezTo>
                    <a:pt x="336233" y="2315"/>
                    <a:pt x="306705" y="-7210"/>
                    <a:pt x="278130" y="8983"/>
                  </a:cubicBezTo>
                  <a:cubicBezTo>
                    <a:pt x="267653" y="16603"/>
                    <a:pt x="272415" y="28033"/>
                    <a:pt x="271463" y="37558"/>
                  </a:cubicBezTo>
                  <a:cubicBezTo>
                    <a:pt x="257175" y="129950"/>
                    <a:pt x="243840" y="222343"/>
                    <a:pt x="250508" y="315688"/>
                  </a:cubicBezTo>
                  <a:cubicBezTo>
                    <a:pt x="249555" y="314735"/>
                    <a:pt x="247650" y="312830"/>
                    <a:pt x="246698" y="311878"/>
                  </a:cubicBezTo>
                  <a:cubicBezTo>
                    <a:pt x="242888" y="350930"/>
                    <a:pt x="240030" y="389983"/>
                    <a:pt x="236220" y="429035"/>
                  </a:cubicBezTo>
                  <a:cubicBezTo>
                    <a:pt x="221933" y="574768"/>
                    <a:pt x="206693" y="719548"/>
                    <a:pt x="191453" y="865280"/>
                  </a:cubicBezTo>
                  <a:cubicBezTo>
                    <a:pt x="177165" y="1006250"/>
                    <a:pt x="161925" y="1147220"/>
                    <a:pt x="146685" y="1288190"/>
                  </a:cubicBezTo>
                  <a:cubicBezTo>
                    <a:pt x="131445" y="1430113"/>
                    <a:pt x="115253" y="1572036"/>
                    <a:pt x="100965" y="1713005"/>
                  </a:cubicBezTo>
                  <a:cubicBezTo>
                    <a:pt x="88583" y="1830163"/>
                    <a:pt x="77153" y="1948273"/>
                    <a:pt x="64770" y="2065430"/>
                  </a:cubicBezTo>
                  <a:cubicBezTo>
                    <a:pt x="52388" y="2189255"/>
                    <a:pt x="39053" y="2313080"/>
                    <a:pt x="26670" y="2435953"/>
                  </a:cubicBezTo>
                  <a:cubicBezTo>
                    <a:pt x="17145" y="2530250"/>
                    <a:pt x="8573" y="2624548"/>
                    <a:pt x="0" y="2718845"/>
                  </a:cubicBezTo>
                  <a:cubicBezTo>
                    <a:pt x="10478" y="2724561"/>
                    <a:pt x="18098" y="2716940"/>
                    <a:pt x="25718" y="2712178"/>
                  </a:cubicBezTo>
                  <a:cubicBezTo>
                    <a:pt x="69533" y="2684555"/>
                    <a:pt x="113348" y="2656933"/>
                    <a:pt x="158115" y="2629311"/>
                  </a:cubicBezTo>
                  <a:cubicBezTo>
                    <a:pt x="158115" y="2629311"/>
                    <a:pt x="158115" y="2629311"/>
                    <a:pt x="158115" y="2629311"/>
                  </a:cubicBezTo>
                  <a:cubicBezTo>
                    <a:pt x="187643" y="2618833"/>
                    <a:pt x="215265" y="2602640"/>
                    <a:pt x="240983" y="2585495"/>
                  </a:cubicBezTo>
                  <a:cubicBezTo>
                    <a:pt x="283845" y="2567398"/>
                    <a:pt x="327660" y="2550253"/>
                    <a:pt x="361950" y="2515963"/>
                  </a:cubicBezTo>
                  <a:cubicBezTo>
                    <a:pt x="378143" y="2499770"/>
                    <a:pt x="399098" y="2485483"/>
                    <a:pt x="421005" y="2477863"/>
                  </a:cubicBezTo>
                  <a:cubicBezTo>
                    <a:pt x="447675" y="2469290"/>
                    <a:pt x="453390" y="2450240"/>
                    <a:pt x="455295" y="2426428"/>
                  </a:cubicBezTo>
                  <a:cubicBezTo>
                    <a:pt x="465773" y="2292125"/>
                    <a:pt x="476250" y="2157823"/>
                    <a:pt x="486728" y="2023520"/>
                  </a:cubicBezTo>
                  <a:cubicBezTo>
                    <a:pt x="487680" y="2008280"/>
                    <a:pt x="487680" y="1992088"/>
                    <a:pt x="496253" y="1977800"/>
                  </a:cubicBezTo>
                  <a:cubicBezTo>
                    <a:pt x="503873" y="1879693"/>
                    <a:pt x="512445" y="1781586"/>
                    <a:pt x="520065" y="1684430"/>
                  </a:cubicBezTo>
                  <a:cubicBezTo>
                    <a:pt x="527685" y="1591086"/>
                    <a:pt x="535305" y="1497740"/>
                    <a:pt x="542925" y="1403443"/>
                  </a:cubicBezTo>
                  <a:cubicBezTo>
                    <a:pt x="551498" y="1311050"/>
                    <a:pt x="561023" y="1217705"/>
                    <a:pt x="569595" y="1125313"/>
                  </a:cubicBezTo>
                  <a:cubicBezTo>
                    <a:pt x="581025" y="1006250"/>
                    <a:pt x="592455" y="886235"/>
                    <a:pt x="603885" y="767173"/>
                  </a:cubicBezTo>
                  <a:cubicBezTo>
                    <a:pt x="612458" y="676685"/>
                    <a:pt x="620078" y="585245"/>
                    <a:pt x="627698" y="493805"/>
                  </a:cubicBezTo>
                  <a:cubicBezTo>
                    <a:pt x="638175" y="471898"/>
                    <a:pt x="623888" y="448085"/>
                    <a:pt x="632460" y="426178"/>
                  </a:cubicBezTo>
                  <a:cubicBezTo>
                    <a:pt x="642938" y="419510"/>
                    <a:pt x="641033" y="408080"/>
                    <a:pt x="641985" y="397603"/>
                  </a:cubicBezTo>
                  <a:cubicBezTo>
                    <a:pt x="649605" y="309020"/>
                    <a:pt x="656273" y="220438"/>
                    <a:pt x="662940" y="131855"/>
                  </a:cubicBezTo>
                  <a:cubicBezTo>
                    <a:pt x="655320" y="128045"/>
                    <a:pt x="649605" y="120425"/>
                    <a:pt x="641033" y="115663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xmlns="" id="{5DAC75BE-98C8-4B6D-936D-45CB76E56F3E}"/>
                </a:ext>
              </a:extLst>
            </p:cNvPr>
            <p:cNvSpPr/>
            <p:nvPr/>
          </p:nvSpPr>
          <p:spPr>
            <a:xfrm>
              <a:off x="4926891" y="3749865"/>
              <a:ext cx="1390649" cy="2886075"/>
            </a:xfrm>
            <a:custGeom>
              <a:avLst/>
              <a:gdLst>
                <a:gd name="connsiteX0" fmla="*/ 1387233 w 1390650"/>
                <a:gd name="connsiteY0" fmla="*/ 14413 h 2886075"/>
                <a:gd name="connsiteX1" fmla="*/ 1373898 w 1390650"/>
                <a:gd name="connsiteY1" fmla="*/ 184910 h 2886075"/>
                <a:gd name="connsiteX2" fmla="*/ 1351991 w 1390650"/>
                <a:gd name="connsiteY2" fmla="*/ 194435 h 2886075"/>
                <a:gd name="connsiteX3" fmla="*/ 1309128 w 1390650"/>
                <a:gd name="connsiteY3" fmla="*/ 182053 h 2886075"/>
                <a:gd name="connsiteX4" fmla="*/ 625233 w 1390650"/>
                <a:gd name="connsiteY4" fmla="*/ 37273 h 2886075"/>
                <a:gd name="connsiteX5" fmla="*/ 394728 w 1390650"/>
                <a:gd name="connsiteY5" fmla="*/ 12508 h 2886075"/>
                <a:gd name="connsiteX6" fmla="*/ 394728 w 1390650"/>
                <a:gd name="connsiteY6" fmla="*/ 9650 h 2886075"/>
                <a:gd name="connsiteX7" fmla="*/ 346150 w 1390650"/>
                <a:gd name="connsiteY7" fmla="*/ 1078 h 2886075"/>
                <a:gd name="connsiteX8" fmla="*/ 324243 w 1390650"/>
                <a:gd name="connsiteY8" fmla="*/ 163955 h 2886075"/>
                <a:gd name="connsiteX9" fmla="*/ 247090 w 1390650"/>
                <a:gd name="connsiteY9" fmla="*/ 788795 h 2886075"/>
                <a:gd name="connsiteX10" fmla="*/ 142315 w 1390650"/>
                <a:gd name="connsiteY10" fmla="*/ 1633663 h 2886075"/>
                <a:gd name="connsiteX11" fmla="*/ 28015 w 1390650"/>
                <a:gd name="connsiteY11" fmla="*/ 2434715 h 2886075"/>
                <a:gd name="connsiteX12" fmla="*/ 393 w 1390650"/>
                <a:gd name="connsiteY12" fmla="*/ 2686175 h 2886075"/>
                <a:gd name="connsiteX13" fmla="*/ 20395 w 1390650"/>
                <a:gd name="connsiteY13" fmla="*/ 2714750 h 2886075"/>
                <a:gd name="connsiteX14" fmla="*/ 99453 w 1390650"/>
                <a:gd name="connsiteY14" fmla="*/ 2742373 h 2886075"/>
                <a:gd name="connsiteX15" fmla="*/ 107073 w 1390650"/>
                <a:gd name="connsiteY15" fmla="*/ 2735706 h 2886075"/>
                <a:gd name="connsiteX16" fmla="*/ 135648 w 1390650"/>
                <a:gd name="connsiteY16" fmla="*/ 2651885 h 2886075"/>
                <a:gd name="connsiteX17" fmla="*/ 153745 w 1390650"/>
                <a:gd name="connsiteY17" fmla="*/ 2584258 h 2886075"/>
                <a:gd name="connsiteX18" fmla="*/ 172795 w 1390650"/>
                <a:gd name="connsiteY18" fmla="*/ 2789045 h 2886075"/>
                <a:gd name="connsiteX19" fmla="*/ 207085 w 1390650"/>
                <a:gd name="connsiteY19" fmla="*/ 2805238 h 2886075"/>
                <a:gd name="connsiteX20" fmla="*/ 289000 w 1390650"/>
                <a:gd name="connsiteY20" fmla="*/ 2817620 h 2886075"/>
                <a:gd name="connsiteX21" fmla="*/ 606183 w 1390650"/>
                <a:gd name="connsiteY21" fmla="*/ 2857625 h 2886075"/>
                <a:gd name="connsiteX22" fmla="*/ 614755 w 1390650"/>
                <a:gd name="connsiteY22" fmla="*/ 2863340 h 2886075"/>
                <a:gd name="connsiteX23" fmla="*/ 779538 w 1390650"/>
                <a:gd name="connsiteY23" fmla="*/ 2862388 h 2886075"/>
                <a:gd name="connsiteX24" fmla="*/ 881455 w 1390650"/>
                <a:gd name="connsiteY24" fmla="*/ 2870960 h 2886075"/>
                <a:gd name="connsiteX25" fmla="*/ 957655 w 1390650"/>
                <a:gd name="connsiteY25" fmla="*/ 2873818 h 2886075"/>
                <a:gd name="connsiteX26" fmla="*/ 961466 w 1390650"/>
                <a:gd name="connsiteY26" fmla="*/ 2867150 h 2886075"/>
                <a:gd name="connsiteX27" fmla="*/ 1070051 w 1390650"/>
                <a:gd name="connsiteY27" fmla="*/ 2881438 h 2886075"/>
                <a:gd name="connsiteX28" fmla="*/ 1072908 w 1390650"/>
                <a:gd name="connsiteY28" fmla="*/ 2888106 h 2886075"/>
                <a:gd name="connsiteX29" fmla="*/ 1098626 w 1390650"/>
                <a:gd name="connsiteY29" fmla="*/ 2892868 h 2886075"/>
                <a:gd name="connsiteX30" fmla="*/ 1114818 w 1390650"/>
                <a:gd name="connsiteY30" fmla="*/ 2850006 h 2886075"/>
                <a:gd name="connsiteX31" fmla="*/ 1127201 w 1390650"/>
                <a:gd name="connsiteY31" fmla="*/ 2711893 h 2886075"/>
                <a:gd name="connsiteX32" fmla="*/ 1172920 w 1390650"/>
                <a:gd name="connsiteY32" fmla="*/ 2251835 h 2886075"/>
                <a:gd name="connsiteX33" fmla="*/ 1225308 w 1390650"/>
                <a:gd name="connsiteY33" fmla="*/ 1753678 h 2886075"/>
                <a:gd name="connsiteX34" fmla="*/ 1272933 w 1390650"/>
                <a:gd name="connsiteY34" fmla="*/ 1291715 h 2886075"/>
                <a:gd name="connsiteX35" fmla="*/ 1310080 w 1390650"/>
                <a:gd name="connsiteY35" fmla="*/ 948815 h 2886075"/>
                <a:gd name="connsiteX36" fmla="*/ 1340560 w 1390650"/>
                <a:gd name="connsiteY36" fmla="*/ 660208 h 2886075"/>
                <a:gd name="connsiteX37" fmla="*/ 1351991 w 1390650"/>
                <a:gd name="connsiteY37" fmla="*/ 491615 h 2886075"/>
                <a:gd name="connsiteX38" fmla="*/ 1353895 w 1390650"/>
                <a:gd name="connsiteY38" fmla="*/ 490663 h 2886075"/>
                <a:gd name="connsiteX39" fmla="*/ 1362468 w 1390650"/>
                <a:gd name="connsiteY39" fmla="*/ 398270 h 2886075"/>
                <a:gd name="connsiteX40" fmla="*/ 1379613 w 1390650"/>
                <a:gd name="connsiteY40" fmla="*/ 182053 h 2886075"/>
                <a:gd name="connsiteX41" fmla="*/ 1394853 w 1390650"/>
                <a:gd name="connsiteY41" fmla="*/ 15365 h 2886075"/>
                <a:gd name="connsiteX42" fmla="*/ 1387233 w 1390650"/>
                <a:gd name="connsiteY42" fmla="*/ 14413 h 2886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1390650" h="2886075">
                  <a:moveTo>
                    <a:pt x="1387233" y="14413"/>
                  </a:moveTo>
                  <a:cubicBezTo>
                    <a:pt x="1382470" y="71563"/>
                    <a:pt x="1378660" y="127760"/>
                    <a:pt x="1373898" y="184910"/>
                  </a:cubicBezTo>
                  <a:cubicBezTo>
                    <a:pt x="1372945" y="198245"/>
                    <a:pt x="1362468" y="198245"/>
                    <a:pt x="1351991" y="194435"/>
                  </a:cubicBezTo>
                  <a:cubicBezTo>
                    <a:pt x="1337703" y="189673"/>
                    <a:pt x="1323416" y="185863"/>
                    <a:pt x="1309128" y="182053"/>
                  </a:cubicBezTo>
                  <a:cubicBezTo>
                    <a:pt x="1081480" y="132523"/>
                    <a:pt x="856691" y="72515"/>
                    <a:pt x="625233" y="37273"/>
                  </a:cubicBezTo>
                  <a:cubicBezTo>
                    <a:pt x="549033" y="25843"/>
                    <a:pt x="471880" y="14413"/>
                    <a:pt x="394728" y="12508"/>
                  </a:cubicBezTo>
                  <a:cubicBezTo>
                    <a:pt x="394728" y="11555"/>
                    <a:pt x="394728" y="10603"/>
                    <a:pt x="394728" y="9650"/>
                  </a:cubicBezTo>
                  <a:cubicBezTo>
                    <a:pt x="380440" y="-5590"/>
                    <a:pt x="362343" y="2030"/>
                    <a:pt x="346150" y="1078"/>
                  </a:cubicBezTo>
                  <a:cubicBezTo>
                    <a:pt x="334720" y="54418"/>
                    <a:pt x="330910" y="109663"/>
                    <a:pt x="324243" y="163955"/>
                  </a:cubicBezTo>
                  <a:cubicBezTo>
                    <a:pt x="298525" y="372553"/>
                    <a:pt x="272808" y="580198"/>
                    <a:pt x="247090" y="788795"/>
                  </a:cubicBezTo>
                  <a:cubicBezTo>
                    <a:pt x="211848" y="1070735"/>
                    <a:pt x="176605" y="1351723"/>
                    <a:pt x="142315" y="1633663"/>
                  </a:cubicBezTo>
                  <a:cubicBezTo>
                    <a:pt x="109930" y="1901315"/>
                    <a:pt x="58495" y="2167063"/>
                    <a:pt x="28015" y="2434715"/>
                  </a:cubicBezTo>
                  <a:cubicBezTo>
                    <a:pt x="18490" y="2518535"/>
                    <a:pt x="9918" y="2602356"/>
                    <a:pt x="393" y="2686175"/>
                  </a:cubicBezTo>
                  <a:cubicBezTo>
                    <a:pt x="-1512" y="2703320"/>
                    <a:pt x="3250" y="2711893"/>
                    <a:pt x="20395" y="2714750"/>
                  </a:cubicBezTo>
                  <a:cubicBezTo>
                    <a:pt x="48018" y="2719513"/>
                    <a:pt x="72783" y="2733800"/>
                    <a:pt x="99453" y="2742373"/>
                  </a:cubicBezTo>
                  <a:cubicBezTo>
                    <a:pt x="102310" y="2741420"/>
                    <a:pt x="106120" y="2739515"/>
                    <a:pt x="107073" y="2735706"/>
                  </a:cubicBezTo>
                  <a:cubicBezTo>
                    <a:pt x="117550" y="2708083"/>
                    <a:pt x="126123" y="2679508"/>
                    <a:pt x="135648" y="2651885"/>
                  </a:cubicBezTo>
                  <a:cubicBezTo>
                    <a:pt x="143268" y="2629978"/>
                    <a:pt x="150888" y="2607118"/>
                    <a:pt x="153745" y="2584258"/>
                  </a:cubicBezTo>
                  <a:cubicBezTo>
                    <a:pt x="148983" y="2653790"/>
                    <a:pt x="155650" y="2721418"/>
                    <a:pt x="172795" y="2789045"/>
                  </a:cubicBezTo>
                  <a:cubicBezTo>
                    <a:pt x="182320" y="2799523"/>
                    <a:pt x="193750" y="2803333"/>
                    <a:pt x="207085" y="2805238"/>
                  </a:cubicBezTo>
                  <a:cubicBezTo>
                    <a:pt x="234708" y="2809048"/>
                    <a:pt x="262330" y="2814763"/>
                    <a:pt x="289000" y="2817620"/>
                  </a:cubicBezTo>
                  <a:cubicBezTo>
                    <a:pt x="394728" y="2830003"/>
                    <a:pt x="499503" y="2854768"/>
                    <a:pt x="606183" y="2857625"/>
                  </a:cubicBezTo>
                  <a:cubicBezTo>
                    <a:pt x="609040" y="2859531"/>
                    <a:pt x="611898" y="2861435"/>
                    <a:pt x="614755" y="2863340"/>
                  </a:cubicBezTo>
                  <a:cubicBezTo>
                    <a:pt x="670000" y="2869056"/>
                    <a:pt x="724293" y="2860483"/>
                    <a:pt x="779538" y="2862388"/>
                  </a:cubicBezTo>
                  <a:cubicBezTo>
                    <a:pt x="813828" y="2862388"/>
                    <a:pt x="847166" y="2866198"/>
                    <a:pt x="881455" y="2870960"/>
                  </a:cubicBezTo>
                  <a:cubicBezTo>
                    <a:pt x="906220" y="2874770"/>
                    <a:pt x="931938" y="2887153"/>
                    <a:pt x="957655" y="2873818"/>
                  </a:cubicBezTo>
                  <a:cubicBezTo>
                    <a:pt x="959560" y="2871913"/>
                    <a:pt x="960513" y="2870008"/>
                    <a:pt x="961466" y="2867150"/>
                  </a:cubicBezTo>
                  <a:cubicBezTo>
                    <a:pt x="997660" y="2871913"/>
                    <a:pt x="1033855" y="2876675"/>
                    <a:pt x="1070051" y="2881438"/>
                  </a:cubicBezTo>
                  <a:cubicBezTo>
                    <a:pt x="1071003" y="2883343"/>
                    <a:pt x="1071955" y="2886200"/>
                    <a:pt x="1072908" y="2888106"/>
                  </a:cubicBezTo>
                  <a:cubicBezTo>
                    <a:pt x="1080528" y="2895725"/>
                    <a:pt x="1089101" y="2897631"/>
                    <a:pt x="1098626" y="2892868"/>
                  </a:cubicBezTo>
                  <a:cubicBezTo>
                    <a:pt x="1111008" y="2881438"/>
                    <a:pt x="1113866" y="2867150"/>
                    <a:pt x="1114818" y="2850006"/>
                  </a:cubicBezTo>
                  <a:cubicBezTo>
                    <a:pt x="1116723" y="2804285"/>
                    <a:pt x="1123391" y="2758565"/>
                    <a:pt x="1127201" y="2711893"/>
                  </a:cubicBezTo>
                  <a:cubicBezTo>
                    <a:pt x="1141488" y="2558540"/>
                    <a:pt x="1157680" y="2405188"/>
                    <a:pt x="1172920" y="2251835"/>
                  </a:cubicBezTo>
                  <a:cubicBezTo>
                    <a:pt x="1190066" y="2086100"/>
                    <a:pt x="1206258" y="1919413"/>
                    <a:pt x="1225308" y="1753678"/>
                  </a:cubicBezTo>
                  <a:cubicBezTo>
                    <a:pt x="1242453" y="1599373"/>
                    <a:pt x="1256741" y="1445068"/>
                    <a:pt x="1272933" y="1291715"/>
                  </a:cubicBezTo>
                  <a:cubicBezTo>
                    <a:pt x="1285316" y="1177415"/>
                    <a:pt x="1297698" y="1063115"/>
                    <a:pt x="1310080" y="948815"/>
                  </a:cubicBezTo>
                  <a:cubicBezTo>
                    <a:pt x="1320558" y="852613"/>
                    <a:pt x="1331035" y="756410"/>
                    <a:pt x="1340560" y="660208"/>
                  </a:cubicBezTo>
                  <a:cubicBezTo>
                    <a:pt x="1346276" y="604010"/>
                    <a:pt x="1355801" y="547813"/>
                    <a:pt x="1351991" y="491615"/>
                  </a:cubicBezTo>
                  <a:cubicBezTo>
                    <a:pt x="1352943" y="491615"/>
                    <a:pt x="1352943" y="491615"/>
                    <a:pt x="1353895" y="490663"/>
                  </a:cubicBezTo>
                  <a:cubicBezTo>
                    <a:pt x="1354848" y="459230"/>
                    <a:pt x="1361516" y="428750"/>
                    <a:pt x="1362468" y="398270"/>
                  </a:cubicBezTo>
                  <a:cubicBezTo>
                    <a:pt x="1365326" y="325880"/>
                    <a:pt x="1375803" y="254443"/>
                    <a:pt x="1379613" y="182053"/>
                  </a:cubicBezTo>
                  <a:cubicBezTo>
                    <a:pt x="1384376" y="126808"/>
                    <a:pt x="1390091" y="70610"/>
                    <a:pt x="1394853" y="15365"/>
                  </a:cubicBezTo>
                  <a:cubicBezTo>
                    <a:pt x="1394853" y="18223"/>
                    <a:pt x="1391043" y="16318"/>
                    <a:pt x="1387233" y="14413"/>
                  </a:cubicBezTo>
                  <a:close/>
                </a:path>
              </a:pathLst>
            </a:custGeom>
            <a:solidFill>
              <a:schemeClr val="accent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xmlns="" id="{4DBAE2CB-F218-491D-99E1-D06234264245}"/>
                </a:ext>
              </a:extLst>
            </p:cNvPr>
            <p:cNvSpPr/>
            <p:nvPr/>
          </p:nvSpPr>
          <p:spPr>
            <a:xfrm>
              <a:off x="5541646" y="6610349"/>
              <a:ext cx="161924" cy="9523"/>
            </a:xfrm>
            <a:custGeom>
              <a:avLst/>
              <a:gdLst>
                <a:gd name="connsiteX0" fmla="*/ 165735 w 161925"/>
                <a:gd name="connsiteY0" fmla="*/ 0 h 0"/>
                <a:gd name="connsiteX1" fmla="*/ 0 w 161925"/>
                <a:gd name="connsiteY1" fmla="*/ 0 h 0"/>
                <a:gd name="connsiteX2" fmla="*/ 165735 w 161925"/>
                <a:gd name="connsiteY2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61925">
                  <a:moveTo>
                    <a:pt x="165735" y="0"/>
                  </a:moveTo>
                  <a:cubicBezTo>
                    <a:pt x="110490" y="7620"/>
                    <a:pt x="55245" y="6668"/>
                    <a:pt x="0" y="0"/>
                  </a:cubicBezTo>
                  <a:cubicBezTo>
                    <a:pt x="54292" y="0"/>
                    <a:pt x="110490" y="0"/>
                    <a:pt x="165735" y="0"/>
                  </a:cubicBezTo>
                  <a:close/>
                </a:path>
              </a:pathLst>
            </a:custGeom>
            <a:solidFill>
              <a:srgbClr val="FEFEF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xmlns="" id="{363A79FD-E0C5-4D38-9299-64A48FB06813}"/>
                </a:ext>
              </a:extLst>
            </p:cNvPr>
            <p:cNvSpPr/>
            <p:nvPr/>
          </p:nvSpPr>
          <p:spPr>
            <a:xfrm>
              <a:off x="6402102" y="6024562"/>
              <a:ext cx="9523" cy="171451"/>
            </a:xfrm>
            <a:custGeom>
              <a:avLst/>
              <a:gdLst>
                <a:gd name="connsiteX0" fmla="*/ 6319 w 0"/>
                <a:gd name="connsiteY0" fmla="*/ 0 h 171450"/>
                <a:gd name="connsiteX1" fmla="*/ 6319 w 0"/>
                <a:gd name="connsiteY1" fmla="*/ 172402 h 171450"/>
                <a:gd name="connsiteX2" fmla="*/ 1556 w 0"/>
                <a:gd name="connsiteY2" fmla="*/ 105727 h 171450"/>
                <a:gd name="connsiteX3" fmla="*/ 6319 w 0"/>
                <a:gd name="connsiteY3" fmla="*/ 0 h 171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h="171450">
                  <a:moveTo>
                    <a:pt x="6319" y="0"/>
                  </a:moveTo>
                  <a:cubicBezTo>
                    <a:pt x="6319" y="57150"/>
                    <a:pt x="6319" y="114300"/>
                    <a:pt x="6319" y="172402"/>
                  </a:cubicBezTo>
                  <a:cubicBezTo>
                    <a:pt x="-3206" y="150495"/>
                    <a:pt x="604" y="127635"/>
                    <a:pt x="1556" y="105727"/>
                  </a:cubicBezTo>
                  <a:cubicBezTo>
                    <a:pt x="2509" y="69532"/>
                    <a:pt x="-4159" y="34290"/>
                    <a:pt x="6319" y="0"/>
                  </a:cubicBezTo>
                  <a:close/>
                </a:path>
              </a:pathLst>
            </a:custGeom>
            <a:solidFill>
              <a:srgbClr val="6C6C6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xmlns="" id="{2AFD2B79-B2F2-4F9C-9F83-2BDE0CDA36FD}"/>
                </a:ext>
              </a:extLst>
            </p:cNvPr>
            <p:cNvSpPr/>
            <p:nvPr/>
          </p:nvSpPr>
          <p:spPr>
            <a:xfrm>
              <a:off x="8204771" y="429575"/>
              <a:ext cx="809625" cy="3514725"/>
            </a:xfrm>
            <a:custGeom>
              <a:avLst/>
              <a:gdLst>
                <a:gd name="connsiteX0" fmla="*/ 604904 w 809625"/>
                <a:gd name="connsiteY0" fmla="*/ 28575 h 3514725"/>
                <a:gd name="connsiteX1" fmla="*/ 468696 w 809625"/>
                <a:gd name="connsiteY1" fmla="*/ 48578 h 3514725"/>
                <a:gd name="connsiteX2" fmla="*/ 487746 w 809625"/>
                <a:gd name="connsiteY2" fmla="*/ 65723 h 3514725"/>
                <a:gd name="connsiteX3" fmla="*/ 527751 w 809625"/>
                <a:gd name="connsiteY3" fmla="*/ 120015 h 3514725"/>
                <a:gd name="connsiteX4" fmla="*/ 525846 w 809625"/>
                <a:gd name="connsiteY4" fmla="*/ 135255 h 3514725"/>
                <a:gd name="connsiteX5" fmla="*/ 520131 w 809625"/>
                <a:gd name="connsiteY5" fmla="*/ 232410 h 3514725"/>
                <a:gd name="connsiteX6" fmla="*/ 517274 w 809625"/>
                <a:gd name="connsiteY6" fmla="*/ 281940 h 3514725"/>
                <a:gd name="connsiteX7" fmla="*/ 515369 w 809625"/>
                <a:gd name="connsiteY7" fmla="*/ 280988 h 3514725"/>
                <a:gd name="connsiteX8" fmla="*/ 470601 w 809625"/>
                <a:gd name="connsiteY8" fmla="*/ 287655 h 3514725"/>
                <a:gd name="connsiteX9" fmla="*/ 422024 w 809625"/>
                <a:gd name="connsiteY9" fmla="*/ 300038 h 3514725"/>
                <a:gd name="connsiteX10" fmla="*/ 317249 w 809625"/>
                <a:gd name="connsiteY10" fmla="*/ 305753 h 3514725"/>
                <a:gd name="connsiteX11" fmla="*/ 295341 w 809625"/>
                <a:gd name="connsiteY11" fmla="*/ 321945 h 3514725"/>
                <a:gd name="connsiteX12" fmla="*/ 313438 w 809625"/>
                <a:gd name="connsiteY12" fmla="*/ 334328 h 3514725"/>
                <a:gd name="connsiteX13" fmla="*/ 399163 w 809625"/>
                <a:gd name="connsiteY13" fmla="*/ 352425 h 3514725"/>
                <a:gd name="connsiteX14" fmla="*/ 513463 w 809625"/>
                <a:gd name="connsiteY14" fmla="*/ 379095 h 3514725"/>
                <a:gd name="connsiteX15" fmla="*/ 511558 w 809625"/>
                <a:gd name="connsiteY15" fmla="*/ 380048 h 3514725"/>
                <a:gd name="connsiteX16" fmla="*/ 500129 w 809625"/>
                <a:gd name="connsiteY16" fmla="*/ 419100 h 3514725"/>
                <a:gd name="connsiteX17" fmla="*/ 485841 w 809625"/>
                <a:gd name="connsiteY17" fmla="*/ 559118 h 3514725"/>
                <a:gd name="connsiteX18" fmla="*/ 469649 w 809625"/>
                <a:gd name="connsiteY18" fmla="*/ 732473 h 3514725"/>
                <a:gd name="connsiteX19" fmla="*/ 476316 w 809625"/>
                <a:gd name="connsiteY19" fmla="*/ 781050 h 3514725"/>
                <a:gd name="connsiteX20" fmla="*/ 477269 w 809625"/>
                <a:gd name="connsiteY20" fmla="*/ 785813 h 3514725"/>
                <a:gd name="connsiteX21" fmla="*/ 465838 w 809625"/>
                <a:gd name="connsiteY21" fmla="*/ 874395 h 3514725"/>
                <a:gd name="connsiteX22" fmla="*/ 458219 w 809625"/>
                <a:gd name="connsiteY22" fmla="*/ 890588 h 3514725"/>
                <a:gd name="connsiteX23" fmla="*/ 448694 w 809625"/>
                <a:gd name="connsiteY23" fmla="*/ 920115 h 3514725"/>
                <a:gd name="connsiteX24" fmla="*/ 424881 w 809625"/>
                <a:gd name="connsiteY24" fmla="*/ 1163003 h 3514725"/>
                <a:gd name="connsiteX25" fmla="*/ 415356 w 809625"/>
                <a:gd name="connsiteY25" fmla="*/ 1278255 h 3514725"/>
                <a:gd name="connsiteX26" fmla="*/ 423929 w 809625"/>
                <a:gd name="connsiteY26" fmla="*/ 1303973 h 3514725"/>
                <a:gd name="connsiteX27" fmla="*/ 416308 w 809625"/>
                <a:gd name="connsiteY27" fmla="*/ 1394460 h 3514725"/>
                <a:gd name="connsiteX28" fmla="*/ 394401 w 809625"/>
                <a:gd name="connsiteY28" fmla="*/ 1622108 h 3514725"/>
                <a:gd name="connsiteX29" fmla="*/ 382971 w 809625"/>
                <a:gd name="connsiteY29" fmla="*/ 1631633 h 3514725"/>
                <a:gd name="connsiteX30" fmla="*/ 364874 w 809625"/>
                <a:gd name="connsiteY30" fmla="*/ 1762125 h 3514725"/>
                <a:gd name="connsiteX31" fmla="*/ 350586 w 809625"/>
                <a:gd name="connsiteY31" fmla="*/ 1832610 h 3514725"/>
                <a:gd name="connsiteX32" fmla="*/ 327726 w 809625"/>
                <a:gd name="connsiteY32" fmla="*/ 1846898 h 3514725"/>
                <a:gd name="connsiteX33" fmla="*/ 105794 w 809625"/>
                <a:gd name="connsiteY33" fmla="*/ 1844993 h 3514725"/>
                <a:gd name="connsiteX34" fmla="*/ 18163 w 809625"/>
                <a:gd name="connsiteY34" fmla="*/ 1844993 h 3514725"/>
                <a:gd name="connsiteX35" fmla="*/ 66 w 809625"/>
                <a:gd name="connsiteY35" fmla="*/ 1855470 h 3514725"/>
                <a:gd name="connsiteX36" fmla="*/ 15306 w 809625"/>
                <a:gd name="connsiteY36" fmla="*/ 1866900 h 3514725"/>
                <a:gd name="connsiteX37" fmla="*/ 68646 w 809625"/>
                <a:gd name="connsiteY37" fmla="*/ 1875473 h 3514725"/>
                <a:gd name="connsiteX38" fmla="*/ 78171 w 809625"/>
                <a:gd name="connsiteY38" fmla="*/ 1873568 h 3514725"/>
                <a:gd name="connsiteX39" fmla="*/ 163896 w 809625"/>
                <a:gd name="connsiteY39" fmla="*/ 1898333 h 3514725"/>
                <a:gd name="connsiteX40" fmla="*/ 221046 w 809625"/>
                <a:gd name="connsiteY40" fmla="*/ 1909763 h 3514725"/>
                <a:gd name="connsiteX41" fmla="*/ 353444 w 809625"/>
                <a:gd name="connsiteY41" fmla="*/ 1933575 h 3514725"/>
                <a:gd name="connsiteX42" fmla="*/ 346776 w 809625"/>
                <a:gd name="connsiteY42" fmla="*/ 1948815 h 3514725"/>
                <a:gd name="connsiteX43" fmla="*/ 335346 w 809625"/>
                <a:gd name="connsiteY43" fmla="*/ 2121218 h 3514725"/>
                <a:gd name="connsiteX44" fmla="*/ 337251 w 809625"/>
                <a:gd name="connsiteY44" fmla="*/ 2129790 h 3514725"/>
                <a:gd name="connsiteX45" fmla="*/ 428691 w 809625"/>
                <a:gd name="connsiteY45" fmla="*/ 2151698 h 3514725"/>
                <a:gd name="connsiteX46" fmla="*/ 329631 w 809625"/>
                <a:gd name="connsiteY46" fmla="*/ 2169795 h 3514725"/>
                <a:gd name="connsiteX47" fmla="*/ 320106 w 809625"/>
                <a:gd name="connsiteY47" fmla="*/ 2210753 h 3514725"/>
                <a:gd name="connsiteX48" fmla="*/ 313438 w 809625"/>
                <a:gd name="connsiteY48" fmla="*/ 2271713 h 3514725"/>
                <a:gd name="connsiteX49" fmla="*/ 305819 w 809625"/>
                <a:gd name="connsiteY49" fmla="*/ 2353628 h 3514725"/>
                <a:gd name="connsiteX50" fmla="*/ 307724 w 809625"/>
                <a:gd name="connsiteY50" fmla="*/ 2361248 h 3514725"/>
                <a:gd name="connsiteX51" fmla="*/ 301056 w 809625"/>
                <a:gd name="connsiteY51" fmla="*/ 2387918 h 3514725"/>
                <a:gd name="connsiteX52" fmla="*/ 282958 w 809625"/>
                <a:gd name="connsiteY52" fmla="*/ 2572703 h 3514725"/>
                <a:gd name="connsiteX53" fmla="*/ 265813 w 809625"/>
                <a:gd name="connsiteY53" fmla="*/ 2701290 h 3514725"/>
                <a:gd name="connsiteX54" fmla="*/ 261051 w 809625"/>
                <a:gd name="connsiteY54" fmla="*/ 2745105 h 3514725"/>
                <a:gd name="connsiteX55" fmla="*/ 271529 w 809625"/>
                <a:gd name="connsiteY55" fmla="*/ 2779395 h 3514725"/>
                <a:gd name="connsiteX56" fmla="*/ 268671 w 809625"/>
                <a:gd name="connsiteY56" fmla="*/ 2833688 h 3514725"/>
                <a:gd name="connsiteX57" fmla="*/ 233429 w 809625"/>
                <a:gd name="connsiteY57" fmla="*/ 3180398 h 3514725"/>
                <a:gd name="connsiteX58" fmla="*/ 217236 w 809625"/>
                <a:gd name="connsiteY58" fmla="*/ 3211830 h 3514725"/>
                <a:gd name="connsiteX59" fmla="*/ 206758 w 809625"/>
                <a:gd name="connsiteY59" fmla="*/ 3312795 h 3514725"/>
                <a:gd name="connsiteX60" fmla="*/ 214379 w 809625"/>
                <a:gd name="connsiteY60" fmla="*/ 3363278 h 3514725"/>
                <a:gd name="connsiteX61" fmla="*/ 198186 w 809625"/>
                <a:gd name="connsiteY61" fmla="*/ 3520440 h 3514725"/>
                <a:gd name="connsiteX62" fmla="*/ 442979 w 809625"/>
                <a:gd name="connsiteY62" fmla="*/ 3411855 h 3514725"/>
                <a:gd name="connsiteX63" fmla="*/ 454408 w 809625"/>
                <a:gd name="connsiteY63" fmla="*/ 3395663 h 3514725"/>
                <a:gd name="connsiteX64" fmla="*/ 496319 w 809625"/>
                <a:gd name="connsiteY64" fmla="*/ 3034665 h 3514725"/>
                <a:gd name="connsiteX65" fmla="*/ 503938 w 809625"/>
                <a:gd name="connsiteY65" fmla="*/ 2972753 h 3514725"/>
                <a:gd name="connsiteX66" fmla="*/ 549658 w 809625"/>
                <a:gd name="connsiteY66" fmla="*/ 2528888 h 3514725"/>
                <a:gd name="connsiteX67" fmla="*/ 589663 w 809625"/>
                <a:gd name="connsiteY67" fmla="*/ 2136458 h 3514725"/>
                <a:gd name="connsiteX68" fmla="*/ 606808 w 809625"/>
                <a:gd name="connsiteY68" fmla="*/ 1946910 h 3514725"/>
                <a:gd name="connsiteX69" fmla="*/ 568708 w 809625"/>
                <a:gd name="connsiteY69" fmla="*/ 1884045 h 3514725"/>
                <a:gd name="connsiteX70" fmla="*/ 596331 w 809625"/>
                <a:gd name="connsiteY70" fmla="*/ 1867853 h 3514725"/>
                <a:gd name="connsiteX71" fmla="*/ 635383 w 809625"/>
                <a:gd name="connsiteY71" fmla="*/ 1814513 h 3514725"/>
                <a:gd name="connsiteX72" fmla="*/ 662054 w 809625"/>
                <a:gd name="connsiteY72" fmla="*/ 1481138 h 3514725"/>
                <a:gd name="connsiteX73" fmla="*/ 697296 w 809625"/>
                <a:gd name="connsiteY73" fmla="*/ 1059180 h 3514725"/>
                <a:gd name="connsiteX74" fmla="*/ 730633 w 809625"/>
                <a:gd name="connsiteY74" fmla="*/ 647700 h 3514725"/>
                <a:gd name="connsiteX75" fmla="*/ 753494 w 809625"/>
                <a:gd name="connsiteY75" fmla="*/ 360998 h 3514725"/>
                <a:gd name="connsiteX76" fmla="*/ 755399 w 809625"/>
                <a:gd name="connsiteY76" fmla="*/ 338138 h 3514725"/>
                <a:gd name="connsiteX77" fmla="*/ 703011 w 809625"/>
                <a:gd name="connsiteY77" fmla="*/ 266700 h 3514725"/>
                <a:gd name="connsiteX78" fmla="*/ 766829 w 809625"/>
                <a:gd name="connsiteY78" fmla="*/ 236220 h 3514725"/>
                <a:gd name="connsiteX79" fmla="*/ 791594 w 809625"/>
                <a:gd name="connsiteY79" fmla="*/ 201930 h 3514725"/>
                <a:gd name="connsiteX80" fmla="*/ 811596 w 809625"/>
                <a:gd name="connsiteY80" fmla="*/ 20955 h 3514725"/>
                <a:gd name="connsiteX81" fmla="*/ 811596 w 809625"/>
                <a:gd name="connsiteY81" fmla="*/ 0 h 3514725"/>
                <a:gd name="connsiteX82" fmla="*/ 604904 w 809625"/>
                <a:gd name="connsiteY82" fmla="*/ 28575 h 3514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</a:cxnLst>
              <a:rect l="l" t="t" r="r" b="b"/>
              <a:pathLst>
                <a:path w="809625" h="3514725">
                  <a:moveTo>
                    <a:pt x="604904" y="28575"/>
                  </a:moveTo>
                  <a:cubicBezTo>
                    <a:pt x="559183" y="35243"/>
                    <a:pt x="514416" y="41910"/>
                    <a:pt x="468696" y="48578"/>
                  </a:cubicBezTo>
                  <a:cubicBezTo>
                    <a:pt x="469649" y="60960"/>
                    <a:pt x="478221" y="63818"/>
                    <a:pt x="487746" y="65723"/>
                  </a:cubicBezTo>
                  <a:cubicBezTo>
                    <a:pt x="533466" y="74295"/>
                    <a:pt x="533466" y="74295"/>
                    <a:pt x="527751" y="120015"/>
                  </a:cubicBezTo>
                  <a:cubicBezTo>
                    <a:pt x="526799" y="124778"/>
                    <a:pt x="525846" y="130493"/>
                    <a:pt x="525846" y="135255"/>
                  </a:cubicBezTo>
                  <a:cubicBezTo>
                    <a:pt x="527751" y="167640"/>
                    <a:pt x="519179" y="200025"/>
                    <a:pt x="520131" y="232410"/>
                  </a:cubicBezTo>
                  <a:cubicBezTo>
                    <a:pt x="521083" y="248603"/>
                    <a:pt x="514416" y="265748"/>
                    <a:pt x="517274" y="281940"/>
                  </a:cubicBezTo>
                  <a:cubicBezTo>
                    <a:pt x="516321" y="281940"/>
                    <a:pt x="516321" y="280988"/>
                    <a:pt x="515369" y="280988"/>
                  </a:cubicBezTo>
                  <a:cubicBezTo>
                    <a:pt x="499176" y="277178"/>
                    <a:pt x="484888" y="278130"/>
                    <a:pt x="470601" y="287655"/>
                  </a:cubicBezTo>
                  <a:cubicBezTo>
                    <a:pt x="455361" y="297180"/>
                    <a:pt x="438216" y="300038"/>
                    <a:pt x="422024" y="300038"/>
                  </a:cubicBezTo>
                  <a:cubicBezTo>
                    <a:pt x="386781" y="299085"/>
                    <a:pt x="352491" y="305753"/>
                    <a:pt x="317249" y="305753"/>
                  </a:cubicBezTo>
                  <a:cubicBezTo>
                    <a:pt x="307724" y="305753"/>
                    <a:pt x="294388" y="306705"/>
                    <a:pt x="295341" y="321945"/>
                  </a:cubicBezTo>
                  <a:cubicBezTo>
                    <a:pt x="299151" y="329565"/>
                    <a:pt x="304866" y="334328"/>
                    <a:pt x="313438" y="334328"/>
                  </a:cubicBezTo>
                  <a:cubicBezTo>
                    <a:pt x="342966" y="336233"/>
                    <a:pt x="370588" y="342900"/>
                    <a:pt x="399163" y="352425"/>
                  </a:cubicBezTo>
                  <a:cubicBezTo>
                    <a:pt x="440121" y="352425"/>
                    <a:pt x="480126" y="352425"/>
                    <a:pt x="513463" y="379095"/>
                  </a:cubicBezTo>
                  <a:cubicBezTo>
                    <a:pt x="512511" y="379095"/>
                    <a:pt x="511558" y="380048"/>
                    <a:pt x="511558" y="380048"/>
                  </a:cubicBezTo>
                  <a:cubicBezTo>
                    <a:pt x="502033" y="391478"/>
                    <a:pt x="501081" y="404813"/>
                    <a:pt x="500129" y="419100"/>
                  </a:cubicBezTo>
                  <a:cubicBezTo>
                    <a:pt x="496319" y="465773"/>
                    <a:pt x="489651" y="512445"/>
                    <a:pt x="485841" y="559118"/>
                  </a:cubicBezTo>
                  <a:cubicBezTo>
                    <a:pt x="480126" y="617220"/>
                    <a:pt x="472506" y="674370"/>
                    <a:pt x="469649" y="732473"/>
                  </a:cubicBezTo>
                  <a:cubicBezTo>
                    <a:pt x="470601" y="748665"/>
                    <a:pt x="471554" y="764858"/>
                    <a:pt x="476316" y="781050"/>
                  </a:cubicBezTo>
                  <a:cubicBezTo>
                    <a:pt x="477269" y="782955"/>
                    <a:pt x="477269" y="783908"/>
                    <a:pt x="477269" y="785813"/>
                  </a:cubicBezTo>
                  <a:cubicBezTo>
                    <a:pt x="472506" y="815340"/>
                    <a:pt x="466791" y="843915"/>
                    <a:pt x="465838" y="874395"/>
                  </a:cubicBezTo>
                  <a:cubicBezTo>
                    <a:pt x="460124" y="878205"/>
                    <a:pt x="459171" y="883920"/>
                    <a:pt x="458219" y="890588"/>
                  </a:cubicBezTo>
                  <a:cubicBezTo>
                    <a:pt x="456313" y="901065"/>
                    <a:pt x="449646" y="908685"/>
                    <a:pt x="448694" y="920115"/>
                  </a:cubicBezTo>
                  <a:cubicBezTo>
                    <a:pt x="443931" y="1001078"/>
                    <a:pt x="428691" y="1082040"/>
                    <a:pt x="424881" y="1163003"/>
                  </a:cubicBezTo>
                  <a:cubicBezTo>
                    <a:pt x="419166" y="1201103"/>
                    <a:pt x="416308" y="1240155"/>
                    <a:pt x="415356" y="1278255"/>
                  </a:cubicBezTo>
                  <a:cubicBezTo>
                    <a:pt x="415356" y="1288733"/>
                    <a:pt x="416308" y="1297305"/>
                    <a:pt x="423929" y="1303973"/>
                  </a:cubicBezTo>
                  <a:cubicBezTo>
                    <a:pt x="421071" y="1334453"/>
                    <a:pt x="419166" y="1364933"/>
                    <a:pt x="416308" y="1394460"/>
                  </a:cubicBezTo>
                  <a:cubicBezTo>
                    <a:pt x="409641" y="1470660"/>
                    <a:pt x="402021" y="1546860"/>
                    <a:pt x="394401" y="1622108"/>
                  </a:cubicBezTo>
                  <a:cubicBezTo>
                    <a:pt x="390591" y="1624965"/>
                    <a:pt x="386781" y="1628775"/>
                    <a:pt x="382971" y="1631633"/>
                  </a:cubicBezTo>
                  <a:cubicBezTo>
                    <a:pt x="369636" y="1674495"/>
                    <a:pt x="369636" y="1718310"/>
                    <a:pt x="364874" y="1762125"/>
                  </a:cubicBezTo>
                  <a:cubicBezTo>
                    <a:pt x="362016" y="1785938"/>
                    <a:pt x="361063" y="1810703"/>
                    <a:pt x="350586" y="1832610"/>
                  </a:cubicBezTo>
                  <a:cubicBezTo>
                    <a:pt x="347729" y="1844993"/>
                    <a:pt x="339156" y="1846898"/>
                    <a:pt x="327726" y="1846898"/>
                  </a:cubicBezTo>
                  <a:cubicBezTo>
                    <a:pt x="253431" y="1844993"/>
                    <a:pt x="180088" y="1849755"/>
                    <a:pt x="105794" y="1844993"/>
                  </a:cubicBezTo>
                  <a:cubicBezTo>
                    <a:pt x="77219" y="1843088"/>
                    <a:pt x="47691" y="1844040"/>
                    <a:pt x="18163" y="1844993"/>
                  </a:cubicBezTo>
                  <a:cubicBezTo>
                    <a:pt x="9591" y="1844993"/>
                    <a:pt x="1019" y="1846898"/>
                    <a:pt x="66" y="1855470"/>
                  </a:cubicBezTo>
                  <a:cubicBezTo>
                    <a:pt x="-887" y="1864043"/>
                    <a:pt x="8638" y="1864995"/>
                    <a:pt x="15306" y="1866900"/>
                  </a:cubicBezTo>
                  <a:cubicBezTo>
                    <a:pt x="32451" y="1872615"/>
                    <a:pt x="51501" y="1871663"/>
                    <a:pt x="68646" y="1875473"/>
                  </a:cubicBezTo>
                  <a:cubicBezTo>
                    <a:pt x="71504" y="1874520"/>
                    <a:pt x="75313" y="1874520"/>
                    <a:pt x="78171" y="1873568"/>
                  </a:cubicBezTo>
                  <a:cubicBezTo>
                    <a:pt x="104841" y="1888808"/>
                    <a:pt x="133416" y="1897380"/>
                    <a:pt x="163896" y="1898333"/>
                  </a:cubicBezTo>
                  <a:cubicBezTo>
                    <a:pt x="183899" y="1896428"/>
                    <a:pt x="201044" y="1909763"/>
                    <a:pt x="221046" y="1909763"/>
                  </a:cubicBezTo>
                  <a:cubicBezTo>
                    <a:pt x="266766" y="1910715"/>
                    <a:pt x="310581" y="1918335"/>
                    <a:pt x="353444" y="1933575"/>
                  </a:cubicBezTo>
                  <a:cubicBezTo>
                    <a:pt x="349633" y="1937385"/>
                    <a:pt x="347729" y="1943100"/>
                    <a:pt x="346776" y="1948815"/>
                  </a:cubicBezTo>
                  <a:cubicBezTo>
                    <a:pt x="342013" y="2005965"/>
                    <a:pt x="327726" y="2063115"/>
                    <a:pt x="335346" y="2121218"/>
                  </a:cubicBezTo>
                  <a:cubicBezTo>
                    <a:pt x="335346" y="2124075"/>
                    <a:pt x="336299" y="2126933"/>
                    <a:pt x="337251" y="2129790"/>
                  </a:cubicBezTo>
                  <a:cubicBezTo>
                    <a:pt x="366779" y="2146935"/>
                    <a:pt x="400116" y="2145983"/>
                    <a:pt x="428691" y="2151698"/>
                  </a:cubicBezTo>
                  <a:cubicBezTo>
                    <a:pt x="396306" y="2149793"/>
                    <a:pt x="359158" y="2142173"/>
                    <a:pt x="329631" y="2169795"/>
                  </a:cubicBezTo>
                  <a:cubicBezTo>
                    <a:pt x="324869" y="2183130"/>
                    <a:pt x="322011" y="2197418"/>
                    <a:pt x="320106" y="2210753"/>
                  </a:cubicBezTo>
                  <a:cubicBezTo>
                    <a:pt x="318201" y="2230755"/>
                    <a:pt x="314391" y="2251710"/>
                    <a:pt x="313438" y="2271713"/>
                  </a:cubicBezTo>
                  <a:cubicBezTo>
                    <a:pt x="310581" y="2299335"/>
                    <a:pt x="306771" y="2326005"/>
                    <a:pt x="305819" y="2353628"/>
                  </a:cubicBezTo>
                  <a:cubicBezTo>
                    <a:pt x="306771" y="2356485"/>
                    <a:pt x="306771" y="2358390"/>
                    <a:pt x="307724" y="2361248"/>
                  </a:cubicBezTo>
                  <a:cubicBezTo>
                    <a:pt x="302008" y="2367915"/>
                    <a:pt x="301056" y="2377440"/>
                    <a:pt x="301056" y="2387918"/>
                  </a:cubicBezTo>
                  <a:cubicBezTo>
                    <a:pt x="298199" y="2449830"/>
                    <a:pt x="291531" y="2510790"/>
                    <a:pt x="282958" y="2572703"/>
                  </a:cubicBezTo>
                  <a:cubicBezTo>
                    <a:pt x="277244" y="2615565"/>
                    <a:pt x="280101" y="2659380"/>
                    <a:pt x="265813" y="2701290"/>
                  </a:cubicBezTo>
                  <a:cubicBezTo>
                    <a:pt x="261051" y="2715578"/>
                    <a:pt x="259146" y="2729865"/>
                    <a:pt x="261051" y="2745105"/>
                  </a:cubicBezTo>
                  <a:cubicBezTo>
                    <a:pt x="265813" y="2756535"/>
                    <a:pt x="279149" y="2764155"/>
                    <a:pt x="271529" y="2779395"/>
                  </a:cubicBezTo>
                  <a:cubicBezTo>
                    <a:pt x="270576" y="2797493"/>
                    <a:pt x="270576" y="2815590"/>
                    <a:pt x="268671" y="2833688"/>
                  </a:cubicBezTo>
                  <a:cubicBezTo>
                    <a:pt x="257241" y="2948940"/>
                    <a:pt x="245811" y="3065145"/>
                    <a:pt x="233429" y="3180398"/>
                  </a:cubicBezTo>
                  <a:cubicBezTo>
                    <a:pt x="224856" y="3189923"/>
                    <a:pt x="218188" y="3199448"/>
                    <a:pt x="217236" y="3211830"/>
                  </a:cubicBezTo>
                  <a:cubicBezTo>
                    <a:pt x="215331" y="3246120"/>
                    <a:pt x="209616" y="3279458"/>
                    <a:pt x="206758" y="3312795"/>
                  </a:cubicBezTo>
                  <a:cubicBezTo>
                    <a:pt x="204854" y="3329940"/>
                    <a:pt x="203901" y="3348038"/>
                    <a:pt x="214379" y="3363278"/>
                  </a:cubicBezTo>
                  <a:cubicBezTo>
                    <a:pt x="208663" y="3415665"/>
                    <a:pt x="203901" y="3468053"/>
                    <a:pt x="198186" y="3520440"/>
                  </a:cubicBezTo>
                  <a:cubicBezTo>
                    <a:pt x="280101" y="3484245"/>
                    <a:pt x="361063" y="3448050"/>
                    <a:pt x="442979" y="3411855"/>
                  </a:cubicBezTo>
                  <a:cubicBezTo>
                    <a:pt x="450599" y="3408998"/>
                    <a:pt x="453456" y="3403283"/>
                    <a:pt x="454408" y="3395663"/>
                  </a:cubicBezTo>
                  <a:cubicBezTo>
                    <a:pt x="477269" y="3276600"/>
                    <a:pt x="492508" y="3155633"/>
                    <a:pt x="496319" y="3034665"/>
                  </a:cubicBezTo>
                  <a:cubicBezTo>
                    <a:pt x="502986" y="3014663"/>
                    <a:pt x="502033" y="2993708"/>
                    <a:pt x="503938" y="2972753"/>
                  </a:cubicBezTo>
                  <a:cubicBezTo>
                    <a:pt x="519179" y="2825115"/>
                    <a:pt x="534419" y="2676525"/>
                    <a:pt x="549658" y="2528888"/>
                  </a:cubicBezTo>
                  <a:cubicBezTo>
                    <a:pt x="562994" y="2398395"/>
                    <a:pt x="576329" y="2266950"/>
                    <a:pt x="589663" y="2136458"/>
                  </a:cubicBezTo>
                  <a:cubicBezTo>
                    <a:pt x="596331" y="2073593"/>
                    <a:pt x="601094" y="2009775"/>
                    <a:pt x="606808" y="1946910"/>
                  </a:cubicBezTo>
                  <a:cubicBezTo>
                    <a:pt x="614429" y="1915478"/>
                    <a:pt x="602999" y="1894523"/>
                    <a:pt x="568708" y="1884045"/>
                  </a:cubicBezTo>
                  <a:cubicBezTo>
                    <a:pt x="581091" y="1876425"/>
                    <a:pt x="588711" y="1871663"/>
                    <a:pt x="596331" y="1867853"/>
                  </a:cubicBezTo>
                  <a:cubicBezTo>
                    <a:pt x="621096" y="1858328"/>
                    <a:pt x="633479" y="1844993"/>
                    <a:pt x="635383" y="1814513"/>
                  </a:cubicBezTo>
                  <a:cubicBezTo>
                    <a:pt x="642051" y="1703070"/>
                    <a:pt x="652529" y="1592580"/>
                    <a:pt x="662054" y="1481138"/>
                  </a:cubicBezTo>
                  <a:cubicBezTo>
                    <a:pt x="673483" y="1340168"/>
                    <a:pt x="684913" y="1200150"/>
                    <a:pt x="697296" y="1059180"/>
                  </a:cubicBezTo>
                  <a:cubicBezTo>
                    <a:pt x="708726" y="922020"/>
                    <a:pt x="720156" y="784860"/>
                    <a:pt x="730633" y="647700"/>
                  </a:cubicBezTo>
                  <a:cubicBezTo>
                    <a:pt x="738254" y="552450"/>
                    <a:pt x="745874" y="457200"/>
                    <a:pt x="753494" y="360998"/>
                  </a:cubicBezTo>
                  <a:cubicBezTo>
                    <a:pt x="754446" y="353378"/>
                    <a:pt x="754446" y="345758"/>
                    <a:pt x="755399" y="338138"/>
                  </a:cubicBezTo>
                  <a:cubicBezTo>
                    <a:pt x="759208" y="281940"/>
                    <a:pt x="759208" y="281940"/>
                    <a:pt x="703011" y="266700"/>
                  </a:cubicBezTo>
                  <a:cubicBezTo>
                    <a:pt x="720156" y="247650"/>
                    <a:pt x="744921" y="245745"/>
                    <a:pt x="766829" y="236220"/>
                  </a:cubicBezTo>
                  <a:cubicBezTo>
                    <a:pt x="783974" y="229553"/>
                    <a:pt x="789688" y="220028"/>
                    <a:pt x="791594" y="201930"/>
                  </a:cubicBezTo>
                  <a:cubicBezTo>
                    <a:pt x="797308" y="140970"/>
                    <a:pt x="800166" y="80963"/>
                    <a:pt x="811596" y="20955"/>
                  </a:cubicBezTo>
                  <a:cubicBezTo>
                    <a:pt x="811596" y="14288"/>
                    <a:pt x="811596" y="6668"/>
                    <a:pt x="811596" y="0"/>
                  </a:cubicBezTo>
                  <a:cubicBezTo>
                    <a:pt x="741111" y="10478"/>
                    <a:pt x="672531" y="19050"/>
                    <a:pt x="604904" y="28575"/>
                  </a:cubicBez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xmlns="" id="{591E811F-7334-4CB2-8FDB-DC94D3A329D8}"/>
                </a:ext>
              </a:extLst>
            </p:cNvPr>
            <p:cNvSpPr/>
            <p:nvPr/>
          </p:nvSpPr>
          <p:spPr>
            <a:xfrm>
              <a:off x="3183256" y="107168"/>
              <a:ext cx="5562602" cy="3838574"/>
            </a:xfrm>
            <a:custGeom>
              <a:avLst/>
              <a:gdLst>
                <a:gd name="connsiteX0" fmla="*/ 5568315 w 5562600"/>
                <a:gd name="connsiteY0" fmla="*/ 409088 h 3838575"/>
                <a:gd name="connsiteX1" fmla="*/ 5542598 w 5562600"/>
                <a:gd name="connsiteY1" fmla="*/ 376703 h 3838575"/>
                <a:gd name="connsiteX2" fmla="*/ 5491163 w 5562600"/>
                <a:gd name="connsiteY2" fmla="*/ 371940 h 3838575"/>
                <a:gd name="connsiteX3" fmla="*/ 5420678 w 5562600"/>
                <a:gd name="connsiteY3" fmla="*/ 370988 h 3838575"/>
                <a:gd name="connsiteX4" fmla="*/ 4935855 w 5562600"/>
                <a:gd name="connsiteY4" fmla="*/ 340508 h 3838575"/>
                <a:gd name="connsiteX5" fmla="*/ 4620578 w 5562600"/>
                <a:gd name="connsiteY5" fmla="*/ 317648 h 3838575"/>
                <a:gd name="connsiteX6" fmla="*/ 4230053 w 5562600"/>
                <a:gd name="connsiteY6" fmla="*/ 282405 h 3838575"/>
                <a:gd name="connsiteX7" fmla="*/ 3914775 w 5562600"/>
                <a:gd name="connsiteY7" fmla="*/ 259545 h 3838575"/>
                <a:gd name="connsiteX8" fmla="*/ 3487103 w 5562600"/>
                <a:gd name="connsiteY8" fmla="*/ 229065 h 3838575"/>
                <a:gd name="connsiteX9" fmla="*/ 3171825 w 5562600"/>
                <a:gd name="connsiteY9" fmla="*/ 207158 h 3838575"/>
                <a:gd name="connsiteX10" fmla="*/ 2749868 w 5562600"/>
                <a:gd name="connsiteY10" fmla="*/ 176678 h 3838575"/>
                <a:gd name="connsiteX11" fmla="*/ 2452688 w 5562600"/>
                <a:gd name="connsiteY11" fmla="*/ 154770 h 3838575"/>
                <a:gd name="connsiteX12" fmla="*/ 2059305 w 5562600"/>
                <a:gd name="connsiteY12" fmla="*/ 125243 h 3838575"/>
                <a:gd name="connsiteX13" fmla="*/ 1738313 w 5562600"/>
                <a:gd name="connsiteY13" fmla="*/ 103335 h 3838575"/>
                <a:gd name="connsiteX14" fmla="*/ 1340168 w 5562600"/>
                <a:gd name="connsiteY14" fmla="*/ 73808 h 3838575"/>
                <a:gd name="connsiteX15" fmla="*/ 1011555 w 5562600"/>
                <a:gd name="connsiteY15" fmla="*/ 50948 h 3838575"/>
                <a:gd name="connsiteX16" fmla="*/ 526733 w 5562600"/>
                <a:gd name="connsiteY16" fmla="*/ 14753 h 3838575"/>
                <a:gd name="connsiteX17" fmla="*/ 370523 w 5562600"/>
                <a:gd name="connsiteY17" fmla="*/ 465 h 3838575"/>
                <a:gd name="connsiteX18" fmla="*/ 341948 w 5562600"/>
                <a:gd name="connsiteY18" fmla="*/ 27135 h 3838575"/>
                <a:gd name="connsiteX19" fmla="*/ 322898 w 5562600"/>
                <a:gd name="connsiteY19" fmla="*/ 212873 h 3838575"/>
                <a:gd name="connsiteX20" fmla="*/ 307658 w 5562600"/>
                <a:gd name="connsiteY20" fmla="*/ 392895 h 3838575"/>
                <a:gd name="connsiteX21" fmla="*/ 307658 w 5562600"/>
                <a:gd name="connsiteY21" fmla="*/ 392895 h 3838575"/>
                <a:gd name="connsiteX22" fmla="*/ 307658 w 5562600"/>
                <a:gd name="connsiteY22" fmla="*/ 403373 h 3838575"/>
                <a:gd name="connsiteX23" fmla="*/ 307658 w 5562600"/>
                <a:gd name="connsiteY23" fmla="*/ 403373 h 3838575"/>
                <a:gd name="connsiteX24" fmla="*/ 307658 w 5562600"/>
                <a:gd name="connsiteY24" fmla="*/ 403373 h 3838575"/>
                <a:gd name="connsiteX25" fmla="*/ 295275 w 5562600"/>
                <a:gd name="connsiteY25" fmla="*/ 496718 h 3838575"/>
                <a:gd name="connsiteX26" fmla="*/ 295275 w 5562600"/>
                <a:gd name="connsiteY26" fmla="*/ 496718 h 3838575"/>
                <a:gd name="connsiteX27" fmla="*/ 294323 w 5562600"/>
                <a:gd name="connsiteY27" fmla="*/ 540533 h 3838575"/>
                <a:gd name="connsiteX28" fmla="*/ 281940 w 5562600"/>
                <a:gd name="connsiteY28" fmla="*/ 649118 h 3838575"/>
                <a:gd name="connsiteX29" fmla="*/ 275273 w 5562600"/>
                <a:gd name="connsiteY29" fmla="*/ 711983 h 3838575"/>
                <a:gd name="connsiteX30" fmla="*/ 263843 w 5562600"/>
                <a:gd name="connsiteY30" fmla="*/ 842475 h 3838575"/>
                <a:gd name="connsiteX31" fmla="*/ 263843 w 5562600"/>
                <a:gd name="connsiteY31" fmla="*/ 842475 h 3838575"/>
                <a:gd name="connsiteX32" fmla="*/ 254318 w 5562600"/>
                <a:gd name="connsiteY32" fmla="*/ 926295 h 3838575"/>
                <a:gd name="connsiteX33" fmla="*/ 249555 w 5562600"/>
                <a:gd name="connsiteY33" fmla="*/ 949155 h 3838575"/>
                <a:gd name="connsiteX34" fmla="*/ 216218 w 5562600"/>
                <a:gd name="connsiteY34" fmla="*/ 1287293 h 3838575"/>
                <a:gd name="connsiteX35" fmla="*/ 177165 w 5562600"/>
                <a:gd name="connsiteY35" fmla="*/ 1669245 h 3838575"/>
                <a:gd name="connsiteX36" fmla="*/ 176213 w 5562600"/>
                <a:gd name="connsiteY36" fmla="*/ 1685438 h 3838575"/>
                <a:gd name="connsiteX37" fmla="*/ 165735 w 5562600"/>
                <a:gd name="connsiteY37" fmla="*/ 1821645 h 3838575"/>
                <a:gd name="connsiteX38" fmla="*/ 165735 w 5562600"/>
                <a:gd name="connsiteY38" fmla="*/ 1821645 h 3838575"/>
                <a:gd name="connsiteX39" fmla="*/ 149543 w 5562600"/>
                <a:gd name="connsiteY39" fmla="*/ 1936898 h 3838575"/>
                <a:gd name="connsiteX40" fmla="*/ 149543 w 5562600"/>
                <a:gd name="connsiteY40" fmla="*/ 1936898 h 3838575"/>
                <a:gd name="connsiteX41" fmla="*/ 150495 w 5562600"/>
                <a:gd name="connsiteY41" fmla="*/ 1962615 h 3838575"/>
                <a:gd name="connsiteX42" fmla="*/ 113348 w 5562600"/>
                <a:gd name="connsiteY42" fmla="*/ 2318850 h 3838575"/>
                <a:gd name="connsiteX43" fmla="*/ 113348 w 5562600"/>
                <a:gd name="connsiteY43" fmla="*/ 2318850 h 3838575"/>
                <a:gd name="connsiteX44" fmla="*/ 113348 w 5562600"/>
                <a:gd name="connsiteY44" fmla="*/ 2318850 h 3838575"/>
                <a:gd name="connsiteX45" fmla="*/ 91440 w 5562600"/>
                <a:gd name="connsiteY45" fmla="*/ 2538878 h 3838575"/>
                <a:gd name="connsiteX46" fmla="*/ 91440 w 5562600"/>
                <a:gd name="connsiteY46" fmla="*/ 2538878 h 3838575"/>
                <a:gd name="connsiteX47" fmla="*/ 76200 w 5562600"/>
                <a:gd name="connsiteY47" fmla="*/ 2700803 h 3838575"/>
                <a:gd name="connsiteX48" fmla="*/ 76200 w 5562600"/>
                <a:gd name="connsiteY48" fmla="*/ 2700803 h 3838575"/>
                <a:gd name="connsiteX49" fmla="*/ 76200 w 5562600"/>
                <a:gd name="connsiteY49" fmla="*/ 2700803 h 3838575"/>
                <a:gd name="connsiteX50" fmla="*/ 62865 w 5562600"/>
                <a:gd name="connsiteY50" fmla="*/ 2817008 h 3838575"/>
                <a:gd name="connsiteX51" fmla="*/ 79058 w 5562600"/>
                <a:gd name="connsiteY51" fmla="*/ 2840820 h 3838575"/>
                <a:gd name="connsiteX52" fmla="*/ 179070 w 5562600"/>
                <a:gd name="connsiteY52" fmla="*/ 2857965 h 3838575"/>
                <a:gd name="connsiteX53" fmla="*/ 179070 w 5562600"/>
                <a:gd name="connsiteY53" fmla="*/ 2857965 h 3838575"/>
                <a:gd name="connsiteX54" fmla="*/ 200978 w 5562600"/>
                <a:gd name="connsiteY54" fmla="*/ 2877015 h 3838575"/>
                <a:gd name="connsiteX55" fmla="*/ 311468 w 5562600"/>
                <a:gd name="connsiteY55" fmla="*/ 2904638 h 3838575"/>
                <a:gd name="connsiteX56" fmla="*/ 355283 w 5562600"/>
                <a:gd name="connsiteY56" fmla="*/ 2909401 h 3838575"/>
                <a:gd name="connsiteX57" fmla="*/ 529590 w 5562600"/>
                <a:gd name="connsiteY57" fmla="*/ 2941785 h 3838575"/>
                <a:gd name="connsiteX58" fmla="*/ 523875 w 5562600"/>
                <a:gd name="connsiteY58" fmla="*/ 2940833 h 3838575"/>
                <a:gd name="connsiteX59" fmla="*/ 367665 w 5562600"/>
                <a:gd name="connsiteY59" fmla="*/ 2937023 h 3838575"/>
                <a:gd name="connsiteX60" fmla="*/ 65723 w 5562600"/>
                <a:gd name="connsiteY60" fmla="*/ 2925593 h 3838575"/>
                <a:gd name="connsiteX61" fmla="*/ 31433 w 5562600"/>
                <a:gd name="connsiteY61" fmla="*/ 2967503 h 3838575"/>
                <a:gd name="connsiteX62" fmla="*/ 10478 w 5562600"/>
                <a:gd name="connsiteY62" fmla="*/ 3200865 h 3838575"/>
                <a:gd name="connsiteX63" fmla="*/ 0 w 5562600"/>
                <a:gd name="connsiteY63" fmla="*/ 3370410 h 3838575"/>
                <a:gd name="connsiteX64" fmla="*/ 0 w 5562600"/>
                <a:gd name="connsiteY64" fmla="*/ 3396128 h 3838575"/>
                <a:gd name="connsiteX65" fmla="*/ 161925 w 5562600"/>
                <a:gd name="connsiteY65" fmla="*/ 3411368 h 3838575"/>
                <a:gd name="connsiteX66" fmla="*/ 165735 w 5562600"/>
                <a:gd name="connsiteY66" fmla="*/ 3409463 h 3838575"/>
                <a:gd name="connsiteX67" fmla="*/ 161925 w 5562600"/>
                <a:gd name="connsiteY67" fmla="*/ 3411368 h 3838575"/>
                <a:gd name="connsiteX68" fmla="*/ 211455 w 5562600"/>
                <a:gd name="connsiteY68" fmla="*/ 3417083 h 3838575"/>
                <a:gd name="connsiteX69" fmla="*/ 515303 w 5562600"/>
                <a:gd name="connsiteY69" fmla="*/ 3445658 h 3838575"/>
                <a:gd name="connsiteX70" fmla="*/ 832485 w 5562600"/>
                <a:gd name="connsiteY70" fmla="*/ 3475185 h 3838575"/>
                <a:gd name="connsiteX71" fmla="*/ 1107758 w 5562600"/>
                <a:gd name="connsiteY71" fmla="*/ 3498998 h 3838575"/>
                <a:gd name="connsiteX72" fmla="*/ 1339215 w 5562600"/>
                <a:gd name="connsiteY72" fmla="*/ 3516143 h 3838575"/>
                <a:gd name="connsiteX73" fmla="*/ 1339215 w 5562600"/>
                <a:gd name="connsiteY73" fmla="*/ 3516143 h 3838575"/>
                <a:gd name="connsiteX74" fmla="*/ 1339215 w 5562600"/>
                <a:gd name="connsiteY74" fmla="*/ 3516143 h 3838575"/>
                <a:gd name="connsiteX75" fmla="*/ 1616393 w 5562600"/>
                <a:gd name="connsiteY75" fmla="*/ 3538051 h 3838575"/>
                <a:gd name="connsiteX76" fmla="*/ 1600200 w 5562600"/>
                <a:gd name="connsiteY76" fmla="*/ 3511380 h 3838575"/>
                <a:gd name="connsiteX77" fmla="*/ 1529715 w 5562600"/>
                <a:gd name="connsiteY77" fmla="*/ 3482805 h 3838575"/>
                <a:gd name="connsiteX78" fmla="*/ 1112520 w 5562600"/>
                <a:gd name="connsiteY78" fmla="*/ 3352313 h 3838575"/>
                <a:gd name="connsiteX79" fmla="*/ 885825 w 5562600"/>
                <a:gd name="connsiteY79" fmla="*/ 3342788 h 3838575"/>
                <a:gd name="connsiteX80" fmla="*/ 1124903 w 5562600"/>
                <a:gd name="connsiteY80" fmla="*/ 3334215 h 3838575"/>
                <a:gd name="connsiteX81" fmla="*/ 1363028 w 5562600"/>
                <a:gd name="connsiteY81" fmla="*/ 3362790 h 3838575"/>
                <a:gd name="connsiteX82" fmla="*/ 1525905 w 5562600"/>
                <a:gd name="connsiteY82" fmla="*/ 3417083 h 3838575"/>
                <a:gd name="connsiteX83" fmla="*/ 1626870 w 5562600"/>
                <a:gd name="connsiteY83" fmla="*/ 3476138 h 3838575"/>
                <a:gd name="connsiteX84" fmla="*/ 1840230 w 5562600"/>
                <a:gd name="connsiteY84" fmla="*/ 3557101 h 3838575"/>
                <a:gd name="connsiteX85" fmla="*/ 2080260 w 5562600"/>
                <a:gd name="connsiteY85" fmla="*/ 3574245 h 3838575"/>
                <a:gd name="connsiteX86" fmla="*/ 2080260 w 5562600"/>
                <a:gd name="connsiteY86" fmla="*/ 3574245 h 3838575"/>
                <a:gd name="connsiteX87" fmla="*/ 2092643 w 5562600"/>
                <a:gd name="connsiteY87" fmla="*/ 3579008 h 3838575"/>
                <a:gd name="connsiteX88" fmla="*/ 2114550 w 5562600"/>
                <a:gd name="connsiteY88" fmla="*/ 3590438 h 3838575"/>
                <a:gd name="connsiteX89" fmla="*/ 2403158 w 5562600"/>
                <a:gd name="connsiteY89" fmla="*/ 3612345 h 3838575"/>
                <a:gd name="connsiteX90" fmla="*/ 2585085 w 5562600"/>
                <a:gd name="connsiteY90" fmla="*/ 3626633 h 3838575"/>
                <a:gd name="connsiteX91" fmla="*/ 2785110 w 5562600"/>
                <a:gd name="connsiteY91" fmla="*/ 3643778 h 3838575"/>
                <a:gd name="connsiteX92" fmla="*/ 3120390 w 5562600"/>
                <a:gd name="connsiteY92" fmla="*/ 3672353 h 3838575"/>
                <a:gd name="connsiteX93" fmla="*/ 3139440 w 5562600"/>
                <a:gd name="connsiteY93" fmla="*/ 3672353 h 3838575"/>
                <a:gd name="connsiteX94" fmla="*/ 3498533 w 5562600"/>
                <a:gd name="connsiteY94" fmla="*/ 3703785 h 3838575"/>
                <a:gd name="connsiteX95" fmla="*/ 3524250 w 5562600"/>
                <a:gd name="connsiteY95" fmla="*/ 3694260 h 3838575"/>
                <a:gd name="connsiteX96" fmla="*/ 3578543 w 5562600"/>
                <a:gd name="connsiteY96" fmla="*/ 3697118 h 3838575"/>
                <a:gd name="connsiteX97" fmla="*/ 3790950 w 5562600"/>
                <a:gd name="connsiteY97" fmla="*/ 3714263 h 3838575"/>
                <a:gd name="connsiteX98" fmla="*/ 3790950 w 5562600"/>
                <a:gd name="connsiteY98" fmla="*/ 3714263 h 3838575"/>
                <a:gd name="connsiteX99" fmla="*/ 3923348 w 5562600"/>
                <a:gd name="connsiteY99" fmla="*/ 3725693 h 3838575"/>
                <a:gd name="connsiteX100" fmla="*/ 4278630 w 5562600"/>
                <a:gd name="connsiteY100" fmla="*/ 3759030 h 3838575"/>
                <a:gd name="connsiteX101" fmla="*/ 4639628 w 5562600"/>
                <a:gd name="connsiteY101" fmla="*/ 3793320 h 3838575"/>
                <a:gd name="connsiteX102" fmla="*/ 4994910 w 5562600"/>
                <a:gd name="connsiteY102" fmla="*/ 3826658 h 3838575"/>
                <a:gd name="connsiteX103" fmla="*/ 5213033 w 5562600"/>
                <a:gd name="connsiteY103" fmla="*/ 3845708 h 3838575"/>
                <a:gd name="connsiteX104" fmla="*/ 5233035 w 5562600"/>
                <a:gd name="connsiteY104" fmla="*/ 3790463 h 3838575"/>
                <a:gd name="connsiteX105" fmla="*/ 5235893 w 5562600"/>
                <a:gd name="connsiteY105" fmla="*/ 3687593 h 3838575"/>
                <a:gd name="connsiteX106" fmla="*/ 5230178 w 5562600"/>
                <a:gd name="connsiteY106" fmla="*/ 3682830 h 3838575"/>
                <a:gd name="connsiteX107" fmla="*/ 5248275 w 5562600"/>
                <a:gd name="connsiteY107" fmla="*/ 3512333 h 3838575"/>
                <a:gd name="connsiteX108" fmla="*/ 5255895 w 5562600"/>
                <a:gd name="connsiteY108" fmla="*/ 3507570 h 3838575"/>
                <a:gd name="connsiteX109" fmla="*/ 5270183 w 5562600"/>
                <a:gd name="connsiteY109" fmla="*/ 3420893 h 3838575"/>
                <a:gd name="connsiteX110" fmla="*/ 5299710 w 5562600"/>
                <a:gd name="connsiteY110" fmla="*/ 3102758 h 3838575"/>
                <a:gd name="connsiteX111" fmla="*/ 5291138 w 5562600"/>
                <a:gd name="connsiteY111" fmla="*/ 3087518 h 3838575"/>
                <a:gd name="connsiteX112" fmla="*/ 5291138 w 5562600"/>
                <a:gd name="connsiteY112" fmla="*/ 3070373 h 3838575"/>
                <a:gd name="connsiteX113" fmla="*/ 5293043 w 5562600"/>
                <a:gd name="connsiteY113" fmla="*/ 3034178 h 3838575"/>
                <a:gd name="connsiteX114" fmla="*/ 5318760 w 5562600"/>
                <a:gd name="connsiteY114" fmla="*/ 2832248 h 3838575"/>
                <a:gd name="connsiteX115" fmla="*/ 5334953 w 5562600"/>
                <a:gd name="connsiteY115" fmla="*/ 2678895 h 3838575"/>
                <a:gd name="connsiteX116" fmla="*/ 5339715 w 5562600"/>
                <a:gd name="connsiteY116" fmla="*/ 2595076 h 3838575"/>
                <a:gd name="connsiteX117" fmla="*/ 5339715 w 5562600"/>
                <a:gd name="connsiteY117" fmla="*/ 2595076 h 3838575"/>
                <a:gd name="connsiteX118" fmla="*/ 5349240 w 5562600"/>
                <a:gd name="connsiteY118" fmla="*/ 2537926 h 3838575"/>
                <a:gd name="connsiteX119" fmla="*/ 5349240 w 5562600"/>
                <a:gd name="connsiteY119" fmla="*/ 2537926 h 3838575"/>
                <a:gd name="connsiteX120" fmla="*/ 5354955 w 5562600"/>
                <a:gd name="connsiteY120" fmla="*/ 2495063 h 3838575"/>
                <a:gd name="connsiteX121" fmla="*/ 5360670 w 5562600"/>
                <a:gd name="connsiteY121" fmla="*/ 2454105 h 3838575"/>
                <a:gd name="connsiteX122" fmla="*/ 5359718 w 5562600"/>
                <a:gd name="connsiteY122" fmla="*/ 2448390 h 3838575"/>
                <a:gd name="connsiteX123" fmla="*/ 5359718 w 5562600"/>
                <a:gd name="connsiteY123" fmla="*/ 2448390 h 3838575"/>
                <a:gd name="connsiteX124" fmla="*/ 5359718 w 5562600"/>
                <a:gd name="connsiteY124" fmla="*/ 2448390 h 3838575"/>
                <a:gd name="connsiteX125" fmla="*/ 5376863 w 5562600"/>
                <a:gd name="connsiteY125" fmla="*/ 2260748 h 3838575"/>
                <a:gd name="connsiteX126" fmla="*/ 5360670 w 5562600"/>
                <a:gd name="connsiteY126" fmla="*/ 2238840 h 3838575"/>
                <a:gd name="connsiteX127" fmla="*/ 5239703 w 5562600"/>
                <a:gd name="connsiteY127" fmla="*/ 2219790 h 3838575"/>
                <a:gd name="connsiteX128" fmla="*/ 5183505 w 5562600"/>
                <a:gd name="connsiteY128" fmla="*/ 2213123 h 3838575"/>
                <a:gd name="connsiteX129" fmla="*/ 5182553 w 5562600"/>
                <a:gd name="connsiteY129" fmla="*/ 2210265 h 3838575"/>
                <a:gd name="connsiteX130" fmla="*/ 5083493 w 5562600"/>
                <a:gd name="connsiteY130" fmla="*/ 2193120 h 3838575"/>
                <a:gd name="connsiteX131" fmla="*/ 5025390 w 5562600"/>
                <a:gd name="connsiteY131" fmla="*/ 2180738 h 3838575"/>
                <a:gd name="connsiteX132" fmla="*/ 5053013 w 5562600"/>
                <a:gd name="connsiteY132" fmla="*/ 2178833 h 3838575"/>
                <a:gd name="connsiteX133" fmla="*/ 5352098 w 5562600"/>
                <a:gd name="connsiteY133" fmla="*/ 2183595 h 3838575"/>
                <a:gd name="connsiteX134" fmla="*/ 5381625 w 5562600"/>
                <a:gd name="connsiteY134" fmla="*/ 2162640 h 3838575"/>
                <a:gd name="connsiteX135" fmla="*/ 5381625 w 5562600"/>
                <a:gd name="connsiteY135" fmla="*/ 2162640 h 3838575"/>
                <a:gd name="connsiteX136" fmla="*/ 5391150 w 5562600"/>
                <a:gd name="connsiteY136" fmla="*/ 2098823 h 3838575"/>
                <a:gd name="connsiteX137" fmla="*/ 5407343 w 5562600"/>
                <a:gd name="connsiteY137" fmla="*/ 1962615 h 3838575"/>
                <a:gd name="connsiteX138" fmla="*/ 5423535 w 5562600"/>
                <a:gd name="connsiteY138" fmla="*/ 1917848 h 3838575"/>
                <a:gd name="connsiteX139" fmla="*/ 5449253 w 5562600"/>
                <a:gd name="connsiteY139" fmla="*/ 1654005 h 3838575"/>
                <a:gd name="connsiteX140" fmla="*/ 5439728 w 5562600"/>
                <a:gd name="connsiteY140" fmla="*/ 1623525 h 3838575"/>
                <a:gd name="connsiteX141" fmla="*/ 5437823 w 5562600"/>
                <a:gd name="connsiteY141" fmla="*/ 1622573 h 3838575"/>
                <a:gd name="connsiteX142" fmla="*/ 5448300 w 5562600"/>
                <a:gd name="connsiteY142" fmla="*/ 1487318 h 3838575"/>
                <a:gd name="connsiteX143" fmla="*/ 5448300 w 5562600"/>
                <a:gd name="connsiteY143" fmla="*/ 1487318 h 3838575"/>
                <a:gd name="connsiteX144" fmla="*/ 5452110 w 5562600"/>
                <a:gd name="connsiteY144" fmla="*/ 1474935 h 3838575"/>
                <a:gd name="connsiteX145" fmla="*/ 5478780 w 5562600"/>
                <a:gd name="connsiteY145" fmla="*/ 1214903 h 3838575"/>
                <a:gd name="connsiteX146" fmla="*/ 5466398 w 5562600"/>
                <a:gd name="connsiteY146" fmla="*/ 1213950 h 3838575"/>
                <a:gd name="connsiteX147" fmla="*/ 5455920 w 5562600"/>
                <a:gd name="connsiteY147" fmla="*/ 1216808 h 3838575"/>
                <a:gd name="connsiteX148" fmla="*/ 5461635 w 5562600"/>
                <a:gd name="connsiteY148" fmla="*/ 1160610 h 3838575"/>
                <a:gd name="connsiteX149" fmla="*/ 5461635 w 5562600"/>
                <a:gd name="connsiteY149" fmla="*/ 1169183 h 3838575"/>
                <a:gd name="connsiteX150" fmla="*/ 5463540 w 5562600"/>
                <a:gd name="connsiteY150" fmla="*/ 1190138 h 3838575"/>
                <a:gd name="connsiteX151" fmla="*/ 5486400 w 5562600"/>
                <a:gd name="connsiteY151" fmla="*/ 1195853 h 3838575"/>
                <a:gd name="connsiteX152" fmla="*/ 5494973 w 5562600"/>
                <a:gd name="connsiteY152" fmla="*/ 1058693 h 3838575"/>
                <a:gd name="connsiteX153" fmla="*/ 5504498 w 5562600"/>
                <a:gd name="connsiteY153" fmla="*/ 950108 h 3838575"/>
                <a:gd name="connsiteX154" fmla="*/ 5531168 w 5562600"/>
                <a:gd name="connsiteY154" fmla="*/ 707220 h 3838575"/>
                <a:gd name="connsiteX155" fmla="*/ 5512118 w 5562600"/>
                <a:gd name="connsiteY155" fmla="*/ 671978 h 3838575"/>
                <a:gd name="connsiteX156" fmla="*/ 5414963 w 5562600"/>
                <a:gd name="connsiteY156" fmla="*/ 661500 h 3838575"/>
                <a:gd name="connsiteX157" fmla="*/ 5334953 w 5562600"/>
                <a:gd name="connsiteY157" fmla="*/ 656738 h 3838575"/>
                <a:gd name="connsiteX158" fmla="*/ 5245418 w 5562600"/>
                <a:gd name="connsiteY158" fmla="*/ 657690 h 3838575"/>
                <a:gd name="connsiteX159" fmla="*/ 5229225 w 5562600"/>
                <a:gd name="connsiteY159" fmla="*/ 656738 h 3838575"/>
                <a:gd name="connsiteX160" fmla="*/ 5303520 w 5562600"/>
                <a:gd name="connsiteY160" fmla="*/ 657690 h 3838575"/>
                <a:gd name="connsiteX161" fmla="*/ 5327333 w 5562600"/>
                <a:gd name="connsiteY161" fmla="*/ 650070 h 3838575"/>
                <a:gd name="connsiteX162" fmla="*/ 5312093 w 5562600"/>
                <a:gd name="connsiteY162" fmla="*/ 645308 h 3838575"/>
                <a:gd name="connsiteX163" fmla="*/ 5295900 w 5562600"/>
                <a:gd name="connsiteY163" fmla="*/ 631020 h 3838575"/>
                <a:gd name="connsiteX164" fmla="*/ 5269230 w 5562600"/>
                <a:gd name="connsiteY164" fmla="*/ 629115 h 3838575"/>
                <a:gd name="connsiteX165" fmla="*/ 5531168 w 5562600"/>
                <a:gd name="connsiteY165" fmla="*/ 615780 h 3838575"/>
                <a:gd name="connsiteX166" fmla="*/ 5541645 w 5562600"/>
                <a:gd name="connsiteY166" fmla="*/ 614828 h 3838575"/>
                <a:gd name="connsiteX167" fmla="*/ 5547360 w 5562600"/>
                <a:gd name="connsiteY167" fmla="*/ 557678 h 3838575"/>
                <a:gd name="connsiteX168" fmla="*/ 5556885 w 5562600"/>
                <a:gd name="connsiteY168" fmla="*/ 458618 h 3838575"/>
                <a:gd name="connsiteX169" fmla="*/ 5556885 w 5562600"/>
                <a:gd name="connsiteY169" fmla="*/ 458618 h 3838575"/>
                <a:gd name="connsiteX170" fmla="*/ 5556885 w 5562600"/>
                <a:gd name="connsiteY170" fmla="*/ 458618 h 3838575"/>
                <a:gd name="connsiteX171" fmla="*/ 5568315 w 5562600"/>
                <a:gd name="connsiteY171" fmla="*/ 409088 h 3838575"/>
                <a:gd name="connsiteX172" fmla="*/ 5173028 w 5562600"/>
                <a:gd name="connsiteY172" fmla="*/ 653880 h 3838575"/>
                <a:gd name="connsiteX173" fmla="*/ 5173028 w 5562600"/>
                <a:gd name="connsiteY173" fmla="*/ 653880 h 3838575"/>
                <a:gd name="connsiteX174" fmla="*/ 5185410 w 5562600"/>
                <a:gd name="connsiteY174" fmla="*/ 653880 h 3838575"/>
                <a:gd name="connsiteX175" fmla="*/ 5173028 w 5562600"/>
                <a:gd name="connsiteY175" fmla="*/ 653880 h 3838575"/>
                <a:gd name="connsiteX176" fmla="*/ 686753 w 5562600"/>
                <a:gd name="connsiteY176" fmla="*/ 1644480 h 3838575"/>
                <a:gd name="connsiteX177" fmla="*/ 685800 w 5562600"/>
                <a:gd name="connsiteY177" fmla="*/ 1651148 h 3838575"/>
                <a:gd name="connsiteX178" fmla="*/ 666750 w 5562600"/>
                <a:gd name="connsiteY178" fmla="*/ 1647338 h 3838575"/>
                <a:gd name="connsiteX179" fmla="*/ 665798 w 5562600"/>
                <a:gd name="connsiteY179" fmla="*/ 1645433 h 3838575"/>
                <a:gd name="connsiteX180" fmla="*/ 686753 w 5562600"/>
                <a:gd name="connsiteY180" fmla="*/ 1644480 h 383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</a:cxnLst>
              <a:rect l="l" t="t" r="r" b="b"/>
              <a:pathLst>
                <a:path w="5562600" h="3838575">
                  <a:moveTo>
                    <a:pt x="5568315" y="409088"/>
                  </a:moveTo>
                  <a:cubicBezTo>
                    <a:pt x="5572125" y="388133"/>
                    <a:pt x="5566410" y="376703"/>
                    <a:pt x="5542598" y="376703"/>
                  </a:cubicBezTo>
                  <a:cubicBezTo>
                    <a:pt x="5525453" y="376703"/>
                    <a:pt x="5508308" y="373845"/>
                    <a:pt x="5491163" y="371940"/>
                  </a:cubicBezTo>
                  <a:cubicBezTo>
                    <a:pt x="5467350" y="371940"/>
                    <a:pt x="5444490" y="371940"/>
                    <a:pt x="5420678" y="370988"/>
                  </a:cubicBezTo>
                  <a:cubicBezTo>
                    <a:pt x="5258753" y="361463"/>
                    <a:pt x="5097780" y="350985"/>
                    <a:pt x="4935855" y="340508"/>
                  </a:cubicBezTo>
                  <a:cubicBezTo>
                    <a:pt x="4831080" y="333840"/>
                    <a:pt x="4725353" y="327173"/>
                    <a:pt x="4620578" y="317648"/>
                  </a:cubicBezTo>
                  <a:cubicBezTo>
                    <a:pt x="4490085" y="307170"/>
                    <a:pt x="4360545" y="293835"/>
                    <a:pt x="4230053" y="282405"/>
                  </a:cubicBezTo>
                  <a:cubicBezTo>
                    <a:pt x="4125278" y="273833"/>
                    <a:pt x="4019550" y="267165"/>
                    <a:pt x="3914775" y="259545"/>
                  </a:cubicBezTo>
                  <a:cubicBezTo>
                    <a:pt x="3771900" y="249068"/>
                    <a:pt x="3629978" y="239543"/>
                    <a:pt x="3487103" y="229065"/>
                  </a:cubicBezTo>
                  <a:cubicBezTo>
                    <a:pt x="3382328" y="221445"/>
                    <a:pt x="3276600" y="214778"/>
                    <a:pt x="3171825" y="207158"/>
                  </a:cubicBezTo>
                  <a:cubicBezTo>
                    <a:pt x="3030855" y="196680"/>
                    <a:pt x="2890838" y="187155"/>
                    <a:pt x="2749868" y="176678"/>
                  </a:cubicBezTo>
                  <a:cubicBezTo>
                    <a:pt x="2650808" y="169058"/>
                    <a:pt x="2551748" y="162390"/>
                    <a:pt x="2452688" y="154770"/>
                  </a:cubicBezTo>
                  <a:cubicBezTo>
                    <a:pt x="2321243" y="145245"/>
                    <a:pt x="2190750" y="134768"/>
                    <a:pt x="2059305" y="125243"/>
                  </a:cubicBezTo>
                  <a:cubicBezTo>
                    <a:pt x="1952625" y="117623"/>
                    <a:pt x="1845945" y="110955"/>
                    <a:pt x="1738313" y="103335"/>
                  </a:cubicBezTo>
                  <a:cubicBezTo>
                    <a:pt x="1604963" y="93810"/>
                    <a:pt x="1472565" y="83333"/>
                    <a:pt x="1340168" y="73808"/>
                  </a:cubicBezTo>
                  <a:cubicBezTo>
                    <a:pt x="1230630" y="66188"/>
                    <a:pt x="1121093" y="58568"/>
                    <a:pt x="1011555" y="50948"/>
                  </a:cubicBezTo>
                  <a:cubicBezTo>
                    <a:pt x="849630" y="39518"/>
                    <a:pt x="688658" y="28088"/>
                    <a:pt x="526733" y="14753"/>
                  </a:cubicBezTo>
                  <a:cubicBezTo>
                    <a:pt x="474345" y="10943"/>
                    <a:pt x="421958" y="11895"/>
                    <a:pt x="370523" y="465"/>
                  </a:cubicBezTo>
                  <a:cubicBezTo>
                    <a:pt x="349568" y="-2392"/>
                    <a:pt x="343853" y="8085"/>
                    <a:pt x="341948" y="27135"/>
                  </a:cubicBezTo>
                  <a:cubicBezTo>
                    <a:pt x="336233" y="89048"/>
                    <a:pt x="328613" y="150960"/>
                    <a:pt x="322898" y="212873"/>
                  </a:cubicBezTo>
                  <a:cubicBezTo>
                    <a:pt x="317183" y="273833"/>
                    <a:pt x="312420" y="332888"/>
                    <a:pt x="307658" y="392895"/>
                  </a:cubicBezTo>
                  <a:cubicBezTo>
                    <a:pt x="307658" y="392895"/>
                    <a:pt x="307658" y="392895"/>
                    <a:pt x="307658" y="392895"/>
                  </a:cubicBezTo>
                  <a:cubicBezTo>
                    <a:pt x="307658" y="396705"/>
                    <a:pt x="307658" y="399563"/>
                    <a:pt x="307658" y="403373"/>
                  </a:cubicBezTo>
                  <a:cubicBezTo>
                    <a:pt x="307658" y="403373"/>
                    <a:pt x="307658" y="403373"/>
                    <a:pt x="307658" y="403373"/>
                  </a:cubicBezTo>
                  <a:lnTo>
                    <a:pt x="307658" y="403373"/>
                  </a:lnTo>
                  <a:cubicBezTo>
                    <a:pt x="299085" y="433853"/>
                    <a:pt x="298133" y="465285"/>
                    <a:pt x="295275" y="496718"/>
                  </a:cubicBezTo>
                  <a:cubicBezTo>
                    <a:pt x="295275" y="496718"/>
                    <a:pt x="295275" y="496718"/>
                    <a:pt x="295275" y="496718"/>
                  </a:cubicBezTo>
                  <a:cubicBezTo>
                    <a:pt x="295275" y="511005"/>
                    <a:pt x="295275" y="526245"/>
                    <a:pt x="294323" y="540533"/>
                  </a:cubicBezTo>
                  <a:cubicBezTo>
                    <a:pt x="290513" y="576728"/>
                    <a:pt x="285750" y="612923"/>
                    <a:pt x="281940" y="649118"/>
                  </a:cubicBezTo>
                  <a:cubicBezTo>
                    <a:pt x="280035" y="670073"/>
                    <a:pt x="277178" y="691028"/>
                    <a:pt x="275273" y="711983"/>
                  </a:cubicBezTo>
                  <a:cubicBezTo>
                    <a:pt x="271463" y="755798"/>
                    <a:pt x="272415" y="799613"/>
                    <a:pt x="263843" y="842475"/>
                  </a:cubicBezTo>
                  <a:cubicBezTo>
                    <a:pt x="263843" y="842475"/>
                    <a:pt x="263843" y="842475"/>
                    <a:pt x="263843" y="842475"/>
                  </a:cubicBezTo>
                  <a:cubicBezTo>
                    <a:pt x="250508" y="869145"/>
                    <a:pt x="255270" y="898673"/>
                    <a:pt x="254318" y="926295"/>
                  </a:cubicBezTo>
                  <a:cubicBezTo>
                    <a:pt x="252413" y="933915"/>
                    <a:pt x="250508" y="941535"/>
                    <a:pt x="249555" y="949155"/>
                  </a:cubicBezTo>
                  <a:cubicBezTo>
                    <a:pt x="238125" y="1061550"/>
                    <a:pt x="227648" y="1174898"/>
                    <a:pt x="216218" y="1287293"/>
                  </a:cubicBezTo>
                  <a:cubicBezTo>
                    <a:pt x="203835" y="1414928"/>
                    <a:pt x="190500" y="1541610"/>
                    <a:pt x="177165" y="1669245"/>
                  </a:cubicBezTo>
                  <a:cubicBezTo>
                    <a:pt x="177165" y="1674960"/>
                    <a:pt x="176213" y="1679723"/>
                    <a:pt x="176213" y="1685438"/>
                  </a:cubicBezTo>
                  <a:cubicBezTo>
                    <a:pt x="172403" y="1731158"/>
                    <a:pt x="169545" y="1775925"/>
                    <a:pt x="165735" y="1821645"/>
                  </a:cubicBezTo>
                  <a:cubicBezTo>
                    <a:pt x="165735" y="1821645"/>
                    <a:pt x="165735" y="1821645"/>
                    <a:pt x="165735" y="1821645"/>
                  </a:cubicBezTo>
                  <a:cubicBezTo>
                    <a:pt x="159068" y="1859745"/>
                    <a:pt x="152400" y="1897845"/>
                    <a:pt x="149543" y="1936898"/>
                  </a:cubicBezTo>
                  <a:cubicBezTo>
                    <a:pt x="149543" y="1936898"/>
                    <a:pt x="149543" y="1936898"/>
                    <a:pt x="149543" y="1936898"/>
                  </a:cubicBezTo>
                  <a:cubicBezTo>
                    <a:pt x="152400" y="1945470"/>
                    <a:pt x="151448" y="1954043"/>
                    <a:pt x="150495" y="1962615"/>
                  </a:cubicBezTo>
                  <a:cubicBezTo>
                    <a:pt x="138113" y="2081678"/>
                    <a:pt x="125730" y="2199788"/>
                    <a:pt x="113348" y="2318850"/>
                  </a:cubicBezTo>
                  <a:cubicBezTo>
                    <a:pt x="113348" y="2318850"/>
                    <a:pt x="113348" y="2318850"/>
                    <a:pt x="113348" y="2318850"/>
                  </a:cubicBezTo>
                  <a:cubicBezTo>
                    <a:pt x="113348" y="2318850"/>
                    <a:pt x="113348" y="2318850"/>
                    <a:pt x="113348" y="2318850"/>
                  </a:cubicBezTo>
                  <a:cubicBezTo>
                    <a:pt x="105728" y="2392193"/>
                    <a:pt x="95250" y="2465535"/>
                    <a:pt x="91440" y="2538878"/>
                  </a:cubicBezTo>
                  <a:cubicBezTo>
                    <a:pt x="91440" y="2538878"/>
                    <a:pt x="91440" y="2538878"/>
                    <a:pt x="91440" y="2538878"/>
                  </a:cubicBezTo>
                  <a:cubicBezTo>
                    <a:pt x="86678" y="2593170"/>
                    <a:pt x="80963" y="2646510"/>
                    <a:pt x="76200" y="2700803"/>
                  </a:cubicBezTo>
                  <a:cubicBezTo>
                    <a:pt x="76200" y="2700803"/>
                    <a:pt x="76200" y="2700803"/>
                    <a:pt x="76200" y="2700803"/>
                  </a:cubicBezTo>
                  <a:cubicBezTo>
                    <a:pt x="76200" y="2700803"/>
                    <a:pt x="76200" y="2700803"/>
                    <a:pt x="76200" y="2700803"/>
                  </a:cubicBezTo>
                  <a:cubicBezTo>
                    <a:pt x="71438" y="2739855"/>
                    <a:pt x="67628" y="2778908"/>
                    <a:pt x="62865" y="2817008"/>
                  </a:cubicBezTo>
                  <a:cubicBezTo>
                    <a:pt x="60960" y="2832248"/>
                    <a:pt x="66675" y="2837963"/>
                    <a:pt x="79058" y="2840820"/>
                  </a:cubicBezTo>
                  <a:cubicBezTo>
                    <a:pt x="112395" y="2846535"/>
                    <a:pt x="145733" y="2852251"/>
                    <a:pt x="179070" y="2857965"/>
                  </a:cubicBezTo>
                  <a:cubicBezTo>
                    <a:pt x="179070" y="2857965"/>
                    <a:pt x="179070" y="2857965"/>
                    <a:pt x="179070" y="2857965"/>
                  </a:cubicBezTo>
                  <a:cubicBezTo>
                    <a:pt x="176213" y="2873205"/>
                    <a:pt x="191453" y="2874158"/>
                    <a:pt x="200978" y="2877015"/>
                  </a:cubicBezTo>
                  <a:cubicBezTo>
                    <a:pt x="237173" y="2889398"/>
                    <a:pt x="278130" y="2883683"/>
                    <a:pt x="311468" y="2904638"/>
                  </a:cubicBezTo>
                  <a:cubicBezTo>
                    <a:pt x="326708" y="2904638"/>
                    <a:pt x="340995" y="2906543"/>
                    <a:pt x="355283" y="2909401"/>
                  </a:cubicBezTo>
                  <a:cubicBezTo>
                    <a:pt x="413385" y="2920830"/>
                    <a:pt x="470535" y="2933213"/>
                    <a:pt x="529590" y="2941785"/>
                  </a:cubicBezTo>
                  <a:cubicBezTo>
                    <a:pt x="527685" y="2941785"/>
                    <a:pt x="525780" y="2941785"/>
                    <a:pt x="523875" y="2940833"/>
                  </a:cubicBezTo>
                  <a:cubicBezTo>
                    <a:pt x="471488" y="2936070"/>
                    <a:pt x="420053" y="2942738"/>
                    <a:pt x="367665" y="2937023"/>
                  </a:cubicBezTo>
                  <a:cubicBezTo>
                    <a:pt x="267653" y="2926545"/>
                    <a:pt x="165735" y="2937976"/>
                    <a:pt x="65723" y="2925593"/>
                  </a:cubicBezTo>
                  <a:cubicBezTo>
                    <a:pt x="40958" y="2928451"/>
                    <a:pt x="33338" y="2946548"/>
                    <a:pt x="31433" y="2967503"/>
                  </a:cubicBezTo>
                  <a:cubicBezTo>
                    <a:pt x="24765" y="3045608"/>
                    <a:pt x="14288" y="3122760"/>
                    <a:pt x="10478" y="3200865"/>
                  </a:cubicBezTo>
                  <a:cubicBezTo>
                    <a:pt x="8573" y="3257063"/>
                    <a:pt x="6667" y="3314213"/>
                    <a:pt x="0" y="3370410"/>
                  </a:cubicBezTo>
                  <a:cubicBezTo>
                    <a:pt x="0" y="3378983"/>
                    <a:pt x="0" y="3387555"/>
                    <a:pt x="0" y="3396128"/>
                  </a:cubicBezTo>
                  <a:cubicBezTo>
                    <a:pt x="54293" y="3400890"/>
                    <a:pt x="108585" y="3406605"/>
                    <a:pt x="161925" y="3411368"/>
                  </a:cubicBezTo>
                  <a:cubicBezTo>
                    <a:pt x="162878" y="3410415"/>
                    <a:pt x="163830" y="3410415"/>
                    <a:pt x="165735" y="3409463"/>
                  </a:cubicBezTo>
                  <a:cubicBezTo>
                    <a:pt x="164783" y="3410415"/>
                    <a:pt x="163830" y="3410415"/>
                    <a:pt x="161925" y="3411368"/>
                  </a:cubicBezTo>
                  <a:cubicBezTo>
                    <a:pt x="178118" y="3413273"/>
                    <a:pt x="194310" y="3416130"/>
                    <a:pt x="211455" y="3417083"/>
                  </a:cubicBezTo>
                  <a:cubicBezTo>
                    <a:pt x="312420" y="3426608"/>
                    <a:pt x="414338" y="3436133"/>
                    <a:pt x="515303" y="3445658"/>
                  </a:cubicBezTo>
                  <a:cubicBezTo>
                    <a:pt x="621030" y="3455183"/>
                    <a:pt x="726758" y="3465660"/>
                    <a:pt x="832485" y="3475185"/>
                  </a:cubicBezTo>
                  <a:cubicBezTo>
                    <a:pt x="923925" y="3483758"/>
                    <a:pt x="1016318" y="3492330"/>
                    <a:pt x="1107758" y="3498998"/>
                  </a:cubicBezTo>
                  <a:cubicBezTo>
                    <a:pt x="1184910" y="3504713"/>
                    <a:pt x="1262063" y="3515190"/>
                    <a:pt x="1339215" y="3516143"/>
                  </a:cubicBezTo>
                  <a:cubicBezTo>
                    <a:pt x="1339215" y="3516143"/>
                    <a:pt x="1339215" y="3516143"/>
                    <a:pt x="1339215" y="3516143"/>
                  </a:cubicBezTo>
                  <a:cubicBezTo>
                    <a:pt x="1339215" y="3516143"/>
                    <a:pt x="1339215" y="3516143"/>
                    <a:pt x="1339215" y="3516143"/>
                  </a:cubicBezTo>
                  <a:cubicBezTo>
                    <a:pt x="1431608" y="3524715"/>
                    <a:pt x="1524000" y="3534240"/>
                    <a:pt x="1616393" y="3538051"/>
                  </a:cubicBezTo>
                  <a:cubicBezTo>
                    <a:pt x="1623060" y="3521858"/>
                    <a:pt x="1611630" y="3516143"/>
                    <a:pt x="1600200" y="3511380"/>
                  </a:cubicBezTo>
                  <a:cubicBezTo>
                    <a:pt x="1577340" y="3500903"/>
                    <a:pt x="1553528" y="3491378"/>
                    <a:pt x="1529715" y="3482805"/>
                  </a:cubicBezTo>
                  <a:cubicBezTo>
                    <a:pt x="1392555" y="3432323"/>
                    <a:pt x="1263015" y="3362790"/>
                    <a:pt x="1112520" y="3352313"/>
                  </a:cubicBezTo>
                  <a:cubicBezTo>
                    <a:pt x="1029653" y="3346598"/>
                    <a:pt x="946785" y="3338026"/>
                    <a:pt x="885825" y="3342788"/>
                  </a:cubicBezTo>
                  <a:cubicBezTo>
                    <a:pt x="950595" y="3331358"/>
                    <a:pt x="1038225" y="3332310"/>
                    <a:pt x="1124903" y="3334215"/>
                  </a:cubicBezTo>
                  <a:cubicBezTo>
                    <a:pt x="1204913" y="3336120"/>
                    <a:pt x="1284923" y="3344693"/>
                    <a:pt x="1363028" y="3362790"/>
                  </a:cubicBezTo>
                  <a:cubicBezTo>
                    <a:pt x="1419225" y="3375173"/>
                    <a:pt x="1475423" y="3385651"/>
                    <a:pt x="1525905" y="3417083"/>
                  </a:cubicBezTo>
                  <a:cubicBezTo>
                    <a:pt x="1559243" y="3438038"/>
                    <a:pt x="1595438" y="3453278"/>
                    <a:pt x="1626870" y="3476138"/>
                  </a:cubicBezTo>
                  <a:cubicBezTo>
                    <a:pt x="1691640" y="3521858"/>
                    <a:pt x="1769745" y="3528526"/>
                    <a:pt x="1840230" y="3557101"/>
                  </a:cubicBezTo>
                  <a:cubicBezTo>
                    <a:pt x="1920240" y="3565673"/>
                    <a:pt x="2000250" y="3570435"/>
                    <a:pt x="2080260" y="3574245"/>
                  </a:cubicBezTo>
                  <a:cubicBezTo>
                    <a:pt x="2080260" y="3574245"/>
                    <a:pt x="2080260" y="3574245"/>
                    <a:pt x="2080260" y="3574245"/>
                  </a:cubicBezTo>
                  <a:cubicBezTo>
                    <a:pt x="2084070" y="3576151"/>
                    <a:pt x="2087880" y="3577103"/>
                    <a:pt x="2092643" y="3579008"/>
                  </a:cubicBezTo>
                  <a:cubicBezTo>
                    <a:pt x="2098358" y="3586628"/>
                    <a:pt x="2105978" y="3590438"/>
                    <a:pt x="2114550" y="3590438"/>
                  </a:cubicBezTo>
                  <a:cubicBezTo>
                    <a:pt x="2210753" y="3599010"/>
                    <a:pt x="2306955" y="3605678"/>
                    <a:pt x="2403158" y="3612345"/>
                  </a:cubicBezTo>
                  <a:cubicBezTo>
                    <a:pt x="2464118" y="3616155"/>
                    <a:pt x="2525078" y="3621870"/>
                    <a:pt x="2585085" y="3626633"/>
                  </a:cubicBezTo>
                  <a:cubicBezTo>
                    <a:pt x="2651760" y="3632348"/>
                    <a:pt x="2718435" y="3638063"/>
                    <a:pt x="2785110" y="3643778"/>
                  </a:cubicBezTo>
                  <a:cubicBezTo>
                    <a:pt x="2896553" y="3653303"/>
                    <a:pt x="3008948" y="3659970"/>
                    <a:pt x="3120390" y="3672353"/>
                  </a:cubicBezTo>
                  <a:cubicBezTo>
                    <a:pt x="3127058" y="3672353"/>
                    <a:pt x="3132773" y="3672353"/>
                    <a:pt x="3139440" y="3672353"/>
                  </a:cubicBezTo>
                  <a:cubicBezTo>
                    <a:pt x="3259455" y="3680926"/>
                    <a:pt x="3378518" y="3693308"/>
                    <a:pt x="3498533" y="3703785"/>
                  </a:cubicBezTo>
                  <a:cubicBezTo>
                    <a:pt x="3509010" y="3704738"/>
                    <a:pt x="3517583" y="3701880"/>
                    <a:pt x="3524250" y="3694260"/>
                  </a:cubicBezTo>
                  <a:cubicBezTo>
                    <a:pt x="3542348" y="3695213"/>
                    <a:pt x="3560445" y="3696165"/>
                    <a:pt x="3578543" y="3697118"/>
                  </a:cubicBezTo>
                  <a:cubicBezTo>
                    <a:pt x="3649028" y="3702833"/>
                    <a:pt x="3719513" y="3708548"/>
                    <a:pt x="3790950" y="3714263"/>
                  </a:cubicBezTo>
                  <a:cubicBezTo>
                    <a:pt x="3790950" y="3714263"/>
                    <a:pt x="3790950" y="3714263"/>
                    <a:pt x="3790950" y="3714263"/>
                  </a:cubicBezTo>
                  <a:cubicBezTo>
                    <a:pt x="3834765" y="3718073"/>
                    <a:pt x="3879533" y="3721883"/>
                    <a:pt x="3923348" y="3725693"/>
                  </a:cubicBezTo>
                  <a:cubicBezTo>
                    <a:pt x="4042410" y="3737123"/>
                    <a:pt x="4160520" y="3747601"/>
                    <a:pt x="4278630" y="3759030"/>
                  </a:cubicBezTo>
                  <a:cubicBezTo>
                    <a:pt x="4398645" y="3770460"/>
                    <a:pt x="4519613" y="3781890"/>
                    <a:pt x="4639628" y="3793320"/>
                  </a:cubicBezTo>
                  <a:cubicBezTo>
                    <a:pt x="4757738" y="3804751"/>
                    <a:pt x="4876800" y="3816180"/>
                    <a:pt x="4994910" y="3826658"/>
                  </a:cubicBezTo>
                  <a:cubicBezTo>
                    <a:pt x="5067300" y="3833326"/>
                    <a:pt x="5139690" y="3843803"/>
                    <a:pt x="5213033" y="3845708"/>
                  </a:cubicBezTo>
                  <a:cubicBezTo>
                    <a:pt x="5227320" y="3830468"/>
                    <a:pt x="5232083" y="3810465"/>
                    <a:pt x="5233035" y="3790463"/>
                  </a:cubicBezTo>
                  <a:cubicBezTo>
                    <a:pt x="5234940" y="3756173"/>
                    <a:pt x="5247323" y="3721883"/>
                    <a:pt x="5235893" y="3687593"/>
                  </a:cubicBezTo>
                  <a:cubicBezTo>
                    <a:pt x="5233988" y="3685688"/>
                    <a:pt x="5232083" y="3683783"/>
                    <a:pt x="5230178" y="3682830"/>
                  </a:cubicBezTo>
                  <a:cubicBezTo>
                    <a:pt x="5235893" y="3625680"/>
                    <a:pt x="5242560" y="3569483"/>
                    <a:pt x="5248275" y="3512333"/>
                  </a:cubicBezTo>
                  <a:cubicBezTo>
                    <a:pt x="5251133" y="3511380"/>
                    <a:pt x="5253038" y="3509476"/>
                    <a:pt x="5255895" y="3507570"/>
                  </a:cubicBezTo>
                  <a:cubicBezTo>
                    <a:pt x="5270183" y="3479948"/>
                    <a:pt x="5267325" y="3450420"/>
                    <a:pt x="5270183" y="3420893"/>
                  </a:cubicBezTo>
                  <a:cubicBezTo>
                    <a:pt x="5280660" y="3315165"/>
                    <a:pt x="5294948" y="3209438"/>
                    <a:pt x="5299710" y="3102758"/>
                  </a:cubicBezTo>
                  <a:cubicBezTo>
                    <a:pt x="5297805" y="3096090"/>
                    <a:pt x="5294948" y="3090376"/>
                    <a:pt x="5291138" y="3087518"/>
                  </a:cubicBezTo>
                  <a:cubicBezTo>
                    <a:pt x="5291138" y="3081803"/>
                    <a:pt x="5291138" y="3076088"/>
                    <a:pt x="5291138" y="3070373"/>
                  </a:cubicBezTo>
                  <a:cubicBezTo>
                    <a:pt x="5292090" y="3057990"/>
                    <a:pt x="5290185" y="3045608"/>
                    <a:pt x="5293043" y="3034178"/>
                  </a:cubicBezTo>
                  <a:cubicBezTo>
                    <a:pt x="5307330" y="2967503"/>
                    <a:pt x="5311140" y="2899876"/>
                    <a:pt x="5318760" y="2832248"/>
                  </a:cubicBezTo>
                  <a:cubicBezTo>
                    <a:pt x="5324475" y="2781765"/>
                    <a:pt x="5329238" y="2730330"/>
                    <a:pt x="5334953" y="2678895"/>
                  </a:cubicBezTo>
                  <a:cubicBezTo>
                    <a:pt x="5336858" y="2651273"/>
                    <a:pt x="5337810" y="2622698"/>
                    <a:pt x="5339715" y="2595076"/>
                  </a:cubicBezTo>
                  <a:cubicBezTo>
                    <a:pt x="5339715" y="2595076"/>
                    <a:pt x="5339715" y="2595076"/>
                    <a:pt x="5339715" y="2595076"/>
                  </a:cubicBezTo>
                  <a:cubicBezTo>
                    <a:pt x="5342573" y="2576026"/>
                    <a:pt x="5346383" y="2556976"/>
                    <a:pt x="5349240" y="2537926"/>
                  </a:cubicBezTo>
                  <a:cubicBezTo>
                    <a:pt x="5349240" y="2537926"/>
                    <a:pt x="5349240" y="2537926"/>
                    <a:pt x="5349240" y="2537926"/>
                  </a:cubicBezTo>
                  <a:cubicBezTo>
                    <a:pt x="5351145" y="2523638"/>
                    <a:pt x="5353050" y="2509351"/>
                    <a:pt x="5354955" y="2495063"/>
                  </a:cubicBezTo>
                  <a:cubicBezTo>
                    <a:pt x="5364480" y="2482680"/>
                    <a:pt x="5374005" y="2469345"/>
                    <a:pt x="5360670" y="2454105"/>
                  </a:cubicBezTo>
                  <a:cubicBezTo>
                    <a:pt x="5360670" y="2452201"/>
                    <a:pt x="5360670" y="2450295"/>
                    <a:pt x="5359718" y="2448390"/>
                  </a:cubicBezTo>
                  <a:cubicBezTo>
                    <a:pt x="5359718" y="2448390"/>
                    <a:pt x="5359718" y="2448390"/>
                    <a:pt x="5359718" y="2448390"/>
                  </a:cubicBezTo>
                  <a:cubicBezTo>
                    <a:pt x="5359718" y="2448390"/>
                    <a:pt x="5359718" y="2448390"/>
                    <a:pt x="5359718" y="2448390"/>
                  </a:cubicBezTo>
                  <a:cubicBezTo>
                    <a:pt x="5365433" y="2385525"/>
                    <a:pt x="5371148" y="2322660"/>
                    <a:pt x="5376863" y="2260748"/>
                  </a:cubicBezTo>
                  <a:cubicBezTo>
                    <a:pt x="5375910" y="2249318"/>
                    <a:pt x="5374005" y="2240745"/>
                    <a:pt x="5360670" y="2238840"/>
                  </a:cubicBezTo>
                  <a:cubicBezTo>
                    <a:pt x="5320665" y="2233125"/>
                    <a:pt x="5280660" y="2226458"/>
                    <a:pt x="5239703" y="2219790"/>
                  </a:cubicBezTo>
                  <a:cubicBezTo>
                    <a:pt x="5220653" y="2220743"/>
                    <a:pt x="5202555" y="2215980"/>
                    <a:pt x="5183505" y="2213123"/>
                  </a:cubicBezTo>
                  <a:cubicBezTo>
                    <a:pt x="5183505" y="2212170"/>
                    <a:pt x="5183505" y="2211218"/>
                    <a:pt x="5182553" y="2210265"/>
                  </a:cubicBezTo>
                  <a:cubicBezTo>
                    <a:pt x="5149215" y="2204550"/>
                    <a:pt x="5116830" y="2198835"/>
                    <a:pt x="5083493" y="2193120"/>
                  </a:cubicBezTo>
                  <a:cubicBezTo>
                    <a:pt x="5064443" y="2189310"/>
                    <a:pt x="5044440" y="2190263"/>
                    <a:pt x="5025390" y="2180738"/>
                  </a:cubicBezTo>
                  <a:cubicBezTo>
                    <a:pt x="5034915" y="2178833"/>
                    <a:pt x="5043488" y="2178833"/>
                    <a:pt x="5053013" y="2178833"/>
                  </a:cubicBezTo>
                  <a:cubicBezTo>
                    <a:pt x="5153025" y="2180738"/>
                    <a:pt x="5253038" y="2182643"/>
                    <a:pt x="5352098" y="2183595"/>
                  </a:cubicBezTo>
                  <a:cubicBezTo>
                    <a:pt x="5367338" y="2183595"/>
                    <a:pt x="5383530" y="2185500"/>
                    <a:pt x="5381625" y="2162640"/>
                  </a:cubicBezTo>
                  <a:cubicBezTo>
                    <a:pt x="5381625" y="2162640"/>
                    <a:pt x="5381625" y="2162640"/>
                    <a:pt x="5381625" y="2162640"/>
                  </a:cubicBezTo>
                  <a:cubicBezTo>
                    <a:pt x="5388293" y="2141685"/>
                    <a:pt x="5389245" y="2120730"/>
                    <a:pt x="5391150" y="2098823"/>
                  </a:cubicBezTo>
                  <a:cubicBezTo>
                    <a:pt x="5395913" y="2053103"/>
                    <a:pt x="5401628" y="2008335"/>
                    <a:pt x="5407343" y="1962615"/>
                  </a:cubicBezTo>
                  <a:cubicBezTo>
                    <a:pt x="5414963" y="1948328"/>
                    <a:pt x="5422583" y="1934040"/>
                    <a:pt x="5423535" y="1917848"/>
                  </a:cubicBezTo>
                  <a:cubicBezTo>
                    <a:pt x="5430203" y="1829265"/>
                    <a:pt x="5441633" y="1741635"/>
                    <a:pt x="5449253" y="1654005"/>
                  </a:cubicBezTo>
                  <a:cubicBezTo>
                    <a:pt x="5450205" y="1642575"/>
                    <a:pt x="5451158" y="1631145"/>
                    <a:pt x="5439728" y="1623525"/>
                  </a:cubicBezTo>
                  <a:cubicBezTo>
                    <a:pt x="5438775" y="1623525"/>
                    <a:pt x="5438775" y="1622573"/>
                    <a:pt x="5437823" y="1622573"/>
                  </a:cubicBezTo>
                  <a:cubicBezTo>
                    <a:pt x="5444490" y="1577805"/>
                    <a:pt x="5445443" y="1532085"/>
                    <a:pt x="5448300" y="1487318"/>
                  </a:cubicBezTo>
                  <a:cubicBezTo>
                    <a:pt x="5448300" y="1487318"/>
                    <a:pt x="5448300" y="1487318"/>
                    <a:pt x="5448300" y="1487318"/>
                  </a:cubicBezTo>
                  <a:cubicBezTo>
                    <a:pt x="5449253" y="1483508"/>
                    <a:pt x="5451158" y="1478745"/>
                    <a:pt x="5452110" y="1474935"/>
                  </a:cubicBezTo>
                  <a:cubicBezTo>
                    <a:pt x="5460683" y="1388258"/>
                    <a:pt x="5470208" y="1301580"/>
                    <a:pt x="5478780" y="1214903"/>
                  </a:cubicBezTo>
                  <a:cubicBezTo>
                    <a:pt x="5474970" y="1214903"/>
                    <a:pt x="5470208" y="1212998"/>
                    <a:pt x="5466398" y="1213950"/>
                  </a:cubicBezTo>
                  <a:cubicBezTo>
                    <a:pt x="5462588" y="1214903"/>
                    <a:pt x="5459730" y="1215855"/>
                    <a:pt x="5455920" y="1216808"/>
                  </a:cubicBezTo>
                  <a:lnTo>
                    <a:pt x="5461635" y="1160610"/>
                  </a:lnTo>
                  <a:cubicBezTo>
                    <a:pt x="5461635" y="1163468"/>
                    <a:pt x="5461635" y="1166325"/>
                    <a:pt x="5461635" y="1169183"/>
                  </a:cubicBezTo>
                  <a:cubicBezTo>
                    <a:pt x="5462588" y="1175850"/>
                    <a:pt x="5461635" y="1183470"/>
                    <a:pt x="5463540" y="1190138"/>
                  </a:cubicBezTo>
                  <a:cubicBezTo>
                    <a:pt x="5468303" y="1201568"/>
                    <a:pt x="5475923" y="1207283"/>
                    <a:pt x="5486400" y="1195853"/>
                  </a:cubicBezTo>
                  <a:cubicBezTo>
                    <a:pt x="5495925" y="1150133"/>
                    <a:pt x="5496878" y="1104413"/>
                    <a:pt x="5494973" y="1058693"/>
                  </a:cubicBezTo>
                  <a:cubicBezTo>
                    <a:pt x="5497830" y="1022498"/>
                    <a:pt x="5500688" y="986303"/>
                    <a:pt x="5504498" y="950108"/>
                  </a:cubicBezTo>
                  <a:cubicBezTo>
                    <a:pt x="5513070" y="869145"/>
                    <a:pt x="5522595" y="788183"/>
                    <a:pt x="5531168" y="707220"/>
                  </a:cubicBezTo>
                  <a:cubicBezTo>
                    <a:pt x="5528310" y="693885"/>
                    <a:pt x="5535930" y="673883"/>
                    <a:pt x="5512118" y="671978"/>
                  </a:cubicBezTo>
                  <a:cubicBezTo>
                    <a:pt x="5479733" y="668168"/>
                    <a:pt x="5447348" y="664358"/>
                    <a:pt x="5414963" y="661500"/>
                  </a:cubicBezTo>
                  <a:cubicBezTo>
                    <a:pt x="5388293" y="666263"/>
                    <a:pt x="5361623" y="653880"/>
                    <a:pt x="5334953" y="656738"/>
                  </a:cubicBezTo>
                  <a:cubicBezTo>
                    <a:pt x="5305425" y="659595"/>
                    <a:pt x="5274945" y="658643"/>
                    <a:pt x="5245418" y="657690"/>
                  </a:cubicBezTo>
                  <a:cubicBezTo>
                    <a:pt x="5239703" y="657690"/>
                    <a:pt x="5234940" y="657690"/>
                    <a:pt x="5229225" y="656738"/>
                  </a:cubicBezTo>
                  <a:cubicBezTo>
                    <a:pt x="5253990" y="656738"/>
                    <a:pt x="5278755" y="657690"/>
                    <a:pt x="5303520" y="657690"/>
                  </a:cubicBezTo>
                  <a:cubicBezTo>
                    <a:pt x="5313045" y="657690"/>
                    <a:pt x="5321618" y="659595"/>
                    <a:pt x="5327333" y="650070"/>
                  </a:cubicBezTo>
                  <a:cubicBezTo>
                    <a:pt x="5322570" y="648165"/>
                    <a:pt x="5316855" y="647213"/>
                    <a:pt x="5312093" y="645308"/>
                  </a:cubicBezTo>
                  <a:cubicBezTo>
                    <a:pt x="5309235" y="637688"/>
                    <a:pt x="5304473" y="631020"/>
                    <a:pt x="5295900" y="631020"/>
                  </a:cubicBezTo>
                  <a:cubicBezTo>
                    <a:pt x="5287328" y="631020"/>
                    <a:pt x="5277803" y="630068"/>
                    <a:pt x="5269230" y="629115"/>
                  </a:cubicBezTo>
                  <a:cubicBezTo>
                    <a:pt x="5355908" y="634830"/>
                    <a:pt x="5443538" y="621495"/>
                    <a:pt x="5531168" y="615780"/>
                  </a:cubicBezTo>
                  <a:cubicBezTo>
                    <a:pt x="5534978" y="615780"/>
                    <a:pt x="5537835" y="614828"/>
                    <a:pt x="5541645" y="614828"/>
                  </a:cubicBezTo>
                  <a:cubicBezTo>
                    <a:pt x="5545455" y="595778"/>
                    <a:pt x="5548313" y="576728"/>
                    <a:pt x="5547360" y="557678"/>
                  </a:cubicBezTo>
                  <a:cubicBezTo>
                    <a:pt x="5550218" y="524340"/>
                    <a:pt x="5554028" y="491003"/>
                    <a:pt x="5556885" y="458618"/>
                  </a:cubicBezTo>
                  <a:cubicBezTo>
                    <a:pt x="5556885" y="458618"/>
                    <a:pt x="5556885" y="458618"/>
                    <a:pt x="5556885" y="458618"/>
                  </a:cubicBezTo>
                  <a:cubicBezTo>
                    <a:pt x="5556885" y="458618"/>
                    <a:pt x="5556885" y="458618"/>
                    <a:pt x="5556885" y="458618"/>
                  </a:cubicBezTo>
                  <a:cubicBezTo>
                    <a:pt x="5564505" y="439568"/>
                    <a:pt x="5565458" y="424328"/>
                    <a:pt x="5568315" y="409088"/>
                  </a:cubicBezTo>
                  <a:close/>
                  <a:moveTo>
                    <a:pt x="5173028" y="653880"/>
                  </a:moveTo>
                  <a:lnTo>
                    <a:pt x="5173028" y="653880"/>
                  </a:lnTo>
                  <a:cubicBezTo>
                    <a:pt x="5176838" y="653880"/>
                    <a:pt x="5181600" y="653880"/>
                    <a:pt x="5185410" y="653880"/>
                  </a:cubicBezTo>
                  <a:cubicBezTo>
                    <a:pt x="5180648" y="653880"/>
                    <a:pt x="5176838" y="653880"/>
                    <a:pt x="5173028" y="653880"/>
                  </a:cubicBezTo>
                  <a:close/>
                  <a:moveTo>
                    <a:pt x="686753" y="1644480"/>
                  </a:moveTo>
                  <a:lnTo>
                    <a:pt x="685800" y="1651148"/>
                  </a:lnTo>
                  <a:cubicBezTo>
                    <a:pt x="679133" y="1650195"/>
                    <a:pt x="673418" y="1649243"/>
                    <a:pt x="666750" y="1647338"/>
                  </a:cubicBezTo>
                  <a:cubicBezTo>
                    <a:pt x="666750" y="1646385"/>
                    <a:pt x="666750" y="1645433"/>
                    <a:pt x="665798" y="1645433"/>
                  </a:cubicBezTo>
                  <a:cubicBezTo>
                    <a:pt x="673418" y="1644480"/>
                    <a:pt x="680085" y="1644480"/>
                    <a:pt x="686753" y="1644480"/>
                  </a:cubicBez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xmlns="" id="{92EE76EE-96BC-416D-B9C2-E05C414427F1}"/>
              </a:ext>
            </a:extLst>
          </p:cNvPr>
          <p:cNvGrpSpPr/>
          <p:nvPr/>
        </p:nvGrpSpPr>
        <p:grpSpPr>
          <a:xfrm rot="262140">
            <a:off x="8581723" y="3104221"/>
            <a:ext cx="1103386" cy="728632"/>
            <a:chOff x="569762" y="671266"/>
            <a:chExt cx="2053361" cy="1355958"/>
          </a:xfrm>
          <a:solidFill>
            <a:schemeClr val="accent5"/>
          </a:solidFill>
        </p:grpSpPr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xmlns="" id="{799DFCDA-3292-4661-8D3F-5C28740C585B}"/>
                </a:ext>
              </a:extLst>
            </p:cNvPr>
            <p:cNvSpPr/>
            <p:nvPr/>
          </p:nvSpPr>
          <p:spPr>
            <a:xfrm>
              <a:off x="569762" y="671266"/>
              <a:ext cx="1766836" cy="666975"/>
            </a:xfrm>
            <a:custGeom>
              <a:avLst/>
              <a:gdLst/>
              <a:ahLst/>
              <a:cxnLst/>
              <a:rect l="l" t="t" r="r" b="b"/>
              <a:pathLst>
                <a:path w="2354461" h="888801">
                  <a:moveTo>
                    <a:pt x="98422" y="739378"/>
                  </a:moveTo>
                  <a:cubicBezTo>
                    <a:pt x="55826" y="739378"/>
                    <a:pt x="34528" y="746664"/>
                    <a:pt x="34528" y="761237"/>
                  </a:cubicBezTo>
                  <a:cubicBezTo>
                    <a:pt x="34528" y="783574"/>
                    <a:pt x="90041" y="794742"/>
                    <a:pt x="201067" y="794742"/>
                  </a:cubicBezTo>
                  <a:cubicBezTo>
                    <a:pt x="265478" y="794742"/>
                    <a:pt x="320024" y="792940"/>
                    <a:pt x="364703" y="789338"/>
                  </a:cubicBezTo>
                  <a:cubicBezTo>
                    <a:pt x="234466" y="756031"/>
                    <a:pt x="145706" y="739378"/>
                    <a:pt x="98422" y="739378"/>
                  </a:cubicBezTo>
                  <a:close/>
                  <a:moveTo>
                    <a:pt x="1840064" y="521493"/>
                  </a:moveTo>
                  <a:cubicBezTo>
                    <a:pt x="1808321" y="521493"/>
                    <a:pt x="1764475" y="555178"/>
                    <a:pt x="1708528" y="622548"/>
                  </a:cubicBezTo>
                  <a:cubicBezTo>
                    <a:pt x="1652581" y="689917"/>
                    <a:pt x="1624608" y="743809"/>
                    <a:pt x="1624608" y="784222"/>
                  </a:cubicBezTo>
                  <a:cubicBezTo>
                    <a:pt x="1624608" y="801554"/>
                    <a:pt x="1631711" y="810220"/>
                    <a:pt x="1645918" y="810220"/>
                  </a:cubicBezTo>
                  <a:cubicBezTo>
                    <a:pt x="1668683" y="810220"/>
                    <a:pt x="1711908" y="767323"/>
                    <a:pt x="1775594" y="681530"/>
                  </a:cubicBezTo>
                  <a:cubicBezTo>
                    <a:pt x="1828130" y="610459"/>
                    <a:pt x="1854398" y="562669"/>
                    <a:pt x="1854398" y="538162"/>
                  </a:cubicBezTo>
                  <a:cubicBezTo>
                    <a:pt x="1854398" y="527050"/>
                    <a:pt x="1849620" y="521493"/>
                    <a:pt x="1840064" y="521493"/>
                  </a:cubicBezTo>
                  <a:close/>
                  <a:moveTo>
                    <a:pt x="1158106" y="520303"/>
                  </a:moveTo>
                  <a:cubicBezTo>
                    <a:pt x="1126970" y="520303"/>
                    <a:pt x="1086902" y="552786"/>
                    <a:pt x="1037904" y="617753"/>
                  </a:cubicBezTo>
                  <a:cubicBezTo>
                    <a:pt x="988905" y="682719"/>
                    <a:pt x="964406" y="737037"/>
                    <a:pt x="964406" y="780706"/>
                  </a:cubicBezTo>
                  <a:cubicBezTo>
                    <a:pt x="964406" y="785426"/>
                    <a:pt x="964949" y="789557"/>
                    <a:pt x="966034" y="793097"/>
                  </a:cubicBezTo>
                  <a:lnTo>
                    <a:pt x="966062" y="793146"/>
                  </a:lnTo>
                  <a:lnTo>
                    <a:pt x="971624" y="792128"/>
                  </a:lnTo>
                  <a:cubicBezTo>
                    <a:pt x="978818" y="794993"/>
                    <a:pt x="983434" y="799470"/>
                    <a:pt x="985475" y="805560"/>
                  </a:cubicBezTo>
                  <a:lnTo>
                    <a:pt x="984268" y="808068"/>
                  </a:lnTo>
                  <a:lnTo>
                    <a:pt x="990460" y="809029"/>
                  </a:lnTo>
                  <a:cubicBezTo>
                    <a:pt x="1028480" y="809029"/>
                    <a:pt x="1070462" y="778755"/>
                    <a:pt x="1116406" y="718207"/>
                  </a:cubicBezTo>
                  <a:cubicBezTo>
                    <a:pt x="1105114" y="708335"/>
                    <a:pt x="1099468" y="695151"/>
                    <a:pt x="1099468" y="678656"/>
                  </a:cubicBezTo>
                  <a:cubicBezTo>
                    <a:pt x="1099468" y="656877"/>
                    <a:pt x="1108039" y="634580"/>
                    <a:pt x="1125182" y="611762"/>
                  </a:cubicBezTo>
                  <a:cubicBezTo>
                    <a:pt x="1142326" y="588945"/>
                    <a:pt x="1160115" y="577537"/>
                    <a:pt x="1178551" y="577537"/>
                  </a:cubicBezTo>
                  <a:lnTo>
                    <a:pt x="1191558" y="580412"/>
                  </a:lnTo>
                  <a:lnTo>
                    <a:pt x="1190120" y="575158"/>
                  </a:lnTo>
                  <a:cubicBezTo>
                    <a:pt x="1189266" y="569563"/>
                    <a:pt x="1188839" y="563054"/>
                    <a:pt x="1188839" y="555631"/>
                  </a:cubicBezTo>
                  <a:cubicBezTo>
                    <a:pt x="1188839" y="532079"/>
                    <a:pt x="1178595" y="520303"/>
                    <a:pt x="1158106" y="520303"/>
                  </a:cubicBezTo>
                  <a:close/>
                  <a:moveTo>
                    <a:pt x="1123643" y="78581"/>
                  </a:moveTo>
                  <a:cubicBezTo>
                    <a:pt x="1098789" y="78581"/>
                    <a:pt x="1062450" y="106592"/>
                    <a:pt x="1014626" y="162613"/>
                  </a:cubicBezTo>
                  <a:cubicBezTo>
                    <a:pt x="970722" y="214188"/>
                    <a:pt x="921996" y="292624"/>
                    <a:pt x="868449" y="397920"/>
                  </a:cubicBezTo>
                  <a:cubicBezTo>
                    <a:pt x="921048" y="346084"/>
                    <a:pt x="977078" y="285362"/>
                    <a:pt x="1036541" y="215754"/>
                  </a:cubicBezTo>
                  <a:cubicBezTo>
                    <a:pt x="1096004" y="146146"/>
                    <a:pt x="1125736" y="100732"/>
                    <a:pt x="1125736" y="79511"/>
                  </a:cubicBezTo>
                  <a:cubicBezTo>
                    <a:pt x="1125736" y="78891"/>
                    <a:pt x="1125038" y="78581"/>
                    <a:pt x="1123643" y="78581"/>
                  </a:cubicBezTo>
                  <a:close/>
                  <a:moveTo>
                    <a:pt x="632566" y="0"/>
                  </a:moveTo>
                  <a:cubicBezTo>
                    <a:pt x="686987" y="0"/>
                    <a:pt x="730797" y="14366"/>
                    <a:pt x="763995" y="43099"/>
                  </a:cubicBezTo>
                  <a:cubicBezTo>
                    <a:pt x="797193" y="71833"/>
                    <a:pt x="813792" y="110436"/>
                    <a:pt x="813792" y="158911"/>
                  </a:cubicBezTo>
                  <a:cubicBezTo>
                    <a:pt x="813792" y="241591"/>
                    <a:pt x="775315" y="326760"/>
                    <a:pt x="698362" y="414416"/>
                  </a:cubicBezTo>
                  <a:cubicBezTo>
                    <a:pt x="621408" y="502073"/>
                    <a:pt x="546100" y="545901"/>
                    <a:pt x="472436" y="545901"/>
                  </a:cubicBezTo>
                  <a:cubicBezTo>
                    <a:pt x="439558" y="545901"/>
                    <a:pt x="411733" y="535505"/>
                    <a:pt x="388962" y="514712"/>
                  </a:cubicBezTo>
                  <a:cubicBezTo>
                    <a:pt x="366191" y="493920"/>
                    <a:pt x="354806" y="468067"/>
                    <a:pt x="354806" y="437154"/>
                  </a:cubicBezTo>
                  <a:cubicBezTo>
                    <a:pt x="354806" y="413261"/>
                    <a:pt x="362410" y="392373"/>
                    <a:pt x="377619" y="374488"/>
                  </a:cubicBezTo>
                  <a:cubicBezTo>
                    <a:pt x="392827" y="356604"/>
                    <a:pt x="411231" y="347662"/>
                    <a:pt x="432829" y="347662"/>
                  </a:cubicBezTo>
                  <a:cubicBezTo>
                    <a:pt x="465348" y="347662"/>
                    <a:pt x="481608" y="363475"/>
                    <a:pt x="481608" y="395101"/>
                  </a:cubicBezTo>
                  <a:cubicBezTo>
                    <a:pt x="481608" y="410889"/>
                    <a:pt x="475768" y="424977"/>
                    <a:pt x="464088" y="437364"/>
                  </a:cubicBezTo>
                  <a:cubicBezTo>
                    <a:pt x="452408" y="449751"/>
                    <a:pt x="438903" y="455944"/>
                    <a:pt x="423574" y="455944"/>
                  </a:cubicBezTo>
                  <a:cubicBezTo>
                    <a:pt x="416822" y="455944"/>
                    <a:pt x="410939" y="455142"/>
                    <a:pt x="405925" y="453538"/>
                  </a:cubicBezTo>
                  <a:lnTo>
                    <a:pt x="393629" y="446404"/>
                  </a:lnTo>
                  <a:lnTo>
                    <a:pt x="397659" y="466110"/>
                  </a:lnTo>
                  <a:cubicBezTo>
                    <a:pt x="401622" y="474899"/>
                    <a:pt x="407566" y="482792"/>
                    <a:pt x="415491" y="489788"/>
                  </a:cubicBezTo>
                  <a:cubicBezTo>
                    <a:pt x="431341" y="503781"/>
                    <a:pt x="451535" y="510778"/>
                    <a:pt x="476073" y="510778"/>
                  </a:cubicBezTo>
                  <a:cubicBezTo>
                    <a:pt x="536652" y="510778"/>
                    <a:pt x="602131" y="470163"/>
                    <a:pt x="672508" y="388934"/>
                  </a:cubicBezTo>
                  <a:cubicBezTo>
                    <a:pt x="742885" y="307705"/>
                    <a:pt x="778073" y="231449"/>
                    <a:pt x="778073" y="160167"/>
                  </a:cubicBezTo>
                  <a:cubicBezTo>
                    <a:pt x="778073" y="123636"/>
                    <a:pt x="765542" y="93563"/>
                    <a:pt x="740480" y="69949"/>
                  </a:cubicBezTo>
                  <a:cubicBezTo>
                    <a:pt x="715418" y="46335"/>
                    <a:pt x="683106" y="34528"/>
                    <a:pt x="643542" y="34528"/>
                  </a:cubicBezTo>
                  <a:cubicBezTo>
                    <a:pt x="544323" y="34528"/>
                    <a:pt x="448675" y="84843"/>
                    <a:pt x="356597" y="185472"/>
                  </a:cubicBezTo>
                  <a:cubicBezTo>
                    <a:pt x="264519" y="286102"/>
                    <a:pt x="218480" y="390717"/>
                    <a:pt x="218480" y="499318"/>
                  </a:cubicBezTo>
                  <a:cubicBezTo>
                    <a:pt x="218480" y="548549"/>
                    <a:pt x="233993" y="586976"/>
                    <a:pt x="265021" y="614599"/>
                  </a:cubicBezTo>
                  <a:cubicBezTo>
                    <a:pt x="296048" y="642223"/>
                    <a:pt x="339378" y="656034"/>
                    <a:pt x="395008" y="656034"/>
                  </a:cubicBezTo>
                  <a:cubicBezTo>
                    <a:pt x="443712" y="656034"/>
                    <a:pt x="492438" y="643881"/>
                    <a:pt x="541185" y="619576"/>
                  </a:cubicBezTo>
                  <a:cubicBezTo>
                    <a:pt x="589933" y="595270"/>
                    <a:pt x="649991" y="552909"/>
                    <a:pt x="721361" y="492491"/>
                  </a:cubicBezTo>
                  <a:cubicBezTo>
                    <a:pt x="782293" y="390376"/>
                    <a:pt x="826399" y="319717"/>
                    <a:pt x="853678" y="280513"/>
                  </a:cubicBezTo>
                  <a:cubicBezTo>
                    <a:pt x="880672" y="241594"/>
                    <a:pt x="912753" y="202564"/>
                    <a:pt x="949923" y="163422"/>
                  </a:cubicBezTo>
                  <a:cubicBezTo>
                    <a:pt x="1024269" y="85430"/>
                    <a:pt x="1082238" y="46434"/>
                    <a:pt x="1123829" y="46434"/>
                  </a:cubicBezTo>
                  <a:cubicBezTo>
                    <a:pt x="1148119" y="46434"/>
                    <a:pt x="1160264" y="57410"/>
                    <a:pt x="1160264" y="79362"/>
                  </a:cubicBezTo>
                  <a:cubicBezTo>
                    <a:pt x="1160264" y="109791"/>
                    <a:pt x="1125682" y="165053"/>
                    <a:pt x="1056517" y="245148"/>
                  </a:cubicBezTo>
                  <a:cubicBezTo>
                    <a:pt x="987352" y="325242"/>
                    <a:pt x="921172" y="388469"/>
                    <a:pt x="857975" y="434829"/>
                  </a:cubicBezTo>
                  <a:cubicBezTo>
                    <a:pt x="809464" y="541160"/>
                    <a:pt x="758692" y="619443"/>
                    <a:pt x="705659" y="669675"/>
                  </a:cubicBezTo>
                  <a:cubicBezTo>
                    <a:pt x="652627" y="719908"/>
                    <a:pt x="584067" y="752884"/>
                    <a:pt x="499979" y="768604"/>
                  </a:cubicBezTo>
                  <a:cubicBezTo>
                    <a:pt x="647740" y="801917"/>
                    <a:pt x="736719" y="821943"/>
                    <a:pt x="766916" y="828684"/>
                  </a:cubicBezTo>
                  <a:cubicBezTo>
                    <a:pt x="797113" y="835425"/>
                    <a:pt x="825922" y="838795"/>
                    <a:pt x="853343" y="838795"/>
                  </a:cubicBezTo>
                  <a:cubicBezTo>
                    <a:pt x="872086" y="838795"/>
                    <a:pt x="890022" y="835334"/>
                    <a:pt x="907149" y="828412"/>
                  </a:cubicBezTo>
                  <a:lnTo>
                    <a:pt x="928291" y="817474"/>
                  </a:lnTo>
                  <a:lnTo>
                    <a:pt x="920948" y="810397"/>
                  </a:lnTo>
                  <a:cubicBezTo>
                    <a:pt x="902295" y="788686"/>
                    <a:pt x="892969" y="762883"/>
                    <a:pt x="892969" y="732988"/>
                  </a:cubicBezTo>
                  <a:cubicBezTo>
                    <a:pt x="892969" y="668979"/>
                    <a:pt x="932284" y="615156"/>
                    <a:pt x="1010915" y="571518"/>
                  </a:cubicBezTo>
                  <a:cubicBezTo>
                    <a:pt x="1071513" y="516340"/>
                    <a:pt x="1121026" y="488751"/>
                    <a:pt x="1159455" y="488751"/>
                  </a:cubicBezTo>
                  <a:cubicBezTo>
                    <a:pt x="1201269" y="488751"/>
                    <a:pt x="1222176" y="510592"/>
                    <a:pt x="1222176" y="554273"/>
                  </a:cubicBezTo>
                  <a:cubicBezTo>
                    <a:pt x="1222176" y="601532"/>
                    <a:pt x="1198637" y="654295"/>
                    <a:pt x="1151558" y="712561"/>
                  </a:cubicBezTo>
                  <a:cubicBezTo>
                    <a:pt x="1153108" y="711389"/>
                    <a:pt x="1157694" y="710803"/>
                    <a:pt x="1165315" y="710803"/>
                  </a:cubicBezTo>
                  <a:cubicBezTo>
                    <a:pt x="1180377" y="710803"/>
                    <a:pt x="1198762" y="703242"/>
                    <a:pt x="1220470" y="688120"/>
                  </a:cubicBezTo>
                  <a:cubicBezTo>
                    <a:pt x="1242177" y="672999"/>
                    <a:pt x="1260264" y="654273"/>
                    <a:pt x="1274731" y="631943"/>
                  </a:cubicBezTo>
                  <a:cubicBezTo>
                    <a:pt x="1281298" y="623627"/>
                    <a:pt x="1287493" y="619469"/>
                    <a:pt x="1293316" y="619469"/>
                  </a:cubicBezTo>
                  <a:lnTo>
                    <a:pt x="1294724" y="619919"/>
                  </a:lnTo>
                  <a:lnTo>
                    <a:pt x="1296460" y="617306"/>
                  </a:lnTo>
                  <a:cubicBezTo>
                    <a:pt x="1324155" y="580679"/>
                    <a:pt x="1361173" y="549281"/>
                    <a:pt x="1407514" y="523112"/>
                  </a:cubicBezTo>
                  <a:cubicBezTo>
                    <a:pt x="1447226" y="500205"/>
                    <a:pt x="1479978" y="488751"/>
                    <a:pt x="1505768" y="488751"/>
                  </a:cubicBezTo>
                  <a:cubicBezTo>
                    <a:pt x="1542926" y="488751"/>
                    <a:pt x="1561505" y="509826"/>
                    <a:pt x="1561505" y="551975"/>
                  </a:cubicBezTo>
                  <a:cubicBezTo>
                    <a:pt x="1561505" y="581158"/>
                    <a:pt x="1551482" y="610559"/>
                    <a:pt x="1531437" y="640179"/>
                  </a:cubicBezTo>
                  <a:cubicBezTo>
                    <a:pt x="1511391" y="669799"/>
                    <a:pt x="1490114" y="684609"/>
                    <a:pt x="1467603" y="684609"/>
                  </a:cubicBezTo>
                  <a:cubicBezTo>
                    <a:pt x="1442098" y="684609"/>
                    <a:pt x="1429345" y="671903"/>
                    <a:pt x="1429345" y="646490"/>
                  </a:cubicBezTo>
                  <a:cubicBezTo>
                    <a:pt x="1429345" y="620948"/>
                    <a:pt x="1449437" y="598382"/>
                    <a:pt x="1489621" y="578792"/>
                  </a:cubicBezTo>
                  <a:cubicBezTo>
                    <a:pt x="1512937" y="567333"/>
                    <a:pt x="1524595" y="553002"/>
                    <a:pt x="1524595" y="535800"/>
                  </a:cubicBezTo>
                  <a:cubicBezTo>
                    <a:pt x="1524595" y="526262"/>
                    <a:pt x="1519023" y="521493"/>
                    <a:pt x="1507880" y="521493"/>
                  </a:cubicBezTo>
                  <a:cubicBezTo>
                    <a:pt x="1479826" y="521493"/>
                    <a:pt x="1443253" y="552182"/>
                    <a:pt x="1398161" y="613558"/>
                  </a:cubicBezTo>
                  <a:cubicBezTo>
                    <a:pt x="1353069" y="674934"/>
                    <a:pt x="1330523" y="726185"/>
                    <a:pt x="1330523" y="767311"/>
                  </a:cubicBezTo>
                  <a:cubicBezTo>
                    <a:pt x="1330523" y="795917"/>
                    <a:pt x="1343474" y="810220"/>
                    <a:pt x="1369377" y="810220"/>
                  </a:cubicBezTo>
                  <a:cubicBezTo>
                    <a:pt x="1419185" y="810220"/>
                    <a:pt x="1489301" y="750667"/>
                    <a:pt x="1579727" y="631561"/>
                  </a:cubicBezTo>
                  <a:cubicBezTo>
                    <a:pt x="1586275" y="623518"/>
                    <a:pt x="1593078" y="619497"/>
                    <a:pt x="1600135" y="619497"/>
                  </a:cubicBezTo>
                  <a:lnTo>
                    <a:pt x="1603939" y="621579"/>
                  </a:lnTo>
                  <a:lnTo>
                    <a:pt x="1624707" y="599628"/>
                  </a:lnTo>
                  <a:cubicBezTo>
                    <a:pt x="1651893" y="574203"/>
                    <a:pt x="1687234" y="550087"/>
                    <a:pt x="1730732" y="527279"/>
                  </a:cubicBezTo>
                  <a:cubicBezTo>
                    <a:pt x="1772552" y="501594"/>
                    <a:pt x="1808652" y="488751"/>
                    <a:pt x="1839032" y="488751"/>
                  </a:cubicBezTo>
                  <a:cubicBezTo>
                    <a:pt x="1863384" y="488751"/>
                    <a:pt x="1878604" y="497568"/>
                    <a:pt x="1884692" y="515200"/>
                  </a:cubicBezTo>
                  <a:lnTo>
                    <a:pt x="1886928" y="530310"/>
                  </a:lnTo>
                  <a:lnTo>
                    <a:pt x="1894098" y="493514"/>
                  </a:lnTo>
                  <a:cubicBezTo>
                    <a:pt x="1910717" y="496236"/>
                    <a:pt x="1923135" y="497597"/>
                    <a:pt x="1931352" y="497597"/>
                  </a:cubicBezTo>
                  <a:cubicBezTo>
                    <a:pt x="1941274" y="497597"/>
                    <a:pt x="1959080" y="496236"/>
                    <a:pt x="1984772" y="493514"/>
                  </a:cubicBezTo>
                  <a:lnTo>
                    <a:pt x="1869765" y="688218"/>
                  </a:lnTo>
                  <a:cubicBezTo>
                    <a:pt x="1842058" y="742063"/>
                    <a:pt x="1828205" y="777562"/>
                    <a:pt x="1828205" y="794714"/>
                  </a:cubicBezTo>
                  <a:cubicBezTo>
                    <a:pt x="1828205" y="805051"/>
                    <a:pt x="1831615" y="810220"/>
                    <a:pt x="1838437" y="810220"/>
                  </a:cubicBezTo>
                  <a:cubicBezTo>
                    <a:pt x="1850529" y="810220"/>
                    <a:pt x="1873086" y="793038"/>
                    <a:pt x="1906107" y="758674"/>
                  </a:cubicBezTo>
                  <a:cubicBezTo>
                    <a:pt x="1939128" y="724311"/>
                    <a:pt x="1972825" y="681806"/>
                    <a:pt x="2007198" y="631161"/>
                  </a:cubicBezTo>
                  <a:cubicBezTo>
                    <a:pt x="2009530" y="627273"/>
                    <a:pt x="2012076" y="624357"/>
                    <a:pt x="2014837" y="622413"/>
                  </a:cubicBezTo>
                  <a:lnTo>
                    <a:pt x="2023656" y="619532"/>
                  </a:lnTo>
                  <a:lnTo>
                    <a:pt x="2026323" y="614982"/>
                  </a:lnTo>
                  <a:cubicBezTo>
                    <a:pt x="2041405" y="589387"/>
                    <a:pt x="2059872" y="558417"/>
                    <a:pt x="2081724" y="522070"/>
                  </a:cubicBezTo>
                  <a:cubicBezTo>
                    <a:pt x="2151313" y="406263"/>
                    <a:pt x="2212066" y="302685"/>
                    <a:pt x="2263983" y="211336"/>
                  </a:cubicBezTo>
                  <a:cubicBezTo>
                    <a:pt x="2280335" y="214449"/>
                    <a:pt x="2292663" y="216005"/>
                    <a:pt x="2300966" y="216005"/>
                  </a:cubicBezTo>
                  <a:cubicBezTo>
                    <a:pt x="2314609" y="216005"/>
                    <a:pt x="2332440" y="213670"/>
                    <a:pt x="2354461" y="209001"/>
                  </a:cubicBezTo>
                  <a:cubicBezTo>
                    <a:pt x="2190762" y="491359"/>
                    <a:pt x="2095466" y="656341"/>
                    <a:pt x="2068571" y="703947"/>
                  </a:cubicBezTo>
                  <a:cubicBezTo>
                    <a:pt x="2041677" y="751554"/>
                    <a:pt x="2028230" y="782191"/>
                    <a:pt x="2028230" y="795858"/>
                  </a:cubicBezTo>
                  <a:cubicBezTo>
                    <a:pt x="2028230" y="805433"/>
                    <a:pt x="2031445" y="810220"/>
                    <a:pt x="2037875" y="810220"/>
                  </a:cubicBezTo>
                  <a:cubicBezTo>
                    <a:pt x="2066388" y="810220"/>
                    <a:pt x="2122726" y="750627"/>
                    <a:pt x="2206888" y="631440"/>
                  </a:cubicBezTo>
                  <a:cubicBezTo>
                    <a:pt x="2210863" y="623478"/>
                    <a:pt x="2217170" y="619497"/>
                    <a:pt x="2225808" y="619497"/>
                  </a:cubicBezTo>
                  <a:cubicBezTo>
                    <a:pt x="2234750" y="621704"/>
                    <a:pt x="2239221" y="626839"/>
                    <a:pt x="2239221" y="634900"/>
                  </a:cubicBezTo>
                  <a:cubicBezTo>
                    <a:pt x="2239221" y="640469"/>
                    <a:pt x="2236149" y="646326"/>
                    <a:pt x="2230003" y="652471"/>
                  </a:cubicBezTo>
                  <a:lnTo>
                    <a:pt x="2205763" y="685753"/>
                  </a:lnTo>
                  <a:cubicBezTo>
                    <a:pt x="2129916" y="790559"/>
                    <a:pt x="2072335" y="842962"/>
                    <a:pt x="2033020" y="842962"/>
                  </a:cubicBezTo>
                  <a:cubicBezTo>
                    <a:pt x="2012525" y="842962"/>
                    <a:pt x="1995887" y="835405"/>
                    <a:pt x="1983107" y="820289"/>
                  </a:cubicBezTo>
                  <a:cubicBezTo>
                    <a:pt x="1970326" y="805174"/>
                    <a:pt x="1963936" y="786380"/>
                    <a:pt x="1963936" y="763907"/>
                  </a:cubicBezTo>
                  <a:lnTo>
                    <a:pt x="1966887" y="737509"/>
                  </a:lnTo>
                  <a:lnTo>
                    <a:pt x="1954039" y="752903"/>
                  </a:lnTo>
                  <a:cubicBezTo>
                    <a:pt x="1904163" y="812942"/>
                    <a:pt x="1863992" y="842962"/>
                    <a:pt x="1833525" y="842962"/>
                  </a:cubicBezTo>
                  <a:cubicBezTo>
                    <a:pt x="1811852" y="842962"/>
                    <a:pt x="1794335" y="835014"/>
                    <a:pt x="1780975" y="819117"/>
                  </a:cubicBezTo>
                  <a:cubicBezTo>
                    <a:pt x="1767615" y="803220"/>
                    <a:pt x="1760934" y="783657"/>
                    <a:pt x="1760934" y="760428"/>
                  </a:cubicBezTo>
                  <a:lnTo>
                    <a:pt x="1765073" y="732604"/>
                  </a:lnTo>
                  <a:lnTo>
                    <a:pt x="1761360" y="739906"/>
                  </a:lnTo>
                  <a:cubicBezTo>
                    <a:pt x="1743356" y="772831"/>
                    <a:pt x="1726043" y="796960"/>
                    <a:pt x="1709421" y="812294"/>
                  </a:cubicBezTo>
                  <a:cubicBezTo>
                    <a:pt x="1687258" y="832740"/>
                    <a:pt x="1664705" y="842962"/>
                    <a:pt x="1641760" y="842962"/>
                  </a:cubicBezTo>
                  <a:cubicBezTo>
                    <a:pt x="1617123" y="842962"/>
                    <a:pt x="1596794" y="832856"/>
                    <a:pt x="1580773" y="812643"/>
                  </a:cubicBezTo>
                  <a:cubicBezTo>
                    <a:pt x="1564753" y="792430"/>
                    <a:pt x="1556742" y="767435"/>
                    <a:pt x="1556742" y="737657"/>
                  </a:cubicBezTo>
                  <a:cubicBezTo>
                    <a:pt x="1556742" y="727728"/>
                    <a:pt x="1557648" y="717945"/>
                    <a:pt x="1559461" y="708307"/>
                  </a:cubicBezTo>
                  <a:lnTo>
                    <a:pt x="1560453" y="704842"/>
                  </a:lnTo>
                  <a:lnTo>
                    <a:pt x="1548036" y="718910"/>
                  </a:lnTo>
                  <a:cubicBezTo>
                    <a:pt x="1541797" y="725900"/>
                    <a:pt x="1535112" y="733319"/>
                    <a:pt x="1527981" y="741164"/>
                  </a:cubicBezTo>
                  <a:cubicBezTo>
                    <a:pt x="1465827" y="809029"/>
                    <a:pt x="1411827" y="842962"/>
                    <a:pt x="1365982" y="842962"/>
                  </a:cubicBezTo>
                  <a:cubicBezTo>
                    <a:pt x="1335255" y="842962"/>
                    <a:pt x="1309063" y="831368"/>
                    <a:pt x="1287405" y="808178"/>
                  </a:cubicBezTo>
                  <a:cubicBezTo>
                    <a:pt x="1265748" y="784989"/>
                    <a:pt x="1254919" y="757395"/>
                    <a:pt x="1254919" y="725397"/>
                  </a:cubicBezTo>
                  <a:cubicBezTo>
                    <a:pt x="1254919" y="716539"/>
                    <a:pt x="1255784" y="707643"/>
                    <a:pt x="1257515" y="698710"/>
                  </a:cubicBezTo>
                  <a:lnTo>
                    <a:pt x="1258185" y="696394"/>
                  </a:lnTo>
                  <a:lnTo>
                    <a:pt x="1242980" y="709850"/>
                  </a:lnTo>
                  <a:cubicBezTo>
                    <a:pt x="1216363" y="730329"/>
                    <a:pt x="1190890" y="740568"/>
                    <a:pt x="1166561" y="740568"/>
                  </a:cubicBezTo>
                  <a:cubicBezTo>
                    <a:pt x="1152379" y="740568"/>
                    <a:pt x="1143028" y="738234"/>
                    <a:pt x="1138507" y="733564"/>
                  </a:cubicBezTo>
                  <a:cubicBezTo>
                    <a:pt x="1088799" y="806496"/>
                    <a:pt x="1039155" y="842962"/>
                    <a:pt x="989577" y="842962"/>
                  </a:cubicBezTo>
                  <a:cubicBezTo>
                    <a:pt x="982802" y="842962"/>
                    <a:pt x="976291" y="842284"/>
                    <a:pt x="970044" y="840927"/>
                  </a:cubicBezTo>
                  <a:lnTo>
                    <a:pt x="960751" y="837766"/>
                  </a:lnTo>
                  <a:lnTo>
                    <a:pt x="949077" y="847697"/>
                  </a:lnTo>
                  <a:cubicBezTo>
                    <a:pt x="908949" y="875100"/>
                    <a:pt x="851170" y="888801"/>
                    <a:pt x="775739" y="888801"/>
                  </a:cubicBezTo>
                  <a:cubicBezTo>
                    <a:pt x="721435" y="888801"/>
                    <a:pt x="669360" y="883698"/>
                    <a:pt x="619516" y="873491"/>
                  </a:cubicBezTo>
                  <a:cubicBezTo>
                    <a:pt x="569671" y="863284"/>
                    <a:pt x="494894" y="842122"/>
                    <a:pt x="395185" y="810006"/>
                  </a:cubicBezTo>
                  <a:cubicBezTo>
                    <a:pt x="331617" y="822849"/>
                    <a:pt x="264933" y="829270"/>
                    <a:pt x="195132" y="829270"/>
                  </a:cubicBezTo>
                  <a:cubicBezTo>
                    <a:pt x="65044" y="829270"/>
                    <a:pt x="0" y="806661"/>
                    <a:pt x="0" y="761442"/>
                  </a:cubicBezTo>
                  <a:cubicBezTo>
                    <a:pt x="0" y="718554"/>
                    <a:pt x="50651" y="697111"/>
                    <a:pt x="151953" y="697111"/>
                  </a:cubicBezTo>
                  <a:cubicBezTo>
                    <a:pt x="224954" y="697111"/>
                    <a:pt x="332612" y="715711"/>
                    <a:pt x="474929" y="752912"/>
                  </a:cubicBezTo>
                  <a:cubicBezTo>
                    <a:pt x="513972" y="737341"/>
                    <a:pt x="549625" y="713618"/>
                    <a:pt x="581890" y="681744"/>
                  </a:cubicBezTo>
                  <a:cubicBezTo>
                    <a:pt x="614155" y="649870"/>
                    <a:pt x="654847" y="602124"/>
                    <a:pt x="703966" y="538506"/>
                  </a:cubicBezTo>
                  <a:cubicBezTo>
                    <a:pt x="599297" y="639877"/>
                    <a:pt x="494906" y="690562"/>
                    <a:pt x="390795" y="690562"/>
                  </a:cubicBezTo>
                  <a:cubicBezTo>
                    <a:pt x="318855" y="690562"/>
                    <a:pt x="261435" y="669208"/>
                    <a:pt x="218535" y="626501"/>
                  </a:cubicBezTo>
                  <a:cubicBezTo>
                    <a:pt x="175636" y="583794"/>
                    <a:pt x="154186" y="526253"/>
                    <a:pt x="154186" y="453879"/>
                  </a:cubicBezTo>
                  <a:cubicBezTo>
                    <a:pt x="154186" y="344924"/>
                    <a:pt x="205280" y="242039"/>
                    <a:pt x="307469" y="145223"/>
                  </a:cubicBezTo>
                  <a:cubicBezTo>
                    <a:pt x="409659" y="48408"/>
                    <a:pt x="518024" y="0"/>
                    <a:pt x="632566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xmlns="" id="{8A1510FD-37CF-4068-AD52-D76E30454AA6}"/>
                </a:ext>
              </a:extLst>
            </p:cNvPr>
            <p:cNvSpPr/>
            <p:nvPr/>
          </p:nvSpPr>
          <p:spPr>
            <a:xfrm>
              <a:off x="944703" y="1360247"/>
              <a:ext cx="1678420" cy="666977"/>
            </a:xfrm>
            <a:custGeom>
              <a:avLst/>
              <a:gdLst/>
              <a:ahLst/>
              <a:cxnLst/>
              <a:rect l="l" t="t" r="r" b="b"/>
              <a:pathLst>
                <a:path w="1782026" h="708148">
                  <a:moveTo>
                    <a:pt x="1512310" y="429965"/>
                  </a:moveTo>
                  <a:cubicBezTo>
                    <a:pt x="1486443" y="429965"/>
                    <a:pt x="1450448" y="458036"/>
                    <a:pt x="1404326" y="514179"/>
                  </a:cubicBezTo>
                  <a:cubicBezTo>
                    <a:pt x="1358203" y="570322"/>
                    <a:pt x="1335141" y="615135"/>
                    <a:pt x="1335141" y="648617"/>
                  </a:cubicBezTo>
                  <a:cubicBezTo>
                    <a:pt x="1335141" y="663754"/>
                    <a:pt x="1340592" y="671322"/>
                    <a:pt x="1351494" y="671322"/>
                  </a:cubicBezTo>
                  <a:cubicBezTo>
                    <a:pt x="1374028" y="671322"/>
                    <a:pt x="1415951" y="627604"/>
                    <a:pt x="1477265" y="540169"/>
                  </a:cubicBezTo>
                  <a:cubicBezTo>
                    <a:pt x="1509913" y="493069"/>
                    <a:pt x="1526237" y="461627"/>
                    <a:pt x="1526237" y="445843"/>
                  </a:cubicBezTo>
                  <a:cubicBezTo>
                    <a:pt x="1526237" y="435257"/>
                    <a:pt x="1521595" y="429965"/>
                    <a:pt x="1512310" y="429965"/>
                  </a:cubicBezTo>
                  <a:close/>
                  <a:moveTo>
                    <a:pt x="1207261" y="428969"/>
                  </a:moveTo>
                  <a:cubicBezTo>
                    <a:pt x="1181234" y="428969"/>
                    <a:pt x="1147740" y="456123"/>
                    <a:pt x="1106780" y="510431"/>
                  </a:cubicBezTo>
                  <a:cubicBezTo>
                    <a:pt x="1065820" y="564739"/>
                    <a:pt x="1045340" y="610145"/>
                    <a:pt x="1045340" y="646650"/>
                  </a:cubicBezTo>
                  <a:cubicBezTo>
                    <a:pt x="1045340" y="662434"/>
                    <a:pt x="1052600" y="670327"/>
                    <a:pt x="1067120" y="670327"/>
                  </a:cubicBezTo>
                  <a:cubicBezTo>
                    <a:pt x="1098902" y="670327"/>
                    <a:pt x="1133996" y="645019"/>
                    <a:pt x="1172403" y="594405"/>
                  </a:cubicBezTo>
                  <a:cubicBezTo>
                    <a:pt x="1162963" y="586152"/>
                    <a:pt x="1158243" y="575132"/>
                    <a:pt x="1158243" y="561343"/>
                  </a:cubicBezTo>
                  <a:cubicBezTo>
                    <a:pt x="1158243" y="543137"/>
                    <a:pt x="1165409" y="524498"/>
                    <a:pt x="1179739" y="505424"/>
                  </a:cubicBezTo>
                  <a:cubicBezTo>
                    <a:pt x="1194070" y="486350"/>
                    <a:pt x="1208941" y="476813"/>
                    <a:pt x="1224352" y="476813"/>
                  </a:cubicBezTo>
                  <a:lnTo>
                    <a:pt x="1235226" y="479217"/>
                  </a:lnTo>
                  <a:lnTo>
                    <a:pt x="1234023" y="474825"/>
                  </a:lnTo>
                  <a:cubicBezTo>
                    <a:pt x="1233309" y="470147"/>
                    <a:pt x="1232952" y="464706"/>
                    <a:pt x="1232952" y="458501"/>
                  </a:cubicBezTo>
                  <a:cubicBezTo>
                    <a:pt x="1232952" y="438813"/>
                    <a:pt x="1224389" y="428969"/>
                    <a:pt x="1207261" y="428969"/>
                  </a:cubicBezTo>
                  <a:close/>
                  <a:moveTo>
                    <a:pt x="902461" y="428969"/>
                  </a:moveTo>
                  <a:cubicBezTo>
                    <a:pt x="876433" y="428969"/>
                    <a:pt x="842940" y="456123"/>
                    <a:pt x="801980" y="510431"/>
                  </a:cubicBezTo>
                  <a:cubicBezTo>
                    <a:pt x="761020" y="564739"/>
                    <a:pt x="740540" y="610145"/>
                    <a:pt x="740540" y="646650"/>
                  </a:cubicBezTo>
                  <a:cubicBezTo>
                    <a:pt x="740540" y="662434"/>
                    <a:pt x="747800" y="670327"/>
                    <a:pt x="762320" y="670327"/>
                  </a:cubicBezTo>
                  <a:cubicBezTo>
                    <a:pt x="794102" y="670327"/>
                    <a:pt x="829196" y="645019"/>
                    <a:pt x="867603" y="594405"/>
                  </a:cubicBezTo>
                  <a:cubicBezTo>
                    <a:pt x="858163" y="586152"/>
                    <a:pt x="853443" y="575132"/>
                    <a:pt x="853443" y="561343"/>
                  </a:cubicBezTo>
                  <a:cubicBezTo>
                    <a:pt x="853443" y="543137"/>
                    <a:pt x="860609" y="524498"/>
                    <a:pt x="874939" y="505424"/>
                  </a:cubicBezTo>
                  <a:cubicBezTo>
                    <a:pt x="889270" y="486350"/>
                    <a:pt x="904141" y="476813"/>
                    <a:pt x="919552" y="476813"/>
                  </a:cubicBezTo>
                  <a:lnTo>
                    <a:pt x="930426" y="479217"/>
                  </a:lnTo>
                  <a:lnTo>
                    <a:pt x="929223" y="474825"/>
                  </a:lnTo>
                  <a:cubicBezTo>
                    <a:pt x="928509" y="470147"/>
                    <a:pt x="928152" y="464706"/>
                    <a:pt x="928152" y="458501"/>
                  </a:cubicBezTo>
                  <a:cubicBezTo>
                    <a:pt x="928152" y="438813"/>
                    <a:pt x="919589" y="428969"/>
                    <a:pt x="902461" y="428969"/>
                  </a:cubicBezTo>
                  <a:close/>
                  <a:moveTo>
                    <a:pt x="716086" y="361523"/>
                  </a:moveTo>
                  <a:cubicBezTo>
                    <a:pt x="703680" y="361523"/>
                    <a:pt x="692200" y="369842"/>
                    <a:pt x="681645" y="386480"/>
                  </a:cubicBezTo>
                  <a:lnTo>
                    <a:pt x="674438" y="400133"/>
                  </a:lnTo>
                  <a:lnTo>
                    <a:pt x="695028" y="398329"/>
                  </a:lnTo>
                  <a:cubicBezTo>
                    <a:pt x="702322" y="396880"/>
                    <a:pt x="708645" y="394707"/>
                    <a:pt x="713994" y="391809"/>
                  </a:cubicBezTo>
                  <a:cubicBezTo>
                    <a:pt x="724694" y="386014"/>
                    <a:pt x="730043" y="379576"/>
                    <a:pt x="730043" y="372495"/>
                  </a:cubicBezTo>
                  <a:cubicBezTo>
                    <a:pt x="730043" y="365180"/>
                    <a:pt x="725391" y="361523"/>
                    <a:pt x="716086" y="361523"/>
                  </a:cubicBezTo>
                  <a:close/>
                  <a:moveTo>
                    <a:pt x="1704852" y="170746"/>
                  </a:moveTo>
                  <a:cubicBezTo>
                    <a:pt x="1719569" y="174002"/>
                    <a:pt x="1731686" y="175630"/>
                    <a:pt x="1741203" y="175630"/>
                  </a:cubicBezTo>
                  <a:cubicBezTo>
                    <a:pt x="1744702" y="175630"/>
                    <a:pt x="1758310" y="174979"/>
                    <a:pt x="1782026" y="173678"/>
                  </a:cubicBezTo>
                  <a:cubicBezTo>
                    <a:pt x="1658926" y="378122"/>
                    <a:pt x="1581620" y="507074"/>
                    <a:pt x="1550108" y="560534"/>
                  </a:cubicBezTo>
                  <a:cubicBezTo>
                    <a:pt x="1518933" y="613829"/>
                    <a:pt x="1503345" y="646756"/>
                    <a:pt x="1503345" y="659316"/>
                  </a:cubicBezTo>
                  <a:cubicBezTo>
                    <a:pt x="1503345" y="667320"/>
                    <a:pt x="1506520" y="671322"/>
                    <a:pt x="1512870" y="671322"/>
                  </a:cubicBezTo>
                  <a:cubicBezTo>
                    <a:pt x="1538934" y="671322"/>
                    <a:pt x="1586545" y="621018"/>
                    <a:pt x="1655702" y="520411"/>
                  </a:cubicBezTo>
                  <a:cubicBezTo>
                    <a:pt x="1659108" y="514730"/>
                    <a:pt x="1663478" y="511889"/>
                    <a:pt x="1668812" y="511889"/>
                  </a:cubicBezTo>
                  <a:cubicBezTo>
                    <a:pt x="1677733" y="511889"/>
                    <a:pt x="1682194" y="516620"/>
                    <a:pt x="1682194" y="526080"/>
                  </a:cubicBezTo>
                  <a:cubicBezTo>
                    <a:pt x="1681173" y="529133"/>
                    <a:pt x="1679203" y="532767"/>
                    <a:pt x="1676284" y="536981"/>
                  </a:cubicBezTo>
                  <a:lnTo>
                    <a:pt x="1654209" y="567275"/>
                  </a:lnTo>
                  <a:cubicBezTo>
                    <a:pt x="1590801" y="654887"/>
                    <a:pt x="1542659" y="698692"/>
                    <a:pt x="1509783" y="698692"/>
                  </a:cubicBezTo>
                  <a:cubicBezTo>
                    <a:pt x="1491666" y="698692"/>
                    <a:pt x="1477023" y="692048"/>
                    <a:pt x="1465855" y="678759"/>
                  </a:cubicBezTo>
                  <a:cubicBezTo>
                    <a:pt x="1454686" y="665471"/>
                    <a:pt x="1449102" y="648793"/>
                    <a:pt x="1449102" y="628727"/>
                  </a:cubicBezTo>
                  <a:cubicBezTo>
                    <a:pt x="1449102" y="609485"/>
                    <a:pt x="1454936" y="592471"/>
                    <a:pt x="1466605" y="577687"/>
                  </a:cubicBezTo>
                  <a:cubicBezTo>
                    <a:pt x="1419894" y="658357"/>
                    <a:pt x="1380847" y="698692"/>
                    <a:pt x="1349464" y="698692"/>
                  </a:cubicBezTo>
                  <a:cubicBezTo>
                    <a:pt x="1328874" y="698692"/>
                    <a:pt x="1311884" y="690244"/>
                    <a:pt x="1298495" y="673348"/>
                  </a:cubicBezTo>
                  <a:cubicBezTo>
                    <a:pt x="1285105" y="656451"/>
                    <a:pt x="1278410" y="635556"/>
                    <a:pt x="1278410" y="610664"/>
                  </a:cubicBezTo>
                  <a:lnTo>
                    <a:pt x="1282647" y="583493"/>
                  </a:lnTo>
                  <a:lnTo>
                    <a:pt x="1278211" y="587419"/>
                  </a:lnTo>
                  <a:cubicBezTo>
                    <a:pt x="1255961" y="604538"/>
                    <a:pt x="1234667" y="613098"/>
                    <a:pt x="1214329" y="613098"/>
                  </a:cubicBezTo>
                  <a:cubicBezTo>
                    <a:pt x="1202474" y="613098"/>
                    <a:pt x="1194657" y="611146"/>
                    <a:pt x="1190878" y="607243"/>
                  </a:cubicBezTo>
                  <a:cubicBezTo>
                    <a:pt x="1149325" y="668209"/>
                    <a:pt x="1107826" y="698692"/>
                    <a:pt x="1066381" y="698692"/>
                  </a:cubicBezTo>
                  <a:cubicBezTo>
                    <a:pt x="1043728" y="698692"/>
                    <a:pt x="1024605" y="689618"/>
                    <a:pt x="1009012" y="671470"/>
                  </a:cubicBezTo>
                  <a:cubicBezTo>
                    <a:pt x="993419" y="653321"/>
                    <a:pt x="985623" y="631752"/>
                    <a:pt x="985623" y="606760"/>
                  </a:cubicBezTo>
                  <a:lnTo>
                    <a:pt x="991239" y="571642"/>
                  </a:lnTo>
                  <a:lnTo>
                    <a:pt x="973411" y="587419"/>
                  </a:lnTo>
                  <a:cubicBezTo>
                    <a:pt x="951160" y="604538"/>
                    <a:pt x="929867" y="613098"/>
                    <a:pt x="909529" y="613098"/>
                  </a:cubicBezTo>
                  <a:cubicBezTo>
                    <a:pt x="897674" y="613098"/>
                    <a:pt x="889857" y="611146"/>
                    <a:pt x="886078" y="607243"/>
                  </a:cubicBezTo>
                  <a:cubicBezTo>
                    <a:pt x="844525" y="668209"/>
                    <a:pt x="803026" y="698692"/>
                    <a:pt x="761581" y="698692"/>
                  </a:cubicBezTo>
                  <a:cubicBezTo>
                    <a:pt x="738928" y="698692"/>
                    <a:pt x="719805" y="689618"/>
                    <a:pt x="704212" y="671470"/>
                  </a:cubicBezTo>
                  <a:cubicBezTo>
                    <a:pt x="688620" y="653321"/>
                    <a:pt x="680823" y="631752"/>
                    <a:pt x="680823" y="606760"/>
                  </a:cubicBezTo>
                  <a:cubicBezTo>
                    <a:pt x="680823" y="553253"/>
                    <a:pt x="713688" y="508261"/>
                    <a:pt x="779419" y="471782"/>
                  </a:cubicBezTo>
                  <a:cubicBezTo>
                    <a:pt x="830075" y="425657"/>
                    <a:pt x="871465" y="402594"/>
                    <a:pt x="903589" y="402594"/>
                  </a:cubicBezTo>
                  <a:cubicBezTo>
                    <a:pt x="938543" y="402594"/>
                    <a:pt x="956020" y="420852"/>
                    <a:pt x="956020" y="457366"/>
                  </a:cubicBezTo>
                  <a:cubicBezTo>
                    <a:pt x="956020" y="496872"/>
                    <a:pt x="936343" y="540978"/>
                    <a:pt x="896987" y="589685"/>
                  </a:cubicBezTo>
                  <a:cubicBezTo>
                    <a:pt x="898283" y="588705"/>
                    <a:pt x="902117" y="588215"/>
                    <a:pt x="908487" y="588215"/>
                  </a:cubicBezTo>
                  <a:cubicBezTo>
                    <a:pt x="921079" y="588215"/>
                    <a:pt x="936448" y="581895"/>
                    <a:pt x="954593" y="569254"/>
                  </a:cubicBezTo>
                  <a:cubicBezTo>
                    <a:pt x="972739" y="556614"/>
                    <a:pt x="987859" y="540960"/>
                    <a:pt x="999953" y="522293"/>
                  </a:cubicBezTo>
                  <a:cubicBezTo>
                    <a:pt x="1005443" y="515342"/>
                    <a:pt x="1010621" y="511866"/>
                    <a:pt x="1015489" y="511866"/>
                  </a:cubicBezTo>
                  <a:cubicBezTo>
                    <a:pt x="1019623" y="511866"/>
                    <a:pt x="1022723" y="512858"/>
                    <a:pt x="1024790" y="514842"/>
                  </a:cubicBezTo>
                  <a:lnTo>
                    <a:pt x="1025528" y="516967"/>
                  </a:lnTo>
                  <a:lnTo>
                    <a:pt x="1041083" y="500737"/>
                  </a:lnTo>
                  <a:cubicBezTo>
                    <a:pt x="1053408" y="490554"/>
                    <a:pt x="1067786" y="480902"/>
                    <a:pt x="1084219" y="471782"/>
                  </a:cubicBezTo>
                  <a:cubicBezTo>
                    <a:pt x="1134875" y="425657"/>
                    <a:pt x="1176265" y="402594"/>
                    <a:pt x="1208389" y="402594"/>
                  </a:cubicBezTo>
                  <a:cubicBezTo>
                    <a:pt x="1243343" y="402594"/>
                    <a:pt x="1260820" y="420852"/>
                    <a:pt x="1260820" y="457366"/>
                  </a:cubicBezTo>
                  <a:cubicBezTo>
                    <a:pt x="1260820" y="496872"/>
                    <a:pt x="1241143" y="540978"/>
                    <a:pt x="1201787" y="589685"/>
                  </a:cubicBezTo>
                  <a:cubicBezTo>
                    <a:pt x="1203083" y="588705"/>
                    <a:pt x="1206917" y="588215"/>
                    <a:pt x="1213287" y="588215"/>
                  </a:cubicBezTo>
                  <a:cubicBezTo>
                    <a:pt x="1225879" y="588215"/>
                    <a:pt x="1241248" y="581895"/>
                    <a:pt x="1259393" y="569254"/>
                  </a:cubicBezTo>
                  <a:cubicBezTo>
                    <a:pt x="1277539" y="556614"/>
                    <a:pt x="1292659" y="540960"/>
                    <a:pt x="1304753" y="522293"/>
                  </a:cubicBezTo>
                  <a:cubicBezTo>
                    <a:pt x="1307498" y="518817"/>
                    <a:pt x="1310165" y="516211"/>
                    <a:pt x="1312754" y="514473"/>
                  </a:cubicBezTo>
                  <a:lnTo>
                    <a:pt x="1319303" y="512207"/>
                  </a:lnTo>
                  <a:lnTo>
                    <a:pt x="1337146" y="491740"/>
                  </a:lnTo>
                  <a:cubicBezTo>
                    <a:pt x="1350199" y="479631"/>
                    <a:pt x="1365426" y="467891"/>
                    <a:pt x="1382830" y="456519"/>
                  </a:cubicBezTo>
                  <a:cubicBezTo>
                    <a:pt x="1437617" y="420569"/>
                    <a:pt x="1481138" y="402594"/>
                    <a:pt x="1513391" y="402594"/>
                  </a:cubicBezTo>
                  <a:cubicBezTo>
                    <a:pt x="1540534" y="402594"/>
                    <a:pt x="1554105" y="415670"/>
                    <a:pt x="1554105" y="441823"/>
                  </a:cubicBezTo>
                  <a:lnTo>
                    <a:pt x="1552848" y="449743"/>
                  </a:lnTo>
                  <a:close/>
                  <a:moveTo>
                    <a:pt x="473687" y="95960"/>
                  </a:moveTo>
                  <a:cubicBezTo>
                    <a:pt x="406023" y="105089"/>
                    <a:pt x="340432" y="139718"/>
                    <a:pt x="276915" y="199847"/>
                  </a:cubicBezTo>
                  <a:cubicBezTo>
                    <a:pt x="213398" y="259976"/>
                    <a:pt x="181640" y="319177"/>
                    <a:pt x="181640" y="377448"/>
                  </a:cubicBezTo>
                  <a:cubicBezTo>
                    <a:pt x="181640" y="397773"/>
                    <a:pt x="187920" y="414842"/>
                    <a:pt x="200480" y="428654"/>
                  </a:cubicBezTo>
                  <a:cubicBezTo>
                    <a:pt x="213040" y="442467"/>
                    <a:pt x="228486" y="449373"/>
                    <a:pt x="246815" y="449373"/>
                  </a:cubicBezTo>
                  <a:cubicBezTo>
                    <a:pt x="300234" y="449373"/>
                    <a:pt x="353403" y="416574"/>
                    <a:pt x="406322" y="350975"/>
                  </a:cubicBezTo>
                  <a:cubicBezTo>
                    <a:pt x="459241" y="285377"/>
                    <a:pt x="485700" y="218984"/>
                    <a:pt x="485700" y="151797"/>
                  </a:cubicBezTo>
                  <a:cubicBezTo>
                    <a:pt x="485700" y="131653"/>
                    <a:pt x="481696" y="113040"/>
                    <a:pt x="473687" y="95960"/>
                  </a:cubicBezTo>
                  <a:close/>
                  <a:moveTo>
                    <a:pt x="1072710" y="82111"/>
                  </a:moveTo>
                  <a:cubicBezTo>
                    <a:pt x="1003486" y="82111"/>
                    <a:pt x="941980" y="90154"/>
                    <a:pt x="888193" y="106239"/>
                  </a:cubicBezTo>
                  <a:lnTo>
                    <a:pt x="945344" y="114046"/>
                  </a:lnTo>
                  <a:cubicBezTo>
                    <a:pt x="999054" y="126596"/>
                    <a:pt x="1048497" y="132871"/>
                    <a:pt x="1093673" y="132871"/>
                  </a:cubicBezTo>
                  <a:cubicBezTo>
                    <a:pt x="1115912" y="132871"/>
                    <a:pt x="1134435" y="129993"/>
                    <a:pt x="1149242" y="124236"/>
                  </a:cubicBezTo>
                  <a:cubicBezTo>
                    <a:pt x="1164050" y="118480"/>
                    <a:pt x="1171454" y="113466"/>
                    <a:pt x="1171454" y="109194"/>
                  </a:cubicBezTo>
                  <a:cubicBezTo>
                    <a:pt x="1171454" y="103917"/>
                    <a:pt x="1162153" y="98084"/>
                    <a:pt x="1143551" y="91695"/>
                  </a:cubicBezTo>
                  <a:cubicBezTo>
                    <a:pt x="1124949" y="85306"/>
                    <a:pt x="1101335" y="82111"/>
                    <a:pt x="1072710" y="82111"/>
                  </a:cubicBezTo>
                  <a:close/>
                  <a:moveTo>
                    <a:pt x="355520" y="0"/>
                  </a:moveTo>
                  <a:cubicBezTo>
                    <a:pt x="419130" y="0"/>
                    <a:pt x="464097" y="20313"/>
                    <a:pt x="490420" y="60938"/>
                  </a:cubicBezTo>
                  <a:cubicBezTo>
                    <a:pt x="520911" y="52162"/>
                    <a:pt x="559497" y="47774"/>
                    <a:pt x="606177" y="47774"/>
                  </a:cubicBezTo>
                  <a:cubicBezTo>
                    <a:pt x="635196" y="47774"/>
                    <a:pt x="662556" y="50177"/>
                    <a:pt x="688257" y="54982"/>
                  </a:cubicBezTo>
                  <a:cubicBezTo>
                    <a:pt x="713958" y="59787"/>
                    <a:pt x="771718" y="73003"/>
                    <a:pt x="861538" y="94630"/>
                  </a:cubicBezTo>
                  <a:cubicBezTo>
                    <a:pt x="933406" y="66710"/>
                    <a:pt x="1001560" y="52750"/>
                    <a:pt x="1066000" y="52750"/>
                  </a:cubicBezTo>
                  <a:cubicBezTo>
                    <a:pt x="1104536" y="52750"/>
                    <a:pt x="1136722" y="57427"/>
                    <a:pt x="1162558" y="66782"/>
                  </a:cubicBezTo>
                  <a:cubicBezTo>
                    <a:pt x="1188394" y="76136"/>
                    <a:pt x="1201312" y="89910"/>
                    <a:pt x="1201312" y="108106"/>
                  </a:cubicBezTo>
                  <a:cubicBezTo>
                    <a:pt x="1201312" y="128732"/>
                    <a:pt x="1183988" y="145149"/>
                    <a:pt x="1149340" y="157357"/>
                  </a:cubicBezTo>
                  <a:cubicBezTo>
                    <a:pt x="1114691" y="169565"/>
                    <a:pt x="1074232" y="175668"/>
                    <a:pt x="1027961" y="175668"/>
                  </a:cubicBezTo>
                  <a:cubicBezTo>
                    <a:pt x="968467" y="175668"/>
                    <a:pt x="897179" y="166672"/>
                    <a:pt x="814099" y="148679"/>
                  </a:cubicBezTo>
                  <a:cubicBezTo>
                    <a:pt x="776459" y="166828"/>
                    <a:pt x="740613" y="195472"/>
                    <a:pt x="706561" y="234612"/>
                  </a:cubicBezTo>
                  <a:cubicBezTo>
                    <a:pt x="672508" y="273752"/>
                    <a:pt x="635750" y="326294"/>
                    <a:pt x="596286" y="392237"/>
                  </a:cubicBezTo>
                  <a:cubicBezTo>
                    <a:pt x="611511" y="394114"/>
                    <a:pt x="622752" y="395899"/>
                    <a:pt x="630009" y="397594"/>
                  </a:cubicBezTo>
                  <a:cubicBezTo>
                    <a:pt x="647971" y="355632"/>
                    <a:pt x="676062" y="334650"/>
                    <a:pt x="714282" y="334650"/>
                  </a:cubicBezTo>
                  <a:cubicBezTo>
                    <a:pt x="744364" y="334650"/>
                    <a:pt x="759404" y="346910"/>
                    <a:pt x="759404" y="371429"/>
                  </a:cubicBezTo>
                  <a:cubicBezTo>
                    <a:pt x="759404" y="389526"/>
                    <a:pt x="750452" y="403755"/>
                    <a:pt x="732547" y="414118"/>
                  </a:cubicBezTo>
                  <a:cubicBezTo>
                    <a:pt x="714642" y="424480"/>
                    <a:pt x="692145" y="429661"/>
                    <a:pt x="665054" y="429661"/>
                  </a:cubicBezTo>
                  <a:lnTo>
                    <a:pt x="660708" y="429661"/>
                  </a:lnTo>
                  <a:cubicBezTo>
                    <a:pt x="662185" y="427697"/>
                    <a:pt x="658911" y="435651"/>
                    <a:pt x="650887" y="453525"/>
                  </a:cubicBezTo>
                  <a:cubicBezTo>
                    <a:pt x="643344" y="471025"/>
                    <a:pt x="631152" y="487030"/>
                    <a:pt x="614310" y="501540"/>
                  </a:cubicBezTo>
                  <a:cubicBezTo>
                    <a:pt x="597468" y="516049"/>
                    <a:pt x="581051" y="523304"/>
                    <a:pt x="565059" y="523304"/>
                  </a:cubicBezTo>
                  <a:cubicBezTo>
                    <a:pt x="553872" y="523304"/>
                    <a:pt x="548279" y="519012"/>
                    <a:pt x="548279" y="510427"/>
                  </a:cubicBezTo>
                  <a:cubicBezTo>
                    <a:pt x="548279" y="503875"/>
                    <a:pt x="552237" y="499412"/>
                    <a:pt x="560152" y="497038"/>
                  </a:cubicBezTo>
                  <a:cubicBezTo>
                    <a:pt x="579674" y="491097"/>
                    <a:pt x="600104" y="467036"/>
                    <a:pt x="621440" y="424856"/>
                  </a:cubicBezTo>
                  <a:cubicBezTo>
                    <a:pt x="616816" y="424695"/>
                    <a:pt x="606304" y="423210"/>
                    <a:pt x="589902" y="420401"/>
                  </a:cubicBezTo>
                  <a:lnTo>
                    <a:pt x="586543" y="418449"/>
                  </a:lnTo>
                  <a:cubicBezTo>
                    <a:pt x="585366" y="417257"/>
                    <a:pt x="580387" y="424050"/>
                    <a:pt x="571606" y="438829"/>
                  </a:cubicBezTo>
                  <a:cubicBezTo>
                    <a:pt x="542421" y="496473"/>
                    <a:pt x="518908" y="536298"/>
                    <a:pt x="501065" y="558306"/>
                  </a:cubicBezTo>
                  <a:cubicBezTo>
                    <a:pt x="483222" y="580314"/>
                    <a:pt x="459035" y="602054"/>
                    <a:pt x="428502" y="623525"/>
                  </a:cubicBezTo>
                  <a:cubicBezTo>
                    <a:pt x="348185" y="679940"/>
                    <a:pt x="264928" y="708148"/>
                    <a:pt x="178732" y="708148"/>
                  </a:cubicBezTo>
                  <a:cubicBezTo>
                    <a:pt x="127153" y="708148"/>
                    <a:pt x="84470" y="697091"/>
                    <a:pt x="50682" y="674977"/>
                  </a:cubicBezTo>
                  <a:cubicBezTo>
                    <a:pt x="16894" y="652862"/>
                    <a:pt x="0" y="623704"/>
                    <a:pt x="0" y="587500"/>
                  </a:cubicBezTo>
                  <a:cubicBezTo>
                    <a:pt x="0" y="568844"/>
                    <a:pt x="5686" y="552687"/>
                    <a:pt x="17059" y="539030"/>
                  </a:cubicBezTo>
                  <a:cubicBezTo>
                    <a:pt x="28433" y="525374"/>
                    <a:pt x="42351" y="518545"/>
                    <a:pt x="58815" y="518545"/>
                  </a:cubicBezTo>
                  <a:cubicBezTo>
                    <a:pt x="87284" y="518545"/>
                    <a:pt x="101519" y="532739"/>
                    <a:pt x="101519" y="561125"/>
                  </a:cubicBezTo>
                  <a:cubicBezTo>
                    <a:pt x="101519" y="573722"/>
                    <a:pt x="97254" y="584700"/>
                    <a:pt x="88724" y="594059"/>
                  </a:cubicBezTo>
                  <a:cubicBezTo>
                    <a:pt x="80194" y="603418"/>
                    <a:pt x="69605" y="608098"/>
                    <a:pt x="56957" y="608098"/>
                  </a:cubicBezTo>
                  <a:cubicBezTo>
                    <a:pt x="51319" y="608098"/>
                    <a:pt x="46386" y="607391"/>
                    <a:pt x="42158" y="605977"/>
                  </a:cubicBezTo>
                  <a:lnTo>
                    <a:pt x="32891" y="600398"/>
                  </a:lnTo>
                  <a:lnTo>
                    <a:pt x="33784" y="606797"/>
                  </a:lnTo>
                  <a:cubicBezTo>
                    <a:pt x="38650" y="623619"/>
                    <a:pt x="50814" y="638639"/>
                    <a:pt x="70276" y="651856"/>
                  </a:cubicBezTo>
                  <a:cubicBezTo>
                    <a:pt x="96226" y="669478"/>
                    <a:pt x="128368" y="678289"/>
                    <a:pt x="166703" y="678289"/>
                  </a:cubicBezTo>
                  <a:cubicBezTo>
                    <a:pt x="227861" y="678289"/>
                    <a:pt x="283147" y="659846"/>
                    <a:pt x="332562" y="622961"/>
                  </a:cubicBezTo>
                  <a:cubicBezTo>
                    <a:pt x="381976" y="586076"/>
                    <a:pt x="436840" y="521311"/>
                    <a:pt x="497154" y="428666"/>
                  </a:cubicBezTo>
                  <a:cubicBezTo>
                    <a:pt x="499735" y="424962"/>
                    <a:pt x="502735" y="421608"/>
                    <a:pt x="506154" y="418602"/>
                  </a:cubicBezTo>
                  <a:lnTo>
                    <a:pt x="517549" y="410715"/>
                  </a:lnTo>
                  <a:lnTo>
                    <a:pt x="496204" y="412870"/>
                  </a:lnTo>
                  <a:cubicBezTo>
                    <a:pt x="475943" y="417341"/>
                    <a:pt x="461335" y="428518"/>
                    <a:pt x="452381" y="446402"/>
                  </a:cubicBezTo>
                  <a:cubicBezTo>
                    <a:pt x="449287" y="455049"/>
                    <a:pt x="444277" y="459372"/>
                    <a:pt x="437351" y="459372"/>
                  </a:cubicBezTo>
                  <a:cubicBezTo>
                    <a:pt x="428113" y="459372"/>
                    <a:pt x="423495" y="454756"/>
                    <a:pt x="423495" y="445524"/>
                  </a:cubicBezTo>
                  <a:cubicBezTo>
                    <a:pt x="423495" y="428816"/>
                    <a:pt x="433817" y="413964"/>
                    <a:pt x="454461" y="400965"/>
                  </a:cubicBezTo>
                  <a:cubicBezTo>
                    <a:pt x="475106" y="387967"/>
                    <a:pt x="496635" y="381468"/>
                    <a:pt x="519050" y="381468"/>
                  </a:cubicBezTo>
                  <a:lnTo>
                    <a:pt x="527743" y="381468"/>
                  </a:lnTo>
                  <a:cubicBezTo>
                    <a:pt x="612094" y="254076"/>
                    <a:pt x="699918" y="173271"/>
                    <a:pt x="791215" y="139053"/>
                  </a:cubicBezTo>
                  <a:cubicBezTo>
                    <a:pt x="771884" y="137985"/>
                    <a:pt x="748324" y="133770"/>
                    <a:pt x="720534" y="126409"/>
                  </a:cubicBezTo>
                  <a:cubicBezTo>
                    <a:pt x="634234" y="103844"/>
                    <a:pt x="567521" y="92562"/>
                    <a:pt x="520395" y="92562"/>
                  </a:cubicBezTo>
                  <a:cubicBezTo>
                    <a:pt x="511075" y="92562"/>
                    <a:pt x="505290" y="92507"/>
                    <a:pt x="503040" y="92399"/>
                  </a:cubicBezTo>
                  <a:cubicBezTo>
                    <a:pt x="517026" y="112164"/>
                    <a:pt x="524019" y="139618"/>
                    <a:pt x="524019" y="174759"/>
                  </a:cubicBezTo>
                  <a:cubicBezTo>
                    <a:pt x="524019" y="247990"/>
                    <a:pt x="495343" y="317043"/>
                    <a:pt x="437992" y="381919"/>
                  </a:cubicBezTo>
                  <a:cubicBezTo>
                    <a:pt x="380642" y="446794"/>
                    <a:pt x="318816" y="479231"/>
                    <a:pt x="252515" y="479231"/>
                  </a:cubicBezTo>
                  <a:cubicBezTo>
                    <a:pt x="222921" y="479231"/>
                    <a:pt x="198899" y="469924"/>
                    <a:pt x="180450" y="451309"/>
                  </a:cubicBezTo>
                  <a:cubicBezTo>
                    <a:pt x="162001" y="432694"/>
                    <a:pt x="152776" y="408452"/>
                    <a:pt x="152776" y="378583"/>
                  </a:cubicBezTo>
                  <a:cubicBezTo>
                    <a:pt x="152776" y="314413"/>
                    <a:pt x="185595" y="250047"/>
                    <a:pt x="251232" y="185485"/>
                  </a:cubicBezTo>
                  <a:cubicBezTo>
                    <a:pt x="316869" y="120924"/>
                    <a:pt x="387379" y="81176"/>
                    <a:pt x="462762" y="66241"/>
                  </a:cubicBezTo>
                  <a:cubicBezTo>
                    <a:pt x="441037" y="40659"/>
                    <a:pt x="406456" y="27868"/>
                    <a:pt x="359019" y="27868"/>
                  </a:cubicBezTo>
                  <a:cubicBezTo>
                    <a:pt x="278758" y="27868"/>
                    <a:pt x="205586" y="67501"/>
                    <a:pt x="139503" y="146766"/>
                  </a:cubicBezTo>
                  <a:cubicBezTo>
                    <a:pt x="132075" y="154184"/>
                    <a:pt x="126520" y="157893"/>
                    <a:pt x="122840" y="157893"/>
                  </a:cubicBezTo>
                  <a:cubicBezTo>
                    <a:pt x="115831" y="157893"/>
                    <a:pt x="111213" y="154008"/>
                    <a:pt x="108984" y="146237"/>
                  </a:cubicBezTo>
                  <a:cubicBezTo>
                    <a:pt x="108984" y="136399"/>
                    <a:pt x="123680" y="117841"/>
                    <a:pt x="153072" y="90564"/>
                  </a:cubicBezTo>
                  <a:cubicBezTo>
                    <a:pt x="218170" y="30188"/>
                    <a:pt x="285652" y="0"/>
                    <a:pt x="355520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45" name="그룹 30">
            <a:extLst>
              <a:ext uri="{FF2B5EF4-FFF2-40B4-BE49-F238E27FC236}">
                <a16:creationId xmlns:a16="http://schemas.microsoft.com/office/drawing/2014/main" xmlns="" id="{F9EF262B-1D42-4892-969F-9C1755BE281C}"/>
              </a:ext>
            </a:extLst>
          </p:cNvPr>
          <p:cNvGrpSpPr/>
          <p:nvPr/>
        </p:nvGrpSpPr>
        <p:grpSpPr>
          <a:xfrm>
            <a:off x="3546212" y="4212889"/>
            <a:ext cx="501921" cy="524031"/>
            <a:chOff x="-2765399" y="4983810"/>
            <a:chExt cx="2559184" cy="2671920"/>
          </a:xfrm>
          <a:solidFill>
            <a:schemeClr val="accent3"/>
          </a:solidFill>
        </p:grpSpPr>
        <p:sp>
          <p:nvSpPr>
            <p:cNvPr id="46" name="Freeform 18">
              <a:extLst>
                <a:ext uri="{FF2B5EF4-FFF2-40B4-BE49-F238E27FC236}">
                  <a16:creationId xmlns:a16="http://schemas.microsoft.com/office/drawing/2014/main" xmlns="" id="{A2B3E25A-89B9-4F21-AF10-89944D280223}"/>
                </a:ext>
              </a:extLst>
            </p:cNvPr>
            <p:cNvSpPr/>
            <p:nvPr/>
          </p:nvSpPr>
          <p:spPr>
            <a:xfrm rot="2641289">
              <a:off x="-1645446" y="4983810"/>
              <a:ext cx="1439231" cy="1391912"/>
            </a:xfrm>
            <a:custGeom>
              <a:avLst/>
              <a:gdLst/>
              <a:ahLst/>
              <a:cxnLst/>
              <a:rect l="l" t="t" r="r" b="b"/>
              <a:pathLst>
                <a:path w="4563041" h="4413028">
                  <a:moveTo>
                    <a:pt x="1658854" y="700255"/>
                  </a:moveTo>
                  <a:cubicBezTo>
                    <a:pt x="1197696" y="1371211"/>
                    <a:pt x="1496559" y="2059981"/>
                    <a:pt x="1623229" y="2469679"/>
                  </a:cubicBezTo>
                  <a:cubicBezTo>
                    <a:pt x="1245198" y="2398427"/>
                    <a:pt x="843415" y="2327174"/>
                    <a:pt x="465384" y="1964977"/>
                  </a:cubicBezTo>
                  <a:cubicBezTo>
                    <a:pt x="774143" y="2501345"/>
                    <a:pt x="1255093" y="2515201"/>
                    <a:pt x="1587603" y="2594369"/>
                  </a:cubicBezTo>
                  <a:cubicBezTo>
                    <a:pt x="1409473" y="3039693"/>
                    <a:pt x="1563852" y="3455330"/>
                    <a:pt x="1730106" y="3859091"/>
                  </a:cubicBezTo>
                  <a:cubicBezTo>
                    <a:pt x="1595519" y="3465226"/>
                    <a:pt x="1544059" y="2970421"/>
                    <a:pt x="1736043" y="2600307"/>
                  </a:cubicBezTo>
                  <a:cubicBezTo>
                    <a:pt x="2044802" y="3130738"/>
                    <a:pt x="2810761" y="3298972"/>
                    <a:pt x="3339213" y="3354390"/>
                  </a:cubicBezTo>
                  <a:cubicBezTo>
                    <a:pt x="2751385" y="3245533"/>
                    <a:pt x="2092304" y="2952608"/>
                    <a:pt x="1825109" y="2511242"/>
                  </a:cubicBezTo>
                  <a:lnTo>
                    <a:pt x="3612345" y="1383086"/>
                  </a:lnTo>
                  <a:lnTo>
                    <a:pt x="1736044" y="2434053"/>
                  </a:lnTo>
                  <a:cubicBezTo>
                    <a:pt x="1411452" y="1798723"/>
                    <a:pt x="1419368" y="1199019"/>
                    <a:pt x="1658854" y="700255"/>
                  </a:cubicBezTo>
                  <a:close/>
                  <a:moveTo>
                    <a:pt x="2233909" y="0"/>
                  </a:moveTo>
                  <a:cubicBezTo>
                    <a:pt x="2467233" y="1806805"/>
                    <a:pt x="2077102" y="1155417"/>
                    <a:pt x="1882914" y="1893443"/>
                  </a:cubicBezTo>
                  <a:cubicBezTo>
                    <a:pt x="2512642" y="1924327"/>
                    <a:pt x="2322974" y="945807"/>
                    <a:pt x="2887388" y="733246"/>
                  </a:cubicBezTo>
                  <a:cubicBezTo>
                    <a:pt x="2830028" y="877206"/>
                    <a:pt x="2808293" y="1015229"/>
                    <a:pt x="2816247" y="1135439"/>
                  </a:cubicBezTo>
                  <a:cubicBezTo>
                    <a:pt x="3129337" y="625471"/>
                    <a:pt x="3460241" y="928965"/>
                    <a:pt x="4563041" y="810883"/>
                  </a:cubicBezTo>
                  <a:cubicBezTo>
                    <a:pt x="3889322" y="1343144"/>
                    <a:pt x="4278444" y="2112912"/>
                    <a:pt x="3343467" y="2140472"/>
                  </a:cubicBezTo>
                  <a:cubicBezTo>
                    <a:pt x="3501618" y="2209483"/>
                    <a:pt x="3618205" y="2266620"/>
                    <a:pt x="3829795" y="2311880"/>
                  </a:cubicBezTo>
                  <a:cubicBezTo>
                    <a:pt x="3569732" y="2557453"/>
                    <a:pt x="3262169" y="2512080"/>
                    <a:pt x="2622097" y="2389517"/>
                  </a:cubicBezTo>
                  <a:cubicBezTo>
                    <a:pt x="2509767" y="2369650"/>
                    <a:pt x="2397436" y="2415097"/>
                    <a:pt x="2302920" y="2579299"/>
                  </a:cubicBezTo>
                  <a:cubicBezTo>
                    <a:pt x="2487884" y="2842647"/>
                    <a:pt x="3266614" y="2209409"/>
                    <a:pt x="4140346" y="3262466"/>
                  </a:cubicBezTo>
                  <a:cubicBezTo>
                    <a:pt x="3752157" y="3403364"/>
                    <a:pt x="3785543" y="4007399"/>
                    <a:pt x="2975780" y="3631721"/>
                  </a:cubicBezTo>
                  <a:cubicBezTo>
                    <a:pt x="2895976" y="3835245"/>
                    <a:pt x="3071493" y="3943766"/>
                    <a:pt x="3217320" y="4028536"/>
                  </a:cubicBezTo>
                  <a:cubicBezTo>
                    <a:pt x="2958527" y="3996906"/>
                    <a:pt x="2693797" y="4250284"/>
                    <a:pt x="2440942" y="3933646"/>
                  </a:cubicBezTo>
                  <a:cubicBezTo>
                    <a:pt x="2297169" y="3720861"/>
                    <a:pt x="2384964" y="3258694"/>
                    <a:pt x="2009622" y="3295291"/>
                  </a:cubicBezTo>
                  <a:cubicBezTo>
                    <a:pt x="1754582" y="3405624"/>
                    <a:pt x="1937083" y="3548389"/>
                    <a:pt x="2121990" y="3770304"/>
                  </a:cubicBezTo>
                  <a:cubicBezTo>
                    <a:pt x="2200019" y="3867528"/>
                    <a:pt x="2192774" y="4111028"/>
                    <a:pt x="2299671" y="4413028"/>
                  </a:cubicBezTo>
                  <a:lnTo>
                    <a:pt x="1837093" y="4270076"/>
                  </a:lnTo>
                  <a:cubicBezTo>
                    <a:pt x="1555484" y="4205994"/>
                    <a:pt x="982929" y="3963783"/>
                    <a:pt x="974452" y="3490002"/>
                  </a:cubicBezTo>
                  <a:cubicBezTo>
                    <a:pt x="982406" y="3259218"/>
                    <a:pt x="1376307" y="3123434"/>
                    <a:pt x="1336761" y="2803585"/>
                  </a:cubicBezTo>
                  <a:cubicBezTo>
                    <a:pt x="985954" y="3102746"/>
                    <a:pt x="688585" y="3247528"/>
                    <a:pt x="284339" y="3416061"/>
                  </a:cubicBezTo>
                  <a:lnTo>
                    <a:pt x="90189" y="3296411"/>
                  </a:lnTo>
                  <a:cubicBezTo>
                    <a:pt x="514191" y="3104128"/>
                    <a:pt x="837251" y="3048411"/>
                    <a:pt x="1219689" y="2642372"/>
                  </a:cubicBezTo>
                  <a:cubicBezTo>
                    <a:pt x="937892" y="2487993"/>
                    <a:pt x="632345" y="2719562"/>
                    <a:pt x="457427" y="2677998"/>
                  </a:cubicBezTo>
                  <a:cubicBezTo>
                    <a:pt x="266151" y="2640019"/>
                    <a:pt x="-55751" y="2435786"/>
                    <a:pt x="8293" y="1768416"/>
                  </a:cubicBezTo>
                  <a:cubicBezTo>
                    <a:pt x="86864" y="1822004"/>
                    <a:pt x="171373" y="1810278"/>
                    <a:pt x="244007" y="1929180"/>
                  </a:cubicBezTo>
                  <a:cubicBezTo>
                    <a:pt x="144075" y="1584945"/>
                    <a:pt x="192584" y="1353526"/>
                    <a:pt x="336097" y="1009291"/>
                  </a:cubicBezTo>
                  <a:cubicBezTo>
                    <a:pt x="954398" y="1360733"/>
                    <a:pt x="866117" y="1991245"/>
                    <a:pt x="1086595" y="1885488"/>
                  </a:cubicBezTo>
                  <a:cubicBezTo>
                    <a:pt x="1316035" y="1763150"/>
                    <a:pt x="1171404" y="1474556"/>
                    <a:pt x="1008958" y="1328468"/>
                  </a:cubicBezTo>
                  <a:cubicBezTo>
                    <a:pt x="800580" y="1156986"/>
                    <a:pt x="687203" y="860812"/>
                    <a:pt x="1060716" y="439948"/>
                  </a:cubicBezTo>
                  <a:cubicBezTo>
                    <a:pt x="1126292" y="558925"/>
                    <a:pt x="1114678" y="844158"/>
                    <a:pt x="1257443" y="796880"/>
                  </a:cubicBezTo>
                  <a:cubicBezTo>
                    <a:pt x="1422615" y="505524"/>
                    <a:pt x="1338404" y="166665"/>
                    <a:pt x="223390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schemeClr val="accent1"/>
                </a:solidFill>
              </a:endParaRPr>
            </a:p>
          </p:txBody>
        </p:sp>
        <p:sp>
          <p:nvSpPr>
            <p:cNvPr id="47" name="타원 32">
              <a:extLst>
                <a:ext uri="{FF2B5EF4-FFF2-40B4-BE49-F238E27FC236}">
                  <a16:creationId xmlns:a16="http://schemas.microsoft.com/office/drawing/2014/main" xmlns="" id="{5C81FB17-F4B5-4630-AAF7-2E2035657239}"/>
                </a:ext>
              </a:extLst>
            </p:cNvPr>
            <p:cNvSpPr/>
            <p:nvPr/>
          </p:nvSpPr>
          <p:spPr>
            <a:xfrm>
              <a:off x="-2765399" y="5763559"/>
              <a:ext cx="620128" cy="62012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8" name="타원 33">
              <a:extLst>
                <a:ext uri="{FF2B5EF4-FFF2-40B4-BE49-F238E27FC236}">
                  <a16:creationId xmlns:a16="http://schemas.microsoft.com/office/drawing/2014/main" xmlns="" id="{53B58E26-6A86-4946-90A7-5924B25DA6DF}"/>
                </a:ext>
              </a:extLst>
            </p:cNvPr>
            <p:cNvSpPr/>
            <p:nvPr/>
          </p:nvSpPr>
          <p:spPr>
            <a:xfrm>
              <a:off x="-2087475" y="5763559"/>
              <a:ext cx="620128" cy="62012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9" name="타원 34">
              <a:extLst>
                <a:ext uri="{FF2B5EF4-FFF2-40B4-BE49-F238E27FC236}">
                  <a16:creationId xmlns:a16="http://schemas.microsoft.com/office/drawing/2014/main" xmlns="" id="{B157AF0A-D5DF-436A-854F-1B457E98C095}"/>
                </a:ext>
              </a:extLst>
            </p:cNvPr>
            <p:cNvSpPr/>
            <p:nvPr/>
          </p:nvSpPr>
          <p:spPr>
            <a:xfrm>
              <a:off x="-2426437" y="6399581"/>
              <a:ext cx="620128" cy="62012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0" name="타원 35">
              <a:extLst>
                <a:ext uri="{FF2B5EF4-FFF2-40B4-BE49-F238E27FC236}">
                  <a16:creationId xmlns:a16="http://schemas.microsoft.com/office/drawing/2014/main" xmlns="" id="{77EE5C76-E5BA-4496-A943-29B24F838217}"/>
                </a:ext>
              </a:extLst>
            </p:cNvPr>
            <p:cNvSpPr/>
            <p:nvPr/>
          </p:nvSpPr>
          <p:spPr>
            <a:xfrm>
              <a:off x="-1748513" y="6399581"/>
              <a:ext cx="620128" cy="62012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1" name="타원 36">
              <a:extLst>
                <a:ext uri="{FF2B5EF4-FFF2-40B4-BE49-F238E27FC236}">
                  <a16:creationId xmlns:a16="http://schemas.microsoft.com/office/drawing/2014/main" xmlns="" id="{526BCBC8-6E50-4717-B5A0-715AD05D851B}"/>
                </a:ext>
              </a:extLst>
            </p:cNvPr>
            <p:cNvSpPr/>
            <p:nvPr/>
          </p:nvSpPr>
          <p:spPr>
            <a:xfrm>
              <a:off x="-2091459" y="7035602"/>
              <a:ext cx="620128" cy="62012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2" name="사각형: 둥근 모서리 37">
              <a:extLst>
                <a:ext uri="{FF2B5EF4-FFF2-40B4-BE49-F238E27FC236}">
                  <a16:creationId xmlns:a16="http://schemas.microsoft.com/office/drawing/2014/main" xmlns="" id="{C61D70EB-6B4D-4314-A692-663F81D90599}"/>
                </a:ext>
              </a:extLst>
            </p:cNvPr>
            <p:cNvSpPr/>
            <p:nvPr/>
          </p:nvSpPr>
          <p:spPr>
            <a:xfrm rot="20679848">
              <a:off x="-2235846" y="5444190"/>
              <a:ext cx="828000" cy="135552"/>
            </a:xfrm>
            <a:prstGeom prst="roundRect">
              <a:avLst>
                <a:gd name="adj" fmla="val 49177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3" name="사각형: 둥근 모서리 38">
              <a:extLst>
                <a:ext uri="{FF2B5EF4-FFF2-40B4-BE49-F238E27FC236}">
                  <a16:creationId xmlns:a16="http://schemas.microsoft.com/office/drawing/2014/main" xmlns="" id="{B11AB010-2781-46AE-80FF-9C5A1C21DA71}"/>
                </a:ext>
              </a:extLst>
            </p:cNvPr>
            <p:cNvSpPr/>
            <p:nvPr/>
          </p:nvSpPr>
          <p:spPr>
            <a:xfrm>
              <a:off x="-1843268" y="5499851"/>
              <a:ext cx="156344" cy="316035"/>
            </a:xfrm>
            <a:prstGeom prst="roundRect">
              <a:avLst>
                <a:gd name="adj" fmla="val 2002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54" name="Freeform: Shape 53">
            <a:extLst>
              <a:ext uri="{FF2B5EF4-FFF2-40B4-BE49-F238E27FC236}">
                <a16:creationId xmlns:a16="http://schemas.microsoft.com/office/drawing/2014/main" xmlns="" id="{599F08D2-AC13-4968-ADF5-645BAABB18EA}"/>
              </a:ext>
            </a:extLst>
          </p:cNvPr>
          <p:cNvSpPr/>
          <p:nvPr/>
        </p:nvSpPr>
        <p:spPr>
          <a:xfrm>
            <a:off x="5782924" y="4354617"/>
            <a:ext cx="626152" cy="348837"/>
          </a:xfrm>
          <a:custGeom>
            <a:avLst/>
            <a:gdLst>
              <a:gd name="connsiteX0" fmla="*/ 109543 w 838583"/>
              <a:gd name="connsiteY0" fmla="*/ 172709 h 467185"/>
              <a:gd name="connsiteX1" fmla="*/ 101648 w 838583"/>
              <a:gd name="connsiteY1" fmla="*/ 180704 h 467185"/>
              <a:gd name="connsiteX2" fmla="*/ 109593 w 838583"/>
              <a:gd name="connsiteY2" fmla="*/ 199771 h 467185"/>
              <a:gd name="connsiteX3" fmla="*/ 386467 w 838583"/>
              <a:gd name="connsiteY3" fmla="*/ 310998 h 467185"/>
              <a:gd name="connsiteX4" fmla="*/ 405535 w 838583"/>
              <a:gd name="connsiteY4" fmla="*/ 303053 h 467185"/>
              <a:gd name="connsiteX5" fmla="*/ 397590 w 838583"/>
              <a:gd name="connsiteY5" fmla="*/ 283986 h 467185"/>
              <a:gd name="connsiteX6" fmla="*/ 120715 w 838583"/>
              <a:gd name="connsiteY6" fmla="*/ 172759 h 467185"/>
              <a:gd name="connsiteX7" fmla="*/ 109543 w 838583"/>
              <a:gd name="connsiteY7" fmla="*/ 172709 h 467185"/>
              <a:gd name="connsiteX8" fmla="*/ 786882 w 838583"/>
              <a:gd name="connsiteY8" fmla="*/ 143363 h 467185"/>
              <a:gd name="connsiteX9" fmla="*/ 750337 w 838583"/>
              <a:gd name="connsiteY9" fmla="*/ 150513 h 467185"/>
              <a:gd name="connsiteX10" fmla="*/ 604153 w 838583"/>
              <a:gd name="connsiteY10" fmla="*/ 212482 h 467185"/>
              <a:gd name="connsiteX11" fmla="*/ 517952 w 838583"/>
              <a:gd name="connsiteY11" fmla="*/ 297094 h 467185"/>
              <a:gd name="connsiteX12" fmla="*/ 390440 w 838583"/>
              <a:gd name="connsiteY12" fmla="*/ 376938 h 467185"/>
              <a:gd name="connsiteX13" fmla="*/ 269679 w 838583"/>
              <a:gd name="connsiteY13" fmla="*/ 389253 h 467185"/>
              <a:gd name="connsiteX14" fmla="*/ 157261 w 838583"/>
              <a:gd name="connsiteY14" fmla="*/ 359858 h 467185"/>
              <a:gd name="connsiteX15" fmla="*/ 31734 w 838583"/>
              <a:gd name="connsiteY15" fmla="*/ 286368 h 467185"/>
              <a:gd name="connsiteX16" fmla="*/ 133030 w 838583"/>
              <a:gd name="connsiteY16" fmla="*/ 391239 h 467185"/>
              <a:gd name="connsiteX17" fmla="*/ 277624 w 838583"/>
              <a:gd name="connsiteY17" fmla="*/ 433346 h 467185"/>
              <a:gd name="connsiteX18" fmla="*/ 448833 w 838583"/>
              <a:gd name="connsiteY18" fmla="*/ 394019 h 467185"/>
              <a:gd name="connsiteX19" fmla="*/ 570388 w 838583"/>
              <a:gd name="connsiteY19" fmla="*/ 297491 h 467185"/>
              <a:gd name="connsiteX20" fmla="*/ 636329 w 838583"/>
              <a:gd name="connsiteY20" fmla="*/ 233138 h 467185"/>
              <a:gd name="connsiteX21" fmla="*/ 763445 w 838583"/>
              <a:gd name="connsiteY21" fmla="*/ 189840 h 467185"/>
              <a:gd name="connsiteX22" fmla="*/ 796813 w 838583"/>
              <a:gd name="connsiteY22" fmla="*/ 179114 h 467185"/>
              <a:gd name="connsiteX23" fmla="*/ 813100 w 838583"/>
              <a:gd name="connsiteY23" fmla="*/ 152102 h 467185"/>
              <a:gd name="connsiteX24" fmla="*/ 786882 w 838583"/>
              <a:gd name="connsiteY24" fmla="*/ 143363 h 467185"/>
              <a:gd name="connsiteX25" fmla="*/ 202099 w 838583"/>
              <a:gd name="connsiteY25" fmla="*/ 123848 h 467185"/>
              <a:gd name="connsiteX26" fmla="*/ 194204 w 838583"/>
              <a:gd name="connsiteY26" fmla="*/ 131843 h 467185"/>
              <a:gd name="connsiteX27" fmla="*/ 202149 w 838583"/>
              <a:gd name="connsiteY27" fmla="*/ 150910 h 467185"/>
              <a:gd name="connsiteX28" fmla="*/ 465517 w 838583"/>
              <a:gd name="connsiteY28" fmla="*/ 256575 h 467185"/>
              <a:gd name="connsiteX29" fmla="*/ 484585 w 838583"/>
              <a:gd name="connsiteY29" fmla="*/ 248630 h 467185"/>
              <a:gd name="connsiteX30" fmla="*/ 476640 w 838583"/>
              <a:gd name="connsiteY30" fmla="*/ 229563 h 467185"/>
              <a:gd name="connsiteX31" fmla="*/ 213271 w 838583"/>
              <a:gd name="connsiteY31" fmla="*/ 123898 h 467185"/>
              <a:gd name="connsiteX32" fmla="*/ 202099 w 838583"/>
              <a:gd name="connsiteY32" fmla="*/ 123848 h 467185"/>
              <a:gd name="connsiteX33" fmla="*/ 301011 w 838583"/>
              <a:gd name="connsiteY33" fmla="*/ 73400 h 467185"/>
              <a:gd name="connsiteX34" fmla="*/ 293116 w 838583"/>
              <a:gd name="connsiteY34" fmla="*/ 81395 h 467185"/>
              <a:gd name="connsiteX35" fmla="*/ 301061 w 838583"/>
              <a:gd name="connsiteY35" fmla="*/ 100462 h 467185"/>
              <a:gd name="connsiteX36" fmla="*/ 537019 w 838583"/>
              <a:gd name="connsiteY36" fmla="*/ 195004 h 467185"/>
              <a:gd name="connsiteX37" fmla="*/ 556086 w 838583"/>
              <a:gd name="connsiteY37" fmla="*/ 187059 h 467185"/>
              <a:gd name="connsiteX38" fmla="*/ 548142 w 838583"/>
              <a:gd name="connsiteY38" fmla="*/ 167992 h 467185"/>
              <a:gd name="connsiteX39" fmla="*/ 312183 w 838583"/>
              <a:gd name="connsiteY39" fmla="*/ 73450 h 467185"/>
              <a:gd name="connsiteX40" fmla="*/ 301011 w 838583"/>
              <a:gd name="connsiteY40" fmla="*/ 73400 h 467185"/>
              <a:gd name="connsiteX41" fmla="*/ 418991 w 838583"/>
              <a:gd name="connsiteY41" fmla="*/ 42812 h 467185"/>
              <a:gd name="connsiteX42" fmla="*/ 411096 w 838583"/>
              <a:gd name="connsiteY42" fmla="*/ 50807 h 467185"/>
              <a:gd name="connsiteX43" fmla="*/ 419041 w 838583"/>
              <a:gd name="connsiteY43" fmla="*/ 69874 h 467185"/>
              <a:gd name="connsiteX44" fmla="*/ 600181 w 838583"/>
              <a:gd name="connsiteY44" fmla="*/ 142569 h 467185"/>
              <a:gd name="connsiteX45" fmla="*/ 619248 w 838583"/>
              <a:gd name="connsiteY45" fmla="*/ 134624 h 467185"/>
              <a:gd name="connsiteX46" fmla="*/ 611303 w 838583"/>
              <a:gd name="connsiteY46" fmla="*/ 115556 h 467185"/>
              <a:gd name="connsiteX47" fmla="*/ 430163 w 838583"/>
              <a:gd name="connsiteY47" fmla="*/ 42862 h 467185"/>
              <a:gd name="connsiteX48" fmla="*/ 418991 w 838583"/>
              <a:gd name="connsiteY48" fmla="*/ 42812 h 467185"/>
              <a:gd name="connsiteX49" fmla="*/ 506830 w 838583"/>
              <a:gd name="connsiteY49" fmla="*/ 1947 h 467185"/>
              <a:gd name="connsiteX50" fmla="*/ 743980 w 838583"/>
              <a:gd name="connsiteY50" fmla="*/ 30548 h 467185"/>
              <a:gd name="connsiteX51" fmla="*/ 805552 w 838583"/>
              <a:gd name="connsiteY51" fmla="*/ 63916 h 467185"/>
              <a:gd name="connsiteX52" fmla="*/ 838125 w 838583"/>
              <a:gd name="connsiteY52" fmla="*/ 140582 h 467185"/>
              <a:gd name="connsiteX53" fmla="*/ 838125 w 838583"/>
              <a:gd name="connsiteY53" fmla="*/ 162430 h 467185"/>
              <a:gd name="connsiteX54" fmla="*/ 803566 w 838583"/>
              <a:gd name="connsiteY54" fmla="*/ 209304 h 467185"/>
              <a:gd name="connsiteX55" fmla="*/ 674066 w 838583"/>
              <a:gd name="connsiteY55" fmla="*/ 247042 h 467185"/>
              <a:gd name="connsiteX56" fmla="*/ 604153 w 838583"/>
              <a:gd name="connsiteY56" fmla="*/ 307422 h 467185"/>
              <a:gd name="connsiteX57" fmla="*/ 367796 w 838583"/>
              <a:gd name="connsiteY57" fmla="*/ 462344 h 467185"/>
              <a:gd name="connsiteX58" fmla="*/ 141372 w 838583"/>
              <a:gd name="connsiteY58" fmla="*/ 428977 h 467185"/>
              <a:gd name="connsiteX59" fmla="*/ 59938 w 838583"/>
              <a:gd name="connsiteY59" fmla="*/ 383691 h 467185"/>
              <a:gd name="connsiteX60" fmla="*/ 749 w 838583"/>
              <a:gd name="connsiteY60" fmla="*/ 245850 h 467185"/>
              <a:gd name="connsiteX61" fmla="*/ 98470 w 838583"/>
              <a:gd name="connsiteY61" fmla="*/ 100462 h 467185"/>
              <a:gd name="connsiteX62" fmla="*/ 304636 w 838583"/>
              <a:gd name="connsiteY62" fmla="*/ 30945 h 467185"/>
              <a:gd name="connsiteX63" fmla="*/ 506830 w 838583"/>
              <a:gd name="connsiteY63" fmla="*/ 1947 h 4671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</a:cxnLst>
            <a:rect l="l" t="t" r="r" b="b"/>
            <a:pathLst>
              <a:path w="838583" h="467185">
                <a:moveTo>
                  <a:pt x="109543" y="172709"/>
                </a:moveTo>
                <a:cubicBezTo>
                  <a:pt x="106117" y="174149"/>
                  <a:pt x="103237" y="176930"/>
                  <a:pt x="101648" y="180704"/>
                </a:cubicBezTo>
                <a:cubicBezTo>
                  <a:pt x="98470" y="188251"/>
                  <a:pt x="102045" y="196593"/>
                  <a:pt x="109593" y="199771"/>
                </a:cubicBezTo>
                <a:lnTo>
                  <a:pt x="386467" y="310998"/>
                </a:lnTo>
                <a:cubicBezTo>
                  <a:pt x="394015" y="313779"/>
                  <a:pt x="402357" y="310203"/>
                  <a:pt x="405535" y="303053"/>
                </a:cubicBezTo>
                <a:cubicBezTo>
                  <a:pt x="408712" y="295505"/>
                  <a:pt x="405138" y="287164"/>
                  <a:pt x="397590" y="283986"/>
                </a:cubicBezTo>
                <a:lnTo>
                  <a:pt x="120715" y="172759"/>
                </a:lnTo>
                <a:cubicBezTo>
                  <a:pt x="116942" y="171170"/>
                  <a:pt x="112969" y="171269"/>
                  <a:pt x="109543" y="172709"/>
                </a:cubicBezTo>
                <a:close/>
                <a:moveTo>
                  <a:pt x="786882" y="143363"/>
                </a:moveTo>
                <a:cubicBezTo>
                  <a:pt x="774568" y="144555"/>
                  <a:pt x="762651" y="148130"/>
                  <a:pt x="750337" y="150513"/>
                </a:cubicBezTo>
                <a:cubicBezTo>
                  <a:pt x="704654" y="159253"/>
                  <a:pt x="636727" y="177922"/>
                  <a:pt x="604153" y="212482"/>
                </a:cubicBezTo>
                <a:cubicBezTo>
                  <a:pt x="573963" y="244658"/>
                  <a:pt x="552910" y="269684"/>
                  <a:pt x="517952" y="297094"/>
                </a:cubicBezTo>
                <a:cubicBezTo>
                  <a:pt x="479421" y="327284"/>
                  <a:pt x="438505" y="364227"/>
                  <a:pt x="390440" y="376938"/>
                </a:cubicBezTo>
                <a:cubicBezTo>
                  <a:pt x="350716" y="387267"/>
                  <a:pt x="310992" y="394417"/>
                  <a:pt x="269679" y="389253"/>
                </a:cubicBezTo>
                <a:cubicBezTo>
                  <a:pt x="231147" y="384883"/>
                  <a:pt x="193410" y="373364"/>
                  <a:pt x="157261" y="359858"/>
                </a:cubicBezTo>
                <a:cubicBezTo>
                  <a:pt x="116743" y="344762"/>
                  <a:pt x="63910" y="323709"/>
                  <a:pt x="31734" y="286368"/>
                </a:cubicBezTo>
                <a:cubicBezTo>
                  <a:pt x="41268" y="333640"/>
                  <a:pt x="93306" y="369788"/>
                  <a:pt x="133030" y="391239"/>
                </a:cubicBezTo>
                <a:cubicBezTo>
                  <a:pt x="178315" y="415073"/>
                  <a:pt x="227175" y="426196"/>
                  <a:pt x="277624" y="433346"/>
                </a:cubicBezTo>
                <a:cubicBezTo>
                  <a:pt x="339196" y="442086"/>
                  <a:pt x="395603" y="422621"/>
                  <a:pt x="448833" y="394019"/>
                </a:cubicBezTo>
                <a:cubicBezTo>
                  <a:pt x="494913" y="369391"/>
                  <a:pt x="534239" y="335229"/>
                  <a:pt x="570388" y="297491"/>
                </a:cubicBezTo>
                <a:cubicBezTo>
                  <a:pt x="591442" y="275643"/>
                  <a:pt x="610112" y="250617"/>
                  <a:pt x="636329" y="233138"/>
                </a:cubicBezTo>
                <a:cubicBezTo>
                  <a:pt x="670492" y="210893"/>
                  <a:pt x="724516" y="200168"/>
                  <a:pt x="763445" y="189840"/>
                </a:cubicBezTo>
                <a:cubicBezTo>
                  <a:pt x="774568" y="187059"/>
                  <a:pt x="786088" y="184676"/>
                  <a:pt x="796813" y="179114"/>
                </a:cubicBezTo>
                <a:cubicBezTo>
                  <a:pt x="811114" y="171964"/>
                  <a:pt x="815483" y="161636"/>
                  <a:pt x="813100" y="152102"/>
                </a:cubicBezTo>
                <a:cubicBezTo>
                  <a:pt x="811114" y="143760"/>
                  <a:pt x="792841" y="142568"/>
                  <a:pt x="786882" y="143363"/>
                </a:cubicBezTo>
                <a:close/>
                <a:moveTo>
                  <a:pt x="202099" y="123848"/>
                </a:moveTo>
                <a:cubicBezTo>
                  <a:pt x="198673" y="125288"/>
                  <a:pt x="195793" y="128069"/>
                  <a:pt x="194204" y="131843"/>
                </a:cubicBezTo>
                <a:cubicBezTo>
                  <a:pt x="191026" y="139390"/>
                  <a:pt x="194601" y="147732"/>
                  <a:pt x="202149" y="150910"/>
                </a:cubicBezTo>
                <a:lnTo>
                  <a:pt x="465517" y="256575"/>
                </a:lnTo>
                <a:cubicBezTo>
                  <a:pt x="472667" y="259356"/>
                  <a:pt x="481407" y="255781"/>
                  <a:pt x="484585" y="248630"/>
                </a:cubicBezTo>
                <a:cubicBezTo>
                  <a:pt x="487762" y="241083"/>
                  <a:pt x="484188" y="232741"/>
                  <a:pt x="476640" y="229563"/>
                </a:cubicBezTo>
                <a:lnTo>
                  <a:pt x="213271" y="123898"/>
                </a:lnTo>
                <a:cubicBezTo>
                  <a:pt x="209498" y="122309"/>
                  <a:pt x="205525" y="122408"/>
                  <a:pt x="202099" y="123848"/>
                </a:cubicBezTo>
                <a:close/>
                <a:moveTo>
                  <a:pt x="301011" y="73400"/>
                </a:moveTo>
                <a:cubicBezTo>
                  <a:pt x="297585" y="74840"/>
                  <a:pt x="294705" y="77621"/>
                  <a:pt x="293116" y="81395"/>
                </a:cubicBezTo>
                <a:cubicBezTo>
                  <a:pt x="289938" y="88942"/>
                  <a:pt x="293513" y="97284"/>
                  <a:pt x="301061" y="100462"/>
                </a:cubicBezTo>
                <a:lnTo>
                  <a:pt x="537019" y="195004"/>
                </a:lnTo>
                <a:cubicBezTo>
                  <a:pt x="544169" y="198182"/>
                  <a:pt x="552909" y="194607"/>
                  <a:pt x="556086" y="187059"/>
                </a:cubicBezTo>
                <a:cubicBezTo>
                  <a:pt x="559264" y="179512"/>
                  <a:pt x="555689" y="171170"/>
                  <a:pt x="548142" y="167992"/>
                </a:cubicBezTo>
                <a:lnTo>
                  <a:pt x="312183" y="73450"/>
                </a:lnTo>
                <a:cubicBezTo>
                  <a:pt x="308410" y="71861"/>
                  <a:pt x="304437" y="71960"/>
                  <a:pt x="301011" y="73400"/>
                </a:cubicBezTo>
                <a:close/>
                <a:moveTo>
                  <a:pt x="418991" y="42812"/>
                </a:moveTo>
                <a:cubicBezTo>
                  <a:pt x="415565" y="44252"/>
                  <a:pt x="412685" y="47033"/>
                  <a:pt x="411096" y="50807"/>
                </a:cubicBezTo>
                <a:cubicBezTo>
                  <a:pt x="407918" y="58354"/>
                  <a:pt x="411493" y="66696"/>
                  <a:pt x="419041" y="69874"/>
                </a:cubicBezTo>
                <a:lnTo>
                  <a:pt x="600181" y="142569"/>
                </a:lnTo>
                <a:cubicBezTo>
                  <a:pt x="607331" y="145349"/>
                  <a:pt x="616070" y="141774"/>
                  <a:pt x="619248" y="134624"/>
                </a:cubicBezTo>
                <a:cubicBezTo>
                  <a:pt x="622426" y="127076"/>
                  <a:pt x="618851" y="118734"/>
                  <a:pt x="611303" y="115556"/>
                </a:cubicBezTo>
                <a:lnTo>
                  <a:pt x="430163" y="42862"/>
                </a:lnTo>
                <a:cubicBezTo>
                  <a:pt x="426390" y="41273"/>
                  <a:pt x="422417" y="41372"/>
                  <a:pt x="418991" y="42812"/>
                </a:cubicBezTo>
                <a:close/>
                <a:moveTo>
                  <a:pt x="506830" y="1947"/>
                </a:moveTo>
                <a:cubicBezTo>
                  <a:pt x="583893" y="-4806"/>
                  <a:pt x="670491" y="6317"/>
                  <a:pt x="743980" y="30548"/>
                </a:cubicBezTo>
                <a:cubicBezTo>
                  <a:pt x="764637" y="37301"/>
                  <a:pt x="787279" y="51999"/>
                  <a:pt x="805552" y="63916"/>
                </a:cubicBezTo>
                <a:cubicBezTo>
                  <a:pt x="832961" y="82586"/>
                  <a:pt x="834947" y="111981"/>
                  <a:pt x="838125" y="140582"/>
                </a:cubicBezTo>
                <a:cubicBezTo>
                  <a:pt x="838920" y="147733"/>
                  <a:pt x="838522" y="155280"/>
                  <a:pt x="838125" y="162430"/>
                </a:cubicBezTo>
                <a:cubicBezTo>
                  <a:pt x="837728" y="187059"/>
                  <a:pt x="827003" y="200963"/>
                  <a:pt x="803566" y="209304"/>
                </a:cubicBezTo>
                <a:cubicBezTo>
                  <a:pt x="766225" y="222810"/>
                  <a:pt x="710215" y="227975"/>
                  <a:pt x="674066" y="247042"/>
                </a:cubicBezTo>
                <a:cubicBezTo>
                  <a:pt x="645863" y="262137"/>
                  <a:pt x="624809" y="284382"/>
                  <a:pt x="604153" y="307422"/>
                </a:cubicBezTo>
                <a:cubicBezTo>
                  <a:pt x="539800" y="379719"/>
                  <a:pt x="465120" y="445660"/>
                  <a:pt x="367796" y="462344"/>
                </a:cubicBezTo>
                <a:cubicBezTo>
                  <a:pt x="290336" y="475453"/>
                  <a:pt x="213668" y="461153"/>
                  <a:pt x="141372" y="428977"/>
                </a:cubicBezTo>
                <a:cubicBezTo>
                  <a:pt x="114757" y="417457"/>
                  <a:pt x="82183" y="402759"/>
                  <a:pt x="59938" y="383691"/>
                </a:cubicBezTo>
                <a:cubicBezTo>
                  <a:pt x="20611" y="349529"/>
                  <a:pt x="-3620" y="299080"/>
                  <a:pt x="749" y="245850"/>
                </a:cubicBezTo>
                <a:cubicBezTo>
                  <a:pt x="-6401" y="175936"/>
                  <a:pt x="38487" y="131446"/>
                  <a:pt x="98470" y="100462"/>
                </a:cubicBezTo>
                <a:cubicBezTo>
                  <a:pt x="161233" y="67888"/>
                  <a:pt x="237106" y="46040"/>
                  <a:pt x="304636" y="30945"/>
                </a:cubicBezTo>
                <a:cubicBezTo>
                  <a:pt x="371372" y="16247"/>
                  <a:pt x="438505" y="7906"/>
                  <a:pt x="506830" y="1947"/>
                </a:cubicBezTo>
                <a:close/>
              </a:path>
            </a:pathLst>
          </a:custGeom>
          <a:solidFill>
            <a:schemeClr val="accent4"/>
          </a:solidFill>
          <a:ln w="7416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55" name="Freeform: Shape 54">
            <a:extLst>
              <a:ext uri="{FF2B5EF4-FFF2-40B4-BE49-F238E27FC236}">
                <a16:creationId xmlns:a16="http://schemas.microsoft.com/office/drawing/2014/main" xmlns="" id="{3E11E0FA-79B5-41B6-A096-30D58EBF38D4}"/>
              </a:ext>
            </a:extLst>
          </p:cNvPr>
          <p:cNvSpPr/>
          <p:nvPr/>
        </p:nvSpPr>
        <p:spPr>
          <a:xfrm>
            <a:off x="1312649" y="4129660"/>
            <a:ext cx="584602" cy="593589"/>
          </a:xfrm>
          <a:custGeom>
            <a:avLst/>
            <a:gdLst>
              <a:gd name="connsiteX0" fmla="*/ 650489 w 2936056"/>
              <a:gd name="connsiteY0" fmla="*/ 2515181 h 2981194"/>
              <a:gd name="connsiteX1" fmla="*/ 657560 w 2936056"/>
              <a:gd name="connsiteY1" fmla="*/ 2520002 h 2981194"/>
              <a:gd name="connsiteX2" fmla="*/ 699340 w 2936056"/>
              <a:gd name="connsiteY2" fmla="*/ 2575924 h 2981194"/>
              <a:gd name="connsiteX3" fmla="*/ 815361 w 2936056"/>
              <a:gd name="connsiteY3" fmla="*/ 2721191 h 2981194"/>
              <a:gd name="connsiteX4" fmla="*/ 844929 w 2936056"/>
              <a:gd name="connsiteY4" fmla="*/ 2747223 h 2981194"/>
              <a:gd name="connsiteX5" fmla="*/ 920133 w 2936056"/>
              <a:gd name="connsiteY5" fmla="*/ 2773899 h 2981194"/>
              <a:gd name="connsiteX6" fmla="*/ 1025870 w 2936056"/>
              <a:gd name="connsiteY6" fmla="*/ 2777434 h 2981194"/>
              <a:gd name="connsiteX7" fmla="*/ 1099789 w 2936056"/>
              <a:gd name="connsiteY7" fmla="*/ 2803145 h 2981194"/>
              <a:gd name="connsiteX8" fmla="*/ 1185599 w 2936056"/>
              <a:gd name="connsiteY8" fmla="*/ 2860995 h 2981194"/>
              <a:gd name="connsiteX9" fmla="*/ 1229951 w 2936056"/>
              <a:gd name="connsiteY9" fmla="*/ 2972516 h 2981194"/>
              <a:gd name="connsiteX10" fmla="*/ 1219024 w 2936056"/>
              <a:gd name="connsiteY10" fmla="*/ 2981194 h 2981194"/>
              <a:gd name="connsiteX11" fmla="*/ 1156032 w 2936056"/>
              <a:gd name="connsiteY11" fmla="*/ 2980873 h 2981194"/>
              <a:gd name="connsiteX12" fmla="*/ 1072792 w 2936056"/>
              <a:gd name="connsiteY12" fmla="*/ 2976694 h 2981194"/>
              <a:gd name="connsiteX13" fmla="*/ 1057045 w 2936056"/>
              <a:gd name="connsiteY13" fmla="*/ 2969624 h 2981194"/>
              <a:gd name="connsiteX14" fmla="*/ 949379 w 2936056"/>
              <a:gd name="connsiteY14" fmla="*/ 2892491 h 2981194"/>
              <a:gd name="connsiteX15" fmla="*/ 759118 w 2936056"/>
              <a:gd name="connsiteY15" fmla="*/ 2710907 h 2981194"/>
              <a:gd name="connsiteX16" fmla="*/ 657560 w 2936056"/>
              <a:gd name="connsiteY16" fmla="*/ 2548606 h 2981194"/>
              <a:gd name="connsiteX17" fmla="*/ 649525 w 2936056"/>
              <a:gd name="connsiteY17" fmla="*/ 2524502 h 2981194"/>
              <a:gd name="connsiteX18" fmla="*/ 650489 w 2936056"/>
              <a:gd name="connsiteY18" fmla="*/ 2515181 h 2981194"/>
              <a:gd name="connsiteX19" fmla="*/ 2286353 w 2936056"/>
              <a:gd name="connsiteY19" fmla="*/ 2463116 h 2981194"/>
              <a:gd name="connsiteX20" fmla="*/ 2287317 w 2936056"/>
              <a:gd name="connsiteY20" fmla="*/ 2471472 h 2981194"/>
              <a:gd name="connsiteX21" fmla="*/ 2272212 w 2936056"/>
              <a:gd name="connsiteY21" fmla="*/ 2511646 h 2981194"/>
              <a:gd name="connsiteX22" fmla="*/ 2126623 w 2936056"/>
              <a:gd name="connsiteY22" fmla="*/ 2718620 h 2981194"/>
              <a:gd name="connsiteX23" fmla="*/ 1928969 w 2936056"/>
              <a:gd name="connsiteY23" fmla="*/ 2880278 h 2981194"/>
              <a:gd name="connsiteX24" fmla="*/ 1853765 w 2936056"/>
              <a:gd name="connsiteY24" fmla="*/ 2935235 h 2981194"/>
              <a:gd name="connsiteX25" fmla="*/ 1759598 w 2936056"/>
              <a:gd name="connsiteY25" fmla="*/ 2967053 h 2981194"/>
              <a:gd name="connsiteX26" fmla="*/ 1750599 w 2936056"/>
              <a:gd name="connsiteY26" fmla="*/ 2955483 h 2981194"/>
              <a:gd name="connsiteX27" fmla="*/ 1832553 w 2936056"/>
              <a:gd name="connsiteY27" fmla="*/ 2761686 h 2981194"/>
              <a:gd name="connsiteX28" fmla="*/ 1840909 w 2936056"/>
              <a:gd name="connsiteY28" fmla="*/ 2750759 h 2981194"/>
              <a:gd name="connsiteX29" fmla="*/ 1886225 w 2936056"/>
              <a:gd name="connsiteY29" fmla="*/ 2722155 h 2981194"/>
              <a:gd name="connsiteX30" fmla="*/ 1910972 w 2936056"/>
              <a:gd name="connsiteY30" fmla="*/ 2718298 h 2981194"/>
              <a:gd name="connsiteX31" fmla="*/ 2041777 w 2936056"/>
              <a:gd name="connsiteY31" fmla="*/ 2718298 h 2981194"/>
              <a:gd name="connsiteX32" fmla="*/ 2105090 w 2936056"/>
              <a:gd name="connsiteY32" fmla="*/ 2683910 h 2981194"/>
              <a:gd name="connsiteX33" fmla="*/ 2219504 w 2936056"/>
              <a:gd name="connsiteY33" fmla="*/ 2549570 h 2981194"/>
              <a:gd name="connsiteX34" fmla="*/ 2269962 w 2936056"/>
              <a:gd name="connsiteY34" fmla="*/ 2478221 h 2981194"/>
              <a:gd name="connsiteX35" fmla="*/ 2279282 w 2936056"/>
              <a:gd name="connsiteY35" fmla="*/ 2467616 h 2981194"/>
              <a:gd name="connsiteX36" fmla="*/ 2286353 w 2936056"/>
              <a:gd name="connsiteY36" fmla="*/ 2463116 h 2981194"/>
              <a:gd name="connsiteX37" fmla="*/ 579783 w 2936056"/>
              <a:gd name="connsiteY37" fmla="*/ 2362843 h 2981194"/>
              <a:gd name="connsiteX38" fmla="*/ 594245 w 2936056"/>
              <a:gd name="connsiteY38" fmla="*/ 2370235 h 2981194"/>
              <a:gd name="connsiteX39" fmla="*/ 658845 w 2936056"/>
              <a:gd name="connsiteY39" fmla="*/ 2440298 h 2981194"/>
              <a:gd name="connsiteX40" fmla="*/ 725372 w 2936056"/>
              <a:gd name="connsiteY40" fmla="*/ 2510360 h 2981194"/>
              <a:gd name="connsiteX41" fmla="*/ 803148 w 2936056"/>
              <a:gd name="connsiteY41" fmla="*/ 2543142 h 2981194"/>
              <a:gd name="connsiteX42" fmla="*/ 933952 w 2936056"/>
              <a:gd name="connsiteY42" fmla="*/ 2552784 h 2981194"/>
              <a:gd name="connsiteX43" fmla="*/ 1048366 w 2936056"/>
              <a:gd name="connsiteY43" fmla="*/ 2606134 h 2981194"/>
              <a:gd name="connsiteX44" fmla="*/ 1111037 w 2936056"/>
              <a:gd name="connsiteY44" fmla="*/ 2677161 h 2981194"/>
              <a:gd name="connsiteX45" fmla="*/ 1120357 w 2936056"/>
              <a:gd name="connsiteY45" fmla="*/ 2720548 h 2981194"/>
              <a:gd name="connsiteX46" fmla="*/ 1087254 w 2936056"/>
              <a:gd name="connsiteY46" fmla="*/ 2750759 h 2981194"/>
              <a:gd name="connsiteX47" fmla="*/ 1056079 w 2936056"/>
              <a:gd name="connsiteY47" fmla="*/ 2750437 h 2981194"/>
              <a:gd name="connsiteX48" fmla="*/ 908885 w 2936056"/>
              <a:gd name="connsiteY48" fmla="*/ 2708335 h 2981194"/>
              <a:gd name="connsiteX49" fmla="*/ 678128 w 2936056"/>
              <a:gd name="connsiteY49" fmla="*/ 2515181 h 2981194"/>
              <a:gd name="connsiteX50" fmla="*/ 598424 w 2936056"/>
              <a:gd name="connsiteY50" fmla="*/ 2413623 h 2981194"/>
              <a:gd name="connsiteX51" fmla="*/ 580426 w 2936056"/>
              <a:gd name="connsiteY51" fmla="*/ 2379877 h 2981194"/>
              <a:gd name="connsiteX52" fmla="*/ 579783 w 2936056"/>
              <a:gd name="connsiteY52" fmla="*/ 2362843 h 2981194"/>
              <a:gd name="connsiteX53" fmla="*/ 2357380 w 2936056"/>
              <a:gd name="connsiteY53" fmla="*/ 2310136 h 2981194"/>
              <a:gd name="connsiteX54" fmla="*/ 2357059 w 2936056"/>
              <a:gd name="connsiteY54" fmla="*/ 2324277 h 2981194"/>
              <a:gd name="connsiteX55" fmla="*/ 2336811 w 2936056"/>
              <a:gd name="connsiteY55" fmla="*/ 2363486 h 2981194"/>
              <a:gd name="connsiteX56" fmla="*/ 1993890 w 2936056"/>
              <a:gd name="connsiteY56" fmla="*/ 2674590 h 2981194"/>
              <a:gd name="connsiteX57" fmla="*/ 1905509 w 2936056"/>
              <a:gd name="connsiteY57" fmla="*/ 2694516 h 2981194"/>
              <a:gd name="connsiteX58" fmla="*/ 1874012 w 2936056"/>
              <a:gd name="connsiteY58" fmla="*/ 2694516 h 2981194"/>
              <a:gd name="connsiteX59" fmla="*/ 1868549 w 2936056"/>
              <a:gd name="connsiteY59" fmla="*/ 2686803 h 2981194"/>
              <a:gd name="connsiteX60" fmla="*/ 1906794 w 2936056"/>
              <a:gd name="connsiteY60" fmla="*/ 2537357 h 2981194"/>
              <a:gd name="connsiteX61" fmla="*/ 1917400 w 2936056"/>
              <a:gd name="connsiteY61" fmla="*/ 2526430 h 2981194"/>
              <a:gd name="connsiteX62" fmla="*/ 2025065 w 2936056"/>
              <a:gd name="connsiteY62" fmla="*/ 2498791 h 2981194"/>
              <a:gd name="connsiteX63" fmla="*/ 2144300 w 2936056"/>
              <a:gd name="connsiteY63" fmla="*/ 2489470 h 2981194"/>
              <a:gd name="connsiteX64" fmla="*/ 2215327 w 2936056"/>
              <a:gd name="connsiteY64" fmla="*/ 2454439 h 2981194"/>
              <a:gd name="connsiteX65" fmla="*/ 2304994 w 2936056"/>
              <a:gd name="connsiteY65" fmla="*/ 2356737 h 2981194"/>
              <a:gd name="connsiteX66" fmla="*/ 2344846 w 2936056"/>
              <a:gd name="connsiteY66" fmla="*/ 2315921 h 2981194"/>
              <a:gd name="connsiteX67" fmla="*/ 2357380 w 2936056"/>
              <a:gd name="connsiteY67" fmla="*/ 2310136 h 2981194"/>
              <a:gd name="connsiteX68" fmla="*/ 1901330 w 2936056"/>
              <a:gd name="connsiteY68" fmla="*/ 2295994 h 2981194"/>
              <a:gd name="connsiteX69" fmla="*/ 1907115 w 2936056"/>
              <a:gd name="connsiteY69" fmla="*/ 2312706 h 2981194"/>
              <a:gd name="connsiteX70" fmla="*/ 1896188 w 2936056"/>
              <a:gd name="connsiteY70" fmla="*/ 2502968 h 2981194"/>
              <a:gd name="connsiteX71" fmla="*/ 1870798 w 2936056"/>
              <a:gd name="connsiteY71" fmla="*/ 2638594 h 2981194"/>
              <a:gd name="connsiteX72" fmla="*/ 1789166 w 2936056"/>
              <a:gd name="connsiteY72" fmla="*/ 2836247 h 2981194"/>
              <a:gd name="connsiteX73" fmla="*/ 1729388 w 2936056"/>
              <a:gd name="connsiteY73" fmla="*/ 2968659 h 2981194"/>
              <a:gd name="connsiteX74" fmla="*/ 1711069 w 2936056"/>
              <a:gd name="connsiteY74" fmla="*/ 2980872 h 2981194"/>
              <a:gd name="connsiteX75" fmla="*/ 1534305 w 2936056"/>
              <a:gd name="connsiteY75" fmla="*/ 2980229 h 2981194"/>
              <a:gd name="connsiteX76" fmla="*/ 1501845 w 2936056"/>
              <a:gd name="connsiteY76" fmla="*/ 2978301 h 2981194"/>
              <a:gd name="connsiteX77" fmla="*/ 1486418 w 2936056"/>
              <a:gd name="connsiteY77" fmla="*/ 2952911 h 2981194"/>
              <a:gd name="connsiteX78" fmla="*/ 1538162 w 2936056"/>
              <a:gd name="connsiteY78" fmla="*/ 2871600 h 2981194"/>
              <a:gd name="connsiteX79" fmla="*/ 1708497 w 2936056"/>
              <a:gd name="connsiteY79" fmla="*/ 2755900 h 2981194"/>
              <a:gd name="connsiteX80" fmla="*/ 1730352 w 2936056"/>
              <a:gd name="connsiteY80" fmla="*/ 2752365 h 2981194"/>
              <a:gd name="connsiteX81" fmla="*/ 1759598 w 2936056"/>
              <a:gd name="connsiteY81" fmla="*/ 2736617 h 2981194"/>
              <a:gd name="connsiteX82" fmla="*/ 1877869 w 2936056"/>
              <a:gd name="connsiteY82" fmla="*/ 2468579 h 2981194"/>
              <a:gd name="connsiteX83" fmla="*/ 1892974 w 2936056"/>
              <a:gd name="connsiteY83" fmla="*/ 2341631 h 2981194"/>
              <a:gd name="connsiteX84" fmla="*/ 1901330 w 2936056"/>
              <a:gd name="connsiteY84" fmla="*/ 2295994 h 2981194"/>
              <a:gd name="connsiteX85" fmla="*/ 1002730 w 2936056"/>
              <a:gd name="connsiteY85" fmla="*/ 2028278 h 2981194"/>
              <a:gd name="connsiteX86" fmla="*/ 1008193 w 2936056"/>
              <a:gd name="connsiteY86" fmla="*/ 2038563 h 2981194"/>
              <a:gd name="connsiteX87" fmla="*/ 1011407 w 2936056"/>
              <a:gd name="connsiteY87" fmla="*/ 2088056 h 2981194"/>
              <a:gd name="connsiteX88" fmla="*/ 1011407 w 2936056"/>
              <a:gd name="connsiteY88" fmla="*/ 2208898 h 2981194"/>
              <a:gd name="connsiteX89" fmla="*/ 1026191 w 2936056"/>
              <a:gd name="connsiteY89" fmla="*/ 2346131 h 2981194"/>
              <a:gd name="connsiteX90" fmla="*/ 1017513 w 2936056"/>
              <a:gd name="connsiteY90" fmla="*/ 2353844 h 2981194"/>
              <a:gd name="connsiteX91" fmla="*/ 974126 w 2936056"/>
              <a:gd name="connsiteY91" fmla="*/ 2346452 h 2981194"/>
              <a:gd name="connsiteX92" fmla="*/ 942630 w 2936056"/>
              <a:gd name="connsiteY92" fmla="*/ 2314957 h 2981194"/>
              <a:gd name="connsiteX93" fmla="*/ 931060 w 2936056"/>
              <a:gd name="connsiteY93" fmla="*/ 2246501 h 2981194"/>
              <a:gd name="connsiteX94" fmla="*/ 931381 w 2936056"/>
              <a:gd name="connsiteY94" fmla="*/ 2214683 h 2981194"/>
              <a:gd name="connsiteX95" fmla="*/ 933631 w 2936056"/>
              <a:gd name="connsiteY95" fmla="*/ 2156512 h 2981194"/>
              <a:gd name="connsiteX96" fmla="*/ 947772 w 2936056"/>
              <a:gd name="connsiteY96" fmla="*/ 2110232 h 2981194"/>
              <a:gd name="connsiteX97" fmla="*/ 994373 w 2936056"/>
              <a:gd name="connsiteY97" fmla="*/ 2035349 h 2981194"/>
              <a:gd name="connsiteX98" fmla="*/ 1002730 w 2936056"/>
              <a:gd name="connsiteY98" fmla="*/ 2028278 h 2981194"/>
              <a:gd name="connsiteX99" fmla="*/ 1901652 w 2936056"/>
              <a:gd name="connsiteY99" fmla="*/ 1973963 h 2981194"/>
              <a:gd name="connsiteX100" fmla="*/ 1906151 w 2936056"/>
              <a:gd name="connsiteY100" fmla="*/ 1981034 h 2981194"/>
              <a:gd name="connsiteX101" fmla="*/ 1906794 w 2936056"/>
              <a:gd name="connsiteY101" fmla="*/ 2026349 h 2981194"/>
              <a:gd name="connsiteX102" fmla="*/ 1848944 w 2936056"/>
              <a:gd name="connsiteY102" fmla="*/ 2393374 h 2981194"/>
              <a:gd name="connsiteX103" fmla="*/ 1735815 w 2936056"/>
              <a:gd name="connsiteY103" fmla="*/ 2620917 h 2981194"/>
              <a:gd name="connsiteX104" fmla="*/ 1645184 w 2936056"/>
              <a:gd name="connsiteY104" fmla="*/ 2738545 h 2981194"/>
              <a:gd name="connsiteX105" fmla="*/ 1532055 w 2936056"/>
              <a:gd name="connsiteY105" fmla="*/ 2798323 h 2981194"/>
              <a:gd name="connsiteX106" fmla="*/ 1467135 w 2936056"/>
              <a:gd name="connsiteY106" fmla="*/ 2743687 h 2981194"/>
              <a:gd name="connsiteX107" fmla="*/ 1517593 w 2936056"/>
              <a:gd name="connsiteY107" fmla="*/ 2589743 h 2981194"/>
              <a:gd name="connsiteX108" fmla="*/ 1604046 w 2936056"/>
              <a:gd name="connsiteY108" fmla="*/ 2487863 h 2981194"/>
              <a:gd name="connsiteX109" fmla="*/ 1741600 w 2936056"/>
              <a:gd name="connsiteY109" fmla="*/ 2426799 h 2981194"/>
              <a:gd name="connsiteX110" fmla="*/ 1758312 w 2936056"/>
              <a:gd name="connsiteY110" fmla="*/ 2418764 h 2981194"/>
              <a:gd name="connsiteX111" fmla="*/ 1850872 w 2936056"/>
              <a:gd name="connsiteY111" fmla="*/ 2234930 h 2981194"/>
              <a:gd name="connsiteX112" fmla="*/ 1892653 w 2936056"/>
              <a:gd name="connsiteY112" fmla="*/ 2012208 h 2981194"/>
              <a:gd name="connsiteX113" fmla="*/ 1896188 w 2936056"/>
              <a:gd name="connsiteY113" fmla="*/ 1980069 h 2981194"/>
              <a:gd name="connsiteX114" fmla="*/ 1901652 w 2936056"/>
              <a:gd name="connsiteY114" fmla="*/ 1973963 h 2981194"/>
              <a:gd name="connsiteX115" fmla="*/ 319459 w 2936056"/>
              <a:gd name="connsiteY115" fmla="*/ 1832231 h 2981194"/>
              <a:gd name="connsiteX116" fmla="*/ 332636 w 2936056"/>
              <a:gd name="connsiteY116" fmla="*/ 1841873 h 2981194"/>
              <a:gd name="connsiteX117" fmla="*/ 390165 w 2936056"/>
              <a:gd name="connsiteY117" fmla="*/ 1923506 h 2981194"/>
              <a:gd name="connsiteX118" fmla="*/ 529968 w 2936056"/>
              <a:gd name="connsiteY118" fmla="*/ 2059774 h 2981194"/>
              <a:gd name="connsiteX119" fmla="*/ 618030 w 2936056"/>
              <a:gd name="connsiteY119" fmla="*/ 2078736 h 2981194"/>
              <a:gd name="connsiteX120" fmla="*/ 863892 w 2936056"/>
              <a:gd name="connsiteY120" fmla="*/ 2174831 h 2981194"/>
              <a:gd name="connsiteX121" fmla="*/ 897959 w 2936056"/>
              <a:gd name="connsiteY121" fmla="*/ 2255821 h 2981194"/>
              <a:gd name="connsiteX122" fmla="*/ 883818 w 2936056"/>
              <a:gd name="connsiteY122" fmla="*/ 2277354 h 2981194"/>
              <a:gd name="connsiteX123" fmla="*/ 793508 w 2936056"/>
              <a:gd name="connsiteY123" fmla="*/ 2287960 h 2981194"/>
              <a:gd name="connsiteX124" fmla="*/ 610316 w 2936056"/>
              <a:gd name="connsiteY124" fmla="*/ 2192829 h 2981194"/>
              <a:gd name="connsiteX125" fmla="*/ 458620 w 2936056"/>
              <a:gd name="connsiteY125" fmla="*/ 2050132 h 2981194"/>
              <a:gd name="connsiteX126" fmla="*/ 429695 w 2936056"/>
              <a:gd name="connsiteY126" fmla="*/ 2024100 h 2981194"/>
              <a:gd name="connsiteX127" fmla="*/ 427767 w 2936056"/>
              <a:gd name="connsiteY127" fmla="*/ 2026350 h 2981194"/>
              <a:gd name="connsiteX128" fmla="*/ 438373 w 2936056"/>
              <a:gd name="connsiteY128" fmla="*/ 2047561 h 2981194"/>
              <a:gd name="connsiteX129" fmla="*/ 559215 w 2936056"/>
              <a:gd name="connsiteY129" fmla="*/ 2226575 h 2981194"/>
              <a:gd name="connsiteX130" fmla="*/ 633135 w 2936056"/>
              <a:gd name="connsiteY130" fmla="*/ 2292138 h 2981194"/>
              <a:gd name="connsiteX131" fmla="*/ 712517 w 2936056"/>
              <a:gd name="connsiteY131" fmla="*/ 2309814 h 2981194"/>
              <a:gd name="connsiteX132" fmla="*/ 872569 w 2936056"/>
              <a:gd name="connsiteY132" fmla="*/ 2335204 h 2981194"/>
              <a:gd name="connsiteX133" fmla="*/ 985696 w 2936056"/>
              <a:gd name="connsiteY133" fmla="*/ 2412015 h 2981194"/>
              <a:gd name="connsiteX134" fmla="*/ 1008193 w 2936056"/>
              <a:gd name="connsiteY134" fmla="*/ 2493327 h 2981194"/>
              <a:gd name="connsiteX135" fmla="*/ 991802 w 2936056"/>
              <a:gd name="connsiteY135" fmla="*/ 2512610 h 2981194"/>
              <a:gd name="connsiteX136" fmla="*/ 915314 w 2936056"/>
              <a:gd name="connsiteY136" fmla="*/ 2520645 h 2981194"/>
              <a:gd name="connsiteX137" fmla="*/ 720873 w 2936056"/>
              <a:gd name="connsiteY137" fmla="*/ 2431299 h 2981194"/>
              <a:gd name="connsiteX138" fmla="*/ 514542 w 2936056"/>
              <a:gd name="connsiteY138" fmla="*/ 2213397 h 2981194"/>
              <a:gd name="connsiteX139" fmla="*/ 398199 w 2936056"/>
              <a:gd name="connsiteY139" fmla="*/ 2001924 h 2981194"/>
              <a:gd name="connsiteX140" fmla="*/ 352884 w 2936056"/>
              <a:gd name="connsiteY140" fmla="*/ 1918042 h 2981194"/>
              <a:gd name="connsiteX141" fmla="*/ 320423 w 2936056"/>
              <a:gd name="connsiteY141" fmla="*/ 1848622 h 2981194"/>
              <a:gd name="connsiteX142" fmla="*/ 319459 w 2936056"/>
              <a:gd name="connsiteY142" fmla="*/ 1832231 h 2981194"/>
              <a:gd name="connsiteX143" fmla="*/ 1911294 w 2936056"/>
              <a:gd name="connsiteY143" fmla="*/ 1818412 h 2981194"/>
              <a:gd name="connsiteX144" fmla="*/ 1920614 w 2936056"/>
              <a:gd name="connsiteY144" fmla="*/ 1854086 h 2981194"/>
              <a:gd name="connsiteX145" fmla="*/ 1984570 w 2936056"/>
              <a:gd name="connsiteY145" fmla="*/ 2054632 h 2981194"/>
              <a:gd name="connsiteX146" fmla="*/ 2011245 w 2936056"/>
              <a:gd name="connsiteY146" fmla="*/ 2164547 h 2981194"/>
              <a:gd name="connsiteX147" fmla="*/ 2005139 w 2936056"/>
              <a:gd name="connsiteY147" fmla="*/ 2255821 h 2981194"/>
              <a:gd name="connsiteX148" fmla="*/ 1930577 w 2936056"/>
              <a:gd name="connsiteY148" fmla="*/ 2327812 h 2981194"/>
              <a:gd name="connsiteX149" fmla="*/ 1920935 w 2936056"/>
              <a:gd name="connsiteY149" fmla="*/ 2321063 h 2981194"/>
              <a:gd name="connsiteX150" fmla="*/ 1906151 w 2936056"/>
              <a:gd name="connsiteY150" fmla="*/ 2245858 h 2981194"/>
              <a:gd name="connsiteX151" fmla="*/ 1912258 w 2936056"/>
              <a:gd name="connsiteY151" fmla="*/ 2189615 h 2981194"/>
              <a:gd name="connsiteX152" fmla="*/ 1925113 w 2936056"/>
              <a:gd name="connsiteY152" fmla="*/ 2049811 h 2981194"/>
              <a:gd name="connsiteX153" fmla="*/ 1914186 w 2936056"/>
              <a:gd name="connsiteY153" fmla="*/ 1872405 h 2981194"/>
              <a:gd name="connsiteX154" fmla="*/ 1911294 w 2936056"/>
              <a:gd name="connsiteY154" fmla="*/ 1818412 h 2981194"/>
              <a:gd name="connsiteX155" fmla="*/ 2618026 w 2936056"/>
              <a:gd name="connsiteY155" fmla="*/ 1780166 h 2981194"/>
              <a:gd name="connsiteX156" fmla="*/ 2618990 w 2936056"/>
              <a:gd name="connsiteY156" fmla="*/ 1788523 h 2981194"/>
              <a:gd name="connsiteX157" fmla="*/ 2596171 w 2936056"/>
              <a:gd name="connsiteY157" fmla="*/ 1843158 h 2981194"/>
              <a:gd name="connsiteX158" fmla="*/ 2491720 w 2936056"/>
              <a:gd name="connsiteY158" fmla="*/ 2049489 h 2981194"/>
              <a:gd name="connsiteX159" fmla="*/ 2343560 w 2936056"/>
              <a:gd name="connsiteY159" fmla="*/ 2260320 h 2981194"/>
              <a:gd name="connsiteX160" fmla="*/ 2188008 w 2936056"/>
              <a:gd name="connsiteY160" fmla="*/ 2399481 h 2981194"/>
              <a:gd name="connsiteX161" fmla="*/ 2035992 w 2936056"/>
              <a:gd name="connsiteY161" fmla="*/ 2467294 h 2981194"/>
              <a:gd name="connsiteX162" fmla="*/ 1950824 w 2936056"/>
              <a:gd name="connsiteY162" fmla="*/ 2463759 h 2981194"/>
              <a:gd name="connsiteX163" fmla="*/ 1928006 w 2936056"/>
              <a:gd name="connsiteY163" fmla="*/ 2430334 h 2981194"/>
              <a:gd name="connsiteX164" fmla="*/ 1991640 w 2936056"/>
              <a:gd name="connsiteY164" fmla="*/ 2321384 h 2981194"/>
              <a:gd name="connsiteX165" fmla="*/ 2152977 w 2936056"/>
              <a:gd name="connsiteY165" fmla="*/ 2264177 h 2981194"/>
              <a:gd name="connsiteX166" fmla="*/ 2256143 w 2936056"/>
              <a:gd name="connsiteY166" fmla="*/ 2255499 h 2981194"/>
              <a:gd name="connsiteX167" fmla="*/ 2325562 w 2936056"/>
              <a:gd name="connsiteY167" fmla="*/ 2223682 h 2981194"/>
              <a:gd name="connsiteX168" fmla="*/ 2475329 w 2936056"/>
              <a:gd name="connsiteY168" fmla="*/ 2035349 h 2981194"/>
              <a:gd name="connsiteX169" fmla="*/ 2508111 w 2936056"/>
              <a:gd name="connsiteY169" fmla="*/ 1973321 h 2981194"/>
              <a:gd name="connsiteX170" fmla="*/ 2468902 w 2936056"/>
              <a:gd name="connsiteY170" fmla="*/ 2006424 h 2981194"/>
              <a:gd name="connsiteX171" fmla="*/ 2331026 w 2936056"/>
              <a:gd name="connsiteY171" fmla="*/ 2136586 h 2981194"/>
              <a:gd name="connsiteX172" fmla="*/ 2170654 w 2936056"/>
              <a:gd name="connsiteY172" fmla="*/ 2229788 h 2981194"/>
              <a:gd name="connsiteX173" fmla="*/ 2105412 w 2936056"/>
              <a:gd name="connsiteY173" fmla="*/ 2240715 h 2981194"/>
              <a:gd name="connsiteX174" fmla="*/ 2047240 w 2936056"/>
              <a:gd name="connsiteY174" fmla="*/ 2223039 h 2981194"/>
              <a:gd name="connsiteX175" fmla="*/ 2038242 w 2936056"/>
              <a:gd name="connsiteY175" fmla="*/ 2202149 h 2981194"/>
              <a:gd name="connsiteX176" fmla="*/ 2102198 w 2936056"/>
              <a:gd name="connsiteY176" fmla="*/ 2094162 h 2981194"/>
              <a:gd name="connsiteX177" fmla="*/ 2233646 w 2936056"/>
              <a:gd name="connsiteY177" fmla="*/ 2029564 h 2981194"/>
              <a:gd name="connsiteX178" fmla="*/ 2319135 w 2936056"/>
              <a:gd name="connsiteY178" fmla="*/ 2027314 h 2981194"/>
              <a:gd name="connsiteX179" fmla="*/ 2421658 w 2936056"/>
              <a:gd name="connsiteY179" fmla="*/ 1998389 h 2981194"/>
              <a:gd name="connsiteX180" fmla="*/ 2556641 w 2936056"/>
              <a:gd name="connsiteY180" fmla="*/ 1856978 h 2981194"/>
              <a:gd name="connsiteX181" fmla="*/ 2599385 w 2936056"/>
              <a:gd name="connsiteY181" fmla="*/ 1795914 h 2981194"/>
              <a:gd name="connsiteX182" fmla="*/ 2610312 w 2936056"/>
              <a:gd name="connsiteY182" fmla="*/ 1783702 h 2981194"/>
              <a:gd name="connsiteX183" fmla="*/ 2618026 w 2936056"/>
              <a:gd name="connsiteY183" fmla="*/ 1780166 h 2981194"/>
              <a:gd name="connsiteX184" fmla="*/ 239755 w 2936056"/>
              <a:gd name="connsiteY184" fmla="*/ 1655146 h 2981194"/>
              <a:gd name="connsiteX185" fmla="*/ 254218 w 2936056"/>
              <a:gd name="connsiteY185" fmla="*/ 1663823 h 2981194"/>
              <a:gd name="connsiteX186" fmla="*/ 371524 w 2936056"/>
              <a:gd name="connsiteY186" fmla="*/ 1793021 h 2981194"/>
              <a:gd name="connsiteX187" fmla="*/ 478868 w 2936056"/>
              <a:gd name="connsiteY187" fmla="*/ 1844444 h 2981194"/>
              <a:gd name="connsiteX188" fmla="*/ 627671 w 2936056"/>
              <a:gd name="connsiteY188" fmla="*/ 1861799 h 2981194"/>
              <a:gd name="connsiteX189" fmla="*/ 771652 w 2936056"/>
              <a:gd name="connsiteY189" fmla="*/ 1964643 h 2981194"/>
              <a:gd name="connsiteX190" fmla="*/ 788043 w 2936056"/>
              <a:gd name="connsiteY190" fmla="*/ 1994211 h 2981194"/>
              <a:gd name="connsiteX191" fmla="*/ 763618 w 2936056"/>
              <a:gd name="connsiteY191" fmla="*/ 2046918 h 2981194"/>
              <a:gd name="connsiteX192" fmla="*/ 718945 w 2936056"/>
              <a:gd name="connsiteY192" fmla="*/ 2049489 h 2981194"/>
              <a:gd name="connsiteX193" fmla="*/ 551823 w 2936056"/>
              <a:gd name="connsiteY193" fmla="*/ 2000638 h 2981194"/>
              <a:gd name="connsiteX194" fmla="*/ 263538 w 2936056"/>
              <a:gd name="connsiteY194" fmla="*/ 1722316 h 2981194"/>
              <a:gd name="connsiteX195" fmla="*/ 239112 w 2936056"/>
              <a:gd name="connsiteY195" fmla="*/ 1673465 h 2981194"/>
              <a:gd name="connsiteX196" fmla="*/ 239755 w 2936056"/>
              <a:gd name="connsiteY196" fmla="*/ 1655146 h 2981194"/>
              <a:gd name="connsiteX197" fmla="*/ 1902616 w 2936056"/>
              <a:gd name="connsiteY197" fmla="*/ 1650647 h 2981194"/>
              <a:gd name="connsiteX198" fmla="*/ 1907115 w 2936056"/>
              <a:gd name="connsiteY198" fmla="*/ 1666074 h 2981194"/>
              <a:gd name="connsiteX199" fmla="*/ 1898116 w 2936056"/>
              <a:gd name="connsiteY199" fmla="*/ 1838980 h 2981194"/>
              <a:gd name="connsiteX200" fmla="*/ 1850551 w 2936056"/>
              <a:gd name="connsiteY200" fmla="*/ 2068451 h 2981194"/>
              <a:gd name="connsiteX201" fmla="*/ 1738387 w 2936056"/>
              <a:gd name="connsiteY201" fmla="*/ 2297923 h 2981194"/>
              <a:gd name="connsiteX202" fmla="*/ 1634578 w 2936056"/>
              <a:gd name="connsiteY202" fmla="*/ 2430334 h 2981194"/>
              <a:gd name="connsiteX203" fmla="*/ 1518557 w 2936056"/>
              <a:gd name="connsiteY203" fmla="*/ 2475650 h 2981194"/>
              <a:gd name="connsiteX204" fmla="*/ 1496703 w 2936056"/>
              <a:gd name="connsiteY204" fmla="*/ 2472436 h 2981194"/>
              <a:gd name="connsiteX205" fmla="*/ 1468742 w 2936056"/>
              <a:gd name="connsiteY205" fmla="*/ 2441904 h 2981194"/>
              <a:gd name="connsiteX206" fmla="*/ 1483847 w 2936056"/>
              <a:gd name="connsiteY206" fmla="*/ 2324276 h 2981194"/>
              <a:gd name="connsiteX207" fmla="*/ 1705605 w 2936056"/>
              <a:gd name="connsiteY207" fmla="*/ 2113767 h 2981194"/>
              <a:gd name="connsiteX208" fmla="*/ 1725852 w 2936056"/>
              <a:gd name="connsiteY208" fmla="*/ 2108946 h 2981194"/>
              <a:gd name="connsiteX209" fmla="*/ 1770204 w 2936056"/>
              <a:gd name="connsiteY209" fmla="*/ 2078736 h 2981194"/>
              <a:gd name="connsiteX210" fmla="*/ 1882368 w 2936056"/>
              <a:gd name="connsiteY210" fmla="*/ 1791415 h 2981194"/>
              <a:gd name="connsiteX211" fmla="*/ 1894902 w 2936056"/>
              <a:gd name="connsiteY211" fmla="*/ 1677001 h 2981194"/>
              <a:gd name="connsiteX212" fmla="*/ 1902616 w 2936056"/>
              <a:gd name="connsiteY212" fmla="*/ 1650647 h 2981194"/>
              <a:gd name="connsiteX213" fmla="*/ 2699015 w 2936056"/>
              <a:gd name="connsiteY213" fmla="*/ 1603403 h 2981194"/>
              <a:gd name="connsiteX214" fmla="*/ 2698051 w 2936056"/>
              <a:gd name="connsiteY214" fmla="*/ 1611759 h 2981194"/>
              <a:gd name="connsiteX215" fmla="*/ 2578173 w 2936056"/>
              <a:gd name="connsiteY215" fmla="*/ 1788201 h 2981194"/>
              <a:gd name="connsiteX216" fmla="*/ 2415551 w 2936056"/>
              <a:gd name="connsiteY216" fmla="*/ 1929933 h 2981194"/>
              <a:gd name="connsiteX217" fmla="*/ 2282496 w 2936056"/>
              <a:gd name="connsiteY217" fmla="*/ 1991961 h 2981194"/>
              <a:gd name="connsiteX218" fmla="*/ 2212434 w 2936056"/>
              <a:gd name="connsiteY218" fmla="*/ 1998067 h 2981194"/>
              <a:gd name="connsiteX219" fmla="*/ 2180295 w 2936056"/>
              <a:gd name="connsiteY219" fmla="*/ 1996460 h 2981194"/>
              <a:gd name="connsiteX220" fmla="*/ 2151370 w 2936056"/>
              <a:gd name="connsiteY220" fmla="*/ 1937325 h 2981194"/>
              <a:gd name="connsiteX221" fmla="*/ 2234609 w 2936056"/>
              <a:gd name="connsiteY221" fmla="*/ 1838980 h 2981194"/>
              <a:gd name="connsiteX222" fmla="*/ 2355130 w 2936056"/>
              <a:gd name="connsiteY222" fmla="*/ 1802664 h 2981194"/>
              <a:gd name="connsiteX223" fmla="*/ 2497184 w 2936056"/>
              <a:gd name="connsiteY223" fmla="*/ 1786916 h 2981194"/>
              <a:gd name="connsiteX224" fmla="*/ 2549570 w 2936056"/>
              <a:gd name="connsiteY224" fmla="*/ 1757026 h 2981194"/>
              <a:gd name="connsiteX225" fmla="*/ 2660449 w 2936056"/>
              <a:gd name="connsiteY225" fmla="*/ 1636185 h 2981194"/>
              <a:gd name="connsiteX226" fmla="*/ 2690659 w 2936056"/>
              <a:gd name="connsiteY226" fmla="*/ 1605653 h 2981194"/>
              <a:gd name="connsiteX227" fmla="*/ 2699015 w 2936056"/>
              <a:gd name="connsiteY227" fmla="*/ 1603403 h 2981194"/>
              <a:gd name="connsiteX228" fmla="*/ 933309 w 2936056"/>
              <a:gd name="connsiteY228" fmla="*/ 1490917 h 2981194"/>
              <a:gd name="connsiteX229" fmla="*/ 945522 w 2936056"/>
              <a:gd name="connsiteY229" fmla="*/ 1510843 h 2981194"/>
              <a:gd name="connsiteX230" fmla="*/ 995016 w 2936056"/>
              <a:gd name="connsiteY230" fmla="*/ 1712353 h 2981194"/>
              <a:gd name="connsiteX231" fmla="*/ 1001444 w 2936056"/>
              <a:gd name="connsiteY231" fmla="*/ 1834159 h 2981194"/>
              <a:gd name="connsiteX232" fmla="*/ 967698 w 2936056"/>
              <a:gd name="connsiteY232" fmla="*/ 2028278 h 2981194"/>
              <a:gd name="connsiteX233" fmla="*/ 920454 w 2936056"/>
              <a:gd name="connsiteY233" fmla="*/ 2101876 h 2981194"/>
              <a:gd name="connsiteX234" fmla="*/ 881245 w 2936056"/>
              <a:gd name="connsiteY234" fmla="*/ 2119873 h 2981194"/>
              <a:gd name="connsiteX235" fmla="*/ 839785 w 2936056"/>
              <a:gd name="connsiteY235" fmla="*/ 2095769 h 2981194"/>
              <a:gd name="connsiteX236" fmla="*/ 822109 w 2936056"/>
              <a:gd name="connsiteY236" fmla="*/ 2019279 h 2981194"/>
              <a:gd name="connsiteX237" fmla="*/ 867746 w 2936056"/>
              <a:gd name="connsiteY237" fmla="*/ 1847336 h 2981194"/>
              <a:gd name="connsiteX238" fmla="*/ 921418 w 2936056"/>
              <a:gd name="connsiteY238" fmla="*/ 1769882 h 2981194"/>
              <a:gd name="connsiteX239" fmla="*/ 951950 w 2936056"/>
              <a:gd name="connsiteY239" fmla="*/ 1665752 h 2981194"/>
              <a:gd name="connsiteX240" fmla="*/ 930738 w 2936056"/>
              <a:gd name="connsiteY240" fmla="*/ 1515021 h 2981194"/>
              <a:gd name="connsiteX241" fmla="*/ 933309 w 2936056"/>
              <a:gd name="connsiteY241" fmla="*/ 1490917 h 2981194"/>
              <a:gd name="connsiteX242" fmla="*/ 2003854 w 2936056"/>
              <a:gd name="connsiteY242" fmla="*/ 1437889 h 2981194"/>
              <a:gd name="connsiteX243" fmla="*/ 2006746 w 2936056"/>
              <a:gd name="connsiteY243" fmla="*/ 1446888 h 2981194"/>
              <a:gd name="connsiteX244" fmla="*/ 2001283 w 2936056"/>
              <a:gd name="connsiteY244" fmla="*/ 1496381 h 2981194"/>
              <a:gd name="connsiteX245" fmla="*/ 1984249 w 2936056"/>
              <a:gd name="connsiteY245" fmla="*/ 1615938 h 2981194"/>
              <a:gd name="connsiteX246" fmla="*/ 2017673 w 2936056"/>
              <a:gd name="connsiteY246" fmla="*/ 1721674 h 2981194"/>
              <a:gd name="connsiteX247" fmla="*/ 2092557 w 2936056"/>
              <a:gd name="connsiteY247" fmla="*/ 1847016 h 2981194"/>
              <a:gd name="connsiteX248" fmla="*/ 2106698 w 2936056"/>
              <a:gd name="connsiteY248" fmla="*/ 2016709 h 2981194"/>
              <a:gd name="connsiteX249" fmla="*/ 2096092 w 2936056"/>
              <a:gd name="connsiteY249" fmla="*/ 2044991 h 2981194"/>
              <a:gd name="connsiteX250" fmla="*/ 2039849 w 2936056"/>
              <a:gd name="connsiteY250" fmla="*/ 2064917 h 2981194"/>
              <a:gd name="connsiteX251" fmla="*/ 1990998 w 2936056"/>
              <a:gd name="connsiteY251" fmla="*/ 2021529 h 2981194"/>
              <a:gd name="connsiteX252" fmla="*/ 1944397 w 2936056"/>
              <a:gd name="connsiteY252" fmla="*/ 1886225 h 2981194"/>
              <a:gd name="connsiteX253" fmla="*/ 1934755 w 2936056"/>
              <a:gd name="connsiteY253" fmla="*/ 1766669 h 2981194"/>
              <a:gd name="connsiteX254" fmla="*/ 1992284 w 2936056"/>
              <a:gd name="connsiteY254" fmla="*/ 1456529 h 2981194"/>
              <a:gd name="connsiteX255" fmla="*/ 1997426 w 2936056"/>
              <a:gd name="connsiteY255" fmla="*/ 1444959 h 2981194"/>
              <a:gd name="connsiteX256" fmla="*/ 2003854 w 2936056"/>
              <a:gd name="connsiteY256" fmla="*/ 1437889 h 2981194"/>
              <a:gd name="connsiteX257" fmla="*/ 88702 w 2936056"/>
              <a:gd name="connsiteY257" fmla="*/ 1352077 h 2981194"/>
              <a:gd name="connsiteX258" fmla="*/ 98344 w 2936056"/>
              <a:gd name="connsiteY258" fmla="*/ 1356898 h 2981194"/>
              <a:gd name="connsiteX259" fmla="*/ 129197 w 2936056"/>
              <a:gd name="connsiteY259" fmla="*/ 1397714 h 2981194"/>
              <a:gd name="connsiteX260" fmla="*/ 219507 w 2936056"/>
              <a:gd name="connsiteY260" fmla="*/ 1526270 h 2981194"/>
              <a:gd name="connsiteX261" fmla="*/ 310781 w 2936056"/>
              <a:gd name="connsiteY261" fmla="*/ 1600510 h 2981194"/>
              <a:gd name="connsiteX262" fmla="*/ 379559 w 2936056"/>
              <a:gd name="connsiteY262" fmla="*/ 1615937 h 2981194"/>
              <a:gd name="connsiteX263" fmla="*/ 480796 w 2936056"/>
              <a:gd name="connsiteY263" fmla="*/ 1618187 h 2981194"/>
              <a:gd name="connsiteX264" fmla="*/ 511649 w 2936056"/>
              <a:gd name="connsiteY264" fmla="*/ 1623972 h 2981194"/>
              <a:gd name="connsiteX265" fmla="*/ 647918 w 2936056"/>
              <a:gd name="connsiteY265" fmla="*/ 1715888 h 2981194"/>
              <a:gd name="connsiteX266" fmla="*/ 675557 w 2936056"/>
              <a:gd name="connsiteY266" fmla="*/ 1776309 h 2981194"/>
              <a:gd name="connsiteX267" fmla="*/ 646632 w 2936056"/>
              <a:gd name="connsiteY267" fmla="*/ 1817126 h 2981194"/>
              <a:gd name="connsiteX268" fmla="*/ 617707 w 2936056"/>
              <a:gd name="connsiteY268" fmla="*/ 1821304 h 2981194"/>
              <a:gd name="connsiteX269" fmla="*/ 474368 w 2936056"/>
              <a:gd name="connsiteY269" fmla="*/ 1783701 h 2981194"/>
              <a:gd name="connsiteX270" fmla="*/ 254539 w 2936056"/>
              <a:gd name="connsiteY270" fmla="*/ 1616580 h 2981194"/>
              <a:gd name="connsiteX271" fmla="*/ 104129 w 2936056"/>
              <a:gd name="connsiteY271" fmla="*/ 1399964 h 2981194"/>
              <a:gd name="connsiteX272" fmla="*/ 87738 w 2936056"/>
              <a:gd name="connsiteY272" fmla="*/ 1362683 h 2981194"/>
              <a:gd name="connsiteX273" fmla="*/ 88702 w 2936056"/>
              <a:gd name="connsiteY273" fmla="*/ 1352077 h 2981194"/>
              <a:gd name="connsiteX274" fmla="*/ 1901331 w 2936056"/>
              <a:gd name="connsiteY274" fmla="*/ 1342115 h 2981194"/>
              <a:gd name="connsiteX275" fmla="*/ 1907116 w 2936056"/>
              <a:gd name="connsiteY275" fmla="*/ 1349828 h 2981194"/>
              <a:gd name="connsiteX276" fmla="*/ 1910008 w 2936056"/>
              <a:gd name="connsiteY276" fmla="*/ 1394823 h 2981194"/>
              <a:gd name="connsiteX277" fmla="*/ 1885261 w 2936056"/>
              <a:gd name="connsiteY277" fmla="*/ 1606296 h 2981194"/>
              <a:gd name="connsiteX278" fmla="*/ 1842838 w 2936056"/>
              <a:gd name="connsiteY278" fmla="*/ 1770204 h 2981194"/>
              <a:gd name="connsiteX279" fmla="*/ 1667039 w 2936056"/>
              <a:gd name="connsiteY279" fmla="*/ 2079701 h 2981194"/>
              <a:gd name="connsiteX280" fmla="*/ 1629758 w 2936056"/>
              <a:gd name="connsiteY280" fmla="*/ 2118267 h 2981194"/>
              <a:gd name="connsiteX281" fmla="*/ 1535270 w 2936056"/>
              <a:gd name="connsiteY281" fmla="*/ 2151370 h 2981194"/>
              <a:gd name="connsiteX282" fmla="*/ 1502810 w 2936056"/>
              <a:gd name="connsiteY282" fmla="*/ 2151692 h 2981194"/>
              <a:gd name="connsiteX283" fmla="*/ 1472278 w 2936056"/>
              <a:gd name="connsiteY283" fmla="*/ 2126302 h 2981194"/>
              <a:gd name="connsiteX284" fmla="*/ 1480955 w 2936056"/>
              <a:gd name="connsiteY284" fmla="*/ 2014459 h 2981194"/>
              <a:gd name="connsiteX285" fmla="*/ 1698214 w 2936056"/>
              <a:gd name="connsiteY285" fmla="*/ 1794308 h 2981194"/>
              <a:gd name="connsiteX286" fmla="*/ 1726174 w 2936056"/>
              <a:gd name="connsiteY286" fmla="*/ 1786273 h 2981194"/>
              <a:gd name="connsiteX287" fmla="*/ 1770526 w 2936056"/>
              <a:gd name="connsiteY287" fmla="*/ 1755420 h 2981194"/>
              <a:gd name="connsiteX288" fmla="*/ 1881405 w 2936056"/>
              <a:gd name="connsiteY288" fmla="*/ 1482884 h 2981194"/>
              <a:gd name="connsiteX289" fmla="*/ 1893296 w 2936056"/>
              <a:gd name="connsiteY289" fmla="*/ 1369754 h 2981194"/>
              <a:gd name="connsiteX290" fmla="*/ 1895867 w 2936056"/>
              <a:gd name="connsiteY290" fmla="*/ 1350150 h 2981194"/>
              <a:gd name="connsiteX291" fmla="*/ 1901331 w 2936056"/>
              <a:gd name="connsiteY291" fmla="*/ 1342115 h 2981194"/>
              <a:gd name="connsiteX292" fmla="*/ 2847176 w 2936056"/>
              <a:gd name="connsiteY292" fmla="*/ 1301299 h 2981194"/>
              <a:gd name="connsiteX293" fmla="*/ 2845248 w 2936056"/>
              <a:gd name="connsiteY293" fmla="*/ 1318975 h 2981194"/>
              <a:gd name="connsiteX294" fmla="*/ 2778399 w 2936056"/>
              <a:gd name="connsiteY294" fmla="*/ 1435960 h 2981194"/>
              <a:gd name="connsiteX295" fmla="*/ 2642452 w 2936056"/>
              <a:gd name="connsiteY295" fmla="*/ 1605332 h 2981194"/>
              <a:gd name="connsiteX296" fmla="*/ 2421015 w 2936056"/>
              <a:gd name="connsiteY296" fmla="*/ 1747385 h 2981194"/>
              <a:gd name="connsiteX297" fmla="*/ 2322349 w 2936056"/>
              <a:gd name="connsiteY297" fmla="*/ 1768275 h 2981194"/>
              <a:gd name="connsiteX298" fmla="*/ 2287961 w 2936056"/>
              <a:gd name="connsiteY298" fmla="*/ 1764097 h 2981194"/>
              <a:gd name="connsiteX299" fmla="*/ 2260964 w 2936056"/>
              <a:gd name="connsiteY299" fmla="*/ 1720389 h 2981194"/>
              <a:gd name="connsiteX300" fmla="*/ 2290532 w 2936056"/>
              <a:gd name="connsiteY300" fmla="*/ 1661575 h 2981194"/>
              <a:gd name="connsiteX301" fmla="*/ 2436763 w 2936056"/>
              <a:gd name="connsiteY301" fmla="*/ 1569015 h 2981194"/>
              <a:gd name="connsiteX302" fmla="*/ 2475973 w 2936056"/>
              <a:gd name="connsiteY302" fmla="*/ 1564837 h 2981194"/>
              <a:gd name="connsiteX303" fmla="*/ 2571425 w 2936056"/>
              <a:gd name="connsiteY303" fmla="*/ 1562587 h 2981194"/>
              <a:gd name="connsiteX304" fmla="*/ 2685196 w 2936056"/>
              <a:gd name="connsiteY304" fmla="*/ 1507308 h 2981194"/>
              <a:gd name="connsiteX305" fmla="*/ 2782256 w 2936056"/>
              <a:gd name="connsiteY305" fmla="*/ 1382610 h 2981194"/>
              <a:gd name="connsiteX306" fmla="*/ 2832392 w 2936056"/>
              <a:gd name="connsiteY306" fmla="*/ 1311262 h 2981194"/>
              <a:gd name="connsiteX307" fmla="*/ 2847176 w 2936056"/>
              <a:gd name="connsiteY307" fmla="*/ 1301299 h 2981194"/>
              <a:gd name="connsiteX308" fmla="*/ 807326 w 2936056"/>
              <a:gd name="connsiteY308" fmla="*/ 1224487 h 2981194"/>
              <a:gd name="connsiteX309" fmla="*/ 828859 w 2936056"/>
              <a:gd name="connsiteY309" fmla="*/ 1251805 h 2981194"/>
              <a:gd name="connsiteX310" fmla="*/ 861641 w 2936056"/>
              <a:gd name="connsiteY310" fmla="*/ 1368148 h 2981194"/>
              <a:gd name="connsiteX311" fmla="*/ 890887 w 2936056"/>
              <a:gd name="connsiteY311" fmla="*/ 1595047 h 2981194"/>
              <a:gd name="connsiteX312" fmla="*/ 844928 w 2936056"/>
              <a:gd name="connsiteY312" fmla="*/ 1827090 h 2981194"/>
              <a:gd name="connsiteX313" fmla="*/ 811504 w 2936056"/>
              <a:gd name="connsiteY313" fmla="*/ 1872727 h 2981194"/>
              <a:gd name="connsiteX314" fmla="*/ 721515 w 2936056"/>
              <a:gd name="connsiteY314" fmla="*/ 1854086 h 2981194"/>
              <a:gd name="connsiteX315" fmla="*/ 709945 w 2936056"/>
              <a:gd name="connsiteY315" fmla="*/ 1813913 h 2981194"/>
              <a:gd name="connsiteX316" fmla="*/ 750762 w 2936056"/>
              <a:gd name="connsiteY316" fmla="*/ 1616580 h 2981194"/>
              <a:gd name="connsiteX317" fmla="*/ 811825 w 2936056"/>
              <a:gd name="connsiteY317" fmla="*/ 1523056 h 2981194"/>
              <a:gd name="connsiteX318" fmla="*/ 834323 w 2936056"/>
              <a:gd name="connsiteY318" fmla="*/ 1408000 h 2981194"/>
              <a:gd name="connsiteX319" fmla="*/ 806040 w 2936056"/>
              <a:gd name="connsiteY319" fmla="*/ 1234771 h 2981194"/>
              <a:gd name="connsiteX320" fmla="*/ 807326 w 2936056"/>
              <a:gd name="connsiteY320" fmla="*/ 1224487 h 2981194"/>
              <a:gd name="connsiteX321" fmla="*/ 0 w 2936056"/>
              <a:gd name="connsiteY321" fmla="*/ 1176278 h 2981194"/>
              <a:gd name="connsiteX322" fmla="*/ 13820 w 2936056"/>
              <a:gd name="connsiteY322" fmla="*/ 1181742 h 2981194"/>
              <a:gd name="connsiteX323" fmla="*/ 54957 w 2936056"/>
              <a:gd name="connsiteY323" fmla="*/ 1233486 h 2981194"/>
              <a:gd name="connsiteX324" fmla="*/ 178692 w 2936056"/>
              <a:gd name="connsiteY324" fmla="*/ 1355934 h 2981194"/>
              <a:gd name="connsiteX325" fmla="*/ 246826 w 2936056"/>
              <a:gd name="connsiteY325" fmla="*/ 1378753 h 2981194"/>
              <a:gd name="connsiteX326" fmla="*/ 366382 w 2936056"/>
              <a:gd name="connsiteY326" fmla="*/ 1386145 h 2981194"/>
              <a:gd name="connsiteX327" fmla="*/ 538647 w 2936056"/>
              <a:gd name="connsiteY327" fmla="*/ 1488989 h 2981194"/>
              <a:gd name="connsiteX328" fmla="*/ 558895 w 2936056"/>
              <a:gd name="connsiteY328" fmla="*/ 1536554 h 2981194"/>
              <a:gd name="connsiteX329" fmla="*/ 530933 w 2936056"/>
              <a:gd name="connsiteY329" fmla="*/ 1583477 h 2981194"/>
              <a:gd name="connsiteX330" fmla="*/ 445445 w 2936056"/>
              <a:gd name="connsiteY330" fmla="*/ 1586048 h 2981194"/>
              <a:gd name="connsiteX331" fmla="*/ 252290 w 2936056"/>
              <a:gd name="connsiteY331" fmla="*/ 1484811 h 2981194"/>
              <a:gd name="connsiteX332" fmla="*/ 126306 w 2936056"/>
              <a:gd name="connsiteY332" fmla="*/ 1361077 h 2981194"/>
              <a:gd name="connsiteX333" fmla="*/ 0 w 2936056"/>
              <a:gd name="connsiteY333" fmla="*/ 1185599 h 2981194"/>
              <a:gd name="connsiteX334" fmla="*/ 0 w 2936056"/>
              <a:gd name="connsiteY334" fmla="*/ 1176278 h 2981194"/>
              <a:gd name="connsiteX335" fmla="*/ 2128873 w 2936056"/>
              <a:gd name="connsiteY335" fmla="*/ 1174029 h 2981194"/>
              <a:gd name="connsiteX336" fmla="*/ 2129837 w 2936056"/>
              <a:gd name="connsiteY336" fmla="*/ 1182385 h 2981194"/>
              <a:gd name="connsiteX337" fmla="*/ 2108304 w 2936056"/>
              <a:gd name="connsiteY337" fmla="*/ 1307084 h 2981194"/>
              <a:gd name="connsiteX338" fmla="*/ 2101877 w 2936056"/>
              <a:gd name="connsiteY338" fmla="*/ 1411213 h 2981194"/>
              <a:gd name="connsiteX339" fmla="*/ 2137229 w 2936056"/>
              <a:gd name="connsiteY339" fmla="*/ 1491239 h 2981194"/>
              <a:gd name="connsiteX340" fmla="*/ 2209220 w 2936056"/>
              <a:gd name="connsiteY340" fmla="*/ 1610474 h 2981194"/>
              <a:gd name="connsiteX341" fmla="*/ 2219505 w 2936056"/>
              <a:gd name="connsiteY341" fmla="*/ 1789166 h 2981194"/>
              <a:gd name="connsiteX342" fmla="*/ 2117303 w 2936056"/>
              <a:gd name="connsiteY342" fmla="*/ 1813591 h 2981194"/>
              <a:gd name="connsiteX343" fmla="*/ 2080022 w 2936056"/>
              <a:gd name="connsiteY343" fmla="*/ 1748350 h 2981194"/>
              <a:gd name="connsiteX344" fmla="*/ 2046598 w 2936056"/>
              <a:gd name="connsiteY344" fmla="*/ 1581549 h 2981194"/>
              <a:gd name="connsiteX345" fmla="*/ 2044348 w 2936056"/>
              <a:gd name="connsiteY345" fmla="*/ 1552624 h 2981194"/>
              <a:gd name="connsiteX346" fmla="*/ 2068774 w 2936056"/>
              <a:gd name="connsiteY346" fmla="*/ 1346293 h 2981194"/>
              <a:gd name="connsiteX347" fmla="*/ 2107340 w 2936056"/>
              <a:gd name="connsiteY347" fmla="*/ 1200383 h 2981194"/>
              <a:gd name="connsiteX348" fmla="*/ 2120839 w 2936056"/>
              <a:gd name="connsiteY348" fmla="*/ 1177564 h 2981194"/>
              <a:gd name="connsiteX349" fmla="*/ 2128873 w 2936056"/>
              <a:gd name="connsiteY349" fmla="*/ 1174029 h 2981194"/>
              <a:gd name="connsiteX350" fmla="*/ 2929009 w 2936056"/>
              <a:gd name="connsiteY350" fmla="*/ 1123572 h 2981194"/>
              <a:gd name="connsiteX351" fmla="*/ 2934593 w 2936056"/>
              <a:gd name="connsiteY351" fmla="*/ 1124535 h 2981194"/>
              <a:gd name="connsiteX352" fmla="*/ 2933628 w 2936056"/>
              <a:gd name="connsiteY352" fmla="*/ 1134177 h 2981194"/>
              <a:gd name="connsiteX353" fmla="*/ 2887349 w 2936056"/>
              <a:gd name="connsiteY353" fmla="*/ 1212274 h 2981194"/>
              <a:gd name="connsiteX354" fmla="*/ 2779362 w 2936056"/>
              <a:gd name="connsiteY354" fmla="*/ 1340187 h 2981194"/>
              <a:gd name="connsiteX355" fmla="*/ 2634095 w 2936056"/>
              <a:gd name="connsiteY355" fmla="*/ 1468420 h 2981194"/>
              <a:gd name="connsiteX356" fmla="*/ 2461188 w 2936056"/>
              <a:gd name="connsiteY356" fmla="*/ 1539126 h 2981194"/>
              <a:gd name="connsiteX357" fmla="*/ 2446725 w 2936056"/>
              <a:gd name="connsiteY357" fmla="*/ 1539769 h 2981194"/>
              <a:gd name="connsiteX358" fmla="*/ 2413622 w 2936056"/>
              <a:gd name="connsiteY358" fmla="*/ 1534305 h 2981194"/>
              <a:gd name="connsiteX359" fmla="*/ 2380520 w 2936056"/>
              <a:gd name="connsiteY359" fmla="*/ 1465849 h 2981194"/>
              <a:gd name="connsiteX360" fmla="*/ 2432584 w 2936056"/>
              <a:gd name="connsiteY360" fmla="*/ 1399965 h 2981194"/>
              <a:gd name="connsiteX361" fmla="*/ 2587493 w 2936056"/>
              <a:gd name="connsiteY361" fmla="*/ 1330545 h 2981194"/>
              <a:gd name="connsiteX362" fmla="*/ 2663020 w 2936056"/>
              <a:gd name="connsiteY362" fmla="*/ 1327331 h 2981194"/>
              <a:gd name="connsiteX363" fmla="*/ 2708335 w 2936056"/>
              <a:gd name="connsiteY363" fmla="*/ 1324439 h 2981194"/>
              <a:gd name="connsiteX364" fmla="*/ 2762329 w 2936056"/>
              <a:gd name="connsiteY364" fmla="*/ 1299370 h 2981194"/>
              <a:gd name="connsiteX365" fmla="*/ 2907596 w 2936056"/>
              <a:gd name="connsiteY365" fmla="*/ 1146390 h 2981194"/>
              <a:gd name="connsiteX366" fmla="*/ 2924630 w 2936056"/>
              <a:gd name="connsiteY366" fmla="*/ 1127429 h 2981194"/>
              <a:gd name="connsiteX367" fmla="*/ 2929009 w 2936056"/>
              <a:gd name="connsiteY367" fmla="*/ 1123572 h 2981194"/>
              <a:gd name="connsiteX368" fmla="*/ 705768 w 2936056"/>
              <a:gd name="connsiteY368" fmla="*/ 1027476 h 2981194"/>
              <a:gd name="connsiteX369" fmla="*/ 715410 w 2936056"/>
              <a:gd name="connsiteY369" fmla="*/ 1033904 h 2981194"/>
              <a:gd name="connsiteX370" fmla="*/ 740156 w 2936056"/>
              <a:gd name="connsiteY370" fmla="*/ 1087576 h 2981194"/>
              <a:gd name="connsiteX371" fmla="*/ 777759 w 2936056"/>
              <a:gd name="connsiteY371" fmla="*/ 1315440 h 2981194"/>
              <a:gd name="connsiteX372" fmla="*/ 780330 w 2936056"/>
              <a:gd name="connsiteY372" fmla="*/ 1357220 h 2981194"/>
              <a:gd name="connsiteX373" fmla="*/ 734372 w 2936056"/>
              <a:gd name="connsiteY373" fmla="*/ 1582513 h 2981194"/>
              <a:gd name="connsiteX374" fmla="*/ 709625 w 2936056"/>
              <a:gd name="connsiteY374" fmla="*/ 1625900 h 2981194"/>
              <a:gd name="connsiteX375" fmla="*/ 652418 w 2936056"/>
              <a:gd name="connsiteY375" fmla="*/ 1647433 h 2981194"/>
              <a:gd name="connsiteX376" fmla="*/ 606459 w 2936056"/>
              <a:gd name="connsiteY376" fmla="*/ 1595369 h 2981194"/>
              <a:gd name="connsiteX377" fmla="*/ 606459 w 2936056"/>
              <a:gd name="connsiteY377" fmla="*/ 1455243 h 2981194"/>
              <a:gd name="connsiteX378" fmla="*/ 652418 w 2936056"/>
              <a:gd name="connsiteY378" fmla="*/ 1355934 h 2981194"/>
              <a:gd name="connsiteX379" fmla="*/ 695162 w 2936056"/>
              <a:gd name="connsiteY379" fmla="*/ 1302263 h 2981194"/>
              <a:gd name="connsiteX380" fmla="*/ 723122 w 2936056"/>
              <a:gd name="connsiteY380" fmla="*/ 1202632 h 2981194"/>
              <a:gd name="connsiteX381" fmla="*/ 703197 w 2936056"/>
              <a:gd name="connsiteY381" fmla="*/ 1039047 h 2981194"/>
              <a:gd name="connsiteX382" fmla="*/ 705768 w 2936056"/>
              <a:gd name="connsiteY382" fmla="*/ 1027476 h 2981194"/>
              <a:gd name="connsiteX383" fmla="*/ 1902295 w 2936056"/>
              <a:gd name="connsiteY383" fmla="*/ 1019442 h 2981194"/>
              <a:gd name="connsiteX384" fmla="*/ 1907116 w 2936056"/>
              <a:gd name="connsiteY384" fmla="*/ 1026511 h 2981194"/>
              <a:gd name="connsiteX385" fmla="*/ 1909687 w 2936056"/>
              <a:gd name="connsiteY385" fmla="*/ 1067007 h 2981194"/>
              <a:gd name="connsiteX386" fmla="*/ 1892974 w 2936056"/>
              <a:gd name="connsiteY386" fmla="*/ 1231878 h 2981194"/>
              <a:gd name="connsiteX387" fmla="*/ 1855694 w 2936056"/>
              <a:gd name="connsiteY387" fmla="*/ 1415070 h 2981194"/>
              <a:gd name="connsiteX388" fmla="*/ 1746100 w 2936056"/>
              <a:gd name="connsiteY388" fmla="*/ 1646790 h 2981194"/>
              <a:gd name="connsiteX389" fmla="*/ 1647755 w 2936056"/>
              <a:gd name="connsiteY389" fmla="*/ 1777917 h 2981194"/>
              <a:gd name="connsiteX390" fmla="*/ 1521771 w 2936056"/>
              <a:gd name="connsiteY390" fmla="*/ 1829017 h 2981194"/>
              <a:gd name="connsiteX391" fmla="*/ 1505380 w 2936056"/>
              <a:gd name="connsiteY391" fmla="*/ 1828375 h 2981194"/>
              <a:gd name="connsiteX392" fmla="*/ 1468742 w 2936056"/>
              <a:gd name="connsiteY392" fmla="*/ 1794950 h 2981194"/>
              <a:gd name="connsiteX393" fmla="*/ 1494132 w 2936056"/>
              <a:gd name="connsiteY393" fmla="*/ 1660932 h 2981194"/>
              <a:gd name="connsiteX394" fmla="*/ 1679573 w 2936056"/>
              <a:gd name="connsiteY394" fmla="*/ 1480954 h 2981194"/>
              <a:gd name="connsiteX395" fmla="*/ 1724567 w 2936056"/>
              <a:gd name="connsiteY395" fmla="*/ 1465529 h 2981194"/>
              <a:gd name="connsiteX396" fmla="*/ 1773418 w 2936056"/>
              <a:gd name="connsiteY396" fmla="*/ 1429532 h 2981194"/>
              <a:gd name="connsiteX397" fmla="*/ 1873691 w 2936056"/>
              <a:gd name="connsiteY397" fmla="*/ 1196526 h 2981194"/>
              <a:gd name="connsiteX398" fmla="*/ 1892653 w 2936056"/>
              <a:gd name="connsiteY398" fmla="*/ 1050617 h 2981194"/>
              <a:gd name="connsiteX399" fmla="*/ 1895867 w 2936056"/>
              <a:gd name="connsiteY399" fmla="*/ 1026511 h 2981194"/>
              <a:gd name="connsiteX400" fmla="*/ 1902295 w 2936056"/>
              <a:gd name="connsiteY400" fmla="*/ 1019442 h 2981194"/>
              <a:gd name="connsiteX401" fmla="*/ 124376 w 2936056"/>
              <a:gd name="connsiteY401" fmla="*/ 1002729 h 2981194"/>
              <a:gd name="connsiteX402" fmla="*/ 254538 w 2936056"/>
              <a:gd name="connsiteY402" fmla="*/ 1285229 h 2981194"/>
              <a:gd name="connsiteX403" fmla="*/ 273821 w 2936056"/>
              <a:gd name="connsiteY403" fmla="*/ 1312868 h 2981194"/>
              <a:gd name="connsiteX404" fmla="*/ 267715 w 2936056"/>
              <a:gd name="connsiteY404" fmla="*/ 1329902 h 2981194"/>
              <a:gd name="connsiteX405" fmla="*/ 224970 w 2936056"/>
              <a:gd name="connsiteY405" fmla="*/ 1313833 h 2981194"/>
              <a:gd name="connsiteX406" fmla="*/ 153943 w 2936056"/>
              <a:gd name="connsiteY406" fmla="*/ 1187206 h 2981194"/>
              <a:gd name="connsiteX407" fmla="*/ 124376 w 2936056"/>
              <a:gd name="connsiteY407" fmla="*/ 1002729 h 2981194"/>
              <a:gd name="connsiteX408" fmla="*/ 2229789 w 2936056"/>
              <a:gd name="connsiteY408" fmla="*/ 975411 h 2981194"/>
              <a:gd name="connsiteX409" fmla="*/ 2232681 w 2936056"/>
              <a:gd name="connsiteY409" fmla="*/ 987945 h 2981194"/>
              <a:gd name="connsiteX410" fmla="*/ 2222718 w 2936056"/>
              <a:gd name="connsiteY410" fmla="*/ 1052223 h 2981194"/>
              <a:gd name="connsiteX411" fmla="*/ 2212112 w 2936056"/>
              <a:gd name="connsiteY411" fmla="*/ 1172743 h 2981194"/>
              <a:gd name="connsiteX412" fmla="*/ 2241680 w 2936056"/>
              <a:gd name="connsiteY412" fmla="*/ 1251162 h 2981194"/>
              <a:gd name="connsiteX413" fmla="*/ 2279925 w 2936056"/>
              <a:gd name="connsiteY413" fmla="*/ 1298085 h 2981194"/>
              <a:gd name="connsiteX414" fmla="*/ 2332954 w 2936056"/>
              <a:gd name="connsiteY414" fmla="*/ 1430818 h 2981194"/>
              <a:gd name="connsiteX415" fmla="*/ 2328776 w 2936056"/>
              <a:gd name="connsiteY415" fmla="*/ 1549089 h 2981194"/>
              <a:gd name="connsiteX416" fmla="*/ 2293745 w 2936056"/>
              <a:gd name="connsiteY416" fmla="*/ 1592797 h 2981194"/>
              <a:gd name="connsiteX417" fmla="*/ 2232038 w 2936056"/>
              <a:gd name="connsiteY417" fmla="*/ 1578978 h 2981194"/>
              <a:gd name="connsiteX418" fmla="*/ 2194757 w 2936056"/>
              <a:gd name="connsiteY418" fmla="*/ 1512450 h 2981194"/>
              <a:gd name="connsiteX419" fmla="*/ 2155548 w 2936056"/>
              <a:gd name="connsiteY419" fmla="*/ 1305155 h 2981194"/>
              <a:gd name="connsiteX420" fmla="*/ 2175474 w 2936056"/>
              <a:gd name="connsiteY420" fmla="*/ 1129035 h 2981194"/>
              <a:gd name="connsiteX421" fmla="*/ 2195722 w 2936056"/>
              <a:gd name="connsiteY421" fmla="*/ 1035832 h 2981194"/>
              <a:gd name="connsiteX422" fmla="*/ 2220147 w 2936056"/>
              <a:gd name="connsiteY422" fmla="*/ 982160 h 2981194"/>
              <a:gd name="connsiteX423" fmla="*/ 2229789 w 2936056"/>
              <a:gd name="connsiteY423" fmla="*/ 975411 h 2981194"/>
              <a:gd name="connsiteX424" fmla="*/ 2813751 w 2936056"/>
              <a:gd name="connsiteY424" fmla="*/ 954521 h 2981194"/>
              <a:gd name="connsiteX425" fmla="*/ 2794789 w 2936056"/>
              <a:gd name="connsiteY425" fmla="*/ 1110072 h 2981194"/>
              <a:gd name="connsiteX426" fmla="*/ 2720870 w 2936056"/>
              <a:gd name="connsiteY426" fmla="*/ 1243449 h 2981194"/>
              <a:gd name="connsiteX427" fmla="*/ 2705443 w 2936056"/>
              <a:gd name="connsiteY427" fmla="*/ 1273338 h 2981194"/>
              <a:gd name="connsiteX428" fmla="*/ 2682625 w 2936056"/>
              <a:gd name="connsiteY428" fmla="*/ 1282658 h 2981194"/>
              <a:gd name="connsiteX429" fmla="*/ 2670733 w 2936056"/>
              <a:gd name="connsiteY429" fmla="*/ 1247948 h 2981194"/>
              <a:gd name="connsiteX430" fmla="*/ 2754937 w 2936056"/>
              <a:gd name="connsiteY430" fmla="*/ 1118429 h 2981194"/>
              <a:gd name="connsiteX431" fmla="*/ 2790611 w 2936056"/>
              <a:gd name="connsiteY431" fmla="*/ 1024262 h 2981194"/>
              <a:gd name="connsiteX432" fmla="*/ 2813751 w 2936056"/>
              <a:gd name="connsiteY432" fmla="*/ 954521 h 2981194"/>
              <a:gd name="connsiteX433" fmla="*/ 435801 w 2936056"/>
              <a:gd name="connsiteY433" fmla="*/ 820180 h 2981194"/>
              <a:gd name="connsiteX434" fmla="*/ 514862 w 2936056"/>
              <a:gd name="connsiteY434" fmla="*/ 887672 h 2981194"/>
              <a:gd name="connsiteX435" fmla="*/ 626384 w 2936056"/>
              <a:gd name="connsiteY435" fmla="*/ 1180456 h 2981194"/>
              <a:gd name="connsiteX436" fmla="*/ 628955 w 2936056"/>
              <a:gd name="connsiteY436" fmla="*/ 1194597 h 2981194"/>
              <a:gd name="connsiteX437" fmla="*/ 612564 w 2936056"/>
              <a:gd name="connsiteY437" fmla="*/ 1216773 h 2981194"/>
              <a:gd name="connsiteX438" fmla="*/ 595852 w 2936056"/>
              <a:gd name="connsiteY438" fmla="*/ 1202310 h 2981194"/>
              <a:gd name="connsiteX439" fmla="*/ 548930 w 2936056"/>
              <a:gd name="connsiteY439" fmla="*/ 1042902 h 2981194"/>
              <a:gd name="connsiteX440" fmla="*/ 435801 w 2936056"/>
              <a:gd name="connsiteY440" fmla="*/ 820180 h 2981194"/>
              <a:gd name="connsiteX441" fmla="*/ 2489470 w 2936056"/>
              <a:gd name="connsiteY441" fmla="*/ 771972 h 2981194"/>
              <a:gd name="connsiteX442" fmla="*/ 2447690 w 2936056"/>
              <a:gd name="connsiteY442" fmla="*/ 852640 h 2981194"/>
              <a:gd name="connsiteX443" fmla="*/ 2356737 w 2936056"/>
              <a:gd name="connsiteY443" fmla="*/ 1076648 h 2981194"/>
              <a:gd name="connsiteX444" fmla="*/ 2340346 w 2936056"/>
              <a:gd name="connsiteY444" fmla="*/ 1150567 h 2981194"/>
              <a:gd name="connsiteX445" fmla="*/ 2322027 w 2936056"/>
              <a:gd name="connsiteY445" fmla="*/ 1164708 h 2981194"/>
              <a:gd name="connsiteX446" fmla="*/ 2307243 w 2936056"/>
              <a:gd name="connsiteY446" fmla="*/ 1146068 h 2981194"/>
              <a:gd name="connsiteX447" fmla="*/ 2321063 w 2936056"/>
              <a:gd name="connsiteY447" fmla="*/ 1085004 h 2981194"/>
              <a:gd name="connsiteX448" fmla="*/ 2414587 w 2936056"/>
              <a:gd name="connsiteY448" fmla="*/ 838821 h 2981194"/>
              <a:gd name="connsiteX449" fmla="*/ 2489470 w 2936056"/>
              <a:gd name="connsiteY449" fmla="*/ 771972 h 2981194"/>
              <a:gd name="connsiteX450" fmla="*/ 258075 w 2936056"/>
              <a:gd name="connsiteY450" fmla="*/ 703196 h 2981194"/>
              <a:gd name="connsiteX451" fmla="*/ 264824 w 2936056"/>
              <a:gd name="connsiteY451" fmla="*/ 734049 h 2981194"/>
              <a:gd name="connsiteX452" fmla="*/ 270287 w 2936056"/>
              <a:gd name="connsiteY452" fmla="*/ 812789 h 2981194"/>
              <a:gd name="connsiteX453" fmla="*/ 324281 w 2936056"/>
              <a:gd name="connsiteY453" fmla="*/ 1066042 h 2981194"/>
              <a:gd name="connsiteX454" fmla="*/ 375060 w 2936056"/>
              <a:gd name="connsiteY454" fmla="*/ 1128392 h 2981194"/>
              <a:gd name="connsiteX455" fmla="*/ 413305 w 2936056"/>
              <a:gd name="connsiteY455" fmla="*/ 1143497 h 2981194"/>
              <a:gd name="connsiteX456" fmla="*/ 500723 w 2936056"/>
              <a:gd name="connsiteY456" fmla="*/ 1182706 h 2981194"/>
              <a:gd name="connsiteX457" fmla="*/ 601960 w 2936056"/>
              <a:gd name="connsiteY457" fmla="*/ 1342114 h 2981194"/>
              <a:gd name="connsiteX458" fmla="*/ 602281 w 2936056"/>
              <a:gd name="connsiteY458" fmla="*/ 1375860 h 2981194"/>
              <a:gd name="connsiteX459" fmla="*/ 527719 w 2936056"/>
              <a:gd name="connsiteY459" fmla="*/ 1423426 h 2981194"/>
              <a:gd name="connsiteX460" fmla="*/ 451872 w 2936056"/>
              <a:gd name="connsiteY460" fmla="*/ 1377146 h 2981194"/>
              <a:gd name="connsiteX461" fmla="*/ 354170 w 2936056"/>
              <a:gd name="connsiteY461" fmla="*/ 1245698 h 2981194"/>
              <a:gd name="connsiteX462" fmla="*/ 273501 w 2936056"/>
              <a:gd name="connsiteY462" fmla="*/ 1022656 h 2981194"/>
              <a:gd name="connsiteX463" fmla="*/ 260967 w 2936056"/>
              <a:gd name="connsiteY463" fmla="*/ 932989 h 2981194"/>
              <a:gd name="connsiteX464" fmla="*/ 253575 w 2936056"/>
              <a:gd name="connsiteY464" fmla="*/ 723765 h 2981194"/>
              <a:gd name="connsiteX465" fmla="*/ 258075 w 2936056"/>
              <a:gd name="connsiteY465" fmla="*/ 703196 h 2981194"/>
              <a:gd name="connsiteX466" fmla="*/ 1902937 w 2936056"/>
              <a:gd name="connsiteY466" fmla="*/ 696448 h 2981194"/>
              <a:gd name="connsiteX467" fmla="*/ 1907115 w 2936056"/>
              <a:gd name="connsiteY467" fmla="*/ 710267 h 2981194"/>
              <a:gd name="connsiteX468" fmla="*/ 1896188 w 2936056"/>
              <a:gd name="connsiteY468" fmla="*/ 904064 h 2981194"/>
              <a:gd name="connsiteX469" fmla="*/ 1832232 w 2936056"/>
              <a:gd name="connsiteY469" fmla="*/ 1157959 h 2981194"/>
              <a:gd name="connsiteX470" fmla="*/ 1744814 w 2936056"/>
              <a:gd name="connsiteY470" fmla="*/ 1328616 h 2981194"/>
              <a:gd name="connsiteX471" fmla="*/ 1645184 w 2936056"/>
              <a:gd name="connsiteY471" fmla="*/ 1461351 h 2981194"/>
              <a:gd name="connsiteX472" fmla="*/ 1503131 w 2936056"/>
              <a:gd name="connsiteY472" fmla="*/ 1514057 h 2981194"/>
              <a:gd name="connsiteX473" fmla="*/ 1473563 w 2936056"/>
              <a:gd name="connsiteY473" fmla="*/ 1491239 h 2981194"/>
              <a:gd name="connsiteX474" fmla="*/ 1479991 w 2936056"/>
              <a:gd name="connsiteY474" fmla="*/ 1377468 h 2981194"/>
              <a:gd name="connsiteX475" fmla="*/ 1591191 w 2936056"/>
              <a:gd name="connsiteY475" fmla="*/ 1223201 h 2981194"/>
              <a:gd name="connsiteX476" fmla="*/ 1689857 w 2936056"/>
              <a:gd name="connsiteY476" fmla="*/ 1156031 h 2981194"/>
              <a:gd name="connsiteX477" fmla="*/ 1731959 w 2936056"/>
              <a:gd name="connsiteY477" fmla="*/ 1143819 h 2981194"/>
              <a:gd name="connsiteX478" fmla="*/ 1763133 w 2936056"/>
              <a:gd name="connsiteY478" fmla="*/ 1123250 h 2981194"/>
              <a:gd name="connsiteX479" fmla="*/ 1839302 w 2936056"/>
              <a:gd name="connsiteY479" fmla="*/ 989232 h 2981194"/>
              <a:gd name="connsiteX480" fmla="*/ 1889118 w 2936056"/>
              <a:gd name="connsiteY480" fmla="*/ 785793 h 2981194"/>
              <a:gd name="connsiteX481" fmla="*/ 1898116 w 2936056"/>
              <a:gd name="connsiteY481" fmla="*/ 709624 h 2981194"/>
              <a:gd name="connsiteX482" fmla="*/ 1902937 w 2936056"/>
              <a:gd name="connsiteY482" fmla="*/ 696448 h 2981194"/>
              <a:gd name="connsiteX483" fmla="*/ 2678768 w 2936056"/>
              <a:gd name="connsiteY483" fmla="*/ 652095 h 2981194"/>
              <a:gd name="connsiteX484" fmla="*/ 2682625 w 2936056"/>
              <a:gd name="connsiteY484" fmla="*/ 667200 h 2981194"/>
              <a:gd name="connsiteX485" fmla="*/ 2668805 w 2936056"/>
              <a:gd name="connsiteY485" fmla="*/ 937487 h 2981194"/>
              <a:gd name="connsiteX486" fmla="*/ 2628953 w 2936056"/>
              <a:gd name="connsiteY486" fmla="*/ 1078255 h 2981194"/>
              <a:gd name="connsiteX487" fmla="*/ 2560818 w 2936056"/>
              <a:gd name="connsiteY487" fmla="*/ 1235092 h 2981194"/>
              <a:gd name="connsiteX488" fmla="*/ 2432585 w 2936056"/>
              <a:gd name="connsiteY488" fmla="*/ 1362362 h 2981194"/>
              <a:gd name="connsiteX489" fmla="*/ 2382448 w 2936056"/>
              <a:gd name="connsiteY489" fmla="*/ 1373932 h 2981194"/>
              <a:gd name="connsiteX490" fmla="*/ 2333276 w 2936056"/>
              <a:gd name="connsiteY490" fmla="*/ 1316403 h 2981194"/>
              <a:gd name="connsiteX491" fmla="*/ 2370235 w 2936056"/>
              <a:gd name="connsiteY491" fmla="*/ 1197168 h 2981194"/>
              <a:gd name="connsiteX492" fmla="*/ 2496219 w 2936056"/>
              <a:gd name="connsiteY492" fmla="*/ 1098181 h 2981194"/>
              <a:gd name="connsiteX493" fmla="*/ 2521931 w 2936056"/>
              <a:gd name="connsiteY493" fmla="*/ 1091754 h 2981194"/>
              <a:gd name="connsiteX494" fmla="*/ 2589743 w 2936056"/>
              <a:gd name="connsiteY494" fmla="*/ 1049008 h 2981194"/>
              <a:gd name="connsiteX495" fmla="*/ 2642130 w 2936056"/>
              <a:gd name="connsiteY495" fmla="*/ 924631 h 2981194"/>
              <a:gd name="connsiteX496" fmla="*/ 2666234 w 2936056"/>
              <a:gd name="connsiteY496" fmla="*/ 746262 h 2981194"/>
              <a:gd name="connsiteX497" fmla="*/ 2674590 w 2936056"/>
              <a:gd name="connsiteY497" fmla="*/ 659487 h 2981194"/>
              <a:gd name="connsiteX498" fmla="*/ 2678768 w 2936056"/>
              <a:gd name="connsiteY498" fmla="*/ 652095 h 2981194"/>
              <a:gd name="connsiteX499" fmla="*/ 1902616 w 2936056"/>
              <a:gd name="connsiteY499" fmla="*/ 370881 h 2981194"/>
              <a:gd name="connsiteX500" fmla="*/ 1907115 w 2936056"/>
              <a:gd name="connsiteY500" fmla="*/ 397557 h 2981194"/>
              <a:gd name="connsiteX501" fmla="*/ 1895867 w 2936056"/>
              <a:gd name="connsiteY501" fmla="*/ 582998 h 2981194"/>
              <a:gd name="connsiteX502" fmla="*/ 1818733 w 2936056"/>
              <a:gd name="connsiteY502" fmla="*/ 869354 h 2981194"/>
              <a:gd name="connsiteX503" fmla="*/ 1665110 w 2936056"/>
              <a:gd name="connsiteY503" fmla="*/ 1118108 h 2981194"/>
              <a:gd name="connsiteX504" fmla="*/ 1546196 w 2936056"/>
              <a:gd name="connsiteY504" fmla="*/ 1193955 h 2981194"/>
              <a:gd name="connsiteX505" fmla="*/ 1498952 w 2936056"/>
              <a:gd name="connsiteY505" fmla="*/ 1193312 h 2981194"/>
              <a:gd name="connsiteX506" fmla="*/ 1473884 w 2936056"/>
              <a:gd name="connsiteY506" fmla="*/ 1165995 h 2981194"/>
              <a:gd name="connsiteX507" fmla="*/ 1496060 w 2936056"/>
              <a:gd name="connsiteY507" fmla="*/ 1009800 h 2981194"/>
              <a:gd name="connsiteX508" fmla="*/ 1681179 w 2936056"/>
              <a:gd name="connsiteY508" fmla="*/ 841714 h 2981194"/>
              <a:gd name="connsiteX509" fmla="*/ 1748028 w 2936056"/>
              <a:gd name="connsiteY509" fmla="*/ 827252 h 2981194"/>
              <a:gd name="connsiteX510" fmla="*/ 1760562 w 2936056"/>
              <a:gd name="connsiteY510" fmla="*/ 818575 h 2981194"/>
              <a:gd name="connsiteX511" fmla="*/ 1856657 w 2936056"/>
              <a:gd name="connsiteY511" fmla="*/ 615779 h 2981194"/>
              <a:gd name="connsiteX512" fmla="*/ 1888474 w 2936056"/>
              <a:gd name="connsiteY512" fmla="*/ 462799 h 2981194"/>
              <a:gd name="connsiteX513" fmla="*/ 1896831 w 2936056"/>
              <a:gd name="connsiteY513" fmla="*/ 384380 h 2981194"/>
              <a:gd name="connsiteX514" fmla="*/ 1902616 w 2936056"/>
              <a:gd name="connsiteY514" fmla="*/ 370881 h 2981194"/>
              <a:gd name="connsiteX515" fmla="*/ 1258323 w 2936056"/>
              <a:gd name="connsiteY515" fmla="*/ 168848 h 2981194"/>
              <a:gd name="connsiteX516" fmla="*/ 1264340 w 2936056"/>
              <a:gd name="connsiteY516" fmla="*/ 169048 h 2981194"/>
              <a:gd name="connsiteX517" fmla="*/ 1234129 w 2936056"/>
              <a:gd name="connsiteY517" fmla="*/ 349347 h 2981194"/>
              <a:gd name="connsiteX518" fmla="*/ 1252127 w 2936056"/>
              <a:gd name="connsiteY518" fmla="*/ 582996 h 2981194"/>
              <a:gd name="connsiteX519" fmla="*/ 1253412 w 2936056"/>
              <a:gd name="connsiteY519" fmla="*/ 595530 h 2981194"/>
              <a:gd name="connsiteX520" fmla="*/ 1243771 w 2936056"/>
              <a:gd name="connsiteY520" fmla="*/ 605815 h 2981194"/>
              <a:gd name="connsiteX521" fmla="*/ 1233165 w 2936056"/>
              <a:gd name="connsiteY521" fmla="*/ 606136 h 2981194"/>
              <a:gd name="connsiteX522" fmla="*/ 1204883 w 2936056"/>
              <a:gd name="connsiteY522" fmla="*/ 583317 h 2981194"/>
              <a:gd name="connsiteX523" fmla="*/ 1193634 w 2936056"/>
              <a:gd name="connsiteY523" fmla="*/ 520325 h 2981194"/>
              <a:gd name="connsiteX524" fmla="*/ 1185278 w 2936056"/>
              <a:gd name="connsiteY524" fmla="*/ 424230 h 2981194"/>
              <a:gd name="connsiteX525" fmla="*/ 1207133 w 2936056"/>
              <a:gd name="connsiteY525" fmla="*/ 262251 h 2981194"/>
              <a:gd name="connsiteX526" fmla="*/ 1258323 w 2936056"/>
              <a:gd name="connsiteY526" fmla="*/ 168848 h 2981194"/>
              <a:gd name="connsiteX527" fmla="*/ 1704415 w 2936056"/>
              <a:gd name="connsiteY527" fmla="*/ 152347 h 2981194"/>
              <a:gd name="connsiteX528" fmla="*/ 1757670 w 2936056"/>
              <a:gd name="connsiteY528" fmla="*/ 391770 h 2981194"/>
              <a:gd name="connsiteX529" fmla="*/ 1729388 w 2936056"/>
              <a:gd name="connsiteY529" fmla="*/ 595208 h 2981194"/>
              <a:gd name="connsiteX530" fmla="*/ 1706891 w 2936056"/>
              <a:gd name="connsiteY530" fmla="*/ 662378 h 2981194"/>
              <a:gd name="connsiteX531" fmla="*/ 1691464 w 2936056"/>
              <a:gd name="connsiteY531" fmla="*/ 677162 h 2981194"/>
              <a:gd name="connsiteX532" fmla="*/ 1668003 w 2936056"/>
              <a:gd name="connsiteY532" fmla="*/ 674913 h 2981194"/>
              <a:gd name="connsiteX533" fmla="*/ 1668324 w 2936056"/>
              <a:gd name="connsiteY533" fmla="*/ 656593 h 2981194"/>
              <a:gd name="connsiteX534" fmla="*/ 1700784 w 2936056"/>
              <a:gd name="connsiteY534" fmla="*/ 505541 h 2981194"/>
              <a:gd name="connsiteX535" fmla="*/ 1711390 w 2936056"/>
              <a:gd name="connsiteY535" fmla="*/ 363809 h 2981194"/>
              <a:gd name="connsiteX536" fmla="*/ 1697892 w 2936056"/>
              <a:gd name="connsiteY536" fmla="*/ 152657 h 2981194"/>
              <a:gd name="connsiteX537" fmla="*/ 1704415 w 2936056"/>
              <a:gd name="connsiteY537" fmla="*/ 152347 h 2981194"/>
              <a:gd name="connsiteX538" fmla="*/ 1026190 w 2936056"/>
              <a:gd name="connsiteY538" fmla="*/ 127590 h 2981194"/>
              <a:gd name="connsiteX539" fmla="*/ 1031654 w 2936056"/>
              <a:gd name="connsiteY539" fmla="*/ 152337 h 2981194"/>
              <a:gd name="connsiteX540" fmla="*/ 1034225 w 2936056"/>
              <a:gd name="connsiteY540" fmla="*/ 234934 h 2981194"/>
              <a:gd name="connsiteX541" fmla="*/ 1064757 w 2936056"/>
              <a:gd name="connsiteY541" fmla="*/ 471797 h 2981194"/>
              <a:gd name="connsiteX542" fmla="*/ 1162459 w 2936056"/>
              <a:gd name="connsiteY542" fmla="*/ 648240 h 2981194"/>
              <a:gd name="connsiteX543" fmla="*/ 1206168 w 2936056"/>
              <a:gd name="connsiteY543" fmla="*/ 671701 h 2981194"/>
              <a:gd name="connsiteX544" fmla="*/ 1268838 w 2936056"/>
              <a:gd name="connsiteY544" fmla="*/ 698055 h 2981194"/>
              <a:gd name="connsiteX545" fmla="*/ 1426318 w 2936056"/>
              <a:gd name="connsiteY545" fmla="*/ 866141 h 2981194"/>
              <a:gd name="connsiteX546" fmla="*/ 1453958 w 2936056"/>
              <a:gd name="connsiteY546" fmla="*/ 988589 h 2981194"/>
              <a:gd name="connsiteX547" fmla="*/ 1375539 w 2936056"/>
              <a:gd name="connsiteY547" fmla="*/ 1046438 h 2981194"/>
              <a:gd name="connsiteX548" fmla="*/ 1273016 w 2936056"/>
              <a:gd name="connsiteY548" fmla="*/ 982804 h 2981194"/>
              <a:gd name="connsiteX549" fmla="*/ 1156674 w 2936056"/>
              <a:gd name="connsiteY549" fmla="*/ 823396 h 2981194"/>
              <a:gd name="connsiteX550" fmla="*/ 1059615 w 2936056"/>
              <a:gd name="connsiteY550" fmla="*/ 563715 h 2981194"/>
              <a:gd name="connsiteX551" fmla="*/ 1037439 w 2936056"/>
              <a:gd name="connsiteY551" fmla="*/ 485939 h 2981194"/>
              <a:gd name="connsiteX552" fmla="*/ 1034225 w 2936056"/>
              <a:gd name="connsiteY552" fmla="*/ 489153 h 2981194"/>
              <a:gd name="connsiteX553" fmla="*/ 1055437 w 2936056"/>
              <a:gd name="connsiteY553" fmla="*/ 758797 h 2981194"/>
              <a:gd name="connsiteX554" fmla="*/ 1169208 w 2936056"/>
              <a:gd name="connsiteY554" fmla="*/ 978626 h 2981194"/>
              <a:gd name="connsiteX555" fmla="*/ 1193633 w 2936056"/>
              <a:gd name="connsiteY555" fmla="*/ 993408 h 2981194"/>
              <a:gd name="connsiteX556" fmla="*/ 1284586 w 2936056"/>
              <a:gd name="connsiteY556" fmla="*/ 1032297 h 2981194"/>
              <a:gd name="connsiteX557" fmla="*/ 1426318 w 2936056"/>
              <a:gd name="connsiteY557" fmla="*/ 1190098 h 2981194"/>
              <a:gd name="connsiteX558" fmla="*/ 1453315 w 2936056"/>
              <a:gd name="connsiteY558" fmla="*/ 1312547 h 2981194"/>
              <a:gd name="connsiteX559" fmla="*/ 1404143 w 2936056"/>
              <a:gd name="connsiteY559" fmla="*/ 1371362 h 2981194"/>
              <a:gd name="connsiteX560" fmla="*/ 1363326 w 2936056"/>
              <a:gd name="connsiteY560" fmla="*/ 1364290 h 2981194"/>
              <a:gd name="connsiteX561" fmla="*/ 1281051 w 2936056"/>
              <a:gd name="connsiteY561" fmla="*/ 1308690 h 2981194"/>
              <a:gd name="connsiteX562" fmla="*/ 1104930 w 2936056"/>
              <a:gd name="connsiteY562" fmla="*/ 1031012 h 2981194"/>
              <a:gd name="connsiteX563" fmla="*/ 1039367 w 2936056"/>
              <a:gd name="connsiteY563" fmla="*/ 816326 h 2981194"/>
              <a:gd name="connsiteX564" fmla="*/ 1034225 w 2936056"/>
              <a:gd name="connsiteY564" fmla="*/ 804113 h 2981194"/>
              <a:gd name="connsiteX565" fmla="*/ 1033904 w 2936056"/>
              <a:gd name="connsiteY565" fmla="*/ 813432 h 2981194"/>
              <a:gd name="connsiteX566" fmla="*/ 1052544 w 2936056"/>
              <a:gd name="connsiteY566" fmla="*/ 1067329 h 2981194"/>
              <a:gd name="connsiteX567" fmla="*/ 1154103 w 2936056"/>
              <a:gd name="connsiteY567" fmla="*/ 1282336 h 2981194"/>
              <a:gd name="connsiteX568" fmla="*/ 1212917 w 2936056"/>
              <a:gd name="connsiteY568" fmla="*/ 1320903 h 2981194"/>
              <a:gd name="connsiteX569" fmla="*/ 1396751 w 2936056"/>
              <a:gd name="connsiteY569" fmla="*/ 1456850 h 2981194"/>
              <a:gd name="connsiteX570" fmla="*/ 1452029 w 2936056"/>
              <a:gd name="connsiteY570" fmla="*/ 1589583 h 2981194"/>
              <a:gd name="connsiteX571" fmla="*/ 1447530 w 2936056"/>
              <a:gd name="connsiteY571" fmla="*/ 1662217 h 2981194"/>
              <a:gd name="connsiteX572" fmla="*/ 1423426 w 2936056"/>
              <a:gd name="connsiteY572" fmla="*/ 1680215 h 2981194"/>
              <a:gd name="connsiteX573" fmla="*/ 1270445 w 2936056"/>
              <a:gd name="connsiteY573" fmla="*/ 1622043 h 2981194"/>
              <a:gd name="connsiteX574" fmla="*/ 1101716 w 2936056"/>
              <a:gd name="connsiteY574" fmla="*/ 1346935 h 2981194"/>
              <a:gd name="connsiteX575" fmla="*/ 1040653 w 2936056"/>
              <a:gd name="connsiteY575" fmla="*/ 1144140 h 2981194"/>
              <a:gd name="connsiteX576" fmla="*/ 1036476 w 2936056"/>
              <a:gd name="connsiteY576" fmla="*/ 1129677 h 2981194"/>
              <a:gd name="connsiteX577" fmla="*/ 1036796 w 2936056"/>
              <a:gd name="connsiteY577" fmla="*/ 1225772 h 2981194"/>
              <a:gd name="connsiteX578" fmla="*/ 1045474 w 2936056"/>
              <a:gd name="connsiteY578" fmla="*/ 1338258 h 2981194"/>
              <a:gd name="connsiteX579" fmla="*/ 1081790 w 2936056"/>
              <a:gd name="connsiteY579" fmla="*/ 1488989 h 2981194"/>
              <a:gd name="connsiteX580" fmla="*/ 1162780 w 2936056"/>
              <a:gd name="connsiteY580" fmla="*/ 1614973 h 2981194"/>
              <a:gd name="connsiteX581" fmla="*/ 1198133 w 2936056"/>
              <a:gd name="connsiteY581" fmla="*/ 1636185 h 2981194"/>
              <a:gd name="connsiteX582" fmla="*/ 1422140 w 2936056"/>
              <a:gd name="connsiteY582" fmla="*/ 1822268 h 2981194"/>
              <a:gd name="connsiteX583" fmla="*/ 1453315 w 2936056"/>
              <a:gd name="connsiteY583" fmla="*/ 1954359 h 2981194"/>
              <a:gd name="connsiteX584" fmla="*/ 1406071 w 2936056"/>
              <a:gd name="connsiteY584" fmla="*/ 2002888 h 2981194"/>
              <a:gd name="connsiteX585" fmla="*/ 1290371 w 2936056"/>
              <a:gd name="connsiteY585" fmla="*/ 1959822 h 2981194"/>
              <a:gd name="connsiteX586" fmla="*/ 1129034 w 2936056"/>
              <a:gd name="connsiteY586" fmla="*/ 1730030 h 2981194"/>
              <a:gd name="connsiteX587" fmla="*/ 1038724 w 2936056"/>
              <a:gd name="connsiteY587" fmla="*/ 1459743 h 2981194"/>
              <a:gd name="connsiteX588" fmla="*/ 1034225 w 2936056"/>
              <a:gd name="connsiteY588" fmla="*/ 1450101 h 2981194"/>
              <a:gd name="connsiteX589" fmla="*/ 1034225 w 2936056"/>
              <a:gd name="connsiteY589" fmla="*/ 1485133 h 2981194"/>
              <a:gd name="connsiteX590" fmla="*/ 1040653 w 2936056"/>
              <a:gd name="connsiteY590" fmla="*/ 1609509 h 2981194"/>
              <a:gd name="connsiteX591" fmla="*/ 1125178 w 2936056"/>
              <a:gd name="connsiteY591" fmla="*/ 1879154 h 2981194"/>
              <a:gd name="connsiteX592" fmla="*/ 1155067 w 2936056"/>
              <a:gd name="connsiteY592" fmla="*/ 1926398 h 2981194"/>
              <a:gd name="connsiteX593" fmla="*/ 1199740 w 2936056"/>
              <a:gd name="connsiteY593" fmla="*/ 1959501 h 2981194"/>
              <a:gd name="connsiteX594" fmla="*/ 1396108 w 2936056"/>
              <a:gd name="connsiteY594" fmla="*/ 2103483 h 2981194"/>
              <a:gd name="connsiteX595" fmla="*/ 1451708 w 2936056"/>
              <a:gd name="connsiteY595" fmla="*/ 2238787 h 2981194"/>
              <a:gd name="connsiteX596" fmla="*/ 1450101 w 2936056"/>
              <a:gd name="connsiteY596" fmla="*/ 2297923 h 2981194"/>
              <a:gd name="connsiteX597" fmla="*/ 1420533 w 2936056"/>
              <a:gd name="connsiteY597" fmla="*/ 2324919 h 2981194"/>
              <a:gd name="connsiteX598" fmla="*/ 1291978 w 2936056"/>
              <a:gd name="connsiteY598" fmla="*/ 2284103 h 2981194"/>
              <a:gd name="connsiteX599" fmla="*/ 1124535 w 2936056"/>
              <a:gd name="connsiteY599" fmla="*/ 2046276 h 2981194"/>
              <a:gd name="connsiteX600" fmla="*/ 1049973 w 2936056"/>
              <a:gd name="connsiteY600" fmla="*/ 1817447 h 2981194"/>
              <a:gd name="connsiteX601" fmla="*/ 1037439 w 2936056"/>
              <a:gd name="connsiteY601" fmla="*/ 1773096 h 2981194"/>
              <a:gd name="connsiteX602" fmla="*/ 1034225 w 2936056"/>
              <a:gd name="connsiteY602" fmla="*/ 1773417 h 2981194"/>
              <a:gd name="connsiteX603" fmla="*/ 1034225 w 2936056"/>
              <a:gd name="connsiteY603" fmla="*/ 1822590 h 2981194"/>
              <a:gd name="connsiteX604" fmla="*/ 1042902 w 2936056"/>
              <a:gd name="connsiteY604" fmla="*/ 1963036 h 2981194"/>
              <a:gd name="connsiteX605" fmla="*/ 1108787 w 2936056"/>
              <a:gd name="connsiteY605" fmla="*/ 2181580 h 2981194"/>
              <a:gd name="connsiteX606" fmla="*/ 1148318 w 2936056"/>
              <a:gd name="connsiteY606" fmla="*/ 2243287 h 2981194"/>
              <a:gd name="connsiteX607" fmla="*/ 1205846 w 2936056"/>
              <a:gd name="connsiteY607" fmla="*/ 2282817 h 2981194"/>
              <a:gd name="connsiteX608" fmla="*/ 1289728 w 2936056"/>
              <a:gd name="connsiteY608" fmla="*/ 2319777 h 2981194"/>
              <a:gd name="connsiteX609" fmla="*/ 1449137 w 2936056"/>
              <a:gd name="connsiteY609" fmla="*/ 2542499 h 2981194"/>
              <a:gd name="connsiteX610" fmla="*/ 1450744 w 2936056"/>
              <a:gd name="connsiteY610" fmla="*/ 2612883 h 2981194"/>
              <a:gd name="connsiteX611" fmla="*/ 1410249 w 2936056"/>
              <a:gd name="connsiteY611" fmla="*/ 2648878 h 2981194"/>
              <a:gd name="connsiteX612" fmla="*/ 1291335 w 2936056"/>
              <a:gd name="connsiteY612" fmla="*/ 2605170 h 2981194"/>
              <a:gd name="connsiteX613" fmla="*/ 1151532 w 2936056"/>
              <a:gd name="connsiteY613" fmla="*/ 2419086 h 2981194"/>
              <a:gd name="connsiteX614" fmla="*/ 1037761 w 2936056"/>
              <a:gd name="connsiteY614" fmla="*/ 2113767 h 2981194"/>
              <a:gd name="connsiteX615" fmla="*/ 1033904 w 2936056"/>
              <a:gd name="connsiteY615" fmla="*/ 2106375 h 2981194"/>
              <a:gd name="connsiteX616" fmla="*/ 1036476 w 2936056"/>
              <a:gd name="connsiteY616" fmla="*/ 2161975 h 2981194"/>
              <a:gd name="connsiteX617" fmla="*/ 1047723 w 2936056"/>
              <a:gd name="connsiteY617" fmla="*/ 2286995 h 2981194"/>
              <a:gd name="connsiteX618" fmla="*/ 1110073 w 2936056"/>
              <a:gd name="connsiteY618" fmla="*/ 2514538 h 2981194"/>
              <a:gd name="connsiteX619" fmla="*/ 1156995 w 2936056"/>
              <a:gd name="connsiteY619" fmla="*/ 2579458 h 2981194"/>
              <a:gd name="connsiteX620" fmla="*/ 1204882 w 2936056"/>
              <a:gd name="connsiteY620" fmla="*/ 2603241 h 2981194"/>
              <a:gd name="connsiteX621" fmla="*/ 1265946 w 2936056"/>
              <a:gd name="connsiteY621" fmla="*/ 2624131 h 2981194"/>
              <a:gd name="connsiteX622" fmla="*/ 1430818 w 2936056"/>
              <a:gd name="connsiteY622" fmla="*/ 2800895 h 2981194"/>
              <a:gd name="connsiteX623" fmla="*/ 1450422 w 2936056"/>
              <a:gd name="connsiteY623" fmla="*/ 2922058 h 2981194"/>
              <a:gd name="connsiteX624" fmla="*/ 1447530 w 2936056"/>
              <a:gd name="connsiteY624" fmla="*/ 2933307 h 2981194"/>
              <a:gd name="connsiteX625" fmla="*/ 1381967 w 2936056"/>
              <a:gd name="connsiteY625" fmla="*/ 2971552 h 2981194"/>
              <a:gd name="connsiteX626" fmla="*/ 1284265 w 2936056"/>
              <a:gd name="connsiteY626" fmla="*/ 2919487 h 2981194"/>
              <a:gd name="connsiteX627" fmla="*/ 1189777 w 2936056"/>
              <a:gd name="connsiteY627" fmla="*/ 2800573 h 2981194"/>
              <a:gd name="connsiteX628" fmla="*/ 1053508 w 2936056"/>
              <a:gd name="connsiteY628" fmla="*/ 2480149 h 2981194"/>
              <a:gd name="connsiteX629" fmla="*/ 1043225 w 2936056"/>
              <a:gd name="connsiteY629" fmla="*/ 2405266 h 2981194"/>
              <a:gd name="connsiteX630" fmla="*/ 1030690 w 2936056"/>
              <a:gd name="connsiteY630" fmla="*/ 2283781 h 2981194"/>
              <a:gd name="connsiteX631" fmla="*/ 1019762 w 2936056"/>
              <a:gd name="connsiteY631" fmla="*/ 2134336 h 2981194"/>
              <a:gd name="connsiteX632" fmla="*/ 1019762 w 2936056"/>
              <a:gd name="connsiteY632" fmla="*/ 2005459 h 2981194"/>
              <a:gd name="connsiteX633" fmla="*/ 1012371 w 2936056"/>
              <a:gd name="connsiteY633" fmla="*/ 1905829 h 2981194"/>
              <a:gd name="connsiteX634" fmla="*/ 1020405 w 2936056"/>
              <a:gd name="connsiteY634" fmla="*/ 1786273 h 2981194"/>
              <a:gd name="connsiteX635" fmla="*/ 1016549 w 2936056"/>
              <a:gd name="connsiteY635" fmla="*/ 1652897 h 2981194"/>
              <a:gd name="connsiteX636" fmla="*/ 1016227 w 2936056"/>
              <a:gd name="connsiteY636" fmla="*/ 1515985 h 2981194"/>
              <a:gd name="connsiteX637" fmla="*/ 1015906 w 2936056"/>
              <a:gd name="connsiteY637" fmla="*/ 1324761 h 2981194"/>
              <a:gd name="connsiteX638" fmla="*/ 1016227 w 2936056"/>
              <a:gd name="connsiteY638" fmla="*/ 1192348 h 2981194"/>
              <a:gd name="connsiteX639" fmla="*/ 1014620 w 2936056"/>
              <a:gd name="connsiteY639" fmla="*/ 986339 h 2981194"/>
              <a:gd name="connsiteX640" fmla="*/ 1013978 w 2936056"/>
              <a:gd name="connsiteY640" fmla="*/ 901491 h 2981194"/>
              <a:gd name="connsiteX641" fmla="*/ 1022012 w 2936056"/>
              <a:gd name="connsiteY641" fmla="*/ 730836 h 2981194"/>
              <a:gd name="connsiteX642" fmla="*/ 1012692 w 2936056"/>
              <a:gd name="connsiteY642" fmla="*/ 626707 h 2981194"/>
              <a:gd name="connsiteX643" fmla="*/ 1021369 w 2936056"/>
              <a:gd name="connsiteY643" fmla="*/ 491081 h 2981194"/>
              <a:gd name="connsiteX644" fmla="*/ 1019120 w 2936056"/>
              <a:gd name="connsiteY644" fmla="*/ 378274 h 2981194"/>
              <a:gd name="connsiteX645" fmla="*/ 1014620 w 2936056"/>
              <a:gd name="connsiteY645" fmla="*/ 220471 h 2981194"/>
              <a:gd name="connsiteX646" fmla="*/ 1020084 w 2936056"/>
              <a:gd name="connsiteY646" fmla="*/ 147516 h 2981194"/>
              <a:gd name="connsiteX647" fmla="*/ 1026190 w 2936056"/>
              <a:gd name="connsiteY647" fmla="*/ 127590 h 2981194"/>
              <a:gd name="connsiteX648" fmla="*/ 1518235 w 2936056"/>
              <a:gd name="connsiteY648" fmla="*/ 0 h 2981194"/>
              <a:gd name="connsiteX649" fmla="*/ 1525306 w 2936056"/>
              <a:gd name="connsiteY649" fmla="*/ 321 h 2981194"/>
              <a:gd name="connsiteX650" fmla="*/ 1506023 w 2936056"/>
              <a:gd name="connsiteY650" fmla="*/ 78739 h 2981194"/>
              <a:gd name="connsiteX651" fmla="*/ 1459743 w 2936056"/>
              <a:gd name="connsiteY651" fmla="*/ 217579 h 2981194"/>
              <a:gd name="connsiteX652" fmla="*/ 1439174 w 2936056"/>
              <a:gd name="connsiteY652" fmla="*/ 382130 h 2981194"/>
              <a:gd name="connsiteX653" fmla="*/ 1470670 w 2936056"/>
              <a:gd name="connsiteY653" fmla="*/ 451550 h 2981194"/>
              <a:gd name="connsiteX654" fmla="*/ 1547482 w 2936056"/>
              <a:gd name="connsiteY654" fmla="*/ 541860 h 2981194"/>
              <a:gd name="connsiteX655" fmla="*/ 1607581 w 2936056"/>
              <a:gd name="connsiteY655" fmla="*/ 699340 h 2981194"/>
              <a:gd name="connsiteX656" fmla="*/ 1607260 w 2936056"/>
              <a:gd name="connsiteY656" fmla="*/ 792221 h 2981194"/>
              <a:gd name="connsiteX657" fmla="*/ 1584120 w 2936056"/>
              <a:gd name="connsiteY657" fmla="*/ 854571 h 2981194"/>
              <a:gd name="connsiteX658" fmla="*/ 1503451 w 2936056"/>
              <a:gd name="connsiteY658" fmla="*/ 875782 h 2981194"/>
              <a:gd name="connsiteX659" fmla="*/ 1434996 w 2936056"/>
              <a:gd name="connsiteY659" fmla="*/ 813432 h 2981194"/>
              <a:gd name="connsiteX660" fmla="*/ 1396429 w 2936056"/>
              <a:gd name="connsiteY660" fmla="*/ 717660 h 2981194"/>
              <a:gd name="connsiteX661" fmla="*/ 1377146 w 2936056"/>
              <a:gd name="connsiteY661" fmla="*/ 549574 h 2981194"/>
              <a:gd name="connsiteX662" fmla="*/ 1394180 w 2936056"/>
              <a:gd name="connsiteY662" fmla="*/ 356418 h 2981194"/>
              <a:gd name="connsiteX663" fmla="*/ 1499273 w 2936056"/>
              <a:gd name="connsiteY663" fmla="*/ 27639 h 2981194"/>
              <a:gd name="connsiteX664" fmla="*/ 1518235 w 2936056"/>
              <a:gd name="connsiteY664" fmla="*/ 0 h 29811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</a:cxnLst>
            <a:rect l="l" t="t" r="r" b="b"/>
            <a:pathLst>
              <a:path w="2936056" h="2981194">
                <a:moveTo>
                  <a:pt x="650489" y="2515181"/>
                </a:moveTo>
                <a:cubicBezTo>
                  <a:pt x="653703" y="2513896"/>
                  <a:pt x="655631" y="2517752"/>
                  <a:pt x="657560" y="2520002"/>
                </a:cubicBezTo>
                <a:cubicBezTo>
                  <a:pt x="672986" y="2537357"/>
                  <a:pt x="686485" y="2556640"/>
                  <a:pt x="699340" y="2575924"/>
                </a:cubicBezTo>
                <a:cubicBezTo>
                  <a:pt x="733729" y="2627667"/>
                  <a:pt x="770688" y="2677482"/>
                  <a:pt x="815361" y="2721191"/>
                </a:cubicBezTo>
                <a:cubicBezTo>
                  <a:pt x="824682" y="2730511"/>
                  <a:pt x="835287" y="2738225"/>
                  <a:pt x="844929" y="2747223"/>
                </a:cubicBezTo>
                <a:cubicBezTo>
                  <a:pt x="866462" y="2766507"/>
                  <a:pt x="892495" y="2771006"/>
                  <a:pt x="920133" y="2773899"/>
                </a:cubicBezTo>
                <a:cubicBezTo>
                  <a:pt x="955486" y="2777434"/>
                  <a:pt x="990517" y="2774220"/>
                  <a:pt x="1025870" y="2777434"/>
                </a:cubicBezTo>
                <a:cubicBezTo>
                  <a:pt x="1052866" y="2780005"/>
                  <a:pt x="1076970" y="2789004"/>
                  <a:pt x="1099789" y="2803145"/>
                </a:cubicBezTo>
                <a:cubicBezTo>
                  <a:pt x="1129357" y="2821143"/>
                  <a:pt x="1158603" y="2839462"/>
                  <a:pt x="1185599" y="2860995"/>
                </a:cubicBezTo>
                <a:cubicBezTo>
                  <a:pt x="1221595" y="2889920"/>
                  <a:pt x="1233486" y="2927844"/>
                  <a:pt x="1229951" y="2972516"/>
                </a:cubicBezTo>
                <a:cubicBezTo>
                  <a:pt x="1229308" y="2980230"/>
                  <a:pt x="1225130" y="2981194"/>
                  <a:pt x="1219024" y="2981194"/>
                </a:cubicBezTo>
                <a:cubicBezTo>
                  <a:pt x="1200383" y="2980873"/>
                  <a:pt x="1181743" y="2980873"/>
                  <a:pt x="1156032" y="2980873"/>
                </a:cubicBezTo>
                <a:cubicBezTo>
                  <a:pt x="1132892" y="2980873"/>
                  <a:pt x="1102681" y="2981837"/>
                  <a:pt x="1072792" y="2976694"/>
                </a:cubicBezTo>
                <a:cubicBezTo>
                  <a:pt x="1067007" y="2975730"/>
                  <a:pt x="1061544" y="2973480"/>
                  <a:pt x="1057045" y="2969624"/>
                </a:cubicBezTo>
                <a:cubicBezTo>
                  <a:pt x="1023298" y="2941020"/>
                  <a:pt x="985696" y="2917559"/>
                  <a:pt x="949379" y="2892491"/>
                </a:cubicBezTo>
                <a:cubicBezTo>
                  <a:pt x="876425" y="2842033"/>
                  <a:pt x="813754" y="2780648"/>
                  <a:pt x="759118" y="2710907"/>
                </a:cubicBezTo>
                <a:cubicBezTo>
                  <a:pt x="719588" y="2660449"/>
                  <a:pt x="683914" y="2607420"/>
                  <a:pt x="657560" y="2548606"/>
                </a:cubicBezTo>
                <a:cubicBezTo>
                  <a:pt x="654025" y="2540892"/>
                  <a:pt x="651775" y="2532536"/>
                  <a:pt x="649525" y="2524502"/>
                </a:cubicBezTo>
                <a:cubicBezTo>
                  <a:pt x="648561" y="2521609"/>
                  <a:pt x="645990" y="2517109"/>
                  <a:pt x="650489" y="2515181"/>
                </a:cubicBezTo>
                <a:close/>
                <a:moveTo>
                  <a:pt x="2286353" y="2463116"/>
                </a:moveTo>
                <a:cubicBezTo>
                  <a:pt x="2289888" y="2464723"/>
                  <a:pt x="2287638" y="2468580"/>
                  <a:pt x="2287317" y="2471472"/>
                </a:cubicBezTo>
                <a:cubicBezTo>
                  <a:pt x="2284425" y="2485613"/>
                  <a:pt x="2278318" y="2498790"/>
                  <a:pt x="2272212" y="2511646"/>
                </a:cubicBezTo>
                <a:cubicBezTo>
                  <a:pt x="2234288" y="2588136"/>
                  <a:pt x="2183187" y="2654985"/>
                  <a:pt x="2126623" y="2718620"/>
                </a:cubicBezTo>
                <a:cubicBezTo>
                  <a:pt x="2069416" y="2783219"/>
                  <a:pt x="1999996" y="2832712"/>
                  <a:pt x="1928969" y="2880278"/>
                </a:cubicBezTo>
                <a:cubicBezTo>
                  <a:pt x="1902937" y="2897633"/>
                  <a:pt x="1880761" y="2919487"/>
                  <a:pt x="1853765" y="2935235"/>
                </a:cubicBezTo>
                <a:cubicBezTo>
                  <a:pt x="1824197" y="2951948"/>
                  <a:pt x="1793022" y="2962875"/>
                  <a:pt x="1759598" y="2967053"/>
                </a:cubicBezTo>
                <a:cubicBezTo>
                  <a:pt x="1749313" y="2968660"/>
                  <a:pt x="1747706" y="2965124"/>
                  <a:pt x="1750599" y="2955483"/>
                </a:cubicBezTo>
                <a:cubicBezTo>
                  <a:pt x="1771811" y="2888313"/>
                  <a:pt x="1800093" y="2824035"/>
                  <a:pt x="1832553" y="2761686"/>
                </a:cubicBezTo>
                <a:cubicBezTo>
                  <a:pt x="1834803" y="2757508"/>
                  <a:pt x="1836731" y="2753330"/>
                  <a:pt x="1840909" y="2750759"/>
                </a:cubicBezTo>
                <a:cubicBezTo>
                  <a:pt x="1856014" y="2741438"/>
                  <a:pt x="1871120" y="2731797"/>
                  <a:pt x="1886225" y="2722155"/>
                </a:cubicBezTo>
                <a:cubicBezTo>
                  <a:pt x="1893938" y="2717334"/>
                  <a:pt x="1902294" y="2716370"/>
                  <a:pt x="1910972" y="2718298"/>
                </a:cubicBezTo>
                <a:cubicBezTo>
                  <a:pt x="1954680" y="2727619"/>
                  <a:pt x="1998068" y="2724083"/>
                  <a:pt x="2041777" y="2718298"/>
                </a:cubicBezTo>
                <a:cubicBezTo>
                  <a:pt x="2067488" y="2715085"/>
                  <a:pt x="2086771" y="2699979"/>
                  <a:pt x="2105090" y="2683910"/>
                </a:cubicBezTo>
                <a:cubicBezTo>
                  <a:pt x="2149763" y="2644700"/>
                  <a:pt x="2185758" y="2598099"/>
                  <a:pt x="2219504" y="2549570"/>
                </a:cubicBezTo>
                <a:cubicBezTo>
                  <a:pt x="2236216" y="2525787"/>
                  <a:pt x="2251643" y="2501040"/>
                  <a:pt x="2269962" y="2478221"/>
                </a:cubicBezTo>
                <a:cubicBezTo>
                  <a:pt x="2272855" y="2474686"/>
                  <a:pt x="2275747" y="2471151"/>
                  <a:pt x="2279282" y="2467616"/>
                </a:cubicBezTo>
                <a:cubicBezTo>
                  <a:pt x="2281211" y="2465687"/>
                  <a:pt x="2283139" y="2461509"/>
                  <a:pt x="2286353" y="2463116"/>
                </a:cubicBezTo>
                <a:close/>
                <a:moveTo>
                  <a:pt x="579783" y="2362843"/>
                </a:moveTo>
                <a:cubicBezTo>
                  <a:pt x="585247" y="2359308"/>
                  <a:pt x="590068" y="2366379"/>
                  <a:pt x="594245" y="2370235"/>
                </a:cubicBezTo>
                <a:cubicBezTo>
                  <a:pt x="617386" y="2392090"/>
                  <a:pt x="637633" y="2416515"/>
                  <a:pt x="658845" y="2440298"/>
                </a:cubicBezTo>
                <a:cubicBezTo>
                  <a:pt x="680056" y="2464402"/>
                  <a:pt x="701268" y="2488827"/>
                  <a:pt x="725372" y="2510360"/>
                </a:cubicBezTo>
                <a:cubicBezTo>
                  <a:pt x="747547" y="2530287"/>
                  <a:pt x="773580" y="2540892"/>
                  <a:pt x="803148" y="2543142"/>
                </a:cubicBezTo>
                <a:cubicBezTo>
                  <a:pt x="846857" y="2546356"/>
                  <a:pt x="890566" y="2548927"/>
                  <a:pt x="933952" y="2552784"/>
                </a:cubicBezTo>
                <a:cubicBezTo>
                  <a:pt x="978303" y="2556640"/>
                  <a:pt x="1014299" y="2580102"/>
                  <a:pt x="1048366" y="2606134"/>
                </a:cubicBezTo>
                <a:cubicBezTo>
                  <a:pt x="1073756" y="2625417"/>
                  <a:pt x="1096253" y="2648236"/>
                  <a:pt x="1111037" y="2677161"/>
                </a:cubicBezTo>
                <a:cubicBezTo>
                  <a:pt x="1118107" y="2690659"/>
                  <a:pt x="1122928" y="2705122"/>
                  <a:pt x="1120357" y="2720548"/>
                </a:cubicBezTo>
                <a:cubicBezTo>
                  <a:pt x="1117465" y="2738546"/>
                  <a:pt x="1105573" y="2749473"/>
                  <a:pt x="1087254" y="2750759"/>
                </a:cubicBezTo>
                <a:cubicBezTo>
                  <a:pt x="1076970" y="2750759"/>
                  <a:pt x="1066364" y="2750437"/>
                  <a:pt x="1056079" y="2750437"/>
                </a:cubicBezTo>
                <a:cubicBezTo>
                  <a:pt x="1001122" y="2756865"/>
                  <a:pt x="954842" y="2734368"/>
                  <a:pt x="908885" y="2708335"/>
                </a:cubicBezTo>
                <a:cubicBezTo>
                  <a:pt x="820182" y="2657878"/>
                  <a:pt x="744977" y="2591672"/>
                  <a:pt x="678128" y="2515181"/>
                </a:cubicBezTo>
                <a:cubicBezTo>
                  <a:pt x="649845" y="2482721"/>
                  <a:pt x="622207" y="2449940"/>
                  <a:pt x="598424" y="2413623"/>
                </a:cubicBezTo>
                <a:cubicBezTo>
                  <a:pt x="591353" y="2403017"/>
                  <a:pt x="584925" y="2391768"/>
                  <a:pt x="580426" y="2379877"/>
                </a:cubicBezTo>
                <a:cubicBezTo>
                  <a:pt x="578498" y="2374413"/>
                  <a:pt x="573677" y="2367021"/>
                  <a:pt x="579783" y="2362843"/>
                </a:cubicBezTo>
                <a:close/>
                <a:moveTo>
                  <a:pt x="2357380" y="2310136"/>
                </a:moveTo>
                <a:cubicBezTo>
                  <a:pt x="2361558" y="2313028"/>
                  <a:pt x="2358666" y="2319456"/>
                  <a:pt x="2357059" y="2324277"/>
                </a:cubicBezTo>
                <a:cubicBezTo>
                  <a:pt x="2352881" y="2338739"/>
                  <a:pt x="2345167" y="2351273"/>
                  <a:pt x="2336811" y="2363486"/>
                </a:cubicBezTo>
                <a:cubicBezTo>
                  <a:pt x="2245216" y="2492363"/>
                  <a:pt x="2136587" y="2601956"/>
                  <a:pt x="1993890" y="2674590"/>
                </a:cubicBezTo>
                <a:cubicBezTo>
                  <a:pt x="1965608" y="2688731"/>
                  <a:pt x="1937326" y="2698694"/>
                  <a:pt x="1905509" y="2694516"/>
                </a:cubicBezTo>
                <a:cubicBezTo>
                  <a:pt x="1894903" y="2694516"/>
                  <a:pt x="1884618" y="2694516"/>
                  <a:pt x="1874012" y="2694516"/>
                </a:cubicBezTo>
                <a:cubicBezTo>
                  <a:pt x="1868227" y="2694516"/>
                  <a:pt x="1866299" y="2692266"/>
                  <a:pt x="1868549" y="2686803"/>
                </a:cubicBezTo>
                <a:cubicBezTo>
                  <a:pt x="1887511" y="2638594"/>
                  <a:pt x="1897152" y="2587815"/>
                  <a:pt x="1906794" y="2537357"/>
                </a:cubicBezTo>
                <a:cubicBezTo>
                  <a:pt x="1908080" y="2530929"/>
                  <a:pt x="1912579" y="2528680"/>
                  <a:pt x="1917400" y="2526430"/>
                </a:cubicBezTo>
                <a:cubicBezTo>
                  <a:pt x="1951146" y="2509396"/>
                  <a:pt x="1987784" y="2502647"/>
                  <a:pt x="2025065" y="2498791"/>
                </a:cubicBezTo>
                <a:cubicBezTo>
                  <a:pt x="2064596" y="2494612"/>
                  <a:pt x="2104769" y="2495577"/>
                  <a:pt x="2144300" y="2489470"/>
                </a:cubicBezTo>
                <a:cubicBezTo>
                  <a:pt x="2171618" y="2485292"/>
                  <a:pt x="2195079" y="2473079"/>
                  <a:pt x="2215327" y="2454439"/>
                </a:cubicBezTo>
                <a:cubicBezTo>
                  <a:pt x="2247787" y="2424228"/>
                  <a:pt x="2275747" y="2389840"/>
                  <a:pt x="2304994" y="2356737"/>
                </a:cubicBezTo>
                <a:cubicBezTo>
                  <a:pt x="2317528" y="2342596"/>
                  <a:pt x="2331026" y="2329097"/>
                  <a:pt x="2344846" y="2315921"/>
                </a:cubicBezTo>
                <a:cubicBezTo>
                  <a:pt x="2348381" y="2312707"/>
                  <a:pt x="2352881" y="2306922"/>
                  <a:pt x="2357380" y="2310136"/>
                </a:cubicBezTo>
                <a:close/>
                <a:moveTo>
                  <a:pt x="1901330" y="2295994"/>
                </a:moveTo>
                <a:cubicBezTo>
                  <a:pt x="1907437" y="2301779"/>
                  <a:pt x="1907115" y="2307564"/>
                  <a:pt x="1907115" y="2312706"/>
                </a:cubicBezTo>
                <a:cubicBezTo>
                  <a:pt x="1909044" y="2376341"/>
                  <a:pt x="1904223" y="2439655"/>
                  <a:pt x="1896188" y="2502968"/>
                </a:cubicBezTo>
                <a:cubicBezTo>
                  <a:pt x="1890403" y="2548605"/>
                  <a:pt x="1885904" y="2594885"/>
                  <a:pt x="1870798" y="2638594"/>
                </a:cubicBezTo>
                <a:cubicBezTo>
                  <a:pt x="1847659" y="2706085"/>
                  <a:pt x="1818734" y="2771327"/>
                  <a:pt x="1789166" y="2836247"/>
                </a:cubicBezTo>
                <a:cubicBezTo>
                  <a:pt x="1769240" y="2880277"/>
                  <a:pt x="1748992" y="2924308"/>
                  <a:pt x="1729388" y="2968659"/>
                </a:cubicBezTo>
                <a:cubicBezTo>
                  <a:pt x="1725531" y="2977337"/>
                  <a:pt x="1721032" y="2980872"/>
                  <a:pt x="1711069" y="2980872"/>
                </a:cubicBezTo>
                <a:cubicBezTo>
                  <a:pt x="1652254" y="2980229"/>
                  <a:pt x="1593119" y="2980551"/>
                  <a:pt x="1534305" y="2980229"/>
                </a:cubicBezTo>
                <a:cubicBezTo>
                  <a:pt x="1523378" y="2980229"/>
                  <a:pt x="1512772" y="2979265"/>
                  <a:pt x="1501845" y="2978301"/>
                </a:cubicBezTo>
                <a:cubicBezTo>
                  <a:pt x="1483847" y="2976694"/>
                  <a:pt x="1479026" y="2969302"/>
                  <a:pt x="1486418" y="2952911"/>
                </a:cubicBezTo>
                <a:cubicBezTo>
                  <a:pt x="1499595" y="2923344"/>
                  <a:pt x="1518878" y="2897311"/>
                  <a:pt x="1538162" y="2871600"/>
                </a:cubicBezTo>
                <a:cubicBezTo>
                  <a:pt x="1581871" y="2813429"/>
                  <a:pt x="1641327" y="2778719"/>
                  <a:pt x="1708497" y="2755900"/>
                </a:cubicBezTo>
                <a:cubicBezTo>
                  <a:pt x="1715568" y="2753651"/>
                  <a:pt x="1722639" y="2752365"/>
                  <a:pt x="1730352" y="2752365"/>
                </a:cubicBezTo>
                <a:cubicBezTo>
                  <a:pt x="1742886" y="2752365"/>
                  <a:pt x="1753492" y="2747223"/>
                  <a:pt x="1759598" y="2736617"/>
                </a:cubicBezTo>
                <a:cubicBezTo>
                  <a:pt x="1808770" y="2651449"/>
                  <a:pt x="1856657" y="2565960"/>
                  <a:pt x="1877869" y="2468579"/>
                </a:cubicBezTo>
                <a:cubicBezTo>
                  <a:pt x="1886868" y="2426799"/>
                  <a:pt x="1889117" y="2384054"/>
                  <a:pt x="1892974" y="2341631"/>
                </a:cubicBezTo>
                <a:cubicBezTo>
                  <a:pt x="1894260" y="2326526"/>
                  <a:pt x="1895545" y="2311742"/>
                  <a:pt x="1901330" y="2295994"/>
                </a:cubicBezTo>
                <a:close/>
                <a:moveTo>
                  <a:pt x="1002730" y="2028278"/>
                </a:moveTo>
                <a:cubicBezTo>
                  <a:pt x="1007872" y="2029242"/>
                  <a:pt x="1007550" y="2034706"/>
                  <a:pt x="1008193" y="2038563"/>
                </a:cubicBezTo>
                <a:cubicBezTo>
                  <a:pt x="1011086" y="2054953"/>
                  <a:pt x="1012693" y="2071344"/>
                  <a:pt x="1011407" y="2088056"/>
                </a:cubicBezTo>
                <a:cubicBezTo>
                  <a:pt x="1008836" y="2128230"/>
                  <a:pt x="1008836" y="2168725"/>
                  <a:pt x="1011407" y="2208898"/>
                </a:cubicBezTo>
                <a:cubicBezTo>
                  <a:pt x="1014299" y="2254857"/>
                  <a:pt x="1020084" y="2300494"/>
                  <a:pt x="1026191" y="2346131"/>
                </a:cubicBezTo>
                <a:cubicBezTo>
                  <a:pt x="1027155" y="2353844"/>
                  <a:pt x="1023620" y="2354809"/>
                  <a:pt x="1017513" y="2353844"/>
                </a:cubicBezTo>
                <a:cubicBezTo>
                  <a:pt x="1003051" y="2351595"/>
                  <a:pt x="988267" y="2349666"/>
                  <a:pt x="974126" y="2346452"/>
                </a:cubicBezTo>
                <a:cubicBezTo>
                  <a:pt x="957414" y="2342596"/>
                  <a:pt x="948415" y="2330383"/>
                  <a:pt x="942630" y="2314957"/>
                </a:cubicBezTo>
                <a:cubicBezTo>
                  <a:pt x="934274" y="2292781"/>
                  <a:pt x="932346" y="2269641"/>
                  <a:pt x="931060" y="2246501"/>
                </a:cubicBezTo>
                <a:cubicBezTo>
                  <a:pt x="930739" y="2236538"/>
                  <a:pt x="931381" y="2225611"/>
                  <a:pt x="931381" y="2214683"/>
                </a:cubicBezTo>
                <a:cubicBezTo>
                  <a:pt x="931060" y="2195400"/>
                  <a:pt x="931060" y="2175796"/>
                  <a:pt x="933631" y="2156512"/>
                </a:cubicBezTo>
                <a:cubicBezTo>
                  <a:pt x="935881" y="2140443"/>
                  <a:pt x="939416" y="2124695"/>
                  <a:pt x="947772" y="2110232"/>
                </a:cubicBezTo>
                <a:cubicBezTo>
                  <a:pt x="962235" y="2084521"/>
                  <a:pt x="976376" y="2058810"/>
                  <a:pt x="994373" y="2035349"/>
                </a:cubicBezTo>
                <a:cubicBezTo>
                  <a:pt x="996623" y="2032456"/>
                  <a:pt x="998552" y="2027636"/>
                  <a:pt x="1002730" y="2028278"/>
                </a:cubicBezTo>
                <a:close/>
                <a:moveTo>
                  <a:pt x="1901652" y="1973963"/>
                </a:moveTo>
                <a:cubicBezTo>
                  <a:pt x="1905508" y="1974284"/>
                  <a:pt x="1906151" y="1978141"/>
                  <a:pt x="1906151" y="1981034"/>
                </a:cubicBezTo>
                <a:cubicBezTo>
                  <a:pt x="1907115" y="1996139"/>
                  <a:pt x="1906794" y="2011244"/>
                  <a:pt x="1906794" y="2026349"/>
                </a:cubicBezTo>
                <a:cubicBezTo>
                  <a:pt x="1903901" y="2151369"/>
                  <a:pt x="1890081" y="2274461"/>
                  <a:pt x="1848944" y="2393374"/>
                </a:cubicBezTo>
                <a:cubicBezTo>
                  <a:pt x="1820983" y="2474043"/>
                  <a:pt x="1781131" y="2548926"/>
                  <a:pt x="1735815" y="2620917"/>
                </a:cubicBezTo>
                <a:cubicBezTo>
                  <a:pt x="1709140" y="2663019"/>
                  <a:pt x="1680858" y="2703514"/>
                  <a:pt x="1645184" y="2738545"/>
                </a:cubicBezTo>
                <a:cubicBezTo>
                  <a:pt x="1613366" y="2769720"/>
                  <a:pt x="1577050" y="2791896"/>
                  <a:pt x="1532055" y="2798323"/>
                </a:cubicBezTo>
                <a:cubicBezTo>
                  <a:pt x="1495738" y="2803466"/>
                  <a:pt x="1467778" y="2780326"/>
                  <a:pt x="1467135" y="2743687"/>
                </a:cubicBezTo>
                <a:cubicBezTo>
                  <a:pt x="1466492" y="2686480"/>
                  <a:pt x="1483204" y="2635380"/>
                  <a:pt x="1517593" y="2589743"/>
                </a:cubicBezTo>
                <a:cubicBezTo>
                  <a:pt x="1544268" y="2554068"/>
                  <a:pt x="1572872" y="2520001"/>
                  <a:pt x="1604046" y="2487863"/>
                </a:cubicBezTo>
                <a:cubicBezTo>
                  <a:pt x="1641970" y="2448975"/>
                  <a:pt x="1687607" y="2428727"/>
                  <a:pt x="1741600" y="2426799"/>
                </a:cubicBezTo>
                <a:cubicBezTo>
                  <a:pt x="1748349" y="2426478"/>
                  <a:pt x="1754456" y="2425835"/>
                  <a:pt x="1758312" y="2418764"/>
                </a:cubicBezTo>
                <a:cubicBezTo>
                  <a:pt x="1790773" y="2358343"/>
                  <a:pt x="1825483" y="2299208"/>
                  <a:pt x="1850872" y="2234930"/>
                </a:cubicBezTo>
                <a:cubicBezTo>
                  <a:pt x="1879154" y="2163261"/>
                  <a:pt x="1892331" y="2089020"/>
                  <a:pt x="1892653" y="2012208"/>
                </a:cubicBezTo>
                <a:cubicBezTo>
                  <a:pt x="1892653" y="2001281"/>
                  <a:pt x="1892974" y="1990354"/>
                  <a:pt x="1896188" y="1980069"/>
                </a:cubicBezTo>
                <a:cubicBezTo>
                  <a:pt x="1897152" y="1977177"/>
                  <a:pt x="1897795" y="1973320"/>
                  <a:pt x="1901652" y="1973963"/>
                </a:cubicBezTo>
                <a:close/>
                <a:moveTo>
                  <a:pt x="319459" y="1832231"/>
                </a:moveTo>
                <a:cubicBezTo>
                  <a:pt x="324601" y="1829660"/>
                  <a:pt x="328779" y="1837373"/>
                  <a:pt x="332636" y="1841873"/>
                </a:cubicBezTo>
                <a:cubicBezTo>
                  <a:pt x="353848" y="1867584"/>
                  <a:pt x="371203" y="1896509"/>
                  <a:pt x="390165" y="1923506"/>
                </a:cubicBezTo>
                <a:cubicBezTo>
                  <a:pt x="428088" y="1977820"/>
                  <a:pt x="474047" y="2024100"/>
                  <a:pt x="529968" y="2059774"/>
                </a:cubicBezTo>
                <a:cubicBezTo>
                  <a:pt x="556966" y="2077129"/>
                  <a:pt x="586855" y="2082271"/>
                  <a:pt x="618030" y="2078736"/>
                </a:cubicBezTo>
                <a:cubicBezTo>
                  <a:pt x="717016" y="2067487"/>
                  <a:pt x="796721" y="2105733"/>
                  <a:pt x="863892" y="2174831"/>
                </a:cubicBezTo>
                <a:cubicBezTo>
                  <a:pt x="885425" y="2197007"/>
                  <a:pt x="895066" y="2225289"/>
                  <a:pt x="897959" y="2255821"/>
                </a:cubicBezTo>
                <a:cubicBezTo>
                  <a:pt x="898923" y="2266748"/>
                  <a:pt x="892495" y="2272533"/>
                  <a:pt x="883818" y="2277354"/>
                </a:cubicBezTo>
                <a:cubicBezTo>
                  <a:pt x="855213" y="2293423"/>
                  <a:pt x="825003" y="2293102"/>
                  <a:pt x="793508" y="2287960"/>
                </a:cubicBezTo>
                <a:cubicBezTo>
                  <a:pt x="721837" y="2276390"/>
                  <a:pt x="663344" y="2239751"/>
                  <a:pt x="610316" y="2192829"/>
                </a:cubicBezTo>
                <a:cubicBezTo>
                  <a:pt x="558252" y="2146870"/>
                  <a:pt x="509400" y="2097376"/>
                  <a:pt x="458620" y="2050132"/>
                </a:cubicBezTo>
                <a:cubicBezTo>
                  <a:pt x="449300" y="2041455"/>
                  <a:pt x="439337" y="2032778"/>
                  <a:pt x="429695" y="2024100"/>
                </a:cubicBezTo>
                <a:cubicBezTo>
                  <a:pt x="429053" y="2025385"/>
                  <a:pt x="428410" y="2026028"/>
                  <a:pt x="427767" y="2026350"/>
                </a:cubicBezTo>
                <a:cubicBezTo>
                  <a:pt x="431303" y="2033420"/>
                  <a:pt x="434517" y="2040812"/>
                  <a:pt x="438373" y="2047561"/>
                </a:cubicBezTo>
                <a:cubicBezTo>
                  <a:pt x="473404" y="2110875"/>
                  <a:pt x="510042" y="2172903"/>
                  <a:pt x="559215" y="2226575"/>
                </a:cubicBezTo>
                <a:cubicBezTo>
                  <a:pt x="581713" y="2251000"/>
                  <a:pt x="605817" y="2273176"/>
                  <a:pt x="633135" y="2292138"/>
                </a:cubicBezTo>
                <a:cubicBezTo>
                  <a:pt x="656918" y="2308850"/>
                  <a:pt x="685199" y="2308207"/>
                  <a:pt x="712517" y="2309814"/>
                </a:cubicBezTo>
                <a:cubicBezTo>
                  <a:pt x="766831" y="2313349"/>
                  <a:pt x="821147" y="2316242"/>
                  <a:pt x="872569" y="2335204"/>
                </a:cubicBezTo>
                <a:cubicBezTo>
                  <a:pt x="916597" y="2351273"/>
                  <a:pt x="956128" y="2374413"/>
                  <a:pt x="985696" y="2412015"/>
                </a:cubicBezTo>
                <a:cubicBezTo>
                  <a:pt x="1004336" y="2435798"/>
                  <a:pt x="1008514" y="2464080"/>
                  <a:pt x="1008193" y="2493327"/>
                </a:cubicBezTo>
                <a:cubicBezTo>
                  <a:pt x="1008193" y="2503932"/>
                  <a:pt x="1000158" y="2508753"/>
                  <a:pt x="991802" y="2512610"/>
                </a:cubicBezTo>
                <a:cubicBezTo>
                  <a:pt x="967055" y="2523537"/>
                  <a:pt x="941344" y="2524180"/>
                  <a:pt x="915314" y="2520645"/>
                </a:cubicBezTo>
                <a:cubicBezTo>
                  <a:pt x="841393" y="2511324"/>
                  <a:pt x="779366" y="2474365"/>
                  <a:pt x="720873" y="2431299"/>
                </a:cubicBezTo>
                <a:cubicBezTo>
                  <a:pt x="639240" y="2370878"/>
                  <a:pt x="573357" y="2295351"/>
                  <a:pt x="514542" y="2213397"/>
                </a:cubicBezTo>
                <a:cubicBezTo>
                  <a:pt x="467299" y="2147513"/>
                  <a:pt x="428731" y="2076808"/>
                  <a:pt x="398199" y="2001924"/>
                </a:cubicBezTo>
                <a:cubicBezTo>
                  <a:pt x="385987" y="1972356"/>
                  <a:pt x="368632" y="1945681"/>
                  <a:pt x="352884" y="1918042"/>
                </a:cubicBezTo>
                <a:cubicBezTo>
                  <a:pt x="340028" y="1895866"/>
                  <a:pt x="328458" y="1873048"/>
                  <a:pt x="320423" y="1848622"/>
                </a:cubicBezTo>
                <a:cubicBezTo>
                  <a:pt x="318816" y="1843480"/>
                  <a:pt x="313031" y="1835767"/>
                  <a:pt x="319459" y="1832231"/>
                </a:cubicBezTo>
                <a:close/>
                <a:moveTo>
                  <a:pt x="1911294" y="1818412"/>
                </a:moveTo>
                <a:cubicBezTo>
                  <a:pt x="1918043" y="1829661"/>
                  <a:pt x="1918686" y="1842195"/>
                  <a:pt x="1920614" y="1854086"/>
                </a:cubicBezTo>
                <a:cubicBezTo>
                  <a:pt x="1932505" y="1923827"/>
                  <a:pt x="1949539" y="1991962"/>
                  <a:pt x="1984570" y="2054632"/>
                </a:cubicBezTo>
                <a:cubicBezTo>
                  <a:pt x="2003532" y="2088378"/>
                  <a:pt x="2009317" y="2126302"/>
                  <a:pt x="2011245" y="2164547"/>
                </a:cubicBezTo>
                <a:cubicBezTo>
                  <a:pt x="2012852" y="2195079"/>
                  <a:pt x="2012209" y="2225611"/>
                  <a:pt x="2005139" y="2255821"/>
                </a:cubicBezTo>
                <a:cubicBezTo>
                  <a:pt x="1995819" y="2295995"/>
                  <a:pt x="1967858" y="2316563"/>
                  <a:pt x="1930577" y="2327812"/>
                </a:cubicBezTo>
                <a:cubicBezTo>
                  <a:pt x="1924149" y="2329740"/>
                  <a:pt x="1922221" y="2326205"/>
                  <a:pt x="1920935" y="2321063"/>
                </a:cubicBezTo>
                <a:cubicBezTo>
                  <a:pt x="1915793" y="2295995"/>
                  <a:pt x="1909365" y="2271248"/>
                  <a:pt x="1906151" y="2245858"/>
                </a:cubicBezTo>
                <a:cubicBezTo>
                  <a:pt x="1903580" y="2226896"/>
                  <a:pt x="1909365" y="2208256"/>
                  <a:pt x="1912258" y="2189615"/>
                </a:cubicBezTo>
                <a:cubicBezTo>
                  <a:pt x="1919328" y="2143335"/>
                  <a:pt x="1927684" y="2097055"/>
                  <a:pt x="1925113" y="2049811"/>
                </a:cubicBezTo>
                <a:cubicBezTo>
                  <a:pt x="1921578" y="1990676"/>
                  <a:pt x="1917721" y="1931541"/>
                  <a:pt x="1914186" y="1872405"/>
                </a:cubicBezTo>
                <a:cubicBezTo>
                  <a:pt x="1913543" y="1854408"/>
                  <a:pt x="1912579" y="1836410"/>
                  <a:pt x="1911294" y="1818412"/>
                </a:cubicBezTo>
                <a:close/>
                <a:moveTo>
                  <a:pt x="2618026" y="1780166"/>
                </a:moveTo>
                <a:cubicBezTo>
                  <a:pt x="2621240" y="1782095"/>
                  <a:pt x="2619633" y="1785630"/>
                  <a:pt x="2618990" y="1788523"/>
                </a:cubicBezTo>
                <a:cubicBezTo>
                  <a:pt x="2614169" y="1807806"/>
                  <a:pt x="2606777" y="1826446"/>
                  <a:pt x="2596171" y="1843158"/>
                </a:cubicBezTo>
                <a:cubicBezTo>
                  <a:pt x="2554712" y="1908722"/>
                  <a:pt x="2527716" y="1981355"/>
                  <a:pt x="2491720" y="2049489"/>
                </a:cubicBezTo>
                <a:cubicBezTo>
                  <a:pt x="2451547" y="2125980"/>
                  <a:pt x="2401089" y="2195721"/>
                  <a:pt x="2343560" y="2260320"/>
                </a:cubicBezTo>
                <a:cubicBezTo>
                  <a:pt x="2296959" y="2312706"/>
                  <a:pt x="2246501" y="2360593"/>
                  <a:pt x="2188008" y="2399481"/>
                </a:cubicBezTo>
                <a:cubicBezTo>
                  <a:pt x="2141086" y="2430656"/>
                  <a:pt x="2092235" y="2457010"/>
                  <a:pt x="2035992" y="2467294"/>
                </a:cubicBezTo>
                <a:cubicBezTo>
                  <a:pt x="2007710" y="2472436"/>
                  <a:pt x="1978785" y="2473400"/>
                  <a:pt x="1950824" y="2463759"/>
                </a:cubicBezTo>
                <a:cubicBezTo>
                  <a:pt x="1930577" y="2456688"/>
                  <a:pt x="1927684" y="2451546"/>
                  <a:pt x="1928006" y="2430334"/>
                </a:cubicBezTo>
                <a:cubicBezTo>
                  <a:pt x="1929291" y="2382448"/>
                  <a:pt x="1953717" y="2348380"/>
                  <a:pt x="1991640" y="2321384"/>
                </a:cubicBezTo>
                <a:cubicBezTo>
                  <a:pt x="2040170" y="2286995"/>
                  <a:pt x="2094806" y="2269962"/>
                  <a:pt x="2152977" y="2264177"/>
                </a:cubicBezTo>
                <a:cubicBezTo>
                  <a:pt x="2187366" y="2260641"/>
                  <a:pt x="2221754" y="2257749"/>
                  <a:pt x="2256143" y="2255499"/>
                </a:cubicBezTo>
                <a:cubicBezTo>
                  <a:pt x="2283782" y="2253892"/>
                  <a:pt x="2305315" y="2240715"/>
                  <a:pt x="2325562" y="2223682"/>
                </a:cubicBezTo>
                <a:cubicBezTo>
                  <a:pt x="2388233" y="2170974"/>
                  <a:pt x="2435799" y="2106054"/>
                  <a:pt x="2475329" y="2035349"/>
                </a:cubicBezTo>
                <a:cubicBezTo>
                  <a:pt x="2486899" y="2014780"/>
                  <a:pt x="2499112" y="1995175"/>
                  <a:pt x="2508111" y="1973321"/>
                </a:cubicBezTo>
                <a:cubicBezTo>
                  <a:pt x="2493327" y="1982641"/>
                  <a:pt x="2481436" y="1994854"/>
                  <a:pt x="2468902" y="2006424"/>
                </a:cubicBezTo>
                <a:cubicBezTo>
                  <a:pt x="2422943" y="2049811"/>
                  <a:pt x="2378270" y="2094805"/>
                  <a:pt x="2331026" y="2136586"/>
                </a:cubicBezTo>
                <a:cubicBezTo>
                  <a:pt x="2283782" y="2178366"/>
                  <a:pt x="2233967" y="2215326"/>
                  <a:pt x="2170654" y="2229788"/>
                </a:cubicBezTo>
                <a:cubicBezTo>
                  <a:pt x="2149121" y="2234609"/>
                  <a:pt x="2127588" y="2240073"/>
                  <a:pt x="2105412" y="2240715"/>
                </a:cubicBezTo>
                <a:cubicBezTo>
                  <a:pt x="2083879" y="2241358"/>
                  <a:pt x="2065238" y="2232681"/>
                  <a:pt x="2047240" y="2223039"/>
                </a:cubicBezTo>
                <a:cubicBezTo>
                  <a:pt x="2039206" y="2218861"/>
                  <a:pt x="2037278" y="2211148"/>
                  <a:pt x="2038242" y="2202149"/>
                </a:cubicBezTo>
                <a:cubicBezTo>
                  <a:pt x="2042741" y="2156190"/>
                  <a:pt x="2066845" y="2121480"/>
                  <a:pt x="2102198" y="2094162"/>
                </a:cubicBezTo>
                <a:cubicBezTo>
                  <a:pt x="2141407" y="2063631"/>
                  <a:pt x="2184473" y="2040169"/>
                  <a:pt x="2233646" y="2029564"/>
                </a:cubicBezTo>
                <a:cubicBezTo>
                  <a:pt x="2261928" y="2023457"/>
                  <a:pt x="2290853" y="2024100"/>
                  <a:pt x="2319135" y="2027314"/>
                </a:cubicBezTo>
                <a:cubicBezTo>
                  <a:pt x="2357701" y="2031813"/>
                  <a:pt x="2390804" y="2020243"/>
                  <a:pt x="2421658" y="1998389"/>
                </a:cubicBezTo>
                <a:cubicBezTo>
                  <a:pt x="2475651" y="1959822"/>
                  <a:pt x="2520002" y="1911935"/>
                  <a:pt x="2556641" y="1856978"/>
                </a:cubicBezTo>
                <a:cubicBezTo>
                  <a:pt x="2570460" y="1836409"/>
                  <a:pt x="2584923" y="1816162"/>
                  <a:pt x="2599385" y="1795914"/>
                </a:cubicBezTo>
                <a:cubicBezTo>
                  <a:pt x="2602599" y="1791415"/>
                  <a:pt x="2606456" y="1787558"/>
                  <a:pt x="2610312" y="1783702"/>
                </a:cubicBezTo>
                <a:cubicBezTo>
                  <a:pt x="2612241" y="1781452"/>
                  <a:pt x="2614812" y="1778238"/>
                  <a:pt x="2618026" y="1780166"/>
                </a:cubicBezTo>
                <a:close/>
                <a:moveTo>
                  <a:pt x="239755" y="1655146"/>
                </a:moveTo>
                <a:cubicBezTo>
                  <a:pt x="245861" y="1651289"/>
                  <a:pt x="250361" y="1659645"/>
                  <a:pt x="254218" y="1663823"/>
                </a:cubicBezTo>
                <a:cubicBezTo>
                  <a:pt x="293427" y="1706568"/>
                  <a:pt x="333922" y="1748670"/>
                  <a:pt x="371524" y="1793021"/>
                </a:cubicBezTo>
                <a:cubicBezTo>
                  <a:pt x="400128" y="1826767"/>
                  <a:pt x="435802" y="1840908"/>
                  <a:pt x="478868" y="1844444"/>
                </a:cubicBezTo>
                <a:cubicBezTo>
                  <a:pt x="528683" y="1848622"/>
                  <a:pt x="578498" y="1851193"/>
                  <a:pt x="627671" y="1861799"/>
                </a:cubicBezTo>
                <a:cubicBezTo>
                  <a:pt x="690984" y="1875297"/>
                  <a:pt x="739514" y="1908078"/>
                  <a:pt x="771652" y="1964643"/>
                </a:cubicBezTo>
                <a:cubicBezTo>
                  <a:pt x="777116" y="1974284"/>
                  <a:pt x="783222" y="1983926"/>
                  <a:pt x="788043" y="1994211"/>
                </a:cubicBezTo>
                <a:cubicBezTo>
                  <a:pt x="798006" y="2014458"/>
                  <a:pt x="785472" y="2040812"/>
                  <a:pt x="763618" y="2046918"/>
                </a:cubicBezTo>
                <a:cubicBezTo>
                  <a:pt x="748512" y="2051418"/>
                  <a:pt x="733729" y="2048847"/>
                  <a:pt x="718945" y="2049489"/>
                </a:cubicBezTo>
                <a:cubicBezTo>
                  <a:pt x="657238" y="2053667"/>
                  <a:pt x="602602" y="2031813"/>
                  <a:pt x="551823" y="2000638"/>
                </a:cubicBezTo>
                <a:cubicBezTo>
                  <a:pt x="435159" y="1929290"/>
                  <a:pt x="340992" y="1834481"/>
                  <a:pt x="263538" y="1722316"/>
                </a:cubicBezTo>
                <a:cubicBezTo>
                  <a:pt x="253253" y="1707211"/>
                  <a:pt x="244255" y="1691463"/>
                  <a:pt x="239112" y="1673465"/>
                </a:cubicBezTo>
                <a:cubicBezTo>
                  <a:pt x="237184" y="1667037"/>
                  <a:pt x="233970" y="1658681"/>
                  <a:pt x="239755" y="1655146"/>
                </a:cubicBezTo>
                <a:close/>
                <a:moveTo>
                  <a:pt x="1902616" y="1650647"/>
                </a:moveTo>
                <a:cubicBezTo>
                  <a:pt x="1908722" y="1655147"/>
                  <a:pt x="1907115" y="1660931"/>
                  <a:pt x="1907115" y="1666074"/>
                </a:cubicBezTo>
                <a:cubicBezTo>
                  <a:pt x="1908722" y="1723923"/>
                  <a:pt x="1904223" y="1781452"/>
                  <a:pt x="1898116" y="1838980"/>
                </a:cubicBezTo>
                <a:cubicBezTo>
                  <a:pt x="1890082" y="1917078"/>
                  <a:pt x="1875619" y="1993889"/>
                  <a:pt x="1850551" y="2068451"/>
                </a:cubicBezTo>
                <a:cubicBezTo>
                  <a:pt x="1823233" y="2149763"/>
                  <a:pt x="1783059" y="2224967"/>
                  <a:pt x="1738387" y="2297923"/>
                </a:cubicBezTo>
                <a:cubicBezTo>
                  <a:pt x="1709140" y="2346131"/>
                  <a:pt x="1676358" y="2391768"/>
                  <a:pt x="1634578" y="2430334"/>
                </a:cubicBezTo>
                <a:cubicBezTo>
                  <a:pt x="1601796" y="2460545"/>
                  <a:pt x="1563551" y="2476936"/>
                  <a:pt x="1518557" y="2475650"/>
                </a:cubicBezTo>
                <a:cubicBezTo>
                  <a:pt x="1511165" y="2475329"/>
                  <a:pt x="1503773" y="2474365"/>
                  <a:pt x="1496703" y="2472436"/>
                </a:cubicBezTo>
                <a:cubicBezTo>
                  <a:pt x="1480955" y="2468580"/>
                  <a:pt x="1471634" y="2458295"/>
                  <a:pt x="1468742" y="2441904"/>
                </a:cubicBezTo>
                <a:cubicBezTo>
                  <a:pt x="1462314" y="2401088"/>
                  <a:pt x="1468099" y="2361557"/>
                  <a:pt x="1483847" y="2324276"/>
                </a:cubicBezTo>
                <a:cubicBezTo>
                  <a:pt x="1526592" y="2222075"/>
                  <a:pt x="1602118" y="2152655"/>
                  <a:pt x="1705605" y="2113767"/>
                </a:cubicBezTo>
                <a:cubicBezTo>
                  <a:pt x="1712033" y="2111196"/>
                  <a:pt x="1719103" y="2109589"/>
                  <a:pt x="1725852" y="2108946"/>
                </a:cubicBezTo>
                <a:cubicBezTo>
                  <a:pt x="1746100" y="2106697"/>
                  <a:pt x="1759919" y="2095769"/>
                  <a:pt x="1770204" y="2078736"/>
                </a:cubicBezTo>
                <a:cubicBezTo>
                  <a:pt x="1824840" y="1989711"/>
                  <a:pt x="1867906" y="1896188"/>
                  <a:pt x="1882368" y="1791415"/>
                </a:cubicBezTo>
                <a:cubicBezTo>
                  <a:pt x="1887832" y="1753491"/>
                  <a:pt x="1890724" y="1715246"/>
                  <a:pt x="1894902" y="1677001"/>
                </a:cubicBezTo>
                <a:cubicBezTo>
                  <a:pt x="1896509" y="1668002"/>
                  <a:pt x="1897152" y="1658682"/>
                  <a:pt x="1902616" y="1650647"/>
                </a:cubicBezTo>
                <a:close/>
                <a:moveTo>
                  <a:pt x="2699015" y="1603403"/>
                </a:moveTo>
                <a:cubicBezTo>
                  <a:pt x="2702551" y="1605974"/>
                  <a:pt x="2699337" y="1609188"/>
                  <a:pt x="2698051" y="1611759"/>
                </a:cubicBezTo>
                <a:cubicBezTo>
                  <a:pt x="2665269" y="1675394"/>
                  <a:pt x="2627024" y="1735494"/>
                  <a:pt x="2578173" y="1788201"/>
                </a:cubicBezTo>
                <a:cubicBezTo>
                  <a:pt x="2529001" y="1841230"/>
                  <a:pt x="2475650" y="1889760"/>
                  <a:pt x="2415551" y="1929933"/>
                </a:cubicBezTo>
                <a:cubicBezTo>
                  <a:pt x="2374413" y="1957251"/>
                  <a:pt x="2331347" y="1981034"/>
                  <a:pt x="2282496" y="1991961"/>
                </a:cubicBezTo>
                <a:cubicBezTo>
                  <a:pt x="2260320" y="1996782"/>
                  <a:pt x="2238145" y="1998710"/>
                  <a:pt x="2212434" y="1998067"/>
                </a:cubicBezTo>
                <a:cubicBezTo>
                  <a:pt x="2204078" y="1997746"/>
                  <a:pt x="2192186" y="1998389"/>
                  <a:pt x="2180295" y="1996460"/>
                </a:cubicBezTo>
                <a:cubicBezTo>
                  <a:pt x="2150406" y="1991318"/>
                  <a:pt x="2136586" y="1963679"/>
                  <a:pt x="2151370" y="1937325"/>
                </a:cubicBezTo>
                <a:cubicBezTo>
                  <a:pt x="2172582" y="1899080"/>
                  <a:pt x="2196043" y="1862442"/>
                  <a:pt x="2234609" y="1838980"/>
                </a:cubicBezTo>
                <a:cubicBezTo>
                  <a:pt x="2271569" y="1816483"/>
                  <a:pt x="2312707" y="1807806"/>
                  <a:pt x="2355130" y="1802664"/>
                </a:cubicBezTo>
                <a:cubicBezTo>
                  <a:pt x="2402374" y="1796557"/>
                  <a:pt x="2449939" y="1795272"/>
                  <a:pt x="2497184" y="1786916"/>
                </a:cubicBezTo>
                <a:cubicBezTo>
                  <a:pt x="2519038" y="1783059"/>
                  <a:pt x="2535107" y="1771810"/>
                  <a:pt x="2549570" y="1757026"/>
                </a:cubicBezTo>
                <a:cubicBezTo>
                  <a:pt x="2587815" y="1717817"/>
                  <a:pt x="2623810" y="1677001"/>
                  <a:pt x="2660449" y="1636185"/>
                </a:cubicBezTo>
                <a:cubicBezTo>
                  <a:pt x="2670090" y="1625579"/>
                  <a:pt x="2679732" y="1614973"/>
                  <a:pt x="2690659" y="1605653"/>
                </a:cubicBezTo>
                <a:cubicBezTo>
                  <a:pt x="2692909" y="1603724"/>
                  <a:pt x="2696123" y="1601153"/>
                  <a:pt x="2699015" y="1603403"/>
                </a:cubicBezTo>
                <a:close/>
                <a:moveTo>
                  <a:pt x="933309" y="1490917"/>
                </a:moveTo>
                <a:cubicBezTo>
                  <a:pt x="938773" y="1488988"/>
                  <a:pt x="942630" y="1503130"/>
                  <a:pt x="945522" y="1510843"/>
                </a:cubicBezTo>
                <a:cubicBezTo>
                  <a:pt x="970269" y="1576085"/>
                  <a:pt x="986981" y="1643255"/>
                  <a:pt x="995016" y="1712353"/>
                </a:cubicBezTo>
                <a:cubicBezTo>
                  <a:pt x="998551" y="1748027"/>
                  <a:pt x="1001444" y="1783701"/>
                  <a:pt x="1001444" y="1834159"/>
                </a:cubicBezTo>
                <a:cubicBezTo>
                  <a:pt x="1000158" y="1890724"/>
                  <a:pt x="993409" y="1961107"/>
                  <a:pt x="967698" y="2028278"/>
                </a:cubicBezTo>
                <a:cubicBezTo>
                  <a:pt x="957092" y="2056238"/>
                  <a:pt x="943272" y="2081949"/>
                  <a:pt x="920454" y="2101876"/>
                </a:cubicBezTo>
                <a:cubicBezTo>
                  <a:pt x="909205" y="2111517"/>
                  <a:pt x="896672" y="2118909"/>
                  <a:pt x="881245" y="2119873"/>
                </a:cubicBezTo>
                <a:cubicBezTo>
                  <a:pt x="861641" y="2121159"/>
                  <a:pt x="848463" y="2112481"/>
                  <a:pt x="839785" y="2095769"/>
                </a:cubicBezTo>
                <a:cubicBezTo>
                  <a:pt x="827252" y="2071665"/>
                  <a:pt x="823716" y="2045633"/>
                  <a:pt x="822109" y="2019279"/>
                </a:cubicBezTo>
                <a:cubicBezTo>
                  <a:pt x="818253" y="1956929"/>
                  <a:pt x="839143" y="1901008"/>
                  <a:pt x="867746" y="1847336"/>
                </a:cubicBezTo>
                <a:cubicBezTo>
                  <a:pt x="882530" y="1819375"/>
                  <a:pt x="901171" y="1793986"/>
                  <a:pt x="921418" y="1769882"/>
                </a:cubicBezTo>
                <a:cubicBezTo>
                  <a:pt x="946808" y="1739671"/>
                  <a:pt x="955164" y="1704640"/>
                  <a:pt x="951950" y="1665752"/>
                </a:cubicBezTo>
                <a:cubicBezTo>
                  <a:pt x="947772" y="1614973"/>
                  <a:pt x="935881" y="1565479"/>
                  <a:pt x="930738" y="1515021"/>
                </a:cubicBezTo>
                <a:cubicBezTo>
                  <a:pt x="929774" y="1506665"/>
                  <a:pt x="925275" y="1493809"/>
                  <a:pt x="933309" y="1490917"/>
                </a:cubicBezTo>
                <a:close/>
                <a:moveTo>
                  <a:pt x="2003854" y="1437889"/>
                </a:moveTo>
                <a:cubicBezTo>
                  <a:pt x="2008032" y="1438853"/>
                  <a:pt x="2006746" y="1443674"/>
                  <a:pt x="2006746" y="1446888"/>
                </a:cubicBezTo>
                <a:cubicBezTo>
                  <a:pt x="2006746" y="1463600"/>
                  <a:pt x="2003854" y="1479991"/>
                  <a:pt x="2001283" y="1496381"/>
                </a:cubicBezTo>
                <a:cubicBezTo>
                  <a:pt x="1995498" y="1536233"/>
                  <a:pt x="1987463" y="1575764"/>
                  <a:pt x="1984249" y="1615938"/>
                </a:cubicBezTo>
                <a:cubicBezTo>
                  <a:pt x="1981035" y="1655790"/>
                  <a:pt x="1991319" y="1690821"/>
                  <a:pt x="2017673" y="1721674"/>
                </a:cubicBezTo>
                <a:cubicBezTo>
                  <a:pt x="2049812" y="1758955"/>
                  <a:pt x="2074238" y="1801057"/>
                  <a:pt x="2092557" y="1847016"/>
                </a:cubicBezTo>
                <a:cubicBezTo>
                  <a:pt x="2114732" y="1902294"/>
                  <a:pt x="2121160" y="1958537"/>
                  <a:pt x="2106698" y="2016709"/>
                </a:cubicBezTo>
                <a:cubicBezTo>
                  <a:pt x="2104127" y="2026672"/>
                  <a:pt x="2101234" y="2035992"/>
                  <a:pt x="2096092" y="2044991"/>
                </a:cubicBezTo>
                <a:cubicBezTo>
                  <a:pt x="2083558" y="2067166"/>
                  <a:pt x="2063632" y="2074559"/>
                  <a:pt x="2039849" y="2064917"/>
                </a:cubicBezTo>
                <a:cubicBezTo>
                  <a:pt x="2018316" y="2056561"/>
                  <a:pt x="2003211" y="2040491"/>
                  <a:pt x="1990998" y="2021529"/>
                </a:cubicBezTo>
                <a:cubicBezTo>
                  <a:pt x="1964644" y="1980070"/>
                  <a:pt x="1952431" y="1933790"/>
                  <a:pt x="1944397" y="1886225"/>
                </a:cubicBezTo>
                <a:cubicBezTo>
                  <a:pt x="1937969" y="1846373"/>
                  <a:pt x="1934434" y="1806842"/>
                  <a:pt x="1934755" y="1766669"/>
                </a:cubicBezTo>
                <a:cubicBezTo>
                  <a:pt x="1936041" y="1659968"/>
                  <a:pt x="1953074" y="1556160"/>
                  <a:pt x="1992284" y="1456529"/>
                </a:cubicBezTo>
                <a:cubicBezTo>
                  <a:pt x="1993891" y="1452673"/>
                  <a:pt x="1995498" y="1448495"/>
                  <a:pt x="1997426" y="1444959"/>
                </a:cubicBezTo>
                <a:cubicBezTo>
                  <a:pt x="1999033" y="1442067"/>
                  <a:pt x="1999997" y="1436925"/>
                  <a:pt x="2003854" y="1437889"/>
                </a:cubicBezTo>
                <a:close/>
                <a:moveTo>
                  <a:pt x="88702" y="1352077"/>
                </a:moveTo>
                <a:cubicBezTo>
                  <a:pt x="92880" y="1349827"/>
                  <a:pt x="95773" y="1354006"/>
                  <a:pt x="98344" y="1356898"/>
                </a:cubicBezTo>
                <a:cubicBezTo>
                  <a:pt x="110235" y="1369432"/>
                  <a:pt x="119556" y="1383573"/>
                  <a:pt x="129197" y="1397714"/>
                </a:cubicBezTo>
                <a:cubicBezTo>
                  <a:pt x="158443" y="1441102"/>
                  <a:pt x="186083" y="1485454"/>
                  <a:pt x="219507" y="1526270"/>
                </a:cubicBezTo>
                <a:cubicBezTo>
                  <a:pt x="244897" y="1557123"/>
                  <a:pt x="273822" y="1583477"/>
                  <a:pt x="310781" y="1600510"/>
                </a:cubicBezTo>
                <a:cubicBezTo>
                  <a:pt x="332636" y="1610795"/>
                  <a:pt x="355454" y="1615294"/>
                  <a:pt x="379559" y="1615937"/>
                </a:cubicBezTo>
                <a:cubicBezTo>
                  <a:pt x="413304" y="1616901"/>
                  <a:pt x="447050" y="1614651"/>
                  <a:pt x="480796" y="1618187"/>
                </a:cubicBezTo>
                <a:cubicBezTo>
                  <a:pt x="491402" y="1619151"/>
                  <a:pt x="501686" y="1620436"/>
                  <a:pt x="511649" y="1623972"/>
                </a:cubicBezTo>
                <a:cubicBezTo>
                  <a:pt x="564357" y="1643576"/>
                  <a:pt x="611601" y="1671858"/>
                  <a:pt x="647918" y="1715888"/>
                </a:cubicBezTo>
                <a:cubicBezTo>
                  <a:pt x="662380" y="1733243"/>
                  <a:pt x="674271" y="1752527"/>
                  <a:pt x="675557" y="1776309"/>
                </a:cubicBezTo>
                <a:cubicBezTo>
                  <a:pt x="676521" y="1797521"/>
                  <a:pt x="667201" y="1810698"/>
                  <a:pt x="646632" y="1817126"/>
                </a:cubicBezTo>
                <a:cubicBezTo>
                  <a:pt x="636990" y="1820018"/>
                  <a:pt x="627349" y="1821304"/>
                  <a:pt x="617707" y="1821304"/>
                </a:cubicBezTo>
                <a:cubicBezTo>
                  <a:pt x="567892" y="1817126"/>
                  <a:pt x="520005" y="1804270"/>
                  <a:pt x="474368" y="1783701"/>
                </a:cubicBezTo>
                <a:cubicBezTo>
                  <a:pt x="388236" y="1744813"/>
                  <a:pt x="316888" y="1686964"/>
                  <a:pt x="254539" y="1616580"/>
                </a:cubicBezTo>
                <a:cubicBezTo>
                  <a:pt x="196046" y="1550374"/>
                  <a:pt x="147195" y="1477097"/>
                  <a:pt x="104129" y="1399964"/>
                </a:cubicBezTo>
                <a:cubicBezTo>
                  <a:pt x="97380" y="1388073"/>
                  <a:pt x="91595" y="1375860"/>
                  <a:pt x="87738" y="1362683"/>
                </a:cubicBezTo>
                <a:cubicBezTo>
                  <a:pt x="86774" y="1359148"/>
                  <a:pt x="84203" y="1354648"/>
                  <a:pt x="88702" y="1352077"/>
                </a:cubicBezTo>
                <a:close/>
                <a:moveTo>
                  <a:pt x="1901331" y="1342115"/>
                </a:moveTo>
                <a:cubicBezTo>
                  <a:pt x="1905509" y="1342115"/>
                  <a:pt x="1906152" y="1346615"/>
                  <a:pt x="1907116" y="1349828"/>
                </a:cubicBezTo>
                <a:cubicBezTo>
                  <a:pt x="1910972" y="1363969"/>
                  <a:pt x="1909044" y="1378111"/>
                  <a:pt x="1910008" y="1394823"/>
                </a:cubicBezTo>
                <a:cubicBezTo>
                  <a:pt x="1907437" y="1463921"/>
                  <a:pt x="1897796" y="1535269"/>
                  <a:pt x="1885261" y="1606296"/>
                </a:cubicBezTo>
                <a:cubicBezTo>
                  <a:pt x="1875298" y="1662217"/>
                  <a:pt x="1865335" y="1718139"/>
                  <a:pt x="1842838" y="1770204"/>
                </a:cubicBezTo>
                <a:cubicBezTo>
                  <a:pt x="1795273" y="1879797"/>
                  <a:pt x="1742565" y="1986177"/>
                  <a:pt x="1667039" y="2079701"/>
                </a:cubicBezTo>
                <a:cubicBezTo>
                  <a:pt x="1655790" y="2093520"/>
                  <a:pt x="1642935" y="2106054"/>
                  <a:pt x="1629758" y="2118267"/>
                </a:cubicBezTo>
                <a:cubicBezTo>
                  <a:pt x="1603083" y="2143014"/>
                  <a:pt x="1569980" y="2149442"/>
                  <a:pt x="1535270" y="2151370"/>
                </a:cubicBezTo>
                <a:cubicBezTo>
                  <a:pt x="1524343" y="2152013"/>
                  <a:pt x="1513415" y="2151692"/>
                  <a:pt x="1502810" y="2151692"/>
                </a:cubicBezTo>
                <a:cubicBezTo>
                  <a:pt x="1483848" y="2151370"/>
                  <a:pt x="1476456" y="2145264"/>
                  <a:pt x="1472278" y="2126302"/>
                </a:cubicBezTo>
                <a:cubicBezTo>
                  <a:pt x="1463600" y="2088057"/>
                  <a:pt x="1465529" y="2050454"/>
                  <a:pt x="1480955" y="2014459"/>
                </a:cubicBezTo>
                <a:cubicBezTo>
                  <a:pt x="1524985" y="1913222"/>
                  <a:pt x="1595691" y="1837695"/>
                  <a:pt x="1698214" y="1794308"/>
                </a:cubicBezTo>
                <a:cubicBezTo>
                  <a:pt x="1707212" y="1790451"/>
                  <a:pt x="1716533" y="1787880"/>
                  <a:pt x="1726174" y="1786273"/>
                </a:cubicBezTo>
                <a:cubicBezTo>
                  <a:pt x="1746100" y="1783059"/>
                  <a:pt x="1759599" y="1771811"/>
                  <a:pt x="1770526" y="1755420"/>
                </a:cubicBezTo>
                <a:cubicBezTo>
                  <a:pt x="1826126" y="1672181"/>
                  <a:pt x="1865657" y="1582192"/>
                  <a:pt x="1881405" y="1482884"/>
                </a:cubicBezTo>
                <a:cubicBezTo>
                  <a:pt x="1887511" y="1445281"/>
                  <a:pt x="1893618" y="1408000"/>
                  <a:pt x="1893296" y="1369754"/>
                </a:cubicBezTo>
                <a:cubicBezTo>
                  <a:pt x="1893296" y="1363327"/>
                  <a:pt x="1894582" y="1356577"/>
                  <a:pt x="1895867" y="1350150"/>
                </a:cubicBezTo>
                <a:cubicBezTo>
                  <a:pt x="1896510" y="1346936"/>
                  <a:pt x="1897153" y="1342115"/>
                  <a:pt x="1901331" y="1342115"/>
                </a:cubicBezTo>
                <a:close/>
                <a:moveTo>
                  <a:pt x="2847176" y="1301299"/>
                </a:moveTo>
                <a:cubicBezTo>
                  <a:pt x="2853925" y="1305155"/>
                  <a:pt x="2847497" y="1313511"/>
                  <a:pt x="2845248" y="1318975"/>
                </a:cubicBezTo>
                <a:cubicBezTo>
                  <a:pt x="2827893" y="1360755"/>
                  <a:pt x="2803146" y="1398358"/>
                  <a:pt x="2778399" y="1435960"/>
                </a:cubicBezTo>
                <a:cubicBezTo>
                  <a:pt x="2738547" y="1496703"/>
                  <a:pt x="2694838" y="1554552"/>
                  <a:pt x="2642452" y="1605332"/>
                </a:cubicBezTo>
                <a:cubicBezTo>
                  <a:pt x="2578174" y="1667360"/>
                  <a:pt x="2506183" y="1718139"/>
                  <a:pt x="2421015" y="1747385"/>
                </a:cubicBezTo>
                <a:cubicBezTo>
                  <a:pt x="2388876" y="1758312"/>
                  <a:pt x="2356095" y="1766347"/>
                  <a:pt x="2322349" y="1768275"/>
                </a:cubicBezTo>
                <a:cubicBezTo>
                  <a:pt x="2310779" y="1768918"/>
                  <a:pt x="2299209" y="1767954"/>
                  <a:pt x="2287961" y="1764097"/>
                </a:cubicBezTo>
                <a:cubicBezTo>
                  <a:pt x="2269963" y="1757991"/>
                  <a:pt x="2260643" y="1744814"/>
                  <a:pt x="2260964" y="1720389"/>
                </a:cubicBezTo>
                <a:cubicBezTo>
                  <a:pt x="2262250" y="1700463"/>
                  <a:pt x="2274462" y="1679894"/>
                  <a:pt x="2290532" y="1661575"/>
                </a:cubicBezTo>
                <a:cubicBezTo>
                  <a:pt x="2330062" y="1616259"/>
                  <a:pt x="2379235" y="1585727"/>
                  <a:pt x="2436763" y="1569015"/>
                </a:cubicBezTo>
                <a:cubicBezTo>
                  <a:pt x="2449297" y="1565480"/>
                  <a:pt x="2462796" y="1565158"/>
                  <a:pt x="2475973" y="1564837"/>
                </a:cubicBezTo>
                <a:cubicBezTo>
                  <a:pt x="2507790" y="1564516"/>
                  <a:pt x="2539608" y="1565480"/>
                  <a:pt x="2571425" y="1562587"/>
                </a:cubicBezTo>
                <a:cubicBezTo>
                  <a:pt x="2616419" y="1558730"/>
                  <a:pt x="2653058" y="1537519"/>
                  <a:pt x="2685196" y="1507308"/>
                </a:cubicBezTo>
                <a:cubicBezTo>
                  <a:pt x="2723763" y="1470671"/>
                  <a:pt x="2753009" y="1426640"/>
                  <a:pt x="2782256" y="1382610"/>
                </a:cubicBezTo>
                <a:cubicBezTo>
                  <a:pt x="2798325" y="1358506"/>
                  <a:pt x="2813430" y="1333437"/>
                  <a:pt x="2832392" y="1311262"/>
                </a:cubicBezTo>
                <a:cubicBezTo>
                  <a:pt x="2836249" y="1306762"/>
                  <a:pt x="2840748" y="1297442"/>
                  <a:pt x="2847176" y="1301299"/>
                </a:cubicBezTo>
                <a:close/>
                <a:moveTo>
                  <a:pt x="807326" y="1224487"/>
                </a:moveTo>
                <a:cubicBezTo>
                  <a:pt x="819539" y="1230272"/>
                  <a:pt x="824360" y="1241199"/>
                  <a:pt x="828859" y="1251805"/>
                </a:cubicBezTo>
                <a:cubicBezTo>
                  <a:pt x="844286" y="1289407"/>
                  <a:pt x="853284" y="1328617"/>
                  <a:pt x="861641" y="1368148"/>
                </a:cubicBezTo>
                <a:cubicBezTo>
                  <a:pt x="877389" y="1443031"/>
                  <a:pt x="889923" y="1518557"/>
                  <a:pt x="890887" y="1595047"/>
                </a:cubicBezTo>
                <a:cubicBezTo>
                  <a:pt x="892172" y="1675394"/>
                  <a:pt x="878996" y="1753492"/>
                  <a:pt x="844928" y="1827090"/>
                </a:cubicBezTo>
                <a:cubicBezTo>
                  <a:pt x="836894" y="1844445"/>
                  <a:pt x="826609" y="1860193"/>
                  <a:pt x="811504" y="1872727"/>
                </a:cubicBezTo>
                <a:cubicBezTo>
                  <a:pt x="779687" y="1899723"/>
                  <a:pt x="739513" y="1891367"/>
                  <a:pt x="721515" y="1854086"/>
                </a:cubicBezTo>
                <a:cubicBezTo>
                  <a:pt x="715409" y="1841231"/>
                  <a:pt x="711874" y="1828054"/>
                  <a:pt x="709945" y="1813913"/>
                </a:cubicBezTo>
                <a:cubicBezTo>
                  <a:pt x="700304" y="1743207"/>
                  <a:pt x="712195" y="1677001"/>
                  <a:pt x="750762" y="1616580"/>
                </a:cubicBezTo>
                <a:cubicBezTo>
                  <a:pt x="770688" y="1585084"/>
                  <a:pt x="791578" y="1554231"/>
                  <a:pt x="811825" y="1523056"/>
                </a:cubicBezTo>
                <a:cubicBezTo>
                  <a:pt x="834965" y="1487704"/>
                  <a:pt x="839143" y="1448816"/>
                  <a:pt x="834323" y="1408000"/>
                </a:cubicBezTo>
                <a:cubicBezTo>
                  <a:pt x="827573" y="1349828"/>
                  <a:pt x="816003" y="1292300"/>
                  <a:pt x="806040" y="1234771"/>
                </a:cubicBezTo>
                <a:cubicBezTo>
                  <a:pt x="806040" y="1231558"/>
                  <a:pt x="805076" y="1228665"/>
                  <a:pt x="807326" y="1224487"/>
                </a:cubicBezTo>
                <a:close/>
                <a:moveTo>
                  <a:pt x="0" y="1176278"/>
                </a:moveTo>
                <a:cubicBezTo>
                  <a:pt x="6428" y="1173387"/>
                  <a:pt x="10284" y="1178207"/>
                  <a:pt x="13820" y="1181742"/>
                </a:cubicBezTo>
                <a:cubicBezTo>
                  <a:pt x="29889" y="1197169"/>
                  <a:pt x="41459" y="1216132"/>
                  <a:pt x="54957" y="1233486"/>
                </a:cubicBezTo>
                <a:cubicBezTo>
                  <a:pt x="91274" y="1279123"/>
                  <a:pt x="132733" y="1319939"/>
                  <a:pt x="178692" y="1355934"/>
                </a:cubicBezTo>
                <a:cubicBezTo>
                  <a:pt x="198939" y="1371682"/>
                  <a:pt x="221758" y="1378110"/>
                  <a:pt x="246826" y="1378753"/>
                </a:cubicBezTo>
                <a:cubicBezTo>
                  <a:pt x="286678" y="1379717"/>
                  <a:pt x="326852" y="1378110"/>
                  <a:pt x="366382" y="1386145"/>
                </a:cubicBezTo>
                <a:cubicBezTo>
                  <a:pt x="435802" y="1399965"/>
                  <a:pt x="493331" y="1434674"/>
                  <a:pt x="538647" y="1488989"/>
                </a:cubicBezTo>
                <a:cubicBezTo>
                  <a:pt x="549895" y="1502487"/>
                  <a:pt x="557609" y="1518235"/>
                  <a:pt x="558895" y="1536554"/>
                </a:cubicBezTo>
                <a:cubicBezTo>
                  <a:pt x="560822" y="1559694"/>
                  <a:pt x="552146" y="1574157"/>
                  <a:pt x="530933" y="1583477"/>
                </a:cubicBezTo>
                <a:cubicBezTo>
                  <a:pt x="502651" y="1596011"/>
                  <a:pt x="474047" y="1592797"/>
                  <a:pt x="445445" y="1586048"/>
                </a:cubicBezTo>
                <a:cubicBezTo>
                  <a:pt x="372489" y="1568372"/>
                  <a:pt x="309818" y="1531734"/>
                  <a:pt x="252290" y="1484811"/>
                </a:cubicBezTo>
                <a:cubicBezTo>
                  <a:pt x="206331" y="1447210"/>
                  <a:pt x="166158" y="1404464"/>
                  <a:pt x="126306" y="1361077"/>
                </a:cubicBezTo>
                <a:cubicBezTo>
                  <a:pt x="111522" y="1343723"/>
                  <a:pt x="17034" y="1220951"/>
                  <a:pt x="0" y="1185599"/>
                </a:cubicBezTo>
                <a:cubicBezTo>
                  <a:pt x="0" y="1182385"/>
                  <a:pt x="0" y="1179492"/>
                  <a:pt x="0" y="1176278"/>
                </a:cubicBezTo>
                <a:close/>
                <a:moveTo>
                  <a:pt x="2128873" y="1174029"/>
                </a:moveTo>
                <a:cubicBezTo>
                  <a:pt x="2132087" y="1175636"/>
                  <a:pt x="2130159" y="1179493"/>
                  <a:pt x="2129837" y="1182385"/>
                </a:cubicBezTo>
                <a:cubicBezTo>
                  <a:pt x="2122767" y="1223844"/>
                  <a:pt x="2115375" y="1265625"/>
                  <a:pt x="2108304" y="1307084"/>
                </a:cubicBezTo>
                <a:cubicBezTo>
                  <a:pt x="2102519" y="1341472"/>
                  <a:pt x="2097377" y="1375861"/>
                  <a:pt x="2101877" y="1411213"/>
                </a:cubicBezTo>
                <a:cubicBezTo>
                  <a:pt x="2105733" y="1441424"/>
                  <a:pt x="2120517" y="1466814"/>
                  <a:pt x="2137229" y="1491239"/>
                </a:cubicBezTo>
                <a:cubicBezTo>
                  <a:pt x="2163262" y="1529806"/>
                  <a:pt x="2191222" y="1567087"/>
                  <a:pt x="2209220" y="1610474"/>
                </a:cubicBezTo>
                <a:cubicBezTo>
                  <a:pt x="2233324" y="1668967"/>
                  <a:pt x="2236217" y="1728745"/>
                  <a:pt x="2219505" y="1789166"/>
                </a:cubicBezTo>
                <a:cubicBezTo>
                  <a:pt x="2205364" y="1840266"/>
                  <a:pt x="2154584" y="1851515"/>
                  <a:pt x="2117303" y="1813591"/>
                </a:cubicBezTo>
                <a:cubicBezTo>
                  <a:pt x="2099305" y="1794951"/>
                  <a:pt x="2088700" y="1772132"/>
                  <a:pt x="2080022" y="1748350"/>
                </a:cubicBezTo>
                <a:cubicBezTo>
                  <a:pt x="2060417" y="1694678"/>
                  <a:pt x="2049169" y="1638756"/>
                  <a:pt x="2046598" y="1581549"/>
                </a:cubicBezTo>
                <a:cubicBezTo>
                  <a:pt x="2045955" y="1571907"/>
                  <a:pt x="2045312" y="1562266"/>
                  <a:pt x="2044348" y="1552624"/>
                </a:cubicBezTo>
                <a:cubicBezTo>
                  <a:pt x="2046276" y="1483204"/>
                  <a:pt x="2055597" y="1414427"/>
                  <a:pt x="2068774" y="1346293"/>
                </a:cubicBezTo>
                <a:cubicBezTo>
                  <a:pt x="2078415" y="1296799"/>
                  <a:pt x="2088700" y="1247627"/>
                  <a:pt x="2107340" y="1200383"/>
                </a:cubicBezTo>
                <a:cubicBezTo>
                  <a:pt x="2110554" y="1192027"/>
                  <a:pt x="2114411" y="1183992"/>
                  <a:pt x="2120839" y="1177564"/>
                </a:cubicBezTo>
                <a:cubicBezTo>
                  <a:pt x="2123088" y="1175636"/>
                  <a:pt x="2125659" y="1172101"/>
                  <a:pt x="2128873" y="1174029"/>
                </a:cubicBezTo>
                <a:close/>
                <a:moveTo>
                  <a:pt x="2929009" y="1123572"/>
                </a:moveTo>
                <a:cubicBezTo>
                  <a:pt x="2930656" y="1122688"/>
                  <a:pt x="2932504" y="1122608"/>
                  <a:pt x="2934593" y="1124535"/>
                </a:cubicBezTo>
                <a:cubicBezTo>
                  <a:pt x="2937806" y="1127429"/>
                  <a:pt x="2934914" y="1130963"/>
                  <a:pt x="2933628" y="1134177"/>
                </a:cubicBezTo>
                <a:cubicBezTo>
                  <a:pt x="2920130" y="1161495"/>
                  <a:pt x="2904703" y="1187527"/>
                  <a:pt x="2887349" y="1212274"/>
                </a:cubicBezTo>
                <a:cubicBezTo>
                  <a:pt x="2855210" y="1258233"/>
                  <a:pt x="2817607" y="1299370"/>
                  <a:pt x="2779362" y="1340187"/>
                </a:cubicBezTo>
                <a:cubicBezTo>
                  <a:pt x="2735011" y="1387752"/>
                  <a:pt x="2687766" y="1431461"/>
                  <a:pt x="2634095" y="1468420"/>
                </a:cubicBezTo>
                <a:cubicBezTo>
                  <a:pt x="2581708" y="1504416"/>
                  <a:pt x="2524501" y="1529484"/>
                  <a:pt x="2461188" y="1539126"/>
                </a:cubicBezTo>
                <a:cubicBezTo>
                  <a:pt x="2456046" y="1539769"/>
                  <a:pt x="2451546" y="1539447"/>
                  <a:pt x="2446725" y="1539769"/>
                </a:cubicBezTo>
                <a:cubicBezTo>
                  <a:pt x="2435156" y="1540090"/>
                  <a:pt x="2424228" y="1537840"/>
                  <a:pt x="2413622" y="1534305"/>
                </a:cubicBezTo>
                <a:cubicBezTo>
                  <a:pt x="2380520" y="1524021"/>
                  <a:pt x="2368307" y="1498631"/>
                  <a:pt x="2380520" y="1465849"/>
                </a:cubicBezTo>
                <a:cubicBezTo>
                  <a:pt x="2390804" y="1438531"/>
                  <a:pt x="2410087" y="1417641"/>
                  <a:pt x="2432584" y="1399965"/>
                </a:cubicBezTo>
                <a:cubicBezTo>
                  <a:pt x="2478221" y="1363969"/>
                  <a:pt x="2528358" y="1336973"/>
                  <a:pt x="2587493" y="1330545"/>
                </a:cubicBezTo>
                <a:cubicBezTo>
                  <a:pt x="2612562" y="1327974"/>
                  <a:pt x="2637630" y="1326688"/>
                  <a:pt x="2663020" y="1327331"/>
                </a:cubicBezTo>
                <a:cubicBezTo>
                  <a:pt x="2678125" y="1327653"/>
                  <a:pt x="2693230" y="1326046"/>
                  <a:pt x="2708335" y="1324439"/>
                </a:cubicBezTo>
                <a:cubicBezTo>
                  <a:pt x="2729226" y="1322510"/>
                  <a:pt x="2746259" y="1311905"/>
                  <a:pt x="2762329" y="1299370"/>
                </a:cubicBezTo>
                <a:cubicBezTo>
                  <a:pt x="2818571" y="1255983"/>
                  <a:pt x="2865816" y="1203597"/>
                  <a:pt x="2907596" y="1146390"/>
                </a:cubicBezTo>
                <a:cubicBezTo>
                  <a:pt x="2912417" y="1139642"/>
                  <a:pt x="2918523" y="1133213"/>
                  <a:pt x="2924630" y="1127429"/>
                </a:cubicBezTo>
                <a:cubicBezTo>
                  <a:pt x="2925916" y="1126143"/>
                  <a:pt x="2927362" y="1124455"/>
                  <a:pt x="2929009" y="1123572"/>
                </a:cubicBezTo>
                <a:close/>
                <a:moveTo>
                  <a:pt x="705768" y="1027476"/>
                </a:moveTo>
                <a:cubicBezTo>
                  <a:pt x="710589" y="1025548"/>
                  <a:pt x="713160" y="1030690"/>
                  <a:pt x="715410" y="1033904"/>
                </a:cubicBezTo>
                <a:cubicBezTo>
                  <a:pt x="727300" y="1049973"/>
                  <a:pt x="735014" y="1068292"/>
                  <a:pt x="740156" y="1087576"/>
                </a:cubicBezTo>
                <a:cubicBezTo>
                  <a:pt x="759440" y="1162459"/>
                  <a:pt x="771653" y="1238306"/>
                  <a:pt x="777759" y="1315440"/>
                </a:cubicBezTo>
                <a:cubicBezTo>
                  <a:pt x="779366" y="1329581"/>
                  <a:pt x="780330" y="1343400"/>
                  <a:pt x="780330" y="1357220"/>
                </a:cubicBezTo>
                <a:cubicBezTo>
                  <a:pt x="777759" y="1434996"/>
                  <a:pt x="763939" y="1510201"/>
                  <a:pt x="734372" y="1582513"/>
                </a:cubicBezTo>
                <a:cubicBezTo>
                  <a:pt x="727944" y="1597940"/>
                  <a:pt x="720552" y="1613045"/>
                  <a:pt x="709625" y="1625900"/>
                </a:cubicBezTo>
                <a:cubicBezTo>
                  <a:pt x="694841" y="1643577"/>
                  <a:pt x="675236" y="1650969"/>
                  <a:pt x="652418" y="1647433"/>
                </a:cubicBezTo>
                <a:cubicBezTo>
                  <a:pt x="624778" y="1643255"/>
                  <a:pt x="610316" y="1628150"/>
                  <a:pt x="606459" y="1595369"/>
                </a:cubicBezTo>
                <a:cubicBezTo>
                  <a:pt x="600674" y="1548767"/>
                  <a:pt x="600353" y="1501845"/>
                  <a:pt x="606459" y="1455243"/>
                </a:cubicBezTo>
                <a:cubicBezTo>
                  <a:pt x="611280" y="1417641"/>
                  <a:pt x="631527" y="1386466"/>
                  <a:pt x="652418" y="1355934"/>
                </a:cubicBezTo>
                <a:cubicBezTo>
                  <a:pt x="665273" y="1336973"/>
                  <a:pt x="680057" y="1319296"/>
                  <a:pt x="695162" y="1302263"/>
                </a:cubicBezTo>
                <a:cubicBezTo>
                  <a:pt x="720873" y="1273338"/>
                  <a:pt x="726336" y="1239913"/>
                  <a:pt x="723122" y="1202632"/>
                </a:cubicBezTo>
                <a:cubicBezTo>
                  <a:pt x="718624" y="1147675"/>
                  <a:pt x="712839" y="1093039"/>
                  <a:pt x="703197" y="1039047"/>
                </a:cubicBezTo>
                <a:cubicBezTo>
                  <a:pt x="702554" y="1035189"/>
                  <a:pt x="700947" y="1029404"/>
                  <a:pt x="705768" y="1027476"/>
                </a:cubicBezTo>
                <a:close/>
                <a:moveTo>
                  <a:pt x="1902295" y="1019442"/>
                </a:moveTo>
                <a:cubicBezTo>
                  <a:pt x="1906151" y="1019762"/>
                  <a:pt x="1906151" y="1023620"/>
                  <a:pt x="1907116" y="1026511"/>
                </a:cubicBezTo>
                <a:cubicBezTo>
                  <a:pt x="1910972" y="1038724"/>
                  <a:pt x="1908723" y="1051580"/>
                  <a:pt x="1909687" y="1067007"/>
                </a:cubicBezTo>
                <a:cubicBezTo>
                  <a:pt x="1908080" y="1120678"/>
                  <a:pt x="1901330" y="1176278"/>
                  <a:pt x="1892974" y="1231878"/>
                </a:cubicBezTo>
                <a:cubicBezTo>
                  <a:pt x="1883654" y="1293586"/>
                  <a:pt x="1874013" y="1355291"/>
                  <a:pt x="1855694" y="1415070"/>
                </a:cubicBezTo>
                <a:cubicBezTo>
                  <a:pt x="1830304" y="1497666"/>
                  <a:pt x="1791094" y="1573835"/>
                  <a:pt x="1746100" y="1646790"/>
                </a:cubicBezTo>
                <a:cubicBezTo>
                  <a:pt x="1717497" y="1693392"/>
                  <a:pt x="1685036" y="1737422"/>
                  <a:pt x="1647755" y="1777917"/>
                </a:cubicBezTo>
                <a:cubicBezTo>
                  <a:pt x="1613688" y="1815198"/>
                  <a:pt x="1571265" y="1830624"/>
                  <a:pt x="1521771" y="1829017"/>
                </a:cubicBezTo>
                <a:cubicBezTo>
                  <a:pt x="1516308" y="1828696"/>
                  <a:pt x="1510844" y="1828375"/>
                  <a:pt x="1505380" y="1828375"/>
                </a:cubicBezTo>
                <a:cubicBezTo>
                  <a:pt x="1482241" y="1827732"/>
                  <a:pt x="1471313" y="1818090"/>
                  <a:pt x="1468742" y="1794950"/>
                </a:cubicBezTo>
                <a:cubicBezTo>
                  <a:pt x="1463600" y="1747706"/>
                  <a:pt x="1472277" y="1702390"/>
                  <a:pt x="1494132" y="1660932"/>
                </a:cubicBezTo>
                <a:cubicBezTo>
                  <a:pt x="1535912" y="1580906"/>
                  <a:pt x="1598262" y="1520806"/>
                  <a:pt x="1679573" y="1480954"/>
                </a:cubicBezTo>
                <a:cubicBezTo>
                  <a:pt x="1694035" y="1473884"/>
                  <a:pt x="1709140" y="1468741"/>
                  <a:pt x="1724567" y="1465529"/>
                </a:cubicBezTo>
                <a:cubicBezTo>
                  <a:pt x="1746743" y="1461028"/>
                  <a:pt x="1761848" y="1448173"/>
                  <a:pt x="1773418" y="1429532"/>
                </a:cubicBezTo>
                <a:cubicBezTo>
                  <a:pt x="1819055" y="1356898"/>
                  <a:pt x="1853122" y="1279765"/>
                  <a:pt x="1873691" y="1196526"/>
                </a:cubicBezTo>
                <a:cubicBezTo>
                  <a:pt x="1885261" y="1148640"/>
                  <a:pt x="1893296" y="1100109"/>
                  <a:pt x="1892653" y="1050617"/>
                </a:cubicBezTo>
                <a:cubicBezTo>
                  <a:pt x="1892653" y="1042260"/>
                  <a:pt x="1893617" y="1034226"/>
                  <a:pt x="1895867" y="1026511"/>
                </a:cubicBezTo>
                <a:cubicBezTo>
                  <a:pt x="1896831" y="1023299"/>
                  <a:pt x="1897474" y="1018799"/>
                  <a:pt x="1902295" y="1019442"/>
                </a:cubicBezTo>
                <a:close/>
                <a:moveTo>
                  <a:pt x="124376" y="1002729"/>
                </a:moveTo>
                <a:cubicBezTo>
                  <a:pt x="165835" y="1146711"/>
                  <a:pt x="204723" y="1214524"/>
                  <a:pt x="254538" y="1285229"/>
                </a:cubicBezTo>
                <a:cubicBezTo>
                  <a:pt x="260966" y="1294549"/>
                  <a:pt x="267715" y="1303548"/>
                  <a:pt x="273821" y="1312868"/>
                </a:cubicBezTo>
                <a:cubicBezTo>
                  <a:pt x="278963" y="1320903"/>
                  <a:pt x="276714" y="1327010"/>
                  <a:pt x="267715" y="1329902"/>
                </a:cubicBezTo>
                <a:cubicBezTo>
                  <a:pt x="243932" y="1337294"/>
                  <a:pt x="240075" y="1345650"/>
                  <a:pt x="224970" y="1313833"/>
                </a:cubicBezTo>
                <a:cubicBezTo>
                  <a:pt x="203759" y="1270124"/>
                  <a:pt x="177083" y="1229629"/>
                  <a:pt x="153943" y="1187206"/>
                </a:cubicBezTo>
                <a:cubicBezTo>
                  <a:pt x="126304" y="1136748"/>
                  <a:pt x="110235" y="1005300"/>
                  <a:pt x="124376" y="1002729"/>
                </a:cubicBezTo>
                <a:close/>
                <a:moveTo>
                  <a:pt x="2229789" y="975411"/>
                </a:moveTo>
                <a:cubicBezTo>
                  <a:pt x="2234931" y="977339"/>
                  <a:pt x="2233324" y="983446"/>
                  <a:pt x="2232681" y="987945"/>
                </a:cubicBezTo>
                <a:cubicBezTo>
                  <a:pt x="2229467" y="1009478"/>
                  <a:pt x="2225611" y="1030690"/>
                  <a:pt x="2222718" y="1052223"/>
                </a:cubicBezTo>
                <a:cubicBezTo>
                  <a:pt x="2217576" y="1092075"/>
                  <a:pt x="2213719" y="1132248"/>
                  <a:pt x="2212112" y="1172743"/>
                </a:cubicBezTo>
                <a:cubicBezTo>
                  <a:pt x="2210827" y="1203597"/>
                  <a:pt x="2222397" y="1228665"/>
                  <a:pt x="2241680" y="1251162"/>
                </a:cubicBezTo>
                <a:cubicBezTo>
                  <a:pt x="2254535" y="1266589"/>
                  <a:pt x="2268034" y="1281694"/>
                  <a:pt x="2279925" y="1298085"/>
                </a:cubicBezTo>
                <a:cubicBezTo>
                  <a:pt x="2308850" y="1337937"/>
                  <a:pt x="2331990" y="1380039"/>
                  <a:pt x="2332954" y="1430818"/>
                </a:cubicBezTo>
                <a:cubicBezTo>
                  <a:pt x="2333597" y="1470349"/>
                  <a:pt x="2335525" y="1509879"/>
                  <a:pt x="2328776" y="1549089"/>
                </a:cubicBezTo>
                <a:cubicBezTo>
                  <a:pt x="2325241" y="1569979"/>
                  <a:pt x="2315278" y="1586691"/>
                  <a:pt x="2293745" y="1592797"/>
                </a:cubicBezTo>
                <a:cubicBezTo>
                  <a:pt x="2270926" y="1599225"/>
                  <a:pt x="2249715" y="1596011"/>
                  <a:pt x="2232038" y="1578978"/>
                </a:cubicBezTo>
                <a:cubicBezTo>
                  <a:pt x="2213076" y="1560659"/>
                  <a:pt x="2203756" y="1536555"/>
                  <a:pt x="2194757" y="1512450"/>
                </a:cubicBezTo>
                <a:cubicBezTo>
                  <a:pt x="2170010" y="1445280"/>
                  <a:pt x="2157476" y="1375218"/>
                  <a:pt x="2155548" y="1305155"/>
                </a:cubicBezTo>
                <a:cubicBezTo>
                  <a:pt x="2157476" y="1244734"/>
                  <a:pt x="2165511" y="1186884"/>
                  <a:pt x="2175474" y="1129035"/>
                </a:cubicBezTo>
                <a:cubicBezTo>
                  <a:pt x="2180938" y="1097861"/>
                  <a:pt x="2187044" y="1066685"/>
                  <a:pt x="2195722" y="1035832"/>
                </a:cubicBezTo>
                <a:cubicBezTo>
                  <a:pt x="2201185" y="1016549"/>
                  <a:pt x="2208256" y="998230"/>
                  <a:pt x="2220147" y="982160"/>
                </a:cubicBezTo>
                <a:cubicBezTo>
                  <a:pt x="2222718" y="978946"/>
                  <a:pt x="2224968" y="973484"/>
                  <a:pt x="2229789" y="975411"/>
                </a:cubicBezTo>
                <a:close/>
                <a:moveTo>
                  <a:pt x="2813751" y="954521"/>
                </a:moveTo>
                <a:cubicBezTo>
                  <a:pt x="2820179" y="955485"/>
                  <a:pt x="2813430" y="1069578"/>
                  <a:pt x="2794789" y="1110072"/>
                </a:cubicBezTo>
                <a:cubicBezTo>
                  <a:pt x="2773256" y="1156352"/>
                  <a:pt x="2745295" y="1198776"/>
                  <a:pt x="2720870" y="1243449"/>
                </a:cubicBezTo>
                <a:cubicBezTo>
                  <a:pt x="2715406" y="1253412"/>
                  <a:pt x="2710586" y="1263375"/>
                  <a:pt x="2705443" y="1273338"/>
                </a:cubicBezTo>
                <a:cubicBezTo>
                  <a:pt x="2700622" y="1282658"/>
                  <a:pt x="2693873" y="1286515"/>
                  <a:pt x="2682625" y="1282658"/>
                </a:cubicBezTo>
                <a:cubicBezTo>
                  <a:pt x="2654985" y="1273659"/>
                  <a:pt x="2653700" y="1271409"/>
                  <a:pt x="2670733" y="1247948"/>
                </a:cubicBezTo>
                <a:cubicBezTo>
                  <a:pt x="2701265" y="1206168"/>
                  <a:pt x="2731154" y="1164066"/>
                  <a:pt x="2754937" y="1118429"/>
                </a:cubicBezTo>
                <a:cubicBezTo>
                  <a:pt x="2770685" y="1088540"/>
                  <a:pt x="2785469" y="1057686"/>
                  <a:pt x="2790611" y="1024262"/>
                </a:cubicBezTo>
                <a:cubicBezTo>
                  <a:pt x="2793504" y="1004657"/>
                  <a:pt x="2807323" y="953235"/>
                  <a:pt x="2813751" y="954521"/>
                </a:cubicBezTo>
                <a:close/>
                <a:moveTo>
                  <a:pt x="435801" y="820180"/>
                </a:moveTo>
                <a:cubicBezTo>
                  <a:pt x="452513" y="818895"/>
                  <a:pt x="505221" y="869352"/>
                  <a:pt x="514862" y="887672"/>
                </a:cubicBezTo>
                <a:cubicBezTo>
                  <a:pt x="564678" y="980231"/>
                  <a:pt x="601637" y="1077933"/>
                  <a:pt x="626384" y="1180456"/>
                </a:cubicBezTo>
                <a:cubicBezTo>
                  <a:pt x="627670" y="1186241"/>
                  <a:pt x="628312" y="1192026"/>
                  <a:pt x="628955" y="1194597"/>
                </a:cubicBezTo>
                <a:cubicBezTo>
                  <a:pt x="629277" y="1211309"/>
                  <a:pt x="626384" y="1214202"/>
                  <a:pt x="612564" y="1216773"/>
                </a:cubicBezTo>
                <a:cubicBezTo>
                  <a:pt x="600352" y="1219023"/>
                  <a:pt x="597781" y="1210988"/>
                  <a:pt x="595852" y="1202310"/>
                </a:cubicBezTo>
                <a:cubicBezTo>
                  <a:pt x="584604" y="1147996"/>
                  <a:pt x="570141" y="1094645"/>
                  <a:pt x="548930" y="1042902"/>
                </a:cubicBezTo>
                <a:cubicBezTo>
                  <a:pt x="524504" y="983445"/>
                  <a:pt x="423267" y="821466"/>
                  <a:pt x="435801" y="820180"/>
                </a:cubicBezTo>
                <a:close/>
                <a:moveTo>
                  <a:pt x="2489470" y="771972"/>
                </a:moveTo>
                <a:cubicBezTo>
                  <a:pt x="2493648" y="776150"/>
                  <a:pt x="2461831" y="830464"/>
                  <a:pt x="2447690" y="852640"/>
                </a:cubicBezTo>
                <a:cubicBezTo>
                  <a:pt x="2403017" y="921417"/>
                  <a:pt x="2375377" y="997265"/>
                  <a:pt x="2356737" y="1076648"/>
                </a:cubicBezTo>
                <a:cubicBezTo>
                  <a:pt x="2350952" y="1101073"/>
                  <a:pt x="2345488" y="1125820"/>
                  <a:pt x="2340346" y="1150567"/>
                </a:cubicBezTo>
                <a:cubicBezTo>
                  <a:pt x="2338096" y="1160851"/>
                  <a:pt x="2333597" y="1166636"/>
                  <a:pt x="2322027" y="1164708"/>
                </a:cubicBezTo>
                <a:cubicBezTo>
                  <a:pt x="2311743" y="1162780"/>
                  <a:pt x="2305958" y="1157638"/>
                  <a:pt x="2307243" y="1146068"/>
                </a:cubicBezTo>
                <a:cubicBezTo>
                  <a:pt x="2309493" y="1125177"/>
                  <a:pt x="2315599" y="1105251"/>
                  <a:pt x="2321063" y="1085004"/>
                </a:cubicBezTo>
                <a:cubicBezTo>
                  <a:pt x="2344524" y="1000157"/>
                  <a:pt x="2373128" y="916918"/>
                  <a:pt x="2414587" y="838821"/>
                </a:cubicBezTo>
                <a:cubicBezTo>
                  <a:pt x="2429371" y="811181"/>
                  <a:pt x="2485292" y="767794"/>
                  <a:pt x="2489470" y="771972"/>
                </a:cubicBezTo>
                <a:close/>
                <a:moveTo>
                  <a:pt x="258075" y="703196"/>
                </a:moveTo>
                <a:cubicBezTo>
                  <a:pt x="263538" y="713480"/>
                  <a:pt x="263860" y="724086"/>
                  <a:pt x="264824" y="734049"/>
                </a:cubicBezTo>
                <a:cubicBezTo>
                  <a:pt x="267395" y="760403"/>
                  <a:pt x="268359" y="786757"/>
                  <a:pt x="270287" y="812789"/>
                </a:cubicBezTo>
                <a:cubicBezTo>
                  <a:pt x="276072" y="899884"/>
                  <a:pt x="287964" y="985695"/>
                  <a:pt x="324281" y="1066042"/>
                </a:cubicBezTo>
                <a:cubicBezTo>
                  <a:pt x="335851" y="1091433"/>
                  <a:pt x="352884" y="1112002"/>
                  <a:pt x="375060" y="1128392"/>
                </a:cubicBezTo>
                <a:cubicBezTo>
                  <a:pt x="386630" y="1137069"/>
                  <a:pt x="399164" y="1141569"/>
                  <a:pt x="413305" y="1143497"/>
                </a:cubicBezTo>
                <a:cubicBezTo>
                  <a:pt x="446087" y="1147996"/>
                  <a:pt x="474047" y="1164387"/>
                  <a:pt x="500723" y="1182706"/>
                </a:cubicBezTo>
                <a:cubicBezTo>
                  <a:pt x="556966" y="1221273"/>
                  <a:pt x="590711" y="1274624"/>
                  <a:pt x="601960" y="1342114"/>
                </a:cubicBezTo>
                <a:cubicBezTo>
                  <a:pt x="603888" y="1353363"/>
                  <a:pt x="603888" y="1364612"/>
                  <a:pt x="602281" y="1375860"/>
                </a:cubicBezTo>
                <a:cubicBezTo>
                  <a:pt x="596175" y="1413141"/>
                  <a:pt x="564357" y="1433389"/>
                  <a:pt x="527719" y="1423426"/>
                </a:cubicBezTo>
                <a:cubicBezTo>
                  <a:pt x="498151" y="1415391"/>
                  <a:pt x="474369" y="1396750"/>
                  <a:pt x="451872" y="1377146"/>
                </a:cubicBezTo>
                <a:cubicBezTo>
                  <a:pt x="410091" y="1340186"/>
                  <a:pt x="376345" y="1297442"/>
                  <a:pt x="354170" y="1245698"/>
                </a:cubicBezTo>
                <a:cubicBezTo>
                  <a:pt x="322995" y="1173064"/>
                  <a:pt x="292785" y="1099789"/>
                  <a:pt x="273501" y="1022656"/>
                </a:cubicBezTo>
                <a:cubicBezTo>
                  <a:pt x="266109" y="993087"/>
                  <a:pt x="263538" y="962877"/>
                  <a:pt x="260967" y="932989"/>
                </a:cubicBezTo>
                <a:cubicBezTo>
                  <a:pt x="254861" y="863569"/>
                  <a:pt x="251647" y="793827"/>
                  <a:pt x="253575" y="723765"/>
                </a:cubicBezTo>
                <a:cubicBezTo>
                  <a:pt x="253897" y="717337"/>
                  <a:pt x="253254" y="710267"/>
                  <a:pt x="258075" y="703196"/>
                </a:cubicBezTo>
                <a:close/>
                <a:moveTo>
                  <a:pt x="1902937" y="696448"/>
                </a:moveTo>
                <a:cubicBezTo>
                  <a:pt x="1907758" y="700304"/>
                  <a:pt x="1906794" y="705447"/>
                  <a:pt x="1907115" y="710267"/>
                </a:cubicBezTo>
                <a:cubicBezTo>
                  <a:pt x="1908722" y="775187"/>
                  <a:pt x="1903580" y="839465"/>
                  <a:pt x="1896188" y="904064"/>
                </a:cubicBezTo>
                <a:cubicBezTo>
                  <a:pt x="1886225" y="991481"/>
                  <a:pt x="1864692" y="1076328"/>
                  <a:pt x="1832232" y="1157959"/>
                </a:cubicBezTo>
                <a:cubicBezTo>
                  <a:pt x="1808449" y="1217737"/>
                  <a:pt x="1779203" y="1274302"/>
                  <a:pt x="1744814" y="1328616"/>
                </a:cubicBezTo>
                <a:cubicBezTo>
                  <a:pt x="1714925" y="1375539"/>
                  <a:pt x="1683751" y="1421176"/>
                  <a:pt x="1645184" y="1461351"/>
                </a:cubicBezTo>
                <a:cubicBezTo>
                  <a:pt x="1605975" y="1501844"/>
                  <a:pt x="1558731" y="1518557"/>
                  <a:pt x="1503131" y="1514057"/>
                </a:cubicBezTo>
                <a:cubicBezTo>
                  <a:pt x="1487704" y="1512772"/>
                  <a:pt x="1478384" y="1506344"/>
                  <a:pt x="1473563" y="1491239"/>
                </a:cubicBezTo>
                <a:cubicBezTo>
                  <a:pt x="1461350" y="1452351"/>
                  <a:pt x="1465528" y="1414427"/>
                  <a:pt x="1479991" y="1377468"/>
                </a:cubicBezTo>
                <a:cubicBezTo>
                  <a:pt x="1503452" y="1316404"/>
                  <a:pt x="1543304" y="1266589"/>
                  <a:pt x="1591191" y="1223201"/>
                </a:cubicBezTo>
                <a:cubicBezTo>
                  <a:pt x="1620759" y="1196204"/>
                  <a:pt x="1653219" y="1172743"/>
                  <a:pt x="1689857" y="1156031"/>
                </a:cubicBezTo>
                <a:cubicBezTo>
                  <a:pt x="1703355" y="1149925"/>
                  <a:pt x="1717175" y="1145425"/>
                  <a:pt x="1731959" y="1143819"/>
                </a:cubicBezTo>
                <a:cubicBezTo>
                  <a:pt x="1745779" y="1142533"/>
                  <a:pt x="1755099" y="1133213"/>
                  <a:pt x="1763133" y="1123250"/>
                </a:cubicBezTo>
                <a:cubicBezTo>
                  <a:pt x="1795272" y="1082434"/>
                  <a:pt x="1818734" y="1036475"/>
                  <a:pt x="1839302" y="989232"/>
                </a:cubicBezTo>
                <a:cubicBezTo>
                  <a:pt x="1867585" y="924310"/>
                  <a:pt x="1883333" y="856177"/>
                  <a:pt x="1889118" y="785793"/>
                </a:cubicBezTo>
                <a:cubicBezTo>
                  <a:pt x="1891367" y="760403"/>
                  <a:pt x="1892331" y="734692"/>
                  <a:pt x="1898116" y="709624"/>
                </a:cubicBezTo>
                <a:cubicBezTo>
                  <a:pt x="1898759" y="704482"/>
                  <a:pt x="1898759" y="699662"/>
                  <a:pt x="1902937" y="696448"/>
                </a:cubicBezTo>
                <a:close/>
                <a:moveTo>
                  <a:pt x="2678768" y="652095"/>
                </a:moveTo>
                <a:cubicBezTo>
                  <a:pt x="2682303" y="657237"/>
                  <a:pt x="2682625" y="662379"/>
                  <a:pt x="2682625" y="667200"/>
                </a:cubicBezTo>
                <a:cubicBezTo>
                  <a:pt x="2684553" y="757510"/>
                  <a:pt x="2680054" y="847820"/>
                  <a:pt x="2668805" y="937487"/>
                </a:cubicBezTo>
                <a:cubicBezTo>
                  <a:pt x="2662698" y="986338"/>
                  <a:pt x="2645665" y="1032296"/>
                  <a:pt x="2628953" y="1078255"/>
                </a:cubicBezTo>
                <a:cubicBezTo>
                  <a:pt x="2609348" y="1131927"/>
                  <a:pt x="2589743" y="1185598"/>
                  <a:pt x="2560818" y="1235092"/>
                </a:cubicBezTo>
                <a:cubicBezTo>
                  <a:pt x="2529644" y="1288442"/>
                  <a:pt x="2486578" y="1331187"/>
                  <a:pt x="2432585" y="1362362"/>
                </a:cubicBezTo>
                <a:cubicBezTo>
                  <a:pt x="2417158" y="1371039"/>
                  <a:pt x="2400446" y="1376503"/>
                  <a:pt x="2382448" y="1373932"/>
                </a:cubicBezTo>
                <a:cubicBezTo>
                  <a:pt x="2353523" y="1370075"/>
                  <a:pt x="2334240" y="1347578"/>
                  <a:pt x="2333276" y="1316403"/>
                </a:cubicBezTo>
                <a:cubicBezTo>
                  <a:pt x="2331669" y="1272373"/>
                  <a:pt x="2347095" y="1233485"/>
                  <a:pt x="2370235" y="1197168"/>
                </a:cubicBezTo>
                <a:cubicBezTo>
                  <a:pt x="2400767" y="1149603"/>
                  <a:pt x="2444797" y="1119393"/>
                  <a:pt x="2496219" y="1098181"/>
                </a:cubicBezTo>
                <a:cubicBezTo>
                  <a:pt x="2504576" y="1094967"/>
                  <a:pt x="2513253" y="1092718"/>
                  <a:pt x="2521931" y="1091754"/>
                </a:cubicBezTo>
                <a:cubicBezTo>
                  <a:pt x="2551820" y="1088860"/>
                  <a:pt x="2572389" y="1070864"/>
                  <a:pt x="2589743" y="1049008"/>
                </a:cubicBezTo>
                <a:cubicBezTo>
                  <a:pt x="2618990" y="1012691"/>
                  <a:pt x="2631202" y="968661"/>
                  <a:pt x="2642130" y="924631"/>
                </a:cubicBezTo>
                <a:cubicBezTo>
                  <a:pt x="2656914" y="866139"/>
                  <a:pt x="2663663" y="806683"/>
                  <a:pt x="2666234" y="746262"/>
                </a:cubicBezTo>
                <a:cubicBezTo>
                  <a:pt x="2667519" y="717337"/>
                  <a:pt x="2668162" y="688090"/>
                  <a:pt x="2674590" y="659487"/>
                </a:cubicBezTo>
                <a:cubicBezTo>
                  <a:pt x="2675554" y="657237"/>
                  <a:pt x="2675233" y="654345"/>
                  <a:pt x="2678768" y="652095"/>
                </a:cubicBezTo>
                <a:close/>
                <a:moveTo>
                  <a:pt x="1902616" y="370881"/>
                </a:moveTo>
                <a:cubicBezTo>
                  <a:pt x="1906794" y="380524"/>
                  <a:pt x="1906794" y="388879"/>
                  <a:pt x="1907115" y="397557"/>
                </a:cubicBezTo>
                <a:cubicBezTo>
                  <a:pt x="1908401" y="459585"/>
                  <a:pt x="1903258" y="521613"/>
                  <a:pt x="1895867" y="582998"/>
                </a:cubicBezTo>
                <a:cubicBezTo>
                  <a:pt x="1883654" y="681985"/>
                  <a:pt x="1861156" y="778401"/>
                  <a:pt x="1818733" y="869354"/>
                </a:cubicBezTo>
                <a:cubicBezTo>
                  <a:pt x="1777274" y="958056"/>
                  <a:pt x="1729066" y="1042903"/>
                  <a:pt x="1665110" y="1118108"/>
                </a:cubicBezTo>
                <a:cubicBezTo>
                  <a:pt x="1633614" y="1155388"/>
                  <a:pt x="1597297" y="1186563"/>
                  <a:pt x="1546196" y="1193955"/>
                </a:cubicBezTo>
                <a:cubicBezTo>
                  <a:pt x="1530448" y="1196205"/>
                  <a:pt x="1514700" y="1197490"/>
                  <a:pt x="1498952" y="1193312"/>
                </a:cubicBezTo>
                <a:cubicBezTo>
                  <a:pt x="1484811" y="1189455"/>
                  <a:pt x="1475491" y="1180778"/>
                  <a:pt x="1473884" y="1165995"/>
                </a:cubicBezTo>
                <a:cubicBezTo>
                  <a:pt x="1468099" y="1112323"/>
                  <a:pt x="1468099" y="1059294"/>
                  <a:pt x="1496060" y="1009800"/>
                </a:cubicBezTo>
                <a:cubicBezTo>
                  <a:pt x="1539447" y="933309"/>
                  <a:pt x="1600511" y="876747"/>
                  <a:pt x="1681179" y="841714"/>
                </a:cubicBezTo>
                <a:cubicBezTo>
                  <a:pt x="1702391" y="832394"/>
                  <a:pt x="1725531" y="830467"/>
                  <a:pt x="1748028" y="827252"/>
                </a:cubicBezTo>
                <a:cubicBezTo>
                  <a:pt x="1754134" y="826288"/>
                  <a:pt x="1757991" y="824039"/>
                  <a:pt x="1760562" y="818575"/>
                </a:cubicBezTo>
                <a:cubicBezTo>
                  <a:pt x="1793665" y="751404"/>
                  <a:pt x="1830625" y="686164"/>
                  <a:pt x="1856657" y="615779"/>
                </a:cubicBezTo>
                <a:cubicBezTo>
                  <a:pt x="1874976" y="566286"/>
                  <a:pt x="1884296" y="515184"/>
                  <a:pt x="1888474" y="462799"/>
                </a:cubicBezTo>
                <a:cubicBezTo>
                  <a:pt x="1890403" y="436444"/>
                  <a:pt x="1891688" y="410090"/>
                  <a:pt x="1896831" y="384380"/>
                </a:cubicBezTo>
                <a:cubicBezTo>
                  <a:pt x="1898116" y="379881"/>
                  <a:pt x="1898759" y="375703"/>
                  <a:pt x="1902616" y="370881"/>
                </a:cubicBezTo>
                <a:close/>
                <a:moveTo>
                  <a:pt x="1258323" y="168848"/>
                </a:moveTo>
                <a:cubicBezTo>
                  <a:pt x="1260649" y="167707"/>
                  <a:pt x="1262693" y="167682"/>
                  <a:pt x="1264340" y="169048"/>
                </a:cubicBezTo>
                <a:cubicBezTo>
                  <a:pt x="1269160" y="172905"/>
                  <a:pt x="1236379" y="308209"/>
                  <a:pt x="1234129" y="349347"/>
                </a:cubicBezTo>
                <a:cubicBezTo>
                  <a:pt x="1229630" y="428087"/>
                  <a:pt x="1240235" y="505541"/>
                  <a:pt x="1252127" y="582996"/>
                </a:cubicBezTo>
                <a:cubicBezTo>
                  <a:pt x="1252770" y="587174"/>
                  <a:pt x="1253091" y="591352"/>
                  <a:pt x="1253412" y="595530"/>
                </a:cubicBezTo>
                <a:cubicBezTo>
                  <a:pt x="1253734" y="602279"/>
                  <a:pt x="1250520" y="605815"/>
                  <a:pt x="1243771" y="605815"/>
                </a:cubicBezTo>
                <a:cubicBezTo>
                  <a:pt x="1240235" y="605815"/>
                  <a:pt x="1236700" y="606136"/>
                  <a:pt x="1233165" y="606136"/>
                </a:cubicBezTo>
                <a:cubicBezTo>
                  <a:pt x="1213882" y="606136"/>
                  <a:pt x="1208739" y="602279"/>
                  <a:pt x="1204883" y="583317"/>
                </a:cubicBezTo>
                <a:cubicBezTo>
                  <a:pt x="1200705" y="562427"/>
                  <a:pt x="1196527" y="541537"/>
                  <a:pt x="1193634" y="520325"/>
                </a:cubicBezTo>
                <a:cubicBezTo>
                  <a:pt x="1188492" y="488508"/>
                  <a:pt x="1184635" y="456690"/>
                  <a:pt x="1185278" y="424230"/>
                </a:cubicBezTo>
                <a:cubicBezTo>
                  <a:pt x="1184314" y="369273"/>
                  <a:pt x="1195884" y="315601"/>
                  <a:pt x="1207133" y="262251"/>
                </a:cubicBezTo>
                <a:cubicBezTo>
                  <a:pt x="1211913" y="239472"/>
                  <a:pt x="1242039" y="176832"/>
                  <a:pt x="1258323" y="168848"/>
                </a:cubicBezTo>
                <a:close/>
                <a:moveTo>
                  <a:pt x="1704415" y="152347"/>
                </a:moveTo>
                <a:cubicBezTo>
                  <a:pt x="1722905" y="171439"/>
                  <a:pt x="1761326" y="319498"/>
                  <a:pt x="1757670" y="391770"/>
                </a:cubicBezTo>
                <a:cubicBezTo>
                  <a:pt x="1754135" y="460225"/>
                  <a:pt x="1743850" y="528038"/>
                  <a:pt x="1729388" y="595208"/>
                </a:cubicBezTo>
                <a:cubicBezTo>
                  <a:pt x="1724246" y="618348"/>
                  <a:pt x="1717818" y="641167"/>
                  <a:pt x="1706891" y="662378"/>
                </a:cubicBezTo>
                <a:cubicBezTo>
                  <a:pt x="1703355" y="669128"/>
                  <a:pt x="1699177" y="675234"/>
                  <a:pt x="1691464" y="677162"/>
                </a:cubicBezTo>
                <a:cubicBezTo>
                  <a:pt x="1683429" y="679412"/>
                  <a:pt x="1674752" y="680055"/>
                  <a:pt x="1668003" y="674913"/>
                </a:cubicBezTo>
                <a:cubicBezTo>
                  <a:pt x="1661254" y="669770"/>
                  <a:pt x="1666717" y="662378"/>
                  <a:pt x="1668324" y="656593"/>
                </a:cubicBezTo>
                <a:cubicBezTo>
                  <a:pt x="1680537" y="606457"/>
                  <a:pt x="1693071" y="556642"/>
                  <a:pt x="1700784" y="505541"/>
                </a:cubicBezTo>
                <a:cubicBezTo>
                  <a:pt x="1707212" y="460547"/>
                  <a:pt x="1711711" y="415231"/>
                  <a:pt x="1711390" y="363809"/>
                </a:cubicBezTo>
                <a:cubicBezTo>
                  <a:pt x="1712676" y="308530"/>
                  <a:pt x="1711390" y="238146"/>
                  <a:pt x="1697892" y="152657"/>
                </a:cubicBezTo>
                <a:cubicBezTo>
                  <a:pt x="1699539" y="149524"/>
                  <a:pt x="1701774" y="149619"/>
                  <a:pt x="1704415" y="152347"/>
                </a:cubicBezTo>
                <a:close/>
                <a:moveTo>
                  <a:pt x="1026190" y="127590"/>
                </a:moveTo>
                <a:cubicBezTo>
                  <a:pt x="1031332" y="135946"/>
                  <a:pt x="1031012" y="144302"/>
                  <a:pt x="1031654" y="152337"/>
                </a:cubicBezTo>
                <a:cubicBezTo>
                  <a:pt x="1033904" y="179655"/>
                  <a:pt x="1033904" y="207294"/>
                  <a:pt x="1034225" y="234934"/>
                </a:cubicBezTo>
                <a:cubicBezTo>
                  <a:pt x="1035511" y="314959"/>
                  <a:pt x="1043867" y="394343"/>
                  <a:pt x="1064757" y="471797"/>
                </a:cubicBezTo>
                <a:cubicBezTo>
                  <a:pt x="1082755" y="538646"/>
                  <a:pt x="1116500" y="596818"/>
                  <a:pt x="1162459" y="648240"/>
                </a:cubicBezTo>
                <a:cubicBezTo>
                  <a:pt x="1174029" y="661095"/>
                  <a:pt x="1187206" y="670094"/>
                  <a:pt x="1206168" y="671701"/>
                </a:cubicBezTo>
                <a:cubicBezTo>
                  <a:pt x="1229308" y="673951"/>
                  <a:pt x="1249555" y="685521"/>
                  <a:pt x="1268838" y="698055"/>
                </a:cubicBezTo>
                <a:cubicBezTo>
                  <a:pt x="1335044" y="741120"/>
                  <a:pt x="1389680" y="795435"/>
                  <a:pt x="1426318" y="866141"/>
                </a:cubicBezTo>
                <a:cubicBezTo>
                  <a:pt x="1445923" y="904064"/>
                  <a:pt x="1455565" y="945201"/>
                  <a:pt x="1453958" y="988589"/>
                </a:cubicBezTo>
                <a:cubicBezTo>
                  <a:pt x="1452029" y="1038724"/>
                  <a:pt x="1422462" y="1057043"/>
                  <a:pt x="1375539" y="1046438"/>
                </a:cubicBezTo>
                <a:cubicBezTo>
                  <a:pt x="1334401" y="1037118"/>
                  <a:pt x="1301941" y="1011728"/>
                  <a:pt x="1273016" y="982804"/>
                </a:cubicBezTo>
                <a:cubicBezTo>
                  <a:pt x="1225772" y="935881"/>
                  <a:pt x="1188813" y="881567"/>
                  <a:pt x="1156674" y="823396"/>
                </a:cubicBezTo>
                <a:cubicBezTo>
                  <a:pt x="1111679" y="741442"/>
                  <a:pt x="1082755" y="653702"/>
                  <a:pt x="1059615" y="563715"/>
                </a:cubicBezTo>
                <a:cubicBezTo>
                  <a:pt x="1052866" y="537682"/>
                  <a:pt x="1046759" y="511007"/>
                  <a:pt x="1037439" y="485939"/>
                </a:cubicBezTo>
                <a:cubicBezTo>
                  <a:pt x="1034225" y="485939"/>
                  <a:pt x="1034225" y="487546"/>
                  <a:pt x="1034225" y="489153"/>
                </a:cubicBezTo>
                <a:cubicBezTo>
                  <a:pt x="1034546" y="579463"/>
                  <a:pt x="1037117" y="669773"/>
                  <a:pt x="1055437" y="758797"/>
                </a:cubicBezTo>
                <a:cubicBezTo>
                  <a:pt x="1072791" y="842679"/>
                  <a:pt x="1113929" y="914347"/>
                  <a:pt x="1169208" y="978626"/>
                </a:cubicBezTo>
                <a:cubicBezTo>
                  <a:pt x="1175636" y="986017"/>
                  <a:pt x="1183349" y="992445"/>
                  <a:pt x="1193633" y="993408"/>
                </a:cubicBezTo>
                <a:cubicBezTo>
                  <a:pt x="1228343" y="996301"/>
                  <a:pt x="1257268" y="1012692"/>
                  <a:pt x="1284586" y="1032297"/>
                </a:cubicBezTo>
                <a:cubicBezTo>
                  <a:pt x="1343079" y="1074720"/>
                  <a:pt x="1393537" y="1124857"/>
                  <a:pt x="1426318" y="1190098"/>
                </a:cubicBezTo>
                <a:cubicBezTo>
                  <a:pt x="1445602" y="1228343"/>
                  <a:pt x="1455243" y="1269159"/>
                  <a:pt x="1453315" y="1312547"/>
                </a:cubicBezTo>
                <a:cubicBezTo>
                  <a:pt x="1451708" y="1347257"/>
                  <a:pt x="1435639" y="1367826"/>
                  <a:pt x="1404143" y="1371362"/>
                </a:cubicBezTo>
                <a:cubicBezTo>
                  <a:pt x="1390002" y="1372968"/>
                  <a:pt x="1376503" y="1369432"/>
                  <a:pt x="1363326" y="1364290"/>
                </a:cubicBezTo>
                <a:cubicBezTo>
                  <a:pt x="1331830" y="1351756"/>
                  <a:pt x="1305477" y="1331830"/>
                  <a:pt x="1281051" y="1308690"/>
                </a:cubicBezTo>
                <a:cubicBezTo>
                  <a:pt x="1199097" y="1230915"/>
                  <a:pt x="1144461" y="1135784"/>
                  <a:pt x="1104930" y="1031012"/>
                </a:cubicBezTo>
                <a:cubicBezTo>
                  <a:pt x="1078577" y="960948"/>
                  <a:pt x="1058972" y="888638"/>
                  <a:pt x="1039367" y="816326"/>
                </a:cubicBezTo>
                <a:cubicBezTo>
                  <a:pt x="1038403" y="812148"/>
                  <a:pt x="1037117" y="808291"/>
                  <a:pt x="1034225" y="804113"/>
                </a:cubicBezTo>
                <a:cubicBezTo>
                  <a:pt x="1034225" y="807326"/>
                  <a:pt x="1033583" y="810541"/>
                  <a:pt x="1033904" y="813432"/>
                </a:cubicBezTo>
                <a:cubicBezTo>
                  <a:pt x="1036476" y="898278"/>
                  <a:pt x="1039046" y="983125"/>
                  <a:pt x="1052544" y="1067329"/>
                </a:cubicBezTo>
                <a:cubicBezTo>
                  <a:pt x="1065721" y="1149283"/>
                  <a:pt x="1101716" y="1219345"/>
                  <a:pt x="1154103" y="1282336"/>
                </a:cubicBezTo>
                <a:cubicBezTo>
                  <a:pt x="1169851" y="1301298"/>
                  <a:pt x="1188491" y="1313512"/>
                  <a:pt x="1212917" y="1320903"/>
                </a:cubicBezTo>
                <a:cubicBezTo>
                  <a:pt x="1290371" y="1343722"/>
                  <a:pt x="1349185" y="1392894"/>
                  <a:pt x="1396751" y="1456850"/>
                </a:cubicBezTo>
                <a:cubicBezTo>
                  <a:pt x="1425997" y="1496381"/>
                  <a:pt x="1446566" y="1540090"/>
                  <a:pt x="1452029" y="1589583"/>
                </a:cubicBezTo>
                <a:cubicBezTo>
                  <a:pt x="1454601" y="1614009"/>
                  <a:pt x="1455565" y="1638113"/>
                  <a:pt x="1447530" y="1662217"/>
                </a:cubicBezTo>
                <a:cubicBezTo>
                  <a:pt x="1443352" y="1674751"/>
                  <a:pt x="1435639" y="1678929"/>
                  <a:pt x="1423426" y="1680215"/>
                </a:cubicBezTo>
                <a:cubicBezTo>
                  <a:pt x="1363005" y="1686000"/>
                  <a:pt x="1313190" y="1665109"/>
                  <a:pt x="1270445" y="1622043"/>
                </a:cubicBezTo>
                <a:cubicBezTo>
                  <a:pt x="1192348" y="1542982"/>
                  <a:pt x="1139319" y="1449780"/>
                  <a:pt x="1101716" y="1346935"/>
                </a:cubicBezTo>
                <a:cubicBezTo>
                  <a:pt x="1077612" y="1280408"/>
                  <a:pt x="1058972" y="1212596"/>
                  <a:pt x="1040653" y="1144140"/>
                </a:cubicBezTo>
                <a:cubicBezTo>
                  <a:pt x="1039046" y="1138354"/>
                  <a:pt x="1037439" y="1132569"/>
                  <a:pt x="1036476" y="1129677"/>
                </a:cubicBezTo>
                <a:cubicBezTo>
                  <a:pt x="1036476" y="1159888"/>
                  <a:pt x="1035511" y="1192990"/>
                  <a:pt x="1036796" y="1225772"/>
                </a:cubicBezTo>
                <a:cubicBezTo>
                  <a:pt x="1038403" y="1263375"/>
                  <a:pt x="1040331" y="1300977"/>
                  <a:pt x="1045474" y="1338258"/>
                </a:cubicBezTo>
                <a:cubicBezTo>
                  <a:pt x="1052223" y="1389680"/>
                  <a:pt x="1058972" y="1441745"/>
                  <a:pt x="1081790" y="1488989"/>
                </a:cubicBezTo>
                <a:cubicBezTo>
                  <a:pt x="1103645" y="1534304"/>
                  <a:pt x="1131927" y="1575764"/>
                  <a:pt x="1162780" y="1614973"/>
                </a:cubicBezTo>
                <a:cubicBezTo>
                  <a:pt x="1171779" y="1626543"/>
                  <a:pt x="1184313" y="1632971"/>
                  <a:pt x="1198133" y="1636185"/>
                </a:cubicBezTo>
                <a:cubicBezTo>
                  <a:pt x="1302905" y="1661896"/>
                  <a:pt x="1371682" y="1731315"/>
                  <a:pt x="1422140" y="1822268"/>
                </a:cubicBezTo>
                <a:cubicBezTo>
                  <a:pt x="1444638" y="1863084"/>
                  <a:pt x="1455243" y="1907115"/>
                  <a:pt x="1453315" y="1954359"/>
                </a:cubicBezTo>
                <a:cubicBezTo>
                  <a:pt x="1452029" y="1988426"/>
                  <a:pt x="1439817" y="2000960"/>
                  <a:pt x="1406071" y="2002888"/>
                </a:cubicBezTo>
                <a:cubicBezTo>
                  <a:pt x="1361077" y="2005459"/>
                  <a:pt x="1322831" y="1989711"/>
                  <a:pt x="1290371" y="1959822"/>
                </a:cubicBezTo>
                <a:cubicBezTo>
                  <a:pt x="1219987" y="1894902"/>
                  <a:pt x="1167280" y="1817769"/>
                  <a:pt x="1129034" y="1730030"/>
                </a:cubicBezTo>
                <a:cubicBezTo>
                  <a:pt x="1091111" y="1642612"/>
                  <a:pt x="1065721" y="1551017"/>
                  <a:pt x="1038724" y="1459743"/>
                </a:cubicBezTo>
                <a:cubicBezTo>
                  <a:pt x="1038082" y="1456850"/>
                  <a:pt x="1038082" y="1452993"/>
                  <a:pt x="1034225" y="1450101"/>
                </a:cubicBezTo>
                <a:cubicBezTo>
                  <a:pt x="1034225" y="1462314"/>
                  <a:pt x="1033904" y="1473562"/>
                  <a:pt x="1034225" y="1485133"/>
                </a:cubicBezTo>
                <a:cubicBezTo>
                  <a:pt x="1036154" y="1526591"/>
                  <a:pt x="1038724" y="1568050"/>
                  <a:pt x="1040653" y="1609509"/>
                </a:cubicBezTo>
                <a:cubicBezTo>
                  <a:pt x="1044831" y="1706890"/>
                  <a:pt x="1072149" y="1797200"/>
                  <a:pt x="1125178" y="1879154"/>
                </a:cubicBezTo>
                <a:cubicBezTo>
                  <a:pt x="1135141" y="1894902"/>
                  <a:pt x="1145104" y="1910650"/>
                  <a:pt x="1155067" y="1926398"/>
                </a:cubicBezTo>
                <a:cubicBezTo>
                  <a:pt x="1165673" y="1943110"/>
                  <a:pt x="1180135" y="1954680"/>
                  <a:pt x="1199740" y="1959501"/>
                </a:cubicBezTo>
                <a:cubicBezTo>
                  <a:pt x="1285229" y="1980391"/>
                  <a:pt x="1346614" y="2033742"/>
                  <a:pt x="1396108" y="2103483"/>
                </a:cubicBezTo>
                <a:cubicBezTo>
                  <a:pt x="1425033" y="2143978"/>
                  <a:pt x="1445923" y="2188329"/>
                  <a:pt x="1451708" y="2238787"/>
                </a:cubicBezTo>
                <a:cubicBezTo>
                  <a:pt x="1453958" y="2258392"/>
                  <a:pt x="1454601" y="2278318"/>
                  <a:pt x="1450101" y="2297923"/>
                </a:cubicBezTo>
                <a:cubicBezTo>
                  <a:pt x="1446566" y="2313671"/>
                  <a:pt x="1436603" y="2322348"/>
                  <a:pt x="1420533" y="2324919"/>
                </a:cubicBezTo>
                <a:cubicBezTo>
                  <a:pt x="1370718" y="2332633"/>
                  <a:pt x="1328938" y="2315920"/>
                  <a:pt x="1291978" y="2284103"/>
                </a:cubicBezTo>
                <a:cubicBezTo>
                  <a:pt x="1215809" y="2219183"/>
                  <a:pt x="1165351" y="2135943"/>
                  <a:pt x="1124535" y="2046276"/>
                </a:cubicBezTo>
                <a:cubicBezTo>
                  <a:pt x="1091111" y="1972999"/>
                  <a:pt x="1069578" y="1895545"/>
                  <a:pt x="1049973" y="1817447"/>
                </a:cubicBezTo>
                <a:cubicBezTo>
                  <a:pt x="1046116" y="1802663"/>
                  <a:pt x="1041617" y="1787880"/>
                  <a:pt x="1037439" y="1773096"/>
                </a:cubicBezTo>
                <a:cubicBezTo>
                  <a:pt x="1036476" y="1773096"/>
                  <a:pt x="1035189" y="1773417"/>
                  <a:pt x="1034225" y="1773417"/>
                </a:cubicBezTo>
                <a:cubicBezTo>
                  <a:pt x="1034225" y="1789808"/>
                  <a:pt x="1033583" y="1806199"/>
                  <a:pt x="1034225" y="1822590"/>
                </a:cubicBezTo>
                <a:cubicBezTo>
                  <a:pt x="1036796" y="1869512"/>
                  <a:pt x="1040653" y="1916113"/>
                  <a:pt x="1042902" y="1963036"/>
                </a:cubicBezTo>
                <a:cubicBezTo>
                  <a:pt x="1046759" y="2041455"/>
                  <a:pt x="1070863" y="2113446"/>
                  <a:pt x="1108787" y="2181580"/>
                </a:cubicBezTo>
                <a:cubicBezTo>
                  <a:pt x="1120678" y="2202792"/>
                  <a:pt x="1132891" y="2224003"/>
                  <a:pt x="1148318" y="2243287"/>
                </a:cubicBezTo>
                <a:cubicBezTo>
                  <a:pt x="1163423" y="2262248"/>
                  <a:pt x="1179171" y="2278318"/>
                  <a:pt x="1205846" y="2282817"/>
                </a:cubicBezTo>
                <a:cubicBezTo>
                  <a:pt x="1236057" y="2287959"/>
                  <a:pt x="1263696" y="2303065"/>
                  <a:pt x="1289728" y="2319777"/>
                </a:cubicBezTo>
                <a:cubicBezTo>
                  <a:pt x="1372004" y="2372806"/>
                  <a:pt x="1427925" y="2445440"/>
                  <a:pt x="1449137" y="2542499"/>
                </a:cubicBezTo>
                <a:cubicBezTo>
                  <a:pt x="1454279" y="2565639"/>
                  <a:pt x="1454922" y="2589421"/>
                  <a:pt x="1450744" y="2612883"/>
                </a:cubicBezTo>
                <a:cubicBezTo>
                  <a:pt x="1446566" y="2638272"/>
                  <a:pt x="1435960" y="2647271"/>
                  <a:pt x="1410249" y="2648878"/>
                </a:cubicBezTo>
                <a:cubicBezTo>
                  <a:pt x="1363969" y="2652092"/>
                  <a:pt x="1325403" y="2634737"/>
                  <a:pt x="1291335" y="2605170"/>
                </a:cubicBezTo>
                <a:cubicBezTo>
                  <a:pt x="1231557" y="2553105"/>
                  <a:pt x="1189455" y="2487542"/>
                  <a:pt x="1151532" y="2419086"/>
                </a:cubicBezTo>
                <a:cubicBezTo>
                  <a:pt x="1098503" y="2322991"/>
                  <a:pt x="1060257" y="2221432"/>
                  <a:pt x="1037761" y="2113767"/>
                </a:cubicBezTo>
                <a:cubicBezTo>
                  <a:pt x="1037117" y="2111196"/>
                  <a:pt x="1036476" y="2108625"/>
                  <a:pt x="1033904" y="2106375"/>
                </a:cubicBezTo>
                <a:cubicBezTo>
                  <a:pt x="1034868" y="2125016"/>
                  <a:pt x="1035189" y="2143656"/>
                  <a:pt x="1036476" y="2161975"/>
                </a:cubicBezTo>
                <a:cubicBezTo>
                  <a:pt x="1039689" y="2203756"/>
                  <a:pt x="1041938" y="2245536"/>
                  <a:pt x="1047723" y="2286995"/>
                </a:cubicBezTo>
                <a:cubicBezTo>
                  <a:pt x="1058650" y="2365414"/>
                  <a:pt x="1073113" y="2443190"/>
                  <a:pt x="1110073" y="2514538"/>
                </a:cubicBezTo>
                <a:cubicBezTo>
                  <a:pt x="1122607" y="2538321"/>
                  <a:pt x="1137712" y="2560497"/>
                  <a:pt x="1156995" y="2579458"/>
                </a:cubicBezTo>
                <a:cubicBezTo>
                  <a:pt x="1170494" y="2592635"/>
                  <a:pt x="1185920" y="2601956"/>
                  <a:pt x="1204882" y="2603241"/>
                </a:cubicBezTo>
                <a:cubicBezTo>
                  <a:pt x="1227379" y="2604848"/>
                  <a:pt x="1247305" y="2612883"/>
                  <a:pt x="1265946" y="2624131"/>
                </a:cubicBezTo>
                <a:cubicBezTo>
                  <a:pt x="1337294" y="2667840"/>
                  <a:pt x="1395787" y="2723762"/>
                  <a:pt x="1430818" y="2800895"/>
                </a:cubicBezTo>
                <a:cubicBezTo>
                  <a:pt x="1448173" y="2839140"/>
                  <a:pt x="1458136" y="2879313"/>
                  <a:pt x="1450422" y="2922058"/>
                </a:cubicBezTo>
                <a:cubicBezTo>
                  <a:pt x="1449780" y="2925915"/>
                  <a:pt x="1448816" y="2929771"/>
                  <a:pt x="1447530" y="2933307"/>
                </a:cubicBezTo>
                <a:cubicBezTo>
                  <a:pt x="1437246" y="2965445"/>
                  <a:pt x="1415391" y="2977016"/>
                  <a:pt x="1381967" y="2971552"/>
                </a:cubicBezTo>
                <a:cubicBezTo>
                  <a:pt x="1343079" y="2965124"/>
                  <a:pt x="1312226" y="2945841"/>
                  <a:pt x="1284265" y="2919487"/>
                </a:cubicBezTo>
                <a:cubicBezTo>
                  <a:pt x="1246984" y="2884456"/>
                  <a:pt x="1215166" y="2844925"/>
                  <a:pt x="1189777" y="2800573"/>
                </a:cubicBezTo>
                <a:cubicBezTo>
                  <a:pt x="1131284" y="2699336"/>
                  <a:pt x="1084361" y="2593278"/>
                  <a:pt x="1053508" y="2480149"/>
                </a:cubicBezTo>
                <a:cubicBezTo>
                  <a:pt x="1046759" y="2455724"/>
                  <a:pt x="1046116" y="2430334"/>
                  <a:pt x="1043225" y="2405266"/>
                </a:cubicBezTo>
                <a:cubicBezTo>
                  <a:pt x="1038403" y="2364771"/>
                  <a:pt x="1034868" y="2324276"/>
                  <a:pt x="1030690" y="2283781"/>
                </a:cubicBezTo>
                <a:cubicBezTo>
                  <a:pt x="1025547" y="2233966"/>
                  <a:pt x="1022334" y="2184151"/>
                  <a:pt x="1019762" y="2134336"/>
                </a:cubicBezTo>
                <a:cubicBezTo>
                  <a:pt x="1017513" y="2091270"/>
                  <a:pt x="1022334" y="2048204"/>
                  <a:pt x="1019762" y="2005459"/>
                </a:cubicBezTo>
                <a:cubicBezTo>
                  <a:pt x="1017834" y="1972356"/>
                  <a:pt x="1012371" y="1939253"/>
                  <a:pt x="1012371" y="1905829"/>
                </a:cubicBezTo>
                <a:cubicBezTo>
                  <a:pt x="1012692" y="1865656"/>
                  <a:pt x="1017191" y="1826125"/>
                  <a:pt x="1020405" y="1786273"/>
                </a:cubicBezTo>
                <a:cubicBezTo>
                  <a:pt x="1023941" y="1741600"/>
                  <a:pt x="1022655" y="1697248"/>
                  <a:pt x="1016549" y="1652897"/>
                </a:cubicBezTo>
                <a:cubicBezTo>
                  <a:pt x="1010121" y="1607260"/>
                  <a:pt x="1011085" y="1561622"/>
                  <a:pt x="1016227" y="1515985"/>
                </a:cubicBezTo>
                <a:cubicBezTo>
                  <a:pt x="1023298" y="1452029"/>
                  <a:pt x="1025226" y="1388716"/>
                  <a:pt x="1015906" y="1324761"/>
                </a:cubicBezTo>
                <a:cubicBezTo>
                  <a:pt x="1009478" y="1280729"/>
                  <a:pt x="1011085" y="1236379"/>
                  <a:pt x="1016227" y="1192348"/>
                </a:cubicBezTo>
                <a:cubicBezTo>
                  <a:pt x="1024262" y="1123572"/>
                  <a:pt x="1024905" y="1054795"/>
                  <a:pt x="1014620" y="986339"/>
                </a:cubicBezTo>
                <a:cubicBezTo>
                  <a:pt x="1010442" y="958377"/>
                  <a:pt x="1011728" y="929774"/>
                  <a:pt x="1013978" y="901491"/>
                </a:cubicBezTo>
                <a:cubicBezTo>
                  <a:pt x="1018477" y="844608"/>
                  <a:pt x="1025226" y="788042"/>
                  <a:pt x="1022012" y="730836"/>
                </a:cubicBezTo>
                <a:cubicBezTo>
                  <a:pt x="1020084" y="696126"/>
                  <a:pt x="1013013" y="661738"/>
                  <a:pt x="1012692" y="626707"/>
                </a:cubicBezTo>
                <a:cubicBezTo>
                  <a:pt x="1012371" y="581070"/>
                  <a:pt x="1018477" y="536075"/>
                  <a:pt x="1021369" y="491081"/>
                </a:cubicBezTo>
                <a:cubicBezTo>
                  <a:pt x="1023619" y="453478"/>
                  <a:pt x="1023619" y="415876"/>
                  <a:pt x="1019120" y="378274"/>
                </a:cubicBezTo>
                <a:cubicBezTo>
                  <a:pt x="1013013" y="325886"/>
                  <a:pt x="1011406" y="273179"/>
                  <a:pt x="1014620" y="220471"/>
                </a:cubicBezTo>
                <a:cubicBezTo>
                  <a:pt x="1016227" y="196046"/>
                  <a:pt x="1016227" y="171620"/>
                  <a:pt x="1020084" y="147516"/>
                </a:cubicBezTo>
                <a:cubicBezTo>
                  <a:pt x="1021048" y="141088"/>
                  <a:pt x="1021369" y="134339"/>
                  <a:pt x="1026190" y="127590"/>
                </a:cubicBezTo>
                <a:close/>
                <a:moveTo>
                  <a:pt x="1518235" y="0"/>
                </a:moveTo>
                <a:cubicBezTo>
                  <a:pt x="1520485" y="321"/>
                  <a:pt x="1522735" y="321"/>
                  <a:pt x="1525306" y="321"/>
                </a:cubicBezTo>
                <a:cubicBezTo>
                  <a:pt x="1526270" y="28281"/>
                  <a:pt x="1514700" y="53349"/>
                  <a:pt x="1506023" y="78739"/>
                </a:cubicBezTo>
                <a:cubicBezTo>
                  <a:pt x="1490596" y="125020"/>
                  <a:pt x="1471313" y="170013"/>
                  <a:pt x="1459743" y="217579"/>
                </a:cubicBezTo>
                <a:cubicBezTo>
                  <a:pt x="1446566" y="271572"/>
                  <a:pt x="1438531" y="326208"/>
                  <a:pt x="1439174" y="382130"/>
                </a:cubicBezTo>
                <a:cubicBezTo>
                  <a:pt x="1439495" y="410413"/>
                  <a:pt x="1455243" y="430660"/>
                  <a:pt x="1470670" y="451550"/>
                </a:cubicBezTo>
                <a:cubicBezTo>
                  <a:pt x="1494453" y="483368"/>
                  <a:pt x="1521771" y="511650"/>
                  <a:pt x="1547482" y="541860"/>
                </a:cubicBezTo>
                <a:cubicBezTo>
                  <a:pt x="1586048" y="587497"/>
                  <a:pt x="1606296" y="639241"/>
                  <a:pt x="1607581" y="699340"/>
                </a:cubicBezTo>
                <a:cubicBezTo>
                  <a:pt x="1608224" y="730194"/>
                  <a:pt x="1610795" y="761367"/>
                  <a:pt x="1607260" y="792221"/>
                </a:cubicBezTo>
                <a:cubicBezTo>
                  <a:pt x="1604689" y="815040"/>
                  <a:pt x="1598261" y="836252"/>
                  <a:pt x="1584120" y="854571"/>
                </a:cubicBezTo>
                <a:cubicBezTo>
                  <a:pt x="1563230" y="881889"/>
                  <a:pt x="1535269" y="889281"/>
                  <a:pt x="1503451" y="875782"/>
                </a:cubicBezTo>
                <a:cubicBezTo>
                  <a:pt x="1473241" y="863248"/>
                  <a:pt x="1451708" y="840751"/>
                  <a:pt x="1434996" y="813432"/>
                </a:cubicBezTo>
                <a:cubicBezTo>
                  <a:pt x="1416677" y="783864"/>
                  <a:pt x="1405107" y="751404"/>
                  <a:pt x="1396429" y="717660"/>
                </a:cubicBezTo>
                <a:cubicBezTo>
                  <a:pt x="1382288" y="662381"/>
                  <a:pt x="1377146" y="606138"/>
                  <a:pt x="1377146" y="549574"/>
                </a:cubicBezTo>
                <a:cubicBezTo>
                  <a:pt x="1377467" y="484975"/>
                  <a:pt x="1382931" y="420376"/>
                  <a:pt x="1394180" y="356418"/>
                </a:cubicBezTo>
                <a:cubicBezTo>
                  <a:pt x="1414427" y="242004"/>
                  <a:pt x="1447530" y="131768"/>
                  <a:pt x="1499273" y="27639"/>
                </a:cubicBezTo>
                <a:cubicBezTo>
                  <a:pt x="1504416" y="17676"/>
                  <a:pt x="1509879" y="7713"/>
                  <a:pt x="1518235" y="0"/>
                </a:cubicBezTo>
                <a:close/>
              </a:path>
            </a:pathLst>
          </a:custGeom>
          <a:solidFill>
            <a:schemeClr val="accent2"/>
          </a:solidFill>
          <a:ln w="321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340319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xmlns="" id="{61EBA599-ECDD-4602-B041-062259FFCFD3}"/>
              </a:ext>
            </a:extLst>
          </p:cNvPr>
          <p:cNvGrpSpPr/>
          <p:nvPr/>
        </p:nvGrpSpPr>
        <p:grpSpPr>
          <a:xfrm>
            <a:off x="2238872" y="2888109"/>
            <a:ext cx="3277810" cy="3277197"/>
            <a:chOff x="1591358" y="2321470"/>
            <a:chExt cx="2128881" cy="2128484"/>
          </a:xfrm>
          <a:solidFill>
            <a:schemeClr val="accent3"/>
          </a:solidFill>
        </p:grpSpPr>
        <p:sp>
          <p:nvSpPr>
            <p:cNvPr id="4" name="Moon 3">
              <a:extLst>
                <a:ext uri="{FF2B5EF4-FFF2-40B4-BE49-F238E27FC236}">
                  <a16:creationId xmlns:a16="http://schemas.microsoft.com/office/drawing/2014/main" xmlns="" id="{2EDF8FF7-0E90-4A0D-A015-F49D37FB7706}"/>
                </a:ext>
              </a:extLst>
            </p:cNvPr>
            <p:cNvSpPr/>
            <p:nvPr/>
          </p:nvSpPr>
          <p:spPr>
            <a:xfrm rot="16200000">
              <a:off x="1819958" y="3272550"/>
              <a:ext cx="457200" cy="914400"/>
            </a:xfrm>
            <a:prstGeom prst="moon">
              <a:avLst>
                <a:gd name="adj" fmla="val 87113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/>
            </a:p>
          </p:txBody>
        </p:sp>
        <p:sp>
          <p:nvSpPr>
            <p:cNvPr id="5" name="Moon 4">
              <a:extLst>
                <a:ext uri="{FF2B5EF4-FFF2-40B4-BE49-F238E27FC236}">
                  <a16:creationId xmlns:a16="http://schemas.microsoft.com/office/drawing/2014/main" xmlns="" id="{2820A215-D436-4015-8B1B-D6AD8FD2AF65}"/>
                </a:ext>
              </a:extLst>
            </p:cNvPr>
            <p:cNvSpPr/>
            <p:nvPr/>
          </p:nvSpPr>
          <p:spPr>
            <a:xfrm rot="5400000">
              <a:off x="3034439" y="2568924"/>
              <a:ext cx="457200" cy="914400"/>
            </a:xfrm>
            <a:prstGeom prst="moon">
              <a:avLst>
                <a:gd name="adj" fmla="val 87113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/>
            </a:p>
          </p:txBody>
        </p:sp>
        <p:sp>
          <p:nvSpPr>
            <p:cNvPr id="6" name="Moon 5">
              <a:extLst>
                <a:ext uri="{FF2B5EF4-FFF2-40B4-BE49-F238E27FC236}">
                  <a16:creationId xmlns:a16="http://schemas.microsoft.com/office/drawing/2014/main" xmlns="" id="{A69112DC-D4BB-46BE-A30A-73AE86EDAA36}"/>
                </a:ext>
              </a:extLst>
            </p:cNvPr>
            <p:cNvSpPr/>
            <p:nvPr/>
          </p:nvSpPr>
          <p:spPr>
            <a:xfrm rot="8100000">
              <a:off x="3091940" y="3102953"/>
              <a:ext cx="457200" cy="914400"/>
            </a:xfrm>
            <a:prstGeom prst="moon">
              <a:avLst>
                <a:gd name="adj" fmla="val 87113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/>
            </a:p>
          </p:txBody>
        </p:sp>
        <p:sp>
          <p:nvSpPr>
            <p:cNvPr id="7" name="Moon 6">
              <a:extLst>
                <a:ext uri="{FF2B5EF4-FFF2-40B4-BE49-F238E27FC236}">
                  <a16:creationId xmlns:a16="http://schemas.microsoft.com/office/drawing/2014/main" xmlns="" id="{BF442085-BA33-46ED-BC58-27D01002B32A}"/>
                </a:ext>
              </a:extLst>
            </p:cNvPr>
            <p:cNvSpPr/>
            <p:nvPr/>
          </p:nvSpPr>
          <p:spPr>
            <a:xfrm rot="10800000">
              <a:off x="2761036" y="3535554"/>
              <a:ext cx="457200" cy="914400"/>
            </a:xfrm>
            <a:prstGeom prst="moon">
              <a:avLst>
                <a:gd name="adj" fmla="val 87113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/>
            </a:p>
          </p:txBody>
        </p:sp>
        <p:sp>
          <p:nvSpPr>
            <p:cNvPr id="8" name="Moon 7">
              <a:extLst>
                <a:ext uri="{FF2B5EF4-FFF2-40B4-BE49-F238E27FC236}">
                  <a16:creationId xmlns:a16="http://schemas.microsoft.com/office/drawing/2014/main" xmlns="" id="{2201417D-E3F3-4CC5-A5AC-8903DBEB97B6}"/>
                </a:ext>
              </a:extLst>
            </p:cNvPr>
            <p:cNvSpPr/>
            <p:nvPr/>
          </p:nvSpPr>
          <p:spPr>
            <a:xfrm rot="18900000">
              <a:off x="1732648" y="2730923"/>
              <a:ext cx="457200" cy="914400"/>
            </a:xfrm>
            <a:prstGeom prst="moon">
              <a:avLst>
                <a:gd name="adj" fmla="val 87113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/>
            </a:p>
          </p:txBody>
        </p:sp>
        <p:sp>
          <p:nvSpPr>
            <p:cNvPr id="9" name="Moon 8">
              <a:extLst>
                <a:ext uri="{FF2B5EF4-FFF2-40B4-BE49-F238E27FC236}">
                  <a16:creationId xmlns:a16="http://schemas.microsoft.com/office/drawing/2014/main" xmlns="" id="{5E29CA62-30D0-459D-A1A4-5433D09DAC45}"/>
                </a:ext>
              </a:extLst>
            </p:cNvPr>
            <p:cNvSpPr/>
            <p:nvPr/>
          </p:nvSpPr>
          <p:spPr>
            <a:xfrm>
              <a:off x="2080003" y="2321470"/>
              <a:ext cx="457200" cy="914400"/>
            </a:xfrm>
            <a:prstGeom prst="moon">
              <a:avLst>
                <a:gd name="adj" fmla="val 87113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/>
            </a:p>
          </p:txBody>
        </p:sp>
        <p:sp>
          <p:nvSpPr>
            <p:cNvPr id="10" name="Moon 9">
              <a:extLst>
                <a:ext uri="{FF2B5EF4-FFF2-40B4-BE49-F238E27FC236}">
                  <a16:creationId xmlns:a16="http://schemas.microsoft.com/office/drawing/2014/main" xmlns="" id="{6C98EBAF-BC1A-4CFD-932C-0BA9A47F66A4}"/>
                </a:ext>
              </a:extLst>
            </p:cNvPr>
            <p:cNvSpPr/>
            <p:nvPr/>
          </p:nvSpPr>
          <p:spPr>
            <a:xfrm rot="2700000">
              <a:off x="2625353" y="2221703"/>
              <a:ext cx="457200" cy="914400"/>
            </a:xfrm>
            <a:prstGeom prst="moon">
              <a:avLst>
                <a:gd name="adj" fmla="val 87113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/>
            </a:p>
          </p:txBody>
        </p:sp>
        <p:sp>
          <p:nvSpPr>
            <p:cNvPr id="11" name="Moon 10">
              <a:extLst>
                <a:ext uri="{FF2B5EF4-FFF2-40B4-BE49-F238E27FC236}">
                  <a16:creationId xmlns:a16="http://schemas.microsoft.com/office/drawing/2014/main" xmlns="" id="{FC709886-0EB4-41F5-83E3-17864183EB7B}"/>
                </a:ext>
              </a:extLst>
            </p:cNvPr>
            <p:cNvSpPr/>
            <p:nvPr/>
          </p:nvSpPr>
          <p:spPr>
            <a:xfrm rot="13500000">
              <a:off x="2239929" y="3595108"/>
              <a:ext cx="457200" cy="914400"/>
            </a:xfrm>
            <a:prstGeom prst="moon">
              <a:avLst>
                <a:gd name="adj" fmla="val 87113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/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xmlns="" id="{38019C61-36BE-47EE-9885-C727F82F128C}"/>
              </a:ext>
            </a:extLst>
          </p:cNvPr>
          <p:cNvGrpSpPr/>
          <p:nvPr/>
        </p:nvGrpSpPr>
        <p:grpSpPr>
          <a:xfrm>
            <a:off x="6747326" y="1735981"/>
            <a:ext cx="3277810" cy="3277197"/>
            <a:chOff x="1591358" y="2321470"/>
            <a:chExt cx="2128881" cy="2128484"/>
          </a:xfrm>
          <a:solidFill>
            <a:schemeClr val="accent4"/>
          </a:solidFill>
        </p:grpSpPr>
        <p:sp>
          <p:nvSpPr>
            <p:cNvPr id="13" name="Moon 12">
              <a:extLst>
                <a:ext uri="{FF2B5EF4-FFF2-40B4-BE49-F238E27FC236}">
                  <a16:creationId xmlns:a16="http://schemas.microsoft.com/office/drawing/2014/main" xmlns="" id="{222C2DCD-61A5-4FB1-B37F-F49E5F22CDB7}"/>
                </a:ext>
              </a:extLst>
            </p:cNvPr>
            <p:cNvSpPr/>
            <p:nvPr/>
          </p:nvSpPr>
          <p:spPr>
            <a:xfrm rot="16200000">
              <a:off x="1819958" y="3272550"/>
              <a:ext cx="457200" cy="914400"/>
            </a:xfrm>
            <a:prstGeom prst="moon">
              <a:avLst>
                <a:gd name="adj" fmla="val 87113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/>
            </a:p>
          </p:txBody>
        </p:sp>
        <p:sp>
          <p:nvSpPr>
            <p:cNvPr id="14" name="Moon 13">
              <a:extLst>
                <a:ext uri="{FF2B5EF4-FFF2-40B4-BE49-F238E27FC236}">
                  <a16:creationId xmlns:a16="http://schemas.microsoft.com/office/drawing/2014/main" xmlns="" id="{D493ABB3-6241-4BBB-B6A3-5E3C40518067}"/>
                </a:ext>
              </a:extLst>
            </p:cNvPr>
            <p:cNvSpPr/>
            <p:nvPr/>
          </p:nvSpPr>
          <p:spPr>
            <a:xfrm rot="5400000">
              <a:off x="3034439" y="2568924"/>
              <a:ext cx="457200" cy="914400"/>
            </a:xfrm>
            <a:prstGeom prst="moon">
              <a:avLst>
                <a:gd name="adj" fmla="val 87113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/>
            </a:p>
          </p:txBody>
        </p:sp>
        <p:sp>
          <p:nvSpPr>
            <p:cNvPr id="15" name="Moon 14">
              <a:extLst>
                <a:ext uri="{FF2B5EF4-FFF2-40B4-BE49-F238E27FC236}">
                  <a16:creationId xmlns:a16="http://schemas.microsoft.com/office/drawing/2014/main" xmlns="" id="{844AFE87-2A71-4D7F-9D9F-1E36D34A5682}"/>
                </a:ext>
              </a:extLst>
            </p:cNvPr>
            <p:cNvSpPr/>
            <p:nvPr/>
          </p:nvSpPr>
          <p:spPr>
            <a:xfrm rot="8100000">
              <a:off x="3091940" y="3102953"/>
              <a:ext cx="457200" cy="914400"/>
            </a:xfrm>
            <a:prstGeom prst="moon">
              <a:avLst>
                <a:gd name="adj" fmla="val 87113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/>
            </a:p>
          </p:txBody>
        </p:sp>
        <p:sp>
          <p:nvSpPr>
            <p:cNvPr id="16" name="Moon 15">
              <a:extLst>
                <a:ext uri="{FF2B5EF4-FFF2-40B4-BE49-F238E27FC236}">
                  <a16:creationId xmlns:a16="http://schemas.microsoft.com/office/drawing/2014/main" xmlns="" id="{8EF6F4C1-7FE7-4D81-B891-FB34350EB58F}"/>
                </a:ext>
              </a:extLst>
            </p:cNvPr>
            <p:cNvSpPr/>
            <p:nvPr/>
          </p:nvSpPr>
          <p:spPr>
            <a:xfrm rot="10800000">
              <a:off x="2761036" y="3535554"/>
              <a:ext cx="457200" cy="914400"/>
            </a:xfrm>
            <a:prstGeom prst="moon">
              <a:avLst>
                <a:gd name="adj" fmla="val 87113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/>
            </a:p>
          </p:txBody>
        </p:sp>
        <p:sp>
          <p:nvSpPr>
            <p:cNvPr id="17" name="Moon 16">
              <a:extLst>
                <a:ext uri="{FF2B5EF4-FFF2-40B4-BE49-F238E27FC236}">
                  <a16:creationId xmlns:a16="http://schemas.microsoft.com/office/drawing/2014/main" xmlns="" id="{1D1747B8-B3F6-463F-AB61-5C20EE3908F7}"/>
                </a:ext>
              </a:extLst>
            </p:cNvPr>
            <p:cNvSpPr/>
            <p:nvPr/>
          </p:nvSpPr>
          <p:spPr>
            <a:xfrm rot="18900000">
              <a:off x="1732648" y="2730923"/>
              <a:ext cx="457200" cy="914400"/>
            </a:xfrm>
            <a:prstGeom prst="moon">
              <a:avLst>
                <a:gd name="adj" fmla="val 87113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/>
            </a:p>
          </p:txBody>
        </p:sp>
        <p:sp>
          <p:nvSpPr>
            <p:cNvPr id="18" name="Moon 17">
              <a:extLst>
                <a:ext uri="{FF2B5EF4-FFF2-40B4-BE49-F238E27FC236}">
                  <a16:creationId xmlns:a16="http://schemas.microsoft.com/office/drawing/2014/main" xmlns="" id="{564EAEE6-5BF8-4BA4-A979-947D8A6F66D8}"/>
                </a:ext>
              </a:extLst>
            </p:cNvPr>
            <p:cNvSpPr/>
            <p:nvPr/>
          </p:nvSpPr>
          <p:spPr>
            <a:xfrm>
              <a:off x="2080003" y="2321470"/>
              <a:ext cx="457200" cy="914400"/>
            </a:xfrm>
            <a:prstGeom prst="moon">
              <a:avLst>
                <a:gd name="adj" fmla="val 87113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/>
            </a:p>
          </p:txBody>
        </p:sp>
        <p:sp>
          <p:nvSpPr>
            <p:cNvPr id="19" name="Moon 18">
              <a:extLst>
                <a:ext uri="{FF2B5EF4-FFF2-40B4-BE49-F238E27FC236}">
                  <a16:creationId xmlns:a16="http://schemas.microsoft.com/office/drawing/2014/main" xmlns="" id="{A7B6F86B-B7C1-46D9-9173-F2F941B1DC24}"/>
                </a:ext>
              </a:extLst>
            </p:cNvPr>
            <p:cNvSpPr/>
            <p:nvPr/>
          </p:nvSpPr>
          <p:spPr>
            <a:xfrm rot="2700000">
              <a:off x="2625353" y="2221703"/>
              <a:ext cx="457200" cy="914400"/>
            </a:xfrm>
            <a:prstGeom prst="moon">
              <a:avLst>
                <a:gd name="adj" fmla="val 87113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/>
            </a:p>
          </p:txBody>
        </p:sp>
        <p:sp>
          <p:nvSpPr>
            <p:cNvPr id="20" name="Moon 19">
              <a:extLst>
                <a:ext uri="{FF2B5EF4-FFF2-40B4-BE49-F238E27FC236}">
                  <a16:creationId xmlns:a16="http://schemas.microsoft.com/office/drawing/2014/main" xmlns="" id="{6300A3F4-48F8-4787-85B7-5878340BAC1A}"/>
                </a:ext>
              </a:extLst>
            </p:cNvPr>
            <p:cNvSpPr/>
            <p:nvPr/>
          </p:nvSpPr>
          <p:spPr>
            <a:xfrm rot="13500000">
              <a:off x="2239929" y="3595108"/>
              <a:ext cx="457200" cy="914400"/>
            </a:xfrm>
            <a:prstGeom prst="moon">
              <a:avLst>
                <a:gd name="adj" fmla="val 87113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/>
            </a:p>
          </p:txBody>
        </p: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F0CD0CAC-0F4A-4DB4-9EA6-04271D04AE21}"/>
              </a:ext>
            </a:extLst>
          </p:cNvPr>
          <p:cNvSpPr txBox="1"/>
          <p:nvPr/>
        </p:nvSpPr>
        <p:spPr>
          <a:xfrm>
            <a:off x="908704" y="1772817"/>
            <a:ext cx="1411827" cy="276999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r>
              <a:rPr lang="en-US" altLang="ko-KR" sz="1200" b="1" dirty="0">
                <a:solidFill>
                  <a:schemeClr val="bg1"/>
                </a:solidFill>
                <a:cs typeface="Arial" pitchFamily="34" charset="0"/>
              </a:rPr>
              <a:t>Your Text  Here</a:t>
            </a:r>
            <a:endParaRPr lang="ko-KR" altLang="en-US" sz="12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xmlns="" id="{46D510B2-B75D-4410-919A-CA8C249A960E}"/>
              </a:ext>
            </a:extLst>
          </p:cNvPr>
          <p:cNvSpPr txBox="1"/>
          <p:nvPr/>
        </p:nvSpPr>
        <p:spPr>
          <a:xfrm>
            <a:off x="908703" y="2055552"/>
            <a:ext cx="492301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You can simply impress your audience and add a unique zing and appeal to your Presentations. Easy to change colors, photos and Text. I hope and I believe that this Template will your Time, Money and Reputation.</a:t>
            </a:r>
            <a:r>
              <a: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 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xmlns="" id="{F9F80507-3129-46BE-94E1-A5249907319C}"/>
              </a:ext>
            </a:extLst>
          </p:cNvPr>
          <p:cNvSpPr txBox="1"/>
          <p:nvPr/>
        </p:nvSpPr>
        <p:spPr>
          <a:xfrm>
            <a:off x="9902715" y="4994331"/>
            <a:ext cx="1411827" cy="276999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altLang="ko-KR" sz="1200" b="1" dirty="0">
                <a:solidFill>
                  <a:schemeClr val="bg1"/>
                </a:solidFill>
                <a:cs typeface="Arial" pitchFamily="34" charset="0"/>
              </a:rPr>
              <a:t>Your Text  Here</a:t>
            </a:r>
            <a:endParaRPr lang="ko-KR" altLang="en-US" sz="12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xmlns="" id="{66B8DA22-D963-4DF0-BD5C-166E60817256}"/>
              </a:ext>
            </a:extLst>
          </p:cNvPr>
          <p:cNvSpPr txBox="1"/>
          <p:nvPr/>
        </p:nvSpPr>
        <p:spPr>
          <a:xfrm>
            <a:off x="6419269" y="5277066"/>
            <a:ext cx="489527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You can simply impress your audience and add a unique zing and appeal to your Presentations. Easy to change colors, photos and Text. I hope and I believe that this Template will your Time, Money and Reputation.</a:t>
            </a:r>
            <a:r>
              <a: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 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xmlns="" id="{9AED1D83-A6EB-4601-BC83-F3F82DDDB224}"/>
              </a:ext>
            </a:extLst>
          </p:cNvPr>
          <p:cNvSpPr txBox="1"/>
          <p:nvPr/>
        </p:nvSpPr>
        <p:spPr>
          <a:xfrm>
            <a:off x="4378124" y="3796124"/>
            <a:ext cx="86409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bg1"/>
                </a:solidFill>
                <a:cs typeface="Arial" pitchFamily="34" charset="0"/>
              </a:rPr>
              <a:t>Option</a:t>
            </a:r>
            <a:endParaRPr lang="ko-KR" altLang="en-US" sz="1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xmlns="" id="{9B9D5626-802D-4C9D-8FAD-1E1F9C574B28}"/>
              </a:ext>
            </a:extLst>
          </p:cNvPr>
          <p:cNvSpPr txBox="1"/>
          <p:nvPr/>
        </p:nvSpPr>
        <p:spPr>
          <a:xfrm rot="2700000">
            <a:off x="4478878" y="4615389"/>
            <a:ext cx="86409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bg1"/>
                </a:solidFill>
                <a:cs typeface="Arial" pitchFamily="34" charset="0"/>
              </a:rPr>
              <a:t>Option</a:t>
            </a:r>
            <a:endParaRPr lang="ko-KR" altLang="en-US" sz="1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xmlns="" id="{9217AC07-F3FD-4652-9FAD-2453D861B89E}"/>
              </a:ext>
            </a:extLst>
          </p:cNvPr>
          <p:cNvSpPr txBox="1"/>
          <p:nvPr/>
        </p:nvSpPr>
        <p:spPr>
          <a:xfrm rot="5400000">
            <a:off x="3941140" y="5279034"/>
            <a:ext cx="86409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bg1"/>
                </a:solidFill>
                <a:cs typeface="Arial" pitchFamily="34" charset="0"/>
              </a:rPr>
              <a:t>Option</a:t>
            </a:r>
            <a:endParaRPr lang="ko-KR" altLang="en-US" sz="1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xmlns="" id="{90E32E62-D516-4F2F-82CA-78EAA2543F65}"/>
              </a:ext>
            </a:extLst>
          </p:cNvPr>
          <p:cNvSpPr txBox="1"/>
          <p:nvPr/>
        </p:nvSpPr>
        <p:spPr>
          <a:xfrm rot="7851716">
            <a:off x="3190120" y="5332501"/>
            <a:ext cx="86409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bg1"/>
                </a:solidFill>
                <a:cs typeface="Arial" pitchFamily="34" charset="0"/>
              </a:rPr>
              <a:t>Option</a:t>
            </a:r>
            <a:endParaRPr lang="ko-KR" altLang="en-US" sz="1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xmlns="" id="{CD5AC630-FAD4-46BE-B100-E1A66196C18C}"/>
              </a:ext>
            </a:extLst>
          </p:cNvPr>
          <p:cNvSpPr txBox="1"/>
          <p:nvPr/>
        </p:nvSpPr>
        <p:spPr>
          <a:xfrm rot="21378734">
            <a:off x="2492174" y="4905068"/>
            <a:ext cx="86409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bg1"/>
                </a:solidFill>
                <a:cs typeface="Arial" pitchFamily="34" charset="0"/>
              </a:rPr>
              <a:t>Option</a:t>
            </a:r>
            <a:endParaRPr lang="ko-KR" altLang="en-US" sz="1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xmlns="" id="{C03ECD6E-82E3-4AC7-8310-2478312AA988}"/>
              </a:ext>
            </a:extLst>
          </p:cNvPr>
          <p:cNvSpPr txBox="1"/>
          <p:nvPr/>
        </p:nvSpPr>
        <p:spPr>
          <a:xfrm rot="2700000">
            <a:off x="2392151" y="4068593"/>
            <a:ext cx="86409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bg1"/>
                </a:solidFill>
                <a:cs typeface="Arial" pitchFamily="34" charset="0"/>
              </a:rPr>
              <a:t>Option</a:t>
            </a:r>
            <a:endParaRPr lang="ko-KR" altLang="en-US" sz="1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xmlns="" id="{B67FF697-EEE4-4C1E-B9F7-A0518A75E2BC}"/>
              </a:ext>
            </a:extLst>
          </p:cNvPr>
          <p:cNvSpPr txBox="1"/>
          <p:nvPr/>
        </p:nvSpPr>
        <p:spPr>
          <a:xfrm rot="5400000">
            <a:off x="2892562" y="3430678"/>
            <a:ext cx="86409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bg1"/>
                </a:solidFill>
                <a:cs typeface="Arial" pitchFamily="34" charset="0"/>
              </a:rPr>
              <a:t>Option</a:t>
            </a:r>
            <a:endParaRPr lang="ko-KR" altLang="en-US" sz="1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xmlns="" id="{1258464C-0785-42A1-BC6C-163E138711B3}"/>
              </a:ext>
            </a:extLst>
          </p:cNvPr>
          <p:cNvSpPr txBox="1"/>
          <p:nvPr/>
        </p:nvSpPr>
        <p:spPr>
          <a:xfrm rot="18900000">
            <a:off x="3732231" y="3294518"/>
            <a:ext cx="86409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bg1"/>
                </a:solidFill>
                <a:cs typeface="Arial" pitchFamily="34" charset="0"/>
              </a:rPr>
              <a:t>Option</a:t>
            </a:r>
            <a:endParaRPr lang="ko-KR" altLang="en-US" sz="1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xmlns="" id="{AB3C1DCE-2FF5-4A07-A49E-72855CD85C6B}"/>
              </a:ext>
            </a:extLst>
          </p:cNvPr>
          <p:cNvSpPr txBox="1"/>
          <p:nvPr/>
        </p:nvSpPr>
        <p:spPr>
          <a:xfrm>
            <a:off x="8874289" y="2668318"/>
            <a:ext cx="86409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bg1"/>
                </a:solidFill>
                <a:cs typeface="Arial" pitchFamily="34" charset="0"/>
              </a:rPr>
              <a:t>Option</a:t>
            </a:r>
            <a:endParaRPr lang="ko-KR" altLang="en-US" sz="1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xmlns="" id="{12C4963E-A802-4653-8A4D-6581D2E3015C}"/>
              </a:ext>
            </a:extLst>
          </p:cNvPr>
          <p:cNvSpPr txBox="1"/>
          <p:nvPr/>
        </p:nvSpPr>
        <p:spPr>
          <a:xfrm rot="2700000">
            <a:off x="8975043" y="3487582"/>
            <a:ext cx="86409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bg1"/>
                </a:solidFill>
                <a:cs typeface="Arial" pitchFamily="34" charset="0"/>
              </a:rPr>
              <a:t>Option</a:t>
            </a:r>
            <a:endParaRPr lang="ko-KR" altLang="en-US" sz="1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xmlns="" id="{2927137E-EA22-4717-A516-6A313131E8E1}"/>
              </a:ext>
            </a:extLst>
          </p:cNvPr>
          <p:cNvSpPr txBox="1"/>
          <p:nvPr/>
        </p:nvSpPr>
        <p:spPr>
          <a:xfrm rot="5400000">
            <a:off x="8437305" y="4151227"/>
            <a:ext cx="86409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bg1"/>
                </a:solidFill>
                <a:cs typeface="Arial" pitchFamily="34" charset="0"/>
              </a:rPr>
              <a:t>Option</a:t>
            </a:r>
            <a:endParaRPr lang="ko-KR" altLang="en-US" sz="1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xmlns="" id="{2B445249-58F0-4C2B-A245-D385DFEBCAA8}"/>
              </a:ext>
            </a:extLst>
          </p:cNvPr>
          <p:cNvSpPr txBox="1"/>
          <p:nvPr/>
        </p:nvSpPr>
        <p:spPr>
          <a:xfrm rot="7851716">
            <a:off x="7686285" y="4204694"/>
            <a:ext cx="86409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bg1"/>
                </a:solidFill>
                <a:cs typeface="Arial" pitchFamily="34" charset="0"/>
              </a:rPr>
              <a:t>Option</a:t>
            </a:r>
            <a:endParaRPr lang="ko-KR" altLang="en-US" sz="1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xmlns="" id="{29E91E27-B6DD-4F57-90D8-D5DF3853379B}"/>
              </a:ext>
            </a:extLst>
          </p:cNvPr>
          <p:cNvSpPr txBox="1"/>
          <p:nvPr/>
        </p:nvSpPr>
        <p:spPr>
          <a:xfrm rot="21378734">
            <a:off x="6988339" y="3777261"/>
            <a:ext cx="86409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bg1"/>
                </a:solidFill>
                <a:cs typeface="Arial" pitchFamily="34" charset="0"/>
              </a:rPr>
              <a:t>Option</a:t>
            </a:r>
            <a:endParaRPr lang="ko-KR" altLang="en-US" sz="1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xmlns="" id="{F1F7D278-BE13-4886-9ABC-064BD429E904}"/>
              </a:ext>
            </a:extLst>
          </p:cNvPr>
          <p:cNvSpPr txBox="1"/>
          <p:nvPr/>
        </p:nvSpPr>
        <p:spPr>
          <a:xfrm rot="2700000">
            <a:off x="6888316" y="2940786"/>
            <a:ext cx="86409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bg1"/>
                </a:solidFill>
                <a:cs typeface="Arial" pitchFamily="34" charset="0"/>
              </a:rPr>
              <a:t>Option</a:t>
            </a:r>
            <a:endParaRPr lang="ko-KR" altLang="en-US" sz="1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xmlns="" id="{1B7A46E7-08F6-45D4-9381-A428B87482BE}"/>
              </a:ext>
            </a:extLst>
          </p:cNvPr>
          <p:cNvSpPr txBox="1"/>
          <p:nvPr/>
        </p:nvSpPr>
        <p:spPr>
          <a:xfrm rot="5400000">
            <a:off x="7388727" y="2302871"/>
            <a:ext cx="86409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bg1"/>
                </a:solidFill>
                <a:cs typeface="Arial" pitchFamily="34" charset="0"/>
              </a:rPr>
              <a:t>Option</a:t>
            </a:r>
            <a:endParaRPr lang="ko-KR" altLang="en-US" sz="1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xmlns="" id="{40799AE9-F34F-447A-AC86-BB22A9BF2B88}"/>
              </a:ext>
            </a:extLst>
          </p:cNvPr>
          <p:cNvSpPr txBox="1"/>
          <p:nvPr/>
        </p:nvSpPr>
        <p:spPr>
          <a:xfrm rot="18900000">
            <a:off x="8228396" y="2166711"/>
            <a:ext cx="86409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bg1"/>
                </a:solidFill>
                <a:cs typeface="Arial" pitchFamily="34" charset="0"/>
              </a:rPr>
              <a:t>Option</a:t>
            </a:r>
            <a:endParaRPr lang="ko-KR" altLang="en-US" sz="1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41" name="Rectangle 41">
            <a:extLst>
              <a:ext uri="{FF2B5EF4-FFF2-40B4-BE49-F238E27FC236}">
                <a16:creationId xmlns:a16="http://schemas.microsoft.com/office/drawing/2014/main" xmlns="" id="{8BA80B8B-AA95-412B-B66A-5855AB4D5F33}"/>
              </a:ext>
            </a:extLst>
          </p:cNvPr>
          <p:cNvSpPr>
            <a:spLocks/>
          </p:cNvSpPr>
          <p:nvPr/>
        </p:nvSpPr>
        <p:spPr>
          <a:xfrm>
            <a:off x="3687437" y="4293562"/>
            <a:ext cx="417300" cy="417300"/>
          </a:xfrm>
          <a:custGeom>
            <a:avLst/>
            <a:gdLst/>
            <a:ahLst/>
            <a:cxnLst/>
            <a:rect l="l" t="t" r="r" b="b"/>
            <a:pathLst>
              <a:path w="3888423" h="3970014">
                <a:moveTo>
                  <a:pt x="1259577" y="2471243"/>
                </a:moveTo>
                <a:cubicBezTo>
                  <a:pt x="1293292" y="2471243"/>
                  <a:pt x="1320623" y="2543205"/>
                  <a:pt x="1320623" y="2631975"/>
                </a:cubicBezTo>
                <a:cubicBezTo>
                  <a:pt x="1320623" y="2720745"/>
                  <a:pt x="1293292" y="2792707"/>
                  <a:pt x="1259577" y="2792707"/>
                </a:cubicBezTo>
                <a:cubicBezTo>
                  <a:pt x="1225862" y="2792707"/>
                  <a:pt x="1198531" y="2720745"/>
                  <a:pt x="1198531" y="2631975"/>
                </a:cubicBezTo>
                <a:cubicBezTo>
                  <a:pt x="1198531" y="2543205"/>
                  <a:pt x="1225862" y="2471243"/>
                  <a:pt x="1259577" y="2471243"/>
                </a:cubicBezTo>
                <a:close/>
                <a:moveTo>
                  <a:pt x="1710471" y="2470362"/>
                </a:moveTo>
                <a:cubicBezTo>
                  <a:pt x="1741030" y="2470028"/>
                  <a:pt x="1768823" y="2488083"/>
                  <a:pt x="1781169" y="2516203"/>
                </a:cubicBezTo>
                <a:cubicBezTo>
                  <a:pt x="1793845" y="2545068"/>
                  <a:pt x="1787700" y="2578742"/>
                  <a:pt x="1765642" y="2601268"/>
                </a:cubicBezTo>
                <a:cubicBezTo>
                  <a:pt x="1750827" y="2616399"/>
                  <a:pt x="1730831" y="2624459"/>
                  <a:pt x="1710472" y="2623745"/>
                </a:cubicBezTo>
                <a:close/>
                <a:moveTo>
                  <a:pt x="2456093" y="2374056"/>
                </a:moveTo>
                <a:lnTo>
                  <a:pt x="2456093" y="2889893"/>
                </a:lnTo>
                <a:lnTo>
                  <a:pt x="2566690" y="2889893"/>
                </a:lnTo>
                <a:lnTo>
                  <a:pt x="2566690" y="2706284"/>
                </a:lnTo>
                <a:lnTo>
                  <a:pt x="2632197" y="2884955"/>
                </a:lnTo>
                <a:lnTo>
                  <a:pt x="2635843" y="2883618"/>
                </a:lnTo>
                <a:lnTo>
                  <a:pt x="2635843" y="2889893"/>
                </a:lnTo>
                <a:lnTo>
                  <a:pt x="2746439" y="2889893"/>
                </a:lnTo>
                <a:lnTo>
                  <a:pt x="2746439" y="2374056"/>
                </a:lnTo>
                <a:lnTo>
                  <a:pt x="2635843" y="2374056"/>
                </a:lnTo>
                <a:lnTo>
                  <a:pt x="2635843" y="2573614"/>
                </a:lnTo>
                <a:lnTo>
                  <a:pt x="2566690" y="2385000"/>
                </a:lnTo>
                <a:lnTo>
                  <a:pt x="2566690" y="2374056"/>
                </a:lnTo>
                <a:close/>
                <a:moveTo>
                  <a:pt x="2032426" y="2374056"/>
                </a:moveTo>
                <a:lnTo>
                  <a:pt x="2032426" y="2889895"/>
                </a:lnTo>
                <a:lnTo>
                  <a:pt x="2115405" y="2889895"/>
                </a:lnTo>
                <a:lnTo>
                  <a:pt x="2143023" y="2889895"/>
                </a:lnTo>
                <a:lnTo>
                  <a:pt x="2308949" y="2889895"/>
                </a:lnTo>
                <a:lnTo>
                  <a:pt x="2308949" y="2779299"/>
                </a:lnTo>
                <a:lnTo>
                  <a:pt x="2143023" y="2779299"/>
                </a:lnTo>
                <a:lnTo>
                  <a:pt x="2143023" y="2686401"/>
                </a:lnTo>
                <a:lnTo>
                  <a:pt x="2308949" y="2686401"/>
                </a:lnTo>
                <a:lnTo>
                  <a:pt x="2308949" y="2575804"/>
                </a:lnTo>
                <a:lnTo>
                  <a:pt x="2143023" y="2575804"/>
                </a:lnTo>
                <a:lnTo>
                  <a:pt x="2143023" y="2484653"/>
                </a:lnTo>
                <a:lnTo>
                  <a:pt x="2308949" y="2484653"/>
                </a:lnTo>
                <a:lnTo>
                  <a:pt x="2308949" y="2374056"/>
                </a:lnTo>
                <a:lnTo>
                  <a:pt x="2143023" y="2374056"/>
                </a:lnTo>
                <a:lnTo>
                  <a:pt x="2115405" y="2374056"/>
                </a:lnTo>
                <a:close/>
                <a:moveTo>
                  <a:pt x="1259577" y="2374056"/>
                </a:moveTo>
                <a:cubicBezTo>
                  <a:pt x="1172187" y="2374056"/>
                  <a:pt x="1101344" y="2489530"/>
                  <a:pt x="1101344" y="2631975"/>
                </a:cubicBezTo>
                <a:cubicBezTo>
                  <a:pt x="1101344" y="2774420"/>
                  <a:pt x="1172187" y="2889894"/>
                  <a:pt x="1259577" y="2889894"/>
                </a:cubicBezTo>
                <a:cubicBezTo>
                  <a:pt x="1346967" y="2889894"/>
                  <a:pt x="1417810" y="2774420"/>
                  <a:pt x="1417810" y="2631975"/>
                </a:cubicBezTo>
                <a:cubicBezTo>
                  <a:pt x="1417810" y="2489530"/>
                  <a:pt x="1346967" y="2374056"/>
                  <a:pt x="1259577" y="2374056"/>
                </a:cubicBezTo>
                <a:close/>
                <a:moveTo>
                  <a:pt x="1599876" y="2366688"/>
                </a:moveTo>
                <a:lnTo>
                  <a:pt x="1599875" y="2882524"/>
                </a:lnTo>
                <a:lnTo>
                  <a:pt x="1710472" y="2882525"/>
                </a:lnTo>
                <a:lnTo>
                  <a:pt x="1710472" y="2723975"/>
                </a:lnTo>
                <a:cubicBezTo>
                  <a:pt x="1757507" y="2725624"/>
                  <a:pt x="1803701" y="2707003"/>
                  <a:pt x="1837929" y="2672047"/>
                </a:cubicBezTo>
                <a:cubicBezTo>
                  <a:pt x="1888884" y="2620006"/>
                  <a:pt x="1903084" y="2542214"/>
                  <a:pt x="1873801" y="2475527"/>
                </a:cubicBezTo>
                <a:cubicBezTo>
                  <a:pt x="1845275" y="2410565"/>
                  <a:pt x="1781067" y="2368851"/>
                  <a:pt x="1710472" y="2369624"/>
                </a:cubicBezTo>
                <a:lnTo>
                  <a:pt x="1710471" y="2366688"/>
                </a:lnTo>
                <a:close/>
                <a:moveTo>
                  <a:pt x="920754" y="2169815"/>
                </a:moveTo>
                <a:lnTo>
                  <a:pt x="3008986" y="2169815"/>
                </a:lnTo>
                <a:lnTo>
                  <a:pt x="3008986" y="3105919"/>
                </a:lnTo>
                <a:lnTo>
                  <a:pt x="920754" y="3105919"/>
                </a:lnTo>
                <a:close/>
                <a:moveTo>
                  <a:pt x="632722" y="1985007"/>
                </a:moveTo>
                <a:lnTo>
                  <a:pt x="632722" y="3321943"/>
                </a:lnTo>
                <a:lnTo>
                  <a:pt x="3297018" y="3321943"/>
                </a:lnTo>
                <a:lnTo>
                  <a:pt x="3297018" y="1985007"/>
                </a:lnTo>
                <a:close/>
                <a:moveTo>
                  <a:pt x="2657019" y="761679"/>
                </a:moveTo>
                <a:lnTo>
                  <a:pt x="2760733" y="1606387"/>
                </a:lnTo>
                <a:lnTo>
                  <a:pt x="2761762" y="1614761"/>
                </a:lnTo>
                <a:lnTo>
                  <a:pt x="2762330" y="1614691"/>
                </a:lnTo>
                <a:cubicBezTo>
                  <a:pt x="2780335" y="1740615"/>
                  <a:pt x="2862522" y="1833408"/>
                  <a:pt x="2948897" y="1824230"/>
                </a:cubicBezTo>
                <a:cubicBezTo>
                  <a:pt x="3036464" y="1814924"/>
                  <a:pt x="3095979" y="1704243"/>
                  <a:pt x="3083047" y="1575312"/>
                </a:cubicBezTo>
                <a:lnTo>
                  <a:pt x="3083347" y="1575275"/>
                </a:lnTo>
                <a:lnTo>
                  <a:pt x="2983448" y="761679"/>
                </a:lnTo>
                <a:close/>
                <a:moveTo>
                  <a:pt x="2205921" y="761679"/>
                </a:moveTo>
                <a:lnTo>
                  <a:pt x="2264137" y="1594263"/>
                </a:lnTo>
                <a:cubicBezTo>
                  <a:pt x="2264333" y="1597068"/>
                  <a:pt x="2264530" y="1599874"/>
                  <a:pt x="2264726" y="1602679"/>
                </a:cubicBezTo>
                <a:lnTo>
                  <a:pt x="2265297" y="1602640"/>
                </a:lnTo>
                <a:cubicBezTo>
                  <a:pt x="2276686" y="1729333"/>
                  <a:pt x="2353905" y="1826300"/>
                  <a:pt x="2440641" y="1821655"/>
                </a:cubicBezTo>
                <a:cubicBezTo>
                  <a:pt x="2528577" y="1816945"/>
                  <a:pt x="2593802" y="1709530"/>
                  <a:pt x="2587636" y="1580099"/>
                </a:cubicBezTo>
                <a:lnTo>
                  <a:pt x="2587937" y="1580078"/>
                </a:lnTo>
                <a:lnTo>
                  <a:pt x="2530706" y="761679"/>
                </a:lnTo>
                <a:close/>
                <a:moveTo>
                  <a:pt x="1761700" y="761679"/>
                </a:moveTo>
                <a:cubicBezTo>
                  <a:pt x="1761699" y="1032443"/>
                  <a:pt x="1761699" y="1303208"/>
                  <a:pt x="1761698" y="1573972"/>
                </a:cubicBezTo>
                <a:lnTo>
                  <a:pt x="1761698" y="1582410"/>
                </a:lnTo>
                <a:lnTo>
                  <a:pt x="1762270" y="1582410"/>
                </a:lnTo>
                <a:cubicBezTo>
                  <a:pt x="1764795" y="1709590"/>
                  <a:pt x="1835062" y="1811707"/>
                  <a:pt x="1921910" y="1813122"/>
                </a:cubicBezTo>
                <a:cubicBezTo>
                  <a:pt x="2009960" y="1814558"/>
                  <a:pt x="2082519" y="1711955"/>
                  <a:pt x="2085398" y="1582410"/>
                </a:cubicBezTo>
                <a:lnTo>
                  <a:pt x="2085698" y="1582410"/>
                </a:lnTo>
                <a:cubicBezTo>
                  <a:pt x="2085698" y="1308834"/>
                  <a:pt x="2085698" y="1035256"/>
                  <a:pt x="2085696" y="761679"/>
                </a:cubicBezTo>
                <a:close/>
                <a:moveTo>
                  <a:pt x="3411320" y="761678"/>
                </a:moveTo>
                <a:lnTo>
                  <a:pt x="3078803" y="761679"/>
                </a:lnTo>
                <a:lnTo>
                  <a:pt x="3277545" y="1622538"/>
                </a:lnTo>
                <a:lnTo>
                  <a:pt x="3279443" y="1630759"/>
                </a:lnTo>
                <a:lnTo>
                  <a:pt x="3280000" y="1630631"/>
                </a:lnTo>
                <a:cubicBezTo>
                  <a:pt x="3311069" y="1753983"/>
                  <a:pt x="3402507" y="1837676"/>
                  <a:pt x="3487448" y="1819520"/>
                </a:cubicBezTo>
                <a:cubicBezTo>
                  <a:pt x="3573564" y="1801112"/>
                  <a:pt x="3621183" y="1684815"/>
                  <a:pt x="3594846" y="1557943"/>
                </a:cubicBezTo>
                <a:lnTo>
                  <a:pt x="3595140" y="1557876"/>
                </a:lnTo>
                <a:close/>
                <a:moveTo>
                  <a:pt x="1633002" y="761678"/>
                </a:moveTo>
                <a:lnTo>
                  <a:pt x="1308563" y="761679"/>
                </a:lnTo>
                <a:lnTo>
                  <a:pt x="1266057" y="1572672"/>
                </a:lnTo>
                <a:lnTo>
                  <a:pt x="1265616" y="1581099"/>
                </a:lnTo>
                <a:lnTo>
                  <a:pt x="1266187" y="1581128"/>
                </a:lnTo>
                <a:cubicBezTo>
                  <a:pt x="1262052" y="1708267"/>
                  <a:pt x="1326878" y="1813921"/>
                  <a:pt x="1413534" y="1819881"/>
                </a:cubicBezTo>
                <a:cubicBezTo>
                  <a:pt x="1501387" y="1825922"/>
                  <a:pt x="1579217" y="1727257"/>
                  <a:pt x="1588872" y="1598040"/>
                </a:cubicBezTo>
                <a:lnTo>
                  <a:pt x="1589172" y="1598055"/>
                </a:lnTo>
                <a:close/>
                <a:moveTo>
                  <a:pt x="863949" y="761678"/>
                </a:moveTo>
                <a:lnTo>
                  <a:pt x="765078" y="1566901"/>
                </a:lnTo>
                <a:lnTo>
                  <a:pt x="764050" y="1575275"/>
                </a:lnTo>
                <a:lnTo>
                  <a:pt x="764617" y="1575345"/>
                </a:lnTo>
                <a:cubicBezTo>
                  <a:pt x="751624" y="1701884"/>
                  <a:pt x="808922" y="1811803"/>
                  <a:pt x="894951" y="1823794"/>
                </a:cubicBezTo>
                <a:cubicBezTo>
                  <a:pt x="982168" y="1835949"/>
                  <a:pt x="1066691" y="1742953"/>
                  <a:pt x="1085336" y="1614724"/>
                </a:cubicBezTo>
                <a:lnTo>
                  <a:pt x="1085635" y="1614761"/>
                </a:lnTo>
                <a:lnTo>
                  <a:pt x="1190378" y="761679"/>
                </a:lnTo>
                <a:close/>
                <a:moveTo>
                  <a:pt x="295535" y="441623"/>
                </a:moveTo>
                <a:lnTo>
                  <a:pt x="3583899" y="441623"/>
                </a:lnTo>
                <a:cubicBezTo>
                  <a:pt x="3610412" y="441623"/>
                  <a:pt x="3631905" y="463116"/>
                  <a:pt x="3631905" y="489629"/>
                </a:cubicBezTo>
                <a:lnTo>
                  <a:pt x="3631905" y="655863"/>
                </a:lnTo>
                <a:lnTo>
                  <a:pt x="3884522" y="1666330"/>
                </a:lnTo>
                <a:cubicBezTo>
                  <a:pt x="3909974" y="1748325"/>
                  <a:pt x="3809191" y="1900953"/>
                  <a:pt x="3631905" y="1666330"/>
                </a:cubicBezTo>
                <a:lnTo>
                  <a:pt x="3631905" y="3970014"/>
                </a:lnTo>
                <a:lnTo>
                  <a:pt x="247529" y="3970014"/>
                </a:lnTo>
                <a:lnTo>
                  <a:pt x="247529" y="1768425"/>
                </a:lnTo>
                <a:cubicBezTo>
                  <a:pt x="263724" y="1795996"/>
                  <a:pt x="288366" y="1813812"/>
                  <a:pt x="317369" y="1820473"/>
                </a:cubicBezTo>
                <a:cubicBezTo>
                  <a:pt x="403196" y="1840184"/>
                  <a:pt x="495502" y="1754908"/>
                  <a:pt x="525251" y="1628793"/>
                </a:cubicBezTo>
                <a:lnTo>
                  <a:pt x="525545" y="1628855"/>
                </a:lnTo>
                <a:lnTo>
                  <a:pt x="709866" y="761679"/>
                </a:lnTo>
                <a:lnTo>
                  <a:pt x="378634" y="761679"/>
                </a:lnTo>
                <a:lnTo>
                  <a:pt x="210380" y="1553239"/>
                </a:lnTo>
                <a:lnTo>
                  <a:pt x="208625" y="1561492"/>
                </a:lnTo>
                <a:lnTo>
                  <a:pt x="209185" y="1561611"/>
                </a:lnTo>
                <a:cubicBezTo>
                  <a:pt x="202164" y="1598200"/>
                  <a:pt x="201274" y="1633895"/>
                  <a:pt x="207433" y="1666330"/>
                </a:cubicBezTo>
                <a:cubicBezTo>
                  <a:pt x="113985" y="1883037"/>
                  <a:pt x="-32319" y="1816968"/>
                  <a:pt x="6372" y="1666330"/>
                </a:cubicBezTo>
                <a:lnTo>
                  <a:pt x="249769" y="692744"/>
                </a:lnTo>
                <a:cubicBezTo>
                  <a:pt x="247993" y="689334"/>
                  <a:pt x="247529" y="685546"/>
                  <a:pt x="247529" y="681649"/>
                </a:cubicBezTo>
                <a:lnTo>
                  <a:pt x="247529" y="489629"/>
                </a:lnTo>
                <a:cubicBezTo>
                  <a:pt x="247529" y="463116"/>
                  <a:pt x="269022" y="441623"/>
                  <a:pt x="295535" y="441623"/>
                </a:cubicBezTo>
                <a:close/>
                <a:moveTo>
                  <a:pt x="307785" y="0"/>
                </a:moveTo>
                <a:lnTo>
                  <a:pt x="3571649" y="0"/>
                </a:lnTo>
                <a:cubicBezTo>
                  <a:pt x="3604927" y="0"/>
                  <a:pt x="3631905" y="26978"/>
                  <a:pt x="3631905" y="60256"/>
                </a:cubicBezTo>
                <a:lnTo>
                  <a:pt x="3631905" y="301273"/>
                </a:lnTo>
                <a:cubicBezTo>
                  <a:pt x="3631905" y="334551"/>
                  <a:pt x="3604927" y="361529"/>
                  <a:pt x="3571649" y="361529"/>
                </a:cubicBezTo>
                <a:lnTo>
                  <a:pt x="307785" y="361529"/>
                </a:lnTo>
                <a:cubicBezTo>
                  <a:pt x="274507" y="361529"/>
                  <a:pt x="247529" y="334551"/>
                  <a:pt x="247529" y="301273"/>
                </a:cubicBezTo>
                <a:lnTo>
                  <a:pt x="247529" y="60256"/>
                </a:lnTo>
                <a:cubicBezTo>
                  <a:pt x="247529" y="26978"/>
                  <a:pt x="274507" y="0"/>
                  <a:pt x="307785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1"/>
          </a:p>
        </p:txBody>
      </p:sp>
      <p:sp>
        <p:nvSpPr>
          <p:cNvPr id="42" name="Freeform: Shape 41">
            <a:extLst>
              <a:ext uri="{FF2B5EF4-FFF2-40B4-BE49-F238E27FC236}">
                <a16:creationId xmlns:a16="http://schemas.microsoft.com/office/drawing/2014/main" xmlns="" id="{7A3CB903-3C47-4E81-AA9C-4FCF86006CF5}"/>
              </a:ext>
            </a:extLst>
          </p:cNvPr>
          <p:cNvSpPr/>
          <p:nvPr/>
        </p:nvSpPr>
        <p:spPr>
          <a:xfrm>
            <a:off x="8155229" y="3106441"/>
            <a:ext cx="457975" cy="402553"/>
          </a:xfrm>
          <a:custGeom>
            <a:avLst/>
            <a:gdLst>
              <a:gd name="connsiteX0" fmla="*/ 1665898 w 2579663"/>
              <a:gd name="connsiteY0" fmla="*/ 1588710 h 2267484"/>
              <a:gd name="connsiteX1" fmla="*/ 1665898 w 2579663"/>
              <a:gd name="connsiteY1" fmla="*/ 1762636 h 2267484"/>
              <a:gd name="connsiteX2" fmla="*/ 1932127 w 2579663"/>
              <a:gd name="connsiteY2" fmla="*/ 1762636 h 2267484"/>
              <a:gd name="connsiteX3" fmla="*/ 1932127 w 2579663"/>
              <a:gd name="connsiteY3" fmla="*/ 1588710 h 2267484"/>
              <a:gd name="connsiteX4" fmla="*/ 1665898 w 2579663"/>
              <a:gd name="connsiteY4" fmla="*/ 1588710 h 2267484"/>
              <a:gd name="connsiteX5" fmla="*/ 321652 w 2579663"/>
              <a:gd name="connsiteY5" fmla="*/ 1588710 h 2267484"/>
              <a:gd name="connsiteX6" fmla="*/ 321652 w 2579663"/>
              <a:gd name="connsiteY6" fmla="*/ 1763039 h 2267484"/>
              <a:gd name="connsiteX7" fmla="*/ 588082 w 2579663"/>
              <a:gd name="connsiteY7" fmla="*/ 1763039 h 2267484"/>
              <a:gd name="connsiteX8" fmla="*/ 588082 w 2579663"/>
              <a:gd name="connsiteY8" fmla="*/ 1588710 h 2267484"/>
              <a:gd name="connsiteX9" fmla="*/ 321652 w 2579663"/>
              <a:gd name="connsiteY9" fmla="*/ 1588710 h 2267484"/>
              <a:gd name="connsiteX10" fmla="*/ 623754 w 2579663"/>
              <a:gd name="connsiteY10" fmla="*/ 1588509 h 2267484"/>
              <a:gd name="connsiteX11" fmla="*/ 623754 w 2579663"/>
              <a:gd name="connsiteY11" fmla="*/ 1763039 h 2267484"/>
              <a:gd name="connsiteX12" fmla="*/ 916788 w 2579663"/>
              <a:gd name="connsiteY12" fmla="*/ 1763039 h 2267484"/>
              <a:gd name="connsiteX13" fmla="*/ 916788 w 2579663"/>
              <a:gd name="connsiteY13" fmla="*/ 1588509 h 2267484"/>
              <a:gd name="connsiteX14" fmla="*/ 623754 w 2579663"/>
              <a:gd name="connsiteY14" fmla="*/ 1588509 h 2267484"/>
              <a:gd name="connsiteX15" fmla="*/ 1967598 w 2579663"/>
              <a:gd name="connsiteY15" fmla="*/ 1588307 h 2267484"/>
              <a:gd name="connsiteX16" fmla="*/ 1967598 w 2579663"/>
              <a:gd name="connsiteY16" fmla="*/ 1762636 h 2267484"/>
              <a:gd name="connsiteX17" fmla="*/ 2260430 w 2579663"/>
              <a:gd name="connsiteY17" fmla="*/ 1762636 h 2267484"/>
              <a:gd name="connsiteX18" fmla="*/ 2260430 w 2579663"/>
              <a:gd name="connsiteY18" fmla="*/ 1588307 h 2267484"/>
              <a:gd name="connsiteX19" fmla="*/ 1967598 w 2579663"/>
              <a:gd name="connsiteY19" fmla="*/ 1588307 h 2267484"/>
              <a:gd name="connsiteX20" fmla="*/ 1967396 w 2579663"/>
              <a:gd name="connsiteY20" fmla="*/ 1379112 h 2267484"/>
              <a:gd name="connsiteX21" fmla="*/ 1967396 w 2579663"/>
              <a:gd name="connsiteY21" fmla="*/ 1553038 h 2267484"/>
              <a:gd name="connsiteX22" fmla="*/ 2260631 w 2579663"/>
              <a:gd name="connsiteY22" fmla="*/ 1553038 h 2267484"/>
              <a:gd name="connsiteX23" fmla="*/ 2260631 w 2579663"/>
              <a:gd name="connsiteY23" fmla="*/ 1379112 h 2267484"/>
              <a:gd name="connsiteX24" fmla="*/ 1967396 w 2579663"/>
              <a:gd name="connsiteY24" fmla="*/ 1379112 h 2267484"/>
              <a:gd name="connsiteX25" fmla="*/ 623553 w 2579663"/>
              <a:gd name="connsiteY25" fmla="*/ 1379112 h 2267484"/>
              <a:gd name="connsiteX26" fmla="*/ 623553 w 2579663"/>
              <a:gd name="connsiteY26" fmla="*/ 1552837 h 2267484"/>
              <a:gd name="connsiteX27" fmla="*/ 916990 w 2579663"/>
              <a:gd name="connsiteY27" fmla="*/ 1552837 h 2267484"/>
              <a:gd name="connsiteX28" fmla="*/ 916990 w 2579663"/>
              <a:gd name="connsiteY28" fmla="*/ 1379112 h 2267484"/>
              <a:gd name="connsiteX29" fmla="*/ 623553 w 2579663"/>
              <a:gd name="connsiteY29" fmla="*/ 1379112 h 2267484"/>
              <a:gd name="connsiteX30" fmla="*/ 1665898 w 2579663"/>
              <a:gd name="connsiteY30" fmla="*/ 1378911 h 2267484"/>
              <a:gd name="connsiteX31" fmla="*/ 1665898 w 2579663"/>
              <a:gd name="connsiteY31" fmla="*/ 1553038 h 2267484"/>
              <a:gd name="connsiteX32" fmla="*/ 1931523 w 2579663"/>
              <a:gd name="connsiteY32" fmla="*/ 1553038 h 2267484"/>
              <a:gd name="connsiteX33" fmla="*/ 1931523 w 2579663"/>
              <a:gd name="connsiteY33" fmla="*/ 1378911 h 2267484"/>
              <a:gd name="connsiteX34" fmla="*/ 1665898 w 2579663"/>
              <a:gd name="connsiteY34" fmla="*/ 1378911 h 2267484"/>
              <a:gd name="connsiteX35" fmla="*/ 322055 w 2579663"/>
              <a:gd name="connsiteY35" fmla="*/ 1378911 h 2267484"/>
              <a:gd name="connsiteX36" fmla="*/ 322055 w 2579663"/>
              <a:gd name="connsiteY36" fmla="*/ 1552837 h 2267484"/>
              <a:gd name="connsiteX37" fmla="*/ 588082 w 2579663"/>
              <a:gd name="connsiteY37" fmla="*/ 1552837 h 2267484"/>
              <a:gd name="connsiteX38" fmla="*/ 588082 w 2579663"/>
              <a:gd name="connsiteY38" fmla="*/ 1378911 h 2267484"/>
              <a:gd name="connsiteX39" fmla="*/ 322055 w 2579663"/>
              <a:gd name="connsiteY39" fmla="*/ 1378911 h 2267484"/>
              <a:gd name="connsiteX40" fmla="*/ 1297087 w 2579663"/>
              <a:gd name="connsiteY40" fmla="*/ 1256377 h 2267484"/>
              <a:gd name="connsiteX41" fmla="*/ 2410574 w 2579663"/>
              <a:gd name="connsiteY41" fmla="*/ 1256377 h 2267484"/>
              <a:gd name="connsiteX42" fmla="*/ 2431131 w 2579663"/>
              <a:gd name="connsiteY42" fmla="*/ 1276934 h 2267484"/>
              <a:gd name="connsiteX43" fmla="*/ 2430526 w 2579663"/>
              <a:gd name="connsiteY43" fmla="*/ 2267283 h 2267484"/>
              <a:gd name="connsiteX44" fmla="*/ 1523613 w 2579663"/>
              <a:gd name="connsiteY44" fmla="*/ 2267283 h 2267484"/>
              <a:gd name="connsiteX45" fmla="*/ 1524017 w 2579663"/>
              <a:gd name="connsiteY45" fmla="*/ 2260229 h 2267484"/>
              <a:gd name="connsiteX46" fmla="*/ 1524017 w 2579663"/>
              <a:gd name="connsiteY46" fmla="*/ 1558278 h 2267484"/>
              <a:gd name="connsiteX47" fmla="*/ 1523613 w 2579663"/>
              <a:gd name="connsiteY47" fmla="*/ 1548806 h 2267484"/>
              <a:gd name="connsiteX48" fmla="*/ 1088497 w 2579663"/>
              <a:gd name="connsiteY48" fmla="*/ 1548806 h 2267484"/>
              <a:gd name="connsiteX49" fmla="*/ 1088497 w 2579663"/>
              <a:gd name="connsiteY49" fmla="*/ 1560294 h 2267484"/>
              <a:gd name="connsiteX50" fmla="*/ 1088497 w 2579663"/>
              <a:gd name="connsiteY50" fmla="*/ 1711446 h 2267484"/>
              <a:gd name="connsiteX51" fmla="*/ 1088295 w 2579663"/>
              <a:gd name="connsiteY51" fmla="*/ 2267484 h 2267484"/>
              <a:gd name="connsiteX52" fmla="*/ 141075 w 2579663"/>
              <a:gd name="connsiteY52" fmla="*/ 2267484 h 2267484"/>
              <a:gd name="connsiteX53" fmla="*/ 140672 w 2579663"/>
              <a:gd name="connsiteY53" fmla="*/ 2257407 h 2267484"/>
              <a:gd name="connsiteX54" fmla="*/ 140672 w 2579663"/>
              <a:gd name="connsiteY54" fmla="*/ 1267865 h 2267484"/>
              <a:gd name="connsiteX55" fmla="*/ 141277 w 2579663"/>
              <a:gd name="connsiteY55" fmla="*/ 1256578 h 2267484"/>
              <a:gd name="connsiteX56" fmla="*/ 156392 w 2579663"/>
              <a:gd name="connsiteY56" fmla="*/ 1256578 h 2267484"/>
              <a:gd name="connsiteX57" fmla="*/ 1297087 w 2579663"/>
              <a:gd name="connsiteY57" fmla="*/ 1256377 h 2267484"/>
              <a:gd name="connsiteX58" fmla="*/ 898449 w 2579663"/>
              <a:gd name="connsiteY58" fmla="*/ 687440 h 2267484"/>
              <a:gd name="connsiteX59" fmla="*/ 898449 w 2579663"/>
              <a:gd name="connsiteY59" fmla="*/ 953065 h 2267484"/>
              <a:gd name="connsiteX60" fmla="*/ 1262826 w 2579663"/>
              <a:gd name="connsiteY60" fmla="*/ 953065 h 2267484"/>
              <a:gd name="connsiteX61" fmla="*/ 1262826 w 2579663"/>
              <a:gd name="connsiteY61" fmla="*/ 687440 h 2267484"/>
              <a:gd name="connsiteX62" fmla="*/ 898449 w 2579663"/>
              <a:gd name="connsiteY62" fmla="*/ 687440 h 2267484"/>
              <a:gd name="connsiteX63" fmla="*/ 1312605 w 2579663"/>
              <a:gd name="connsiteY63" fmla="*/ 686835 h 2267484"/>
              <a:gd name="connsiteX64" fmla="*/ 1312605 w 2579663"/>
              <a:gd name="connsiteY64" fmla="*/ 952662 h 2267484"/>
              <a:gd name="connsiteX65" fmla="*/ 1676781 w 2579663"/>
              <a:gd name="connsiteY65" fmla="*/ 952662 h 2267484"/>
              <a:gd name="connsiteX66" fmla="*/ 1676781 w 2579663"/>
              <a:gd name="connsiteY66" fmla="*/ 686835 h 2267484"/>
              <a:gd name="connsiteX67" fmla="*/ 1312605 w 2579663"/>
              <a:gd name="connsiteY67" fmla="*/ 686835 h 2267484"/>
              <a:gd name="connsiteX68" fmla="*/ 1797300 w 2579663"/>
              <a:gd name="connsiteY68" fmla="*/ 491547 h 2267484"/>
              <a:gd name="connsiteX69" fmla="*/ 1797300 w 2579663"/>
              <a:gd name="connsiteY69" fmla="*/ 1012518 h 2267484"/>
              <a:gd name="connsiteX70" fmla="*/ 763016 w 2579663"/>
              <a:gd name="connsiteY70" fmla="*/ 1012518 h 2267484"/>
              <a:gd name="connsiteX71" fmla="*/ 763016 w 2579663"/>
              <a:gd name="connsiteY71" fmla="*/ 496384 h 2267484"/>
              <a:gd name="connsiteX72" fmla="*/ 739033 w 2579663"/>
              <a:gd name="connsiteY72" fmla="*/ 531854 h 2267484"/>
              <a:gd name="connsiteX73" fmla="*/ 739436 w 2579663"/>
              <a:gd name="connsiteY73" fmla="*/ 1033679 h 2267484"/>
              <a:gd name="connsiteX74" fmla="*/ 739436 w 2579663"/>
              <a:gd name="connsiteY74" fmla="*/ 1045167 h 2267484"/>
              <a:gd name="connsiteX75" fmla="*/ 1823298 w 2579663"/>
              <a:gd name="connsiteY75" fmla="*/ 1045167 h 2267484"/>
              <a:gd name="connsiteX76" fmla="*/ 1823903 w 2579663"/>
              <a:gd name="connsiteY76" fmla="*/ 1041539 h 2267484"/>
              <a:gd name="connsiteX77" fmla="*/ 1823903 w 2579663"/>
              <a:gd name="connsiteY77" fmla="*/ 518553 h 2267484"/>
              <a:gd name="connsiteX78" fmla="*/ 1821081 w 2579663"/>
              <a:gd name="connsiteY78" fmla="*/ 510491 h 2267484"/>
              <a:gd name="connsiteX79" fmla="*/ 1797300 w 2579663"/>
              <a:gd name="connsiteY79" fmla="*/ 491547 h 2267484"/>
              <a:gd name="connsiteX80" fmla="*/ 1312202 w 2579663"/>
              <a:gd name="connsiteY80" fmla="*/ 486508 h 2267484"/>
              <a:gd name="connsiteX81" fmla="*/ 1312202 w 2579663"/>
              <a:gd name="connsiteY81" fmla="*/ 660233 h 2267484"/>
              <a:gd name="connsiteX82" fmla="*/ 1676177 w 2579663"/>
              <a:gd name="connsiteY82" fmla="*/ 660233 h 2267484"/>
              <a:gd name="connsiteX83" fmla="*/ 1676177 w 2579663"/>
              <a:gd name="connsiteY83" fmla="*/ 486508 h 2267484"/>
              <a:gd name="connsiteX84" fmla="*/ 1312202 w 2579663"/>
              <a:gd name="connsiteY84" fmla="*/ 486508 h 2267484"/>
              <a:gd name="connsiteX85" fmla="*/ 898449 w 2579663"/>
              <a:gd name="connsiteY85" fmla="*/ 486105 h 2267484"/>
              <a:gd name="connsiteX86" fmla="*/ 898449 w 2579663"/>
              <a:gd name="connsiteY86" fmla="*/ 660434 h 2267484"/>
              <a:gd name="connsiteX87" fmla="*/ 1262624 w 2579663"/>
              <a:gd name="connsiteY87" fmla="*/ 660434 h 2267484"/>
              <a:gd name="connsiteX88" fmla="*/ 1262624 w 2579663"/>
              <a:gd name="connsiteY88" fmla="*/ 486105 h 2267484"/>
              <a:gd name="connsiteX89" fmla="*/ 898449 w 2579663"/>
              <a:gd name="connsiteY89" fmla="*/ 486105 h 2267484"/>
              <a:gd name="connsiteX90" fmla="*/ 1282375 w 2579663"/>
              <a:gd name="connsiteY90" fmla="*/ 30029 h 2267484"/>
              <a:gd name="connsiteX91" fmla="*/ 1329938 w 2579663"/>
              <a:gd name="connsiteY91" fmla="*/ 66104 h 2267484"/>
              <a:gd name="connsiteX92" fmla="*/ 1841033 w 2579663"/>
              <a:gd name="connsiteY92" fmla="*/ 453457 h 2267484"/>
              <a:gd name="connsiteX93" fmla="*/ 1856955 w 2579663"/>
              <a:gd name="connsiteY93" fmla="*/ 495780 h 2267484"/>
              <a:gd name="connsiteX94" fmla="*/ 1810400 w 2579663"/>
              <a:gd name="connsiteY94" fmla="*/ 460511 h 2267484"/>
              <a:gd name="connsiteX95" fmla="*/ 1294669 w 2579663"/>
              <a:gd name="connsiteY95" fmla="*/ 67515 h 2267484"/>
              <a:gd name="connsiteX96" fmla="*/ 1276732 w 2579663"/>
              <a:gd name="connsiteY96" fmla="*/ 67313 h 2267484"/>
              <a:gd name="connsiteX97" fmla="*/ 723314 w 2579663"/>
              <a:gd name="connsiteY97" fmla="*/ 488927 h 2267484"/>
              <a:gd name="connsiteX98" fmla="*/ 714446 w 2579663"/>
              <a:gd name="connsiteY98" fmla="*/ 495578 h 2267484"/>
              <a:gd name="connsiteX99" fmla="*/ 728756 w 2579663"/>
              <a:gd name="connsiteY99" fmla="*/ 454868 h 2267484"/>
              <a:gd name="connsiteX100" fmla="*/ 1277337 w 2579663"/>
              <a:gd name="connsiteY100" fmla="*/ 33657 h 2267484"/>
              <a:gd name="connsiteX101" fmla="*/ 1282375 w 2579663"/>
              <a:gd name="connsiteY101" fmla="*/ 30029 h 2267484"/>
              <a:gd name="connsiteX102" fmla="*/ 1282375 w 2579663"/>
              <a:gd name="connsiteY102" fmla="*/ 4232 h 2267484"/>
              <a:gd name="connsiteX103" fmla="*/ 1275321 w 2579663"/>
              <a:gd name="connsiteY103" fmla="*/ 9271 h 2267484"/>
              <a:gd name="connsiteX104" fmla="*/ 983900 w 2579663"/>
              <a:gd name="connsiteY104" fmla="*/ 231565 h 2267484"/>
              <a:gd name="connsiteX105" fmla="*/ 703563 w 2579663"/>
              <a:gd name="connsiteY105" fmla="*/ 445193 h 2267484"/>
              <a:gd name="connsiteX106" fmla="*/ 691874 w 2579663"/>
              <a:gd name="connsiteY106" fmla="*/ 465952 h 2267484"/>
              <a:gd name="connsiteX107" fmla="*/ 692277 w 2579663"/>
              <a:gd name="connsiteY107" fmla="*/ 527420 h 2267484"/>
              <a:gd name="connsiteX108" fmla="*/ 693688 w 2579663"/>
              <a:gd name="connsiteY108" fmla="*/ 539512 h 2267484"/>
              <a:gd name="connsiteX109" fmla="*/ 1286003 w 2579663"/>
              <a:gd name="connsiteY109" fmla="*/ 100365 h 2267484"/>
              <a:gd name="connsiteX110" fmla="*/ 1876907 w 2579663"/>
              <a:gd name="connsiteY110" fmla="*/ 544954 h 2267484"/>
              <a:gd name="connsiteX111" fmla="*/ 1877108 w 2579663"/>
              <a:gd name="connsiteY111" fmla="*/ 470385 h 2267484"/>
              <a:gd name="connsiteX112" fmla="*/ 1861590 w 2579663"/>
              <a:gd name="connsiteY112" fmla="*/ 438140 h 2267484"/>
              <a:gd name="connsiteX113" fmla="*/ 1373268 w 2579663"/>
              <a:gd name="connsiteY113" fmla="*/ 72351 h 2267484"/>
              <a:gd name="connsiteX114" fmla="*/ 1282375 w 2579663"/>
              <a:gd name="connsiteY114" fmla="*/ 4232 h 2267484"/>
              <a:gd name="connsiteX115" fmla="*/ 1281770 w 2579663"/>
              <a:gd name="connsiteY115" fmla="*/ 0 h 2267484"/>
              <a:gd name="connsiteX116" fmla="*/ 1283786 w 2579663"/>
              <a:gd name="connsiteY116" fmla="*/ 0 h 2267484"/>
              <a:gd name="connsiteX117" fmla="*/ 1290436 w 2579663"/>
              <a:gd name="connsiteY117" fmla="*/ 6046 h 2267484"/>
              <a:gd name="connsiteX118" fmla="*/ 1815438 w 2579663"/>
              <a:gd name="connsiteY118" fmla="*/ 400251 h 2267484"/>
              <a:gd name="connsiteX119" fmla="*/ 1847079 w 2579663"/>
              <a:gd name="connsiteY119" fmla="*/ 410731 h 2267484"/>
              <a:gd name="connsiteX120" fmla="*/ 2220929 w 2579663"/>
              <a:gd name="connsiteY120" fmla="*/ 409925 h 2267484"/>
              <a:gd name="connsiteX121" fmla="*/ 2247330 w 2579663"/>
              <a:gd name="connsiteY121" fmla="*/ 427458 h 2267484"/>
              <a:gd name="connsiteX122" fmla="*/ 2570393 w 2579663"/>
              <a:gd name="connsiteY122" fmla="*/ 1181405 h 2267484"/>
              <a:gd name="connsiteX123" fmla="*/ 2579663 w 2579663"/>
              <a:gd name="connsiteY123" fmla="*/ 1201156 h 2267484"/>
              <a:gd name="connsiteX124" fmla="*/ 2579663 w 2579663"/>
              <a:gd name="connsiteY124" fmla="*/ 1203171 h 2267484"/>
              <a:gd name="connsiteX125" fmla="*/ 2567773 w 2579663"/>
              <a:gd name="connsiteY125" fmla="*/ 1204179 h 2267484"/>
              <a:gd name="connsiteX126" fmla="*/ 11891 w 2579663"/>
              <a:gd name="connsiteY126" fmla="*/ 1204179 h 2267484"/>
              <a:gd name="connsiteX127" fmla="*/ 0 w 2579663"/>
              <a:gd name="connsiteY127" fmla="*/ 1203171 h 2267484"/>
              <a:gd name="connsiteX128" fmla="*/ 0 w 2579663"/>
              <a:gd name="connsiteY128" fmla="*/ 1201156 h 2267484"/>
              <a:gd name="connsiteX129" fmla="*/ 3426 w 2579663"/>
              <a:gd name="connsiteY129" fmla="*/ 1195311 h 2267484"/>
              <a:gd name="connsiteX130" fmla="*/ 332938 w 2579663"/>
              <a:gd name="connsiteY130" fmla="*/ 425846 h 2267484"/>
              <a:gd name="connsiteX131" fmla="*/ 357122 w 2579663"/>
              <a:gd name="connsiteY131" fmla="*/ 410126 h 2267484"/>
              <a:gd name="connsiteX132" fmla="*/ 723717 w 2579663"/>
              <a:gd name="connsiteY132" fmla="*/ 411134 h 2267484"/>
              <a:gd name="connsiteX133" fmla="*/ 758986 w 2579663"/>
              <a:gd name="connsiteY133" fmla="*/ 399243 h 2267484"/>
              <a:gd name="connsiteX134" fmla="*/ 1033478 w 2579663"/>
              <a:gd name="connsiteY134" fmla="*/ 189646 h 2267484"/>
              <a:gd name="connsiteX135" fmla="*/ 1281770 w 2579663"/>
              <a:gd name="connsiteY135" fmla="*/ 0 h 22674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</a:cxnLst>
            <a:rect l="l" t="t" r="r" b="b"/>
            <a:pathLst>
              <a:path w="2579663" h="2267484">
                <a:moveTo>
                  <a:pt x="1665898" y="1588710"/>
                </a:moveTo>
                <a:cubicBezTo>
                  <a:pt x="1665898" y="1647155"/>
                  <a:pt x="1665898" y="1704795"/>
                  <a:pt x="1665898" y="1762636"/>
                </a:cubicBezTo>
                <a:cubicBezTo>
                  <a:pt x="1754977" y="1762636"/>
                  <a:pt x="1843250" y="1762636"/>
                  <a:pt x="1932127" y="1762636"/>
                </a:cubicBezTo>
                <a:cubicBezTo>
                  <a:pt x="1932127" y="1704593"/>
                  <a:pt x="1932127" y="1647155"/>
                  <a:pt x="1932127" y="1588710"/>
                </a:cubicBezTo>
                <a:cubicBezTo>
                  <a:pt x="1843048" y="1588710"/>
                  <a:pt x="1754574" y="1588710"/>
                  <a:pt x="1665898" y="1588710"/>
                </a:cubicBezTo>
                <a:close/>
                <a:moveTo>
                  <a:pt x="321652" y="1588710"/>
                </a:moveTo>
                <a:cubicBezTo>
                  <a:pt x="321652" y="1646752"/>
                  <a:pt x="321652" y="1704190"/>
                  <a:pt x="321652" y="1763039"/>
                </a:cubicBezTo>
                <a:cubicBezTo>
                  <a:pt x="410731" y="1763039"/>
                  <a:pt x="499205" y="1763039"/>
                  <a:pt x="588082" y="1763039"/>
                </a:cubicBezTo>
                <a:cubicBezTo>
                  <a:pt x="588082" y="1704795"/>
                  <a:pt x="588082" y="1646954"/>
                  <a:pt x="588082" y="1588710"/>
                </a:cubicBezTo>
                <a:cubicBezTo>
                  <a:pt x="499205" y="1588710"/>
                  <a:pt x="410731" y="1588710"/>
                  <a:pt x="321652" y="1588710"/>
                </a:cubicBezTo>
                <a:close/>
                <a:moveTo>
                  <a:pt x="623754" y="1588509"/>
                </a:moveTo>
                <a:cubicBezTo>
                  <a:pt x="623754" y="1646752"/>
                  <a:pt x="623754" y="1704593"/>
                  <a:pt x="623754" y="1763039"/>
                </a:cubicBezTo>
                <a:cubicBezTo>
                  <a:pt x="721701" y="1763039"/>
                  <a:pt x="818841" y="1763039"/>
                  <a:pt x="916788" y="1763039"/>
                </a:cubicBezTo>
                <a:cubicBezTo>
                  <a:pt x="916788" y="1704392"/>
                  <a:pt x="916788" y="1646551"/>
                  <a:pt x="916788" y="1588509"/>
                </a:cubicBezTo>
                <a:cubicBezTo>
                  <a:pt x="818841" y="1588509"/>
                  <a:pt x="721701" y="1588509"/>
                  <a:pt x="623754" y="1588509"/>
                </a:cubicBezTo>
                <a:close/>
                <a:moveTo>
                  <a:pt x="1967598" y="1588307"/>
                </a:moveTo>
                <a:cubicBezTo>
                  <a:pt x="1967598" y="1647155"/>
                  <a:pt x="1967598" y="1704997"/>
                  <a:pt x="1967598" y="1762636"/>
                </a:cubicBezTo>
                <a:cubicBezTo>
                  <a:pt x="2065746" y="1762636"/>
                  <a:pt x="2163289" y="1762636"/>
                  <a:pt x="2260430" y="1762636"/>
                </a:cubicBezTo>
                <a:cubicBezTo>
                  <a:pt x="2260430" y="1703989"/>
                  <a:pt x="2260430" y="1646148"/>
                  <a:pt x="2260430" y="1588307"/>
                </a:cubicBezTo>
                <a:cubicBezTo>
                  <a:pt x="2162483" y="1588307"/>
                  <a:pt x="2065544" y="1588307"/>
                  <a:pt x="1967598" y="1588307"/>
                </a:cubicBezTo>
                <a:close/>
                <a:moveTo>
                  <a:pt x="1967396" y="1379112"/>
                </a:moveTo>
                <a:cubicBezTo>
                  <a:pt x="1967396" y="1437357"/>
                  <a:pt x="1967396" y="1494996"/>
                  <a:pt x="1967396" y="1553038"/>
                </a:cubicBezTo>
                <a:cubicBezTo>
                  <a:pt x="2065141" y="1553038"/>
                  <a:pt x="2162282" y="1553038"/>
                  <a:pt x="2260631" y="1553038"/>
                </a:cubicBezTo>
                <a:cubicBezTo>
                  <a:pt x="2260631" y="1494593"/>
                  <a:pt x="2260631" y="1436752"/>
                  <a:pt x="2260631" y="1379112"/>
                </a:cubicBezTo>
                <a:cubicBezTo>
                  <a:pt x="2162483" y="1379112"/>
                  <a:pt x="2064940" y="1379112"/>
                  <a:pt x="1967396" y="1379112"/>
                </a:cubicBezTo>
                <a:close/>
                <a:moveTo>
                  <a:pt x="623553" y="1379112"/>
                </a:moveTo>
                <a:cubicBezTo>
                  <a:pt x="623553" y="1437357"/>
                  <a:pt x="623553" y="1494996"/>
                  <a:pt x="623553" y="1552837"/>
                </a:cubicBezTo>
                <a:cubicBezTo>
                  <a:pt x="721701" y="1552837"/>
                  <a:pt x="819244" y="1552837"/>
                  <a:pt x="916990" y="1552837"/>
                </a:cubicBezTo>
                <a:cubicBezTo>
                  <a:pt x="916990" y="1494593"/>
                  <a:pt x="916990" y="1436953"/>
                  <a:pt x="916990" y="1379112"/>
                </a:cubicBezTo>
                <a:cubicBezTo>
                  <a:pt x="818841" y="1379112"/>
                  <a:pt x="721096" y="1379112"/>
                  <a:pt x="623553" y="1379112"/>
                </a:cubicBezTo>
                <a:close/>
                <a:moveTo>
                  <a:pt x="1665898" y="1378911"/>
                </a:moveTo>
                <a:cubicBezTo>
                  <a:pt x="1665898" y="1437155"/>
                  <a:pt x="1665898" y="1494794"/>
                  <a:pt x="1665898" y="1553038"/>
                </a:cubicBezTo>
                <a:cubicBezTo>
                  <a:pt x="1754977" y="1553038"/>
                  <a:pt x="1843250" y="1553038"/>
                  <a:pt x="1931523" y="1553038"/>
                </a:cubicBezTo>
                <a:cubicBezTo>
                  <a:pt x="1931523" y="1494593"/>
                  <a:pt x="1931523" y="1436752"/>
                  <a:pt x="1931523" y="1378911"/>
                </a:cubicBezTo>
                <a:cubicBezTo>
                  <a:pt x="1842645" y="1378911"/>
                  <a:pt x="1754574" y="1378911"/>
                  <a:pt x="1665898" y="1378911"/>
                </a:cubicBezTo>
                <a:close/>
                <a:moveTo>
                  <a:pt x="322055" y="1378911"/>
                </a:moveTo>
                <a:cubicBezTo>
                  <a:pt x="322055" y="1437357"/>
                  <a:pt x="322055" y="1494996"/>
                  <a:pt x="322055" y="1552837"/>
                </a:cubicBezTo>
                <a:cubicBezTo>
                  <a:pt x="411134" y="1552837"/>
                  <a:pt x="499407" y="1552837"/>
                  <a:pt x="588082" y="1552837"/>
                </a:cubicBezTo>
                <a:cubicBezTo>
                  <a:pt x="588082" y="1494593"/>
                  <a:pt x="588082" y="1436953"/>
                  <a:pt x="588082" y="1378911"/>
                </a:cubicBezTo>
                <a:cubicBezTo>
                  <a:pt x="499205" y="1378911"/>
                  <a:pt x="411134" y="1378911"/>
                  <a:pt x="322055" y="1378911"/>
                </a:cubicBezTo>
                <a:close/>
                <a:moveTo>
                  <a:pt x="1297087" y="1256377"/>
                </a:moveTo>
                <a:cubicBezTo>
                  <a:pt x="1668316" y="1256377"/>
                  <a:pt x="2039345" y="1256377"/>
                  <a:pt x="2410574" y="1256377"/>
                </a:cubicBezTo>
                <a:cubicBezTo>
                  <a:pt x="2431131" y="1256377"/>
                  <a:pt x="2431131" y="1256377"/>
                  <a:pt x="2431131" y="1276934"/>
                </a:cubicBezTo>
                <a:cubicBezTo>
                  <a:pt x="2430728" y="1607050"/>
                  <a:pt x="2430526" y="1937166"/>
                  <a:pt x="2430526" y="2267283"/>
                </a:cubicBezTo>
                <a:cubicBezTo>
                  <a:pt x="2128222" y="2267283"/>
                  <a:pt x="1825918" y="2267283"/>
                  <a:pt x="1523613" y="2267283"/>
                </a:cubicBezTo>
                <a:cubicBezTo>
                  <a:pt x="1523815" y="2264864"/>
                  <a:pt x="1524017" y="2262647"/>
                  <a:pt x="1524017" y="2260229"/>
                </a:cubicBezTo>
                <a:cubicBezTo>
                  <a:pt x="1524017" y="2026245"/>
                  <a:pt x="1524017" y="1792262"/>
                  <a:pt x="1524017" y="1558278"/>
                </a:cubicBezTo>
                <a:cubicBezTo>
                  <a:pt x="1524017" y="1555255"/>
                  <a:pt x="1523613" y="1552434"/>
                  <a:pt x="1523613" y="1548806"/>
                </a:cubicBezTo>
                <a:cubicBezTo>
                  <a:pt x="1378507" y="1548806"/>
                  <a:pt x="1234006" y="1548806"/>
                  <a:pt x="1088497" y="1548806"/>
                </a:cubicBezTo>
                <a:cubicBezTo>
                  <a:pt x="1088497" y="1553038"/>
                  <a:pt x="1088497" y="1556666"/>
                  <a:pt x="1088497" y="1560294"/>
                </a:cubicBezTo>
                <a:cubicBezTo>
                  <a:pt x="1088497" y="1610678"/>
                  <a:pt x="1088497" y="1661062"/>
                  <a:pt x="1088497" y="1711446"/>
                </a:cubicBezTo>
                <a:cubicBezTo>
                  <a:pt x="1088497" y="1896859"/>
                  <a:pt x="1088497" y="2082071"/>
                  <a:pt x="1088295" y="2267484"/>
                </a:cubicBezTo>
                <a:cubicBezTo>
                  <a:pt x="772488" y="2267484"/>
                  <a:pt x="456882" y="2267484"/>
                  <a:pt x="141075" y="2267484"/>
                </a:cubicBezTo>
                <a:cubicBezTo>
                  <a:pt x="140874" y="2264058"/>
                  <a:pt x="140672" y="2260833"/>
                  <a:pt x="140672" y="2257407"/>
                </a:cubicBezTo>
                <a:cubicBezTo>
                  <a:pt x="140672" y="1927492"/>
                  <a:pt x="140672" y="1597779"/>
                  <a:pt x="140672" y="1267865"/>
                </a:cubicBezTo>
                <a:cubicBezTo>
                  <a:pt x="140672" y="1264439"/>
                  <a:pt x="141075" y="1260811"/>
                  <a:pt x="141277" y="1256578"/>
                </a:cubicBezTo>
                <a:cubicBezTo>
                  <a:pt x="146920" y="1256578"/>
                  <a:pt x="151555" y="1256578"/>
                  <a:pt x="156392" y="1256578"/>
                </a:cubicBezTo>
                <a:cubicBezTo>
                  <a:pt x="536691" y="1256578"/>
                  <a:pt x="916788" y="1256377"/>
                  <a:pt x="1297087" y="1256377"/>
                </a:cubicBezTo>
                <a:close/>
                <a:moveTo>
                  <a:pt x="898449" y="687440"/>
                </a:moveTo>
                <a:cubicBezTo>
                  <a:pt x="898449" y="776519"/>
                  <a:pt x="898449" y="864590"/>
                  <a:pt x="898449" y="953065"/>
                </a:cubicBezTo>
                <a:cubicBezTo>
                  <a:pt x="1019975" y="953065"/>
                  <a:pt x="1140897" y="953065"/>
                  <a:pt x="1262826" y="953065"/>
                </a:cubicBezTo>
                <a:cubicBezTo>
                  <a:pt x="1262826" y="863986"/>
                  <a:pt x="1262826" y="775713"/>
                  <a:pt x="1262826" y="687440"/>
                </a:cubicBezTo>
                <a:cubicBezTo>
                  <a:pt x="1140897" y="687440"/>
                  <a:pt x="1019572" y="687440"/>
                  <a:pt x="898449" y="687440"/>
                </a:cubicBezTo>
                <a:close/>
                <a:moveTo>
                  <a:pt x="1312605" y="686835"/>
                </a:moveTo>
                <a:cubicBezTo>
                  <a:pt x="1312605" y="776116"/>
                  <a:pt x="1312605" y="864389"/>
                  <a:pt x="1312605" y="952662"/>
                </a:cubicBezTo>
                <a:cubicBezTo>
                  <a:pt x="1434535" y="952662"/>
                  <a:pt x="1555456" y="952662"/>
                  <a:pt x="1676781" y="952662"/>
                </a:cubicBezTo>
                <a:cubicBezTo>
                  <a:pt x="1676781" y="863784"/>
                  <a:pt x="1676781" y="775511"/>
                  <a:pt x="1676781" y="686835"/>
                </a:cubicBezTo>
                <a:cubicBezTo>
                  <a:pt x="1554449" y="686835"/>
                  <a:pt x="1433527" y="686835"/>
                  <a:pt x="1312605" y="686835"/>
                </a:cubicBezTo>
                <a:close/>
                <a:moveTo>
                  <a:pt x="1797300" y="491547"/>
                </a:moveTo>
                <a:cubicBezTo>
                  <a:pt x="1797300" y="667286"/>
                  <a:pt x="1797300" y="839801"/>
                  <a:pt x="1797300" y="1012518"/>
                </a:cubicBezTo>
                <a:cubicBezTo>
                  <a:pt x="1452472" y="1012518"/>
                  <a:pt x="1108449" y="1012518"/>
                  <a:pt x="763016" y="1012518"/>
                </a:cubicBezTo>
                <a:cubicBezTo>
                  <a:pt x="763016" y="840204"/>
                  <a:pt x="763016" y="668496"/>
                  <a:pt x="763016" y="496384"/>
                </a:cubicBezTo>
                <a:cubicBezTo>
                  <a:pt x="745079" y="502430"/>
                  <a:pt x="739033" y="513716"/>
                  <a:pt x="739033" y="531854"/>
                </a:cubicBezTo>
                <a:cubicBezTo>
                  <a:pt x="739638" y="699129"/>
                  <a:pt x="739436" y="866404"/>
                  <a:pt x="739436" y="1033679"/>
                </a:cubicBezTo>
                <a:cubicBezTo>
                  <a:pt x="739436" y="1037508"/>
                  <a:pt x="739436" y="1041539"/>
                  <a:pt x="739436" y="1045167"/>
                </a:cubicBezTo>
                <a:cubicBezTo>
                  <a:pt x="1101798" y="1045167"/>
                  <a:pt x="1462548" y="1045167"/>
                  <a:pt x="1823298" y="1045167"/>
                </a:cubicBezTo>
                <a:cubicBezTo>
                  <a:pt x="1823500" y="1043353"/>
                  <a:pt x="1823903" y="1042345"/>
                  <a:pt x="1823903" y="1041539"/>
                </a:cubicBezTo>
                <a:cubicBezTo>
                  <a:pt x="1823903" y="867210"/>
                  <a:pt x="1823903" y="692882"/>
                  <a:pt x="1823903" y="518553"/>
                </a:cubicBezTo>
                <a:cubicBezTo>
                  <a:pt x="1823903" y="515933"/>
                  <a:pt x="1822895" y="512104"/>
                  <a:pt x="1821081" y="510491"/>
                </a:cubicBezTo>
                <a:cubicBezTo>
                  <a:pt x="1814430" y="504445"/>
                  <a:pt x="1806974" y="499004"/>
                  <a:pt x="1797300" y="491547"/>
                </a:cubicBezTo>
                <a:close/>
                <a:moveTo>
                  <a:pt x="1312202" y="486508"/>
                </a:moveTo>
                <a:cubicBezTo>
                  <a:pt x="1312202" y="544752"/>
                  <a:pt x="1312202" y="602190"/>
                  <a:pt x="1312202" y="660233"/>
                </a:cubicBezTo>
                <a:cubicBezTo>
                  <a:pt x="1434333" y="660233"/>
                  <a:pt x="1555255" y="660233"/>
                  <a:pt x="1676177" y="660233"/>
                </a:cubicBezTo>
                <a:cubicBezTo>
                  <a:pt x="1676177" y="601787"/>
                  <a:pt x="1676177" y="543946"/>
                  <a:pt x="1676177" y="486508"/>
                </a:cubicBezTo>
                <a:cubicBezTo>
                  <a:pt x="1554449" y="486508"/>
                  <a:pt x="1433326" y="486508"/>
                  <a:pt x="1312202" y="486508"/>
                </a:cubicBezTo>
                <a:close/>
                <a:moveTo>
                  <a:pt x="898449" y="486105"/>
                </a:moveTo>
                <a:cubicBezTo>
                  <a:pt x="898449" y="544954"/>
                  <a:pt x="898449" y="602795"/>
                  <a:pt x="898449" y="660434"/>
                </a:cubicBezTo>
                <a:cubicBezTo>
                  <a:pt x="1020378" y="660434"/>
                  <a:pt x="1141501" y="660434"/>
                  <a:pt x="1262624" y="660434"/>
                </a:cubicBezTo>
                <a:cubicBezTo>
                  <a:pt x="1262624" y="601989"/>
                  <a:pt x="1262624" y="544148"/>
                  <a:pt x="1262624" y="486105"/>
                </a:cubicBezTo>
                <a:cubicBezTo>
                  <a:pt x="1140897" y="486105"/>
                  <a:pt x="1020176" y="486105"/>
                  <a:pt x="898449" y="486105"/>
                </a:cubicBezTo>
                <a:close/>
                <a:moveTo>
                  <a:pt x="1282375" y="30029"/>
                </a:moveTo>
                <a:cubicBezTo>
                  <a:pt x="1298095" y="41920"/>
                  <a:pt x="1314016" y="54012"/>
                  <a:pt x="1329938" y="66104"/>
                </a:cubicBezTo>
                <a:cubicBezTo>
                  <a:pt x="1500236" y="195289"/>
                  <a:pt x="1670332" y="324675"/>
                  <a:pt x="1841033" y="453457"/>
                </a:cubicBezTo>
                <a:cubicBezTo>
                  <a:pt x="1855947" y="464743"/>
                  <a:pt x="1861388" y="477037"/>
                  <a:pt x="1856955" y="495780"/>
                </a:cubicBezTo>
                <a:cubicBezTo>
                  <a:pt x="1841235" y="483889"/>
                  <a:pt x="1825717" y="472200"/>
                  <a:pt x="1810400" y="460511"/>
                </a:cubicBezTo>
                <a:cubicBezTo>
                  <a:pt x="1638489" y="329512"/>
                  <a:pt x="1466378" y="198715"/>
                  <a:pt x="1294669" y="67515"/>
                </a:cubicBezTo>
                <a:cubicBezTo>
                  <a:pt x="1288018" y="62477"/>
                  <a:pt x="1283786" y="62073"/>
                  <a:pt x="1276732" y="67313"/>
                </a:cubicBezTo>
                <a:cubicBezTo>
                  <a:pt x="1092327" y="207986"/>
                  <a:pt x="907921" y="348457"/>
                  <a:pt x="723314" y="488927"/>
                </a:cubicBezTo>
                <a:cubicBezTo>
                  <a:pt x="720694" y="490943"/>
                  <a:pt x="718074" y="492958"/>
                  <a:pt x="714446" y="495578"/>
                </a:cubicBezTo>
                <a:cubicBezTo>
                  <a:pt x="711020" y="478246"/>
                  <a:pt x="713842" y="466154"/>
                  <a:pt x="728756" y="454868"/>
                </a:cubicBezTo>
                <a:cubicBezTo>
                  <a:pt x="911952" y="314800"/>
                  <a:pt x="1094544" y="174128"/>
                  <a:pt x="1277337" y="33657"/>
                </a:cubicBezTo>
                <a:cubicBezTo>
                  <a:pt x="1278747" y="32649"/>
                  <a:pt x="1279957" y="31641"/>
                  <a:pt x="1282375" y="30029"/>
                </a:cubicBezTo>
                <a:close/>
                <a:moveTo>
                  <a:pt x="1282375" y="4232"/>
                </a:moveTo>
                <a:cubicBezTo>
                  <a:pt x="1279554" y="6248"/>
                  <a:pt x="1277337" y="7659"/>
                  <a:pt x="1275321" y="9271"/>
                </a:cubicBezTo>
                <a:cubicBezTo>
                  <a:pt x="1178181" y="83235"/>
                  <a:pt x="1081040" y="157400"/>
                  <a:pt x="983900" y="231565"/>
                </a:cubicBezTo>
                <a:cubicBezTo>
                  <a:pt x="890387" y="302707"/>
                  <a:pt x="797076" y="374051"/>
                  <a:pt x="703563" y="445193"/>
                </a:cubicBezTo>
                <a:cubicBezTo>
                  <a:pt x="696509" y="450635"/>
                  <a:pt x="691471" y="456278"/>
                  <a:pt x="691874" y="465952"/>
                </a:cubicBezTo>
                <a:cubicBezTo>
                  <a:pt x="692277" y="486508"/>
                  <a:pt x="692075" y="506864"/>
                  <a:pt x="692277" y="527420"/>
                </a:cubicBezTo>
                <a:cubicBezTo>
                  <a:pt x="692277" y="530846"/>
                  <a:pt x="693083" y="534273"/>
                  <a:pt x="693688" y="539512"/>
                </a:cubicBezTo>
                <a:cubicBezTo>
                  <a:pt x="895224" y="396623"/>
                  <a:pt x="1087893" y="245270"/>
                  <a:pt x="1286003" y="100365"/>
                </a:cubicBezTo>
                <a:cubicBezTo>
                  <a:pt x="1482097" y="248494"/>
                  <a:pt x="1676781" y="398236"/>
                  <a:pt x="1876907" y="544954"/>
                </a:cubicBezTo>
                <a:cubicBezTo>
                  <a:pt x="1876907" y="517948"/>
                  <a:pt x="1876101" y="494167"/>
                  <a:pt x="1877108" y="470385"/>
                </a:cubicBezTo>
                <a:cubicBezTo>
                  <a:pt x="1877713" y="456076"/>
                  <a:pt x="1873078" y="446806"/>
                  <a:pt x="1861590" y="438140"/>
                </a:cubicBezTo>
                <a:cubicBezTo>
                  <a:pt x="1698749" y="316412"/>
                  <a:pt x="1536109" y="194281"/>
                  <a:pt x="1373268" y="72351"/>
                </a:cubicBezTo>
                <a:cubicBezTo>
                  <a:pt x="1343037" y="49578"/>
                  <a:pt x="1312807" y="27006"/>
                  <a:pt x="1282375" y="4232"/>
                </a:cubicBezTo>
                <a:close/>
                <a:moveTo>
                  <a:pt x="1281770" y="0"/>
                </a:moveTo>
                <a:cubicBezTo>
                  <a:pt x="1282375" y="0"/>
                  <a:pt x="1283181" y="0"/>
                  <a:pt x="1283786" y="0"/>
                </a:cubicBezTo>
                <a:cubicBezTo>
                  <a:pt x="1286003" y="2015"/>
                  <a:pt x="1288018" y="4232"/>
                  <a:pt x="1290436" y="6046"/>
                </a:cubicBezTo>
                <a:cubicBezTo>
                  <a:pt x="1465370" y="137448"/>
                  <a:pt x="1640505" y="268849"/>
                  <a:pt x="1815438" y="400251"/>
                </a:cubicBezTo>
                <a:cubicBezTo>
                  <a:pt x="1825112" y="407506"/>
                  <a:pt x="1835189" y="410731"/>
                  <a:pt x="1847079" y="410731"/>
                </a:cubicBezTo>
                <a:cubicBezTo>
                  <a:pt x="1971629" y="410328"/>
                  <a:pt x="2096178" y="410529"/>
                  <a:pt x="2220929" y="409925"/>
                </a:cubicBezTo>
                <a:cubicBezTo>
                  <a:pt x="2234835" y="409925"/>
                  <a:pt x="2241889" y="414762"/>
                  <a:pt x="2247330" y="427458"/>
                </a:cubicBezTo>
                <a:cubicBezTo>
                  <a:pt x="2354749" y="678975"/>
                  <a:pt x="2462571" y="930090"/>
                  <a:pt x="2570393" y="1181405"/>
                </a:cubicBezTo>
                <a:cubicBezTo>
                  <a:pt x="2573214" y="1188056"/>
                  <a:pt x="2576640" y="1194505"/>
                  <a:pt x="2579663" y="1201156"/>
                </a:cubicBezTo>
                <a:cubicBezTo>
                  <a:pt x="2579663" y="1201760"/>
                  <a:pt x="2579663" y="1202566"/>
                  <a:pt x="2579663" y="1203171"/>
                </a:cubicBezTo>
                <a:cubicBezTo>
                  <a:pt x="2575632" y="1203574"/>
                  <a:pt x="2571803" y="1204179"/>
                  <a:pt x="2567773" y="1204179"/>
                </a:cubicBezTo>
                <a:cubicBezTo>
                  <a:pt x="1715879" y="1204179"/>
                  <a:pt x="863986" y="1204179"/>
                  <a:pt x="11891" y="1204179"/>
                </a:cubicBezTo>
                <a:cubicBezTo>
                  <a:pt x="7860" y="1204179"/>
                  <a:pt x="4031" y="1203574"/>
                  <a:pt x="0" y="1203171"/>
                </a:cubicBezTo>
                <a:cubicBezTo>
                  <a:pt x="0" y="1202566"/>
                  <a:pt x="0" y="1201760"/>
                  <a:pt x="0" y="1201156"/>
                </a:cubicBezTo>
                <a:cubicBezTo>
                  <a:pt x="1209" y="1199140"/>
                  <a:pt x="2620" y="1197327"/>
                  <a:pt x="3426" y="1195311"/>
                </a:cubicBezTo>
                <a:cubicBezTo>
                  <a:pt x="113465" y="938756"/>
                  <a:pt x="223302" y="682402"/>
                  <a:pt x="332938" y="425846"/>
                </a:cubicBezTo>
                <a:cubicBezTo>
                  <a:pt x="337976" y="414157"/>
                  <a:pt x="344425" y="409925"/>
                  <a:pt x="357122" y="410126"/>
                </a:cubicBezTo>
                <a:cubicBezTo>
                  <a:pt x="479253" y="410731"/>
                  <a:pt x="601586" y="410731"/>
                  <a:pt x="723717" y="411134"/>
                </a:cubicBezTo>
                <a:cubicBezTo>
                  <a:pt x="737220" y="411134"/>
                  <a:pt x="748304" y="407305"/>
                  <a:pt x="758986" y="399243"/>
                </a:cubicBezTo>
                <a:cubicBezTo>
                  <a:pt x="850281" y="329310"/>
                  <a:pt x="941980" y="259579"/>
                  <a:pt x="1033478" y="189646"/>
                </a:cubicBezTo>
                <a:cubicBezTo>
                  <a:pt x="1116309" y="126363"/>
                  <a:pt x="1199140" y="63081"/>
                  <a:pt x="1281770" y="0"/>
                </a:cubicBezTo>
                <a:close/>
              </a:path>
            </a:pathLst>
          </a:custGeom>
          <a:solidFill>
            <a:schemeClr val="accent4"/>
          </a:solidFill>
          <a:ln w="609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838368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99963FF5-C00C-4AE5-955F-DF27EF1FCC8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xmlns="" id="{D0649003-2556-4AE6-8E90-76B7595FFBCE}"/>
              </a:ext>
            </a:extLst>
          </p:cNvPr>
          <p:cNvGrpSpPr/>
          <p:nvPr/>
        </p:nvGrpSpPr>
        <p:grpSpPr>
          <a:xfrm>
            <a:off x="588571" y="5033716"/>
            <a:ext cx="3432957" cy="666977"/>
            <a:chOff x="569762" y="671266"/>
            <a:chExt cx="3432957" cy="666977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xmlns="" id="{766C2DC4-D0B7-4ADD-8BDB-92FE0E2D0F06}"/>
                </a:ext>
              </a:extLst>
            </p:cNvPr>
            <p:cNvSpPr/>
            <p:nvPr/>
          </p:nvSpPr>
          <p:spPr>
            <a:xfrm>
              <a:off x="569762" y="671266"/>
              <a:ext cx="1766836" cy="666975"/>
            </a:xfrm>
            <a:custGeom>
              <a:avLst/>
              <a:gdLst/>
              <a:ahLst/>
              <a:cxnLst/>
              <a:rect l="l" t="t" r="r" b="b"/>
              <a:pathLst>
                <a:path w="2354461" h="888801">
                  <a:moveTo>
                    <a:pt x="98422" y="739378"/>
                  </a:moveTo>
                  <a:cubicBezTo>
                    <a:pt x="55826" y="739378"/>
                    <a:pt x="34528" y="746664"/>
                    <a:pt x="34528" y="761237"/>
                  </a:cubicBezTo>
                  <a:cubicBezTo>
                    <a:pt x="34528" y="783574"/>
                    <a:pt x="90041" y="794742"/>
                    <a:pt x="201067" y="794742"/>
                  </a:cubicBezTo>
                  <a:cubicBezTo>
                    <a:pt x="265478" y="794742"/>
                    <a:pt x="320024" y="792940"/>
                    <a:pt x="364703" y="789338"/>
                  </a:cubicBezTo>
                  <a:cubicBezTo>
                    <a:pt x="234466" y="756031"/>
                    <a:pt x="145706" y="739378"/>
                    <a:pt x="98422" y="739378"/>
                  </a:cubicBezTo>
                  <a:close/>
                  <a:moveTo>
                    <a:pt x="1840064" y="521493"/>
                  </a:moveTo>
                  <a:cubicBezTo>
                    <a:pt x="1808321" y="521493"/>
                    <a:pt x="1764475" y="555178"/>
                    <a:pt x="1708528" y="622548"/>
                  </a:cubicBezTo>
                  <a:cubicBezTo>
                    <a:pt x="1652581" y="689917"/>
                    <a:pt x="1624608" y="743809"/>
                    <a:pt x="1624608" y="784222"/>
                  </a:cubicBezTo>
                  <a:cubicBezTo>
                    <a:pt x="1624608" y="801554"/>
                    <a:pt x="1631711" y="810220"/>
                    <a:pt x="1645918" y="810220"/>
                  </a:cubicBezTo>
                  <a:cubicBezTo>
                    <a:pt x="1668683" y="810220"/>
                    <a:pt x="1711908" y="767323"/>
                    <a:pt x="1775594" y="681530"/>
                  </a:cubicBezTo>
                  <a:cubicBezTo>
                    <a:pt x="1828130" y="610459"/>
                    <a:pt x="1854398" y="562669"/>
                    <a:pt x="1854398" y="538162"/>
                  </a:cubicBezTo>
                  <a:cubicBezTo>
                    <a:pt x="1854398" y="527050"/>
                    <a:pt x="1849620" y="521493"/>
                    <a:pt x="1840064" y="521493"/>
                  </a:cubicBezTo>
                  <a:close/>
                  <a:moveTo>
                    <a:pt x="1158106" y="520303"/>
                  </a:moveTo>
                  <a:cubicBezTo>
                    <a:pt x="1126970" y="520303"/>
                    <a:pt x="1086902" y="552786"/>
                    <a:pt x="1037904" y="617753"/>
                  </a:cubicBezTo>
                  <a:cubicBezTo>
                    <a:pt x="988905" y="682719"/>
                    <a:pt x="964406" y="737037"/>
                    <a:pt x="964406" y="780706"/>
                  </a:cubicBezTo>
                  <a:cubicBezTo>
                    <a:pt x="964406" y="785426"/>
                    <a:pt x="964949" y="789557"/>
                    <a:pt x="966034" y="793097"/>
                  </a:cubicBezTo>
                  <a:lnTo>
                    <a:pt x="966062" y="793146"/>
                  </a:lnTo>
                  <a:lnTo>
                    <a:pt x="971624" y="792128"/>
                  </a:lnTo>
                  <a:cubicBezTo>
                    <a:pt x="978818" y="794993"/>
                    <a:pt x="983434" y="799470"/>
                    <a:pt x="985475" y="805560"/>
                  </a:cubicBezTo>
                  <a:lnTo>
                    <a:pt x="984268" y="808068"/>
                  </a:lnTo>
                  <a:lnTo>
                    <a:pt x="990460" y="809029"/>
                  </a:lnTo>
                  <a:cubicBezTo>
                    <a:pt x="1028480" y="809029"/>
                    <a:pt x="1070462" y="778755"/>
                    <a:pt x="1116406" y="718207"/>
                  </a:cubicBezTo>
                  <a:cubicBezTo>
                    <a:pt x="1105114" y="708335"/>
                    <a:pt x="1099468" y="695151"/>
                    <a:pt x="1099468" y="678656"/>
                  </a:cubicBezTo>
                  <a:cubicBezTo>
                    <a:pt x="1099468" y="656877"/>
                    <a:pt x="1108039" y="634580"/>
                    <a:pt x="1125182" y="611762"/>
                  </a:cubicBezTo>
                  <a:cubicBezTo>
                    <a:pt x="1142326" y="588945"/>
                    <a:pt x="1160115" y="577537"/>
                    <a:pt x="1178551" y="577537"/>
                  </a:cubicBezTo>
                  <a:lnTo>
                    <a:pt x="1191558" y="580412"/>
                  </a:lnTo>
                  <a:lnTo>
                    <a:pt x="1190120" y="575158"/>
                  </a:lnTo>
                  <a:cubicBezTo>
                    <a:pt x="1189266" y="569563"/>
                    <a:pt x="1188839" y="563054"/>
                    <a:pt x="1188839" y="555631"/>
                  </a:cubicBezTo>
                  <a:cubicBezTo>
                    <a:pt x="1188839" y="532079"/>
                    <a:pt x="1178595" y="520303"/>
                    <a:pt x="1158106" y="520303"/>
                  </a:cubicBezTo>
                  <a:close/>
                  <a:moveTo>
                    <a:pt x="1123643" y="78581"/>
                  </a:moveTo>
                  <a:cubicBezTo>
                    <a:pt x="1098789" y="78581"/>
                    <a:pt x="1062450" y="106592"/>
                    <a:pt x="1014626" y="162613"/>
                  </a:cubicBezTo>
                  <a:cubicBezTo>
                    <a:pt x="970722" y="214188"/>
                    <a:pt x="921996" y="292624"/>
                    <a:pt x="868449" y="397920"/>
                  </a:cubicBezTo>
                  <a:cubicBezTo>
                    <a:pt x="921048" y="346084"/>
                    <a:pt x="977078" y="285362"/>
                    <a:pt x="1036541" y="215754"/>
                  </a:cubicBezTo>
                  <a:cubicBezTo>
                    <a:pt x="1096004" y="146146"/>
                    <a:pt x="1125736" y="100732"/>
                    <a:pt x="1125736" y="79511"/>
                  </a:cubicBezTo>
                  <a:cubicBezTo>
                    <a:pt x="1125736" y="78891"/>
                    <a:pt x="1125038" y="78581"/>
                    <a:pt x="1123643" y="78581"/>
                  </a:cubicBezTo>
                  <a:close/>
                  <a:moveTo>
                    <a:pt x="632566" y="0"/>
                  </a:moveTo>
                  <a:cubicBezTo>
                    <a:pt x="686987" y="0"/>
                    <a:pt x="730797" y="14366"/>
                    <a:pt x="763995" y="43099"/>
                  </a:cubicBezTo>
                  <a:cubicBezTo>
                    <a:pt x="797193" y="71833"/>
                    <a:pt x="813792" y="110436"/>
                    <a:pt x="813792" y="158911"/>
                  </a:cubicBezTo>
                  <a:cubicBezTo>
                    <a:pt x="813792" y="241591"/>
                    <a:pt x="775315" y="326760"/>
                    <a:pt x="698362" y="414416"/>
                  </a:cubicBezTo>
                  <a:cubicBezTo>
                    <a:pt x="621408" y="502073"/>
                    <a:pt x="546100" y="545901"/>
                    <a:pt x="472436" y="545901"/>
                  </a:cubicBezTo>
                  <a:cubicBezTo>
                    <a:pt x="439558" y="545901"/>
                    <a:pt x="411733" y="535505"/>
                    <a:pt x="388962" y="514712"/>
                  </a:cubicBezTo>
                  <a:cubicBezTo>
                    <a:pt x="366191" y="493920"/>
                    <a:pt x="354806" y="468067"/>
                    <a:pt x="354806" y="437154"/>
                  </a:cubicBezTo>
                  <a:cubicBezTo>
                    <a:pt x="354806" y="413261"/>
                    <a:pt x="362410" y="392373"/>
                    <a:pt x="377619" y="374488"/>
                  </a:cubicBezTo>
                  <a:cubicBezTo>
                    <a:pt x="392827" y="356604"/>
                    <a:pt x="411231" y="347662"/>
                    <a:pt x="432829" y="347662"/>
                  </a:cubicBezTo>
                  <a:cubicBezTo>
                    <a:pt x="465348" y="347662"/>
                    <a:pt x="481608" y="363475"/>
                    <a:pt x="481608" y="395101"/>
                  </a:cubicBezTo>
                  <a:cubicBezTo>
                    <a:pt x="481608" y="410889"/>
                    <a:pt x="475768" y="424977"/>
                    <a:pt x="464088" y="437364"/>
                  </a:cubicBezTo>
                  <a:cubicBezTo>
                    <a:pt x="452408" y="449751"/>
                    <a:pt x="438903" y="455944"/>
                    <a:pt x="423574" y="455944"/>
                  </a:cubicBezTo>
                  <a:cubicBezTo>
                    <a:pt x="416822" y="455944"/>
                    <a:pt x="410939" y="455142"/>
                    <a:pt x="405925" y="453538"/>
                  </a:cubicBezTo>
                  <a:lnTo>
                    <a:pt x="393629" y="446404"/>
                  </a:lnTo>
                  <a:lnTo>
                    <a:pt x="397659" y="466110"/>
                  </a:lnTo>
                  <a:cubicBezTo>
                    <a:pt x="401622" y="474899"/>
                    <a:pt x="407566" y="482792"/>
                    <a:pt x="415491" y="489788"/>
                  </a:cubicBezTo>
                  <a:cubicBezTo>
                    <a:pt x="431341" y="503781"/>
                    <a:pt x="451535" y="510778"/>
                    <a:pt x="476073" y="510778"/>
                  </a:cubicBezTo>
                  <a:cubicBezTo>
                    <a:pt x="536652" y="510778"/>
                    <a:pt x="602131" y="470163"/>
                    <a:pt x="672508" y="388934"/>
                  </a:cubicBezTo>
                  <a:cubicBezTo>
                    <a:pt x="742885" y="307705"/>
                    <a:pt x="778073" y="231449"/>
                    <a:pt x="778073" y="160167"/>
                  </a:cubicBezTo>
                  <a:cubicBezTo>
                    <a:pt x="778073" y="123636"/>
                    <a:pt x="765542" y="93563"/>
                    <a:pt x="740480" y="69949"/>
                  </a:cubicBezTo>
                  <a:cubicBezTo>
                    <a:pt x="715418" y="46335"/>
                    <a:pt x="683106" y="34528"/>
                    <a:pt x="643542" y="34528"/>
                  </a:cubicBezTo>
                  <a:cubicBezTo>
                    <a:pt x="544323" y="34528"/>
                    <a:pt x="448675" y="84843"/>
                    <a:pt x="356597" y="185472"/>
                  </a:cubicBezTo>
                  <a:cubicBezTo>
                    <a:pt x="264519" y="286102"/>
                    <a:pt x="218480" y="390717"/>
                    <a:pt x="218480" y="499318"/>
                  </a:cubicBezTo>
                  <a:cubicBezTo>
                    <a:pt x="218480" y="548549"/>
                    <a:pt x="233993" y="586976"/>
                    <a:pt x="265021" y="614599"/>
                  </a:cubicBezTo>
                  <a:cubicBezTo>
                    <a:pt x="296048" y="642223"/>
                    <a:pt x="339378" y="656034"/>
                    <a:pt x="395008" y="656034"/>
                  </a:cubicBezTo>
                  <a:cubicBezTo>
                    <a:pt x="443712" y="656034"/>
                    <a:pt x="492438" y="643881"/>
                    <a:pt x="541185" y="619576"/>
                  </a:cubicBezTo>
                  <a:cubicBezTo>
                    <a:pt x="589933" y="595270"/>
                    <a:pt x="649991" y="552909"/>
                    <a:pt x="721361" y="492491"/>
                  </a:cubicBezTo>
                  <a:cubicBezTo>
                    <a:pt x="782293" y="390376"/>
                    <a:pt x="826399" y="319717"/>
                    <a:pt x="853678" y="280513"/>
                  </a:cubicBezTo>
                  <a:cubicBezTo>
                    <a:pt x="880672" y="241594"/>
                    <a:pt x="912753" y="202564"/>
                    <a:pt x="949923" y="163422"/>
                  </a:cubicBezTo>
                  <a:cubicBezTo>
                    <a:pt x="1024269" y="85430"/>
                    <a:pt x="1082238" y="46434"/>
                    <a:pt x="1123829" y="46434"/>
                  </a:cubicBezTo>
                  <a:cubicBezTo>
                    <a:pt x="1148119" y="46434"/>
                    <a:pt x="1160264" y="57410"/>
                    <a:pt x="1160264" y="79362"/>
                  </a:cubicBezTo>
                  <a:cubicBezTo>
                    <a:pt x="1160264" y="109791"/>
                    <a:pt x="1125682" y="165053"/>
                    <a:pt x="1056517" y="245148"/>
                  </a:cubicBezTo>
                  <a:cubicBezTo>
                    <a:pt x="987352" y="325242"/>
                    <a:pt x="921172" y="388469"/>
                    <a:pt x="857975" y="434829"/>
                  </a:cubicBezTo>
                  <a:cubicBezTo>
                    <a:pt x="809464" y="541160"/>
                    <a:pt x="758692" y="619443"/>
                    <a:pt x="705659" y="669675"/>
                  </a:cubicBezTo>
                  <a:cubicBezTo>
                    <a:pt x="652627" y="719908"/>
                    <a:pt x="584067" y="752884"/>
                    <a:pt x="499979" y="768604"/>
                  </a:cubicBezTo>
                  <a:cubicBezTo>
                    <a:pt x="647740" y="801917"/>
                    <a:pt x="736719" y="821943"/>
                    <a:pt x="766916" y="828684"/>
                  </a:cubicBezTo>
                  <a:cubicBezTo>
                    <a:pt x="797113" y="835425"/>
                    <a:pt x="825922" y="838795"/>
                    <a:pt x="853343" y="838795"/>
                  </a:cubicBezTo>
                  <a:cubicBezTo>
                    <a:pt x="872086" y="838795"/>
                    <a:pt x="890022" y="835334"/>
                    <a:pt x="907149" y="828412"/>
                  </a:cubicBezTo>
                  <a:lnTo>
                    <a:pt x="928291" y="817474"/>
                  </a:lnTo>
                  <a:lnTo>
                    <a:pt x="920948" y="810397"/>
                  </a:lnTo>
                  <a:cubicBezTo>
                    <a:pt x="902295" y="788686"/>
                    <a:pt x="892969" y="762883"/>
                    <a:pt x="892969" y="732988"/>
                  </a:cubicBezTo>
                  <a:cubicBezTo>
                    <a:pt x="892969" y="668979"/>
                    <a:pt x="932284" y="615156"/>
                    <a:pt x="1010915" y="571518"/>
                  </a:cubicBezTo>
                  <a:cubicBezTo>
                    <a:pt x="1071513" y="516340"/>
                    <a:pt x="1121026" y="488751"/>
                    <a:pt x="1159455" y="488751"/>
                  </a:cubicBezTo>
                  <a:cubicBezTo>
                    <a:pt x="1201269" y="488751"/>
                    <a:pt x="1222176" y="510592"/>
                    <a:pt x="1222176" y="554273"/>
                  </a:cubicBezTo>
                  <a:cubicBezTo>
                    <a:pt x="1222176" y="601532"/>
                    <a:pt x="1198637" y="654295"/>
                    <a:pt x="1151558" y="712561"/>
                  </a:cubicBezTo>
                  <a:cubicBezTo>
                    <a:pt x="1153108" y="711389"/>
                    <a:pt x="1157694" y="710803"/>
                    <a:pt x="1165315" y="710803"/>
                  </a:cubicBezTo>
                  <a:cubicBezTo>
                    <a:pt x="1180377" y="710803"/>
                    <a:pt x="1198762" y="703242"/>
                    <a:pt x="1220470" y="688120"/>
                  </a:cubicBezTo>
                  <a:cubicBezTo>
                    <a:pt x="1242177" y="672999"/>
                    <a:pt x="1260264" y="654273"/>
                    <a:pt x="1274731" y="631943"/>
                  </a:cubicBezTo>
                  <a:cubicBezTo>
                    <a:pt x="1281298" y="623627"/>
                    <a:pt x="1287493" y="619469"/>
                    <a:pt x="1293316" y="619469"/>
                  </a:cubicBezTo>
                  <a:lnTo>
                    <a:pt x="1294724" y="619919"/>
                  </a:lnTo>
                  <a:lnTo>
                    <a:pt x="1296460" y="617306"/>
                  </a:lnTo>
                  <a:cubicBezTo>
                    <a:pt x="1324155" y="580679"/>
                    <a:pt x="1361173" y="549281"/>
                    <a:pt x="1407514" y="523112"/>
                  </a:cubicBezTo>
                  <a:cubicBezTo>
                    <a:pt x="1447226" y="500205"/>
                    <a:pt x="1479978" y="488751"/>
                    <a:pt x="1505768" y="488751"/>
                  </a:cubicBezTo>
                  <a:cubicBezTo>
                    <a:pt x="1542926" y="488751"/>
                    <a:pt x="1561505" y="509826"/>
                    <a:pt x="1561505" y="551975"/>
                  </a:cubicBezTo>
                  <a:cubicBezTo>
                    <a:pt x="1561505" y="581158"/>
                    <a:pt x="1551482" y="610559"/>
                    <a:pt x="1531437" y="640179"/>
                  </a:cubicBezTo>
                  <a:cubicBezTo>
                    <a:pt x="1511391" y="669799"/>
                    <a:pt x="1490114" y="684609"/>
                    <a:pt x="1467603" y="684609"/>
                  </a:cubicBezTo>
                  <a:cubicBezTo>
                    <a:pt x="1442098" y="684609"/>
                    <a:pt x="1429345" y="671903"/>
                    <a:pt x="1429345" y="646490"/>
                  </a:cubicBezTo>
                  <a:cubicBezTo>
                    <a:pt x="1429345" y="620948"/>
                    <a:pt x="1449437" y="598382"/>
                    <a:pt x="1489621" y="578792"/>
                  </a:cubicBezTo>
                  <a:cubicBezTo>
                    <a:pt x="1512937" y="567333"/>
                    <a:pt x="1524595" y="553002"/>
                    <a:pt x="1524595" y="535800"/>
                  </a:cubicBezTo>
                  <a:cubicBezTo>
                    <a:pt x="1524595" y="526262"/>
                    <a:pt x="1519023" y="521493"/>
                    <a:pt x="1507880" y="521493"/>
                  </a:cubicBezTo>
                  <a:cubicBezTo>
                    <a:pt x="1479826" y="521493"/>
                    <a:pt x="1443253" y="552182"/>
                    <a:pt x="1398161" y="613558"/>
                  </a:cubicBezTo>
                  <a:cubicBezTo>
                    <a:pt x="1353069" y="674934"/>
                    <a:pt x="1330523" y="726185"/>
                    <a:pt x="1330523" y="767311"/>
                  </a:cubicBezTo>
                  <a:cubicBezTo>
                    <a:pt x="1330523" y="795917"/>
                    <a:pt x="1343474" y="810220"/>
                    <a:pt x="1369377" y="810220"/>
                  </a:cubicBezTo>
                  <a:cubicBezTo>
                    <a:pt x="1419185" y="810220"/>
                    <a:pt x="1489301" y="750667"/>
                    <a:pt x="1579727" y="631561"/>
                  </a:cubicBezTo>
                  <a:cubicBezTo>
                    <a:pt x="1586275" y="623518"/>
                    <a:pt x="1593078" y="619497"/>
                    <a:pt x="1600135" y="619497"/>
                  </a:cubicBezTo>
                  <a:lnTo>
                    <a:pt x="1603939" y="621579"/>
                  </a:lnTo>
                  <a:lnTo>
                    <a:pt x="1624707" y="599628"/>
                  </a:lnTo>
                  <a:cubicBezTo>
                    <a:pt x="1651893" y="574203"/>
                    <a:pt x="1687234" y="550087"/>
                    <a:pt x="1730732" y="527279"/>
                  </a:cubicBezTo>
                  <a:cubicBezTo>
                    <a:pt x="1772552" y="501594"/>
                    <a:pt x="1808652" y="488751"/>
                    <a:pt x="1839032" y="488751"/>
                  </a:cubicBezTo>
                  <a:cubicBezTo>
                    <a:pt x="1863384" y="488751"/>
                    <a:pt x="1878604" y="497568"/>
                    <a:pt x="1884692" y="515200"/>
                  </a:cubicBezTo>
                  <a:lnTo>
                    <a:pt x="1886928" y="530310"/>
                  </a:lnTo>
                  <a:lnTo>
                    <a:pt x="1894098" y="493514"/>
                  </a:lnTo>
                  <a:cubicBezTo>
                    <a:pt x="1910717" y="496236"/>
                    <a:pt x="1923135" y="497597"/>
                    <a:pt x="1931352" y="497597"/>
                  </a:cubicBezTo>
                  <a:cubicBezTo>
                    <a:pt x="1941274" y="497597"/>
                    <a:pt x="1959080" y="496236"/>
                    <a:pt x="1984772" y="493514"/>
                  </a:cubicBezTo>
                  <a:lnTo>
                    <a:pt x="1869765" y="688218"/>
                  </a:lnTo>
                  <a:cubicBezTo>
                    <a:pt x="1842058" y="742063"/>
                    <a:pt x="1828205" y="777562"/>
                    <a:pt x="1828205" y="794714"/>
                  </a:cubicBezTo>
                  <a:cubicBezTo>
                    <a:pt x="1828205" y="805051"/>
                    <a:pt x="1831615" y="810220"/>
                    <a:pt x="1838437" y="810220"/>
                  </a:cubicBezTo>
                  <a:cubicBezTo>
                    <a:pt x="1850529" y="810220"/>
                    <a:pt x="1873086" y="793038"/>
                    <a:pt x="1906107" y="758674"/>
                  </a:cubicBezTo>
                  <a:cubicBezTo>
                    <a:pt x="1939128" y="724311"/>
                    <a:pt x="1972825" y="681806"/>
                    <a:pt x="2007198" y="631161"/>
                  </a:cubicBezTo>
                  <a:cubicBezTo>
                    <a:pt x="2009530" y="627273"/>
                    <a:pt x="2012076" y="624357"/>
                    <a:pt x="2014837" y="622413"/>
                  </a:cubicBezTo>
                  <a:lnTo>
                    <a:pt x="2023656" y="619532"/>
                  </a:lnTo>
                  <a:lnTo>
                    <a:pt x="2026323" y="614982"/>
                  </a:lnTo>
                  <a:cubicBezTo>
                    <a:pt x="2041405" y="589387"/>
                    <a:pt x="2059872" y="558417"/>
                    <a:pt x="2081724" y="522070"/>
                  </a:cubicBezTo>
                  <a:cubicBezTo>
                    <a:pt x="2151313" y="406263"/>
                    <a:pt x="2212066" y="302685"/>
                    <a:pt x="2263983" y="211336"/>
                  </a:cubicBezTo>
                  <a:cubicBezTo>
                    <a:pt x="2280335" y="214449"/>
                    <a:pt x="2292663" y="216005"/>
                    <a:pt x="2300966" y="216005"/>
                  </a:cubicBezTo>
                  <a:cubicBezTo>
                    <a:pt x="2314609" y="216005"/>
                    <a:pt x="2332440" y="213670"/>
                    <a:pt x="2354461" y="209001"/>
                  </a:cubicBezTo>
                  <a:cubicBezTo>
                    <a:pt x="2190762" y="491359"/>
                    <a:pt x="2095466" y="656341"/>
                    <a:pt x="2068571" y="703947"/>
                  </a:cubicBezTo>
                  <a:cubicBezTo>
                    <a:pt x="2041677" y="751554"/>
                    <a:pt x="2028230" y="782191"/>
                    <a:pt x="2028230" y="795858"/>
                  </a:cubicBezTo>
                  <a:cubicBezTo>
                    <a:pt x="2028230" y="805433"/>
                    <a:pt x="2031445" y="810220"/>
                    <a:pt x="2037875" y="810220"/>
                  </a:cubicBezTo>
                  <a:cubicBezTo>
                    <a:pt x="2066388" y="810220"/>
                    <a:pt x="2122726" y="750627"/>
                    <a:pt x="2206888" y="631440"/>
                  </a:cubicBezTo>
                  <a:cubicBezTo>
                    <a:pt x="2210863" y="623478"/>
                    <a:pt x="2217170" y="619497"/>
                    <a:pt x="2225808" y="619497"/>
                  </a:cubicBezTo>
                  <a:cubicBezTo>
                    <a:pt x="2234750" y="621704"/>
                    <a:pt x="2239221" y="626839"/>
                    <a:pt x="2239221" y="634900"/>
                  </a:cubicBezTo>
                  <a:cubicBezTo>
                    <a:pt x="2239221" y="640469"/>
                    <a:pt x="2236149" y="646326"/>
                    <a:pt x="2230003" y="652471"/>
                  </a:cubicBezTo>
                  <a:lnTo>
                    <a:pt x="2205763" y="685753"/>
                  </a:lnTo>
                  <a:cubicBezTo>
                    <a:pt x="2129916" y="790559"/>
                    <a:pt x="2072335" y="842962"/>
                    <a:pt x="2033020" y="842962"/>
                  </a:cubicBezTo>
                  <a:cubicBezTo>
                    <a:pt x="2012525" y="842962"/>
                    <a:pt x="1995887" y="835405"/>
                    <a:pt x="1983107" y="820289"/>
                  </a:cubicBezTo>
                  <a:cubicBezTo>
                    <a:pt x="1970326" y="805174"/>
                    <a:pt x="1963936" y="786380"/>
                    <a:pt x="1963936" y="763907"/>
                  </a:cubicBezTo>
                  <a:lnTo>
                    <a:pt x="1966887" y="737509"/>
                  </a:lnTo>
                  <a:lnTo>
                    <a:pt x="1954039" y="752903"/>
                  </a:lnTo>
                  <a:cubicBezTo>
                    <a:pt x="1904163" y="812942"/>
                    <a:pt x="1863992" y="842962"/>
                    <a:pt x="1833525" y="842962"/>
                  </a:cubicBezTo>
                  <a:cubicBezTo>
                    <a:pt x="1811852" y="842962"/>
                    <a:pt x="1794335" y="835014"/>
                    <a:pt x="1780975" y="819117"/>
                  </a:cubicBezTo>
                  <a:cubicBezTo>
                    <a:pt x="1767615" y="803220"/>
                    <a:pt x="1760934" y="783657"/>
                    <a:pt x="1760934" y="760428"/>
                  </a:cubicBezTo>
                  <a:lnTo>
                    <a:pt x="1765073" y="732604"/>
                  </a:lnTo>
                  <a:lnTo>
                    <a:pt x="1761360" y="739906"/>
                  </a:lnTo>
                  <a:cubicBezTo>
                    <a:pt x="1743356" y="772831"/>
                    <a:pt x="1726043" y="796960"/>
                    <a:pt x="1709421" y="812294"/>
                  </a:cubicBezTo>
                  <a:cubicBezTo>
                    <a:pt x="1687258" y="832740"/>
                    <a:pt x="1664705" y="842962"/>
                    <a:pt x="1641760" y="842962"/>
                  </a:cubicBezTo>
                  <a:cubicBezTo>
                    <a:pt x="1617123" y="842962"/>
                    <a:pt x="1596794" y="832856"/>
                    <a:pt x="1580773" y="812643"/>
                  </a:cubicBezTo>
                  <a:cubicBezTo>
                    <a:pt x="1564753" y="792430"/>
                    <a:pt x="1556742" y="767435"/>
                    <a:pt x="1556742" y="737657"/>
                  </a:cubicBezTo>
                  <a:cubicBezTo>
                    <a:pt x="1556742" y="727728"/>
                    <a:pt x="1557648" y="717945"/>
                    <a:pt x="1559461" y="708307"/>
                  </a:cubicBezTo>
                  <a:lnTo>
                    <a:pt x="1560453" y="704842"/>
                  </a:lnTo>
                  <a:lnTo>
                    <a:pt x="1548036" y="718910"/>
                  </a:lnTo>
                  <a:cubicBezTo>
                    <a:pt x="1541797" y="725900"/>
                    <a:pt x="1535112" y="733319"/>
                    <a:pt x="1527981" y="741164"/>
                  </a:cubicBezTo>
                  <a:cubicBezTo>
                    <a:pt x="1465827" y="809029"/>
                    <a:pt x="1411827" y="842962"/>
                    <a:pt x="1365982" y="842962"/>
                  </a:cubicBezTo>
                  <a:cubicBezTo>
                    <a:pt x="1335255" y="842962"/>
                    <a:pt x="1309063" y="831368"/>
                    <a:pt x="1287405" y="808178"/>
                  </a:cubicBezTo>
                  <a:cubicBezTo>
                    <a:pt x="1265748" y="784989"/>
                    <a:pt x="1254919" y="757395"/>
                    <a:pt x="1254919" y="725397"/>
                  </a:cubicBezTo>
                  <a:cubicBezTo>
                    <a:pt x="1254919" y="716539"/>
                    <a:pt x="1255784" y="707643"/>
                    <a:pt x="1257515" y="698710"/>
                  </a:cubicBezTo>
                  <a:lnTo>
                    <a:pt x="1258185" y="696394"/>
                  </a:lnTo>
                  <a:lnTo>
                    <a:pt x="1242980" y="709850"/>
                  </a:lnTo>
                  <a:cubicBezTo>
                    <a:pt x="1216363" y="730329"/>
                    <a:pt x="1190890" y="740568"/>
                    <a:pt x="1166561" y="740568"/>
                  </a:cubicBezTo>
                  <a:cubicBezTo>
                    <a:pt x="1152379" y="740568"/>
                    <a:pt x="1143028" y="738234"/>
                    <a:pt x="1138507" y="733564"/>
                  </a:cubicBezTo>
                  <a:cubicBezTo>
                    <a:pt x="1088799" y="806496"/>
                    <a:pt x="1039155" y="842962"/>
                    <a:pt x="989577" y="842962"/>
                  </a:cubicBezTo>
                  <a:cubicBezTo>
                    <a:pt x="982802" y="842962"/>
                    <a:pt x="976291" y="842284"/>
                    <a:pt x="970044" y="840927"/>
                  </a:cubicBezTo>
                  <a:lnTo>
                    <a:pt x="960751" y="837766"/>
                  </a:lnTo>
                  <a:lnTo>
                    <a:pt x="949077" y="847697"/>
                  </a:lnTo>
                  <a:cubicBezTo>
                    <a:pt x="908949" y="875100"/>
                    <a:pt x="851170" y="888801"/>
                    <a:pt x="775739" y="888801"/>
                  </a:cubicBezTo>
                  <a:cubicBezTo>
                    <a:pt x="721435" y="888801"/>
                    <a:pt x="669360" y="883698"/>
                    <a:pt x="619516" y="873491"/>
                  </a:cubicBezTo>
                  <a:cubicBezTo>
                    <a:pt x="569671" y="863284"/>
                    <a:pt x="494894" y="842122"/>
                    <a:pt x="395185" y="810006"/>
                  </a:cubicBezTo>
                  <a:cubicBezTo>
                    <a:pt x="331617" y="822849"/>
                    <a:pt x="264933" y="829270"/>
                    <a:pt x="195132" y="829270"/>
                  </a:cubicBezTo>
                  <a:cubicBezTo>
                    <a:pt x="65044" y="829270"/>
                    <a:pt x="0" y="806661"/>
                    <a:pt x="0" y="761442"/>
                  </a:cubicBezTo>
                  <a:cubicBezTo>
                    <a:pt x="0" y="718554"/>
                    <a:pt x="50651" y="697111"/>
                    <a:pt x="151953" y="697111"/>
                  </a:cubicBezTo>
                  <a:cubicBezTo>
                    <a:pt x="224954" y="697111"/>
                    <a:pt x="332612" y="715711"/>
                    <a:pt x="474929" y="752912"/>
                  </a:cubicBezTo>
                  <a:cubicBezTo>
                    <a:pt x="513972" y="737341"/>
                    <a:pt x="549625" y="713618"/>
                    <a:pt x="581890" y="681744"/>
                  </a:cubicBezTo>
                  <a:cubicBezTo>
                    <a:pt x="614155" y="649870"/>
                    <a:pt x="654847" y="602124"/>
                    <a:pt x="703966" y="538506"/>
                  </a:cubicBezTo>
                  <a:cubicBezTo>
                    <a:pt x="599297" y="639877"/>
                    <a:pt x="494906" y="690562"/>
                    <a:pt x="390795" y="690562"/>
                  </a:cubicBezTo>
                  <a:cubicBezTo>
                    <a:pt x="318855" y="690562"/>
                    <a:pt x="261435" y="669208"/>
                    <a:pt x="218535" y="626501"/>
                  </a:cubicBezTo>
                  <a:cubicBezTo>
                    <a:pt x="175636" y="583794"/>
                    <a:pt x="154186" y="526253"/>
                    <a:pt x="154186" y="453879"/>
                  </a:cubicBezTo>
                  <a:cubicBezTo>
                    <a:pt x="154186" y="344924"/>
                    <a:pt x="205280" y="242039"/>
                    <a:pt x="307469" y="145223"/>
                  </a:cubicBezTo>
                  <a:cubicBezTo>
                    <a:pt x="409659" y="48408"/>
                    <a:pt x="518024" y="0"/>
                    <a:pt x="632566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xmlns="" id="{91FBA520-A423-49D1-A062-960BC27FCEA1}"/>
                </a:ext>
              </a:extLst>
            </p:cNvPr>
            <p:cNvSpPr/>
            <p:nvPr/>
          </p:nvSpPr>
          <p:spPr>
            <a:xfrm>
              <a:off x="2324299" y="671266"/>
              <a:ext cx="1678420" cy="666977"/>
            </a:xfrm>
            <a:custGeom>
              <a:avLst/>
              <a:gdLst/>
              <a:ahLst/>
              <a:cxnLst/>
              <a:rect l="l" t="t" r="r" b="b"/>
              <a:pathLst>
                <a:path w="1782026" h="708148">
                  <a:moveTo>
                    <a:pt x="1512310" y="429965"/>
                  </a:moveTo>
                  <a:cubicBezTo>
                    <a:pt x="1486443" y="429965"/>
                    <a:pt x="1450448" y="458036"/>
                    <a:pt x="1404326" y="514179"/>
                  </a:cubicBezTo>
                  <a:cubicBezTo>
                    <a:pt x="1358203" y="570322"/>
                    <a:pt x="1335141" y="615135"/>
                    <a:pt x="1335141" y="648617"/>
                  </a:cubicBezTo>
                  <a:cubicBezTo>
                    <a:pt x="1335141" y="663754"/>
                    <a:pt x="1340592" y="671322"/>
                    <a:pt x="1351494" y="671322"/>
                  </a:cubicBezTo>
                  <a:cubicBezTo>
                    <a:pt x="1374028" y="671322"/>
                    <a:pt x="1415951" y="627604"/>
                    <a:pt x="1477265" y="540169"/>
                  </a:cubicBezTo>
                  <a:cubicBezTo>
                    <a:pt x="1509913" y="493069"/>
                    <a:pt x="1526237" y="461627"/>
                    <a:pt x="1526237" y="445843"/>
                  </a:cubicBezTo>
                  <a:cubicBezTo>
                    <a:pt x="1526237" y="435257"/>
                    <a:pt x="1521595" y="429965"/>
                    <a:pt x="1512310" y="429965"/>
                  </a:cubicBezTo>
                  <a:close/>
                  <a:moveTo>
                    <a:pt x="1207261" y="428969"/>
                  </a:moveTo>
                  <a:cubicBezTo>
                    <a:pt x="1181234" y="428969"/>
                    <a:pt x="1147740" y="456123"/>
                    <a:pt x="1106780" y="510431"/>
                  </a:cubicBezTo>
                  <a:cubicBezTo>
                    <a:pt x="1065820" y="564739"/>
                    <a:pt x="1045340" y="610145"/>
                    <a:pt x="1045340" y="646650"/>
                  </a:cubicBezTo>
                  <a:cubicBezTo>
                    <a:pt x="1045340" y="662434"/>
                    <a:pt x="1052600" y="670327"/>
                    <a:pt x="1067120" y="670327"/>
                  </a:cubicBezTo>
                  <a:cubicBezTo>
                    <a:pt x="1098902" y="670327"/>
                    <a:pt x="1133996" y="645019"/>
                    <a:pt x="1172403" y="594405"/>
                  </a:cubicBezTo>
                  <a:cubicBezTo>
                    <a:pt x="1162963" y="586152"/>
                    <a:pt x="1158243" y="575132"/>
                    <a:pt x="1158243" y="561343"/>
                  </a:cubicBezTo>
                  <a:cubicBezTo>
                    <a:pt x="1158243" y="543137"/>
                    <a:pt x="1165409" y="524498"/>
                    <a:pt x="1179739" y="505424"/>
                  </a:cubicBezTo>
                  <a:cubicBezTo>
                    <a:pt x="1194070" y="486350"/>
                    <a:pt x="1208941" y="476813"/>
                    <a:pt x="1224352" y="476813"/>
                  </a:cubicBezTo>
                  <a:lnTo>
                    <a:pt x="1235226" y="479217"/>
                  </a:lnTo>
                  <a:lnTo>
                    <a:pt x="1234023" y="474825"/>
                  </a:lnTo>
                  <a:cubicBezTo>
                    <a:pt x="1233309" y="470147"/>
                    <a:pt x="1232952" y="464706"/>
                    <a:pt x="1232952" y="458501"/>
                  </a:cubicBezTo>
                  <a:cubicBezTo>
                    <a:pt x="1232952" y="438813"/>
                    <a:pt x="1224389" y="428969"/>
                    <a:pt x="1207261" y="428969"/>
                  </a:cubicBezTo>
                  <a:close/>
                  <a:moveTo>
                    <a:pt x="902461" y="428969"/>
                  </a:moveTo>
                  <a:cubicBezTo>
                    <a:pt x="876433" y="428969"/>
                    <a:pt x="842940" y="456123"/>
                    <a:pt x="801980" y="510431"/>
                  </a:cubicBezTo>
                  <a:cubicBezTo>
                    <a:pt x="761020" y="564739"/>
                    <a:pt x="740540" y="610145"/>
                    <a:pt x="740540" y="646650"/>
                  </a:cubicBezTo>
                  <a:cubicBezTo>
                    <a:pt x="740540" y="662434"/>
                    <a:pt x="747800" y="670327"/>
                    <a:pt x="762320" y="670327"/>
                  </a:cubicBezTo>
                  <a:cubicBezTo>
                    <a:pt x="794102" y="670327"/>
                    <a:pt x="829196" y="645019"/>
                    <a:pt x="867603" y="594405"/>
                  </a:cubicBezTo>
                  <a:cubicBezTo>
                    <a:pt x="858163" y="586152"/>
                    <a:pt x="853443" y="575132"/>
                    <a:pt x="853443" y="561343"/>
                  </a:cubicBezTo>
                  <a:cubicBezTo>
                    <a:pt x="853443" y="543137"/>
                    <a:pt x="860609" y="524498"/>
                    <a:pt x="874939" y="505424"/>
                  </a:cubicBezTo>
                  <a:cubicBezTo>
                    <a:pt x="889270" y="486350"/>
                    <a:pt x="904141" y="476813"/>
                    <a:pt x="919552" y="476813"/>
                  </a:cubicBezTo>
                  <a:lnTo>
                    <a:pt x="930426" y="479217"/>
                  </a:lnTo>
                  <a:lnTo>
                    <a:pt x="929223" y="474825"/>
                  </a:lnTo>
                  <a:cubicBezTo>
                    <a:pt x="928509" y="470147"/>
                    <a:pt x="928152" y="464706"/>
                    <a:pt x="928152" y="458501"/>
                  </a:cubicBezTo>
                  <a:cubicBezTo>
                    <a:pt x="928152" y="438813"/>
                    <a:pt x="919589" y="428969"/>
                    <a:pt x="902461" y="428969"/>
                  </a:cubicBezTo>
                  <a:close/>
                  <a:moveTo>
                    <a:pt x="716086" y="361523"/>
                  </a:moveTo>
                  <a:cubicBezTo>
                    <a:pt x="703680" y="361523"/>
                    <a:pt x="692200" y="369842"/>
                    <a:pt x="681645" y="386480"/>
                  </a:cubicBezTo>
                  <a:lnTo>
                    <a:pt x="674438" y="400133"/>
                  </a:lnTo>
                  <a:lnTo>
                    <a:pt x="695028" y="398329"/>
                  </a:lnTo>
                  <a:cubicBezTo>
                    <a:pt x="702322" y="396880"/>
                    <a:pt x="708645" y="394707"/>
                    <a:pt x="713994" y="391809"/>
                  </a:cubicBezTo>
                  <a:cubicBezTo>
                    <a:pt x="724694" y="386014"/>
                    <a:pt x="730043" y="379576"/>
                    <a:pt x="730043" y="372495"/>
                  </a:cubicBezTo>
                  <a:cubicBezTo>
                    <a:pt x="730043" y="365180"/>
                    <a:pt x="725391" y="361523"/>
                    <a:pt x="716086" y="361523"/>
                  </a:cubicBezTo>
                  <a:close/>
                  <a:moveTo>
                    <a:pt x="1704852" y="170746"/>
                  </a:moveTo>
                  <a:cubicBezTo>
                    <a:pt x="1719569" y="174002"/>
                    <a:pt x="1731686" y="175630"/>
                    <a:pt x="1741203" y="175630"/>
                  </a:cubicBezTo>
                  <a:cubicBezTo>
                    <a:pt x="1744702" y="175630"/>
                    <a:pt x="1758310" y="174979"/>
                    <a:pt x="1782026" y="173678"/>
                  </a:cubicBezTo>
                  <a:cubicBezTo>
                    <a:pt x="1658926" y="378122"/>
                    <a:pt x="1581620" y="507074"/>
                    <a:pt x="1550108" y="560534"/>
                  </a:cubicBezTo>
                  <a:cubicBezTo>
                    <a:pt x="1518933" y="613829"/>
                    <a:pt x="1503345" y="646756"/>
                    <a:pt x="1503345" y="659316"/>
                  </a:cubicBezTo>
                  <a:cubicBezTo>
                    <a:pt x="1503345" y="667320"/>
                    <a:pt x="1506520" y="671322"/>
                    <a:pt x="1512870" y="671322"/>
                  </a:cubicBezTo>
                  <a:cubicBezTo>
                    <a:pt x="1538934" y="671322"/>
                    <a:pt x="1586545" y="621018"/>
                    <a:pt x="1655702" y="520411"/>
                  </a:cubicBezTo>
                  <a:cubicBezTo>
                    <a:pt x="1659108" y="514730"/>
                    <a:pt x="1663478" y="511889"/>
                    <a:pt x="1668812" y="511889"/>
                  </a:cubicBezTo>
                  <a:cubicBezTo>
                    <a:pt x="1677733" y="511889"/>
                    <a:pt x="1682194" y="516620"/>
                    <a:pt x="1682194" y="526080"/>
                  </a:cubicBezTo>
                  <a:cubicBezTo>
                    <a:pt x="1681173" y="529133"/>
                    <a:pt x="1679203" y="532767"/>
                    <a:pt x="1676284" y="536981"/>
                  </a:cubicBezTo>
                  <a:lnTo>
                    <a:pt x="1654209" y="567275"/>
                  </a:lnTo>
                  <a:cubicBezTo>
                    <a:pt x="1590801" y="654887"/>
                    <a:pt x="1542659" y="698692"/>
                    <a:pt x="1509783" y="698692"/>
                  </a:cubicBezTo>
                  <a:cubicBezTo>
                    <a:pt x="1491666" y="698692"/>
                    <a:pt x="1477023" y="692048"/>
                    <a:pt x="1465855" y="678759"/>
                  </a:cubicBezTo>
                  <a:cubicBezTo>
                    <a:pt x="1454686" y="665471"/>
                    <a:pt x="1449102" y="648793"/>
                    <a:pt x="1449102" y="628727"/>
                  </a:cubicBezTo>
                  <a:cubicBezTo>
                    <a:pt x="1449102" y="609485"/>
                    <a:pt x="1454936" y="592471"/>
                    <a:pt x="1466605" y="577687"/>
                  </a:cubicBezTo>
                  <a:cubicBezTo>
                    <a:pt x="1419894" y="658357"/>
                    <a:pt x="1380847" y="698692"/>
                    <a:pt x="1349464" y="698692"/>
                  </a:cubicBezTo>
                  <a:cubicBezTo>
                    <a:pt x="1328874" y="698692"/>
                    <a:pt x="1311884" y="690244"/>
                    <a:pt x="1298495" y="673348"/>
                  </a:cubicBezTo>
                  <a:cubicBezTo>
                    <a:pt x="1285105" y="656451"/>
                    <a:pt x="1278410" y="635556"/>
                    <a:pt x="1278410" y="610664"/>
                  </a:cubicBezTo>
                  <a:lnTo>
                    <a:pt x="1282647" y="583493"/>
                  </a:lnTo>
                  <a:lnTo>
                    <a:pt x="1278211" y="587419"/>
                  </a:lnTo>
                  <a:cubicBezTo>
                    <a:pt x="1255961" y="604538"/>
                    <a:pt x="1234667" y="613098"/>
                    <a:pt x="1214329" y="613098"/>
                  </a:cubicBezTo>
                  <a:cubicBezTo>
                    <a:pt x="1202474" y="613098"/>
                    <a:pt x="1194657" y="611146"/>
                    <a:pt x="1190878" y="607243"/>
                  </a:cubicBezTo>
                  <a:cubicBezTo>
                    <a:pt x="1149325" y="668209"/>
                    <a:pt x="1107826" y="698692"/>
                    <a:pt x="1066381" y="698692"/>
                  </a:cubicBezTo>
                  <a:cubicBezTo>
                    <a:pt x="1043728" y="698692"/>
                    <a:pt x="1024605" y="689618"/>
                    <a:pt x="1009012" y="671470"/>
                  </a:cubicBezTo>
                  <a:cubicBezTo>
                    <a:pt x="993419" y="653321"/>
                    <a:pt x="985623" y="631752"/>
                    <a:pt x="985623" y="606760"/>
                  </a:cubicBezTo>
                  <a:lnTo>
                    <a:pt x="991239" y="571642"/>
                  </a:lnTo>
                  <a:lnTo>
                    <a:pt x="973411" y="587419"/>
                  </a:lnTo>
                  <a:cubicBezTo>
                    <a:pt x="951160" y="604538"/>
                    <a:pt x="929867" y="613098"/>
                    <a:pt x="909529" y="613098"/>
                  </a:cubicBezTo>
                  <a:cubicBezTo>
                    <a:pt x="897674" y="613098"/>
                    <a:pt x="889857" y="611146"/>
                    <a:pt x="886078" y="607243"/>
                  </a:cubicBezTo>
                  <a:cubicBezTo>
                    <a:pt x="844525" y="668209"/>
                    <a:pt x="803026" y="698692"/>
                    <a:pt x="761581" y="698692"/>
                  </a:cubicBezTo>
                  <a:cubicBezTo>
                    <a:pt x="738928" y="698692"/>
                    <a:pt x="719805" y="689618"/>
                    <a:pt x="704212" y="671470"/>
                  </a:cubicBezTo>
                  <a:cubicBezTo>
                    <a:pt x="688620" y="653321"/>
                    <a:pt x="680823" y="631752"/>
                    <a:pt x="680823" y="606760"/>
                  </a:cubicBezTo>
                  <a:cubicBezTo>
                    <a:pt x="680823" y="553253"/>
                    <a:pt x="713688" y="508261"/>
                    <a:pt x="779419" y="471782"/>
                  </a:cubicBezTo>
                  <a:cubicBezTo>
                    <a:pt x="830075" y="425657"/>
                    <a:pt x="871465" y="402594"/>
                    <a:pt x="903589" y="402594"/>
                  </a:cubicBezTo>
                  <a:cubicBezTo>
                    <a:pt x="938543" y="402594"/>
                    <a:pt x="956020" y="420852"/>
                    <a:pt x="956020" y="457366"/>
                  </a:cubicBezTo>
                  <a:cubicBezTo>
                    <a:pt x="956020" y="496872"/>
                    <a:pt x="936343" y="540978"/>
                    <a:pt x="896987" y="589685"/>
                  </a:cubicBezTo>
                  <a:cubicBezTo>
                    <a:pt x="898283" y="588705"/>
                    <a:pt x="902117" y="588215"/>
                    <a:pt x="908487" y="588215"/>
                  </a:cubicBezTo>
                  <a:cubicBezTo>
                    <a:pt x="921079" y="588215"/>
                    <a:pt x="936448" y="581895"/>
                    <a:pt x="954593" y="569254"/>
                  </a:cubicBezTo>
                  <a:cubicBezTo>
                    <a:pt x="972739" y="556614"/>
                    <a:pt x="987859" y="540960"/>
                    <a:pt x="999953" y="522293"/>
                  </a:cubicBezTo>
                  <a:cubicBezTo>
                    <a:pt x="1005443" y="515342"/>
                    <a:pt x="1010621" y="511866"/>
                    <a:pt x="1015489" y="511866"/>
                  </a:cubicBezTo>
                  <a:cubicBezTo>
                    <a:pt x="1019623" y="511866"/>
                    <a:pt x="1022723" y="512858"/>
                    <a:pt x="1024790" y="514842"/>
                  </a:cubicBezTo>
                  <a:lnTo>
                    <a:pt x="1025528" y="516967"/>
                  </a:lnTo>
                  <a:lnTo>
                    <a:pt x="1041083" y="500737"/>
                  </a:lnTo>
                  <a:cubicBezTo>
                    <a:pt x="1053408" y="490554"/>
                    <a:pt x="1067786" y="480902"/>
                    <a:pt x="1084219" y="471782"/>
                  </a:cubicBezTo>
                  <a:cubicBezTo>
                    <a:pt x="1134875" y="425657"/>
                    <a:pt x="1176265" y="402594"/>
                    <a:pt x="1208389" y="402594"/>
                  </a:cubicBezTo>
                  <a:cubicBezTo>
                    <a:pt x="1243343" y="402594"/>
                    <a:pt x="1260820" y="420852"/>
                    <a:pt x="1260820" y="457366"/>
                  </a:cubicBezTo>
                  <a:cubicBezTo>
                    <a:pt x="1260820" y="496872"/>
                    <a:pt x="1241143" y="540978"/>
                    <a:pt x="1201787" y="589685"/>
                  </a:cubicBezTo>
                  <a:cubicBezTo>
                    <a:pt x="1203083" y="588705"/>
                    <a:pt x="1206917" y="588215"/>
                    <a:pt x="1213287" y="588215"/>
                  </a:cubicBezTo>
                  <a:cubicBezTo>
                    <a:pt x="1225879" y="588215"/>
                    <a:pt x="1241248" y="581895"/>
                    <a:pt x="1259393" y="569254"/>
                  </a:cubicBezTo>
                  <a:cubicBezTo>
                    <a:pt x="1277539" y="556614"/>
                    <a:pt x="1292659" y="540960"/>
                    <a:pt x="1304753" y="522293"/>
                  </a:cubicBezTo>
                  <a:cubicBezTo>
                    <a:pt x="1307498" y="518817"/>
                    <a:pt x="1310165" y="516211"/>
                    <a:pt x="1312754" y="514473"/>
                  </a:cubicBezTo>
                  <a:lnTo>
                    <a:pt x="1319303" y="512207"/>
                  </a:lnTo>
                  <a:lnTo>
                    <a:pt x="1337146" y="491740"/>
                  </a:lnTo>
                  <a:cubicBezTo>
                    <a:pt x="1350199" y="479631"/>
                    <a:pt x="1365426" y="467891"/>
                    <a:pt x="1382830" y="456519"/>
                  </a:cubicBezTo>
                  <a:cubicBezTo>
                    <a:pt x="1437617" y="420569"/>
                    <a:pt x="1481138" y="402594"/>
                    <a:pt x="1513391" y="402594"/>
                  </a:cubicBezTo>
                  <a:cubicBezTo>
                    <a:pt x="1540534" y="402594"/>
                    <a:pt x="1554105" y="415670"/>
                    <a:pt x="1554105" y="441823"/>
                  </a:cubicBezTo>
                  <a:lnTo>
                    <a:pt x="1552848" y="449743"/>
                  </a:lnTo>
                  <a:close/>
                  <a:moveTo>
                    <a:pt x="473687" y="95960"/>
                  </a:moveTo>
                  <a:cubicBezTo>
                    <a:pt x="406023" y="105089"/>
                    <a:pt x="340432" y="139718"/>
                    <a:pt x="276915" y="199847"/>
                  </a:cubicBezTo>
                  <a:cubicBezTo>
                    <a:pt x="213398" y="259976"/>
                    <a:pt x="181640" y="319177"/>
                    <a:pt x="181640" y="377448"/>
                  </a:cubicBezTo>
                  <a:cubicBezTo>
                    <a:pt x="181640" y="397773"/>
                    <a:pt x="187920" y="414842"/>
                    <a:pt x="200480" y="428654"/>
                  </a:cubicBezTo>
                  <a:cubicBezTo>
                    <a:pt x="213040" y="442467"/>
                    <a:pt x="228486" y="449373"/>
                    <a:pt x="246815" y="449373"/>
                  </a:cubicBezTo>
                  <a:cubicBezTo>
                    <a:pt x="300234" y="449373"/>
                    <a:pt x="353403" y="416574"/>
                    <a:pt x="406322" y="350975"/>
                  </a:cubicBezTo>
                  <a:cubicBezTo>
                    <a:pt x="459241" y="285377"/>
                    <a:pt x="485700" y="218984"/>
                    <a:pt x="485700" y="151797"/>
                  </a:cubicBezTo>
                  <a:cubicBezTo>
                    <a:pt x="485700" y="131653"/>
                    <a:pt x="481696" y="113040"/>
                    <a:pt x="473687" y="95960"/>
                  </a:cubicBezTo>
                  <a:close/>
                  <a:moveTo>
                    <a:pt x="1072710" y="82111"/>
                  </a:moveTo>
                  <a:cubicBezTo>
                    <a:pt x="1003486" y="82111"/>
                    <a:pt x="941980" y="90154"/>
                    <a:pt x="888193" y="106239"/>
                  </a:cubicBezTo>
                  <a:lnTo>
                    <a:pt x="945344" y="114046"/>
                  </a:lnTo>
                  <a:cubicBezTo>
                    <a:pt x="999054" y="126596"/>
                    <a:pt x="1048497" y="132871"/>
                    <a:pt x="1093673" y="132871"/>
                  </a:cubicBezTo>
                  <a:cubicBezTo>
                    <a:pt x="1115912" y="132871"/>
                    <a:pt x="1134435" y="129993"/>
                    <a:pt x="1149242" y="124236"/>
                  </a:cubicBezTo>
                  <a:cubicBezTo>
                    <a:pt x="1164050" y="118480"/>
                    <a:pt x="1171454" y="113466"/>
                    <a:pt x="1171454" y="109194"/>
                  </a:cubicBezTo>
                  <a:cubicBezTo>
                    <a:pt x="1171454" y="103917"/>
                    <a:pt x="1162153" y="98084"/>
                    <a:pt x="1143551" y="91695"/>
                  </a:cubicBezTo>
                  <a:cubicBezTo>
                    <a:pt x="1124949" y="85306"/>
                    <a:pt x="1101335" y="82111"/>
                    <a:pt x="1072710" y="82111"/>
                  </a:cubicBezTo>
                  <a:close/>
                  <a:moveTo>
                    <a:pt x="355520" y="0"/>
                  </a:moveTo>
                  <a:cubicBezTo>
                    <a:pt x="419130" y="0"/>
                    <a:pt x="464097" y="20313"/>
                    <a:pt x="490420" y="60938"/>
                  </a:cubicBezTo>
                  <a:cubicBezTo>
                    <a:pt x="520911" y="52162"/>
                    <a:pt x="559497" y="47774"/>
                    <a:pt x="606177" y="47774"/>
                  </a:cubicBezTo>
                  <a:cubicBezTo>
                    <a:pt x="635196" y="47774"/>
                    <a:pt x="662556" y="50177"/>
                    <a:pt x="688257" y="54982"/>
                  </a:cubicBezTo>
                  <a:cubicBezTo>
                    <a:pt x="713958" y="59787"/>
                    <a:pt x="771718" y="73003"/>
                    <a:pt x="861538" y="94630"/>
                  </a:cubicBezTo>
                  <a:cubicBezTo>
                    <a:pt x="933406" y="66710"/>
                    <a:pt x="1001560" y="52750"/>
                    <a:pt x="1066000" y="52750"/>
                  </a:cubicBezTo>
                  <a:cubicBezTo>
                    <a:pt x="1104536" y="52750"/>
                    <a:pt x="1136722" y="57427"/>
                    <a:pt x="1162558" y="66782"/>
                  </a:cubicBezTo>
                  <a:cubicBezTo>
                    <a:pt x="1188394" y="76136"/>
                    <a:pt x="1201312" y="89910"/>
                    <a:pt x="1201312" y="108106"/>
                  </a:cubicBezTo>
                  <a:cubicBezTo>
                    <a:pt x="1201312" y="128732"/>
                    <a:pt x="1183988" y="145149"/>
                    <a:pt x="1149340" y="157357"/>
                  </a:cubicBezTo>
                  <a:cubicBezTo>
                    <a:pt x="1114691" y="169565"/>
                    <a:pt x="1074232" y="175668"/>
                    <a:pt x="1027961" y="175668"/>
                  </a:cubicBezTo>
                  <a:cubicBezTo>
                    <a:pt x="968467" y="175668"/>
                    <a:pt x="897179" y="166672"/>
                    <a:pt x="814099" y="148679"/>
                  </a:cubicBezTo>
                  <a:cubicBezTo>
                    <a:pt x="776459" y="166828"/>
                    <a:pt x="740613" y="195472"/>
                    <a:pt x="706561" y="234612"/>
                  </a:cubicBezTo>
                  <a:cubicBezTo>
                    <a:pt x="672508" y="273752"/>
                    <a:pt x="635750" y="326294"/>
                    <a:pt x="596286" y="392237"/>
                  </a:cubicBezTo>
                  <a:cubicBezTo>
                    <a:pt x="611511" y="394114"/>
                    <a:pt x="622752" y="395899"/>
                    <a:pt x="630009" y="397594"/>
                  </a:cubicBezTo>
                  <a:cubicBezTo>
                    <a:pt x="647971" y="355632"/>
                    <a:pt x="676062" y="334650"/>
                    <a:pt x="714282" y="334650"/>
                  </a:cubicBezTo>
                  <a:cubicBezTo>
                    <a:pt x="744364" y="334650"/>
                    <a:pt x="759404" y="346910"/>
                    <a:pt x="759404" y="371429"/>
                  </a:cubicBezTo>
                  <a:cubicBezTo>
                    <a:pt x="759404" y="389526"/>
                    <a:pt x="750452" y="403755"/>
                    <a:pt x="732547" y="414118"/>
                  </a:cubicBezTo>
                  <a:cubicBezTo>
                    <a:pt x="714642" y="424480"/>
                    <a:pt x="692145" y="429661"/>
                    <a:pt x="665054" y="429661"/>
                  </a:cubicBezTo>
                  <a:lnTo>
                    <a:pt x="660708" y="429661"/>
                  </a:lnTo>
                  <a:cubicBezTo>
                    <a:pt x="662185" y="427697"/>
                    <a:pt x="658911" y="435651"/>
                    <a:pt x="650887" y="453525"/>
                  </a:cubicBezTo>
                  <a:cubicBezTo>
                    <a:pt x="643344" y="471025"/>
                    <a:pt x="631152" y="487030"/>
                    <a:pt x="614310" y="501540"/>
                  </a:cubicBezTo>
                  <a:cubicBezTo>
                    <a:pt x="597468" y="516049"/>
                    <a:pt x="581051" y="523304"/>
                    <a:pt x="565059" y="523304"/>
                  </a:cubicBezTo>
                  <a:cubicBezTo>
                    <a:pt x="553872" y="523304"/>
                    <a:pt x="548279" y="519012"/>
                    <a:pt x="548279" y="510427"/>
                  </a:cubicBezTo>
                  <a:cubicBezTo>
                    <a:pt x="548279" y="503875"/>
                    <a:pt x="552237" y="499412"/>
                    <a:pt x="560152" y="497038"/>
                  </a:cubicBezTo>
                  <a:cubicBezTo>
                    <a:pt x="579674" y="491097"/>
                    <a:pt x="600104" y="467036"/>
                    <a:pt x="621440" y="424856"/>
                  </a:cubicBezTo>
                  <a:cubicBezTo>
                    <a:pt x="616816" y="424695"/>
                    <a:pt x="606304" y="423210"/>
                    <a:pt x="589902" y="420401"/>
                  </a:cubicBezTo>
                  <a:lnTo>
                    <a:pt x="586543" y="418449"/>
                  </a:lnTo>
                  <a:cubicBezTo>
                    <a:pt x="585366" y="417257"/>
                    <a:pt x="580387" y="424050"/>
                    <a:pt x="571606" y="438829"/>
                  </a:cubicBezTo>
                  <a:cubicBezTo>
                    <a:pt x="542421" y="496473"/>
                    <a:pt x="518908" y="536298"/>
                    <a:pt x="501065" y="558306"/>
                  </a:cubicBezTo>
                  <a:cubicBezTo>
                    <a:pt x="483222" y="580314"/>
                    <a:pt x="459035" y="602054"/>
                    <a:pt x="428502" y="623525"/>
                  </a:cubicBezTo>
                  <a:cubicBezTo>
                    <a:pt x="348185" y="679940"/>
                    <a:pt x="264928" y="708148"/>
                    <a:pt x="178732" y="708148"/>
                  </a:cubicBezTo>
                  <a:cubicBezTo>
                    <a:pt x="127153" y="708148"/>
                    <a:pt x="84470" y="697091"/>
                    <a:pt x="50682" y="674977"/>
                  </a:cubicBezTo>
                  <a:cubicBezTo>
                    <a:pt x="16894" y="652862"/>
                    <a:pt x="0" y="623704"/>
                    <a:pt x="0" y="587500"/>
                  </a:cubicBezTo>
                  <a:cubicBezTo>
                    <a:pt x="0" y="568844"/>
                    <a:pt x="5686" y="552687"/>
                    <a:pt x="17059" y="539030"/>
                  </a:cubicBezTo>
                  <a:cubicBezTo>
                    <a:pt x="28433" y="525374"/>
                    <a:pt x="42351" y="518545"/>
                    <a:pt x="58815" y="518545"/>
                  </a:cubicBezTo>
                  <a:cubicBezTo>
                    <a:pt x="87284" y="518545"/>
                    <a:pt x="101519" y="532739"/>
                    <a:pt x="101519" y="561125"/>
                  </a:cubicBezTo>
                  <a:cubicBezTo>
                    <a:pt x="101519" y="573722"/>
                    <a:pt x="97254" y="584700"/>
                    <a:pt x="88724" y="594059"/>
                  </a:cubicBezTo>
                  <a:cubicBezTo>
                    <a:pt x="80194" y="603418"/>
                    <a:pt x="69605" y="608098"/>
                    <a:pt x="56957" y="608098"/>
                  </a:cubicBezTo>
                  <a:cubicBezTo>
                    <a:pt x="51319" y="608098"/>
                    <a:pt x="46386" y="607391"/>
                    <a:pt x="42158" y="605977"/>
                  </a:cubicBezTo>
                  <a:lnTo>
                    <a:pt x="32891" y="600398"/>
                  </a:lnTo>
                  <a:lnTo>
                    <a:pt x="33784" y="606797"/>
                  </a:lnTo>
                  <a:cubicBezTo>
                    <a:pt x="38650" y="623619"/>
                    <a:pt x="50814" y="638639"/>
                    <a:pt x="70276" y="651856"/>
                  </a:cubicBezTo>
                  <a:cubicBezTo>
                    <a:pt x="96226" y="669478"/>
                    <a:pt x="128368" y="678289"/>
                    <a:pt x="166703" y="678289"/>
                  </a:cubicBezTo>
                  <a:cubicBezTo>
                    <a:pt x="227861" y="678289"/>
                    <a:pt x="283147" y="659846"/>
                    <a:pt x="332562" y="622961"/>
                  </a:cubicBezTo>
                  <a:cubicBezTo>
                    <a:pt x="381976" y="586076"/>
                    <a:pt x="436840" y="521311"/>
                    <a:pt x="497154" y="428666"/>
                  </a:cubicBezTo>
                  <a:cubicBezTo>
                    <a:pt x="499735" y="424962"/>
                    <a:pt x="502735" y="421608"/>
                    <a:pt x="506154" y="418602"/>
                  </a:cubicBezTo>
                  <a:lnTo>
                    <a:pt x="517549" y="410715"/>
                  </a:lnTo>
                  <a:lnTo>
                    <a:pt x="496204" y="412870"/>
                  </a:lnTo>
                  <a:cubicBezTo>
                    <a:pt x="475943" y="417341"/>
                    <a:pt x="461335" y="428518"/>
                    <a:pt x="452381" y="446402"/>
                  </a:cubicBezTo>
                  <a:cubicBezTo>
                    <a:pt x="449287" y="455049"/>
                    <a:pt x="444277" y="459372"/>
                    <a:pt x="437351" y="459372"/>
                  </a:cubicBezTo>
                  <a:cubicBezTo>
                    <a:pt x="428113" y="459372"/>
                    <a:pt x="423495" y="454756"/>
                    <a:pt x="423495" y="445524"/>
                  </a:cubicBezTo>
                  <a:cubicBezTo>
                    <a:pt x="423495" y="428816"/>
                    <a:pt x="433817" y="413964"/>
                    <a:pt x="454461" y="400965"/>
                  </a:cubicBezTo>
                  <a:cubicBezTo>
                    <a:pt x="475106" y="387967"/>
                    <a:pt x="496635" y="381468"/>
                    <a:pt x="519050" y="381468"/>
                  </a:cubicBezTo>
                  <a:lnTo>
                    <a:pt x="527743" y="381468"/>
                  </a:lnTo>
                  <a:cubicBezTo>
                    <a:pt x="612094" y="254076"/>
                    <a:pt x="699918" y="173271"/>
                    <a:pt x="791215" y="139053"/>
                  </a:cubicBezTo>
                  <a:cubicBezTo>
                    <a:pt x="771884" y="137985"/>
                    <a:pt x="748324" y="133770"/>
                    <a:pt x="720534" y="126409"/>
                  </a:cubicBezTo>
                  <a:cubicBezTo>
                    <a:pt x="634234" y="103844"/>
                    <a:pt x="567521" y="92562"/>
                    <a:pt x="520395" y="92562"/>
                  </a:cubicBezTo>
                  <a:cubicBezTo>
                    <a:pt x="511075" y="92562"/>
                    <a:pt x="505290" y="92507"/>
                    <a:pt x="503040" y="92399"/>
                  </a:cubicBezTo>
                  <a:cubicBezTo>
                    <a:pt x="517026" y="112164"/>
                    <a:pt x="524019" y="139618"/>
                    <a:pt x="524019" y="174759"/>
                  </a:cubicBezTo>
                  <a:cubicBezTo>
                    <a:pt x="524019" y="247990"/>
                    <a:pt x="495343" y="317043"/>
                    <a:pt x="437992" y="381919"/>
                  </a:cubicBezTo>
                  <a:cubicBezTo>
                    <a:pt x="380642" y="446794"/>
                    <a:pt x="318816" y="479231"/>
                    <a:pt x="252515" y="479231"/>
                  </a:cubicBezTo>
                  <a:cubicBezTo>
                    <a:pt x="222921" y="479231"/>
                    <a:pt x="198899" y="469924"/>
                    <a:pt x="180450" y="451309"/>
                  </a:cubicBezTo>
                  <a:cubicBezTo>
                    <a:pt x="162001" y="432694"/>
                    <a:pt x="152776" y="408452"/>
                    <a:pt x="152776" y="378583"/>
                  </a:cubicBezTo>
                  <a:cubicBezTo>
                    <a:pt x="152776" y="314413"/>
                    <a:pt x="185595" y="250047"/>
                    <a:pt x="251232" y="185485"/>
                  </a:cubicBezTo>
                  <a:cubicBezTo>
                    <a:pt x="316869" y="120924"/>
                    <a:pt x="387379" y="81176"/>
                    <a:pt x="462762" y="66241"/>
                  </a:cubicBezTo>
                  <a:cubicBezTo>
                    <a:pt x="441037" y="40659"/>
                    <a:pt x="406456" y="27868"/>
                    <a:pt x="359019" y="27868"/>
                  </a:cubicBezTo>
                  <a:cubicBezTo>
                    <a:pt x="278758" y="27868"/>
                    <a:pt x="205586" y="67501"/>
                    <a:pt x="139503" y="146766"/>
                  </a:cubicBezTo>
                  <a:cubicBezTo>
                    <a:pt x="132075" y="154184"/>
                    <a:pt x="126520" y="157893"/>
                    <a:pt x="122840" y="157893"/>
                  </a:cubicBezTo>
                  <a:cubicBezTo>
                    <a:pt x="115831" y="157893"/>
                    <a:pt x="111213" y="154008"/>
                    <a:pt x="108984" y="146237"/>
                  </a:cubicBezTo>
                  <a:cubicBezTo>
                    <a:pt x="108984" y="136399"/>
                    <a:pt x="123680" y="117841"/>
                    <a:pt x="153072" y="90564"/>
                  </a:cubicBezTo>
                  <a:cubicBezTo>
                    <a:pt x="218170" y="30188"/>
                    <a:pt x="285652" y="0"/>
                    <a:pt x="35552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xmlns="" id="{57E69865-7C25-4C97-BEE0-AB6A88F81E95}"/>
              </a:ext>
            </a:extLst>
          </p:cNvPr>
          <p:cNvGrpSpPr/>
          <p:nvPr/>
        </p:nvGrpSpPr>
        <p:grpSpPr>
          <a:xfrm>
            <a:off x="588571" y="5815028"/>
            <a:ext cx="3432957" cy="671491"/>
            <a:chOff x="569762" y="5376878"/>
            <a:chExt cx="3432957" cy="671491"/>
          </a:xfrm>
        </p:grpSpPr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xmlns="" id="{9ADCDB19-DEBD-4A04-A887-EDB534D421F4}"/>
                </a:ext>
              </a:extLst>
            </p:cNvPr>
            <p:cNvSpPr/>
            <p:nvPr/>
          </p:nvSpPr>
          <p:spPr>
            <a:xfrm>
              <a:off x="569762" y="5376878"/>
              <a:ext cx="1734877" cy="671491"/>
            </a:xfrm>
            <a:custGeom>
              <a:avLst/>
              <a:gdLst/>
              <a:ahLst/>
              <a:cxnLst/>
              <a:rect l="l" t="t" r="r" b="b"/>
              <a:pathLst>
                <a:path w="820749" h="317674">
                  <a:moveTo>
                    <a:pt x="629543" y="193262"/>
                  </a:moveTo>
                  <a:cubicBezTo>
                    <a:pt x="627038" y="202205"/>
                    <a:pt x="618284" y="215135"/>
                    <a:pt x="603280" y="232050"/>
                  </a:cubicBezTo>
                  <a:cubicBezTo>
                    <a:pt x="606054" y="233443"/>
                    <a:pt x="607442" y="236459"/>
                    <a:pt x="607442" y="241098"/>
                  </a:cubicBezTo>
                  <a:cubicBezTo>
                    <a:pt x="607442" y="252086"/>
                    <a:pt x="599558" y="259286"/>
                    <a:pt x="583792" y="262697"/>
                  </a:cubicBezTo>
                  <a:cubicBezTo>
                    <a:pt x="578327" y="263957"/>
                    <a:pt x="573870" y="266615"/>
                    <a:pt x="570422" y="270669"/>
                  </a:cubicBezTo>
                  <a:cubicBezTo>
                    <a:pt x="566973" y="274724"/>
                    <a:pt x="565249" y="278928"/>
                    <a:pt x="565249" y="283284"/>
                  </a:cubicBezTo>
                  <a:cubicBezTo>
                    <a:pt x="565249" y="287930"/>
                    <a:pt x="566881" y="291772"/>
                    <a:pt x="570146" y="294811"/>
                  </a:cubicBezTo>
                  <a:cubicBezTo>
                    <a:pt x="573411" y="297849"/>
                    <a:pt x="577575" y="299368"/>
                    <a:pt x="582637" y="299368"/>
                  </a:cubicBezTo>
                  <a:cubicBezTo>
                    <a:pt x="593406" y="299368"/>
                    <a:pt x="603916" y="292750"/>
                    <a:pt x="614167" y="279513"/>
                  </a:cubicBezTo>
                  <a:cubicBezTo>
                    <a:pt x="624417" y="266277"/>
                    <a:pt x="629543" y="252015"/>
                    <a:pt x="629543" y="236728"/>
                  </a:cubicBezTo>
                  <a:cubicBezTo>
                    <a:pt x="629543" y="232586"/>
                    <a:pt x="629397" y="228365"/>
                    <a:pt x="629105" y="224064"/>
                  </a:cubicBezTo>
                  <a:cubicBezTo>
                    <a:pt x="628813" y="219763"/>
                    <a:pt x="628667" y="213480"/>
                    <a:pt x="628667" y="205216"/>
                  </a:cubicBezTo>
                  <a:cubicBezTo>
                    <a:pt x="628667" y="198276"/>
                    <a:pt x="628959" y="194292"/>
                    <a:pt x="629543" y="193262"/>
                  </a:cubicBezTo>
                  <a:close/>
                  <a:moveTo>
                    <a:pt x="550980" y="192435"/>
                  </a:moveTo>
                  <a:cubicBezTo>
                    <a:pt x="544443" y="192435"/>
                    <a:pt x="535192" y="197524"/>
                    <a:pt x="523228" y="207703"/>
                  </a:cubicBezTo>
                  <a:cubicBezTo>
                    <a:pt x="511264" y="217881"/>
                    <a:pt x="499578" y="229059"/>
                    <a:pt x="488172" y="241238"/>
                  </a:cubicBezTo>
                  <a:cubicBezTo>
                    <a:pt x="504659" y="236140"/>
                    <a:pt x="519779" y="228945"/>
                    <a:pt x="533532" y="219651"/>
                  </a:cubicBezTo>
                  <a:cubicBezTo>
                    <a:pt x="547285" y="210358"/>
                    <a:pt x="554161" y="202130"/>
                    <a:pt x="554161" y="194967"/>
                  </a:cubicBezTo>
                  <a:cubicBezTo>
                    <a:pt x="554161" y="193279"/>
                    <a:pt x="553101" y="192435"/>
                    <a:pt x="550980" y="192435"/>
                  </a:cubicBezTo>
                  <a:close/>
                  <a:moveTo>
                    <a:pt x="321235" y="162179"/>
                  </a:moveTo>
                  <a:cubicBezTo>
                    <a:pt x="315669" y="162179"/>
                    <a:pt x="310519" y="165911"/>
                    <a:pt x="305784" y="173374"/>
                  </a:cubicBezTo>
                  <a:lnTo>
                    <a:pt x="302552" y="179499"/>
                  </a:lnTo>
                  <a:lnTo>
                    <a:pt x="311788" y="178690"/>
                  </a:lnTo>
                  <a:cubicBezTo>
                    <a:pt x="315060" y="178040"/>
                    <a:pt x="317896" y="177065"/>
                    <a:pt x="320296" y="175765"/>
                  </a:cubicBezTo>
                  <a:cubicBezTo>
                    <a:pt x="325096" y="173165"/>
                    <a:pt x="327496" y="170277"/>
                    <a:pt x="327496" y="167100"/>
                  </a:cubicBezTo>
                  <a:cubicBezTo>
                    <a:pt x="327496" y="163819"/>
                    <a:pt x="325409" y="162179"/>
                    <a:pt x="321235" y="162179"/>
                  </a:cubicBezTo>
                  <a:close/>
                  <a:moveTo>
                    <a:pt x="795411" y="75679"/>
                  </a:moveTo>
                  <a:cubicBezTo>
                    <a:pt x="779750" y="104617"/>
                    <a:pt x="756889" y="143381"/>
                    <a:pt x="726831" y="191971"/>
                  </a:cubicBezTo>
                  <a:cubicBezTo>
                    <a:pt x="726612" y="192330"/>
                    <a:pt x="725757" y="193635"/>
                    <a:pt x="724265" y="195885"/>
                  </a:cubicBezTo>
                  <a:lnTo>
                    <a:pt x="719998" y="202290"/>
                  </a:lnTo>
                  <a:lnTo>
                    <a:pt x="725722" y="195869"/>
                  </a:lnTo>
                  <a:cubicBezTo>
                    <a:pt x="735768" y="185692"/>
                    <a:pt x="745165" y="180603"/>
                    <a:pt x="753913" y="180603"/>
                  </a:cubicBezTo>
                  <a:cubicBezTo>
                    <a:pt x="761654" y="180603"/>
                    <a:pt x="768162" y="183803"/>
                    <a:pt x="773436" y="190203"/>
                  </a:cubicBezTo>
                  <a:cubicBezTo>
                    <a:pt x="778710" y="196602"/>
                    <a:pt x="781347" y="204153"/>
                    <a:pt x="781347" y="212855"/>
                  </a:cubicBezTo>
                  <a:cubicBezTo>
                    <a:pt x="781347" y="223798"/>
                    <a:pt x="774671" y="239147"/>
                    <a:pt x="761318" y="258902"/>
                  </a:cubicBezTo>
                  <a:cubicBezTo>
                    <a:pt x="747584" y="279256"/>
                    <a:pt x="740717" y="291693"/>
                    <a:pt x="740717" y="296211"/>
                  </a:cubicBezTo>
                  <a:cubicBezTo>
                    <a:pt x="740717" y="299506"/>
                    <a:pt x="742295" y="301154"/>
                    <a:pt x="745451" y="301154"/>
                  </a:cubicBezTo>
                  <a:cubicBezTo>
                    <a:pt x="755276" y="301154"/>
                    <a:pt x="772629" y="285756"/>
                    <a:pt x="797511" y="254960"/>
                  </a:cubicBezTo>
                  <a:lnTo>
                    <a:pt x="805367" y="238189"/>
                  </a:lnTo>
                  <a:lnTo>
                    <a:pt x="808925" y="233850"/>
                  </a:lnTo>
                  <a:cubicBezTo>
                    <a:pt x="810273" y="231031"/>
                    <a:pt x="812373" y="229622"/>
                    <a:pt x="815224" y="229622"/>
                  </a:cubicBezTo>
                  <a:cubicBezTo>
                    <a:pt x="818908" y="229622"/>
                    <a:pt x="820749" y="231402"/>
                    <a:pt x="820749" y="234963"/>
                  </a:cubicBezTo>
                  <a:cubicBezTo>
                    <a:pt x="820749" y="237341"/>
                    <a:pt x="819596" y="239684"/>
                    <a:pt x="817289" y="241991"/>
                  </a:cubicBezTo>
                  <a:lnTo>
                    <a:pt x="808192" y="254472"/>
                  </a:lnTo>
                  <a:cubicBezTo>
                    <a:pt x="779880" y="293779"/>
                    <a:pt x="758200" y="313432"/>
                    <a:pt x="743152" y="313432"/>
                  </a:cubicBezTo>
                  <a:cubicBezTo>
                    <a:pt x="734778" y="313432"/>
                    <a:pt x="727963" y="310461"/>
                    <a:pt x="722706" y="304520"/>
                  </a:cubicBezTo>
                  <a:cubicBezTo>
                    <a:pt x="717449" y="298578"/>
                    <a:pt x="714821" y="291237"/>
                    <a:pt x="714821" y="282496"/>
                  </a:cubicBezTo>
                  <a:cubicBezTo>
                    <a:pt x="714821" y="271350"/>
                    <a:pt x="720360" y="259491"/>
                    <a:pt x="731439" y="246920"/>
                  </a:cubicBezTo>
                  <a:cubicBezTo>
                    <a:pt x="748786" y="217543"/>
                    <a:pt x="757460" y="200886"/>
                    <a:pt x="757460" y="196949"/>
                  </a:cubicBezTo>
                  <a:cubicBezTo>
                    <a:pt x="757460" y="194237"/>
                    <a:pt x="755962" y="192881"/>
                    <a:pt x="752964" y="192881"/>
                  </a:cubicBezTo>
                  <a:cubicBezTo>
                    <a:pt x="745704" y="192881"/>
                    <a:pt x="735316" y="198509"/>
                    <a:pt x="721801" y="209764"/>
                  </a:cubicBezTo>
                  <a:cubicBezTo>
                    <a:pt x="706683" y="230898"/>
                    <a:pt x="685902" y="265082"/>
                    <a:pt x="659457" y="312316"/>
                  </a:cubicBezTo>
                  <a:cubicBezTo>
                    <a:pt x="653062" y="311442"/>
                    <a:pt x="648517" y="311004"/>
                    <a:pt x="645822" y="311004"/>
                  </a:cubicBezTo>
                  <a:cubicBezTo>
                    <a:pt x="643096" y="311004"/>
                    <a:pt x="637298" y="311442"/>
                    <a:pt x="628426" y="312316"/>
                  </a:cubicBezTo>
                  <a:lnTo>
                    <a:pt x="635021" y="299250"/>
                  </a:lnTo>
                  <a:lnTo>
                    <a:pt x="626475" y="304661"/>
                  </a:lnTo>
                  <a:cubicBezTo>
                    <a:pt x="615243" y="310508"/>
                    <a:pt x="602647" y="313432"/>
                    <a:pt x="588686" y="313432"/>
                  </a:cubicBezTo>
                  <a:cubicBezTo>
                    <a:pt x="577507" y="313432"/>
                    <a:pt x="568537" y="310215"/>
                    <a:pt x="561775" y="303780"/>
                  </a:cubicBezTo>
                  <a:cubicBezTo>
                    <a:pt x="555012" y="297346"/>
                    <a:pt x="551631" y="288714"/>
                    <a:pt x="551631" y="277884"/>
                  </a:cubicBezTo>
                  <a:lnTo>
                    <a:pt x="552605" y="272501"/>
                  </a:lnTo>
                  <a:lnTo>
                    <a:pt x="545338" y="280208"/>
                  </a:lnTo>
                  <a:cubicBezTo>
                    <a:pt x="523122" y="302358"/>
                    <a:pt x="503346" y="313432"/>
                    <a:pt x="486009" y="313432"/>
                  </a:cubicBezTo>
                  <a:cubicBezTo>
                    <a:pt x="474487" y="313432"/>
                    <a:pt x="464845" y="309305"/>
                    <a:pt x="457084" y="301049"/>
                  </a:cubicBezTo>
                  <a:cubicBezTo>
                    <a:pt x="449323" y="292794"/>
                    <a:pt x="445442" y="282518"/>
                    <a:pt x="445442" y="270221"/>
                  </a:cubicBezTo>
                  <a:lnTo>
                    <a:pt x="448191" y="254576"/>
                  </a:lnTo>
                  <a:lnTo>
                    <a:pt x="439886" y="262683"/>
                  </a:lnTo>
                  <a:cubicBezTo>
                    <a:pt x="430862" y="270322"/>
                    <a:pt x="422157" y="274142"/>
                    <a:pt x="413772" y="274142"/>
                  </a:cubicBezTo>
                  <a:cubicBezTo>
                    <a:pt x="399712" y="274142"/>
                    <a:pt x="392683" y="266240"/>
                    <a:pt x="392683" y="250436"/>
                  </a:cubicBezTo>
                  <a:cubicBezTo>
                    <a:pt x="392683" y="245897"/>
                    <a:pt x="393558" y="242211"/>
                    <a:pt x="395309" y="239379"/>
                  </a:cubicBezTo>
                  <a:cubicBezTo>
                    <a:pt x="391344" y="246553"/>
                    <a:pt x="386626" y="253891"/>
                    <a:pt x="381154" y="261394"/>
                  </a:cubicBezTo>
                  <a:cubicBezTo>
                    <a:pt x="375682" y="268897"/>
                    <a:pt x="365374" y="285573"/>
                    <a:pt x="350228" y="311423"/>
                  </a:cubicBezTo>
                  <a:cubicBezTo>
                    <a:pt x="340464" y="310839"/>
                    <a:pt x="335045" y="310547"/>
                    <a:pt x="333973" y="310547"/>
                  </a:cubicBezTo>
                  <a:cubicBezTo>
                    <a:pt x="333583" y="310547"/>
                    <a:pt x="327628" y="310839"/>
                    <a:pt x="316110" y="311423"/>
                  </a:cubicBezTo>
                  <a:lnTo>
                    <a:pt x="352586" y="246480"/>
                  </a:lnTo>
                  <a:cubicBezTo>
                    <a:pt x="370090" y="217996"/>
                    <a:pt x="378842" y="200683"/>
                    <a:pt x="378842" y="194542"/>
                  </a:cubicBezTo>
                  <a:cubicBezTo>
                    <a:pt x="378842" y="193435"/>
                    <a:pt x="378650" y="192881"/>
                    <a:pt x="378266" y="192881"/>
                  </a:cubicBezTo>
                  <a:cubicBezTo>
                    <a:pt x="371766" y="192881"/>
                    <a:pt x="358129" y="208049"/>
                    <a:pt x="337353" y="238384"/>
                  </a:cubicBezTo>
                  <a:cubicBezTo>
                    <a:pt x="335386" y="241445"/>
                    <a:pt x="332751" y="242975"/>
                    <a:pt x="329449" y="242975"/>
                  </a:cubicBezTo>
                  <a:cubicBezTo>
                    <a:pt x="326447" y="242221"/>
                    <a:pt x="324946" y="240132"/>
                    <a:pt x="324946" y="236707"/>
                  </a:cubicBezTo>
                  <a:cubicBezTo>
                    <a:pt x="325323" y="234816"/>
                    <a:pt x="326013" y="233368"/>
                    <a:pt x="327018" y="232364"/>
                  </a:cubicBezTo>
                  <a:lnTo>
                    <a:pt x="331765" y="225771"/>
                  </a:lnTo>
                  <a:cubicBezTo>
                    <a:pt x="354410" y="195659"/>
                    <a:pt x="370507" y="180603"/>
                    <a:pt x="380055" y="180603"/>
                  </a:cubicBezTo>
                  <a:cubicBezTo>
                    <a:pt x="394873" y="180603"/>
                    <a:pt x="402282" y="189599"/>
                    <a:pt x="402282" y="207591"/>
                  </a:cubicBezTo>
                  <a:cubicBezTo>
                    <a:pt x="402282" y="213603"/>
                    <a:pt x="400786" y="219955"/>
                    <a:pt x="397795" y="226647"/>
                  </a:cubicBezTo>
                  <a:lnTo>
                    <a:pt x="395337" y="230499"/>
                  </a:lnTo>
                  <a:lnTo>
                    <a:pt x="397625" y="228021"/>
                  </a:lnTo>
                  <a:cubicBezTo>
                    <a:pt x="403071" y="215268"/>
                    <a:pt x="410234" y="204177"/>
                    <a:pt x="419112" y="194748"/>
                  </a:cubicBezTo>
                  <a:cubicBezTo>
                    <a:pt x="427991" y="185318"/>
                    <a:pt x="436344" y="180603"/>
                    <a:pt x="444171" y="180603"/>
                  </a:cubicBezTo>
                  <a:cubicBezTo>
                    <a:pt x="451815" y="180603"/>
                    <a:pt x="455637" y="184058"/>
                    <a:pt x="455637" y="190966"/>
                  </a:cubicBezTo>
                  <a:cubicBezTo>
                    <a:pt x="455637" y="199529"/>
                    <a:pt x="444785" y="210762"/>
                    <a:pt x="423082" y="224666"/>
                  </a:cubicBezTo>
                  <a:cubicBezTo>
                    <a:pt x="419105" y="227170"/>
                    <a:pt x="414393" y="230107"/>
                    <a:pt x="408944" y="233477"/>
                  </a:cubicBezTo>
                  <a:lnTo>
                    <a:pt x="407664" y="234544"/>
                  </a:lnTo>
                  <a:cubicBezTo>
                    <a:pt x="406011" y="239979"/>
                    <a:pt x="405184" y="244678"/>
                    <a:pt x="405184" y="248643"/>
                  </a:cubicBezTo>
                  <a:cubicBezTo>
                    <a:pt x="405184" y="257903"/>
                    <a:pt x="408210" y="262533"/>
                    <a:pt x="414260" y="262533"/>
                  </a:cubicBezTo>
                  <a:cubicBezTo>
                    <a:pt x="424055" y="262533"/>
                    <a:pt x="435244" y="253736"/>
                    <a:pt x="447827" y="236142"/>
                  </a:cubicBezTo>
                  <a:cubicBezTo>
                    <a:pt x="451782" y="231802"/>
                    <a:pt x="454795" y="229633"/>
                    <a:pt x="456865" y="229633"/>
                  </a:cubicBezTo>
                  <a:lnTo>
                    <a:pt x="459985" y="230634"/>
                  </a:lnTo>
                  <a:lnTo>
                    <a:pt x="477628" y="213220"/>
                  </a:lnTo>
                  <a:cubicBezTo>
                    <a:pt x="484781" y="207561"/>
                    <a:pt x="493125" y="202129"/>
                    <a:pt x="502662" y="196921"/>
                  </a:cubicBezTo>
                  <a:cubicBezTo>
                    <a:pt x="522600" y="186042"/>
                    <a:pt x="539003" y="180603"/>
                    <a:pt x="551869" y="180603"/>
                  </a:cubicBezTo>
                  <a:cubicBezTo>
                    <a:pt x="558241" y="180603"/>
                    <a:pt x="563788" y="182597"/>
                    <a:pt x="568510" y="186584"/>
                  </a:cubicBezTo>
                  <a:cubicBezTo>
                    <a:pt x="573231" y="190571"/>
                    <a:pt x="575592" y="195470"/>
                    <a:pt x="575592" y="201281"/>
                  </a:cubicBezTo>
                  <a:cubicBezTo>
                    <a:pt x="575592" y="213555"/>
                    <a:pt x="568254" y="223644"/>
                    <a:pt x="553577" y="231549"/>
                  </a:cubicBezTo>
                  <a:cubicBezTo>
                    <a:pt x="538900" y="239455"/>
                    <a:pt x="515923" y="246543"/>
                    <a:pt x="484646" y="252815"/>
                  </a:cubicBezTo>
                  <a:cubicBezTo>
                    <a:pt x="475923" y="266016"/>
                    <a:pt x="471561" y="277209"/>
                    <a:pt x="471561" y="286392"/>
                  </a:cubicBezTo>
                  <a:cubicBezTo>
                    <a:pt x="471561" y="295936"/>
                    <a:pt x="476774" y="300707"/>
                    <a:pt x="487199" y="300707"/>
                  </a:cubicBezTo>
                  <a:cubicBezTo>
                    <a:pt x="508698" y="300707"/>
                    <a:pt x="535682" y="278787"/>
                    <a:pt x="568152" y="234945"/>
                  </a:cubicBezTo>
                  <a:cubicBezTo>
                    <a:pt x="570808" y="231403"/>
                    <a:pt x="573652" y="229633"/>
                    <a:pt x="576684" y="229633"/>
                  </a:cubicBezTo>
                  <a:lnTo>
                    <a:pt x="577400" y="230455"/>
                  </a:lnTo>
                  <a:lnTo>
                    <a:pt x="577760" y="230172"/>
                  </a:lnTo>
                  <a:cubicBezTo>
                    <a:pt x="582356" y="227338"/>
                    <a:pt x="587111" y="225921"/>
                    <a:pt x="592027" y="225921"/>
                  </a:cubicBezTo>
                  <a:cubicBezTo>
                    <a:pt x="594204" y="225921"/>
                    <a:pt x="595117" y="226213"/>
                    <a:pt x="594766" y="226797"/>
                  </a:cubicBezTo>
                  <a:lnTo>
                    <a:pt x="612255" y="205310"/>
                  </a:lnTo>
                  <a:cubicBezTo>
                    <a:pt x="616429" y="199550"/>
                    <a:pt x="622431" y="191697"/>
                    <a:pt x="630261" y="181751"/>
                  </a:cubicBezTo>
                  <a:cubicBezTo>
                    <a:pt x="632712" y="171642"/>
                    <a:pt x="636800" y="162487"/>
                    <a:pt x="642525" y="154285"/>
                  </a:cubicBezTo>
                  <a:cubicBezTo>
                    <a:pt x="648251" y="146083"/>
                    <a:pt x="654367" y="141982"/>
                    <a:pt x="660873" y="141982"/>
                  </a:cubicBezTo>
                  <a:cubicBezTo>
                    <a:pt x="666329" y="141982"/>
                    <a:pt x="669056" y="144698"/>
                    <a:pt x="669056" y="150131"/>
                  </a:cubicBezTo>
                  <a:cubicBezTo>
                    <a:pt x="669056" y="157230"/>
                    <a:pt x="659820" y="169608"/>
                    <a:pt x="641346" y="187265"/>
                  </a:cubicBezTo>
                  <a:cubicBezTo>
                    <a:pt x="640746" y="190375"/>
                    <a:pt x="640446" y="193560"/>
                    <a:pt x="640446" y="196823"/>
                  </a:cubicBezTo>
                  <a:cubicBezTo>
                    <a:pt x="640446" y="204760"/>
                    <a:pt x="644300" y="219541"/>
                    <a:pt x="652006" y="241168"/>
                  </a:cubicBezTo>
                  <a:lnTo>
                    <a:pt x="656671" y="256358"/>
                  </a:lnTo>
                  <a:lnTo>
                    <a:pt x="661836" y="246125"/>
                  </a:lnTo>
                  <a:cubicBezTo>
                    <a:pt x="665784" y="238616"/>
                    <a:pt x="672310" y="226705"/>
                    <a:pt x="681411" y="210392"/>
                  </a:cubicBezTo>
                  <a:cubicBezTo>
                    <a:pt x="685751" y="203395"/>
                    <a:pt x="700502" y="178357"/>
                    <a:pt x="725666" y="135278"/>
                  </a:cubicBezTo>
                  <a:lnTo>
                    <a:pt x="760516" y="76555"/>
                  </a:lnTo>
                  <a:cubicBezTo>
                    <a:pt x="766562" y="77431"/>
                    <a:pt x="771065" y="77870"/>
                    <a:pt x="774026" y="77870"/>
                  </a:cubicBezTo>
                  <a:cubicBezTo>
                    <a:pt x="779551" y="77870"/>
                    <a:pt x="786679" y="77140"/>
                    <a:pt x="795411" y="75679"/>
                  </a:cubicBezTo>
                  <a:close/>
                  <a:moveTo>
                    <a:pt x="212495" y="43048"/>
                  </a:moveTo>
                  <a:cubicBezTo>
                    <a:pt x="182141" y="47143"/>
                    <a:pt x="152717" y="62677"/>
                    <a:pt x="124223" y="89651"/>
                  </a:cubicBezTo>
                  <a:cubicBezTo>
                    <a:pt x="95730" y="116625"/>
                    <a:pt x="81483" y="143182"/>
                    <a:pt x="81483" y="169322"/>
                  </a:cubicBezTo>
                  <a:cubicBezTo>
                    <a:pt x="81483" y="178440"/>
                    <a:pt x="84300" y="186098"/>
                    <a:pt x="89935" y="192294"/>
                  </a:cubicBezTo>
                  <a:cubicBezTo>
                    <a:pt x="95569" y="198490"/>
                    <a:pt x="102498" y="201588"/>
                    <a:pt x="110721" y="201588"/>
                  </a:cubicBezTo>
                  <a:cubicBezTo>
                    <a:pt x="134684" y="201588"/>
                    <a:pt x="158536" y="186874"/>
                    <a:pt x="182275" y="157447"/>
                  </a:cubicBezTo>
                  <a:cubicBezTo>
                    <a:pt x="206014" y="128020"/>
                    <a:pt x="217884" y="98236"/>
                    <a:pt x="217884" y="68096"/>
                  </a:cubicBezTo>
                  <a:cubicBezTo>
                    <a:pt x="217884" y="59059"/>
                    <a:pt x="216088" y="50710"/>
                    <a:pt x="212495" y="43048"/>
                  </a:cubicBezTo>
                  <a:close/>
                  <a:moveTo>
                    <a:pt x="481216" y="36835"/>
                  </a:moveTo>
                  <a:cubicBezTo>
                    <a:pt x="450162" y="36835"/>
                    <a:pt x="422570" y="40443"/>
                    <a:pt x="398442" y="47659"/>
                  </a:cubicBezTo>
                  <a:lnTo>
                    <a:pt x="424079" y="51161"/>
                  </a:lnTo>
                  <a:cubicBezTo>
                    <a:pt x="448173" y="56791"/>
                    <a:pt x="470353" y="59606"/>
                    <a:pt x="490620" y="59606"/>
                  </a:cubicBezTo>
                  <a:cubicBezTo>
                    <a:pt x="500596" y="59606"/>
                    <a:pt x="508905" y="58315"/>
                    <a:pt x="515548" y="55732"/>
                  </a:cubicBezTo>
                  <a:cubicBezTo>
                    <a:pt x="522190" y="53150"/>
                    <a:pt x="525512" y="50901"/>
                    <a:pt x="525512" y="48984"/>
                  </a:cubicBezTo>
                  <a:cubicBezTo>
                    <a:pt x="525512" y="46617"/>
                    <a:pt x="521339" y="44000"/>
                    <a:pt x="512994" y="41134"/>
                  </a:cubicBezTo>
                  <a:cubicBezTo>
                    <a:pt x="504650" y="38268"/>
                    <a:pt x="494057" y="36835"/>
                    <a:pt x="481216" y="36835"/>
                  </a:cubicBezTo>
                  <a:close/>
                  <a:moveTo>
                    <a:pt x="159485" y="0"/>
                  </a:moveTo>
                  <a:cubicBezTo>
                    <a:pt x="188021" y="0"/>
                    <a:pt x="208193" y="9112"/>
                    <a:pt x="220001" y="27337"/>
                  </a:cubicBezTo>
                  <a:cubicBezTo>
                    <a:pt x="233680" y="23400"/>
                    <a:pt x="250989" y="21431"/>
                    <a:pt x="271930" y="21431"/>
                  </a:cubicBezTo>
                  <a:cubicBezTo>
                    <a:pt x="284947" y="21431"/>
                    <a:pt x="297221" y="22509"/>
                    <a:pt x="308750" y="24665"/>
                  </a:cubicBezTo>
                  <a:cubicBezTo>
                    <a:pt x="320280" y="26821"/>
                    <a:pt x="346191" y="32749"/>
                    <a:pt x="386484" y="42451"/>
                  </a:cubicBezTo>
                  <a:cubicBezTo>
                    <a:pt x="418724" y="29926"/>
                    <a:pt x="449298" y="23664"/>
                    <a:pt x="478205" y="23664"/>
                  </a:cubicBezTo>
                  <a:cubicBezTo>
                    <a:pt x="495493" y="23664"/>
                    <a:pt x="509931" y="25762"/>
                    <a:pt x="521521" y="29958"/>
                  </a:cubicBezTo>
                  <a:cubicBezTo>
                    <a:pt x="533111" y="34154"/>
                    <a:pt x="538906" y="40334"/>
                    <a:pt x="538906" y="48496"/>
                  </a:cubicBezTo>
                  <a:cubicBezTo>
                    <a:pt x="538906" y="57749"/>
                    <a:pt x="531135" y="65114"/>
                    <a:pt x="515591" y="70590"/>
                  </a:cubicBezTo>
                  <a:cubicBezTo>
                    <a:pt x="500048" y="76066"/>
                    <a:pt x="481898" y="78805"/>
                    <a:pt x="461141" y="78805"/>
                  </a:cubicBezTo>
                  <a:cubicBezTo>
                    <a:pt x="434452" y="78805"/>
                    <a:pt x="402473" y="74769"/>
                    <a:pt x="365203" y="66697"/>
                  </a:cubicBezTo>
                  <a:cubicBezTo>
                    <a:pt x="348318" y="74839"/>
                    <a:pt x="332237" y="87688"/>
                    <a:pt x="316962" y="105247"/>
                  </a:cubicBezTo>
                  <a:cubicBezTo>
                    <a:pt x="301686" y="122805"/>
                    <a:pt x="285196" y="146375"/>
                    <a:pt x="267493" y="175957"/>
                  </a:cubicBezTo>
                  <a:cubicBezTo>
                    <a:pt x="274322" y="176799"/>
                    <a:pt x="279365" y="177600"/>
                    <a:pt x="282621" y="178360"/>
                  </a:cubicBezTo>
                  <a:cubicBezTo>
                    <a:pt x="290678" y="159536"/>
                    <a:pt x="303280" y="150124"/>
                    <a:pt x="320425" y="150124"/>
                  </a:cubicBezTo>
                  <a:cubicBezTo>
                    <a:pt x="333920" y="150124"/>
                    <a:pt x="340667" y="155623"/>
                    <a:pt x="340667" y="166623"/>
                  </a:cubicBezTo>
                  <a:cubicBezTo>
                    <a:pt x="340667" y="174741"/>
                    <a:pt x="336651" y="181124"/>
                    <a:pt x="328619" y="185773"/>
                  </a:cubicBezTo>
                  <a:cubicBezTo>
                    <a:pt x="320587" y="190421"/>
                    <a:pt x="310495" y="192745"/>
                    <a:pt x="298342" y="192745"/>
                  </a:cubicBezTo>
                  <a:lnTo>
                    <a:pt x="296392" y="192745"/>
                  </a:lnTo>
                  <a:cubicBezTo>
                    <a:pt x="297055" y="191864"/>
                    <a:pt x="295586" y="195432"/>
                    <a:pt x="291986" y="203451"/>
                  </a:cubicBezTo>
                  <a:cubicBezTo>
                    <a:pt x="288603" y="211301"/>
                    <a:pt x="283133" y="218481"/>
                    <a:pt x="275578" y="224990"/>
                  </a:cubicBezTo>
                  <a:cubicBezTo>
                    <a:pt x="268023" y="231499"/>
                    <a:pt x="260658" y="234753"/>
                    <a:pt x="253484" y="234753"/>
                  </a:cubicBezTo>
                  <a:cubicBezTo>
                    <a:pt x="248466" y="234753"/>
                    <a:pt x="245957" y="232828"/>
                    <a:pt x="245957" y="228977"/>
                  </a:cubicBezTo>
                  <a:cubicBezTo>
                    <a:pt x="245957" y="226038"/>
                    <a:pt x="247732" y="224035"/>
                    <a:pt x="251283" y="222970"/>
                  </a:cubicBezTo>
                  <a:cubicBezTo>
                    <a:pt x="260041" y="220305"/>
                    <a:pt x="269205" y="209512"/>
                    <a:pt x="278777" y="190590"/>
                  </a:cubicBezTo>
                  <a:cubicBezTo>
                    <a:pt x="276702" y="190518"/>
                    <a:pt x="271986" y="189851"/>
                    <a:pt x="264629" y="188591"/>
                  </a:cubicBezTo>
                  <a:lnTo>
                    <a:pt x="263122" y="187715"/>
                  </a:lnTo>
                  <a:cubicBezTo>
                    <a:pt x="262594" y="187181"/>
                    <a:pt x="260360" y="190228"/>
                    <a:pt x="256421" y="196858"/>
                  </a:cubicBezTo>
                  <a:cubicBezTo>
                    <a:pt x="243329" y="222717"/>
                    <a:pt x="232781" y="240583"/>
                    <a:pt x="224777" y="250455"/>
                  </a:cubicBezTo>
                  <a:cubicBezTo>
                    <a:pt x="216772" y="260328"/>
                    <a:pt x="205922" y="270080"/>
                    <a:pt x="192225" y="279712"/>
                  </a:cubicBezTo>
                  <a:cubicBezTo>
                    <a:pt x="156195" y="305020"/>
                    <a:pt x="118846" y="317674"/>
                    <a:pt x="80178" y="317674"/>
                  </a:cubicBezTo>
                  <a:cubicBezTo>
                    <a:pt x="57040" y="317674"/>
                    <a:pt x="37893" y="312714"/>
                    <a:pt x="22735" y="302793"/>
                  </a:cubicBezTo>
                  <a:cubicBezTo>
                    <a:pt x="7578" y="292873"/>
                    <a:pt x="0" y="279792"/>
                    <a:pt x="0" y="263552"/>
                  </a:cubicBezTo>
                  <a:cubicBezTo>
                    <a:pt x="0" y="255182"/>
                    <a:pt x="2551" y="247934"/>
                    <a:pt x="7653" y="241808"/>
                  </a:cubicBezTo>
                  <a:cubicBezTo>
                    <a:pt x="12755" y="235682"/>
                    <a:pt x="18998" y="232619"/>
                    <a:pt x="26384" y="232619"/>
                  </a:cubicBezTo>
                  <a:cubicBezTo>
                    <a:pt x="39155" y="232619"/>
                    <a:pt x="45541" y="238986"/>
                    <a:pt x="45541" y="251720"/>
                  </a:cubicBezTo>
                  <a:cubicBezTo>
                    <a:pt x="45541" y="257371"/>
                    <a:pt x="43628" y="262295"/>
                    <a:pt x="39801" y="266494"/>
                  </a:cubicBezTo>
                  <a:cubicBezTo>
                    <a:pt x="35975" y="270692"/>
                    <a:pt x="31224" y="272792"/>
                    <a:pt x="25550" y="272792"/>
                  </a:cubicBezTo>
                  <a:cubicBezTo>
                    <a:pt x="23021" y="272792"/>
                    <a:pt x="20809" y="272475"/>
                    <a:pt x="18912" y="271840"/>
                  </a:cubicBezTo>
                  <a:lnTo>
                    <a:pt x="15650" y="269877"/>
                  </a:lnTo>
                  <a:lnTo>
                    <a:pt x="18429" y="279485"/>
                  </a:lnTo>
                  <a:cubicBezTo>
                    <a:pt x="21340" y="284157"/>
                    <a:pt x="25705" y="288469"/>
                    <a:pt x="31526" y="292421"/>
                  </a:cubicBezTo>
                  <a:cubicBezTo>
                    <a:pt x="43167" y="300327"/>
                    <a:pt x="57586" y="304279"/>
                    <a:pt x="74782" y="304279"/>
                  </a:cubicBezTo>
                  <a:cubicBezTo>
                    <a:pt x="102218" y="304279"/>
                    <a:pt x="127019" y="296006"/>
                    <a:pt x="149186" y="279459"/>
                  </a:cubicBezTo>
                  <a:cubicBezTo>
                    <a:pt x="171354" y="262913"/>
                    <a:pt x="195966" y="233859"/>
                    <a:pt x="223022" y="192299"/>
                  </a:cubicBezTo>
                  <a:lnTo>
                    <a:pt x="232184" y="184245"/>
                  </a:lnTo>
                  <a:lnTo>
                    <a:pt x="222596" y="185213"/>
                  </a:lnTo>
                  <a:cubicBezTo>
                    <a:pt x="213507" y="187218"/>
                    <a:pt x="206954" y="192233"/>
                    <a:pt x="202937" y="200255"/>
                  </a:cubicBezTo>
                  <a:cubicBezTo>
                    <a:pt x="201549" y="204134"/>
                    <a:pt x="199301" y="206074"/>
                    <a:pt x="196195" y="206074"/>
                  </a:cubicBezTo>
                  <a:cubicBezTo>
                    <a:pt x="192051" y="206074"/>
                    <a:pt x="189979" y="204003"/>
                    <a:pt x="189979" y="199861"/>
                  </a:cubicBezTo>
                  <a:cubicBezTo>
                    <a:pt x="189979" y="192366"/>
                    <a:pt x="194609" y="185703"/>
                    <a:pt x="203870" y="179872"/>
                  </a:cubicBezTo>
                  <a:cubicBezTo>
                    <a:pt x="213131" y="174041"/>
                    <a:pt x="222789" y="171126"/>
                    <a:pt x="232845" y="171126"/>
                  </a:cubicBezTo>
                  <a:lnTo>
                    <a:pt x="236744" y="171126"/>
                  </a:lnTo>
                  <a:cubicBezTo>
                    <a:pt x="274584" y="113978"/>
                    <a:pt x="313982" y="77729"/>
                    <a:pt x="354937" y="62379"/>
                  </a:cubicBezTo>
                  <a:cubicBezTo>
                    <a:pt x="346266" y="61900"/>
                    <a:pt x="335697" y="60009"/>
                    <a:pt x="323230" y="56707"/>
                  </a:cubicBezTo>
                  <a:cubicBezTo>
                    <a:pt x="284516" y="46585"/>
                    <a:pt x="254589" y="41523"/>
                    <a:pt x="233448" y="41523"/>
                  </a:cubicBezTo>
                  <a:cubicBezTo>
                    <a:pt x="229267" y="41523"/>
                    <a:pt x="226672" y="41499"/>
                    <a:pt x="225663" y="41450"/>
                  </a:cubicBezTo>
                  <a:cubicBezTo>
                    <a:pt x="231937" y="50317"/>
                    <a:pt x="235074" y="62632"/>
                    <a:pt x="235074" y="78397"/>
                  </a:cubicBezTo>
                  <a:cubicBezTo>
                    <a:pt x="235074" y="111248"/>
                    <a:pt x="222210" y="142225"/>
                    <a:pt x="196482" y="171328"/>
                  </a:cubicBezTo>
                  <a:cubicBezTo>
                    <a:pt x="170755" y="200431"/>
                    <a:pt x="143020" y="214982"/>
                    <a:pt x="113278" y="214982"/>
                  </a:cubicBezTo>
                  <a:cubicBezTo>
                    <a:pt x="100002" y="214982"/>
                    <a:pt x="89226" y="210807"/>
                    <a:pt x="80949" y="202456"/>
                  </a:cubicBezTo>
                  <a:cubicBezTo>
                    <a:pt x="72673" y="194106"/>
                    <a:pt x="68535" y="183231"/>
                    <a:pt x="68535" y="169832"/>
                  </a:cubicBezTo>
                  <a:cubicBezTo>
                    <a:pt x="68535" y="141045"/>
                    <a:pt x="83257" y="112171"/>
                    <a:pt x="112702" y="83208"/>
                  </a:cubicBezTo>
                  <a:cubicBezTo>
                    <a:pt x="142147" y="54246"/>
                    <a:pt x="173777" y="36415"/>
                    <a:pt x="207594" y="29716"/>
                  </a:cubicBezTo>
                  <a:cubicBezTo>
                    <a:pt x="197848" y="18240"/>
                    <a:pt x="182335" y="12502"/>
                    <a:pt x="161055" y="12502"/>
                  </a:cubicBezTo>
                  <a:cubicBezTo>
                    <a:pt x="125050" y="12502"/>
                    <a:pt x="92225" y="30281"/>
                    <a:pt x="62581" y="65839"/>
                  </a:cubicBezTo>
                  <a:cubicBezTo>
                    <a:pt x="59248" y="69167"/>
                    <a:pt x="56757" y="70831"/>
                    <a:pt x="55106" y="70831"/>
                  </a:cubicBezTo>
                  <a:cubicBezTo>
                    <a:pt x="51962" y="70831"/>
                    <a:pt x="49890" y="69088"/>
                    <a:pt x="48890" y="65602"/>
                  </a:cubicBezTo>
                  <a:cubicBezTo>
                    <a:pt x="48890" y="61188"/>
                    <a:pt x="55482" y="52863"/>
                    <a:pt x="68667" y="40627"/>
                  </a:cubicBezTo>
                  <a:cubicBezTo>
                    <a:pt x="97870" y="13542"/>
                    <a:pt x="128143" y="0"/>
                    <a:pt x="15948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xmlns="" id="{DC49141E-3438-4CC7-A15C-890E060B2A0D}"/>
                </a:ext>
              </a:extLst>
            </p:cNvPr>
            <p:cNvSpPr/>
            <p:nvPr/>
          </p:nvSpPr>
          <p:spPr>
            <a:xfrm>
              <a:off x="2324299" y="5376878"/>
              <a:ext cx="1678420" cy="666977"/>
            </a:xfrm>
            <a:custGeom>
              <a:avLst/>
              <a:gdLst/>
              <a:ahLst/>
              <a:cxnLst/>
              <a:rect l="l" t="t" r="r" b="b"/>
              <a:pathLst>
                <a:path w="1782026" h="708148">
                  <a:moveTo>
                    <a:pt x="1512310" y="429965"/>
                  </a:moveTo>
                  <a:cubicBezTo>
                    <a:pt x="1486443" y="429965"/>
                    <a:pt x="1450448" y="458036"/>
                    <a:pt x="1404326" y="514179"/>
                  </a:cubicBezTo>
                  <a:cubicBezTo>
                    <a:pt x="1358203" y="570322"/>
                    <a:pt x="1335141" y="615135"/>
                    <a:pt x="1335141" y="648617"/>
                  </a:cubicBezTo>
                  <a:cubicBezTo>
                    <a:pt x="1335141" y="663754"/>
                    <a:pt x="1340592" y="671322"/>
                    <a:pt x="1351494" y="671322"/>
                  </a:cubicBezTo>
                  <a:cubicBezTo>
                    <a:pt x="1374028" y="671322"/>
                    <a:pt x="1415951" y="627604"/>
                    <a:pt x="1477265" y="540169"/>
                  </a:cubicBezTo>
                  <a:cubicBezTo>
                    <a:pt x="1509913" y="493069"/>
                    <a:pt x="1526237" y="461627"/>
                    <a:pt x="1526237" y="445843"/>
                  </a:cubicBezTo>
                  <a:cubicBezTo>
                    <a:pt x="1526237" y="435257"/>
                    <a:pt x="1521595" y="429965"/>
                    <a:pt x="1512310" y="429965"/>
                  </a:cubicBezTo>
                  <a:close/>
                  <a:moveTo>
                    <a:pt x="1207261" y="428969"/>
                  </a:moveTo>
                  <a:cubicBezTo>
                    <a:pt x="1181234" y="428969"/>
                    <a:pt x="1147740" y="456123"/>
                    <a:pt x="1106780" y="510431"/>
                  </a:cubicBezTo>
                  <a:cubicBezTo>
                    <a:pt x="1065820" y="564739"/>
                    <a:pt x="1045340" y="610145"/>
                    <a:pt x="1045340" y="646650"/>
                  </a:cubicBezTo>
                  <a:cubicBezTo>
                    <a:pt x="1045340" y="662434"/>
                    <a:pt x="1052600" y="670327"/>
                    <a:pt x="1067120" y="670327"/>
                  </a:cubicBezTo>
                  <a:cubicBezTo>
                    <a:pt x="1098902" y="670327"/>
                    <a:pt x="1133996" y="645019"/>
                    <a:pt x="1172403" y="594405"/>
                  </a:cubicBezTo>
                  <a:cubicBezTo>
                    <a:pt x="1162963" y="586152"/>
                    <a:pt x="1158243" y="575132"/>
                    <a:pt x="1158243" y="561343"/>
                  </a:cubicBezTo>
                  <a:cubicBezTo>
                    <a:pt x="1158243" y="543137"/>
                    <a:pt x="1165409" y="524498"/>
                    <a:pt x="1179739" y="505424"/>
                  </a:cubicBezTo>
                  <a:cubicBezTo>
                    <a:pt x="1194070" y="486350"/>
                    <a:pt x="1208941" y="476813"/>
                    <a:pt x="1224352" y="476813"/>
                  </a:cubicBezTo>
                  <a:lnTo>
                    <a:pt x="1235226" y="479217"/>
                  </a:lnTo>
                  <a:lnTo>
                    <a:pt x="1234023" y="474825"/>
                  </a:lnTo>
                  <a:cubicBezTo>
                    <a:pt x="1233309" y="470147"/>
                    <a:pt x="1232952" y="464706"/>
                    <a:pt x="1232952" y="458501"/>
                  </a:cubicBezTo>
                  <a:cubicBezTo>
                    <a:pt x="1232952" y="438813"/>
                    <a:pt x="1224389" y="428969"/>
                    <a:pt x="1207261" y="428969"/>
                  </a:cubicBezTo>
                  <a:close/>
                  <a:moveTo>
                    <a:pt x="902461" y="428969"/>
                  </a:moveTo>
                  <a:cubicBezTo>
                    <a:pt x="876433" y="428969"/>
                    <a:pt x="842940" y="456123"/>
                    <a:pt x="801980" y="510431"/>
                  </a:cubicBezTo>
                  <a:cubicBezTo>
                    <a:pt x="761020" y="564739"/>
                    <a:pt x="740540" y="610145"/>
                    <a:pt x="740540" y="646650"/>
                  </a:cubicBezTo>
                  <a:cubicBezTo>
                    <a:pt x="740540" y="662434"/>
                    <a:pt x="747800" y="670327"/>
                    <a:pt x="762320" y="670327"/>
                  </a:cubicBezTo>
                  <a:cubicBezTo>
                    <a:pt x="794102" y="670327"/>
                    <a:pt x="829196" y="645019"/>
                    <a:pt x="867603" y="594405"/>
                  </a:cubicBezTo>
                  <a:cubicBezTo>
                    <a:pt x="858163" y="586152"/>
                    <a:pt x="853443" y="575132"/>
                    <a:pt x="853443" y="561343"/>
                  </a:cubicBezTo>
                  <a:cubicBezTo>
                    <a:pt x="853443" y="543137"/>
                    <a:pt x="860609" y="524498"/>
                    <a:pt x="874939" y="505424"/>
                  </a:cubicBezTo>
                  <a:cubicBezTo>
                    <a:pt x="889270" y="486350"/>
                    <a:pt x="904141" y="476813"/>
                    <a:pt x="919552" y="476813"/>
                  </a:cubicBezTo>
                  <a:lnTo>
                    <a:pt x="930426" y="479217"/>
                  </a:lnTo>
                  <a:lnTo>
                    <a:pt x="929223" y="474825"/>
                  </a:lnTo>
                  <a:cubicBezTo>
                    <a:pt x="928509" y="470147"/>
                    <a:pt x="928152" y="464706"/>
                    <a:pt x="928152" y="458501"/>
                  </a:cubicBezTo>
                  <a:cubicBezTo>
                    <a:pt x="928152" y="438813"/>
                    <a:pt x="919589" y="428969"/>
                    <a:pt x="902461" y="428969"/>
                  </a:cubicBezTo>
                  <a:close/>
                  <a:moveTo>
                    <a:pt x="716086" y="361523"/>
                  </a:moveTo>
                  <a:cubicBezTo>
                    <a:pt x="703680" y="361523"/>
                    <a:pt x="692200" y="369842"/>
                    <a:pt x="681645" y="386480"/>
                  </a:cubicBezTo>
                  <a:lnTo>
                    <a:pt x="674438" y="400133"/>
                  </a:lnTo>
                  <a:lnTo>
                    <a:pt x="695028" y="398329"/>
                  </a:lnTo>
                  <a:cubicBezTo>
                    <a:pt x="702322" y="396880"/>
                    <a:pt x="708645" y="394707"/>
                    <a:pt x="713994" y="391809"/>
                  </a:cubicBezTo>
                  <a:cubicBezTo>
                    <a:pt x="724694" y="386014"/>
                    <a:pt x="730043" y="379576"/>
                    <a:pt x="730043" y="372495"/>
                  </a:cubicBezTo>
                  <a:cubicBezTo>
                    <a:pt x="730043" y="365180"/>
                    <a:pt x="725391" y="361523"/>
                    <a:pt x="716086" y="361523"/>
                  </a:cubicBezTo>
                  <a:close/>
                  <a:moveTo>
                    <a:pt x="1704852" y="170746"/>
                  </a:moveTo>
                  <a:cubicBezTo>
                    <a:pt x="1719569" y="174002"/>
                    <a:pt x="1731686" y="175630"/>
                    <a:pt x="1741203" y="175630"/>
                  </a:cubicBezTo>
                  <a:cubicBezTo>
                    <a:pt x="1744702" y="175630"/>
                    <a:pt x="1758310" y="174979"/>
                    <a:pt x="1782026" y="173678"/>
                  </a:cubicBezTo>
                  <a:cubicBezTo>
                    <a:pt x="1658926" y="378122"/>
                    <a:pt x="1581620" y="507074"/>
                    <a:pt x="1550108" y="560534"/>
                  </a:cubicBezTo>
                  <a:cubicBezTo>
                    <a:pt x="1518933" y="613829"/>
                    <a:pt x="1503345" y="646756"/>
                    <a:pt x="1503345" y="659316"/>
                  </a:cubicBezTo>
                  <a:cubicBezTo>
                    <a:pt x="1503345" y="667320"/>
                    <a:pt x="1506520" y="671322"/>
                    <a:pt x="1512870" y="671322"/>
                  </a:cubicBezTo>
                  <a:cubicBezTo>
                    <a:pt x="1538934" y="671322"/>
                    <a:pt x="1586545" y="621018"/>
                    <a:pt x="1655702" y="520411"/>
                  </a:cubicBezTo>
                  <a:cubicBezTo>
                    <a:pt x="1659108" y="514730"/>
                    <a:pt x="1663478" y="511889"/>
                    <a:pt x="1668812" y="511889"/>
                  </a:cubicBezTo>
                  <a:cubicBezTo>
                    <a:pt x="1677733" y="511889"/>
                    <a:pt x="1682194" y="516620"/>
                    <a:pt x="1682194" y="526080"/>
                  </a:cubicBezTo>
                  <a:cubicBezTo>
                    <a:pt x="1681173" y="529133"/>
                    <a:pt x="1679203" y="532767"/>
                    <a:pt x="1676284" y="536981"/>
                  </a:cubicBezTo>
                  <a:lnTo>
                    <a:pt x="1654209" y="567275"/>
                  </a:lnTo>
                  <a:cubicBezTo>
                    <a:pt x="1590801" y="654887"/>
                    <a:pt x="1542659" y="698692"/>
                    <a:pt x="1509783" y="698692"/>
                  </a:cubicBezTo>
                  <a:cubicBezTo>
                    <a:pt x="1491666" y="698692"/>
                    <a:pt x="1477023" y="692048"/>
                    <a:pt x="1465855" y="678759"/>
                  </a:cubicBezTo>
                  <a:cubicBezTo>
                    <a:pt x="1454686" y="665471"/>
                    <a:pt x="1449102" y="648793"/>
                    <a:pt x="1449102" y="628727"/>
                  </a:cubicBezTo>
                  <a:cubicBezTo>
                    <a:pt x="1449102" y="609485"/>
                    <a:pt x="1454936" y="592471"/>
                    <a:pt x="1466605" y="577687"/>
                  </a:cubicBezTo>
                  <a:cubicBezTo>
                    <a:pt x="1419894" y="658357"/>
                    <a:pt x="1380847" y="698692"/>
                    <a:pt x="1349464" y="698692"/>
                  </a:cubicBezTo>
                  <a:cubicBezTo>
                    <a:pt x="1328874" y="698692"/>
                    <a:pt x="1311884" y="690244"/>
                    <a:pt x="1298495" y="673348"/>
                  </a:cubicBezTo>
                  <a:cubicBezTo>
                    <a:pt x="1285105" y="656451"/>
                    <a:pt x="1278410" y="635556"/>
                    <a:pt x="1278410" y="610664"/>
                  </a:cubicBezTo>
                  <a:lnTo>
                    <a:pt x="1282647" y="583493"/>
                  </a:lnTo>
                  <a:lnTo>
                    <a:pt x="1278211" y="587419"/>
                  </a:lnTo>
                  <a:cubicBezTo>
                    <a:pt x="1255961" y="604538"/>
                    <a:pt x="1234667" y="613098"/>
                    <a:pt x="1214329" y="613098"/>
                  </a:cubicBezTo>
                  <a:cubicBezTo>
                    <a:pt x="1202474" y="613098"/>
                    <a:pt x="1194657" y="611146"/>
                    <a:pt x="1190878" y="607243"/>
                  </a:cubicBezTo>
                  <a:cubicBezTo>
                    <a:pt x="1149325" y="668209"/>
                    <a:pt x="1107826" y="698692"/>
                    <a:pt x="1066381" y="698692"/>
                  </a:cubicBezTo>
                  <a:cubicBezTo>
                    <a:pt x="1043728" y="698692"/>
                    <a:pt x="1024605" y="689618"/>
                    <a:pt x="1009012" y="671470"/>
                  </a:cubicBezTo>
                  <a:cubicBezTo>
                    <a:pt x="993419" y="653321"/>
                    <a:pt x="985623" y="631752"/>
                    <a:pt x="985623" y="606760"/>
                  </a:cubicBezTo>
                  <a:lnTo>
                    <a:pt x="991239" y="571642"/>
                  </a:lnTo>
                  <a:lnTo>
                    <a:pt x="973411" y="587419"/>
                  </a:lnTo>
                  <a:cubicBezTo>
                    <a:pt x="951160" y="604538"/>
                    <a:pt x="929867" y="613098"/>
                    <a:pt x="909529" y="613098"/>
                  </a:cubicBezTo>
                  <a:cubicBezTo>
                    <a:pt x="897674" y="613098"/>
                    <a:pt x="889857" y="611146"/>
                    <a:pt x="886078" y="607243"/>
                  </a:cubicBezTo>
                  <a:cubicBezTo>
                    <a:pt x="844525" y="668209"/>
                    <a:pt x="803026" y="698692"/>
                    <a:pt x="761581" y="698692"/>
                  </a:cubicBezTo>
                  <a:cubicBezTo>
                    <a:pt x="738928" y="698692"/>
                    <a:pt x="719805" y="689618"/>
                    <a:pt x="704212" y="671470"/>
                  </a:cubicBezTo>
                  <a:cubicBezTo>
                    <a:pt x="688620" y="653321"/>
                    <a:pt x="680823" y="631752"/>
                    <a:pt x="680823" y="606760"/>
                  </a:cubicBezTo>
                  <a:cubicBezTo>
                    <a:pt x="680823" y="553253"/>
                    <a:pt x="713688" y="508261"/>
                    <a:pt x="779419" y="471782"/>
                  </a:cubicBezTo>
                  <a:cubicBezTo>
                    <a:pt x="830075" y="425657"/>
                    <a:pt x="871465" y="402594"/>
                    <a:pt x="903589" y="402594"/>
                  </a:cubicBezTo>
                  <a:cubicBezTo>
                    <a:pt x="938543" y="402594"/>
                    <a:pt x="956020" y="420852"/>
                    <a:pt x="956020" y="457366"/>
                  </a:cubicBezTo>
                  <a:cubicBezTo>
                    <a:pt x="956020" y="496872"/>
                    <a:pt x="936343" y="540978"/>
                    <a:pt x="896987" y="589685"/>
                  </a:cubicBezTo>
                  <a:cubicBezTo>
                    <a:pt x="898283" y="588705"/>
                    <a:pt x="902117" y="588215"/>
                    <a:pt x="908487" y="588215"/>
                  </a:cubicBezTo>
                  <a:cubicBezTo>
                    <a:pt x="921079" y="588215"/>
                    <a:pt x="936448" y="581895"/>
                    <a:pt x="954593" y="569254"/>
                  </a:cubicBezTo>
                  <a:cubicBezTo>
                    <a:pt x="972739" y="556614"/>
                    <a:pt x="987859" y="540960"/>
                    <a:pt x="999953" y="522293"/>
                  </a:cubicBezTo>
                  <a:cubicBezTo>
                    <a:pt x="1005443" y="515342"/>
                    <a:pt x="1010621" y="511866"/>
                    <a:pt x="1015489" y="511866"/>
                  </a:cubicBezTo>
                  <a:cubicBezTo>
                    <a:pt x="1019623" y="511866"/>
                    <a:pt x="1022723" y="512858"/>
                    <a:pt x="1024790" y="514842"/>
                  </a:cubicBezTo>
                  <a:lnTo>
                    <a:pt x="1025528" y="516967"/>
                  </a:lnTo>
                  <a:lnTo>
                    <a:pt x="1041083" y="500737"/>
                  </a:lnTo>
                  <a:cubicBezTo>
                    <a:pt x="1053408" y="490554"/>
                    <a:pt x="1067786" y="480902"/>
                    <a:pt x="1084219" y="471782"/>
                  </a:cubicBezTo>
                  <a:cubicBezTo>
                    <a:pt x="1134875" y="425657"/>
                    <a:pt x="1176265" y="402594"/>
                    <a:pt x="1208389" y="402594"/>
                  </a:cubicBezTo>
                  <a:cubicBezTo>
                    <a:pt x="1243343" y="402594"/>
                    <a:pt x="1260820" y="420852"/>
                    <a:pt x="1260820" y="457366"/>
                  </a:cubicBezTo>
                  <a:cubicBezTo>
                    <a:pt x="1260820" y="496872"/>
                    <a:pt x="1241143" y="540978"/>
                    <a:pt x="1201787" y="589685"/>
                  </a:cubicBezTo>
                  <a:cubicBezTo>
                    <a:pt x="1203083" y="588705"/>
                    <a:pt x="1206917" y="588215"/>
                    <a:pt x="1213287" y="588215"/>
                  </a:cubicBezTo>
                  <a:cubicBezTo>
                    <a:pt x="1225879" y="588215"/>
                    <a:pt x="1241248" y="581895"/>
                    <a:pt x="1259393" y="569254"/>
                  </a:cubicBezTo>
                  <a:cubicBezTo>
                    <a:pt x="1277539" y="556614"/>
                    <a:pt x="1292659" y="540960"/>
                    <a:pt x="1304753" y="522293"/>
                  </a:cubicBezTo>
                  <a:cubicBezTo>
                    <a:pt x="1307498" y="518817"/>
                    <a:pt x="1310165" y="516211"/>
                    <a:pt x="1312754" y="514473"/>
                  </a:cubicBezTo>
                  <a:lnTo>
                    <a:pt x="1319303" y="512207"/>
                  </a:lnTo>
                  <a:lnTo>
                    <a:pt x="1337146" y="491740"/>
                  </a:lnTo>
                  <a:cubicBezTo>
                    <a:pt x="1350199" y="479631"/>
                    <a:pt x="1365426" y="467891"/>
                    <a:pt x="1382830" y="456519"/>
                  </a:cubicBezTo>
                  <a:cubicBezTo>
                    <a:pt x="1437617" y="420569"/>
                    <a:pt x="1481138" y="402594"/>
                    <a:pt x="1513391" y="402594"/>
                  </a:cubicBezTo>
                  <a:cubicBezTo>
                    <a:pt x="1540534" y="402594"/>
                    <a:pt x="1554105" y="415670"/>
                    <a:pt x="1554105" y="441823"/>
                  </a:cubicBezTo>
                  <a:lnTo>
                    <a:pt x="1552848" y="449743"/>
                  </a:lnTo>
                  <a:close/>
                  <a:moveTo>
                    <a:pt x="473687" y="95960"/>
                  </a:moveTo>
                  <a:cubicBezTo>
                    <a:pt x="406023" y="105089"/>
                    <a:pt x="340432" y="139718"/>
                    <a:pt x="276915" y="199847"/>
                  </a:cubicBezTo>
                  <a:cubicBezTo>
                    <a:pt x="213398" y="259976"/>
                    <a:pt x="181640" y="319177"/>
                    <a:pt x="181640" y="377448"/>
                  </a:cubicBezTo>
                  <a:cubicBezTo>
                    <a:pt x="181640" y="397773"/>
                    <a:pt x="187920" y="414842"/>
                    <a:pt x="200480" y="428654"/>
                  </a:cubicBezTo>
                  <a:cubicBezTo>
                    <a:pt x="213040" y="442467"/>
                    <a:pt x="228486" y="449373"/>
                    <a:pt x="246815" y="449373"/>
                  </a:cubicBezTo>
                  <a:cubicBezTo>
                    <a:pt x="300234" y="449373"/>
                    <a:pt x="353403" y="416574"/>
                    <a:pt x="406322" y="350975"/>
                  </a:cubicBezTo>
                  <a:cubicBezTo>
                    <a:pt x="459241" y="285377"/>
                    <a:pt x="485700" y="218984"/>
                    <a:pt x="485700" y="151797"/>
                  </a:cubicBezTo>
                  <a:cubicBezTo>
                    <a:pt x="485700" y="131653"/>
                    <a:pt x="481696" y="113040"/>
                    <a:pt x="473687" y="95960"/>
                  </a:cubicBezTo>
                  <a:close/>
                  <a:moveTo>
                    <a:pt x="1072710" y="82111"/>
                  </a:moveTo>
                  <a:cubicBezTo>
                    <a:pt x="1003486" y="82111"/>
                    <a:pt x="941980" y="90154"/>
                    <a:pt x="888193" y="106239"/>
                  </a:cubicBezTo>
                  <a:lnTo>
                    <a:pt x="945344" y="114046"/>
                  </a:lnTo>
                  <a:cubicBezTo>
                    <a:pt x="999054" y="126596"/>
                    <a:pt x="1048497" y="132871"/>
                    <a:pt x="1093673" y="132871"/>
                  </a:cubicBezTo>
                  <a:cubicBezTo>
                    <a:pt x="1115912" y="132871"/>
                    <a:pt x="1134435" y="129993"/>
                    <a:pt x="1149242" y="124236"/>
                  </a:cubicBezTo>
                  <a:cubicBezTo>
                    <a:pt x="1164050" y="118480"/>
                    <a:pt x="1171454" y="113466"/>
                    <a:pt x="1171454" y="109194"/>
                  </a:cubicBezTo>
                  <a:cubicBezTo>
                    <a:pt x="1171454" y="103917"/>
                    <a:pt x="1162153" y="98084"/>
                    <a:pt x="1143551" y="91695"/>
                  </a:cubicBezTo>
                  <a:cubicBezTo>
                    <a:pt x="1124949" y="85306"/>
                    <a:pt x="1101335" y="82111"/>
                    <a:pt x="1072710" y="82111"/>
                  </a:cubicBezTo>
                  <a:close/>
                  <a:moveTo>
                    <a:pt x="355520" y="0"/>
                  </a:moveTo>
                  <a:cubicBezTo>
                    <a:pt x="419130" y="0"/>
                    <a:pt x="464097" y="20313"/>
                    <a:pt x="490420" y="60938"/>
                  </a:cubicBezTo>
                  <a:cubicBezTo>
                    <a:pt x="520911" y="52162"/>
                    <a:pt x="559497" y="47774"/>
                    <a:pt x="606177" y="47774"/>
                  </a:cubicBezTo>
                  <a:cubicBezTo>
                    <a:pt x="635196" y="47774"/>
                    <a:pt x="662556" y="50177"/>
                    <a:pt x="688257" y="54982"/>
                  </a:cubicBezTo>
                  <a:cubicBezTo>
                    <a:pt x="713958" y="59787"/>
                    <a:pt x="771718" y="73003"/>
                    <a:pt x="861538" y="94630"/>
                  </a:cubicBezTo>
                  <a:cubicBezTo>
                    <a:pt x="933406" y="66710"/>
                    <a:pt x="1001560" y="52750"/>
                    <a:pt x="1066000" y="52750"/>
                  </a:cubicBezTo>
                  <a:cubicBezTo>
                    <a:pt x="1104536" y="52750"/>
                    <a:pt x="1136722" y="57427"/>
                    <a:pt x="1162558" y="66782"/>
                  </a:cubicBezTo>
                  <a:cubicBezTo>
                    <a:pt x="1188394" y="76136"/>
                    <a:pt x="1201312" y="89910"/>
                    <a:pt x="1201312" y="108106"/>
                  </a:cubicBezTo>
                  <a:cubicBezTo>
                    <a:pt x="1201312" y="128732"/>
                    <a:pt x="1183988" y="145149"/>
                    <a:pt x="1149340" y="157357"/>
                  </a:cubicBezTo>
                  <a:cubicBezTo>
                    <a:pt x="1114691" y="169565"/>
                    <a:pt x="1074232" y="175668"/>
                    <a:pt x="1027961" y="175668"/>
                  </a:cubicBezTo>
                  <a:cubicBezTo>
                    <a:pt x="968467" y="175668"/>
                    <a:pt x="897179" y="166672"/>
                    <a:pt x="814099" y="148679"/>
                  </a:cubicBezTo>
                  <a:cubicBezTo>
                    <a:pt x="776459" y="166828"/>
                    <a:pt x="740613" y="195472"/>
                    <a:pt x="706561" y="234612"/>
                  </a:cubicBezTo>
                  <a:cubicBezTo>
                    <a:pt x="672508" y="273752"/>
                    <a:pt x="635750" y="326294"/>
                    <a:pt x="596286" y="392237"/>
                  </a:cubicBezTo>
                  <a:cubicBezTo>
                    <a:pt x="611511" y="394114"/>
                    <a:pt x="622752" y="395899"/>
                    <a:pt x="630009" y="397594"/>
                  </a:cubicBezTo>
                  <a:cubicBezTo>
                    <a:pt x="647971" y="355632"/>
                    <a:pt x="676062" y="334650"/>
                    <a:pt x="714282" y="334650"/>
                  </a:cubicBezTo>
                  <a:cubicBezTo>
                    <a:pt x="744364" y="334650"/>
                    <a:pt x="759404" y="346910"/>
                    <a:pt x="759404" y="371429"/>
                  </a:cubicBezTo>
                  <a:cubicBezTo>
                    <a:pt x="759404" y="389526"/>
                    <a:pt x="750452" y="403755"/>
                    <a:pt x="732547" y="414118"/>
                  </a:cubicBezTo>
                  <a:cubicBezTo>
                    <a:pt x="714642" y="424480"/>
                    <a:pt x="692145" y="429661"/>
                    <a:pt x="665054" y="429661"/>
                  </a:cubicBezTo>
                  <a:lnTo>
                    <a:pt x="660708" y="429661"/>
                  </a:lnTo>
                  <a:cubicBezTo>
                    <a:pt x="662185" y="427697"/>
                    <a:pt x="658911" y="435651"/>
                    <a:pt x="650887" y="453525"/>
                  </a:cubicBezTo>
                  <a:cubicBezTo>
                    <a:pt x="643344" y="471025"/>
                    <a:pt x="631152" y="487030"/>
                    <a:pt x="614310" y="501540"/>
                  </a:cubicBezTo>
                  <a:cubicBezTo>
                    <a:pt x="597468" y="516049"/>
                    <a:pt x="581051" y="523304"/>
                    <a:pt x="565059" y="523304"/>
                  </a:cubicBezTo>
                  <a:cubicBezTo>
                    <a:pt x="553872" y="523304"/>
                    <a:pt x="548279" y="519012"/>
                    <a:pt x="548279" y="510427"/>
                  </a:cubicBezTo>
                  <a:cubicBezTo>
                    <a:pt x="548279" y="503875"/>
                    <a:pt x="552237" y="499412"/>
                    <a:pt x="560152" y="497038"/>
                  </a:cubicBezTo>
                  <a:cubicBezTo>
                    <a:pt x="579674" y="491097"/>
                    <a:pt x="600104" y="467036"/>
                    <a:pt x="621440" y="424856"/>
                  </a:cubicBezTo>
                  <a:cubicBezTo>
                    <a:pt x="616816" y="424695"/>
                    <a:pt x="606304" y="423210"/>
                    <a:pt x="589902" y="420401"/>
                  </a:cubicBezTo>
                  <a:lnTo>
                    <a:pt x="586543" y="418449"/>
                  </a:lnTo>
                  <a:cubicBezTo>
                    <a:pt x="585366" y="417257"/>
                    <a:pt x="580387" y="424050"/>
                    <a:pt x="571606" y="438829"/>
                  </a:cubicBezTo>
                  <a:cubicBezTo>
                    <a:pt x="542421" y="496473"/>
                    <a:pt x="518908" y="536298"/>
                    <a:pt x="501065" y="558306"/>
                  </a:cubicBezTo>
                  <a:cubicBezTo>
                    <a:pt x="483222" y="580314"/>
                    <a:pt x="459035" y="602054"/>
                    <a:pt x="428502" y="623525"/>
                  </a:cubicBezTo>
                  <a:cubicBezTo>
                    <a:pt x="348185" y="679940"/>
                    <a:pt x="264928" y="708148"/>
                    <a:pt x="178732" y="708148"/>
                  </a:cubicBezTo>
                  <a:cubicBezTo>
                    <a:pt x="127153" y="708148"/>
                    <a:pt x="84470" y="697091"/>
                    <a:pt x="50682" y="674977"/>
                  </a:cubicBezTo>
                  <a:cubicBezTo>
                    <a:pt x="16894" y="652862"/>
                    <a:pt x="0" y="623704"/>
                    <a:pt x="0" y="587500"/>
                  </a:cubicBezTo>
                  <a:cubicBezTo>
                    <a:pt x="0" y="568844"/>
                    <a:pt x="5686" y="552687"/>
                    <a:pt x="17059" y="539030"/>
                  </a:cubicBezTo>
                  <a:cubicBezTo>
                    <a:pt x="28433" y="525374"/>
                    <a:pt x="42351" y="518545"/>
                    <a:pt x="58815" y="518545"/>
                  </a:cubicBezTo>
                  <a:cubicBezTo>
                    <a:pt x="87284" y="518545"/>
                    <a:pt x="101519" y="532739"/>
                    <a:pt x="101519" y="561125"/>
                  </a:cubicBezTo>
                  <a:cubicBezTo>
                    <a:pt x="101519" y="573722"/>
                    <a:pt x="97254" y="584700"/>
                    <a:pt x="88724" y="594059"/>
                  </a:cubicBezTo>
                  <a:cubicBezTo>
                    <a:pt x="80194" y="603418"/>
                    <a:pt x="69605" y="608098"/>
                    <a:pt x="56957" y="608098"/>
                  </a:cubicBezTo>
                  <a:cubicBezTo>
                    <a:pt x="51319" y="608098"/>
                    <a:pt x="46386" y="607391"/>
                    <a:pt x="42158" y="605977"/>
                  </a:cubicBezTo>
                  <a:lnTo>
                    <a:pt x="32891" y="600398"/>
                  </a:lnTo>
                  <a:lnTo>
                    <a:pt x="33784" y="606797"/>
                  </a:lnTo>
                  <a:cubicBezTo>
                    <a:pt x="38650" y="623619"/>
                    <a:pt x="50814" y="638639"/>
                    <a:pt x="70276" y="651856"/>
                  </a:cubicBezTo>
                  <a:cubicBezTo>
                    <a:pt x="96226" y="669478"/>
                    <a:pt x="128368" y="678289"/>
                    <a:pt x="166703" y="678289"/>
                  </a:cubicBezTo>
                  <a:cubicBezTo>
                    <a:pt x="227861" y="678289"/>
                    <a:pt x="283147" y="659846"/>
                    <a:pt x="332562" y="622961"/>
                  </a:cubicBezTo>
                  <a:cubicBezTo>
                    <a:pt x="381976" y="586076"/>
                    <a:pt x="436840" y="521311"/>
                    <a:pt x="497154" y="428666"/>
                  </a:cubicBezTo>
                  <a:cubicBezTo>
                    <a:pt x="499735" y="424962"/>
                    <a:pt x="502735" y="421608"/>
                    <a:pt x="506154" y="418602"/>
                  </a:cubicBezTo>
                  <a:lnTo>
                    <a:pt x="517549" y="410715"/>
                  </a:lnTo>
                  <a:lnTo>
                    <a:pt x="496204" y="412870"/>
                  </a:lnTo>
                  <a:cubicBezTo>
                    <a:pt x="475943" y="417341"/>
                    <a:pt x="461335" y="428518"/>
                    <a:pt x="452381" y="446402"/>
                  </a:cubicBezTo>
                  <a:cubicBezTo>
                    <a:pt x="449287" y="455049"/>
                    <a:pt x="444277" y="459372"/>
                    <a:pt x="437351" y="459372"/>
                  </a:cubicBezTo>
                  <a:cubicBezTo>
                    <a:pt x="428113" y="459372"/>
                    <a:pt x="423495" y="454756"/>
                    <a:pt x="423495" y="445524"/>
                  </a:cubicBezTo>
                  <a:cubicBezTo>
                    <a:pt x="423495" y="428816"/>
                    <a:pt x="433817" y="413964"/>
                    <a:pt x="454461" y="400965"/>
                  </a:cubicBezTo>
                  <a:cubicBezTo>
                    <a:pt x="475106" y="387967"/>
                    <a:pt x="496635" y="381468"/>
                    <a:pt x="519050" y="381468"/>
                  </a:cubicBezTo>
                  <a:lnTo>
                    <a:pt x="527743" y="381468"/>
                  </a:lnTo>
                  <a:cubicBezTo>
                    <a:pt x="612094" y="254076"/>
                    <a:pt x="699918" y="173271"/>
                    <a:pt x="791215" y="139053"/>
                  </a:cubicBezTo>
                  <a:cubicBezTo>
                    <a:pt x="771884" y="137985"/>
                    <a:pt x="748324" y="133770"/>
                    <a:pt x="720534" y="126409"/>
                  </a:cubicBezTo>
                  <a:cubicBezTo>
                    <a:pt x="634234" y="103844"/>
                    <a:pt x="567521" y="92562"/>
                    <a:pt x="520395" y="92562"/>
                  </a:cubicBezTo>
                  <a:cubicBezTo>
                    <a:pt x="511075" y="92562"/>
                    <a:pt x="505290" y="92507"/>
                    <a:pt x="503040" y="92399"/>
                  </a:cubicBezTo>
                  <a:cubicBezTo>
                    <a:pt x="517026" y="112164"/>
                    <a:pt x="524019" y="139618"/>
                    <a:pt x="524019" y="174759"/>
                  </a:cubicBezTo>
                  <a:cubicBezTo>
                    <a:pt x="524019" y="247990"/>
                    <a:pt x="495343" y="317043"/>
                    <a:pt x="437992" y="381919"/>
                  </a:cubicBezTo>
                  <a:cubicBezTo>
                    <a:pt x="380642" y="446794"/>
                    <a:pt x="318816" y="479231"/>
                    <a:pt x="252515" y="479231"/>
                  </a:cubicBezTo>
                  <a:cubicBezTo>
                    <a:pt x="222921" y="479231"/>
                    <a:pt x="198899" y="469924"/>
                    <a:pt x="180450" y="451309"/>
                  </a:cubicBezTo>
                  <a:cubicBezTo>
                    <a:pt x="162001" y="432694"/>
                    <a:pt x="152776" y="408452"/>
                    <a:pt x="152776" y="378583"/>
                  </a:cubicBezTo>
                  <a:cubicBezTo>
                    <a:pt x="152776" y="314413"/>
                    <a:pt x="185595" y="250047"/>
                    <a:pt x="251232" y="185485"/>
                  </a:cubicBezTo>
                  <a:cubicBezTo>
                    <a:pt x="316869" y="120924"/>
                    <a:pt x="387379" y="81176"/>
                    <a:pt x="462762" y="66241"/>
                  </a:cubicBezTo>
                  <a:cubicBezTo>
                    <a:pt x="441037" y="40659"/>
                    <a:pt x="406456" y="27868"/>
                    <a:pt x="359019" y="27868"/>
                  </a:cubicBezTo>
                  <a:cubicBezTo>
                    <a:pt x="278758" y="27868"/>
                    <a:pt x="205586" y="67501"/>
                    <a:pt x="139503" y="146766"/>
                  </a:cubicBezTo>
                  <a:cubicBezTo>
                    <a:pt x="132075" y="154184"/>
                    <a:pt x="126520" y="157893"/>
                    <a:pt x="122840" y="157893"/>
                  </a:cubicBezTo>
                  <a:cubicBezTo>
                    <a:pt x="115831" y="157893"/>
                    <a:pt x="111213" y="154008"/>
                    <a:pt x="108984" y="146237"/>
                  </a:cubicBezTo>
                  <a:cubicBezTo>
                    <a:pt x="108984" y="136399"/>
                    <a:pt x="123680" y="117841"/>
                    <a:pt x="153072" y="90564"/>
                  </a:cubicBezTo>
                  <a:cubicBezTo>
                    <a:pt x="218170" y="30188"/>
                    <a:pt x="285652" y="0"/>
                    <a:pt x="35552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xmlns="" id="{D3F48858-7806-4ED1-8E5A-8065FD95E045}"/>
              </a:ext>
            </a:extLst>
          </p:cNvPr>
          <p:cNvGrpSpPr/>
          <p:nvPr/>
        </p:nvGrpSpPr>
        <p:grpSpPr>
          <a:xfrm>
            <a:off x="6420492" y="922687"/>
            <a:ext cx="5240087" cy="5012627"/>
            <a:chOff x="6363342" y="1135889"/>
            <a:chExt cx="5240087" cy="5012627"/>
          </a:xfrm>
        </p:grpSpPr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xmlns="" id="{0D703FFC-32A9-4C65-B3D6-323918FF528E}"/>
                </a:ext>
              </a:extLst>
            </p:cNvPr>
            <p:cNvGrpSpPr/>
            <p:nvPr/>
          </p:nvGrpSpPr>
          <p:grpSpPr>
            <a:xfrm>
              <a:off x="6363342" y="1135889"/>
              <a:ext cx="5240087" cy="923330"/>
              <a:chOff x="6410234" y="1234902"/>
              <a:chExt cx="5240087" cy="923330"/>
            </a:xfrm>
          </p:grpSpPr>
          <p:grpSp>
            <p:nvGrpSpPr>
              <p:cNvPr id="30" name="Group 29">
                <a:extLst>
                  <a:ext uri="{FF2B5EF4-FFF2-40B4-BE49-F238E27FC236}">
                    <a16:creationId xmlns:a16="http://schemas.microsoft.com/office/drawing/2014/main" xmlns="" id="{B829C279-74AA-45BA-89F7-E503F567841B}"/>
                  </a:ext>
                </a:extLst>
              </p:cNvPr>
              <p:cNvGrpSpPr/>
              <p:nvPr/>
            </p:nvGrpSpPr>
            <p:grpSpPr>
              <a:xfrm>
                <a:off x="7717229" y="1299589"/>
                <a:ext cx="3933092" cy="793957"/>
                <a:chOff x="1985513" y="4307149"/>
                <a:chExt cx="2380861" cy="793957"/>
              </a:xfrm>
            </p:grpSpPr>
            <p:sp>
              <p:nvSpPr>
                <p:cNvPr id="31" name="TextBox 30">
                  <a:extLst>
                    <a:ext uri="{FF2B5EF4-FFF2-40B4-BE49-F238E27FC236}">
                      <a16:creationId xmlns:a16="http://schemas.microsoft.com/office/drawing/2014/main" xmlns="" id="{18093C17-0DA4-425A-9DF3-820BCA259A18}"/>
                    </a:ext>
                  </a:extLst>
                </p:cNvPr>
                <p:cNvSpPr txBox="1"/>
                <p:nvPr/>
              </p:nvSpPr>
              <p:spPr>
                <a:xfrm>
                  <a:off x="2004348" y="4639441"/>
                  <a:ext cx="2346637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ko-KR" sz="120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cs typeface="Arial" pitchFamily="34" charset="0"/>
                    </a:rPr>
                    <a:t>You can simply impress your audience and add a unique zing and appeal to your Presentations. </a:t>
                  </a:r>
                </a:p>
              </p:txBody>
            </p:sp>
            <p:sp>
              <p:nvSpPr>
                <p:cNvPr id="32" name="TextBox 31">
                  <a:extLst>
                    <a:ext uri="{FF2B5EF4-FFF2-40B4-BE49-F238E27FC236}">
                      <a16:creationId xmlns:a16="http://schemas.microsoft.com/office/drawing/2014/main" xmlns="" id="{9B94E78F-28CA-454A-8FFB-1521DEE48D70}"/>
                    </a:ext>
                  </a:extLst>
                </p:cNvPr>
                <p:cNvSpPr txBox="1"/>
                <p:nvPr/>
              </p:nvSpPr>
              <p:spPr>
                <a:xfrm>
                  <a:off x="1985513" y="4307149"/>
                  <a:ext cx="2380861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ko-KR" sz="1600" dirty="0">
                      <a:solidFill>
                        <a:schemeClr val="accent1"/>
                      </a:solidFill>
                      <a:ea typeface="FZShuTi" pitchFamily="2" charset="-122"/>
                      <a:cs typeface="Arial" pitchFamily="34" charset="0"/>
                    </a:rPr>
                    <a:t>EASY TO CHANGE COLORS, PHOTOS.  </a:t>
                  </a:r>
                  <a:endParaRPr lang="ko-KR" altLang="en-US" sz="1600" dirty="0">
                    <a:solidFill>
                      <a:schemeClr val="accent1"/>
                    </a:solidFill>
                    <a:cs typeface="Arial" pitchFamily="34" charset="0"/>
                  </a:endParaRPr>
                </a:p>
              </p:txBody>
            </p:sp>
          </p:grpSp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xmlns="" id="{4A5C3A66-3CFE-418D-887C-6495004C7820}"/>
                  </a:ext>
                </a:extLst>
              </p:cNvPr>
              <p:cNvSpPr txBox="1"/>
              <p:nvPr/>
            </p:nvSpPr>
            <p:spPr>
              <a:xfrm>
                <a:off x="6410234" y="1234902"/>
                <a:ext cx="1080671" cy="923330"/>
              </a:xfrm>
              <a:prstGeom prst="rect">
                <a:avLst/>
              </a:prstGeom>
              <a:noFill/>
            </p:spPr>
            <p:txBody>
              <a:bodyPr wrap="square" lIns="108000" rIns="108000" rtlCol="0" anchor="ctr">
                <a:spAutoFit/>
              </a:bodyPr>
              <a:lstStyle/>
              <a:p>
                <a:pPr algn="ctr"/>
                <a:r>
                  <a:rPr lang="en-US" altLang="ko-KR" sz="5400" b="1" dirty="0">
                    <a:solidFill>
                      <a:schemeClr val="accent1"/>
                    </a:solidFill>
                    <a:cs typeface="Arial" pitchFamily="34" charset="0"/>
                  </a:rPr>
                  <a:t>01</a:t>
                </a:r>
                <a:endParaRPr lang="ko-KR" altLang="en-US" sz="5400" b="1" dirty="0">
                  <a:solidFill>
                    <a:schemeClr val="accent1"/>
                  </a:solidFill>
                  <a:cs typeface="Arial" pitchFamily="34" charset="0"/>
                </a:endParaRPr>
              </a:p>
            </p:txBody>
          </p:sp>
        </p:grpSp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xmlns="" id="{4D737D86-247B-41D9-9FB1-A608CCDB2DDD}"/>
                </a:ext>
              </a:extLst>
            </p:cNvPr>
            <p:cNvGrpSpPr/>
            <p:nvPr/>
          </p:nvGrpSpPr>
          <p:grpSpPr>
            <a:xfrm>
              <a:off x="6363342" y="2498988"/>
              <a:ext cx="5240087" cy="923330"/>
              <a:chOff x="6410234" y="1234902"/>
              <a:chExt cx="5240087" cy="923330"/>
            </a:xfrm>
          </p:grpSpPr>
          <p:grpSp>
            <p:nvGrpSpPr>
              <p:cNvPr id="47" name="Group 46">
                <a:extLst>
                  <a:ext uri="{FF2B5EF4-FFF2-40B4-BE49-F238E27FC236}">
                    <a16:creationId xmlns:a16="http://schemas.microsoft.com/office/drawing/2014/main" xmlns="" id="{19437D7B-F1DF-4ED5-9CE2-2FD2BAFB1C38}"/>
                  </a:ext>
                </a:extLst>
              </p:cNvPr>
              <p:cNvGrpSpPr/>
              <p:nvPr/>
            </p:nvGrpSpPr>
            <p:grpSpPr>
              <a:xfrm>
                <a:off x="7717229" y="1299589"/>
                <a:ext cx="3933092" cy="793957"/>
                <a:chOff x="1985513" y="4307149"/>
                <a:chExt cx="2380861" cy="793957"/>
              </a:xfrm>
            </p:grpSpPr>
            <p:sp>
              <p:nvSpPr>
                <p:cNvPr id="49" name="TextBox 48">
                  <a:extLst>
                    <a:ext uri="{FF2B5EF4-FFF2-40B4-BE49-F238E27FC236}">
                      <a16:creationId xmlns:a16="http://schemas.microsoft.com/office/drawing/2014/main" xmlns="" id="{5FB92DD7-BBBC-4AE9-BCFF-744961F42E7F}"/>
                    </a:ext>
                  </a:extLst>
                </p:cNvPr>
                <p:cNvSpPr txBox="1"/>
                <p:nvPr/>
              </p:nvSpPr>
              <p:spPr>
                <a:xfrm>
                  <a:off x="2004348" y="4639441"/>
                  <a:ext cx="2346637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ko-KR" sz="120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cs typeface="Arial" pitchFamily="34" charset="0"/>
                    </a:rPr>
                    <a:t>You can simply impress your audience and add a unique zing and appeal to your Presentations. </a:t>
                  </a:r>
                </a:p>
              </p:txBody>
            </p:sp>
            <p:sp>
              <p:nvSpPr>
                <p:cNvPr id="50" name="TextBox 49">
                  <a:extLst>
                    <a:ext uri="{FF2B5EF4-FFF2-40B4-BE49-F238E27FC236}">
                      <a16:creationId xmlns:a16="http://schemas.microsoft.com/office/drawing/2014/main" xmlns="" id="{B0CD3CD3-1445-40B5-9E9E-E0E5A170573E}"/>
                    </a:ext>
                  </a:extLst>
                </p:cNvPr>
                <p:cNvSpPr txBox="1"/>
                <p:nvPr/>
              </p:nvSpPr>
              <p:spPr>
                <a:xfrm>
                  <a:off x="1985513" y="4307149"/>
                  <a:ext cx="2380861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ko-KR" sz="1600" dirty="0">
                      <a:solidFill>
                        <a:schemeClr val="accent2"/>
                      </a:solidFill>
                      <a:ea typeface="FZShuTi" pitchFamily="2" charset="-122"/>
                      <a:cs typeface="Arial" pitchFamily="34" charset="0"/>
                    </a:rPr>
                    <a:t>EASY TO CHANGE COLORS, PHOTOS.  </a:t>
                  </a:r>
                  <a:endParaRPr lang="ko-KR" altLang="en-US" sz="1600" dirty="0">
                    <a:solidFill>
                      <a:schemeClr val="accent2"/>
                    </a:solidFill>
                    <a:cs typeface="Arial" pitchFamily="34" charset="0"/>
                  </a:endParaRPr>
                </a:p>
              </p:txBody>
            </p:sp>
          </p:grpSp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xmlns="" id="{35A4E22B-E7C4-4AA0-AF5A-17E59AE3C87C}"/>
                  </a:ext>
                </a:extLst>
              </p:cNvPr>
              <p:cNvSpPr txBox="1"/>
              <p:nvPr/>
            </p:nvSpPr>
            <p:spPr>
              <a:xfrm>
                <a:off x="6410234" y="1234902"/>
                <a:ext cx="1080671" cy="923330"/>
              </a:xfrm>
              <a:prstGeom prst="rect">
                <a:avLst/>
              </a:prstGeom>
              <a:noFill/>
            </p:spPr>
            <p:txBody>
              <a:bodyPr wrap="square" lIns="108000" rIns="108000" rtlCol="0" anchor="ctr">
                <a:spAutoFit/>
              </a:bodyPr>
              <a:lstStyle/>
              <a:p>
                <a:pPr algn="ctr"/>
                <a:r>
                  <a:rPr lang="en-US" altLang="ko-KR" sz="5400" b="1" dirty="0">
                    <a:solidFill>
                      <a:schemeClr val="accent2"/>
                    </a:solidFill>
                    <a:cs typeface="Arial" pitchFamily="34" charset="0"/>
                  </a:rPr>
                  <a:t>02</a:t>
                </a:r>
                <a:endParaRPr lang="ko-KR" altLang="en-US" sz="5400" b="1" dirty="0">
                  <a:solidFill>
                    <a:schemeClr val="accent2"/>
                  </a:solidFill>
                  <a:cs typeface="Arial" pitchFamily="34" charset="0"/>
                </a:endParaRPr>
              </a:p>
            </p:txBody>
          </p:sp>
        </p:grpSp>
        <p:grpSp>
          <p:nvGrpSpPr>
            <p:cNvPr id="51" name="Group 50">
              <a:extLst>
                <a:ext uri="{FF2B5EF4-FFF2-40B4-BE49-F238E27FC236}">
                  <a16:creationId xmlns:a16="http://schemas.microsoft.com/office/drawing/2014/main" xmlns="" id="{A66CD28B-D8DB-4F6A-B6E2-C4C7BB2C1490}"/>
                </a:ext>
              </a:extLst>
            </p:cNvPr>
            <p:cNvGrpSpPr/>
            <p:nvPr/>
          </p:nvGrpSpPr>
          <p:grpSpPr>
            <a:xfrm>
              <a:off x="6363342" y="3862087"/>
              <a:ext cx="5240087" cy="923330"/>
              <a:chOff x="6410234" y="1234902"/>
              <a:chExt cx="5240087" cy="923330"/>
            </a:xfrm>
          </p:grpSpPr>
          <p:grpSp>
            <p:nvGrpSpPr>
              <p:cNvPr id="52" name="Group 51">
                <a:extLst>
                  <a:ext uri="{FF2B5EF4-FFF2-40B4-BE49-F238E27FC236}">
                    <a16:creationId xmlns:a16="http://schemas.microsoft.com/office/drawing/2014/main" xmlns="" id="{D5A7F91B-8564-4E0C-B51C-39B42159B0D3}"/>
                  </a:ext>
                </a:extLst>
              </p:cNvPr>
              <p:cNvGrpSpPr/>
              <p:nvPr/>
            </p:nvGrpSpPr>
            <p:grpSpPr>
              <a:xfrm>
                <a:off x="7717229" y="1299589"/>
                <a:ext cx="3933092" cy="793957"/>
                <a:chOff x="1985513" y="4307149"/>
                <a:chExt cx="2380861" cy="793957"/>
              </a:xfrm>
            </p:grpSpPr>
            <p:sp>
              <p:nvSpPr>
                <p:cNvPr id="54" name="TextBox 53">
                  <a:extLst>
                    <a:ext uri="{FF2B5EF4-FFF2-40B4-BE49-F238E27FC236}">
                      <a16:creationId xmlns:a16="http://schemas.microsoft.com/office/drawing/2014/main" xmlns="" id="{31251E57-2010-4E82-9F94-95ADC63AD6BC}"/>
                    </a:ext>
                  </a:extLst>
                </p:cNvPr>
                <p:cNvSpPr txBox="1"/>
                <p:nvPr/>
              </p:nvSpPr>
              <p:spPr>
                <a:xfrm>
                  <a:off x="2004348" y="4639441"/>
                  <a:ext cx="2346637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ko-KR" sz="120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cs typeface="Arial" pitchFamily="34" charset="0"/>
                    </a:rPr>
                    <a:t>You can simply impress your audience and add a unique zing and appeal to your Presentations. </a:t>
                  </a:r>
                </a:p>
              </p:txBody>
            </p:sp>
            <p:sp>
              <p:nvSpPr>
                <p:cNvPr id="55" name="TextBox 54">
                  <a:extLst>
                    <a:ext uri="{FF2B5EF4-FFF2-40B4-BE49-F238E27FC236}">
                      <a16:creationId xmlns:a16="http://schemas.microsoft.com/office/drawing/2014/main" xmlns="" id="{4B6C2782-1B07-4C38-8044-463C371A20C4}"/>
                    </a:ext>
                  </a:extLst>
                </p:cNvPr>
                <p:cNvSpPr txBox="1"/>
                <p:nvPr/>
              </p:nvSpPr>
              <p:spPr>
                <a:xfrm>
                  <a:off x="1985513" y="4307149"/>
                  <a:ext cx="2380861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ko-KR" sz="1600" dirty="0">
                      <a:solidFill>
                        <a:schemeClr val="accent3"/>
                      </a:solidFill>
                      <a:ea typeface="FZShuTi" pitchFamily="2" charset="-122"/>
                      <a:cs typeface="Arial" pitchFamily="34" charset="0"/>
                    </a:rPr>
                    <a:t>EASY TO CHANGE COLORS, PHOTOS.  </a:t>
                  </a:r>
                  <a:endParaRPr lang="ko-KR" altLang="en-US" sz="1600" dirty="0">
                    <a:solidFill>
                      <a:schemeClr val="accent3"/>
                    </a:solidFill>
                    <a:cs typeface="Arial" pitchFamily="34" charset="0"/>
                  </a:endParaRPr>
                </a:p>
              </p:txBody>
            </p:sp>
          </p:grpSp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xmlns="" id="{8E03F6B2-C538-424F-A4E9-060F07FCB2EE}"/>
                  </a:ext>
                </a:extLst>
              </p:cNvPr>
              <p:cNvSpPr txBox="1"/>
              <p:nvPr/>
            </p:nvSpPr>
            <p:spPr>
              <a:xfrm>
                <a:off x="6410234" y="1234902"/>
                <a:ext cx="1080671" cy="923330"/>
              </a:xfrm>
              <a:prstGeom prst="rect">
                <a:avLst/>
              </a:prstGeom>
              <a:noFill/>
            </p:spPr>
            <p:txBody>
              <a:bodyPr wrap="square" lIns="108000" rIns="108000" rtlCol="0" anchor="ctr">
                <a:spAutoFit/>
              </a:bodyPr>
              <a:lstStyle/>
              <a:p>
                <a:pPr algn="ctr"/>
                <a:r>
                  <a:rPr lang="en-US" altLang="ko-KR" sz="5400" b="1" dirty="0">
                    <a:solidFill>
                      <a:schemeClr val="accent3"/>
                    </a:solidFill>
                    <a:cs typeface="Arial" pitchFamily="34" charset="0"/>
                  </a:rPr>
                  <a:t>03</a:t>
                </a:r>
                <a:endParaRPr lang="ko-KR" altLang="en-US" sz="5400" b="1" dirty="0">
                  <a:solidFill>
                    <a:schemeClr val="accent3"/>
                  </a:solidFill>
                  <a:cs typeface="Arial" pitchFamily="34" charset="0"/>
                </a:endParaRPr>
              </a:p>
            </p:txBody>
          </p:sp>
        </p:grpSp>
        <p:grpSp>
          <p:nvGrpSpPr>
            <p:cNvPr id="56" name="Group 55">
              <a:extLst>
                <a:ext uri="{FF2B5EF4-FFF2-40B4-BE49-F238E27FC236}">
                  <a16:creationId xmlns:a16="http://schemas.microsoft.com/office/drawing/2014/main" xmlns="" id="{E15CF57B-AEF5-4415-9150-AC0FDD95A927}"/>
                </a:ext>
              </a:extLst>
            </p:cNvPr>
            <p:cNvGrpSpPr/>
            <p:nvPr/>
          </p:nvGrpSpPr>
          <p:grpSpPr>
            <a:xfrm>
              <a:off x="6363342" y="5225186"/>
              <a:ext cx="5240087" cy="923330"/>
              <a:chOff x="6410234" y="1234902"/>
              <a:chExt cx="5240087" cy="923330"/>
            </a:xfrm>
          </p:grpSpPr>
          <p:grpSp>
            <p:nvGrpSpPr>
              <p:cNvPr id="57" name="Group 56">
                <a:extLst>
                  <a:ext uri="{FF2B5EF4-FFF2-40B4-BE49-F238E27FC236}">
                    <a16:creationId xmlns:a16="http://schemas.microsoft.com/office/drawing/2014/main" xmlns="" id="{CACA8431-6A76-455A-99D6-503ABB512628}"/>
                  </a:ext>
                </a:extLst>
              </p:cNvPr>
              <p:cNvGrpSpPr/>
              <p:nvPr/>
            </p:nvGrpSpPr>
            <p:grpSpPr>
              <a:xfrm>
                <a:off x="7717229" y="1299589"/>
                <a:ext cx="3933092" cy="793957"/>
                <a:chOff x="1985513" y="4307149"/>
                <a:chExt cx="2380861" cy="793957"/>
              </a:xfrm>
            </p:grpSpPr>
            <p:sp>
              <p:nvSpPr>
                <p:cNvPr id="59" name="TextBox 58">
                  <a:extLst>
                    <a:ext uri="{FF2B5EF4-FFF2-40B4-BE49-F238E27FC236}">
                      <a16:creationId xmlns:a16="http://schemas.microsoft.com/office/drawing/2014/main" xmlns="" id="{193E60C9-E038-44AB-81FC-0907D3C11D38}"/>
                    </a:ext>
                  </a:extLst>
                </p:cNvPr>
                <p:cNvSpPr txBox="1"/>
                <p:nvPr/>
              </p:nvSpPr>
              <p:spPr>
                <a:xfrm>
                  <a:off x="2004348" y="4639441"/>
                  <a:ext cx="2346637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ko-KR" sz="120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cs typeface="Arial" pitchFamily="34" charset="0"/>
                    </a:rPr>
                    <a:t>You can simply impress your audience and add a unique zing and appeal to your Presentations. </a:t>
                  </a:r>
                </a:p>
              </p:txBody>
            </p:sp>
            <p:sp>
              <p:nvSpPr>
                <p:cNvPr id="60" name="TextBox 59">
                  <a:extLst>
                    <a:ext uri="{FF2B5EF4-FFF2-40B4-BE49-F238E27FC236}">
                      <a16:creationId xmlns:a16="http://schemas.microsoft.com/office/drawing/2014/main" xmlns="" id="{7D478FE5-8A14-40C7-A177-1AF6017B90B6}"/>
                    </a:ext>
                  </a:extLst>
                </p:cNvPr>
                <p:cNvSpPr txBox="1"/>
                <p:nvPr/>
              </p:nvSpPr>
              <p:spPr>
                <a:xfrm>
                  <a:off x="1985513" y="4307149"/>
                  <a:ext cx="2380861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ko-KR" sz="1600" dirty="0">
                      <a:solidFill>
                        <a:schemeClr val="accent4"/>
                      </a:solidFill>
                      <a:ea typeface="FZShuTi" pitchFamily="2" charset="-122"/>
                      <a:cs typeface="Arial" pitchFamily="34" charset="0"/>
                    </a:rPr>
                    <a:t>EASY TO CHANGE COLORS, PHOTOS.  </a:t>
                  </a:r>
                  <a:endParaRPr lang="ko-KR" altLang="en-US" sz="1600" dirty="0">
                    <a:solidFill>
                      <a:schemeClr val="accent4"/>
                    </a:solidFill>
                    <a:cs typeface="Arial" pitchFamily="34" charset="0"/>
                  </a:endParaRPr>
                </a:p>
              </p:txBody>
            </p:sp>
          </p:grpSp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xmlns="" id="{077F1971-8150-4A98-AAAC-D64E256095E0}"/>
                  </a:ext>
                </a:extLst>
              </p:cNvPr>
              <p:cNvSpPr txBox="1"/>
              <p:nvPr/>
            </p:nvSpPr>
            <p:spPr>
              <a:xfrm>
                <a:off x="6410234" y="1234902"/>
                <a:ext cx="1080671" cy="923330"/>
              </a:xfrm>
              <a:prstGeom prst="rect">
                <a:avLst/>
              </a:prstGeom>
              <a:noFill/>
            </p:spPr>
            <p:txBody>
              <a:bodyPr wrap="square" lIns="108000" rIns="108000" rtlCol="0" anchor="ctr">
                <a:spAutoFit/>
              </a:bodyPr>
              <a:lstStyle/>
              <a:p>
                <a:pPr algn="ctr"/>
                <a:r>
                  <a:rPr lang="en-US" altLang="ko-KR" sz="5400" b="1" dirty="0">
                    <a:solidFill>
                      <a:schemeClr val="accent4"/>
                    </a:solidFill>
                    <a:cs typeface="Arial" pitchFamily="34" charset="0"/>
                  </a:rPr>
                  <a:t>04</a:t>
                </a:r>
                <a:endParaRPr lang="ko-KR" altLang="en-US" sz="5400" b="1" dirty="0">
                  <a:solidFill>
                    <a:schemeClr val="accent4"/>
                  </a:solidFill>
                  <a:cs typeface="Arial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47358538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sp>
        <p:nvSpPr>
          <p:cNvPr id="3" name="Oval 5">
            <a:extLst>
              <a:ext uri="{FF2B5EF4-FFF2-40B4-BE49-F238E27FC236}">
                <a16:creationId xmlns:a16="http://schemas.microsoft.com/office/drawing/2014/main" xmlns="" id="{4C571DED-DE3B-46B7-AF08-ACE255298DD7}"/>
              </a:ext>
            </a:extLst>
          </p:cNvPr>
          <p:cNvSpPr/>
          <p:nvPr/>
        </p:nvSpPr>
        <p:spPr>
          <a:xfrm>
            <a:off x="7276329" y="1977373"/>
            <a:ext cx="704533" cy="704533"/>
          </a:xfrm>
          <a:prstGeom prst="ellipse">
            <a:avLst/>
          </a:prstGeom>
          <a:solidFill>
            <a:schemeClr val="accent2"/>
          </a:solidFill>
          <a:ln w="12700">
            <a:noFill/>
          </a:ln>
          <a:effectLst>
            <a:glow rad="76200">
              <a:schemeClr val="bg1">
                <a:alpha val="13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299814E5-B1D4-423B-834D-83B5554EF9AC}"/>
              </a:ext>
            </a:extLst>
          </p:cNvPr>
          <p:cNvSpPr txBox="1"/>
          <p:nvPr/>
        </p:nvSpPr>
        <p:spPr>
          <a:xfrm>
            <a:off x="8137173" y="2000063"/>
            <a:ext cx="36290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ea typeface="FZShuTi" pitchFamily="2" charset="-122"/>
                <a:cs typeface="Arial" pitchFamily="34" charset="0"/>
              </a:rPr>
              <a:t> Easy to change colors, photos.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</a:p>
        </p:txBody>
      </p:sp>
      <p:sp>
        <p:nvSpPr>
          <p:cNvPr id="5" name="Oval 8">
            <a:extLst>
              <a:ext uri="{FF2B5EF4-FFF2-40B4-BE49-F238E27FC236}">
                <a16:creationId xmlns:a16="http://schemas.microsoft.com/office/drawing/2014/main" xmlns="" id="{63E7517A-5419-4498-A083-0C05BAA4430E}"/>
              </a:ext>
            </a:extLst>
          </p:cNvPr>
          <p:cNvSpPr/>
          <p:nvPr/>
        </p:nvSpPr>
        <p:spPr>
          <a:xfrm>
            <a:off x="7276329" y="3072554"/>
            <a:ext cx="704533" cy="704533"/>
          </a:xfrm>
          <a:prstGeom prst="ellipse">
            <a:avLst/>
          </a:prstGeom>
          <a:solidFill>
            <a:schemeClr val="accent3"/>
          </a:solidFill>
          <a:ln w="12700">
            <a:noFill/>
          </a:ln>
          <a:effectLst>
            <a:glow rad="76200">
              <a:schemeClr val="bg1">
                <a:alpha val="13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3964E9FF-A629-4BC5-8BDB-201D5622D10C}"/>
              </a:ext>
            </a:extLst>
          </p:cNvPr>
          <p:cNvSpPr txBox="1"/>
          <p:nvPr/>
        </p:nvSpPr>
        <p:spPr>
          <a:xfrm>
            <a:off x="8137173" y="3095244"/>
            <a:ext cx="36290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ea typeface="FZShuTi" pitchFamily="2" charset="-122"/>
                <a:cs typeface="Arial" pitchFamily="34" charset="0"/>
              </a:rPr>
              <a:t> Easy to change colors, photos.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</a:p>
        </p:txBody>
      </p:sp>
      <p:sp>
        <p:nvSpPr>
          <p:cNvPr id="7" name="Oval 11">
            <a:extLst>
              <a:ext uri="{FF2B5EF4-FFF2-40B4-BE49-F238E27FC236}">
                <a16:creationId xmlns:a16="http://schemas.microsoft.com/office/drawing/2014/main" xmlns="" id="{F73A3B91-64B2-4276-902D-B39E647A1094}"/>
              </a:ext>
            </a:extLst>
          </p:cNvPr>
          <p:cNvSpPr/>
          <p:nvPr/>
        </p:nvSpPr>
        <p:spPr>
          <a:xfrm>
            <a:off x="7276329" y="4167735"/>
            <a:ext cx="704533" cy="704533"/>
          </a:xfrm>
          <a:prstGeom prst="ellipse">
            <a:avLst/>
          </a:prstGeom>
          <a:solidFill>
            <a:schemeClr val="accent4"/>
          </a:solidFill>
          <a:ln w="12700">
            <a:noFill/>
          </a:ln>
          <a:effectLst>
            <a:glow rad="76200">
              <a:schemeClr val="bg1">
                <a:alpha val="13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ABF84201-A7C3-4170-9780-E9BFF55F7194}"/>
              </a:ext>
            </a:extLst>
          </p:cNvPr>
          <p:cNvSpPr txBox="1"/>
          <p:nvPr/>
        </p:nvSpPr>
        <p:spPr>
          <a:xfrm>
            <a:off x="8137173" y="4190425"/>
            <a:ext cx="36290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ea typeface="FZShuTi" pitchFamily="2" charset="-122"/>
                <a:cs typeface="Arial" pitchFamily="34" charset="0"/>
              </a:rPr>
              <a:t> Easy to change colors, photos.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</a:p>
        </p:txBody>
      </p:sp>
      <p:cxnSp>
        <p:nvCxnSpPr>
          <p:cNvPr id="9" name="Straight Connector 16">
            <a:extLst>
              <a:ext uri="{FF2B5EF4-FFF2-40B4-BE49-F238E27FC236}">
                <a16:creationId xmlns:a16="http://schemas.microsoft.com/office/drawing/2014/main" xmlns="" id="{5516A115-8FD4-4BFB-90E6-741F7BFC86AD}"/>
              </a:ext>
            </a:extLst>
          </p:cNvPr>
          <p:cNvCxnSpPr>
            <a:cxnSpLocks/>
            <a:stCxn id="7" idx="2"/>
            <a:endCxn id="14" idx="3"/>
          </p:cNvCxnSpPr>
          <p:nvPr/>
        </p:nvCxnSpPr>
        <p:spPr>
          <a:xfrm flipH="1" flipV="1">
            <a:off x="5854391" y="4515287"/>
            <a:ext cx="1421938" cy="4715"/>
          </a:xfrm>
          <a:prstGeom prst="line">
            <a:avLst/>
          </a:prstGeom>
          <a:ln w="190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17">
            <a:extLst>
              <a:ext uri="{FF2B5EF4-FFF2-40B4-BE49-F238E27FC236}">
                <a16:creationId xmlns:a16="http://schemas.microsoft.com/office/drawing/2014/main" xmlns="" id="{E48CB478-A88D-492F-AF6E-FC3B7B9D653E}"/>
              </a:ext>
            </a:extLst>
          </p:cNvPr>
          <p:cNvCxnSpPr>
            <a:cxnSpLocks/>
            <a:stCxn id="5" idx="2"/>
            <a:endCxn id="13" idx="3"/>
          </p:cNvCxnSpPr>
          <p:nvPr/>
        </p:nvCxnSpPr>
        <p:spPr>
          <a:xfrm flipH="1">
            <a:off x="5854391" y="3424821"/>
            <a:ext cx="1421938" cy="941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8">
            <a:extLst>
              <a:ext uri="{FF2B5EF4-FFF2-40B4-BE49-F238E27FC236}">
                <a16:creationId xmlns:a16="http://schemas.microsoft.com/office/drawing/2014/main" xmlns="" id="{9EE2ECE0-CF8F-4AAE-944C-787FCCECC91F}"/>
              </a:ext>
            </a:extLst>
          </p:cNvPr>
          <p:cNvCxnSpPr>
            <a:cxnSpLocks/>
            <a:stCxn id="3" idx="2"/>
            <a:endCxn id="12" idx="3"/>
          </p:cNvCxnSpPr>
          <p:nvPr/>
        </p:nvCxnSpPr>
        <p:spPr>
          <a:xfrm flipH="1">
            <a:off x="5854391" y="2329640"/>
            <a:ext cx="1421938" cy="6597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B0ABF554-785A-457E-A717-DBAF4F0179A1}"/>
              </a:ext>
            </a:extLst>
          </p:cNvPr>
          <p:cNvSpPr txBox="1"/>
          <p:nvPr/>
        </p:nvSpPr>
        <p:spPr>
          <a:xfrm>
            <a:off x="4278860" y="2182348"/>
            <a:ext cx="1575531" cy="307777"/>
          </a:xfrm>
          <a:prstGeom prst="rect">
            <a:avLst/>
          </a:prstGeom>
          <a:noFill/>
          <a:ln w="19050"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Calibri" pitchFamily="34" charset="0"/>
              </a:rPr>
              <a:t>Contents A</a:t>
            </a:r>
            <a:endParaRPr lang="ko-KR" altLang="en-US" sz="1400" b="1" dirty="0">
              <a:solidFill>
                <a:schemeClr val="tx1">
                  <a:lumMod val="75000"/>
                  <a:lumOff val="25000"/>
                </a:schemeClr>
              </a:solidFill>
              <a:cs typeface="Calibri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F5729D32-45F5-45F4-B7A3-9A33CEF9B0D4}"/>
              </a:ext>
            </a:extLst>
          </p:cNvPr>
          <p:cNvSpPr txBox="1"/>
          <p:nvPr/>
        </p:nvSpPr>
        <p:spPr>
          <a:xfrm>
            <a:off x="4278860" y="3271873"/>
            <a:ext cx="1575531" cy="307777"/>
          </a:xfrm>
          <a:prstGeom prst="rect">
            <a:avLst/>
          </a:prstGeom>
          <a:noFill/>
          <a:ln w="19050">
            <a:solidFill>
              <a:schemeClr val="accent3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Calibri" pitchFamily="34" charset="0"/>
              </a:rPr>
              <a:t>Contents B</a:t>
            </a:r>
            <a:endParaRPr lang="ko-KR" altLang="en-US" sz="1400" b="1" dirty="0">
              <a:solidFill>
                <a:schemeClr val="tx1">
                  <a:lumMod val="75000"/>
                  <a:lumOff val="25000"/>
                </a:schemeClr>
              </a:solidFill>
              <a:cs typeface="Calibri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0992DEF8-5D60-40DF-A303-A71051C510E0}"/>
              </a:ext>
            </a:extLst>
          </p:cNvPr>
          <p:cNvSpPr txBox="1"/>
          <p:nvPr/>
        </p:nvSpPr>
        <p:spPr>
          <a:xfrm>
            <a:off x="4278860" y="4361398"/>
            <a:ext cx="1575531" cy="307777"/>
          </a:xfrm>
          <a:prstGeom prst="rect">
            <a:avLst/>
          </a:prstGeom>
          <a:noFill/>
          <a:ln w="19050">
            <a:solidFill>
              <a:schemeClr val="accent4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Calibri" pitchFamily="34" charset="0"/>
              </a:rPr>
              <a:t>Contents C</a:t>
            </a:r>
            <a:endParaRPr lang="ko-KR" altLang="en-US" sz="1400" b="1" dirty="0">
              <a:solidFill>
                <a:schemeClr val="tx1">
                  <a:lumMod val="75000"/>
                  <a:lumOff val="25000"/>
                </a:schemeClr>
              </a:solidFill>
              <a:cs typeface="Calibri" pitchFamily="34" charset="0"/>
            </a:endParaRPr>
          </a:p>
        </p:txBody>
      </p:sp>
      <p:cxnSp>
        <p:nvCxnSpPr>
          <p:cNvPr id="15" name="Straight Connector 24">
            <a:extLst>
              <a:ext uri="{FF2B5EF4-FFF2-40B4-BE49-F238E27FC236}">
                <a16:creationId xmlns:a16="http://schemas.microsoft.com/office/drawing/2014/main" xmlns="" id="{AA255AC4-4714-4F5C-9AAE-DB4C7DFE5B3E}"/>
              </a:ext>
            </a:extLst>
          </p:cNvPr>
          <p:cNvCxnSpPr>
            <a:cxnSpLocks/>
            <a:stCxn id="14" idx="1"/>
          </p:cNvCxnSpPr>
          <p:nvPr/>
        </p:nvCxnSpPr>
        <p:spPr>
          <a:xfrm flipH="1" flipV="1">
            <a:off x="2889969" y="2608910"/>
            <a:ext cx="1388891" cy="1906377"/>
          </a:xfrm>
          <a:prstGeom prst="line">
            <a:avLst/>
          </a:prstGeom>
          <a:ln w="190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25">
            <a:extLst>
              <a:ext uri="{FF2B5EF4-FFF2-40B4-BE49-F238E27FC236}">
                <a16:creationId xmlns:a16="http://schemas.microsoft.com/office/drawing/2014/main" xmlns="" id="{1153D534-969B-4645-BE6A-2ED9C369935C}"/>
              </a:ext>
            </a:extLst>
          </p:cNvPr>
          <p:cNvCxnSpPr>
            <a:cxnSpLocks/>
            <a:stCxn id="13" idx="1"/>
          </p:cNvCxnSpPr>
          <p:nvPr/>
        </p:nvCxnSpPr>
        <p:spPr>
          <a:xfrm flipH="1" flipV="1">
            <a:off x="2889969" y="2608910"/>
            <a:ext cx="1388891" cy="816852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26">
            <a:extLst>
              <a:ext uri="{FF2B5EF4-FFF2-40B4-BE49-F238E27FC236}">
                <a16:creationId xmlns:a16="http://schemas.microsoft.com/office/drawing/2014/main" xmlns="" id="{1975C5DD-591C-4FD0-AA86-3C8671952C0F}"/>
              </a:ext>
            </a:extLst>
          </p:cNvPr>
          <p:cNvCxnSpPr>
            <a:cxnSpLocks/>
            <a:stCxn id="12" idx="1"/>
          </p:cNvCxnSpPr>
          <p:nvPr/>
        </p:nvCxnSpPr>
        <p:spPr>
          <a:xfrm flipH="1">
            <a:off x="2889969" y="2336237"/>
            <a:ext cx="1388891" cy="272673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Oval 11">
            <a:extLst>
              <a:ext uri="{FF2B5EF4-FFF2-40B4-BE49-F238E27FC236}">
                <a16:creationId xmlns:a16="http://schemas.microsoft.com/office/drawing/2014/main" xmlns="" id="{8365B7B3-46E6-4F59-8C57-CA06CC37F721}"/>
              </a:ext>
            </a:extLst>
          </p:cNvPr>
          <p:cNvSpPr/>
          <p:nvPr/>
        </p:nvSpPr>
        <p:spPr>
          <a:xfrm>
            <a:off x="7276329" y="5262917"/>
            <a:ext cx="704533" cy="704533"/>
          </a:xfrm>
          <a:prstGeom prst="ellipse">
            <a:avLst/>
          </a:prstGeom>
          <a:solidFill>
            <a:schemeClr val="accent1"/>
          </a:solidFill>
          <a:ln w="12700">
            <a:noFill/>
          </a:ln>
          <a:effectLst>
            <a:glow rad="76200">
              <a:schemeClr val="bg1">
                <a:alpha val="13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xmlns="" id="{5017858E-88CB-45D5-A4BC-BF2689FB74AE}"/>
              </a:ext>
            </a:extLst>
          </p:cNvPr>
          <p:cNvSpPr txBox="1"/>
          <p:nvPr/>
        </p:nvSpPr>
        <p:spPr>
          <a:xfrm>
            <a:off x="8137173" y="5285607"/>
            <a:ext cx="36290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ea typeface="FZShuTi" pitchFamily="2" charset="-122"/>
                <a:cs typeface="Arial" pitchFamily="34" charset="0"/>
              </a:rPr>
              <a:t> Easy to change colors, photos.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</a:p>
        </p:txBody>
      </p:sp>
      <p:cxnSp>
        <p:nvCxnSpPr>
          <p:cNvPr id="20" name="Straight Connector 16">
            <a:extLst>
              <a:ext uri="{FF2B5EF4-FFF2-40B4-BE49-F238E27FC236}">
                <a16:creationId xmlns:a16="http://schemas.microsoft.com/office/drawing/2014/main" xmlns="" id="{601D454F-C4D1-47DF-8909-0FB690D26693}"/>
              </a:ext>
            </a:extLst>
          </p:cNvPr>
          <p:cNvCxnSpPr>
            <a:cxnSpLocks/>
            <a:stCxn id="18" idx="2"/>
            <a:endCxn id="21" idx="3"/>
          </p:cNvCxnSpPr>
          <p:nvPr/>
        </p:nvCxnSpPr>
        <p:spPr>
          <a:xfrm flipH="1" flipV="1">
            <a:off x="5854391" y="5604813"/>
            <a:ext cx="1421938" cy="10371"/>
          </a:xfrm>
          <a:prstGeom prst="line">
            <a:avLst/>
          </a:prstGeom>
          <a:ln w="190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C8948062-C4FC-4C29-BFD2-FA3B8C918F15}"/>
              </a:ext>
            </a:extLst>
          </p:cNvPr>
          <p:cNvSpPr txBox="1"/>
          <p:nvPr/>
        </p:nvSpPr>
        <p:spPr>
          <a:xfrm>
            <a:off x="4278860" y="5450924"/>
            <a:ext cx="1575531" cy="307777"/>
          </a:xfrm>
          <a:prstGeom prst="rect">
            <a:avLst/>
          </a:prstGeom>
          <a:noFill/>
          <a:ln w="1905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Calibri" pitchFamily="34" charset="0"/>
              </a:rPr>
              <a:t>Contents D</a:t>
            </a:r>
            <a:endParaRPr lang="ko-KR" altLang="en-US" sz="1400" b="1" dirty="0">
              <a:solidFill>
                <a:schemeClr val="tx1">
                  <a:lumMod val="75000"/>
                  <a:lumOff val="25000"/>
                </a:schemeClr>
              </a:solidFill>
              <a:cs typeface="Calibri" pitchFamily="34" charset="0"/>
            </a:endParaRPr>
          </a:p>
        </p:txBody>
      </p:sp>
      <p:cxnSp>
        <p:nvCxnSpPr>
          <p:cNvPr id="22" name="Straight Connector 24">
            <a:extLst>
              <a:ext uri="{FF2B5EF4-FFF2-40B4-BE49-F238E27FC236}">
                <a16:creationId xmlns:a16="http://schemas.microsoft.com/office/drawing/2014/main" xmlns="" id="{7CFDFA3C-F676-4E67-AD87-354DF18645F1}"/>
              </a:ext>
            </a:extLst>
          </p:cNvPr>
          <p:cNvCxnSpPr>
            <a:cxnSpLocks/>
            <a:stCxn id="21" idx="1"/>
          </p:cNvCxnSpPr>
          <p:nvPr/>
        </p:nvCxnSpPr>
        <p:spPr>
          <a:xfrm flipH="1" flipV="1">
            <a:off x="2889969" y="2608910"/>
            <a:ext cx="1388891" cy="2995903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Isosceles Triangle 51">
            <a:extLst>
              <a:ext uri="{FF2B5EF4-FFF2-40B4-BE49-F238E27FC236}">
                <a16:creationId xmlns:a16="http://schemas.microsoft.com/office/drawing/2014/main" xmlns="" id="{C54B95F6-2DE6-40C4-8E12-5E5EE92F64D0}"/>
              </a:ext>
            </a:extLst>
          </p:cNvPr>
          <p:cNvSpPr/>
          <p:nvPr/>
        </p:nvSpPr>
        <p:spPr>
          <a:xfrm>
            <a:off x="7496397" y="4415227"/>
            <a:ext cx="272902" cy="200120"/>
          </a:xfrm>
          <a:custGeom>
            <a:avLst/>
            <a:gdLst/>
            <a:ahLst/>
            <a:cxnLst/>
            <a:rect l="l" t="t" r="r" b="b"/>
            <a:pathLst>
              <a:path w="3240001" h="2375905">
                <a:moveTo>
                  <a:pt x="1974640" y="1379575"/>
                </a:moveTo>
                <a:lnTo>
                  <a:pt x="3240001" y="2375905"/>
                </a:lnTo>
                <a:lnTo>
                  <a:pt x="1" y="2375905"/>
                </a:lnTo>
                <a:lnTo>
                  <a:pt x="1269863" y="1399042"/>
                </a:lnTo>
                <a:lnTo>
                  <a:pt x="1610574" y="1745545"/>
                </a:lnTo>
                <a:close/>
                <a:moveTo>
                  <a:pt x="3240001" y="126952"/>
                </a:moveTo>
                <a:lnTo>
                  <a:pt x="3240001" y="2258912"/>
                </a:lnTo>
                <a:lnTo>
                  <a:pt x="2032457" y="1334195"/>
                </a:lnTo>
                <a:close/>
                <a:moveTo>
                  <a:pt x="0" y="117525"/>
                </a:moveTo>
                <a:lnTo>
                  <a:pt x="1207545" y="1324768"/>
                </a:lnTo>
                <a:lnTo>
                  <a:pt x="0" y="2249485"/>
                </a:lnTo>
                <a:close/>
                <a:moveTo>
                  <a:pt x="0" y="0"/>
                </a:moveTo>
                <a:lnTo>
                  <a:pt x="3240000" y="0"/>
                </a:lnTo>
                <a:lnTo>
                  <a:pt x="1610572" y="162051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24" name="Rectangle 16">
            <a:extLst>
              <a:ext uri="{FF2B5EF4-FFF2-40B4-BE49-F238E27FC236}">
                <a16:creationId xmlns:a16="http://schemas.microsoft.com/office/drawing/2014/main" xmlns="" id="{7ECB885E-1B62-4DC9-B941-6254AA8FB753}"/>
              </a:ext>
            </a:extLst>
          </p:cNvPr>
          <p:cNvSpPr/>
          <p:nvPr/>
        </p:nvSpPr>
        <p:spPr>
          <a:xfrm rot="2700000">
            <a:off x="7533787" y="5409484"/>
            <a:ext cx="217901" cy="390655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25" name="Rounded Rectangle 5">
            <a:extLst>
              <a:ext uri="{FF2B5EF4-FFF2-40B4-BE49-F238E27FC236}">
                <a16:creationId xmlns:a16="http://schemas.microsoft.com/office/drawing/2014/main" xmlns="" id="{C57DB63F-9DB2-4BD0-992D-97B5FBCB2ECB}"/>
              </a:ext>
            </a:extLst>
          </p:cNvPr>
          <p:cNvSpPr/>
          <p:nvPr/>
        </p:nvSpPr>
        <p:spPr>
          <a:xfrm flipH="1">
            <a:off x="7474723" y="3292438"/>
            <a:ext cx="320952" cy="264766"/>
          </a:xfrm>
          <a:custGeom>
            <a:avLst/>
            <a:gdLst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3217557" h="2654282">
                <a:moveTo>
                  <a:pt x="1384251" y="661544"/>
                </a:moveTo>
                <a:cubicBezTo>
                  <a:pt x="1489083" y="661544"/>
                  <a:pt x="1574067" y="746528"/>
                  <a:pt x="1574067" y="851360"/>
                </a:cubicBezTo>
                <a:cubicBezTo>
                  <a:pt x="1574067" y="956192"/>
                  <a:pt x="1489083" y="1041176"/>
                  <a:pt x="1384251" y="1041176"/>
                </a:cubicBezTo>
                <a:cubicBezTo>
                  <a:pt x="1279419" y="1041176"/>
                  <a:pt x="1194435" y="956192"/>
                  <a:pt x="1194435" y="851360"/>
                </a:cubicBezTo>
                <a:cubicBezTo>
                  <a:pt x="1194435" y="746528"/>
                  <a:pt x="1279419" y="661544"/>
                  <a:pt x="1384251" y="661544"/>
                </a:cubicBezTo>
                <a:close/>
                <a:moveTo>
                  <a:pt x="1993421" y="661544"/>
                </a:moveTo>
                <a:cubicBezTo>
                  <a:pt x="2098253" y="661544"/>
                  <a:pt x="2183237" y="746528"/>
                  <a:pt x="2183237" y="851360"/>
                </a:cubicBezTo>
                <a:cubicBezTo>
                  <a:pt x="2183237" y="956192"/>
                  <a:pt x="2098253" y="1041176"/>
                  <a:pt x="1993421" y="1041176"/>
                </a:cubicBezTo>
                <a:cubicBezTo>
                  <a:pt x="1888589" y="1041176"/>
                  <a:pt x="1803605" y="956192"/>
                  <a:pt x="1803605" y="851360"/>
                </a:cubicBezTo>
                <a:cubicBezTo>
                  <a:pt x="1803605" y="746528"/>
                  <a:pt x="1888589" y="661544"/>
                  <a:pt x="1993421" y="661544"/>
                </a:cubicBezTo>
                <a:close/>
                <a:moveTo>
                  <a:pt x="2602591" y="661544"/>
                </a:moveTo>
                <a:cubicBezTo>
                  <a:pt x="2707423" y="661544"/>
                  <a:pt x="2792407" y="746528"/>
                  <a:pt x="2792407" y="851360"/>
                </a:cubicBezTo>
                <a:cubicBezTo>
                  <a:pt x="2792407" y="956192"/>
                  <a:pt x="2707423" y="1041176"/>
                  <a:pt x="2602591" y="1041176"/>
                </a:cubicBezTo>
                <a:cubicBezTo>
                  <a:pt x="2497759" y="1041176"/>
                  <a:pt x="2412775" y="956192"/>
                  <a:pt x="2412775" y="851360"/>
                </a:cubicBezTo>
                <a:cubicBezTo>
                  <a:pt x="2412775" y="746528"/>
                  <a:pt x="2497759" y="661544"/>
                  <a:pt x="2602591" y="661544"/>
                </a:cubicBezTo>
                <a:close/>
                <a:moveTo>
                  <a:pt x="677114" y="569491"/>
                </a:moveTo>
                <a:lnTo>
                  <a:pt x="330916" y="569491"/>
                </a:lnTo>
                <a:cubicBezTo>
                  <a:pt x="148156" y="569491"/>
                  <a:pt x="0" y="717647"/>
                  <a:pt x="0" y="900407"/>
                </a:cubicBezTo>
                <a:lnTo>
                  <a:pt x="0" y="1952009"/>
                </a:lnTo>
                <a:cubicBezTo>
                  <a:pt x="0" y="2134769"/>
                  <a:pt x="148156" y="2282925"/>
                  <a:pt x="330916" y="2282925"/>
                </a:cubicBezTo>
                <a:lnTo>
                  <a:pt x="711670" y="2282925"/>
                </a:lnTo>
                <a:cubicBezTo>
                  <a:pt x="639726" y="2394386"/>
                  <a:pt x="647101" y="2475544"/>
                  <a:pt x="275077" y="2654282"/>
                </a:cubicBezTo>
                <a:cubicBezTo>
                  <a:pt x="900998" y="2583693"/>
                  <a:pt x="998412" y="2552618"/>
                  <a:pt x="1294529" y="2282925"/>
                </a:cubicBezTo>
                <a:lnTo>
                  <a:pt x="2117356" y="2282925"/>
                </a:lnTo>
                <a:cubicBezTo>
                  <a:pt x="2251554" y="2282925"/>
                  <a:pt x="2367095" y="2203043"/>
                  <a:pt x="2418395" y="2087951"/>
                </a:cubicBezTo>
                <a:cubicBezTo>
                  <a:pt x="2205538" y="2022975"/>
                  <a:pt x="2032941" y="1932583"/>
                  <a:pt x="1830857" y="1799347"/>
                </a:cubicBezTo>
                <a:lnTo>
                  <a:pt x="1008030" y="1799347"/>
                </a:lnTo>
                <a:cubicBezTo>
                  <a:pt x="825270" y="1799347"/>
                  <a:pt x="677114" y="1651191"/>
                  <a:pt x="677114" y="1468431"/>
                </a:cubicBezTo>
                <a:lnTo>
                  <a:pt x="677114" y="569491"/>
                </a:lnTo>
                <a:close/>
                <a:moveTo>
                  <a:pt x="2886641" y="0"/>
                </a:moveTo>
                <a:lnTo>
                  <a:pt x="1100201" y="0"/>
                </a:lnTo>
                <a:cubicBezTo>
                  <a:pt x="917441" y="0"/>
                  <a:pt x="769285" y="148156"/>
                  <a:pt x="769285" y="330916"/>
                </a:cubicBezTo>
                <a:lnTo>
                  <a:pt x="769285" y="1382518"/>
                </a:lnTo>
                <a:cubicBezTo>
                  <a:pt x="769285" y="1565278"/>
                  <a:pt x="917441" y="1713434"/>
                  <a:pt x="1100201" y="1713434"/>
                </a:cubicBezTo>
                <a:lnTo>
                  <a:pt x="1923028" y="1713434"/>
                </a:lnTo>
                <a:cubicBezTo>
                  <a:pt x="2301032" y="1962656"/>
                  <a:pt x="2453037" y="2007378"/>
                  <a:pt x="3078958" y="2077967"/>
                </a:cubicBezTo>
                <a:cubicBezTo>
                  <a:pt x="2713759" y="1878758"/>
                  <a:pt x="2673367" y="1899957"/>
                  <a:pt x="2505887" y="1713434"/>
                </a:cubicBezTo>
                <a:lnTo>
                  <a:pt x="2886641" y="1713434"/>
                </a:lnTo>
                <a:cubicBezTo>
                  <a:pt x="3069401" y="1713434"/>
                  <a:pt x="3217557" y="1565278"/>
                  <a:pt x="3217557" y="1382518"/>
                </a:cubicBezTo>
                <a:lnTo>
                  <a:pt x="3217557" y="330916"/>
                </a:lnTo>
                <a:cubicBezTo>
                  <a:pt x="3217557" y="148156"/>
                  <a:pt x="3069401" y="0"/>
                  <a:pt x="288664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26" name="Oval 21">
            <a:extLst>
              <a:ext uri="{FF2B5EF4-FFF2-40B4-BE49-F238E27FC236}">
                <a16:creationId xmlns:a16="http://schemas.microsoft.com/office/drawing/2014/main" xmlns="" id="{9E320763-6B22-4046-8F3F-2018AA254E10}"/>
              </a:ext>
            </a:extLst>
          </p:cNvPr>
          <p:cNvSpPr>
            <a:spLocks noChangeAspect="1"/>
          </p:cNvSpPr>
          <p:nvPr/>
        </p:nvSpPr>
        <p:spPr>
          <a:xfrm>
            <a:off x="7490164" y="2162519"/>
            <a:ext cx="324893" cy="327606"/>
          </a:xfrm>
          <a:custGeom>
            <a:avLst/>
            <a:gdLst/>
            <a:ahLst/>
            <a:cxnLst/>
            <a:rect l="l" t="t" r="r" b="b"/>
            <a:pathLst>
              <a:path w="1652142" h="1665940">
                <a:moveTo>
                  <a:pt x="898689" y="548008"/>
                </a:moveTo>
                <a:cubicBezTo>
                  <a:pt x="737950" y="504938"/>
                  <a:pt x="572731" y="600328"/>
                  <a:pt x="529661" y="761066"/>
                </a:cubicBezTo>
                <a:cubicBezTo>
                  <a:pt x="486591" y="921805"/>
                  <a:pt x="581980" y="1087025"/>
                  <a:pt x="742719" y="1130094"/>
                </a:cubicBezTo>
                <a:cubicBezTo>
                  <a:pt x="903458" y="1173164"/>
                  <a:pt x="1068677" y="1077775"/>
                  <a:pt x="1111747" y="917036"/>
                </a:cubicBezTo>
                <a:cubicBezTo>
                  <a:pt x="1154817" y="756297"/>
                  <a:pt x="1059428" y="591077"/>
                  <a:pt x="898689" y="548008"/>
                </a:cubicBezTo>
                <a:close/>
                <a:moveTo>
                  <a:pt x="952303" y="347916"/>
                </a:moveTo>
                <a:cubicBezTo>
                  <a:pt x="1223549" y="420596"/>
                  <a:pt x="1384519" y="699404"/>
                  <a:pt x="1311839" y="970650"/>
                </a:cubicBezTo>
                <a:cubicBezTo>
                  <a:pt x="1239159" y="1241896"/>
                  <a:pt x="960351" y="1402866"/>
                  <a:pt x="689105" y="1330186"/>
                </a:cubicBezTo>
                <a:cubicBezTo>
                  <a:pt x="417859" y="1257506"/>
                  <a:pt x="256889" y="978698"/>
                  <a:pt x="329569" y="707451"/>
                </a:cubicBezTo>
                <a:cubicBezTo>
                  <a:pt x="402249" y="436205"/>
                  <a:pt x="681057" y="275235"/>
                  <a:pt x="952303" y="347916"/>
                </a:cubicBezTo>
                <a:close/>
                <a:moveTo>
                  <a:pt x="971799" y="275155"/>
                </a:moveTo>
                <a:cubicBezTo>
                  <a:pt x="660368" y="191707"/>
                  <a:pt x="340256" y="376524"/>
                  <a:pt x="256808" y="687955"/>
                </a:cubicBezTo>
                <a:cubicBezTo>
                  <a:pt x="173361" y="999387"/>
                  <a:pt x="358178" y="1319499"/>
                  <a:pt x="669609" y="1402947"/>
                </a:cubicBezTo>
                <a:cubicBezTo>
                  <a:pt x="981040" y="1486395"/>
                  <a:pt x="1301152" y="1301577"/>
                  <a:pt x="1384600" y="990146"/>
                </a:cubicBezTo>
                <a:cubicBezTo>
                  <a:pt x="1468047" y="678715"/>
                  <a:pt x="1283230" y="358603"/>
                  <a:pt x="971799" y="275155"/>
                </a:cubicBezTo>
                <a:close/>
                <a:moveTo>
                  <a:pt x="1652142" y="394531"/>
                </a:moveTo>
                <a:lnTo>
                  <a:pt x="1649662" y="403784"/>
                </a:lnTo>
                <a:lnTo>
                  <a:pt x="1647140" y="399895"/>
                </a:lnTo>
                <a:close/>
                <a:moveTo>
                  <a:pt x="1158157" y="65026"/>
                </a:moveTo>
                <a:lnTo>
                  <a:pt x="1154679" y="271718"/>
                </a:lnTo>
                <a:lnTo>
                  <a:pt x="1148331" y="270017"/>
                </a:lnTo>
                <a:cubicBezTo>
                  <a:pt x="1200055" y="299127"/>
                  <a:pt x="1246804" y="334821"/>
                  <a:pt x="1286346" y="377149"/>
                </a:cubicBezTo>
                <a:lnTo>
                  <a:pt x="1470353" y="331395"/>
                </a:lnTo>
                <a:lnTo>
                  <a:pt x="1588305" y="553229"/>
                </a:lnTo>
                <a:lnTo>
                  <a:pt x="1457194" y="671432"/>
                </a:lnTo>
                <a:cubicBezTo>
                  <a:pt x="1473630" y="731297"/>
                  <a:pt x="1481376" y="793983"/>
                  <a:pt x="1478595" y="857704"/>
                </a:cubicBezTo>
                <a:lnTo>
                  <a:pt x="1642362" y="948616"/>
                </a:lnTo>
                <a:lnTo>
                  <a:pt x="1577335" y="1191298"/>
                </a:lnTo>
                <a:lnTo>
                  <a:pt x="1378614" y="1187955"/>
                </a:lnTo>
                <a:cubicBezTo>
                  <a:pt x="1353489" y="1229936"/>
                  <a:pt x="1323048" y="1267799"/>
                  <a:pt x="1288939" y="1301599"/>
                </a:cubicBezTo>
                <a:lnTo>
                  <a:pt x="1354201" y="1471932"/>
                </a:lnTo>
                <a:lnTo>
                  <a:pt x="1148396" y="1616039"/>
                </a:lnTo>
                <a:lnTo>
                  <a:pt x="992294" y="1480516"/>
                </a:lnTo>
                <a:lnTo>
                  <a:pt x="1011291" y="1467215"/>
                </a:lnTo>
                <a:cubicBezTo>
                  <a:pt x="951500" y="1486565"/>
                  <a:pt x="888271" y="1495869"/>
                  <a:pt x="823805" y="1495510"/>
                </a:cubicBezTo>
                <a:lnTo>
                  <a:pt x="729193" y="1665940"/>
                </a:lnTo>
                <a:lnTo>
                  <a:pt x="486511" y="1600914"/>
                </a:lnTo>
                <a:lnTo>
                  <a:pt x="489790" y="1406012"/>
                </a:lnTo>
                <a:cubicBezTo>
                  <a:pt x="438364" y="1376702"/>
                  <a:pt x="391917" y="1340859"/>
                  <a:pt x="352658" y="1298452"/>
                </a:cubicBezTo>
                <a:lnTo>
                  <a:pt x="355803" y="1305197"/>
                </a:lnTo>
                <a:lnTo>
                  <a:pt x="152856" y="1344512"/>
                </a:lnTo>
                <a:lnTo>
                  <a:pt x="46675" y="1116809"/>
                </a:lnTo>
                <a:lnTo>
                  <a:pt x="183929" y="1005520"/>
                </a:lnTo>
                <a:cubicBezTo>
                  <a:pt x="169279" y="951824"/>
                  <a:pt x="161626" y="895865"/>
                  <a:pt x="161615" y="838915"/>
                </a:cubicBezTo>
                <a:lnTo>
                  <a:pt x="0" y="749197"/>
                </a:lnTo>
                <a:lnTo>
                  <a:pt x="65026" y="506515"/>
                </a:lnTo>
                <a:lnTo>
                  <a:pt x="250227" y="509630"/>
                </a:lnTo>
                <a:cubicBezTo>
                  <a:pt x="275353" y="465291"/>
                  <a:pt x="305693" y="424864"/>
                  <a:pt x="340015" y="388679"/>
                </a:cubicBezTo>
                <a:lnTo>
                  <a:pt x="277984" y="197357"/>
                </a:lnTo>
                <a:lnTo>
                  <a:pt x="491050" y="64219"/>
                </a:lnTo>
                <a:lnTo>
                  <a:pt x="639843" y="207726"/>
                </a:lnTo>
                <a:lnTo>
                  <a:pt x="638348" y="208660"/>
                </a:lnTo>
                <a:cubicBezTo>
                  <a:pt x="696840" y="190256"/>
                  <a:pt x="758594" y="181748"/>
                  <a:pt x="821488" y="182440"/>
                </a:cubicBezTo>
                <a:lnTo>
                  <a:pt x="815140" y="180739"/>
                </a:lnTo>
                <a:lnTo>
                  <a:pt x="915476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27" name="Graphic 78">
            <a:extLst>
              <a:ext uri="{FF2B5EF4-FFF2-40B4-BE49-F238E27FC236}">
                <a16:creationId xmlns:a16="http://schemas.microsoft.com/office/drawing/2014/main" xmlns="" id="{A0936BE8-8F2A-4D92-B7F6-619AB332AECA}"/>
              </a:ext>
            </a:extLst>
          </p:cNvPr>
          <p:cNvSpPr/>
          <p:nvPr/>
        </p:nvSpPr>
        <p:spPr>
          <a:xfrm flipH="1">
            <a:off x="720504" y="1488488"/>
            <a:ext cx="2412046" cy="4443450"/>
          </a:xfrm>
          <a:custGeom>
            <a:avLst/>
            <a:gdLst>
              <a:gd name="connsiteX0" fmla="*/ 207984 w 2530682"/>
              <a:gd name="connsiteY0" fmla="*/ 4552469 h 4662001"/>
              <a:gd name="connsiteX1" fmla="*/ 214803 w 2530682"/>
              <a:gd name="connsiteY1" fmla="*/ 4504736 h 4662001"/>
              <a:gd name="connsiteX2" fmla="*/ 303878 w 2530682"/>
              <a:gd name="connsiteY2" fmla="*/ 4216626 h 4662001"/>
              <a:gd name="connsiteX3" fmla="*/ 404461 w 2530682"/>
              <a:gd name="connsiteY3" fmla="*/ 3702632 h 4662001"/>
              <a:gd name="connsiteX4" fmla="*/ 403182 w 2530682"/>
              <a:gd name="connsiteY4" fmla="*/ 3649358 h 4662001"/>
              <a:gd name="connsiteX5" fmla="*/ 358858 w 2530682"/>
              <a:gd name="connsiteY5" fmla="*/ 3603329 h 4662001"/>
              <a:gd name="connsiteX6" fmla="*/ 309845 w 2530682"/>
              <a:gd name="connsiteY6" fmla="*/ 3634015 h 4662001"/>
              <a:gd name="connsiteX7" fmla="*/ 258275 w 2530682"/>
              <a:gd name="connsiteY7" fmla="*/ 3802363 h 4662001"/>
              <a:gd name="connsiteX8" fmla="*/ 44751 w 2530682"/>
              <a:gd name="connsiteY8" fmla="*/ 4427594 h 4662001"/>
              <a:gd name="connsiteX9" fmla="*/ 23441 w 2530682"/>
              <a:gd name="connsiteY9" fmla="*/ 4469361 h 4662001"/>
              <a:gd name="connsiteX10" fmla="*/ 10655 w 2530682"/>
              <a:gd name="connsiteY10" fmla="*/ 4477885 h 4662001"/>
              <a:gd name="connsiteX11" fmla="*/ 0 w 2530682"/>
              <a:gd name="connsiteY11" fmla="*/ 4464247 h 4662001"/>
              <a:gd name="connsiteX12" fmla="*/ 5541 w 2530682"/>
              <a:gd name="connsiteY12" fmla="*/ 4420774 h 4662001"/>
              <a:gd name="connsiteX13" fmla="*/ 101009 w 2530682"/>
              <a:gd name="connsiteY13" fmla="*/ 4148008 h 4662001"/>
              <a:gd name="connsiteX14" fmla="*/ 232704 w 2530682"/>
              <a:gd name="connsiteY14" fmla="*/ 3671520 h 4662001"/>
              <a:gd name="connsiteX15" fmla="*/ 240375 w 2530682"/>
              <a:gd name="connsiteY15" fmla="*/ 3640408 h 4662001"/>
              <a:gd name="connsiteX16" fmla="*/ 375053 w 2530682"/>
              <a:gd name="connsiteY16" fmla="*/ 3543235 h 4662001"/>
              <a:gd name="connsiteX17" fmla="*/ 415542 w 2530682"/>
              <a:gd name="connsiteY17" fmla="*/ 3544940 h 4662001"/>
              <a:gd name="connsiteX18" fmla="*/ 440688 w 2530682"/>
              <a:gd name="connsiteY18" fmla="*/ 3514254 h 4662001"/>
              <a:gd name="connsiteX19" fmla="*/ 425345 w 2530682"/>
              <a:gd name="connsiteY19" fmla="*/ 3411540 h 4662001"/>
              <a:gd name="connsiteX20" fmla="*/ 423214 w 2530682"/>
              <a:gd name="connsiteY20" fmla="*/ 2808471 h 4662001"/>
              <a:gd name="connsiteX21" fmla="*/ 428328 w 2530682"/>
              <a:gd name="connsiteY21" fmla="*/ 2237367 h 4662001"/>
              <a:gd name="connsiteX22" fmla="*/ 419378 w 2530682"/>
              <a:gd name="connsiteY22" fmla="*/ 2205829 h 4662001"/>
              <a:gd name="connsiteX23" fmla="*/ 355448 w 2530682"/>
              <a:gd name="connsiteY23" fmla="*/ 2040038 h 4662001"/>
              <a:gd name="connsiteX24" fmla="*/ 389544 w 2530682"/>
              <a:gd name="connsiteY24" fmla="*/ 1923686 h 4662001"/>
              <a:gd name="connsiteX25" fmla="*/ 391249 w 2530682"/>
              <a:gd name="connsiteY25" fmla="*/ 1921981 h 4662001"/>
              <a:gd name="connsiteX26" fmla="*/ 445802 w 2530682"/>
              <a:gd name="connsiteY26" fmla="*/ 1800942 h 4662001"/>
              <a:gd name="connsiteX27" fmla="*/ 450916 w 2530682"/>
              <a:gd name="connsiteY27" fmla="*/ 1570795 h 4662001"/>
              <a:gd name="connsiteX28" fmla="*/ 447507 w 2530682"/>
              <a:gd name="connsiteY28" fmla="*/ 1537126 h 4662001"/>
              <a:gd name="connsiteX29" fmla="*/ 412559 w 2530682"/>
              <a:gd name="connsiteY29" fmla="*/ 1507718 h 4662001"/>
              <a:gd name="connsiteX30" fmla="*/ 378889 w 2530682"/>
              <a:gd name="connsiteY30" fmla="*/ 1503456 h 4662001"/>
              <a:gd name="connsiteX31" fmla="*/ 344793 w 2530682"/>
              <a:gd name="connsiteY31" fmla="*/ 1453591 h 4662001"/>
              <a:gd name="connsiteX32" fmla="*/ 386561 w 2530682"/>
              <a:gd name="connsiteY32" fmla="*/ 1413102 h 4662001"/>
              <a:gd name="connsiteX33" fmla="*/ 546385 w 2530682"/>
              <a:gd name="connsiteY33" fmla="*/ 1410545 h 4662001"/>
              <a:gd name="connsiteX34" fmla="*/ 622248 w 2530682"/>
              <a:gd name="connsiteY34" fmla="*/ 1365368 h 4662001"/>
              <a:gd name="connsiteX35" fmla="*/ 724109 w 2530682"/>
              <a:gd name="connsiteY35" fmla="*/ 1118174 h 4662001"/>
              <a:gd name="connsiteX36" fmla="*/ 784629 w 2530682"/>
              <a:gd name="connsiteY36" fmla="*/ 970710 h 4662001"/>
              <a:gd name="connsiteX37" fmla="*/ 1013070 w 2530682"/>
              <a:gd name="connsiteY37" fmla="*/ 795969 h 4662001"/>
              <a:gd name="connsiteX38" fmla="*/ 1160961 w 2530682"/>
              <a:gd name="connsiteY38" fmla="*/ 744825 h 4662001"/>
              <a:gd name="connsiteX39" fmla="*/ 1253019 w 2530682"/>
              <a:gd name="connsiteY39" fmla="*/ 602049 h 4662001"/>
              <a:gd name="connsiteX40" fmla="*/ 1246200 w 2530682"/>
              <a:gd name="connsiteY40" fmla="*/ 564544 h 4662001"/>
              <a:gd name="connsiteX41" fmla="*/ 1224038 w 2530682"/>
              <a:gd name="connsiteY41" fmla="*/ 518515 h 4662001"/>
              <a:gd name="connsiteX42" fmla="*/ 1166075 w 2530682"/>
              <a:gd name="connsiteY42" fmla="*/ 209522 h 4662001"/>
              <a:gd name="connsiteX43" fmla="*/ 1194204 w 2530682"/>
              <a:gd name="connsiteY43" fmla="*/ 177983 h 4662001"/>
              <a:gd name="connsiteX44" fmla="*/ 1259412 w 2530682"/>
              <a:gd name="connsiteY44" fmla="*/ 179688 h 4662001"/>
              <a:gd name="connsiteX45" fmla="*/ 1354880 w 2530682"/>
              <a:gd name="connsiteY45" fmla="*/ 123004 h 4662001"/>
              <a:gd name="connsiteX46" fmla="*/ 1427334 w 2530682"/>
              <a:gd name="connsiteY46" fmla="*/ 18160 h 4662001"/>
              <a:gd name="connsiteX47" fmla="*/ 1473789 w 2530682"/>
              <a:gd name="connsiteY47" fmla="*/ 259 h 4662001"/>
              <a:gd name="connsiteX48" fmla="*/ 1643842 w 2530682"/>
              <a:gd name="connsiteY48" fmla="*/ 3669 h 4662001"/>
              <a:gd name="connsiteX49" fmla="*/ 1726524 w 2530682"/>
              <a:gd name="connsiteY49" fmla="*/ 68877 h 4662001"/>
              <a:gd name="connsiteX50" fmla="*/ 1766160 w 2530682"/>
              <a:gd name="connsiteY50" fmla="*/ 221029 h 4662001"/>
              <a:gd name="connsiteX51" fmla="*/ 1761472 w 2530682"/>
              <a:gd name="connsiteY51" fmla="*/ 262370 h 4662001"/>
              <a:gd name="connsiteX52" fmla="*/ 1904248 w 2530682"/>
              <a:gd name="connsiteY52" fmla="*/ 299450 h 4662001"/>
              <a:gd name="connsiteX53" fmla="*/ 1863759 w 2530682"/>
              <a:gd name="connsiteY53" fmla="*/ 336955 h 4662001"/>
              <a:gd name="connsiteX54" fmla="*/ 1790027 w 2530682"/>
              <a:gd name="connsiteY54" fmla="*/ 468650 h 4662001"/>
              <a:gd name="connsiteX55" fmla="*/ 1750817 w 2530682"/>
              <a:gd name="connsiteY55" fmla="*/ 552184 h 4662001"/>
              <a:gd name="connsiteX56" fmla="*/ 1721836 w 2530682"/>
              <a:gd name="connsiteY56" fmla="*/ 610147 h 4662001"/>
              <a:gd name="connsiteX57" fmla="*/ 1705214 w 2530682"/>
              <a:gd name="connsiteY57" fmla="*/ 691125 h 4662001"/>
              <a:gd name="connsiteX58" fmla="*/ 1734622 w 2530682"/>
              <a:gd name="connsiteY58" fmla="*/ 744399 h 4662001"/>
              <a:gd name="connsiteX59" fmla="*/ 1898708 w 2530682"/>
              <a:gd name="connsiteY59" fmla="*/ 795543 h 4662001"/>
              <a:gd name="connsiteX60" fmla="*/ 2065777 w 2530682"/>
              <a:gd name="connsiteY60" fmla="*/ 878225 h 4662001"/>
              <a:gd name="connsiteX61" fmla="*/ 2386703 w 2530682"/>
              <a:gd name="connsiteY61" fmla="*/ 1113486 h 4662001"/>
              <a:gd name="connsiteX62" fmla="*/ 2428044 w 2530682"/>
              <a:gd name="connsiteY62" fmla="*/ 1150139 h 4662001"/>
              <a:gd name="connsiteX63" fmla="*/ 2472795 w 2530682"/>
              <a:gd name="connsiteY63" fmla="*/ 1209380 h 4662001"/>
              <a:gd name="connsiteX64" fmla="*/ 2530331 w 2530682"/>
              <a:gd name="connsiteY64" fmla="*/ 1406283 h 4662001"/>
              <a:gd name="connsiteX65" fmla="*/ 2521807 w 2530682"/>
              <a:gd name="connsiteY65" fmla="*/ 1429298 h 4662001"/>
              <a:gd name="connsiteX66" fmla="*/ 2421225 w 2530682"/>
              <a:gd name="connsiteY66" fmla="*/ 1577188 h 4662001"/>
              <a:gd name="connsiteX67" fmla="*/ 2395653 w 2530682"/>
              <a:gd name="connsiteY67" fmla="*/ 1705900 h 4662001"/>
              <a:gd name="connsiteX68" fmla="*/ 2399915 w 2530682"/>
              <a:gd name="connsiteY68" fmla="*/ 1728914 h 4662001"/>
              <a:gd name="connsiteX69" fmla="*/ 2360279 w 2530682"/>
              <a:gd name="connsiteY69" fmla="*/ 1776222 h 4662001"/>
              <a:gd name="connsiteX70" fmla="*/ 2292940 w 2530682"/>
              <a:gd name="connsiteY70" fmla="*/ 1748946 h 4662001"/>
              <a:gd name="connsiteX71" fmla="*/ 2193210 w 2530682"/>
              <a:gd name="connsiteY71" fmla="*/ 1743405 h 4662001"/>
              <a:gd name="connsiteX72" fmla="*/ 2035091 w 2530682"/>
              <a:gd name="connsiteY72" fmla="*/ 1839725 h 4662001"/>
              <a:gd name="connsiteX73" fmla="*/ 1997585 w 2530682"/>
              <a:gd name="connsiteY73" fmla="*/ 1864871 h 4662001"/>
              <a:gd name="connsiteX74" fmla="*/ 2052565 w 2530682"/>
              <a:gd name="connsiteY74" fmla="*/ 1895557 h 4662001"/>
              <a:gd name="connsiteX75" fmla="*/ 2037222 w 2530682"/>
              <a:gd name="connsiteY75" fmla="*/ 1918572 h 4662001"/>
              <a:gd name="connsiteX76" fmla="*/ 1962211 w 2530682"/>
              <a:gd name="connsiteY76" fmla="*/ 2019154 h 4662001"/>
              <a:gd name="connsiteX77" fmla="*/ 1943032 w 2530682"/>
              <a:gd name="connsiteY77" fmla="*/ 2076265 h 4662001"/>
              <a:gd name="connsiteX78" fmla="*/ 1940901 w 2530682"/>
              <a:gd name="connsiteY78" fmla="*/ 2523772 h 4662001"/>
              <a:gd name="connsiteX79" fmla="*/ 1886348 w 2530682"/>
              <a:gd name="connsiteY79" fmla="*/ 2904366 h 4662001"/>
              <a:gd name="connsiteX80" fmla="*/ 1850547 w 2530682"/>
              <a:gd name="connsiteY80" fmla="*/ 3010915 h 4662001"/>
              <a:gd name="connsiteX81" fmla="*/ 1859924 w 2530682"/>
              <a:gd name="connsiteY81" fmla="*/ 3062485 h 4662001"/>
              <a:gd name="connsiteX82" fmla="*/ 1922575 w 2530682"/>
              <a:gd name="connsiteY82" fmla="*/ 3132381 h 4662001"/>
              <a:gd name="connsiteX83" fmla="*/ 1951982 w 2530682"/>
              <a:gd name="connsiteY83" fmla="*/ 3231685 h 4662001"/>
              <a:gd name="connsiteX84" fmla="*/ 1930672 w 2530682"/>
              <a:gd name="connsiteY84" fmla="*/ 3318203 h 4662001"/>
              <a:gd name="connsiteX85" fmla="*/ 1905100 w 2530682"/>
              <a:gd name="connsiteY85" fmla="*/ 3363806 h 4662001"/>
              <a:gd name="connsiteX86" fmla="*/ 1867169 w 2530682"/>
              <a:gd name="connsiteY86" fmla="*/ 3449472 h 4662001"/>
              <a:gd name="connsiteX87" fmla="*/ 1807501 w 2530682"/>
              <a:gd name="connsiteY87" fmla="*/ 3888028 h 4662001"/>
              <a:gd name="connsiteX88" fmla="*/ 1853531 w 2530682"/>
              <a:gd name="connsiteY88" fmla="*/ 4038476 h 4662001"/>
              <a:gd name="connsiteX89" fmla="*/ 1951556 w 2530682"/>
              <a:gd name="connsiteY89" fmla="*/ 4133091 h 4662001"/>
              <a:gd name="connsiteX90" fmla="*/ 2024009 w 2530682"/>
              <a:gd name="connsiteY90" fmla="*/ 4208102 h 4662001"/>
              <a:gd name="connsiteX91" fmla="*/ 1997585 w 2530682"/>
              <a:gd name="connsiteY91" fmla="*/ 4336814 h 4662001"/>
              <a:gd name="connsiteX92" fmla="*/ 1829664 w 2530682"/>
              <a:gd name="connsiteY92" fmla="*/ 4342354 h 4662001"/>
              <a:gd name="connsiteX93" fmla="*/ 1600370 w 2530682"/>
              <a:gd name="connsiteY93" fmla="*/ 4184235 h 4662001"/>
              <a:gd name="connsiteX94" fmla="*/ 1563717 w 2530682"/>
              <a:gd name="connsiteY94" fmla="*/ 4101553 h 4662001"/>
              <a:gd name="connsiteX95" fmla="*/ 1559029 w 2530682"/>
              <a:gd name="connsiteY95" fmla="*/ 3922976 h 4662001"/>
              <a:gd name="connsiteX96" fmla="*/ 1537719 w 2530682"/>
              <a:gd name="connsiteY96" fmla="*/ 3767414 h 4662001"/>
              <a:gd name="connsiteX97" fmla="*/ 1516409 w 2530682"/>
              <a:gd name="connsiteY97" fmla="*/ 3525761 h 4662001"/>
              <a:gd name="connsiteX98" fmla="*/ 1489558 w 2530682"/>
              <a:gd name="connsiteY98" fmla="*/ 3355708 h 4662001"/>
              <a:gd name="connsiteX99" fmla="*/ 1487001 w 2530682"/>
              <a:gd name="connsiteY99" fmla="*/ 3300729 h 4662001"/>
              <a:gd name="connsiteX100" fmla="*/ 1469101 w 2530682"/>
              <a:gd name="connsiteY100" fmla="*/ 3262797 h 4662001"/>
              <a:gd name="connsiteX101" fmla="*/ 1458446 w 2530682"/>
              <a:gd name="connsiteY101" fmla="*/ 3255978 h 4662001"/>
              <a:gd name="connsiteX102" fmla="*/ 1376616 w 2530682"/>
              <a:gd name="connsiteY102" fmla="*/ 3075271 h 4662001"/>
              <a:gd name="connsiteX103" fmla="*/ 1417105 w 2530682"/>
              <a:gd name="connsiteY103" fmla="*/ 2789292 h 4662001"/>
              <a:gd name="connsiteX104" fmla="*/ 1414122 w 2530682"/>
              <a:gd name="connsiteY104" fmla="*/ 2715134 h 4662001"/>
              <a:gd name="connsiteX105" fmla="*/ 1407302 w 2530682"/>
              <a:gd name="connsiteY105" fmla="*/ 2693824 h 4662001"/>
              <a:gd name="connsiteX106" fmla="*/ 1401336 w 2530682"/>
              <a:gd name="connsiteY106" fmla="*/ 2693824 h 4662001"/>
              <a:gd name="connsiteX107" fmla="*/ 1390681 w 2530682"/>
              <a:gd name="connsiteY107" fmla="*/ 2741985 h 4662001"/>
              <a:gd name="connsiteX108" fmla="*/ 1343373 w 2530682"/>
              <a:gd name="connsiteY108" fmla="*/ 3050977 h 4662001"/>
              <a:gd name="connsiteX109" fmla="*/ 1278165 w 2530682"/>
              <a:gd name="connsiteY109" fmla="*/ 3320760 h 4662001"/>
              <a:gd name="connsiteX110" fmla="*/ 1243217 w 2530682"/>
              <a:gd name="connsiteY110" fmla="*/ 3365937 h 4662001"/>
              <a:gd name="connsiteX111" fmla="*/ 1205285 w 2530682"/>
              <a:gd name="connsiteY111" fmla="*/ 3424326 h 4662001"/>
              <a:gd name="connsiteX112" fmla="*/ 1184828 w 2530682"/>
              <a:gd name="connsiteY112" fmla="*/ 3586707 h 4662001"/>
              <a:gd name="connsiteX113" fmla="*/ 1152863 w 2530682"/>
              <a:gd name="connsiteY113" fmla="*/ 3831344 h 4662001"/>
              <a:gd name="connsiteX114" fmla="*/ 1136667 w 2530682"/>
              <a:gd name="connsiteY114" fmla="*/ 4037197 h 4662001"/>
              <a:gd name="connsiteX115" fmla="*/ 1130701 w 2530682"/>
              <a:gd name="connsiteY115" fmla="*/ 4087915 h 4662001"/>
              <a:gd name="connsiteX116" fmla="*/ 1114505 w 2530682"/>
              <a:gd name="connsiteY116" fmla="*/ 4118601 h 4662001"/>
              <a:gd name="connsiteX117" fmla="*/ 895014 w 2530682"/>
              <a:gd name="connsiteY117" fmla="*/ 4286522 h 4662001"/>
              <a:gd name="connsiteX118" fmla="*/ 811053 w 2530682"/>
              <a:gd name="connsiteY118" fmla="*/ 4312094 h 4662001"/>
              <a:gd name="connsiteX119" fmla="*/ 752664 w 2530682"/>
              <a:gd name="connsiteY119" fmla="*/ 4353862 h 4662001"/>
              <a:gd name="connsiteX120" fmla="*/ 676375 w 2530682"/>
              <a:gd name="connsiteY120" fmla="*/ 4601482 h 4662001"/>
              <a:gd name="connsiteX121" fmla="*/ 658901 w 2530682"/>
              <a:gd name="connsiteY121" fmla="*/ 4649216 h 4662001"/>
              <a:gd name="connsiteX122" fmla="*/ 643984 w 2530682"/>
              <a:gd name="connsiteY122" fmla="*/ 4662002 h 4662001"/>
              <a:gd name="connsiteX123" fmla="*/ 633755 w 2530682"/>
              <a:gd name="connsiteY123" fmla="*/ 4643676 h 4662001"/>
              <a:gd name="connsiteX124" fmla="*/ 653360 w 2530682"/>
              <a:gd name="connsiteY124" fmla="*/ 4526472 h 4662001"/>
              <a:gd name="connsiteX125" fmla="*/ 699389 w 2530682"/>
              <a:gd name="connsiteY125" fmla="*/ 4338519 h 4662001"/>
              <a:gd name="connsiteX126" fmla="*/ 696406 w 2530682"/>
              <a:gd name="connsiteY126" fmla="*/ 4308259 h 4662001"/>
              <a:gd name="connsiteX127" fmla="*/ 674670 w 2530682"/>
              <a:gd name="connsiteY127" fmla="*/ 4257541 h 4662001"/>
              <a:gd name="connsiteX128" fmla="*/ 688734 w 2530682"/>
              <a:gd name="connsiteY128" fmla="*/ 4167187 h 4662001"/>
              <a:gd name="connsiteX129" fmla="*/ 712175 w 2530682"/>
              <a:gd name="connsiteY129" fmla="*/ 4139484 h 4662001"/>
              <a:gd name="connsiteX130" fmla="*/ 773974 w 2530682"/>
              <a:gd name="connsiteY130" fmla="*/ 3992873 h 4662001"/>
              <a:gd name="connsiteX131" fmla="*/ 769712 w 2530682"/>
              <a:gd name="connsiteY131" fmla="*/ 3782331 h 4662001"/>
              <a:gd name="connsiteX132" fmla="*/ 687030 w 2530682"/>
              <a:gd name="connsiteY132" fmla="*/ 3668111 h 4662001"/>
              <a:gd name="connsiteX133" fmla="*/ 650377 w 2530682"/>
              <a:gd name="connsiteY133" fmla="*/ 3683880 h 4662001"/>
              <a:gd name="connsiteX134" fmla="*/ 635886 w 2530682"/>
              <a:gd name="connsiteY134" fmla="*/ 3769545 h 4662001"/>
              <a:gd name="connsiteX135" fmla="*/ 513567 w 2530682"/>
              <a:gd name="connsiteY135" fmla="*/ 4341928 h 4662001"/>
              <a:gd name="connsiteX136" fmla="*/ 442392 w 2530682"/>
              <a:gd name="connsiteY136" fmla="*/ 4569091 h 4662001"/>
              <a:gd name="connsiteX137" fmla="*/ 426623 w 2530682"/>
              <a:gd name="connsiteY137" fmla="*/ 4598925 h 4662001"/>
              <a:gd name="connsiteX138" fmla="*/ 404461 w 2530682"/>
              <a:gd name="connsiteY138" fmla="*/ 4604892 h 4662001"/>
              <a:gd name="connsiteX139" fmla="*/ 398068 w 2530682"/>
              <a:gd name="connsiteY139" fmla="*/ 4584008 h 4662001"/>
              <a:gd name="connsiteX140" fmla="*/ 465833 w 2530682"/>
              <a:gd name="connsiteY140" fmla="*/ 4342780 h 4662001"/>
              <a:gd name="connsiteX141" fmla="*/ 571956 w 2530682"/>
              <a:gd name="connsiteY141" fmla="*/ 3885471 h 4662001"/>
              <a:gd name="connsiteX142" fmla="*/ 579202 w 2530682"/>
              <a:gd name="connsiteY142" fmla="*/ 3700928 h 4662001"/>
              <a:gd name="connsiteX143" fmla="*/ 495667 w 2530682"/>
              <a:gd name="connsiteY143" fmla="*/ 3647227 h 4662001"/>
              <a:gd name="connsiteX144" fmla="*/ 473931 w 2530682"/>
              <a:gd name="connsiteY144" fmla="*/ 3674930 h 4662001"/>
              <a:gd name="connsiteX145" fmla="*/ 461998 w 2530682"/>
              <a:gd name="connsiteY145" fmla="*/ 3743974 h 4662001"/>
              <a:gd name="connsiteX146" fmla="*/ 351186 w 2530682"/>
              <a:gd name="connsiteY146" fmla="*/ 4210659 h 4662001"/>
              <a:gd name="connsiteX147" fmla="*/ 258702 w 2530682"/>
              <a:gd name="connsiteY147" fmla="*/ 4495359 h 4662001"/>
              <a:gd name="connsiteX148" fmla="*/ 207984 w 2530682"/>
              <a:gd name="connsiteY148" fmla="*/ 4552469 h 4662001"/>
              <a:gd name="connsiteX149" fmla="*/ 900554 w 2530682"/>
              <a:gd name="connsiteY149" fmla="*/ 1591679 h 4662001"/>
              <a:gd name="connsiteX150" fmla="*/ 892456 w 2530682"/>
              <a:gd name="connsiteY150" fmla="*/ 1590826 h 4662001"/>
              <a:gd name="connsiteX151" fmla="*/ 886490 w 2530682"/>
              <a:gd name="connsiteY151" fmla="*/ 1626201 h 4662001"/>
              <a:gd name="connsiteX152" fmla="*/ 855377 w 2530682"/>
              <a:gd name="connsiteY152" fmla="*/ 1724226 h 4662001"/>
              <a:gd name="connsiteX153" fmla="*/ 709192 w 2530682"/>
              <a:gd name="connsiteY153" fmla="*/ 1885329 h 4662001"/>
              <a:gd name="connsiteX154" fmla="*/ 649524 w 2530682"/>
              <a:gd name="connsiteY154" fmla="*/ 1942439 h 4662001"/>
              <a:gd name="connsiteX155" fmla="*/ 558744 w 2530682"/>
              <a:gd name="connsiteY155" fmla="*/ 2182388 h 4662001"/>
              <a:gd name="connsiteX156" fmla="*/ 549368 w 2530682"/>
              <a:gd name="connsiteY156" fmla="*/ 2395060 h 4662001"/>
              <a:gd name="connsiteX157" fmla="*/ 543827 w 2530682"/>
              <a:gd name="connsiteY157" fmla="*/ 3507434 h 4662001"/>
              <a:gd name="connsiteX158" fmla="*/ 575792 w 2530682"/>
              <a:gd name="connsiteY158" fmla="*/ 3567102 h 4662001"/>
              <a:gd name="connsiteX159" fmla="*/ 612019 w 2530682"/>
              <a:gd name="connsiteY159" fmla="*/ 3584150 h 4662001"/>
              <a:gd name="connsiteX160" fmla="*/ 679784 w 2530682"/>
              <a:gd name="connsiteY160" fmla="*/ 3601624 h 4662001"/>
              <a:gd name="connsiteX161" fmla="*/ 817446 w 2530682"/>
              <a:gd name="connsiteY161" fmla="*/ 3740990 h 4662001"/>
              <a:gd name="connsiteX162" fmla="*/ 828101 w 2530682"/>
              <a:gd name="connsiteY162" fmla="*/ 3956220 h 4662001"/>
              <a:gd name="connsiteX163" fmla="*/ 817872 w 2530682"/>
              <a:gd name="connsiteY163" fmla="*/ 4043164 h 4662001"/>
              <a:gd name="connsiteX164" fmla="*/ 825544 w 2530682"/>
              <a:gd name="connsiteY164" fmla="*/ 4047000 h 4662001"/>
              <a:gd name="connsiteX165" fmla="*/ 885637 w 2530682"/>
              <a:gd name="connsiteY165" fmla="*/ 3969006 h 4662001"/>
              <a:gd name="connsiteX166" fmla="*/ 909931 w 2530682"/>
              <a:gd name="connsiteY166" fmla="*/ 3850523 h 4662001"/>
              <a:gd name="connsiteX167" fmla="*/ 857935 w 2530682"/>
              <a:gd name="connsiteY167" fmla="*/ 3366363 h 4662001"/>
              <a:gd name="connsiteX168" fmla="*/ 808069 w 2530682"/>
              <a:gd name="connsiteY168" fmla="*/ 3200999 h 4662001"/>
              <a:gd name="connsiteX169" fmla="*/ 814889 w 2530682"/>
              <a:gd name="connsiteY169" fmla="*/ 3097433 h 4662001"/>
              <a:gd name="connsiteX170" fmla="*/ 888621 w 2530682"/>
              <a:gd name="connsiteY170" fmla="*/ 3006227 h 4662001"/>
              <a:gd name="connsiteX171" fmla="*/ 900980 w 2530682"/>
              <a:gd name="connsiteY171" fmla="*/ 2975967 h 4662001"/>
              <a:gd name="connsiteX172" fmla="*/ 883080 w 2530682"/>
              <a:gd name="connsiteY172" fmla="*/ 2852369 h 4662001"/>
              <a:gd name="connsiteX173" fmla="*/ 846427 w 2530682"/>
              <a:gd name="connsiteY173" fmla="*/ 2634583 h 4662001"/>
              <a:gd name="connsiteX174" fmla="*/ 843444 w 2530682"/>
              <a:gd name="connsiteY174" fmla="*/ 2375455 h 4662001"/>
              <a:gd name="connsiteX175" fmla="*/ 844296 w 2530682"/>
              <a:gd name="connsiteY175" fmla="*/ 2173864 h 4662001"/>
              <a:gd name="connsiteX176" fmla="*/ 848984 w 2530682"/>
              <a:gd name="connsiteY176" fmla="*/ 2094165 h 4662001"/>
              <a:gd name="connsiteX177" fmla="*/ 846001 w 2530682"/>
              <a:gd name="connsiteY177" fmla="*/ 1966306 h 4662001"/>
              <a:gd name="connsiteX178" fmla="*/ 842165 w 2530682"/>
              <a:gd name="connsiteY178" fmla="*/ 1921555 h 4662001"/>
              <a:gd name="connsiteX179" fmla="*/ 899702 w 2530682"/>
              <a:gd name="connsiteY179" fmla="*/ 1636003 h 4662001"/>
              <a:gd name="connsiteX180" fmla="*/ 900554 w 2530682"/>
              <a:gd name="connsiteY180" fmla="*/ 1591679 h 4662001"/>
              <a:gd name="connsiteX181" fmla="*/ 1954539 w 2530682"/>
              <a:gd name="connsiteY181" fmla="*/ 1350877 h 4662001"/>
              <a:gd name="connsiteX182" fmla="*/ 1921296 w 2530682"/>
              <a:gd name="connsiteY182" fmla="*/ 1565255 h 4662001"/>
              <a:gd name="connsiteX183" fmla="*/ 1911493 w 2530682"/>
              <a:gd name="connsiteY183" fmla="*/ 1645380 h 4662001"/>
              <a:gd name="connsiteX184" fmla="*/ 1951556 w 2530682"/>
              <a:gd name="connsiteY184" fmla="*/ 1684590 h 4662001"/>
              <a:gd name="connsiteX185" fmla="*/ 1995028 w 2530682"/>
              <a:gd name="connsiteY185" fmla="*/ 1666263 h 4662001"/>
              <a:gd name="connsiteX186" fmla="*/ 2096889 w 2530682"/>
              <a:gd name="connsiteY186" fmla="*/ 1560566 h 4662001"/>
              <a:gd name="connsiteX187" fmla="*/ 2111380 w 2530682"/>
              <a:gd name="connsiteY187" fmla="*/ 1534995 h 4662001"/>
              <a:gd name="connsiteX188" fmla="*/ 2152721 w 2530682"/>
              <a:gd name="connsiteY188" fmla="*/ 1452312 h 4662001"/>
              <a:gd name="connsiteX189" fmla="*/ 2161671 w 2530682"/>
              <a:gd name="connsiteY189" fmla="*/ 1434412 h 4662001"/>
              <a:gd name="connsiteX190" fmla="*/ 1954539 w 2530682"/>
              <a:gd name="connsiteY190" fmla="*/ 1350877 h 4662001"/>
              <a:gd name="connsiteX191" fmla="*/ 580054 w 2530682"/>
              <a:gd name="connsiteY191" fmla="*/ 1511980 h 4662001"/>
              <a:gd name="connsiteX192" fmla="*/ 567694 w 2530682"/>
              <a:gd name="connsiteY192" fmla="*/ 1509423 h 4662001"/>
              <a:gd name="connsiteX193" fmla="*/ 563006 w 2530682"/>
              <a:gd name="connsiteY193" fmla="*/ 1553747 h 4662001"/>
              <a:gd name="connsiteX194" fmla="*/ 570252 w 2530682"/>
              <a:gd name="connsiteY194" fmla="*/ 1555026 h 4662001"/>
              <a:gd name="connsiteX195" fmla="*/ 580054 w 2530682"/>
              <a:gd name="connsiteY195" fmla="*/ 1511980 h 4662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</a:cxnLst>
            <a:rect l="l" t="t" r="r" b="b"/>
            <a:pathLst>
              <a:path w="2530682" h="4662001">
                <a:moveTo>
                  <a:pt x="207984" y="4552469"/>
                </a:moveTo>
                <a:cubicBezTo>
                  <a:pt x="210541" y="4532865"/>
                  <a:pt x="210968" y="4517948"/>
                  <a:pt x="214803" y="4504736"/>
                </a:cubicBezTo>
                <a:cubicBezTo>
                  <a:pt x="243785" y="4408415"/>
                  <a:pt x="272340" y="4312094"/>
                  <a:pt x="303878" y="4216626"/>
                </a:cubicBezTo>
                <a:cubicBezTo>
                  <a:pt x="359284" y="4049557"/>
                  <a:pt x="394232" y="3878652"/>
                  <a:pt x="404461" y="3702632"/>
                </a:cubicBezTo>
                <a:cubicBezTo>
                  <a:pt x="405313" y="3685158"/>
                  <a:pt x="404887" y="3667258"/>
                  <a:pt x="403182" y="3649358"/>
                </a:cubicBezTo>
                <a:cubicBezTo>
                  <a:pt x="400199" y="3621229"/>
                  <a:pt x="386987" y="3608017"/>
                  <a:pt x="358858" y="3603329"/>
                </a:cubicBezTo>
                <a:cubicBezTo>
                  <a:pt x="335843" y="3599067"/>
                  <a:pt x="319222" y="3606312"/>
                  <a:pt x="309845" y="3634015"/>
                </a:cubicBezTo>
                <a:cubicBezTo>
                  <a:pt x="290666" y="3689420"/>
                  <a:pt x="274897" y="3746105"/>
                  <a:pt x="258275" y="3802363"/>
                </a:cubicBezTo>
                <a:cubicBezTo>
                  <a:pt x="196051" y="4013756"/>
                  <a:pt x="127433" y="4223019"/>
                  <a:pt x="44751" y="4427594"/>
                </a:cubicBezTo>
                <a:cubicBezTo>
                  <a:pt x="38784" y="4442084"/>
                  <a:pt x="31539" y="4455723"/>
                  <a:pt x="23441" y="4469361"/>
                </a:cubicBezTo>
                <a:cubicBezTo>
                  <a:pt x="20884" y="4473623"/>
                  <a:pt x="13212" y="4479164"/>
                  <a:pt x="10655" y="4477885"/>
                </a:cubicBezTo>
                <a:cubicBezTo>
                  <a:pt x="5967" y="4475754"/>
                  <a:pt x="0" y="4468935"/>
                  <a:pt x="0" y="4464247"/>
                </a:cubicBezTo>
                <a:cubicBezTo>
                  <a:pt x="426" y="4449756"/>
                  <a:pt x="852" y="4434413"/>
                  <a:pt x="5541" y="4420774"/>
                </a:cubicBezTo>
                <a:cubicBezTo>
                  <a:pt x="36653" y="4329568"/>
                  <a:pt x="67339" y="4238362"/>
                  <a:pt x="101009" y="4148008"/>
                </a:cubicBezTo>
                <a:cubicBezTo>
                  <a:pt x="158971" y="3992873"/>
                  <a:pt x="207984" y="3835606"/>
                  <a:pt x="232704" y="3671520"/>
                </a:cubicBezTo>
                <a:cubicBezTo>
                  <a:pt x="234408" y="3660865"/>
                  <a:pt x="237392" y="3650637"/>
                  <a:pt x="240375" y="3640408"/>
                </a:cubicBezTo>
                <a:cubicBezTo>
                  <a:pt x="259128" y="3575626"/>
                  <a:pt x="307714" y="3541104"/>
                  <a:pt x="375053" y="3543235"/>
                </a:cubicBezTo>
                <a:cubicBezTo>
                  <a:pt x="388692" y="3543661"/>
                  <a:pt x="401904" y="3544940"/>
                  <a:pt x="415542" y="3544940"/>
                </a:cubicBezTo>
                <a:cubicBezTo>
                  <a:pt x="438983" y="3544513"/>
                  <a:pt x="444523" y="3537694"/>
                  <a:pt x="440688" y="3514254"/>
                </a:cubicBezTo>
                <a:cubicBezTo>
                  <a:pt x="435147" y="3480158"/>
                  <a:pt x="425771" y="3445636"/>
                  <a:pt x="425345" y="3411540"/>
                </a:cubicBezTo>
                <a:cubicBezTo>
                  <a:pt x="423214" y="3210375"/>
                  <a:pt x="422361" y="3009636"/>
                  <a:pt x="423214" y="2808471"/>
                </a:cubicBezTo>
                <a:cubicBezTo>
                  <a:pt x="423640" y="2617961"/>
                  <a:pt x="427049" y="2427877"/>
                  <a:pt x="428328" y="2237367"/>
                </a:cubicBezTo>
                <a:cubicBezTo>
                  <a:pt x="428328" y="2226712"/>
                  <a:pt x="424918" y="2214779"/>
                  <a:pt x="419378" y="2205829"/>
                </a:cubicBezTo>
                <a:cubicBezTo>
                  <a:pt x="388265" y="2154259"/>
                  <a:pt x="366956" y="2099279"/>
                  <a:pt x="355448" y="2040038"/>
                </a:cubicBezTo>
                <a:cubicBezTo>
                  <a:pt x="346498" y="1994435"/>
                  <a:pt x="355448" y="1955651"/>
                  <a:pt x="389544" y="1923686"/>
                </a:cubicBezTo>
                <a:cubicBezTo>
                  <a:pt x="389970" y="1923260"/>
                  <a:pt x="390396" y="1922408"/>
                  <a:pt x="391249" y="1921981"/>
                </a:cubicBezTo>
                <a:cubicBezTo>
                  <a:pt x="436852" y="1893853"/>
                  <a:pt x="446654" y="1851659"/>
                  <a:pt x="445802" y="1800942"/>
                </a:cubicBezTo>
                <a:cubicBezTo>
                  <a:pt x="444523" y="1724226"/>
                  <a:pt x="449212" y="1647511"/>
                  <a:pt x="450916" y="1570795"/>
                </a:cubicBezTo>
                <a:cubicBezTo>
                  <a:pt x="451343" y="1559714"/>
                  <a:pt x="448785" y="1548207"/>
                  <a:pt x="447507" y="1537126"/>
                </a:cubicBezTo>
                <a:cubicBezTo>
                  <a:pt x="444950" y="1516668"/>
                  <a:pt x="432590" y="1508144"/>
                  <a:pt x="412559" y="1507718"/>
                </a:cubicBezTo>
                <a:cubicBezTo>
                  <a:pt x="401478" y="1507718"/>
                  <a:pt x="389544" y="1506866"/>
                  <a:pt x="378889" y="1503456"/>
                </a:cubicBezTo>
                <a:cubicBezTo>
                  <a:pt x="355022" y="1496637"/>
                  <a:pt x="342662" y="1477884"/>
                  <a:pt x="344793" y="1453591"/>
                </a:cubicBezTo>
                <a:cubicBezTo>
                  <a:pt x="346924" y="1426314"/>
                  <a:pt x="357579" y="1414381"/>
                  <a:pt x="386561" y="1413102"/>
                </a:cubicBezTo>
                <a:cubicBezTo>
                  <a:pt x="439835" y="1410971"/>
                  <a:pt x="493110" y="1409267"/>
                  <a:pt x="546385" y="1410545"/>
                </a:cubicBezTo>
                <a:cubicBezTo>
                  <a:pt x="582611" y="1411398"/>
                  <a:pt x="608609" y="1399038"/>
                  <a:pt x="622248" y="1365368"/>
                </a:cubicBezTo>
                <a:cubicBezTo>
                  <a:pt x="656343" y="1283112"/>
                  <a:pt x="690439" y="1200430"/>
                  <a:pt x="724109" y="1118174"/>
                </a:cubicBezTo>
                <a:cubicBezTo>
                  <a:pt x="744140" y="1069161"/>
                  <a:pt x="762466" y="1018870"/>
                  <a:pt x="784629" y="970710"/>
                </a:cubicBezTo>
                <a:cubicBezTo>
                  <a:pt x="829806" y="872685"/>
                  <a:pt x="906947" y="815148"/>
                  <a:pt x="1013070" y="795969"/>
                </a:cubicBezTo>
                <a:cubicBezTo>
                  <a:pt x="1065066" y="786593"/>
                  <a:pt x="1115358" y="772102"/>
                  <a:pt x="1160961" y="744825"/>
                </a:cubicBezTo>
                <a:cubicBezTo>
                  <a:pt x="1215088" y="712434"/>
                  <a:pt x="1253445" y="669389"/>
                  <a:pt x="1253019" y="602049"/>
                </a:cubicBezTo>
                <a:cubicBezTo>
                  <a:pt x="1253019" y="589690"/>
                  <a:pt x="1250462" y="576478"/>
                  <a:pt x="1246200" y="564544"/>
                </a:cubicBezTo>
                <a:cubicBezTo>
                  <a:pt x="1240659" y="548775"/>
                  <a:pt x="1233840" y="532153"/>
                  <a:pt x="1224038" y="518515"/>
                </a:cubicBezTo>
                <a:cubicBezTo>
                  <a:pt x="1156699" y="424325"/>
                  <a:pt x="1160534" y="317350"/>
                  <a:pt x="1166075" y="209522"/>
                </a:cubicBezTo>
                <a:cubicBezTo>
                  <a:pt x="1166927" y="190769"/>
                  <a:pt x="1177156" y="179262"/>
                  <a:pt x="1194204" y="177983"/>
                </a:cubicBezTo>
                <a:cubicBezTo>
                  <a:pt x="1215940" y="176279"/>
                  <a:pt x="1238102" y="175852"/>
                  <a:pt x="1259412" y="179688"/>
                </a:cubicBezTo>
                <a:cubicBezTo>
                  <a:pt x="1316096" y="189065"/>
                  <a:pt x="1337406" y="177983"/>
                  <a:pt x="1354880" y="123004"/>
                </a:cubicBezTo>
                <a:cubicBezTo>
                  <a:pt x="1368519" y="80384"/>
                  <a:pt x="1389828" y="43305"/>
                  <a:pt x="1427334" y="18160"/>
                </a:cubicBezTo>
                <a:cubicBezTo>
                  <a:pt x="1440972" y="8783"/>
                  <a:pt x="1458020" y="685"/>
                  <a:pt x="1473789" y="259"/>
                </a:cubicBezTo>
                <a:cubicBezTo>
                  <a:pt x="1530473" y="-593"/>
                  <a:pt x="1587158" y="685"/>
                  <a:pt x="1643842" y="3669"/>
                </a:cubicBezTo>
                <a:cubicBezTo>
                  <a:pt x="1685183" y="5800"/>
                  <a:pt x="1715017" y="27962"/>
                  <a:pt x="1726524" y="68877"/>
                </a:cubicBezTo>
                <a:cubicBezTo>
                  <a:pt x="1741015" y="119168"/>
                  <a:pt x="1754227" y="169886"/>
                  <a:pt x="1766160" y="221029"/>
                </a:cubicBezTo>
                <a:cubicBezTo>
                  <a:pt x="1769144" y="232963"/>
                  <a:pt x="1763177" y="247027"/>
                  <a:pt x="1761472" y="262370"/>
                </a:cubicBezTo>
                <a:cubicBezTo>
                  <a:pt x="1806223" y="273878"/>
                  <a:pt x="1852252" y="285811"/>
                  <a:pt x="1904248" y="299450"/>
                </a:cubicBezTo>
                <a:cubicBezTo>
                  <a:pt x="1887200" y="315219"/>
                  <a:pt x="1876119" y="327152"/>
                  <a:pt x="1863759" y="336955"/>
                </a:cubicBezTo>
                <a:cubicBezTo>
                  <a:pt x="1820287" y="370198"/>
                  <a:pt x="1796420" y="414097"/>
                  <a:pt x="1790027" y="468650"/>
                </a:cubicBezTo>
                <a:cubicBezTo>
                  <a:pt x="1786192" y="500188"/>
                  <a:pt x="1771701" y="527039"/>
                  <a:pt x="1750817" y="552184"/>
                </a:cubicBezTo>
                <a:cubicBezTo>
                  <a:pt x="1737605" y="568380"/>
                  <a:pt x="1728229" y="589690"/>
                  <a:pt x="1721836" y="610147"/>
                </a:cubicBezTo>
                <a:cubicBezTo>
                  <a:pt x="1713738" y="636571"/>
                  <a:pt x="1710329" y="664274"/>
                  <a:pt x="1705214" y="691125"/>
                </a:cubicBezTo>
                <a:cubicBezTo>
                  <a:pt x="1698821" y="723516"/>
                  <a:pt x="1703509" y="734170"/>
                  <a:pt x="1734622" y="744399"/>
                </a:cubicBezTo>
                <a:cubicBezTo>
                  <a:pt x="1788749" y="762726"/>
                  <a:pt x="1842876" y="783183"/>
                  <a:pt x="1898708" y="795543"/>
                </a:cubicBezTo>
                <a:cubicBezTo>
                  <a:pt x="1962211" y="809607"/>
                  <a:pt x="2014633" y="839015"/>
                  <a:pt x="2065777" y="878225"/>
                </a:cubicBezTo>
                <a:cubicBezTo>
                  <a:pt x="2170621" y="959202"/>
                  <a:pt x="2279728" y="1035066"/>
                  <a:pt x="2386703" y="1113486"/>
                </a:cubicBezTo>
                <a:cubicBezTo>
                  <a:pt x="2401620" y="1124141"/>
                  <a:pt x="2416111" y="1136500"/>
                  <a:pt x="2428044" y="1150139"/>
                </a:cubicBezTo>
                <a:cubicBezTo>
                  <a:pt x="2444240" y="1168891"/>
                  <a:pt x="2456599" y="1191054"/>
                  <a:pt x="2472795" y="1209380"/>
                </a:cubicBezTo>
                <a:cubicBezTo>
                  <a:pt x="2522234" y="1266491"/>
                  <a:pt x="2532889" y="1334256"/>
                  <a:pt x="2530331" y="1406283"/>
                </a:cubicBezTo>
                <a:cubicBezTo>
                  <a:pt x="2529905" y="1413955"/>
                  <a:pt x="2526496" y="1422479"/>
                  <a:pt x="2521807" y="1429298"/>
                </a:cubicBezTo>
                <a:cubicBezTo>
                  <a:pt x="2488564" y="1478737"/>
                  <a:pt x="2456173" y="1529028"/>
                  <a:pt x="2421225" y="1577188"/>
                </a:cubicBezTo>
                <a:cubicBezTo>
                  <a:pt x="2392244" y="1616825"/>
                  <a:pt x="2383720" y="1658592"/>
                  <a:pt x="2395653" y="1705900"/>
                </a:cubicBezTo>
                <a:cubicBezTo>
                  <a:pt x="2397784" y="1713571"/>
                  <a:pt x="2398637" y="1721243"/>
                  <a:pt x="2399915" y="1728914"/>
                </a:cubicBezTo>
                <a:cubicBezTo>
                  <a:pt x="2405456" y="1764715"/>
                  <a:pt x="2396932" y="1774943"/>
                  <a:pt x="2360279" y="1776222"/>
                </a:cubicBezTo>
                <a:cubicBezTo>
                  <a:pt x="2333429" y="1777074"/>
                  <a:pt x="2312545" y="1765141"/>
                  <a:pt x="2292940" y="1748946"/>
                </a:cubicBezTo>
                <a:cubicBezTo>
                  <a:pt x="2245206" y="1711014"/>
                  <a:pt x="2245632" y="1711014"/>
                  <a:pt x="2193210" y="1743405"/>
                </a:cubicBezTo>
                <a:cubicBezTo>
                  <a:pt x="2140788" y="1775796"/>
                  <a:pt x="2087939" y="1807761"/>
                  <a:pt x="2035091" y="1839725"/>
                </a:cubicBezTo>
                <a:cubicBezTo>
                  <a:pt x="2023583" y="1846545"/>
                  <a:pt x="2012928" y="1854642"/>
                  <a:pt x="1997585" y="1864871"/>
                </a:cubicBezTo>
                <a:cubicBezTo>
                  <a:pt x="2018043" y="1875952"/>
                  <a:pt x="2034238" y="1885329"/>
                  <a:pt x="2052565" y="1895557"/>
                </a:cubicBezTo>
                <a:cubicBezTo>
                  <a:pt x="2047024" y="1904081"/>
                  <a:pt x="2042336" y="1911753"/>
                  <a:pt x="2037222" y="1918572"/>
                </a:cubicBezTo>
                <a:cubicBezTo>
                  <a:pt x="2012502" y="1952241"/>
                  <a:pt x="1987783" y="1985911"/>
                  <a:pt x="1962211" y="2019154"/>
                </a:cubicBezTo>
                <a:cubicBezTo>
                  <a:pt x="1948999" y="2036202"/>
                  <a:pt x="1943032" y="2054955"/>
                  <a:pt x="1943032" y="2076265"/>
                </a:cubicBezTo>
                <a:cubicBezTo>
                  <a:pt x="1942180" y="2225434"/>
                  <a:pt x="1935787" y="2374603"/>
                  <a:pt x="1940901" y="2523772"/>
                </a:cubicBezTo>
                <a:cubicBezTo>
                  <a:pt x="1945589" y="2655040"/>
                  <a:pt x="1923427" y="2780342"/>
                  <a:pt x="1886348" y="2904366"/>
                </a:cubicBezTo>
                <a:cubicBezTo>
                  <a:pt x="1875693" y="2940166"/>
                  <a:pt x="1864186" y="2975967"/>
                  <a:pt x="1850547" y="3010915"/>
                </a:cubicBezTo>
                <a:cubicBezTo>
                  <a:pt x="1842450" y="3031372"/>
                  <a:pt x="1845007" y="3046715"/>
                  <a:pt x="1859924" y="3062485"/>
                </a:cubicBezTo>
                <a:cubicBezTo>
                  <a:pt x="1881233" y="3085073"/>
                  <a:pt x="1901265" y="3109366"/>
                  <a:pt x="1922575" y="3132381"/>
                </a:cubicBezTo>
                <a:cubicBezTo>
                  <a:pt x="1948999" y="3160936"/>
                  <a:pt x="1961785" y="3192475"/>
                  <a:pt x="1951982" y="3231685"/>
                </a:cubicBezTo>
                <a:cubicBezTo>
                  <a:pt x="1944737" y="3260666"/>
                  <a:pt x="1939622" y="3290074"/>
                  <a:pt x="1930672" y="3318203"/>
                </a:cubicBezTo>
                <a:cubicBezTo>
                  <a:pt x="1925558" y="3334825"/>
                  <a:pt x="1917034" y="3352299"/>
                  <a:pt x="1905100" y="3363806"/>
                </a:cubicBezTo>
                <a:cubicBezTo>
                  <a:pt x="1880381" y="3388099"/>
                  <a:pt x="1871431" y="3417080"/>
                  <a:pt x="1867169" y="3449472"/>
                </a:cubicBezTo>
                <a:cubicBezTo>
                  <a:pt x="1847564" y="3595657"/>
                  <a:pt x="1828385" y="3741843"/>
                  <a:pt x="1807501" y="3888028"/>
                </a:cubicBezTo>
                <a:cubicBezTo>
                  <a:pt x="1799404" y="3945991"/>
                  <a:pt x="1811337" y="3996708"/>
                  <a:pt x="1853531" y="4038476"/>
                </a:cubicBezTo>
                <a:cubicBezTo>
                  <a:pt x="1885922" y="4070441"/>
                  <a:pt x="1919165" y="4101127"/>
                  <a:pt x="1951556" y="4133091"/>
                </a:cubicBezTo>
                <a:cubicBezTo>
                  <a:pt x="1976275" y="4157385"/>
                  <a:pt x="2002273" y="4180826"/>
                  <a:pt x="2024009" y="4208102"/>
                </a:cubicBezTo>
                <a:cubicBezTo>
                  <a:pt x="2058958" y="4251574"/>
                  <a:pt x="2047024" y="4309963"/>
                  <a:pt x="1997585" y="4336814"/>
                </a:cubicBezTo>
                <a:cubicBezTo>
                  <a:pt x="1943458" y="4365795"/>
                  <a:pt x="1885069" y="4378581"/>
                  <a:pt x="1829664" y="4342354"/>
                </a:cubicBezTo>
                <a:cubicBezTo>
                  <a:pt x="1751670" y="4291637"/>
                  <a:pt x="1676233" y="4237936"/>
                  <a:pt x="1600370" y="4184235"/>
                </a:cubicBezTo>
                <a:cubicBezTo>
                  <a:pt x="1573093" y="4164630"/>
                  <a:pt x="1564143" y="4134796"/>
                  <a:pt x="1563717" y="4101553"/>
                </a:cubicBezTo>
                <a:cubicBezTo>
                  <a:pt x="1562864" y="4041885"/>
                  <a:pt x="1563717" y="3982218"/>
                  <a:pt x="1559029" y="3922976"/>
                </a:cubicBezTo>
                <a:cubicBezTo>
                  <a:pt x="1555193" y="3870980"/>
                  <a:pt x="1543259" y="3819411"/>
                  <a:pt x="1537719" y="3767414"/>
                </a:cubicBezTo>
                <a:cubicBezTo>
                  <a:pt x="1529621" y="3686863"/>
                  <a:pt x="1525359" y="3605886"/>
                  <a:pt x="1516409" y="3525761"/>
                </a:cubicBezTo>
                <a:cubicBezTo>
                  <a:pt x="1510016" y="3468650"/>
                  <a:pt x="1498082" y="3412392"/>
                  <a:pt x="1489558" y="3355708"/>
                </a:cubicBezTo>
                <a:cubicBezTo>
                  <a:pt x="1487001" y="3337808"/>
                  <a:pt x="1486149" y="3319055"/>
                  <a:pt x="1487001" y="3300729"/>
                </a:cubicBezTo>
                <a:cubicBezTo>
                  <a:pt x="1487854" y="3284107"/>
                  <a:pt x="1483165" y="3271747"/>
                  <a:pt x="1469101" y="3262797"/>
                </a:cubicBezTo>
                <a:cubicBezTo>
                  <a:pt x="1465691" y="3260666"/>
                  <a:pt x="1461856" y="3258109"/>
                  <a:pt x="1458446" y="3255978"/>
                </a:cubicBezTo>
                <a:cubicBezTo>
                  <a:pt x="1380452" y="3209949"/>
                  <a:pt x="1361273" y="3162641"/>
                  <a:pt x="1376616" y="3075271"/>
                </a:cubicBezTo>
                <a:cubicBezTo>
                  <a:pt x="1393238" y="2980229"/>
                  <a:pt x="1405171" y="2884761"/>
                  <a:pt x="1417105" y="2789292"/>
                </a:cubicBezTo>
                <a:cubicBezTo>
                  <a:pt x="1420088" y="2764999"/>
                  <a:pt x="1415826" y="2739854"/>
                  <a:pt x="1414122" y="2715134"/>
                </a:cubicBezTo>
                <a:cubicBezTo>
                  <a:pt x="1413695" y="2707889"/>
                  <a:pt x="1409860" y="2701070"/>
                  <a:pt x="1407302" y="2693824"/>
                </a:cubicBezTo>
                <a:cubicBezTo>
                  <a:pt x="1405171" y="2693824"/>
                  <a:pt x="1403467" y="2693824"/>
                  <a:pt x="1401336" y="2693824"/>
                </a:cubicBezTo>
                <a:cubicBezTo>
                  <a:pt x="1397926" y="2710020"/>
                  <a:pt x="1393238" y="2725789"/>
                  <a:pt x="1390681" y="2741985"/>
                </a:cubicBezTo>
                <a:cubicBezTo>
                  <a:pt x="1374485" y="2845124"/>
                  <a:pt x="1355306" y="2947412"/>
                  <a:pt x="1343373" y="3050977"/>
                </a:cubicBezTo>
                <a:cubicBezTo>
                  <a:pt x="1332718" y="3144314"/>
                  <a:pt x="1308851" y="3232964"/>
                  <a:pt x="1278165" y="3320760"/>
                </a:cubicBezTo>
                <a:cubicBezTo>
                  <a:pt x="1271772" y="3339513"/>
                  <a:pt x="1263248" y="3355708"/>
                  <a:pt x="1243217" y="3365937"/>
                </a:cubicBezTo>
                <a:cubicBezTo>
                  <a:pt x="1220628" y="3377444"/>
                  <a:pt x="1208268" y="3399180"/>
                  <a:pt x="1205285" y="3424326"/>
                </a:cubicBezTo>
                <a:cubicBezTo>
                  <a:pt x="1198040" y="3478453"/>
                  <a:pt x="1192073" y="3532580"/>
                  <a:pt x="1184828" y="3586707"/>
                </a:cubicBezTo>
                <a:cubicBezTo>
                  <a:pt x="1174173" y="3668111"/>
                  <a:pt x="1161813" y="3749514"/>
                  <a:pt x="1152863" y="3831344"/>
                </a:cubicBezTo>
                <a:cubicBezTo>
                  <a:pt x="1145618" y="3899536"/>
                  <a:pt x="1142208" y="3968579"/>
                  <a:pt x="1136667" y="4037197"/>
                </a:cubicBezTo>
                <a:cubicBezTo>
                  <a:pt x="1135389" y="4054245"/>
                  <a:pt x="1134963" y="4071293"/>
                  <a:pt x="1130701" y="4087915"/>
                </a:cubicBezTo>
                <a:cubicBezTo>
                  <a:pt x="1128143" y="4098996"/>
                  <a:pt x="1122603" y="4111782"/>
                  <a:pt x="1114505" y="4118601"/>
                </a:cubicBezTo>
                <a:cubicBezTo>
                  <a:pt x="1042052" y="4175711"/>
                  <a:pt x="970024" y="4233674"/>
                  <a:pt x="895014" y="4286522"/>
                </a:cubicBezTo>
                <a:cubicBezTo>
                  <a:pt x="871999" y="4302718"/>
                  <a:pt x="840034" y="4307832"/>
                  <a:pt x="811053" y="4312094"/>
                </a:cubicBezTo>
                <a:cubicBezTo>
                  <a:pt x="782498" y="4316356"/>
                  <a:pt x="761614" y="4323176"/>
                  <a:pt x="752664" y="4353862"/>
                </a:cubicBezTo>
                <a:cubicBezTo>
                  <a:pt x="728371" y="4436544"/>
                  <a:pt x="702373" y="4519226"/>
                  <a:pt x="676375" y="4601482"/>
                </a:cubicBezTo>
                <a:cubicBezTo>
                  <a:pt x="671260" y="4617678"/>
                  <a:pt x="665720" y="4633873"/>
                  <a:pt x="658901" y="4649216"/>
                </a:cubicBezTo>
                <a:cubicBezTo>
                  <a:pt x="656343" y="4654757"/>
                  <a:pt x="649098" y="4657740"/>
                  <a:pt x="643984" y="4662002"/>
                </a:cubicBezTo>
                <a:cubicBezTo>
                  <a:pt x="640574" y="4656036"/>
                  <a:pt x="632903" y="4649216"/>
                  <a:pt x="633755" y="4643676"/>
                </a:cubicBezTo>
                <a:cubicBezTo>
                  <a:pt x="639295" y="4604465"/>
                  <a:pt x="644410" y="4565255"/>
                  <a:pt x="653360" y="4526472"/>
                </a:cubicBezTo>
                <a:cubicBezTo>
                  <a:pt x="667424" y="4463394"/>
                  <a:pt x="684472" y="4401170"/>
                  <a:pt x="699389" y="4338519"/>
                </a:cubicBezTo>
                <a:cubicBezTo>
                  <a:pt x="701520" y="4329142"/>
                  <a:pt x="699815" y="4317635"/>
                  <a:pt x="696406" y="4308259"/>
                </a:cubicBezTo>
                <a:cubicBezTo>
                  <a:pt x="690439" y="4290784"/>
                  <a:pt x="681063" y="4274589"/>
                  <a:pt x="674670" y="4257541"/>
                </a:cubicBezTo>
                <a:cubicBezTo>
                  <a:pt x="662310" y="4225150"/>
                  <a:pt x="668277" y="4194890"/>
                  <a:pt x="688734" y="4167187"/>
                </a:cubicBezTo>
                <a:cubicBezTo>
                  <a:pt x="695980" y="4157385"/>
                  <a:pt x="703225" y="4147582"/>
                  <a:pt x="712175" y="4139484"/>
                </a:cubicBezTo>
                <a:cubicBezTo>
                  <a:pt x="755221" y="4099848"/>
                  <a:pt x="773548" y="4049131"/>
                  <a:pt x="773974" y="3992873"/>
                </a:cubicBezTo>
                <a:cubicBezTo>
                  <a:pt x="774400" y="3922550"/>
                  <a:pt x="773548" y="3852228"/>
                  <a:pt x="769712" y="3782331"/>
                </a:cubicBezTo>
                <a:cubicBezTo>
                  <a:pt x="766728" y="3728204"/>
                  <a:pt x="730502" y="3694535"/>
                  <a:pt x="687030" y="3668111"/>
                </a:cubicBezTo>
                <a:cubicBezTo>
                  <a:pt x="669129" y="3657030"/>
                  <a:pt x="655491" y="3662570"/>
                  <a:pt x="650377" y="3683880"/>
                </a:cubicBezTo>
                <a:cubicBezTo>
                  <a:pt x="643557" y="3712009"/>
                  <a:pt x="637591" y="3740990"/>
                  <a:pt x="635886" y="3769545"/>
                </a:cubicBezTo>
                <a:cubicBezTo>
                  <a:pt x="624379" y="3966875"/>
                  <a:pt x="571530" y="4154828"/>
                  <a:pt x="513567" y="4341928"/>
                </a:cubicBezTo>
                <a:cubicBezTo>
                  <a:pt x="490127" y="4417791"/>
                  <a:pt x="466260" y="4493228"/>
                  <a:pt x="442392" y="4569091"/>
                </a:cubicBezTo>
                <a:cubicBezTo>
                  <a:pt x="438983" y="4579746"/>
                  <a:pt x="434295" y="4590827"/>
                  <a:pt x="426623" y="4598925"/>
                </a:cubicBezTo>
                <a:cubicBezTo>
                  <a:pt x="421935" y="4604039"/>
                  <a:pt x="410428" y="4607023"/>
                  <a:pt x="404461" y="4604892"/>
                </a:cubicBezTo>
                <a:cubicBezTo>
                  <a:pt x="399773" y="4603187"/>
                  <a:pt x="396363" y="4590401"/>
                  <a:pt x="398068" y="4584008"/>
                </a:cubicBezTo>
                <a:cubicBezTo>
                  <a:pt x="419804" y="4503457"/>
                  <a:pt x="442819" y="4422905"/>
                  <a:pt x="465833" y="4342780"/>
                </a:cubicBezTo>
                <a:cubicBezTo>
                  <a:pt x="509305" y="4192333"/>
                  <a:pt x="551925" y="4041459"/>
                  <a:pt x="571956" y="3885471"/>
                </a:cubicBezTo>
                <a:cubicBezTo>
                  <a:pt x="579628" y="3824525"/>
                  <a:pt x="580054" y="3762300"/>
                  <a:pt x="579202" y="3700928"/>
                </a:cubicBezTo>
                <a:cubicBezTo>
                  <a:pt x="578776" y="3666406"/>
                  <a:pt x="529337" y="3635720"/>
                  <a:pt x="495667" y="3647227"/>
                </a:cubicBezTo>
                <a:cubicBezTo>
                  <a:pt x="486291" y="3650637"/>
                  <a:pt x="476914" y="3664275"/>
                  <a:pt x="473931" y="3674930"/>
                </a:cubicBezTo>
                <a:cubicBezTo>
                  <a:pt x="467538" y="3697518"/>
                  <a:pt x="465407" y="3720959"/>
                  <a:pt x="461998" y="3743974"/>
                </a:cubicBezTo>
                <a:cubicBezTo>
                  <a:pt x="438983" y="3902945"/>
                  <a:pt x="401051" y="4058081"/>
                  <a:pt x="351186" y="4210659"/>
                </a:cubicBezTo>
                <a:cubicBezTo>
                  <a:pt x="320074" y="4305701"/>
                  <a:pt x="290240" y="4400743"/>
                  <a:pt x="258702" y="4495359"/>
                </a:cubicBezTo>
                <a:cubicBezTo>
                  <a:pt x="251030" y="4517948"/>
                  <a:pt x="242080" y="4541815"/>
                  <a:pt x="207984" y="4552469"/>
                </a:cubicBezTo>
                <a:close/>
                <a:moveTo>
                  <a:pt x="900554" y="1591679"/>
                </a:moveTo>
                <a:cubicBezTo>
                  <a:pt x="897997" y="1591253"/>
                  <a:pt x="895014" y="1591253"/>
                  <a:pt x="892456" y="1590826"/>
                </a:cubicBezTo>
                <a:cubicBezTo>
                  <a:pt x="890326" y="1602760"/>
                  <a:pt x="886916" y="1614267"/>
                  <a:pt x="886490" y="1626201"/>
                </a:cubicBezTo>
                <a:cubicBezTo>
                  <a:pt x="884785" y="1661575"/>
                  <a:pt x="875835" y="1695245"/>
                  <a:pt x="855377" y="1724226"/>
                </a:cubicBezTo>
                <a:cubicBezTo>
                  <a:pt x="813610" y="1784320"/>
                  <a:pt x="770990" y="1843135"/>
                  <a:pt x="709192" y="1885329"/>
                </a:cubicBezTo>
                <a:cubicBezTo>
                  <a:pt x="686603" y="1900672"/>
                  <a:pt x="666146" y="1920703"/>
                  <a:pt x="649524" y="1942439"/>
                </a:cubicBezTo>
                <a:cubicBezTo>
                  <a:pt x="596676" y="2013188"/>
                  <a:pt x="571956" y="2097148"/>
                  <a:pt x="558744" y="2182388"/>
                </a:cubicBezTo>
                <a:cubicBezTo>
                  <a:pt x="548089" y="2252284"/>
                  <a:pt x="549794" y="2323885"/>
                  <a:pt x="549368" y="2395060"/>
                </a:cubicBezTo>
                <a:cubicBezTo>
                  <a:pt x="547237" y="2765852"/>
                  <a:pt x="546385" y="3136643"/>
                  <a:pt x="543827" y="3507434"/>
                </a:cubicBezTo>
                <a:cubicBezTo>
                  <a:pt x="543827" y="3535563"/>
                  <a:pt x="554909" y="3553037"/>
                  <a:pt x="575792" y="3567102"/>
                </a:cubicBezTo>
                <a:cubicBezTo>
                  <a:pt x="586873" y="3574347"/>
                  <a:pt x="599659" y="3579888"/>
                  <a:pt x="612019" y="3584150"/>
                </a:cubicBezTo>
                <a:cubicBezTo>
                  <a:pt x="634181" y="3590969"/>
                  <a:pt x="656770" y="3597362"/>
                  <a:pt x="679784" y="3601624"/>
                </a:cubicBezTo>
                <a:cubicBezTo>
                  <a:pt x="757352" y="3616967"/>
                  <a:pt x="798693" y="3667258"/>
                  <a:pt x="817446" y="3740990"/>
                </a:cubicBezTo>
                <a:cubicBezTo>
                  <a:pt x="835346" y="3812165"/>
                  <a:pt x="838329" y="3883766"/>
                  <a:pt x="828101" y="3956220"/>
                </a:cubicBezTo>
                <a:cubicBezTo>
                  <a:pt x="824265" y="3985201"/>
                  <a:pt x="821282" y="4014183"/>
                  <a:pt x="817872" y="4043164"/>
                </a:cubicBezTo>
                <a:cubicBezTo>
                  <a:pt x="820429" y="4044442"/>
                  <a:pt x="822986" y="4045721"/>
                  <a:pt x="825544" y="4047000"/>
                </a:cubicBezTo>
                <a:cubicBezTo>
                  <a:pt x="845575" y="4021002"/>
                  <a:pt x="866885" y="3995856"/>
                  <a:pt x="885637" y="3969006"/>
                </a:cubicBezTo>
                <a:cubicBezTo>
                  <a:pt x="909931" y="3933205"/>
                  <a:pt x="914193" y="3892716"/>
                  <a:pt x="909931" y="3850523"/>
                </a:cubicBezTo>
                <a:cubicBezTo>
                  <a:pt x="892030" y="3688994"/>
                  <a:pt x="871999" y="3527892"/>
                  <a:pt x="857935" y="3366363"/>
                </a:cubicBezTo>
                <a:cubicBezTo>
                  <a:pt x="852820" y="3306269"/>
                  <a:pt x="846001" y="3250011"/>
                  <a:pt x="808069" y="3200999"/>
                </a:cubicBezTo>
                <a:cubicBezTo>
                  <a:pt x="780367" y="3165198"/>
                  <a:pt x="786333" y="3130676"/>
                  <a:pt x="814889" y="3097433"/>
                </a:cubicBezTo>
                <a:cubicBezTo>
                  <a:pt x="840460" y="3067599"/>
                  <a:pt x="864754" y="3037339"/>
                  <a:pt x="888621" y="3006227"/>
                </a:cubicBezTo>
                <a:cubicBezTo>
                  <a:pt x="895014" y="2997703"/>
                  <a:pt x="901833" y="2985769"/>
                  <a:pt x="900980" y="2975967"/>
                </a:cubicBezTo>
                <a:cubicBezTo>
                  <a:pt x="896718" y="2934626"/>
                  <a:pt x="889899" y="2893285"/>
                  <a:pt x="883080" y="2852369"/>
                </a:cubicBezTo>
                <a:cubicBezTo>
                  <a:pt x="870720" y="2779916"/>
                  <a:pt x="852394" y="2707889"/>
                  <a:pt x="846427" y="2634583"/>
                </a:cubicBezTo>
                <a:cubicBezTo>
                  <a:pt x="839608" y="2548491"/>
                  <a:pt x="839182" y="2461547"/>
                  <a:pt x="843444" y="2375455"/>
                </a:cubicBezTo>
                <a:cubicBezTo>
                  <a:pt x="846853" y="2308116"/>
                  <a:pt x="854951" y="2241629"/>
                  <a:pt x="844296" y="2173864"/>
                </a:cubicBezTo>
                <a:cubicBezTo>
                  <a:pt x="840034" y="2147866"/>
                  <a:pt x="840034" y="2118032"/>
                  <a:pt x="848984" y="2094165"/>
                </a:cubicBezTo>
                <a:cubicBezTo>
                  <a:pt x="865606" y="2049841"/>
                  <a:pt x="863049" y="2009352"/>
                  <a:pt x="846001" y="1966306"/>
                </a:cubicBezTo>
                <a:cubicBezTo>
                  <a:pt x="840460" y="1953094"/>
                  <a:pt x="839608" y="1935620"/>
                  <a:pt x="842165" y="1921555"/>
                </a:cubicBezTo>
                <a:cubicBezTo>
                  <a:pt x="860492" y="1826087"/>
                  <a:pt x="880949" y="1731471"/>
                  <a:pt x="899702" y="1636003"/>
                </a:cubicBezTo>
                <a:cubicBezTo>
                  <a:pt x="903111" y="1621939"/>
                  <a:pt x="900554" y="1606596"/>
                  <a:pt x="900554" y="1591679"/>
                </a:cubicBezTo>
                <a:close/>
                <a:moveTo>
                  <a:pt x="1954539" y="1350877"/>
                </a:moveTo>
                <a:cubicBezTo>
                  <a:pt x="1943032" y="1424610"/>
                  <a:pt x="1931951" y="1494932"/>
                  <a:pt x="1921296" y="1565255"/>
                </a:cubicBezTo>
                <a:cubicBezTo>
                  <a:pt x="1917460" y="1591679"/>
                  <a:pt x="1913198" y="1618529"/>
                  <a:pt x="1911493" y="1645380"/>
                </a:cubicBezTo>
                <a:cubicBezTo>
                  <a:pt x="1909362" y="1676918"/>
                  <a:pt x="1920017" y="1687999"/>
                  <a:pt x="1951556" y="1684590"/>
                </a:cubicBezTo>
                <a:cubicBezTo>
                  <a:pt x="1966899" y="1682885"/>
                  <a:pt x="1984373" y="1676492"/>
                  <a:pt x="1995028" y="1666263"/>
                </a:cubicBezTo>
                <a:cubicBezTo>
                  <a:pt x="2030402" y="1632594"/>
                  <a:pt x="2063646" y="1596367"/>
                  <a:pt x="2096889" y="1560566"/>
                </a:cubicBezTo>
                <a:cubicBezTo>
                  <a:pt x="2103282" y="1553321"/>
                  <a:pt x="2110528" y="1543945"/>
                  <a:pt x="2111380" y="1534995"/>
                </a:cubicBezTo>
                <a:cubicBezTo>
                  <a:pt x="2115642" y="1502177"/>
                  <a:pt x="2133968" y="1477458"/>
                  <a:pt x="2152721" y="1452312"/>
                </a:cubicBezTo>
                <a:cubicBezTo>
                  <a:pt x="2155704" y="1448050"/>
                  <a:pt x="2157409" y="1442936"/>
                  <a:pt x="2161671" y="1434412"/>
                </a:cubicBezTo>
                <a:cubicBezTo>
                  <a:pt x="2079415" y="1434412"/>
                  <a:pt x="2006962" y="1417364"/>
                  <a:pt x="1954539" y="1350877"/>
                </a:cubicBezTo>
                <a:close/>
                <a:moveTo>
                  <a:pt x="580054" y="1511980"/>
                </a:moveTo>
                <a:cubicBezTo>
                  <a:pt x="575792" y="1511128"/>
                  <a:pt x="571530" y="1510275"/>
                  <a:pt x="567694" y="1509423"/>
                </a:cubicBezTo>
                <a:cubicBezTo>
                  <a:pt x="565990" y="1524340"/>
                  <a:pt x="564711" y="1538830"/>
                  <a:pt x="563006" y="1553747"/>
                </a:cubicBezTo>
                <a:cubicBezTo>
                  <a:pt x="565563" y="1554173"/>
                  <a:pt x="568121" y="1554600"/>
                  <a:pt x="570252" y="1555026"/>
                </a:cubicBezTo>
                <a:cubicBezTo>
                  <a:pt x="573661" y="1540535"/>
                  <a:pt x="576645" y="1526471"/>
                  <a:pt x="580054" y="1511980"/>
                </a:cubicBezTo>
                <a:close/>
              </a:path>
            </a:pathLst>
          </a:custGeom>
          <a:solidFill>
            <a:schemeClr val="accent1"/>
          </a:solidFill>
          <a:ln w="424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88679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xmlns="" id="{FDB0A311-EFE7-4337-A416-CB33573DB3A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6907730"/>
              </p:ext>
            </p:extLst>
          </p:nvPr>
        </p:nvGraphicFramePr>
        <p:xfrm>
          <a:off x="906509" y="1811390"/>
          <a:ext cx="10363199" cy="421123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6144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027241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69150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45753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845753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691505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</a:tblGrid>
              <a:tr h="608612">
                <a:tc>
                  <a:txBody>
                    <a:bodyPr/>
                    <a:lstStyle/>
                    <a:p>
                      <a:pPr latinLnBrk="1"/>
                      <a:endParaRPr lang="ko-KR" altLang="en-US" sz="2700" dirty="0">
                        <a:latin typeface="+mn-lt"/>
                      </a:endParaRPr>
                    </a:p>
                  </a:txBody>
                  <a:tcPr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Content  Here</a:t>
                      </a:r>
                      <a:endParaRPr lang="ko-KR" altLang="en-US" sz="14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Simple PowerPoint</a:t>
                      </a:r>
                      <a:endParaRPr lang="ko-KR" altLang="en-US" sz="12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Content  Here</a:t>
                      </a:r>
                      <a:endParaRPr lang="ko-KR" altLang="en-US" sz="14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Simple PowerPoint</a:t>
                      </a:r>
                      <a:endParaRPr lang="ko-KR" altLang="en-US" sz="12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617474"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Content  Here</a:t>
                      </a:r>
                      <a:endParaRPr lang="ko-KR" altLang="en-US" sz="14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Simple PowerPoint</a:t>
                      </a:r>
                      <a:endParaRPr lang="ko-KR" altLang="en-US" sz="12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You can simply impress your audience and add a unique zing and appeal to your Presentations . </a:t>
                      </a:r>
                    </a:p>
                    <a:p>
                      <a:pPr latinLnBrk="1"/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  Here</a:t>
                      </a:r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ECEC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Simple PowerPoint</a:t>
                      </a:r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ECEC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Simple PowerPoint</a:t>
                      </a:r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ECE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617474"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mpd="sng">
                      <a:noFill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Simple PowerPoint</a:t>
                      </a:r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ECEC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Add Text</a:t>
                      </a:r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ECEC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Add Text</a:t>
                      </a:r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ECE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617474"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Content  Here</a:t>
                      </a:r>
                      <a:endParaRPr lang="ko-KR" altLang="en-US" sz="14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Simple PowerPoint</a:t>
                      </a:r>
                      <a:endParaRPr lang="ko-KR" altLang="en-US" sz="12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cs typeface="Arial" pitchFamily="34" charset="0"/>
                        </a:rPr>
                        <a:t>Get a modern PowerPoint  Presentation that is beautifully designed. </a:t>
                      </a:r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  Here</a:t>
                      </a:r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  Here</a:t>
                      </a:r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617474"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mpd="sng">
                      <a:noFill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Add Text</a:t>
                      </a:r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Add Text</a:t>
                      </a:r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113272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Content  Here</a:t>
                      </a:r>
                      <a:endParaRPr lang="ko-KR" altLang="en-US" sz="14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Simple PowerPoint</a:t>
                      </a:r>
                      <a:endParaRPr lang="ko-KR" altLang="en-US" sz="12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You can simply impress your audience and add a unique zing and appeal to your Presentations . </a:t>
                      </a:r>
                    </a:p>
                    <a:p>
                      <a:pPr algn="ctr" latinLnBrk="1"/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Simple PowerPoint</a:t>
                      </a:r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ECEC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Simple PowerPoint</a:t>
                      </a:r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ECEC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Simple PowerPoint</a:t>
                      </a:r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ECE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0978265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>
            <a:extLst>
              <a:ext uri="{FF2B5EF4-FFF2-40B4-BE49-F238E27FC236}">
                <a16:creationId xmlns:a16="http://schemas.microsoft.com/office/drawing/2014/main" xmlns="" id="{40D5A5A4-F036-480B-9A35-1DA7680CFFC7}"/>
              </a:ext>
            </a:extLst>
          </p:cNvPr>
          <p:cNvSpPr/>
          <p:nvPr/>
        </p:nvSpPr>
        <p:spPr>
          <a:xfrm rot="10800000">
            <a:off x="9657213" y="3558203"/>
            <a:ext cx="425726" cy="393733"/>
          </a:xfrm>
          <a:custGeom>
            <a:avLst/>
            <a:gdLst/>
            <a:ahLst/>
            <a:cxnLst/>
            <a:rect l="l" t="t" r="r" b="b"/>
            <a:pathLst>
              <a:path w="115863" h="107156">
                <a:moveTo>
                  <a:pt x="106040" y="0"/>
                </a:moveTo>
                <a:lnTo>
                  <a:pt x="115863" y="15627"/>
                </a:lnTo>
                <a:cubicBezTo>
                  <a:pt x="107677" y="19050"/>
                  <a:pt x="101650" y="24148"/>
                  <a:pt x="97780" y="30919"/>
                </a:cubicBezTo>
                <a:cubicBezTo>
                  <a:pt x="93911" y="37691"/>
                  <a:pt x="91753" y="47551"/>
                  <a:pt x="91306" y="60499"/>
                </a:cubicBezTo>
                <a:lnTo>
                  <a:pt x="112291" y="60499"/>
                </a:lnTo>
                <a:lnTo>
                  <a:pt x="112291" y="107156"/>
                </a:lnTo>
                <a:lnTo>
                  <a:pt x="69205" y="107156"/>
                </a:lnTo>
                <a:lnTo>
                  <a:pt x="69205" y="70321"/>
                </a:lnTo>
                <a:cubicBezTo>
                  <a:pt x="69205" y="50378"/>
                  <a:pt x="71587" y="35942"/>
                  <a:pt x="76349" y="27012"/>
                </a:cubicBezTo>
                <a:cubicBezTo>
                  <a:pt x="82600" y="15106"/>
                  <a:pt x="92497" y="6102"/>
                  <a:pt x="106040" y="0"/>
                </a:cubicBezTo>
                <a:close/>
                <a:moveTo>
                  <a:pt x="36835" y="0"/>
                </a:moveTo>
                <a:lnTo>
                  <a:pt x="46658" y="15627"/>
                </a:lnTo>
                <a:cubicBezTo>
                  <a:pt x="38472" y="19050"/>
                  <a:pt x="32445" y="24148"/>
                  <a:pt x="28575" y="30919"/>
                </a:cubicBezTo>
                <a:cubicBezTo>
                  <a:pt x="24706" y="37691"/>
                  <a:pt x="22548" y="47551"/>
                  <a:pt x="22101" y="60499"/>
                </a:cubicBezTo>
                <a:lnTo>
                  <a:pt x="43086" y="60499"/>
                </a:lnTo>
                <a:lnTo>
                  <a:pt x="43086" y="107156"/>
                </a:lnTo>
                <a:lnTo>
                  <a:pt x="0" y="107156"/>
                </a:lnTo>
                <a:lnTo>
                  <a:pt x="0" y="70321"/>
                </a:lnTo>
                <a:cubicBezTo>
                  <a:pt x="0" y="50378"/>
                  <a:pt x="2382" y="35942"/>
                  <a:pt x="7144" y="27012"/>
                </a:cubicBezTo>
                <a:cubicBezTo>
                  <a:pt x="13395" y="15106"/>
                  <a:pt x="23292" y="6102"/>
                  <a:pt x="36835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3" name="그룹 26">
            <a:extLst>
              <a:ext uri="{FF2B5EF4-FFF2-40B4-BE49-F238E27FC236}">
                <a16:creationId xmlns:a16="http://schemas.microsoft.com/office/drawing/2014/main" xmlns="" id="{7AF4467B-304C-49EC-871B-D388B11857CC}"/>
              </a:ext>
            </a:extLst>
          </p:cNvPr>
          <p:cNvGrpSpPr/>
          <p:nvPr/>
        </p:nvGrpSpPr>
        <p:grpSpPr>
          <a:xfrm>
            <a:off x="1463762" y="5079121"/>
            <a:ext cx="2072832" cy="938257"/>
            <a:chOff x="6816080" y="2294563"/>
            <a:chExt cx="4627500" cy="938257"/>
          </a:xfrm>
        </p:grpSpPr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xmlns="" id="{AA14D3E7-6B34-4C5C-8FDE-40F3C265293A}"/>
                </a:ext>
              </a:extLst>
            </p:cNvPr>
            <p:cNvSpPr txBox="1"/>
            <p:nvPr/>
          </p:nvSpPr>
          <p:spPr>
            <a:xfrm>
              <a:off x="6816080" y="2586489"/>
              <a:ext cx="46275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itchFamily="34" charset="0"/>
                </a:rPr>
                <a:t>Get a modern PowerPoint  Presentation that is beautifully designed.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xmlns="" id="{4BECE6E8-05C4-421A-ACD2-96EC2BCC9223}"/>
                </a:ext>
              </a:extLst>
            </p:cNvPr>
            <p:cNvSpPr txBox="1"/>
            <p:nvPr/>
          </p:nvSpPr>
          <p:spPr>
            <a:xfrm>
              <a:off x="6816080" y="2294563"/>
              <a:ext cx="4627500" cy="307777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itchFamily="34" charset="0"/>
                </a:rPr>
                <a:t>Contents Title</a:t>
              </a:r>
              <a:endParaRPr lang="ko-KR" alt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6" name="그룹 26">
            <a:extLst>
              <a:ext uri="{FF2B5EF4-FFF2-40B4-BE49-F238E27FC236}">
                <a16:creationId xmlns:a16="http://schemas.microsoft.com/office/drawing/2014/main" xmlns="" id="{8400C2F9-0CEE-403B-92F3-9AFC34FB15B3}"/>
              </a:ext>
            </a:extLst>
          </p:cNvPr>
          <p:cNvGrpSpPr/>
          <p:nvPr/>
        </p:nvGrpSpPr>
        <p:grpSpPr>
          <a:xfrm>
            <a:off x="4615222" y="5737833"/>
            <a:ext cx="2963264" cy="753591"/>
            <a:chOff x="6816080" y="2294563"/>
            <a:chExt cx="4627500" cy="753591"/>
          </a:xfrm>
        </p:grpSpPr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xmlns="" id="{57912DBE-AC4F-4885-8E4A-21DD91FE765C}"/>
                </a:ext>
              </a:extLst>
            </p:cNvPr>
            <p:cNvSpPr txBox="1"/>
            <p:nvPr/>
          </p:nvSpPr>
          <p:spPr>
            <a:xfrm>
              <a:off x="6816080" y="2586489"/>
              <a:ext cx="46275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itchFamily="34" charset="0"/>
                </a:rPr>
                <a:t>Get a modern PowerPoint  Presentation that is beautifully designed. </a:t>
              </a: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xmlns="" id="{163289CD-04A5-4A72-B2FA-57D3DE0CF7C8}"/>
                </a:ext>
              </a:extLst>
            </p:cNvPr>
            <p:cNvSpPr txBox="1"/>
            <p:nvPr/>
          </p:nvSpPr>
          <p:spPr>
            <a:xfrm>
              <a:off x="6816080" y="2294563"/>
              <a:ext cx="4627500" cy="307777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itchFamily="34" charset="0"/>
                </a:rPr>
                <a:t>Contents Title</a:t>
              </a:r>
              <a:endParaRPr lang="ko-KR" alt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9" name="그룹 26">
            <a:extLst>
              <a:ext uri="{FF2B5EF4-FFF2-40B4-BE49-F238E27FC236}">
                <a16:creationId xmlns:a16="http://schemas.microsoft.com/office/drawing/2014/main" xmlns="" id="{73056E77-E57E-4E6E-AFBF-389CDEAF2AFC}"/>
              </a:ext>
            </a:extLst>
          </p:cNvPr>
          <p:cNvGrpSpPr/>
          <p:nvPr/>
        </p:nvGrpSpPr>
        <p:grpSpPr>
          <a:xfrm>
            <a:off x="8657114" y="5079121"/>
            <a:ext cx="2072832" cy="938257"/>
            <a:chOff x="6816080" y="2294563"/>
            <a:chExt cx="4627500" cy="938257"/>
          </a:xfrm>
        </p:grpSpPr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xmlns="" id="{949E7186-5A4E-4208-9459-761A6510F919}"/>
                </a:ext>
              </a:extLst>
            </p:cNvPr>
            <p:cNvSpPr txBox="1"/>
            <p:nvPr/>
          </p:nvSpPr>
          <p:spPr>
            <a:xfrm>
              <a:off x="6816080" y="2586489"/>
              <a:ext cx="46275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itchFamily="34" charset="0"/>
                </a:rPr>
                <a:t>Get a modern PowerPoint  Presentation that is beautifully designed.</a:t>
              </a: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xmlns="" id="{9512B075-B286-4905-97E9-C13B4CA65A5C}"/>
                </a:ext>
              </a:extLst>
            </p:cNvPr>
            <p:cNvSpPr txBox="1"/>
            <p:nvPr/>
          </p:nvSpPr>
          <p:spPr>
            <a:xfrm>
              <a:off x="6816080" y="2294563"/>
              <a:ext cx="4627500" cy="307777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itchFamily="34" charset="0"/>
                </a:rPr>
                <a:t>Contents Title</a:t>
              </a:r>
              <a:endParaRPr lang="ko-KR" alt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42" name="TextBox 41">
            <a:extLst>
              <a:ext uri="{FF2B5EF4-FFF2-40B4-BE49-F238E27FC236}">
                <a16:creationId xmlns:a16="http://schemas.microsoft.com/office/drawing/2014/main" xmlns="" id="{AC23C737-22B4-4180-BABF-BE2E51DB71F9}"/>
              </a:ext>
            </a:extLst>
          </p:cNvPr>
          <p:cNvSpPr txBox="1"/>
          <p:nvPr/>
        </p:nvSpPr>
        <p:spPr>
          <a:xfrm>
            <a:off x="3436498" y="1117067"/>
            <a:ext cx="5319004" cy="1107996"/>
          </a:xfrm>
          <a:prstGeom prst="rect">
            <a:avLst/>
          </a:prstGeom>
          <a:noFill/>
        </p:spPr>
        <p:txBody>
          <a:bodyPr wrap="square" lIns="48000" tIns="0" rIns="24000" bIns="0" rtlCol="0">
            <a:spAutoFit/>
          </a:bodyPr>
          <a:lstStyle/>
          <a:p>
            <a:pPr algn="ctr"/>
            <a:r>
              <a:rPr lang="en-US" altLang="ko-KR" sz="3600" dirty="0">
                <a:solidFill>
                  <a:schemeClr val="bg1"/>
                </a:solidFill>
                <a:latin typeface="+mj-lt"/>
                <a:cs typeface="Arial" pitchFamily="34" charset="0"/>
              </a:rPr>
              <a:t>We Create Professional Presentation Designed</a:t>
            </a:r>
            <a:endParaRPr lang="ko-KR" altLang="en-US" sz="3600" dirty="0">
              <a:solidFill>
                <a:schemeClr val="bg1"/>
              </a:solidFill>
              <a:latin typeface="+mj-lt"/>
              <a:cs typeface="Arial" pitchFamily="34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E2F0BA03-F97B-4314-B6F4-E51312769930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xmlns="" id="{40652D57-FD3E-40B9-9040-C4EB20C88309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xmlns="" id="{3A262950-D0E1-42BC-A797-BAABD6C099E9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</p:spTree>
    <p:extLst>
      <p:ext uri="{BB962C8B-B14F-4D97-AF65-F5344CB8AC3E}">
        <p14:creationId xmlns:p14="http://schemas.microsoft.com/office/powerpoint/2010/main" val="15851718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>
            <a:extLst>
              <a:ext uri="{FF2B5EF4-FFF2-40B4-BE49-F238E27FC236}">
                <a16:creationId xmlns:a16="http://schemas.microsoft.com/office/drawing/2014/main" xmlns="" id="{5F64A327-3DCA-434C-B88A-792CACE97349}"/>
              </a:ext>
            </a:extLst>
          </p:cNvPr>
          <p:cNvSpPr/>
          <p:nvPr/>
        </p:nvSpPr>
        <p:spPr>
          <a:xfrm>
            <a:off x="6030536" y="796007"/>
            <a:ext cx="958096" cy="95809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xmlns="" id="{A6DDB6C0-B422-4631-AD9F-F3E4F35DEAEA}"/>
              </a:ext>
            </a:extLst>
          </p:cNvPr>
          <p:cNvSpPr/>
          <p:nvPr/>
        </p:nvSpPr>
        <p:spPr>
          <a:xfrm>
            <a:off x="6030536" y="2231970"/>
            <a:ext cx="958096" cy="95809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xmlns="" id="{3E7CE6E3-3A7F-4D25-A78F-419C6DD51E5F}"/>
              </a:ext>
            </a:extLst>
          </p:cNvPr>
          <p:cNvSpPr/>
          <p:nvPr/>
        </p:nvSpPr>
        <p:spPr>
          <a:xfrm>
            <a:off x="6030536" y="3667933"/>
            <a:ext cx="958096" cy="95809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xmlns="" id="{DFCDD07A-2B4F-403E-B5B3-61076DEFDDB6}"/>
              </a:ext>
            </a:extLst>
          </p:cNvPr>
          <p:cNvSpPr/>
          <p:nvPr/>
        </p:nvSpPr>
        <p:spPr>
          <a:xfrm>
            <a:off x="6030536" y="5103897"/>
            <a:ext cx="958096" cy="95809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xmlns="" id="{A28E7721-BDDB-46D7-AA1A-5BB14C02C53A}"/>
              </a:ext>
            </a:extLst>
          </p:cNvPr>
          <p:cNvGrpSpPr/>
          <p:nvPr/>
        </p:nvGrpSpPr>
        <p:grpSpPr>
          <a:xfrm>
            <a:off x="7124270" y="872592"/>
            <a:ext cx="4428788" cy="800219"/>
            <a:chOff x="6557475" y="1411926"/>
            <a:chExt cx="4507692" cy="800219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xmlns="" id="{EB5677FE-472F-4A36-9185-8B511810F9A2}"/>
                </a:ext>
              </a:extLst>
            </p:cNvPr>
            <p:cNvSpPr txBox="1"/>
            <p:nvPr/>
          </p:nvSpPr>
          <p:spPr>
            <a:xfrm>
              <a:off x="6557475" y="1750480"/>
              <a:ext cx="450769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itchFamily="34" charset="0"/>
                </a:rPr>
                <a:t>Get a modern PowerPoint  Presentation that is beautifully designed. 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xmlns="" id="{1394CF44-32FD-4475-AB6A-2CABCD1B2040}"/>
                </a:ext>
              </a:extLst>
            </p:cNvPr>
            <p:cNvSpPr txBox="1"/>
            <p:nvPr/>
          </p:nvSpPr>
          <p:spPr>
            <a:xfrm>
              <a:off x="6557475" y="1411926"/>
              <a:ext cx="4507692" cy="369332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r>
                <a:rPr lang="en-US" altLang="ko-KR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itchFamily="34" charset="0"/>
                </a:rPr>
                <a:t>Contents Here</a:t>
              </a:r>
              <a:endParaRPr lang="ko-KR" altLang="en-US" b="1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D82D9816-6FAC-48FF-989D-0AB99C1B9D36}"/>
              </a:ext>
            </a:extLst>
          </p:cNvPr>
          <p:cNvSpPr txBox="1"/>
          <p:nvPr/>
        </p:nvSpPr>
        <p:spPr>
          <a:xfrm>
            <a:off x="6043724" y="890335"/>
            <a:ext cx="931720" cy="769441"/>
          </a:xfrm>
          <a:prstGeom prst="rect">
            <a:avLst/>
          </a:prstGeom>
          <a:noFill/>
        </p:spPr>
        <p:txBody>
          <a:bodyPr wrap="square" lIns="108000" rIns="108000" rtlCol="0">
            <a:spAutoFit/>
          </a:bodyPr>
          <a:lstStyle/>
          <a:p>
            <a:pPr algn="ctr"/>
            <a:r>
              <a:rPr lang="en-US" altLang="ko-KR" sz="4400" b="1" dirty="0">
                <a:solidFill>
                  <a:schemeClr val="accent2"/>
                </a:solidFill>
                <a:cs typeface="Arial" pitchFamily="34" charset="0"/>
              </a:rPr>
              <a:t>01</a:t>
            </a:r>
            <a:endParaRPr lang="ko-KR" altLang="en-US" sz="4400" b="1" dirty="0">
              <a:solidFill>
                <a:schemeClr val="accent2"/>
              </a:solidFill>
              <a:cs typeface="Arial" pitchFamily="34" charset="0"/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xmlns="" id="{EA509DD4-25AC-4884-8DD8-E94E82C42C34}"/>
              </a:ext>
            </a:extLst>
          </p:cNvPr>
          <p:cNvGrpSpPr/>
          <p:nvPr/>
        </p:nvGrpSpPr>
        <p:grpSpPr>
          <a:xfrm>
            <a:off x="7124270" y="2309340"/>
            <a:ext cx="4428788" cy="800219"/>
            <a:chOff x="6557475" y="1411926"/>
            <a:chExt cx="4507692" cy="800219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xmlns="" id="{2D1D4695-534F-4AA5-8CA2-F49C59EBCF09}"/>
                </a:ext>
              </a:extLst>
            </p:cNvPr>
            <p:cNvSpPr txBox="1"/>
            <p:nvPr/>
          </p:nvSpPr>
          <p:spPr>
            <a:xfrm>
              <a:off x="6557475" y="1750480"/>
              <a:ext cx="450769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itchFamily="34" charset="0"/>
                </a:rPr>
                <a:t>Get a modern PowerPoint  Presentation that is beautifully designed. 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xmlns="" id="{3621E465-EBCE-44C7-A461-8884575A2C05}"/>
                </a:ext>
              </a:extLst>
            </p:cNvPr>
            <p:cNvSpPr txBox="1"/>
            <p:nvPr/>
          </p:nvSpPr>
          <p:spPr>
            <a:xfrm>
              <a:off x="6557475" y="1411926"/>
              <a:ext cx="4507692" cy="369332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r>
                <a:rPr lang="en-US" altLang="ko-KR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itchFamily="34" charset="0"/>
                </a:rPr>
                <a:t>Contents Here</a:t>
              </a:r>
              <a:endParaRPr lang="ko-KR" altLang="en-US" b="1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8CBBAF38-A046-44E2-BCAF-B6642CB6D3A9}"/>
              </a:ext>
            </a:extLst>
          </p:cNvPr>
          <p:cNvSpPr txBox="1"/>
          <p:nvPr/>
        </p:nvSpPr>
        <p:spPr>
          <a:xfrm>
            <a:off x="6043724" y="2326298"/>
            <a:ext cx="931720" cy="769441"/>
          </a:xfrm>
          <a:prstGeom prst="rect">
            <a:avLst/>
          </a:prstGeom>
          <a:noFill/>
        </p:spPr>
        <p:txBody>
          <a:bodyPr wrap="square" lIns="108000" rIns="108000" rtlCol="0">
            <a:spAutoFit/>
          </a:bodyPr>
          <a:lstStyle/>
          <a:p>
            <a:pPr algn="ctr"/>
            <a:r>
              <a:rPr lang="en-US" altLang="ko-KR" sz="4400" b="1" dirty="0">
                <a:solidFill>
                  <a:schemeClr val="accent3"/>
                </a:solidFill>
                <a:cs typeface="Arial" pitchFamily="34" charset="0"/>
              </a:rPr>
              <a:t>02</a:t>
            </a:r>
            <a:endParaRPr lang="ko-KR" altLang="en-US" sz="4400" b="1" dirty="0">
              <a:solidFill>
                <a:schemeClr val="accent3"/>
              </a:solidFill>
              <a:cs typeface="Arial" pitchFamily="34" charset="0"/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xmlns="" id="{1F318A42-2ABA-4BE9-A207-7DD517D17351}"/>
              </a:ext>
            </a:extLst>
          </p:cNvPr>
          <p:cNvGrpSpPr/>
          <p:nvPr/>
        </p:nvGrpSpPr>
        <p:grpSpPr>
          <a:xfrm>
            <a:off x="7124270" y="3746088"/>
            <a:ext cx="4428788" cy="800219"/>
            <a:chOff x="6557475" y="1411926"/>
            <a:chExt cx="4507692" cy="800219"/>
          </a:xfrm>
        </p:grpSpPr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xmlns="" id="{39C9E48D-0E26-404D-BAF0-BCC8224F37AE}"/>
                </a:ext>
              </a:extLst>
            </p:cNvPr>
            <p:cNvSpPr txBox="1"/>
            <p:nvPr/>
          </p:nvSpPr>
          <p:spPr>
            <a:xfrm>
              <a:off x="6557475" y="1750480"/>
              <a:ext cx="450769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itchFamily="34" charset="0"/>
                </a:rPr>
                <a:t>Get a modern PowerPoint  Presentation that is beautifully designed. 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xmlns="" id="{E91B12FA-16D2-427A-AC1E-7CD49A52D0EA}"/>
                </a:ext>
              </a:extLst>
            </p:cNvPr>
            <p:cNvSpPr txBox="1"/>
            <p:nvPr/>
          </p:nvSpPr>
          <p:spPr>
            <a:xfrm>
              <a:off x="6557475" y="1411926"/>
              <a:ext cx="4507692" cy="369332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r>
                <a:rPr lang="en-US" altLang="ko-KR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itchFamily="34" charset="0"/>
                </a:rPr>
                <a:t>Contents Here</a:t>
              </a:r>
              <a:endParaRPr lang="ko-KR" altLang="en-US" b="1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57EE194F-E1F1-4E6F-9B6B-C0FA013C93A8}"/>
              </a:ext>
            </a:extLst>
          </p:cNvPr>
          <p:cNvSpPr txBox="1"/>
          <p:nvPr/>
        </p:nvSpPr>
        <p:spPr>
          <a:xfrm>
            <a:off x="6043724" y="3762261"/>
            <a:ext cx="931720" cy="769441"/>
          </a:xfrm>
          <a:prstGeom prst="rect">
            <a:avLst/>
          </a:prstGeom>
          <a:noFill/>
        </p:spPr>
        <p:txBody>
          <a:bodyPr wrap="square" lIns="108000" rIns="108000" rtlCol="0">
            <a:spAutoFit/>
          </a:bodyPr>
          <a:lstStyle/>
          <a:p>
            <a:pPr algn="ctr"/>
            <a:r>
              <a:rPr lang="en-US" altLang="ko-KR" sz="4400" b="1" dirty="0">
                <a:solidFill>
                  <a:schemeClr val="accent4"/>
                </a:solidFill>
                <a:cs typeface="Arial" pitchFamily="34" charset="0"/>
              </a:rPr>
              <a:t>03</a:t>
            </a:r>
            <a:endParaRPr lang="ko-KR" altLang="en-US" sz="4400" b="1" dirty="0">
              <a:solidFill>
                <a:schemeClr val="accent4"/>
              </a:solidFill>
              <a:cs typeface="Arial" pitchFamily="34" charset="0"/>
            </a:endParaRP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xmlns="" id="{D926302B-EF82-4493-AA52-2FC0B8554F42}"/>
              </a:ext>
            </a:extLst>
          </p:cNvPr>
          <p:cNvGrpSpPr/>
          <p:nvPr/>
        </p:nvGrpSpPr>
        <p:grpSpPr>
          <a:xfrm>
            <a:off x="7124270" y="5182835"/>
            <a:ext cx="4428788" cy="800219"/>
            <a:chOff x="6557475" y="1411926"/>
            <a:chExt cx="4507692" cy="800219"/>
          </a:xfrm>
        </p:grpSpPr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xmlns="" id="{4F2F863E-0997-473B-B8F9-8AC6B7FD99C1}"/>
                </a:ext>
              </a:extLst>
            </p:cNvPr>
            <p:cNvSpPr txBox="1"/>
            <p:nvPr/>
          </p:nvSpPr>
          <p:spPr>
            <a:xfrm>
              <a:off x="6557475" y="1750480"/>
              <a:ext cx="450769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itchFamily="34" charset="0"/>
                </a:rPr>
                <a:t>Get a modern PowerPoint  Presentation that is beautifully designed. 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xmlns="" id="{62E492E8-841B-4715-9250-E40BA22F15A3}"/>
                </a:ext>
              </a:extLst>
            </p:cNvPr>
            <p:cNvSpPr txBox="1"/>
            <p:nvPr/>
          </p:nvSpPr>
          <p:spPr>
            <a:xfrm>
              <a:off x="6557475" y="1411926"/>
              <a:ext cx="4507692" cy="369332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r>
                <a:rPr lang="en-US" altLang="ko-KR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itchFamily="34" charset="0"/>
                </a:rPr>
                <a:t>Contents Here</a:t>
              </a:r>
              <a:endParaRPr lang="ko-KR" altLang="en-US" b="1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xmlns="" id="{9372A78B-279E-4D57-ACC1-186AB3B9043B}"/>
              </a:ext>
            </a:extLst>
          </p:cNvPr>
          <p:cNvSpPr txBox="1"/>
          <p:nvPr/>
        </p:nvSpPr>
        <p:spPr>
          <a:xfrm>
            <a:off x="6043724" y="5198225"/>
            <a:ext cx="931720" cy="769441"/>
          </a:xfrm>
          <a:prstGeom prst="rect">
            <a:avLst/>
          </a:prstGeom>
          <a:noFill/>
        </p:spPr>
        <p:txBody>
          <a:bodyPr wrap="square" lIns="108000" rIns="108000" rtlCol="0">
            <a:spAutoFit/>
          </a:bodyPr>
          <a:lstStyle/>
          <a:p>
            <a:pPr algn="ctr"/>
            <a:r>
              <a:rPr lang="en-US" altLang="ko-KR" sz="4400" b="1" dirty="0">
                <a:solidFill>
                  <a:schemeClr val="accent1"/>
                </a:solidFill>
                <a:cs typeface="Arial" pitchFamily="34" charset="0"/>
              </a:rPr>
              <a:t>04</a:t>
            </a:r>
            <a:endParaRPr lang="ko-KR" altLang="en-US" sz="4400" b="1" dirty="0">
              <a:solidFill>
                <a:schemeClr val="accent1"/>
              </a:solidFill>
              <a:cs typeface="Arial" pitchFamily="34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xmlns="" id="{734C86B3-173C-4D0E-AF1E-C44E47E4C75F}"/>
              </a:ext>
            </a:extLst>
          </p:cNvPr>
          <p:cNvSpPr txBox="1"/>
          <p:nvPr/>
        </p:nvSpPr>
        <p:spPr>
          <a:xfrm>
            <a:off x="1455753" y="634249"/>
            <a:ext cx="3704491" cy="175432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altLang="ko-KR" sz="54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rPr>
              <a:t>Agenda</a:t>
            </a:r>
          </a:p>
          <a:p>
            <a:pPr algn="r"/>
            <a:r>
              <a:rPr lang="en-US" sz="54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Style</a:t>
            </a:r>
            <a:endParaRPr lang="ko-KR" altLang="en-US" sz="540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090418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xmlns="" id="{7F1219EC-1491-48FF-A3BA-6B372C52DA0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6393572"/>
              </p:ext>
            </p:extLst>
          </p:nvPr>
        </p:nvGraphicFramePr>
        <p:xfrm>
          <a:off x="904876" y="1762126"/>
          <a:ext cx="5879579" cy="4278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4" name="Group 5">
            <a:extLst>
              <a:ext uri="{FF2B5EF4-FFF2-40B4-BE49-F238E27FC236}">
                <a16:creationId xmlns:a16="http://schemas.microsoft.com/office/drawing/2014/main" xmlns="" id="{0FC1C71F-B3E0-4A31-96FD-5FFEED187BFD}"/>
              </a:ext>
            </a:extLst>
          </p:cNvPr>
          <p:cNvGrpSpPr/>
          <p:nvPr/>
        </p:nvGrpSpPr>
        <p:grpSpPr>
          <a:xfrm>
            <a:off x="7183736" y="1936556"/>
            <a:ext cx="4103390" cy="1333998"/>
            <a:chOff x="994277" y="3861048"/>
            <a:chExt cx="2664296" cy="1333998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xmlns="" id="{5612B48A-56FD-46E0-A1C0-ED8D0206EDAE}"/>
                </a:ext>
              </a:extLst>
            </p:cNvPr>
            <p:cNvSpPr txBox="1"/>
            <p:nvPr/>
          </p:nvSpPr>
          <p:spPr>
            <a:xfrm>
              <a:off x="994277" y="3861048"/>
              <a:ext cx="2656573" cy="307777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Calibri" pitchFamily="34" charset="0"/>
                </a:rPr>
                <a:t>PowerPoint Presentation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Calibri" pitchFamily="34" charset="0"/>
              </a:endParaRP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xmlns="" id="{391345FE-BFFC-4D93-B98B-A1C1F2311794}"/>
                </a:ext>
              </a:extLst>
            </p:cNvPr>
            <p:cNvSpPr txBox="1"/>
            <p:nvPr/>
          </p:nvSpPr>
          <p:spPr>
            <a:xfrm>
              <a:off x="994277" y="4179383"/>
              <a:ext cx="2664296" cy="1015663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  Presentation that is beautifully designed. 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Easy to change colors, photos and Text.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I hope and I believe that this Template will your Time, Money and Reputation.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7" name="Oval 9">
            <a:extLst>
              <a:ext uri="{FF2B5EF4-FFF2-40B4-BE49-F238E27FC236}">
                <a16:creationId xmlns:a16="http://schemas.microsoft.com/office/drawing/2014/main" xmlns="" id="{6DF69706-0B8B-4DD4-89AC-DB53E1816102}"/>
              </a:ext>
            </a:extLst>
          </p:cNvPr>
          <p:cNvSpPr/>
          <p:nvPr/>
        </p:nvSpPr>
        <p:spPr>
          <a:xfrm>
            <a:off x="7183735" y="3544126"/>
            <a:ext cx="486416" cy="486416"/>
          </a:xfrm>
          <a:prstGeom prst="ellipse">
            <a:avLst/>
          </a:prstGeom>
          <a:solidFill>
            <a:schemeClr val="accent4"/>
          </a:solidFill>
          <a:ln w="12700">
            <a:noFill/>
          </a:ln>
          <a:effectLst>
            <a:glow rad="76200">
              <a:schemeClr val="bg1">
                <a:alpha val="13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7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D9C698CC-283D-4339-AF19-2EF36E2B1F23}"/>
              </a:ext>
            </a:extLst>
          </p:cNvPr>
          <p:cNvSpPr txBox="1"/>
          <p:nvPr/>
        </p:nvSpPr>
        <p:spPr>
          <a:xfrm>
            <a:off x="7750920" y="3464170"/>
            <a:ext cx="37076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Get a modern PowerPoint  Presentation that is beautifully designed. 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Easy to change colors, photos and Text.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9" name="Oval 12">
            <a:extLst>
              <a:ext uri="{FF2B5EF4-FFF2-40B4-BE49-F238E27FC236}">
                <a16:creationId xmlns:a16="http://schemas.microsoft.com/office/drawing/2014/main" xmlns="" id="{375E2580-9F8D-4299-9A75-1315F6F22835}"/>
              </a:ext>
            </a:extLst>
          </p:cNvPr>
          <p:cNvSpPr/>
          <p:nvPr/>
        </p:nvSpPr>
        <p:spPr>
          <a:xfrm>
            <a:off x="7183735" y="4187426"/>
            <a:ext cx="486416" cy="486416"/>
          </a:xfrm>
          <a:prstGeom prst="ellipse">
            <a:avLst/>
          </a:prstGeom>
          <a:solidFill>
            <a:schemeClr val="accent3"/>
          </a:solidFill>
          <a:ln w="12700">
            <a:noFill/>
          </a:ln>
          <a:effectLst>
            <a:glow rad="76200">
              <a:schemeClr val="bg1">
                <a:alpha val="13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7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B71558A2-1698-47DD-9BD3-85201E8A21E9}"/>
              </a:ext>
            </a:extLst>
          </p:cNvPr>
          <p:cNvSpPr txBox="1"/>
          <p:nvPr/>
        </p:nvSpPr>
        <p:spPr>
          <a:xfrm>
            <a:off x="7750920" y="4107470"/>
            <a:ext cx="37076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Get a modern PowerPoint  Presentation that is beautifully designed. 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Easy to change colors, photos and Text.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11" name="Oval 15">
            <a:extLst>
              <a:ext uri="{FF2B5EF4-FFF2-40B4-BE49-F238E27FC236}">
                <a16:creationId xmlns:a16="http://schemas.microsoft.com/office/drawing/2014/main" xmlns="" id="{1A6B10DC-FC47-4489-9E68-6C1A62451DF3}"/>
              </a:ext>
            </a:extLst>
          </p:cNvPr>
          <p:cNvSpPr/>
          <p:nvPr/>
        </p:nvSpPr>
        <p:spPr>
          <a:xfrm>
            <a:off x="7183735" y="4830726"/>
            <a:ext cx="486416" cy="486416"/>
          </a:xfrm>
          <a:prstGeom prst="ellipse">
            <a:avLst/>
          </a:prstGeom>
          <a:solidFill>
            <a:schemeClr val="accent2"/>
          </a:solidFill>
          <a:ln w="12700">
            <a:noFill/>
          </a:ln>
          <a:effectLst>
            <a:glow rad="76200">
              <a:schemeClr val="bg1">
                <a:alpha val="13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7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F582D568-F102-473C-8FAE-B1363707715D}"/>
              </a:ext>
            </a:extLst>
          </p:cNvPr>
          <p:cNvSpPr txBox="1"/>
          <p:nvPr/>
        </p:nvSpPr>
        <p:spPr>
          <a:xfrm>
            <a:off x="7750920" y="4750770"/>
            <a:ext cx="37076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Get a modern PowerPoint  Presentation that is beautifully designed. 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Easy to change colors, photos and Text.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13" name="Oval 18">
            <a:extLst>
              <a:ext uri="{FF2B5EF4-FFF2-40B4-BE49-F238E27FC236}">
                <a16:creationId xmlns:a16="http://schemas.microsoft.com/office/drawing/2014/main" xmlns="" id="{7B7697A4-E040-4C51-8A9E-BCCB8354ED6A}"/>
              </a:ext>
            </a:extLst>
          </p:cNvPr>
          <p:cNvSpPr/>
          <p:nvPr/>
        </p:nvSpPr>
        <p:spPr>
          <a:xfrm>
            <a:off x="7183735" y="5474026"/>
            <a:ext cx="486416" cy="486416"/>
          </a:xfrm>
          <a:prstGeom prst="ellipse">
            <a:avLst/>
          </a:prstGeom>
          <a:solidFill>
            <a:schemeClr val="accent1"/>
          </a:solidFill>
          <a:ln w="12700">
            <a:noFill/>
          </a:ln>
          <a:effectLst>
            <a:glow rad="76200">
              <a:schemeClr val="bg1">
                <a:alpha val="13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7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EDA581B5-FA47-4968-84DC-1FE30FB56910}"/>
              </a:ext>
            </a:extLst>
          </p:cNvPr>
          <p:cNvSpPr txBox="1"/>
          <p:nvPr/>
        </p:nvSpPr>
        <p:spPr>
          <a:xfrm>
            <a:off x="7750920" y="5394070"/>
            <a:ext cx="37076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Get a modern PowerPoint  Presentation that is beautifully designed. 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Easy to change colors, photos and Text.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15" name="Rectangle 130">
            <a:extLst>
              <a:ext uri="{FF2B5EF4-FFF2-40B4-BE49-F238E27FC236}">
                <a16:creationId xmlns:a16="http://schemas.microsoft.com/office/drawing/2014/main" xmlns="" id="{9B5F8AE8-5AF9-45FE-AA97-A8C30D0A505E}"/>
              </a:ext>
            </a:extLst>
          </p:cNvPr>
          <p:cNvSpPr/>
          <p:nvPr/>
        </p:nvSpPr>
        <p:spPr>
          <a:xfrm>
            <a:off x="7306075" y="4954479"/>
            <a:ext cx="243255" cy="244359"/>
          </a:xfrm>
          <a:custGeom>
            <a:avLst/>
            <a:gdLst/>
            <a:ahLst/>
            <a:cxnLst/>
            <a:rect l="l" t="t" r="r" b="b"/>
            <a:pathLst>
              <a:path w="371900" h="373588">
                <a:moveTo>
                  <a:pt x="297080" y="129105"/>
                </a:moveTo>
                <a:lnTo>
                  <a:pt x="284273" y="219737"/>
                </a:lnTo>
                <a:lnTo>
                  <a:pt x="305496" y="219737"/>
                </a:lnTo>
                <a:lnTo>
                  <a:pt x="333001" y="129105"/>
                </a:lnTo>
                <a:close/>
                <a:moveTo>
                  <a:pt x="228265" y="129105"/>
                </a:moveTo>
                <a:lnTo>
                  <a:pt x="228265" y="219737"/>
                </a:lnTo>
                <a:lnTo>
                  <a:pt x="250807" y="219737"/>
                </a:lnTo>
                <a:lnTo>
                  <a:pt x="263614" y="129105"/>
                </a:lnTo>
                <a:close/>
                <a:moveTo>
                  <a:pt x="157021" y="129105"/>
                </a:moveTo>
                <a:lnTo>
                  <a:pt x="175826" y="219737"/>
                </a:lnTo>
                <a:lnTo>
                  <a:pt x="195129" y="219737"/>
                </a:lnTo>
                <a:lnTo>
                  <a:pt x="195129" y="129105"/>
                </a:lnTo>
                <a:close/>
                <a:moveTo>
                  <a:pt x="93087" y="129105"/>
                </a:moveTo>
                <a:lnTo>
                  <a:pt x="117372" y="219737"/>
                </a:lnTo>
                <a:lnTo>
                  <a:pt x="141984" y="219737"/>
                </a:lnTo>
                <a:lnTo>
                  <a:pt x="123179" y="129105"/>
                </a:lnTo>
                <a:close/>
                <a:moveTo>
                  <a:pt x="58494" y="0"/>
                </a:moveTo>
                <a:lnTo>
                  <a:pt x="84208" y="95969"/>
                </a:lnTo>
                <a:lnTo>
                  <a:pt x="354346" y="95969"/>
                </a:lnTo>
                <a:lnTo>
                  <a:pt x="354346" y="97437"/>
                </a:lnTo>
                <a:cubicBezTo>
                  <a:pt x="356087" y="96136"/>
                  <a:pt x="357928" y="96353"/>
                  <a:pt x="359747" y="96905"/>
                </a:cubicBezTo>
                <a:lnTo>
                  <a:pt x="360371" y="97095"/>
                </a:lnTo>
                <a:cubicBezTo>
                  <a:pt x="368954" y="99700"/>
                  <a:pt x="373801" y="108770"/>
                  <a:pt x="371196" y="117354"/>
                </a:cubicBezTo>
                <a:lnTo>
                  <a:pt x="333339" y="242097"/>
                </a:lnTo>
                <a:cubicBezTo>
                  <a:pt x="331591" y="247858"/>
                  <a:pt x="326929" y="251935"/>
                  <a:pt x="321206" y="252122"/>
                </a:cubicBezTo>
                <a:lnTo>
                  <a:pt x="321206" y="252873"/>
                </a:lnTo>
                <a:lnTo>
                  <a:pt x="313576" y="252873"/>
                </a:lnTo>
                <a:cubicBezTo>
                  <a:pt x="313378" y="253010"/>
                  <a:pt x="313229" y="252967"/>
                  <a:pt x="313080" y="252922"/>
                </a:cubicBezTo>
                <a:lnTo>
                  <a:pt x="312919" y="252873"/>
                </a:lnTo>
                <a:lnTo>
                  <a:pt x="126251" y="252873"/>
                </a:lnTo>
                <a:lnTo>
                  <a:pt x="133971" y="281687"/>
                </a:lnTo>
                <a:lnTo>
                  <a:pt x="321075" y="281687"/>
                </a:lnTo>
                <a:lnTo>
                  <a:pt x="321075" y="314823"/>
                </a:lnTo>
                <a:lnTo>
                  <a:pt x="318480" y="314823"/>
                </a:lnTo>
                <a:cubicBezTo>
                  <a:pt x="329614" y="318311"/>
                  <a:pt x="336414" y="328969"/>
                  <a:pt x="336414" y="341215"/>
                </a:cubicBezTo>
                <a:cubicBezTo>
                  <a:pt x="336414" y="359094"/>
                  <a:pt x="321920" y="373588"/>
                  <a:pt x="304041" y="373588"/>
                </a:cubicBezTo>
                <a:cubicBezTo>
                  <a:pt x="286162" y="373588"/>
                  <a:pt x="271668" y="359094"/>
                  <a:pt x="271668" y="341215"/>
                </a:cubicBezTo>
                <a:cubicBezTo>
                  <a:pt x="271668" y="328969"/>
                  <a:pt x="278468" y="318311"/>
                  <a:pt x="289602" y="314823"/>
                </a:cubicBezTo>
                <a:lnTo>
                  <a:pt x="142850" y="314823"/>
                </a:lnTo>
                <a:lnTo>
                  <a:pt x="143397" y="316865"/>
                </a:lnTo>
                <a:cubicBezTo>
                  <a:pt x="151629" y="321811"/>
                  <a:pt x="156401" y="330956"/>
                  <a:pt x="156401" y="341215"/>
                </a:cubicBezTo>
                <a:cubicBezTo>
                  <a:pt x="156401" y="359094"/>
                  <a:pt x="141907" y="373588"/>
                  <a:pt x="124028" y="373588"/>
                </a:cubicBezTo>
                <a:cubicBezTo>
                  <a:pt x="106149" y="373588"/>
                  <a:pt x="91655" y="359094"/>
                  <a:pt x="91655" y="341215"/>
                </a:cubicBezTo>
                <a:cubicBezTo>
                  <a:pt x="91655" y="329356"/>
                  <a:pt x="98032" y="318986"/>
                  <a:pt x="108649" y="315212"/>
                </a:cubicBezTo>
                <a:lnTo>
                  <a:pt x="33542" y="34909"/>
                </a:lnTo>
                <a:lnTo>
                  <a:pt x="0" y="34909"/>
                </a:lnTo>
                <a:lnTo>
                  <a:pt x="0" y="1773"/>
                </a:lnTo>
                <a:lnTo>
                  <a:pt x="51879" y="177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6" name="Rectangle 9">
            <a:extLst>
              <a:ext uri="{FF2B5EF4-FFF2-40B4-BE49-F238E27FC236}">
                <a16:creationId xmlns:a16="http://schemas.microsoft.com/office/drawing/2014/main" xmlns="" id="{5FD9789B-19D2-48EB-AF6E-DDB5A0B34B56}"/>
              </a:ext>
            </a:extLst>
          </p:cNvPr>
          <p:cNvSpPr/>
          <p:nvPr/>
        </p:nvSpPr>
        <p:spPr>
          <a:xfrm>
            <a:off x="7304724" y="4301602"/>
            <a:ext cx="256932" cy="256515"/>
          </a:xfrm>
          <a:custGeom>
            <a:avLst/>
            <a:gdLst/>
            <a:ahLst/>
            <a:cxnLst/>
            <a:rect l="l" t="t" r="r" b="b"/>
            <a:pathLst>
              <a:path w="3228210" h="3222968">
                <a:moveTo>
                  <a:pt x="1619999" y="642446"/>
                </a:moveTo>
                <a:lnTo>
                  <a:pt x="2664115" y="1686562"/>
                </a:lnTo>
                <a:lnTo>
                  <a:pt x="2664116" y="1686562"/>
                </a:lnTo>
                <a:lnTo>
                  <a:pt x="2664116" y="3222968"/>
                </a:lnTo>
                <a:lnTo>
                  <a:pt x="2015013" y="3222968"/>
                </a:lnTo>
                <a:lnTo>
                  <a:pt x="2015013" y="2511495"/>
                </a:lnTo>
                <a:cubicBezTo>
                  <a:pt x="2015013" y="2399422"/>
                  <a:pt x="1924159" y="2308568"/>
                  <a:pt x="1812086" y="2308568"/>
                </a:cubicBezTo>
                <a:lnTo>
                  <a:pt x="1427912" y="2308568"/>
                </a:lnTo>
                <a:cubicBezTo>
                  <a:pt x="1315839" y="2308568"/>
                  <a:pt x="1224985" y="2399422"/>
                  <a:pt x="1224985" y="2511495"/>
                </a:cubicBezTo>
                <a:lnTo>
                  <a:pt x="1224985" y="3222968"/>
                </a:lnTo>
                <a:lnTo>
                  <a:pt x="575882" y="3222968"/>
                </a:lnTo>
                <a:lnTo>
                  <a:pt x="575882" y="1686562"/>
                </a:lnTo>
                <a:lnTo>
                  <a:pt x="575884" y="1686562"/>
                </a:lnTo>
                <a:close/>
                <a:moveTo>
                  <a:pt x="509997" y="122689"/>
                </a:moveTo>
                <a:lnTo>
                  <a:pt x="942045" y="122689"/>
                </a:lnTo>
                <a:lnTo>
                  <a:pt x="942045" y="542556"/>
                </a:lnTo>
                <a:lnTo>
                  <a:pt x="509997" y="974604"/>
                </a:lnTo>
                <a:close/>
                <a:moveTo>
                  <a:pt x="1620001" y="7099"/>
                </a:moveTo>
                <a:lnTo>
                  <a:pt x="3228210" y="1686560"/>
                </a:lnTo>
                <a:lnTo>
                  <a:pt x="2900441" y="1686560"/>
                </a:lnTo>
                <a:lnTo>
                  <a:pt x="1620001" y="349390"/>
                </a:lnTo>
                <a:close/>
                <a:moveTo>
                  <a:pt x="1619999" y="0"/>
                </a:moveTo>
                <a:lnTo>
                  <a:pt x="1619999" y="342291"/>
                </a:lnTo>
                <a:lnTo>
                  <a:pt x="330172" y="1679462"/>
                </a:lnTo>
                <a:lnTo>
                  <a:pt x="0" y="167946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17" name="Freeform 18">
            <a:extLst>
              <a:ext uri="{FF2B5EF4-FFF2-40B4-BE49-F238E27FC236}">
                <a16:creationId xmlns:a16="http://schemas.microsoft.com/office/drawing/2014/main" xmlns="" id="{5993EE95-3135-4A53-A936-43E747314A73}"/>
              </a:ext>
            </a:extLst>
          </p:cNvPr>
          <p:cNvSpPr/>
          <p:nvPr/>
        </p:nvSpPr>
        <p:spPr>
          <a:xfrm>
            <a:off x="7285442" y="5583888"/>
            <a:ext cx="295396" cy="238406"/>
          </a:xfrm>
          <a:custGeom>
            <a:avLst/>
            <a:gdLst/>
            <a:ahLst/>
            <a:cxnLst/>
            <a:rect l="l" t="t" r="r" b="b"/>
            <a:pathLst>
              <a:path w="3307788" h="2669631">
                <a:moveTo>
                  <a:pt x="2793832" y="1478391"/>
                </a:moveTo>
                <a:cubicBezTo>
                  <a:pt x="2772990" y="1635402"/>
                  <a:pt x="2717678" y="1784517"/>
                  <a:pt x="2633007" y="1915952"/>
                </a:cubicBezTo>
                <a:cubicBezTo>
                  <a:pt x="2695386" y="1951862"/>
                  <a:pt x="2772768" y="1955673"/>
                  <a:pt x="2841607" y="1924185"/>
                </a:cubicBezTo>
                <a:cubicBezTo>
                  <a:pt x="2943442" y="1877605"/>
                  <a:pt x="2999062" y="1766364"/>
                  <a:pt x="2975226" y="1656948"/>
                </a:cubicBezTo>
                <a:cubicBezTo>
                  <a:pt x="2955176" y="1564911"/>
                  <a:pt x="2883463" y="1495086"/>
                  <a:pt x="2793832" y="1478391"/>
                </a:cubicBezTo>
                <a:close/>
                <a:moveTo>
                  <a:pt x="2807611" y="1247700"/>
                </a:moveTo>
                <a:lnTo>
                  <a:pt x="2807472" y="1256060"/>
                </a:lnTo>
                <a:cubicBezTo>
                  <a:pt x="2994195" y="1281771"/>
                  <a:pt x="3148201" y="1421768"/>
                  <a:pt x="3189276" y="1610317"/>
                </a:cubicBezTo>
                <a:cubicBezTo>
                  <a:pt x="3235041" y="1820393"/>
                  <a:pt x="3128252" y="2033972"/>
                  <a:pt x="2932732" y="2123406"/>
                </a:cubicBezTo>
                <a:cubicBezTo>
                  <a:pt x="2789297" y="2189015"/>
                  <a:pt x="2626543" y="2174805"/>
                  <a:pt x="2499470" y="2094044"/>
                </a:cubicBezTo>
                <a:cubicBezTo>
                  <a:pt x="2427194" y="2172627"/>
                  <a:pt x="2343030" y="2241391"/>
                  <a:pt x="2248861" y="2297980"/>
                </a:cubicBezTo>
                <a:cubicBezTo>
                  <a:pt x="2178351" y="2340352"/>
                  <a:pt x="2104446" y="2374567"/>
                  <a:pt x="2027600" y="2398134"/>
                </a:cubicBezTo>
                <a:lnTo>
                  <a:pt x="3307788" y="2397615"/>
                </a:lnTo>
                <a:cubicBezTo>
                  <a:pt x="3265361" y="2549905"/>
                  <a:pt x="2537441" y="2669620"/>
                  <a:pt x="1653814" y="2669631"/>
                </a:cubicBezTo>
                <a:cubicBezTo>
                  <a:pt x="773102" y="2669642"/>
                  <a:pt x="46417" y="2550707"/>
                  <a:pt x="0" y="2398955"/>
                </a:cubicBezTo>
                <a:lnTo>
                  <a:pt x="1280678" y="2398436"/>
                </a:lnTo>
                <a:cubicBezTo>
                  <a:pt x="1203764" y="2374915"/>
                  <a:pt x="1129786" y="2340732"/>
                  <a:pt x="1059201" y="2298380"/>
                </a:cubicBezTo>
                <a:cubicBezTo>
                  <a:pt x="693039" y="2078675"/>
                  <a:pt x="477900" y="1674935"/>
                  <a:pt x="499745" y="1248476"/>
                </a:cubicBezTo>
                <a:close/>
                <a:moveTo>
                  <a:pt x="1331611" y="201752"/>
                </a:moveTo>
                <a:cubicBezTo>
                  <a:pt x="1206335" y="290902"/>
                  <a:pt x="1124761" y="308382"/>
                  <a:pt x="1132336" y="435988"/>
                </a:cubicBezTo>
                <a:cubicBezTo>
                  <a:pt x="1160888" y="640507"/>
                  <a:pt x="1527973" y="617783"/>
                  <a:pt x="1498839" y="840365"/>
                </a:cubicBezTo>
                <a:cubicBezTo>
                  <a:pt x="1455138" y="960979"/>
                  <a:pt x="1395705" y="987199"/>
                  <a:pt x="1213910" y="1052459"/>
                </a:cubicBezTo>
                <a:cubicBezTo>
                  <a:pt x="1331028" y="972050"/>
                  <a:pt x="1364241" y="921357"/>
                  <a:pt x="1360745" y="809484"/>
                </a:cubicBezTo>
                <a:cubicBezTo>
                  <a:pt x="1360746" y="646916"/>
                  <a:pt x="1111360" y="626523"/>
                  <a:pt x="1020462" y="495421"/>
                </a:cubicBezTo>
                <a:cubicBezTo>
                  <a:pt x="941218" y="374224"/>
                  <a:pt x="1061250" y="280996"/>
                  <a:pt x="1331611" y="201752"/>
                </a:cubicBezTo>
                <a:close/>
                <a:moveTo>
                  <a:pt x="2164365" y="80223"/>
                </a:moveTo>
                <a:cubicBezTo>
                  <a:pt x="2021192" y="182108"/>
                  <a:pt x="1927964" y="202086"/>
                  <a:pt x="1936621" y="347922"/>
                </a:cubicBezTo>
                <a:cubicBezTo>
                  <a:pt x="1969252" y="581657"/>
                  <a:pt x="2388778" y="555687"/>
                  <a:pt x="2355482" y="810066"/>
                </a:cubicBezTo>
                <a:cubicBezTo>
                  <a:pt x="2305538" y="947910"/>
                  <a:pt x="2237615" y="977876"/>
                  <a:pt x="2029849" y="1052459"/>
                </a:cubicBezTo>
                <a:cubicBezTo>
                  <a:pt x="2163698" y="960563"/>
                  <a:pt x="2201656" y="902628"/>
                  <a:pt x="2197660" y="774773"/>
                </a:cubicBezTo>
                <a:cubicBezTo>
                  <a:pt x="2197661" y="588982"/>
                  <a:pt x="1912649" y="565676"/>
                  <a:pt x="1808765" y="415844"/>
                </a:cubicBezTo>
                <a:cubicBezTo>
                  <a:pt x="1718201" y="277334"/>
                  <a:pt x="1855380" y="170787"/>
                  <a:pt x="2164365" y="80223"/>
                </a:cubicBezTo>
                <a:close/>
                <a:moveTo>
                  <a:pt x="1754169" y="0"/>
                </a:moveTo>
                <a:cubicBezTo>
                  <a:pt x="1583512" y="121444"/>
                  <a:pt x="1472387" y="145257"/>
                  <a:pt x="1482706" y="319088"/>
                </a:cubicBezTo>
                <a:cubicBezTo>
                  <a:pt x="1521601" y="597693"/>
                  <a:pt x="2021663" y="566738"/>
                  <a:pt x="1981975" y="869950"/>
                </a:cubicBezTo>
                <a:cubicBezTo>
                  <a:pt x="1922443" y="1034256"/>
                  <a:pt x="1841481" y="1069974"/>
                  <a:pt x="1593831" y="1158875"/>
                </a:cubicBezTo>
                <a:cubicBezTo>
                  <a:pt x="1753374" y="1049338"/>
                  <a:pt x="1798619" y="980281"/>
                  <a:pt x="1793856" y="827882"/>
                </a:cubicBezTo>
                <a:cubicBezTo>
                  <a:pt x="1793857" y="606424"/>
                  <a:pt x="1454132" y="578644"/>
                  <a:pt x="1330306" y="400050"/>
                </a:cubicBezTo>
                <a:cubicBezTo>
                  <a:pt x="1222356" y="234950"/>
                  <a:pt x="1385869" y="107950"/>
                  <a:pt x="1754169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18" name="Round Same Side Corner Rectangle 36">
            <a:extLst>
              <a:ext uri="{FF2B5EF4-FFF2-40B4-BE49-F238E27FC236}">
                <a16:creationId xmlns:a16="http://schemas.microsoft.com/office/drawing/2014/main" xmlns="" id="{258699D7-C996-497A-B08E-DC1E5E87EFAB}"/>
              </a:ext>
            </a:extLst>
          </p:cNvPr>
          <p:cNvSpPr>
            <a:spLocks noChangeAspect="1"/>
          </p:cNvSpPr>
          <p:nvPr/>
        </p:nvSpPr>
        <p:spPr>
          <a:xfrm>
            <a:off x="7301162" y="3683276"/>
            <a:ext cx="273669" cy="216367"/>
          </a:xfrm>
          <a:custGeom>
            <a:avLst/>
            <a:gdLst/>
            <a:ahLst/>
            <a:cxnLst/>
            <a:rect l="l" t="t" r="r" b="b"/>
            <a:pathLst>
              <a:path w="3219104" h="2545072">
                <a:moveTo>
                  <a:pt x="2779672" y="457200"/>
                </a:moveTo>
                <a:lnTo>
                  <a:pt x="2975888" y="457200"/>
                </a:lnTo>
                <a:cubicBezTo>
                  <a:pt x="3110212" y="457200"/>
                  <a:pt x="3219104" y="566092"/>
                  <a:pt x="3219104" y="700416"/>
                </a:cubicBezTo>
                <a:lnTo>
                  <a:pt x="3219104" y="2301856"/>
                </a:lnTo>
                <a:cubicBezTo>
                  <a:pt x="3219104" y="2436180"/>
                  <a:pt x="3110212" y="2545072"/>
                  <a:pt x="2975888" y="2545072"/>
                </a:cubicBezTo>
                <a:lnTo>
                  <a:pt x="2779672" y="2545072"/>
                </a:lnTo>
                <a:close/>
                <a:moveTo>
                  <a:pt x="243216" y="457200"/>
                </a:moveTo>
                <a:lnTo>
                  <a:pt x="439432" y="457200"/>
                </a:lnTo>
                <a:lnTo>
                  <a:pt x="439432" y="2545072"/>
                </a:lnTo>
                <a:lnTo>
                  <a:pt x="243216" y="2545072"/>
                </a:lnTo>
                <a:cubicBezTo>
                  <a:pt x="108892" y="2545072"/>
                  <a:pt x="0" y="2436180"/>
                  <a:pt x="0" y="2301856"/>
                </a:cubicBezTo>
                <a:lnTo>
                  <a:pt x="0" y="700416"/>
                </a:lnTo>
                <a:cubicBezTo>
                  <a:pt x="0" y="566092"/>
                  <a:pt x="108892" y="457200"/>
                  <a:pt x="243216" y="457200"/>
                </a:cubicBezTo>
                <a:close/>
                <a:moveTo>
                  <a:pt x="1428476" y="174246"/>
                </a:moveTo>
                <a:cubicBezTo>
                  <a:pt x="1372210" y="174246"/>
                  <a:pt x="1326598" y="219858"/>
                  <a:pt x="1326598" y="276124"/>
                </a:cubicBezTo>
                <a:lnTo>
                  <a:pt x="1326598" y="457200"/>
                </a:lnTo>
                <a:lnTo>
                  <a:pt x="1892506" y="457200"/>
                </a:lnTo>
                <a:lnTo>
                  <a:pt x="1892506" y="276124"/>
                </a:lnTo>
                <a:cubicBezTo>
                  <a:pt x="1892506" y="219858"/>
                  <a:pt x="1846894" y="174246"/>
                  <a:pt x="1790628" y="174246"/>
                </a:cubicBezTo>
                <a:close/>
                <a:moveTo>
                  <a:pt x="1285704" y="0"/>
                </a:moveTo>
                <a:lnTo>
                  <a:pt x="1933400" y="0"/>
                </a:lnTo>
                <a:cubicBezTo>
                  <a:pt x="2007048" y="0"/>
                  <a:pt x="2066752" y="59704"/>
                  <a:pt x="2066752" y="133352"/>
                </a:cubicBezTo>
                <a:lnTo>
                  <a:pt x="2066752" y="457200"/>
                </a:lnTo>
                <a:lnTo>
                  <a:pt x="2599672" y="457200"/>
                </a:lnTo>
                <a:lnTo>
                  <a:pt x="2599672" y="2545072"/>
                </a:lnTo>
                <a:lnTo>
                  <a:pt x="619432" y="2545072"/>
                </a:lnTo>
                <a:lnTo>
                  <a:pt x="619432" y="457200"/>
                </a:lnTo>
                <a:lnTo>
                  <a:pt x="1152352" y="457200"/>
                </a:lnTo>
                <a:lnTo>
                  <a:pt x="1152352" y="133352"/>
                </a:lnTo>
                <a:cubicBezTo>
                  <a:pt x="1152352" y="59704"/>
                  <a:pt x="1212056" y="0"/>
                  <a:pt x="128570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54701237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xmlns="" id="{C6C659CD-F60A-44EF-AD2E-B40078E9332F}"/>
              </a:ext>
            </a:extLst>
          </p:cNvPr>
          <p:cNvGrpSpPr/>
          <p:nvPr/>
        </p:nvGrpSpPr>
        <p:grpSpPr>
          <a:xfrm>
            <a:off x="5138963" y="2890327"/>
            <a:ext cx="758913" cy="1077346"/>
            <a:chOff x="3805328" y="4061908"/>
            <a:chExt cx="310118" cy="440241"/>
          </a:xfrm>
        </p:grpSpPr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xmlns="" id="{26D4DB53-3B6C-467D-95CD-3999AF487E9D}"/>
                </a:ext>
              </a:extLst>
            </p:cNvPr>
            <p:cNvSpPr/>
            <p:nvPr/>
          </p:nvSpPr>
          <p:spPr>
            <a:xfrm>
              <a:off x="3805328" y="4199702"/>
              <a:ext cx="308525" cy="301890"/>
            </a:xfrm>
            <a:custGeom>
              <a:avLst/>
              <a:gdLst>
                <a:gd name="connsiteX0" fmla="*/ 309455 w 308524"/>
                <a:gd name="connsiteY0" fmla="*/ 104725 h 301889"/>
                <a:gd name="connsiteX1" fmla="*/ 242110 w 308524"/>
                <a:gd name="connsiteY1" fmla="*/ 20793 h 301889"/>
                <a:gd name="connsiteX2" fmla="*/ 236138 w 308524"/>
                <a:gd name="connsiteY2" fmla="*/ 16812 h 301889"/>
                <a:gd name="connsiteX3" fmla="*/ 170784 w 308524"/>
                <a:gd name="connsiteY3" fmla="*/ 2215 h 301889"/>
                <a:gd name="connsiteX4" fmla="*/ 143913 w 308524"/>
                <a:gd name="connsiteY4" fmla="*/ 225 h 301889"/>
                <a:gd name="connsiteX5" fmla="*/ 74246 w 308524"/>
                <a:gd name="connsiteY5" fmla="*/ 11504 h 301889"/>
                <a:gd name="connsiteX6" fmla="*/ 14863 w 308524"/>
                <a:gd name="connsiteY6" fmla="*/ 58612 h 301889"/>
                <a:gd name="connsiteX7" fmla="*/ 598 w 308524"/>
                <a:gd name="connsiteY7" fmla="*/ 111028 h 301889"/>
                <a:gd name="connsiteX8" fmla="*/ 25811 w 308524"/>
                <a:gd name="connsiteY8" fmla="*/ 228467 h 301889"/>
                <a:gd name="connsiteX9" fmla="*/ 74577 w 308524"/>
                <a:gd name="connsiteY9" fmla="*/ 280551 h 301889"/>
                <a:gd name="connsiteX10" fmla="*/ 137609 w 308524"/>
                <a:gd name="connsiteY10" fmla="*/ 303774 h 301889"/>
                <a:gd name="connsiteX11" fmla="*/ 166803 w 308524"/>
                <a:gd name="connsiteY11" fmla="*/ 303774 h 301889"/>
                <a:gd name="connsiteX12" fmla="*/ 167135 w 308524"/>
                <a:gd name="connsiteY12" fmla="*/ 303442 h 301889"/>
                <a:gd name="connsiteX13" fmla="*/ 166803 w 308524"/>
                <a:gd name="connsiteY13" fmla="*/ 303774 h 301889"/>
                <a:gd name="connsiteX14" fmla="*/ 172443 w 308524"/>
                <a:gd name="connsiteY14" fmla="*/ 303774 h 301889"/>
                <a:gd name="connsiteX15" fmla="*/ 232157 w 308524"/>
                <a:gd name="connsiteY15" fmla="*/ 284201 h 301889"/>
                <a:gd name="connsiteX16" fmla="*/ 300166 w 308524"/>
                <a:gd name="connsiteY16" fmla="*/ 199937 h 301889"/>
                <a:gd name="connsiteX17" fmla="*/ 310781 w 308524"/>
                <a:gd name="connsiteY17" fmla="*/ 150506 h 301889"/>
                <a:gd name="connsiteX18" fmla="*/ 309455 w 308524"/>
                <a:gd name="connsiteY18" fmla="*/ 104725 h 301889"/>
                <a:gd name="connsiteX19" fmla="*/ 168462 w 308524"/>
                <a:gd name="connsiteY19" fmla="*/ 301783 h 301889"/>
                <a:gd name="connsiteX20" fmla="*/ 168462 w 308524"/>
                <a:gd name="connsiteY20" fmla="*/ 301783 h 301889"/>
                <a:gd name="connsiteX21" fmla="*/ 168462 w 308524"/>
                <a:gd name="connsiteY21" fmla="*/ 301783 h 301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08524" h="301889">
                  <a:moveTo>
                    <a:pt x="309455" y="104725"/>
                  </a:moveTo>
                  <a:cubicBezTo>
                    <a:pt x="301493" y="64916"/>
                    <a:pt x="278270" y="37712"/>
                    <a:pt x="242110" y="20793"/>
                  </a:cubicBezTo>
                  <a:cubicBezTo>
                    <a:pt x="240783" y="18803"/>
                    <a:pt x="238461" y="17476"/>
                    <a:pt x="236138" y="16812"/>
                  </a:cubicBezTo>
                  <a:cubicBezTo>
                    <a:pt x="215238" y="7855"/>
                    <a:pt x="193675" y="1552"/>
                    <a:pt x="170784" y="2215"/>
                  </a:cubicBezTo>
                  <a:cubicBezTo>
                    <a:pt x="161827" y="3874"/>
                    <a:pt x="148225" y="225"/>
                    <a:pt x="143913" y="225"/>
                  </a:cubicBezTo>
                  <a:cubicBezTo>
                    <a:pt x="120027" y="-1102"/>
                    <a:pt x="96805" y="3542"/>
                    <a:pt x="74246" y="11504"/>
                  </a:cubicBezTo>
                  <a:cubicBezTo>
                    <a:pt x="49033" y="20462"/>
                    <a:pt x="29460" y="36385"/>
                    <a:pt x="14863" y="58612"/>
                  </a:cubicBezTo>
                  <a:cubicBezTo>
                    <a:pt x="4247" y="74536"/>
                    <a:pt x="1593" y="92451"/>
                    <a:pt x="598" y="111028"/>
                  </a:cubicBezTo>
                  <a:cubicBezTo>
                    <a:pt x="-1724" y="152497"/>
                    <a:pt x="1925" y="192638"/>
                    <a:pt x="25811" y="228467"/>
                  </a:cubicBezTo>
                  <a:cubicBezTo>
                    <a:pt x="39412" y="248704"/>
                    <a:pt x="54673" y="266286"/>
                    <a:pt x="74577" y="280551"/>
                  </a:cubicBezTo>
                  <a:cubicBezTo>
                    <a:pt x="93819" y="293821"/>
                    <a:pt x="114387" y="302447"/>
                    <a:pt x="137609" y="303774"/>
                  </a:cubicBezTo>
                  <a:cubicBezTo>
                    <a:pt x="147230" y="303774"/>
                    <a:pt x="157183" y="303774"/>
                    <a:pt x="166803" y="303774"/>
                  </a:cubicBezTo>
                  <a:cubicBezTo>
                    <a:pt x="166803" y="303774"/>
                    <a:pt x="166803" y="303442"/>
                    <a:pt x="167135" y="303442"/>
                  </a:cubicBezTo>
                  <a:cubicBezTo>
                    <a:pt x="167135" y="303442"/>
                    <a:pt x="167135" y="303774"/>
                    <a:pt x="166803" y="303774"/>
                  </a:cubicBezTo>
                  <a:cubicBezTo>
                    <a:pt x="168794" y="303774"/>
                    <a:pt x="170452" y="303774"/>
                    <a:pt x="172443" y="303774"/>
                  </a:cubicBezTo>
                  <a:cubicBezTo>
                    <a:pt x="194006" y="302115"/>
                    <a:pt x="214243" y="296807"/>
                    <a:pt x="232157" y="284201"/>
                  </a:cubicBezTo>
                  <a:cubicBezTo>
                    <a:pt x="262678" y="262637"/>
                    <a:pt x="284905" y="234107"/>
                    <a:pt x="300166" y="199937"/>
                  </a:cubicBezTo>
                  <a:cubicBezTo>
                    <a:pt x="307132" y="184013"/>
                    <a:pt x="307796" y="167094"/>
                    <a:pt x="310781" y="150506"/>
                  </a:cubicBezTo>
                  <a:cubicBezTo>
                    <a:pt x="311445" y="136573"/>
                    <a:pt x="309786" y="106384"/>
                    <a:pt x="309455" y="104725"/>
                  </a:cubicBezTo>
                  <a:close/>
                  <a:moveTo>
                    <a:pt x="168462" y="301783"/>
                  </a:moveTo>
                  <a:cubicBezTo>
                    <a:pt x="168130" y="302115"/>
                    <a:pt x="168130" y="302115"/>
                    <a:pt x="168462" y="301783"/>
                  </a:cubicBezTo>
                  <a:cubicBezTo>
                    <a:pt x="168130" y="302115"/>
                    <a:pt x="168130" y="302115"/>
                    <a:pt x="168462" y="301783"/>
                  </a:cubicBezTo>
                  <a:close/>
                </a:path>
              </a:pathLst>
            </a:custGeom>
            <a:solidFill>
              <a:srgbClr val="ED1C24"/>
            </a:solidFill>
            <a:ln w="33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xmlns="" id="{05620C99-AFC7-472A-B1D6-E478DCA5FD64}"/>
                </a:ext>
              </a:extLst>
            </p:cNvPr>
            <p:cNvSpPr/>
            <p:nvPr/>
          </p:nvSpPr>
          <p:spPr>
            <a:xfrm>
              <a:off x="3972795" y="4220164"/>
              <a:ext cx="142651" cy="281985"/>
            </a:xfrm>
            <a:custGeom>
              <a:avLst/>
              <a:gdLst>
                <a:gd name="connsiteX0" fmla="*/ 73980 w 142651"/>
                <a:gd name="connsiteY0" fmla="*/ 0 h 281985"/>
                <a:gd name="connsiteX1" fmla="*/ 141988 w 142651"/>
                <a:gd name="connsiteY1" fmla="*/ 84264 h 281985"/>
                <a:gd name="connsiteX2" fmla="*/ 143978 w 142651"/>
                <a:gd name="connsiteY2" fmla="*/ 129713 h 281985"/>
                <a:gd name="connsiteX3" fmla="*/ 133362 w 142651"/>
                <a:gd name="connsiteY3" fmla="*/ 179143 h 281985"/>
                <a:gd name="connsiteX4" fmla="*/ 65354 w 142651"/>
                <a:gd name="connsiteY4" fmla="*/ 263407 h 281985"/>
                <a:gd name="connsiteX5" fmla="*/ 5640 w 142651"/>
                <a:gd name="connsiteY5" fmla="*/ 282980 h 281985"/>
                <a:gd name="connsiteX6" fmla="*/ 0 w 142651"/>
                <a:gd name="connsiteY6" fmla="*/ 282980 h 281985"/>
                <a:gd name="connsiteX7" fmla="*/ 72321 w 142651"/>
                <a:gd name="connsiteY7" fmla="*/ 182461 h 281985"/>
                <a:gd name="connsiteX8" fmla="*/ 85591 w 142651"/>
                <a:gd name="connsiteY8" fmla="*/ 69003 h 281985"/>
                <a:gd name="connsiteX9" fmla="*/ 73980 w 142651"/>
                <a:gd name="connsiteY9" fmla="*/ 0 h 2819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2651" h="281985">
                  <a:moveTo>
                    <a:pt x="73980" y="0"/>
                  </a:moveTo>
                  <a:cubicBezTo>
                    <a:pt x="110472" y="16919"/>
                    <a:pt x="134026" y="44454"/>
                    <a:pt x="141988" y="84264"/>
                  </a:cubicBezTo>
                  <a:cubicBezTo>
                    <a:pt x="142320" y="85923"/>
                    <a:pt x="143978" y="116112"/>
                    <a:pt x="143978" y="129713"/>
                  </a:cubicBezTo>
                  <a:cubicBezTo>
                    <a:pt x="140993" y="146300"/>
                    <a:pt x="140661" y="163220"/>
                    <a:pt x="133362" y="179143"/>
                  </a:cubicBezTo>
                  <a:cubicBezTo>
                    <a:pt x="118102" y="213313"/>
                    <a:pt x="95875" y="241844"/>
                    <a:pt x="65354" y="263407"/>
                  </a:cubicBezTo>
                  <a:cubicBezTo>
                    <a:pt x="47440" y="276014"/>
                    <a:pt x="27203" y="281322"/>
                    <a:pt x="5640" y="282980"/>
                  </a:cubicBezTo>
                  <a:cubicBezTo>
                    <a:pt x="3649" y="282980"/>
                    <a:pt x="1990" y="282980"/>
                    <a:pt x="0" y="282980"/>
                  </a:cubicBezTo>
                  <a:cubicBezTo>
                    <a:pt x="2986" y="276345"/>
                    <a:pt x="58719" y="220280"/>
                    <a:pt x="72321" y="182461"/>
                  </a:cubicBezTo>
                  <a:cubicBezTo>
                    <a:pt x="85259" y="145637"/>
                    <a:pt x="88908" y="107818"/>
                    <a:pt x="85591" y="69003"/>
                  </a:cubicBezTo>
                  <a:cubicBezTo>
                    <a:pt x="83600" y="45449"/>
                    <a:pt x="78624" y="22891"/>
                    <a:pt x="73980" y="0"/>
                  </a:cubicBezTo>
                  <a:close/>
                </a:path>
              </a:pathLst>
            </a:custGeom>
            <a:solidFill>
              <a:srgbClr val="CF504F"/>
            </a:solidFill>
            <a:ln w="33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xmlns="" id="{1F9ADD1D-B464-4C6D-9359-31AD0AD7CF45}"/>
                </a:ext>
              </a:extLst>
            </p:cNvPr>
            <p:cNvSpPr/>
            <p:nvPr/>
          </p:nvSpPr>
          <p:spPr>
            <a:xfrm>
              <a:off x="3885014" y="4061908"/>
              <a:ext cx="185778" cy="182461"/>
            </a:xfrm>
            <a:custGeom>
              <a:avLst/>
              <a:gdLst>
                <a:gd name="connsiteX0" fmla="*/ 176358 w 185778"/>
                <a:gd name="connsiteY0" fmla="*/ 32524 h 182460"/>
                <a:gd name="connsiteX1" fmla="*/ 105364 w 185778"/>
                <a:gd name="connsiteY1" fmla="*/ 76646 h 182460"/>
                <a:gd name="connsiteX2" fmla="*/ 95411 w 185778"/>
                <a:gd name="connsiteY2" fmla="*/ 90579 h 182460"/>
                <a:gd name="connsiteX3" fmla="*/ 93089 w 185778"/>
                <a:gd name="connsiteY3" fmla="*/ 78968 h 182460"/>
                <a:gd name="connsiteX4" fmla="*/ 11479 w 185778"/>
                <a:gd name="connsiteY4" fmla="*/ 1671 h 182460"/>
                <a:gd name="connsiteX5" fmla="*/ 532 w 185778"/>
                <a:gd name="connsiteY5" fmla="*/ 10297 h 182460"/>
                <a:gd name="connsiteX6" fmla="*/ 35697 w 185778"/>
                <a:gd name="connsiteY6" fmla="*/ 74656 h 182460"/>
                <a:gd name="connsiteX7" fmla="*/ 86454 w 185778"/>
                <a:gd name="connsiteY7" fmla="*/ 95887 h 182460"/>
                <a:gd name="connsiteX8" fmla="*/ 90435 w 185778"/>
                <a:gd name="connsiteY8" fmla="*/ 103186 h 182460"/>
                <a:gd name="connsiteX9" fmla="*/ 76502 w 185778"/>
                <a:gd name="connsiteY9" fmla="*/ 141669 h 182460"/>
                <a:gd name="connsiteX10" fmla="*/ 69867 w 185778"/>
                <a:gd name="connsiteY10" fmla="*/ 174511 h 182460"/>
                <a:gd name="connsiteX11" fmla="*/ 75838 w 185778"/>
                <a:gd name="connsiteY11" fmla="*/ 182805 h 182460"/>
                <a:gd name="connsiteX12" fmla="*/ 85127 w 185778"/>
                <a:gd name="connsiteY12" fmla="*/ 176834 h 182460"/>
                <a:gd name="connsiteX13" fmla="*/ 92757 w 185778"/>
                <a:gd name="connsiteY13" fmla="*/ 142664 h 182460"/>
                <a:gd name="connsiteX14" fmla="*/ 118302 w 185778"/>
                <a:gd name="connsiteY14" fmla="*/ 85935 h 182460"/>
                <a:gd name="connsiteX15" fmla="*/ 181334 w 185778"/>
                <a:gd name="connsiteY15" fmla="*/ 47784 h 182460"/>
                <a:gd name="connsiteX16" fmla="*/ 186642 w 185778"/>
                <a:gd name="connsiteY16" fmla="*/ 42476 h 182460"/>
                <a:gd name="connsiteX17" fmla="*/ 176358 w 185778"/>
                <a:gd name="connsiteY17" fmla="*/ 32524 h 182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85778" h="182460">
                  <a:moveTo>
                    <a:pt x="176358" y="32524"/>
                  </a:moveTo>
                  <a:cubicBezTo>
                    <a:pt x="146500" y="37168"/>
                    <a:pt x="122615" y="51765"/>
                    <a:pt x="105364" y="76646"/>
                  </a:cubicBezTo>
                  <a:cubicBezTo>
                    <a:pt x="102046" y="81291"/>
                    <a:pt x="100056" y="86930"/>
                    <a:pt x="95411" y="90579"/>
                  </a:cubicBezTo>
                  <a:cubicBezTo>
                    <a:pt x="94748" y="86598"/>
                    <a:pt x="94084" y="82618"/>
                    <a:pt x="93089" y="78968"/>
                  </a:cubicBezTo>
                  <a:cubicBezTo>
                    <a:pt x="80151" y="38163"/>
                    <a:pt x="54938" y="9965"/>
                    <a:pt x="11479" y="1671"/>
                  </a:cubicBezTo>
                  <a:cubicBezTo>
                    <a:pt x="-464" y="-1315"/>
                    <a:pt x="-795" y="-1315"/>
                    <a:pt x="532" y="10297"/>
                  </a:cubicBezTo>
                  <a:cubicBezTo>
                    <a:pt x="3849" y="36173"/>
                    <a:pt x="14797" y="58400"/>
                    <a:pt x="35697" y="74656"/>
                  </a:cubicBezTo>
                  <a:cubicBezTo>
                    <a:pt x="50625" y="86267"/>
                    <a:pt x="67876" y="92570"/>
                    <a:pt x="86454" y="95887"/>
                  </a:cubicBezTo>
                  <a:cubicBezTo>
                    <a:pt x="91762" y="96883"/>
                    <a:pt x="93089" y="97878"/>
                    <a:pt x="90435" y="103186"/>
                  </a:cubicBezTo>
                  <a:cubicBezTo>
                    <a:pt x="84464" y="115460"/>
                    <a:pt x="80151" y="128399"/>
                    <a:pt x="76502" y="141669"/>
                  </a:cubicBezTo>
                  <a:cubicBezTo>
                    <a:pt x="74179" y="152616"/>
                    <a:pt x="71857" y="163564"/>
                    <a:pt x="69867" y="174511"/>
                  </a:cubicBezTo>
                  <a:cubicBezTo>
                    <a:pt x="68871" y="179488"/>
                    <a:pt x="69535" y="182473"/>
                    <a:pt x="75838" y="182805"/>
                  </a:cubicBezTo>
                  <a:cubicBezTo>
                    <a:pt x="80814" y="182805"/>
                    <a:pt x="84132" y="183469"/>
                    <a:pt x="85127" y="176834"/>
                  </a:cubicBezTo>
                  <a:cubicBezTo>
                    <a:pt x="86454" y="165223"/>
                    <a:pt x="89108" y="153611"/>
                    <a:pt x="92757" y="142664"/>
                  </a:cubicBezTo>
                  <a:cubicBezTo>
                    <a:pt x="98065" y="122427"/>
                    <a:pt x="106027" y="102854"/>
                    <a:pt x="118302" y="85935"/>
                  </a:cubicBezTo>
                  <a:cubicBezTo>
                    <a:pt x="133894" y="64371"/>
                    <a:pt x="154131" y="50438"/>
                    <a:pt x="181334" y="47784"/>
                  </a:cubicBezTo>
                  <a:cubicBezTo>
                    <a:pt x="184983" y="47452"/>
                    <a:pt x="186310" y="46457"/>
                    <a:pt x="186642" y="42476"/>
                  </a:cubicBezTo>
                  <a:cubicBezTo>
                    <a:pt x="187305" y="33851"/>
                    <a:pt x="184319" y="31197"/>
                    <a:pt x="176358" y="32524"/>
                  </a:cubicBezTo>
                  <a:close/>
                </a:path>
              </a:pathLst>
            </a:custGeom>
            <a:solidFill>
              <a:srgbClr val="47A267"/>
            </a:solidFill>
            <a:ln w="33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xmlns="" id="{6D4AADFF-5D4C-401D-972B-758708B76B70}"/>
              </a:ext>
            </a:extLst>
          </p:cNvPr>
          <p:cNvGrpSpPr/>
          <p:nvPr/>
        </p:nvGrpSpPr>
        <p:grpSpPr>
          <a:xfrm>
            <a:off x="5517976" y="3456157"/>
            <a:ext cx="556113" cy="1102414"/>
            <a:chOff x="4513211" y="4124289"/>
            <a:chExt cx="227247" cy="450485"/>
          </a:xfrm>
        </p:grpSpPr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xmlns="" id="{2C806A3E-CA91-4638-AF10-292DD7B487B8}"/>
                </a:ext>
              </a:extLst>
            </p:cNvPr>
            <p:cNvSpPr/>
            <p:nvPr/>
          </p:nvSpPr>
          <p:spPr>
            <a:xfrm>
              <a:off x="4513211" y="4219805"/>
              <a:ext cx="225588" cy="354969"/>
            </a:xfrm>
            <a:custGeom>
              <a:avLst/>
              <a:gdLst>
                <a:gd name="connsiteX0" fmla="*/ 211655 w 225588"/>
                <a:gd name="connsiteY0" fmla="*/ 195758 h 354969"/>
                <a:gd name="connsiteX1" fmla="*/ 184783 w 225588"/>
                <a:gd name="connsiteY1" fmla="*/ 145332 h 354969"/>
                <a:gd name="connsiteX2" fmla="*/ 140661 w 225588"/>
                <a:gd name="connsiteY2" fmla="*/ 22586 h 354969"/>
                <a:gd name="connsiteX3" fmla="*/ 117770 w 225588"/>
                <a:gd name="connsiteY3" fmla="*/ 359 h 354969"/>
                <a:gd name="connsiteX4" fmla="*/ 118434 w 225588"/>
                <a:gd name="connsiteY4" fmla="*/ 10311 h 354969"/>
                <a:gd name="connsiteX5" fmla="*/ 105164 w 225588"/>
                <a:gd name="connsiteY5" fmla="*/ 27 h 354969"/>
                <a:gd name="connsiteX6" fmla="*/ 83600 w 225588"/>
                <a:gd name="connsiteY6" fmla="*/ 21259 h 354969"/>
                <a:gd name="connsiteX7" fmla="*/ 57724 w 225588"/>
                <a:gd name="connsiteY7" fmla="*/ 93580 h 354969"/>
                <a:gd name="connsiteX8" fmla="*/ 21232 w 225588"/>
                <a:gd name="connsiteY8" fmla="*/ 179171 h 354969"/>
                <a:gd name="connsiteX9" fmla="*/ 0 w 225588"/>
                <a:gd name="connsiteY9" fmla="*/ 239549 h 354969"/>
                <a:gd name="connsiteX10" fmla="*/ 0 w 225588"/>
                <a:gd name="connsiteY10" fmla="*/ 277036 h 354969"/>
                <a:gd name="connsiteX11" fmla="*/ 42464 w 225588"/>
                <a:gd name="connsiteY11" fmla="*/ 340732 h 354969"/>
                <a:gd name="connsiteX12" fmla="*/ 120092 w 225588"/>
                <a:gd name="connsiteY12" fmla="*/ 354001 h 354969"/>
                <a:gd name="connsiteX13" fmla="*/ 120756 w 225588"/>
                <a:gd name="connsiteY13" fmla="*/ 353670 h 354969"/>
                <a:gd name="connsiteX14" fmla="*/ 210328 w 225588"/>
                <a:gd name="connsiteY14" fmla="*/ 312533 h 354969"/>
                <a:gd name="connsiteX15" fmla="*/ 211655 w 225588"/>
                <a:gd name="connsiteY15" fmla="*/ 195758 h 3549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25588" h="354969">
                  <a:moveTo>
                    <a:pt x="211655" y="195758"/>
                  </a:moveTo>
                  <a:cubicBezTo>
                    <a:pt x="201702" y="179502"/>
                    <a:pt x="191418" y="163579"/>
                    <a:pt x="184783" y="145332"/>
                  </a:cubicBezTo>
                  <a:cubicBezTo>
                    <a:pt x="169855" y="104528"/>
                    <a:pt x="155258" y="63391"/>
                    <a:pt x="140661" y="22586"/>
                  </a:cubicBezTo>
                  <a:cubicBezTo>
                    <a:pt x="136680" y="11307"/>
                    <a:pt x="131372" y="1686"/>
                    <a:pt x="117770" y="359"/>
                  </a:cubicBezTo>
                  <a:cubicBezTo>
                    <a:pt x="118102" y="3676"/>
                    <a:pt x="118102" y="6994"/>
                    <a:pt x="118434" y="10311"/>
                  </a:cubicBezTo>
                  <a:cubicBezTo>
                    <a:pt x="113126" y="7989"/>
                    <a:pt x="110140" y="2349"/>
                    <a:pt x="105164" y="27"/>
                  </a:cubicBezTo>
                  <a:cubicBezTo>
                    <a:pt x="90567" y="-636"/>
                    <a:pt x="87249" y="10975"/>
                    <a:pt x="83600" y="21259"/>
                  </a:cubicBezTo>
                  <a:cubicBezTo>
                    <a:pt x="74975" y="45145"/>
                    <a:pt x="66349" y="69362"/>
                    <a:pt x="57724" y="93580"/>
                  </a:cubicBezTo>
                  <a:cubicBezTo>
                    <a:pt x="47108" y="122774"/>
                    <a:pt x="38814" y="152963"/>
                    <a:pt x="21232" y="179171"/>
                  </a:cubicBezTo>
                  <a:cubicBezTo>
                    <a:pt x="8957" y="197748"/>
                    <a:pt x="663" y="217322"/>
                    <a:pt x="0" y="239549"/>
                  </a:cubicBezTo>
                  <a:cubicBezTo>
                    <a:pt x="0" y="252155"/>
                    <a:pt x="0" y="264430"/>
                    <a:pt x="0" y="277036"/>
                  </a:cubicBezTo>
                  <a:cubicBezTo>
                    <a:pt x="2654" y="305898"/>
                    <a:pt x="19573" y="325803"/>
                    <a:pt x="42464" y="340732"/>
                  </a:cubicBezTo>
                  <a:cubicBezTo>
                    <a:pt x="66349" y="356324"/>
                    <a:pt x="93221" y="355992"/>
                    <a:pt x="120092" y="354001"/>
                  </a:cubicBezTo>
                  <a:cubicBezTo>
                    <a:pt x="120424" y="354001"/>
                    <a:pt x="120424" y="353670"/>
                    <a:pt x="120756" y="353670"/>
                  </a:cubicBezTo>
                  <a:cubicBezTo>
                    <a:pt x="156253" y="352674"/>
                    <a:pt x="187769" y="341727"/>
                    <a:pt x="210328" y="312533"/>
                  </a:cubicBezTo>
                  <a:cubicBezTo>
                    <a:pt x="234545" y="280354"/>
                    <a:pt x="234877" y="233909"/>
                    <a:pt x="211655" y="195758"/>
                  </a:cubicBezTo>
                  <a:close/>
                </a:path>
              </a:pathLst>
            </a:custGeom>
            <a:solidFill>
              <a:srgbClr val="D9E021"/>
            </a:solidFill>
            <a:ln w="33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xmlns="" id="{1C23D5AA-9EFC-4E32-9521-12C941CCB5F5}"/>
                </a:ext>
              </a:extLst>
            </p:cNvPr>
            <p:cNvSpPr/>
            <p:nvPr/>
          </p:nvSpPr>
          <p:spPr>
            <a:xfrm>
              <a:off x="4630981" y="4220164"/>
              <a:ext cx="109477" cy="351652"/>
            </a:xfrm>
            <a:custGeom>
              <a:avLst/>
              <a:gdLst>
                <a:gd name="connsiteX0" fmla="*/ 663 w 109476"/>
                <a:gd name="connsiteY0" fmla="*/ 12275 h 351651"/>
                <a:gd name="connsiteX1" fmla="*/ 0 w 109476"/>
                <a:gd name="connsiteY1" fmla="*/ 0 h 351651"/>
                <a:gd name="connsiteX2" fmla="*/ 22891 w 109476"/>
                <a:gd name="connsiteY2" fmla="*/ 22227 h 351651"/>
                <a:gd name="connsiteX3" fmla="*/ 67013 w 109476"/>
                <a:gd name="connsiteY3" fmla="*/ 144974 h 351651"/>
                <a:gd name="connsiteX4" fmla="*/ 93884 w 109476"/>
                <a:gd name="connsiteY4" fmla="*/ 195399 h 351651"/>
                <a:gd name="connsiteX5" fmla="*/ 92557 w 109476"/>
                <a:gd name="connsiteY5" fmla="*/ 311511 h 351651"/>
                <a:gd name="connsiteX6" fmla="*/ 663 w 109476"/>
                <a:gd name="connsiteY6" fmla="*/ 352979 h 351651"/>
                <a:gd name="connsiteX7" fmla="*/ 25544 w 109476"/>
                <a:gd name="connsiteY7" fmla="*/ 278004 h 351651"/>
                <a:gd name="connsiteX8" fmla="*/ 27535 w 109476"/>
                <a:gd name="connsiteY8" fmla="*/ 218953 h 351651"/>
                <a:gd name="connsiteX9" fmla="*/ 11943 w 109476"/>
                <a:gd name="connsiteY9" fmla="*/ 60378 h 351651"/>
                <a:gd name="connsiteX10" fmla="*/ 4976 w 109476"/>
                <a:gd name="connsiteY10" fmla="*/ 21564 h 351651"/>
                <a:gd name="connsiteX11" fmla="*/ 663 w 109476"/>
                <a:gd name="connsiteY11" fmla="*/ 12275 h 3516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09476" h="351651">
                  <a:moveTo>
                    <a:pt x="663" y="12275"/>
                  </a:moveTo>
                  <a:cubicBezTo>
                    <a:pt x="332" y="8294"/>
                    <a:pt x="332" y="3981"/>
                    <a:pt x="0" y="0"/>
                  </a:cubicBezTo>
                  <a:cubicBezTo>
                    <a:pt x="13602" y="1327"/>
                    <a:pt x="18910" y="10948"/>
                    <a:pt x="22891" y="22227"/>
                  </a:cubicBezTo>
                  <a:cubicBezTo>
                    <a:pt x="37487" y="63364"/>
                    <a:pt x="52084" y="104169"/>
                    <a:pt x="67013" y="144974"/>
                  </a:cubicBezTo>
                  <a:cubicBezTo>
                    <a:pt x="73648" y="162888"/>
                    <a:pt x="83932" y="179143"/>
                    <a:pt x="93884" y="195399"/>
                  </a:cubicBezTo>
                  <a:cubicBezTo>
                    <a:pt x="117107" y="233550"/>
                    <a:pt x="116775" y="279995"/>
                    <a:pt x="92557" y="311511"/>
                  </a:cubicBezTo>
                  <a:cubicBezTo>
                    <a:pt x="69667" y="341700"/>
                    <a:pt x="37156" y="352316"/>
                    <a:pt x="663" y="352979"/>
                  </a:cubicBezTo>
                  <a:cubicBezTo>
                    <a:pt x="16587" y="330420"/>
                    <a:pt x="21564" y="304544"/>
                    <a:pt x="25544" y="278004"/>
                  </a:cubicBezTo>
                  <a:cubicBezTo>
                    <a:pt x="28199" y="258431"/>
                    <a:pt x="27535" y="238526"/>
                    <a:pt x="27535" y="218953"/>
                  </a:cubicBezTo>
                  <a:cubicBezTo>
                    <a:pt x="27867" y="165542"/>
                    <a:pt x="20568" y="112794"/>
                    <a:pt x="11943" y="60378"/>
                  </a:cubicBezTo>
                  <a:cubicBezTo>
                    <a:pt x="9952" y="47440"/>
                    <a:pt x="7298" y="34502"/>
                    <a:pt x="4976" y="21564"/>
                  </a:cubicBezTo>
                  <a:cubicBezTo>
                    <a:pt x="4313" y="17914"/>
                    <a:pt x="3981" y="14597"/>
                    <a:pt x="663" y="12275"/>
                  </a:cubicBezTo>
                  <a:close/>
                </a:path>
              </a:pathLst>
            </a:custGeom>
            <a:solidFill>
              <a:srgbClr val="C2BB4A"/>
            </a:solidFill>
            <a:ln w="33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xmlns="" id="{07B9E276-F638-491A-93DF-5DF127678C28}"/>
                </a:ext>
              </a:extLst>
            </p:cNvPr>
            <p:cNvSpPr/>
            <p:nvPr/>
          </p:nvSpPr>
          <p:spPr>
            <a:xfrm>
              <a:off x="4561893" y="4124289"/>
              <a:ext cx="109477" cy="109477"/>
            </a:xfrm>
            <a:custGeom>
              <a:avLst/>
              <a:gdLst>
                <a:gd name="connsiteX0" fmla="*/ 63449 w 109476"/>
                <a:gd name="connsiteY0" fmla="*/ 56397 h 109476"/>
                <a:gd name="connsiteX1" fmla="*/ 111220 w 109476"/>
                <a:gd name="connsiteY1" fmla="*/ 0 h 109476"/>
                <a:gd name="connsiteX2" fmla="*/ 104917 w 109476"/>
                <a:gd name="connsiteY2" fmla="*/ 0 h 109476"/>
                <a:gd name="connsiteX3" fmla="*/ 104917 w 109476"/>
                <a:gd name="connsiteY3" fmla="*/ 1659 h 109476"/>
                <a:gd name="connsiteX4" fmla="*/ 94965 w 109476"/>
                <a:gd name="connsiteY4" fmla="*/ 3649 h 109476"/>
                <a:gd name="connsiteX5" fmla="*/ 52170 w 109476"/>
                <a:gd name="connsiteY5" fmla="*/ 53743 h 109476"/>
                <a:gd name="connsiteX6" fmla="*/ 7715 w 109476"/>
                <a:gd name="connsiteY6" fmla="*/ 19905 h 109476"/>
                <a:gd name="connsiteX7" fmla="*/ 85 w 109476"/>
                <a:gd name="connsiteY7" fmla="*/ 23222 h 109476"/>
                <a:gd name="connsiteX8" fmla="*/ 6388 w 109476"/>
                <a:gd name="connsiteY8" fmla="*/ 29194 h 109476"/>
                <a:gd name="connsiteX9" fmla="*/ 32265 w 109476"/>
                <a:gd name="connsiteY9" fmla="*/ 42795 h 109476"/>
                <a:gd name="connsiteX10" fmla="*/ 57146 w 109476"/>
                <a:gd name="connsiteY10" fmla="*/ 97534 h 109476"/>
                <a:gd name="connsiteX11" fmla="*/ 70084 w 109476"/>
                <a:gd name="connsiteY11" fmla="*/ 108481 h 109476"/>
                <a:gd name="connsiteX12" fmla="*/ 69420 w 109476"/>
                <a:gd name="connsiteY12" fmla="*/ 96207 h 109476"/>
                <a:gd name="connsiteX13" fmla="*/ 57477 w 109476"/>
                <a:gd name="connsiteY13" fmla="*/ 67013 h 109476"/>
                <a:gd name="connsiteX14" fmla="*/ 63449 w 109476"/>
                <a:gd name="connsiteY14" fmla="*/ 56397 h 1094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9476" h="109476">
                  <a:moveTo>
                    <a:pt x="63449" y="56397"/>
                  </a:moveTo>
                  <a:cubicBezTo>
                    <a:pt x="91979" y="52084"/>
                    <a:pt x="110889" y="29526"/>
                    <a:pt x="111220" y="0"/>
                  </a:cubicBezTo>
                  <a:cubicBezTo>
                    <a:pt x="109230" y="0"/>
                    <a:pt x="106908" y="0"/>
                    <a:pt x="104917" y="0"/>
                  </a:cubicBezTo>
                  <a:cubicBezTo>
                    <a:pt x="104917" y="663"/>
                    <a:pt x="104917" y="1327"/>
                    <a:pt x="104917" y="1659"/>
                  </a:cubicBezTo>
                  <a:cubicBezTo>
                    <a:pt x="101600" y="1659"/>
                    <a:pt x="98282" y="2322"/>
                    <a:pt x="94965" y="3649"/>
                  </a:cubicBezTo>
                  <a:cubicBezTo>
                    <a:pt x="72406" y="13270"/>
                    <a:pt x="58141" y="29857"/>
                    <a:pt x="52170" y="53743"/>
                  </a:cubicBezTo>
                  <a:cubicBezTo>
                    <a:pt x="41554" y="36824"/>
                    <a:pt x="28615" y="23222"/>
                    <a:pt x="7715" y="19905"/>
                  </a:cubicBezTo>
                  <a:cubicBezTo>
                    <a:pt x="4398" y="19241"/>
                    <a:pt x="417" y="17583"/>
                    <a:pt x="85" y="23222"/>
                  </a:cubicBezTo>
                  <a:cubicBezTo>
                    <a:pt x="-578" y="28199"/>
                    <a:pt x="2739" y="28862"/>
                    <a:pt x="6388" y="29194"/>
                  </a:cubicBezTo>
                  <a:cubicBezTo>
                    <a:pt x="17004" y="30189"/>
                    <a:pt x="25298" y="35497"/>
                    <a:pt x="32265" y="42795"/>
                  </a:cubicBezTo>
                  <a:cubicBezTo>
                    <a:pt x="46530" y="58056"/>
                    <a:pt x="53828" y="76965"/>
                    <a:pt x="57146" y="97534"/>
                  </a:cubicBezTo>
                  <a:cubicBezTo>
                    <a:pt x="60131" y="102842"/>
                    <a:pt x="58141" y="113789"/>
                    <a:pt x="70084" y="108481"/>
                  </a:cubicBezTo>
                  <a:cubicBezTo>
                    <a:pt x="74728" y="104169"/>
                    <a:pt x="73401" y="100188"/>
                    <a:pt x="69420" y="96207"/>
                  </a:cubicBezTo>
                  <a:cubicBezTo>
                    <a:pt x="67430" y="85591"/>
                    <a:pt x="61790" y="76634"/>
                    <a:pt x="57477" y="67013"/>
                  </a:cubicBezTo>
                  <a:cubicBezTo>
                    <a:pt x="54160" y="59051"/>
                    <a:pt x="56482" y="57392"/>
                    <a:pt x="63449" y="56397"/>
                  </a:cubicBezTo>
                  <a:close/>
                </a:path>
              </a:pathLst>
            </a:custGeom>
            <a:solidFill>
              <a:srgbClr val="48A267"/>
            </a:solidFill>
            <a:ln w="33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1" name="Graphic 220">
            <a:extLst>
              <a:ext uri="{FF2B5EF4-FFF2-40B4-BE49-F238E27FC236}">
                <a16:creationId xmlns:a16="http://schemas.microsoft.com/office/drawing/2014/main" xmlns="" id="{AFB62BE3-B237-4315-B3B5-2142627F3028}"/>
              </a:ext>
            </a:extLst>
          </p:cNvPr>
          <p:cNvGrpSpPr/>
          <p:nvPr/>
        </p:nvGrpSpPr>
        <p:grpSpPr>
          <a:xfrm>
            <a:off x="6445894" y="3362646"/>
            <a:ext cx="609786" cy="763104"/>
            <a:chOff x="5262562" y="2386012"/>
            <a:chExt cx="1666875" cy="2085975"/>
          </a:xfrm>
        </p:grpSpPr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xmlns="" id="{689371B8-1C4A-4A61-A009-4295508E12D5}"/>
                </a:ext>
              </a:extLst>
            </p:cNvPr>
            <p:cNvSpPr/>
            <p:nvPr/>
          </p:nvSpPr>
          <p:spPr>
            <a:xfrm>
              <a:off x="5262562" y="2797492"/>
              <a:ext cx="1657350" cy="1657350"/>
            </a:xfrm>
            <a:custGeom>
              <a:avLst/>
              <a:gdLst>
                <a:gd name="connsiteX0" fmla="*/ 1663065 w 1657350"/>
                <a:gd name="connsiteY0" fmla="*/ 831533 h 1657350"/>
                <a:gd name="connsiteX1" fmla="*/ 831533 w 1657350"/>
                <a:gd name="connsiteY1" fmla="*/ 1663065 h 1657350"/>
                <a:gd name="connsiteX2" fmla="*/ 0 w 1657350"/>
                <a:gd name="connsiteY2" fmla="*/ 831533 h 1657350"/>
                <a:gd name="connsiteX3" fmla="*/ 831533 w 1657350"/>
                <a:gd name="connsiteY3" fmla="*/ 0 h 1657350"/>
                <a:gd name="connsiteX4" fmla="*/ 1663065 w 1657350"/>
                <a:gd name="connsiteY4" fmla="*/ 831533 h 1657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57350" h="1657350">
                  <a:moveTo>
                    <a:pt x="1663065" y="831533"/>
                  </a:moveTo>
                  <a:cubicBezTo>
                    <a:pt x="1663065" y="1290775"/>
                    <a:pt x="1290775" y="1663065"/>
                    <a:pt x="831533" y="1663065"/>
                  </a:cubicBezTo>
                  <a:cubicBezTo>
                    <a:pt x="372290" y="1663065"/>
                    <a:pt x="0" y="1290775"/>
                    <a:pt x="0" y="831533"/>
                  </a:cubicBezTo>
                  <a:cubicBezTo>
                    <a:pt x="0" y="372290"/>
                    <a:pt x="372290" y="0"/>
                    <a:pt x="831533" y="0"/>
                  </a:cubicBezTo>
                  <a:cubicBezTo>
                    <a:pt x="1290775" y="0"/>
                    <a:pt x="1663065" y="372290"/>
                    <a:pt x="1663065" y="831533"/>
                  </a:cubicBezTo>
                  <a:close/>
                </a:path>
              </a:pathLst>
            </a:custGeom>
            <a:solidFill>
              <a:srgbClr val="FAA93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xmlns="" id="{A76C72A1-863C-47E5-95D3-7EFE71DC09E0}"/>
                </a:ext>
              </a:extLst>
            </p:cNvPr>
            <p:cNvSpPr/>
            <p:nvPr/>
          </p:nvSpPr>
          <p:spPr>
            <a:xfrm>
              <a:off x="5660707" y="3044189"/>
              <a:ext cx="1257300" cy="1419225"/>
            </a:xfrm>
            <a:custGeom>
              <a:avLst/>
              <a:gdLst>
                <a:gd name="connsiteX0" fmla="*/ 1014413 w 1257300"/>
                <a:gd name="connsiteY0" fmla="*/ 0 h 1419225"/>
                <a:gd name="connsiteX1" fmla="*/ 773430 w 1257300"/>
                <a:gd name="connsiteY1" fmla="*/ 974407 h 1419225"/>
                <a:gd name="connsiteX2" fmla="*/ 0 w 1257300"/>
                <a:gd name="connsiteY2" fmla="*/ 1303973 h 1419225"/>
                <a:gd name="connsiteX3" fmla="*/ 433388 w 1257300"/>
                <a:gd name="connsiteY3" fmla="*/ 1425893 h 1419225"/>
                <a:gd name="connsiteX4" fmla="*/ 1264920 w 1257300"/>
                <a:gd name="connsiteY4" fmla="*/ 594360 h 1419225"/>
                <a:gd name="connsiteX5" fmla="*/ 1014413 w 1257300"/>
                <a:gd name="connsiteY5" fmla="*/ 0 h 1419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57300" h="1419225">
                  <a:moveTo>
                    <a:pt x="1014413" y="0"/>
                  </a:moveTo>
                  <a:cubicBezTo>
                    <a:pt x="1141095" y="285750"/>
                    <a:pt x="1054418" y="679132"/>
                    <a:pt x="773430" y="974407"/>
                  </a:cubicBezTo>
                  <a:cubicBezTo>
                    <a:pt x="549593" y="1209675"/>
                    <a:pt x="256222" y="1323975"/>
                    <a:pt x="0" y="1303973"/>
                  </a:cubicBezTo>
                  <a:cubicBezTo>
                    <a:pt x="125730" y="1381125"/>
                    <a:pt x="274320" y="1425893"/>
                    <a:pt x="433388" y="1425893"/>
                  </a:cubicBezTo>
                  <a:cubicBezTo>
                    <a:pt x="892493" y="1425893"/>
                    <a:pt x="1264920" y="1053465"/>
                    <a:pt x="1264920" y="594360"/>
                  </a:cubicBezTo>
                  <a:cubicBezTo>
                    <a:pt x="1263968" y="360998"/>
                    <a:pt x="1168718" y="150495"/>
                    <a:pt x="1014413" y="0"/>
                  </a:cubicBezTo>
                  <a:close/>
                </a:path>
              </a:pathLst>
            </a:custGeom>
            <a:solidFill>
              <a:srgbClr val="F7931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xmlns="" id="{1963D467-84F1-4102-A0A0-B00C1B4747A5}"/>
                </a:ext>
              </a:extLst>
            </p:cNvPr>
            <p:cNvSpPr/>
            <p:nvPr/>
          </p:nvSpPr>
          <p:spPr>
            <a:xfrm>
              <a:off x="6091967" y="2386403"/>
              <a:ext cx="733425" cy="495300"/>
            </a:xfrm>
            <a:custGeom>
              <a:avLst/>
              <a:gdLst>
                <a:gd name="connsiteX0" fmla="*/ 2128 w 733425"/>
                <a:gd name="connsiteY0" fmla="*/ 437759 h 495300"/>
                <a:gd name="connsiteX1" fmla="*/ 99282 w 733425"/>
                <a:gd name="connsiteY1" fmla="*/ 138674 h 495300"/>
                <a:gd name="connsiteX2" fmla="*/ 268828 w 733425"/>
                <a:gd name="connsiteY2" fmla="*/ 8181 h 495300"/>
                <a:gd name="connsiteX3" fmla="*/ 305975 w 733425"/>
                <a:gd name="connsiteY3" fmla="*/ 15801 h 495300"/>
                <a:gd name="connsiteX4" fmla="*/ 286925 w 733425"/>
                <a:gd name="connsiteY4" fmla="*/ 65331 h 495300"/>
                <a:gd name="connsiteX5" fmla="*/ 89757 w 733425"/>
                <a:gd name="connsiteY5" fmla="*/ 313934 h 495300"/>
                <a:gd name="connsiteX6" fmla="*/ 347885 w 733425"/>
                <a:gd name="connsiteY6" fmla="*/ 180584 h 495300"/>
                <a:gd name="connsiteX7" fmla="*/ 420275 w 733425"/>
                <a:gd name="connsiteY7" fmla="*/ 179631 h 495300"/>
                <a:gd name="connsiteX8" fmla="*/ 732695 w 733425"/>
                <a:gd name="connsiteY8" fmla="*/ 294884 h 495300"/>
                <a:gd name="connsiteX9" fmla="*/ 735553 w 733425"/>
                <a:gd name="connsiteY9" fmla="*/ 297741 h 495300"/>
                <a:gd name="connsiteX10" fmla="*/ 732695 w 733425"/>
                <a:gd name="connsiteY10" fmla="*/ 301551 h 495300"/>
                <a:gd name="connsiteX11" fmla="*/ 109760 w 733425"/>
                <a:gd name="connsiteY11" fmla="*/ 336794 h 495300"/>
                <a:gd name="connsiteX12" fmla="*/ 78328 w 733425"/>
                <a:gd name="connsiteY12" fmla="*/ 340604 h 495300"/>
                <a:gd name="connsiteX13" fmla="*/ 63087 w 733425"/>
                <a:gd name="connsiteY13" fmla="*/ 444426 h 495300"/>
                <a:gd name="connsiteX14" fmla="*/ 59278 w 733425"/>
                <a:gd name="connsiteY14" fmla="*/ 477764 h 495300"/>
                <a:gd name="connsiteX15" fmla="*/ 25940 w 733425"/>
                <a:gd name="connsiteY15" fmla="*/ 500624 h 495300"/>
                <a:gd name="connsiteX16" fmla="*/ 222 w 733425"/>
                <a:gd name="connsiteY16" fmla="*/ 475859 h 495300"/>
                <a:gd name="connsiteX17" fmla="*/ 2128 w 733425"/>
                <a:gd name="connsiteY17" fmla="*/ 437759 h 495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733425" h="495300">
                  <a:moveTo>
                    <a:pt x="2128" y="437759"/>
                  </a:moveTo>
                  <a:cubicBezTo>
                    <a:pt x="18320" y="332984"/>
                    <a:pt x="39275" y="229161"/>
                    <a:pt x="99282" y="138674"/>
                  </a:cubicBezTo>
                  <a:cubicBezTo>
                    <a:pt x="141193" y="75809"/>
                    <a:pt x="195485" y="30089"/>
                    <a:pt x="268828" y="8181"/>
                  </a:cubicBezTo>
                  <a:cubicBezTo>
                    <a:pt x="281210" y="4371"/>
                    <a:pt x="300260" y="-11821"/>
                    <a:pt x="305975" y="15801"/>
                  </a:cubicBezTo>
                  <a:cubicBezTo>
                    <a:pt x="309785" y="34851"/>
                    <a:pt x="315500" y="52949"/>
                    <a:pt x="286925" y="65331"/>
                  </a:cubicBezTo>
                  <a:cubicBezTo>
                    <a:pt x="177387" y="111051"/>
                    <a:pt x="125953" y="176774"/>
                    <a:pt x="89757" y="313934"/>
                  </a:cubicBezTo>
                  <a:cubicBezTo>
                    <a:pt x="170720" y="247259"/>
                    <a:pt x="254540" y="203444"/>
                    <a:pt x="347885" y="180584"/>
                  </a:cubicBezTo>
                  <a:cubicBezTo>
                    <a:pt x="371697" y="170106"/>
                    <a:pt x="396462" y="171059"/>
                    <a:pt x="420275" y="179631"/>
                  </a:cubicBezTo>
                  <a:cubicBezTo>
                    <a:pt x="528860" y="207254"/>
                    <a:pt x="626015" y="264404"/>
                    <a:pt x="732695" y="294884"/>
                  </a:cubicBezTo>
                  <a:cubicBezTo>
                    <a:pt x="733648" y="294884"/>
                    <a:pt x="735553" y="296789"/>
                    <a:pt x="735553" y="297741"/>
                  </a:cubicBezTo>
                  <a:cubicBezTo>
                    <a:pt x="735553" y="298694"/>
                    <a:pt x="733648" y="300599"/>
                    <a:pt x="732695" y="301551"/>
                  </a:cubicBezTo>
                  <a:cubicBezTo>
                    <a:pt x="526955" y="356796"/>
                    <a:pt x="320262" y="372036"/>
                    <a:pt x="109760" y="336794"/>
                  </a:cubicBezTo>
                  <a:cubicBezTo>
                    <a:pt x="98330" y="334889"/>
                    <a:pt x="87853" y="331079"/>
                    <a:pt x="78328" y="340604"/>
                  </a:cubicBezTo>
                  <a:cubicBezTo>
                    <a:pt x="73565" y="374894"/>
                    <a:pt x="67850" y="410136"/>
                    <a:pt x="63087" y="444426"/>
                  </a:cubicBezTo>
                  <a:cubicBezTo>
                    <a:pt x="62135" y="455856"/>
                    <a:pt x="59278" y="466334"/>
                    <a:pt x="59278" y="477764"/>
                  </a:cubicBezTo>
                  <a:cubicBezTo>
                    <a:pt x="59278" y="501576"/>
                    <a:pt x="42132" y="500624"/>
                    <a:pt x="25940" y="500624"/>
                  </a:cubicBezTo>
                  <a:cubicBezTo>
                    <a:pt x="8795" y="500624"/>
                    <a:pt x="-1682" y="495861"/>
                    <a:pt x="222" y="475859"/>
                  </a:cubicBezTo>
                  <a:cubicBezTo>
                    <a:pt x="3080" y="463476"/>
                    <a:pt x="2128" y="451094"/>
                    <a:pt x="2128" y="437759"/>
                  </a:cubicBezTo>
                  <a:close/>
                </a:path>
              </a:pathLst>
            </a:custGeom>
            <a:solidFill>
              <a:srgbClr val="57B87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5" name="Graphic 225">
            <a:extLst>
              <a:ext uri="{FF2B5EF4-FFF2-40B4-BE49-F238E27FC236}">
                <a16:creationId xmlns:a16="http://schemas.microsoft.com/office/drawing/2014/main" xmlns="" id="{77B789C8-C432-4BBB-AE17-65A3C8677650}"/>
              </a:ext>
            </a:extLst>
          </p:cNvPr>
          <p:cNvGrpSpPr/>
          <p:nvPr/>
        </p:nvGrpSpPr>
        <p:grpSpPr>
          <a:xfrm>
            <a:off x="6121854" y="2428562"/>
            <a:ext cx="705979" cy="791986"/>
            <a:chOff x="8270599" y="197160"/>
            <a:chExt cx="1876425" cy="2105025"/>
          </a:xfrm>
        </p:grpSpPr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xmlns="" id="{D9F3CFA2-EB8C-42C6-A73A-19FBA1AE1573}"/>
                </a:ext>
              </a:extLst>
            </p:cNvPr>
            <p:cNvSpPr/>
            <p:nvPr/>
          </p:nvSpPr>
          <p:spPr>
            <a:xfrm>
              <a:off x="8270793" y="1478709"/>
              <a:ext cx="838200" cy="800100"/>
            </a:xfrm>
            <a:custGeom>
              <a:avLst/>
              <a:gdLst>
                <a:gd name="connsiteX0" fmla="*/ 743709 w 838200"/>
                <a:gd name="connsiteY0" fmla="*/ 89099 h 800100"/>
                <a:gd name="connsiteX1" fmla="*/ 482724 w 838200"/>
                <a:gd name="connsiteY1" fmla="*/ 74811 h 800100"/>
                <a:gd name="connsiteX2" fmla="*/ 425574 w 838200"/>
                <a:gd name="connsiteY2" fmla="*/ 65286 h 800100"/>
                <a:gd name="connsiteX3" fmla="*/ 181734 w 838200"/>
                <a:gd name="connsiteY3" fmla="*/ 29091 h 800100"/>
                <a:gd name="connsiteX4" fmla="*/ 1711 w 838200"/>
                <a:gd name="connsiteY4" fmla="*/ 402471 h 800100"/>
                <a:gd name="connsiteX5" fmla="*/ 459864 w 838200"/>
                <a:gd name="connsiteY5" fmla="*/ 800616 h 800100"/>
                <a:gd name="connsiteX6" fmla="*/ 846579 w 838200"/>
                <a:gd name="connsiteY6" fmla="*/ 332939 h 800100"/>
                <a:gd name="connsiteX7" fmla="*/ 743709 w 838200"/>
                <a:gd name="connsiteY7" fmla="*/ 89099 h 800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38200" h="800100">
                  <a:moveTo>
                    <a:pt x="743709" y="89099"/>
                  </a:moveTo>
                  <a:cubicBezTo>
                    <a:pt x="609406" y="16709"/>
                    <a:pt x="581784" y="78621"/>
                    <a:pt x="482724" y="74811"/>
                  </a:cubicBezTo>
                  <a:lnTo>
                    <a:pt x="425574" y="65286"/>
                  </a:lnTo>
                  <a:cubicBezTo>
                    <a:pt x="332229" y="36711"/>
                    <a:pt x="336039" y="-42346"/>
                    <a:pt x="181734" y="29091"/>
                  </a:cubicBezTo>
                  <a:cubicBezTo>
                    <a:pt x="43621" y="112911"/>
                    <a:pt x="-10671" y="252929"/>
                    <a:pt x="1711" y="402471"/>
                  </a:cubicBezTo>
                  <a:cubicBezTo>
                    <a:pt x="21714" y="641549"/>
                    <a:pt x="226501" y="819666"/>
                    <a:pt x="459864" y="800616"/>
                  </a:cubicBezTo>
                  <a:cubicBezTo>
                    <a:pt x="693226" y="781566"/>
                    <a:pt x="853246" y="589161"/>
                    <a:pt x="846579" y="332939"/>
                  </a:cubicBezTo>
                  <a:cubicBezTo>
                    <a:pt x="842769" y="193874"/>
                    <a:pt x="808479" y="132914"/>
                    <a:pt x="743709" y="89099"/>
                  </a:cubicBezTo>
                  <a:close/>
                </a:path>
              </a:pathLst>
            </a:custGeom>
            <a:solidFill>
              <a:srgbClr val="ED7D3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xmlns="" id="{F4713944-D498-4853-831B-619DF8F32B5D}"/>
                </a:ext>
              </a:extLst>
            </p:cNvPr>
            <p:cNvSpPr/>
            <p:nvPr/>
          </p:nvSpPr>
          <p:spPr>
            <a:xfrm>
              <a:off x="8679222" y="1541138"/>
              <a:ext cx="438150" cy="733425"/>
            </a:xfrm>
            <a:custGeom>
              <a:avLst/>
              <a:gdLst>
                <a:gd name="connsiteX0" fmla="*/ 431482 w 438150"/>
                <a:gd name="connsiteY0" fmla="*/ 417195 h 733425"/>
                <a:gd name="connsiteX1" fmla="*/ 140970 w 438150"/>
                <a:gd name="connsiteY1" fmla="*/ 722947 h 733425"/>
                <a:gd name="connsiteX2" fmla="*/ 0 w 438150"/>
                <a:gd name="connsiteY2" fmla="*/ 737235 h 733425"/>
                <a:gd name="connsiteX3" fmla="*/ 261938 w 438150"/>
                <a:gd name="connsiteY3" fmla="*/ 367665 h 733425"/>
                <a:gd name="connsiteX4" fmla="*/ 293370 w 438150"/>
                <a:gd name="connsiteY4" fmla="*/ 134302 h 733425"/>
                <a:gd name="connsiteX5" fmla="*/ 275273 w 438150"/>
                <a:gd name="connsiteY5" fmla="*/ 0 h 733425"/>
                <a:gd name="connsiteX6" fmla="*/ 340995 w 438150"/>
                <a:gd name="connsiteY6" fmla="*/ 30480 h 733425"/>
                <a:gd name="connsiteX7" fmla="*/ 431482 w 438150"/>
                <a:gd name="connsiteY7" fmla="*/ 417195 h 733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38150" h="733425">
                  <a:moveTo>
                    <a:pt x="431482" y="417195"/>
                  </a:moveTo>
                  <a:cubicBezTo>
                    <a:pt x="388620" y="569595"/>
                    <a:pt x="294323" y="675322"/>
                    <a:pt x="140970" y="722947"/>
                  </a:cubicBezTo>
                  <a:cubicBezTo>
                    <a:pt x="95250" y="737235"/>
                    <a:pt x="47625" y="740093"/>
                    <a:pt x="0" y="737235"/>
                  </a:cubicBezTo>
                  <a:cubicBezTo>
                    <a:pt x="145733" y="653415"/>
                    <a:pt x="222885" y="531495"/>
                    <a:pt x="261938" y="367665"/>
                  </a:cubicBezTo>
                  <a:cubicBezTo>
                    <a:pt x="280988" y="287655"/>
                    <a:pt x="292417" y="220980"/>
                    <a:pt x="293370" y="134302"/>
                  </a:cubicBezTo>
                  <a:cubicBezTo>
                    <a:pt x="294323" y="105727"/>
                    <a:pt x="292417" y="80010"/>
                    <a:pt x="275273" y="0"/>
                  </a:cubicBezTo>
                  <a:cubicBezTo>
                    <a:pt x="291465" y="6667"/>
                    <a:pt x="324803" y="23813"/>
                    <a:pt x="340995" y="30480"/>
                  </a:cubicBezTo>
                  <a:cubicBezTo>
                    <a:pt x="408623" y="71438"/>
                    <a:pt x="463867" y="185738"/>
                    <a:pt x="431482" y="417195"/>
                  </a:cubicBezTo>
                  <a:close/>
                </a:path>
              </a:pathLst>
            </a:custGeom>
            <a:solidFill>
              <a:srgbClr val="CD4E4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xmlns="" id="{41A51F3A-3666-4158-8E18-34880232C33E}"/>
                </a:ext>
              </a:extLst>
            </p:cNvPr>
            <p:cNvSpPr/>
            <p:nvPr/>
          </p:nvSpPr>
          <p:spPr>
            <a:xfrm>
              <a:off x="9295101" y="1516109"/>
              <a:ext cx="838200" cy="781050"/>
            </a:xfrm>
            <a:custGeom>
              <a:avLst/>
              <a:gdLst>
                <a:gd name="connsiteX0" fmla="*/ 677615 w 838200"/>
                <a:gd name="connsiteY0" fmla="*/ 13598 h 781050"/>
                <a:gd name="connsiteX1" fmla="*/ 420440 w 838200"/>
                <a:gd name="connsiteY1" fmla="*/ 56461 h 781050"/>
                <a:gd name="connsiteX2" fmla="*/ 362338 w 838200"/>
                <a:gd name="connsiteY2" fmla="*/ 60271 h 781050"/>
                <a:gd name="connsiteX3" fmla="*/ 116593 w 838200"/>
                <a:gd name="connsiteY3" fmla="*/ 78368 h 781050"/>
                <a:gd name="connsiteX4" fmla="*/ 21343 w 838200"/>
                <a:gd name="connsiteY4" fmla="*/ 481276 h 781050"/>
                <a:gd name="connsiteX5" fmla="*/ 554743 w 838200"/>
                <a:gd name="connsiteY5" fmla="*/ 770836 h 781050"/>
                <a:gd name="connsiteX6" fmla="*/ 830968 w 838200"/>
                <a:gd name="connsiteY6" fmla="*/ 230768 h 781050"/>
                <a:gd name="connsiteX7" fmla="*/ 677615 w 838200"/>
                <a:gd name="connsiteY7" fmla="*/ 13598 h 781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38200" h="781050">
                  <a:moveTo>
                    <a:pt x="677615" y="13598"/>
                  </a:moveTo>
                  <a:cubicBezTo>
                    <a:pt x="530931" y="-28312"/>
                    <a:pt x="517595" y="38363"/>
                    <a:pt x="420440" y="56461"/>
                  </a:cubicBezTo>
                  <a:lnTo>
                    <a:pt x="362338" y="60271"/>
                  </a:lnTo>
                  <a:cubicBezTo>
                    <a:pt x="264231" y="52651"/>
                    <a:pt x="251848" y="-25454"/>
                    <a:pt x="116593" y="78368"/>
                  </a:cubicBezTo>
                  <a:cubicBezTo>
                    <a:pt x="-565" y="189811"/>
                    <a:pt x="-23425" y="338401"/>
                    <a:pt x="21343" y="481276"/>
                  </a:cubicBezTo>
                  <a:cubicBezTo>
                    <a:pt x="91828" y="709876"/>
                    <a:pt x="330906" y="839416"/>
                    <a:pt x="554743" y="770836"/>
                  </a:cubicBezTo>
                  <a:cubicBezTo>
                    <a:pt x="778581" y="702256"/>
                    <a:pt x="892881" y="479371"/>
                    <a:pt x="830968" y="230768"/>
                  </a:cubicBezTo>
                  <a:cubicBezTo>
                    <a:pt x="796678" y="94561"/>
                    <a:pt x="750006" y="42173"/>
                    <a:pt x="677615" y="13598"/>
                  </a:cubicBezTo>
                  <a:close/>
                </a:path>
              </a:pathLst>
            </a:custGeom>
            <a:solidFill>
              <a:srgbClr val="ED7D3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xmlns="" id="{FFC7791F-1B3E-41AB-9977-A9B05F80CB85}"/>
                </a:ext>
              </a:extLst>
            </p:cNvPr>
            <p:cNvSpPr/>
            <p:nvPr/>
          </p:nvSpPr>
          <p:spPr>
            <a:xfrm>
              <a:off x="9799362" y="1517325"/>
              <a:ext cx="342900" cy="771525"/>
            </a:xfrm>
            <a:custGeom>
              <a:avLst/>
              <a:gdLst>
                <a:gd name="connsiteX0" fmla="*/ 351472 w 342900"/>
                <a:gd name="connsiteY0" fmla="*/ 373380 h 771525"/>
                <a:gd name="connsiteX1" fmla="*/ 134303 w 342900"/>
                <a:gd name="connsiteY1" fmla="*/ 735330 h 771525"/>
                <a:gd name="connsiteX2" fmla="*/ 0 w 342900"/>
                <a:gd name="connsiteY2" fmla="*/ 780097 h 771525"/>
                <a:gd name="connsiteX3" fmla="*/ 175260 w 342900"/>
                <a:gd name="connsiteY3" fmla="*/ 361950 h 771525"/>
                <a:gd name="connsiteX4" fmla="*/ 155258 w 342900"/>
                <a:gd name="connsiteY4" fmla="*/ 126682 h 771525"/>
                <a:gd name="connsiteX5" fmla="*/ 108585 w 342900"/>
                <a:gd name="connsiteY5" fmla="*/ 0 h 771525"/>
                <a:gd name="connsiteX6" fmla="*/ 179070 w 342900"/>
                <a:gd name="connsiteY6" fmla="*/ 15240 h 771525"/>
                <a:gd name="connsiteX7" fmla="*/ 351472 w 342900"/>
                <a:gd name="connsiteY7" fmla="*/ 373380 h 771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42900" h="771525">
                  <a:moveTo>
                    <a:pt x="351472" y="373380"/>
                  </a:moveTo>
                  <a:cubicBezTo>
                    <a:pt x="341947" y="531495"/>
                    <a:pt x="274320" y="655320"/>
                    <a:pt x="134303" y="735330"/>
                  </a:cubicBezTo>
                  <a:cubicBezTo>
                    <a:pt x="92392" y="759143"/>
                    <a:pt x="46672" y="772477"/>
                    <a:pt x="0" y="780097"/>
                  </a:cubicBezTo>
                  <a:cubicBezTo>
                    <a:pt x="124778" y="666750"/>
                    <a:pt x="173355" y="530543"/>
                    <a:pt x="175260" y="361950"/>
                  </a:cubicBezTo>
                  <a:cubicBezTo>
                    <a:pt x="176213" y="280035"/>
                    <a:pt x="172403" y="211455"/>
                    <a:pt x="155258" y="126682"/>
                  </a:cubicBezTo>
                  <a:cubicBezTo>
                    <a:pt x="149542" y="99060"/>
                    <a:pt x="141922" y="74295"/>
                    <a:pt x="108585" y="0"/>
                  </a:cubicBezTo>
                  <a:cubicBezTo>
                    <a:pt x="125730" y="3810"/>
                    <a:pt x="162878" y="12382"/>
                    <a:pt x="179070" y="15240"/>
                  </a:cubicBezTo>
                  <a:cubicBezTo>
                    <a:pt x="254317" y="40957"/>
                    <a:pt x="332422" y="140017"/>
                    <a:pt x="351472" y="373380"/>
                  </a:cubicBezTo>
                  <a:close/>
                </a:path>
              </a:pathLst>
            </a:custGeom>
            <a:solidFill>
              <a:srgbClr val="CD4E4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xmlns="" id="{4AD8ACA2-D26C-45C2-AB73-EAA1CB0FCDD0}"/>
                </a:ext>
              </a:extLst>
            </p:cNvPr>
            <p:cNvSpPr/>
            <p:nvPr/>
          </p:nvSpPr>
          <p:spPr>
            <a:xfrm>
              <a:off x="8915997" y="1038449"/>
              <a:ext cx="619125" cy="590550"/>
            </a:xfrm>
            <a:custGeom>
              <a:avLst/>
              <a:gdLst>
                <a:gd name="connsiteX0" fmla="*/ 569039 w 619125"/>
                <a:gd name="connsiteY0" fmla="*/ 109306 h 590550"/>
                <a:gd name="connsiteX1" fmla="*/ 381397 w 619125"/>
                <a:gd name="connsiteY1" fmla="*/ 74063 h 590550"/>
                <a:gd name="connsiteX2" fmla="*/ 340439 w 619125"/>
                <a:gd name="connsiteY2" fmla="*/ 61681 h 590550"/>
                <a:gd name="connsiteX3" fmla="*/ 167084 w 619125"/>
                <a:gd name="connsiteY3" fmla="*/ 12151 h 590550"/>
                <a:gd name="connsiteX4" fmla="*/ 397 w 619125"/>
                <a:gd name="connsiteY4" fmla="*/ 265516 h 590550"/>
                <a:gd name="connsiteX5" fmla="*/ 294719 w 619125"/>
                <a:gd name="connsiteY5" fmla="*/ 597938 h 590550"/>
                <a:gd name="connsiteX6" fmla="*/ 620474 w 619125"/>
                <a:gd name="connsiteY6" fmla="*/ 295996 h 590550"/>
                <a:gd name="connsiteX7" fmla="*/ 569039 w 619125"/>
                <a:gd name="connsiteY7" fmla="*/ 109306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19125" h="590550">
                  <a:moveTo>
                    <a:pt x="569039" y="109306"/>
                  </a:moveTo>
                  <a:cubicBezTo>
                    <a:pt x="478552" y="43583"/>
                    <a:pt x="451882" y="86446"/>
                    <a:pt x="381397" y="74063"/>
                  </a:cubicBezTo>
                  <a:lnTo>
                    <a:pt x="340439" y="61681"/>
                  </a:lnTo>
                  <a:cubicBezTo>
                    <a:pt x="274717" y="32153"/>
                    <a:pt x="285194" y="-24997"/>
                    <a:pt x="167084" y="12151"/>
                  </a:cubicBezTo>
                  <a:cubicBezTo>
                    <a:pt x="58499" y="59776"/>
                    <a:pt x="6112" y="155978"/>
                    <a:pt x="397" y="265516"/>
                  </a:cubicBezTo>
                  <a:cubicBezTo>
                    <a:pt x="-8176" y="440776"/>
                    <a:pt x="123269" y="589366"/>
                    <a:pt x="294719" y="597938"/>
                  </a:cubicBezTo>
                  <a:cubicBezTo>
                    <a:pt x="466169" y="606511"/>
                    <a:pt x="600472" y="481733"/>
                    <a:pt x="620474" y="295996"/>
                  </a:cubicBezTo>
                  <a:cubicBezTo>
                    <a:pt x="630952" y="195031"/>
                    <a:pt x="611902" y="147406"/>
                    <a:pt x="569039" y="109306"/>
                  </a:cubicBezTo>
                  <a:close/>
                </a:path>
              </a:pathLst>
            </a:custGeom>
            <a:solidFill>
              <a:srgbClr val="ED7D3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xmlns="" id="{9884AF57-B553-4395-9177-6E700C3DF7B7}"/>
                </a:ext>
              </a:extLst>
            </p:cNvPr>
            <p:cNvSpPr/>
            <p:nvPr/>
          </p:nvSpPr>
          <p:spPr>
            <a:xfrm>
              <a:off x="9173569" y="1122037"/>
              <a:ext cx="361950" cy="514350"/>
            </a:xfrm>
            <a:custGeom>
              <a:avLst/>
              <a:gdLst>
                <a:gd name="connsiteX0" fmla="*/ 343852 w 361950"/>
                <a:gd name="connsiteY0" fmla="*/ 318135 h 514350"/>
                <a:gd name="connsiteX1" fmla="*/ 103822 w 361950"/>
                <a:gd name="connsiteY1" fmla="*/ 512445 h 514350"/>
                <a:gd name="connsiteX2" fmla="*/ 0 w 361950"/>
                <a:gd name="connsiteY2" fmla="*/ 509588 h 514350"/>
                <a:gd name="connsiteX3" fmla="*/ 225742 w 361950"/>
                <a:gd name="connsiteY3" fmla="*/ 265748 h 514350"/>
                <a:gd name="connsiteX4" fmla="*/ 271463 w 361950"/>
                <a:gd name="connsiteY4" fmla="*/ 99060 h 514350"/>
                <a:gd name="connsiteX5" fmla="*/ 271463 w 361950"/>
                <a:gd name="connsiteY5" fmla="*/ 0 h 514350"/>
                <a:gd name="connsiteX6" fmla="*/ 316230 w 361950"/>
                <a:gd name="connsiteY6" fmla="*/ 28575 h 514350"/>
                <a:gd name="connsiteX7" fmla="*/ 343852 w 361950"/>
                <a:gd name="connsiteY7" fmla="*/ 318135 h 514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61950" h="514350">
                  <a:moveTo>
                    <a:pt x="343852" y="318135"/>
                  </a:moveTo>
                  <a:cubicBezTo>
                    <a:pt x="298132" y="424815"/>
                    <a:pt x="220027" y="492443"/>
                    <a:pt x="103822" y="512445"/>
                  </a:cubicBezTo>
                  <a:cubicBezTo>
                    <a:pt x="69532" y="518160"/>
                    <a:pt x="34290" y="516255"/>
                    <a:pt x="0" y="509588"/>
                  </a:cubicBezTo>
                  <a:cubicBezTo>
                    <a:pt x="114300" y="462915"/>
                    <a:pt x="181927" y="381000"/>
                    <a:pt x="225742" y="265748"/>
                  </a:cubicBezTo>
                  <a:cubicBezTo>
                    <a:pt x="246697" y="209550"/>
                    <a:pt x="261938" y="161925"/>
                    <a:pt x="271463" y="99060"/>
                  </a:cubicBezTo>
                  <a:cubicBezTo>
                    <a:pt x="274320" y="78105"/>
                    <a:pt x="275272" y="60008"/>
                    <a:pt x="271463" y="0"/>
                  </a:cubicBezTo>
                  <a:cubicBezTo>
                    <a:pt x="281940" y="6668"/>
                    <a:pt x="305753" y="21908"/>
                    <a:pt x="316230" y="28575"/>
                  </a:cubicBezTo>
                  <a:cubicBezTo>
                    <a:pt x="360045" y="65723"/>
                    <a:pt x="389572" y="153352"/>
                    <a:pt x="343852" y="318135"/>
                  </a:cubicBezTo>
                  <a:close/>
                </a:path>
              </a:pathLst>
            </a:custGeom>
            <a:solidFill>
              <a:srgbClr val="CD4E4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xmlns="" id="{D9A46863-C27B-4C5B-9D97-098344D740D0}"/>
                </a:ext>
              </a:extLst>
            </p:cNvPr>
            <p:cNvSpPr/>
            <p:nvPr/>
          </p:nvSpPr>
          <p:spPr>
            <a:xfrm>
              <a:off x="8721948" y="197122"/>
              <a:ext cx="1000125" cy="1438275"/>
            </a:xfrm>
            <a:custGeom>
              <a:avLst/>
              <a:gdLst>
                <a:gd name="connsiteX0" fmla="*/ 954541 w 1000125"/>
                <a:gd name="connsiteY0" fmla="*/ 1300200 h 1438275"/>
                <a:gd name="connsiteX1" fmla="*/ 764994 w 1000125"/>
                <a:gd name="connsiteY1" fmla="*/ 640118 h 1438275"/>
                <a:gd name="connsiteX2" fmla="*/ 686889 w 1000125"/>
                <a:gd name="connsiteY2" fmla="*/ 551535 h 1438275"/>
                <a:gd name="connsiteX3" fmla="*/ 558301 w 1000125"/>
                <a:gd name="connsiteY3" fmla="*/ 434378 h 1438275"/>
                <a:gd name="connsiteX4" fmla="*/ 477339 w 1000125"/>
                <a:gd name="connsiteY4" fmla="*/ 410565 h 1438275"/>
                <a:gd name="connsiteX5" fmla="*/ 533536 w 1000125"/>
                <a:gd name="connsiteY5" fmla="*/ 521055 h 1438275"/>
                <a:gd name="connsiteX6" fmla="*/ 596401 w 1000125"/>
                <a:gd name="connsiteY6" fmla="*/ 820140 h 1438275"/>
                <a:gd name="connsiteX7" fmla="*/ 596401 w 1000125"/>
                <a:gd name="connsiteY7" fmla="*/ 935393 h 1438275"/>
                <a:gd name="connsiteX8" fmla="*/ 567826 w 1000125"/>
                <a:gd name="connsiteY8" fmla="*/ 968730 h 1438275"/>
                <a:gd name="connsiteX9" fmla="*/ 545919 w 1000125"/>
                <a:gd name="connsiteY9" fmla="*/ 931583 h 1438275"/>
                <a:gd name="connsiteX10" fmla="*/ 547824 w 1000125"/>
                <a:gd name="connsiteY10" fmla="*/ 880148 h 1438275"/>
                <a:gd name="connsiteX11" fmla="*/ 488769 w 1000125"/>
                <a:gd name="connsiteY11" fmla="*/ 556298 h 1438275"/>
                <a:gd name="connsiteX12" fmla="*/ 437334 w 1000125"/>
                <a:gd name="connsiteY12" fmla="*/ 452475 h 1438275"/>
                <a:gd name="connsiteX13" fmla="*/ 345894 w 1000125"/>
                <a:gd name="connsiteY13" fmla="*/ 512483 h 1438275"/>
                <a:gd name="connsiteX14" fmla="*/ 136344 w 1000125"/>
                <a:gd name="connsiteY14" fmla="*/ 816330 h 1438275"/>
                <a:gd name="connsiteX15" fmla="*/ 76336 w 1000125"/>
                <a:gd name="connsiteY15" fmla="*/ 1021118 h 1438275"/>
                <a:gd name="connsiteX16" fmla="*/ 58239 w 1000125"/>
                <a:gd name="connsiteY16" fmla="*/ 1309725 h 1438275"/>
                <a:gd name="connsiteX17" fmla="*/ 29664 w 1000125"/>
                <a:gd name="connsiteY17" fmla="*/ 1443075 h 1438275"/>
                <a:gd name="connsiteX18" fmla="*/ 1089 w 1000125"/>
                <a:gd name="connsiteY18" fmla="*/ 1345920 h 1438275"/>
                <a:gd name="connsiteX19" fmla="*/ 9661 w 1000125"/>
                <a:gd name="connsiteY19" fmla="*/ 1103985 h 1438275"/>
                <a:gd name="connsiteX20" fmla="*/ 43951 w 1000125"/>
                <a:gd name="connsiteY20" fmla="*/ 905865 h 1438275"/>
                <a:gd name="connsiteX21" fmla="*/ 303031 w 1000125"/>
                <a:gd name="connsiteY21" fmla="*/ 471525 h 1438275"/>
                <a:gd name="connsiteX22" fmla="*/ 419236 w 1000125"/>
                <a:gd name="connsiteY22" fmla="*/ 368655 h 1438275"/>
                <a:gd name="connsiteX23" fmla="*/ 458289 w 1000125"/>
                <a:gd name="connsiteY23" fmla="*/ 334365 h 1438275"/>
                <a:gd name="connsiteX24" fmla="*/ 475434 w 1000125"/>
                <a:gd name="connsiteY24" fmla="*/ 36233 h 1438275"/>
                <a:gd name="connsiteX25" fmla="*/ 510676 w 1000125"/>
                <a:gd name="connsiteY25" fmla="*/ 38 h 1438275"/>
                <a:gd name="connsiteX26" fmla="*/ 544014 w 1000125"/>
                <a:gd name="connsiteY26" fmla="*/ 42900 h 1438275"/>
                <a:gd name="connsiteX27" fmla="*/ 530679 w 1000125"/>
                <a:gd name="connsiteY27" fmla="*/ 286740 h 1438275"/>
                <a:gd name="connsiteX28" fmla="*/ 589734 w 1000125"/>
                <a:gd name="connsiteY28" fmla="*/ 383895 h 1438275"/>
                <a:gd name="connsiteX29" fmla="*/ 750706 w 1000125"/>
                <a:gd name="connsiteY29" fmla="*/ 536295 h 1438275"/>
                <a:gd name="connsiteX30" fmla="*/ 789759 w 1000125"/>
                <a:gd name="connsiteY30" fmla="*/ 584873 h 1438275"/>
                <a:gd name="connsiteX31" fmla="*/ 891676 w 1000125"/>
                <a:gd name="connsiteY31" fmla="*/ 777278 h 1438275"/>
                <a:gd name="connsiteX32" fmla="*/ 993594 w 1000125"/>
                <a:gd name="connsiteY32" fmla="*/ 1185900 h 1438275"/>
                <a:gd name="connsiteX33" fmla="*/ 1001214 w 1000125"/>
                <a:gd name="connsiteY33" fmla="*/ 1403070 h 1438275"/>
                <a:gd name="connsiteX34" fmla="*/ 972639 w 1000125"/>
                <a:gd name="connsiteY34" fmla="*/ 1440218 h 1438275"/>
                <a:gd name="connsiteX35" fmla="*/ 956446 w 1000125"/>
                <a:gd name="connsiteY35" fmla="*/ 1394498 h 1438275"/>
                <a:gd name="connsiteX36" fmla="*/ 954541 w 1000125"/>
                <a:gd name="connsiteY36" fmla="*/ 1300200 h 1438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1000125" h="1438275">
                  <a:moveTo>
                    <a:pt x="954541" y="1300200"/>
                  </a:moveTo>
                  <a:cubicBezTo>
                    <a:pt x="952636" y="1052550"/>
                    <a:pt x="903106" y="853478"/>
                    <a:pt x="764994" y="640118"/>
                  </a:cubicBezTo>
                  <a:cubicBezTo>
                    <a:pt x="733561" y="604875"/>
                    <a:pt x="709749" y="572490"/>
                    <a:pt x="686889" y="551535"/>
                  </a:cubicBezTo>
                  <a:cubicBezTo>
                    <a:pt x="644026" y="512483"/>
                    <a:pt x="606879" y="466763"/>
                    <a:pt x="558301" y="434378"/>
                  </a:cubicBezTo>
                  <a:cubicBezTo>
                    <a:pt x="526869" y="408660"/>
                    <a:pt x="506866" y="390563"/>
                    <a:pt x="477339" y="410565"/>
                  </a:cubicBezTo>
                  <a:cubicBezTo>
                    <a:pt x="501151" y="444855"/>
                    <a:pt x="513534" y="484860"/>
                    <a:pt x="533536" y="521055"/>
                  </a:cubicBezTo>
                  <a:cubicBezTo>
                    <a:pt x="573541" y="616305"/>
                    <a:pt x="590686" y="714413"/>
                    <a:pt x="596401" y="820140"/>
                  </a:cubicBezTo>
                  <a:cubicBezTo>
                    <a:pt x="598306" y="871575"/>
                    <a:pt x="604021" y="897293"/>
                    <a:pt x="596401" y="935393"/>
                  </a:cubicBezTo>
                  <a:cubicBezTo>
                    <a:pt x="593544" y="952538"/>
                    <a:pt x="592591" y="973493"/>
                    <a:pt x="567826" y="968730"/>
                  </a:cubicBezTo>
                  <a:cubicBezTo>
                    <a:pt x="549729" y="965873"/>
                    <a:pt x="545919" y="947775"/>
                    <a:pt x="545919" y="931583"/>
                  </a:cubicBezTo>
                  <a:cubicBezTo>
                    <a:pt x="545919" y="914438"/>
                    <a:pt x="545919" y="897293"/>
                    <a:pt x="547824" y="880148"/>
                  </a:cubicBezTo>
                  <a:cubicBezTo>
                    <a:pt x="542109" y="769658"/>
                    <a:pt x="527821" y="661073"/>
                    <a:pt x="488769" y="556298"/>
                  </a:cubicBezTo>
                  <a:cubicBezTo>
                    <a:pt x="474481" y="520103"/>
                    <a:pt x="456384" y="485813"/>
                    <a:pt x="437334" y="452475"/>
                  </a:cubicBezTo>
                  <a:cubicBezTo>
                    <a:pt x="421141" y="431520"/>
                    <a:pt x="359229" y="500100"/>
                    <a:pt x="345894" y="512483"/>
                  </a:cubicBezTo>
                  <a:cubicBezTo>
                    <a:pt x="263026" y="600113"/>
                    <a:pt x="189684" y="705840"/>
                    <a:pt x="136344" y="816330"/>
                  </a:cubicBezTo>
                  <a:cubicBezTo>
                    <a:pt x="107769" y="883005"/>
                    <a:pt x="89671" y="949680"/>
                    <a:pt x="76336" y="1021118"/>
                  </a:cubicBezTo>
                  <a:cubicBezTo>
                    <a:pt x="61096" y="1095413"/>
                    <a:pt x="62049" y="1269720"/>
                    <a:pt x="58239" y="1309725"/>
                  </a:cubicBezTo>
                  <a:cubicBezTo>
                    <a:pt x="51571" y="1352588"/>
                    <a:pt x="66811" y="1437360"/>
                    <a:pt x="29664" y="1443075"/>
                  </a:cubicBezTo>
                  <a:cubicBezTo>
                    <a:pt x="-6531" y="1444028"/>
                    <a:pt x="136" y="1383068"/>
                    <a:pt x="1089" y="1345920"/>
                  </a:cubicBezTo>
                  <a:cubicBezTo>
                    <a:pt x="2041" y="1313535"/>
                    <a:pt x="-2721" y="1153515"/>
                    <a:pt x="9661" y="1103985"/>
                  </a:cubicBezTo>
                  <a:cubicBezTo>
                    <a:pt x="15376" y="1044930"/>
                    <a:pt x="26806" y="962063"/>
                    <a:pt x="43951" y="905865"/>
                  </a:cubicBezTo>
                  <a:cubicBezTo>
                    <a:pt x="99196" y="742035"/>
                    <a:pt x="186826" y="599160"/>
                    <a:pt x="303031" y="471525"/>
                  </a:cubicBezTo>
                  <a:cubicBezTo>
                    <a:pt x="336369" y="435330"/>
                    <a:pt x="368754" y="406755"/>
                    <a:pt x="419236" y="368655"/>
                  </a:cubicBezTo>
                  <a:cubicBezTo>
                    <a:pt x="433524" y="358178"/>
                    <a:pt x="448764" y="350558"/>
                    <a:pt x="458289" y="334365"/>
                  </a:cubicBezTo>
                  <a:cubicBezTo>
                    <a:pt x="457336" y="284835"/>
                    <a:pt x="472576" y="50520"/>
                    <a:pt x="475434" y="36233"/>
                  </a:cubicBezTo>
                  <a:cubicBezTo>
                    <a:pt x="478291" y="16230"/>
                    <a:pt x="486864" y="-915"/>
                    <a:pt x="510676" y="38"/>
                  </a:cubicBezTo>
                  <a:cubicBezTo>
                    <a:pt x="536394" y="990"/>
                    <a:pt x="544966" y="19088"/>
                    <a:pt x="544014" y="42900"/>
                  </a:cubicBezTo>
                  <a:cubicBezTo>
                    <a:pt x="541156" y="108623"/>
                    <a:pt x="530679" y="271500"/>
                    <a:pt x="530679" y="286740"/>
                  </a:cubicBezTo>
                  <a:cubicBezTo>
                    <a:pt x="523059" y="335318"/>
                    <a:pt x="554491" y="361035"/>
                    <a:pt x="589734" y="383895"/>
                  </a:cubicBezTo>
                  <a:cubicBezTo>
                    <a:pt x="650694" y="426758"/>
                    <a:pt x="704034" y="478193"/>
                    <a:pt x="750706" y="536295"/>
                  </a:cubicBezTo>
                  <a:cubicBezTo>
                    <a:pt x="760231" y="548678"/>
                    <a:pt x="776424" y="562965"/>
                    <a:pt x="789759" y="584873"/>
                  </a:cubicBezTo>
                  <a:cubicBezTo>
                    <a:pt x="827859" y="652500"/>
                    <a:pt x="859291" y="706793"/>
                    <a:pt x="891676" y="777278"/>
                  </a:cubicBezTo>
                  <a:cubicBezTo>
                    <a:pt x="951684" y="906818"/>
                    <a:pt x="982164" y="1043978"/>
                    <a:pt x="993594" y="1185900"/>
                  </a:cubicBezTo>
                  <a:cubicBezTo>
                    <a:pt x="994546" y="1200188"/>
                    <a:pt x="1001214" y="1371638"/>
                    <a:pt x="1001214" y="1403070"/>
                  </a:cubicBezTo>
                  <a:cubicBezTo>
                    <a:pt x="1001214" y="1418310"/>
                    <a:pt x="994546" y="1449743"/>
                    <a:pt x="972639" y="1440218"/>
                  </a:cubicBezTo>
                  <a:cubicBezTo>
                    <a:pt x="948826" y="1436408"/>
                    <a:pt x="953589" y="1413548"/>
                    <a:pt x="956446" y="1394498"/>
                  </a:cubicBezTo>
                  <a:cubicBezTo>
                    <a:pt x="954541" y="1360208"/>
                    <a:pt x="954541" y="1331633"/>
                    <a:pt x="954541" y="1300200"/>
                  </a:cubicBezTo>
                  <a:close/>
                </a:path>
              </a:pathLst>
            </a:custGeom>
            <a:solidFill>
              <a:srgbClr val="44B58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xmlns="" id="{9FDB053C-1042-43F0-8E17-5218E7141887}"/>
              </a:ext>
            </a:extLst>
          </p:cNvPr>
          <p:cNvGrpSpPr/>
          <p:nvPr/>
        </p:nvGrpSpPr>
        <p:grpSpPr>
          <a:xfrm rot="20060053">
            <a:off x="5592517" y="2341851"/>
            <a:ext cx="803368" cy="1669965"/>
            <a:chOff x="1583158" y="1040918"/>
            <a:chExt cx="1865369" cy="3877549"/>
          </a:xfrm>
        </p:grpSpPr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xmlns="" id="{022DFDD1-4E6A-4BA9-9958-476AF7AB09DA}"/>
                </a:ext>
              </a:extLst>
            </p:cNvPr>
            <p:cNvSpPr/>
            <p:nvPr/>
          </p:nvSpPr>
          <p:spPr>
            <a:xfrm rot="20351037">
              <a:off x="1714783" y="3481939"/>
              <a:ext cx="1641760" cy="1436528"/>
            </a:xfrm>
            <a:custGeom>
              <a:avLst/>
              <a:gdLst>
                <a:gd name="connsiteX0" fmla="*/ 904455 w 1641760"/>
                <a:gd name="connsiteY0" fmla="*/ 23137 h 1436528"/>
                <a:gd name="connsiteX1" fmla="*/ 1113846 w 1641760"/>
                <a:gd name="connsiteY1" fmla="*/ 102745 h 1436528"/>
                <a:gd name="connsiteX2" fmla="*/ 1113791 w 1641760"/>
                <a:gd name="connsiteY2" fmla="*/ 106680 h 1436528"/>
                <a:gd name="connsiteX3" fmla="*/ 1157726 w 1641760"/>
                <a:gd name="connsiteY3" fmla="*/ 148589 h 1436528"/>
                <a:gd name="connsiteX4" fmla="*/ 1435198 w 1641760"/>
                <a:gd name="connsiteY4" fmla="*/ 335884 h 1436528"/>
                <a:gd name="connsiteX5" fmla="*/ 1613243 w 1641760"/>
                <a:gd name="connsiteY5" fmla="*/ 844585 h 1436528"/>
                <a:gd name="connsiteX6" fmla="*/ 1106855 w 1641760"/>
                <a:gd name="connsiteY6" fmla="*/ 1274668 h 1436528"/>
                <a:gd name="connsiteX7" fmla="*/ 748451 w 1641760"/>
                <a:gd name="connsiteY7" fmla="*/ 1281604 h 1436528"/>
                <a:gd name="connsiteX8" fmla="*/ 459418 w 1641760"/>
                <a:gd name="connsiteY8" fmla="*/ 1436528 h 1436528"/>
                <a:gd name="connsiteX9" fmla="*/ 54769 w 1641760"/>
                <a:gd name="connsiteY9" fmla="*/ 648040 h 1436528"/>
                <a:gd name="connsiteX10" fmla="*/ 443231 w 1641760"/>
                <a:gd name="connsiteY10" fmla="*/ 5227 h 1436528"/>
                <a:gd name="connsiteX11" fmla="*/ 810884 w 1641760"/>
                <a:gd name="connsiteY11" fmla="*/ 30664 h 1436528"/>
                <a:gd name="connsiteX12" fmla="*/ 902796 w 1641760"/>
                <a:gd name="connsiteY12" fmla="*/ 26038 h 14365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641760" h="1436528">
                  <a:moveTo>
                    <a:pt x="904455" y="23137"/>
                  </a:moveTo>
                  <a:lnTo>
                    <a:pt x="1113846" y="102745"/>
                  </a:lnTo>
                  <a:lnTo>
                    <a:pt x="1113791" y="106680"/>
                  </a:lnTo>
                  <a:cubicBezTo>
                    <a:pt x="1118994" y="122577"/>
                    <a:pt x="1134602" y="135872"/>
                    <a:pt x="1157726" y="148589"/>
                  </a:cubicBezTo>
                  <a:cubicBezTo>
                    <a:pt x="1254841" y="201772"/>
                    <a:pt x="1351957" y="259578"/>
                    <a:pt x="1435198" y="335884"/>
                  </a:cubicBezTo>
                  <a:cubicBezTo>
                    <a:pt x="1585495" y="474621"/>
                    <a:pt x="1696484" y="631856"/>
                    <a:pt x="1613243" y="844585"/>
                  </a:cubicBezTo>
                  <a:cubicBezTo>
                    <a:pt x="1523065" y="1075813"/>
                    <a:pt x="1377390" y="1253857"/>
                    <a:pt x="1106855" y="1274668"/>
                  </a:cubicBezTo>
                  <a:cubicBezTo>
                    <a:pt x="988928" y="1283917"/>
                    <a:pt x="868690" y="1272355"/>
                    <a:pt x="748451" y="1281604"/>
                  </a:cubicBezTo>
                  <a:cubicBezTo>
                    <a:pt x="637462" y="1290853"/>
                    <a:pt x="510288" y="1283917"/>
                    <a:pt x="459418" y="1436528"/>
                  </a:cubicBezTo>
                  <a:cubicBezTo>
                    <a:pt x="373863" y="1145181"/>
                    <a:pt x="179632" y="913953"/>
                    <a:pt x="54769" y="648040"/>
                  </a:cubicBezTo>
                  <a:cubicBezTo>
                    <a:pt x="-97842" y="319697"/>
                    <a:pt x="80205" y="30664"/>
                    <a:pt x="443231" y="5227"/>
                  </a:cubicBezTo>
                  <a:cubicBezTo>
                    <a:pt x="565783" y="-4022"/>
                    <a:pt x="690645" y="-4022"/>
                    <a:pt x="810884" y="30664"/>
                  </a:cubicBezTo>
                  <a:cubicBezTo>
                    <a:pt x="855973" y="43381"/>
                    <a:pt x="884877" y="41646"/>
                    <a:pt x="902796" y="26038"/>
                  </a:cubicBezTo>
                  <a:close/>
                </a:path>
              </a:pathLst>
            </a:custGeom>
            <a:solidFill>
              <a:schemeClr val="accent3">
                <a:lumMod val="40000"/>
                <a:lumOff val="60000"/>
              </a:schemeClr>
            </a:solidFill>
            <a:ln w="625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xmlns="" id="{924830A4-1B12-4F47-AE24-0268446CA25A}"/>
                </a:ext>
              </a:extLst>
            </p:cNvPr>
            <p:cNvSpPr/>
            <p:nvPr/>
          </p:nvSpPr>
          <p:spPr>
            <a:xfrm rot="20351037">
              <a:off x="1583158" y="1040918"/>
              <a:ext cx="1865369" cy="2446103"/>
            </a:xfrm>
            <a:custGeom>
              <a:avLst/>
              <a:gdLst>
                <a:gd name="connsiteX0" fmla="*/ 1456632 w 1865369"/>
                <a:gd name="connsiteY0" fmla="*/ 13187 h 2446103"/>
                <a:gd name="connsiteX1" fmla="*/ 1516751 w 1865369"/>
                <a:gd name="connsiteY1" fmla="*/ 175046 h 2446103"/>
                <a:gd name="connsiteX2" fmla="*/ 1401137 w 1865369"/>
                <a:gd name="connsiteY2" fmla="*/ 561197 h 2446103"/>
                <a:gd name="connsiteX3" fmla="*/ 1442758 w 1865369"/>
                <a:gd name="connsiteY3" fmla="*/ 697620 h 2446103"/>
                <a:gd name="connsiteX4" fmla="*/ 1456632 w 1865369"/>
                <a:gd name="connsiteY4" fmla="*/ 861793 h 2446103"/>
                <a:gd name="connsiteX5" fmla="*/ 1401137 w 1865369"/>
                <a:gd name="connsiteY5" fmla="*/ 901101 h 2446103"/>
                <a:gd name="connsiteX6" fmla="*/ 917873 w 1865369"/>
                <a:gd name="connsiteY6" fmla="*/ 1423675 h 2446103"/>
                <a:gd name="connsiteX7" fmla="*/ 524786 w 1865369"/>
                <a:gd name="connsiteY7" fmla="*/ 2297715 h 2446103"/>
                <a:gd name="connsiteX8" fmla="*/ 631151 w 1865369"/>
                <a:gd name="connsiteY8" fmla="*/ 2223723 h 2446103"/>
                <a:gd name="connsiteX9" fmla="*/ 964118 w 1865369"/>
                <a:gd name="connsiteY9" fmla="*/ 1610971 h 2446103"/>
                <a:gd name="connsiteX10" fmla="*/ 1070483 w 1865369"/>
                <a:gd name="connsiteY10" fmla="*/ 1280314 h 2446103"/>
                <a:gd name="connsiteX11" fmla="*/ 1223093 w 1865369"/>
                <a:gd name="connsiteY11" fmla="*/ 1217884 h 2446103"/>
                <a:gd name="connsiteX12" fmla="*/ 1327144 w 1865369"/>
                <a:gd name="connsiteY12" fmla="*/ 1194761 h 2446103"/>
                <a:gd name="connsiteX13" fmla="*/ 1671675 w 1865369"/>
                <a:gd name="connsiteY13" fmla="*/ 1007465 h 2446103"/>
                <a:gd name="connsiteX14" fmla="*/ 1842783 w 1865369"/>
                <a:gd name="connsiteY14" fmla="*/ 1000530 h 2446103"/>
                <a:gd name="connsiteX15" fmla="*/ 1810411 w 1865369"/>
                <a:gd name="connsiteY15" fmla="*/ 1180887 h 2446103"/>
                <a:gd name="connsiteX16" fmla="*/ 1599993 w 1865369"/>
                <a:gd name="connsiteY16" fmla="*/ 1456047 h 2446103"/>
                <a:gd name="connsiteX17" fmla="*/ 1609242 w 1865369"/>
                <a:gd name="connsiteY17" fmla="*/ 1599408 h 2446103"/>
                <a:gd name="connsiteX18" fmla="*/ 1581494 w 1865369"/>
                <a:gd name="connsiteY18" fmla="*/ 1775141 h 2446103"/>
                <a:gd name="connsiteX19" fmla="*/ 1368765 w 1865369"/>
                <a:gd name="connsiteY19" fmla="*/ 1830635 h 2446103"/>
                <a:gd name="connsiteX20" fmla="*/ 568718 w 1865369"/>
                <a:gd name="connsiteY20" fmla="*/ 2392520 h 2446103"/>
                <a:gd name="connsiteX21" fmla="*/ 550581 w 1865369"/>
                <a:gd name="connsiteY21" fmla="*/ 2423989 h 2446103"/>
                <a:gd name="connsiteX22" fmla="*/ 550275 w 1865369"/>
                <a:gd name="connsiteY22" fmla="*/ 2446103 h 2446103"/>
                <a:gd name="connsiteX23" fmla="*/ 340884 w 1865369"/>
                <a:gd name="connsiteY23" fmla="*/ 2366495 h 2446103"/>
                <a:gd name="connsiteX24" fmla="*/ 358518 w 1865369"/>
                <a:gd name="connsiteY24" fmla="*/ 2335652 h 2446103"/>
                <a:gd name="connsiteX25" fmla="*/ 365238 w 1865369"/>
                <a:gd name="connsiteY25" fmla="*/ 2281531 h 2446103"/>
                <a:gd name="connsiteX26" fmla="*/ 108576 w 1865369"/>
                <a:gd name="connsiteY26" fmla="*/ 1213259 h 2446103"/>
                <a:gd name="connsiteX27" fmla="*/ 11461 w 1865369"/>
                <a:gd name="connsiteY27" fmla="*/ 1030588 h 2446103"/>
                <a:gd name="connsiteX28" fmla="*/ 90078 w 1865369"/>
                <a:gd name="connsiteY28" fmla="*/ 921912 h 2446103"/>
                <a:gd name="connsiteX29" fmla="*/ 201068 w 1865369"/>
                <a:gd name="connsiteY29" fmla="*/ 806299 h 2446103"/>
                <a:gd name="connsiteX30" fmla="*/ 226501 w 1865369"/>
                <a:gd name="connsiteY30" fmla="*/ 403963 h 2446103"/>
                <a:gd name="connsiteX31" fmla="*/ 305119 w 1865369"/>
                <a:gd name="connsiteY31" fmla="*/ 299909 h 2446103"/>
                <a:gd name="connsiteX32" fmla="*/ 416108 w 1865369"/>
                <a:gd name="connsiteY32" fmla="*/ 369277 h 2446103"/>
                <a:gd name="connsiteX33" fmla="*/ 573343 w 1865369"/>
                <a:gd name="connsiteY33" fmla="*/ 764678 h 2446103"/>
                <a:gd name="connsiteX34" fmla="*/ 684332 w 1865369"/>
                <a:gd name="connsiteY34" fmla="*/ 873353 h 2446103"/>
                <a:gd name="connsiteX35" fmla="*/ 744451 w 1865369"/>
                <a:gd name="connsiteY35" fmla="*/ 975093 h 2446103"/>
                <a:gd name="connsiteX36" fmla="*/ 617277 w 1865369"/>
                <a:gd name="connsiteY36" fmla="*/ 1282627 h 2446103"/>
                <a:gd name="connsiteX37" fmla="*/ 439231 w 1865369"/>
                <a:gd name="connsiteY37" fmla="*/ 2140481 h 2446103"/>
                <a:gd name="connsiteX38" fmla="*/ 478540 w 1865369"/>
                <a:gd name="connsiteY38" fmla="*/ 2212163 h 2446103"/>
                <a:gd name="connsiteX39" fmla="*/ 809195 w 1865369"/>
                <a:gd name="connsiteY39" fmla="*/ 727681 h 2446103"/>
                <a:gd name="connsiteX40" fmla="*/ 804570 w 1865369"/>
                <a:gd name="connsiteY40" fmla="*/ 577382 h 2446103"/>
                <a:gd name="connsiteX41" fmla="*/ 927122 w 1865369"/>
                <a:gd name="connsiteY41" fmla="*/ 461768 h 2446103"/>
                <a:gd name="connsiteX42" fmla="*/ 1010364 w 1865369"/>
                <a:gd name="connsiteY42" fmla="*/ 397025 h 2446103"/>
                <a:gd name="connsiteX43" fmla="*/ 1292461 w 1865369"/>
                <a:gd name="connsiteY43" fmla="*/ 64057 h 2446103"/>
                <a:gd name="connsiteX44" fmla="*/ 1456632 w 1865369"/>
                <a:gd name="connsiteY44" fmla="*/ 13187 h 24461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1865369" h="2446103">
                  <a:moveTo>
                    <a:pt x="1456632" y="13187"/>
                  </a:moveTo>
                  <a:cubicBezTo>
                    <a:pt x="1519064" y="47872"/>
                    <a:pt x="1523689" y="112616"/>
                    <a:pt x="1516751" y="175046"/>
                  </a:cubicBezTo>
                  <a:cubicBezTo>
                    <a:pt x="1505191" y="311472"/>
                    <a:pt x="1456632" y="436335"/>
                    <a:pt x="1401137" y="561197"/>
                  </a:cubicBezTo>
                  <a:cubicBezTo>
                    <a:pt x="1373390" y="623628"/>
                    <a:pt x="1368765" y="662937"/>
                    <a:pt x="1442758" y="697620"/>
                  </a:cubicBezTo>
                  <a:cubicBezTo>
                    <a:pt x="1528313" y="736930"/>
                    <a:pt x="1523689" y="801674"/>
                    <a:pt x="1456632" y="861793"/>
                  </a:cubicBezTo>
                  <a:cubicBezTo>
                    <a:pt x="1440447" y="877978"/>
                    <a:pt x="1421949" y="894165"/>
                    <a:pt x="1401137" y="901101"/>
                  </a:cubicBezTo>
                  <a:cubicBezTo>
                    <a:pt x="1158349" y="1000530"/>
                    <a:pt x="1031173" y="1204010"/>
                    <a:pt x="917873" y="1423675"/>
                  </a:cubicBezTo>
                  <a:cubicBezTo>
                    <a:pt x="774512" y="1705773"/>
                    <a:pt x="642711" y="1990184"/>
                    <a:pt x="524786" y="2297715"/>
                  </a:cubicBezTo>
                  <a:cubicBezTo>
                    <a:pt x="582592" y="2290780"/>
                    <a:pt x="605714" y="2251470"/>
                    <a:pt x="631151" y="2223723"/>
                  </a:cubicBezTo>
                  <a:cubicBezTo>
                    <a:pt x="793010" y="2047990"/>
                    <a:pt x="899375" y="1839885"/>
                    <a:pt x="964118" y="1610971"/>
                  </a:cubicBezTo>
                  <a:cubicBezTo>
                    <a:pt x="994177" y="1499981"/>
                    <a:pt x="1017299" y="1384368"/>
                    <a:pt x="1070483" y="1280314"/>
                  </a:cubicBezTo>
                  <a:cubicBezTo>
                    <a:pt x="1100541" y="1217884"/>
                    <a:pt x="1139851" y="1162389"/>
                    <a:pt x="1223093" y="1217884"/>
                  </a:cubicBezTo>
                  <a:cubicBezTo>
                    <a:pt x="1264714" y="1245631"/>
                    <a:pt x="1294773" y="1213259"/>
                    <a:pt x="1327144" y="1194761"/>
                  </a:cubicBezTo>
                  <a:cubicBezTo>
                    <a:pt x="1438133" y="1127704"/>
                    <a:pt x="1549123" y="1053711"/>
                    <a:pt x="1671675" y="1007465"/>
                  </a:cubicBezTo>
                  <a:cubicBezTo>
                    <a:pt x="1727169" y="986656"/>
                    <a:pt x="1794224" y="945035"/>
                    <a:pt x="1842783" y="1000530"/>
                  </a:cubicBezTo>
                  <a:cubicBezTo>
                    <a:pt x="1895964" y="1060649"/>
                    <a:pt x="1842783" y="1125393"/>
                    <a:pt x="1810411" y="1180887"/>
                  </a:cubicBezTo>
                  <a:cubicBezTo>
                    <a:pt x="1752603" y="1282628"/>
                    <a:pt x="1680923" y="1372805"/>
                    <a:pt x="1599993" y="1456047"/>
                  </a:cubicBezTo>
                  <a:cubicBezTo>
                    <a:pt x="1546812" y="1511541"/>
                    <a:pt x="1537562" y="1548538"/>
                    <a:pt x="1609242" y="1599408"/>
                  </a:cubicBezTo>
                  <a:cubicBezTo>
                    <a:pt x="1710982" y="1673401"/>
                    <a:pt x="1699422" y="1731209"/>
                    <a:pt x="1581494" y="1775141"/>
                  </a:cubicBezTo>
                  <a:cubicBezTo>
                    <a:pt x="1512126" y="1800577"/>
                    <a:pt x="1440447" y="1819075"/>
                    <a:pt x="1368765" y="1830635"/>
                  </a:cubicBezTo>
                  <a:cubicBezTo>
                    <a:pt x="1005739" y="1881506"/>
                    <a:pt x="781447" y="2128920"/>
                    <a:pt x="568718" y="2392520"/>
                  </a:cubicBezTo>
                  <a:cubicBezTo>
                    <a:pt x="559469" y="2404082"/>
                    <a:pt x="553544" y="2414487"/>
                    <a:pt x="550581" y="2423989"/>
                  </a:cubicBezTo>
                  <a:lnTo>
                    <a:pt x="550275" y="2446103"/>
                  </a:lnTo>
                  <a:lnTo>
                    <a:pt x="340884" y="2366495"/>
                  </a:lnTo>
                  <a:lnTo>
                    <a:pt x="358518" y="2335652"/>
                  </a:lnTo>
                  <a:cubicBezTo>
                    <a:pt x="362637" y="2320984"/>
                    <a:pt x="364660" y="2302919"/>
                    <a:pt x="365238" y="2281531"/>
                  </a:cubicBezTo>
                  <a:cubicBezTo>
                    <a:pt x="381425" y="1900004"/>
                    <a:pt x="339804" y="1534664"/>
                    <a:pt x="108576" y="1213259"/>
                  </a:cubicBezTo>
                  <a:cubicBezTo>
                    <a:pt x="69267" y="1157765"/>
                    <a:pt x="39208" y="1093021"/>
                    <a:pt x="11461" y="1030588"/>
                  </a:cubicBezTo>
                  <a:cubicBezTo>
                    <a:pt x="-18600" y="958909"/>
                    <a:pt x="11461" y="910350"/>
                    <a:pt x="90078" y="921912"/>
                  </a:cubicBezTo>
                  <a:cubicBezTo>
                    <a:pt x="194129" y="938097"/>
                    <a:pt x="205692" y="889540"/>
                    <a:pt x="201068" y="806299"/>
                  </a:cubicBezTo>
                  <a:cubicBezTo>
                    <a:pt x="196443" y="672187"/>
                    <a:pt x="191818" y="535761"/>
                    <a:pt x="226501" y="403963"/>
                  </a:cubicBezTo>
                  <a:cubicBezTo>
                    <a:pt x="238064" y="357717"/>
                    <a:pt x="249624" y="309158"/>
                    <a:pt x="305119" y="299909"/>
                  </a:cubicBezTo>
                  <a:cubicBezTo>
                    <a:pt x="358302" y="290660"/>
                    <a:pt x="390674" y="329970"/>
                    <a:pt x="416108" y="369277"/>
                  </a:cubicBezTo>
                  <a:cubicBezTo>
                    <a:pt x="494725" y="489516"/>
                    <a:pt x="534035" y="628252"/>
                    <a:pt x="573343" y="764678"/>
                  </a:cubicBezTo>
                  <a:cubicBezTo>
                    <a:pt x="589530" y="824797"/>
                    <a:pt x="605714" y="871042"/>
                    <a:pt x="684332" y="873353"/>
                  </a:cubicBezTo>
                  <a:cubicBezTo>
                    <a:pt x="746764" y="875667"/>
                    <a:pt x="753700" y="924223"/>
                    <a:pt x="744451" y="975093"/>
                  </a:cubicBezTo>
                  <a:cubicBezTo>
                    <a:pt x="725953" y="1088396"/>
                    <a:pt x="672772" y="1185512"/>
                    <a:pt x="617277" y="1282627"/>
                  </a:cubicBezTo>
                  <a:cubicBezTo>
                    <a:pt x="464667" y="1548538"/>
                    <a:pt x="423046" y="1839885"/>
                    <a:pt x="439231" y="2140481"/>
                  </a:cubicBezTo>
                  <a:cubicBezTo>
                    <a:pt x="439231" y="2158979"/>
                    <a:pt x="436920" y="2184415"/>
                    <a:pt x="478540" y="2212163"/>
                  </a:cubicBezTo>
                  <a:cubicBezTo>
                    <a:pt x="661209" y="1726584"/>
                    <a:pt x="903999" y="1266440"/>
                    <a:pt x="809195" y="727681"/>
                  </a:cubicBezTo>
                  <a:cubicBezTo>
                    <a:pt x="799946" y="679122"/>
                    <a:pt x="799946" y="628252"/>
                    <a:pt x="804570" y="577382"/>
                  </a:cubicBezTo>
                  <a:cubicBezTo>
                    <a:pt x="809195" y="503389"/>
                    <a:pt x="790697" y="403963"/>
                    <a:pt x="927122" y="461768"/>
                  </a:cubicBezTo>
                  <a:cubicBezTo>
                    <a:pt x="973367" y="480267"/>
                    <a:pt x="989552" y="427085"/>
                    <a:pt x="1010364" y="397025"/>
                  </a:cubicBezTo>
                  <a:cubicBezTo>
                    <a:pt x="1095917" y="276786"/>
                    <a:pt x="1181472" y="158861"/>
                    <a:pt x="1292461" y="64057"/>
                  </a:cubicBezTo>
                  <a:cubicBezTo>
                    <a:pt x="1338707" y="24749"/>
                    <a:pt x="1387263" y="-23810"/>
                    <a:pt x="1456632" y="13187"/>
                  </a:cubicBezTo>
                  <a:close/>
                </a:path>
              </a:pathLst>
            </a:custGeom>
            <a:solidFill>
              <a:srgbClr val="57B877"/>
            </a:solidFill>
            <a:ln w="9525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 dirty="0"/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xmlns="" id="{AAB5893A-96FD-4BBB-90D7-ACC6F301AC9C}"/>
              </a:ext>
            </a:extLst>
          </p:cNvPr>
          <p:cNvGrpSpPr/>
          <p:nvPr/>
        </p:nvGrpSpPr>
        <p:grpSpPr>
          <a:xfrm>
            <a:off x="4874515" y="3307227"/>
            <a:ext cx="606969" cy="1242613"/>
            <a:chOff x="7528445" y="2305877"/>
            <a:chExt cx="561155" cy="1148822"/>
          </a:xfrm>
        </p:grpSpPr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xmlns="" id="{E939DB48-AA0D-4807-8EB6-31F9ECFB8E55}"/>
                </a:ext>
              </a:extLst>
            </p:cNvPr>
            <p:cNvSpPr/>
            <p:nvPr/>
          </p:nvSpPr>
          <p:spPr>
            <a:xfrm>
              <a:off x="7534623" y="2338366"/>
              <a:ext cx="554977" cy="1116333"/>
            </a:xfrm>
            <a:custGeom>
              <a:avLst/>
              <a:gdLst>
                <a:gd name="connsiteX0" fmla="*/ 241208 w 288620"/>
                <a:gd name="connsiteY0" fmla="*/ 327965 h 580557"/>
                <a:gd name="connsiteX1" fmla="*/ 214668 w 288620"/>
                <a:gd name="connsiteY1" fmla="*/ 286496 h 580557"/>
                <a:gd name="connsiteX2" fmla="*/ 190119 w 288620"/>
                <a:gd name="connsiteY2" fmla="*/ 214175 h 580557"/>
                <a:gd name="connsiteX3" fmla="*/ 160925 w 288620"/>
                <a:gd name="connsiteY3" fmla="*/ 131239 h 580557"/>
                <a:gd name="connsiteX4" fmla="*/ 128414 w 288620"/>
                <a:gd name="connsiteY4" fmla="*/ 83467 h 580557"/>
                <a:gd name="connsiteX5" fmla="*/ 85287 w 288620"/>
                <a:gd name="connsiteY5" fmla="*/ 69202 h 580557"/>
                <a:gd name="connsiteX6" fmla="*/ 79316 w 288620"/>
                <a:gd name="connsiteY6" fmla="*/ 62899 h 580557"/>
                <a:gd name="connsiteX7" fmla="*/ 78984 w 288620"/>
                <a:gd name="connsiteY7" fmla="*/ 40008 h 580557"/>
                <a:gd name="connsiteX8" fmla="*/ 72349 w 288620"/>
                <a:gd name="connsiteY8" fmla="*/ 3848 h 580557"/>
                <a:gd name="connsiteX9" fmla="*/ 68036 w 288620"/>
                <a:gd name="connsiteY9" fmla="*/ 199 h 580557"/>
                <a:gd name="connsiteX10" fmla="*/ 58747 w 288620"/>
                <a:gd name="connsiteY10" fmla="*/ 15459 h 580557"/>
                <a:gd name="connsiteX11" fmla="*/ 61069 w 288620"/>
                <a:gd name="connsiteY11" fmla="*/ 26407 h 580557"/>
                <a:gd name="connsiteX12" fmla="*/ 63060 w 288620"/>
                <a:gd name="connsiteY12" fmla="*/ 63562 h 580557"/>
                <a:gd name="connsiteX13" fmla="*/ 56425 w 288620"/>
                <a:gd name="connsiteY13" fmla="*/ 73515 h 580557"/>
                <a:gd name="connsiteX14" fmla="*/ 40833 w 288620"/>
                <a:gd name="connsiteY14" fmla="*/ 81145 h 580557"/>
                <a:gd name="connsiteX15" fmla="*/ 3345 w 288620"/>
                <a:gd name="connsiteY15" fmla="*/ 159105 h 580557"/>
                <a:gd name="connsiteX16" fmla="*/ 3345 w 288620"/>
                <a:gd name="connsiteY16" fmla="*/ 159105 h 580557"/>
                <a:gd name="connsiteX17" fmla="*/ 3345 w 288620"/>
                <a:gd name="connsiteY17" fmla="*/ 159105 h 580557"/>
                <a:gd name="connsiteX18" fmla="*/ 28 w 288620"/>
                <a:gd name="connsiteY18" fmla="*/ 203560 h 580557"/>
                <a:gd name="connsiteX19" fmla="*/ 5999 w 288620"/>
                <a:gd name="connsiteY19" fmla="*/ 298771 h 580557"/>
                <a:gd name="connsiteX20" fmla="*/ 16947 w 288620"/>
                <a:gd name="connsiteY20" fmla="*/ 392655 h 580557"/>
                <a:gd name="connsiteX21" fmla="*/ 55762 w 288620"/>
                <a:gd name="connsiteY21" fmla="*/ 509430 h 580557"/>
                <a:gd name="connsiteX22" fmla="*/ 123106 w 288620"/>
                <a:gd name="connsiteY22" fmla="*/ 573458 h 580557"/>
                <a:gd name="connsiteX23" fmla="*/ 222962 w 288620"/>
                <a:gd name="connsiteY23" fmla="*/ 565496 h 580557"/>
                <a:gd name="connsiteX24" fmla="*/ 288980 w 288620"/>
                <a:gd name="connsiteY24" fmla="*/ 462322 h 580557"/>
                <a:gd name="connsiteX25" fmla="*/ 241208 w 288620"/>
                <a:gd name="connsiteY25" fmla="*/ 327965 h 5805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288620" h="580557">
                  <a:moveTo>
                    <a:pt x="241208" y="327965"/>
                  </a:moveTo>
                  <a:cubicBezTo>
                    <a:pt x="231588" y="314695"/>
                    <a:pt x="221635" y="301425"/>
                    <a:pt x="214668" y="286496"/>
                  </a:cubicBezTo>
                  <a:cubicBezTo>
                    <a:pt x="204053" y="263274"/>
                    <a:pt x="197418" y="238393"/>
                    <a:pt x="190119" y="214175"/>
                  </a:cubicBezTo>
                  <a:cubicBezTo>
                    <a:pt x="181494" y="186309"/>
                    <a:pt x="174195" y="157778"/>
                    <a:pt x="160925" y="131239"/>
                  </a:cubicBezTo>
                  <a:cubicBezTo>
                    <a:pt x="155286" y="111666"/>
                    <a:pt x="145002" y="95078"/>
                    <a:pt x="128414" y="83467"/>
                  </a:cubicBezTo>
                  <a:cubicBezTo>
                    <a:pt x="115476" y="74510"/>
                    <a:pt x="100879" y="70197"/>
                    <a:pt x="85287" y="69202"/>
                  </a:cubicBezTo>
                  <a:cubicBezTo>
                    <a:pt x="80311" y="68870"/>
                    <a:pt x="79316" y="67211"/>
                    <a:pt x="79316" y="62899"/>
                  </a:cubicBezTo>
                  <a:cubicBezTo>
                    <a:pt x="79647" y="55269"/>
                    <a:pt x="79647" y="47638"/>
                    <a:pt x="78984" y="40008"/>
                  </a:cubicBezTo>
                  <a:cubicBezTo>
                    <a:pt x="77989" y="27734"/>
                    <a:pt x="76662" y="15459"/>
                    <a:pt x="72349" y="3848"/>
                  </a:cubicBezTo>
                  <a:cubicBezTo>
                    <a:pt x="71685" y="2189"/>
                    <a:pt x="72017" y="-797"/>
                    <a:pt x="68036" y="199"/>
                  </a:cubicBezTo>
                  <a:cubicBezTo>
                    <a:pt x="58416" y="2521"/>
                    <a:pt x="56093" y="6170"/>
                    <a:pt x="58747" y="15459"/>
                  </a:cubicBezTo>
                  <a:cubicBezTo>
                    <a:pt x="59742" y="18776"/>
                    <a:pt x="60406" y="22757"/>
                    <a:pt x="61069" y="26407"/>
                  </a:cubicBezTo>
                  <a:cubicBezTo>
                    <a:pt x="63392" y="38681"/>
                    <a:pt x="61733" y="51288"/>
                    <a:pt x="63060" y="63562"/>
                  </a:cubicBezTo>
                  <a:cubicBezTo>
                    <a:pt x="63723" y="70197"/>
                    <a:pt x="62065" y="72188"/>
                    <a:pt x="56425" y="73515"/>
                  </a:cubicBezTo>
                  <a:cubicBezTo>
                    <a:pt x="50785" y="75173"/>
                    <a:pt x="45477" y="77496"/>
                    <a:pt x="40833" y="81145"/>
                  </a:cubicBezTo>
                  <a:cubicBezTo>
                    <a:pt x="15288" y="100718"/>
                    <a:pt x="5999" y="128253"/>
                    <a:pt x="3345" y="159105"/>
                  </a:cubicBezTo>
                  <a:cubicBezTo>
                    <a:pt x="3345" y="159105"/>
                    <a:pt x="3345" y="159105"/>
                    <a:pt x="3345" y="159105"/>
                  </a:cubicBezTo>
                  <a:cubicBezTo>
                    <a:pt x="3345" y="159105"/>
                    <a:pt x="3345" y="159105"/>
                    <a:pt x="3345" y="159105"/>
                  </a:cubicBezTo>
                  <a:cubicBezTo>
                    <a:pt x="1355" y="173702"/>
                    <a:pt x="28" y="188631"/>
                    <a:pt x="28" y="203560"/>
                  </a:cubicBezTo>
                  <a:cubicBezTo>
                    <a:pt x="-304" y="235407"/>
                    <a:pt x="2350" y="267255"/>
                    <a:pt x="5999" y="298771"/>
                  </a:cubicBezTo>
                  <a:cubicBezTo>
                    <a:pt x="9649" y="329955"/>
                    <a:pt x="10976" y="361803"/>
                    <a:pt x="16947" y="392655"/>
                  </a:cubicBezTo>
                  <a:cubicBezTo>
                    <a:pt x="24909" y="433129"/>
                    <a:pt x="35525" y="472938"/>
                    <a:pt x="55762" y="509430"/>
                  </a:cubicBezTo>
                  <a:cubicBezTo>
                    <a:pt x="71354" y="537629"/>
                    <a:pt x="91922" y="561515"/>
                    <a:pt x="123106" y="573458"/>
                  </a:cubicBezTo>
                  <a:cubicBezTo>
                    <a:pt x="157608" y="586728"/>
                    <a:pt x="190783" y="580093"/>
                    <a:pt x="222962" y="565496"/>
                  </a:cubicBezTo>
                  <a:cubicBezTo>
                    <a:pt x="267416" y="545591"/>
                    <a:pt x="289312" y="510426"/>
                    <a:pt x="288980" y="462322"/>
                  </a:cubicBezTo>
                  <a:cubicBezTo>
                    <a:pt x="288648" y="412229"/>
                    <a:pt x="270070" y="368106"/>
                    <a:pt x="241208" y="327965"/>
                  </a:cubicBezTo>
                  <a:close/>
                </a:path>
              </a:pathLst>
            </a:custGeom>
            <a:solidFill>
              <a:srgbClr val="662D91"/>
            </a:solidFill>
            <a:ln w="33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xmlns="" id="{804B616F-DA18-407B-A84D-E1352FB68B5D}"/>
                </a:ext>
              </a:extLst>
            </p:cNvPr>
            <p:cNvSpPr/>
            <p:nvPr/>
          </p:nvSpPr>
          <p:spPr>
            <a:xfrm>
              <a:off x="7528445" y="2305877"/>
              <a:ext cx="322366" cy="322366"/>
            </a:xfrm>
            <a:custGeom>
              <a:avLst/>
              <a:gdLst>
                <a:gd name="connsiteX0" fmla="*/ 157912 w 155921"/>
                <a:gd name="connsiteY0" fmla="*/ 131239 h 155921"/>
                <a:gd name="connsiteX1" fmla="*/ 109145 w 155921"/>
                <a:gd name="connsiteY1" fmla="*/ 120291 h 155921"/>
                <a:gd name="connsiteX2" fmla="*/ 98197 w 155921"/>
                <a:gd name="connsiteY2" fmla="*/ 123940 h 155921"/>
                <a:gd name="connsiteX3" fmla="*/ 75638 w 155921"/>
                <a:gd name="connsiteY3" fmla="*/ 148490 h 155921"/>
                <a:gd name="connsiteX4" fmla="*/ 67013 w 155921"/>
                <a:gd name="connsiteY4" fmla="*/ 150148 h 155921"/>
                <a:gd name="connsiteX5" fmla="*/ 36824 w 155921"/>
                <a:gd name="connsiteY5" fmla="*/ 136215 h 155921"/>
                <a:gd name="connsiteX6" fmla="*/ 27867 w 155921"/>
                <a:gd name="connsiteY6" fmla="*/ 137210 h 155921"/>
                <a:gd name="connsiteX7" fmla="*/ 0 w 155921"/>
                <a:gd name="connsiteY7" fmla="*/ 159105 h 155921"/>
                <a:gd name="connsiteX8" fmla="*/ 37487 w 155921"/>
                <a:gd name="connsiteY8" fmla="*/ 81145 h 155921"/>
                <a:gd name="connsiteX9" fmla="*/ 53080 w 155921"/>
                <a:gd name="connsiteY9" fmla="*/ 73515 h 155921"/>
                <a:gd name="connsiteX10" fmla="*/ 59715 w 155921"/>
                <a:gd name="connsiteY10" fmla="*/ 63562 h 155921"/>
                <a:gd name="connsiteX11" fmla="*/ 57724 w 155921"/>
                <a:gd name="connsiteY11" fmla="*/ 26407 h 155921"/>
                <a:gd name="connsiteX12" fmla="*/ 55734 w 155921"/>
                <a:gd name="connsiteY12" fmla="*/ 15459 h 155921"/>
                <a:gd name="connsiteX13" fmla="*/ 65022 w 155921"/>
                <a:gd name="connsiteY13" fmla="*/ 199 h 155921"/>
                <a:gd name="connsiteX14" fmla="*/ 69335 w 155921"/>
                <a:gd name="connsiteY14" fmla="*/ 3848 h 155921"/>
                <a:gd name="connsiteX15" fmla="*/ 75970 w 155921"/>
                <a:gd name="connsiteY15" fmla="*/ 40008 h 155921"/>
                <a:gd name="connsiteX16" fmla="*/ 76302 w 155921"/>
                <a:gd name="connsiteY16" fmla="*/ 62899 h 155921"/>
                <a:gd name="connsiteX17" fmla="*/ 82273 w 155921"/>
                <a:gd name="connsiteY17" fmla="*/ 69202 h 155921"/>
                <a:gd name="connsiteX18" fmla="*/ 125400 w 155921"/>
                <a:gd name="connsiteY18" fmla="*/ 83467 h 155921"/>
                <a:gd name="connsiteX19" fmla="*/ 157912 w 155921"/>
                <a:gd name="connsiteY19" fmla="*/ 131239 h 155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55921" h="155921">
                  <a:moveTo>
                    <a:pt x="157912" y="131239"/>
                  </a:moveTo>
                  <a:cubicBezTo>
                    <a:pt x="141656" y="127589"/>
                    <a:pt x="125400" y="124272"/>
                    <a:pt x="109145" y="120291"/>
                  </a:cubicBezTo>
                  <a:cubicBezTo>
                    <a:pt x="103837" y="118964"/>
                    <a:pt x="101183" y="120623"/>
                    <a:pt x="98197" y="123940"/>
                  </a:cubicBezTo>
                  <a:cubicBezTo>
                    <a:pt x="90899" y="132234"/>
                    <a:pt x="82937" y="140196"/>
                    <a:pt x="75638" y="148490"/>
                  </a:cubicBezTo>
                  <a:cubicBezTo>
                    <a:pt x="72984" y="151475"/>
                    <a:pt x="70662" y="151807"/>
                    <a:pt x="67013" y="150148"/>
                  </a:cubicBezTo>
                  <a:cubicBezTo>
                    <a:pt x="57061" y="145504"/>
                    <a:pt x="46776" y="141191"/>
                    <a:pt x="36824" y="136215"/>
                  </a:cubicBezTo>
                  <a:cubicBezTo>
                    <a:pt x="33506" y="134556"/>
                    <a:pt x="31184" y="134556"/>
                    <a:pt x="27867" y="137210"/>
                  </a:cubicBezTo>
                  <a:cubicBezTo>
                    <a:pt x="18910" y="144509"/>
                    <a:pt x="9289" y="151807"/>
                    <a:pt x="0" y="159105"/>
                  </a:cubicBezTo>
                  <a:cubicBezTo>
                    <a:pt x="2654" y="128253"/>
                    <a:pt x="11943" y="100718"/>
                    <a:pt x="37487" y="81145"/>
                  </a:cubicBezTo>
                  <a:cubicBezTo>
                    <a:pt x="42132" y="77496"/>
                    <a:pt x="47440" y="75173"/>
                    <a:pt x="53080" y="73515"/>
                  </a:cubicBezTo>
                  <a:cubicBezTo>
                    <a:pt x="58388" y="71856"/>
                    <a:pt x="60378" y="69865"/>
                    <a:pt x="59715" y="63562"/>
                  </a:cubicBezTo>
                  <a:cubicBezTo>
                    <a:pt x="58056" y="51288"/>
                    <a:pt x="60046" y="38681"/>
                    <a:pt x="57724" y="26407"/>
                  </a:cubicBezTo>
                  <a:cubicBezTo>
                    <a:pt x="57061" y="22757"/>
                    <a:pt x="56729" y="18776"/>
                    <a:pt x="55734" y="15459"/>
                  </a:cubicBezTo>
                  <a:cubicBezTo>
                    <a:pt x="53411" y="6170"/>
                    <a:pt x="55734" y="2521"/>
                    <a:pt x="65022" y="199"/>
                  </a:cubicBezTo>
                  <a:cubicBezTo>
                    <a:pt x="69003" y="-797"/>
                    <a:pt x="68672" y="2189"/>
                    <a:pt x="69335" y="3848"/>
                  </a:cubicBezTo>
                  <a:cubicBezTo>
                    <a:pt x="73648" y="15459"/>
                    <a:pt x="74975" y="27734"/>
                    <a:pt x="75970" y="40008"/>
                  </a:cubicBezTo>
                  <a:cubicBezTo>
                    <a:pt x="76634" y="47638"/>
                    <a:pt x="76302" y="55269"/>
                    <a:pt x="76302" y="62899"/>
                  </a:cubicBezTo>
                  <a:cubicBezTo>
                    <a:pt x="76302" y="67211"/>
                    <a:pt x="77297" y="68870"/>
                    <a:pt x="82273" y="69202"/>
                  </a:cubicBezTo>
                  <a:cubicBezTo>
                    <a:pt x="97865" y="69865"/>
                    <a:pt x="112794" y="74178"/>
                    <a:pt x="125400" y="83467"/>
                  </a:cubicBezTo>
                  <a:cubicBezTo>
                    <a:pt x="141988" y="95078"/>
                    <a:pt x="151940" y="111666"/>
                    <a:pt x="157912" y="131239"/>
                  </a:cubicBezTo>
                  <a:close/>
                </a:path>
              </a:pathLst>
            </a:custGeom>
            <a:solidFill>
              <a:srgbClr val="57B877"/>
            </a:solidFill>
            <a:ln w="9525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/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xmlns="" id="{CB1DE167-3137-4352-8555-DD4668481420}"/>
              </a:ext>
            </a:extLst>
          </p:cNvPr>
          <p:cNvGrpSpPr/>
          <p:nvPr/>
        </p:nvGrpSpPr>
        <p:grpSpPr>
          <a:xfrm rot="589284">
            <a:off x="6165774" y="3461881"/>
            <a:ext cx="648667" cy="1145532"/>
            <a:chOff x="1624045" y="1828164"/>
            <a:chExt cx="1040665" cy="1837790"/>
          </a:xfrm>
        </p:grpSpPr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xmlns="" id="{DD8E87D4-BF04-464D-BC5D-443F089CC756}"/>
                </a:ext>
              </a:extLst>
            </p:cNvPr>
            <p:cNvSpPr/>
            <p:nvPr/>
          </p:nvSpPr>
          <p:spPr>
            <a:xfrm>
              <a:off x="1993856" y="2624160"/>
              <a:ext cx="242621" cy="316811"/>
            </a:xfrm>
            <a:custGeom>
              <a:avLst/>
              <a:gdLst>
                <a:gd name="connsiteX0" fmla="*/ 189033 w 242621"/>
                <a:gd name="connsiteY0" fmla="*/ 2023 h 316811"/>
                <a:gd name="connsiteX1" fmla="*/ 192642 w 242621"/>
                <a:gd name="connsiteY1" fmla="*/ 4028 h 316811"/>
                <a:gd name="connsiteX2" fmla="*/ 203470 w 242621"/>
                <a:gd name="connsiteY2" fmla="*/ 57565 h 316811"/>
                <a:gd name="connsiteX3" fmla="*/ 209285 w 242621"/>
                <a:gd name="connsiteY3" fmla="*/ 125138 h 316811"/>
                <a:gd name="connsiteX4" fmla="*/ 210889 w 242621"/>
                <a:gd name="connsiteY4" fmla="*/ 130552 h 316811"/>
                <a:gd name="connsiteX5" fmla="*/ 199460 w 242621"/>
                <a:gd name="connsiteY5" fmla="*/ 183287 h 316811"/>
                <a:gd name="connsiteX6" fmla="*/ 205275 w 242621"/>
                <a:gd name="connsiteY6" fmla="*/ 189703 h 316811"/>
                <a:gd name="connsiteX7" fmla="*/ 216704 w 242621"/>
                <a:gd name="connsiteY7" fmla="*/ 194516 h 316811"/>
                <a:gd name="connsiteX8" fmla="*/ 230940 w 242621"/>
                <a:gd name="connsiteY8" fmla="*/ 219780 h 316811"/>
                <a:gd name="connsiteX9" fmla="*/ 243172 w 242621"/>
                <a:gd name="connsiteY9" fmla="*/ 260886 h 316811"/>
                <a:gd name="connsiteX10" fmla="*/ 243573 w 242621"/>
                <a:gd name="connsiteY10" fmla="*/ 265097 h 316811"/>
                <a:gd name="connsiteX11" fmla="*/ 235953 w 242621"/>
                <a:gd name="connsiteY11" fmla="*/ 256675 h 316811"/>
                <a:gd name="connsiteX12" fmla="*/ 212694 w 242621"/>
                <a:gd name="connsiteY12" fmla="*/ 199328 h 316811"/>
                <a:gd name="connsiteX13" fmla="*/ 202066 w 242621"/>
                <a:gd name="connsiteY13" fmla="*/ 195117 h 316811"/>
                <a:gd name="connsiteX14" fmla="*/ 197254 w 242621"/>
                <a:gd name="connsiteY14" fmla="*/ 207349 h 316811"/>
                <a:gd name="connsiteX15" fmla="*/ 128678 w 242621"/>
                <a:gd name="connsiteY15" fmla="*/ 250258 h 316811"/>
                <a:gd name="connsiteX16" fmla="*/ 97799 w 242621"/>
                <a:gd name="connsiteY16" fmla="*/ 244644 h 316811"/>
                <a:gd name="connsiteX17" fmla="*/ 69126 w 242621"/>
                <a:gd name="connsiteY17" fmla="*/ 222187 h 316811"/>
                <a:gd name="connsiteX18" fmla="*/ 60103 w 242621"/>
                <a:gd name="connsiteY18" fmla="*/ 208953 h 316811"/>
                <a:gd name="connsiteX19" fmla="*/ 52283 w 242621"/>
                <a:gd name="connsiteY19" fmla="*/ 210958 h 316811"/>
                <a:gd name="connsiteX20" fmla="*/ 48072 w 242621"/>
                <a:gd name="connsiteY20" fmla="*/ 212361 h 316811"/>
                <a:gd name="connsiteX21" fmla="*/ 43661 w 242621"/>
                <a:gd name="connsiteY21" fmla="*/ 217775 h 316811"/>
                <a:gd name="connsiteX22" fmla="*/ 34437 w 242621"/>
                <a:gd name="connsiteY22" fmla="*/ 246248 h 316811"/>
                <a:gd name="connsiteX23" fmla="*/ 20000 w 242621"/>
                <a:gd name="connsiteY23" fmla="*/ 286752 h 316811"/>
                <a:gd name="connsiteX24" fmla="*/ 17794 w 242621"/>
                <a:gd name="connsiteY24" fmla="*/ 297379 h 316811"/>
                <a:gd name="connsiteX25" fmla="*/ 12381 w 242621"/>
                <a:gd name="connsiteY25" fmla="*/ 308407 h 316811"/>
                <a:gd name="connsiteX26" fmla="*/ 350 w 242621"/>
                <a:gd name="connsiteY26" fmla="*/ 318233 h 316811"/>
                <a:gd name="connsiteX27" fmla="*/ 751 w 242621"/>
                <a:gd name="connsiteY27" fmla="*/ 315225 h 316811"/>
                <a:gd name="connsiteX28" fmla="*/ 32031 w 242621"/>
                <a:gd name="connsiteY28" fmla="*/ 234217 h 316811"/>
                <a:gd name="connsiteX29" fmla="*/ 39049 w 242621"/>
                <a:gd name="connsiteY29" fmla="*/ 213364 h 316811"/>
                <a:gd name="connsiteX30" fmla="*/ 52082 w 242621"/>
                <a:gd name="connsiteY30" fmla="*/ 199729 h 316811"/>
                <a:gd name="connsiteX31" fmla="*/ 56293 w 242621"/>
                <a:gd name="connsiteY31" fmla="*/ 184490 h 316811"/>
                <a:gd name="connsiteX32" fmla="*/ 120457 w 242621"/>
                <a:gd name="connsiteY32" fmla="*/ 149601 h 316811"/>
                <a:gd name="connsiteX33" fmla="*/ 128077 w 242621"/>
                <a:gd name="connsiteY33" fmla="*/ 140778 h 316811"/>
                <a:gd name="connsiteX34" fmla="*/ 134092 w 242621"/>
                <a:gd name="connsiteY34" fmla="*/ 127344 h 316811"/>
                <a:gd name="connsiteX35" fmla="*/ 144519 w 242621"/>
                <a:gd name="connsiteY35" fmla="*/ 111102 h 316811"/>
                <a:gd name="connsiteX36" fmla="*/ 153542 w 242621"/>
                <a:gd name="connsiteY36" fmla="*/ 93858 h 316811"/>
                <a:gd name="connsiteX37" fmla="*/ 173593 w 242621"/>
                <a:gd name="connsiteY37" fmla="*/ 40321 h 316811"/>
                <a:gd name="connsiteX38" fmla="*/ 182616 w 242621"/>
                <a:gd name="connsiteY38" fmla="*/ 10645 h 316811"/>
                <a:gd name="connsiteX39" fmla="*/ 189033 w 242621"/>
                <a:gd name="connsiteY39" fmla="*/ 2023 h 3168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242621" h="316811">
                  <a:moveTo>
                    <a:pt x="189033" y="2023"/>
                  </a:moveTo>
                  <a:cubicBezTo>
                    <a:pt x="193244" y="-3191"/>
                    <a:pt x="192442" y="3226"/>
                    <a:pt x="192642" y="4028"/>
                  </a:cubicBezTo>
                  <a:cubicBezTo>
                    <a:pt x="197254" y="21673"/>
                    <a:pt x="200863" y="39519"/>
                    <a:pt x="203470" y="57565"/>
                  </a:cubicBezTo>
                  <a:cubicBezTo>
                    <a:pt x="206678" y="80022"/>
                    <a:pt x="208483" y="102480"/>
                    <a:pt x="209285" y="125138"/>
                  </a:cubicBezTo>
                  <a:cubicBezTo>
                    <a:pt x="209285" y="127143"/>
                    <a:pt x="209084" y="129148"/>
                    <a:pt x="210889" y="130552"/>
                  </a:cubicBezTo>
                  <a:cubicBezTo>
                    <a:pt x="207079" y="148197"/>
                    <a:pt x="203470" y="165842"/>
                    <a:pt x="199460" y="183287"/>
                  </a:cubicBezTo>
                  <a:cubicBezTo>
                    <a:pt x="198257" y="188701"/>
                    <a:pt x="198858" y="191508"/>
                    <a:pt x="205275" y="189703"/>
                  </a:cubicBezTo>
                  <a:cubicBezTo>
                    <a:pt x="210087" y="188300"/>
                    <a:pt x="213696" y="190907"/>
                    <a:pt x="216704" y="194516"/>
                  </a:cubicBezTo>
                  <a:cubicBezTo>
                    <a:pt x="223120" y="202135"/>
                    <a:pt x="227732" y="210757"/>
                    <a:pt x="230940" y="219780"/>
                  </a:cubicBezTo>
                  <a:cubicBezTo>
                    <a:pt x="235753" y="233215"/>
                    <a:pt x="240164" y="246850"/>
                    <a:pt x="243172" y="260886"/>
                  </a:cubicBezTo>
                  <a:cubicBezTo>
                    <a:pt x="244174" y="262289"/>
                    <a:pt x="244174" y="263693"/>
                    <a:pt x="243573" y="265097"/>
                  </a:cubicBezTo>
                  <a:cubicBezTo>
                    <a:pt x="237357" y="265498"/>
                    <a:pt x="236755" y="260284"/>
                    <a:pt x="235953" y="256675"/>
                  </a:cubicBezTo>
                  <a:cubicBezTo>
                    <a:pt x="231341" y="236223"/>
                    <a:pt x="222519" y="217575"/>
                    <a:pt x="212694" y="199328"/>
                  </a:cubicBezTo>
                  <a:cubicBezTo>
                    <a:pt x="210488" y="195117"/>
                    <a:pt x="207079" y="192711"/>
                    <a:pt x="202066" y="195117"/>
                  </a:cubicBezTo>
                  <a:cubicBezTo>
                    <a:pt x="200462" y="199128"/>
                    <a:pt x="198257" y="203138"/>
                    <a:pt x="197254" y="207349"/>
                  </a:cubicBezTo>
                  <a:cubicBezTo>
                    <a:pt x="191439" y="233816"/>
                    <a:pt x="157552" y="254670"/>
                    <a:pt x="128678" y="250258"/>
                  </a:cubicBezTo>
                  <a:cubicBezTo>
                    <a:pt x="118252" y="248654"/>
                    <a:pt x="107825" y="247652"/>
                    <a:pt x="97799" y="244644"/>
                  </a:cubicBezTo>
                  <a:cubicBezTo>
                    <a:pt x="85367" y="240834"/>
                    <a:pt x="75542" y="233816"/>
                    <a:pt x="69126" y="222187"/>
                  </a:cubicBezTo>
                  <a:cubicBezTo>
                    <a:pt x="66519" y="217575"/>
                    <a:pt x="63913" y="212762"/>
                    <a:pt x="60103" y="208953"/>
                  </a:cubicBezTo>
                  <a:cubicBezTo>
                    <a:pt x="56293" y="205143"/>
                    <a:pt x="53486" y="204742"/>
                    <a:pt x="52283" y="210958"/>
                  </a:cubicBezTo>
                  <a:cubicBezTo>
                    <a:pt x="51080" y="212161"/>
                    <a:pt x="49676" y="212161"/>
                    <a:pt x="48072" y="212361"/>
                  </a:cubicBezTo>
                  <a:cubicBezTo>
                    <a:pt x="45064" y="212963"/>
                    <a:pt x="44663" y="215570"/>
                    <a:pt x="43661" y="217775"/>
                  </a:cubicBezTo>
                  <a:cubicBezTo>
                    <a:pt x="39650" y="226999"/>
                    <a:pt x="37244" y="236624"/>
                    <a:pt x="34437" y="246248"/>
                  </a:cubicBezTo>
                  <a:cubicBezTo>
                    <a:pt x="30627" y="260084"/>
                    <a:pt x="25614" y="273518"/>
                    <a:pt x="20000" y="286752"/>
                  </a:cubicBezTo>
                  <a:cubicBezTo>
                    <a:pt x="18597" y="290161"/>
                    <a:pt x="17594" y="293569"/>
                    <a:pt x="17794" y="297379"/>
                  </a:cubicBezTo>
                  <a:cubicBezTo>
                    <a:pt x="16190" y="301189"/>
                    <a:pt x="14185" y="304798"/>
                    <a:pt x="12381" y="308407"/>
                  </a:cubicBezTo>
                  <a:cubicBezTo>
                    <a:pt x="7769" y="310814"/>
                    <a:pt x="6766" y="317832"/>
                    <a:pt x="350" y="318233"/>
                  </a:cubicBezTo>
                  <a:cubicBezTo>
                    <a:pt x="-252" y="317230"/>
                    <a:pt x="-51" y="316227"/>
                    <a:pt x="751" y="315225"/>
                  </a:cubicBezTo>
                  <a:cubicBezTo>
                    <a:pt x="15388" y="289760"/>
                    <a:pt x="24612" y="262490"/>
                    <a:pt x="32031" y="234217"/>
                  </a:cubicBezTo>
                  <a:cubicBezTo>
                    <a:pt x="33836" y="227199"/>
                    <a:pt x="36643" y="220382"/>
                    <a:pt x="39049" y="213364"/>
                  </a:cubicBezTo>
                  <a:cubicBezTo>
                    <a:pt x="41455" y="206948"/>
                    <a:pt x="43460" y="201333"/>
                    <a:pt x="52082" y="199729"/>
                  </a:cubicBezTo>
                  <a:cubicBezTo>
                    <a:pt x="60303" y="198125"/>
                    <a:pt x="57897" y="190505"/>
                    <a:pt x="56293" y="184490"/>
                  </a:cubicBezTo>
                  <a:cubicBezTo>
                    <a:pt x="81959" y="180680"/>
                    <a:pt x="102612" y="167647"/>
                    <a:pt x="120457" y="149601"/>
                  </a:cubicBezTo>
                  <a:cubicBezTo>
                    <a:pt x="123265" y="146794"/>
                    <a:pt x="125671" y="143786"/>
                    <a:pt x="128077" y="140778"/>
                  </a:cubicBezTo>
                  <a:cubicBezTo>
                    <a:pt x="128277" y="135565"/>
                    <a:pt x="131085" y="131354"/>
                    <a:pt x="134092" y="127344"/>
                  </a:cubicBezTo>
                  <a:cubicBezTo>
                    <a:pt x="138103" y="122130"/>
                    <a:pt x="140910" y="116516"/>
                    <a:pt x="144519" y="111102"/>
                  </a:cubicBezTo>
                  <a:cubicBezTo>
                    <a:pt x="149532" y="106490"/>
                    <a:pt x="150735" y="99673"/>
                    <a:pt x="153542" y="93858"/>
                  </a:cubicBezTo>
                  <a:cubicBezTo>
                    <a:pt x="161763" y="76614"/>
                    <a:pt x="169784" y="59169"/>
                    <a:pt x="173593" y="40321"/>
                  </a:cubicBezTo>
                  <a:cubicBezTo>
                    <a:pt x="180812" y="31699"/>
                    <a:pt x="178807" y="20269"/>
                    <a:pt x="182616" y="10645"/>
                  </a:cubicBezTo>
                  <a:cubicBezTo>
                    <a:pt x="184622" y="7437"/>
                    <a:pt x="184421" y="3226"/>
                    <a:pt x="189033" y="2023"/>
                  </a:cubicBezTo>
                  <a:close/>
                </a:path>
              </a:pathLst>
            </a:custGeom>
            <a:solidFill>
              <a:srgbClr val="DBDBDB"/>
            </a:solidFill>
            <a:ln w="19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xmlns="" id="{ADD02E3D-7511-478B-9E3F-3611A296BAC6}"/>
                </a:ext>
              </a:extLst>
            </p:cNvPr>
            <p:cNvSpPr/>
            <p:nvPr/>
          </p:nvSpPr>
          <p:spPr>
            <a:xfrm>
              <a:off x="1886240" y="1828164"/>
              <a:ext cx="537376" cy="982516"/>
            </a:xfrm>
            <a:custGeom>
              <a:avLst/>
              <a:gdLst>
                <a:gd name="connsiteX0" fmla="*/ 536062 w 537376"/>
                <a:gd name="connsiteY0" fmla="*/ 24639 h 982516"/>
                <a:gd name="connsiteX1" fmla="*/ 532252 w 537376"/>
                <a:gd name="connsiteY1" fmla="*/ 26844 h 982516"/>
                <a:gd name="connsiteX2" fmla="*/ 526637 w 537376"/>
                <a:gd name="connsiteY2" fmla="*/ 38674 h 982516"/>
                <a:gd name="connsiteX3" fmla="*/ 521825 w 537376"/>
                <a:gd name="connsiteY3" fmla="*/ 47698 h 982516"/>
                <a:gd name="connsiteX4" fmla="*/ 398910 w 537376"/>
                <a:gd name="connsiteY4" fmla="*/ 343856 h 982516"/>
                <a:gd name="connsiteX5" fmla="*/ 299255 w 537376"/>
                <a:gd name="connsiteY5" fmla="*/ 708189 h 982516"/>
                <a:gd name="connsiteX6" fmla="*/ 283014 w 537376"/>
                <a:gd name="connsiteY6" fmla="*/ 783983 h 982516"/>
                <a:gd name="connsiteX7" fmla="*/ 283014 w 537376"/>
                <a:gd name="connsiteY7" fmla="*/ 783983 h 982516"/>
                <a:gd name="connsiteX8" fmla="*/ 266170 w 537376"/>
                <a:gd name="connsiteY8" fmla="*/ 859376 h 982516"/>
                <a:gd name="connsiteX9" fmla="*/ 265769 w 537376"/>
                <a:gd name="connsiteY9" fmla="*/ 854364 h 982516"/>
                <a:gd name="connsiteX10" fmla="*/ 263764 w 537376"/>
                <a:gd name="connsiteY10" fmla="*/ 779772 h 982516"/>
                <a:gd name="connsiteX11" fmla="*/ 252937 w 537376"/>
                <a:gd name="connsiteY11" fmla="*/ 657259 h 982516"/>
                <a:gd name="connsiteX12" fmla="*/ 246119 w 537376"/>
                <a:gd name="connsiteY12" fmla="*/ 456745 h 982516"/>
                <a:gd name="connsiteX13" fmla="*/ 252335 w 537376"/>
                <a:gd name="connsiteY13" fmla="*/ 340648 h 982516"/>
                <a:gd name="connsiteX14" fmla="*/ 264967 w 537376"/>
                <a:gd name="connsiteY14" fmla="*/ 256833 h 982516"/>
                <a:gd name="connsiteX15" fmla="*/ 263564 w 537376"/>
                <a:gd name="connsiteY15" fmla="*/ 251419 h 982516"/>
                <a:gd name="connsiteX16" fmla="*/ 259353 w 537376"/>
                <a:gd name="connsiteY16" fmla="*/ 255430 h 982516"/>
                <a:gd name="connsiteX17" fmla="*/ 252736 w 537376"/>
                <a:gd name="connsiteY17" fmla="*/ 274679 h 982516"/>
                <a:gd name="connsiteX18" fmla="*/ 251132 w 537376"/>
                <a:gd name="connsiteY18" fmla="*/ 278689 h 982516"/>
                <a:gd name="connsiteX19" fmla="*/ 223461 w 537376"/>
                <a:gd name="connsiteY19" fmla="*/ 433686 h 982516"/>
                <a:gd name="connsiteX20" fmla="*/ 223662 w 537376"/>
                <a:gd name="connsiteY20" fmla="*/ 595501 h 982516"/>
                <a:gd name="connsiteX21" fmla="*/ 230880 w 537376"/>
                <a:gd name="connsiteY21" fmla="*/ 810652 h 982516"/>
                <a:gd name="connsiteX22" fmla="*/ 230680 w 537376"/>
                <a:gd name="connsiteY22" fmla="*/ 827896 h 982516"/>
                <a:gd name="connsiteX23" fmla="*/ 229878 w 537376"/>
                <a:gd name="connsiteY23" fmla="*/ 827294 h 982516"/>
                <a:gd name="connsiteX24" fmla="*/ 229477 w 537376"/>
                <a:gd name="connsiteY24" fmla="*/ 826693 h 982516"/>
                <a:gd name="connsiteX25" fmla="*/ 228875 w 537376"/>
                <a:gd name="connsiteY25" fmla="*/ 818672 h 982516"/>
                <a:gd name="connsiteX26" fmla="*/ 203009 w 537376"/>
                <a:gd name="connsiteY26" fmla="*/ 641418 h 982516"/>
                <a:gd name="connsiteX27" fmla="*/ 157292 w 537376"/>
                <a:gd name="connsiteY27" fmla="*/ 418046 h 982516"/>
                <a:gd name="connsiteX28" fmla="*/ 46207 w 537376"/>
                <a:gd name="connsiteY28" fmla="*/ 16417 h 982516"/>
                <a:gd name="connsiteX29" fmla="*/ 41796 w 537376"/>
                <a:gd name="connsiteY29" fmla="*/ 3184 h 982516"/>
                <a:gd name="connsiteX30" fmla="*/ 35981 w 537376"/>
                <a:gd name="connsiteY30" fmla="*/ 3585 h 982516"/>
                <a:gd name="connsiteX31" fmla="*/ 36583 w 537376"/>
                <a:gd name="connsiteY31" fmla="*/ 10803 h 982516"/>
                <a:gd name="connsiteX32" fmla="*/ 88917 w 537376"/>
                <a:gd name="connsiteY32" fmla="*/ 269466 h 982516"/>
                <a:gd name="connsiteX33" fmla="*/ 148469 w 537376"/>
                <a:gd name="connsiteY33" fmla="*/ 565424 h 982516"/>
                <a:gd name="connsiteX34" fmla="*/ 193384 w 537376"/>
                <a:gd name="connsiteY34" fmla="*/ 835114 h 982516"/>
                <a:gd name="connsiteX35" fmla="*/ 196993 w 537376"/>
                <a:gd name="connsiteY35" fmla="*/ 862785 h 982516"/>
                <a:gd name="connsiteX36" fmla="*/ 194387 w 537376"/>
                <a:gd name="connsiteY36" fmla="*/ 858173 h 982516"/>
                <a:gd name="connsiteX37" fmla="*/ 144058 w 537376"/>
                <a:gd name="connsiteY37" fmla="*/ 707187 h 982516"/>
                <a:gd name="connsiteX38" fmla="*/ 109168 w 537376"/>
                <a:gd name="connsiteY38" fmla="*/ 636405 h 982516"/>
                <a:gd name="connsiteX39" fmla="*/ 40192 w 537376"/>
                <a:gd name="connsiteY39" fmla="*/ 543768 h 982516"/>
                <a:gd name="connsiteX40" fmla="*/ 40192 w 537376"/>
                <a:gd name="connsiteY40" fmla="*/ 543768 h 982516"/>
                <a:gd name="connsiteX41" fmla="*/ 22346 w 537376"/>
                <a:gd name="connsiteY41" fmla="*/ 526524 h 982516"/>
                <a:gd name="connsiteX42" fmla="*/ 9112 w 537376"/>
                <a:gd name="connsiteY42" fmla="*/ 516298 h 982516"/>
                <a:gd name="connsiteX43" fmla="*/ 1292 w 537376"/>
                <a:gd name="connsiteY43" fmla="*/ 514493 h 982516"/>
                <a:gd name="connsiteX44" fmla="*/ 2495 w 537376"/>
                <a:gd name="connsiteY44" fmla="*/ 522313 h 982516"/>
                <a:gd name="connsiteX45" fmla="*/ 13323 w 537376"/>
                <a:gd name="connsiteY45" fmla="*/ 536951 h 982516"/>
                <a:gd name="connsiteX46" fmla="*/ 53626 w 537376"/>
                <a:gd name="connsiteY46" fmla="*/ 595300 h 982516"/>
                <a:gd name="connsiteX47" fmla="*/ 110572 w 537376"/>
                <a:gd name="connsiteY47" fmla="*/ 735860 h 982516"/>
                <a:gd name="connsiteX48" fmla="*/ 164711 w 537376"/>
                <a:gd name="connsiteY48" fmla="*/ 980487 h 982516"/>
                <a:gd name="connsiteX49" fmla="*/ 177744 w 537376"/>
                <a:gd name="connsiteY49" fmla="*/ 981690 h 982516"/>
                <a:gd name="connsiteX50" fmla="*/ 230279 w 537376"/>
                <a:gd name="connsiteY50" fmla="*/ 949607 h 982516"/>
                <a:gd name="connsiteX51" fmla="*/ 239101 w 537376"/>
                <a:gd name="connsiteY51" fmla="*/ 936574 h 982516"/>
                <a:gd name="connsiteX52" fmla="*/ 238901 w 537376"/>
                <a:gd name="connsiteY52" fmla="*/ 934368 h 982516"/>
                <a:gd name="connsiteX53" fmla="*/ 255944 w 537376"/>
                <a:gd name="connsiteY53" fmla="*/ 909104 h 982516"/>
                <a:gd name="connsiteX54" fmla="*/ 286222 w 537376"/>
                <a:gd name="connsiteY54" fmla="*/ 838523 h 982516"/>
                <a:gd name="connsiteX55" fmla="*/ 296448 w 537376"/>
                <a:gd name="connsiteY55" fmla="*/ 800225 h 982516"/>
                <a:gd name="connsiteX56" fmla="*/ 298654 w 537376"/>
                <a:gd name="connsiteY56" fmla="*/ 803634 h 982516"/>
                <a:gd name="connsiteX57" fmla="*/ 307877 w 537376"/>
                <a:gd name="connsiteY57" fmla="*/ 855968 h 982516"/>
                <a:gd name="connsiteX58" fmla="*/ 313692 w 537376"/>
                <a:gd name="connsiteY58" fmla="*/ 918327 h 982516"/>
                <a:gd name="connsiteX59" fmla="*/ 318505 w 537376"/>
                <a:gd name="connsiteY59" fmla="*/ 926348 h 982516"/>
                <a:gd name="connsiteX60" fmla="*/ 330134 w 537376"/>
                <a:gd name="connsiteY60" fmla="*/ 857973 h 982516"/>
                <a:gd name="connsiteX61" fmla="*/ 365425 w 537376"/>
                <a:gd name="connsiteY61" fmla="*/ 623773 h 982516"/>
                <a:gd name="connsiteX62" fmla="*/ 408736 w 537376"/>
                <a:gd name="connsiteY62" fmla="*/ 417043 h 982516"/>
                <a:gd name="connsiteX63" fmla="*/ 531851 w 537376"/>
                <a:gd name="connsiteY63" fmla="*/ 43687 h 982516"/>
                <a:gd name="connsiteX64" fmla="*/ 537465 w 537376"/>
                <a:gd name="connsiteY64" fmla="*/ 29451 h 982516"/>
                <a:gd name="connsiteX65" fmla="*/ 536062 w 537376"/>
                <a:gd name="connsiteY65" fmla="*/ 24639 h 9825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</a:cxnLst>
              <a:rect l="l" t="t" r="r" b="b"/>
              <a:pathLst>
                <a:path w="537376" h="982516">
                  <a:moveTo>
                    <a:pt x="536062" y="24639"/>
                  </a:moveTo>
                  <a:cubicBezTo>
                    <a:pt x="533856" y="23636"/>
                    <a:pt x="533054" y="25441"/>
                    <a:pt x="532252" y="26844"/>
                  </a:cubicBezTo>
                  <a:cubicBezTo>
                    <a:pt x="530247" y="30854"/>
                    <a:pt x="528442" y="34664"/>
                    <a:pt x="526637" y="38674"/>
                  </a:cubicBezTo>
                  <a:cubicBezTo>
                    <a:pt x="525033" y="41682"/>
                    <a:pt x="523429" y="44690"/>
                    <a:pt x="521825" y="47698"/>
                  </a:cubicBezTo>
                  <a:cubicBezTo>
                    <a:pt x="472900" y="143142"/>
                    <a:pt x="432998" y="242396"/>
                    <a:pt x="398910" y="343856"/>
                  </a:cubicBezTo>
                  <a:cubicBezTo>
                    <a:pt x="358808" y="463362"/>
                    <a:pt x="327127" y="585274"/>
                    <a:pt x="299255" y="708189"/>
                  </a:cubicBezTo>
                  <a:cubicBezTo>
                    <a:pt x="293641" y="733454"/>
                    <a:pt x="287224" y="758518"/>
                    <a:pt x="283014" y="783983"/>
                  </a:cubicBezTo>
                  <a:lnTo>
                    <a:pt x="283014" y="783983"/>
                  </a:lnTo>
                  <a:cubicBezTo>
                    <a:pt x="276196" y="808847"/>
                    <a:pt x="272386" y="834312"/>
                    <a:pt x="266170" y="859376"/>
                  </a:cubicBezTo>
                  <a:cubicBezTo>
                    <a:pt x="265769" y="857572"/>
                    <a:pt x="265769" y="855968"/>
                    <a:pt x="265769" y="854364"/>
                  </a:cubicBezTo>
                  <a:cubicBezTo>
                    <a:pt x="266371" y="829500"/>
                    <a:pt x="265569" y="804636"/>
                    <a:pt x="263764" y="779772"/>
                  </a:cubicBezTo>
                  <a:cubicBezTo>
                    <a:pt x="260556" y="738868"/>
                    <a:pt x="255944" y="698163"/>
                    <a:pt x="252937" y="657259"/>
                  </a:cubicBezTo>
                  <a:cubicBezTo>
                    <a:pt x="248124" y="590488"/>
                    <a:pt x="245117" y="523717"/>
                    <a:pt x="246119" y="456745"/>
                  </a:cubicBezTo>
                  <a:cubicBezTo>
                    <a:pt x="246721" y="417846"/>
                    <a:pt x="248325" y="379146"/>
                    <a:pt x="252335" y="340648"/>
                  </a:cubicBezTo>
                  <a:cubicBezTo>
                    <a:pt x="255142" y="312576"/>
                    <a:pt x="259554" y="284504"/>
                    <a:pt x="264967" y="256833"/>
                  </a:cubicBezTo>
                  <a:cubicBezTo>
                    <a:pt x="265368" y="254828"/>
                    <a:pt x="266772" y="252221"/>
                    <a:pt x="263564" y="251419"/>
                  </a:cubicBezTo>
                  <a:cubicBezTo>
                    <a:pt x="260556" y="250617"/>
                    <a:pt x="260155" y="253424"/>
                    <a:pt x="259353" y="255430"/>
                  </a:cubicBezTo>
                  <a:cubicBezTo>
                    <a:pt x="257147" y="261846"/>
                    <a:pt x="254942" y="268262"/>
                    <a:pt x="252736" y="274679"/>
                  </a:cubicBezTo>
                  <a:cubicBezTo>
                    <a:pt x="252135" y="276082"/>
                    <a:pt x="251533" y="277286"/>
                    <a:pt x="251132" y="278689"/>
                  </a:cubicBezTo>
                  <a:cubicBezTo>
                    <a:pt x="235091" y="329219"/>
                    <a:pt x="226669" y="380951"/>
                    <a:pt x="223461" y="433686"/>
                  </a:cubicBezTo>
                  <a:cubicBezTo>
                    <a:pt x="220052" y="487624"/>
                    <a:pt x="221255" y="541562"/>
                    <a:pt x="223662" y="595501"/>
                  </a:cubicBezTo>
                  <a:cubicBezTo>
                    <a:pt x="226870" y="667084"/>
                    <a:pt x="229276" y="738868"/>
                    <a:pt x="230880" y="810652"/>
                  </a:cubicBezTo>
                  <a:cubicBezTo>
                    <a:pt x="231682" y="816466"/>
                    <a:pt x="231682" y="822081"/>
                    <a:pt x="230680" y="827896"/>
                  </a:cubicBezTo>
                  <a:cubicBezTo>
                    <a:pt x="230680" y="828297"/>
                    <a:pt x="230078" y="827896"/>
                    <a:pt x="229878" y="827294"/>
                  </a:cubicBezTo>
                  <a:cubicBezTo>
                    <a:pt x="229878" y="827094"/>
                    <a:pt x="229677" y="826893"/>
                    <a:pt x="229477" y="826693"/>
                  </a:cubicBezTo>
                  <a:cubicBezTo>
                    <a:pt x="229276" y="824086"/>
                    <a:pt x="229276" y="821279"/>
                    <a:pt x="228875" y="818672"/>
                  </a:cubicBezTo>
                  <a:cubicBezTo>
                    <a:pt x="221255" y="759521"/>
                    <a:pt x="212834" y="700369"/>
                    <a:pt x="203009" y="641418"/>
                  </a:cubicBezTo>
                  <a:cubicBezTo>
                    <a:pt x="190577" y="566426"/>
                    <a:pt x="176140" y="491635"/>
                    <a:pt x="157292" y="418046"/>
                  </a:cubicBezTo>
                  <a:cubicBezTo>
                    <a:pt x="122803" y="283501"/>
                    <a:pt x="84906" y="149759"/>
                    <a:pt x="46207" y="16417"/>
                  </a:cubicBezTo>
                  <a:cubicBezTo>
                    <a:pt x="45004" y="12006"/>
                    <a:pt x="43601" y="7394"/>
                    <a:pt x="41796" y="3184"/>
                  </a:cubicBezTo>
                  <a:cubicBezTo>
                    <a:pt x="39991" y="-827"/>
                    <a:pt x="37585" y="-1428"/>
                    <a:pt x="35981" y="3585"/>
                  </a:cubicBezTo>
                  <a:cubicBezTo>
                    <a:pt x="36182" y="5991"/>
                    <a:pt x="36182" y="8397"/>
                    <a:pt x="36583" y="10803"/>
                  </a:cubicBezTo>
                  <a:cubicBezTo>
                    <a:pt x="51822" y="97425"/>
                    <a:pt x="71071" y="183245"/>
                    <a:pt x="88917" y="269466"/>
                  </a:cubicBezTo>
                  <a:cubicBezTo>
                    <a:pt x="109369" y="368118"/>
                    <a:pt x="129621" y="466570"/>
                    <a:pt x="148469" y="565424"/>
                  </a:cubicBezTo>
                  <a:cubicBezTo>
                    <a:pt x="165513" y="655053"/>
                    <a:pt x="180752" y="744883"/>
                    <a:pt x="193384" y="835114"/>
                  </a:cubicBezTo>
                  <a:cubicBezTo>
                    <a:pt x="194587" y="844338"/>
                    <a:pt x="195790" y="853561"/>
                    <a:pt x="196993" y="862785"/>
                  </a:cubicBezTo>
                  <a:cubicBezTo>
                    <a:pt x="195389" y="861381"/>
                    <a:pt x="194788" y="859777"/>
                    <a:pt x="194387" y="858173"/>
                  </a:cubicBezTo>
                  <a:cubicBezTo>
                    <a:pt x="181955" y="806441"/>
                    <a:pt x="164911" y="756112"/>
                    <a:pt x="144058" y="707187"/>
                  </a:cubicBezTo>
                  <a:cubicBezTo>
                    <a:pt x="133832" y="682924"/>
                    <a:pt x="122803" y="659063"/>
                    <a:pt x="109168" y="636405"/>
                  </a:cubicBezTo>
                  <a:cubicBezTo>
                    <a:pt x="90521" y="602318"/>
                    <a:pt x="69467" y="570035"/>
                    <a:pt x="40192" y="543768"/>
                  </a:cubicBezTo>
                  <a:cubicBezTo>
                    <a:pt x="40192" y="543768"/>
                    <a:pt x="40192" y="543768"/>
                    <a:pt x="40192" y="543768"/>
                  </a:cubicBezTo>
                  <a:cubicBezTo>
                    <a:pt x="34978" y="537352"/>
                    <a:pt x="28562" y="531938"/>
                    <a:pt x="22346" y="526524"/>
                  </a:cubicBezTo>
                  <a:cubicBezTo>
                    <a:pt x="18135" y="522915"/>
                    <a:pt x="13724" y="519305"/>
                    <a:pt x="9112" y="516298"/>
                  </a:cubicBezTo>
                  <a:cubicBezTo>
                    <a:pt x="6907" y="514894"/>
                    <a:pt x="4099" y="511886"/>
                    <a:pt x="1292" y="514493"/>
                  </a:cubicBezTo>
                  <a:cubicBezTo>
                    <a:pt x="-1515" y="517100"/>
                    <a:pt x="891" y="520107"/>
                    <a:pt x="2495" y="522313"/>
                  </a:cubicBezTo>
                  <a:cubicBezTo>
                    <a:pt x="5904" y="527326"/>
                    <a:pt x="9513" y="532339"/>
                    <a:pt x="13323" y="536951"/>
                  </a:cubicBezTo>
                  <a:cubicBezTo>
                    <a:pt x="28362" y="555398"/>
                    <a:pt x="41796" y="574647"/>
                    <a:pt x="53626" y="595300"/>
                  </a:cubicBezTo>
                  <a:cubicBezTo>
                    <a:pt x="78891" y="639614"/>
                    <a:pt x="96135" y="687135"/>
                    <a:pt x="110572" y="735860"/>
                  </a:cubicBezTo>
                  <a:cubicBezTo>
                    <a:pt x="134433" y="816065"/>
                    <a:pt x="149873" y="898276"/>
                    <a:pt x="164711" y="980487"/>
                  </a:cubicBezTo>
                  <a:cubicBezTo>
                    <a:pt x="168721" y="984296"/>
                    <a:pt x="173333" y="983093"/>
                    <a:pt x="177744" y="981690"/>
                  </a:cubicBezTo>
                  <a:cubicBezTo>
                    <a:pt x="197795" y="975273"/>
                    <a:pt x="215441" y="964646"/>
                    <a:pt x="230279" y="949607"/>
                  </a:cubicBezTo>
                  <a:cubicBezTo>
                    <a:pt x="233888" y="945998"/>
                    <a:pt x="238500" y="942389"/>
                    <a:pt x="239101" y="936574"/>
                  </a:cubicBezTo>
                  <a:cubicBezTo>
                    <a:pt x="239101" y="935772"/>
                    <a:pt x="238901" y="934970"/>
                    <a:pt x="238901" y="934368"/>
                  </a:cubicBezTo>
                  <a:cubicBezTo>
                    <a:pt x="245518" y="926548"/>
                    <a:pt x="251332" y="918327"/>
                    <a:pt x="255944" y="909104"/>
                  </a:cubicBezTo>
                  <a:cubicBezTo>
                    <a:pt x="269780" y="887248"/>
                    <a:pt x="278803" y="863186"/>
                    <a:pt x="286222" y="838523"/>
                  </a:cubicBezTo>
                  <a:cubicBezTo>
                    <a:pt x="290633" y="826091"/>
                    <a:pt x="294042" y="813258"/>
                    <a:pt x="296448" y="800225"/>
                  </a:cubicBezTo>
                  <a:cubicBezTo>
                    <a:pt x="297451" y="801027"/>
                    <a:pt x="298453" y="802029"/>
                    <a:pt x="298654" y="803634"/>
                  </a:cubicBezTo>
                  <a:cubicBezTo>
                    <a:pt x="301060" y="821279"/>
                    <a:pt x="305672" y="838322"/>
                    <a:pt x="307877" y="855968"/>
                  </a:cubicBezTo>
                  <a:cubicBezTo>
                    <a:pt x="310684" y="876821"/>
                    <a:pt x="311687" y="897674"/>
                    <a:pt x="313692" y="918327"/>
                  </a:cubicBezTo>
                  <a:cubicBezTo>
                    <a:pt x="313893" y="921536"/>
                    <a:pt x="312890" y="926147"/>
                    <a:pt x="318505" y="926348"/>
                  </a:cubicBezTo>
                  <a:cubicBezTo>
                    <a:pt x="322314" y="903489"/>
                    <a:pt x="326525" y="880831"/>
                    <a:pt x="330134" y="857973"/>
                  </a:cubicBezTo>
                  <a:cubicBezTo>
                    <a:pt x="342366" y="779973"/>
                    <a:pt x="352391" y="701572"/>
                    <a:pt x="365425" y="623773"/>
                  </a:cubicBezTo>
                  <a:cubicBezTo>
                    <a:pt x="377054" y="554195"/>
                    <a:pt x="391491" y="485419"/>
                    <a:pt x="408736" y="417043"/>
                  </a:cubicBezTo>
                  <a:cubicBezTo>
                    <a:pt x="441018" y="289717"/>
                    <a:pt x="483527" y="165800"/>
                    <a:pt x="531851" y="43687"/>
                  </a:cubicBezTo>
                  <a:cubicBezTo>
                    <a:pt x="533655" y="38875"/>
                    <a:pt x="535460" y="34063"/>
                    <a:pt x="537465" y="29451"/>
                  </a:cubicBezTo>
                  <a:cubicBezTo>
                    <a:pt x="538067" y="27446"/>
                    <a:pt x="538468" y="25641"/>
                    <a:pt x="536062" y="24639"/>
                  </a:cubicBezTo>
                  <a:close/>
                </a:path>
              </a:pathLst>
            </a:custGeom>
            <a:solidFill>
              <a:srgbClr val="57B877"/>
            </a:solidFill>
            <a:ln w="9525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xmlns="" id="{4C880497-1191-4B9B-89EE-A45C21615A84}"/>
                </a:ext>
              </a:extLst>
            </p:cNvPr>
            <p:cNvSpPr/>
            <p:nvPr/>
          </p:nvSpPr>
          <p:spPr>
            <a:xfrm>
              <a:off x="2008025" y="3633872"/>
              <a:ext cx="210539" cy="32082"/>
            </a:xfrm>
            <a:custGeom>
              <a:avLst/>
              <a:gdLst>
                <a:gd name="connsiteX0" fmla="*/ 206143 w 210539"/>
                <a:gd name="connsiteY0" fmla="*/ 15531 h 32082"/>
                <a:gd name="connsiteX1" fmla="*/ 199326 w 210539"/>
                <a:gd name="connsiteY1" fmla="*/ 13125 h 32082"/>
                <a:gd name="connsiteX2" fmla="*/ 146992 w 210539"/>
                <a:gd name="connsiteY2" fmla="*/ 3300 h 32082"/>
                <a:gd name="connsiteX3" fmla="*/ 141177 w 210539"/>
                <a:gd name="connsiteY3" fmla="*/ 4704 h 32082"/>
                <a:gd name="connsiteX4" fmla="*/ 149197 w 210539"/>
                <a:gd name="connsiteY4" fmla="*/ 6107 h 32082"/>
                <a:gd name="connsiteX5" fmla="*/ 188298 w 210539"/>
                <a:gd name="connsiteY5" fmla="*/ 14930 h 32082"/>
                <a:gd name="connsiteX6" fmla="*/ 196118 w 210539"/>
                <a:gd name="connsiteY6" fmla="*/ 20143 h 32082"/>
                <a:gd name="connsiteX7" fmla="*/ 188097 w 210539"/>
                <a:gd name="connsiteY7" fmla="*/ 23752 h 32082"/>
                <a:gd name="connsiteX8" fmla="*/ 187295 w 210539"/>
                <a:gd name="connsiteY8" fmla="*/ 23953 h 32082"/>
                <a:gd name="connsiteX9" fmla="*/ 137768 w 210539"/>
                <a:gd name="connsiteY9" fmla="*/ 28765 h 32082"/>
                <a:gd name="connsiteX10" fmla="*/ 78216 w 210539"/>
                <a:gd name="connsiteY10" fmla="*/ 26760 h 32082"/>
                <a:gd name="connsiteX11" fmla="*/ 85434 w 210539"/>
                <a:gd name="connsiteY11" fmla="*/ 26760 h 32082"/>
                <a:gd name="connsiteX12" fmla="*/ 143182 w 210539"/>
                <a:gd name="connsiteY12" fmla="*/ 26760 h 32082"/>
                <a:gd name="connsiteX13" fmla="*/ 176467 w 210539"/>
                <a:gd name="connsiteY13" fmla="*/ 22349 h 32082"/>
                <a:gd name="connsiteX14" fmla="*/ 180678 w 210539"/>
                <a:gd name="connsiteY14" fmla="*/ 18940 h 32082"/>
                <a:gd name="connsiteX15" fmla="*/ 176868 w 210539"/>
                <a:gd name="connsiteY15" fmla="*/ 15130 h 32082"/>
                <a:gd name="connsiteX16" fmla="*/ 161429 w 210539"/>
                <a:gd name="connsiteY16" fmla="*/ 10920 h 32082"/>
                <a:gd name="connsiteX17" fmla="*/ 68190 w 210539"/>
                <a:gd name="connsiteY17" fmla="*/ 5105 h 32082"/>
                <a:gd name="connsiteX18" fmla="*/ 35707 w 210539"/>
                <a:gd name="connsiteY18" fmla="*/ 12925 h 32082"/>
                <a:gd name="connsiteX19" fmla="*/ 32098 w 210539"/>
                <a:gd name="connsiteY19" fmla="*/ 17135 h 32082"/>
                <a:gd name="connsiteX20" fmla="*/ 36910 w 210539"/>
                <a:gd name="connsiteY20" fmla="*/ 20945 h 32082"/>
                <a:gd name="connsiteX21" fmla="*/ 47537 w 210539"/>
                <a:gd name="connsiteY21" fmla="*/ 25156 h 32082"/>
                <a:gd name="connsiteX22" fmla="*/ 20067 w 210539"/>
                <a:gd name="connsiteY22" fmla="*/ 22549 h 32082"/>
                <a:gd name="connsiteX23" fmla="*/ 15254 w 210539"/>
                <a:gd name="connsiteY23" fmla="*/ 19742 h 32082"/>
                <a:gd name="connsiteX24" fmla="*/ 19265 w 210539"/>
                <a:gd name="connsiteY24" fmla="*/ 15130 h 32082"/>
                <a:gd name="connsiteX25" fmla="*/ 41722 w 210539"/>
                <a:gd name="connsiteY25" fmla="*/ 6709 h 32082"/>
                <a:gd name="connsiteX26" fmla="*/ 127141 w 210539"/>
                <a:gd name="connsiteY26" fmla="*/ 4303 h 32082"/>
                <a:gd name="connsiteX27" fmla="*/ 132154 w 210539"/>
                <a:gd name="connsiteY27" fmla="*/ 2899 h 32082"/>
                <a:gd name="connsiteX28" fmla="*/ 113907 w 210539"/>
                <a:gd name="connsiteY28" fmla="*/ 1696 h 32082"/>
                <a:gd name="connsiteX29" fmla="*/ 25481 w 210539"/>
                <a:gd name="connsiteY29" fmla="*/ 7310 h 32082"/>
                <a:gd name="connsiteX30" fmla="*/ 2823 w 210539"/>
                <a:gd name="connsiteY30" fmla="*/ 17336 h 32082"/>
                <a:gd name="connsiteX31" fmla="*/ 3825 w 210539"/>
                <a:gd name="connsiteY31" fmla="*/ 24554 h 32082"/>
                <a:gd name="connsiteX32" fmla="*/ 9440 w 210539"/>
                <a:gd name="connsiteY32" fmla="*/ 25958 h 32082"/>
                <a:gd name="connsiteX33" fmla="*/ 88843 w 210539"/>
                <a:gd name="connsiteY33" fmla="*/ 32976 h 32082"/>
                <a:gd name="connsiteX34" fmla="*/ 180077 w 210539"/>
                <a:gd name="connsiteY34" fmla="*/ 30169 h 32082"/>
                <a:gd name="connsiteX35" fmla="*/ 206544 w 210539"/>
                <a:gd name="connsiteY35" fmla="*/ 24554 h 32082"/>
                <a:gd name="connsiteX36" fmla="*/ 210555 w 210539"/>
                <a:gd name="connsiteY36" fmla="*/ 20745 h 32082"/>
                <a:gd name="connsiteX37" fmla="*/ 206143 w 210539"/>
                <a:gd name="connsiteY37" fmla="*/ 15531 h 32082"/>
                <a:gd name="connsiteX38" fmla="*/ 50545 w 210539"/>
                <a:gd name="connsiteY38" fmla="*/ 17938 h 32082"/>
                <a:gd name="connsiteX39" fmla="*/ 55558 w 210539"/>
                <a:gd name="connsiteY39" fmla="*/ 14729 h 32082"/>
                <a:gd name="connsiteX40" fmla="*/ 97465 w 210539"/>
                <a:gd name="connsiteY40" fmla="*/ 9516 h 32082"/>
                <a:gd name="connsiteX41" fmla="*/ 157017 w 210539"/>
                <a:gd name="connsiteY41" fmla="*/ 11521 h 32082"/>
                <a:gd name="connsiteX42" fmla="*/ 163434 w 210539"/>
                <a:gd name="connsiteY42" fmla="*/ 14930 h 32082"/>
                <a:gd name="connsiteX43" fmla="*/ 157418 w 210539"/>
                <a:gd name="connsiteY43" fmla="*/ 17737 h 32082"/>
                <a:gd name="connsiteX44" fmla="*/ 55758 w 210539"/>
                <a:gd name="connsiteY44" fmla="*/ 20544 h 32082"/>
                <a:gd name="connsiteX45" fmla="*/ 50545 w 210539"/>
                <a:gd name="connsiteY45" fmla="*/ 17938 h 320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210539" h="32082">
                  <a:moveTo>
                    <a:pt x="206143" y="15531"/>
                  </a:moveTo>
                  <a:cubicBezTo>
                    <a:pt x="203938" y="14529"/>
                    <a:pt x="201531" y="13927"/>
                    <a:pt x="199326" y="13125"/>
                  </a:cubicBezTo>
                  <a:cubicBezTo>
                    <a:pt x="182282" y="7711"/>
                    <a:pt x="164637" y="5706"/>
                    <a:pt x="146992" y="3300"/>
                  </a:cubicBezTo>
                  <a:cubicBezTo>
                    <a:pt x="145187" y="3099"/>
                    <a:pt x="142982" y="1896"/>
                    <a:pt x="141177" y="4704"/>
                  </a:cubicBezTo>
                  <a:cubicBezTo>
                    <a:pt x="143984" y="5105"/>
                    <a:pt x="146591" y="5706"/>
                    <a:pt x="149197" y="6107"/>
                  </a:cubicBezTo>
                  <a:cubicBezTo>
                    <a:pt x="162431" y="8313"/>
                    <a:pt x="175866" y="9917"/>
                    <a:pt x="188298" y="14930"/>
                  </a:cubicBezTo>
                  <a:cubicBezTo>
                    <a:pt x="191305" y="16133"/>
                    <a:pt x="196318" y="16333"/>
                    <a:pt x="196118" y="20143"/>
                  </a:cubicBezTo>
                  <a:cubicBezTo>
                    <a:pt x="195917" y="23552"/>
                    <a:pt x="191105" y="22950"/>
                    <a:pt x="188097" y="23752"/>
                  </a:cubicBezTo>
                  <a:cubicBezTo>
                    <a:pt x="187897" y="23752"/>
                    <a:pt x="187696" y="23752"/>
                    <a:pt x="187295" y="23953"/>
                  </a:cubicBezTo>
                  <a:cubicBezTo>
                    <a:pt x="171053" y="27362"/>
                    <a:pt x="154411" y="26961"/>
                    <a:pt x="137768" y="28765"/>
                  </a:cubicBezTo>
                  <a:cubicBezTo>
                    <a:pt x="117917" y="30770"/>
                    <a:pt x="98066" y="29367"/>
                    <a:pt x="78216" y="26760"/>
                  </a:cubicBezTo>
                  <a:cubicBezTo>
                    <a:pt x="80622" y="26760"/>
                    <a:pt x="83028" y="26560"/>
                    <a:pt x="85434" y="26760"/>
                  </a:cubicBezTo>
                  <a:cubicBezTo>
                    <a:pt x="104683" y="27763"/>
                    <a:pt x="123933" y="28765"/>
                    <a:pt x="143182" y="26760"/>
                  </a:cubicBezTo>
                  <a:cubicBezTo>
                    <a:pt x="154411" y="25557"/>
                    <a:pt x="165640" y="25156"/>
                    <a:pt x="176467" y="22349"/>
                  </a:cubicBezTo>
                  <a:cubicBezTo>
                    <a:pt x="178272" y="21948"/>
                    <a:pt x="180678" y="21346"/>
                    <a:pt x="180678" y="18940"/>
                  </a:cubicBezTo>
                  <a:cubicBezTo>
                    <a:pt x="180678" y="16534"/>
                    <a:pt x="178673" y="15732"/>
                    <a:pt x="176868" y="15130"/>
                  </a:cubicBezTo>
                  <a:cubicBezTo>
                    <a:pt x="171655" y="13526"/>
                    <a:pt x="166642" y="11521"/>
                    <a:pt x="161429" y="10920"/>
                  </a:cubicBezTo>
                  <a:cubicBezTo>
                    <a:pt x="130550" y="6909"/>
                    <a:pt x="99270" y="4303"/>
                    <a:pt x="68190" y="5105"/>
                  </a:cubicBezTo>
                  <a:cubicBezTo>
                    <a:pt x="57162" y="5305"/>
                    <a:pt x="45732" y="6709"/>
                    <a:pt x="35707" y="12925"/>
                  </a:cubicBezTo>
                  <a:cubicBezTo>
                    <a:pt x="34103" y="13927"/>
                    <a:pt x="31897" y="14729"/>
                    <a:pt x="32098" y="17135"/>
                  </a:cubicBezTo>
                  <a:cubicBezTo>
                    <a:pt x="32298" y="19943"/>
                    <a:pt x="34704" y="20344"/>
                    <a:pt x="36910" y="20945"/>
                  </a:cubicBezTo>
                  <a:cubicBezTo>
                    <a:pt x="40720" y="21747"/>
                    <a:pt x="44329" y="22349"/>
                    <a:pt x="47537" y="25156"/>
                  </a:cubicBezTo>
                  <a:cubicBezTo>
                    <a:pt x="38313" y="23953"/>
                    <a:pt x="29090" y="25156"/>
                    <a:pt x="20067" y="22549"/>
                  </a:cubicBezTo>
                  <a:cubicBezTo>
                    <a:pt x="18262" y="21948"/>
                    <a:pt x="15655" y="21948"/>
                    <a:pt x="15254" y="19742"/>
                  </a:cubicBezTo>
                  <a:cubicBezTo>
                    <a:pt x="14653" y="16935"/>
                    <a:pt x="17460" y="16133"/>
                    <a:pt x="19265" y="15130"/>
                  </a:cubicBezTo>
                  <a:cubicBezTo>
                    <a:pt x="26283" y="11120"/>
                    <a:pt x="33902" y="8313"/>
                    <a:pt x="41722" y="6709"/>
                  </a:cubicBezTo>
                  <a:cubicBezTo>
                    <a:pt x="69995" y="894"/>
                    <a:pt x="98668" y="4303"/>
                    <a:pt x="127141" y="4303"/>
                  </a:cubicBezTo>
                  <a:cubicBezTo>
                    <a:pt x="128745" y="4303"/>
                    <a:pt x="130349" y="5706"/>
                    <a:pt x="132154" y="2899"/>
                  </a:cubicBezTo>
                  <a:cubicBezTo>
                    <a:pt x="125737" y="2498"/>
                    <a:pt x="119722" y="2097"/>
                    <a:pt x="113907" y="1696"/>
                  </a:cubicBezTo>
                  <a:cubicBezTo>
                    <a:pt x="84231" y="-911"/>
                    <a:pt x="54555" y="-1512"/>
                    <a:pt x="25481" y="7310"/>
                  </a:cubicBezTo>
                  <a:cubicBezTo>
                    <a:pt x="17661" y="9717"/>
                    <a:pt x="9640" y="12323"/>
                    <a:pt x="2823" y="17336"/>
                  </a:cubicBezTo>
                  <a:cubicBezTo>
                    <a:pt x="-1188" y="20344"/>
                    <a:pt x="-987" y="22750"/>
                    <a:pt x="3825" y="24554"/>
                  </a:cubicBezTo>
                  <a:cubicBezTo>
                    <a:pt x="5630" y="25156"/>
                    <a:pt x="7635" y="25557"/>
                    <a:pt x="9440" y="25958"/>
                  </a:cubicBezTo>
                  <a:cubicBezTo>
                    <a:pt x="35707" y="29968"/>
                    <a:pt x="62175" y="31773"/>
                    <a:pt x="88843" y="32976"/>
                  </a:cubicBezTo>
                  <a:cubicBezTo>
                    <a:pt x="119321" y="34380"/>
                    <a:pt x="149799" y="33578"/>
                    <a:pt x="180077" y="30169"/>
                  </a:cubicBezTo>
                  <a:cubicBezTo>
                    <a:pt x="189100" y="29166"/>
                    <a:pt x="198123" y="28164"/>
                    <a:pt x="206544" y="24554"/>
                  </a:cubicBezTo>
                  <a:cubicBezTo>
                    <a:pt x="208349" y="23752"/>
                    <a:pt x="210354" y="22950"/>
                    <a:pt x="210555" y="20745"/>
                  </a:cubicBezTo>
                  <a:cubicBezTo>
                    <a:pt x="210555" y="17135"/>
                    <a:pt x="208148" y="16333"/>
                    <a:pt x="206143" y="15531"/>
                  </a:cubicBezTo>
                  <a:close/>
                  <a:moveTo>
                    <a:pt x="50545" y="17938"/>
                  </a:moveTo>
                  <a:cubicBezTo>
                    <a:pt x="50545" y="15331"/>
                    <a:pt x="53553" y="15331"/>
                    <a:pt x="55558" y="14729"/>
                  </a:cubicBezTo>
                  <a:cubicBezTo>
                    <a:pt x="69193" y="10117"/>
                    <a:pt x="83429" y="10719"/>
                    <a:pt x="97465" y="9516"/>
                  </a:cubicBezTo>
                  <a:cubicBezTo>
                    <a:pt x="117516" y="7912"/>
                    <a:pt x="137367" y="7310"/>
                    <a:pt x="157017" y="11521"/>
                  </a:cubicBezTo>
                  <a:cubicBezTo>
                    <a:pt x="159424" y="12123"/>
                    <a:pt x="163434" y="11521"/>
                    <a:pt x="163434" y="14930"/>
                  </a:cubicBezTo>
                  <a:cubicBezTo>
                    <a:pt x="163434" y="17737"/>
                    <a:pt x="159624" y="17135"/>
                    <a:pt x="157418" y="17737"/>
                  </a:cubicBezTo>
                  <a:cubicBezTo>
                    <a:pt x="123732" y="24955"/>
                    <a:pt x="89845" y="24755"/>
                    <a:pt x="55758" y="20544"/>
                  </a:cubicBezTo>
                  <a:cubicBezTo>
                    <a:pt x="53753" y="20143"/>
                    <a:pt x="50545" y="20544"/>
                    <a:pt x="50545" y="17938"/>
                  </a:cubicBezTo>
                  <a:close/>
                </a:path>
              </a:pathLst>
            </a:custGeom>
            <a:solidFill>
              <a:srgbClr val="CFCFCF"/>
            </a:solidFill>
            <a:ln w="19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xmlns="" id="{630B3770-48AC-47C6-85EE-8159E558AF76}"/>
                </a:ext>
              </a:extLst>
            </p:cNvPr>
            <p:cNvSpPr/>
            <p:nvPr/>
          </p:nvSpPr>
          <p:spPr>
            <a:xfrm>
              <a:off x="2083233" y="3645493"/>
              <a:ext cx="68175" cy="8021"/>
            </a:xfrm>
            <a:custGeom>
              <a:avLst/>
              <a:gdLst>
                <a:gd name="connsiteX0" fmla="*/ 57547 w 68174"/>
                <a:gd name="connsiteY0" fmla="*/ 8722 h 8020"/>
                <a:gd name="connsiteX1" fmla="*/ 69979 w 68174"/>
                <a:gd name="connsiteY1" fmla="*/ 5915 h 8020"/>
                <a:gd name="connsiteX2" fmla="*/ 64966 w 68174"/>
                <a:gd name="connsiteY2" fmla="*/ 3108 h 8020"/>
                <a:gd name="connsiteX3" fmla="*/ 43912 w 68174"/>
                <a:gd name="connsiteY3" fmla="*/ 702 h 8020"/>
                <a:gd name="connsiteX4" fmla="*/ 5213 w 68174"/>
                <a:gd name="connsiteY4" fmla="*/ 501 h 8020"/>
                <a:gd name="connsiteX5" fmla="*/ 0 w 68174"/>
                <a:gd name="connsiteY5" fmla="*/ 3308 h 8020"/>
                <a:gd name="connsiteX6" fmla="*/ 5213 w 68174"/>
                <a:gd name="connsiteY6" fmla="*/ 6116 h 8020"/>
                <a:gd name="connsiteX7" fmla="*/ 57547 w 68174"/>
                <a:gd name="connsiteY7" fmla="*/ 8722 h 8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8174" h="8020">
                  <a:moveTo>
                    <a:pt x="57547" y="8722"/>
                  </a:moveTo>
                  <a:cubicBezTo>
                    <a:pt x="61558" y="8522"/>
                    <a:pt x="66169" y="8522"/>
                    <a:pt x="69979" y="5915"/>
                  </a:cubicBezTo>
                  <a:cubicBezTo>
                    <a:pt x="68977" y="2907"/>
                    <a:pt x="66771" y="3308"/>
                    <a:pt x="64966" y="3108"/>
                  </a:cubicBezTo>
                  <a:cubicBezTo>
                    <a:pt x="57948" y="2306"/>
                    <a:pt x="50930" y="1303"/>
                    <a:pt x="43912" y="702"/>
                  </a:cubicBezTo>
                  <a:cubicBezTo>
                    <a:pt x="31080" y="-301"/>
                    <a:pt x="18046" y="-100"/>
                    <a:pt x="5213" y="501"/>
                  </a:cubicBezTo>
                  <a:cubicBezTo>
                    <a:pt x="3208" y="501"/>
                    <a:pt x="0" y="702"/>
                    <a:pt x="0" y="3308"/>
                  </a:cubicBezTo>
                  <a:cubicBezTo>
                    <a:pt x="0" y="6316"/>
                    <a:pt x="3208" y="5514"/>
                    <a:pt x="5213" y="6116"/>
                  </a:cubicBezTo>
                  <a:cubicBezTo>
                    <a:pt x="22458" y="9925"/>
                    <a:pt x="39902" y="9324"/>
                    <a:pt x="57547" y="8722"/>
                  </a:cubicBezTo>
                  <a:close/>
                </a:path>
              </a:pathLst>
            </a:custGeom>
            <a:solidFill>
              <a:srgbClr val="CFCFCF"/>
            </a:solidFill>
            <a:ln w="19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xmlns="" id="{2093D655-4116-4EEC-893D-1E66D5B6E7AD}"/>
                </a:ext>
              </a:extLst>
            </p:cNvPr>
            <p:cNvSpPr/>
            <p:nvPr/>
          </p:nvSpPr>
          <p:spPr>
            <a:xfrm>
              <a:off x="1624045" y="2817339"/>
              <a:ext cx="1040665" cy="840152"/>
            </a:xfrm>
            <a:custGeom>
              <a:avLst/>
              <a:gdLst>
                <a:gd name="connsiteX0" fmla="*/ 1040878 w 1040664"/>
                <a:gd name="connsiteY0" fmla="*/ 482369 h 840151"/>
                <a:gd name="connsiteX1" fmla="*/ 1039274 w 1040664"/>
                <a:gd name="connsiteY1" fmla="*/ 467932 h 840151"/>
                <a:gd name="connsiteX2" fmla="*/ 954256 w 1040664"/>
                <a:gd name="connsiteY2" fmla="*/ 309526 h 840151"/>
                <a:gd name="connsiteX3" fmla="*/ 904529 w 1040664"/>
                <a:gd name="connsiteY3" fmla="*/ 270025 h 840151"/>
                <a:gd name="connsiteX4" fmla="*/ 904529 w 1040664"/>
                <a:gd name="connsiteY4" fmla="*/ 270025 h 840151"/>
                <a:gd name="connsiteX5" fmla="*/ 900518 w 1040664"/>
                <a:gd name="connsiteY5" fmla="*/ 266817 h 840151"/>
                <a:gd name="connsiteX6" fmla="*/ 773393 w 1040664"/>
                <a:gd name="connsiteY6" fmla="*/ 209670 h 840151"/>
                <a:gd name="connsiteX7" fmla="*/ 705018 w 1040664"/>
                <a:gd name="connsiteY7" fmla="*/ 188015 h 840151"/>
                <a:gd name="connsiteX8" fmla="*/ 676745 w 1040664"/>
                <a:gd name="connsiteY8" fmla="*/ 170570 h 840151"/>
                <a:gd name="connsiteX9" fmla="*/ 651681 w 1040664"/>
                <a:gd name="connsiteY9" fmla="*/ 149516 h 840151"/>
                <a:gd name="connsiteX10" fmla="*/ 641054 w 1040664"/>
                <a:gd name="connsiteY10" fmla="*/ 138488 h 840151"/>
                <a:gd name="connsiteX11" fmla="*/ 601954 w 1040664"/>
                <a:gd name="connsiteY11" fmla="*/ 54473 h 840151"/>
                <a:gd name="connsiteX12" fmla="*/ 578895 w 1040664"/>
                <a:gd name="connsiteY12" fmla="*/ 2740 h 840151"/>
                <a:gd name="connsiteX13" fmla="*/ 571476 w 1040664"/>
                <a:gd name="connsiteY13" fmla="*/ 134 h 840151"/>
                <a:gd name="connsiteX14" fmla="*/ 562854 w 1040664"/>
                <a:gd name="connsiteY14" fmla="*/ 15373 h 840151"/>
                <a:gd name="connsiteX15" fmla="*/ 509317 w 1040664"/>
                <a:gd name="connsiteY15" fmla="*/ 54272 h 840151"/>
                <a:gd name="connsiteX16" fmla="*/ 476834 w 1040664"/>
                <a:gd name="connsiteY16" fmla="*/ 50262 h 840151"/>
                <a:gd name="connsiteX17" fmla="*/ 440140 w 1040664"/>
                <a:gd name="connsiteY17" fmla="*/ 24396 h 840151"/>
                <a:gd name="connsiteX18" fmla="*/ 433723 w 1040664"/>
                <a:gd name="connsiteY18" fmla="*/ 15573 h 840151"/>
                <a:gd name="connsiteX19" fmla="*/ 418885 w 1040664"/>
                <a:gd name="connsiteY19" fmla="*/ 17177 h 840151"/>
                <a:gd name="connsiteX20" fmla="*/ 405451 w 1040664"/>
                <a:gd name="connsiteY20" fmla="*/ 61491 h 840151"/>
                <a:gd name="connsiteX21" fmla="*/ 367754 w 1040664"/>
                <a:gd name="connsiteY21" fmla="*/ 139089 h 840151"/>
                <a:gd name="connsiteX22" fmla="*/ 303189 w 1040664"/>
                <a:gd name="connsiteY22" fmla="*/ 201650 h 840151"/>
                <a:gd name="connsiteX23" fmla="*/ 347502 w 1040664"/>
                <a:gd name="connsiteY23" fmla="*/ 159341 h 840151"/>
                <a:gd name="connsiteX24" fmla="*/ 358130 w 1040664"/>
                <a:gd name="connsiteY24" fmla="*/ 147711 h 840151"/>
                <a:gd name="connsiteX25" fmla="*/ 367353 w 1040664"/>
                <a:gd name="connsiteY25" fmla="*/ 139490 h 840151"/>
                <a:gd name="connsiteX26" fmla="*/ 369759 w 1040664"/>
                <a:gd name="connsiteY26" fmla="*/ 135681 h 840151"/>
                <a:gd name="connsiteX27" fmla="*/ 370962 w 1040664"/>
                <a:gd name="connsiteY27" fmla="*/ 125254 h 840151"/>
                <a:gd name="connsiteX28" fmla="*/ 370962 w 1040664"/>
                <a:gd name="connsiteY28" fmla="*/ 122246 h 840151"/>
                <a:gd name="connsiteX29" fmla="*/ 367153 w 1040664"/>
                <a:gd name="connsiteY29" fmla="*/ 126658 h 840151"/>
                <a:gd name="connsiteX30" fmla="*/ 276721 w 1040664"/>
                <a:gd name="connsiteY30" fmla="*/ 214282 h 840151"/>
                <a:gd name="connsiteX31" fmla="*/ 136963 w 1040664"/>
                <a:gd name="connsiteY31" fmla="*/ 295490 h 840151"/>
                <a:gd name="connsiteX32" fmla="*/ 54352 w 1040664"/>
                <a:gd name="connsiteY32" fmla="*/ 359053 h 840151"/>
                <a:gd name="connsiteX33" fmla="*/ 47133 w 1040664"/>
                <a:gd name="connsiteY33" fmla="*/ 371485 h 840151"/>
                <a:gd name="connsiteX34" fmla="*/ 18259 w 1040664"/>
                <a:gd name="connsiteY34" fmla="*/ 424420 h 840151"/>
                <a:gd name="connsiteX35" fmla="*/ 3020 w 1040664"/>
                <a:gd name="connsiteY35" fmla="*/ 484173 h 840151"/>
                <a:gd name="connsiteX36" fmla="*/ 3020 w 1040664"/>
                <a:gd name="connsiteY36" fmla="*/ 484173 h 840151"/>
                <a:gd name="connsiteX37" fmla="*/ 414 w 1040664"/>
                <a:gd name="connsiteY37" fmla="*/ 506430 h 840151"/>
                <a:gd name="connsiteX38" fmla="*/ 10640 w 1040664"/>
                <a:gd name="connsiteY38" fmla="*/ 579217 h 840151"/>
                <a:gd name="connsiteX39" fmla="*/ 20665 w 1040664"/>
                <a:gd name="connsiteY39" fmla="*/ 613304 h 840151"/>
                <a:gd name="connsiteX40" fmla="*/ 22671 w 1040664"/>
                <a:gd name="connsiteY40" fmla="*/ 618718 h 840151"/>
                <a:gd name="connsiteX41" fmla="*/ 120120 w 1040664"/>
                <a:gd name="connsiteY41" fmla="*/ 745643 h 840151"/>
                <a:gd name="connsiteX42" fmla="*/ 222783 w 1040664"/>
                <a:gd name="connsiteY42" fmla="*/ 797776 h 840151"/>
                <a:gd name="connsiteX43" fmla="*/ 231606 w 1040664"/>
                <a:gd name="connsiteY43" fmla="*/ 799180 h 840151"/>
                <a:gd name="connsiteX44" fmla="*/ 231606 w 1040664"/>
                <a:gd name="connsiteY44" fmla="*/ 799180 h 840151"/>
                <a:gd name="connsiteX45" fmla="*/ 231606 w 1040664"/>
                <a:gd name="connsiteY45" fmla="*/ 799180 h 840151"/>
                <a:gd name="connsiteX46" fmla="*/ 290356 w 1040664"/>
                <a:gd name="connsiteY46" fmla="*/ 821036 h 840151"/>
                <a:gd name="connsiteX47" fmla="*/ 352114 w 1040664"/>
                <a:gd name="connsiteY47" fmla="*/ 840486 h 840151"/>
                <a:gd name="connsiteX48" fmla="*/ 360736 w 1040664"/>
                <a:gd name="connsiteY48" fmla="*/ 838080 h 840151"/>
                <a:gd name="connsiteX49" fmla="*/ 363543 w 1040664"/>
                <a:gd name="connsiteY49" fmla="*/ 837879 h 840151"/>
                <a:gd name="connsiteX50" fmla="*/ 372366 w 1040664"/>
                <a:gd name="connsiteY50" fmla="*/ 832866 h 840151"/>
                <a:gd name="connsiteX51" fmla="*/ 412268 w 1040664"/>
                <a:gd name="connsiteY51" fmla="*/ 815622 h 840151"/>
                <a:gd name="connsiteX52" fmla="*/ 441744 w 1040664"/>
                <a:gd name="connsiteY52" fmla="*/ 811010 h 840151"/>
                <a:gd name="connsiteX53" fmla="*/ 508515 w 1040664"/>
                <a:gd name="connsiteY53" fmla="*/ 810609 h 840151"/>
                <a:gd name="connsiteX54" fmla="*/ 570473 w 1040664"/>
                <a:gd name="connsiteY54" fmla="*/ 819632 h 840151"/>
                <a:gd name="connsiteX55" fmla="*/ 608972 w 1040664"/>
                <a:gd name="connsiteY55" fmla="*/ 834671 h 840151"/>
                <a:gd name="connsiteX56" fmla="*/ 615789 w 1040664"/>
                <a:gd name="connsiteY56" fmla="*/ 837077 h 840151"/>
                <a:gd name="connsiteX57" fmla="*/ 617193 w 1040664"/>
                <a:gd name="connsiteY57" fmla="*/ 837478 h 840151"/>
                <a:gd name="connsiteX58" fmla="*/ 637645 w 1040664"/>
                <a:gd name="connsiteY58" fmla="*/ 836475 h 840151"/>
                <a:gd name="connsiteX59" fmla="*/ 687373 w 1040664"/>
                <a:gd name="connsiteY59" fmla="*/ 826851 h 840151"/>
                <a:gd name="connsiteX60" fmla="*/ 739105 w 1040664"/>
                <a:gd name="connsiteY60" fmla="*/ 813416 h 840151"/>
                <a:gd name="connsiteX61" fmla="*/ 814899 w 1040664"/>
                <a:gd name="connsiteY61" fmla="*/ 788954 h 840151"/>
                <a:gd name="connsiteX62" fmla="*/ 885079 w 1040664"/>
                <a:gd name="connsiteY62" fmla="*/ 756070 h 840151"/>
                <a:gd name="connsiteX63" fmla="*/ 950446 w 1040664"/>
                <a:gd name="connsiteY63" fmla="*/ 711355 h 840151"/>
                <a:gd name="connsiteX64" fmla="*/ 970698 w 1040664"/>
                <a:gd name="connsiteY64" fmla="*/ 691304 h 840151"/>
                <a:gd name="connsiteX65" fmla="*/ 990750 w 1040664"/>
                <a:gd name="connsiteY65" fmla="*/ 665638 h 840151"/>
                <a:gd name="connsiteX66" fmla="*/ 1014410 w 1040664"/>
                <a:gd name="connsiteY66" fmla="*/ 626337 h 840151"/>
                <a:gd name="connsiteX67" fmla="*/ 1014410 w 1040664"/>
                <a:gd name="connsiteY67" fmla="*/ 626337 h 840151"/>
                <a:gd name="connsiteX68" fmla="*/ 1030251 w 1040664"/>
                <a:gd name="connsiteY68" fmla="*/ 585031 h 840151"/>
                <a:gd name="connsiteX69" fmla="*/ 1030251 w 1040664"/>
                <a:gd name="connsiteY69" fmla="*/ 585031 h 840151"/>
                <a:gd name="connsiteX70" fmla="*/ 1030251 w 1040664"/>
                <a:gd name="connsiteY70" fmla="*/ 585031 h 840151"/>
                <a:gd name="connsiteX71" fmla="*/ 1040677 w 1040664"/>
                <a:gd name="connsiteY71" fmla="*/ 529489 h 840151"/>
                <a:gd name="connsiteX72" fmla="*/ 1040677 w 1040664"/>
                <a:gd name="connsiteY72" fmla="*/ 529489 h 840151"/>
                <a:gd name="connsiteX73" fmla="*/ 1040677 w 1040664"/>
                <a:gd name="connsiteY73" fmla="*/ 529489 h 840151"/>
                <a:gd name="connsiteX74" fmla="*/ 1041880 w 1040664"/>
                <a:gd name="connsiteY74" fmla="*/ 529289 h 840151"/>
                <a:gd name="connsiteX75" fmla="*/ 1041880 w 1040664"/>
                <a:gd name="connsiteY75" fmla="*/ 482369 h 840151"/>
                <a:gd name="connsiteX76" fmla="*/ 1040878 w 1040664"/>
                <a:gd name="connsiteY76" fmla="*/ 482369 h 840151"/>
                <a:gd name="connsiteX77" fmla="*/ 326849 w 1040664"/>
                <a:gd name="connsiteY77" fmla="*/ 830661 h 840151"/>
                <a:gd name="connsiteX78" fmla="*/ 231004 w 1040664"/>
                <a:gd name="connsiteY78" fmla="*/ 795370 h 840151"/>
                <a:gd name="connsiteX79" fmla="*/ 225991 w 1040664"/>
                <a:gd name="connsiteY79" fmla="*/ 793165 h 840151"/>
                <a:gd name="connsiteX80" fmla="*/ 181076 w 1040664"/>
                <a:gd name="connsiteY80" fmla="*/ 774116 h 840151"/>
                <a:gd name="connsiteX81" fmla="*/ 104681 w 1040664"/>
                <a:gd name="connsiteY81" fmla="*/ 727196 h 840151"/>
                <a:gd name="connsiteX82" fmla="*/ 100670 w 1040664"/>
                <a:gd name="connsiteY82" fmla="*/ 723787 h 840151"/>
                <a:gd name="connsiteX83" fmla="*/ 96259 w 1040664"/>
                <a:gd name="connsiteY83" fmla="*/ 720178 h 840151"/>
                <a:gd name="connsiteX84" fmla="*/ 95056 w 1040664"/>
                <a:gd name="connsiteY84" fmla="*/ 718975 h 840151"/>
                <a:gd name="connsiteX85" fmla="*/ 183683 w 1040664"/>
                <a:gd name="connsiteY85" fmla="*/ 773314 h 840151"/>
                <a:gd name="connsiteX86" fmla="*/ 253261 w 1040664"/>
                <a:gd name="connsiteY86" fmla="*/ 800985 h 840151"/>
                <a:gd name="connsiteX87" fmla="*/ 346299 w 1040664"/>
                <a:gd name="connsiteY87" fmla="*/ 833668 h 840151"/>
                <a:gd name="connsiteX88" fmla="*/ 357127 w 1040664"/>
                <a:gd name="connsiteY88" fmla="*/ 837478 h 840151"/>
                <a:gd name="connsiteX89" fmla="*/ 326849 w 1040664"/>
                <a:gd name="connsiteY89" fmla="*/ 830661 h 840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</a:cxnLst>
              <a:rect l="l" t="t" r="r" b="b"/>
              <a:pathLst>
                <a:path w="1040664" h="840151">
                  <a:moveTo>
                    <a:pt x="1040878" y="482369"/>
                  </a:moveTo>
                  <a:cubicBezTo>
                    <a:pt x="1040477" y="477556"/>
                    <a:pt x="1040076" y="472744"/>
                    <a:pt x="1039274" y="467932"/>
                  </a:cubicBezTo>
                  <a:cubicBezTo>
                    <a:pt x="1030251" y="404770"/>
                    <a:pt x="1000374" y="352837"/>
                    <a:pt x="954256" y="309526"/>
                  </a:cubicBezTo>
                  <a:cubicBezTo>
                    <a:pt x="939218" y="294287"/>
                    <a:pt x="922575" y="281253"/>
                    <a:pt x="904529" y="270025"/>
                  </a:cubicBezTo>
                  <a:cubicBezTo>
                    <a:pt x="904529" y="270025"/>
                    <a:pt x="904529" y="270025"/>
                    <a:pt x="904529" y="270025"/>
                  </a:cubicBezTo>
                  <a:cubicBezTo>
                    <a:pt x="903125" y="269022"/>
                    <a:pt x="901922" y="267819"/>
                    <a:pt x="900518" y="266817"/>
                  </a:cubicBezTo>
                  <a:cubicBezTo>
                    <a:pt x="860817" y="241953"/>
                    <a:pt x="818308" y="223105"/>
                    <a:pt x="773393" y="209670"/>
                  </a:cubicBezTo>
                  <a:cubicBezTo>
                    <a:pt x="750534" y="202853"/>
                    <a:pt x="727074" y="197639"/>
                    <a:pt x="705018" y="188015"/>
                  </a:cubicBezTo>
                  <a:cubicBezTo>
                    <a:pt x="695995" y="181598"/>
                    <a:pt x="685167" y="178190"/>
                    <a:pt x="676745" y="170570"/>
                  </a:cubicBezTo>
                  <a:cubicBezTo>
                    <a:pt x="668324" y="163753"/>
                    <a:pt x="658499" y="158339"/>
                    <a:pt x="651681" y="149516"/>
                  </a:cubicBezTo>
                  <a:cubicBezTo>
                    <a:pt x="648273" y="145706"/>
                    <a:pt x="644463" y="142498"/>
                    <a:pt x="641054" y="138488"/>
                  </a:cubicBezTo>
                  <a:cubicBezTo>
                    <a:pt x="621003" y="113624"/>
                    <a:pt x="610777" y="84550"/>
                    <a:pt x="601954" y="54473"/>
                  </a:cubicBezTo>
                  <a:cubicBezTo>
                    <a:pt x="596540" y="36226"/>
                    <a:pt x="590324" y="18380"/>
                    <a:pt x="578895" y="2740"/>
                  </a:cubicBezTo>
                  <a:cubicBezTo>
                    <a:pt x="577090" y="134"/>
                    <a:pt x="574484" y="-267"/>
                    <a:pt x="571476" y="134"/>
                  </a:cubicBezTo>
                  <a:cubicBezTo>
                    <a:pt x="564859" y="3141"/>
                    <a:pt x="564057" y="9758"/>
                    <a:pt x="562854" y="15373"/>
                  </a:cubicBezTo>
                  <a:cubicBezTo>
                    <a:pt x="558242" y="34822"/>
                    <a:pt x="531373" y="53871"/>
                    <a:pt x="509317" y="54272"/>
                  </a:cubicBezTo>
                  <a:cubicBezTo>
                    <a:pt x="498288" y="54473"/>
                    <a:pt x="487461" y="52067"/>
                    <a:pt x="476834" y="50262"/>
                  </a:cubicBezTo>
                  <a:cubicBezTo>
                    <a:pt x="460592" y="47455"/>
                    <a:pt x="447759" y="39635"/>
                    <a:pt x="440140" y="24396"/>
                  </a:cubicBezTo>
                  <a:cubicBezTo>
                    <a:pt x="438535" y="21187"/>
                    <a:pt x="436330" y="18180"/>
                    <a:pt x="433723" y="15573"/>
                  </a:cubicBezTo>
                  <a:cubicBezTo>
                    <a:pt x="426705" y="8355"/>
                    <a:pt x="424299" y="8756"/>
                    <a:pt x="418885" y="17177"/>
                  </a:cubicBezTo>
                  <a:cubicBezTo>
                    <a:pt x="414875" y="32015"/>
                    <a:pt x="410263" y="46853"/>
                    <a:pt x="405451" y="61491"/>
                  </a:cubicBezTo>
                  <a:cubicBezTo>
                    <a:pt x="396428" y="89162"/>
                    <a:pt x="385800" y="115629"/>
                    <a:pt x="367754" y="139089"/>
                  </a:cubicBezTo>
                  <a:cubicBezTo>
                    <a:pt x="349106" y="163352"/>
                    <a:pt x="328053" y="184405"/>
                    <a:pt x="303189" y="201650"/>
                  </a:cubicBezTo>
                  <a:cubicBezTo>
                    <a:pt x="319230" y="188817"/>
                    <a:pt x="333466" y="174179"/>
                    <a:pt x="347502" y="159341"/>
                  </a:cubicBezTo>
                  <a:cubicBezTo>
                    <a:pt x="351112" y="155532"/>
                    <a:pt x="354721" y="151922"/>
                    <a:pt x="358130" y="147711"/>
                  </a:cubicBezTo>
                  <a:cubicBezTo>
                    <a:pt x="361137" y="144904"/>
                    <a:pt x="364145" y="142097"/>
                    <a:pt x="367353" y="139490"/>
                  </a:cubicBezTo>
                  <a:cubicBezTo>
                    <a:pt x="368155" y="138287"/>
                    <a:pt x="368957" y="137084"/>
                    <a:pt x="369759" y="135681"/>
                  </a:cubicBezTo>
                  <a:cubicBezTo>
                    <a:pt x="369358" y="132071"/>
                    <a:pt x="373168" y="129064"/>
                    <a:pt x="370962" y="125254"/>
                  </a:cubicBezTo>
                  <a:cubicBezTo>
                    <a:pt x="370962" y="124251"/>
                    <a:pt x="370962" y="123249"/>
                    <a:pt x="370962" y="122246"/>
                  </a:cubicBezTo>
                  <a:cubicBezTo>
                    <a:pt x="369759" y="123650"/>
                    <a:pt x="368356" y="125053"/>
                    <a:pt x="367153" y="126658"/>
                  </a:cubicBezTo>
                  <a:cubicBezTo>
                    <a:pt x="342088" y="161146"/>
                    <a:pt x="312011" y="190421"/>
                    <a:pt x="276721" y="214282"/>
                  </a:cubicBezTo>
                  <a:cubicBezTo>
                    <a:pt x="232007" y="244560"/>
                    <a:pt x="183683" y="268621"/>
                    <a:pt x="136963" y="295490"/>
                  </a:cubicBezTo>
                  <a:cubicBezTo>
                    <a:pt x="106485" y="312935"/>
                    <a:pt x="78213" y="333187"/>
                    <a:pt x="54352" y="359053"/>
                  </a:cubicBezTo>
                  <a:cubicBezTo>
                    <a:pt x="51143" y="362662"/>
                    <a:pt x="47334" y="366071"/>
                    <a:pt x="47133" y="371485"/>
                  </a:cubicBezTo>
                  <a:cubicBezTo>
                    <a:pt x="35303" y="387927"/>
                    <a:pt x="25077" y="405171"/>
                    <a:pt x="18259" y="424420"/>
                  </a:cubicBezTo>
                  <a:cubicBezTo>
                    <a:pt x="11241" y="443870"/>
                    <a:pt x="6028" y="463721"/>
                    <a:pt x="3020" y="484173"/>
                  </a:cubicBezTo>
                  <a:cubicBezTo>
                    <a:pt x="3020" y="484173"/>
                    <a:pt x="3020" y="484173"/>
                    <a:pt x="3020" y="484173"/>
                  </a:cubicBezTo>
                  <a:cubicBezTo>
                    <a:pt x="213" y="491392"/>
                    <a:pt x="-589" y="498811"/>
                    <a:pt x="414" y="506430"/>
                  </a:cubicBezTo>
                  <a:cubicBezTo>
                    <a:pt x="3020" y="530692"/>
                    <a:pt x="4624" y="555355"/>
                    <a:pt x="10640" y="579217"/>
                  </a:cubicBezTo>
                  <a:cubicBezTo>
                    <a:pt x="13447" y="590646"/>
                    <a:pt x="14851" y="602677"/>
                    <a:pt x="20665" y="613304"/>
                  </a:cubicBezTo>
                  <a:cubicBezTo>
                    <a:pt x="21267" y="615108"/>
                    <a:pt x="22069" y="616913"/>
                    <a:pt x="22671" y="618718"/>
                  </a:cubicBezTo>
                  <a:cubicBezTo>
                    <a:pt x="41118" y="671854"/>
                    <a:pt x="74403" y="713561"/>
                    <a:pt x="120120" y="745643"/>
                  </a:cubicBezTo>
                  <a:cubicBezTo>
                    <a:pt x="151801" y="767900"/>
                    <a:pt x="186891" y="783740"/>
                    <a:pt x="222783" y="797776"/>
                  </a:cubicBezTo>
                  <a:cubicBezTo>
                    <a:pt x="225791" y="798177"/>
                    <a:pt x="228598" y="798779"/>
                    <a:pt x="231606" y="799180"/>
                  </a:cubicBezTo>
                  <a:cubicBezTo>
                    <a:pt x="231606" y="799180"/>
                    <a:pt x="231606" y="799180"/>
                    <a:pt x="231606" y="799180"/>
                  </a:cubicBezTo>
                  <a:lnTo>
                    <a:pt x="231606" y="799180"/>
                  </a:lnTo>
                  <a:cubicBezTo>
                    <a:pt x="250855" y="807401"/>
                    <a:pt x="270505" y="814018"/>
                    <a:pt x="290356" y="821036"/>
                  </a:cubicBezTo>
                  <a:cubicBezTo>
                    <a:pt x="310808" y="828254"/>
                    <a:pt x="330659" y="836475"/>
                    <a:pt x="352114" y="840486"/>
                  </a:cubicBezTo>
                  <a:cubicBezTo>
                    <a:pt x="355322" y="841087"/>
                    <a:pt x="359734" y="844296"/>
                    <a:pt x="360736" y="838080"/>
                  </a:cubicBezTo>
                  <a:cubicBezTo>
                    <a:pt x="361739" y="838080"/>
                    <a:pt x="362541" y="838080"/>
                    <a:pt x="363543" y="837879"/>
                  </a:cubicBezTo>
                  <a:cubicBezTo>
                    <a:pt x="366952" y="836877"/>
                    <a:pt x="369559" y="834671"/>
                    <a:pt x="372366" y="832866"/>
                  </a:cubicBezTo>
                  <a:cubicBezTo>
                    <a:pt x="384397" y="824445"/>
                    <a:pt x="397430" y="818028"/>
                    <a:pt x="412268" y="815622"/>
                  </a:cubicBezTo>
                  <a:cubicBezTo>
                    <a:pt x="422093" y="814018"/>
                    <a:pt x="431919" y="812614"/>
                    <a:pt x="441744" y="811010"/>
                  </a:cubicBezTo>
                  <a:cubicBezTo>
                    <a:pt x="464001" y="807201"/>
                    <a:pt x="486258" y="807201"/>
                    <a:pt x="508515" y="810609"/>
                  </a:cubicBezTo>
                  <a:cubicBezTo>
                    <a:pt x="529168" y="813817"/>
                    <a:pt x="549620" y="817627"/>
                    <a:pt x="570473" y="819632"/>
                  </a:cubicBezTo>
                  <a:cubicBezTo>
                    <a:pt x="584910" y="821036"/>
                    <a:pt x="597944" y="825046"/>
                    <a:pt x="608972" y="834671"/>
                  </a:cubicBezTo>
                  <a:cubicBezTo>
                    <a:pt x="610777" y="836275"/>
                    <a:pt x="613183" y="837077"/>
                    <a:pt x="615789" y="837077"/>
                  </a:cubicBezTo>
                  <a:cubicBezTo>
                    <a:pt x="616190" y="837278"/>
                    <a:pt x="616792" y="837478"/>
                    <a:pt x="617193" y="837478"/>
                  </a:cubicBezTo>
                  <a:cubicBezTo>
                    <a:pt x="624010" y="838681"/>
                    <a:pt x="630828" y="839082"/>
                    <a:pt x="637645" y="836475"/>
                  </a:cubicBezTo>
                  <a:cubicBezTo>
                    <a:pt x="654087" y="832866"/>
                    <a:pt x="670730" y="829859"/>
                    <a:pt x="687373" y="826851"/>
                  </a:cubicBezTo>
                  <a:cubicBezTo>
                    <a:pt x="704416" y="821637"/>
                    <a:pt x="721861" y="817828"/>
                    <a:pt x="739105" y="813416"/>
                  </a:cubicBezTo>
                  <a:cubicBezTo>
                    <a:pt x="764971" y="806799"/>
                    <a:pt x="790036" y="798378"/>
                    <a:pt x="814899" y="788954"/>
                  </a:cubicBezTo>
                  <a:cubicBezTo>
                    <a:pt x="839161" y="779730"/>
                    <a:pt x="862421" y="768301"/>
                    <a:pt x="885079" y="756070"/>
                  </a:cubicBezTo>
                  <a:cubicBezTo>
                    <a:pt x="907737" y="742435"/>
                    <a:pt x="930395" y="728800"/>
                    <a:pt x="950446" y="711355"/>
                  </a:cubicBezTo>
                  <a:cubicBezTo>
                    <a:pt x="957063" y="704538"/>
                    <a:pt x="964683" y="698723"/>
                    <a:pt x="970698" y="691304"/>
                  </a:cubicBezTo>
                  <a:cubicBezTo>
                    <a:pt x="977716" y="683083"/>
                    <a:pt x="986138" y="675864"/>
                    <a:pt x="990750" y="665638"/>
                  </a:cubicBezTo>
                  <a:cubicBezTo>
                    <a:pt x="999372" y="653006"/>
                    <a:pt x="1008595" y="640574"/>
                    <a:pt x="1014410" y="626337"/>
                  </a:cubicBezTo>
                  <a:cubicBezTo>
                    <a:pt x="1014410" y="626337"/>
                    <a:pt x="1014410" y="626337"/>
                    <a:pt x="1014410" y="626337"/>
                  </a:cubicBezTo>
                  <a:cubicBezTo>
                    <a:pt x="1022030" y="613504"/>
                    <a:pt x="1025839" y="599067"/>
                    <a:pt x="1030251" y="585031"/>
                  </a:cubicBezTo>
                  <a:lnTo>
                    <a:pt x="1030251" y="585031"/>
                  </a:lnTo>
                  <a:lnTo>
                    <a:pt x="1030251" y="585031"/>
                  </a:lnTo>
                  <a:cubicBezTo>
                    <a:pt x="1036868" y="567186"/>
                    <a:pt x="1039073" y="548338"/>
                    <a:pt x="1040677" y="529489"/>
                  </a:cubicBezTo>
                  <a:lnTo>
                    <a:pt x="1040677" y="529489"/>
                  </a:lnTo>
                  <a:cubicBezTo>
                    <a:pt x="1040677" y="529489"/>
                    <a:pt x="1040677" y="529489"/>
                    <a:pt x="1040677" y="529489"/>
                  </a:cubicBezTo>
                  <a:cubicBezTo>
                    <a:pt x="1041078" y="529489"/>
                    <a:pt x="1041479" y="529489"/>
                    <a:pt x="1041880" y="529289"/>
                  </a:cubicBezTo>
                  <a:cubicBezTo>
                    <a:pt x="1041880" y="513649"/>
                    <a:pt x="1041880" y="498009"/>
                    <a:pt x="1041880" y="482369"/>
                  </a:cubicBezTo>
                  <a:cubicBezTo>
                    <a:pt x="1041680" y="482369"/>
                    <a:pt x="1041279" y="482369"/>
                    <a:pt x="1040878" y="482369"/>
                  </a:cubicBezTo>
                  <a:close/>
                  <a:moveTo>
                    <a:pt x="326849" y="830661"/>
                  </a:moveTo>
                  <a:cubicBezTo>
                    <a:pt x="294767" y="819231"/>
                    <a:pt x="262685" y="807802"/>
                    <a:pt x="231004" y="795370"/>
                  </a:cubicBezTo>
                  <a:cubicBezTo>
                    <a:pt x="229801" y="793967"/>
                    <a:pt x="227595" y="793766"/>
                    <a:pt x="225991" y="793165"/>
                  </a:cubicBezTo>
                  <a:cubicBezTo>
                    <a:pt x="210752" y="787350"/>
                    <a:pt x="195714" y="780933"/>
                    <a:pt x="181076" y="774116"/>
                  </a:cubicBezTo>
                  <a:cubicBezTo>
                    <a:pt x="153606" y="761283"/>
                    <a:pt x="127940" y="746044"/>
                    <a:pt x="104681" y="727196"/>
                  </a:cubicBezTo>
                  <a:cubicBezTo>
                    <a:pt x="103277" y="725993"/>
                    <a:pt x="102074" y="724990"/>
                    <a:pt x="100670" y="723787"/>
                  </a:cubicBezTo>
                  <a:cubicBezTo>
                    <a:pt x="99267" y="722584"/>
                    <a:pt x="97663" y="721381"/>
                    <a:pt x="96259" y="720178"/>
                  </a:cubicBezTo>
                  <a:cubicBezTo>
                    <a:pt x="95858" y="719777"/>
                    <a:pt x="95457" y="719376"/>
                    <a:pt x="95056" y="718975"/>
                  </a:cubicBezTo>
                  <a:cubicBezTo>
                    <a:pt x="121524" y="741833"/>
                    <a:pt x="151801" y="758877"/>
                    <a:pt x="183683" y="773314"/>
                  </a:cubicBezTo>
                  <a:cubicBezTo>
                    <a:pt x="206341" y="783740"/>
                    <a:pt x="229801" y="792362"/>
                    <a:pt x="253261" y="800985"/>
                  </a:cubicBezTo>
                  <a:cubicBezTo>
                    <a:pt x="284140" y="812213"/>
                    <a:pt x="315019" y="823643"/>
                    <a:pt x="346299" y="833668"/>
                  </a:cubicBezTo>
                  <a:cubicBezTo>
                    <a:pt x="349909" y="834871"/>
                    <a:pt x="353317" y="836676"/>
                    <a:pt x="357127" y="837478"/>
                  </a:cubicBezTo>
                  <a:cubicBezTo>
                    <a:pt x="346299" y="837478"/>
                    <a:pt x="336474" y="834270"/>
                    <a:pt x="326849" y="830661"/>
                  </a:cubicBezTo>
                  <a:close/>
                </a:path>
              </a:pathLst>
            </a:custGeom>
            <a:solidFill>
              <a:srgbClr val="C69C6D"/>
            </a:solidFill>
            <a:ln w="19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35" name="Graphic 3">
            <a:extLst>
              <a:ext uri="{FF2B5EF4-FFF2-40B4-BE49-F238E27FC236}">
                <a16:creationId xmlns:a16="http://schemas.microsoft.com/office/drawing/2014/main" xmlns="" id="{AF98FA0F-D940-4A3D-A7C0-A0502C7DB1AE}"/>
              </a:ext>
            </a:extLst>
          </p:cNvPr>
          <p:cNvGrpSpPr/>
          <p:nvPr/>
        </p:nvGrpSpPr>
        <p:grpSpPr>
          <a:xfrm>
            <a:off x="6592873" y="2442037"/>
            <a:ext cx="797765" cy="878552"/>
            <a:chOff x="4214812" y="1357312"/>
            <a:chExt cx="3762375" cy="4143375"/>
          </a:xfrm>
        </p:grpSpPr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xmlns="" id="{98414E94-9197-46A6-B7DC-EDC4A7657FC4}"/>
                </a:ext>
              </a:extLst>
            </p:cNvPr>
            <p:cNvSpPr/>
            <p:nvPr/>
          </p:nvSpPr>
          <p:spPr>
            <a:xfrm>
              <a:off x="4540567" y="4509134"/>
              <a:ext cx="1143000" cy="238125"/>
            </a:xfrm>
            <a:custGeom>
              <a:avLst/>
              <a:gdLst>
                <a:gd name="connsiteX0" fmla="*/ 0 w 1143000"/>
                <a:gd name="connsiteY0" fmla="*/ 0 h 238125"/>
                <a:gd name="connsiteX1" fmla="*/ 848678 w 1143000"/>
                <a:gd name="connsiteY1" fmla="*/ 200025 h 238125"/>
                <a:gd name="connsiteX2" fmla="*/ 876300 w 1143000"/>
                <a:gd name="connsiteY2" fmla="*/ 207645 h 238125"/>
                <a:gd name="connsiteX3" fmla="*/ 1149667 w 1143000"/>
                <a:gd name="connsiteY3" fmla="*/ 240030 h 238125"/>
                <a:gd name="connsiteX4" fmla="*/ 893445 w 1143000"/>
                <a:gd name="connsiteY4" fmla="*/ 175260 h 238125"/>
                <a:gd name="connsiteX5" fmla="*/ 0 w 1143000"/>
                <a:gd name="connsiteY5" fmla="*/ 0 h 238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43000" h="238125">
                  <a:moveTo>
                    <a:pt x="0" y="0"/>
                  </a:moveTo>
                  <a:cubicBezTo>
                    <a:pt x="273368" y="107633"/>
                    <a:pt x="557212" y="167640"/>
                    <a:pt x="848678" y="200025"/>
                  </a:cubicBezTo>
                  <a:cubicBezTo>
                    <a:pt x="858203" y="202883"/>
                    <a:pt x="868680" y="207645"/>
                    <a:pt x="876300" y="207645"/>
                  </a:cubicBezTo>
                  <a:cubicBezTo>
                    <a:pt x="956310" y="227647"/>
                    <a:pt x="1040130" y="230505"/>
                    <a:pt x="1149667" y="240030"/>
                  </a:cubicBezTo>
                  <a:cubicBezTo>
                    <a:pt x="1047750" y="192405"/>
                    <a:pt x="967740" y="189547"/>
                    <a:pt x="893445" y="175260"/>
                  </a:cubicBezTo>
                  <a:cubicBezTo>
                    <a:pt x="594360" y="117158"/>
                    <a:pt x="298133" y="57150"/>
                    <a:pt x="0" y="0"/>
                  </a:cubicBezTo>
                  <a:close/>
                </a:path>
              </a:pathLst>
            </a:custGeom>
            <a:no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xmlns="" id="{DE96A513-B933-4707-903D-5C7694A3FFD4}"/>
                </a:ext>
              </a:extLst>
            </p:cNvPr>
            <p:cNvSpPr/>
            <p:nvPr/>
          </p:nvSpPr>
          <p:spPr>
            <a:xfrm>
              <a:off x="6081712" y="2087879"/>
              <a:ext cx="238125" cy="571500"/>
            </a:xfrm>
            <a:custGeom>
              <a:avLst/>
              <a:gdLst>
                <a:gd name="connsiteX0" fmla="*/ 228600 w 238125"/>
                <a:gd name="connsiteY0" fmla="*/ 0 h 571500"/>
                <a:gd name="connsiteX1" fmla="*/ 0 w 238125"/>
                <a:gd name="connsiteY1" fmla="*/ 580073 h 571500"/>
                <a:gd name="connsiteX2" fmla="*/ 228600 w 238125"/>
                <a:gd name="connsiteY2" fmla="*/ 0 h 571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38125" h="571500">
                  <a:moveTo>
                    <a:pt x="228600" y="0"/>
                  </a:moveTo>
                  <a:cubicBezTo>
                    <a:pt x="213360" y="237173"/>
                    <a:pt x="128588" y="418148"/>
                    <a:pt x="0" y="580073"/>
                  </a:cubicBezTo>
                  <a:cubicBezTo>
                    <a:pt x="185738" y="467678"/>
                    <a:pt x="282892" y="232410"/>
                    <a:pt x="228600" y="0"/>
                  </a:cubicBezTo>
                  <a:close/>
                </a:path>
              </a:pathLst>
            </a:custGeom>
            <a:no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xmlns="" id="{1308B5C8-3AAA-4B88-A053-1CFAA3CB2B73}"/>
                </a:ext>
              </a:extLst>
            </p:cNvPr>
            <p:cNvSpPr/>
            <p:nvPr/>
          </p:nvSpPr>
          <p:spPr>
            <a:xfrm>
              <a:off x="5597842" y="3106102"/>
              <a:ext cx="247650" cy="400050"/>
            </a:xfrm>
            <a:custGeom>
              <a:avLst/>
              <a:gdLst>
                <a:gd name="connsiteX0" fmla="*/ 0 w 247650"/>
                <a:gd name="connsiteY0" fmla="*/ 0 h 400050"/>
                <a:gd name="connsiteX1" fmla="*/ 246698 w 247650"/>
                <a:gd name="connsiteY1" fmla="*/ 404813 h 400050"/>
                <a:gd name="connsiteX2" fmla="*/ 0 w 247650"/>
                <a:gd name="connsiteY2" fmla="*/ 0 h 400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47650" h="400050">
                  <a:moveTo>
                    <a:pt x="0" y="0"/>
                  </a:moveTo>
                  <a:cubicBezTo>
                    <a:pt x="124778" y="107632"/>
                    <a:pt x="194310" y="252413"/>
                    <a:pt x="246698" y="404813"/>
                  </a:cubicBezTo>
                  <a:cubicBezTo>
                    <a:pt x="261938" y="212407"/>
                    <a:pt x="166688" y="84772"/>
                    <a:pt x="0" y="0"/>
                  </a:cubicBezTo>
                  <a:close/>
                </a:path>
              </a:pathLst>
            </a:custGeom>
            <a:no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xmlns="" id="{98A24AFC-8430-4486-8E15-E1D83761381E}"/>
                </a:ext>
              </a:extLst>
            </p:cNvPr>
            <p:cNvSpPr/>
            <p:nvPr/>
          </p:nvSpPr>
          <p:spPr>
            <a:xfrm>
              <a:off x="6571297" y="4056697"/>
              <a:ext cx="390525" cy="133350"/>
            </a:xfrm>
            <a:custGeom>
              <a:avLst/>
              <a:gdLst>
                <a:gd name="connsiteX0" fmla="*/ 396240 w 390525"/>
                <a:gd name="connsiteY0" fmla="*/ 0 h 133350"/>
                <a:gd name="connsiteX1" fmla="*/ 0 w 390525"/>
                <a:gd name="connsiteY1" fmla="*/ 132397 h 133350"/>
                <a:gd name="connsiteX2" fmla="*/ 396240 w 390525"/>
                <a:gd name="connsiteY2" fmla="*/ 0 h 133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90525" h="133350">
                  <a:moveTo>
                    <a:pt x="396240" y="0"/>
                  </a:moveTo>
                  <a:cubicBezTo>
                    <a:pt x="266700" y="52388"/>
                    <a:pt x="137160" y="102870"/>
                    <a:pt x="0" y="132397"/>
                  </a:cubicBezTo>
                  <a:cubicBezTo>
                    <a:pt x="157163" y="161925"/>
                    <a:pt x="281940" y="100013"/>
                    <a:pt x="396240" y="0"/>
                  </a:cubicBezTo>
                  <a:close/>
                </a:path>
              </a:pathLst>
            </a:custGeom>
            <a:no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xmlns="" id="{67AD324E-3D53-4117-B5D3-BEB328AEF882}"/>
                </a:ext>
              </a:extLst>
            </p:cNvPr>
            <p:cNvSpPr/>
            <p:nvPr/>
          </p:nvSpPr>
          <p:spPr>
            <a:xfrm>
              <a:off x="6255067" y="4546282"/>
              <a:ext cx="1495425" cy="428625"/>
            </a:xfrm>
            <a:custGeom>
              <a:avLst/>
              <a:gdLst>
                <a:gd name="connsiteX0" fmla="*/ 1496377 w 1495425"/>
                <a:gd name="connsiteY0" fmla="*/ 0 h 428625"/>
                <a:gd name="connsiteX1" fmla="*/ 0 w 1495425"/>
                <a:gd name="connsiteY1" fmla="*/ 435293 h 428625"/>
                <a:gd name="connsiteX2" fmla="*/ 1496377 w 1495425"/>
                <a:gd name="connsiteY2" fmla="*/ 0 h 428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495425" h="428625">
                  <a:moveTo>
                    <a:pt x="1496377" y="0"/>
                  </a:moveTo>
                  <a:cubicBezTo>
                    <a:pt x="1177290" y="22860"/>
                    <a:pt x="283845" y="282893"/>
                    <a:pt x="0" y="435293"/>
                  </a:cubicBezTo>
                  <a:cubicBezTo>
                    <a:pt x="495300" y="285750"/>
                    <a:pt x="993458" y="132398"/>
                    <a:pt x="1496377" y="0"/>
                  </a:cubicBezTo>
                  <a:close/>
                </a:path>
              </a:pathLst>
            </a:custGeom>
            <a:no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xmlns="" id="{EC763B26-D7A5-41A3-8390-5D47A5C7B25E}"/>
                </a:ext>
              </a:extLst>
            </p:cNvPr>
            <p:cNvSpPr/>
            <p:nvPr/>
          </p:nvSpPr>
          <p:spPr>
            <a:xfrm>
              <a:off x="4533433" y="2809824"/>
              <a:ext cx="1371600" cy="1095375"/>
            </a:xfrm>
            <a:custGeom>
              <a:avLst/>
              <a:gdLst>
                <a:gd name="connsiteX0" fmla="*/ 1373019 w 1371600"/>
                <a:gd name="connsiteY0" fmla="*/ 781101 h 1095375"/>
                <a:gd name="connsiteX1" fmla="*/ 1099652 w 1371600"/>
                <a:gd name="connsiteY1" fmla="*/ 248653 h 1095375"/>
                <a:gd name="connsiteX2" fmla="*/ 569109 w 1371600"/>
                <a:gd name="connsiteY2" fmla="*/ 11480 h 1095375"/>
                <a:gd name="connsiteX3" fmla="*/ 41424 w 1371600"/>
                <a:gd name="connsiteY3" fmla="*/ 203885 h 1095375"/>
                <a:gd name="connsiteX4" fmla="*/ 163344 w 1371600"/>
                <a:gd name="connsiteY4" fmla="*/ 742048 h 1095375"/>
                <a:gd name="connsiteX5" fmla="*/ 785327 w 1371600"/>
                <a:gd name="connsiteY5" fmla="*/ 1089711 h 1095375"/>
                <a:gd name="connsiteX6" fmla="*/ 1255862 w 1371600"/>
                <a:gd name="connsiteY6" fmla="*/ 984935 h 1095375"/>
                <a:gd name="connsiteX7" fmla="*/ 1328252 w 1371600"/>
                <a:gd name="connsiteY7" fmla="*/ 923023 h 1095375"/>
                <a:gd name="connsiteX8" fmla="*/ 1374924 w 1371600"/>
                <a:gd name="connsiteY8" fmla="*/ 821106 h 1095375"/>
                <a:gd name="connsiteX9" fmla="*/ 1373019 w 1371600"/>
                <a:gd name="connsiteY9" fmla="*/ 781101 h 1095375"/>
                <a:gd name="connsiteX10" fmla="*/ 1311107 w 1371600"/>
                <a:gd name="connsiteY10" fmla="*/ 701091 h 1095375"/>
                <a:gd name="connsiteX11" fmla="*/ 1064409 w 1371600"/>
                <a:gd name="connsiteY11" fmla="*/ 296278 h 1095375"/>
                <a:gd name="connsiteX12" fmla="*/ 1311107 w 1371600"/>
                <a:gd name="connsiteY12" fmla="*/ 701091 h 1095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371600" h="1095375">
                  <a:moveTo>
                    <a:pt x="1373019" y="781101"/>
                  </a:moveTo>
                  <a:cubicBezTo>
                    <a:pt x="1382544" y="550596"/>
                    <a:pt x="1273007" y="382955"/>
                    <a:pt x="1099652" y="248653"/>
                  </a:cubicBezTo>
                  <a:cubicBezTo>
                    <a:pt x="942489" y="128638"/>
                    <a:pt x="763419" y="48628"/>
                    <a:pt x="569109" y="11480"/>
                  </a:cubicBezTo>
                  <a:cubicBezTo>
                    <a:pt x="347177" y="-31382"/>
                    <a:pt x="130959" y="48628"/>
                    <a:pt x="41424" y="203885"/>
                  </a:cubicBezTo>
                  <a:cubicBezTo>
                    <a:pt x="-43348" y="348666"/>
                    <a:pt x="4277" y="576313"/>
                    <a:pt x="163344" y="742048"/>
                  </a:cubicBezTo>
                  <a:cubicBezTo>
                    <a:pt x="332889" y="922071"/>
                    <a:pt x="544344" y="1039228"/>
                    <a:pt x="785327" y="1089711"/>
                  </a:cubicBezTo>
                  <a:cubicBezTo>
                    <a:pt x="952014" y="1124953"/>
                    <a:pt x="1116797" y="1102093"/>
                    <a:pt x="1255862" y="984935"/>
                  </a:cubicBezTo>
                  <a:cubicBezTo>
                    <a:pt x="1279674" y="966838"/>
                    <a:pt x="1297772" y="928738"/>
                    <a:pt x="1328252" y="923023"/>
                  </a:cubicBezTo>
                  <a:lnTo>
                    <a:pt x="1374924" y="821106"/>
                  </a:lnTo>
                  <a:cubicBezTo>
                    <a:pt x="1373972" y="806818"/>
                    <a:pt x="1373019" y="793483"/>
                    <a:pt x="1373019" y="781101"/>
                  </a:cubicBezTo>
                  <a:close/>
                  <a:moveTo>
                    <a:pt x="1311107" y="701091"/>
                  </a:moveTo>
                  <a:cubicBezTo>
                    <a:pt x="1258719" y="548691"/>
                    <a:pt x="1189187" y="403910"/>
                    <a:pt x="1064409" y="296278"/>
                  </a:cubicBezTo>
                  <a:cubicBezTo>
                    <a:pt x="1231097" y="381051"/>
                    <a:pt x="1326347" y="508685"/>
                    <a:pt x="1311107" y="701091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xmlns="" id="{240CBD95-AF31-4757-B686-8E6901645F32}"/>
                </a:ext>
              </a:extLst>
            </p:cNvPr>
            <p:cNvSpPr/>
            <p:nvPr/>
          </p:nvSpPr>
          <p:spPr>
            <a:xfrm>
              <a:off x="6196012" y="3105154"/>
              <a:ext cx="1228725" cy="1152525"/>
            </a:xfrm>
            <a:custGeom>
              <a:avLst/>
              <a:gdLst>
                <a:gd name="connsiteX0" fmla="*/ 81915 w 1228725"/>
                <a:gd name="connsiteY0" fmla="*/ 1063939 h 1152525"/>
                <a:gd name="connsiteX1" fmla="*/ 330517 w 1228725"/>
                <a:gd name="connsiteY1" fmla="*/ 1156331 h 1152525"/>
                <a:gd name="connsiteX2" fmla="*/ 1177290 w 1228725"/>
                <a:gd name="connsiteY2" fmla="*/ 653411 h 1152525"/>
                <a:gd name="connsiteX3" fmla="*/ 1214438 w 1228725"/>
                <a:gd name="connsiteY3" fmla="*/ 561018 h 1152525"/>
                <a:gd name="connsiteX4" fmla="*/ 788670 w 1228725"/>
                <a:gd name="connsiteY4" fmla="*/ 948 h 1152525"/>
                <a:gd name="connsiteX5" fmla="*/ 9525 w 1228725"/>
                <a:gd name="connsiteY5" fmla="*/ 788666 h 1152525"/>
                <a:gd name="connsiteX6" fmla="*/ 1905 w 1228725"/>
                <a:gd name="connsiteY6" fmla="*/ 913443 h 1152525"/>
                <a:gd name="connsiteX7" fmla="*/ 0 w 1228725"/>
                <a:gd name="connsiteY7" fmla="*/ 921064 h 1152525"/>
                <a:gd name="connsiteX8" fmla="*/ 57150 w 1228725"/>
                <a:gd name="connsiteY8" fmla="*/ 1042031 h 1152525"/>
                <a:gd name="connsiteX9" fmla="*/ 81915 w 1228725"/>
                <a:gd name="connsiteY9" fmla="*/ 1063939 h 1152525"/>
                <a:gd name="connsiteX10" fmla="*/ 771525 w 1228725"/>
                <a:gd name="connsiteY10" fmla="*/ 951543 h 1152525"/>
                <a:gd name="connsiteX11" fmla="*/ 375285 w 1228725"/>
                <a:gd name="connsiteY11" fmla="*/ 1083941 h 1152525"/>
                <a:gd name="connsiteX12" fmla="*/ 771525 w 1228725"/>
                <a:gd name="connsiteY12" fmla="*/ 951543 h 1152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228725" h="1152525">
                  <a:moveTo>
                    <a:pt x="81915" y="1063939"/>
                  </a:moveTo>
                  <a:cubicBezTo>
                    <a:pt x="146685" y="1136328"/>
                    <a:pt x="236220" y="1163951"/>
                    <a:pt x="330517" y="1156331"/>
                  </a:cubicBezTo>
                  <a:cubicBezTo>
                    <a:pt x="691515" y="1125851"/>
                    <a:pt x="972503" y="951543"/>
                    <a:pt x="1177290" y="653411"/>
                  </a:cubicBezTo>
                  <a:cubicBezTo>
                    <a:pt x="1194435" y="625788"/>
                    <a:pt x="1209675" y="593403"/>
                    <a:pt x="1214438" y="561018"/>
                  </a:cubicBezTo>
                  <a:cubicBezTo>
                    <a:pt x="1286828" y="153348"/>
                    <a:pt x="1174432" y="-14292"/>
                    <a:pt x="788670" y="948"/>
                  </a:cubicBezTo>
                  <a:cubicBezTo>
                    <a:pt x="415290" y="16188"/>
                    <a:pt x="34290" y="400998"/>
                    <a:pt x="9525" y="788666"/>
                  </a:cubicBezTo>
                  <a:cubicBezTo>
                    <a:pt x="6667" y="831528"/>
                    <a:pt x="12383" y="873439"/>
                    <a:pt x="1905" y="913443"/>
                  </a:cubicBezTo>
                  <a:cubicBezTo>
                    <a:pt x="953" y="916301"/>
                    <a:pt x="0" y="918206"/>
                    <a:pt x="0" y="921064"/>
                  </a:cubicBezTo>
                  <a:lnTo>
                    <a:pt x="57150" y="1042031"/>
                  </a:lnTo>
                  <a:cubicBezTo>
                    <a:pt x="64770" y="1046793"/>
                    <a:pt x="73342" y="1054414"/>
                    <a:pt x="81915" y="1063939"/>
                  </a:cubicBezTo>
                  <a:close/>
                  <a:moveTo>
                    <a:pt x="771525" y="951543"/>
                  </a:moveTo>
                  <a:cubicBezTo>
                    <a:pt x="657225" y="1051556"/>
                    <a:pt x="532447" y="1114421"/>
                    <a:pt x="375285" y="1083941"/>
                  </a:cubicBezTo>
                  <a:cubicBezTo>
                    <a:pt x="512445" y="1053461"/>
                    <a:pt x="641985" y="1003931"/>
                    <a:pt x="771525" y="951543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xmlns="" id="{E1C5BB1A-24B2-4BB4-B58C-A67A4E7A121A}"/>
                </a:ext>
              </a:extLst>
            </p:cNvPr>
            <p:cNvSpPr/>
            <p:nvPr/>
          </p:nvSpPr>
          <p:spPr>
            <a:xfrm>
              <a:off x="4216819" y="2820352"/>
              <a:ext cx="3752850" cy="2676525"/>
            </a:xfrm>
            <a:custGeom>
              <a:avLst/>
              <a:gdLst>
                <a:gd name="connsiteX0" fmla="*/ 3756558 w 3752850"/>
                <a:gd name="connsiteY0" fmla="*/ 1681163 h 2676525"/>
                <a:gd name="connsiteX1" fmla="*/ 3664166 w 3752850"/>
                <a:gd name="connsiteY1" fmla="*/ 1638300 h 2676525"/>
                <a:gd name="connsiteX2" fmla="*/ 3330791 w 3752850"/>
                <a:gd name="connsiteY2" fmla="*/ 1598295 h 2676525"/>
                <a:gd name="connsiteX3" fmla="*/ 2148738 w 3752850"/>
                <a:gd name="connsiteY3" fmla="*/ 1925955 h 2676525"/>
                <a:gd name="connsiteX4" fmla="*/ 1914423 w 3752850"/>
                <a:gd name="connsiteY4" fmla="*/ 2150745 h 2676525"/>
                <a:gd name="connsiteX5" fmla="*/ 1812506 w 3752850"/>
                <a:gd name="connsiteY5" fmla="*/ 2181225 h 2676525"/>
                <a:gd name="connsiteX6" fmla="*/ 1784883 w 3752850"/>
                <a:gd name="connsiteY6" fmla="*/ 2093595 h 2676525"/>
                <a:gd name="connsiteX7" fmla="*/ 1807743 w 3752850"/>
                <a:gd name="connsiteY7" fmla="*/ 1618298 h 2676525"/>
                <a:gd name="connsiteX8" fmla="*/ 1929663 w 3752850"/>
                <a:gd name="connsiteY8" fmla="*/ 1355407 h 2676525"/>
                <a:gd name="connsiteX9" fmla="*/ 2037296 w 3752850"/>
                <a:gd name="connsiteY9" fmla="*/ 1325880 h 2676525"/>
                <a:gd name="connsiteX10" fmla="*/ 1980146 w 3752850"/>
                <a:gd name="connsiteY10" fmla="*/ 1204913 h 2676525"/>
                <a:gd name="connsiteX11" fmla="*/ 1847748 w 3752850"/>
                <a:gd name="connsiteY11" fmla="*/ 1324928 h 2676525"/>
                <a:gd name="connsiteX12" fmla="*/ 1818221 w 3752850"/>
                <a:gd name="connsiteY12" fmla="*/ 1194435 h 2676525"/>
                <a:gd name="connsiteX13" fmla="*/ 1756308 w 3752850"/>
                <a:gd name="connsiteY13" fmla="*/ 71438 h 2676525"/>
                <a:gd name="connsiteX14" fmla="*/ 1762976 w 3752850"/>
                <a:gd name="connsiteY14" fmla="*/ 0 h 2676525"/>
                <a:gd name="connsiteX15" fmla="*/ 1649628 w 3752850"/>
                <a:gd name="connsiteY15" fmla="*/ 2857 h 2676525"/>
                <a:gd name="connsiteX16" fmla="*/ 1702016 w 3752850"/>
                <a:gd name="connsiteY16" fmla="*/ 103822 h 2676525"/>
                <a:gd name="connsiteX17" fmla="*/ 1711541 w 3752850"/>
                <a:gd name="connsiteY17" fmla="*/ 849630 h 2676525"/>
                <a:gd name="connsiteX18" fmla="*/ 1696301 w 3752850"/>
                <a:gd name="connsiteY18" fmla="*/ 832485 h 2676525"/>
                <a:gd name="connsiteX19" fmla="*/ 1693443 w 3752850"/>
                <a:gd name="connsiteY19" fmla="*/ 808672 h 2676525"/>
                <a:gd name="connsiteX20" fmla="*/ 1646771 w 3752850"/>
                <a:gd name="connsiteY20" fmla="*/ 910590 h 2676525"/>
                <a:gd name="connsiteX21" fmla="*/ 1685823 w 3752850"/>
                <a:gd name="connsiteY21" fmla="*/ 920115 h 2676525"/>
                <a:gd name="connsiteX22" fmla="*/ 1738211 w 3752850"/>
                <a:gd name="connsiteY22" fmla="*/ 1052513 h 2676525"/>
                <a:gd name="connsiteX23" fmla="*/ 1708683 w 3752850"/>
                <a:gd name="connsiteY23" fmla="*/ 1803082 h 2676525"/>
                <a:gd name="connsiteX24" fmla="*/ 1554378 w 3752850"/>
                <a:gd name="connsiteY24" fmla="*/ 1870710 h 2676525"/>
                <a:gd name="connsiteX25" fmla="*/ 1435316 w 3752850"/>
                <a:gd name="connsiteY25" fmla="*/ 1783080 h 2676525"/>
                <a:gd name="connsiteX26" fmla="*/ 108483 w 3752850"/>
                <a:gd name="connsiteY26" fmla="*/ 1543050 h 2676525"/>
                <a:gd name="connsiteX27" fmla="*/ 1803 w 3752850"/>
                <a:gd name="connsiteY27" fmla="*/ 1593532 h 2676525"/>
                <a:gd name="connsiteX28" fmla="*/ 76098 w 3752850"/>
                <a:gd name="connsiteY28" fmla="*/ 1698307 h 2676525"/>
                <a:gd name="connsiteX29" fmla="*/ 1278153 w 3752850"/>
                <a:gd name="connsiteY29" fmla="*/ 2038350 h 2676525"/>
                <a:gd name="connsiteX30" fmla="*/ 1529613 w 3752850"/>
                <a:gd name="connsiteY30" fmla="*/ 1967865 h 2676525"/>
                <a:gd name="connsiteX31" fmla="*/ 1674393 w 3752850"/>
                <a:gd name="connsiteY31" fmla="*/ 2080260 h 2676525"/>
                <a:gd name="connsiteX32" fmla="*/ 1622006 w 3752850"/>
                <a:gd name="connsiteY32" fmla="*/ 2587942 h 2676525"/>
                <a:gd name="connsiteX33" fmla="*/ 1663916 w 3752850"/>
                <a:gd name="connsiteY33" fmla="*/ 2670810 h 2676525"/>
                <a:gd name="connsiteX34" fmla="*/ 1761071 w 3752850"/>
                <a:gd name="connsiteY34" fmla="*/ 2580323 h 2676525"/>
                <a:gd name="connsiteX35" fmla="*/ 2064918 w 3752850"/>
                <a:gd name="connsiteY35" fmla="*/ 2247900 h 2676525"/>
                <a:gd name="connsiteX36" fmla="*/ 3703218 w 3752850"/>
                <a:gd name="connsiteY36" fmla="*/ 1757363 h 2676525"/>
                <a:gd name="connsiteX37" fmla="*/ 3756558 w 3752850"/>
                <a:gd name="connsiteY37" fmla="*/ 1681163 h 2676525"/>
                <a:gd name="connsiteX38" fmla="*/ 1200048 w 3752850"/>
                <a:gd name="connsiteY38" fmla="*/ 1896428 h 2676525"/>
                <a:gd name="connsiteX39" fmla="*/ 1172426 w 3752850"/>
                <a:gd name="connsiteY39" fmla="*/ 1888807 h 2676525"/>
                <a:gd name="connsiteX40" fmla="*/ 323748 w 3752850"/>
                <a:gd name="connsiteY40" fmla="*/ 1688782 h 2676525"/>
                <a:gd name="connsiteX41" fmla="*/ 1217193 w 3752850"/>
                <a:gd name="connsiteY41" fmla="*/ 1864042 h 2676525"/>
                <a:gd name="connsiteX42" fmla="*/ 1473416 w 3752850"/>
                <a:gd name="connsiteY42" fmla="*/ 1928813 h 2676525"/>
                <a:gd name="connsiteX43" fmla="*/ 1200048 w 3752850"/>
                <a:gd name="connsiteY43" fmla="*/ 1896428 h 2676525"/>
                <a:gd name="connsiteX44" fmla="*/ 2038248 w 3752850"/>
                <a:gd name="connsiteY44" fmla="*/ 2161223 h 2676525"/>
                <a:gd name="connsiteX45" fmla="*/ 3534626 w 3752850"/>
                <a:gd name="connsiteY45" fmla="*/ 1725930 h 2676525"/>
                <a:gd name="connsiteX46" fmla="*/ 2038248 w 3752850"/>
                <a:gd name="connsiteY46" fmla="*/ 2161223 h 2676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3752850" h="2676525">
                  <a:moveTo>
                    <a:pt x="3756558" y="1681163"/>
                  </a:moveTo>
                  <a:cubicBezTo>
                    <a:pt x="3747033" y="1636395"/>
                    <a:pt x="3699408" y="1644015"/>
                    <a:pt x="3664166" y="1638300"/>
                  </a:cubicBezTo>
                  <a:cubicBezTo>
                    <a:pt x="3551771" y="1623060"/>
                    <a:pt x="3442233" y="1603057"/>
                    <a:pt x="3330791" y="1598295"/>
                  </a:cubicBezTo>
                  <a:cubicBezTo>
                    <a:pt x="2900261" y="1575435"/>
                    <a:pt x="2494496" y="1641157"/>
                    <a:pt x="2148738" y="1925955"/>
                  </a:cubicBezTo>
                  <a:cubicBezTo>
                    <a:pt x="2066823" y="1993582"/>
                    <a:pt x="1991576" y="2076450"/>
                    <a:pt x="1914423" y="2150745"/>
                  </a:cubicBezTo>
                  <a:cubicBezTo>
                    <a:pt x="1884896" y="2181225"/>
                    <a:pt x="1852511" y="2195513"/>
                    <a:pt x="1812506" y="2181225"/>
                  </a:cubicBezTo>
                  <a:cubicBezTo>
                    <a:pt x="1772501" y="2165985"/>
                    <a:pt x="1784883" y="2124075"/>
                    <a:pt x="1784883" y="2093595"/>
                  </a:cubicBezTo>
                  <a:cubicBezTo>
                    <a:pt x="1792503" y="1936432"/>
                    <a:pt x="1807743" y="1778317"/>
                    <a:pt x="1807743" y="1618298"/>
                  </a:cubicBezTo>
                  <a:cubicBezTo>
                    <a:pt x="1807743" y="1507807"/>
                    <a:pt x="1852511" y="1430655"/>
                    <a:pt x="1929663" y="1355407"/>
                  </a:cubicBezTo>
                  <a:cubicBezTo>
                    <a:pt x="1966811" y="1317307"/>
                    <a:pt x="1997291" y="1297305"/>
                    <a:pt x="2037296" y="1325880"/>
                  </a:cubicBezTo>
                  <a:lnTo>
                    <a:pt x="1980146" y="1204913"/>
                  </a:lnTo>
                  <a:cubicBezTo>
                    <a:pt x="1960143" y="1271588"/>
                    <a:pt x="1905851" y="1326832"/>
                    <a:pt x="1847748" y="1324928"/>
                  </a:cubicBezTo>
                  <a:cubicBezTo>
                    <a:pt x="1795361" y="1322070"/>
                    <a:pt x="1820126" y="1240155"/>
                    <a:pt x="1818221" y="1194435"/>
                  </a:cubicBezTo>
                  <a:cubicBezTo>
                    <a:pt x="1815363" y="819150"/>
                    <a:pt x="1813458" y="443865"/>
                    <a:pt x="1756308" y="71438"/>
                  </a:cubicBezTo>
                  <a:cubicBezTo>
                    <a:pt x="1751546" y="40957"/>
                    <a:pt x="1753451" y="19050"/>
                    <a:pt x="1762976" y="0"/>
                  </a:cubicBezTo>
                  <a:lnTo>
                    <a:pt x="1649628" y="2857"/>
                  </a:lnTo>
                  <a:cubicBezTo>
                    <a:pt x="1675346" y="29527"/>
                    <a:pt x="1689633" y="62865"/>
                    <a:pt x="1702016" y="103822"/>
                  </a:cubicBezTo>
                  <a:cubicBezTo>
                    <a:pt x="1769643" y="348615"/>
                    <a:pt x="1734401" y="599122"/>
                    <a:pt x="1711541" y="849630"/>
                  </a:cubicBezTo>
                  <a:cubicBezTo>
                    <a:pt x="1706778" y="844868"/>
                    <a:pt x="1699158" y="837247"/>
                    <a:pt x="1696301" y="832485"/>
                  </a:cubicBezTo>
                  <a:cubicBezTo>
                    <a:pt x="1695348" y="824865"/>
                    <a:pt x="1694396" y="817245"/>
                    <a:pt x="1693443" y="808672"/>
                  </a:cubicBezTo>
                  <a:lnTo>
                    <a:pt x="1646771" y="910590"/>
                  </a:lnTo>
                  <a:cubicBezTo>
                    <a:pt x="1658201" y="908685"/>
                    <a:pt x="1670583" y="910590"/>
                    <a:pt x="1685823" y="920115"/>
                  </a:cubicBezTo>
                  <a:cubicBezTo>
                    <a:pt x="1733448" y="950595"/>
                    <a:pt x="1740116" y="1000125"/>
                    <a:pt x="1738211" y="1052513"/>
                  </a:cubicBezTo>
                  <a:cubicBezTo>
                    <a:pt x="1728686" y="1303020"/>
                    <a:pt x="1721066" y="1552575"/>
                    <a:pt x="1708683" y="1803082"/>
                  </a:cubicBezTo>
                  <a:cubicBezTo>
                    <a:pt x="1703921" y="1918335"/>
                    <a:pt x="1654391" y="1938338"/>
                    <a:pt x="1554378" y="1870710"/>
                  </a:cubicBezTo>
                  <a:cubicBezTo>
                    <a:pt x="1514373" y="1843088"/>
                    <a:pt x="1474368" y="1810703"/>
                    <a:pt x="1435316" y="1783080"/>
                  </a:cubicBezTo>
                  <a:cubicBezTo>
                    <a:pt x="1032408" y="1492567"/>
                    <a:pt x="586638" y="1427798"/>
                    <a:pt x="108483" y="1543050"/>
                  </a:cubicBezTo>
                  <a:cubicBezTo>
                    <a:pt x="68478" y="1553528"/>
                    <a:pt x="14186" y="1553528"/>
                    <a:pt x="1803" y="1593532"/>
                  </a:cubicBezTo>
                  <a:cubicBezTo>
                    <a:pt x="-10579" y="1644015"/>
                    <a:pt x="43713" y="1668780"/>
                    <a:pt x="76098" y="1698307"/>
                  </a:cubicBezTo>
                  <a:cubicBezTo>
                    <a:pt x="421856" y="2010728"/>
                    <a:pt x="815238" y="2150745"/>
                    <a:pt x="1278153" y="2038350"/>
                  </a:cubicBezTo>
                  <a:cubicBezTo>
                    <a:pt x="1362926" y="2018348"/>
                    <a:pt x="1444841" y="1990725"/>
                    <a:pt x="1529613" y="1967865"/>
                  </a:cubicBezTo>
                  <a:cubicBezTo>
                    <a:pt x="1654391" y="1932623"/>
                    <a:pt x="1681061" y="1952625"/>
                    <a:pt x="1674393" y="2080260"/>
                  </a:cubicBezTo>
                  <a:cubicBezTo>
                    <a:pt x="1664868" y="2250758"/>
                    <a:pt x="1657248" y="2420303"/>
                    <a:pt x="1622006" y="2587942"/>
                  </a:cubicBezTo>
                  <a:cubicBezTo>
                    <a:pt x="1612481" y="2632710"/>
                    <a:pt x="1617243" y="2663190"/>
                    <a:pt x="1663916" y="2670810"/>
                  </a:cubicBezTo>
                  <a:cubicBezTo>
                    <a:pt x="1728686" y="2681288"/>
                    <a:pt x="1773453" y="2693670"/>
                    <a:pt x="1761071" y="2580323"/>
                  </a:cubicBezTo>
                  <a:cubicBezTo>
                    <a:pt x="1723923" y="2249805"/>
                    <a:pt x="1738211" y="2189798"/>
                    <a:pt x="2064918" y="2247900"/>
                  </a:cubicBezTo>
                  <a:cubicBezTo>
                    <a:pt x="2686901" y="2355533"/>
                    <a:pt x="3242208" y="2203133"/>
                    <a:pt x="3703218" y="1757363"/>
                  </a:cubicBezTo>
                  <a:cubicBezTo>
                    <a:pt x="3724173" y="1736407"/>
                    <a:pt x="3763226" y="1716405"/>
                    <a:pt x="3756558" y="1681163"/>
                  </a:cubicBezTo>
                  <a:close/>
                  <a:moveTo>
                    <a:pt x="1200048" y="1896428"/>
                  </a:moveTo>
                  <a:cubicBezTo>
                    <a:pt x="1192428" y="1896428"/>
                    <a:pt x="1182903" y="1891665"/>
                    <a:pt x="1172426" y="1888807"/>
                  </a:cubicBezTo>
                  <a:cubicBezTo>
                    <a:pt x="880961" y="1856423"/>
                    <a:pt x="597116" y="1796415"/>
                    <a:pt x="323748" y="1688782"/>
                  </a:cubicBezTo>
                  <a:cubicBezTo>
                    <a:pt x="622833" y="1745932"/>
                    <a:pt x="919061" y="1805940"/>
                    <a:pt x="1217193" y="1864042"/>
                  </a:cubicBezTo>
                  <a:cubicBezTo>
                    <a:pt x="1291488" y="1879282"/>
                    <a:pt x="1371498" y="1881188"/>
                    <a:pt x="1473416" y="1928813"/>
                  </a:cubicBezTo>
                  <a:cubicBezTo>
                    <a:pt x="1363878" y="1918335"/>
                    <a:pt x="1279106" y="1916430"/>
                    <a:pt x="1200048" y="1896428"/>
                  </a:cubicBezTo>
                  <a:close/>
                  <a:moveTo>
                    <a:pt x="2038248" y="2161223"/>
                  </a:moveTo>
                  <a:cubicBezTo>
                    <a:pt x="2322093" y="2008823"/>
                    <a:pt x="3215538" y="1748790"/>
                    <a:pt x="3534626" y="1725930"/>
                  </a:cubicBezTo>
                  <a:cubicBezTo>
                    <a:pt x="3031706" y="1858328"/>
                    <a:pt x="2533548" y="2011680"/>
                    <a:pt x="2038248" y="2161223"/>
                  </a:cubicBez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xmlns="" id="{4F459537-0CE5-49D4-A0A3-27ACA32F6B90}"/>
                </a:ext>
              </a:extLst>
            </p:cNvPr>
            <p:cNvSpPr/>
            <p:nvPr/>
          </p:nvSpPr>
          <p:spPr>
            <a:xfrm>
              <a:off x="5434753" y="1357191"/>
              <a:ext cx="942975" cy="1466850"/>
            </a:xfrm>
            <a:custGeom>
              <a:avLst/>
              <a:gdLst>
                <a:gd name="connsiteX0" fmla="*/ 606954 w 942975"/>
                <a:gd name="connsiteY0" fmla="*/ 1410773 h 1466850"/>
                <a:gd name="connsiteX1" fmla="*/ 883179 w 942975"/>
                <a:gd name="connsiteY1" fmla="*/ 1087876 h 1466850"/>
                <a:gd name="connsiteX2" fmla="*/ 900324 w 942975"/>
                <a:gd name="connsiteY2" fmla="*/ 412553 h 1466850"/>
                <a:gd name="connsiteX3" fmla="*/ 462174 w 942975"/>
                <a:gd name="connsiteY3" fmla="*/ 121 h 1466850"/>
                <a:gd name="connsiteX4" fmla="*/ 26882 w 942975"/>
                <a:gd name="connsiteY4" fmla="*/ 447796 h 1466850"/>
                <a:gd name="connsiteX5" fmla="*/ 101177 w 942975"/>
                <a:gd name="connsiteY5" fmla="*/ 1170743 h 1466850"/>
                <a:gd name="connsiteX6" fmla="*/ 360257 w 942975"/>
                <a:gd name="connsiteY6" fmla="*/ 1426013 h 1466850"/>
                <a:gd name="connsiteX7" fmla="*/ 429789 w 942975"/>
                <a:gd name="connsiteY7" fmla="*/ 1467923 h 1466850"/>
                <a:gd name="connsiteX8" fmla="*/ 543137 w 942975"/>
                <a:gd name="connsiteY8" fmla="*/ 1465066 h 1466850"/>
                <a:gd name="connsiteX9" fmla="*/ 606954 w 942975"/>
                <a:gd name="connsiteY9" fmla="*/ 1410773 h 1466850"/>
                <a:gd name="connsiteX10" fmla="*/ 875559 w 942975"/>
                <a:gd name="connsiteY10" fmla="*/ 730688 h 1466850"/>
                <a:gd name="connsiteX11" fmla="*/ 646959 w 942975"/>
                <a:gd name="connsiteY11" fmla="*/ 1310761 h 1466850"/>
                <a:gd name="connsiteX12" fmla="*/ 875559 w 942975"/>
                <a:gd name="connsiteY12" fmla="*/ 730688 h 1466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42975" h="1466850">
                  <a:moveTo>
                    <a:pt x="606954" y="1410773"/>
                  </a:moveTo>
                  <a:cubicBezTo>
                    <a:pt x="746019" y="1343146"/>
                    <a:pt x="833649" y="1230751"/>
                    <a:pt x="883179" y="1087876"/>
                  </a:cubicBezTo>
                  <a:cubicBezTo>
                    <a:pt x="957474" y="864991"/>
                    <a:pt x="969857" y="637343"/>
                    <a:pt x="900324" y="412553"/>
                  </a:cubicBezTo>
                  <a:cubicBezTo>
                    <a:pt x="835554" y="192526"/>
                    <a:pt x="624099" y="-5594"/>
                    <a:pt x="462174" y="121"/>
                  </a:cubicBezTo>
                  <a:cubicBezTo>
                    <a:pt x="290724" y="4883"/>
                    <a:pt x="76412" y="220148"/>
                    <a:pt x="26882" y="447796"/>
                  </a:cubicBezTo>
                  <a:cubicBezTo>
                    <a:pt x="-27411" y="695446"/>
                    <a:pt x="2117" y="938333"/>
                    <a:pt x="101177" y="1170743"/>
                  </a:cubicBezTo>
                  <a:cubicBezTo>
                    <a:pt x="150707" y="1287901"/>
                    <a:pt x="235479" y="1383151"/>
                    <a:pt x="360257" y="1426013"/>
                  </a:cubicBezTo>
                  <a:cubicBezTo>
                    <a:pt x="390737" y="1436491"/>
                    <a:pt x="412644" y="1449826"/>
                    <a:pt x="429789" y="1467923"/>
                  </a:cubicBezTo>
                  <a:lnTo>
                    <a:pt x="543137" y="1465066"/>
                  </a:lnTo>
                  <a:cubicBezTo>
                    <a:pt x="553614" y="1442206"/>
                    <a:pt x="574569" y="1426013"/>
                    <a:pt x="606954" y="1410773"/>
                  </a:cubicBezTo>
                  <a:close/>
                  <a:moveTo>
                    <a:pt x="875559" y="730688"/>
                  </a:moveTo>
                  <a:cubicBezTo>
                    <a:pt x="929852" y="963098"/>
                    <a:pt x="833649" y="1198366"/>
                    <a:pt x="646959" y="1310761"/>
                  </a:cubicBezTo>
                  <a:cubicBezTo>
                    <a:pt x="775547" y="1147883"/>
                    <a:pt x="860319" y="967861"/>
                    <a:pt x="875559" y="730688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grpSp>
        <p:nvGrpSpPr>
          <p:cNvPr id="45" name="Graphic 161">
            <a:extLst>
              <a:ext uri="{FF2B5EF4-FFF2-40B4-BE49-F238E27FC236}">
                <a16:creationId xmlns:a16="http://schemas.microsoft.com/office/drawing/2014/main" xmlns="" id="{EA736B3B-5EE6-45D1-91ED-AB7F942FC3B7}"/>
              </a:ext>
            </a:extLst>
          </p:cNvPr>
          <p:cNvGrpSpPr/>
          <p:nvPr/>
        </p:nvGrpSpPr>
        <p:grpSpPr>
          <a:xfrm>
            <a:off x="4648966" y="2371535"/>
            <a:ext cx="658232" cy="1239822"/>
            <a:chOff x="5516731" y="2706042"/>
            <a:chExt cx="952136" cy="1793407"/>
          </a:xfrm>
        </p:grpSpPr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xmlns="" id="{AA974580-A1EA-44E5-AA40-663CD1D8A287}"/>
                </a:ext>
              </a:extLst>
            </p:cNvPr>
            <p:cNvSpPr/>
            <p:nvPr/>
          </p:nvSpPr>
          <p:spPr>
            <a:xfrm>
              <a:off x="5516712" y="2706060"/>
              <a:ext cx="949962" cy="1562981"/>
            </a:xfrm>
            <a:custGeom>
              <a:avLst/>
              <a:gdLst>
                <a:gd name="connsiteX0" fmla="*/ 919330 w 949962"/>
                <a:gd name="connsiteY0" fmla="*/ 653217 h 1562981"/>
                <a:gd name="connsiteX1" fmla="*/ 775857 w 949962"/>
                <a:gd name="connsiteY1" fmla="*/ 398879 h 1562981"/>
                <a:gd name="connsiteX2" fmla="*/ 661514 w 949962"/>
                <a:gd name="connsiteY2" fmla="*/ 271493 h 1562981"/>
                <a:gd name="connsiteX3" fmla="*/ 539997 w 949962"/>
                <a:gd name="connsiteY3" fmla="*/ 186279 h 1562981"/>
                <a:gd name="connsiteX4" fmla="*/ 436740 w 949962"/>
                <a:gd name="connsiteY4" fmla="*/ 126064 h 1562981"/>
                <a:gd name="connsiteX5" fmla="*/ 278051 w 949962"/>
                <a:gd name="connsiteY5" fmla="*/ 33241 h 1562981"/>
                <a:gd name="connsiteX6" fmla="*/ 160664 w 949962"/>
                <a:gd name="connsiteY6" fmla="*/ 199 h 1562981"/>
                <a:gd name="connsiteX7" fmla="*/ 129144 w 949962"/>
                <a:gd name="connsiteY7" fmla="*/ 17372 h 1562981"/>
                <a:gd name="connsiteX8" fmla="*/ 81320 w 949962"/>
                <a:gd name="connsiteY8" fmla="*/ 169323 h 1562981"/>
                <a:gd name="connsiteX9" fmla="*/ 49364 w 949962"/>
                <a:gd name="connsiteY9" fmla="*/ 363011 h 1562981"/>
                <a:gd name="connsiteX10" fmla="*/ 19 w 949962"/>
                <a:gd name="connsiteY10" fmla="*/ 608001 h 1562981"/>
                <a:gd name="connsiteX11" fmla="*/ 20453 w 949962"/>
                <a:gd name="connsiteY11" fmla="*/ 829297 h 1562981"/>
                <a:gd name="connsiteX12" fmla="*/ 85667 w 949962"/>
                <a:gd name="connsiteY12" fmla="*/ 1010594 h 1562981"/>
                <a:gd name="connsiteX13" fmla="*/ 281964 w 949962"/>
                <a:gd name="connsiteY13" fmla="*/ 1213629 h 1562981"/>
                <a:gd name="connsiteX14" fmla="*/ 375656 w 949962"/>
                <a:gd name="connsiteY14" fmla="*/ 1257758 h 1562981"/>
                <a:gd name="connsiteX15" fmla="*/ 478478 w 949962"/>
                <a:gd name="connsiteY15" fmla="*/ 1326886 h 1562981"/>
                <a:gd name="connsiteX16" fmla="*/ 674992 w 949962"/>
                <a:gd name="connsiteY16" fmla="*/ 1559485 h 1562981"/>
                <a:gd name="connsiteX17" fmla="*/ 680426 w 949962"/>
                <a:gd name="connsiteY17" fmla="*/ 1563615 h 1562981"/>
                <a:gd name="connsiteX18" fmla="*/ 684339 w 949962"/>
                <a:gd name="connsiteY18" fmla="*/ 1558398 h 1562981"/>
                <a:gd name="connsiteX19" fmla="*/ 691078 w 949962"/>
                <a:gd name="connsiteY19" fmla="*/ 1508617 h 1562981"/>
                <a:gd name="connsiteX20" fmla="*/ 713034 w 949962"/>
                <a:gd name="connsiteY20" fmla="*/ 1412099 h 1562981"/>
                <a:gd name="connsiteX21" fmla="*/ 801074 w 949962"/>
                <a:gd name="connsiteY21" fmla="*/ 1248193 h 1562981"/>
                <a:gd name="connsiteX22" fmla="*/ 835203 w 949962"/>
                <a:gd name="connsiteY22" fmla="*/ 1202977 h 1562981"/>
                <a:gd name="connsiteX23" fmla="*/ 930634 w 949962"/>
                <a:gd name="connsiteY23" fmla="*/ 993855 h 1562981"/>
                <a:gd name="connsiteX24" fmla="*/ 948242 w 949962"/>
                <a:gd name="connsiteY24" fmla="*/ 910598 h 1562981"/>
                <a:gd name="connsiteX25" fmla="*/ 951285 w 949962"/>
                <a:gd name="connsiteY25" fmla="*/ 793646 h 1562981"/>
                <a:gd name="connsiteX26" fmla="*/ 919330 w 949962"/>
                <a:gd name="connsiteY26" fmla="*/ 653217 h 1562981"/>
                <a:gd name="connsiteX27" fmla="*/ 220879 w 949962"/>
                <a:gd name="connsiteY27" fmla="*/ 161932 h 1562981"/>
                <a:gd name="connsiteX28" fmla="*/ 216314 w 949962"/>
                <a:gd name="connsiteY28" fmla="*/ 152150 h 1562981"/>
                <a:gd name="connsiteX29" fmla="*/ 221097 w 949962"/>
                <a:gd name="connsiteY29" fmla="*/ 161714 h 1562981"/>
                <a:gd name="connsiteX30" fmla="*/ 220879 w 949962"/>
                <a:gd name="connsiteY30" fmla="*/ 161932 h 15629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949962" h="1562981">
                  <a:moveTo>
                    <a:pt x="919330" y="653217"/>
                  </a:moveTo>
                  <a:cubicBezTo>
                    <a:pt x="901287" y="613218"/>
                    <a:pt x="807595" y="442138"/>
                    <a:pt x="775857" y="398879"/>
                  </a:cubicBezTo>
                  <a:cubicBezTo>
                    <a:pt x="741946" y="352794"/>
                    <a:pt x="703686" y="310404"/>
                    <a:pt x="661514" y="271493"/>
                  </a:cubicBezTo>
                  <a:cubicBezTo>
                    <a:pt x="624776" y="237581"/>
                    <a:pt x="585430" y="207582"/>
                    <a:pt x="539997" y="186279"/>
                  </a:cubicBezTo>
                  <a:cubicBezTo>
                    <a:pt x="503694" y="169540"/>
                    <a:pt x="470000" y="148454"/>
                    <a:pt x="436740" y="126064"/>
                  </a:cubicBezTo>
                  <a:cubicBezTo>
                    <a:pt x="385873" y="91500"/>
                    <a:pt x="334788" y="57805"/>
                    <a:pt x="278051" y="33241"/>
                  </a:cubicBezTo>
                  <a:cubicBezTo>
                    <a:pt x="240661" y="16937"/>
                    <a:pt x="202184" y="2590"/>
                    <a:pt x="160664" y="199"/>
                  </a:cubicBezTo>
                  <a:cubicBezTo>
                    <a:pt x="142839" y="-888"/>
                    <a:pt x="136535" y="2155"/>
                    <a:pt x="129144" y="17372"/>
                  </a:cubicBezTo>
                  <a:cubicBezTo>
                    <a:pt x="125883" y="23894"/>
                    <a:pt x="91102" y="124325"/>
                    <a:pt x="81320" y="169323"/>
                  </a:cubicBezTo>
                  <a:cubicBezTo>
                    <a:pt x="68929" y="224973"/>
                    <a:pt x="52843" y="354968"/>
                    <a:pt x="49364" y="363011"/>
                  </a:cubicBezTo>
                  <a:cubicBezTo>
                    <a:pt x="15888" y="441268"/>
                    <a:pt x="-634" y="523004"/>
                    <a:pt x="19" y="608001"/>
                  </a:cubicBezTo>
                  <a:cubicBezTo>
                    <a:pt x="236" y="633870"/>
                    <a:pt x="12844" y="797776"/>
                    <a:pt x="20453" y="829297"/>
                  </a:cubicBezTo>
                  <a:cubicBezTo>
                    <a:pt x="35452" y="892120"/>
                    <a:pt x="55016" y="953205"/>
                    <a:pt x="85667" y="1010594"/>
                  </a:cubicBezTo>
                  <a:cubicBezTo>
                    <a:pt x="108493" y="1053201"/>
                    <a:pt x="240879" y="1189717"/>
                    <a:pt x="281964" y="1213629"/>
                  </a:cubicBezTo>
                  <a:cubicBezTo>
                    <a:pt x="311963" y="1231020"/>
                    <a:pt x="343918" y="1244063"/>
                    <a:pt x="375656" y="1257758"/>
                  </a:cubicBezTo>
                  <a:cubicBezTo>
                    <a:pt x="414133" y="1274496"/>
                    <a:pt x="448696" y="1297104"/>
                    <a:pt x="478478" y="1326886"/>
                  </a:cubicBezTo>
                  <a:cubicBezTo>
                    <a:pt x="558909" y="1399491"/>
                    <a:pt x="663470" y="1531660"/>
                    <a:pt x="674992" y="1559485"/>
                  </a:cubicBezTo>
                  <a:cubicBezTo>
                    <a:pt x="676079" y="1562093"/>
                    <a:pt x="677166" y="1564050"/>
                    <a:pt x="680426" y="1563615"/>
                  </a:cubicBezTo>
                  <a:cubicBezTo>
                    <a:pt x="683687" y="1563398"/>
                    <a:pt x="684122" y="1560789"/>
                    <a:pt x="684339" y="1558398"/>
                  </a:cubicBezTo>
                  <a:cubicBezTo>
                    <a:pt x="685426" y="1541660"/>
                    <a:pt x="688469" y="1525138"/>
                    <a:pt x="691078" y="1508617"/>
                  </a:cubicBezTo>
                  <a:cubicBezTo>
                    <a:pt x="695860" y="1475793"/>
                    <a:pt x="705425" y="1444272"/>
                    <a:pt x="713034" y="1412099"/>
                  </a:cubicBezTo>
                  <a:cubicBezTo>
                    <a:pt x="718468" y="1388840"/>
                    <a:pt x="775640" y="1282539"/>
                    <a:pt x="801074" y="1248193"/>
                  </a:cubicBezTo>
                  <a:cubicBezTo>
                    <a:pt x="812378" y="1232976"/>
                    <a:pt x="824768" y="1218629"/>
                    <a:pt x="835203" y="1202977"/>
                  </a:cubicBezTo>
                  <a:cubicBezTo>
                    <a:pt x="878679" y="1138415"/>
                    <a:pt x="909330" y="1068200"/>
                    <a:pt x="930634" y="993855"/>
                  </a:cubicBezTo>
                  <a:cubicBezTo>
                    <a:pt x="938460" y="966465"/>
                    <a:pt x="945416" y="938857"/>
                    <a:pt x="948242" y="910598"/>
                  </a:cubicBezTo>
                  <a:cubicBezTo>
                    <a:pt x="949763" y="896468"/>
                    <a:pt x="951285" y="818427"/>
                    <a:pt x="951285" y="793646"/>
                  </a:cubicBezTo>
                  <a:cubicBezTo>
                    <a:pt x="949546" y="784298"/>
                    <a:pt x="924112" y="663868"/>
                    <a:pt x="919330" y="653217"/>
                  </a:cubicBezTo>
                  <a:close/>
                  <a:moveTo>
                    <a:pt x="220879" y="161932"/>
                  </a:moveTo>
                  <a:cubicBezTo>
                    <a:pt x="219358" y="158671"/>
                    <a:pt x="217836" y="155410"/>
                    <a:pt x="216314" y="152150"/>
                  </a:cubicBezTo>
                  <a:cubicBezTo>
                    <a:pt x="217836" y="155410"/>
                    <a:pt x="219358" y="158454"/>
                    <a:pt x="221097" y="161714"/>
                  </a:cubicBezTo>
                  <a:cubicBezTo>
                    <a:pt x="220879" y="161932"/>
                    <a:pt x="220879" y="161932"/>
                    <a:pt x="220879" y="161932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215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xmlns="" id="{34DA3B2C-6CA7-42AD-B884-81C0BBE5045A}"/>
                </a:ext>
              </a:extLst>
            </p:cNvPr>
            <p:cNvSpPr/>
            <p:nvPr/>
          </p:nvSpPr>
          <p:spPr>
            <a:xfrm>
              <a:off x="5610858" y="2760388"/>
              <a:ext cx="676060" cy="1739061"/>
            </a:xfrm>
            <a:custGeom>
              <a:avLst/>
              <a:gdLst>
                <a:gd name="connsiteX0" fmla="*/ 633018 w 676060"/>
                <a:gd name="connsiteY0" fmla="*/ 1317991 h 1739061"/>
                <a:gd name="connsiteX1" fmla="*/ 631279 w 676060"/>
                <a:gd name="connsiteY1" fmla="*/ 1325382 h 1739061"/>
                <a:gd name="connsiteX2" fmla="*/ 594107 w 676060"/>
                <a:gd name="connsiteY2" fmla="*/ 1492767 h 1739061"/>
                <a:gd name="connsiteX3" fmla="*/ 587151 w 676060"/>
                <a:gd name="connsiteY3" fmla="*/ 1621023 h 1739061"/>
                <a:gd name="connsiteX4" fmla="*/ 589977 w 676060"/>
                <a:gd name="connsiteY4" fmla="*/ 1697759 h 1739061"/>
                <a:gd name="connsiteX5" fmla="*/ 579542 w 676060"/>
                <a:gd name="connsiteY5" fmla="*/ 1708845 h 1739061"/>
                <a:gd name="connsiteX6" fmla="*/ 488894 w 676060"/>
                <a:gd name="connsiteY6" fmla="*/ 1739279 h 1739061"/>
                <a:gd name="connsiteX7" fmla="*/ 487589 w 676060"/>
                <a:gd name="connsiteY7" fmla="*/ 1739279 h 1739061"/>
                <a:gd name="connsiteX8" fmla="*/ 484329 w 676060"/>
                <a:gd name="connsiteY8" fmla="*/ 1664499 h 1739061"/>
                <a:gd name="connsiteX9" fmla="*/ 479111 w 676060"/>
                <a:gd name="connsiteY9" fmla="*/ 1564720 h 1739061"/>
                <a:gd name="connsiteX10" fmla="*/ 467155 w 676060"/>
                <a:gd name="connsiteY10" fmla="*/ 1425596 h 1739061"/>
                <a:gd name="connsiteX11" fmla="*/ 389984 w 676060"/>
                <a:gd name="connsiteY11" fmla="*/ 1273645 h 1739061"/>
                <a:gd name="connsiteX12" fmla="*/ 386724 w 676060"/>
                <a:gd name="connsiteY12" fmla="*/ 1269080 h 1739061"/>
                <a:gd name="connsiteX13" fmla="*/ 397593 w 676060"/>
                <a:gd name="connsiteY13" fmla="*/ 1275167 h 1739061"/>
                <a:gd name="connsiteX14" fmla="*/ 458895 w 676060"/>
                <a:gd name="connsiteY14" fmla="*/ 1334512 h 1739061"/>
                <a:gd name="connsiteX15" fmla="*/ 456069 w 676060"/>
                <a:gd name="connsiteY15" fmla="*/ 1324947 h 1739061"/>
                <a:gd name="connsiteX16" fmla="*/ 354116 w 676060"/>
                <a:gd name="connsiteY16" fmla="*/ 1119303 h 1739061"/>
                <a:gd name="connsiteX17" fmla="*/ 221513 w 676060"/>
                <a:gd name="connsiteY17" fmla="*/ 945832 h 1739061"/>
                <a:gd name="connsiteX18" fmla="*/ 80649 w 676060"/>
                <a:gd name="connsiteY18" fmla="*/ 762796 h 1739061"/>
                <a:gd name="connsiteX19" fmla="*/ 217 w 676060"/>
                <a:gd name="connsiteY19" fmla="*/ 621932 h 1739061"/>
                <a:gd name="connsiteX20" fmla="*/ 435 w 676060"/>
                <a:gd name="connsiteY20" fmla="*/ 620410 h 1739061"/>
                <a:gd name="connsiteX21" fmla="*/ 1522 w 676060"/>
                <a:gd name="connsiteY21" fmla="*/ 620845 h 1739061"/>
                <a:gd name="connsiteX22" fmla="*/ 120430 w 676060"/>
                <a:gd name="connsiteY22" fmla="*/ 806925 h 1739061"/>
                <a:gd name="connsiteX23" fmla="*/ 298901 w 676060"/>
                <a:gd name="connsiteY23" fmla="*/ 1030611 h 1739061"/>
                <a:gd name="connsiteX24" fmla="*/ 429331 w 676060"/>
                <a:gd name="connsiteY24" fmla="*/ 1218430 h 1739061"/>
                <a:gd name="connsiteX25" fmla="*/ 456721 w 676060"/>
                <a:gd name="connsiteY25" fmla="*/ 1273428 h 1739061"/>
                <a:gd name="connsiteX26" fmla="*/ 454547 w 676060"/>
                <a:gd name="connsiteY26" fmla="*/ 1251907 h 1739061"/>
                <a:gd name="connsiteX27" fmla="*/ 372377 w 676060"/>
                <a:gd name="connsiteY27" fmla="*/ 1000830 h 1739061"/>
                <a:gd name="connsiteX28" fmla="*/ 258468 w 676060"/>
                <a:gd name="connsiteY28" fmla="*/ 788664 h 1739061"/>
                <a:gd name="connsiteX29" fmla="*/ 129343 w 676060"/>
                <a:gd name="connsiteY29" fmla="*/ 526283 h 1739061"/>
                <a:gd name="connsiteX30" fmla="*/ 50868 w 676060"/>
                <a:gd name="connsiteY30" fmla="*/ 216948 h 1739061"/>
                <a:gd name="connsiteX31" fmla="*/ 50868 w 676060"/>
                <a:gd name="connsiteY31" fmla="*/ 204557 h 1739061"/>
                <a:gd name="connsiteX32" fmla="*/ 58259 w 676060"/>
                <a:gd name="connsiteY32" fmla="*/ 239990 h 1739061"/>
                <a:gd name="connsiteX33" fmla="*/ 116734 w 676060"/>
                <a:gd name="connsiteY33" fmla="*/ 471286 h 1739061"/>
                <a:gd name="connsiteX34" fmla="*/ 192166 w 676060"/>
                <a:gd name="connsiteY34" fmla="*/ 641931 h 1739061"/>
                <a:gd name="connsiteX35" fmla="*/ 353247 w 676060"/>
                <a:gd name="connsiteY35" fmla="*/ 948006 h 1739061"/>
                <a:gd name="connsiteX36" fmla="*/ 463677 w 676060"/>
                <a:gd name="connsiteY36" fmla="*/ 1195170 h 1739061"/>
                <a:gd name="connsiteX37" fmla="*/ 466938 w 676060"/>
                <a:gd name="connsiteY37" fmla="*/ 1199735 h 1739061"/>
                <a:gd name="connsiteX38" fmla="*/ 459982 w 676060"/>
                <a:gd name="connsiteY38" fmla="*/ 1152128 h 1739061"/>
                <a:gd name="connsiteX39" fmla="*/ 407375 w 676060"/>
                <a:gd name="connsiteY39" fmla="*/ 839532 h 1739061"/>
                <a:gd name="connsiteX40" fmla="*/ 285858 w 676060"/>
                <a:gd name="connsiteY40" fmla="*/ 463242 h 1739061"/>
                <a:gd name="connsiteX41" fmla="*/ 138473 w 676060"/>
                <a:gd name="connsiteY41" fmla="*/ 142820 h 1739061"/>
                <a:gd name="connsiteX42" fmla="*/ 79997 w 676060"/>
                <a:gd name="connsiteY42" fmla="*/ 8695 h 1739061"/>
                <a:gd name="connsiteX43" fmla="*/ 77606 w 676060"/>
                <a:gd name="connsiteY43" fmla="*/ 0 h 1739061"/>
                <a:gd name="connsiteX44" fmla="*/ 79779 w 676060"/>
                <a:gd name="connsiteY44" fmla="*/ 3696 h 1739061"/>
                <a:gd name="connsiteX45" fmla="*/ 207383 w 676060"/>
                <a:gd name="connsiteY45" fmla="*/ 261511 h 1739061"/>
                <a:gd name="connsiteX46" fmla="*/ 368464 w 676060"/>
                <a:gd name="connsiteY46" fmla="*/ 660409 h 1739061"/>
                <a:gd name="connsiteX47" fmla="*/ 426505 w 676060"/>
                <a:gd name="connsiteY47" fmla="*/ 891052 h 1739061"/>
                <a:gd name="connsiteX48" fmla="*/ 502154 w 676060"/>
                <a:gd name="connsiteY48" fmla="*/ 1280601 h 1739061"/>
                <a:gd name="connsiteX49" fmla="*/ 504545 w 676060"/>
                <a:gd name="connsiteY49" fmla="*/ 1286471 h 1739061"/>
                <a:gd name="connsiteX50" fmla="*/ 500197 w 676060"/>
                <a:gd name="connsiteY50" fmla="*/ 1235603 h 1739061"/>
                <a:gd name="connsiteX51" fmla="*/ 491720 w 676060"/>
                <a:gd name="connsiteY51" fmla="*/ 1050393 h 1739061"/>
                <a:gd name="connsiteX52" fmla="*/ 496719 w 676060"/>
                <a:gd name="connsiteY52" fmla="*/ 869096 h 1739061"/>
                <a:gd name="connsiteX53" fmla="*/ 470416 w 676060"/>
                <a:gd name="connsiteY53" fmla="*/ 569108 h 1739061"/>
                <a:gd name="connsiteX54" fmla="*/ 391289 w 676060"/>
                <a:gd name="connsiteY54" fmla="*/ 316727 h 1739061"/>
                <a:gd name="connsiteX55" fmla="*/ 306944 w 676060"/>
                <a:gd name="connsiteY55" fmla="*/ 173037 h 1739061"/>
                <a:gd name="connsiteX56" fmla="*/ 291728 w 676060"/>
                <a:gd name="connsiteY56" fmla="*/ 149125 h 1739061"/>
                <a:gd name="connsiteX57" fmla="*/ 293467 w 676060"/>
                <a:gd name="connsiteY57" fmla="*/ 149125 h 1739061"/>
                <a:gd name="connsiteX58" fmla="*/ 383028 w 676060"/>
                <a:gd name="connsiteY58" fmla="*/ 278467 h 1739061"/>
                <a:gd name="connsiteX59" fmla="*/ 444765 w 676060"/>
                <a:gd name="connsiteY59" fmla="*/ 429766 h 1739061"/>
                <a:gd name="connsiteX60" fmla="*/ 496937 w 676060"/>
                <a:gd name="connsiteY60" fmla="*/ 719971 h 1739061"/>
                <a:gd name="connsiteX61" fmla="*/ 503458 w 676060"/>
                <a:gd name="connsiteY61" fmla="*/ 943006 h 1739061"/>
                <a:gd name="connsiteX62" fmla="*/ 499328 w 676060"/>
                <a:gd name="connsiteY62" fmla="*/ 1043654 h 1739061"/>
                <a:gd name="connsiteX63" fmla="*/ 508675 w 676060"/>
                <a:gd name="connsiteY63" fmla="*/ 1226473 h 1739061"/>
                <a:gd name="connsiteX64" fmla="*/ 534544 w 676060"/>
                <a:gd name="connsiteY64" fmla="*/ 1351685 h 1739061"/>
                <a:gd name="connsiteX65" fmla="*/ 538457 w 676060"/>
                <a:gd name="connsiteY65" fmla="*/ 1363859 h 1739061"/>
                <a:gd name="connsiteX66" fmla="*/ 539979 w 676060"/>
                <a:gd name="connsiteY66" fmla="*/ 1360816 h 1739061"/>
                <a:gd name="connsiteX67" fmla="*/ 557152 w 676060"/>
                <a:gd name="connsiteY67" fmla="*/ 1196040 h 1739061"/>
                <a:gd name="connsiteX68" fmla="*/ 605193 w 676060"/>
                <a:gd name="connsiteY68" fmla="*/ 1035611 h 1739061"/>
                <a:gd name="connsiteX69" fmla="*/ 649105 w 676060"/>
                <a:gd name="connsiteY69" fmla="*/ 919094 h 1739061"/>
                <a:gd name="connsiteX70" fmla="*/ 669104 w 676060"/>
                <a:gd name="connsiteY70" fmla="*/ 735406 h 1739061"/>
                <a:gd name="connsiteX71" fmla="*/ 620627 w 676060"/>
                <a:gd name="connsiteY71" fmla="*/ 463677 h 1739061"/>
                <a:gd name="connsiteX72" fmla="*/ 618236 w 676060"/>
                <a:gd name="connsiteY72" fmla="*/ 455634 h 1739061"/>
                <a:gd name="connsiteX73" fmla="*/ 619758 w 676060"/>
                <a:gd name="connsiteY73" fmla="*/ 454112 h 1739061"/>
                <a:gd name="connsiteX74" fmla="*/ 677147 w 676060"/>
                <a:gd name="connsiteY74" fmla="*/ 759318 h 1739061"/>
                <a:gd name="connsiteX75" fmla="*/ 646279 w 676060"/>
                <a:gd name="connsiteY75" fmla="*/ 956266 h 1739061"/>
                <a:gd name="connsiteX76" fmla="*/ 605193 w 676060"/>
                <a:gd name="connsiteY76" fmla="*/ 1054306 h 1739061"/>
                <a:gd name="connsiteX77" fmla="*/ 569325 w 676060"/>
                <a:gd name="connsiteY77" fmla="*/ 1165823 h 1739061"/>
                <a:gd name="connsiteX78" fmla="*/ 551065 w 676060"/>
                <a:gd name="connsiteY78" fmla="*/ 1354946 h 1739061"/>
                <a:gd name="connsiteX79" fmla="*/ 583238 w 676060"/>
                <a:gd name="connsiteY79" fmla="*/ 1500375 h 1739061"/>
                <a:gd name="connsiteX80" fmla="*/ 586716 w 676060"/>
                <a:gd name="connsiteY80" fmla="*/ 1504288 h 1739061"/>
                <a:gd name="connsiteX81" fmla="*/ 590411 w 676060"/>
                <a:gd name="connsiteY81" fmla="*/ 1477550 h 1739061"/>
                <a:gd name="connsiteX82" fmla="*/ 624323 w 676060"/>
                <a:gd name="connsiteY82" fmla="*/ 1337121 h 1739061"/>
                <a:gd name="connsiteX83" fmla="*/ 633018 w 676060"/>
                <a:gd name="connsiteY83" fmla="*/ 1317991 h 17390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</a:cxnLst>
              <a:rect l="l" t="t" r="r" b="b"/>
              <a:pathLst>
                <a:path w="676060" h="1739061">
                  <a:moveTo>
                    <a:pt x="633018" y="1317991"/>
                  </a:moveTo>
                  <a:cubicBezTo>
                    <a:pt x="632366" y="1320382"/>
                    <a:pt x="632149" y="1322991"/>
                    <a:pt x="631279" y="1325382"/>
                  </a:cubicBezTo>
                  <a:cubicBezTo>
                    <a:pt x="611280" y="1379510"/>
                    <a:pt x="601280" y="1435813"/>
                    <a:pt x="594107" y="1492767"/>
                  </a:cubicBezTo>
                  <a:cubicBezTo>
                    <a:pt x="588890" y="1535374"/>
                    <a:pt x="585412" y="1577981"/>
                    <a:pt x="587151" y="1621023"/>
                  </a:cubicBezTo>
                  <a:cubicBezTo>
                    <a:pt x="588237" y="1646674"/>
                    <a:pt x="589977" y="1672108"/>
                    <a:pt x="589977" y="1697759"/>
                  </a:cubicBezTo>
                  <a:cubicBezTo>
                    <a:pt x="589977" y="1707976"/>
                    <a:pt x="589542" y="1708410"/>
                    <a:pt x="579542" y="1708845"/>
                  </a:cubicBezTo>
                  <a:cubicBezTo>
                    <a:pt x="546500" y="1710367"/>
                    <a:pt x="517153" y="1723410"/>
                    <a:pt x="488894" y="1739279"/>
                  </a:cubicBezTo>
                  <a:cubicBezTo>
                    <a:pt x="488459" y="1739279"/>
                    <a:pt x="488024" y="1739279"/>
                    <a:pt x="487589" y="1739279"/>
                  </a:cubicBezTo>
                  <a:cubicBezTo>
                    <a:pt x="486502" y="1714280"/>
                    <a:pt x="485415" y="1689498"/>
                    <a:pt x="484329" y="1664499"/>
                  </a:cubicBezTo>
                  <a:cubicBezTo>
                    <a:pt x="482589" y="1631240"/>
                    <a:pt x="481068" y="1597980"/>
                    <a:pt x="479111" y="1564720"/>
                  </a:cubicBezTo>
                  <a:cubicBezTo>
                    <a:pt x="476285" y="1518201"/>
                    <a:pt x="476938" y="1471463"/>
                    <a:pt x="467155" y="1425596"/>
                  </a:cubicBezTo>
                  <a:cubicBezTo>
                    <a:pt x="454765" y="1368207"/>
                    <a:pt x="431070" y="1316469"/>
                    <a:pt x="389984" y="1273645"/>
                  </a:cubicBezTo>
                  <a:cubicBezTo>
                    <a:pt x="388680" y="1272341"/>
                    <a:pt x="387811" y="1270602"/>
                    <a:pt x="386724" y="1269080"/>
                  </a:cubicBezTo>
                  <a:cubicBezTo>
                    <a:pt x="391071" y="1269950"/>
                    <a:pt x="394115" y="1272776"/>
                    <a:pt x="397593" y="1275167"/>
                  </a:cubicBezTo>
                  <a:cubicBezTo>
                    <a:pt x="421288" y="1291253"/>
                    <a:pt x="441939" y="1310600"/>
                    <a:pt x="458895" y="1334512"/>
                  </a:cubicBezTo>
                  <a:cubicBezTo>
                    <a:pt x="458025" y="1331252"/>
                    <a:pt x="456938" y="1328208"/>
                    <a:pt x="456069" y="1324947"/>
                  </a:cubicBezTo>
                  <a:cubicBezTo>
                    <a:pt x="432809" y="1251037"/>
                    <a:pt x="397158" y="1183431"/>
                    <a:pt x="354116" y="1119303"/>
                  </a:cubicBezTo>
                  <a:cubicBezTo>
                    <a:pt x="313466" y="1058654"/>
                    <a:pt x="267598" y="1002352"/>
                    <a:pt x="221513" y="945832"/>
                  </a:cubicBezTo>
                  <a:cubicBezTo>
                    <a:pt x="172819" y="886269"/>
                    <a:pt x="123908" y="826706"/>
                    <a:pt x="80649" y="762796"/>
                  </a:cubicBezTo>
                  <a:cubicBezTo>
                    <a:pt x="50215" y="717798"/>
                    <a:pt x="22825" y="671278"/>
                    <a:pt x="217" y="621932"/>
                  </a:cubicBezTo>
                  <a:cubicBezTo>
                    <a:pt x="0" y="621280"/>
                    <a:pt x="-217" y="620845"/>
                    <a:pt x="435" y="620410"/>
                  </a:cubicBezTo>
                  <a:cubicBezTo>
                    <a:pt x="652" y="620193"/>
                    <a:pt x="1087" y="620410"/>
                    <a:pt x="1522" y="620845"/>
                  </a:cubicBezTo>
                  <a:cubicBezTo>
                    <a:pt x="34346" y="687147"/>
                    <a:pt x="76084" y="748014"/>
                    <a:pt x="120430" y="806925"/>
                  </a:cubicBezTo>
                  <a:cubicBezTo>
                    <a:pt x="177819" y="883226"/>
                    <a:pt x="239773" y="955832"/>
                    <a:pt x="298901" y="1030611"/>
                  </a:cubicBezTo>
                  <a:cubicBezTo>
                    <a:pt x="346291" y="1090609"/>
                    <a:pt x="391941" y="1151476"/>
                    <a:pt x="429331" y="1218430"/>
                  </a:cubicBezTo>
                  <a:cubicBezTo>
                    <a:pt x="438896" y="1235821"/>
                    <a:pt x="447808" y="1253428"/>
                    <a:pt x="456721" y="1273428"/>
                  </a:cubicBezTo>
                  <a:cubicBezTo>
                    <a:pt x="457156" y="1264732"/>
                    <a:pt x="455634" y="1258211"/>
                    <a:pt x="454547" y="1251907"/>
                  </a:cubicBezTo>
                  <a:cubicBezTo>
                    <a:pt x="441069" y="1163649"/>
                    <a:pt x="410636" y="1080827"/>
                    <a:pt x="372377" y="1000830"/>
                  </a:cubicBezTo>
                  <a:cubicBezTo>
                    <a:pt x="337595" y="928441"/>
                    <a:pt x="297597" y="858879"/>
                    <a:pt x="258468" y="788664"/>
                  </a:cubicBezTo>
                  <a:cubicBezTo>
                    <a:pt x="210861" y="703450"/>
                    <a:pt x="165863" y="617149"/>
                    <a:pt x="129343" y="526283"/>
                  </a:cubicBezTo>
                  <a:cubicBezTo>
                    <a:pt x="89562" y="426940"/>
                    <a:pt x="62606" y="323900"/>
                    <a:pt x="50868" y="216948"/>
                  </a:cubicBezTo>
                  <a:cubicBezTo>
                    <a:pt x="50433" y="212818"/>
                    <a:pt x="49998" y="208687"/>
                    <a:pt x="50868" y="204557"/>
                  </a:cubicBezTo>
                  <a:cubicBezTo>
                    <a:pt x="53259" y="216296"/>
                    <a:pt x="55433" y="228252"/>
                    <a:pt x="58259" y="239990"/>
                  </a:cubicBezTo>
                  <a:cubicBezTo>
                    <a:pt x="75867" y="317596"/>
                    <a:pt x="92605" y="395419"/>
                    <a:pt x="116734" y="471286"/>
                  </a:cubicBezTo>
                  <a:cubicBezTo>
                    <a:pt x="135647" y="531066"/>
                    <a:pt x="163472" y="586716"/>
                    <a:pt x="192166" y="641931"/>
                  </a:cubicBezTo>
                  <a:cubicBezTo>
                    <a:pt x="245208" y="744318"/>
                    <a:pt x="301292" y="844966"/>
                    <a:pt x="353247" y="948006"/>
                  </a:cubicBezTo>
                  <a:cubicBezTo>
                    <a:pt x="393897" y="1028655"/>
                    <a:pt x="431939" y="1110608"/>
                    <a:pt x="463677" y="1195170"/>
                  </a:cubicBezTo>
                  <a:cubicBezTo>
                    <a:pt x="464112" y="1196692"/>
                    <a:pt x="464329" y="1198213"/>
                    <a:pt x="466938" y="1199735"/>
                  </a:cubicBezTo>
                  <a:cubicBezTo>
                    <a:pt x="464547" y="1183214"/>
                    <a:pt x="462156" y="1167562"/>
                    <a:pt x="459982" y="1152128"/>
                  </a:cubicBezTo>
                  <a:cubicBezTo>
                    <a:pt x="444765" y="1047567"/>
                    <a:pt x="428461" y="943223"/>
                    <a:pt x="407375" y="839532"/>
                  </a:cubicBezTo>
                  <a:cubicBezTo>
                    <a:pt x="381072" y="709537"/>
                    <a:pt x="339334" y="584542"/>
                    <a:pt x="285858" y="463242"/>
                  </a:cubicBezTo>
                  <a:cubicBezTo>
                    <a:pt x="238469" y="355638"/>
                    <a:pt x="186949" y="249773"/>
                    <a:pt x="138473" y="142820"/>
                  </a:cubicBezTo>
                  <a:cubicBezTo>
                    <a:pt x="118256" y="98474"/>
                    <a:pt x="98692" y="53694"/>
                    <a:pt x="79997" y="8695"/>
                  </a:cubicBezTo>
                  <a:cubicBezTo>
                    <a:pt x="78910" y="6304"/>
                    <a:pt x="77171" y="3913"/>
                    <a:pt x="77606" y="0"/>
                  </a:cubicBezTo>
                  <a:cubicBezTo>
                    <a:pt x="78693" y="1739"/>
                    <a:pt x="79345" y="2609"/>
                    <a:pt x="79779" y="3696"/>
                  </a:cubicBezTo>
                  <a:cubicBezTo>
                    <a:pt x="120647" y="90431"/>
                    <a:pt x="166515" y="174776"/>
                    <a:pt x="207383" y="261511"/>
                  </a:cubicBezTo>
                  <a:cubicBezTo>
                    <a:pt x="268468" y="391506"/>
                    <a:pt x="324770" y="523457"/>
                    <a:pt x="368464" y="660409"/>
                  </a:cubicBezTo>
                  <a:cubicBezTo>
                    <a:pt x="392593" y="736058"/>
                    <a:pt x="410201" y="813446"/>
                    <a:pt x="426505" y="891052"/>
                  </a:cubicBezTo>
                  <a:cubicBezTo>
                    <a:pt x="453678" y="1020612"/>
                    <a:pt x="475851" y="1151041"/>
                    <a:pt x="502154" y="1280601"/>
                  </a:cubicBezTo>
                  <a:cubicBezTo>
                    <a:pt x="502589" y="1282558"/>
                    <a:pt x="503023" y="1284514"/>
                    <a:pt x="504545" y="1286471"/>
                  </a:cubicBezTo>
                  <a:cubicBezTo>
                    <a:pt x="503023" y="1269515"/>
                    <a:pt x="501502" y="1252559"/>
                    <a:pt x="500197" y="1235603"/>
                  </a:cubicBezTo>
                  <a:cubicBezTo>
                    <a:pt x="494763" y="1174084"/>
                    <a:pt x="489328" y="1112347"/>
                    <a:pt x="491720" y="1050393"/>
                  </a:cubicBezTo>
                  <a:cubicBezTo>
                    <a:pt x="494111" y="989961"/>
                    <a:pt x="496937" y="929746"/>
                    <a:pt x="496719" y="869096"/>
                  </a:cubicBezTo>
                  <a:cubicBezTo>
                    <a:pt x="496067" y="768448"/>
                    <a:pt x="489546" y="668234"/>
                    <a:pt x="470416" y="569108"/>
                  </a:cubicBezTo>
                  <a:cubicBezTo>
                    <a:pt x="453678" y="481937"/>
                    <a:pt x="429548" y="396941"/>
                    <a:pt x="391289" y="316727"/>
                  </a:cubicBezTo>
                  <a:cubicBezTo>
                    <a:pt x="367377" y="266511"/>
                    <a:pt x="336726" y="219991"/>
                    <a:pt x="306944" y="173037"/>
                  </a:cubicBezTo>
                  <a:cubicBezTo>
                    <a:pt x="301945" y="165211"/>
                    <a:pt x="296945" y="157385"/>
                    <a:pt x="291728" y="149125"/>
                  </a:cubicBezTo>
                  <a:cubicBezTo>
                    <a:pt x="292597" y="149125"/>
                    <a:pt x="293249" y="148907"/>
                    <a:pt x="293467" y="149125"/>
                  </a:cubicBezTo>
                  <a:cubicBezTo>
                    <a:pt x="324335" y="191514"/>
                    <a:pt x="356290" y="233252"/>
                    <a:pt x="383028" y="278467"/>
                  </a:cubicBezTo>
                  <a:cubicBezTo>
                    <a:pt x="411071" y="325857"/>
                    <a:pt x="429113" y="377376"/>
                    <a:pt x="444765" y="429766"/>
                  </a:cubicBezTo>
                  <a:cubicBezTo>
                    <a:pt x="472807" y="524544"/>
                    <a:pt x="488676" y="621497"/>
                    <a:pt x="496937" y="719971"/>
                  </a:cubicBezTo>
                  <a:cubicBezTo>
                    <a:pt x="503241" y="794316"/>
                    <a:pt x="504980" y="868661"/>
                    <a:pt x="503458" y="943006"/>
                  </a:cubicBezTo>
                  <a:cubicBezTo>
                    <a:pt x="502806" y="976483"/>
                    <a:pt x="501067" y="1010177"/>
                    <a:pt x="499328" y="1043654"/>
                  </a:cubicBezTo>
                  <a:cubicBezTo>
                    <a:pt x="496285" y="1104956"/>
                    <a:pt x="500632" y="1165823"/>
                    <a:pt x="508675" y="1226473"/>
                  </a:cubicBezTo>
                  <a:cubicBezTo>
                    <a:pt x="514327" y="1268863"/>
                    <a:pt x="521936" y="1310818"/>
                    <a:pt x="534544" y="1351685"/>
                  </a:cubicBezTo>
                  <a:cubicBezTo>
                    <a:pt x="535631" y="1355381"/>
                    <a:pt x="536935" y="1359077"/>
                    <a:pt x="538457" y="1363859"/>
                  </a:cubicBezTo>
                  <a:cubicBezTo>
                    <a:pt x="539326" y="1361902"/>
                    <a:pt x="539979" y="1361468"/>
                    <a:pt x="539979" y="1360816"/>
                  </a:cubicBezTo>
                  <a:cubicBezTo>
                    <a:pt x="539109" y="1305166"/>
                    <a:pt x="549761" y="1250820"/>
                    <a:pt x="557152" y="1196040"/>
                  </a:cubicBezTo>
                  <a:cubicBezTo>
                    <a:pt x="564760" y="1139955"/>
                    <a:pt x="583238" y="1087348"/>
                    <a:pt x="605193" y="1035611"/>
                  </a:cubicBezTo>
                  <a:cubicBezTo>
                    <a:pt x="621497" y="997352"/>
                    <a:pt x="638235" y="959310"/>
                    <a:pt x="649105" y="919094"/>
                  </a:cubicBezTo>
                  <a:cubicBezTo>
                    <a:pt x="665626" y="858879"/>
                    <a:pt x="670625" y="797577"/>
                    <a:pt x="669104" y="735406"/>
                  </a:cubicBezTo>
                  <a:cubicBezTo>
                    <a:pt x="666930" y="642366"/>
                    <a:pt x="649757" y="551935"/>
                    <a:pt x="620627" y="463677"/>
                  </a:cubicBezTo>
                  <a:cubicBezTo>
                    <a:pt x="619758" y="461069"/>
                    <a:pt x="618888" y="458243"/>
                    <a:pt x="618236" y="455634"/>
                  </a:cubicBezTo>
                  <a:cubicBezTo>
                    <a:pt x="617802" y="454330"/>
                    <a:pt x="618019" y="453460"/>
                    <a:pt x="619758" y="454112"/>
                  </a:cubicBezTo>
                  <a:cubicBezTo>
                    <a:pt x="658452" y="552152"/>
                    <a:pt x="680190" y="653452"/>
                    <a:pt x="677147" y="759318"/>
                  </a:cubicBezTo>
                  <a:cubicBezTo>
                    <a:pt x="675191" y="826272"/>
                    <a:pt x="668234" y="892573"/>
                    <a:pt x="646279" y="956266"/>
                  </a:cubicBezTo>
                  <a:cubicBezTo>
                    <a:pt x="634757" y="989743"/>
                    <a:pt x="619106" y="1021699"/>
                    <a:pt x="605193" y="1054306"/>
                  </a:cubicBezTo>
                  <a:cubicBezTo>
                    <a:pt x="589542" y="1090391"/>
                    <a:pt x="573890" y="1126694"/>
                    <a:pt x="569325" y="1165823"/>
                  </a:cubicBezTo>
                  <a:cubicBezTo>
                    <a:pt x="561934" y="1228647"/>
                    <a:pt x="548891" y="1291036"/>
                    <a:pt x="551065" y="1354946"/>
                  </a:cubicBezTo>
                  <a:cubicBezTo>
                    <a:pt x="552804" y="1405379"/>
                    <a:pt x="564543" y="1453638"/>
                    <a:pt x="583238" y="1500375"/>
                  </a:cubicBezTo>
                  <a:cubicBezTo>
                    <a:pt x="583890" y="1501679"/>
                    <a:pt x="583890" y="1503636"/>
                    <a:pt x="586716" y="1504288"/>
                  </a:cubicBezTo>
                  <a:cubicBezTo>
                    <a:pt x="588020" y="1495375"/>
                    <a:pt x="589107" y="1486245"/>
                    <a:pt x="590411" y="1477550"/>
                  </a:cubicBezTo>
                  <a:cubicBezTo>
                    <a:pt x="597368" y="1429726"/>
                    <a:pt x="606715" y="1382336"/>
                    <a:pt x="624323" y="1337121"/>
                  </a:cubicBezTo>
                  <a:cubicBezTo>
                    <a:pt x="626497" y="1330817"/>
                    <a:pt x="628671" y="1324078"/>
                    <a:pt x="633018" y="1317991"/>
                  </a:cubicBezTo>
                  <a:close/>
                </a:path>
              </a:pathLst>
            </a:custGeom>
            <a:solidFill>
              <a:schemeClr val="accent1"/>
            </a:solidFill>
            <a:ln w="215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xmlns="" id="{35DECE39-05F9-4E0A-93EC-897FCFE3CBE7}"/>
                </a:ext>
              </a:extLst>
            </p:cNvPr>
            <p:cNvSpPr/>
            <p:nvPr/>
          </p:nvSpPr>
          <p:spPr>
            <a:xfrm>
              <a:off x="6219529" y="3192544"/>
              <a:ext cx="8695" cy="23912"/>
            </a:xfrm>
            <a:custGeom>
              <a:avLst/>
              <a:gdLst>
                <a:gd name="connsiteX0" fmla="*/ 10434 w 8695"/>
                <a:gd name="connsiteY0" fmla="*/ 22390 h 23912"/>
                <a:gd name="connsiteX1" fmla="*/ 8913 w 8695"/>
                <a:gd name="connsiteY1" fmla="*/ 23912 h 23912"/>
                <a:gd name="connsiteX2" fmla="*/ 0 w 8695"/>
                <a:gd name="connsiteY2" fmla="*/ 652 h 23912"/>
                <a:gd name="connsiteX3" fmla="*/ 1522 w 8695"/>
                <a:gd name="connsiteY3" fmla="*/ 0 h 23912"/>
                <a:gd name="connsiteX4" fmla="*/ 10434 w 8695"/>
                <a:gd name="connsiteY4" fmla="*/ 22390 h 23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95" h="23912">
                  <a:moveTo>
                    <a:pt x="10434" y="22390"/>
                  </a:moveTo>
                  <a:cubicBezTo>
                    <a:pt x="10000" y="22825"/>
                    <a:pt x="9565" y="23260"/>
                    <a:pt x="8913" y="23912"/>
                  </a:cubicBezTo>
                  <a:cubicBezTo>
                    <a:pt x="5869" y="16086"/>
                    <a:pt x="3043" y="8478"/>
                    <a:pt x="0" y="652"/>
                  </a:cubicBezTo>
                  <a:cubicBezTo>
                    <a:pt x="435" y="435"/>
                    <a:pt x="1087" y="217"/>
                    <a:pt x="1522" y="0"/>
                  </a:cubicBezTo>
                  <a:cubicBezTo>
                    <a:pt x="4565" y="7391"/>
                    <a:pt x="7391" y="14782"/>
                    <a:pt x="10434" y="22390"/>
                  </a:cubicBezTo>
                  <a:close/>
                </a:path>
              </a:pathLst>
            </a:custGeom>
            <a:solidFill>
              <a:srgbClr val="979797"/>
            </a:solidFill>
            <a:ln w="215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xmlns="" id="{FF563DD6-6624-436A-94DE-F6B32C5C9CA5}"/>
                </a:ext>
              </a:extLst>
            </p:cNvPr>
            <p:cNvSpPr/>
            <p:nvPr/>
          </p:nvSpPr>
          <p:spPr>
            <a:xfrm>
              <a:off x="5591076" y="3337539"/>
              <a:ext cx="4348" cy="13043"/>
            </a:xfrm>
            <a:custGeom>
              <a:avLst/>
              <a:gdLst>
                <a:gd name="connsiteX0" fmla="*/ 0 w 4347"/>
                <a:gd name="connsiteY0" fmla="*/ 0 h 13042"/>
                <a:gd name="connsiteX1" fmla="*/ 6087 w 4347"/>
                <a:gd name="connsiteY1" fmla="*/ 14999 h 13042"/>
                <a:gd name="connsiteX2" fmla="*/ 0 w 4347"/>
                <a:gd name="connsiteY2" fmla="*/ 0 h 130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347" h="13042">
                  <a:moveTo>
                    <a:pt x="0" y="0"/>
                  </a:moveTo>
                  <a:cubicBezTo>
                    <a:pt x="4130" y="3913"/>
                    <a:pt x="6087" y="9130"/>
                    <a:pt x="6087" y="14999"/>
                  </a:cubicBezTo>
                  <a:cubicBezTo>
                    <a:pt x="3913" y="10000"/>
                    <a:pt x="1956" y="5000"/>
                    <a:pt x="0" y="0"/>
                  </a:cubicBezTo>
                  <a:close/>
                </a:path>
              </a:pathLst>
            </a:custGeom>
            <a:solidFill>
              <a:srgbClr val="6A6A6A"/>
            </a:solidFill>
            <a:ln w="215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xmlns="" id="{ADB095B9-A848-4A01-A740-F47390E1186B}"/>
                </a:ext>
              </a:extLst>
            </p:cNvPr>
            <p:cNvSpPr/>
            <p:nvPr/>
          </p:nvSpPr>
          <p:spPr>
            <a:xfrm>
              <a:off x="5604771" y="3365581"/>
              <a:ext cx="6521" cy="15217"/>
            </a:xfrm>
            <a:custGeom>
              <a:avLst/>
              <a:gdLst>
                <a:gd name="connsiteX0" fmla="*/ 7608 w 6521"/>
                <a:gd name="connsiteY0" fmla="*/ 16086 h 15216"/>
                <a:gd name="connsiteX1" fmla="*/ 6304 w 6521"/>
                <a:gd name="connsiteY1" fmla="*/ 17173 h 15216"/>
                <a:gd name="connsiteX2" fmla="*/ 0 w 6521"/>
                <a:gd name="connsiteY2" fmla="*/ 0 h 15216"/>
                <a:gd name="connsiteX3" fmla="*/ 7608 w 6521"/>
                <a:gd name="connsiteY3" fmla="*/ 16086 h 15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521" h="15216">
                  <a:moveTo>
                    <a:pt x="7608" y="16086"/>
                  </a:moveTo>
                  <a:cubicBezTo>
                    <a:pt x="7174" y="16521"/>
                    <a:pt x="6739" y="16956"/>
                    <a:pt x="6304" y="17173"/>
                  </a:cubicBezTo>
                  <a:cubicBezTo>
                    <a:pt x="3261" y="11956"/>
                    <a:pt x="652" y="6521"/>
                    <a:pt x="0" y="0"/>
                  </a:cubicBezTo>
                  <a:cubicBezTo>
                    <a:pt x="2609" y="5435"/>
                    <a:pt x="5217" y="10652"/>
                    <a:pt x="7608" y="16086"/>
                  </a:cubicBezTo>
                  <a:close/>
                </a:path>
              </a:pathLst>
            </a:custGeom>
            <a:solidFill>
              <a:srgbClr val="8B8B8B"/>
            </a:solidFill>
            <a:ln w="215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51" name="Graphic 70">
            <a:extLst>
              <a:ext uri="{FF2B5EF4-FFF2-40B4-BE49-F238E27FC236}">
                <a16:creationId xmlns:a16="http://schemas.microsoft.com/office/drawing/2014/main" xmlns="" id="{7305ABE7-FB27-4FB9-8FB8-80AA5185D8F0}"/>
              </a:ext>
            </a:extLst>
          </p:cNvPr>
          <p:cNvGrpSpPr/>
          <p:nvPr/>
        </p:nvGrpSpPr>
        <p:grpSpPr>
          <a:xfrm>
            <a:off x="4562273" y="2359591"/>
            <a:ext cx="3823253" cy="3655422"/>
            <a:chOff x="6551111" y="-143747"/>
            <a:chExt cx="4379433" cy="4187188"/>
          </a:xfrm>
          <a:solidFill>
            <a:schemeClr val="accent2"/>
          </a:solidFill>
        </p:grpSpPr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xmlns="" id="{6FEC483B-01F1-4586-84B5-966F0208E963}"/>
                </a:ext>
              </a:extLst>
            </p:cNvPr>
            <p:cNvSpPr/>
            <p:nvPr/>
          </p:nvSpPr>
          <p:spPr>
            <a:xfrm>
              <a:off x="6551033" y="-144216"/>
              <a:ext cx="4374744" cy="4187188"/>
            </a:xfrm>
            <a:custGeom>
              <a:avLst/>
              <a:gdLst>
                <a:gd name="connsiteX0" fmla="*/ 4372947 w 4374744"/>
                <a:gd name="connsiteY0" fmla="*/ 105969 h 4187188"/>
                <a:gd name="connsiteX1" fmla="*/ 4269791 w 4374744"/>
                <a:gd name="connsiteY1" fmla="*/ 4220 h 4187188"/>
                <a:gd name="connsiteX2" fmla="*/ 4260413 w 4374744"/>
                <a:gd name="connsiteY2" fmla="*/ 0 h 4187188"/>
                <a:gd name="connsiteX3" fmla="*/ 4246816 w 4374744"/>
                <a:gd name="connsiteY3" fmla="*/ 0 h 4187188"/>
                <a:gd name="connsiteX4" fmla="*/ 4237438 w 4374744"/>
                <a:gd name="connsiteY4" fmla="*/ 3751 h 4187188"/>
                <a:gd name="connsiteX5" fmla="*/ 4002055 w 4374744"/>
                <a:gd name="connsiteY5" fmla="*/ 42669 h 4187188"/>
                <a:gd name="connsiteX6" fmla="*/ 3580523 w 4374744"/>
                <a:gd name="connsiteY6" fmla="*/ 114409 h 4187188"/>
                <a:gd name="connsiteX7" fmla="*/ 3459080 w 4374744"/>
                <a:gd name="connsiteY7" fmla="*/ 214283 h 4187188"/>
                <a:gd name="connsiteX8" fmla="*/ 3323102 w 4374744"/>
                <a:gd name="connsiteY8" fmla="*/ 564075 h 4187188"/>
                <a:gd name="connsiteX9" fmla="*/ 3163210 w 4374744"/>
                <a:gd name="connsiteY9" fmla="*/ 974354 h 4187188"/>
                <a:gd name="connsiteX10" fmla="*/ 3134608 w 4374744"/>
                <a:gd name="connsiteY10" fmla="*/ 994047 h 4187188"/>
                <a:gd name="connsiteX11" fmla="*/ 2924546 w 4374744"/>
                <a:gd name="connsiteY11" fmla="*/ 999674 h 4187188"/>
                <a:gd name="connsiteX12" fmla="*/ 2637585 w 4374744"/>
                <a:gd name="connsiteY12" fmla="*/ 1006707 h 4187188"/>
                <a:gd name="connsiteX13" fmla="*/ 2377820 w 4374744"/>
                <a:gd name="connsiteY13" fmla="*/ 1013271 h 4187188"/>
                <a:gd name="connsiteX14" fmla="*/ 2087108 w 4374744"/>
                <a:gd name="connsiteY14" fmla="*/ 1020305 h 4187188"/>
                <a:gd name="connsiteX15" fmla="*/ 1827343 w 4374744"/>
                <a:gd name="connsiteY15" fmla="*/ 1026869 h 4187188"/>
                <a:gd name="connsiteX16" fmla="*/ 1538507 w 4374744"/>
                <a:gd name="connsiteY16" fmla="*/ 1033903 h 4187188"/>
                <a:gd name="connsiteX17" fmla="*/ 1278741 w 4374744"/>
                <a:gd name="connsiteY17" fmla="*/ 1040467 h 4187188"/>
                <a:gd name="connsiteX18" fmla="*/ 989905 w 4374744"/>
                <a:gd name="connsiteY18" fmla="*/ 1047500 h 4187188"/>
                <a:gd name="connsiteX19" fmla="*/ 728264 w 4374744"/>
                <a:gd name="connsiteY19" fmla="*/ 1054065 h 4187188"/>
                <a:gd name="connsiteX20" fmla="*/ 439428 w 4374744"/>
                <a:gd name="connsiteY20" fmla="*/ 1061098 h 4187188"/>
                <a:gd name="connsiteX21" fmla="*/ 114487 w 4374744"/>
                <a:gd name="connsiteY21" fmla="*/ 1069069 h 4187188"/>
                <a:gd name="connsiteX22" fmla="*/ 78 w 4374744"/>
                <a:gd name="connsiteY22" fmla="*/ 1193794 h 4187188"/>
                <a:gd name="connsiteX23" fmla="*/ 20240 w 4374744"/>
                <a:gd name="connsiteY23" fmla="*/ 1371503 h 4187188"/>
                <a:gd name="connsiteX24" fmla="*/ 43216 w 4374744"/>
                <a:gd name="connsiteY24" fmla="*/ 1559059 h 4187188"/>
                <a:gd name="connsiteX25" fmla="*/ 61503 w 4374744"/>
                <a:gd name="connsiteY25" fmla="*/ 1711449 h 4187188"/>
                <a:gd name="connsiteX26" fmla="*/ 84478 w 4374744"/>
                <a:gd name="connsiteY26" fmla="*/ 1897598 h 4187188"/>
                <a:gd name="connsiteX27" fmla="*/ 102296 w 4374744"/>
                <a:gd name="connsiteY27" fmla="*/ 2049987 h 4187188"/>
                <a:gd name="connsiteX28" fmla="*/ 125272 w 4374744"/>
                <a:gd name="connsiteY28" fmla="*/ 2236137 h 4187188"/>
                <a:gd name="connsiteX29" fmla="*/ 143090 w 4374744"/>
                <a:gd name="connsiteY29" fmla="*/ 2390402 h 4187188"/>
                <a:gd name="connsiteX30" fmla="*/ 166065 w 4374744"/>
                <a:gd name="connsiteY30" fmla="*/ 2579833 h 4187188"/>
                <a:gd name="connsiteX31" fmla="*/ 269221 w 4374744"/>
                <a:gd name="connsiteY31" fmla="*/ 2696587 h 4187188"/>
                <a:gd name="connsiteX32" fmla="*/ 365812 w 4374744"/>
                <a:gd name="connsiteY32" fmla="*/ 2705965 h 4187188"/>
                <a:gd name="connsiteX33" fmla="*/ 515388 w 4374744"/>
                <a:gd name="connsiteY33" fmla="*/ 2717218 h 4187188"/>
                <a:gd name="connsiteX34" fmla="*/ 712791 w 4374744"/>
                <a:gd name="connsiteY34" fmla="*/ 2733160 h 4187188"/>
                <a:gd name="connsiteX35" fmla="*/ 859085 w 4374744"/>
                <a:gd name="connsiteY35" fmla="*/ 2744414 h 4187188"/>
                <a:gd name="connsiteX36" fmla="*/ 1057894 w 4374744"/>
                <a:gd name="connsiteY36" fmla="*/ 2760825 h 4187188"/>
                <a:gd name="connsiteX37" fmla="*/ 1202312 w 4374744"/>
                <a:gd name="connsiteY37" fmla="*/ 2772078 h 4187188"/>
                <a:gd name="connsiteX38" fmla="*/ 1402997 w 4374744"/>
                <a:gd name="connsiteY38" fmla="*/ 2788489 h 4187188"/>
                <a:gd name="connsiteX39" fmla="*/ 1547415 w 4374744"/>
                <a:gd name="connsiteY39" fmla="*/ 2799743 h 4187188"/>
                <a:gd name="connsiteX40" fmla="*/ 1702149 w 4374744"/>
                <a:gd name="connsiteY40" fmla="*/ 2812403 h 4187188"/>
                <a:gd name="connsiteX41" fmla="*/ 1850318 w 4374744"/>
                <a:gd name="connsiteY41" fmla="*/ 2824125 h 4187188"/>
                <a:gd name="connsiteX42" fmla="*/ 2040688 w 4374744"/>
                <a:gd name="connsiteY42" fmla="*/ 2840067 h 4187188"/>
                <a:gd name="connsiteX43" fmla="*/ 2192139 w 4374744"/>
                <a:gd name="connsiteY43" fmla="*/ 2851320 h 4187188"/>
                <a:gd name="connsiteX44" fmla="*/ 2397982 w 4374744"/>
                <a:gd name="connsiteY44" fmla="*/ 2868200 h 4187188"/>
                <a:gd name="connsiteX45" fmla="*/ 2459407 w 4374744"/>
                <a:gd name="connsiteY45" fmla="*/ 2882736 h 4187188"/>
                <a:gd name="connsiteX46" fmla="*/ 2881408 w 4374744"/>
                <a:gd name="connsiteY46" fmla="*/ 3214241 h 4187188"/>
                <a:gd name="connsiteX47" fmla="*/ 2966746 w 4374744"/>
                <a:gd name="connsiteY47" fmla="*/ 3345999 h 4187188"/>
                <a:gd name="connsiteX48" fmla="*/ 2887034 w 4374744"/>
                <a:gd name="connsiteY48" fmla="*/ 3471193 h 4187188"/>
                <a:gd name="connsiteX49" fmla="*/ 2783410 w 4374744"/>
                <a:gd name="connsiteY49" fmla="*/ 3477757 h 4187188"/>
                <a:gd name="connsiteX50" fmla="*/ 1632285 w 4374744"/>
                <a:gd name="connsiteY50" fmla="*/ 3481509 h 4187188"/>
                <a:gd name="connsiteX51" fmla="*/ 568373 w 4374744"/>
                <a:gd name="connsiteY51" fmla="*/ 3484322 h 4187188"/>
                <a:gd name="connsiteX52" fmla="*/ 212485 w 4374744"/>
                <a:gd name="connsiteY52" fmla="*/ 3485729 h 4187188"/>
                <a:gd name="connsiteX53" fmla="*/ 172161 w 4374744"/>
                <a:gd name="connsiteY53" fmla="*/ 3489949 h 4187188"/>
                <a:gd name="connsiteX54" fmla="*/ 83541 w 4374744"/>
                <a:gd name="connsiteY54" fmla="*/ 3612798 h 4187188"/>
                <a:gd name="connsiteX55" fmla="*/ 194668 w 4374744"/>
                <a:gd name="connsiteY55" fmla="*/ 3726269 h 4187188"/>
                <a:gd name="connsiteX56" fmla="*/ 374252 w 4374744"/>
                <a:gd name="connsiteY56" fmla="*/ 3727207 h 4187188"/>
                <a:gd name="connsiteX57" fmla="*/ 393008 w 4374744"/>
                <a:gd name="connsiteY57" fmla="*/ 3728614 h 4187188"/>
                <a:gd name="connsiteX58" fmla="*/ 283288 w 4374744"/>
                <a:gd name="connsiteY58" fmla="*/ 3905385 h 4187188"/>
                <a:gd name="connsiteX59" fmla="*/ 340961 w 4374744"/>
                <a:gd name="connsiteY59" fmla="*/ 4103726 h 4187188"/>
                <a:gd name="connsiteX60" fmla="*/ 670122 w 4374744"/>
                <a:gd name="connsiteY60" fmla="*/ 4146395 h 4187188"/>
                <a:gd name="connsiteX61" fmla="*/ 771402 w 4374744"/>
                <a:gd name="connsiteY61" fmla="*/ 3995412 h 4187188"/>
                <a:gd name="connsiteX62" fmla="*/ 661682 w 4374744"/>
                <a:gd name="connsiteY62" fmla="*/ 3730020 h 4187188"/>
                <a:gd name="connsiteX63" fmla="*/ 664964 w 4374744"/>
                <a:gd name="connsiteY63" fmla="*/ 3727207 h 4187188"/>
                <a:gd name="connsiteX64" fmla="*/ 2785285 w 4374744"/>
                <a:gd name="connsiteY64" fmla="*/ 3721111 h 4187188"/>
                <a:gd name="connsiteX65" fmla="*/ 2787630 w 4374744"/>
                <a:gd name="connsiteY65" fmla="*/ 3725800 h 4187188"/>
                <a:gd name="connsiteX66" fmla="*/ 2662436 w 4374744"/>
                <a:gd name="connsiteY66" fmla="*/ 3926485 h 4187188"/>
                <a:gd name="connsiteX67" fmla="*/ 2762309 w 4374744"/>
                <a:gd name="connsiteY67" fmla="*/ 4141706 h 4187188"/>
                <a:gd name="connsiteX68" fmla="*/ 3117259 w 4374744"/>
                <a:gd name="connsiteY68" fmla="*/ 4080750 h 4187188"/>
                <a:gd name="connsiteX69" fmla="*/ 3153364 w 4374744"/>
                <a:gd name="connsiteY69" fmla="*/ 3888505 h 4187188"/>
                <a:gd name="connsiteX70" fmla="*/ 2962526 w 4374744"/>
                <a:gd name="connsiteY70" fmla="*/ 3697667 h 4187188"/>
                <a:gd name="connsiteX71" fmla="*/ 2976592 w 4374744"/>
                <a:gd name="connsiteY71" fmla="*/ 3689696 h 4187188"/>
                <a:gd name="connsiteX72" fmla="*/ 3152426 w 4374744"/>
                <a:gd name="connsiteY72" fmla="*/ 3549029 h 4187188"/>
                <a:gd name="connsiteX73" fmla="*/ 3204004 w 4374744"/>
                <a:gd name="connsiteY73" fmla="*/ 3449624 h 4187188"/>
                <a:gd name="connsiteX74" fmla="*/ 3190875 w 4374744"/>
                <a:gd name="connsiteY74" fmla="*/ 3240030 h 4187188"/>
                <a:gd name="connsiteX75" fmla="*/ 3010352 w 4374744"/>
                <a:gd name="connsiteY75" fmla="*/ 3006992 h 4187188"/>
                <a:gd name="connsiteX76" fmla="*/ 2735583 w 4374744"/>
                <a:gd name="connsiteY76" fmla="*/ 2792240 h 4187188"/>
                <a:gd name="connsiteX77" fmla="*/ 2727612 w 4374744"/>
                <a:gd name="connsiteY77" fmla="*/ 2759418 h 4187188"/>
                <a:gd name="connsiteX78" fmla="*/ 2910479 w 4374744"/>
                <a:gd name="connsiteY78" fmla="*/ 2292403 h 4187188"/>
                <a:gd name="connsiteX79" fmla="*/ 3479242 w 4374744"/>
                <a:gd name="connsiteY79" fmla="*/ 836500 h 4187188"/>
                <a:gd name="connsiteX80" fmla="*/ 3662110 w 4374744"/>
                <a:gd name="connsiteY80" fmla="*/ 363859 h 4187188"/>
                <a:gd name="connsiteX81" fmla="*/ 3686023 w 4374744"/>
                <a:gd name="connsiteY81" fmla="*/ 344165 h 4187188"/>
                <a:gd name="connsiteX82" fmla="*/ 3870766 w 4374744"/>
                <a:gd name="connsiteY82" fmla="*/ 313219 h 4187188"/>
                <a:gd name="connsiteX83" fmla="*/ 4266978 w 4374744"/>
                <a:gd name="connsiteY83" fmla="*/ 245698 h 4187188"/>
                <a:gd name="connsiteX84" fmla="*/ 4371540 w 4374744"/>
                <a:gd name="connsiteY84" fmla="*/ 148169 h 4187188"/>
                <a:gd name="connsiteX85" fmla="*/ 4376698 w 4374744"/>
                <a:gd name="connsiteY85" fmla="*/ 130351 h 4187188"/>
                <a:gd name="connsiteX86" fmla="*/ 4376698 w 4374744"/>
                <a:gd name="connsiteY86" fmla="*/ 113471 h 4187188"/>
                <a:gd name="connsiteX87" fmla="*/ 4372947 w 4374744"/>
                <a:gd name="connsiteY87" fmla="*/ 105969 h 4187188"/>
                <a:gd name="connsiteX88" fmla="*/ 626046 w 4374744"/>
                <a:gd name="connsiteY88" fmla="*/ 1260377 h 4187188"/>
                <a:gd name="connsiteX89" fmla="*/ 645740 w 4374744"/>
                <a:gd name="connsiteY89" fmla="*/ 1240683 h 4187188"/>
                <a:gd name="connsiteX90" fmla="*/ 958489 w 4374744"/>
                <a:gd name="connsiteY90" fmla="*/ 1234119 h 4187188"/>
                <a:gd name="connsiteX91" fmla="*/ 1038670 w 4374744"/>
                <a:gd name="connsiteY91" fmla="*/ 1230836 h 4187188"/>
                <a:gd name="connsiteX92" fmla="*/ 1052736 w 4374744"/>
                <a:gd name="connsiteY92" fmla="*/ 1244434 h 4187188"/>
                <a:gd name="connsiteX93" fmla="*/ 1052736 w 4374744"/>
                <a:gd name="connsiteY93" fmla="*/ 1618608 h 4187188"/>
                <a:gd name="connsiteX94" fmla="*/ 1033981 w 4374744"/>
                <a:gd name="connsiteY94" fmla="*/ 1633613 h 4187188"/>
                <a:gd name="connsiteX95" fmla="*/ 838923 w 4374744"/>
                <a:gd name="connsiteY95" fmla="*/ 1633613 h 4187188"/>
                <a:gd name="connsiteX96" fmla="*/ 645740 w 4374744"/>
                <a:gd name="connsiteY96" fmla="*/ 1634082 h 4187188"/>
                <a:gd name="connsiteX97" fmla="*/ 626046 w 4374744"/>
                <a:gd name="connsiteY97" fmla="*/ 1614389 h 4187188"/>
                <a:gd name="connsiteX98" fmla="*/ 626046 w 4374744"/>
                <a:gd name="connsiteY98" fmla="*/ 1260377 h 4187188"/>
                <a:gd name="connsiteX99" fmla="*/ 287039 w 4374744"/>
                <a:gd name="connsiteY99" fmla="*/ 2094532 h 4187188"/>
                <a:gd name="connsiteX100" fmla="*/ 249997 w 4374744"/>
                <a:gd name="connsiteY100" fmla="*/ 1786940 h 4187188"/>
                <a:gd name="connsiteX101" fmla="*/ 242494 w 4374744"/>
                <a:gd name="connsiteY101" fmla="*/ 1716606 h 4187188"/>
                <a:gd name="connsiteX102" fmla="*/ 264532 w 4374744"/>
                <a:gd name="connsiteY102" fmla="*/ 1714731 h 4187188"/>
                <a:gd name="connsiteX103" fmla="*/ 522891 w 4374744"/>
                <a:gd name="connsiteY103" fmla="*/ 1714731 h 4187188"/>
                <a:gd name="connsiteX104" fmla="*/ 545397 w 4374744"/>
                <a:gd name="connsiteY104" fmla="*/ 1738175 h 4187188"/>
                <a:gd name="connsiteX105" fmla="*/ 545397 w 4374744"/>
                <a:gd name="connsiteY105" fmla="*/ 2090312 h 4187188"/>
                <a:gd name="connsiteX106" fmla="*/ 522422 w 4374744"/>
                <a:gd name="connsiteY106" fmla="*/ 2112819 h 4187188"/>
                <a:gd name="connsiteX107" fmla="*/ 307201 w 4374744"/>
                <a:gd name="connsiteY107" fmla="*/ 2113288 h 4187188"/>
                <a:gd name="connsiteX108" fmla="*/ 287039 w 4374744"/>
                <a:gd name="connsiteY108" fmla="*/ 2094532 h 4187188"/>
                <a:gd name="connsiteX109" fmla="*/ 545397 w 4374744"/>
                <a:gd name="connsiteY109" fmla="*/ 2465424 h 4187188"/>
                <a:gd name="connsiteX110" fmla="*/ 526642 w 4374744"/>
                <a:gd name="connsiteY110" fmla="*/ 2481366 h 4187188"/>
                <a:gd name="connsiteX111" fmla="*/ 367219 w 4374744"/>
                <a:gd name="connsiteY111" fmla="*/ 2468237 h 4187188"/>
                <a:gd name="connsiteX112" fmla="*/ 363937 w 4374744"/>
                <a:gd name="connsiteY112" fmla="*/ 2468237 h 4187188"/>
                <a:gd name="connsiteX113" fmla="*/ 328301 w 4374744"/>
                <a:gd name="connsiteY113" fmla="*/ 2434477 h 4187188"/>
                <a:gd name="connsiteX114" fmla="*/ 301575 w 4374744"/>
                <a:gd name="connsiteY114" fmla="*/ 2209879 h 4187188"/>
                <a:gd name="connsiteX115" fmla="*/ 301575 w 4374744"/>
                <a:gd name="connsiteY115" fmla="*/ 2195812 h 4187188"/>
                <a:gd name="connsiteX116" fmla="*/ 384099 w 4374744"/>
                <a:gd name="connsiteY116" fmla="*/ 2195812 h 4187188"/>
                <a:gd name="connsiteX117" fmla="*/ 527580 w 4374744"/>
                <a:gd name="connsiteY117" fmla="*/ 2195343 h 4187188"/>
                <a:gd name="connsiteX118" fmla="*/ 545866 w 4374744"/>
                <a:gd name="connsiteY118" fmla="*/ 2212692 h 4187188"/>
                <a:gd name="connsiteX119" fmla="*/ 545397 w 4374744"/>
                <a:gd name="connsiteY119" fmla="*/ 2465424 h 4187188"/>
                <a:gd name="connsiteX120" fmla="*/ 545397 w 4374744"/>
                <a:gd name="connsiteY120" fmla="*/ 1439961 h 4187188"/>
                <a:gd name="connsiteX121" fmla="*/ 545866 w 4374744"/>
                <a:gd name="connsiteY121" fmla="*/ 1612513 h 4187188"/>
                <a:gd name="connsiteX122" fmla="*/ 524297 w 4374744"/>
                <a:gd name="connsiteY122" fmla="*/ 1634082 h 4187188"/>
                <a:gd name="connsiteX123" fmla="*/ 252341 w 4374744"/>
                <a:gd name="connsiteY123" fmla="*/ 1634082 h 4187188"/>
                <a:gd name="connsiteX124" fmla="*/ 228428 w 4374744"/>
                <a:gd name="connsiteY124" fmla="*/ 1611575 h 4187188"/>
                <a:gd name="connsiteX125" fmla="*/ 205452 w 4374744"/>
                <a:gd name="connsiteY125" fmla="*/ 1420737 h 4187188"/>
                <a:gd name="connsiteX126" fmla="*/ 188103 w 4374744"/>
                <a:gd name="connsiteY126" fmla="*/ 1273505 h 4187188"/>
                <a:gd name="connsiteX127" fmla="*/ 208265 w 4374744"/>
                <a:gd name="connsiteY127" fmla="*/ 1251468 h 4187188"/>
                <a:gd name="connsiteX128" fmla="*/ 524297 w 4374744"/>
                <a:gd name="connsiteY128" fmla="*/ 1243965 h 4187188"/>
                <a:gd name="connsiteX129" fmla="*/ 545397 w 4374744"/>
                <a:gd name="connsiteY129" fmla="*/ 1265065 h 4187188"/>
                <a:gd name="connsiteX130" fmla="*/ 545397 w 4374744"/>
                <a:gd name="connsiteY130" fmla="*/ 1439961 h 4187188"/>
                <a:gd name="connsiteX131" fmla="*/ 1052736 w 4374744"/>
                <a:gd name="connsiteY131" fmla="*/ 2504811 h 4187188"/>
                <a:gd name="connsiteX132" fmla="*/ 1033512 w 4374744"/>
                <a:gd name="connsiteY132" fmla="*/ 2520753 h 4187188"/>
                <a:gd name="connsiteX133" fmla="*/ 882060 w 4374744"/>
                <a:gd name="connsiteY133" fmla="*/ 2509499 h 4187188"/>
                <a:gd name="connsiteX134" fmla="*/ 690284 w 4374744"/>
                <a:gd name="connsiteY134" fmla="*/ 2493088 h 4187188"/>
                <a:gd name="connsiteX135" fmla="*/ 646209 w 4374744"/>
                <a:gd name="connsiteY135" fmla="*/ 2489806 h 4187188"/>
                <a:gd name="connsiteX136" fmla="*/ 626046 w 4374744"/>
                <a:gd name="connsiteY136" fmla="*/ 2466831 h 4187188"/>
                <a:gd name="connsiteX137" fmla="*/ 626046 w 4374744"/>
                <a:gd name="connsiteY137" fmla="*/ 2239419 h 4187188"/>
                <a:gd name="connsiteX138" fmla="*/ 626046 w 4374744"/>
                <a:gd name="connsiteY138" fmla="*/ 2212223 h 4187188"/>
                <a:gd name="connsiteX139" fmla="*/ 642927 w 4374744"/>
                <a:gd name="connsiteY139" fmla="*/ 2195343 h 4187188"/>
                <a:gd name="connsiteX140" fmla="*/ 839391 w 4374744"/>
                <a:gd name="connsiteY140" fmla="*/ 2195812 h 4187188"/>
                <a:gd name="connsiteX141" fmla="*/ 1034450 w 4374744"/>
                <a:gd name="connsiteY141" fmla="*/ 2195343 h 4187188"/>
                <a:gd name="connsiteX142" fmla="*/ 1052268 w 4374744"/>
                <a:gd name="connsiteY142" fmla="*/ 2212223 h 4187188"/>
                <a:gd name="connsiteX143" fmla="*/ 1052736 w 4374744"/>
                <a:gd name="connsiteY143" fmla="*/ 2504811 h 4187188"/>
                <a:gd name="connsiteX144" fmla="*/ 1052736 w 4374744"/>
                <a:gd name="connsiteY144" fmla="*/ 2095470 h 4187188"/>
                <a:gd name="connsiteX145" fmla="*/ 1035387 w 4374744"/>
                <a:gd name="connsiteY145" fmla="*/ 2112819 h 4187188"/>
                <a:gd name="connsiteX146" fmla="*/ 840329 w 4374744"/>
                <a:gd name="connsiteY146" fmla="*/ 2112350 h 4187188"/>
                <a:gd name="connsiteX147" fmla="*/ 647147 w 4374744"/>
                <a:gd name="connsiteY147" fmla="*/ 2112819 h 4187188"/>
                <a:gd name="connsiteX148" fmla="*/ 626046 w 4374744"/>
                <a:gd name="connsiteY148" fmla="*/ 2093125 h 4187188"/>
                <a:gd name="connsiteX149" fmla="*/ 626046 w 4374744"/>
                <a:gd name="connsiteY149" fmla="*/ 1733955 h 4187188"/>
                <a:gd name="connsiteX150" fmla="*/ 645740 w 4374744"/>
                <a:gd name="connsiteY150" fmla="*/ 1714262 h 4187188"/>
                <a:gd name="connsiteX151" fmla="*/ 1033981 w 4374744"/>
                <a:gd name="connsiteY151" fmla="*/ 1714262 h 4187188"/>
                <a:gd name="connsiteX152" fmla="*/ 1052736 w 4374744"/>
                <a:gd name="connsiteY152" fmla="*/ 1733018 h 4187188"/>
                <a:gd name="connsiteX153" fmla="*/ 1052736 w 4374744"/>
                <a:gd name="connsiteY153" fmla="*/ 2095470 h 4187188"/>
                <a:gd name="connsiteX154" fmla="*/ 1135261 w 4374744"/>
                <a:gd name="connsiteY154" fmla="*/ 1246779 h 4187188"/>
                <a:gd name="connsiteX155" fmla="*/ 1154954 w 4374744"/>
                <a:gd name="connsiteY155" fmla="*/ 1227554 h 4187188"/>
                <a:gd name="connsiteX156" fmla="*/ 1363610 w 4374744"/>
                <a:gd name="connsiteY156" fmla="*/ 1223803 h 4187188"/>
                <a:gd name="connsiteX157" fmla="*/ 1532880 w 4374744"/>
                <a:gd name="connsiteY157" fmla="*/ 1217708 h 4187188"/>
                <a:gd name="connsiteX158" fmla="*/ 1559607 w 4374744"/>
                <a:gd name="connsiteY158" fmla="*/ 1242559 h 4187188"/>
                <a:gd name="connsiteX159" fmla="*/ 1560076 w 4374744"/>
                <a:gd name="connsiteY159" fmla="*/ 1613920 h 4187188"/>
                <a:gd name="connsiteX160" fmla="*/ 1539913 w 4374744"/>
                <a:gd name="connsiteY160" fmla="*/ 1634082 h 4187188"/>
                <a:gd name="connsiteX161" fmla="*/ 1348137 w 4374744"/>
                <a:gd name="connsiteY161" fmla="*/ 1633613 h 4187188"/>
                <a:gd name="connsiteX162" fmla="*/ 1154954 w 4374744"/>
                <a:gd name="connsiteY162" fmla="*/ 1634082 h 4187188"/>
                <a:gd name="connsiteX163" fmla="*/ 1135730 w 4374744"/>
                <a:gd name="connsiteY163" fmla="*/ 1614389 h 4187188"/>
                <a:gd name="connsiteX164" fmla="*/ 1135261 w 4374744"/>
                <a:gd name="connsiteY164" fmla="*/ 1246779 h 4187188"/>
                <a:gd name="connsiteX165" fmla="*/ 1558200 w 4374744"/>
                <a:gd name="connsiteY165" fmla="*/ 2562015 h 4187188"/>
                <a:gd name="connsiteX166" fmla="*/ 1474269 w 4374744"/>
                <a:gd name="connsiteY166" fmla="*/ 2556858 h 4187188"/>
                <a:gd name="connsiteX167" fmla="*/ 1367362 w 4374744"/>
                <a:gd name="connsiteY167" fmla="*/ 2547949 h 4187188"/>
                <a:gd name="connsiteX168" fmla="*/ 1146514 w 4374744"/>
                <a:gd name="connsiteY168" fmla="*/ 2530600 h 4187188"/>
                <a:gd name="connsiteX169" fmla="*/ 1135261 w 4374744"/>
                <a:gd name="connsiteY169" fmla="*/ 2515595 h 4187188"/>
                <a:gd name="connsiteX170" fmla="*/ 1135261 w 4374744"/>
                <a:gd name="connsiteY170" fmla="*/ 2406344 h 4187188"/>
                <a:gd name="connsiteX171" fmla="*/ 1135261 w 4374744"/>
                <a:gd name="connsiteY171" fmla="*/ 2213161 h 4187188"/>
                <a:gd name="connsiteX172" fmla="*/ 1149328 w 4374744"/>
                <a:gd name="connsiteY172" fmla="*/ 2195812 h 4187188"/>
                <a:gd name="connsiteX173" fmla="*/ 1549291 w 4374744"/>
                <a:gd name="connsiteY173" fmla="*/ 2196281 h 4187188"/>
                <a:gd name="connsiteX174" fmla="*/ 1558200 w 4374744"/>
                <a:gd name="connsiteY174" fmla="*/ 2197219 h 4187188"/>
                <a:gd name="connsiteX175" fmla="*/ 1558200 w 4374744"/>
                <a:gd name="connsiteY175" fmla="*/ 2562015 h 4187188"/>
                <a:gd name="connsiteX176" fmla="*/ 1540382 w 4374744"/>
                <a:gd name="connsiteY176" fmla="*/ 2113288 h 4187188"/>
                <a:gd name="connsiteX177" fmla="*/ 1154017 w 4374744"/>
                <a:gd name="connsiteY177" fmla="*/ 2113288 h 4187188"/>
                <a:gd name="connsiteX178" fmla="*/ 1135261 w 4374744"/>
                <a:gd name="connsiteY178" fmla="*/ 2095470 h 4187188"/>
                <a:gd name="connsiteX179" fmla="*/ 1135261 w 4374744"/>
                <a:gd name="connsiteY179" fmla="*/ 1733018 h 4187188"/>
                <a:gd name="connsiteX180" fmla="*/ 1152610 w 4374744"/>
                <a:gd name="connsiteY180" fmla="*/ 1715200 h 4187188"/>
                <a:gd name="connsiteX181" fmla="*/ 1542727 w 4374744"/>
                <a:gd name="connsiteY181" fmla="*/ 1715200 h 4187188"/>
                <a:gd name="connsiteX182" fmla="*/ 1559138 w 4374744"/>
                <a:gd name="connsiteY182" fmla="*/ 1717544 h 4187188"/>
                <a:gd name="connsiteX183" fmla="*/ 1559138 w 4374744"/>
                <a:gd name="connsiteY183" fmla="*/ 1735362 h 4187188"/>
                <a:gd name="connsiteX184" fmla="*/ 1559607 w 4374744"/>
                <a:gd name="connsiteY184" fmla="*/ 2094532 h 4187188"/>
                <a:gd name="connsiteX185" fmla="*/ 1540382 w 4374744"/>
                <a:gd name="connsiteY185" fmla="*/ 2113288 h 4187188"/>
                <a:gd name="connsiteX186" fmla="*/ 1641662 w 4374744"/>
                <a:gd name="connsiteY186" fmla="*/ 1733487 h 4187188"/>
                <a:gd name="connsiteX187" fmla="*/ 1660418 w 4374744"/>
                <a:gd name="connsiteY187" fmla="*/ 1714731 h 4187188"/>
                <a:gd name="connsiteX188" fmla="*/ 2050534 w 4374744"/>
                <a:gd name="connsiteY188" fmla="*/ 1714731 h 4187188"/>
                <a:gd name="connsiteX189" fmla="*/ 2068821 w 4374744"/>
                <a:gd name="connsiteY189" fmla="*/ 1733955 h 4187188"/>
                <a:gd name="connsiteX190" fmla="*/ 2068821 w 4374744"/>
                <a:gd name="connsiteY190" fmla="*/ 2095001 h 4187188"/>
                <a:gd name="connsiteX191" fmla="*/ 2050066 w 4374744"/>
                <a:gd name="connsiteY191" fmla="*/ 2113288 h 4187188"/>
                <a:gd name="connsiteX192" fmla="*/ 1855007 w 4374744"/>
                <a:gd name="connsiteY192" fmla="*/ 2112819 h 4187188"/>
                <a:gd name="connsiteX193" fmla="*/ 1661825 w 4374744"/>
                <a:gd name="connsiteY193" fmla="*/ 2113288 h 4187188"/>
                <a:gd name="connsiteX194" fmla="*/ 1641662 w 4374744"/>
                <a:gd name="connsiteY194" fmla="*/ 2094532 h 4187188"/>
                <a:gd name="connsiteX195" fmla="*/ 1641662 w 4374744"/>
                <a:gd name="connsiteY195" fmla="*/ 1733487 h 4187188"/>
                <a:gd name="connsiteX196" fmla="*/ 2049128 w 4374744"/>
                <a:gd name="connsiteY196" fmla="*/ 2602340 h 4187188"/>
                <a:gd name="connsiteX197" fmla="*/ 1894394 w 4374744"/>
                <a:gd name="connsiteY197" fmla="*/ 2589211 h 4187188"/>
                <a:gd name="connsiteX198" fmla="*/ 1753258 w 4374744"/>
                <a:gd name="connsiteY198" fmla="*/ 2577958 h 4187188"/>
                <a:gd name="connsiteX199" fmla="*/ 1654791 w 4374744"/>
                <a:gd name="connsiteY199" fmla="*/ 2570924 h 4187188"/>
                <a:gd name="connsiteX200" fmla="*/ 1642131 w 4374744"/>
                <a:gd name="connsiteY200" fmla="*/ 2551700 h 4187188"/>
                <a:gd name="connsiteX201" fmla="*/ 1642131 w 4374744"/>
                <a:gd name="connsiteY201" fmla="*/ 2350077 h 4187188"/>
                <a:gd name="connsiteX202" fmla="*/ 1641662 w 4374744"/>
                <a:gd name="connsiteY202" fmla="*/ 2215037 h 4187188"/>
                <a:gd name="connsiteX203" fmla="*/ 1660887 w 4374744"/>
                <a:gd name="connsiteY203" fmla="*/ 2195343 h 4187188"/>
                <a:gd name="connsiteX204" fmla="*/ 1855945 w 4374744"/>
                <a:gd name="connsiteY204" fmla="*/ 2195812 h 4187188"/>
                <a:gd name="connsiteX205" fmla="*/ 2049128 w 4374744"/>
                <a:gd name="connsiteY205" fmla="*/ 2195343 h 4187188"/>
                <a:gd name="connsiteX206" fmla="*/ 2068821 w 4374744"/>
                <a:gd name="connsiteY206" fmla="*/ 2214099 h 4187188"/>
                <a:gd name="connsiteX207" fmla="*/ 2068821 w 4374744"/>
                <a:gd name="connsiteY207" fmla="*/ 2583584 h 4187188"/>
                <a:gd name="connsiteX208" fmla="*/ 2049128 w 4374744"/>
                <a:gd name="connsiteY208" fmla="*/ 2602340 h 4187188"/>
                <a:gd name="connsiteX209" fmla="*/ 2048659 w 4374744"/>
                <a:gd name="connsiteY209" fmla="*/ 1634082 h 4187188"/>
                <a:gd name="connsiteX210" fmla="*/ 1662293 w 4374744"/>
                <a:gd name="connsiteY210" fmla="*/ 1634082 h 4187188"/>
                <a:gd name="connsiteX211" fmla="*/ 1642131 w 4374744"/>
                <a:gd name="connsiteY211" fmla="*/ 1613451 h 4187188"/>
                <a:gd name="connsiteX212" fmla="*/ 1642131 w 4374744"/>
                <a:gd name="connsiteY212" fmla="*/ 1235525 h 4187188"/>
                <a:gd name="connsiteX213" fmla="*/ 1662762 w 4374744"/>
                <a:gd name="connsiteY213" fmla="*/ 1214894 h 4187188"/>
                <a:gd name="connsiteX214" fmla="*/ 1799209 w 4374744"/>
                <a:gd name="connsiteY214" fmla="*/ 1211612 h 4187188"/>
                <a:gd name="connsiteX215" fmla="*/ 2055692 w 4374744"/>
                <a:gd name="connsiteY215" fmla="*/ 1205985 h 4187188"/>
                <a:gd name="connsiteX216" fmla="*/ 2068821 w 4374744"/>
                <a:gd name="connsiteY216" fmla="*/ 1222396 h 4187188"/>
                <a:gd name="connsiteX217" fmla="*/ 2068821 w 4374744"/>
                <a:gd name="connsiteY217" fmla="*/ 1420737 h 4187188"/>
                <a:gd name="connsiteX218" fmla="*/ 2069290 w 4374744"/>
                <a:gd name="connsiteY218" fmla="*/ 1613920 h 4187188"/>
                <a:gd name="connsiteX219" fmla="*/ 2048659 w 4374744"/>
                <a:gd name="connsiteY219" fmla="*/ 1634082 h 4187188"/>
                <a:gd name="connsiteX220" fmla="*/ 2575691 w 4374744"/>
                <a:gd name="connsiteY220" fmla="*/ 2092187 h 4187188"/>
                <a:gd name="connsiteX221" fmla="*/ 2555060 w 4374744"/>
                <a:gd name="connsiteY221" fmla="*/ 2113288 h 4187188"/>
                <a:gd name="connsiteX222" fmla="*/ 2171977 w 4374744"/>
                <a:gd name="connsiteY222" fmla="*/ 2112819 h 4187188"/>
                <a:gd name="connsiteX223" fmla="*/ 2153690 w 4374744"/>
                <a:gd name="connsiteY223" fmla="*/ 2112819 h 4187188"/>
                <a:gd name="connsiteX224" fmla="*/ 2153690 w 4374744"/>
                <a:gd name="connsiteY224" fmla="*/ 1717075 h 4187188"/>
                <a:gd name="connsiteX225" fmla="*/ 2575691 w 4374744"/>
                <a:gd name="connsiteY225" fmla="*/ 1717075 h 4187188"/>
                <a:gd name="connsiteX226" fmla="*/ 2575691 w 4374744"/>
                <a:gd name="connsiteY226" fmla="*/ 1734893 h 4187188"/>
                <a:gd name="connsiteX227" fmla="*/ 2575691 w 4374744"/>
                <a:gd name="connsiteY227" fmla="*/ 2092187 h 4187188"/>
                <a:gd name="connsiteX228" fmla="*/ 2151815 w 4374744"/>
                <a:gd name="connsiteY228" fmla="*/ 1215363 h 4187188"/>
                <a:gd name="connsiteX229" fmla="*/ 2152753 w 4374744"/>
                <a:gd name="connsiteY229" fmla="*/ 1204110 h 4187188"/>
                <a:gd name="connsiteX230" fmla="*/ 2281697 w 4374744"/>
                <a:gd name="connsiteY230" fmla="*/ 1200359 h 4187188"/>
                <a:gd name="connsiteX231" fmla="*/ 2555060 w 4374744"/>
                <a:gd name="connsiteY231" fmla="*/ 1193325 h 4187188"/>
                <a:gd name="connsiteX232" fmla="*/ 2576160 w 4374744"/>
                <a:gd name="connsiteY232" fmla="*/ 1213956 h 4187188"/>
                <a:gd name="connsiteX233" fmla="*/ 2576160 w 4374744"/>
                <a:gd name="connsiteY233" fmla="*/ 1613920 h 4187188"/>
                <a:gd name="connsiteX234" fmla="*/ 2555998 w 4374744"/>
                <a:gd name="connsiteY234" fmla="*/ 1634551 h 4187188"/>
                <a:gd name="connsiteX235" fmla="*/ 2171508 w 4374744"/>
                <a:gd name="connsiteY235" fmla="*/ 1634082 h 4187188"/>
                <a:gd name="connsiteX236" fmla="*/ 2151815 w 4374744"/>
                <a:gd name="connsiteY236" fmla="*/ 1618608 h 4187188"/>
                <a:gd name="connsiteX237" fmla="*/ 2151815 w 4374744"/>
                <a:gd name="connsiteY237" fmla="*/ 1215363 h 4187188"/>
                <a:gd name="connsiteX238" fmla="*/ 2575223 w 4374744"/>
                <a:gd name="connsiteY238" fmla="*/ 2425099 h 4187188"/>
                <a:gd name="connsiteX239" fmla="*/ 2571940 w 4374744"/>
                <a:gd name="connsiteY239" fmla="*/ 2446668 h 4187188"/>
                <a:gd name="connsiteX240" fmla="*/ 2499731 w 4374744"/>
                <a:gd name="connsiteY240" fmla="*/ 2632818 h 4187188"/>
                <a:gd name="connsiteX241" fmla="*/ 2496918 w 4374744"/>
                <a:gd name="connsiteY241" fmla="*/ 2638444 h 4187188"/>
                <a:gd name="connsiteX242" fmla="*/ 2300453 w 4374744"/>
                <a:gd name="connsiteY242" fmla="*/ 2622502 h 4187188"/>
                <a:gd name="connsiteX243" fmla="*/ 2167757 w 4374744"/>
                <a:gd name="connsiteY243" fmla="*/ 2612187 h 4187188"/>
                <a:gd name="connsiteX244" fmla="*/ 2151815 w 4374744"/>
                <a:gd name="connsiteY244" fmla="*/ 2595775 h 4187188"/>
                <a:gd name="connsiteX245" fmla="*/ 2152284 w 4374744"/>
                <a:gd name="connsiteY245" fmla="*/ 2209410 h 4187188"/>
                <a:gd name="connsiteX246" fmla="*/ 2153221 w 4374744"/>
                <a:gd name="connsiteY246" fmla="*/ 2196750 h 4187188"/>
                <a:gd name="connsiteX247" fmla="*/ 2172446 w 4374744"/>
                <a:gd name="connsiteY247" fmla="*/ 2195812 h 4187188"/>
                <a:gd name="connsiteX248" fmla="*/ 2555529 w 4374744"/>
                <a:gd name="connsiteY248" fmla="*/ 2195343 h 4187188"/>
                <a:gd name="connsiteX249" fmla="*/ 2576160 w 4374744"/>
                <a:gd name="connsiteY249" fmla="*/ 2216443 h 4187188"/>
                <a:gd name="connsiteX250" fmla="*/ 2575223 w 4374744"/>
                <a:gd name="connsiteY250" fmla="*/ 2425099 h 4187188"/>
                <a:gd name="connsiteX251" fmla="*/ 679500 w 4374744"/>
                <a:gd name="connsiteY251" fmla="*/ 3940083 h 4187188"/>
                <a:gd name="connsiteX252" fmla="*/ 529455 w 4374744"/>
                <a:gd name="connsiteY252" fmla="*/ 4090597 h 4187188"/>
                <a:gd name="connsiteX253" fmla="*/ 379410 w 4374744"/>
                <a:gd name="connsiteY253" fmla="*/ 3941490 h 4187188"/>
                <a:gd name="connsiteX254" fmla="*/ 528517 w 4374744"/>
                <a:gd name="connsiteY254" fmla="*/ 3790976 h 4187188"/>
                <a:gd name="connsiteX255" fmla="*/ 679500 w 4374744"/>
                <a:gd name="connsiteY255" fmla="*/ 3940083 h 4187188"/>
                <a:gd name="connsiteX256" fmla="*/ 3060992 w 4374744"/>
                <a:gd name="connsiteY256" fmla="*/ 3941021 h 4187188"/>
                <a:gd name="connsiteX257" fmla="*/ 2910010 w 4374744"/>
                <a:gd name="connsiteY257" fmla="*/ 4090128 h 4187188"/>
                <a:gd name="connsiteX258" fmla="*/ 2760434 w 4374744"/>
                <a:gd name="connsiteY258" fmla="*/ 3940083 h 4187188"/>
                <a:gd name="connsiteX259" fmla="*/ 2910948 w 4374744"/>
                <a:gd name="connsiteY259" fmla="*/ 3790507 h 4187188"/>
                <a:gd name="connsiteX260" fmla="*/ 3060992 w 4374744"/>
                <a:gd name="connsiteY260" fmla="*/ 3941021 h 4187188"/>
                <a:gd name="connsiteX261" fmla="*/ 2842021 w 4374744"/>
                <a:gd name="connsiteY261" fmla="*/ 1755056 h 4187188"/>
                <a:gd name="connsiteX262" fmla="*/ 2708856 w 4374744"/>
                <a:gd name="connsiteY262" fmla="*/ 2096407 h 4187188"/>
                <a:gd name="connsiteX263" fmla="*/ 2661967 w 4374744"/>
                <a:gd name="connsiteY263" fmla="*/ 2110943 h 4187188"/>
                <a:gd name="connsiteX264" fmla="*/ 2658216 w 4374744"/>
                <a:gd name="connsiteY264" fmla="*/ 2098752 h 4187188"/>
                <a:gd name="connsiteX265" fmla="*/ 2658685 w 4374744"/>
                <a:gd name="connsiteY265" fmla="*/ 1727860 h 4187188"/>
                <a:gd name="connsiteX266" fmla="*/ 2669469 w 4374744"/>
                <a:gd name="connsiteY266" fmla="*/ 1715200 h 4187188"/>
                <a:gd name="connsiteX267" fmla="*/ 2849054 w 4374744"/>
                <a:gd name="connsiteY267" fmla="*/ 1715200 h 4187188"/>
                <a:gd name="connsiteX268" fmla="*/ 2856557 w 4374744"/>
                <a:gd name="connsiteY268" fmla="*/ 1718013 h 4187188"/>
                <a:gd name="connsiteX269" fmla="*/ 2842021 w 4374744"/>
                <a:gd name="connsiteY269" fmla="*/ 1755056 h 4187188"/>
                <a:gd name="connsiteX270" fmla="*/ 3046457 w 4374744"/>
                <a:gd name="connsiteY270" fmla="*/ 1231774 h 4187188"/>
                <a:gd name="connsiteX271" fmla="*/ 2898757 w 4374744"/>
                <a:gd name="connsiteY271" fmla="*/ 1612044 h 4187188"/>
                <a:gd name="connsiteX272" fmla="*/ 2866872 w 4374744"/>
                <a:gd name="connsiteY272" fmla="*/ 1634551 h 4187188"/>
                <a:gd name="connsiteX273" fmla="*/ 2678847 w 4374744"/>
                <a:gd name="connsiteY273" fmla="*/ 1634551 h 4187188"/>
                <a:gd name="connsiteX274" fmla="*/ 2658216 w 4374744"/>
                <a:gd name="connsiteY274" fmla="*/ 1614389 h 4187188"/>
                <a:gd name="connsiteX275" fmla="*/ 2658216 w 4374744"/>
                <a:gd name="connsiteY275" fmla="*/ 1210674 h 4187188"/>
                <a:gd name="connsiteX276" fmla="*/ 2678378 w 4374744"/>
                <a:gd name="connsiteY276" fmla="*/ 1190043 h 4187188"/>
                <a:gd name="connsiteX277" fmla="*/ 3009884 w 4374744"/>
                <a:gd name="connsiteY277" fmla="*/ 1183010 h 4187188"/>
                <a:gd name="connsiteX278" fmla="*/ 3066619 w 4374744"/>
                <a:gd name="connsiteY278" fmla="*/ 1179727 h 4187188"/>
                <a:gd name="connsiteX279" fmla="*/ 3046457 w 4374744"/>
                <a:gd name="connsiteY279" fmla="*/ 1231774 h 41871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</a:cxnLst>
              <a:rect l="l" t="t" r="r" b="b"/>
              <a:pathLst>
                <a:path w="4374744" h="4187188">
                  <a:moveTo>
                    <a:pt x="4372947" y="105969"/>
                  </a:moveTo>
                  <a:cubicBezTo>
                    <a:pt x="4360756" y="49233"/>
                    <a:pt x="4326996" y="15004"/>
                    <a:pt x="4269791" y="4220"/>
                  </a:cubicBezTo>
                  <a:cubicBezTo>
                    <a:pt x="4266509" y="3751"/>
                    <a:pt x="4263696" y="1407"/>
                    <a:pt x="4260413" y="0"/>
                  </a:cubicBezTo>
                  <a:cubicBezTo>
                    <a:pt x="4255724" y="0"/>
                    <a:pt x="4251505" y="0"/>
                    <a:pt x="4246816" y="0"/>
                  </a:cubicBezTo>
                  <a:cubicBezTo>
                    <a:pt x="4243533" y="1407"/>
                    <a:pt x="4240720" y="3282"/>
                    <a:pt x="4237438" y="3751"/>
                  </a:cubicBezTo>
                  <a:cubicBezTo>
                    <a:pt x="4159133" y="16880"/>
                    <a:pt x="4080360" y="29071"/>
                    <a:pt x="4002055" y="42669"/>
                  </a:cubicBezTo>
                  <a:cubicBezTo>
                    <a:pt x="3861388" y="66582"/>
                    <a:pt x="3721190" y="91902"/>
                    <a:pt x="3580523" y="114409"/>
                  </a:cubicBezTo>
                  <a:cubicBezTo>
                    <a:pt x="3519098" y="124256"/>
                    <a:pt x="3480649" y="155671"/>
                    <a:pt x="3459080" y="214283"/>
                  </a:cubicBezTo>
                  <a:cubicBezTo>
                    <a:pt x="3415474" y="331505"/>
                    <a:pt x="3368585" y="447790"/>
                    <a:pt x="3323102" y="564075"/>
                  </a:cubicBezTo>
                  <a:cubicBezTo>
                    <a:pt x="3269649" y="700991"/>
                    <a:pt x="3216195" y="837438"/>
                    <a:pt x="3163210" y="974354"/>
                  </a:cubicBezTo>
                  <a:cubicBezTo>
                    <a:pt x="3157584" y="988889"/>
                    <a:pt x="3150551" y="993578"/>
                    <a:pt x="3134608" y="994047"/>
                  </a:cubicBezTo>
                  <a:cubicBezTo>
                    <a:pt x="3064744" y="994985"/>
                    <a:pt x="2994410" y="997798"/>
                    <a:pt x="2924546" y="999674"/>
                  </a:cubicBezTo>
                  <a:cubicBezTo>
                    <a:pt x="2828892" y="1002018"/>
                    <a:pt x="2733239" y="1004363"/>
                    <a:pt x="2637585" y="1006707"/>
                  </a:cubicBezTo>
                  <a:cubicBezTo>
                    <a:pt x="2550840" y="1009051"/>
                    <a:pt x="2464564" y="1010927"/>
                    <a:pt x="2377820" y="1013271"/>
                  </a:cubicBezTo>
                  <a:cubicBezTo>
                    <a:pt x="2280759" y="1015616"/>
                    <a:pt x="2184168" y="1017960"/>
                    <a:pt x="2087108" y="1020305"/>
                  </a:cubicBezTo>
                  <a:cubicBezTo>
                    <a:pt x="2000363" y="1022649"/>
                    <a:pt x="1914087" y="1024525"/>
                    <a:pt x="1827343" y="1026869"/>
                  </a:cubicBezTo>
                  <a:cubicBezTo>
                    <a:pt x="1731220" y="1029214"/>
                    <a:pt x="1634629" y="1031558"/>
                    <a:pt x="1538507" y="1033903"/>
                  </a:cubicBezTo>
                  <a:cubicBezTo>
                    <a:pt x="1451762" y="1036247"/>
                    <a:pt x="1365486" y="1038123"/>
                    <a:pt x="1278741" y="1040467"/>
                  </a:cubicBezTo>
                  <a:cubicBezTo>
                    <a:pt x="1182619" y="1042811"/>
                    <a:pt x="1086028" y="1045156"/>
                    <a:pt x="989905" y="1047500"/>
                  </a:cubicBezTo>
                  <a:cubicBezTo>
                    <a:pt x="902692" y="1049845"/>
                    <a:pt x="815478" y="1051720"/>
                    <a:pt x="728264" y="1054065"/>
                  </a:cubicBezTo>
                  <a:cubicBezTo>
                    <a:pt x="632142" y="1056409"/>
                    <a:pt x="535551" y="1058754"/>
                    <a:pt x="439428" y="1061098"/>
                  </a:cubicBezTo>
                  <a:cubicBezTo>
                    <a:pt x="331115" y="1063443"/>
                    <a:pt x="222801" y="1064849"/>
                    <a:pt x="114487" y="1069069"/>
                  </a:cubicBezTo>
                  <a:cubicBezTo>
                    <a:pt x="48374" y="1072352"/>
                    <a:pt x="-2266" y="1125336"/>
                    <a:pt x="78" y="1193794"/>
                  </a:cubicBezTo>
                  <a:cubicBezTo>
                    <a:pt x="1954" y="1253343"/>
                    <a:pt x="12738" y="1312423"/>
                    <a:pt x="20240" y="1371503"/>
                  </a:cubicBezTo>
                  <a:cubicBezTo>
                    <a:pt x="27743" y="1433866"/>
                    <a:pt x="35714" y="1496697"/>
                    <a:pt x="43216" y="1559059"/>
                  </a:cubicBezTo>
                  <a:cubicBezTo>
                    <a:pt x="49312" y="1609700"/>
                    <a:pt x="55407" y="1660809"/>
                    <a:pt x="61503" y="1711449"/>
                  </a:cubicBezTo>
                  <a:cubicBezTo>
                    <a:pt x="69005" y="1773342"/>
                    <a:pt x="76976" y="1835236"/>
                    <a:pt x="84478" y="1897598"/>
                  </a:cubicBezTo>
                  <a:cubicBezTo>
                    <a:pt x="90574" y="1948238"/>
                    <a:pt x="96201" y="1999347"/>
                    <a:pt x="102296" y="2049987"/>
                  </a:cubicBezTo>
                  <a:cubicBezTo>
                    <a:pt x="109798" y="2111881"/>
                    <a:pt x="117770" y="2173774"/>
                    <a:pt x="125272" y="2236137"/>
                  </a:cubicBezTo>
                  <a:cubicBezTo>
                    <a:pt x="131367" y="2287246"/>
                    <a:pt x="136994" y="2338824"/>
                    <a:pt x="143090" y="2390402"/>
                  </a:cubicBezTo>
                  <a:cubicBezTo>
                    <a:pt x="150592" y="2453702"/>
                    <a:pt x="159970" y="2516533"/>
                    <a:pt x="166065" y="2579833"/>
                  </a:cubicBezTo>
                  <a:cubicBezTo>
                    <a:pt x="172161" y="2640789"/>
                    <a:pt x="208734" y="2685802"/>
                    <a:pt x="269221" y="2696587"/>
                  </a:cubicBezTo>
                  <a:cubicBezTo>
                    <a:pt x="301106" y="2702213"/>
                    <a:pt x="333459" y="2703151"/>
                    <a:pt x="365812" y="2705965"/>
                  </a:cubicBezTo>
                  <a:cubicBezTo>
                    <a:pt x="415515" y="2710185"/>
                    <a:pt x="465686" y="2713467"/>
                    <a:pt x="515388" y="2717218"/>
                  </a:cubicBezTo>
                  <a:cubicBezTo>
                    <a:pt x="581033" y="2722376"/>
                    <a:pt x="646678" y="2728002"/>
                    <a:pt x="712791" y="2733160"/>
                  </a:cubicBezTo>
                  <a:cubicBezTo>
                    <a:pt x="761556" y="2736911"/>
                    <a:pt x="810320" y="2740662"/>
                    <a:pt x="859085" y="2744414"/>
                  </a:cubicBezTo>
                  <a:cubicBezTo>
                    <a:pt x="925198" y="2749571"/>
                    <a:pt x="991781" y="2755198"/>
                    <a:pt x="1057894" y="2760825"/>
                  </a:cubicBezTo>
                  <a:cubicBezTo>
                    <a:pt x="1106190" y="2764576"/>
                    <a:pt x="1154486" y="2767858"/>
                    <a:pt x="1202312" y="2772078"/>
                  </a:cubicBezTo>
                  <a:cubicBezTo>
                    <a:pt x="1269364" y="2777236"/>
                    <a:pt x="1335946" y="2782863"/>
                    <a:pt x="1402997" y="2788489"/>
                  </a:cubicBezTo>
                  <a:cubicBezTo>
                    <a:pt x="1451293" y="2792240"/>
                    <a:pt x="1499589" y="2795991"/>
                    <a:pt x="1547415" y="2799743"/>
                  </a:cubicBezTo>
                  <a:cubicBezTo>
                    <a:pt x="1598993" y="2803963"/>
                    <a:pt x="1650571" y="2808182"/>
                    <a:pt x="1702149" y="2812403"/>
                  </a:cubicBezTo>
                  <a:cubicBezTo>
                    <a:pt x="1751383" y="2816154"/>
                    <a:pt x="1800616" y="2819905"/>
                    <a:pt x="1850318" y="2824125"/>
                  </a:cubicBezTo>
                  <a:cubicBezTo>
                    <a:pt x="1913619" y="2829283"/>
                    <a:pt x="1977388" y="2834909"/>
                    <a:pt x="2040688" y="2840067"/>
                  </a:cubicBezTo>
                  <a:cubicBezTo>
                    <a:pt x="2091328" y="2844287"/>
                    <a:pt x="2141499" y="2847569"/>
                    <a:pt x="2192139" y="2851320"/>
                  </a:cubicBezTo>
                  <a:cubicBezTo>
                    <a:pt x="2260597" y="2856478"/>
                    <a:pt x="2329524" y="2861167"/>
                    <a:pt x="2397982" y="2868200"/>
                  </a:cubicBezTo>
                  <a:cubicBezTo>
                    <a:pt x="2418613" y="2870076"/>
                    <a:pt x="2439713" y="2867263"/>
                    <a:pt x="2459407" y="2882736"/>
                  </a:cubicBezTo>
                  <a:cubicBezTo>
                    <a:pt x="2599605" y="2993863"/>
                    <a:pt x="2740741" y="3104052"/>
                    <a:pt x="2881408" y="3214241"/>
                  </a:cubicBezTo>
                  <a:cubicBezTo>
                    <a:pt x="2925014" y="3248470"/>
                    <a:pt x="2955492" y="3290670"/>
                    <a:pt x="2966746" y="3345999"/>
                  </a:cubicBezTo>
                  <a:cubicBezTo>
                    <a:pt x="2979406" y="3407893"/>
                    <a:pt x="2948459" y="3459471"/>
                    <a:pt x="2887034" y="3471193"/>
                  </a:cubicBezTo>
                  <a:cubicBezTo>
                    <a:pt x="2853274" y="3477757"/>
                    <a:pt x="2818107" y="3477757"/>
                    <a:pt x="2783410" y="3477757"/>
                  </a:cubicBezTo>
                  <a:cubicBezTo>
                    <a:pt x="2399858" y="3479164"/>
                    <a:pt x="2015837" y="3480571"/>
                    <a:pt x="1632285" y="3481509"/>
                  </a:cubicBezTo>
                  <a:cubicBezTo>
                    <a:pt x="1277804" y="3482446"/>
                    <a:pt x="922854" y="3483384"/>
                    <a:pt x="568373" y="3484322"/>
                  </a:cubicBezTo>
                  <a:cubicBezTo>
                    <a:pt x="449744" y="3484791"/>
                    <a:pt x="331115" y="3485260"/>
                    <a:pt x="212485" y="3485729"/>
                  </a:cubicBezTo>
                  <a:cubicBezTo>
                    <a:pt x="198888" y="3485729"/>
                    <a:pt x="184821" y="3486198"/>
                    <a:pt x="172161" y="3489949"/>
                  </a:cubicBezTo>
                  <a:cubicBezTo>
                    <a:pt x="118239" y="3504015"/>
                    <a:pt x="77914" y="3560282"/>
                    <a:pt x="83541" y="3612798"/>
                  </a:cubicBezTo>
                  <a:cubicBezTo>
                    <a:pt x="90105" y="3676567"/>
                    <a:pt x="134650" y="3724394"/>
                    <a:pt x="194668" y="3726269"/>
                  </a:cubicBezTo>
                  <a:cubicBezTo>
                    <a:pt x="254686" y="3728614"/>
                    <a:pt x="314235" y="3726738"/>
                    <a:pt x="374252" y="3727207"/>
                  </a:cubicBezTo>
                  <a:cubicBezTo>
                    <a:pt x="380348" y="3727207"/>
                    <a:pt x="386913" y="3728145"/>
                    <a:pt x="393008" y="3728614"/>
                  </a:cubicBezTo>
                  <a:cubicBezTo>
                    <a:pt x="333459" y="3775034"/>
                    <a:pt x="294541" y="3831301"/>
                    <a:pt x="283288" y="3905385"/>
                  </a:cubicBezTo>
                  <a:cubicBezTo>
                    <a:pt x="272034" y="3980408"/>
                    <a:pt x="292197" y="4046990"/>
                    <a:pt x="340961" y="4103726"/>
                  </a:cubicBezTo>
                  <a:cubicBezTo>
                    <a:pt x="425361" y="4201255"/>
                    <a:pt x="568373" y="4218604"/>
                    <a:pt x="670122" y="4146395"/>
                  </a:cubicBezTo>
                  <a:cubicBezTo>
                    <a:pt x="722638" y="4108884"/>
                    <a:pt x="759211" y="4059181"/>
                    <a:pt x="771402" y="3995412"/>
                  </a:cubicBezTo>
                  <a:cubicBezTo>
                    <a:pt x="793440" y="3884285"/>
                    <a:pt x="752647" y="3796603"/>
                    <a:pt x="661682" y="3730020"/>
                  </a:cubicBezTo>
                  <a:cubicBezTo>
                    <a:pt x="662620" y="3729083"/>
                    <a:pt x="663558" y="3728145"/>
                    <a:pt x="664964" y="3727207"/>
                  </a:cubicBezTo>
                  <a:cubicBezTo>
                    <a:pt x="1371582" y="3725332"/>
                    <a:pt x="2078668" y="3722987"/>
                    <a:pt x="2785285" y="3721111"/>
                  </a:cubicBezTo>
                  <a:cubicBezTo>
                    <a:pt x="2786223" y="3722518"/>
                    <a:pt x="2786692" y="3724394"/>
                    <a:pt x="2787630" y="3725800"/>
                  </a:cubicBezTo>
                  <a:cubicBezTo>
                    <a:pt x="2713545" y="3772689"/>
                    <a:pt x="2668063" y="3838803"/>
                    <a:pt x="2662436" y="3926485"/>
                  </a:cubicBezTo>
                  <a:cubicBezTo>
                    <a:pt x="2656809" y="4014636"/>
                    <a:pt x="2691976" y="4087314"/>
                    <a:pt x="2762309" y="4141706"/>
                  </a:cubicBezTo>
                  <a:cubicBezTo>
                    <a:pt x="2873906" y="4227513"/>
                    <a:pt x="3037548" y="4198911"/>
                    <a:pt x="3117259" y="4080750"/>
                  </a:cubicBezTo>
                  <a:cubicBezTo>
                    <a:pt x="3157115" y="4021670"/>
                    <a:pt x="3169306" y="3956494"/>
                    <a:pt x="3153364" y="3888505"/>
                  </a:cubicBezTo>
                  <a:cubicBezTo>
                    <a:pt x="3129919" y="3788163"/>
                    <a:pt x="3063806" y="3726738"/>
                    <a:pt x="2962526" y="3697667"/>
                  </a:cubicBezTo>
                  <a:cubicBezTo>
                    <a:pt x="2969559" y="3693447"/>
                    <a:pt x="2972841" y="3691102"/>
                    <a:pt x="2976592" y="3689696"/>
                  </a:cubicBezTo>
                  <a:cubicBezTo>
                    <a:pt x="3049739" y="3661094"/>
                    <a:pt x="3109288" y="3614205"/>
                    <a:pt x="3152426" y="3549029"/>
                  </a:cubicBezTo>
                  <a:cubicBezTo>
                    <a:pt x="3173057" y="3518082"/>
                    <a:pt x="3194157" y="3484791"/>
                    <a:pt x="3204004" y="3449624"/>
                  </a:cubicBezTo>
                  <a:cubicBezTo>
                    <a:pt x="3222760" y="3379760"/>
                    <a:pt x="3215257" y="3308957"/>
                    <a:pt x="3190875" y="3240030"/>
                  </a:cubicBezTo>
                  <a:cubicBezTo>
                    <a:pt x="3156646" y="3142501"/>
                    <a:pt x="3090532" y="3069354"/>
                    <a:pt x="3010352" y="3006992"/>
                  </a:cubicBezTo>
                  <a:cubicBezTo>
                    <a:pt x="2918919" y="2935252"/>
                    <a:pt x="2827485" y="2863511"/>
                    <a:pt x="2735583" y="2792240"/>
                  </a:cubicBezTo>
                  <a:cubicBezTo>
                    <a:pt x="2722454" y="2782394"/>
                    <a:pt x="2721985" y="2773954"/>
                    <a:pt x="2727612" y="2759418"/>
                  </a:cubicBezTo>
                  <a:cubicBezTo>
                    <a:pt x="2789036" y="2603747"/>
                    <a:pt x="2849992" y="2448075"/>
                    <a:pt x="2910479" y="2292403"/>
                  </a:cubicBezTo>
                  <a:cubicBezTo>
                    <a:pt x="3099910" y="1807102"/>
                    <a:pt x="3289811" y="1321801"/>
                    <a:pt x="3479242" y="836500"/>
                  </a:cubicBezTo>
                  <a:cubicBezTo>
                    <a:pt x="3540198" y="677546"/>
                    <a:pt x="3601154" y="520937"/>
                    <a:pt x="3662110" y="363859"/>
                  </a:cubicBezTo>
                  <a:cubicBezTo>
                    <a:pt x="3666798" y="352136"/>
                    <a:pt x="3672425" y="346041"/>
                    <a:pt x="3686023" y="344165"/>
                  </a:cubicBezTo>
                  <a:cubicBezTo>
                    <a:pt x="3747916" y="334788"/>
                    <a:pt x="3809341" y="324003"/>
                    <a:pt x="3870766" y="313219"/>
                  </a:cubicBezTo>
                  <a:cubicBezTo>
                    <a:pt x="4002993" y="290712"/>
                    <a:pt x="4134751" y="267736"/>
                    <a:pt x="4266978" y="245698"/>
                  </a:cubicBezTo>
                  <a:cubicBezTo>
                    <a:pt x="4318556" y="237258"/>
                    <a:pt x="4360756" y="198809"/>
                    <a:pt x="4371540" y="148169"/>
                  </a:cubicBezTo>
                  <a:cubicBezTo>
                    <a:pt x="4372947" y="142074"/>
                    <a:pt x="4374823" y="136447"/>
                    <a:pt x="4376698" y="130351"/>
                  </a:cubicBezTo>
                  <a:cubicBezTo>
                    <a:pt x="4376698" y="124725"/>
                    <a:pt x="4376698" y="119098"/>
                    <a:pt x="4376698" y="113471"/>
                  </a:cubicBezTo>
                  <a:cubicBezTo>
                    <a:pt x="4375760" y="111127"/>
                    <a:pt x="4373416" y="108782"/>
                    <a:pt x="4372947" y="105969"/>
                  </a:cubicBezTo>
                  <a:close/>
                  <a:moveTo>
                    <a:pt x="626046" y="1260377"/>
                  </a:moveTo>
                  <a:cubicBezTo>
                    <a:pt x="626046" y="1245841"/>
                    <a:pt x="630266" y="1240683"/>
                    <a:pt x="645740" y="1240683"/>
                  </a:cubicBezTo>
                  <a:cubicBezTo>
                    <a:pt x="749833" y="1238808"/>
                    <a:pt x="853927" y="1236463"/>
                    <a:pt x="958489" y="1234119"/>
                  </a:cubicBezTo>
                  <a:cubicBezTo>
                    <a:pt x="985216" y="1233650"/>
                    <a:pt x="1011943" y="1232243"/>
                    <a:pt x="1038670" y="1230836"/>
                  </a:cubicBezTo>
                  <a:cubicBezTo>
                    <a:pt x="1048516" y="1230367"/>
                    <a:pt x="1052736" y="1234119"/>
                    <a:pt x="1052736" y="1244434"/>
                  </a:cubicBezTo>
                  <a:cubicBezTo>
                    <a:pt x="1052736" y="1369159"/>
                    <a:pt x="1052268" y="1493884"/>
                    <a:pt x="1052736" y="1618608"/>
                  </a:cubicBezTo>
                  <a:cubicBezTo>
                    <a:pt x="1052736" y="1633144"/>
                    <a:pt x="1044296" y="1633613"/>
                    <a:pt x="1033981" y="1633613"/>
                  </a:cubicBezTo>
                  <a:cubicBezTo>
                    <a:pt x="968805" y="1633613"/>
                    <a:pt x="904098" y="1633613"/>
                    <a:pt x="838923" y="1633613"/>
                  </a:cubicBezTo>
                  <a:cubicBezTo>
                    <a:pt x="774685" y="1633613"/>
                    <a:pt x="709978" y="1633144"/>
                    <a:pt x="645740" y="1634082"/>
                  </a:cubicBezTo>
                  <a:cubicBezTo>
                    <a:pt x="630735" y="1634082"/>
                    <a:pt x="626046" y="1629393"/>
                    <a:pt x="626046" y="1614389"/>
                  </a:cubicBezTo>
                  <a:cubicBezTo>
                    <a:pt x="626515" y="1496697"/>
                    <a:pt x="626515" y="1378537"/>
                    <a:pt x="626046" y="1260377"/>
                  </a:cubicBezTo>
                  <a:close/>
                  <a:moveTo>
                    <a:pt x="287039" y="2094532"/>
                  </a:moveTo>
                  <a:cubicBezTo>
                    <a:pt x="274848" y="1991845"/>
                    <a:pt x="262188" y="1889158"/>
                    <a:pt x="249997" y="1786940"/>
                  </a:cubicBezTo>
                  <a:cubicBezTo>
                    <a:pt x="247183" y="1763964"/>
                    <a:pt x="245308" y="1740989"/>
                    <a:pt x="242494" y="1716606"/>
                  </a:cubicBezTo>
                  <a:cubicBezTo>
                    <a:pt x="250934" y="1715669"/>
                    <a:pt x="257499" y="1714731"/>
                    <a:pt x="264532" y="1714731"/>
                  </a:cubicBezTo>
                  <a:cubicBezTo>
                    <a:pt x="350808" y="1714731"/>
                    <a:pt x="436615" y="1714731"/>
                    <a:pt x="522891" y="1714731"/>
                  </a:cubicBezTo>
                  <a:cubicBezTo>
                    <a:pt x="544928" y="1714731"/>
                    <a:pt x="545397" y="1715669"/>
                    <a:pt x="545397" y="1738175"/>
                  </a:cubicBezTo>
                  <a:cubicBezTo>
                    <a:pt x="545397" y="1855398"/>
                    <a:pt x="545397" y="1973089"/>
                    <a:pt x="545397" y="2090312"/>
                  </a:cubicBezTo>
                  <a:cubicBezTo>
                    <a:pt x="545397" y="2112819"/>
                    <a:pt x="545397" y="2112819"/>
                    <a:pt x="522422" y="2112819"/>
                  </a:cubicBezTo>
                  <a:cubicBezTo>
                    <a:pt x="450682" y="2112819"/>
                    <a:pt x="378941" y="2112350"/>
                    <a:pt x="307201" y="2113288"/>
                  </a:cubicBezTo>
                  <a:cubicBezTo>
                    <a:pt x="292666" y="2113288"/>
                    <a:pt x="288446" y="2107192"/>
                    <a:pt x="287039" y="2094532"/>
                  </a:cubicBezTo>
                  <a:close/>
                  <a:moveTo>
                    <a:pt x="545397" y="2465424"/>
                  </a:moveTo>
                  <a:cubicBezTo>
                    <a:pt x="545397" y="2479491"/>
                    <a:pt x="540240" y="2482773"/>
                    <a:pt x="526642" y="2481366"/>
                  </a:cubicBezTo>
                  <a:cubicBezTo>
                    <a:pt x="473657" y="2476677"/>
                    <a:pt x="420204" y="2472457"/>
                    <a:pt x="367219" y="2468237"/>
                  </a:cubicBezTo>
                  <a:cubicBezTo>
                    <a:pt x="366281" y="2468237"/>
                    <a:pt x="364875" y="2468237"/>
                    <a:pt x="363937" y="2468237"/>
                  </a:cubicBezTo>
                  <a:cubicBezTo>
                    <a:pt x="333459" y="2466831"/>
                    <a:pt x="332052" y="2464955"/>
                    <a:pt x="328301" y="2434477"/>
                  </a:cubicBezTo>
                  <a:cubicBezTo>
                    <a:pt x="319392" y="2359455"/>
                    <a:pt x="310483" y="2284432"/>
                    <a:pt x="301575" y="2209879"/>
                  </a:cubicBezTo>
                  <a:cubicBezTo>
                    <a:pt x="301106" y="2206128"/>
                    <a:pt x="301575" y="2201908"/>
                    <a:pt x="301575" y="2195812"/>
                  </a:cubicBezTo>
                  <a:cubicBezTo>
                    <a:pt x="330646" y="2195812"/>
                    <a:pt x="357372" y="2195812"/>
                    <a:pt x="384099" y="2195812"/>
                  </a:cubicBezTo>
                  <a:cubicBezTo>
                    <a:pt x="431926" y="2195812"/>
                    <a:pt x="479753" y="2196281"/>
                    <a:pt x="527580" y="2195343"/>
                  </a:cubicBezTo>
                  <a:cubicBezTo>
                    <a:pt x="540708" y="2195343"/>
                    <a:pt x="545866" y="2199094"/>
                    <a:pt x="545866" y="2212692"/>
                  </a:cubicBezTo>
                  <a:cubicBezTo>
                    <a:pt x="545397" y="2297092"/>
                    <a:pt x="545397" y="2381024"/>
                    <a:pt x="545397" y="2465424"/>
                  </a:cubicBezTo>
                  <a:close/>
                  <a:moveTo>
                    <a:pt x="545397" y="1439961"/>
                  </a:moveTo>
                  <a:cubicBezTo>
                    <a:pt x="545397" y="1497635"/>
                    <a:pt x="544928" y="1555308"/>
                    <a:pt x="545866" y="1612513"/>
                  </a:cubicBezTo>
                  <a:cubicBezTo>
                    <a:pt x="545866" y="1628455"/>
                    <a:pt x="541177" y="1634082"/>
                    <a:pt x="524297" y="1634082"/>
                  </a:cubicBezTo>
                  <a:cubicBezTo>
                    <a:pt x="433802" y="1633144"/>
                    <a:pt x="342837" y="1633144"/>
                    <a:pt x="252341" y="1634082"/>
                  </a:cubicBezTo>
                  <a:cubicBezTo>
                    <a:pt x="234523" y="1634082"/>
                    <a:pt x="230303" y="1627048"/>
                    <a:pt x="228428" y="1611575"/>
                  </a:cubicBezTo>
                  <a:cubicBezTo>
                    <a:pt x="221394" y="1547806"/>
                    <a:pt x="212954" y="1484037"/>
                    <a:pt x="205452" y="1420737"/>
                  </a:cubicBezTo>
                  <a:cubicBezTo>
                    <a:pt x="199356" y="1371503"/>
                    <a:pt x="193261" y="1322739"/>
                    <a:pt x="188103" y="1273505"/>
                  </a:cubicBezTo>
                  <a:cubicBezTo>
                    <a:pt x="185759" y="1251936"/>
                    <a:pt x="186228" y="1251936"/>
                    <a:pt x="208265" y="1251468"/>
                  </a:cubicBezTo>
                  <a:cubicBezTo>
                    <a:pt x="313766" y="1249123"/>
                    <a:pt x="418797" y="1247248"/>
                    <a:pt x="524297" y="1243965"/>
                  </a:cubicBezTo>
                  <a:cubicBezTo>
                    <a:pt x="541177" y="1243496"/>
                    <a:pt x="545866" y="1249123"/>
                    <a:pt x="545397" y="1265065"/>
                  </a:cubicBezTo>
                  <a:cubicBezTo>
                    <a:pt x="544928" y="1323677"/>
                    <a:pt x="545397" y="1381819"/>
                    <a:pt x="545397" y="1439961"/>
                  </a:cubicBezTo>
                  <a:close/>
                  <a:moveTo>
                    <a:pt x="1052736" y="2504811"/>
                  </a:moveTo>
                  <a:cubicBezTo>
                    <a:pt x="1052736" y="2519815"/>
                    <a:pt x="1048047" y="2522160"/>
                    <a:pt x="1033512" y="2520753"/>
                  </a:cubicBezTo>
                  <a:cubicBezTo>
                    <a:pt x="983341" y="2516064"/>
                    <a:pt x="932701" y="2513251"/>
                    <a:pt x="882060" y="2509499"/>
                  </a:cubicBezTo>
                  <a:cubicBezTo>
                    <a:pt x="817822" y="2504342"/>
                    <a:pt x="754053" y="2498715"/>
                    <a:pt x="690284" y="2493088"/>
                  </a:cubicBezTo>
                  <a:cubicBezTo>
                    <a:pt x="675749" y="2491682"/>
                    <a:pt x="660744" y="2488868"/>
                    <a:pt x="646209" y="2489806"/>
                  </a:cubicBezTo>
                  <a:cubicBezTo>
                    <a:pt x="627922" y="2490744"/>
                    <a:pt x="626046" y="2481835"/>
                    <a:pt x="626046" y="2466831"/>
                  </a:cubicBezTo>
                  <a:cubicBezTo>
                    <a:pt x="626515" y="2390870"/>
                    <a:pt x="626046" y="2315379"/>
                    <a:pt x="626046" y="2239419"/>
                  </a:cubicBezTo>
                  <a:cubicBezTo>
                    <a:pt x="626046" y="2230510"/>
                    <a:pt x="626515" y="2221132"/>
                    <a:pt x="626046" y="2212223"/>
                  </a:cubicBezTo>
                  <a:cubicBezTo>
                    <a:pt x="625578" y="2200032"/>
                    <a:pt x="630266" y="2195343"/>
                    <a:pt x="642927" y="2195343"/>
                  </a:cubicBezTo>
                  <a:cubicBezTo>
                    <a:pt x="708571" y="2195812"/>
                    <a:pt x="774216" y="2195812"/>
                    <a:pt x="839391" y="2195812"/>
                  </a:cubicBezTo>
                  <a:cubicBezTo>
                    <a:pt x="904567" y="2195812"/>
                    <a:pt x="969274" y="2196281"/>
                    <a:pt x="1034450" y="2195343"/>
                  </a:cubicBezTo>
                  <a:cubicBezTo>
                    <a:pt x="1047579" y="2195343"/>
                    <a:pt x="1052268" y="2198625"/>
                    <a:pt x="1052268" y="2212223"/>
                  </a:cubicBezTo>
                  <a:cubicBezTo>
                    <a:pt x="1052268" y="2309752"/>
                    <a:pt x="1052268" y="2407282"/>
                    <a:pt x="1052736" y="2504811"/>
                  </a:cubicBezTo>
                  <a:close/>
                  <a:moveTo>
                    <a:pt x="1052736" y="2095470"/>
                  </a:moveTo>
                  <a:cubicBezTo>
                    <a:pt x="1052736" y="2109068"/>
                    <a:pt x="1048516" y="2113288"/>
                    <a:pt x="1035387" y="2112819"/>
                  </a:cubicBezTo>
                  <a:cubicBezTo>
                    <a:pt x="970212" y="2112350"/>
                    <a:pt x="905505" y="2112350"/>
                    <a:pt x="840329" y="2112350"/>
                  </a:cubicBezTo>
                  <a:cubicBezTo>
                    <a:pt x="776091" y="2112350"/>
                    <a:pt x="711384" y="2111881"/>
                    <a:pt x="647147" y="2112819"/>
                  </a:cubicBezTo>
                  <a:cubicBezTo>
                    <a:pt x="632142" y="2112819"/>
                    <a:pt x="626046" y="2109068"/>
                    <a:pt x="626046" y="2093125"/>
                  </a:cubicBezTo>
                  <a:cubicBezTo>
                    <a:pt x="626515" y="1973558"/>
                    <a:pt x="626515" y="1853522"/>
                    <a:pt x="626046" y="1733955"/>
                  </a:cubicBezTo>
                  <a:cubicBezTo>
                    <a:pt x="626046" y="1718951"/>
                    <a:pt x="631204" y="1714262"/>
                    <a:pt x="645740" y="1714262"/>
                  </a:cubicBezTo>
                  <a:cubicBezTo>
                    <a:pt x="775153" y="1714731"/>
                    <a:pt x="904567" y="1714731"/>
                    <a:pt x="1033981" y="1714262"/>
                  </a:cubicBezTo>
                  <a:cubicBezTo>
                    <a:pt x="1047579" y="1714262"/>
                    <a:pt x="1052736" y="1718013"/>
                    <a:pt x="1052736" y="1733018"/>
                  </a:cubicBezTo>
                  <a:cubicBezTo>
                    <a:pt x="1052268" y="1853991"/>
                    <a:pt x="1052268" y="1974965"/>
                    <a:pt x="1052736" y="2095470"/>
                  </a:cubicBezTo>
                  <a:close/>
                  <a:moveTo>
                    <a:pt x="1135261" y="1246779"/>
                  </a:moveTo>
                  <a:cubicBezTo>
                    <a:pt x="1135261" y="1231305"/>
                    <a:pt x="1140419" y="1227554"/>
                    <a:pt x="1154954" y="1227554"/>
                  </a:cubicBezTo>
                  <a:cubicBezTo>
                    <a:pt x="1224350" y="1227085"/>
                    <a:pt x="1294215" y="1225679"/>
                    <a:pt x="1363610" y="1223803"/>
                  </a:cubicBezTo>
                  <a:cubicBezTo>
                    <a:pt x="1419877" y="1222396"/>
                    <a:pt x="1476144" y="1220052"/>
                    <a:pt x="1532880" y="1217708"/>
                  </a:cubicBezTo>
                  <a:cubicBezTo>
                    <a:pt x="1559607" y="1216770"/>
                    <a:pt x="1559607" y="1216770"/>
                    <a:pt x="1559607" y="1242559"/>
                  </a:cubicBezTo>
                  <a:cubicBezTo>
                    <a:pt x="1559607" y="1366346"/>
                    <a:pt x="1559138" y="1490133"/>
                    <a:pt x="1560076" y="1613920"/>
                  </a:cubicBezTo>
                  <a:cubicBezTo>
                    <a:pt x="1560076" y="1629862"/>
                    <a:pt x="1555387" y="1634551"/>
                    <a:pt x="1539913" y="1634082"/>
                  </a:cubicBezTo>
                  <a:cubicBezTo>
                    <a:pt x="1476144" y="1633144"/>
                    <a:pt x="1412375" y="1633613"/>
                    <a:pt x="1348137" y="1633613"/>
                  </a:cubicBezTo>
                  <a:cubicBezTo>
                    <a:pt x="1283899" y="1633613"/>
                    <a:pt x="1219192" y="1633144"/>
                    <a:pt x="1154954" y="1634082"/>
                  </a:cubicBezTo>
                  <a:cubicBezTo>
                    <a:pt x="1139950" y="1634082"/>
                    <a:pt x="1135730" y="1629393"/>
                    <a:pt x="1135730" y="1614389"/>
                  </a:cubicBezTo>
                  <a:cubicBezTo>
                    <a:pt x="1135730" y="1492008"/>
                    <a:pt x="1135730" y="1369159"/>
                    <a:pt x="1135261" y="1246779"/>
                  </a:cubicBezTo>
                  <a:close/>
                  <a:moveTo>
                    <a:pt x="1558200" y="2562015"/>
                  </a:moveTo>
                  <a:cubicBezTo>
                    <a:pt x="1529598" y="2560140"/>
                    <a:pt x="1501933" y="2558733"/>
                    <a:pt x="1474269" y="2556858"/>
                  </a:cubicBezTo>
                  <a:cubicBezTo>
                    <a:pt x="1438633" y="2554044"/>
                    <a:pt x="1402997" y="2550762"/>
                    <a:pt x="1367362" y="2547949"/>
                  </a:cubicBezTo>
                  <a:cubicBezTo>
                    <a:pt x="1293746" y="2541853"/>
                    <a:pt x="1220130" y="2536226"/>
                    <a:pt x="1146514" y="2530600"/>
                  </a:cubicBezTo>
                  <a:cubicBezTo>
                    <a:pt x="1135730" y="2529662"/>
                    <a:pt x="1135261" y="2523566"/>
                    <a:pt x="1135261" y="2515595"/>
                  </a:cubicBezTo>
                  <a:cubicBezTo>
                    <a:pt x="1135261" y="2479022"/>
                    <a:pt x="1135261" y="2442448"/>
                    <a:pt x="1135261" y="2406344"/>
                  </a:cubicBezTo>
                  <a:cubicBezTo>
                    <a:pt x="1135261" y="2342106"/>
                    <a:pt x="1135261" y="2277399"/>
                    <a:pt x="1135261" y="2213161"/>
                  </a:cubicBezTo>
                  <a:cubicBezTo>
                    <a:pt x="1135261" y="2203314"/>
                    <a:pt x="1135261" y="2195812"/>
                    <a:pt x="1149328" y="2195812"/>
                  </a:cubicBezTo>
                  <a:cubicBezTo>
                    <a:pt x="1282493" y="2196281"/>
                    <a:pt x="1416126" y="2196281"/>
                    <a:pt x="1549291" y="2196281"/>
                  </a:cubicBezTo>
                  <a:cubicBezTo>
                    <a:pt x="1551635" y="2196281"/>
                    <a:pt x="1553980" y="2196750"/>
                    <a:pt x="1558200" y="2197219"/>
                  </a:cubicBezTo>
                  <a:cubicBezTo>
                    <a:pt x="1558200" y="2318661"/>
                    <a:pt x="1558200" y="2439166"/>
                    <a:pt x="1558200" y="2562015"/>
                  </a:cubicBezTo>
                  <a:close/>
                  <a:moveTo>
                    <a:pt x="1540382" y="2113288"/>
                  </a:moveTo>
                  <a:cubicBezTo>
                    <a:pt x="1411437" y="2112819"/>
                    <a:pt x="1282493" y="2112819"/>
                    <a:pt x="1154017" y="2113288"/>
                  </a:cubicBezTo>
                  <a:cubicBezTo>
                    <a:pt x="1139950" y="2113288"/>
                    <a:pt x="1135261" y="2110005"/>
                    <a:pt x="1135261" y="2095470"/>
                  </a:cubicBezTo>
                  <a:cubicBezTo>
                    <a:pt x="1135730" y="1974496"/>
                    <a:pt x="1135730" y="1853522"/>
                    <a:pt x="1135261" y="1733018"/>
                  </a:cubicBezTo>
                  <a:cubicBezTo>
                    <a:pt x="1135261" y="1719420"/>
                    <a:pt x="1139950" y="1715200"/>
                    <a:pt x="1152610" y="1715200"/>
                  </a:cubicBezTo>
                  <a:cubicBezTo>
                    <a:pt x="1282493" y="1715200"/>
                    <a:pt x="1412844" y="1715200"/>
                    <a:pt x="1542727" y="1715200"/>
                  </a:cubicBezTo>
                  <a:cubicBezTo>
                    <a:pt x="1547884" y="1715200"/>
                    <a:pt x="1552573" y="1716606"/>
                    <a:pt x="1559138" y="1717544"/>
                  </a:cubicBezTo>
                  <a:cubicBezTo>
                    <a:pt x="1559138" y="1724109"/>
                    <a:pt x="1559138" y="1729735"/>
                    <a:pt x="1559138" y="1735362"/>
                  </a:cubicBezTo>
                  <a:cubicBezTo>
                    <a:pt x="1559138" y="1854929"/>
                    <a:pt x="1558669" y="1974965"/>
                    <a:pt x="1559607" y="2094532"/>
                  </a:cubicBezTo>
                  <a:cubicBezTo>
                    <a:pt x="1559607" y="2109068"/>
                    <a:pt x="1555387" y="2113288"/>
                    <a:pt x="1540382" y="2113288"/>
                  </a:cubicBezTo>
                  <a:close/>
                  <a:moveTo>
                    <a:pt x="1641662" y="1733487"/>
                  </a:moveTo>
                  <a:cubicBezTo>
                    <a:pt x="1641662" y="1718951"/>
                    <a:pt x="1646820" y="1714731"/>
                    <a:pt x="1660418" y="1714731"/>
                  </a:cubicBezTo>
                  <a:cubicBezTo>
                    <a:pt x="1790300" y="1715200"/>
                    <a:pt x="1920652" y="1715200"/>
                    <a:pt x="2050534" y="1714731"/>
                  </a:cubicBezTo>
                  <a:cubicBezTo>
                    <a:pt x="2064601" y="1714731"/>
                    <a:pt x="2068821" y="1720358"/>
                    <a:pt x="2068821" y="1733955"/>
                  </a:cubicBezTo>
                  <a:cubicBezTo>
                    <a:pt x="2068352" y="1854460"/>
                    <a:pt x="2068352" y="1974496"/>
                    <a:pt x="2068821" y="2095001"/>
                  </a:cubicBezTo>
                  <a:cubicBezTo>
                    <a:pt x="2068821" y="2109536"/>
                    <a:pt x="2064132" y="2113288"/>
                    <a:pt x="2050066" y="2113288"/>
                  </a:cubicBezTo>
                  <a:cubicBezTo>
                    <a:pt x="1984890" y="2112819"/>
                    <a:pt x="1920183" y="2112819"/>
                    <a:pt x="1855007" y="2112819"/>
                  </a:cubicBezTo>
                  <a:cubicBezTo>
                    <a:pt x="1790769" y="2112819"/>
                    <a:pt x="1726063" y="2112350"/>
                    <a:pt x="1661825" y="2113288"/>
                  </a:cubicBezTo>
                  <a:cubicBezTo>
                    <a:pt x="1647758" y="2113288"/>
                    <a:pt x="1641662" y="2110474"/>
                    <a:pt x="1641662" y="2094532"/>
                  </a:cubicBezTo>
                  <a:cubicBezTo>
                    <a:pt x="1642131" y="1974027"/>
                    <a:pt x="1642131" y="1853522"/>
                    <a:pt x="1641662" y="1733487"/>
                  </a:cubicBezTo>
                  <a:close/>
                  <a:moveTo>
                    <a:pt x="2049128" y="2602340"/>
                  </a:moveTo>
                  <a:cubicBezTo>
                    <a:pt x="1997550" y="2597651"/>
                    <a:pt x="1945972" y="2593431"/>
                    <a:pt x="1894394" y="2589211"/>
                  </a:cubicBezTo>
                  <a:cubicBezTo>
                    <a:pt x="1847505" y="2585460"/>
                    <a:pt x="1800147" y="2581709"/>
                    <a:pt x="1753258" y="2577958"/>
                  </a:cubicBezTo>
                  <a:cubicBezTo>
                    <a:pt x="1720436" y="2575613"/>
                    <a:pt x="1687614" y="2572800"/>
                    <a:pt x="1654791" y="2570924"/>
                  </a:cubicBezTo>
                  <a:cubicBezTo>
                    <a:pt x="1641193" y="2569986"/>
                    <a:pt x="1642131" y="2561077"/>
                    <a:pt x="1642131" y="2551700"/>
                  </a:cubicBezTo>
                  <a:cubicBezTo>
                    <a:pt x="1642131" y="2484648"/>
                    <a:pt x="1642131" y="2417128"/>
                    <a:pt x="1642131" y="2350077"/>
                  </a:cubicBezTo>
                  <a:cubicBezTo>
                    <a:pt x="1642131" y="2305064"/>
                    <a:pt x="1642600" y="2260050"/>
                    <a:pt x="1641662" y="2215037"/>
                  </a:cubicBezTo>
                  <a:cubicBezTo>
                    <a:pt x="1641193" y="2200501"/>
                    <a:pt x="1645413" y="2195343"/>
                    <a:pt x="1660887" y="2195343"/>
                  </a:cubicBezTo>
                  <a:cubicBezTo>
                    <a:pt x="1726063" y="2196281"/>
                    <a:pt x="1790769" y="2195812"/>
                    <a:pt x="1855945" y="2195812"/>
                  </a:cubicBezTo>
                  <a:cubicBezTo>
                    <a:pt x="1920183" y="2195812"/>
                    <a:pt x="1984890" y="2196281"/>
                    <a:pt x="2049128" y="2195343"/>
                  </a:cubicBezTo>
                  <a:cubicBezTo>
                    <a:pt x="2063663" y="2195343"/>
                    <a:pt x="2068821" y="2198625"/>
                    <a:pt x="2068821" y="2214099"/>
                  </a:cubicBezTo>
                  <a:cubicBezTo>
                    <a:pt x="2068352" y="2337417"/>
                    <a:pt x="2068352" y="2460266"/>
                    <a:pt x="2068821" y="2583584"/>
                  </a:cubicBezTo>
                  <a:cubicBezTo>
                    <a:pt x="2068821" y="2599058"/>
                    <a:pt x="2064132" y="2603747"/>
                    <a:pt x="2049128" y="2602340"/>
                  </a:cubicBezTo>
                  <a:close/>
                  <a:moveTo>
                    <a:pt x="2048659" y="1634082"/>
                  </a:moveTo>
                  <a:cubicBezTo>
                    <a:pt x="1919714" y="1633613"/>
                    <a:pt x="1791238" y="1633613"/>
                    <a:pt x="1662293" y="1634082"/>
                  </a:cubicBezTo>
                  <a:cubicBezTo>
                    <a:pt x="1646351" y="1634082"/>
                    <a:pt x="1642131" y="1628924"/>
                    <a:pt x="1642131" y="1613451"/>
                  </a:cubicBezTo>
                  <a:cubicBezTo>
                    <a:pt x="1642600" y="1487319"/>
                    <a:pt x="1642600" y="1361657"/>
                    <a:pt x="1642131" y="1235525"/>
                  </a:cubicBezTo>
                  <a:cubicBezTo>
                    <a:pt x="1642131" y="1219114"/>
                    <a:pt x="1648696" y="1214894"/>
                    <a:pt x="1662762" y="1214894"/>
                  </a:cubicBezTo>
                  <a:cubicBezTo>
                    <a:pt x="1708245" y="1213956"/>
                    <a:pt x="1753727" y="1212550"/>
                    <a:pt x="1799209" y="1211612"/>
                  </a:cubicBezTo>
                  <a:cubicBezTo>
                    <a:pt x="1884547" y="1209736"/>
                    <a:pt x="1969885" y="1208330"/>
                    <a:pt x="2055692" y="1205985"/>
                  </a:cubicBezTo>
                  <a:cubicBezTo>
                    <a:pt x="2068821" y="1205516"/>
                    <a:pt x="2068821" y="1213019"/>
                    <a:pt x="2068821" y="1222396"/>
                  </a:cubicBezTo>
                  <a:cubicBezTo>
                    <a:pt x="2068821" y="1288510"/>
                    <a:pt x="2068821" y="1354623"/>
                    <a:pt x="2068821" y="1420737"/>
                  </a:cubicBezTo>
                  <a:cubicBezTo>
                    <a:pt x="2068821" y="1484975"/>
                    <a:pt x="2068352" y="1549682"/>
                    <a:pt x="2069290" y="1613920"/>
                  </a:cubicBezTo>
                  <a:cubicBezTo>
                    <a:pt x="2069290" y="1629393"/>
                    <a:pt x="2064132" y="1634082"/>
                    <a:pt x="2048659" y="1634082"/>
                  </a:cubicBezTo>
                  <a:close/>
                  <a:moveTo>
                    <a:pt x="2575691" y="2092187"/>
                  </a:moveTo>
                  <a:cubicBezTo>
                    <a:pt x="2575691" y="2108599"/>
                    <a:pt x="2571471" y="2113288"/>
                    <a:pt x="2555060" y="2113288"/>
                  </a:cubicBezTo>
                  <a:cubicBezTo>
                    <a:pt x="2427522" y="2112819"/>
                    <a:pt x="2299515" y="2112819"/>
                    <a:pt x="2171977" y="2112819"/>
                  </a:cubicBezTo>
                  <a:cubicBezTo>
                    <a:pt x="2166350" y="2112819"/>
                    <a:pt x="2160724" y="2112819"/>
                    <a:pt x="2153690" y="2112819"/>
                  </a:cubicBezTo>
                  <a:cubicBezTo>
                    <a:pt x="2153690" y="1980592"/>
                    <a:pt x="2153690" y="1849771"/>
                    <a:pt x="2153690" y="1717075"/>
                  </a:cubicBezTo>
                  <a:cubicBezTo>
                    <a:pt x="2293420" y="1717075"/>
                    <a:pt x="2433618" y="1717075"/>
                    <a:pt x="2575691" y="1717075"/>
                  </a:cubicBezTo>
                  <a:cubicBezTo>
                    <a:pt x="2575691" y="1723640"/>
                    <a:pt x="2575691" y="1729267"/>
                    <a:pt x="2575691" y="1734893"/>
                  </a:cubicBezTo>
                  <a:cubicBezTo>
                    <a:pt x="2575223" y="1853991"/>
                    <a:pt x="2574753" y="1973089"/>
                    <a:pt x="2575691" y="2092187"/>
                  </a:cubicBezTo>
                  <a:close/>
                  <a:moveTo>
                    <a:pt x="2151815" y="1215363"/>
                  </a:moveTo>
                  <a:cubicBezTo>
                    <a:pt x="2151815" y="1212550"/>
                    <a:pt x="2152284" y="1209736"/>
                    <a:pt x="2152753" y="1204110"/>
                  </a:cubicBezTo>
                  <a:cubicBezTo>
                    <a:pt x="2196359" y="1202703"/>
                    <a:pt x="2239028" y="1201296"/>
                    <a:pt x="2281697" y="1200359"/>
                  </a:cubicBezTo>
                  <a:cubicBezTo>
                    <a:pt x="2372662" y="1198014"/>
                    <a:pt x="2463627" y="1196139"/>
                    <a:pt x="2555060" y="1193325"/>
                  </a:cubicBezTo>
                  <a:cubicBezTo>
                    <a:pt x="2571471" y="1192856"/>
                    <a:pt x="2576160" y="1197545"/>
                    <a:pt x="2576160" y="1213956"/>
                  </a:cubicBezTo>
                  <a:cubicBezTo>
                    <a:pt x="2575691" y="1347121"/>
                    <a:pt x="2575691" y="1480755"/>
                    <a:pt x="2576160" y="1613920"/>
                  </a:cubicBezTo>
                  <a:cubicBezTo>
                    <a:pt x="2576160" y="1629393"/>
                    <a:pt x="2571940" y="1634551"/>
                    <a:pt x="2555998" y="1634551"/>
                  </a:cubicBezTo>
                  <a:cubicBezTo>
                    <a:pt x="2427991" y="1634082"/>
                    <a:pt x="2299515" y="1634082"/>
                    <a:pt x="2171508" y="1634082"/>
                  </a:cubicBezTo>
                  <a:cubicBezTo>
                    <a:pt x="2160724" y="1634082"/>
                    <a:pt x="2151815" y="1635020"/>
                    <a:pt x="2151815" y="1618608"/>
                  </a:cubicBezTo>
                  <a:cubicBezTo>
                    <a:pt x="2151815" y="1484037"/>
                    <a:pt x="2151815" y="1349466"/>
                    <a:pt x="2151815" y="1215363"/>
                  </a:cubicBezTo>
                  <a:close/>
                  <a:moveTo>
                    <a:pt x="2575223" y="2425099"/>
                  </a:moveTo>
                  <a:cubicBezTo>
                    <a:pt x="2575223" y="2432133"/>
                    <a:pt x="2574285" y="2440104"/>
                    <a:pt x="2571940" y="2446668"/>
                  </a:cubicBezTo>
                  <a:cubicBezTo>
                    <a:pt x="2548027" y="2508562"/>
                    <a:pt x="2524113" y="2570455"/>
                    <a:pt x="2499731" y="2632818"/>
                  </a:cubicBezTo>
                  <a:cubicBezTo>
                    <a:pt x="2498324" y="2636100"/>
                    <a:pt x="2496449" y="2638913"/>
                    <a:pt x="2496918" y="2638444"/>
                  </a:cubicBezTo>
                  <a:cubicBezTo>
                    <a:pt x="2429867" y="2632818"/>
                    <a:pt x="2365160" y="2627660"/>
                    <a:pt x="2300453" y="2622502"/>
                  </a:cubicBezTo>
                  <a:cubicBezTo>
                    <a:pt x="2256377" y="2618751"/>
                    <a:pt x="2212302" y="2615469"/>
                    <a:pt x="2167757" y="2612187"/>
                  </a:cubicBezTo>
                  <a:cubicBezTo>
                    <a:pt x="2156973" y="2611249"/>
                    <a:pt x="2151815" y="2607966"/>
                    <a:pt x="2151815" y="2595775"/>
                  </a:cubicBezTo>
                  <a:cubicBezTo>
                    <a:pt x="2152284" y="2466831"/>
                    <a:pt x="2152284" y="2338355"/>
                    <a:pt x="2152284" y="2209410"/>
                  </a:cubicBezTo>
                  <a:cubicBezTo>
                    <a:pt x="2152284" y="2205659"/>
                    <a:pt x="2152753" y="2201908"/>
                    <a:pt x="2153221" y="2196750"/>
                  </a:cubicBezTo>
                  <a:cubicBezTo>
                    <a:pt x="2160255" y="2196281"/>
                    <a:pt x="2166350" y="2195812"/>
                    <a:pt x="2172446" y="2195812"/>
                  </a:cubicBezTo>
                  <a:cubicBezTo>
                    <a:pt x="2299984" y="2195812"/>
                    <a:pt x="2427522" y="2196281"/>
                    <a:pt x="2555529" y="2195343"/>
                  </a:cubicBezTo>
                  <a:cubicBezTo>
                    <a:pt x="2572409" y="2195343"/>
                    <a:pt x="2576160" y="2200501"/>
                    <a:pt x="2576160" y="2216443"/>
                  </a:cubicBezTo>
                  <a:cubicBezTo>
                    <a:pt x="2574753" y="2285839"/>
                    <a:pt x="2575223" y="2355704"/>
                    <a:pt x="2575223" y="2425099"/>
                  </a:cubicBezTo>
                  <a:close/>
                  <a:moveTo>
                    <a:pt x="679500" y="3940083"/>
                  </a:moveTo>
                  <a:cubicBezTo>
                    <a:pt x="679969" y="4021670"/>
                    <a:pt x="611980" y="4090128"/>
                    <a:pt x="529455" y="4090597"/>
                  </a:cubicBezTo>
                  <a:cubicBezTo>
                    <a:pt x="446462" y="4090597"/>
                    <a:pt x="379410" y="4024483"/>
                    <a:pt x="379410" y="3941490"/>
                  </a:cubicBezTo>
                  <a:cubicBezTo>
                    <a:pt x="378472" y="3865530"/>
                    <a:pt x="436615" y="3792852"/>
                    <a:pt x="528517" y="3790976"/>
                  </a:cubicBezTo>
                  <a:cubicBezTo>
                    <a:pt x="610104" y="3788632"/>
                    <a:pt x="679031" y="3858027"/>
                    <a:pt x="679500" y="3940083"/>
                  </a:cubicBezTo>
                  <a:close/>
                  <a:moveTo>
                    <a:pt x="3060992" y="3941021"/>
                  </a:moveTo>
                  <a:cubicBezTo>
                    <a:pt x="3060992" y="4023077"/>
                    <a:pt x="2993003" y="4090597"/>
                    <a:pt x="2910010" y="4090128"/>
                  </a:cubicBezTo>
                  <a:cubicBezTo>
                    <a:pt x="2827017" y="4090128"/>
                    <a:pt x="2760434" y="4023077"/>
                    <a:pt x="2760434" y="3940083"/>
                  </a:cubicBezTo>
                  <a:cubicBezTo>
                    <a:pt x="2761372" y="3859903"/>
                    <a:pt x="2822328" y="3791914"/>
                    <a:pt x="2910948" y="3790507"/>
                  </a:cubicBezTo>
                  <a:cubicBezTo>
                    <a:pt x="2993003" y="3789569"/>
                    <a:pt x="3060992" y="3858965"/>
                    <a:pt x="3060992" y="3941021"/>
                  </a:cubicBezTo>
                  <a:close/>
                  <a:moveTo>
                    <a:pt x="2842021" y="1755056"/>
                  </a:moveTo>
                  <a:cubicBezTo>
                    <a:pt x="2797476" y="1868996"/>
                    <a:pt x="2753401" y="1982467"/>
                    <a:pt x="2708856" y="2096407"/>
                  </a:cubicBezTo>
                  <a:cubicBezTo>
                    <a:pt x="2703698" y="2110005"/>
                    <a:pt x="2674158" y="2119852"/>
                    <a:pt x="2661967" y="2110943"/>
                  </a:cubicBezTo>
                  <a:cubicBezTo>
                    <a:pt x="2659154" y="2109068"/>
                    <a:pt x="2658216" y="2102972"/>
                    <a:pt x="2658216" y="2098752"/>
                  </a:cubicBezTo>
                  <a:cubicBezTo>
                    <a:pt x="2658216" y="1974965"/>
                    <a:pt x="2657747" y="1851647"/>
                    <a:pt x="2658685" y="1727860"/>
                  </a:cubicBezTo>
                  <a:cubicBezTo>
                    <a:pt x="2658685" y="1723171"/>
                    <a:pt x="2665718" y="1715200"/>
                    <a:pt x="2669469" y="1715200"/>
                  </a:cubicBezTo>
                  <a:cubicBezTo>
                    <a:pt x="2729018" y="1714731"/>
                    <a:pt x="2789036" y="1714731"/>
                    <a:pt x="2849054" y="1715200"/>
                  </a:cubicBezTo>
                  <a:cubicBezTo>
                    <a:pt x="2850930" y="1715200"/>
                    <a:pt x="2853274" y="1716606"/>
                    <a:pt x="2856557" y="1718013"/>
                  </a:cubicBezTo>
                  <a:cubicBezTo>
                    <a:pt x="2851399" y="1731142"/>
                    <a:pt x="2846710" y="1743333"/>
                    <a:pt x="2842021" y="1755056"/>
                  </a:cubicBezTo>
                  <a:close/>
                  <a:moveTo>
                    <a:pt x="3046457" y="1231774"/>
                  </a:moveTo>
                  <a:cubicBezTo>
                    <a:pt x="2997224" y="1358375"/>
                    <a:pt x="2947521" y="1484975"/>
                    <a:pt x="2898757" y="1612044"/>
                  </a:cubicBezTo>
                  <a:cubicBezTo>
                    <a:pt x="2892661" y="1628455"/>
                    <a:pt x="2885159" y="1634551"/>
                    <a:pt x="2866872" y="1634551"/>
                  </a:cubicBezTo>
                  <a:cubicBezTo>
                    <a:pt x="2804041" y="1633144"/>
                    <a:pt x="2741209" y="1633613"/>
                    <a:pt x="2678847" y="1634551"/>
                  </a:cubicBezTo>
                  <a:cubicBezTo>
                    <a:pt x="2663843" y="1634551"/>
                    <a:pt x="2658216" y="1630800"/>
                    <a:pt x="2658216" y="1614389"/>
                  </a:cubicBezTo>
                  <a:cubicBezTo>
                    <a:pt x="2658685" y="1479817"/>
                    <a:pt x="2658685" y="1345246"/>
                    <a:pt x="2658216" y="1210674"/>
                  </a:cubicBezTo>
                  <a:cubicBezTo>
                    <a:pt x="2658216" y="1195201"/>
                    <a:pt x="2662436" y="1190512"/>
                    <a:pt x="2678378" y="1190043"/>
                  </a:cubicBezTo>
                  <a:cubicBezTo>
                    <a:pt x="2789036" y="1188167"/>
                    <a:pt x="2899225" y="1185823"/>
                    <a:pt x="3009884" y="1183010"/>
                  </a:cubicBezTo>
                  <a:cubicBezTo>
                    <a:pt x="3027232" y="1182541"/>
                    <a:pt x="3044581" y="1181134"/>
                    <a:pt x="3066619" y="1179727"/>
                  </a:cubicBezTo>
                  <a:cubicBezTo>
                    <a:pt x="3058648" y="1200359"/>
                    <a:pt x="3052553" y="1215832"/>
                    <a:pt x="3046457" y="1231774"/>
                  </a:cubicBezTo>
                  <a:close/>
                </a:path>
              </a:pathLst>
            </a:custGeom>
            <a:solidFill>
              <a:schemeClr val="accent4"/>
            </a:solidFill>
            <a:ln w="46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xmlns="" id="{7FFE2CDA-F78E-4075-9240-F0773475AB9A}"/>
                </a:ext>
              </a:extLst>
            </p:cNvPr>
            <p:cNvSpPr/>
            <p:nvPr/>
          </p:nvSpPr>
          <p:spPr>
            <a:xfrm>
              <a:off x="9384139" y="3721295"/>
              <a:ext cx="154734" cy="150045"/>
            </a:xfrm>
            <a:custGeom>
              <a:avLst/>
              <a:gdLst>
                <a:gd name="connsiteX0" fmla="*/ 6 w 154733"/>
                <a:gd name="connsiteY0" fmla="*/ 78323 h 150044"/>
                <a:gd name="connsiteX1" fmla="*/ 79248 w 154733"/>
                <a:gd name="connsiteY1" fmla="*/ 154283 h 150044"/>
                <a:gd name="connsiteX2" fmla="*/ 154739 w 154733"/>
                <a:gd name="connsiteY2" fmla="*/ 76916 h 150044"/>
                <a:gd name="connsiteX3" fmla="*/ 77841 w 154733"/>
                <a:gd name="connsiteY3" fmla="*/ 18 h 150044"/>
                <a:gd name="connsiteX4" fmla="*/ 6 w 154733"/>
                <a:gd name="connsiteY4" fmla="*/ 78323 h 150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4733" h="150044">
                  <a:moveTo>
                    <a:pt x="6" y="78323"/>
                  </a:moveTo>
                  <a:cubicBezTo>
                    <a:pt x="6" y="127556"/>
                    <a:pt x="38455" y="155690"/>
                    <a:pt x="79248" y="154283"/>
                  </a:cubicBezTo>
                  <a:cubicBezTo>
                    <a:pt x="123324" y="152876"/>
                    <a:pt x="155208" y="120992"/>
                    <a:pt x="154739" y="76916"/>
                  </a:cubicBezTo>
                  <a:cubicBezTo>
                    <a:pt x="155208" y="34716"/>
                    <a:pt x="123324" y="-920"/>
                    <a:pt x="77841" y="18"/>
                  </a:cubicBezTo>
                  <a:cubicBezTo>
                    <a:pt x="27670" y="956"/>
                    <a:pt x="-463" y="34247"/>
                    <a:pt x="6" y="78323"/>
                  </a:cubicBezTo>
                  <a:close/>
                </a:path>
              </a:pathLst>
            </a:custGeom>
            <a:grpFill/>
            <a:ln w="46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xmlns="" id="{D4D5C3C5-7C2E-4AD7-A042-544AD31E3C4D}"/>
                </a:ext>
              </a:extLst>
            </p:cNvPr>
            <p:cNvSpPr/>
            <p:nvPr/>
          </p:nvSpPr>
          <p:spPr>
            <a:xfrm>
              <a:off x="7001696" y="3720806"/>
              <a:ext cx="154734" cy="154734"/>
            </a:xfrm>
            <a:custGeom>
              <a:avLst/>
              <a:gdLst>
                <a:gd name="connsiteX0" fmla="*/ 77854 w 154733"/>
                <a:gd name="connsiteY0" fmla="*/ 39 h 154733"/>
                <a:gd name="connsiteX1" fmla="*/ 18 w 154733"/>
                <a:gd name="connsiteY1" fmla="*/ 77406 h 154733"/>
                <a:gd name="connsiteX2" fmla="*/ 76916 w 154733"/>
                <a:gd name="connsiteY2" fmla="*/ 154773 h 154733"/>
                <a:gd name="connsiteX3" fmla="*/ 155221 w 154733"/>
                <a:gd name="connsiteY3" fmla="*/ 78344 h 154733"/>
                <a:gd name="connsiteX4" fmla="*/ 77854 w 154733"/>
                <a:gd name="connsiteY4" fmla="*/ 39 h 1547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4733" h="154733">
                  <a:moveTo>
                    <a:pt x="77854" y="39"/>
                  </a:moveTo>
                  <a:cubicBezTo>
                    <a:pt x="36592" y="-1368"/>
                    <a:pt x="487" y="35674"/>
                    <a:pt x="18" y="77406"/>
                  </a:cubicBezTo>
                  <a:cubicBezTo>
                    <a:pt x="-920" y="119137"/>
                    <a:pt x="34716" y="154303"/>
                    <a:pt x="76916" y="154773"/>
                  </a:cubicBezTo>
                  <a:cubicBezTo>
                    <a:pt x="122398" y="155241"/>
                    <a:pt x="155221" y="123357"/>
                    <a:pt x="155221" y="78344"/>
                  </a:cubicBezTo>
                  <a:cubicBezTo>
                    <a:pt x="157096" y="37550"/>
                    <a:pt x="125681" y="1445"/>
                    <a:pt x="77854" y="39"/>
                  </a:cubicBezTo>
                  <a:close/>
                </a:path>
              </a:pathLst>
            </a:custGeom>
            <a:grpFill/>
            <a:ln w="46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55" name="TextBox 54">
            <a:extLst>
              <a:ext uri="{FF2B5EF4-FFF2-40B4-BE49-F238E27FC236}">
                <a16:creationId xmlns:a16="http://schemas.microsoft.com/office/drawing/2014/main" xmlns="" id="{3F3A36E1-1F9B-46D9-A841-74DA2A9BBC17}"/>
              </a:ext>
            </a:extLst>
          </p:cNvPr>
          <p:cNvSpPr txBox="1"/>
          <p:nvPr/>
        </p:nvSpPr>
        <p:spPr>
          <a:xfrm>
            <a:off x="8502460" y="3669725"/>
            <a:ext cx="3283552" cy="28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80000"/>
              </a:lnSpc>
              <a:buFont typeface="Wingdings" panose="05000000000000000000" pitchFamily="2" charset="2"/>
              <a:buChar char="ü"/>
            </a:pPr>
            <a:r>
              <a:rPr lang="en-US" altLang="ko-KR" sz="1600" dirty="0">
                <a:cs typeface="Arial" pitchFamily="34" charset="0"/>
              </a:rPr>
              <a:t>Simple Portfolio Presentation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xmlns="" id="{E952E48C-0302-4132-9015-7AC4ADDA9898}"/>
              </a:ext>
            </a:extLst>
          </p:cNvPr>
          <p:cNvSpPr txBox="1"/>
          <p:nvPr/>
        </p:nvSpPr>
        <p:spPr>
          <a:xfrm>
            <a:off x="8502460" y="3990885"/>
            <a:ext cx="3283552" cy="28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80000"/>
              </a:lnSpc>
              <a:buFont typeface="Wingdings" panose="05000000000000000000" pitchFamily="2" charset="2"/>
              <a:buChar char="ü"/>
            </a:pPr>
            <a:r>
              <a:rPr lang="en-US" altLang="ko-KR" sz="1600" dirty="0">
                <a:cs typeface="Arial" pitchFamily="34" charset="0"/>
              </a:rPr>
              <a:t>Presentation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xmlns="" id="{4489AB36-C515-4708-8A1C-BC5FEE30448C}"/>
              </a:ext>
            </a:extLst>
          </p:cNvPr>
          <p:cNvSpPr txBox="1"/>
          <p:nvPr/>
        </p:nvSpPr>
        <p:spPr>
          <a:xfrm>
            <a:off x="8502460" y="4954365"/>
            <a:ext cx="3283552" cy="28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80000"/>
              </a:lnSpc>
              <a:buFont typeface="Wingdings" panose="05000000000000000000" pitchFamily="2" charset="2"/>
              <a:buChar char="ü"/>
            </a:pPr>
            <a:r>
              <a:rPr lang="en-US" altLang="ko-KR" sz="1600" dirty="0">
                <a:cs typeface="Arial" pitchFamily="34" charset="0"/>
              </a:rPr>
              <a:t>Portfolio Presentation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xmlns="" id="{FD40EC29-EF27-4507-B940-68713F06C160}"/>
              </a:ext>
            </a:extLst>
          </p:cNvPr>
          <p:cNvSpPr txBox="1"/>
          <p:nvPr/>
        </p:nvSpPr>
        <p:spPr>
          <a:xfrm>
            <a:off x="8502460" y="4633205"/>
            <a:ext cx="3283552" cy="28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80000"/>
              </a:lnSpc>
              <a:buFont typeface="Wingdings" panose="05000000000000000000" pitchFamily="2" charset="2"/>
              <a:buChar char="ü"/>
            </a:pPr>
            <a:r>
              <a:rPr lang="en-US" altLang="ko-KR" sz="1600" dirty="0">
                <a:cs typeface="Arial" pitchFamily="34" charset="0"/>
              </a:rPr>
              <a:t>Simple Portfolio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xmlns="" id="{01CD6770-DAD8-41D7-A822-787EE4C17D2F}"/>
              </a:ext>
            </a:extLst>
          </p:cNvPr>
          <p:cNvSpPr txBox="1"/>
          <p:nvPr/>
        </p:nvSpPr>
        <p:spPr>
          <a:xfrm>
            <a:off x="8502460" y="4312045"/>
            <a:ext cx="3283552" cy="28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80000"/>
              </a:lnSpc>
              <a:buFont typeface="Wingdings" panose="05000000000000000000" pitchFamily="2" charset="2"/>
              <a:buChar char="ü"/>
            </a:pPr>
            <a:r>
              <a:rPr lang="en-US" altLang="ko-KR" sz="1600" dirty="0">
                <a:cs typeface="Arial" pitchFamily="34" charset="0"/>
              </a:rPr>
              <a:t>Portfolio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xmlns="" id="{9C43CA87-353C-491B-8E6F-0920466FFDA4}"/>
              </a:ext>
            </a:extLst>
          </p:cNvPr>
          <p:cNvSpPr txBox="1"/>
          <p:nvPr/>
        </p:nvSpPr>
        <p:spPr>
          <a:xfrm>
            <a:off x="8502460" y="5275525"/>
            <a:ext cx="3283552" cy="28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80000"/>
              </a:lnSpc>
              <a:buFont typeface="Wingdings" panose="05000000000000000000" pitchFamily="2" charset="2"/>
              <a:buChar char="ü"/>
            </a:pPr>
            <a:r>
              <a:rPr lang="en-US" altLang="ko-KR" sz="1600" dirty="0">
                <a:cs typeface="Arial" pitchFamily="34" charset="0"/>
              </a:rPr>
              <a:t>Presentation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xmlns="" id="{203888D0-EEF7-4F41-8713-4AAE3A062201}"/>
              </a:ext>
            </a:extLst>
          </p:cNvPr>
          <p:cNvSpPr txBox="1"/>
          <p:nvPr/>
        </p:nvSpPr>
        <p:spPr>
          <a:xfrm>
            <a:off x="8502460" y="5917844"/>
            <a:ext cx="3283552" cy="28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80000"/>
              </a:lnSpc>
              <a:buFont typeface="Wingdings" panose="05000000000000000000" pitchFamily="2" charset="2"/>
              <a:buChar char="ü"/>
            </a:pPr>
            <a:r>
              <a:rPr lang="en-US" altLang="ko-KR" sz="1600" dirty="0">
                <a:cs typeface="Arial" pitchFamily="34" charset="0"/>
              </a:rPr>
              <a:t>Simple Portfolio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xmlns="" id="{46CAD2E1-EA65-443A-B828-50184500F41D}"/>
              </a:ext>
            </a:extLst>
          </p:cNvPr>
          <p:cNvSpPr txBox="1"/>
          <p:nvPr/>
        </p:nvSpPr>
        <p:spPr>
          <a:xfrm>
            <a:off x="8502460" y="5596685"/>
            <a:ext cx="3283552" cy="28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80000"/>
              </a:lnSpc>
              <a:buFont typeface="Wingdings" panose="05000000000000000000" pitchFamily="2" charset="2"/>
              <a:buChar char="ü"/>
            </a:pPr>
            <a:r>
              <a:rPr lang="en-US" altLang="ko-KR" sz="1600" dirty="0">
                <a:cs typeface="Arial" pitchFamily="34" charset="0"/>
              </a:rPr>
              <a:t>Portfolio Presentation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xmlns="" id="{13F26BDA-2E32-4E21-B3C6-283197D503C2}"/>
              </a:ext>
            </a:extLst>
          </p:cNvPr>
          <p:cNvSpPr/>
          <p:nvPr/>
        </p:nvSpPr>
        <p:spPr>
          <a:xfrm>
            <a:off x="8502460" y="2990508"/>
            <a:ext cx="2461571" cy="400110"/>
          </a:xfrm>
          <a:prstGeom prst="rect">
            <a:avLst/>
          </a:prstGeom>
          <a:solidFill>
            <a:schemeClr val="accent3"/>
          </a:solidFill>
        </p:spPr>
        <p:txBody>
          <a:bodyPr wrap="none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</a:rPr>
              <a:t>Things To Consider 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xmlns="" id="{D486CEEA-B77C-4B45-BF08-A46C9C03E71E}"/>
              </a:ext>
            </a:extLst>
          </p:cNvPr>
          <p:cNvSpPr txBox="1"/>
          <p:nvPr/>
        </p:nvSpPr>
        <p:spPr>
          <a:xfrm>
            <a:off x="707247" y="1587729"/>
            <a:ext cx="3097218" cy="224676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GB" altLang="ko-KR" sz="2800" dirty="0" err="1" smtClean="0">
                <a:solidFill>
                  <a:schemeClr val="accent2"/>
                </a:solidFill>
                <a:cs typeface="Arial" pitchFamily="34" charset="0"/>
              </a:rPr>
              <a:t>wowTemplates</a:t>
            </a:r>
            <a:r>
              <a:rPr lang="en-GB" altLang="ko-KR" sz="2800" dirty="0" smtClean="0">
                <a:cs typeface="Arial" pitchFamily="34" charset="0"/>
              </a:rPr>
              <a:t> </a:t>
            </a:r>
            <a:r>
              <a:rPr lang="en-GB" altLang="ko-KR" sz="2800" dirty="0">
                <a:cs typeface="Arial" pitchFamily="34" charset="0"/>
              </a:rPr>
              <a:t>Layout</a:t>
            </a:r>
          </a:p>
          <a:p>
            <a:r>
              <a:rPr lang="en-GB" altLang="ko-KR" sz="2800" dirty="0">
                <a:cs typeface="Arial" pitchFamily="34" charset="0"/>
              </a:rPr>
              <a:t>Clean Text Slide for your Presentation</a:t>
            </a:r>
            <a:endParaRPr lang="ko-KR" altLang="en-US" sz="2800" dirty="0">
              <a:cs typeface="Arial" pitchFamily="34" charset="0"/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xmlns="" id="{765A3064-993D-4284-A95B-AD6190A74AC5}"/>
              </a:ext>
            </a:extLst>
          </p:cNvPr>
          <p:cNvSpPr txBox="1"/>
          <p:nvPr/>
        </p:nvSpPr>
        <p:spPr>
          <a:xfrm>
            <a:off x="707247" y="3702171"/>
            <a:ext cx="348378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Get a modern PowerPoint  Presentation that is beautifully designed.  Easy to change colors, photos and Text. You can simply impress your audience and add a unique zing and appeal to your Presentations. </a:t>
            </a:r>
          </a:p>
          <a:p>
            <a:endParaRPr lang="en-US" altLang="ko-KR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Easy to change colors, photos and Text. You can simply impress your audience and add a unique zing and appeal to your Presentations. </a:t>
            </a:r>
          </a:p>
        </p:txBody>
      </p:sp>
    </p:spTree>
    <p:extLst>
      <p:ext uri="{BB962C8B-B14F-4D97-AF65-F5344CB8AC3E}">
        <p14:creationId xmlns:p14="http://schemas.microsoft.com/office/powerpoint/2010/main" val="223753452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2F42E336-B1BE-4A9F-BD13-7D25A9DFC20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xmlns="" id="{EBF87F72-2CB1-4643-9773-B39AB220FF43}"/>
              </a:ext>
            </a:extLst>
          </p:cNvPr>
          <p:cNvGrpSpPr/>
          <p:nvPr/>
        </p:nvGrpSpPr>
        <p:grpSpPr>
          <a:xfrm>
            <a:off x="1819273" y="2362199"/>
            <a:ext cx="2133602" cy="2133602"/>
            <a:chOff x="4262386" y="2705100"/>
            <a:chExt cx="1295270" cy="1295270"/>
          </a:xfrm>
        </p:grpSpPr>
        <p:sp>
          <p:nvSpPr>
            <p:cNvPr id="24" name="Oval 23">
              <a:extLst>
                <a:ext uri="{FF2B5EF4-FFF2-40B4-BE49-F238E27FC236}">
                  <a16:creationId xmlns:a16="http://schemas.microsoft.com/office/drawing/2014/main" xmlns="" id="{73851D8E-8E3A-4F89-A007-EABADAE200D3}"/>
                </a:ext>
              </a:extLst>
            </p:cNvPr>
            <p:cNvSpPr/>
            <p:nvPr/>
          </p:nvSpPr>
          <p:spPr>
            <a:xfrm>
              <a:off x="4262386" y="2705100"/>
              <a:ext cx="1295270" cy="129527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xmlns="" id="{9CF60391-99BB-429C-9964-4E6655F32840}"/>
                </a:ext>
              </a:extLst>
            </p:cNvPr>
            <p:cNvSpPr/>
            <p:nvPr/>
          </p:nvSpPr>
          <p:spPr>
            <a:xfrm>
              <a:off x="4319222" y="2761936"/>
              <a:ext cx="1181599" cy="1181599"/>
            </a:xfrm>
            <a:prstGeom prst="ellipse">
              <a:avLst/>
            </a:prstGeom>
            <a:noFill/>
            <a:ln w="15875" cap="flat">
              <a:solidFill>
                <a:schemeClr val="accent1">
                  <a:lumMod val="90000"/>
                </a:scheme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xmlns="" id="{914B7E75-B476-4356-A192-B019F6E4E742}"/>
                </a:ext>
              </a:extLst>
            </p:cNvPr>
            <p:cNvGrpSpPr/>
            <p:nvPr/>
          </p:nvGrpSpPr>
          <p:grpSpPr>
            <a:xfrm>
              <a:off x="4491463" y="2989002"/>
              <a:ext cx="837117" cy="727467"/>
              <a:chOff x="4617005" y="2953335"/>
              <a:chExt cx="837117" cy="727467"/>
            </a:xfrm>
            <a:solidFill>
              <a:schemeClr val="accent1">
                <a:lumMod val="90000"/>
              </a:schemeClr>
            </a:solidFill>
          </p:grpSpPr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xmlns="" id="{43CFBAE0-7657-4D8D-B9F2-6A9F44046441}"/>
                  </a:ext>
                </a:extLst>
              </p:cNvPr>
              <p:cNvSpPr/>
              <p:nvPr/>
            </p:nvSpPr>
            <p:spPr>
              <a:xfrm>
                <a:off x="4617005" y="2953335"/>
                <a:ext cx="837117" cy="316009"/>
              </a:xfrm>
              <a:custGeom>
                <a:avLst/>
                <a:gdLst/>
                <a:ahLst/>
                <a:cxnLst/>
                <a:rect l="l" t="t" r="r" b="b"/>
                <a:pathLst>
                  <a:path w="2354461" h="888801">
                    <a:moveTo>
                      <a:pt x="98422" y="739378"/>
                    </a:moveTo>
                    <a:cubicBezTo>
                      <a:pt x="55826" y="739378"/>
                      <a:pt x="34528" y="746664"/>
                      <a:pt x="34528" y="761237"/>
                    </a:cubicBezTo>
                    <a:cubicBezTo>
                      <a:pt x="34528" y="783574"/>
                      <a:pt x="90041" y="794742"/>
                      <a:pt x="201067" y="794742"/>
                    </a:cubicBezTo>
                    <a:cubicBezTo>
                      <a:pt x="265478" y="794742"/>
                      <a:pt x="320024" y="792940"/>
                      <a:pt x="364703" y="789338"/>
                    </a:cubicBezTo>
                    <a:cubicBezTo>
                      <a:pt x="234466" y="756031"/>
                      <a:pt x="145706" y="739378"/>
                      <a:pt x="98422" y="739378"/>
                    </a:cubicBezTo>
                    <a:close/>
                    <a:moveTo>
                      <a:pt x="1840064" y="521493"/>
                    </a:moveTo>
                    <a:cubicBezTo>
                      <a:pt x="1808321" y="521493"/>
                      <a:pt x="1764475" y="555178"/>
                      <a:pt x="1708528" y="622548"/>
                    </a:cubicBezTo>
                    <a:cubicBezTo>
                      <a:pt x="1652581" y="689917"/>
                      <a:pt x="1624608" y="743809"/>
                      <a:pt x="1624608" y="784222"/>
                    </a:cubicBezTo>
                    <a:cubicBezTo>
                      <a:pt x="1624608" y="801554"/>
                      <a:pt x="1631711" y="810220"/>
                      <a:pt x="1645918" y="810220"/>
                    </a:cubicBezTo>
                    <a:cubicBezTo>
                      <a:pt x="1668683" y="810220"/>
                      <a:pt x="1711908" y="767323"/>
                      <a:pt x="1775594" y="681530"/>
                    </a:cubicBezTo>
                    <a:cubicBezTo>
                      <a:pt x="1828130" y="610459"/>
                      <a:pt x="1854398" y="562669"/>
                      <a:pt x="1854398" y="538162"/>
                    </a:cubicBezTo>
                    <a:cubicBezTo>
                      <a:pt x="1854398" y="527050"/>
                      <a:pt x="1849620" y="521493"/>
                      <a:pt x="1840064" y="521493"/>
                    </a:cubicBezTo>
                    <a:close/>
                    <a:moveTo>
                      <a:pt x="1158106" y="520303"/>
                    </a:moveTo>
                    <a:cubicBezTo>
                      <a:pt x="1126970" y="520303"/>
                      <a:pt x="1086902" y="552786"/>
                      <a:pt x="1037904" y="617753"/>
                    </a:cubicBezTo>
                    <a:cubicBezTo>
                      <a:pt x="988905" y="682719"/>
                      <a:pt x="964406" y="737037"/>
                      <a:pt x="964406" y="780706"/>
                    </a:cubicBezTo>
                    <a:cubicBezTo>
                      <a:pt x="964406" y="785426"/>
                      <a:pt x="964949" y="789557"/>
                      <a:pt x="966034" y="793097"/>
                    </a:cubicBezTo>
                    <a:lnTo>
                      <a:pt x="966062" y="793146"/>
                    </a:lnTo>
                    <a:lnTo>
                      <a:pt x="971624" y="792128"/>
                    </a:lnTo>
                    <a:cubicBezTo>
                      <a:pt x="978818" y="794993"/>
                      <a:pt x="983434" y="799470"/>
                      <a:pt x="985475" y="805560"/>
                    </a:cubicBezTo>
                    <a:lnTo>
                      <a:pt x="984268" y="808068"/>
                    </a:lnTo>
                    <a:lnTo>
                      <a:pt x="990460" y="809029"/>
                    </a:lnTo>
                    <a:cubicBezTo>
                      <a:pt x="1028480" y="809029"/>
                      <a:pt x="1070462" y="778755"/>
                      <a:pt x="1116406" y="718207"/>
                    </a:cubicBezTo>
                    <a:cubicBezTo>
                      <a:pt x="1105114" y="708335"/>
                      <a:pt x="1099468" y="695151"/>
                      <a:pt x="1099468" y="678656"/>
                    </a:cubicBezTo>
                    <a:cubicBezTo>
                      <a:pt x="1099468" y="656877"/>
                      <a:pt x="1108039" y="634580"/>
                      <a:pt x="1125182" y="611762"/>
                    </a:cubicBezTo>
                    <a:cubicBezTo>
                      <a:pt x="1142326" y="588945"/>
                      <a:pt x="1160115" y="577537"/>
                      <a:pt x="1178551" y="577537"/>
                    </a:cubicBezTo>
                    <a:lnTo>
                      <a:pt x="1191558" y="580412"/>
                    </a:lnTo>
                    <a:lnTo>
                      <a:pt x="1190120" y="575158"/>
                    </a:lnTo>
                    <a:cubicBezTo>
                      <a:pt x="1189266" y="569563"/>
                      <a:pt x="1188839" y="563054"/>
                      <a:pt x="1188839" y="555631"/>
                    </a:cubicBezTo>
                    <a:cubicBezTo>
                      <a:pt x="1188839" y="532079"/>
                      <a:pt x="1178595" y="520303"/>
                      <a:pt x="1158106" y="520303"/>
                    </a:cubicBezTo>
                    <a:close/>
                    <a:moveTo>
                      <a:pt x="1123643" y="78581"/>
                    </a:moveTo>
                    <a:cubicBezTo>
                      <a:pt x="1098789" y="78581"/>
                      <a:pt x="1062450" y="106592"/>
                      <a:pt x="1014626" y="162613"/>
                    </a:cubicBezTo>
                    <a:cubicBezTo>
                      <a:pt x="970722" y="214188"/>
                      <a:pt x="921996" y="292624"/>
                      <a:pt x="868449" y="397920"/>
                    </a:cubicBezTo>
                    <a:cubicBezTo>
                      <a:pt x="921048" y="346084"/>
                      <a:pt x="977078" y="285362"/>
                      <a:pt x="1036541" y="215754"/>
                    </a:cubicBezTo>
                    <a:cubicBezTo>
                      <a:pt x="1096004" y="146146"/>
                      <a:pt x="1125736" y="100732"/>
                      <a:pt x="1125736" y="79511"/>
                    </a:cubicBezTo>
                    <a:cubicBezTo>
                      <a:pt x="1125736" y="78891"/>
                      <a:pt x="1125038" y="78581"/>
                      <a:pt x="1123643" y="78581"/>
                    </a:cubicBezTo>
                    <a:close/>
                    <a:moveTo>
                      <a:pt x="632566" y="0"/>
                    </a:moveTo>
                    <a:cubicBezTo>
                      <a:pt x="686987" y="0"/>
                      <a:pt x="730797" y="14366"/>
                      <a:pt x="763995" y="43099"/>
                    </a:cubicBezTo>
                    <a:cubicBezTo>
                      <a:pt x="797193" y="71833"/>
                      <a:pt x="813792" y="110436"/>
                      <a:pt x="813792" y="158911"/>
                    </a:cubicBezTo>
                    <a:cubicBezTo>
                      <a:pt x="813792" y="241591"/>
                      <a:pt x="775315" y="326760"/>
                      <a:pt x="698362" y="414416"/>
                    </a:cubicBezTo>
                    <a:cubicBezTo>
                      <a:pt x="621408" y="502073"/>
                      <a:pt x="546100" y="545901"/>
                      <a:pt x="472436" y="545901"/>
                    </a:cubicBezTo>
                    <a:cubicBezTo>
                      <a:pt x="439558" y="545901"/>
                      <a:pt x="411733" y="535505"/>
                      <a:pt x="388962" y="514712"/>
                    </a:cubicBezTo>
                    <a:cubicBezTo>
                      <a:pt x="366191" y="493920"/>
                      <a:pt x="354806" y="468067"/>
                      <a:pt x="354806" y="437154"/>
                    </a:cubicBezTo>
                    <a:cubicBezTo>
                      <a:pt x="354806" y="413261"/>
                      <a:pt x="362410" y="392373"/>
                      <a:pt x="377619" y="374488"/>
                    </a:cubicBezTo>
                    <a:cubicBezTo>
                      <a:pt x="392827" y="356604"/>
                      <a:pt x="411231" y="347662"/>
                      <a:pt x="432829" y="347662"/>
                    </a:cubicBezTo>
                    <a:cubicBezTo>
                      <a:pt x="465348" y="347662"/>
                      <a:pt x="481608" y="363475"/>
                      <a:pt x="481608" y="395101"/>
                    </a:cubicBezTo>
                    <a:cubicBezTo>
                      <a:pt x="481608" y="410889"/>
                      <a:pt x="475768" y="424977"/>
                      <a:pt x="464088" y="437364"/>
                    </a:cubicBezTo>
                    <a:cubicBezTo>
                      <a:pt x="452408" y="449751"/>
                      <a:pt x="438903" y="455944"/>
                      <a:pt x="423574" y="455944"/>
                    </a:cubicBezTo>
                    <a:cubicBezTo>
                      <a:pt x="416822" y="455944"/>
                      <a:pt x="410939" y="455142"/>
                      <a:pt x="405925" y="453538"/>
                    </a:cubicBezTo>
                    <a:lnTo>
                      <a:pt x="393629" y="446404"/>
                    </a:lnTo>
                    <a:lnTo>
                      <a:pt x="397659" y="466110"/>
                    </a:lnTo>
                    <a:cubicBezTo>
                      <a:pt x="401622" y="474899"/>
                      <a:pt x="407566" y="482792"/>
                      <a:pt x="415491" y="489788"/>
                    </a:cubicBezTo>
                    <a:cubicBezTo>
                      <a:pt x="431341" y="503781"/>
                      <a:pt x="451535" y="510778"/>
                      <a:pt x="476073" y="510778"/>
                    </a:cubicBezTo>
                    <a:cubicBezTo>
                      <a:pt x="536652" y="510778"/>
                      <a:pt x="602131" y="470163"/>
                      <a:pt x="672508" y="388934"/>
                    </a:cubicBezTo>
                    <a:cubicBezTo>
                      <a:pt x="742885" y="307705"/>
                      <a:pt x="778073" y="231449"/>
                      <a:pt x="778073" y="160167"/>
                    </a:cubicBezTo>
                    <a:cubicBezTo>
                      <a:pt x="778073" y="123636"/>
                      <a:pt x="765542" y="93563"/>
                      <a:pt x="740480" y="69949"/>
                    </a:cubicBezTo>
                    <a:cubicBezTo>
                      <a:pt x="715418" y="46335"/>
                      <a:pt x="683106" y="34528"/>
                      <a:pt x="643542" y="34528"/>
                    </a:cubicBezTo>
                    <a:cubicBezTo>
                      <a:pt x="544323" y="34528"/>
                      <a:pt x="448675" y="84843"/>
                      <a:pt x="356597" y="185472"/>
                    </a:cubicBezTo>
                    <a:cubicBezTo>
                      <a:pt x="264519" y="286102"/>
                      <a:pt x="218480" y="390717"/>
                      <a:pt x="218480" y="499318"/>
                    </a:cubicBezTo>
                    <a:cubicBezTo>
                      <a:pt x="218480" y="548549"/>
                      <a:pt x="233993" y="586976"/>
                      <a:pt x="265021" y="614599"/>
                    </a:cubicBezTo>
                    <a:cubicBezTo>
                      <a:pt x="296048" y="642223"/>
                      <a:pt x="339378" y="656034"/>
                      <a:pt x="395008" y="656034"/>
                    </a:cubicBezTo>
                    <a:cubicBezTo>
                      <a:pt x="443712" y="656034"/>
                      <a:pt x="492438" y="643881"/>
                      <a:pt x="541185" y="619576"/>
                    </a:cubicBezTo>
                    <a:cubicBezTo>
                      <a:pt x="589933" y="595270"/>
                      <a:pt x="649991" y="552909"/>
                      <a:pt x="721361" y="492491"/>
                    </a:cubicBezTo>
                    <a:cubicBezTo>
                      <a:pt x="782293" y="390376"/>
                      <a:pt x="826399" y="319717"/>
                      <a:pt x="853678" y="280513"/>
                    </a:cubicBezTo>
                    <a:cubicBezTo>
                      <a:pt x="880672" y="241594"/>
                      <a:pt x="912753" y="202564"/>
                      <a:pt x="949923" y="163422"/>
                    </a:cubicBezTo>
                    <a:cubicBezTo>
                      <a:pt x="1024269" y="85430"/>
                      <a:pt x="1082238" y="46434"/>
                      <a:pt x="1123829" y="46434"/>
                    </a:cubicBezTo>
                    <a:cubicBezTo>
                      <a:pt x="1148119" y="46434"/>
                      <a:pt x="1160264" y="57410"/>
                      <a:pt x="1160264" y="79362"/>
                    </a:cubicBezTo>
                    <a:cubicBezTo>
                      <a:pt x="1160264" y="109791"/>
                      <a:pt x="1125682" y="165053"/>
                      <a:pt x="1056517" y="245148"/>
                    </a:cubicBezTo>
                    <a:cubicBezTo>
                      <a:pt x="987352" y="325242"/>
                      <a:pt x="921172" y="388469"/>
                      <a:pt x="857975" y="434829"/>
                    </a:cubicBezTo>
                    <a:cubicBezTo>
                      <a:pt x="809464" y="541160"/>
                      <a:pt x="758692" y="619443"/>
                      <a:pt x="705659" y="669675"/>
                    </a:cubicBezTo>
                    <a:cubicBezTo>
                      <a:pt x="652627" y="719908"/>
                      <a:pt x="584067" y="752884"/>
                      <a:pt x="499979" y="768604"/>
                    </a:cubicBezTo>
                    <a:cubicBezTo>
                      <a:pt x="647740" y="801917"/>
                      <a:pt x="736719" y="821943"/>
                      <a:pt x="766916" y="828684"/>
                    </a:cubicBezTo>
                    <a:cubicBezTo>
                      <a:pt x="797113" y="835425"/>
                      <a:pt x="825922" y="838795"/>
                      <a:pt x="853343" y="838795"/>
                    </a:cubicBezTo>
                    <a:cubicBezTo>
                      <a:pt x="872086" y="838795"/>
                      <a:pt x="890022" y="835334"/>
                      <a:pt x="907149" y="828412"/>
                    </a:cubicBezTo>
                    <a:lnTo>
                      <a:pt x="928291" y="817474"/>
                    </a:lnTo>
                    <a:lnTo>
                      <a:pt x="920948" y="810397"/>
                    </a:lnTo>
                    <a:cubicBezTo>
                      <a:pt x="902295" y="788686"/>
                      <a:pt x="892969" y="762883"/>
                      <a:pt x="892969" y="732988"/>
                    </a:cubicBezTo>
                    <a:cubicBezTo>
                      <a:pt x="892969" y="668979"/>
                      <a:pt x="932284" y="615156"/>
                      <a:pt x="1010915" y="571518"/>
                    </a:cubicBezTo>
                    <a:cubicBezTo>
                      <a:pt x="1071513" y="516340"/>
                      <a:pt x="1121026" y="488751"/>
                      <a:pt x="1159455" y="488751"/>
                    </a:cubicBezTo>
                    <a:cubicBezTo>
                      <a:pt x="1201269" y="488751"/>
                      <a:pt x="1222176" y="510592"/>
                      <a:pt x="1222176" y="554273"/>
                    </a:cubicBezTo>
                    <a:cubicBezTo>
                      <a:pt x="1222176" y="601532"/>
                      <a:pt x="1198637" y="654295"/>
                      <a:pt x="1151558" y="712561"/>
                    </a:cubicBezTo>
                    <a:cubicBezTo>
                      <a:pt x="1153108" y="711389"/>
                      <a:pt x="1157694" y="710803"/>
                      <a:pt x="1165315" y="710803"/>
                    </a:cubicBezTo>
                    <a:cubicBezTo>
                      <a:pt x="1180377" y="710803"/>
                      <a:pt x="1198762" y="703242"/>
                      <a:pt x="1220470" y="688120"/>
                    </a:cubicBezTo>
                    <a:cubicBezTo>
                      <a:pt x="1242177" y="672999"/>
                      <a:pt x="1260264" y="654273"/>
                      <a:pt x="1274731" y="631943"/>
                    </a:cubicBezTo>
                    <a:cubicBezTo>
                      <a:pt x="1281298" y="623627"/>
                      <a:pt x="1287493" y="619469"/>
                      <a:pt x="1293316" y="619469"/>
                    </a:cubicBezTo>
                    <a:lnTo>
                      <a:pt x="1294724" y="619919"/>
                    </a:lnTo>
                    <a:lnTo>
                      <a:pt x="1296460" y="617306"/>
                    </a:lnTo>
                    <a:cubicBezTo>
                      <a:pt x="1324155" y="580679"/>
                      <a:pt x="1361173" y="549281"/>
                      <a:pt x="1407514" y="523112"/>
                    </a:cubicBezTo>
                    <a:cubicBezTo>
                      <a:pt x="1447226" y="500205"/>
                      <a:pt x="1479978" y="488751"/>
                      <a:pt x="1505768" y="488751"/>
                    </a:cubicBezTo>
                    <a:cubicBezTo>
                      <a:pt x="1542926" y="488751"/>
                      <a:pt x="1561505" y="509826"/>
                      <a:pt x="1561505" y="551975"/>
                    </a:cubicBezTo>
                    <a:cubicBezTo>
                      <a:pt x="1561505" y="581158"/>
                      <a:pt x="1551482" y="610559"/>
                      <a:pt x="1531437" y="640179"/>
                    </a:cubicBezTo>
                    <a:cubicBezTo>
                      <a:pt x="1511391" y="669799"/>
                      <a:pt x="1490114" y="684609"/>
                      <a:pt x="1467603" y="684609"/>
                    </a:cubicBezTo>
                    <a:cubicBezTo>
                      <a:pt x="1442098" y="684609"/>
                      <a:pt x="1429345" y="671903"/>
                      <a:pt x="1429345" y="646490"/>
                    </a:cubicBezTo>
                    <a:cubicBezTo>
                      <a:pt x="1429345" y="620948"/>
                      <a:pt x="1449437" y="598382"/>
                      <a:pt x="1489621" y="578792"/>
                    </a:cubicBezTo>
                    <a:cubicBezTo>
                      <a:pt x="1512937" y="567333"/>
                      <a:pt x="1524595" y="553002"/>
                      <a:pt x="1524595" y="535800"/>
                    </a:cubicBezTo>
                    <a:cubicBezTo>
                      <a:pt x="1524595" y="526262"/>
                      <a:pt x="1519023" y="521493"/>
                      <a:pt x="1507880" y="521493"/>
                    </a:cubicBezTo>
                    <a:cubicBezTo>
                      <a:pt x="1479826" y="521493"/>
                      <a:pt x="1443253" y="552182"/>
                      <a:pt x="1398161" y="613558"/>
                    </a:cubicBezTo>
                    <a:cubicBezTo>
                      <a:pt x="1353069" y="674934"/>
                      <a:pt x="1330523" y="726185"/>
                      <a:pt x="1330523" y="767311"/>
                    </a:cubicBezTo>
                    <a:cubicBezTo>
                      <a:pt x="1330523" y="795917"/>
                      <a:pt x="1343474" y="810220"/>
                      <a:pt x="1369377" y="810220"/>
                    </a:cubicBezTo>
                    <a:cubicBezTo>
                      <a:pt x="1419185" y="810220"/>
                      <a:pt x="1489301" y="750667"/>
                      <a:pt x="1579727" y="631561"/>
                    </a:cubicBezTo>
                    <a:cubicBezTo>
                      <a:pt x="1586275" y="623518"/>
                      <a:pt x="1593078" y="619497"/>
                      <a:pt x="1600135" y="619497"/>
                    </a:cubicBezTo>
                    <a:lnTo>
                      <a:pt x="1603939" y="621579"/>
                    </a:lnTo>
                    <a:lnTo>
                      <a:pt x="1624707" y="599628"/>
                    </a:lnTo>
                    <a:cubicBezTo>
                      <a:pt x="1651893" y="574203"/>
                      <a:pt x="1687234" y="550087"/>
                      <a:pt x="1730732" y="527279"/>
                    </a:cubicBezTo>
                    <a:cubicBezTo>
                      <a:pt x="1772552" y="501594"/>
                      <a:pt x="1808652" y="488751"/>
                      <a:pt x="1839032" y="488751"/>
                    </a:cubicBezTo>
                    <a:cubicBezTo>
                      <a:pt x="1863384" y="488751"/>
                      <a:pt x="1878604" y="497568"/>
                      <a:pt x="1884692" y="515200"/>
                    </a:cubicBezTo>
                    <a:lnTo>
                      <a:pt x="1886928" y="530310"/>
                    </a:lnTo>
                    <a:lnTo>
                      <a:pt x="1894098" y="493514"/>
                    </a:lnTo>
                    <a:cubicBezTo>
                      <a:pt x="1910717" y="496236"/>
                      <a:pt x="1923135" y="497597"/>
                      <a:pt x="1931352" y="497597"/>
                    </a:cubicBezTo>
                    <a:cubicBezTo>
                      <a:pt x="1941274" y="497597"/>
                      <a:pt x="1959080" y="496236"/>
                      <a:pt x="1984772" y="493514"/>
                    </a:cubicBezTo>
                    <a:lnTo>
                      <a:pt x="1869765" y="688218"/>
                    </a:lnTo>
                    <a:cubicBezTo>
                      <a:pt x="1842058" y="742063"/>
                      <a:pt x="1828205" y="777562"/>
                      <a:pt x="1828205" y="794714"/>
                    </a:cubicBezTo>
                    <a:cubicBezTo>
                      <a:pt x="1828205" y="805051"/>
                      <a:pt x="1831615" y="810220"/>
                      <a:pt x="1838437" y="810220"/>
                    </a:cubicBezTo>
                    <a:cubicBezTo>
                      <a:pt x="1850529" y="810220"/>
                      <a:pt x="1873086" y="793038"/>
                      <a:pt x="1906107" y="758674"/>
                    </a:cubicBezTo>
                    <a:cubicBezTo>
                      <a:pt x="1939128" y="724311"/>
                      <a:pt x="1972825" y="681806"/>
                      <a:pt x="2007198" y="631161"/>
                    </a:cubicBezTo>
                    <a:cubicBezTo>
                      <a:pt x="2009530" y="627273"/>
                      <a:pt x="2012076" y="624357"/>
                      <a:pt x="2014837" y="622413"/>
                    </a:cubicBezTo>
                    <a:lnTo>
                      <a:pt x="2023656" y="619532"/>
                    </a:lnTo>
                    <a:lnTo>
                      <a:pt x="2026323" y="614982"/>
                    </a:lnTo>
                    <a:cubicBezTo>
                      <a:pt x="2041405" y="589387"/>
                      <a:pt x="2059872" y="558417"/>
                      <a:pt x="2081724" y="522070"/>
                    </a:cubicBezTo>
                    <a:cubicBezTo>
                      <a:pt x="2151313" y="406263"/>
                      <a:pt x="2212066" y="302685"/>
                      <a:pt x="2263983" y="211336"/>
                    </a:cubicBezTo>
                    <a:cubicBezTo>
                      <a:pt x="2280335" y="214449"/>
                      <a:pt x="2292663" y="216005"/>
                      <a:pt x="2300966" y="216005"/>
                    </a:cubicBezTo>
                    <a:cubicBezTo>
                      <a:pt x="2314609" y="216005"/>
                      <a:pt x="2332440" y="213670"/>
                      <a:pt x="2354461" y="209001"/>
                    </a:cubicBezTo>
                    <a:cubicBezTo>
                      <a:pt x="2190762" y="491359"/>
                      <a:pt x="2095466" y="656341"/>
                      <a:pt x="2068571" y="703947"/>
                    </a:cubicBezTo>
                    <a:cubicBezTo>
                      <a:pt x="2041677" y="751554"/>
                      <a:pt x="2028230" y="782191"/>
                      <a:pt x="2028230" y="795858"/>
                    </a:cubicBezTo>
                    <a:cubicBezTo>
                      <a:pt x="2028230" y="805433"/>
                      <a:pt x="2031445" y="810220"/>
                      <a:pt x="2037875" y="810220"/>
                    </a:cubicBezTo>
                    <a:cubicBezTo>
                      <a:pt x="2066388" y="810220"/>
                      <a:pt x="2122726" y="750627"/>
                      <a:pt x="2206888" y="631440"/>
                    </a:cubicBezTo>
                    <a:cubicBezTo>
                      <a:pt x="2210863" y="623478"/>
                      <a:pt x="2217170" y="619497"/>
                      <a:pt x="2225808" y="619497"/>
                    </a:cubicBezTo>
                    <a:cubicBezTo>
                      <a:pt x="2234750" y="621704"/>
                      <a:pt x="2239221" y="626839"/>
                      <a:pt x="2239221" y="634900"/>
                    </a:cubicBezTo>
                    <a:cubicBezTo>
                      <a:pt x="2239221" y="640469"/>
                      <a:pt x="2236149" y="646326"/>
                      <a:pt x="2230003" y="652471"/>
                    </a:cubicBezTo>
                    <a:lnTo>
                      <a:pt x="2205763" y="685753"/>
                    </a:lnTo>
                    <a:cubicBezTo>
                      <a:pt x="2129916" y="790559"/>
                      <a:pt x="2072335" y="842962"/>
                      <a:pt x="2033020" y="842962"/>
                    </a:cubicBezTo>
                    <a:cubicBezTo>
                      <a:pt x="2012525" y="842962"/>
                      <a:pt x="1995887" y="835405"/>
                      <a:pt x="1983107" y="820289"/>
                    </a:cubicBezTo>
                    <a:cubicBezTo>
                      <a:pt x="1970326" y="805174"/>
                      <a:pt x="1963936" y="786380"/>
                      <a:pt x="1963936" y="763907"/>
                    </a:cubicBezTo>
                    <a:lnTo>
                      <a:pt x="1966887" y="737509"/>
                    </a:lnTo>
                    <a:lnTo>
                      <a:pt x="1954039" y="752903"/>
                    </a:lnTo>
                    <a:cubicBezTo>
                      <a:pt x="1904163" y="812942"/>
                      <a:pt x="1863992" y="842962"/>
                      <a:pt x="1833525" y="842962"/>
                    </a:cubicBezTo>
                    <a:cubicBezTo>
                      <a:pt x="1811852" y="842962"/>
                      <a:pt x="1794335" y="835014"/>
                      <a:pt x="1780975" y="819117"/>
                    </a:cubicBezTo>
                    <a:cubicBezTo>
                      <a:pt x="1767615" y="803220"/>
                      <a:pt x="1760934" y="783657"/>
                      <a:pt x="1760934" y="760428"/>
                    </a:cubicBezTo>
                    <a:lnTo>
                      <a:pt x="1765073" y="732604"/>
                    </a:lnTo>
                    <a:lnTo>
                      <a:pt x="1761360" y="739906"/>
                    </a:lnTo>
                    <a:cubicBezTo>
                      <a:pt x="1743356" y="772831"/>
                      <a:pt x="1726043" y="796960"/>
                      <a:pt x="1709421" y="812294"/>
                    </a:cubicBezTo>
                    <a:cubicBezTo>
                      <a:pt x="1687258" y="832740"/>
                      <a:pt x="1664705" y="842962"/>
                      <a:pt x="1641760" y="842962"/>
                    </a:cubicBezTo>
                    <a:cubicBezTo>
                      <a:pt x="1617123" y="842962"/>
                      <a:pt x="1596794" y="832856"/>
                      <a:pt x="1580773" y="812643"/>
                    </a:cubicBezTo>
                    <a:cubicBezTo>
                      <a:pt x="1564753" y="792430"/>
                      <a:pt x="1556742" y="767435"/>
                      <a:pt x="1556742" y="737657"/>
                    </a:cubicBezTo>
                    <a:cubicBezTo>
                      <a:pt x="1556742" y="727728"/>
                      <a:pt x="1557648" y="717945"/>
                      <a:pt x="1559461" y="708307"/>
                    </a:cubicBezTo>
                    <a:lnTo>
                      <a:pt x="1560453" y="704842"/>
                    </a:lnTo>
                    <a:lnTo>
                      <a:pt x="1548036" y="718910"/>
                    </a:lnTo>
                    <a:cubicBezTo>
                      <a:pt x="1541797" y="725900"/>
                      <a:pt x="1535112" y="733319"/>
                      <a:pt x="1527981" y="741164"/>
                    </a:cubicBezTo>
                    <a:cubicBezTo>
                      <a:pt x="1465827" y="809029"/>
                      <a:pt x="1411827" y="842962"/>
                      <a:pt x="1365982" y="842962"/>
                    </a:cubicBezTo>
                    <a:cubicBezTo>
                      <a:pt x="1335255" y="842962"/>
                      <a:pt x="1309063" y="831368"/>
                      <a:pt x="1287405" y="808178"/>
                    </a:cubicBezTo>
                    <a:cubicBezTo>
                      <a:pt x="1265748" y="784989"/>
                      <a:pt x="1254919" y="757395"/>
                      <a:pt x="1254919" y="725397"/>
                    </a:cubicBezTo>
                    <a:cubicBezTo>
                      <a:pt x="1254919" y="716539"/>
                      <a:pt x="1255784" y="707643"/>
                      <a:pt x="1257515" y="698710"/>
                    </a:cubicBezTo>
                    <a:lnTo>
                      <a:pt x="1258185" y="696394"/>
                    </a:lnTo>
                    <a:lnTo>
                      <a:pt x="1242980" y="709850"/>
                    </a:lnTo>
                    <a:cubicBezTo>
                      <a:pt x="1216363" y="730329"/>
                      <a:pt x="1190890" y="740568"/>
                      <a:pt x="1166561" y="740568"/>
                    </a:cubicBezTo>
                    <a:cubicBezTo>
                      <a:pt x="1152379" y="740568"/>
                      <a:pt x="1143028" y="738234"/>
                      <a:pt x="1138507" y="733564"/>
                    </a:cubicBezTo>
                    <a:cubicBezTo>
                      <a:pt x="1088799" y="806496"/>
                      <a:pt x="1039155" y="842962"/>
                      <a:pt x="989577" y="842962"/>
                    </a:cubicBezTo>
                    <a:cubicBezTo>
                      <a:pt x="982802" y="842962"/>
                      <a:pt x="976291" y="842284"/>
                      <a:pt x="970044" y="840927"/>
                    </a:cubicBezTo>
                    <a:lnTo>
                      <a:pt x="960751" y="837766"/>
                    </a:lnTo>
                    <a:lnTo>
                      <a:pt x="949077" y="847697"/>
                    </a:lnTo>
                    <a:cubicBezTo>
                      <a:pt x="908949" y="875100"/>
                      <a:pt x="851170" y="888801"/>
                      <a:pt x="775739" y="888801"/>
                    </a:cubicBezTo>
                    <a:cubicBezTo>
                      <a:pt x="721435" y="888801"/>
                      <a:pt x="669360" y="883698"/>
                      <a:pt x="619516" y="873491"/>
                    </a:cubicBezTo>
                    <a:cubicBezTo>
                      <a:pt x="569671" y="863284"/>
                      <a:pt x="494894" y="842122"/>
                      <a:pt x="395185" y="810006"/>
                    </a:cubicBezTo>
                    <a:cubicBezTo>
                      <a:pt x="331617" y="822849"/>
                      <a:pt x="264933" y="829270"/>
                      <a:pt x="195132" y="829270"/>
                    </a:cubicBezTo>
                    <a:cubicBezTo>
                      <a:pt x="65044" y="829270"/>
                      <a:pt x="0" y="806661"/>
                      <a:pt x="0" y="761442"/>
                    </a:cubicBezTo>
                    <a:cubicBezTo>
                      <a:pt x="0" y="718554"/>
                      <a:pt x="50651" y="697111"/>
                      <a:pt x="151953" y="697111"/>
                    </a:cubicBezTo>
                    <a:cubicBezTo>
                      <a:pt x="224954" y="697111"/>
                      <a:pt x="332612" y="715711"/>
                      <a:pt x="474929" y="752912"/>
                    </a:cubicBezTo>
                    <a:cubicBezTo>
                      <a:pt x="513972" y="737341"/>
                      <a:pt x="549625" y="713618"/>
                      <a:pt x="581890" y="681744"/>
                    </a:cubicBezTo>
                    <a:cubicBezTo>
                      <a:pt x="614155" y="649870"/>
                      <a:pt x="654847" y="602124"/>
                      <a:pt x="703966" y="538506"/>
                    </a:cubicBezTo>
                    <a:cubicBezTo>
                      <a:pt x="599297" y="639877"/>
                      <a:pt x="494906" y="690562"/>
                      <a:pt x="390795" y="690562"/>
                    </a:cubicBezTo>
                    <a:cubicBezTo>
                      <a:pt x="318855" y="690562"/>
                      <a:pt x="261435" y="669208"/>
                      <a:pt x="218535" y="626501"/>
                    </a:cubicBezTo>
                    <a:cubicBezTo>
                      <a:pt x="175636" y="583794"/>
                      <a:pt x="154186" y="526253"/>
                      <a:pt x="154186" y="453879"/>
                    </a:cubicBezTo>
                    <a:cubicBezTo>
                      <a:pt x="154186" y="344924"/>
                      <a:pt x="205280" y="242039"/>
                      <a:pt x="307469" y="145223"/>
                    </a:cubicBezTo>
                    <a:cubicBezTo>
                      <a:pt x="409659" y="48408"/>
                      <a:pt x="518024" y="0"/>
                      <a:pt x="632566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28" name="Freeform: Shape 27">
                <a:extLst>
                  <a:ext uri="{FF2B5EF4-FFF2-40B4-BE49-F238E27FC236}">
                    <a16:creationId xmlns:a16="http://schemas.microsoft.com/office/drawing/2014/main" xmlns="" id="{BA326919-A9EA-4D9E-8F23-21E6C4265F91}"/>
                  </a:ext>
                </a:extLst>
              </p:cNvPr>
              <p:cNvSpPr/>
              <p:nvPr/>
            </p:nvSpPr>
            <p:spPr>
              <a:xfrm>
                <a:off x="4637950" y="3364792"/>
                <a:ext cx="795226" cy="316010"/>
              </a:xfrm>
              <a:custGeom>
                <a:avLst/>
                <a:gdLst/>
                <a:ahLst/>
                <a:cxnLst/>
                <a:rect l="l" t="t" r="r" b="b"/>
                <a:pathLst>
                  <a:path w="1782026" h="708148">
                    <a:moveTo>
                      <a:pt x="1512310" y="429965"/>
                    </a:moveTo>
                    <a:cubicBezTo>
                      <a:pt x="1486443" y="429965"/>
                      <a:pt x="1450448" y="458036"/>
                      <a:pt x="1404326" y="514179"/>
                    </a:cubicBezTo>
                    <a:cubicBezTo>
                      <a:pt x="1358203" y="570322"/>
                      <a:pt x="1335141" y="615135"/>
                      <a:pt x="1335141" y="648617"/>
                    </a:cubicBezTo>
                    <a:cubicBezTo>
                      <a:pt x="1335141" y="663754"/>
                      <a:pt x="1340592" y="671322"/>
                      <a:pt x="1351494" y="671322"/>
                    </a:cubicBezTo>
                    <a:cubicBezTo>
                      <a:pt x="1374028" y="671322"/>
                      <a:pt x="1415951" y="627604"/>
                      <a:pt x="1477265" y="540169"/>
                    </a:cubicBezTo>
                    <a:cubicBezTo>
                      <a:pt x="1509913" y="493069"/>
                      <a:pt x="1526237" y="461627"/>
                      <a:pt x="1526237" y="445843"/>
                    </a:cubicBezTo>
                    <a:cubicBezTo>
                      <a:pt x="1526237" y="435257"/>
                      <a:pt x="1521595" y="429965"/>
                      <a:pt x="1512310" y="429965"/>
                    </a:cubicBezTo>
                    <a:close/>
                    <a:moveTo>
                      <a:pt x="1207261" y="428969"/>
                    </a:moveTo>
                    <a:cubicBezTo>
                      <a:pt x="1181234" y="428969"/>
                      <a:pt x="1147740" y="456123"/>
                      <a:pt x="1106780" y="510431"/>
                    </a:cubicBezTo>
                    <a:cubicBezTo>
                      <a:pt x="1065820" y="564739"/>
                      <a:pt x="1045340" y="610145"/>
                      <a:pt x="1045340" y="646650"/>
                    </a:cubicBezTo>
                    <a:cubicBezTo>
                      <a:pt x="1045340" y="662434"/>
                      <a:pt x="1052600" y="670327"/>
                      <a:pt x="1067120" y="670327"/>
                    </a:cubicBezTo>
                    <a:cubicBezTo>
                      <a:pt x="1098902" y="670327"/>
                      <a:pt x="1133996" y="645019"/>
                      <a:pt x="1172403" y="594405"/>
                    </a:cubicBezTo>
                    <a:cubicBezTo>
                      <a:pt x="1162963" y="586152"/>
                      <a:pt x="1158243" y="575132"/>
                      <a:pt x="1158243" y="561343"/>
                    </a:cubicBezTo>
                    <a:cubicBezTo>
                      <a:pt x="1158243" y="543137"/>
                      <a:pt x="1165409" y="524498"/>
                      <a:pt x="1179739" y="505424"/>
                    </a:cubicBezTo>
                    <a:cubicBezTo>
                      <a:pt x="1194070" y="486350"/>
                      <a:pt x="1208941" y="476813"/>
                      <a:pt x="1224352" y="476813"/>
                    </a:cubicBezTo>
                    <a:lnTo>
                      <a:pt x="1235226" y="479217"/>
                    </a:lnTo>
                    <a:lnTo>
                      <a:pt x="1234023" y="474825"/>
                    </a:lnTo>
                    <a:cubicBezTo>
                      <a:pt x="1233309" y="470147"/>
                      <a:pt x="1232952" y="464706"/>
                      <a:pt x="1232952" y="458501"/>
                    </a:cubicBezTo>
                    <a:cubicBezTo>
                      <a:pt x="1232952" y="438813"/>
                      <a:pt x="1224389" y="428969"/>
                      <a:pt x="1207261" y="428969"/>
                    </a:cubicBezTo>
                    <a:close/>
                    <a:moveTo>
                      <a:pt x="902461" y="428969"/>
                    </a:moveTo>
                    <a:cubicBezTo>
                      <a:pt x="876433" y="428969"/>
                      <a:pt x="842940" y="456123"/>
                      <a:pt x="801980" y="510431"/>
                    </a:cubicBezTo>
                    <a:cubicBezTo>
                      <a:pt x="761020" y="564739"/>
                      <a:pt x="740540" y="610145"/>
                      <a:pt x="740540" y="646650"/>
                    </a:cubicBezTo>
                    <a:cubicBezTo>
                      <a:pt x="740540" y="662434"/>
                      <a:pt x="747800" y="670327"/>
                      <a:pt x="762320" y="670327"/>
                    </a:cubicBezTo>
                    <a:cubicBezTo>
                      <a:pt x="794102" y="670327"/>
                      <a:pt x="829196" y="645019"/>
                      <a:pt x="867603" y="594405"/>
                    </a:cubicBezTo>
                    <a:cubicBezTo>
                      <a:pt x="858163" y="586152"/>
                      <a:pt x="853443" y="575132"/>
                      <a:pt x="853443" y="561343"/>
                    </a:cubicBezTo>
                    <a:cubicBezTo>
                      <a:pt x="853443" y="543137"/>
                      <a:pt x="860609" y="524498"/>
                      <a:pt x="874939" y="505424"/>
                    </a:cubicBezTo>
                    <a:cubicBezTo>
                      <a:pt x="889270" y="486350"/>
                      <a:pt x="904141" y="476813"/>
                      <a:pt x="919552" y="476813"/>
                    </a:cubicBezTo>
                    <a:lnTo>
                      <a:pt x="930426" y="479217"/>
                    </a:lnTo>
                    <a:lnTo>
                      <a:pt x="929223" y="474825"/>
                    </a:lnTo>
                    <a:cubicBezTo>
                      <a:pt x="928509" y="470147"/>
                      <a:pt x="928152" y="464706"/>
                      <a:pt x="928152" y="458501"/>
                    </a:cubicBezTo>
                    <a:cubicBezTo>
                      <a:pt x="928152" y="438813"/>
                      <a:pt x="919589" y="428969"/>
                      <a:pt x="902461" y="428969"/>
                    </a:cubicBezTo>
                    <a:close/>
                    <a:moveTo>
                      <a:pt x="716086" y="361523"/>
                    </a:moveTo>
                    <a:cubicBezTo>
                      <a:pt x="703680" y="361523"/>
                      <a:pt x="692200" y="369842"/>
                      <a:pt x="681645" y="386480"/>
                    </a:cubicBezTo>
                    <a:lnTo>
                      <a:pt x="674438" y="400133"/>
                    </a:lnTo>
                    <a:lnTo>
                      <a:pt x="695028" y="398329"/>
                    </a:lnTo>
                    <a:cubicBezTo>
                      <a:pt x="702322" y="396880"/>
                      <a:pt x="708645" y="394707"/>
                      <a:pt x="713994" y="391809"/>
                    </a:cubicBezTo>
                    <a:cubicBezTo>
                      <a:pt x="724694" y="386014"/>
                      <a:pt x="730043" y="379576"/>
                      <a:pt x="730043" y="372495"/>
                    </a:cubicBezTo>
                    <a:cubicBezTo>
                      <a:pt x="730043" y="365180"/>
                      <a:pt x="725391" y="361523"/>
                      <a:pt x="716086" y="361523"/>
                    </a:cubicBezTo>
                    <a:close/>
                    <a:moveTo>
                      <a:pt x="1704852" y="170746"/>
                    </a:moveTo>
                    <a:cubicBezTo>
                      <a:pt x="1719569" y="174002"/>
                      <a:pt x="1731686" y="175630"/>
                      <a:pt x="1741203" y="175630"/>
                    </a:cubicBezTo>
                    <a:cubicBezTo>
                      <a:pt x="1744702" y="175630"/>
                      <a:pt x="1758310" y="174979"/>
                      <a:pt x="1782026" y="173678"/>
                    </a:cubicBezTo>
                    <a:cubicBezTo>
                      <a:pt x="1658926" y="378122"/>
                      <a:pt x="1581620" y="507074"/>
                      <a:pt x="1550108" y="560534"/>
                    </a:cubicBezTo>
                    <a:cubicBezTo>
                      <a:pt x="1518933" y="613829"/>
                      <a:pt x="1503345" y="646756"/>
                      <a:pt x="1503345" y="659316"/>
                    </a:cubicBezTo>
                    <a:cubicBezTo>
                      <a:pt x="1503345" y="667320"/>
                      <a:pt x="1506520" y="671322"/>
                      <a:pt x="1512870" y="671322"/>
                    </a:cubicBezTo>
                    <a:cubicBezTo>
                      <a:pt x="1538934" y="671322"/>
                      <a:pt x="1586545" y="621018"/>
                      <a:pt x="1655702" y="520411"/>
                    </a:cubicBezTo>
                    <a:cubicBezTo>
                      <a:pt x="1659108" y="514730"/>
                      <a:pt x="1663478" y="511889"/>
                      <a:pt x="1668812" y="511889"/>
                    </a:cubicBezTo>
                    <a:cubicBezTo>
                      <a:pt x="1677733" y="511889"/>
                      <a:pt x="1682194" y="516620"/>
                      <a:pt x="1682194" y="526080"/>
                    </a:cubicBezTo>
                    <a:cubicBezTo>
                      <a:pt x="1681173" y="529133"/>
                      <a:pt x="1679203" y="532767"/>
                      <a:pt x="1676284" y="536981"/>
                    </a:cubicBezTo>
                    <a:lnTo>
                      <a:pt x="1654209" y="567275"/>
                    </a:lnTo>
                    <a:cubicBezTo>
                      <a:pt x="1590801" y="654887"/>
                      <a:pt x="1542659" y="698692"/>
                      <a:pt x="1509783" y="698692"/>
                    </a:cubicBezTo>
                    <a:cubicBezTo>
                      <a:pt x="1491666" y="698692"/>
                      <a:pt x="1477023" y="692048"/>
                      <a:pt x="1465855" y="678759"/>
                    </a:cubicBezTo>
                    <a:cubicBezTo>
                      <a:pt x="1454686" y="665471"/>
                      <a:pt x="1449102" y="648793"/>
                      <a:pt x="1449102" y="628727"/>
                    </a:cubicBezTo>
                    <a:cubicBezTo>
                      <a:pt x="1449102" y="609485"/>
                      <a:pt x="1454936" y="592471"/>
                      <a:pt x="1466605" y="577687"/>
                    </a:cubicBezTo>
                    <a:cubicBezTo>
                      <a:pt x="1419894" y="658357"/>
                      <a:pt x="1380847" y="698692"/>
                      <a:pt x="1349464" y="698692"/>
                    </a:cubicBezTo>
                    <a:cubicBezTo>
                      <a:pt x="1328874" y="698692"/>
                      <a:pt x="1311884" y="690244"/>
                      <a:pt x="1298495" y="673348"/>
                    </a:cubicBezTo>
                    <a:cubicBezTo>
                      <a:pt x="1285105" y="656451"/>
                      <a:pt x="1278410" y="635556"/>
                      <a:pt x="1278410" y="610664"/>
                    </a:cubicBezTo>
                    <a:lnTo>
                      <a:pt x="1282647" y="583493"/>
                    </a:lnTo>
                    <a:lnTo>
                      <a:pt x="1278211" y="587419"/>
                    </a:lnTo>
                    <a:cubicBezTo>
                      <a:pt x="1255961" y="604538"/>
                      <a:pt x="1234667" y="613098"/>
                      <a:pt x="1214329" y="613098"/>
                    </a:cubicBezTo>
                    <a:cubicBezTo>
                      <a:pt x="1202474" y="613098"/>
                      <a:pt x="1194657" y="611146"/>
                      <a:pt x="1190878" y="607243"/>
                    </a:cubicBezTo>
                    <a:cubicBezTo>
                      <a:pt x="1149325" y="668209"/>
                      <a:pt x="1107826" y="698692"/>
                      <a:pt x="1066381" y="698692"/>
                    </a:cubicBezTo>
                    <a:cubicBezTo>
                      <a:pt x="1043728" y="698692"/>
                      <a:pt x="1024605" y="689618"/>
                      <a:pt x="1009012" y="671470"/>
                    </a:cubicBezTo>
                    <a:cubicBezTo>
                      <a:pt x="993419" y="653321"/>
                      <a:pt x="985623" y="631752"/>
                      <a:pt x="985623" y="606760"/>
                    </a:cubicBezTo>
                    <a:lnTo>
                      <a:pt x="991239" y="571642"/>
                    </a:lnTo>
                    <a:lnTo>
                      <a:pt x="973411" y="587419"/>
                    </a:lnTo>
                    <a:cubicBezTo>
                      <a:pt x="951160" y="604538"/>
                      <a:pt x="929867" y="613098"/>
                      <a:pt x="909529" y="613098"/>
                    </a:cubicBezTo>
                    <a:cubicBezTo>
                      <a:pt x="897674" y="613098"/>
                      <a:pt x="889857" y="611146"/>
                      <a:pt x="886078" y="607243"/>
                    </a:cubicBezTo>
                    <a:cubicBezTo>
                      <a:pt x="844525" y="668209"/>
                      <a:pt x="803026" y="698692"/>
                      <a:pt x="761581" y="698692"/>
                    </a:cubicBezTo>
                    <a:cubicBezTo>
                      <a:pt x="738928" y="698692"/>
                      <a:pt x="719805" y="689618"/>
                      <a:pt x="704212" y="671470"/>
                    </a:cubicBezTo>
                    <a:cubicBezTo>
                      <a:pt x="688620" y="653321"/>
                      <a:pt x="680823" y="631752"/>
                      <a:pt x="680823" y="606760"/>
                    </a:cubicBezTo>
                    <a:cubicBezTo>
                      <a:pt x="680823" y="553253"/>
                      <a:pt x="713688" y="508261"/>
                      <a:pt x="779419" y="471782"/>
                    </a:cubicBezTo>
                    <a:cubicBezTo>
                      <a:pt x="830075" y="425657"/>
                      <a:pt x="871465" y="402594"/>
                      <a:pt x="903589" y="402594"/>
                    </a:cubicBezTo>
                    <a:cubicBezTo>
                      <a:pt x="938543" y="402594"/>
                      <a:pt x="956020" y="420852"/>
                      <a:pt x="956020" y="457366"/>
                    </a:cubicBezTo>
                    <a:cubicBezTo>
                      <a:pt x="956020" y="496872"/>
                      <a:pt x="936343" y="540978"/>
                      <a:pt x="896987" y="589685"/>
                    </a:cubicBezTo>
                    <a:cubicBezTo>
                      <a:pt x="898283" y="588705"/>
                      <a:pt x="902117" y="588215"/>
                      <a:pt x="908487" y="588215"/>
                    </a:cubicBezTo>
                    <a:cubicBezTo>
                      <a:pt x="921079" y="588215"/>
                      <a:pt x="936448" y="581895"/>
                      <a:pt x="954593" y="569254"/>
                    </a:cubicBezTo>
                    <a:cubicBezTo>
                      <a:pt x="972739" y="556614"/>
                      <a:pt x="987859" y="540960"/>
                      <a:pt x="999953" y="522293"/>
                    </a:cubicBezTo>
                    <a:cubicBezTo>
                      <a:pt x="1005443" y="515342"/>
                      <a:pt x="1010621" y="511866"/>
                      <a:pt x="1015489" y="511866"/>
                    </a:cubicBezTo>
                    <a:cubicBezTo>
                      <a:pt x="1019623" y="511866"/>
                      <a:pt x="1022723" y="512858"/>
                      <a:pt x="1024790" y="514842"/>
                    </a:cubicBezTo>
                    <a:lnTo>
                      <a:pt x="1025528" y="516967"/>
                    </a:lnTo>
                    <a:lnTo>
                      <a:pt x="1041083" y="500737"/>
                    </a:lnTo>
                    <a:cubicBezTo>
                      <a:pt x="1053408" y="490554"/>
                      <a:pt x="1067786" y="480902"/>
                      <a:pt x="1084219" y="471782"/>
                    </a:cubicBezTo>
                    <a:cubicBezTo>
                      <a:pt x="1134875" y="425657"/>
                      <a:pt x="1176265" y="402594"/>
                      <a:pt x="1208389" y="402594"/>
                    </a:cubicBezTo>
                    <a:cubicBezTo>
                      <a:pt x="1243343" y="402594"/>
                      <a:pt x="1260820" y="420852"/>
                      <a:pt x="1260820" y="457366"/>
                    </a:cubicBezTo>
                    <a:cubicBezTo>
                      <a:pt x="1260820" y="496872"/>
                      <a:pt x="1241143" y="540978"/>
                      <a:pt x="1201787" y="589685"/>
                    </a:cubicBezTo>
                    <a:cubicBezTo>
                      <a:pt x="1203083" y="588705"/>
                      <a:pt x="1206917" y="588215"/>
                      <a:pt x="1213287" y="588215"/>
                    </a:cubicBezTo>
                    <a:cubicBezTo>
                      <a:pt x="1225879" y="588215"/>
                      <a:pt x="1241248" y="581895"/>
                      <a:pt x="1259393" y="569254"/>
                    </a:cubicBezTo>
                    <a:cubicBezTo>
                      <a:pt x="1277539" y="556614"/>
                      <a:pt x="1292659" y="540960"/>
                      <a:pt x="1304753" y="522293"/>
                    </a:cubicBezTo>
                    <a:cubicBezTo>
                      <a:pt x="1307498" y="518817"/>
                      <a:pt x="1310165" y="516211"/>
                      <a:pt x="1312754" y="514473"/>
                    </a:cubicBezTo>
                    <a:lnTo>
                      <a:pt x="1319303" y="512207"/>
                    </a:lnTo>
                    <a:lnTo>
                      <a:pt x="1337146" y="491740"/>
                    </a:lnTo>
                    <a:cubicBezTo>
                      <a:pt x="1350199" y="479631"/>
                      <a:pt x="1365426" y="467891"/>
                      <a:pt x="1382830" y="456519"/>
                    </a:cubicBezTo>
                    <a:cubicBezTo>
                      <a:pt x="1437617" y="420569"/>
                      <a:pt x="1481138" y="402594"/>
                      <a:pt x="1513391" y="402594"/>
                    </a:cubicBezTo>
                    <a:cubicBezTo>
                      <a:pt x="1540534" y="402594"/>
                      <a:pt x="1554105" y="415670"/>
                      <a:pt x="1554105" y="441823"/>
                    </a:cubicBezTo>
                    <a:lnTo>
                      <a:pt x="1552848" y="449743"/>
                    </a:lnTo>
                    <a:close/>
                    <a:moveTo>
                      <a:pt x="473687" y="95960"/>
                    </a:moveTo>
                    <a:cubicBezTo>
                      <a:pt x="406023" y="105089"/>
                      <a:pt x="340432" y="139718"/>
                      <a:pt x="276915" y="199847"/>
                    </a:cubicBezTo>
                    <a:cubicBezTo>
                      <a:pt x="213398" y="259976"/>
                      <a:pt x="181640" y="319177"/>
                      <a:pt x="181640" y="377448"/>
                    </a:cubicBezTo>
                    <a:cubicBezTo>
                      <a:pt x="181640" y="397773"/>
                      <a:pt x="187920" y="414842"/>
                      <a:pt x="200480" y="428654"/>
                    </a:cubicBezTo>
                    <a:cubicBezTo>
                      <a:pt x="213040" y="442467"/>
                      <a:pt x="228486" y="449373"/>
                      <a:pt x="246815" y="449373"/>
                    </a:cubicBezTo>
                    <a:cubicBezTo>
                      <a:pt x="300234" y="449373"/>
                      <a:pt x="353403" y="416574"/>
                      <a:pt x="406322" y="350975"/>
                    </a:cubicBezTo>
                    <a:cubicBezTo>
                      <a:pt x="459241" y="285377"/>
                      <a:pt x="485700" y="218984"/>
                      <a:pt x="485700" y="151797"/>
                    </a:cubicBezTo>
                    <a:cubicBezTo>
                      <a:pt x="485700" y="131653"/>
                      <a:pt x="481696" y="113040"/>
                      <a:pt x="473687" y="95960"/>
                    </a:cubicBezTo>
                    <a:close/>
                    <a:moveTo>
                      <a:pt x="1072710" y="82111"/>
                    </a:moveTo>
                    <a:cubicBezTo>
                      <a:pt x="1003486" y="82111"/>
                      <a:pt x="941980" y="90154"/>
                      <a:pt x="888193" y="106239"/>
                    </a:cubicBezTo>
                    <a:lnTo>
                      <a:pt x="945344" y="114046"/>
                    </a:lnTo>
                    <a:cubicBezTo>
                      <a:pt x="999054" y="126596"/>
                      <a:pt x="1048497" y="132871"/>
                      <a:pt x="1093673" y="132871"/>
                    </a:cubicBezTo>
                    <a:cubicBezTo>
                      <a:pt x="1115912" y="132871"/>
                      <a:pt x="1134435" y="129993"/>
                      <a:pt x="1149242" y="124236"/>
                    </a:cubicBezTo>
                    <a:cubicBezTo>
                      <a:pt x="1164050" y="118480"/>
                      <a:pt x="1171454" y="113466"/>
                      <a:pt x="1171454" y="109194"/>
                    </a:cubicBezTo>
                    <a:cubicBezTo>
                      <a:pt x="1171454" y="103917"/>
                      <a:pt x="1162153" y="98084"/>
                      <a:pt x="1143551" y="91695"/>
                    </a:cubicBezTo>
                    <a:cubicBezTo>
                      <a:pt x="1124949" y="85306"/>
                      <a:pt x="1101335" y="82111"/>
                      <a:pt x="1072710" y="82111"/>
                    </a:cubicBezTo>
                    <a:close/>
                    <a:moveTo>
                      <a:pt x="355520" y="0"/>
                    </a:moveTo>
                    <a:cubicBezTo>
                      <a:pt x="419130" y="0"/>
                      <a:pt x="464097" y="20313"/>
                      <a:pt x="490420" y="60938"/>
                    </a:cubicBezTo>
                    <a:cubicBezTo>
                      <a:pt x="520911" y="52162"/>
                      <a:pt x="559497" y="47774"/>
                      <a:pt x="606177" y="47774"/>
                    </a:cubicBezTo>
                    <a:cubicBezTo>
                      <a:pt x="635196" y="47774"/>
                      <a:pt x="662556" y="50177"/>
                      <a:pt x="688257" y="54982"/>
                    </a:cubicBezTo>
                    <a:cubicBezTo>
                      <a:pt x="713958" y="59787"/>
                      <a:pt x="771718" y="73003"/>
                      <a:pt x="861538" y="94630"/>
                    </a:cubicBezTo>
                    <a:cubicBezTo>
                      <a:pt x="933406" y="66710"/>
                      <a:pt x="1001560" y="52750"/>
                      <a:pt x="1066000" y="52750"/>
                    </a:cubicBezTo>
                    <a:cubicBezTo>
                      <a:pt x="1104536" y="52750"/>
                      <a:pt x="1136722" y="57427"/>
                      <a:pt x="1162558" y="66782"/>
                    </a:cubicBezTo>
                    <a:cubicBezTo>
                      <a:pt x="1188394" y="76136"/>
                      <a:pt x="1201312" y="89910"/>
                      <a:pt x="1201312" y="108106"/>
                    </a:cubicBezTo>
                    <a:cubicBezTo>
                      <a:pt x="1201312" y="128732"/>
                      <a:pt x="1183988" y="145149"/>
                      <a:pt x="1149340" y="157357"/>
                    </a:cubicBezTo>
                    <a:cubicBezTo>
                      <a:pt x="1114691" y="169565"/>
                      <a:pt x="1074232" y="175668"/>
                      <a:pt x="1027961" y="175668"/>
                    </a:cubicBezTo>
                    <a:cubicBezTo>
                      <a:pt x="968467" y="175668"/>
                      <a:pt x="897179" y="166672"/>
                      <a:pt x="814099" y="148679"/>
                    </a:cubicBezTo>
                    <a:cubicBezTo>
                      <a:pt x="776459" y="166828"/>
                      <a:pt x="740613" y="195472"/>
                      <a:pt x="706561" y="234612"/>
                    </a:cubicBezTo>
                    <a:cubicBezTo>
                      <a:pt x="672508" y="273752"/>
                      <a:pt x="635750" y="326294"/>
                      <a:pt x="596286" y="392237"/>
                    </a:cubicBezTo>
                    <a:cubicBezTo>
                      <a:pt x="611511" y="394114"/>
                      <a:pt x="622752" y="395899"/>
                      <a:pt x="630009" y="397594"/>
                    </a:cubicBezTo>
                    <a:cubicBezTo>
                      <a:pt x="647971" y="355632"/>
                      <a:pt x="676062" y="334650"/>
                      <a:pt x="714282" y="334650"/>
                    </a:cubicBezTo>
                    <a:cubicBezTo>
                      <a:pt x="744364" y="334650"/>
                      <a:pt x="759404" y="346910"/>
                      <a:pt x="759404" y="371429"/>
                    </a:cubicBezTo>
                    <a:cubicBezTo>
                      <a:pt x="759404" y="389526"/>
                      <a:pt x="750452" y="403755"/>
                      <a:pt x="732547" y="414118"/>
                    </a:cubicBezTo>
                    <a:cubicBezTo>
                      <a:pt x="714642" y="424480"/>
                      <a:pt x="692145" y="429661"/>
                      <a:pt x="665054" y="429661"/>
                    </a:cubicBezTo>
                    <a:lnTo>
                      <a:pt x="660708" y="429661"/>
                    </a:lnTo>
                    <a:cubicBezTo>
                      <a:pt x="662185" y="427697"/>
                      <a:pt x="658911" y="435651"/>
                      <a:pt x="650887" y="453525"/>
                    </a:cubicBezTo>
                    <a:cubicBezTo>
                      <a:pt x="643344" y="471025"/>
                      <a:pt x="631152" y="487030"/>
                      <a:pt x="614310" y="501540"/>
                    </a:cubicBezTo>
                    <a:cubicBezTo>
                      <a:pt x="597468" y="516049"/>
                      <a:pt x="581051" y="523304"/>
                      <a:pt x="565059" y="523304"/>
                    </a:cubicBezTo>
                    <a:cubicBezTo>
                      <a:pt x="553872" y="523304"/>
                      <a:pt x="548279" y="519012"/>
                      <a:pt x="548279" y="510427"/>
                    </a:cubicBezTo>
                    <a:cubicBezTo>
                      <a:pt x="548279" y="503875"/>
                      <a:pt x="552237" y="499412"/>
                      <a:pt x="560152" y="497038"/>
                    </a:cubicBezTo>
                    <a:cubicBezTo>
                      <a:pt x="579674" y="491097"/>
                      <a:pt x="600104" y="467036"/>
                      <a:pt x="621440" y="424856"/>
                    </a:cubicBezTo>
                    <a:cubicBezTo>
                      <a:pt x="616816" y="424695"/>
                      <a:pt x="606304" y="423210"/>
                      <a:pt x="589902" y="420401"/>
                    </a:cubicBezTo>
                    <a:lnTo>
                      <a:pt x="586543" y="418449"/>
                    </a:lnTo>
                    <a:cubicBezTo>
                      <a:pt x="585366" y="417257"/>
                      <a:pt x="580387" y="424050"/>
                      <a:pt x="571606" y="438829"/>
                    </a:cubicBezTo>
                    <a:cubicBezTo>
                      <a:pt x="542421" y="496473"/>
                      <a:pt x="518908" y="536298"/>
                      <a:pt x="501065" y="558306"/>
                    </a:cubicBezTo>
                    <a:cubicBezTo>
                      <a:pt x="483222" y="580314"/>
                      <a:pt x="459035" y="602054"/>
                      <a:pt x="428502" y="623525"/>
                    </a:cubicBezTo>
                    <a:cubicBezTo>
                      <a:pt x="348185" y="679940"/>
                      <a:pt x="264928" y="708148"/>
                      <a:pt x="178732" y="708148"/>
                    </a:cubicBezTo>
                    <a:cubicBezTo>
                      <a:pt x="127153" y="708148"/>
                      <a:pt x="84470" y="697091"/>
                      <a:pt x="50682" y="674977"/>
                    </a:cubicBezTo>
                    <a:cubicBezTo>
                      <a:pt x="16894" y="652862"/>
                      <a:pt x="0" y="623704"/>
                      <a:pt x="0" y="587500"/>
                    </a:cubicBezTo>
                    <a:cubicBezTo>
                      <a:pt x="0" y="568844"/>
                      <a:pt x="5686" y="552687"/>
                      <a:pt x="17059" y="539030"/>
                    </a:cubicBezTo>
                    <a:cubicBezTo>
                      <a:pt x="28433" y="525374"/>
                      <a:pt x="42351" y="518545"/>
                      <a:pt x="58815" y="518545"/>
                    </a:cubicBezTo>
                    <a:cubicBezTo>
                      <a:pt x="87284" y="518545"/>
                      <a:pt x="101519" y="532739"/>
                      <a:pt x="101519" y="561125"/>
                    </a:cubicBezTo>
                    <a:cubicBezTo>
                      <a:pt x="101519" y="573722"/>
                      <a:pt x="97254" y="584700"/>
                      <a:pt x="88724" y="594059"/>
                    </a:cubicBezTo>
                    <a:cubicBezTo>
                      <a:pt x="80194" y="603418"/>
                      <a:pt x="69605" y="608098"/>
                      <a:pt x="56957" y="608098"/>
                    </a:cubicBezTo>
                    <a:cubicBezTo>
                      <a:pt x="51319" y="608098"/>
                      <a:pt x="46386" y="607391"/>
                      <a:pt x="42158" y="605977"/>
                    </a:cubicBezTo>
                    <a:lnTo>
                      <a:pt x="32891" y="600398"/>
                    </a:lnTo>
                    <a:lnTo>
                      <a:pt x="33784" y="606797"/>
                    </a:lnTo>
                    <a:cubicBezTo>
                      <a:pt x="38650" y="623619"/>
                      <a:pt x="50814" y="638639"/>
                      <a:pt x="70276" y="651856"/>
                    </a:cubicBezTo>
                    <a:cubicBezTo>
                      <a:pt x="96226" y="669478"/>
                      <a:pt x="128368" y="678289"/>
                      <a:pt x="166703" y="678289"/>
                    </a:cubicBezTo>
                    <a:cubicBezTo>
                      <a:pt x="227861" y="678289"/>
                      <a:pt x="283147" y="659846"/>
                      <a:pt x="332562" y="622961"/>
                    </a:cubicBezTo>
                    <a:cubicBezTo>
                      <a:pt x="381976" y="586076"/>
                      <a:pt x="436840" y="521311"/>
                      <a:pt x="497154" y="428666"/>
                    </a:cubicBezTo>
                    <a:cubicBezTo>
                      <a:pt x="499735" y="424962"/>
                      <a:pt x="502735" y="421608"/>
                      <a:pt x="506154" y="418602"/>
                    </a:cubicBezTo>
                    <a:lnTo>
                      <a:pt x="517549" y="410715"/>
                    </a:lnTo>
                    <a:lnTo>
                      <a:pt x="496204" y="412870"/>
                    </a:lnTo>
                    <a:cubicBezTo>
                      <a:pt x="475943" y="417341"/>
                      <a:pt x="461335" y="428518"/>
                      <a:pt x="452381" y="446402"/>
                    </a:cubicBezTo>
                    <a:cubicBezTo>
                      <a:pt x="449287" y="455049"/>
                      <a:pt x="444277" y="459372"/>
                      <a:pt x="437351" y="459372"/>
                    </a:cubicBezTo>
                    <a:cubicBezTo>
                      <a:pt x="428113" y="459372"/>
                      <a:pt x="423495" y="454756"/>
                      <a:pt x="423495" y="445524"/>
                    </a:cubicBezTo>
                    <a:cubicBezTo>
                      <a:pt x="423495" y="428816"/>
                      <a:pt x="433817" y="413964"/>
                      <a:pt x="454461" y="400965"/>
                    </a:cubicBezTo>
                    <a:cubicBezTo>
                      <a:pt x="475106" y="387967"/>
                      <a:pt x="496635" y="381468"/>
                      <a:pt x="519050" y="381468"/>
                    </a:cubicBezTo>
                    <a:lnTo>
                      <a:pt x="527743" y="381468"/>
                    </a:lnTo>
                    <a:cubicBezTo>
                      <a:pt x="612094" y="254076"/>
                      <a:pt x="699918" y="173271"/>
                      <a:pt x="791215" y="139053"/>
                    </a:cubicBezTo>
                    <a:cubicBezTo>
                      <a:pt x="771884" y="137985"/>
                      <a:pt x="748324" y="133770"/>
                      <a:pt x="720534" y="126409"/>
                    </a:cubicBezTo>
                    <a:cubicBezTo>
                      <a:pt x="634234" y="103844"/>
                      <a:pt x="567521" y="92562"/>
                      <a:pt x="520395" y="92562"/>
                    </a:cubicBezTo>
                    <a:cubicBezTo>
                      <a:pt x="511075" y="92562"/>
                      <a:pt x="505290" y="92507"/>
                      <a:pt x="503040" y="92399"/>
                    </a:cubicBezTo>
                    <a:cubicBezTo>
                      <a:pt x="517026" y="112164"/>
                      <a:pt x="524019" y="139618"/>
                      <a:pt x="524019" y="174759"/>
                    </a:cubicBezTo>
                    <a:cubicBezTo>
                      <a:pt x="524019" y="247990"/>
                      <a:pt x="495343" y="317043"/>
                      <a:pt x="437992" y="381919"/>
                    </a:cubicBezTo>
                    <a:cubicBezTo>
                      <a:pt x="380642" y="446794"/>
                      <a:pt x="318816" y="479231"/>
                      <a:pt x="252515" y="479231"/>
                    </a:cubicBezTo>
                    <a:cubicBezTo>
                      <a:pt x="222921" y="479231"/>
                      <a:pt x="198899" y="469924"/>
                      <a:pt x="180450" y="451309"/>
                    </a:cubicBezTo>
                    <a:cubicBezTo>
                      <a:pt x="162001" y="432694"/>
                      <a:pt x="152776" y="408452"/>
                      <a:pt x="152776" y="378583"/>
                    </a:cubicBezTo>
                    <a:cubicBezTo>
                      <a:pt x="152776" y="314413"/>
                      <a:pt x="185595" y="250047"/>
                      <a:pt x="251232" y="185485"/>
                    </a:cubicBezTo>
                    <a:cubicBezTo>
                      <a:pt x="316869" y="120924"/>
                      <a:pt x="387379" y="81176"/>
                      <a:pt x="462762" y="66241"/>
                    </a:cubicBezTo>
                    <a:cubicBezTo>
                      <a:pt x="441037" y="40659"/>
                      <a:pt x="406456" y="27868"/>
                      <a:pt x="359019" y="27868"/>
                    </a:cubicBezTo>
                    <a:cubicBezTo>
                      <a:pt x="278758" y="27868"/>
                      <a:pt x="205586" y="67501"/>
                      <a:pt x="139503" y="146766"/>
                    </a:cubicBezTo>
                    <a:cubicBezTo>
                      <a:pt x="132075" y="154184"/>
                      <a:pt x="126520" y="157893"/>
                      <a:pt x="122840" y="157893"/>
                    </a:cubicBezTo>
                    <a:cubicBezTo>
                      <a:pt x="115831" y="157893"/>
                      <a:pt x="111213" y="154008"/>
                      <a:pt x="108984" y="146237"/>
                    </a:cubicBezTo>
                    <a:cubicBezTo>
                      <a:pt x="108984" y="136399"/>
                      <a:pt x="123680" y="117841"/>
                      <a:pt x="153072" y="90564"/>
                    </a:cubicBezTo>
                    <a:cubicBezTo>
                      <a:pt x="218170" y="30188"/>
                      <a:pt x="285652" y="0"/>
                      <a:pt x="35552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xmlns="" id="{895DC05D-5992-4B01-9A49-4678DE2D1DCA}"/>
              </a:ext>
            </a:extLst>
          </p:cNvPr>
          <p:cNvSpPr txBox="1"/>
          <p:nvPr/>
        </p:nvSpPr>
        <p:spPr>
          <a:xfrm>
            <a:off x="5586046" y="1681500"/>
            <a:ext cx="5882051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GB" altLang="ko-KR" sz="1400" dirty="0">
                <a:solidFill>
                  <a:schemeClr val="bg1"/>
                </a:solidFill>
                <a:cs typeface="Arial" pitchFamily="34" charset="0"/>
              </a:rPr>
              <a:t>L</a:t>
            </a:r>
            <a:r>
              <a:rPr lang="en-US" altLang="ko-KR" sz="1400" dirty="0">
                <a:solidFill>
                  <a:schemeClr val="bg1"/>
                </a:solidFill>
                <a:cs typeface="Arial" pitchFamily="34" charset="0"/>
              </a:rPr>
              <a:t>OREM IPSUM DOLOR SIT AMET, CU USU AGAM INTEGRE IMPEDIT.</a:t>
            </a:r>
            <a:endParaRPr lang="ko-KR" altLang="en-US" sz="14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xmlns="" id="{DD1B6888-93B2-4E1A-B977-F4D2459B14E3}"/>
              </a:ext>
            </a:extLst>
          </p:cNvPr>
          <p:cNvSpPr txBox="1"/>
          <p:nvPr/>
        </p:nvSpPr>
        <p:spPr>
          <a:xfrm>
            <a:off x="5586047" y="586502"/>
            <a:ext cx="6110653" cy="95410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GB" altLang="ko-KR" sz="2800" dirty="0">
                <a:solidFill>
                  <a:schemeClr val="accent1"/>
                </a:solidFill>
                <a:cs typeface="Arial" pitchFamily="34" charset="0"/>
              </a:rPr>
              <a:t>L</a:t>
            </a:r>
            <a:r>
              <a:rPr lang="en-US" altLang="ko-KR" sz="2800" dirty="0">
                <a:solidFill>
                  <a:schemeClr val="accent1"/>
                </a:solidFill>
                <a:cs typeface="Arial" pitchFamily="34" charset="0"/>
              </a:rPr>
              <a:t>OREM IPSUM DOLOR SIT AMET, CU USU AGAM INTEGRE IMPEDIT. </a:t>
            </a:r>
            <a:endParaRPr lang="ko-KR" altLang="en-US" sz="2800" dirty="0">
              <a:solidFill>
                <a:schemeClr val="accent1"/>
              </a:solidFill>
              <a:cs typeface="Arial" pitchFamily="34" charset="0"/>
            </a:endParaRPr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xmlns="" id="{23EF1563-2F04-47D8-B048-07F52E123B1B}"/>
              </a:ext>
            </a:extLst>
          </p:cNvPr>
          <p:cNvGrpSpPr/>
          <p:nvPr/>
        </p:nvGrpSpPr>
        <p:grpSpPr>
          <a:xfrm>
            <a:off x="5616251" y="2512725"/>
            <a:ext cx="6160632" cy="927880"/>
            <a:chOff x="5616251" y="2218423"/>
            <a:chExt cx="6160632" cy="927880"/>
          </a:xfrm>
        </p:grpSpPr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xmlns="" id="{5D8938DF-482B-43EB-8E81-0FCE52162E90}"/>
                </a:ext>
              </a:extLst>
            </p:cNvPr>
            <p:cNvSpPr txBox="1"/>
            <p:nvPr/>
          </p:nvSpPr>
          <p:spPr>
            <a:xfrm>
              <a:off x="5616251" y="2266865"/>
              <a:ext cx="1576012" cy="83099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4800" b="1" dirty="0">
                  <a:solidFill>
                    <a:schemeClr val="accent3"/>
                  </a:solidFill>
                  <a:cs typeface="Arial" pitchFamily="34" charset="0"/>
                </a:rPr>
                <a:t>32%</a:t>
              </a:r>
              <a:endParaRPr lang="ko-KR" altLang="en-US" sz="4800" b="1" dirty="0">
                <a:solidFill>
                  <a:schemeClr val="accent3"/>
                </a:solidFill>
                <a:cs typeface="Arial" pitchFamily="34" charset="0"/>
              </a:endParaRPr>
            </a:p>
          </p:txBody>
        </p:sp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xmlns="" id="{1D55217C-7966-4646-8BC0-A8C4D3D2E6CE}"/>
                </a:ext>
              </a:extLst>
            </p:cNvPr>
            <p:cNvGrpSpPr/>
            <p:nvPr/>
          </p:nvGrpSpPr>
          <p:grpSpPr>
            <a:xfrm>
              <a:off x="7391426" y="2218423"/>
              <a:ext cx="1377983" cy="927880"/>
              <a:chOff x="323529" y="1876742"/>
              <a:chExt cx="2664296" cy="927880"/>
            </a:xfrm>
          </p:grpSpPr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xmlns="" id="{89F71292-C876-4B13-BF82-21447A4FAB73}"/>
                  </a:ext>
                </a:extLst>
              </p:cNvPr>
              <p:cNvSpPr txBox="1"/>
              <p:nvPr/>
            </p:nvSpPr>
            <p:spPr>
              <a:xfrm>
                <a:off x="323529" y="1876742"/>
                <a:ext cx="2664296" cy="307777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r>
                  <a:rPr lang="en-US" altLang="ko-KR" sz="1400" b="1" dirty="0">
                    <a:solidFill>
                      <a:schemeClr val="bg1"/>
                    </a:solidFill>
                    <a:cs typeface="Arial" pitchFamily="34" charset="0"/>
                  </a:rPr>
                  <a:t>Content  Here</a:t>
                </a:r>
                <a:endParaRPr lang="ko-KR" altLang="en-US" sz="1400" b="1" dirty="0">
                  <a:solidFill>
                    <a:schemeClr val="bg1"/>
                  </a:solidFill>
                  <a:cs typeface="Arial" pitchFamily="34" charset="0"/>
                </a:endParaRPr>
              </a:p>
            </p:txBody>
          </p:sp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xmlns="" id="{E4A582D3-C67D-4637-B0C5-F90FB0123120}"/>
                  </a:ext>
                </a:extLst>
              </p:cNvPr>
              <p:cNvSpPr txBox="1"/>
              <p:nvPr/>
            </p:nvSpPr>
            <p:spPr>
              <a:xfrm>
                <a:off x="323531" y="2158291"/>
                <a:ext cx="2664294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200" dirty="0">
                    <a:solidFill>
                      <a:schemeClr val="bg1"/>
                    </a:solidFill>
                    <a:cs typeface="Arial" pitchFamily="34" charset="0"/>
                  </a:rPr>
                  <a:t>Easy to change colors, photos and Text.</a:t>
                </a:r>
                <a:endParaRPr lang="ko-KR" altLang="en-US" sz="1200" dirty="0">
                  <a:solidFill>
                    <a:schemeClr val="bg1"/>
                  </a:solidFill>
                  <a:cs typeface="Arial" pitchFamily="34" charset="0"/>
                </a:endParaRPr>
              </a:p>
            </p:txBody>
          </p:sp>
        </p:grp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xmlns="" id="{8A8C7D05-30C0-4DB8-A35A-48FD4CE6F3BE}"/>
                </a:ext>
              </a:extLst>
            </p:cNvPr>
            <p:cNvSpPr txBox="1"/>
            <p:nvPr/>
          </p:nvSpPr>
          <p:spPr>
            <a:xfrm>
              <a:off x="8968571" y="2266865"/>
              <a:ext cx="2808312" cy="83099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171459" indent="-171459">
                <a:buFont typeface="Wingdings" pitchFamily="2" charset="2"/>
                <a:buChar char="v"/>
              </a:pPr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Get a PowerPoint Presentation</a:t>
              </a:r>
            </a:p>
            <a:p>
              <a:pPr marL="171459" indent="-171459">
                <a:buFont typeface="Wingdings" pitchFamily="2" charset="2"/>
                <a:buChar char="v"/>
              </a:pPr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Get a PowerPoint Presentation </a:t>
              </a:r>
            </a:p>
            <a:p>
              <a:pPr marL="171459" indent="-171459">
                <a:buFont typeface="Wingdings" pitchFamily="2" charset="2"/>
                <a:buChar char="v"/>
              </a:pPr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Get a PowerPoint Presentation </a:t>
              </a:r>
            </a:p>
            <a:p>
              <a:pPr marL="171459" indent="-171459">
                <a:buFont typeface="Wingdings" pitchFamily="2" charset="2"/>
                <a:buChar char="v"/>
              </a:pPr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Get a PowerPoint Presentation </a:t>
              </a:r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xmlns="" id="{E698C1BF-EB30-4A23-919C-E5C1B82AC553}"/>
              </a:ext>
            </a:extLst>
          </p:cNvPr>
          <p:cNvGrpSpPr/>
          <p:nvPr/>
        </p:nvGrpSpPr>
        <p:grpSpPr>
          <a:xfrm flipH="1">
            <a:off x="5616251" y="3989967"/>
            <a:ext cx="6160632" cy="927880"/>
            <a:chOff x="5768651" y="2370823"/>
            <a:chExt cx="6160632" cy="927880"/>
          </a:xfrm>
        </p:grpSpPr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xmlns="" id="{CA194E98-0153-434A-BB6B-66B76C3502D7}"/>
                </a:ext>
              </a:extLst>
            </p:cNvPr>
            <p:cNvSpPr txBox="1"/>
            <p:nvPr/>
          </p:nvSpPr>
          <p:spPr>
            <a:xfrm>
              <a:off x="5768651" y="2419265"/>
              <a:ext cx="1576012" cy="83099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4800" b="1" dirty="0">
                  <a:solidFill>
                    <a:schemeClr val="accent4"/>
                  </a:solidFill>
                  <a:cs typeface="Arial" pitchFamily="34" charset="0"/>
                </a:rPr>
                <a:t>15%</a:t>
              </a:r>
              <a:endParaRPr lang="ko-KR" altLang="en-US" sz="4800" b="1" dirty="0">
                <a:solidFill>
                  <a:schemeClr val="accent4"/>
                </a:solidFill>
                <a:cs typeface="Arial" pitchFamily="34" charset="0"/>
              </a:endParaRPr>
            </a:p>
          </p:txBody>
        </p:sp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xmlns="" id="{FD284A2A-51A9-463F-8E50-7B8504C0F55C}"/>
                </a:ext>
              </a:extLst>
            </p:cNvPr>
            <p:cNvGrpSpPr/>
            <p:nvPr/>
          </p:nvGrpSpPr>
          <p:grpSpPr>
            <a:xfrm>
              <a:off x="7543826" y="2370823"/>
              <a:ext cx="1377983" cy="927880"/>
              <a:chOff x="323529" y="1876742"/>
              <a:chExt cx="2664296" cy="927880"/>
            </a:xfrm>
          </p:grpSpPr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xmlns="" id="{90B87F5F-CEE8-4AA3-A3C9-EF4DFDB553D8}"/>
                  </a:ext>
                </a:extLst>
              </p:cNvPr>
              <p:cNvSpPr txBox="1"/>
              <p:nvPr/>
            </p:nvSpPr>
            <p:spPr>
              <a:xfrm>
                <a:off x="323529" y="1876742"/>
                <a:ext cx="2664296" cy="307777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r>
                  <a:rPr lang="en-US" altLang="ko-KR" sz="1400" b="1" dirty="0">
                    <a:solidFill>
                      <a:schemeClr val="bg1"/>
                    </a:solidFill>
                    <a:cs typeface="Arial" pitchFamily="34" charset="0"/>
                  </a:rPr>
                  <a:t>Content  Here</a:t>
                </a:r>
                <a:endParaRPr lang="ko-KR" altLang="en-US" sz="1400" b="1" dirty="0">
                  <a:solidFill>
                    <a:schemeClr val="bg1"/>
                  </a:solidFill>
                  <a:cs typeface="Arial" pitchFamily="34" charset="0"/>
                </a:endParaRPr>
              </a:p>
            </p:txBody>
          </p:sp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xmlns="" id="{5F23C035-FA72-4883-9C3D-27DBB90F4949}"/>
                  </a:ext>
                </a:extLst>
              </p:cNvPr>
              <p:cNvSpPr txBox="1"/>
              <p:nvPr/>
            </p:nvSpPr>
            <p:spPr>
              <a:xfrm>
                <a:off x="323531" y="2158291"/>
                <a:ext cx="2664294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200" dirty="0">
                    <a:solidFill>
                      <a:schemeClr val="bg1"/>
                    </a:solidFill>
                    <a:cs typeface="Arial" pitchFamily="34" charset="0"/>
                  </a:rPr>
                  <a:t>Easy to change colors, photos and Text.</a:t>
                </a:r>
                <a:endParaRPr lang="ko-KR" altLang="en-US" sz="1200" dirty="0">
                  <a:solidFill>
                    <a:schemeClr val="bg1"/>
                  </a:solidFill>
                  <a:cs typeface="Arial" pitchFamily="34" charset="0"/>
                </a:endParaRPr>
              </a:p>
            </p:txBody>
          </p:sp>
        </p:grp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xmlns="" id="{4609EEB2-77A2-4741-BC57-BA1D3FEC6A6B}"/>
                </a:ext>
              </a:extLst>
            </p:cNvPr>
            <p:cNvSpPr txBox="1"/>
            <p:nvPr/>
          </p:nvSpPr>
          <p:spPr>
            <a:xfrm>
              <a:off x="9120971" y="2419265"/>
              <a:ext cx="2808312" cy="83099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171459" indent="-171459">
                <a:buFont typeface="Wingdings" pitchFamily="2" charset="2"/>
                <a:buChar char="v"/>
              </a:pPr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Get a PowerPoint Presentation</a:t>
              </a:r>
            </a:p>
            <a:p>
              <a:pPr marL="171459" indent="-171459">
                <a:buFont typeface="Wingdings" pitchFamily="2" charset="2"/>
                <a:buChar char="v"/>
              </a:pPr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Get a PowerPoint Presentation </a:t>
              </a:r>
            </a:p>
            <a:p>
              <a:pPr marL="171459" indent="-171459">
                <a:buFont typeface="Wingdings" pitchFamily="2" charset="2"/>
                <a:buChar char="v"/>
              </a:pPr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Get a PowerPoint Presentation </a:t>
              </a:r>
            </a:p>
            <a:p>
              <a:pPr marL="171459" indent="-171459">
                <a:buFont typeface="Wingdings" pitchFamily="2" charset="2"/>
                <a:buChar char="v"/>
              </a:pPr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Get a PowerPoint Presentation </a:t>
              </a:r>
            </a:p>
          </p:txBody>
        </p:sp>
      </p:grpSp>
      <p:sp>
        <p:nvSpPr>
          <p:cNvPr id="50" name="Text Placeholder 13">
            <a:extLst>
              <a:ext uri="{FF2B5EF4-FFF2-40B4-BE49-F238E27FC236}">
                <a16:creationId xmlns:a16="http://schemas.microsoft.com/office/drawing/2014/main" xmlns="" id="{15429DA9-B110-4734-B100-43884F16EA12}"/>
              </a:ext>
            </a:extLst>
          </p:cNvPr>
          <p:cNvSpPr txBox="1">
            <a:spLocks/>
          </p:cNvSpPr>
          <p:nvPr/>
        </p:nvSpPr>
        <p:spPr>
          <a:xfrm>
            <a:off x="5727246" y="5532678"/>
            <a:ext cx="5129348" cy="1325322"/>
          </a:xfrm>
          <a:prstGeom prst="rect">
            <a:avLst/>
          </a:prstGeom>
        </p:spPr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10000"/>
              </a:lnSpc>
              <a:buNone/>
            </a:pPr>
            <a:r>
              <a:rPr lang="en-US" altLang="ko-KR" sz="3600" b="1" dirty="0">
                <a:solidFill>
                  <a:schemeClr val="accent1"/>
                </a:solidFill>
                <a:latin typeface="+mj-lt"/>
                <a:cs typeface="Arial" pitchFamily="34" charset="0"/>
              </a:rPr>
              <a:t>Portfolio Presentation</a:t>
            </a:r>
          </a:p>
        </p:txBody>
      </p:sp>
    </p:spTree>
    <p:extLst>
      <p:ext uri="{BB962C8B-B14F-4D97-AF65-F5344CB8AC3E}">
        <p14:creationId xmlns:p14="http://schemas.microsoft.com/office/powerpoint/2010/main" val="322366547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xmlns="" id="{7F92E7A2-7E75-4E55-872A-01AD6643235C}"/>
              </a:ext>
            </a:extLst>
          </p:cNvPr>
          <p:cNvGrpSpPr/>
          <p:nvPr/>
        </p:nvGrpSpPr>
        <p:grpSpPr>
          <a:xfrm>
            <a:off x="969527" y="2969278"/>
            <a:ext cx="1152128" cy="1918185"/>
            <a:chOff x="756338" y="2636912"/>
            <a:chExt cx="1152128" cy="1918185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xmlns="" id="{9B0C21E6-D9D1-4109-AAA3-50A5AC0B26A3}"/>
                </a:ext>
              </a:extLst>
            </p:cNvPr>
            <p:cNvGrpSpPr/>
            <p:nvPr/>
          </p:nvGrpSpPr>
          <p:grpSpPr>
            <a:xfrm>
              <a:off x="756338" y="2636912"/>
              <a:ext cx="1152128" cy="1918185"/>
              <a:chOff x="3631246" y="4903910"/>
              <a:chExt cx="446244" cy="742954"/>
            </a:xfrm>
          </p:grpSpPr>
          <p:sp>
            <p:nvSpPr>
              <p:cNvPr id="7" name="Freeform 6">
                <a:extLst>
                  <a:ext uri="{FF2B5EF4-FFF2-40B4-BE49-F238E27FC236}">
                    <a16:creationId xmlns:a16="http://schemas.microsoft.com/office/drawing/2014/main" xmlns="" id="{ABE0BDAC-9102-4692-9C66-E61977CA32D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631246" y="4903910"/>
                <a:ext cx="446244" cy="742954"/>
              </a:xfrm>
              <a:custGeom>
                <a:avLst/>
                <a:gdLst>
                  <a:gd name="T0" fmla="*/ 530 w 566"/>
                  <a:gd name="T1" fmla="*/ 0 h 1053"/>
                  <a:gd name="T2" fmla="*/ 36 w 566"/>
                  <a:gd name="T3" fmla="*/ 0 h 1053"/>
                  <a:gd name="T4" fmla="*/ 0 w 566"/>
                  <a:gd name="T5" fmla="*/ 36 h 1053"/>
                  <a:gd name="T6" fmla="*/ 0 w 566"/>
                  <a:gd name="T7" fmla="*/ 1017 h 1053"/>
                  <a:gd name="T8" fmla="*/ 36 w 566"/>
                  <a:gd name="T9" fmla="*/ 1053 h 1053"/>
                  <a:gd name="T10" fmla="*/ 530 w 566"/>
                  <a:gd name="T11" fmla="*/ 1053 h 1053"/>
                  <a:gd name="T12" fmla="*/ 566 w 566"/>
                  <a:gd name="T13" fmla="*/ 1017 h 1053"/>
                  <a:gd name="T14" fmla="*/ 566 w 566"/>
                  <a:gd name="T15" fmla="*/ 36 h 1053"/>
                  <a:gd name="T16" fmla="*/ 530 w 566"/>
                  <a:gd name="T17" fmla="*/ 0 h 1053"/>
                  <a:gd name="T18" fmla="*/ 520 w 566"/>
                  <a:gd name="T19" fmla="*/ 911 h 1053"/>
                  <a:gd name="T20" fmla="*/ 48 w 566"/>
                  <a:gd name="T21" fmla="*/ 911 h 1053"/>
                  <a:gd name="T22" fmla="*/ 48 w 566"/>
                  <a:gd name="T23" fmla="*/ 108 h 1053"/>
                  <a:gd name="T24" fmla="*/ 520 w 566"/>
                  <a:gd name="T25" fmla="*/ 108 h 1053"/>
                  <a:gd name="T26" fmla="*/ 520 w 566"/>
                  <a:gd name="T27" fmla="*/ 911 h 10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66" h="1053">
                    <a:moveTo>
                      <a:pt x="530" y="0"/>
                    </a:moveTo>
                    <a:cubicBezTo>
                      <a:pt x="36" y="0"/>
                      <a:pt x="36" y="0"/>
                      <a:pt x="36" y="0"/>
                    </a:cubicBezTo>
                    <a:cubicBezTo>
                      <a:pt x="16" y="0"/>
                      <a:pt x="0" y="16"/>
                      <a:pt x="0" y="36"/>
                    </a:cubicBezTo>
                    <a:cubicBezTo>
                      <a:pt x="0" y="1017"/>
                      <a:pt x="0" y="1017"/>
                      <a:pt x="0" y="1017"/>
                    </a:cubicBezTo>
                    <a:cubicBezTo>
                      <a:pt x="0" y="1037"/>
                      <a:pt x="16" y="1053"/>
                      <a:pt x="36" y="1053"/>
                    </a:cubicBezTo>
                    <a:cubicBezTo>
                      <a:pt x="530" y="1053"/>
                      <a:pt x="530" y="1053"/>
                      <a:pt x="530" y="1053"/>
                    </a:cubicBezTo>
                    <a:cubicBezTo>
                      <a:pt x="550" y="1053"/>
                      <a:pt x="566" y="1037"/>
                      <a:pt x="566" y="1017"/>
                    </a:cubicBezTo>
                    <a:cubicBezTo>
                      <a:pt x="566" y="36"/>
                      <a:pt x="566" y="36"/>
                      <a:pt x="566" y="36"/>
                    </a:cubicBezTo>
                    <a:cubicBezTo>
                      <a:pt x="566" y="16"/>
                      <a:pt x="550" y="0"/>
                      <a:pt x="530" y="0"/>
                    </a:cubicBezTo>
                    <a:close/>
                    <a:moveTo>
                      <a:pt x="520" y="911"/>
                    </a:moveTo>
                    <a:cubicBezTo>
                      <a:pt x="48" y="911"/>
                      <a:pt x="48" y="911"/>
                      <a:pt x="48" y="911"/>
                    </a:cubicBezTo>
                    <a:cubicBezTo>
                      <a:pt x="48" y="108"/>
                      <a:pt x="48" y="108"/>
                      <a:pt x="48" y="108"/>
                    </a:cubicBezTo>
                    <a:cubicBezTo>
                      <a:pt x="520" y="108"/>
                      <a:pt x="520" y="108"/>
                      <a:pt x="520" y="108"/>
                    </a:cubicBezTo>
                    <a:lnTo>
                      <a:pt x="520" y="911"/>
                    </a:lnTo>
                    <a:close/>
                  </a:path>
                </a:pathLst>
              </a:custGeom>
              <a:solidFill>
                <a:schemeClr val="accent1"/>
              </a:solidFill>
              <a:ln w="1270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2700"/>
              </a:p>
            </p:txBody>
          </p:sp>
          <p:sp>
            <p:nvSpPr>
              <p:cNvPr id="9" name="Oval 8">
                <a:extLst>
                  <a:ext uri="{FF2B5EF4-FFF2-40B4-BE49-F238E27FC236}">
                    <a16:creationId xmlns:a16="http://schemas.microsoft.com/office/drawing/2014/main" xmlns="" id="{CFE875BC-824C-4E88-A066-A529CACDCDA7}"/>
                  </a:ext>
                </a:extLst>
              </p:cNvPr>
              <p:cNvSpPr/>
              <p:nvPr/>
            </p:nvSpPr>
            <p:spPr>
              <a:xfrm>
                <a:off x="3822161" y="5563917"/>
                <a:ext cx="64414" cy="64414"/>
              </a:xfrm>
              <a:prstGeom prst="ellipse">
                <a:avLst/>
              </a:prstGeom>
              <a:solidFill>
                <a:srgbClr val="87BCE6"/>
              </a:solidFill>
              <a:ln w="1270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700"/>
              </a:p>
            </p:txBody>
          </p:sp>
          <p:sp>
            <p:nvSpPr>
              <p:cNvPr id="10" name="Right Triangle 3">
                <a:extLst>
                  <a:ext uri="{FF2B5EF4-FFF2-40B4-BE49-F238E27FC236}">
                    <a16:creationId xmlns:a16="http://schemas.microsoft.com/office/drawing/2014/main" xmlns="" id="{DFECE8DB-B722-42F3-904D-AC0DC2E1AD4C}"/>
                  </a:ext>
                </a:extLst>
              </p:cNvPr>
              <p:cNvSpPr/>
              <p:nvPr/>
            </p:nvSpPr>
            <p:spPr>
              <a:xfrm flipV="1">
                <a:off x="3667586" y="4984405"/>
                <a:ext cx="353926" cy="561866"/>
              </a:xfrm>
              <a:custGeom>
                <a:avLst/>
                <a:gdLst>
                  <a:gd name="connsiteX0" fmla="*/ 0 w 1149070"/>
                  <a:gd name="connsiteY0" fmla="*/ 660238 h 660238"/>
                  <a:gd name="connsiteX1" fmla="*/ 0 w 1149070"/>
                  <a:gd name="connsiteY1" fmla="*/ 0 h 660238"/>
                  <a:gd name="connsiteX2" fmla="*/ 1149070 w 1149070"/>
                  <a:gd name="connsiteY2" fmla="*/ 660238 h 660238"/>
                  <a:gd name="connsiteX3" fmla="*/ 0 w 1149070"/>
                  <a:gd name="connsiteY3" fmla="*/ 660238 h 660238"/>
                  <a:gd name="connsiteX0" fmla="*/ 0 w 1149070"/>
                  <a:gd name="connsiteY0" fmla="*/ 660238 h 660238"/>
                  <a:gd name="connsiteX1" fmla="*/ 0 w 1149070"/>
                  <a:gd name="connsiteY1" fmla="*/ 0 h 660238"/>
                  <a:gd name="connsiteX2" fmla="*/ 1149070 w 1149070"/>
                  <a:gd name="connsiteY2" fmla="*/ 660238 h 660238"/>
                  <a:gd name="connsiteX3" fmla="*/ 0 w 1149070"/>
                  <a:gd name="connsiteY3" fmla="*/ 660238 h 660238"/>
                  <a:gd name="connsiteX0" fmla="*/ 0 w 1149070"/>
                  <a:gd name="connsiteY0" fmla="*/ 660238 h 660238"/>
                  <a:gd name="connsiteX1" fmla="*/ 0 w 1149070"/>
                  <a:gd name="connsiteY1" fmla="*/ 0 h 660238"/>
                  <a:gd name="connsiteX2" fmla="*/ 1149070 w 1149070"/>
                  <a:gd name="connsiteY2" fmla="*/ 660238 h 660238"/>
                  <a:gd name="connsiteX3" fmla="*/ 0 w 1149070"/>
                  <a:gd name="connsiteY3" fmla="*/ 660238 h 660238"/>
                  <a:gd name="connsiteX0" fmla="*/ 0 w 1149070"/>
                  <a:gd name="connsiteY0" fmla="*/ 660238 h 660238"/>
                  <a:gd name="connsiteX1" fmla="*/ 0 w 1149070"/>
                  <a:gd name="connsiteY1" fmla="*/ 0 h 660238"/>
                  <a:gd name="connsiteX2" fmla="*/ 1149070 w 1149070"/>
                  <a:gd name="connsiteY2" fmla="*/ 660238 h 660238"/>
                  <a:gd name="connsiteX3" fmla="*/ 0 w 1149070"/>
                  <a:gd name="connsiteY3" fmla="*/ 660238 h 660238"/>
                  <a:gd name="connsiteX0" fmla="*/ 0 w 1149070"/>
                  <a:gd name="connsiteY0" fmla="*/ 660238 h 660238"/>
                  <a:gd name="connsiteX1" fmla="*/ 0 w 1149070"/>
                  <a:gd name="connsiteY1" fmla="*/ 0 h 660238"/>
                  <a:gd name="connsiteX2" fmla="*/ 1149070 w 1149070"/>
                  <a:gd name="connsiteY2" fmla="*/ 660238 h 660238"/>
                  <a:gd name="connsiteX3" fmla="*/ 0 w 1149070"/>
                  <a:gd name="connsiteY3" fmla="*/ 660238 h 660238"/>
                  <a:gd name="connsiteX0" fmla="*/ 0 w 1149070"/>
                  <a:gd name="connsiteY0" fmla="*/ 660238 h 660238"/>
                  <a:gd name="connsiteX1" fmla="*/ 0 w 1149070"/>
                  <a:gd name="connsiteY1" fmla="*/ 0 h 660238"/>
                  <a:gd name="connsiteX2" fmla="*/ 1149070 w 1149070"/>
                  <a:gd name="connsiteY2" fmla="*/ 660238 h 660238"/>
                  <a:gd name="connsiteX3" fmla="*/ 0 w 1149070"/>
                  <a:gd name="connsiteY3" fmla="*/ 660238 h 6602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49070" h="660238">
                    <a:moveTo>
                      <a:pt x="0" y="660238"/>
                    </a:moveTo>
                    <a:lnTo>
                      <a:pt x="0" y="0"/>
                    </a:lnTo>
                    <a:cubicBezTo>
                      <a:pt x="179823" y="397879"/>
                      <a:pt x="710167" y="602719"/>
                      <a:pt x="1149070" y="660238"/>
                    </a:cubicBezTo>
                    <a:lnTo>
                      <a:pt x="0" y="660238"/>
                    </a:lnTo>
                    <a:close/>
                  </a:path>
                </a:pathLst>
              </a:custGeom>
              <a:solidFill>
                <a:schemeClr val="accent1">
                  <a:alpha val="22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</p:grpSp>
        <p:sp>
          <p:nvSpPr>
            <p:cNvPr id="5" name="Rounded Rectangle 6">
              <a:extLst>
                <a:ext uri="{FF2B5EF4-FFF2-40B4-BE49-F238E27FC236}">
                  <a16:creationId xmlns:a16="http://schemas.microsoft.com/office/drawing/2014/main" xmlns="" id="{047AC701-8668-4644-9F00-CAD5A0735AE9}"/>
                </a:ext>
              </a:extLst>
            </p:cNvPr>
            <p:cNvSpPr/>
            <p:nvPr/>
          </p:nvSpPr>
          <p:spPr>
            <a:xfrm>
              <a:off x="1141457" y="2704713"/>
              <a:ext cx="381891" cy="49373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6" name="Oval 5">
              <a:extLst>
                <a:ext uri="{FF2B5EF4-FFF2-40B4-BE49-F238E27FC236}">
                  <a16:creationId xmlns:a16="http://schemas.microsoft.com/office/drawing/2014/main" xmlns="" id="{140F6909-1E8C-401F-87FA-2177E936E4D1}"/>
                </a:ext>
              </a:extLst>
            </p:cNvPr>
            <p:cNvSpPr/>
            <p:nvPr/>
          </p:nvSpPr>
          <p:spPr>
            <a:xfrm>
              <a:off x="1260394" y="4352086"/>
              <a:ext cx="144016" cy="144016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</p:grpSp>
      <p:sp>
        <p:nvSpPr>
          <p:cNvPr id="11" name="Right Arrow 9">
            <a:extLst>
              <a:ext uri="{FF2B5EF4-FFF2-40B4-BE49-F238E27FC236}">
                <a16:creationId xmlns:a16="http://schemas.microsoft.com/office/drawing/2014/main" xmlns="" id="{EE28D749-17E9-4149-A79E-8FE2C1A03053}"/>
              </a:ext>
            </a:extLst>
          </p:cNvPr>
          <p:cNvSpPr/>
          <p:nvPr/>
        </p:nvSpPr>
        <p:spPr>
          <a:xfrm>
            <a:off x="2426026" y="3750513"/>
            <a:ext cx="5678077" cy="360040"/>
          </a:xfrm>
          <a:prstGeom prst="rightArrow">
            <a:avLst>
              <a:gd name="adj1" fmla="val 50000"/>
              <a:gd name="adj2" fmla="val 74188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xmlns="" id="{8A2DDA31-9E03-421F-82EC-DFC7A7431696}"/>
              </a:ext>
            </a:extLst>
          </p:cNvPr>
          <p:cNvGrpSpPr/>
          <p:nvPr/>
        </p:nvGrpSpPr>
        <p:grpSpPr>
          <a:xfrm>
            <a:off x="662848" y="4973275"/>
            <a:ext cx="1765489" cy="1039182"/>
            <a:chOff x="5921827" y="2468986"/>
            <a:chExt cx="1765489" cy="1039182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xmlns="" id="{A9443DD0-600A-4D63-BD8A-3A8862D831A1}"/>
                </a:ext>
              </a:extLst>
            </p:cNvPr>
            <p:cNvSpPr txBox="1"/>
            <p:nvPr/>
          </p:nvSpPr>
          <p:spPr>
            <a:xfrm>
              <a:off x="5926360" y="2738727"/>
              <a:ext cx="1760956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FZShuTi" pitchFamily="2" charset="-122"/>
                  <a:cs typeface="Arial" pitchFamily="34" charset="0"/>
                </a:rPr>
                <a:t>Get a modern PowerPoint  Presentation that is beautifully </a:t>
              </a:r>
              <a:r>
                <a:rPr lang="en-US" altLang="ko-KR" sz="1100">
                  <a:solidFill>
                    <a:schemeClr val="tx1">
                      <a:lumMod val="75000"/>
                      <a:lumOff val="25000"/>
                    </a:schemeClr>
                  </a:solidFill>
                  <a:ea typeface="FZShuTi" pitchFamily="2" charset="-122"/>
                  <a:cs typeface="Arial" pitchFamily="34" charset="0"/>
                </a:rPr>
                <a:t>designed. </a:t>
              </a:r>
              <a:endParaRPr lang="ko-KR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xmlns="" id="{0E915E44-1607-4BE3-94F5-6C3FCB85E90C}"/>
                </a:ext>
              </a:extLst>
            </p:cNvPr>
            <p:cNvSpPr txBox="1"/>
            <p:nvPr/>
          </p:nvSpPr>
          <p:spPr>
            <a:xfrm>
              <a:off x="5921827" y="2468986"/>
              <a:ext cx="176317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FZShuTi" pitchFamily="2" charset="-122"/>
                  <a:cs typeface="Arial" pitchFamily="34" charset="0"/>
                </a:rPr>
                <a:t>Contents_Here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xmlns="" id="{91A49F06-E15C-49D2-82FE-15877655BF09}"/>
              </a:ext>
            </a:extLst>
          </p:cNvPr>
          <p:cNvGrpSpPr/>
          <p:nvPr/>
        </p:nvGrpSpPr>
        <p:grpSpPr>
          <a:xfrm>
            <a:off x="7049472" y="2028256"/>
            <a:ext cx="2665472" cy="700628"/>
            <a:chOff x="5921826" y="2468986"/>
            <a:chExt cx="2665472" cy="700628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xmlns="" id="{CBC181CF-5577-43C3-AD71-6151D80BCB68}"/>
                </a:ext>
              </a:extLst>
            </p:cNvPr>
            <p:cNvSpPr txBox="1"/>
            <p:nvPr/>
          </p:nvSpPr>
          <p:spPr>
            <a:xfrm>
              <a:off x="5926359" y="2738727"/>
              <a:ext cx="2660939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FZShuTi" pitchFamily="2" charset="-122"/>
                  <a:cs typeface="Arial" pitchFamily="34" charset="0"/>
                </a:rPr>
                <a:t>Get a modern PowerPoint  Presentation that is beautifully designed.</a:t>
              </a:r>
              <a:endParaRPr lang="ko-KR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xmlns="" id="{4105A4B7-9350-46D8-924C-014BB060633E}"/>
                </a:ext>
              </a:extLst>
            </p:cNvPr>
            <p:cNvSpPr txBox="1"/>
            <p:nvPr/>
          </p:nvSpPr>
          <p:spPr>
            <a:xfrm>
              <a:off x="5921826" y="2468986"/>
              <a:ext cx="266429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FZShuTi" pitchFamily="2" charset="-122"/>
                  <a:cs typeface="Arial" pitchFamily="34" charset="0"/>
                </a:rPr>
                <a:t>Contents_Here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18" name="Oval 17">
            <a:extLst>
              <a:ext uri="{FF2B5EF4-FFF2-40B4-BE49-F238E27FC236}">
                <a16:creationId xmlns:a16="http://schemas.microsoft.com/office/drawing/2014/main" xmlns="" id="{EA5025F5-DEE9-4C39-B06E-3F8CD56D5A3A}"/>
              </a:ext>
            </a:extLst>
          </p:cNvPr>
          <p:cNvSpPr/>
          <p:nvPr/>
        </p:nvSpPr>
        <p:spPr>
          <a:xfrm>
            <a:off x="6389366" y="2111538"/>
            <a:ext cx="534062" cy="53406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xmlns="" id="{049E8A68-2B7A-4863-B370-95C466FA74D6}"/>
              </a:ext>
            </a:extLst>
          </p:cNvPr>
          <p:cNvSpPr/>
          <p:nvPr/>
        </p:nvSpPr>
        <p:spPr>
          <a:xfrm>
            <a:off x="6389366" y="5209804"/>
            <a:ext cx="534062" cy="53406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xmlns="" id="{A0899720-FE58-48E0-9432-ED5468E146CD}"/>
              </a:ext>
            </a:extLst>
          </p:cNvPr>
          <p:cNvSpPr/>
          <p:nvPr/>
        </p:nvSpPr>
        <p:spPr>
          <a:xfrm>
            <a:off x="8198046" y="3649376"/>
            <a:ext cx="534062" cy="53406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xmlns="" id="{5B5807D1-F15F-4DA9-8521-0D37CCAA17B4}"/>
              </a:ext>
            </a:extLst>
          </p:cNvPr>
          <p:cNvSpPr/>
          <p:nvPr/>
        </p:nvSpPr>
        <p:spPr>
          <a:xfrm>
            <a:off x="3808360" y="2538708"/>
            <a:ext cx="534062" cy="53406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xmlns="" id="{A76C1948-7F78-4BEB-914E-18B028CD0D51}"/>
              </a:ext>
            </a:extLst>
          </p:cNvPr>
          <p:cNvSpPr/>
          <p:nvPr/>
        </p:nvSpPr>
        <p:spPr>
          <a:xfrm>
            <a:off x="3808360" y="4779916"/>
            <a:ext cx="534062" cy="53406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xmlns="" id="{2B3F039E-0937-4417-9378-7E39E5D09578}"/>
              </a:ext>
            </a:extLst>
          </p:cNvPr>
          <p:cNvGrpSpPr/>
          <p:nvPr/>
        </p:nvGrpSpPr>
        <p:grpSpPr>
          <a:xfrm>
            <a:off x="7049472" y="5126522"/>
            <a:ext cx="2665472" cy="700628"/>
            <a:chOff x="5921826" y="2468986"/>
            <a:chExt cx="2665472" cy="700628"/>
          </a:xfrm>
        </p:grpSpPr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xmlns="" id="{17DC6400-DE81-421D-9AA6-47ADE5D872D0}"/>
                </a:ext>
              </a:extLst>
            </p:cNvPr>
            <p:cNvSpPr txBox="1"/>
            <p:nvPr/>
          </p:nvSpPr>
          <p:spPr>
            <a:xfrm>
              <a:off x="5926359" y="2738727"/>
              <a:ext cx="2660939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FZShuTi" pitchFamily="2" charset="-122"/>
                  <a:cs typeface="Arial" pitchFamily="34" charset="0"/>
                </a:rPr>
                <a:t>Get a modern PowerPoint  Presentation that is beautifully designed.</a:t>
              </a:r>
              <a:endParaRPr lang="ko-KR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xmlns="" id="{286407B3-8CC3-4081-A508-0A98DD46EE9F}"/>
                </a:ext>
              </a:extLst>
            </p:cNvPr>
            <p:cNvSpPr txBox="1"/>
            <p:nvPr/>
          </p:nvSpPr>
          <p:spPr>
            <a:xfrm>
              <a:off x="5921826" y="2468986"/>
              <a:ext cx="266429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FZShuTi" pitchFamily="2" charset="-122"/>
                  <a:cs typeface="Arial" pitchFamily="34" charset="0"/>
                </a:rPr>
                <a:t>Contents_Here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xmlns="" id="{5FE45D06-EBD8-4387-A86D-D04A4BD148B4}"/>
              </a:ext>
            </a:extLst>
          </p:cNvPr>
          <p:cNvGrpSpPr/>
          <p:nvPr/>
        </p:nvGrpSpPr>
        <p:grpSpPr>
          <a:xfrm>
            <a:off x="8817833" y="3396818"/>
            <a:ext cx="2660939" cy="1039183"/>
            <a:chOff x="5921826" y="2468986"/>
            <a:chExt cx="1468390" cy="1039183"/>
          </a:xfrm>
        </p:grpSpPr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xmlns="" id="{0D1F35AC-6E2F-4F0C-B5DF-6F86887729B1}"/>
                </a:ext>
              </a:extLst>
            </p:cNvPr>
            <p:cNvSpPr txBox="1"/>
            <p:nvPr/>
          </p:nvSpPr>
          <p:spPr>
            <a:xfrm>
              <a:off x="5926361" y="2738728"/>
              <a:ext cx="1463855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FZShuTi" pitchFamily="2" charset="-122"/>
                  <a:cs typeface="Arial" pitchFamily="34" charset="0"/>
                </a:rPr>
                <a:t>Get a modern PowerPoint  Presentation that is beautifully designed. I hope and I believe that this Template will your Time, Money and Reputation.  </a:t>
              </a:r>
              <a:endParaRPr lang="ko-KR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xmlns="" id="{4FBEDD48-0376-41C1-A571-86643680AB10}"/>
                </a:ext>
              </a:extLst>
            </p:cNvPr>
            <p:cNvSpPr txBox="1"/>
            <p:nvPr/>
          </p:nvSpPr>
          <p:spPr>
            <a:xfrm>
              <a:off x="5921826" y="2468986"/>
              <a:ext cx="146839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FZShuTi" pitchFamily="2" charset="-122"/>
                  <a:cs typeface="Arial" pitchFamily="34" charset="0"/>
                </a:rPr>
                <a:t>Contents_Here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xmlns="" id="{2B514F24-53E5-48E7-99B6-F01EB130505D}"/>
              </a:ext>
            </a:extLst>
          </p:cNvPr>
          <p:cNvGrpSpPr/>
          <p:nvPr/>
        </p:nvGrpSpPr>
        <p:grpSpPr>
          <a:xfrm>
            <a:off x="3000810" y="1705714"/>
            <a:ext cx="2732521" cy="700628"/>
            <a:chOff x="5921826" y="2468986"/>
            <a:chExt cx="2665472" cy="700628"/>
          </a:xfrm>
        </p:grpSpPr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xmlns="" id="{9F1FC935-3D78-4D3E-B517-C870EABF8EA1}"/>
                </a:ext>
              </a:extLst>
            </p:cNvPr>
            <p:cNvSpPr txBox="1"/>
            <p:nvPr/>
          </p:nvSpPr>
          <p:spPr>
            <a:xfrm>
              <a:off x="5926359" y="2738727"/>
              <a:ext cx="2660939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FZShuTi" pitchFamily="2" charset="-122"/>
                  <a:cs typeface="Arial" pitchFamily="34" charset="0"/>
                </a:rPr>
                <a:t>Get a modern PowerPoint  Presentation that is beautifully designed.</a:t>
              </a:r>
              <a:endParaRPr lang="ko-KR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xmlns="" id="{62490A03-0449-4925-9EBA-CCCB3C16F283}"/>
                </a:ext>
              </a:extLst>
            </p:cNvPr>
            <p:cNvSpPr txBox="1"/>
            <p:nvPr/>
          </p:nvSpPr>
          <p:spPr>
            <a:xfrm>
              <a:off x="5921826" y="2468986"/>
              <a:ext cx="266429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FZShuTi" pitchFamily="2" charset="-122"/>
                  <a:cs typeface="Arial" pitchFamily="34" charset="0"/>
                </a:rPr>
                <a:t>Contents_Here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xmlns="" id="{448AA13C-47E4-4FF1-9C0D-AC4BF930DE43}"/>
              </a:ext>
            </a:extLst>
          </p:cNvPr>
          <p:cNvGrpSpPr/>
          <p:nvPr/>
        </p:nvGrpSpPr>
        <p:grpSpPr>
          <a:xfrm>
            <a:off x="3000810" y="5421555"/>
            <a:ext cx="2732521" cy="700628"/>
            <a:chOff x="5921826" y="2468986"/>
            <a:chExt cx="2665472" cy="700628"/>
          </a:xfrm>
        </p:grpSpPr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xmlns="" id="{209D222E-3F81-42B3-9181-37031D7EB471}"/>
                </a:ext>
              </a:extLst>
            </p:cNvPr>
            <p:cNvSpPr txBox="1"/>
            <p:nvPr/>
          </p:nvSpPr>
          <p:spPr>
            <a:xfrm>
              <a:off x="5926359" y="2738727"/>
              <a:ext cx="2660939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FZShuTi" pitchFamily="2" charset="-122"/>
                  <a:cs typeface="Arial" pitchFamily="34" charset="0"/>
                </a:rPr>
                <a:t>Get a modern PowerPoint  Presentation that is beautifully designed.</a:t>
              </a:r>
              <a:endParaRPr lang="ko-KR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xmlns="" id="{1CB764E4-46DB-4F82-B9F8-21DD2B84E37A}"/>
                </a:ext>
              </a:extLst>
            </p:cNvPr>
            <p:cNvSpPr txBox="1"/>
            <p:nvPr/>
          </p:nvSpPr>
          <p:spPr>
            <a:xfrm>
              <a:off x="5921826" y="2468986"/>
              <a:ext cx="266429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FZShuTi" pitchFamily="2" charset="-122"/>
                  <a:cs typeface="Arial" pitchFamily="34" charset="0"/>
                </a:rPr>
                <a:t>Contents_Here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5" name="그룹 10">
            <a:extLst>
              <a:ext uri="{FF2B5EF4-FFF2-40B4-BE49-F238E27FC236}">
                <a16:creationId xmlns:a16="http://schemas.microsoft.com/office/drawing/2014/main" xmlns="" id="{C07F88C7-9706-468E-B0CE-BA2966021482}"/>
              </a:ext>
            </a:extLst>
          </p:cNvPr>
          <p:cNvGrpSpPr/>
          <p:nvPr/>
        </p:nvGrpSpPr>
        <p:grpSpPr>
          <a:xfrm>
            <a:off x="2426026" y="2847874"/>
            <a:ext cx="4420334" cy="917702"/>
            <a:chOff x="3471053" y="2825104"/>
            <a:chExt cx="4420334" cy="917702"/>
          </a:xfrm>
        </p:grpSpPr>
        <p:sp>
          <p:nvSpPr>
            <p:cNvPr id="36" name="화살표: 굽음 3">
              <a:extLst>
                <a:ext uri="{FF2B5EF4-FFF2-40B4-BE49-F238E27FC236}">
                  <a16:creationId xmlns:a16="http://schemas.microsoft.com/office/drawing/2014/main" xmlns="" id="{E860C628-F03A-437B-94F6-25642439B6B1}"/>
                </a:ext>
              </a:extLst>
            </p:cNvPr>
            <p:cNvSpPr/>
            <p:nvPr/>
          </p:nvSpPr>
          <p:spPr>
            <a:xfrm rot="5400000" flipH="1">
              <a:off x="6998196" y="2849615"/>
              <a:ext cx="917702" cy="868680"/>
            </a:xfrm>
            <a:prstGeom prst="bentArrow">
              <a:avLst>
                <a:gd name="adj1" fmla="val 21063"/>
                <a:gd name="adj2" fmla="val 21251"/>
                <a:gd name="adj3" fmla="val 30368"/>
                <a:gd name="adj4" fmla="val 43750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solidFill>
                  <a:schemeClr val="tx1"/>
                </a:solidFill>
              </a:endParaRPr>
            </a:p>
          </p:txBody>
        </p:sp>
        <p:sp>
          <p:nvSpPr>
            <p:cNvPr id="37" name="직사각형 4">
              <a:extLst>
                <a:ext uri="{FF2B5EF4-FFF2-40B4-BE49-F238E27FC236}">
                  <a16:creationId xmlns:a16="http://schemas.microsoft.com/office/drawing/2014/main" xmlns="" id="{FEDF3899-5359-4405-8E59-FB64F1045CFE}"/>
                </a:ext>
              </a:extLst>
            </p:cNvPr>
            <p:cNvSpPr/>
            <p:nvPr/>
          </p:nvSpPr>
          <p:spPr>
            <a:xfrm>
              <a:off x="3471053" y="3559628"/>
              <a:ext cx="3550005" cy="183177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</p:grpSp>
      <p:grpSp>
        <p:nvGrpSpPr>
          <p:cNvPr id="38" name="그룹 15">
            <a:extLst>
              <a:ext uri="{FF2B5EF4-FFF2-40B4-BE49-F238E27FC236}">
                <a16:creationId xmlns:a16="http://schemas.microsoft.com/office/drawing/2014/main" xmlns="" id="{7A24E7E9-F74E-4FBB-AF1A-821AAB03EF9B}"/>
              </a:ext>
            </a:extLst>
          </p:cNvPr>
          <p:cNvGrpSpPr/>
          <p:nvPr/>
        </p:nvGrpSpPr>
        <p:grpSpPr>
          <a:xfrm>
            <a:off x="2426026" y="2609693"/>
            <a:ext cx="2917409" cy="886968"/>
            <a:chOff x="2426025" y="2609693"/>
            <a:chExt cx="2917409" cy="886968"/>
          </a:xfrm>
          <a:solidFill>
            <a:schemeClr val="accent2"/>
          </a:solidFill>
        </p:grpSpPr>
        <p:sp>
          <p:nvSpPr>
            <p:cNvPr id="39" name="화살표: U자형 11">
              <a:extLst>
                <a:ext uri="{FF2B5EF4-FFF2-40B4-BE49-F238E27FC236}">
                  <a16:creationId xmlns:a16="http://schemas.microsoft.com/office/drawing/2014/main" xmlns="" id="{29372676-48D0-47F6-B7CF-069EEEA84D91}"/>
                </a:ext>
              </a:extLst>
            </p:cNvPr>
            <p:cNvSpPr/>
            <p:nvPr/>
          </p:nvSpPr>
          <p:spPr>
            <a:xfrm rot="5400000" flipH="1">
              <a:off x="4308567" y="2461794"/>
              <a:ext cx="886968" cy="1182766"/>
            </a:xfrm>
            <a:prstGeom prst="uturnArrow">
              <a:avLst>
                <a:gd name="adj1" fmla="val 20540"/>
                <a:gd name="adj2" fmla="val 21094"/>
                <a:gd name="adj3" fmla="val 31696"/>
                <a:gd name="adj4" fmla="val 43750"/>
                <a:gd name="adj5" fmla="val 81325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solidFill>
                  <a:schemeClr val="tx1"/>
                </a:solidFill>
              </a:endParaRPr>
            </a:p>
          </p:txBody>
        </p:sp>
        <p:sp>
          <p:nvSpPr>
            <p:cNvPr id="40" name="직사각형 57">
              <a:extLst>
                <a:ext uri="{FF2B5EF4-FFF2-40B4-BE49-F238E27FC236}">
                  <a16:creationId xmlns:a16="http://schemas.microsoft.com/office/drawing/2014/main" xmlns="" id="{01554911-26DA-44B6-9DCD-0C33DCDF6031}"/>
                </a:ext>
              </a:extLst>
            </p:cNvPr>
            <p:cNvSpPr/>
            <p:nvPr/>
          </p:nvSpPr>
          <p:spPr>
            <a:xfrm>
              <a:off x="2426025" y="3313484"/>
              <a:ext cx="1734644" cy="18317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</p:grpSp>
      <p:grpSp>
        <p:nvGrpSpPr>
          <p:cNvPr id="41" name="그룹 58">
            <a:extLst>
              <a:ext uri="{FF2B5EF4-FFF2-40B4-BE49-F238E27FC236}">
                <a16:creationId xmlns:a16="http://schemas.microsoft.com/office/drawing/2014/main" xmlns="" id="{D53331EA-855A-419E-9DA3-6EBCFEF08038}"/>
              </a:ext>
            </a:extLst>
          </p:cNvPr>
          <p:cNvGrpSpPr/>
          <p:nvPr/>
        </p:nvGrpSpPr>
        <p:grpSpPr>
          <a:xfrm flipV="1">
            <a:off x="2434244" y="4103428"/>
            <a:ext cx="4411190" cy="917702"/>
            <a:chOff x="3471053" y="2825104"/>
            <a:chExt cx="4411190" cy="917702"/>
          </a:xfrm>
        </p:grpSpPr>
        <p:sp>
          <p:nvSpPr>
            <p:cNvPr id="42" name="화살표: 굽음 60">
              <a:extLst>
                <a:ext uri="{FF2B5EF4-FFF2-40B4-BE49-F238E27FC236}">
                  <a16:creationId xmlns:a16="http://schemas.microsoft.com/office/drawing/2014/main" xmlns="" id="{61EA08BB-905E-49F8-B30D-47B42BDFCE21}"/>
                </a:ext>
              </a:extLst>
            </p:cNvPr>
            <p:cNvSpPr/>
            <p:nvPr/>
          </p:nvSpPr>
          <p:spPr>
            <a:xfrm rot="5400000" flipH="1">
              <a:off x="6989052" y="2849615"/>
              <a:ext cx="917702" cy="868680"/>
            </a:xfrm>
            <a:prstGeom prst="bentArrow">
              <a:avLst>
                <a:gd name="adj1" fmla="val 21063"/>
                <a:gd name="adj2" fmla="val 21251"/>
                <a:gd name="adj3" fmla="val 30368"/>
                <a:gd name="adj4" fmla="val 43750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solidFill>
                  <a:schemeClr val="tx1"/>
                </a:solidFill>
              </a:endParaRPr>
            </a:p>
          </p:txBody>
        </p:sp>
        <p:sp>
          <p:nvSpPr>
            <p:cNvPr id="43" name="직사각형 62">
              <a:extLst>
                <a:ext uri="{FF2B5EF4-FFF2-40B4-BE49-F238E27FC236}">
                  <a16:creationId xmlns:a16="http://schemas.microsoft.com/office/drawing/2014/main" xmlns="" id="{E5BAEC51-1436-4ADE-B8DB-C2183AF99027}"/>
                </a:ext>
              </a:extLst>
            </p:cNvPr>
            <p:cNvSpPr/>
            <p:nvPr/>
          </p:nvSpPr>
          <p:spPr>
            <a:xfrm>
              <a:off x="3471053" y="3559628"/>
              <a:ext cx="3550005" cy="183177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</p:grpSp>
      <p:grpSp>
        <p:nvGrpSpPr>
          <p:cNvPr id="44" name="그룹 63">
            <a:extLst>
              <a:ext uri="{FF2B5EF4-FFF2-40B4-BE49-F238E27FC236}">
                <a16:creationId xmlns:a16="http://schemas.microsoft.com/office/drawing/2014/main" xmlns="" id="{1091F8B3-6B52-4B7B-A7B9-E1BF82013166}"/>
              </a:ext>
            </a:extLst>
          </p:cNvPr>
          <p:cNvGrpSpPr/>
          <p:nvPr/>
        </p:nvGrpSpPr>
        <p:grpSpPr>
          <a:xfrm flipV="1">
            <a:off x="2426026" y="4394183"/>
            <a:ext cx="2917409" cy="886968"/>
            <a:chOff x="2426025" y="2609693"/>
            <a:chExt cx="2917409" cy="886968"/>
          </a:xfrm>
          <a:solidFill>
            <a:schemeClr val="accent2"/>
          </a:solidFill>
        </p:grpSpPr>
        <p:sp>
          <p:nvSpPr>
            <p:cNvPr id="45" name="화살표: U자형 64">
              <a:extLst>
                <a:ext uri="{FF2B5EF4-FFF2-40B4-BE49-F238E27FC236}">
                  <a16:creationId xmlns:a16="http://schemas.microsoft.com/office/drawing/2014/main" xmlns="" id="{0A34D8CD-0596-479D-9128-43D8FFC1FA00}"/>
                </a:ext>
              </a:extLst>
            </p:cNvPr>
            <p:cNvSpPr/>
            <p:nvPr/>
          </p:nvSpPr>
          <p:spPr>
            <a:xfrm rot="5400000" flipH="1">
              <a:off x="4308567" y="2461794"/>
              <a:ext cx="886968" cy="1182766"/>
            </a:xfrm>
            <a:prstGeom prst="uturnArrow">
              <a:avLst>
                <a:gd name="adj1" fmla="val 20540"/>
                <a:gd name="adj2" fmla="val 21094"/>
                <a:gd name="adj3" fmla="val 31696"/>
                <a:gd name="adj4" fmla="val 43750"/>
                <a:gd name="adj5" fmla="val 81325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solidFill>
                  <a:schemeClr val="tx1"/>
                </a:solidFill>
              </a:endParaRPr>
            </a:p>
          </p:txBody>
        </p:sp>
        <p:sp>
          <p:nvSpPr>
            <p:cNvPr id="46" name="직사각형 65">
              <a:extLst>
                <a:ext uri="{FF2B5EF4-FFF2-40B4-BE49-F238E27FC236}">
                  <a16:creationId xmlns:a16="http://schemas.microsoft.com/office/drawing/2014/main" xmlns="" id="{5F00D24B-0A90-45E8-8A50-7CC0762480F5}"/>
                </a:ext>
              </a:extLst>
            </p:cNvPr>
            <p:cNvSpPr/>
            <p:nvPr/>
          </p:nvSpPr>
          <p:spPr>
            <a:xfrm>
              <a:off x="2426025" y="3313484"/>
              <a:ext cx="1734644" cy="18317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</p:grpSp>
      <p:sp>
        <p:nvSpPr>
          <p:cNvPr id="47" name="Rectangle 36">
            <a:extLst>
              <a:ext uri="{FF2B5EF4-FFF2-40B4-BE49-F238E27FC236}">
                <a16:creationId xmlns:a16="http://schemas.microsoft.com/office/drawing/2014/main" xmlns="" id="{1322C215-BAC9-42E0-84C4-27E0AEA0788F}"/>
              </a:ext>
            </a:extLst>
          </p:cNvPr>
          <p:cNvSpPr/>
          <p:nvPr/>
        </p:nvSpPr>
        <p:spPr>
          <a:xfrm>
            <a:off x="6503367" y="2250703"/>
            <a:ext cx="320544" cy="255715"/>
          </a:xfrm>
          <a:custGeom>
            <a:avLst/>
            <a:gdLst/>
            <a:ahLst/>
            <a:cxnLst/>
            <a:rect l="l" t="t" r="r" b="b"/>
            <a:pathLst>
              <a:path w="3186824" h="2663936">
                <a:moveTo>
                  <a:pt x="2624444" y="2376100"/>
                </a:moveTo>
                <a:lnTo>
                  <a:pt x="2624444" y="2520100"/>
                </a:lnTo>
                <a:lnTo>
                  <a:pt x="2952463" y="2520100"/>
                </a:lnTo>
                <a:lnTo>
                  <a:pt x="2952463" y="2376100"/>
                </a:lnTo>
                <a:close/>
                <a:moveTo>
                  <a:pt x="210911" y="2376100"/>
                </a:moveTo>
                <a:lnTo>
                  <a:pt x="210911" y="2520100"/>
                </a:lnTo>
                <a:lnTo>
                  <a:pt x="538930" y="2520100"/>
                </a:lnTo>
                <a:lnTo>
                  <a:pt x="538930" y="2376100"/>
                </a:lnTo>
                <a:close/>
                <a:moveTo>
                  <a:pt x="2624444" y="2095269"/>
                </a:moveTo>
                <a:lnTo>
                  <a:pt x="2624444" y="2239269"/>
                </a:lnTo>
                <a:lnTo>
                  <a:pt x="2952463" y="2239269"/>
                </a:lnTo>
                <a:lnTo>
                  <a:pt x="2952463" y="2095269"/>
                </a:lnTo>
                <a:close/>
                <a:moveTo>
                  <a:pt x="210911" y="2095269"/>
                </a:moveTo>
                <a:lnTo>
                  <a:pt x="210911" y="2239269"/>
                </a:lnTo>
                <a:lnTo>
                  <a:pt x="538930" y="2239269"/>
                </a:lnTo>
                <a:lnTo>
                  <a:pt x="538930" y="2095269"/>
                </a:lnTo>
                <a:close/>
                <a:moveTo>
                  <a:pt x="2624444" y="1814436"/>
                </a:moveTo>
                <a:lnTo>
                  <a:pt x="2624444" y="1958436"/>
                </a:lnTo>
                <a:lnTo>
                  <a:pt x="2952463" y="1958436"/>
                </a:lnTo>
                <a:lnTo>
                  <a:pt x="2952463" y="1814436"/>
                </a:lnTo>
                <a:close/>
                <a:moveTo>
                  <a:pt x="210911" y="1814436"/>
                </a:moveTo>
                <a:lnTo>
                  <a:pt x="210911" y="1958436"/>
                </a:lnTo>
                <a:lnTo>
                  <a:pt x="538930" y="1958436"/>
                </a:lnTo>
                <a:lnTo>
                  <a:pt x="538930" y="1814436"/>
                </a:lnTo>
                <a:close/>
                <a:moveTo>
                  <a:pt x="2624444" y="1533603"/>
                </a:moveTo>
                <a:lnTo>
                  <a:pt x="2624444" y="1677603"/>
                </a:lnTo>
                <a:lnTo>
                  <a:pt x="2952463" y="1677603"/>
                </a:lnTo>
                <a:lnTo>
                  <a:pt x="2952463" y="1533603"/>
                </a:lnTo>
                <a:close/>
                <a:moveTo>
                  <a:pt x="210911" y="1533603"/>
                </a:moveTo>
                <a:lnTo>
                  <a:pt x="210911" y="1677603"/>
                </a:lnTo>
                <a:lnTo>
                  <a:pt x="538930" y="1677603"/>
                </a:lnTo>
                <a:lnTo>
                  <a:pt x="538930" y="1533603"/>
                </a:lnTo>
                <a:close/>
                <a:moveTo>
                  <a:pt x="2624444" y="1252770"/>
                </a:moveTo>
                <a:lnTo>
                  <a:pt x="2624444" y="1396770"/>
                </a:lnTo>
                <a:lnTo>
                  <a:pt x="2952463" y="1396770"/>
                </a:lnTo>
                <a:lnTo>
                  <a:pt x="2952463" y="1252770"/>
                </a:lnTo>
                <a:close/>
                <a:moveTo>
                  <a:pt x="210911" y="1252770"/>
                </a:moveTo>
                <a:lnTo>
                  <a:pt x="210911" y="1396770"/>
                </a:lnTo>
                <a:lnTo>
                  <a:pt x="538930" y="1396770"/>
                </a:lnTo>
                <a:lnTo>
                  <a:pt x="538930" y="1252770"/>
                </a:lnTo>
                <a:close/>
                <a:moveTo>
                  <a:pt x="2624444" y="971937"/>
                </a:moveTo>
                <a:lnTo>
                  <a:pt x="2624444" y="1115937"/>
                </a:lnTo>
                <a:lnTo>
                  <a:pt x="2952463" y="1115937"/>
                </a:lnTo>
                <a:lnTo>
                  <a:pt x="2952463" y="971937"/>
                </a:lnTo>
                <a:close/>
                <a:moveTo>
                  <a:pt x="210911" y="971937"/>
                </a:moveTo>
                <a:lnTo>
                  <a:pt x="210911" y="1115937"/>
                </a:lnTo>
                <a:lnTo>
                  <a:pt x="538930" y="1115937"/>
                </a:lnTo>
                <a:lnTo>
                  <a:pt x="538930" y="971937"/>
                </a:lnTo>
                <a:close/>
                <a:moveTo>
                  <a:pt x="2624444" y="691104"/>
                </a:moveTo>
                <a:lnTo>
                  <a:pt x="2624444" y="835104"/>
                </a:lnTo>
                <a:lnTo>
                  <a:pt x="2952463" y="835104"/>
                </a:lnTo>
                <a:lnTo>
                  <a:pt x="2952463" y="691104"/>
                </a:lnTo>
                <a:close/>
                <a:moveTo>
                  <a:pt x="210911" y="691104"/>
                </a:moveTo>
                <a:lnTo>
                  <a:pt x="210911" y="835104"/>
                </a:lnTo>
                <a:lnTo>
                  <a:pt x="538930" y="835104"/>
                </a:lnTo>
                <a:lnTo>
                  <a:pt x="538930" y="691104"/>
                </a:lnTo>
                <a:close/>
                <a:moveTo>
                  <a:pt x="988006" y="552354"/>
                </a:moveTo>
                <a:lnTo>
                  <a:pt x="988006" y="2111583"/>
                </a:lnTo>
                <a:lnTo>
                  <a:pt x="2332169" y="1331969"/>
                </a:lnTo>
                <a:close/>
                <a:moveTo>
                  <a:pt x="2624444" y="410271"/>
                </a:moveTo>
                <a:lnTo>
                  <a:pt x="2624444" y="554271"/>
                </a:lnTo>
                <a:lnTo>
                  <a:pt x="2952463" y="554271"/>
                </a:lnTo>
                <a:lnTo>
                  <a:pt x="2952463" y="410271"/>
                </a:lnTo>
                <a:close/>
                <a:moveTo>
                  <a:pt x="210911" y="410271"/>
                </a:moveTo>
                <a:lnTo>
                  <a:pt x="210911" y="554271"/>
                </a:lnTo>
                <a:lnTo>
                  <a:pt x="538930" y="554271"/>
                </a:lnTo>
                <a:lnTo>
                  <a:pt x="538930" y="410271"/>
                </a:lnTo>
                <a:close/>
                <a:moveTo>
                  <a:pt x="2624444" y="129438"/>
                </a:moveTo>
                <a:lnTo>
                  <a:pt x="2624444" y="273438"/>
                </a:lnTo>
                <a:lnTo>
                  <a:pt x="2952463" y="273438"/>
                </a:lnTo>
                <a:lnTo>
                  <a:pt x="2952463" y="129438"/>
                </a:lnTo>
                <a:close/>
                <a:moveTo>
                  <a:pt x="210911" y="129438"/>
                </a:moveTo>
                <a:lnTo>
                  <a:pt x="210911" y="273438"/>
                </a:lnTo>
                <a:lnTo>
                  <a:pt x="538930" y="273438"/>
                </a:lnTo>
                <a:lnTo>
                  <a:pt x="538930" y="129438"/>
                </a:lnTo>
                <a:close/>
                <a:moveTo>
                  <a:pt x="0" y="0"/>
                </a:moveTo>
                <a:lnTo>
                  <a:pt x="3186824" y="0"/>
                </a:lnTo>
                <a:lnTo>
                  <a:pt x="3186824" y="2663936"/>
                </a:lnTo>
                <a:lnTo>
                  <a:pt x="0" y="266393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 dirty="0"/>
          </a:p>
        </p:txBody>
      </p:sp>
      <p:sp>
        <p:nvSpPr>
          <p:cNvPr id="48" name="Rectangle 16">
            <a:extLst>
              <a:ext uri="{FF2B5EF4-FFF2-40B4-BE49-F238E27FC236}">
                <a16:creationId xmlns:a16="http://schemas.microsoft.com/office/drawing/2014/main" xmlns="" id="{BA341842-0051-400A-93D4-095A4587F837}"/>
              </a:ext>
            </a:extLst>
          </p:cNvPr>
          <p:cNvSpPr/>
          <p:nvPr/>
        </p:nvSpPr>
        <p:spPr>
          <a:xfrm>
            <a:off x="3894820" y="2691660"/>
            <a:ext cx="336557" cy="221190"/>
          </a:xfrm>
          <a:custGeom>
            <a:avLst/>
            <a:gdLst/>
            <a:ahLst/>
            <a:cxnLst/>
            <a:rect l="l" t="t" r="r" b="b"/>
            <a:pathLst>
              <a:path w="3240006" h="2129375">
                <a:moveTo>
                  <a:pt x="1916836" y="454558"/>
                </a:moveTo>
                <a:cubicBezTo>
                  <a:pt x="2018418" y="454558"/>
                  <a:pt x="2100766" y="536906"/>
                  <a:pt x="2100766" y="638488"/>
                </a:cubicBezTo>
                <a:cubicBezTo>
                  <a:pt x="2100766" y="740070"/>
                  <a:pt x="2018418" y="822418"/>
                  <a:pt x="1916836" y="822418"/>
                </a:cubicBezTo>
                <a:cubicBezTo>
                  <a:pt x="1815254" y="822418"/>
                  <a:pt x="1732906" y="740070"/>
                  <a:pt x="1732906" y="638488"/>
                </a:cubicBezTo>
                <a:cubicBezTo>
                  <a:pt x="1732906" y="536906"/>
                  <a:pt x="1815254" y="454558"/>
                  <a:pt x="1916836" y="454558"/>
                </a:cubicBezTo>
                <a:close/>
                <a:moveTo>
                  <a:pt x="1197545" y="272737"/>
                </a:moveTo>
                <a:lnTo>
                  <a:pt x="1861974" y="1458536"/>
                </a:lnTo>
                <a:lnTo>
                  <a:pt x="2263096" y="848801"/>
                </a:lnTo>
                <a:lnTo>
                  <a:pt x="2919562" y="1846679"/>
                </a:lnTo>
                <a:lnTo>
                  <a:pt x="2079459" y="1846679"/>
                </a:lnTo>
                <a:lnTo>
                  <a:pt x="1606629" y="1846679"/>
                </a:lnTo>
                <a:lnTo>
                  <a:pt x="315630" y="1846679"/>
                </a:lnTo>
                <a:close/>
                <a:moveTo>
                  <a:pt x="180003" y="164687"/>
                </a:moveTo>
                <a:lnTo>
                  <a:pt x="180003" y="1964687"/>
                </a:lnTo>
                <a:lnTo>
                  <a:pt x="3060003" y="1964687"/>
                </a:lnTo>
                <a:lnTo>
                  <a:pt x="3060003" y="164687"/>
                </a:lnTo>
                <a:close/>
                <a:moveTo>
                  <a:pt x="0" y="0"/>
                </a:moveTo>
                <a:lnTo>
                  <a:pt x="3240006" y="0"/>
                </a:lnTo>
                <a:lnTo>
                  <a:pt x="3240006" y="2129375"/>
                </a:lnTo>
                <a:lnTo>
                  <a:pt x="0" y="212937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49" name="Oval 21">
            <a:extLst>
              <a:ext uri="{FF2B5EF4-FFF2-40B4-BE49-F238E27FC236}">
                <a16:creationId xmlns:a16="http://schemas.microsoft.com/office/drawing/2014/main" xmlns="" id="{6A7836C1-C6A8-4FFA-9A59-D37C082D8676}"/>
              </a:ext>
            </a:extLst>
          </p:cNvPr>
          <p:cNvSpPr>
            <a:spLocks noChangeAspect="1"/>
          </p:cNvSpPr>
          <p:nvPr/>
        </p:nvSpPr>
        <p:spPr>
          <a:xfrm>
            <a:off x="8317062" y="3757958"/>
            <a:ext cx="289734" cy="292154"/>
          </a:xfrm>
          <a:custGeom>
            <a:avLst/>
            <a:gdLst/>
            <a:ahLst/>
            <a:cxnLst/>
            <a:rect l="l" t="t" r="r" b="b"/>
            <a:pathLst>
              <a:path w="1652142" h="1665940">
                <a:moveTo>
                  <a:pt x="898689" y="548008"/>
                </a:moveTo>
                <a:cubicBezTo>
                  <a:pt x="737950" y="504938"/>
                  <a:pt x="572731" y="600328"/>
                  <a:pt x="529661" y="761066"/>
                </a:cubicBezTo>
                <a:cubicBezTo>
                  <a:pt x="486591" y="921805"/>
                  <a:pt x="581980" y="1087025"/>
                  <a:pt x="742719" y="1130094"/>
                </a:cubicBezTo>
                <a:cubicBezTo>
                  <a:pt x="903458" y="1173164"/>
                  <a:pt x="1068677" y="1077775"/>
                  <a:pt x="1111747" y="917036"/>
                </a:cubicBezTo>
                <a:cubicBezTo>
                  <a:pt x="1154817" y="756297"/>
                  <a:pt x="1059428" y="591077"/>
                  <a:pt x="898689" y="548008"/>
                </a:cubicBezTo>
                <a:close/>
                <a:moveTo>
                  <a:pt x="952303" y="347916"/>
                </a:moveTo>
                <a:cubicBezTo>
                  <a:pt x="1223549" y="420596"/>
                  <a:pt x="1384519" y="699404"/>
                  <a:pt x="1311839" y="970650"/>
                </a:cubicBezTo>
                <a:cubicBezTo>
                  <a:pt x="1239159" y="1241896"/>
                  <a:pt x="960351" y="1402866"/>
                  <a:pt x="689105" y="1330186"/>
                </a:cubicBezTo>
                <a:cubicBezTo>
                  <a:pt x="417859" y="1257506"/>
                  <a:pt x="256889" y="978698"/>
                  <a:pt x="329569" y="707451"/>
                </a:cubicBezTo>
                <a:cubicBezTo>
                  <a:pt x="402249" y="436205"/>
                  <a:pt x="681057" y="275235"/>
                  <a:pt x="952303" y="347916"/>
                </a:cubicBezTo>
                <a:close/>
                <a:moveTo>
                  <a:pt x="971799" y="275155"/>
                </a:moveTo>
                <a:cubicBezTo>
                  <a:pt x="660368" y="191707"/>
                  <a:pt x="340256" y="376524"/>
                  <a:pt x="256808" y="687955"/>
                </a:cubicBezTo>
                <a:cubicBezTo>
                  <a:pt x="173361" y="999387"/>
                  <a:pt x="358178" y="1319499"/>
                  <a:pt x="669609" y="1402947"/>
                </a:cubicBezTo>
                <a:cubicBezTo>
                  <a:pt x="981040" y="1486395"/>
                  <a:pt x="1301152" y="1301577"/>
                  <a:pt x="1384600" y="990146"/>
                </a:cubicBezTo>
                <a:cubicBezTo>
                  <a:pt x="1468047" y="678715"/>
                  <a:pt x="1283230" y="358603"/>
                  <a:pt x="971799" y="275155"/>
                </a:cubicBezTo>
                <a:close/>
                <a:moveTo>
                  <a:pt x="1652142" y="394531"/>
                </a:moveTo>
                <a:lnTo>
                  <a:pt x="1649662" y="403784"/>
                </a:lnTo>
                <a:lnTo>
                  <a:pt x="1647140" y="399895"/>
                </a:lnTo>
                <a:close/>
                <a:moveTo>
                  <a:pt x="1158157" y="65026"/>
                </a:moveTo>
                <a:lnTo>
                  <a:pt x="1154679" y="271718"/>
                </a:lnTo>
                <a:lnTo>
                  <a:pt x="1148331" y="270017"/>
                </a:lnTo>
                <a:cubicBezTo>
                  <a:pt x="1200055" y="299127"/>
                  <a:pt x="1246804" y="334821"/>
                  <a:pt x="1286346" y="377149"/>
                </a:cubicBezTo>
                <a:lnTo>
                  <a:pt x="1470353" y="331395"/>
                </a:lnTo>
                <a:lnTo>
                  <a:pt x="1588305" y="553229"/>
                </a:lnTo>
                <a:lnTo>
                  <a:pt x="1457194" y="671432"/>
                </a:lnTo>
                <a:cubicBezTo>
                  <a:pt x="1473630" y="731297"/>
                  <a:pt x="1481376" y="793983"/>
                  <a:pt x="1478595" y="857704"/>
                </a:cubicBezTo>
                <a:lnTo>
                  <a:pt x="1642362" y="948616"/>
                </a:lnTo>
                <a:lnTo>
                  <a:pt x="1577335" y="1191298"/>
                </a:lnTo>
                <a:lnTo>
                  <a:pt x="1378614" y="1187955"/>
                </a:lnTo>
                <a:cubicBezTo>
                  <a:pt x="1353489" y="1229936"/>
                  <a:pt x="1323048" y="1267799"/>
                  <a:pt x="1288939" y="1301599"/>
                </a:cubicBezTo>
                <a:lnTo>
                  <a:pt x="1354201" y="1471932"/>
                </a:lnTo>
                <a:lnTo>
                  <a:pt x="1148396" y="1616039"/>
                </a:lnTo>
                <a:lnTo>
                  <a:pt x="992294" y="1480516"/>
                </a:lnTo>
                <a:lnTo>
                  <a:pt x="1011291" y="1467215"/>
                </a:lnTo>
                <a:cubicBezTo>
                  <a:pt x="951500" y="1486565"/>
                  <a:pt x="888271" y="1495869"/>
                  <a:pt x="823805" y="1495510"/>
                </a:cubicBezTo>
                <a:lnTo>
                  <a:pt x="729193" y="1665940"/>
                </a:lnTo>
                <a:lnTo>
                  <a:pt x="486511" y="1600914"/>
                </a:lnTo>
                <a:lnTo>
                  <a:pt x="489790" y="1406012"/>
                </a:lnTo>
                <a:cubicBezTo>
                  <a:pt x="438364" y="1376702"/>
                  <a:pt x="391917" y="1340859"/>
                  <a:pt x="352658" y="1298452"/>
                </a:cubicBezTo>
                <a:lnTo>
                  <a:pt x="355803" y="1305197"/>
                </a:lnTo>
                <a:lnTo>
                  <a:pt x="152856" y="1344512"/>
                </a:lnTo>
                <a:lnTo>
                  <a:pt x="46675" y="1116809"/>
                </a:lnTo>
                <a:lnTo>
                  <a:pt x="183929" y="1005520"/>
                </a:lnTo>
                <a:cubicBezTo>
                  <a:pt x="169279" y="951824"/>
                  <a:pt x="161626" y="895865"/>
                  <a:pt x="161615" y="838915"/>
                </a:cubicBezTo>
                <a:lnTo>
                  <a:pt x="0" y="749197"/>
                </a:lnTo>
                <a:lnTo>
                  <a:pt x="65026" y="506515"/>
                </a:lnTo>
                <a:lnTo>
                  <a:pt x="250227" y="509630"/>
                </a:lnTo>
                <a:cubicBezTo>
                  <a:pt x="275353" y="465291"/>
                  <a:pt x="305693" y="424864"/>
                  <a:pt x="340015" y="388679"/>
                </a:cubicBezTo>
                <a:lnTo>
                  <a:pt x="277984" y="197357"/>
                </a:lnTo>
                <a:lnTo>
                  <a:pt x="491050" y="64219"/>
                </a:lnTo>
                <a:lnTo>
                  <a:pt x="639843" y="207726"/>
                </a:lnTo>
                <a:lnTo>
                  <a:pt x="638348" y="208660"/>
                </a:lnTo>
                <a:cubicBezTo>
                  <a:pt x="696840" y="190256"/>
                  <a:pt x="758594" y="181748"/>
                  <a:pt x="821488" y="182440"/>
                </a:cubicBezTo>
                <a:lnTo>
                  <a:pt x="815140" y="180739"/>
                </a:lnTo>
                <a:lnTo>
                  <a:pt x="915476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50" name="Rounded Rectangle 27">
            <a:extLst>
              <a:ext uri="{FF2B5EF4-FFF2-40B4-BE49-F238E27FC236}">
                <a16:creationId xmlns:a16="http://schemas.microsoft.com/office/drawing/2014/main" xmlns="" id="{D791BC10-4FC5-4504-A8BE-FC6C99658AE2}"/>
              </a:ext>
            </a:extLst>
          </p:cNvPr>
          <p:cNvSpPr/>
          <p:nvPr/>
        </p:nvSpPr>
        <p:spPr>
          <a:xfrm>
            <a:off x="3928030" y="4937173"/>
            <a:ext cx="303347" cy="222372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51" name="Rounded Rectangle 7">
            <a:extLst>
              <a:ext uri="{FF2B5EF4-FFF2-40B4-BE49-F238E27FC236}">
                <a16:creationId xmlns:a16="http://schemas.microsoft.com/office/drawing/2014/main" xmlns="" id="{CAC01056-A41F-4F15-ADD0-511358B94863}"/>
              </a:ext>
            </a:extLst>
          </p:cNvPr>
          <p:cNvSpPr/>
          <p:nvPr/>
        </p:nvSpPr>
        <p:spPr>
          <a:xfrm>
            <a:off x="6537951" y="5320312"/>
            <a:ext cx="308409" cy="266154"/>
          </a:xfrm>
          <a:custGeom>
            <a:avLst/>
            <a:gdLst/>
            <a:ahLst/>
            <a:cxnLst/>
            <a:rect l="l" t="t" r="r" b="b"/>
            <a:pathLst>
              <a:path w="3240006" h="2796091">
                <a:moveTo>
                  <a:pt x="686867" y="612319"/>
                </a:moveTo>
                <a:cubicBezTo>
                  <a:pt x="611281" y="612319"/>
                  <a:pt x="550007" y="673593"/>
                  <a:pt x="550007" y="749179"/>
                </a:cubicBezTo>
                <a:cubicBezTo>
                  <a:pt x="550007" y="824765"/>
                  <a:pt x="611281" y="886039"/>
                  <a:pt x="686867" y="886039"/>
                </a:cubicBezTo>
                <a:cubicBezTo>
                  <a:pt x="762453" y="886039"/>
                  <a:pt x="823727" y="824765"/>
                  <a:pt x="823727" y="749179"/>
                </a:cubicBezTo>
                <a:cubicBezTo>
                  <a:pt x="823727" y="673593"/>
                  <a:pt x="762453" y="612319"/>
                  <a:pt x="686867" y="612319"/>
                </a:cubicBezTo>
                <a:close/>
                <a:moveTo>
                  <a:pt x="1587500" y="281447"/>
                </a:moveTo>
                <a:cubicBezTo>
                  <a:pt x="1432061" y="281447"/>
                  <a:pt x="1306053" y="407455"/>
                  <a:pt x="1306053" y="562894"/>
                </a:cubicBezTo>
                <a:cubicBezTo>
                  <a:pt x="1306053" y="718333"/>
                  <a:pt x="1432061" y="844341"/>
                  <a:pt x="1587500" y="844341"/>
                </a:cubicBezTo>
                <a:cubicBezTo>
                  <a:pt x="1742939" y="844341"/>
                  <a:pt x="1868947" y="718333"/>
                  <a:pt x="1868947" y="562894"/>
                </a:cubicBezTo>
                <a:cubicBezTo>
                  <a:pt x="1868947" y="407455"/>
                  <a:pt x="1742939" y="281447"/>
                  <a:pt x="1587500" y="281447"/>
                </a:cubicBezTo>
                <a:close/>
                <a:moveTo>
                  <a:pt x="1587500" y="0"/>
                </a:moveTo>
                <a:cubicBezTo>
                  <a:pt x="1898378" y="0"/>
                  <a:pt x="2150394" y="252016"/>
                  <a:pt x="2150394" y="562894"/>
                </a:cubicBezTo>
                <a:cubicBezTo>
                  <a:pt x="2150394" y="786167"/>
                  <a:pt x="2020401" y="979078"/>
                  <a:pt x="1831095" y="1068260"/>
                </a:cubicBezTo>
                <a:lnTo>
                  <a:pt x="2215710" y="1068260"/>
                </a:lnTo>
                <a:cubicBezTo>
                  <a:pt x="2374756" y="1068260"/>
                  <a:pt x="2503688" y="1197192"/>
                  <a:pt x="2503688" y="1356238"/>
                </a:cubicBezTo>
                <a:lnTo>
                  <a:pt x="2503688" y="1474975"/>
                </a:lnTo>
                <a:lnTo>
                  <a:pt x="2656086" y="1474975"/>
                </a:lnTo>
                <a:cubicBezTo>
                  <a:pt x="2692420" y="1474975"/>
                  <a:pt x="2722815" y="1500405"/>
                  <a:pt x="2728975" y="1534767"/>
                </a:cubicBezTo>
                <a:lnTo>
                  <a:pt x="3240006" y="1109804"/>
                </a:lnTo>
                <a:lnTo>
                  <a:pt x="3240006" y="2754548"/>
                </a:lnTo>
                <a:lnTo>
                  <a:pt x="2728975" y="2329585"/>
                </a:lnTo>
                <a:cubicBezTo>
                  <a:pt x="2722815" y="2363946"/>
                  <a:pt x="2692420" y="2389375"/>
                  <a:pt x="2656086" y="2389375"/>
                </a:cubicBezTo>
                <a:lnTo>
                  <a:pt x="2503688" y="2389375"/>
                </a:lnTo>
                <a:lnTo>
                  <a:pt x="2503688" y="2508113"/>
                </a:lnTo>
                <a:cubicBezTo>
                  <a:pt x="2503688" y="2667159"/>
                  <a:pt x="2374756" y="2796091"/>
                  <a:pt x="2215710" y="2796091"/>
                </a:cubicBezTo>
                <a:lnTo>
                  <a:pt x="287978" y="2796091"/>
                </a:lnTo>
                <a:cubicBezTo>
                  <a:pt x="128932" y="2796091"/>
                  <a:pt x="0" y="2667159"/>
                  <a:pt x="0" y="2508113"/>
                </a:cubicBezTo>
                <a:lnTo>
                  <a:pt x="0" y="1356238"/>
                </a:lnTo>
                <a:cubicBezTo>
                  <a:pt x="0" y="1197192"/>
                  <a:pt x="128932" y="1068260"/>
                  <a:pt x="287978" y="1068260"/>
                </a:cubicBezTo>
                <a:lnTo>
                  <a:pt x="544513" y="1068260"/>
                </a:lnTo>
                <a:cubicBezTo>
                  <a:pt x="422089" y="1014226"/>
                  <a:pt x="336949" y="891645"/>
                  <a:pt x="336949" y="749179"/>
                </a:cubicBezTo>
                <a:cubicBezTo>
                  <a:pt x="336949" y="555925"/>
                  <a:pt x="493613" y="399261"/>
                  <a:pt x="686867" y="399261"/>
                </a:cubicBezTo>
                <a:cubicBezTo>
                  <a:pt x="880121" y="399261"/>
                  <a:pt x="1036785" y="555925"/>
                  <a:pt x="1036785" y="749179"/>
                </a:cubicBezTo>
                <a:cubicBezTo>
                  <a:pt x="1036785" y="891645"/>
                  <a:pt x="951645" y="1014226"/>
                  <a:pt x="829222" y="1068260"/>
                </a:cubicBezTo>
                <a:lnTo>
                  <a:pt x="1343906" y="1068260"/>
                </a:lnTo>
                <a:cubicBezTo>
                  <a:pt x="1154600" y="979078"/>
                  <a:pt x="1024606" y="786167"/>
                  <a:pt x="1024606" y="562894"/>
                </a:cubicBezTo>
                <a:cubicBezTo>
                  <a:pt x="1024606" y="252016"/>
                  <a:pt x="1276622" y="0"/>
                  <a:pt x="15875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</p:spTree>
    <p:extLst>
      <p:ext uri="{BB962C8B-B14F-4D97-AF65-F5344CB8AC3E}">
        <p14:creationId xmlns:p14="http://schemas.microsoft.com/office/powerpoint/2010/main" val="394000877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: Shape 2">
            <a:extLst>
              <a:ext uri="{FF2B5EF4-FFF2-40B4-BE49-F238E27FC236}">
                <a16:creationId xmlns:a16="http://schemas.microsoft.com/office/drawing/2014/main" xmlns="" id="{C9F24CCE-8912-4715-82DD-925E34D56554}"/>
              </a:ext>
            </a:extLst>
          </p:cNvPr>
          <p:cNvSpPr/>
          <p:nvPr/>
        </p:nvSpPr>
        <p:spPr>
          <a:xfrm>
            <a:off x="809626" y="612181"/>
            <a:ext cx="5029200" cy="5633638"/>
          </a:xfrm>
          <a:custGeom>
            <a:avLst/>
            <a:gdLst>
              <a:gd name="connsiteX0" fmla="*/ 2251214 w 4546203"/>
              <a:gd name="connsiteY0" fmla="*/ 4846657 h 5092591"/>
              <a:gd name="connsiteX1" fmla="*/ 2251214 w 4546203"/>
              <a:gd name="connsiteY1" fmla="*/ 4907544 h 5092591"/>
              <a:gd name="connsiteX2" fmla="*/ 2330407 w 4546203"/>
              <a:gd name="connsiteY2" fmla="*/ 4907544 h 5092591"/>
              <a:gd name="connsiteX3" fmla="*/ 2330407 w 4546203"/>
              <a:gd name="connsiteY3" fmla="*/ 4846657 h 5092591"/>
              <a:gd name="connsiteX4" fmla="*/ 2251214 w 4546203"/>
              <a:gd name="connsiteY4" fmla="*/ 4846657 h 5092591"/>
              <a:gd name="connsiteX5" fmla="*/ 2445813 w 4546203"/>
              <a:gd name="connsiteY5" fmla="*/ 4838698 h 5092591"/>
              <a:gd name="connsiteX6" fmla="*/ 2365824 w 4546203"/>
              <a:gd name="connsiteY6" fmla="*/ 4843474 h 5092591"/>
              <a:gd name="connsiteX7" fmla="*/ 2369008 w 4546203"/>
              <a:gd name="connsiteY7" fmla="*/ 4907146 h 5092591"/>
              <a:gd name="connsiteX8" fmla="*/ 2450588 w 4546203"/>
              <a:gd name="connsiteY8" fmla="*/ 4902370 h 5092591"/>
              <a:gd name="connsiteX9" fmla="*/ 2445813 w 4546203"/>
              <a:gd name="connsiteY9" fmla="*/ 4838698 h 5092591"/>
              <a:gd name="connsiteX10" fmla="*/ 2019208 w 4546203"/>
              <a:gd name="connsiteY10" fmla="*/ 4832729 h 5092591"/>
              <a:gd name="connsiteX11" fmla="*/ 2012841 w 4546203"/>
              <a:gd name="connsiteY11" fmla="*/ 4895605 h 5092591"/>
              <a:gd name="connsiteX12" fmla="*/ 2094421 w 4546203"/>
              <a:gd name="connsiteY12" fmla="*/ 4902768 h 5092591"/>
              <a:gd name="connsiteX13" fmla="*/ 2099196 w 4546203"/>
              <a:gd name="connsiteY13" fmla="*/ 4839494 h 5092591"/>
              <a:gd name="connsiteX14" fmla="*/ 2019208 w 4546203"/>
              <a:gd name="connsiteY14" fmla="*/ 4832729 h 5092591"/>
              <a:gd name="connsiteX15" fmla="*/ 2251612 w 4546203"/>
              <a:gd name="connsiteY15" fmla="*/ 4753934 h 5092591"/>
              <a:gd name="connsiteX16" fmla="*/ 2251612 w 4546203"/>
              <a:gd name="connsiteY16" fmla="*/ 4814821 h 5092591"/>
              <a:gd name="connsiteX17" fmla="*/ 2328019 w 4546203"/>
              <a:gd name="connsiteY17" fmla="*/ 4814821 h 5092591"/>
              <a:gd name="connsiteX18" fmla="*/ 2328019 w 4546203"/>
              <a:gd name="connsiteY18" fmla="*/ 4753934 h 5092591"/>
              <a:gd name="connsiteX19" fmla="*/ 2251612 w 4546203"/>
              <a:gd name="connsiteY19" fmla="*/ 4753934 h 5092591"/>
              <a:gd name="connsiteX20" fmla="*/ 2029157 w 4546203"/>
              <a:gd name="connsiteY20" fmla="*/ 4740404 h 5092591"/>
              <a:gd name="connsiteX21" fmla="*/ 2022392 w 4546203"/>
              <a:gd name="connsiteY21" fmla="*/ 4803678 h 5092591"/>
              <a:gd name="connsiteX22" fmla="*/ 2101186 w 4546203"/>
              <a:gd name="connsiteY22" fmla="*/ 4811239 h 5092591"/>
              <a:gd name="connsiteX23" fmla="*/ 2105564 w 4546203"/>
              <a:gd name="connsiteY23" fmla="*/ 4747965 h 5092591"/>
              <a:gd name="connsiteX24" fmla="*/ 2029157 w 4546203"/>
              <a:gd name="connsiteY24" fmla="*/ 4740404 h 5092591"/>
              <a:gd name="connsiteX25" fmla="*/ 2252408 w 4546203"/>
              <a:gd name="connsiteY25" fmla="*/ 4661609 h 5092591"/>
              <a:gd name="connsiteX26" fmla="*/ 2252408 w 4546203"/>
              <a:gd name="connsiteY26" fmla="*/ 4722894 h 5092591"/>
              <a:gd name="connsiteX27" fmla="*/ 2324835 w 4546203"/>
              <a:gd name="connsiteY27" fmla="*/ 4722894 h 5092591"/>
              <a:gd name="connsiteX28" fmla="*/ 2324835 w 4546203"/>
              <a:gd name="connsiteY28" fmla="*/ 4661609 h 5092591"/>
              <a:gd name="connsiteX29" fmla="*/ 2252408 w 4546203"/>
              <a:gd name="connsiteY29" fmla="*/ 4661609 h 5092591"/>
              <a:gd name="connsiteX30" fmla="*/ 2144961 w 4546203"/>
              <a:gd name="connsiteY30" fmla="*/ 4660017 h 5092591"/>
              <a:gd name="connsiteX31" fmla="*/ 2141777 w 4546203"/>
              <a:gd name="connsiteY31" fmla="*/ 4721302 h 5092591"/>
              <a:gd name="connsiteX32" fmla="*/ 2217388 w 4546203"/>
              <a:gd name="connsiteY32" fmla="*/ 4721302 h 5092591"/>
              <a:gd name="connsiteX33" fmla="*/ 2217388 w 4546203"/>
              <a:gd name="connsiteY33" fmla="*/ 4660017 h 5092591"/>
              <a:gd name="connsiteX34" fmla="*/ 2144961 w 4546203"/>
              <a:gd name="connsiteY34" fmla="*/ 4660017 h 5092591"/>
              <a:gd name="connsiteX35" fmla="*/ 2431088 w 4546203"/>
              <a:gd name="connsiteY35" fmla="*/ 4654844 h 5092591"/>
              <a:gd name="connsiteX36" fmla="*/ 2357467 w 4546203"/>
              <a:gd name="connsiteY36" fmla="*/ 4660017 h 5092591"/>
              <a:gd name="connsiteX37" fmla="*/ 2361049 w 4546203"/>
              <a:gd name="connsiteY37" fmla="*/ 4723292 h 5092591"/>
              <a:gd name="connsiteX38" fmla="*/ 2436660 w 4546203"/>
              <a:gd name="connsiteY38" fmla="*/ 4718119 h 5092591"/>
              <a:gd name="connsiteX39" fmla="*/ 2431088 w 4546203"/>
              <a:gd name="connsiteY39" fmla="*/ 4654844 h 5092591"/>
              <a:gd name="connsiteX40" fmla="*/ 2150930 w 4546203"/>
              <a:gd name="connsiteY40" fmla="*/ 4567295 h 5092591"/>
              <a:gd name="connsiteX41" fmla="*/ 2146951 w 4546203"/>
              <a:gd name="connsiteY41" fmla="*/ 4628580 h 5092591"/>
              <a:gd name="connsiteX42" fmla="*/ 2219378 w 4546203"/>
              <a:gd name="connsiteY42" fmla="*/ 4631763 h 5092591"/>
              <a:gd name="connsiteX43" fmla="*/ 2219378 w 4546203"/>
              <a:gd name="connsiteY43" fmla="*/ 4567295 h 5092591"/>
              <a:gd name="connsiteX44" fmla="*/ 2150930 w 4546203"/>
              <a:gd name="connsiteY44" fmla="*/ 4567295 h 5092591"/>
              <a:gd name="connsiteX45" fmla="*/ 2424323 w 4546203"/>
              <a:gd name="connsiteY45" fmla="*/ 4562918 h 5092591"/>
              <a:gd name="connsiteX46" fmla="*/ 2353488 w 4546203"/>
              <a:gd name="connsiteY46" fmla="*/ 4567295 h 5092591"/>
              <a:gd name="connsiteX47" fmla="*/ 2357467 w 4546203"/>
              <a:gd name="connsiteY47" fmla="*/ 4630967 h 5092591"/>
              <a:gd name="connsiteX48" fmla="*/ 2429497 w 4546203"/>
              <a:gd name="connsiteY48" fmla="*/ 4626192 h 5092591"/>
              <a:gd name="connsiteX49" fmla="*/ 2424323 w 4546203"/>
              <a:gd name="connsiteY49" fmla="*/ 4562918 h 5092591"/>
              <a:gd name="connsiteX50" fmla="*/ 2049452 w 4546203"/>
              <a:gd name="connsiteY50" fmla="*/ 4556550 h 5092591"/>
              <a:gd name="connsiteX51" fmla="*/ 2042687 w 4546203"/>
              <a:gd name="connsiteY51" fmla="*/ 4619427 h 5092591"/>
              <a:gd name="connsiteX52" fmla="*/ 2114717 w 4546203"/>
              <a:gd name="connsiteY52" fmla="*/ 4626590 h 5092591"/>
              <a:gd name="connsiteX53" fmla="*/ 2119492 w 4546203"/>
              <a:gd name="connsiteY53" fmla="*/ 4563315 h 5092591"/>
              <a:gd name="connsiteX54" fmla="*/ 2049452 w 4546203"/>
              <a:gd name="connsiteY54" fmla="*/ 4556550 h 5092591"/>
              <a:gd name="connsiteX55" fmla="*/ 2897488 w 4546203"/>
              <a:gd name="connsiteY55" fmla="*/ 4513571 h 5092591"/>
              <a:gd name="connsiteX56" fmla="*/ 2847744 w 4546203"/>
              <a:gd name="connsiteY56" fmla="*/ 4528693 h 5092591"/>
              <a:gd name="connsiteX57" fmla="*/ 2859683 w 4546203"/>
              <a:gd name="connsiteY57" fmla="*/ 4567295 h 5092591"/>
              <a:gd name="connsiteX58" fmla="*/ 2910223 w 4546203"/>
              <a:gd name="connsiteY58" fmla="*/ 4551775 h 5092591"/>
              <a:gd name="connsiteX59" fmla="*/ 2897488 w 4546203"/>
              <a:gd name="connsiteY59" fmla="*/ 4513571 h 5092591"/>
              <a:gd name="connsiteX60" fmla="*/ 1790386 w 4546203"/>
              <a:gd name="connsiteY60" fmla="*/ 4506408 h 5092591"/>
              <a:gd name="connsiteX61" fmla="*/ 1779641 w 4546203"/>
              <a:gd name="connsiteY61" fmla="*/ 4549785 h 5092591"/>
              <a:gd name="connsiteX62" fmla="*/ 1872364 w 4546203"/>
              <a:gd name="connsiteY62" fmla="*/ 4570080 h 5092591"/>
              <a:gd name="connsiteX63" fmla="*/ 1881119 w 4546203"/>
              <a:gd name="connsiteY63" fmla="*/ 4525908 h 5092591"/>
              <a:gd name="connsiteX64" fmla="*/ 1790386 w 4546203"/>
              <a:gd name="connsiteY64" fmla="*/ 4506408 h 5092591"/>
              <a:gd name="connsiteX65" fmla="*/ 3136658 w 4546203"/>
              <a:gd name="connsiteY65" fmla="*/ 4499245 h 5092591"/>
              <a:gd name="connsiteX66" fmla="*/ 3148995 w 4546203"/>
              <a:gd name="connsiteY66" fmla="*/ 4525908 h 5092591"/>
              <a:gd name="connsiteX67" fmla="*/ 3106414 w 4546203"/>
              <a:gd name="connsiteY67" fmla="*/ 4531877 h 5092591"/>
              <a:gd name="connsiteX68" fmla="*/ 3096863 w 4546203"/>
              <a:gd name="connsiteY68" fmla="*/ 4534662 h 5092591"/>
              <a:gd name="connsiteX69" fmla="*/ 2926936 w 4546203"/>
              <a:gd name="connsiteY69" fmla="*/ 4597142 h 5092591"/>
              <a:gd name="connsiteX70" fmla="*/ 2917784 w 4546203"/>
              <a:gd name="connsiteY70" fmla="*/ 4602714 h 5092591"/>
              <a:gd name="connsiteX71" fmla="*/ 2920569 w 4546203"/>
              <a:gd name="connsiteY71" fmla="*/ 4609479 h 5092591"/>
              <a:gd name="connsiteX72" fmla="*/ 3112383 w 4546203"/>
              <a:gd name="connsiteY72" fmla="*/ 4539439 h 5092591"/>
              <a:gd name="connsiteX73" fmla="*/ 3126311 w 4546203"/>
              <a:gd name="connsiteY73" fmla="*/ 4570877 h 5092591"/>
              <a:gd name="connsiteX74" fmla="*/ 2931314 w 4546203"/>
              <a:gd name="connsiteY74" fmla="*/ 4642907 h 5092591"/>
              <a:gd name="connsiteX75" fmla="*/ 2918977 w 4546203"/>
              <a:gd name="connsiteY75" fmla="*/ 4609876 h 5092591"/>
              <a:gd name="connsiteX76" fmla="*/ 2888335 w 4546203"/>
              <a:gd name="connsiteY76" fmla="*/ 4617040 h 5092591"/>
              <a:gd name="connsiteX77" fmla="*/ 2881570 w 4546203"/>
              <a:gd name="connsiteY77" fmla="*/ 4593560 h 5092591"/>
              <a:gd name="connsiteX78" fmla="*/ 3136658 w 4546203"/>
              <a:gd name="connsiteY78" fmla="*/ 4499245 h 5092591"/>
              <a:gd name="connsiteX79" fmla="*/ 2955987 w 4546203"/>
              <a:gd name="connsiteY79" fmla="*/ 4494470 h 5092591"/>
              <a:gd name="connsiteX80" fmla="*/ 2905845 w 4546203"/>
              <a:gd name="connsiteY80" fmla="*/ 4511184 h 5092591"/>
              <a:gd name="connsiteX81" fmla="*/ 2919376 w 4546203"/>
              <a:gd name="connsiteY81" fmla="*/ 4549387 h 5092591"/>
              <a:gd name="connsiteX82" fmla="*/ 2969119 w 4546203"/>
              <a:gd name="connsiteY82" fmla="*/ 4532275 h 5092591"/>
              <a:gd name="connsiteX83" fmla="*/ 2955987 w 4546203"/>
              <a:gd name="connsiteY83" fmla="*/ 4494470 h 5092591"/>
              <a:gd name="connsiteX84" fmla="*/ 2254398 w 4546203"/>
              <a:gd name="connsiteY84" fmla="*/ 4476562 h 5092591"/>
              <a:gd name="connsiteX85" fmla="*/ 2254398 w 4546203"/>
              <a:gd name="connsiteY85" fmla="*/ 4538244 h 5092591"/>
              <a:gd name="connsiteX86" fmla="*/ 2320060 w 4546203"/>
              <a:gd name="connsiteY86" fmla="*/ 4538244 h 5092591"/>
              <a:gd name="connsiteX87" fmla="*/ 2320060 w 4546203"/>
              <a:gd name="connsiteY87" fmla="*/ 4476562 h 5092591"/>
              <a:gd name="connsiteX88" fmla="*/ 2254398 w 4546203"/>
              <a:gd name="connsiteY88" fmla="*/ 4476562 h 5092591"/>
              <a:gd name="connsiteX89" fmla="*/ 3013292 w 4546203"/>
              <a:gd name="connsiteY89" fmla="*/ 4472980 h 5092591"/>
              <a:gd name="connsiteX90" fmla="*/ 2964344 w 4546203"/>
              <a:gd name="connsiteY90" fmla="*/ 4491286 h 5092591"/>
              <a:gd name="connsiteX91" fmla="*/ 2977874 w 4546203"/>
              <a:gd name="connsiteY91" fmla="*/ 4529489 h 5092591"/>
              <a:gd name="connsiteX92" fmla="*/ 3028016 w 4546203"/>
              <a:gd name="connsiteY92" fmla="*/ 4510388 h 5092591"/>
              <a:gd name="connsiteX93" fmla="*/ 3013292 w 4546203"/>
              <a:gd name="connsiteY93" fmla="*/ 4472980 h 5092591"/>
              <a:gd name="connsiteX94" fmla="*/ 2156104 w 4546203"/>
              <a:gd name="connsiteY94" fmla="*/ 4472582 h 5092591"/>
              <a:gd name="connsiteX95" fmla="*/ 2152920 w 4546203"/>
              <a:gd name="connsiteY95" fmla="*/ 4537051 h 5092591"/>
              <a:gd name="connsiteX96" fmla="*/ 2222164 w 4546203"/>
              <a:gd name="connsiteY96" fmla="*/ 4537051 h 5092591"/>
              <a:gd name="connsiteX97" fmla="*/ 2222164 w 4546203"/>
              <a:gd name="connsiteY97" fmla="*/ 4475766 h 5092591"/>
              <a:gd name="connsiteX98" fmla="*/ 2156104 w 4546203"/>
              <a:gd name="connsiteY98" fmla="*/ 4472582 h 5092591"/>
              <a:gd name="connsiteX99" fmla="*/ 2059401 w 4546203"/>
              <a:gd name="connsiteY99" fmla="*/ 4465021 h 5092591"/>
              <a:gd name="connsiteX100" fmla="*/ 2052636 w 4546203"/>
              <a:gd name="connsiteY100" fmla="*/ 4528295 h 5092591"/>
              <a:gd name="connsiteX101" fmla="*/ 2121482 w 4546203"/>
              <a:gd name="connsiteY101" fmla="*/ 4534265 h 5092591"/>
              <a:gd name="connsiteX102" fmla="*/ 2126257 w 4546203"/>
              <a:gd name="connsiteY102" fmla="*/ 4470990 h 5092591"/>
              <a:gd name="connsiteX103" fmla="*/ 2059401 w 4546203"/>
              <a:gd name="connsiteY103" fmla="*/ 4465021 h 5092591"/>
              <a:gd name="connsiteX104" fmla="*/ 2881172 w 4546203"/>
              <a:gd name="connsiteY104" fmla="*/ 4462236 h 5092591"/>
              <a:gd name="connsiteX105" fmla="*/ 2833020 w 4546203"/>
              <a:gd name="connsiteY105" fmla="*/ 4477358 h 5092591"/>
              <a:gd name="connsiteX106" fmla="*/ 2842571 w 4546203"/>
              <a:gd name="connsiteY106" fmla="*/ 4511184 h 5092591"/>
              <a:gd name="connsiteX107" fmla="*/ 2891917 w 4546203"/>
              <a:gd name="connsiteY107" fmla="*/ 4496061 h 5092591"/>
              <a:gd name="connsiteX108" fmla="*/ 2881172 w 4546203"/>
              <a:gd name="connsiteY108" fmla="*/ 4462236 h 5092591"/>
              <a:gd name="connsiteX109" fmla="*/ 3070199 w 4546203"/>
              <a:gd name="connsiteY109" fmla="*/ 4449899 h 5092591"/>
              <a:gd name="connsiteX110" fmla="*/ 3021649 w 4546203"/>
              <a:gd name="connsiteY110" fmla="*/ 4470195 h 5092591"/>
              <a:gd name="connsiteX111" fmla="*/ 3036373 w 4546203"/>
              <a:gd name="connsiteY111" fmla="*/ 4507602 h 5092591"/>
              <a:gd name="connsiteX112" fmla="*/ 3085719 w 4546203"/>
              <a:gd name="connsiteY112" fmla="*/ 4486908 h 5092591"/>
              <a:gd name="connsiteX113" fmla="*/ 3070199 w 4546203"/>
              <a:gd name="connsiteY113" fmla="*/ 4449899 h 5092591"/>
              <a:gd name="connsiteX114" fmla="*/ 2937283 w 4546203"/>
              <a:gd name="connsiteY114" fmla="*/ 4443134 h 5092591"/>
              <a:gd name="connsiteX115" fmla="*/ 2889131 w 4546203"/>
              <a:gd name="connsiteY115" fmla="*/ 4460644 h 5092591"/>
              <a:gd name="connsiteX116" fmla="*/ 2900672 w 4546203"/>
              <a:gd name="connsiteY116" fmla="*/ 4493276 h 5092591"/>
              <a:gd name="connsiteX117" fmla="*/ 2949620 w 4546203"/>
              <a:gd name="connsiteY117" fmla="*/ 4476562 h 5092591"/>
              <a:gd name="connsiteX118" fmla="*/ 2937283 w 4546203"/>
              <a:gd name="connsiteY118" fmla="*/ 4443134 h 5092591"/>
              <a:gd name="connsiteX119" fmla="*/ 1805906 w 4546203"/>
              <a:gd name="connsiteY119" fmla="*/ 4442736 h 5092591"/>
              <a:gd name="connsiteX120" fmla="*/ 1795161 w 4546203"/>
              <a:gd name="connsiteY120" fmla="*/ 4486510 h 5092591"/>
              <a:gd name="connsiteX121" fmla="*/ 1885098 w 4546203"/>
              <a:gd name="connsiteY121" fmla="*/ 4506010 h 5092591"/>
              <a:gd name="connsiteX122" fmla="*/ 1893455 w 4546203"/>
              <a:gd name="connsiteY122" fmla="*/ 4461838 h 5092591"/>
              <a:gd name="connsiteX123" fmla="*/ 1805906 w 4546203"/>
              <a:gd name="connsiteY123" fmla="*/ 4442736 h 5092591"/>
              <a:gd name="connsiteX124" fmla="*/ 3125515 w 4546203"/>
              <a:gd name="connsiteY124" fmla="*/ 4426022 h 5092591"/>
              <a:gd name="connsiteX125" fmla="*/ 3078158 w 4546203"/>
              <a:gd name="connsiteY125" fmla="*/ 4447113 h 5092591"/>
              <a:gd name="connsiteX126" fmla="*/ 3093678 w 4546203"/>
              <a:gd name="connsiteY126" fmla="*/ 4484123 h 5092591"/>
              <a:gd name="connsiteX127" fmla="*/ 3142626 w 4546203"/>
              <a:gd name="connsiteY127" fmla="*/ 4461838 h 5092591"/>
              <a:gd name="connsiteX128" fmla="*/ 3125515 w 4546203"/>
              <a:gd name="connsiteY128" fmla="*/ 4426022 h 5092591"/>
              <a:gd name="connsiteX129" fmla="*/ 1534503 w 4546203"/>
              <a:gd name="connsiteY129" fmla="*/ 4425226 h 5092591"/>
              <a:gd name="connsiteX130" fmla="*/ 1518187 w 4546203"/>
              <a:gd name="connsiteY130" fmla="*/ 4467011 h 5092591"/>
              <a:gd name="connsiteX131" fmla="*/ 1607328 w 4546203"/>
              <a:gd name="connsiteY131" fmla="*/ 4499643 h 5092591"/>
              <a:gd name="connsiteX132" fmla="*/ 1621654 w 4546203"/>
              <a:gd name="connsiteY132" fmla="*/ 4457062 h 5092591"/>
              <a:gd name="connsiteX133" fmla="*/ 1534503 w 4546203"/>
              <a:gd name="connsiteY133" fmla="*/ 4425226 h 5092591"/>
              <a:gd name="connsiteX134" fmla="*/ 2993394 w 4546203"/>
              <a:gd name="connsiteY134" fmla="*/ 4422440 h 5092591"/>
              <a:gd name="connsiteX135" fmla="*/ 2945640 w 4546203"/>
              <a:gd name="connsiteY135" fmla="*/ 4440746 h 5092591"/>
              <a:gd name="connsiteX136" fmla="*/ 2958375 w 4546203"/>
              <a:gd name="connsiteY136" fmla="*/ 4473378 h 5092591"/>
              <a:gd name="connsiteX137" fmla="*/ 3006527 w 4546203"/>
              <a:gd name="connsiteY137" fmla="*/ 4455072 h 5092591"/>
              <a:gd name="connsiteX138" fmla="*/ 2993394 w 4546203"/>
              <a:gd name="connsiteY138" fmla="*/ 4422440 h 5092591"/>
              <a:gd name="connsiteX139" fmla="*/ 1680949 w 4546203"/>
              <a:gd name="connsiteY139" fmla="*/ 4407318 h 5092591"/>
              <a:gd name="connsiteX140" fmla="*/ 1667817 w 4546203"/>
              <a:gd name="connsiteY140" fmla="*/ 4450297 h 5092591"/>
              <a:gd name="connsiteX141" fmla="*/ 1755764 w 4546203"/>
              <a:gd name="connsiteY141" fmla="*/ 4475766 h 5092591"/>
              <a:gd name="connsiteX142" fmla="*/ 1767305 w 4546203"/>
              <a:gd name="connsiteY142" fmla="*/ 4431991 h 5092591"/>
              <a:gd name="connsiteX143" fmla="*/ 1680949 w 4546203"/>
              <a:gd name="connsiteY143" fmla="*/ 4407318 h 5092591"/>
              <a:gd name="connsiteX144" fmla="*/ 3048710 w 4546203"/>
              <a:gd name="connsiteY144" fmla="*/ 4400155 h 5092591"/>
              <a:gd name="connsiteX145" fmla="*/ 3001752 w 4546203"/>
              <a:gd name="connsiteY145" fmla="*/ 4420451 h 5092591"/>
              <a:gd name="connsiteX146" fmla="*/ 3014884 w 4546203"/>
              <a:gd name="connsiteY146" fmla="*/ 4452685 h 5092591"/>
              <a:gd name="connsiteX147" fmla="*/ 3062638 w 4546203"/>
              <a:gd name="connsiteY147" fmla="*/ 4433185 h 5092591"/>
              <a:gd name="connsiteX148" fmla="*/ 3048710 w 4546203"/>
              <a:gd name="connsiteY148" fmla="*/ 4400155 h 5092591"/>
              <a:gd name="connsiteX149" fmla="*/ 2161277 w 4546203"/>
              <a:gd name="connsiteY149" fmla="*/ 4383043 h 5092591"/>
              <a:gd name="connsiteX150" fmla="*/ 2158094 w 4546203"/>
              <a:gd name="connsiteY150" fmla="*/ 4444328 h 5092591"/>
              <a:gd name="connsiteX151" fmla="*/ 2224153 w 4546203"/>
              <a:gd name="connsiteY151" fmla="*/ 4444328 h 5092591"/>
              <a:gd name="connsiteX152" fmla="*/ 2224153 w 4546203"/>
              <a:gd name="connsiteY152" fmla="*/ 4383043 h 5092591"/>
              <a:gd name="connsiteX153" fmla="*/ 2161277 w 4546203"/>
              <a:gd name="connsiteY153" fmla="*/ 4383043 h 5092591"/>
              <a:gd name="connsiteX154" fmla="*/ 2411191 w 4546203"/>
              <a:gd name="connsiteY154" fmla="*/ 4378666 h 5092591"/>
              <a:gd name="connsiteX155" fmla="*/ 2346723 w 4546203"/>
              <a:gd name="connsiteY155" fmla="*/ 4382247 h 5092591"/>
              <a:gd name="connsiteX156" fmla="*/ 2349906 w 4546203"/>
              <a:gd name="connsiteY156" fmla="*/ 4445920 h 5092591"/>
              <a:gd name="connsiteX157" fmla="*/ 2415170 w 4546203"/>
              <a:gd name="connsiteY157" fmla="*/ 4441940 h 5092591"/>
              <a:gd name="connsiteX158" fmla="*/ 2411191 w 4546203"/>
              <a:gd name="connsiteY158" fmla="*/ 4378666 h 5092591"/>
              <a:gd name="connsiteX159" fmla="*/ 3103229 w 4546203"/>
              <a:gd name="connsiteY159" fmla="*/ 4376676 h 5092591"/>
              <a:gd name="connsiteX160" fmla="*/ 3056669 w 4546203"/>
              <a:gd name="connsiteY160" fmla="*/ 4397369 h 5092591"/>
              <a:gd name="connsiteX161" fmla="*/ 3070995 w 4546203"/>
              <a:gd name="connsiteY161" fmla="*/ 4430001 h 5092591"/>
              <a:gd name="connsiteX162" fmla="*/ 3118351 w 4546203"/>
              <a:gd name="connsiteY162" fmla="*/ 4408512 h 5092591"/>
              <a:gd name="connsiteX163" fmla="*/ 3103229 w 4546203"/>
              <a:gd name="connsiteY163" fmla="*/ 4376676 h 5092591"/>
              <a:gd name="connsiteX164" fmla="*/ 1411933 w 4546203"/>
              <a:gd name="connsiteY164" fmla="*/ 4372696 h 5092591"/>
              <a:gd name="connsiteX165" fmla="*/ 1392832 w 4546203"/>
              <a:gd name="connsiteY165" fmla="*/ 4413287 h 5092591"/>
              <a:gd name="connsiteX166" fmla="*/ 1479187 w 4546203"/>
              <a:gd name="connsiteY166" fmla="*/ 4451491 h 5092591"/>
              <a:gd name="connsiteX167" fmla="*/ 1496697 w 4546203"/>
              <a:gd name="connsiteY167" fmla="*/ 4410104 h 5092591"/>
              <a:gd name="connsiteX168" fmla="*/ 1411933 w 4546203"/>
              <a:gd name="connsiteY168" fmla="*/ 4372696 h 5092591"/>
              <a:gd name="connsiteX169" fmla="*/ 1558778 w 4546203"/>
              <a:gd name="connsiteY169" fmla="*/ 4364339 h 5092591"/>
              <a:gd name="connsiteX170" fmla="*/ 1542462 w 4546203"/>
              <a:gd name="connsiteY170" fmla="*/ 4406522 h 5092591"/>
              <a:gd name="connsiteX171" fmla="*/ 1628817 w 4546203"/>
              <a:gd name="connsiteY171" fmla="*/ 4437961 h 5092591"/>
              <a:gd name="connsiteX172" fmla="*/ 1642746 w 4546203"/>
              <a:gd name="connsiteY172" fmla="*/ 4394982 h 5092591"/>
              <a:gd name="connsiteX173" fmla="*/ 1558778 w 4546203"/>
              <a:gd name="connsiteY173" fmla="*/ 4364339 h 5092591"/>
              <a:gd name="connsiteX174" fmla="*/ 2904253 w 4546203"/>
              <a:gd name="connsiteY174" fmla="*/ 4347227 h 5092591"/>
              <a:gd name="connsiteX175" fmla="*/ 2858489 w 4546203"/>
              <a:gd name="connsiteY175" fmla="*/ 4362350 h 5092591"/>
              <a:gd name="connsiteX176" fmla="*/ 2887539 w 4546203"/>
              <a:gd name="connsiteY176" fmla="*/ 4452287 h 5092591"/>
              <a:gd name="connsiteX177" fmla="*/ 2935691 w 4546203"/>
              <a:gd name="connsiteY177" fmla="*/ 4435573 h 5092591"/>
              <a:gd name="connsiteX178" fmla="*/ 2904253 w 4546203"/>
              <a:gd name="connsiteY178" fmla="*/ 4347227 h 5092591"/>
              <a:gd name="connsiteX179" fmla="*/ 2956783 w 4546203"/>
              <a:gd name="connsiteY179" fmla="*/ 4327330 h 5092591"/>
              <a:gd name="connsiteX180" fmla="*/ 2911416 w 4546203"/>
              <a:gd name="connsiteY180" fmla="*/ 4344442 h 5092591"/>
              <a:gd name="connsiteX181" fmla="*/ 2943253 w 4546203"/>
              <a:gd name="connsiteY181" fmla="*/ 4433185 h 5092591"/>
              <a:gd name="connsiteX182" fmla="*/ 2991007 w 4546203"/>
              <a:gd name="connsiteY182" fmla="*/ 4415277 h 5092591"/>
              <a:gd name="connsiteX183" fmla="*/ 2956783 w 4546203"/>
              <a:gd name="connsiteY183" fmla="*/ 4327330 h 5092591"/>
              <a:gd name="connsiteX184" fmla="*/ 1836150 w 4546203"/>
              <a:gd name="connsiteY184" fmla="*/ 4315789 h 5092591"/>
              <a:gd name="connsiteX185" fmla="*/ 1826599 w 4546203"/>
              <a:gd name="connsiteY185" fmla="*/ 4359564 h 5092591"/>
              <a:gd name="connsiteX186" fmla="*/ 1909771 w 4546203"/>
              <a:gd name="connsiteY186" fmla="*/ 4377870 h 5092591"/>
              <a:gd name="connsiteX187" fmla="*/ 1918128 w 4546203"/>
              <a:gd name="connsiteY187" fmla="*/ 4333299 h 5092591"/>
              <a:gd name="connsiteX188" fmla="*/ 1836150 w 4546203"/>
              <a:gd name="connsiteY188" fmla="*/ 4315789 h 5092591"/>
              <a:gd name="connsiteX189" fmla="*/ 3009313 w 4546203"/>
              <a:gd name="connsiteY189" fmla="*/ 4306239 h 5092591"/>
              <a:gd name="connsiteX190" fmla="*/ 2964344 w 4546203"/>
              <a:gd name="connsiteY190" fmla="*/ 4324544 h 5092591"/>
              <a:gd name="connsiteX191" fmla="*/ 2998966 w 4546203"/>
              <a:gd name="connsiteY191" fmla="*/ 4412094 h 5092591"/>
              <a:gd name="connsiteX192" fmla="*/ 3045924 w 4546203"/>
              <a:gd name="connsiteY192" fmla="*/ 4392992 h 5092591"/>
              <a:gd name="connsiteX193" fmla="*/ 3009313 w 4546203"/>
              <a:gd name="connsiteY193" fmla="*/ 4306239 h 5092591"/>
              <a:gd name="connsiteX194" fmla="*/ 2166848 w 4546203"/>
              <a:gd name="connsiteY194" fmla="*/ 4291116 h 5092591"/>
              <a:gd name="connsiteX195" fmla="*/ 2163267 w 4546203"/>
              <a:gd name="connsiteY195" fmla="*/ 4352003 h 5092591"/>
              <a:gd name="connsiteX196" fmla="*/ 2226143 w 4546203"/>
              <a:gd name="connsiteY196" fmla="*/ 4352003 h 5092591"/>
              <a:gd name="connsiteX197" fmla="*/ 2225745 w 4546203"/>
              <a:gd name="connsiteY197" fmla="*/ 4291116 h 5092591"/>
              <a:gd name="connsiteX198" fmla="*/ 2166848 w 4546203"/>
              <a:gd name="connsiteY198" fmla="*/ 4291116 h 5092591"/>
              <a:gd name="connsiteX199" fmla="*/ 2297619 w 4546203"/>
              <a:gd name="connsiteY199" fmla="*/ 4290519 h 5092591"/>
              <a:gd name="connsiteX200" fmla="*/ 2259173 w 4546203"/>
              <a:gd name="connsiteY200" fmla="*/ 4292310 h 5092591"/>
              <a:gd name="connsiteX201" fmla="*/ 2255592 w 4546203"/>
              <a:gd name="connsiteY201" fmla="*/ 4293902 h 5092591"/>
              <a:gd name="connsiteX202" fmla="*/ 2255592 w 4546203"/>
              <a:gd name="connsiteY202" fmla="*/ 4353197 h 5092591"/>
              <a:gd name="connsiteX203" fmla="*/ 2316478 w 4546203"/>
              <a:gd name="connsiteY203" fmla="*/ 4353197 h 5092591"/>
              <a:gd name="connsiteX204" fmla="*/ 2297619 w 4546203"/>
              <a:gd name="connsiteY204" fmla="*/ 4290519 h 5092591"/>
              <a:gd name="connsiteX205" fmla="*/ 3061046 w 4546203"/>
              <a:gd name="connsiteY205" fmla="*/ 4283555 h 5092591"/>
              <a:gd name="connsiteX206" fmla="*/ 3016874 w 4546203"/>
              <a:gd name="connsiteY206" fmla="*/ 4303453 h 5092591"/>
              <a:gd name="connsiteX207" fmla="*/ 3053883 w 4546203"/>
              <a:gd name="connsiteY207" fmla="*/ 4390206 h 5092591"/>
              <a:gd name="connsiteX208" fmla="*/ 3100046 w 4546203"/>
              <a:gd name="connsiteY208" fmla="*/ 4369115 h 5092591"/>
              <a:gd name="connsiteX209" fmla="*/ 3061046 w 4546203"/>
              <a:gd name="connsiteY209" fmla="*/ 4283555 h 5092591"/>
              <a:gd name="connsiteX210" fmla="*/ 1719948 w 4546203"/>
              <a:gd name="connsiteY210" fmla="*/ 4283157 h 5092591"/>
              <a:gd name="connsiteX211" fmla="*/ 1706816 w 4546203"/>
              <a:gd name="connsiteY211" fmla="*/ 4326136 h 5092591"/>
              <a:gd name="connsiteX212" fmla="*/ 1788794 w 4546203"/>
              <a:gd name="connsiteY212" fmla="*/ 4350013 h 5092591"/>
              <a:gd name="connsiteX213" fmla="*/ 1800733 w 4546203"/>
              <a:gd name="connsiteY213" fmla="*/ 4306239 h 5092591"/>
              <a:gd name="connsiteX214" fmla="*/ 1719948 w 4546203"/>
              <a:gd name="connsiteY214" fmla="*/ 4283157 h 5092591"/>
              <a:gd name="connsiteX215" fmla="*/ 2079299 w 4546203"/>
              <a:gd name="connsiteY215" fmla="*/ 4281167 h 5092591"/>
              <a:gd name="connsiteX216" fmla="*/ 2072534 w 4546203"/>
              <a:gd name="connsiteY216" fmla="*/ 4344442 h 5092591"/>
              <a:gd name="connsiteX217" fmla="*/ 2135012 w 4546203"/>
              <a:gd name="connsiteY217" fmla="*/ 4350013 h 5092591"/>
              <a:gd name="connsiteX218" fmla="*/ 2139390 w 4546203"/>
              <a:gd name="connsiteY218" fmla="*/ 4287137 h 5092591"/>
              <a:gd name="connsiteX219" fmla="*/ 2079299 w 4546203"/>
              <a:gd name="connsiteY219" fmla="*/ 4281167 h 5092591"/>
              <a:gd name="connsiteX220" fmla="*/ 2819489 w 4546203"/>
              <a:gd name="connsiteY220" fmla="*/ 4267637 h 5092591"/>
              <a:gd name="connsiteX221" fmla="*/ 2775715 w 4546203"/>
              <a:gd name="connsiteY221" fmla="*/ 4281167 h 5092591"/>
              <a:gd name="connsiteX222" fmla="*/ 2801980 w 4546203"/>
              <a:gd name="connsiteY222" fmla="*/ 4371104 h 5092591"/>
              <a:gd name="connsiteX223" fmla="*/ 2848142 w 4546203"/>
              <a:gd name="connsiteY223" fmla="*/ 4357574 h 5092591"/>
              <a:gd name="connsiteX224" fmla="*/ 2819489 w 4546203"/>
              <a:gd name="connsiteY224" fmla="*/ 4267637 h 5092591"/>
              <a:gd name="connsiteX225" fmla="*/ 1467647 w 4546203"/>
              <a:gd name="connsiteY225" fmla="*/ 4254106 h 5092591"/>
              <a:gd name="connsiteX226" fmla="*/ 1448545 w 4546203"/>
              <a:gd name="connsiteY226" fmla="*/ 4295096 h 5092591"/>
              <a:gd name="connsiteX227" fmla="*/ 1529727 w 4546203"/>
              <a:gd name="connsiteY227" fmla="*/ 4330911 h 5092591"/>
              <a:gd name="connsiteX228" fmla="*/ 1546839 w 4546203"/>
              <a:gd name="connsiteY228" fmla="*/ 4289524 h 5092591"/>
              <a:gd name="connsiteX229" fmla="*/ 1467647 w 4546203"/>
              <a:gd name="connsiteY229" fmla="*/ 4254106 h 5092591"/>
              <a:gd name="connsiteX230" fmla="*/ 1851670 w 4546203"/>
              <a:gd name="connsiteY230" fmla="*/ 4251719 h 5092591"/>
              <a:gd name="connsiteX231" fmla="*/ 1842120 w 4546203"/>
              <a:gd name="connsiteY231" fmla="*/ 4295494 h 5092591"/>
              <a:gd name="connsiteX232" fmla="*/ 1922108 w 4546203"/>
              <a:gd name="connsiteY232" fmla="*/ 4313401 h 5092591"/>
              <a:gd name="connsiteX233" fmla="*/ 1930863 w 4546203"/>
              <a:gd name="connsiteY233" fmla="*/ 4268831 h 5092591"/>
              <a:gd name="connsiteX234" fmla="*/ 1851670 w 4546203"/>
              <a:gd name="connsiteY234" fmla="*/ 4251719 h 5092591"/>
              <a:gd name="connsiteX235" fmla="*/ 2870029 w 4546203"/>
              <a:gd name="connsiteY235" fmla="*/ 4250525 h 5092591"/>
              <a:gd name="connsiteX236" fmla="*/ 2826653 w 4546203"/>
              <a:gd name="connsiteY236" fmla="*/ 4265647 h 5092591"/>
              <a:gd name="connsiteX237" fmla="*/ 2856101 w 4546203"/>
              <a:gd name="connsiteY237" fmla="*/ 4355186 h 5092591"/>
              <a:gd name="connsiteX238" fmla="*/ 2901468 w 4546203"/>
              <a:gd name="connsiteY238" fmla="*/ 4338870 h 5092591"/>
              <a:gd name="connsiteX239" fmla="*/ 2870029 w 4546203"/>
              <a:gd name="connsiteY239" fmla="*/ 4250525 h 5092591"/>
              <a:gd name="connsiteX240" fmla="*/ 1606134 w 4546203"/>
              <a:gd name="connsiteY240" fmla="*/ 4242964 h 5092591"/>
              <a:gd name="connsiteX241" fmla="*/ 1589818 w 4546203"/>
              <a:gd name="connsiteY241" fmla="*/ 4284749 h 5092591"/>
              <a:gd name="connsiteX242" fmla="*/ 1670204 w 4546203"/>
              <a:gd name="connsiteY242" fmla="*/ 4314198 h 5092591"/>
              <a:gd name="connsiteX243" fmla="*/ 1684929 w 4546203"/>
              <a:gd name="connsiteY243" fmla="*/ 4271616 h 5092591"/>
              <a:gd name="connsiteX244" fmla="*/ 1606134 w 4546203"/>
              <a:gd name="connsiteY244" fmla="*/ 4242964 h 5092591"/>
              <a:gd name="connsiteX245" fmla="*/ 2919773 w 4546203"/>
              <a:gd name="connsiteY245" fmla="*/ 4232219 h 5092591"/>
              <a:gd name="connsiteX246" fmla="*/ 2877192 w 4546203"/>
              <a:gd name="connsiteY246" fmla="*/ 4248137 h 5092591"/>
              <a:gd name="connsiteX247" fmla="*/ 2909029 w 4546203"/>
              <a:gd name="connsiteY247" fmla="*/ 4336881 h 5092591"/>
              <a:gd name="connsiteX248" fmla="*/ 2953997 w 4546203"/>
              <a:gd name="connsiteY248" fmla="*/ 4320167 h 5092591"/>
              <a:gd name="connsiteX249" fmla="*/ 2919773 w 4546203"/>
              <a:gd name="connsiteY249" fmla="*/ 4232219 h 5092591"/>
              <a:gd name="connsiteX250" fmla="*/ 1739846 w 4546203"/>
              <a:gd name="connsiteY250" fmla="*/ 4221077 h 5092591"/>
              <a:gd name="connsiteX251" fmla="*/ 1726315 w 4546203"/>
              <a:gd name="connsiteY251" fmla="*/ 4264055 h 5092591"/>
              <a:gd name="connsiteX252" fmla="*/ 1806304 w 4546203"/>
              <a:gd name="connsiteY252" fmla="*/ 4286341 h 5092591"/>
              <a:gd name="connsiteX253" fmla="*/ 1817446 w 4546203"/>
              <a:gd name="connsiteY253" fmla="*/ 4242964 h 5092591"/>
              <a:gd name="connsiteX254" fmla="*/ 1739846 w 4546203"/>
              <a:gd name="connsiteY254" fmla="*/ 4221077 h 5092591"/>
              <a:gd name="connsiteX255" fmla="*/ 2969915 w 4546203"/>
              <a:gd name="connsiteY255" fmla="*/ 4211924 h 5092591"/>
              <a:gd name="connsiteX256" fmla="*/ 2927732 w 4546203"/>
              <a:gd name="connsiteY256" fmla="*/ 4229831 h 5092591"/>
              <a:gd name="connsiteX257" fmla="*/ 2961956 w 4546203"/>
              <a:gd name="connsiteY257" fmla="*/ 4317381 h 5092591"/>
              <a:gd name="connsiteX258" fmla="*/ 3006527 w 4546203"/>
              <a:gd name="connsiteY258" fmla="*/ 4298677 h 5092591"/>
              <a:gd name="connsiteX259" fmla="*/ 2969915 w 4546203"/>
              <a:gd name="connsiteY259" fmla="*/ 4211924 h 5092591"/>
              <a:gd name="connsiteX260" fmla="*/ 2171624 w 4546203"/>
              <a:gd name="connsiteY260" fmla="*/ 4197995 h 5092591"/>
              <a:gd name="connsiteX261" fmla="*/ 2168838 w 4546203"/>
              <a:gd name="connsiteY261" fmla="*/ 4259678 h 5092591"/>
              <a:gd name="connsiteX262" fmla="*/ 2228133 w 4546203"/>
              <a:gd name="connsiteY262" fmla="*/ 4259678 h 5092591"/>
              <a:gd name="connsiteX263" fmla="*/ 2227735 w 4546203"/>
              <a:gd name="connsiteY263" fmla="*/ 4197995 h 5092591"/>
              <a:gd name="connsiteX264" fmla="*/ 2171624 w 4546203"/>
              <a:gd name="connsiteY264" fmla="*/ 4197995 h 5092591"/>
              <a:gd name="connsiteX265" fmla="*/ 2396069 w 4546203"/>
              <a:gd name="connsiteY265" fmla="*/ 4194016 h 5092591"/>
              <a:gd name="connsiteX266" fmla="*/ 2341947 w 4546203"/>
              <a:gd name="connsiteY266" fmla="*/ 4197995 h 5092591"/>
              <a:gd name="connsiteX267" fmla="*/ 2341549 w 4546203"/>
              <a:gd name="connsiteY267" fmla="*/ 4261270 h 5092591"/>
              <a:gd name="connsiteX268" fmla="*/ 2401640 w 4546203"/>
              <a:gd name="connsiteY268" fmla="*/ 4257688 h 5092591"/>
              <a:gd name="connsiteX269" fmla="*/ 2396069 w 4546203"/>
              <a:gd name="connsiteY269" fmla="*/ 4194016 h 5092591"/>
              <a:gd name="connsiteX270" fmla="*/ 2089248 w 4546203"/>
              <a:gd name="connsiteY270" fmla="*/ 4189638 h 5092591"/>
              <a:gd name="connsiteX271" fmla="*/ 2082483 w 4546203"/>
              <a:gd name="connsiteY271" fmla="*/ 4252515 h 5092591"/>
              <a:gd name="connsiteX272" fmla="*/ 2141777 w 4546203"/>
              <a:gd name="connsiteY272" fmla="*/ 4258086 h 5092591"/>
              <a:gd name="connsiteX273" fmla="*/ 2146155 w 4546203"/>
              <a:gd name="connsiteY273" fmla="*/ 4194812 h 5092591"/>
              <a:gd name="connsiteX274" fmla="*/ 2089248 w 4546203"/>
              <a:gd name="connsiteY274" fmla="*/ 4189638 h 5092591"/>
              <a:gd name="connsiteX275" fmla="*/ 2687767 w 4546203"/>
              <a:gd name="connsiteY275" fmla="*/ 4183669 h 5092591"/>
              <a:gd name="connsiteX276" fmla="*/ 2649962 w 4546203"/>
              <a:gd name="connsiteY276" fmla="*/ 4193618 h 5092591"/>
              <a:gd name="connsiteX277" fmla="*/ 2659911 w 4546203"/>
              <a:gd name="connsiteY277" fmla="*/ 4233811 h 5092591"/>
              <a:gd name="connsiteX278" fmla="*/ 2697716 w 4546203"/>
              <a:gd name="connsiteY278" fmla="*/ 4224260 h 5092591"/>
              <a:gd name="connsiteX279" fmla="*/ 2687767 w 4546203"/>
              <a:gd name="connsiteY279" fmla="*/ 4183669 h 5092591"/>
              <a:gd name="connsiteX280" fmla="*/ 1630011 w 4546203"/>
              <a:gd name="connsiteY280" fmla="*/ 4182077 h 5092591"/>
              <a:gd name="connsiteX281" fmla="*/ 1614093 w 4546203"/>
              <a:gd name="connsiteY281" fmla="*/ 4223862 h 5092591"/>
              <a:gd name="connsiteX282" fmla="*/ 1691296 w 4546203"/>
              <a:gd name="connsiteY282" fmla="*/ 4252515 h 5092591"/>
              <a:gd name="connsiteX283" fmla="*/ 1706020 w 4546203"/>
              <a:gd name="connsiteY283" fmla="*/ 4209934 h 5092591"/>
              <a:gd name="connsiteX284" fmla="*/ 1630011 w 4546203"/>
              <a:gd name="connsiteY284" fmla="*/ 4182077 h 5092591"/>
              <a:gd name="connsiteX285" fmla="*/ 2788449 w 4546203"/>
              <a:gd name="connsiteY285" fmla="*/ 4170139 h 5092591"/>
              <a:gd name="connsiteX286" fmla="*/ 2747062 w 4546203"/>
              <a:gd name="connsiteY286" fmla="*/ 4183271 h 5092591"/>
              <a:gd name="connsiteX287" fmla="*/ 2773725 w 4546203"/>
              <a:gd name="connsiteY287" fmla="*/ 4273208 h 5092591"/>
              <a:gd name="connsiteX288" fmla="*/ 2817102 w 4546203"/>
              <a:gd name="connsiteY288" fmla="*/ 4259678 h 5092591"/>
              <a:gd name="connsiteX289" fmla="*/ 2788449 w 4546203"/>
              <a:gd name="connsiteY289" fmla="*/ 4170139 h 5092591"/>
              <a:gd name="connsiteX290" fmla="*/ 2836203 w 4546203"/>
              <a:gd name="connsiteY290" fmla="*/ 4154220 h 5092591"/>
              <a:gd name="connsiteX291" fmla="*/ 2794817 w 4546203"/>
              <a:gd name="connsiteY291" fmla="*/ 4167751 h 5092591"/>
              <a:gd name="connsiteX292" fmla="*/ 2824265 w 4546203"/>
              <a:gd name="connsiteY292" fmla="*/ 4257688 h 5092591"/>
              <a:gd name="connsiteX293" fmla="*/ 2867244 w 4546203"/>
              <a:gd name="connsiteY293" fmla="*/ 4242168 h 5092591"/>
              <a:gd name="connsiteX294" fmla="*/ 2836203 w 4546203"/>
              <a:gd name="connsiteY294" fmla="*/ 4154220 h 5092591"/>
              <a:gd name="connsiteX295" fmla="*/ 2599820 w 4546203"/>
              <a:gd name="connsiteY295" fmla="*/ 4145864 h 5092591"/>
              <a:gd name="connsiteX296" fmla="*/ 2563209 w 4546203"/>
              <a:gd name="connsiteY296" fmla="*/ 4152629 h 5092591"/>
              <a:gd name="connsiteX297" fmla="*/ 2571168 w 4546203"/>
              <a:gd name="connsiteY297" fmla="*/ 4194016 h 5092591"/>
              <a:gd name="connsiteX298" fmla="*/ 2608575 w 4546203"/>
              <a:gd name="connsiteY298" fmla="*/ 4186454 h 5092591"/>
              <a:gd name="connsiteX299" fmla="*/ 2599820 w 4546203"/>
              <a:gd name="connsiteY299" fmla="*/ 4145864 h 5092591"/>
              <a:gd name="connsiteX300" fmla="*/ 1522962 w 4546203"/>
              <a:gd name="connsiteY300" fmla="*/ 4135915 h 5092591"/>
              <a:gd name="connsiteX301" fmla="*/ 1504258 w 4546203"/>
              <a:gd name="connsiteY301" fmla="*/ 4176506 h 5092591"/>
              <a:gd name="connsiteX302" fmla="*/ 1579471 w 4546203"/>
              <a:gd name="connsiteY302" fmla="*/ 4209934 h 5092591"/>
              <a:gd name="connsiteX303" fmla="*/ 1596981 w 4546203"/>
              <a:gd name="connsiteY303" fmla="*/ 4168547 h 5092591"/>
              <a:gd name="connsiteX304" fmla="*/ 1522962 w 4546203"/>
              <a:gd name="connsiteY304" fmla="*/ 4135915 h 5092591"/>
              <a:gd name="connsiteX305" fmla="*/ 2773725 w 4546203"/>
              <a:gd name="connsiteY305" fmla="*/ 4125568 h 5092591"/>
              <a:gd name="connsiteX306" fmla="*/ 2734328 w 4546203"/>
              <a:gd name="connsiteY306" fmla="*/ 4138700 h 5092591"/>
              <a:gd name="connsiteX307" fmla="*/ 2745073 w 4546203"/>
              <a:gd name="connsiteY307" fmla="*/ 4175312 h 5092591"/>
              <a:gd name="connsiteX308" fmla="*/ 2786062 w 4546203"/>
              <a:gd name="connsiteY308" fmla="*/ 4162976 h 5092591"/>
              <a:gd name="connsiteX309" fmla="*/ 2773725 w 4546203"/>
              <a:gd name="connsiteY309" fmla="*/ 4125568 h 5092591"/>
              <a:gd name="connsiteX310" fmla="*/ 1883507 w 4546203"/>
              <a:gd name="connsiteY310" fmla="*/ 4125170 h 5092591"/>
              <a:gd name="connsiteX311" fmla="*/ 1872762 w 4546203"/>
              <a:gd name="connsiteY311" fmla="*/ 4168945 h 5092591"/>
              <a:gd name="connsiteX312" fmla="*/ 1947577 w 4546203"/>
              <a:gd name="connsiteY312" fmla="*/ 4185659 h 5092591"/>
              <a:gd name="connsiteX313" fmla="*/ 1956332 w 4546203"/>
              <a:gd name="connsiteY313" fmla="*/ 4141088 h 5092591"/>
              <a:gd name="connsiteX314" fmla="*/ 1883507 w 4546203"/>
              <a:gd name="connsiteY314" fmla="*/ 4125170 h 5092591"/>
              <a:gd name="connsiteX315" fmla="*/ 1996525 w 4546203"/>
              <a:gd name="connsiteY315" fmla="*/ 4124374 h 5092591"/>
              <a:gd name="connsiteX316" fmla="*/ 1982199 w 4546203"/>
              <a:gd name="connsiteY316" fmla="*/ 4207546 h 5092591"/>
              <a:gd name="connsiteX317" fmla="*/ 2047463 w 4546203"/>
              <a:gd name="connsiteY317" fmla="*/ 4217097 h 5092591"/>
              <a:gd name="connsiteX318" fmla="*/ 2058605 w 4546203"/>
              <a:gd name="connsiteY318" fmla="*/ 4133527 h 5092591"/>
              <a:gd name="connsiteX319" fmla="*/ 1996525 w 4546203"/>
              <a:gd name="connsiteY319" fmla="*/ 4124374 h 5092591"/>
              <a:gd name="connsiteX320" fmla="*/ 1653888 w 4546203"/>
              <a:gd name="connsiteY320" fmla="*/ 4120792 h 5092591"/>
              <a:gd name="connsiteX321" fmla="*/ 1637572 w 4546203"/>
              <a:gd name="connsiteY321" fmla="*/ 4162976 h 5092591"/>
              <a:gd name="connsiteX322" fmla="*/ 1712785 w 4546203"/>
              <a:gd name="connsiteY322" fmla="*/ 4190036 h 5092591"/>
              <a:gd name="connsiteX323" fmla="*/ 1726713 w 4546203"/>
              <a:gd name="connsiteY323" fmla="*/ 4147455 h 5092591"/>
              <a:gd name="connsiteX324" fmla="*/ 1653888 w 4546203"/>
              <a:gd name="connsiteY324" fmla="*/ 4120792 h 5092591"/>
              <a:gd name="connsiteX325" fmla="*/ 2930518 w 4546203"/>
              <a:gd name="connsiteY325" fmla="*/ 4117609 h 5092591"/>
              <a:gd name="connsiteX326" fmla="*/ 2890325 w 4546203"/>
              <a:gd name="connsiteY326" fmla="*/ 4133925 h 5092591"/>
              <a:gd name="connsiteX327" fmla="*/ 2924549 w 4546203"/>
              <a:gd name="connsiteY327" fmla="*/ 4221872 h 5092591"/>
              <a:gd name="connsiteX328" fmla="*/ 2967130 w 4546203"/>
              <a:gd name="connsiteY328" fmla="*/ 4204362 h 5092591"/>
              <a:gd name="connsiteX329" fmla="*/ 2930518 w 4546203"/>
              <a:gd name="connsiteY329" fmla="*/ 4117609 h 5092591"/>
              <a:gd name="connsiteX330" fmla="*/ 2820683 w 4546203"/>
              <a:gd name="connsiteY330" fmla="*/ 4110446 h 5092591"/>
              <a:gd name="connsiteX331" fmla="*/ 2780888 w 4546203"/>
              <a:gd name="connsiteY331" fmla="*/ 4123976 h 5092591"/>
              <a:gd name="connsiteX332" fmla="*/ 2792827 w 4546203"/>
              <a:gd name="connsiteY332" fmla="*/ 4160588 h 5092591"/>
              <a:gd name="connsiteX333" fmla="*/ 2833418 w 4546203"/>
              <a:gd name="connsiteY333" fmla="*/ 4146261 h 5092591"/>
              <a:gd name="connsiteX334" fmla="*/ 2820683 w 4546203"/>
              <a:gd name="connsiteY334" fmla="*/ 4110446 h 5092591"/>
              <a:gd name="connsiteX335" fmla="*/ 2256786 w 4546203"/>
              <a:gd name="connsiteY335" fmla="*/ 4107660 h 5092591"/>
              <a:gd name="connsiteX336" fmla="*/ 2256786 w 4546203"/>
              <a:gd name="connsiteY336" fmla="*/ 4168547 h 5092591"/>
              <a:gd name="connsiteX337" fmla="*/ 2310111 w 4546203"/>
              <a:gd name="connsiteY337" fmla="*/ 4168547 h 5092591"/>
              <a:gd name="connsiteX338" fmla="*/ 2310111 w 4546203"/>
              <a:gd name="connsiteY338" fmla="*/ 4107660 h 5092591"/>
              <a:gd name="connsiteX339" fmla="*/ 2256786 w 4546203"/>
              <a:gd name="connsiteY339" fmla="*/ 4107660 h 5092591"/>
              <a:gd name="connsiteX340" fmla="*/ 2177593 w 4546203"/>
              <a:gd name="connsiteY340" fmla="*/ 4104079 h 5092591"/>
              <a:gd name="connsiteX341" fmla="*/ 2173613 w 4546203"/>
              <a:gd name="connsiteY341" fmla="*/ 4167751 h 5092591"/>
              <a:gd name="connsiteX342" fmla="*/ 2230123 w 4546203"/>
              <a:gd name="connsiteY342" fmla="*/ 4167751 h 5092591"/>
              <a:gd name="connsiteX343" fmla="*/ 2230123 w 4546203"/>
              <a:gd name="connsiteY343" fmla="*/ 4106466 h 5092591"/>
              <a:gd name="connsiteX344" fmla="*/ 2177593 w 4546203"/>
              <a:gd name="connsiteY344" fmla="*/ 4104079 h 5092591"/>
              <a:gd name="connsiteX345" fmla="*/ 2389701 w 4546203"/>
              <a:gd name="connsiteY345" fmla="*/ 4102089 h 5092591"/>
              <a:gd name="connsiteX346" fmla="*/ 2335580 w 4546203"/>
              <a:gd name="connsiteY346" fmla="*/ 4105671 h 5092591"/>
              <a:gd name="connsiteX347" fmla="*/ 2338764 w 4546203"/>
              <a:gd name="connsiteY347" fmla="*/ 4169343 h 5092591"/>
              <a:gd name="connsiteX348" fmla="*/ 2394875 w 4546203"/>
              <a:gd name="connsiteY348" fmla="*/ 4165363 h 5092591"/>
              <a:gd name="connsiteX349" fmla="*/ 2389701 w 4546203"/>
              <a:gd name="connsiteY349" fmla="*/ 4102089 h 5092591"/>
              <a:gd name="connsiteX350" fmla="*/ 2514260 w 4546203"/>
              <a:gd name="connsiteY350" fmla="*/ 4101293 h 5092591"/>
              <a:gd name="connsiteX351" fmla="*/ 2478843 w 4546203"/>
              <a:gd name="connsiteY351" fmla="*/ 4105671 h 5092591"/>
              <a:gd name="connsiteX352" fmla="*/ 2485210 w 4546203"/>
              <a:gd name="connsiteY352" fmla="*/ 4147455 h 5092591"/>
              <a:gd name="connsiteX353" fmla="*/ 2521025 w 4546203"/>
              <a:gd name="connsiteY353" fmla="*/ 4141486 h 5092591"/>
              <a:gd name="connsiteX354" fmla="*/ 2514260 w 4546203"/>
              <a:gd name="connsiteY354" fmla="*/ 4101293 h 5092591"/>
              <a:gd name="connsiteX355" fmla="*/ 1067705 w 4546203"/>
              <a:gd name="connsiteY355" fmla="*/ 4101293 h 5092591"/>
              <a:gd name="connsiteX356" fmla="*/ 1037859 w 4546203"/>
              <a:gd name="connsiteY356" fmla="*/ 4140292 h 5092591"/>
              <a:gd name="connsiteX357" fmla="*/ 1081235 w 4546203"/>
              <a:gd name="connsiteY357" fmla="*/ 4172128 h 5092591"/>
              <a:gd name="connsiteX358" fmla="*/ 1109888 w 4546203"/>
              <a:gd name="connsiteY358" fmla="*/ 4133129 h 5092591"/>
              <a:gd name="connsiteX359" fmla="*/ 1067705 w 4546203"/>
              <a:gd name="connsiteY359" fmla="*/ 4101293 h 5092591"/>
              <a:gd name="connsiteX360" fmla="*/ 2975885 w 4546203"/>
              <a:gd name="connsiteY360" fmla="*/ 4097711 h 5092591"/>
              <a:gd name="connsiteX361" fmla="*/ 2936487 w 4546203"/>
              <a:gd name="connsiteY361" fmla="*/ 4115619 h 5092591"/>
              <a:gd name="connsiteX362" fmla="*/ 2973497 w 4546203"/>
              <a:gd name="connsiteY362" fmla="*/ 4201975 h 5092591"/>
              <a:gd name="connsiteX363" fmla="*/ 3015282 w 4546203"/>
              <a:gd name="connsiteY363" fmla="*/ 4183271 h 5092591"/>
              <a:gd name="connsiteX364" fmla="*/ 2975885 w 4546203"/>
              <a:gd name="connsiteY364" fmla="*/ 4097711 h 5092591"/>
              <a:gd name="connsiteX365" fmla="*/ 1779243 w 4546203"/>
              <a:gd name="connsiteY365" fmla="*/ 4096120 h 5092591"/>
              <a:gd name="connsiteX366" fmla="*/ 1766111 w 4546203"/>
              <a:gd name="connsiteY366" fmla="*/ 4139099 h 5092591"/>
              <a:gd name="connsiteX367" fmla="*/ 1839732 w 4546203"/>
              <a:gd name="connsiteY367" fmla="*/ 4159792 h 5092591"/>
              <a:gd name="connsiteX368" fmla="*/ 1850875 w 4546203"/>
              <a:gd name="connsiteY368" fmla="*/ 4116415 h 5092591"/>
              <a:gd name="connsiteX369" fmla="*/ 1779243 w 4546203"/>
              <a:gd name="connsiteY369" fmla="*/ 4096120 h 5092591"/>
              <a:gd name="connsiteX370" fmla="*/ 2866050 w 4546203"/>
              <a:gd name="connsiteY370" fmla="*/ 4093334 h 5092591"/>
              <a:gd name="connsiteX371" fmla="*/ 2827448 w 4546203"/>
              <a:gd name="connsiteY371" fmla="*/ 4108058 h 5092591"/>
              <a:gd name="connsiteX372" fmla="*/ 2840581 w 4546203"/>
              <a:gd name="connsiteY372" fmla="*/ 4144272 h 5092591"/>
              <a:gd name="connsiteX373" fmla="*/ 2880774 w 4546203"/>
              <a:gd name="connsiteY373" fmla="*/ 4128354 h 5092591"/>
              <a:gd name="connsiteX374" fmla="*/ 2866050 w 4546203"/>
              <a:gd name="connsiteY374" fmla="*/ 4093334 h 5092591"/>
              <a:gd name="connsiteX375" fmla="*/ 3548537 w 4546203"/>
              <a:gd name="connsiteY375" fmla="*/ 4083783 h 5092591"/>
              <a:gd name="connsiteX376" fmla="*/ 3509538 w 4546203"/>
              <a:gd name="connsiteY376" fmla="*/ 4115619 h 5092591"/>
              <a:gd name="connsiteX377" fmla="*/ 3533017 w 4546203"/>
              <a:gd name="connsiteY377" fmla="*/ 4145068 h 5092591"/>
              <a:gd name="connsiteX378" fmla="*/ 3572813 w 4546203"/>
              <a:gd name="connsiteY378" fmla="*/ 4112436 h 5092591"/>
              <a:gd name="connsiteX379" fmla="*/ 3548537 w 4546203"/>
              <a:gd name="connsiteY379" fmla="*/ 4083783 h 5092591"/>
              <a:gd name="connsiteX380" fmla="*/ 1550819 w 4546203"/>
              <a:gd name="connsiteY380" fmla="*/ 4077018 h 5092591"/>
              <a:gd name="connsiteX381" fmla="*/ 1531717 w 4546203"/>
              <a:gd name="connsiteY381" fmla="*/ 4117211 h 5092591"/>
              <a:gd name="connsiteX382" fmla="*/ 1604542 w 4546203"/>
              <a:gd name="connsiteY382" fmla="*/ 4149843 h 5092591"/>
              <a:gd name="connsiteX383" fmla="*/ 1622052 w 4546203"/>
              <a:gd name="connsiteY383" fmla="*/ 4108058 h 5092591"/>
              <a:gd name="connsiteX384" fmla="*/ 1550819 w 4546203"/>
              <a:gd name="connsiteY384" fmla="*/ 4077018 h 5092591"/>
              <a:gd name="connsiteX385" fmla="*/ 2911814 w 4546203"/>
              <a:gd name="connsiteY385" fmla="*/ 4075028 h 5092591"/>
              <a:gd name="connsiteX386" fmla="*/ 2873213 w 4546203"/>
              <a:gd name="connsiteY386" fmla="*/ 4090946 h 5092591"/>
              <a:gd name="connsiteX387" fmla="*/ 2887539 w 4546203"/>
              <a:gd name="connsiteY387" fmla="*/ 4127160 h 5092591"/>
              <a:gd name="connsiteX388" fmla="*/ 2926936 w 4546203"/>
              <a:gd name="connsiteY388" fmla="*/ 4110446 h 5092591"/>
              <a:gd name="connsiteX389" fmla="*/ 2911814 w 4546203"/>
              <a:gd name="connsiteY389" fmla="*/ 4075028 h 5092591"/>
              <a:gd name="connsiteX390" fmla="*/ 2757409 w 4546203"/>
              <a:gd name="connsiteY390" fmla="*/ 4073038 h 5092591"/>
              <a:gd name="connsiteX391" fmla="*/ 2718808 w 4546203"/>
              <a:gd name="connsiteY391" fmla="*/ 4084977 h 5092591"/>
              <a:gd name="connsiteX392" fmla="*/ 2729155 w 4546203"/>
              <a:gd name="connsiteY392" fmla="*/ 4119997 h 5092591"/>
              <a:gd name="connsiteX393" fmla="*/ 2768552 w 4546203"/>
              <a:gd name="connsiteY393" fmla="*/ 4108058 h 5092591"/>
              <a:gd name="connsiteX394" fmla="*/ 2757409 w 4546203"/>
              <a:gd name="connsiteY394" fmla="*/ 4073038 h 5092591"/>
              <a:gd name="connsiteX395" fmla="*/ 2801980 w 4546203"/>
              <a:gd name="connsiteY395" fmla="*/ 4057916 h 5092591"/>
              <a:gd name="connsiteX396" fmla="*/ 2763776 w 4546203"/>
              <a:gd name="connsiteY396" fmla="*/ 4071447 h 5092591"/>
              <a:gd name="connsiteX397" fmla="*/ 2775715 w 4546203"/>
              <a:gd name="connsiteY397" fmla="*/ 4106068 h 5092591"/>
              <a:gd name="connsiteX398" fmla="*/ 2814316 w 4546203"/>
              <a:gd name="connsiteY398" fmla="*/ 4092538 h 5092591"/>
              <a:gd name="connsiteX399" fmla="*/ 2801980 w 4546203"/>
              <a:gd name="connsiteY399" fmla="*/ 4057916 h 5092591"/>
              <a:gd name="connsiteX400" fmla="*/ 2956783 w 4546203"/>
              <a:gd name="connsiteY400" fmla="*/ 4055528 h 5092591"/>
              <a:gd name="connsiteX401" fmla="*/ 2918580 w 4546203"/>
              <a:gd name="connsiteY401" fmla="*/ 4072640 h 5092591"/>
              <a:gd name="connsiteX402" fmla="*/ 2934100 w 4546203"/>
              <a:gd name="connsiteY402" fmla="*/ 4107660 h 5092591"/>
              <a:gd name="connsiteX403" fmla="*/ 2973497 w 4546203"/>
              <a:gd name="connsiteY403" fmla="*/ 4090548 h 5092591"/>
              <a:gd name="connsiteX404" fmla="*/ 2956783 w 4546203"/>
              <a:gd name="connsiteY404" fmla="*/ 4055528 h 5092591"/>
              <a:gd name="connsiteX405" fmla="*/ 1008410 w 4546203"/>
              <a:gd name="connsiteY405" fmla="*/ 4053539 h 5092591"/>
              <a:gd name="connsiteX406" fmla="*/ 977370 w 4546203"/>
              <a:gd name="connsiteY406" fmla="*/ 4091344 h 5092591"/>
              <a:gd name="connsiteX407" fmla="*/ 1019155 w 4546203"/>
              <a:gd name="connsiteY407" fmla="*/ 4125170 h 5092591"/>
              <a:gd name="connsiteX408" fmla="*/ 1049399 w 4546203"/>
              <a:gd name="connsiteY408" fmla="*/ 4086966 h 5092591"/>
              <a:gd name="connsiteX409" fmla="*/ 1008410 w 4546203"/>
              <a:gd name="connsiteY409" fmla="*/ 4053539 h 5092591"/>
              <a:gd name="connsiteX410" fmla="*/ 1111082 w 4546203"/>
              <a:gd name="connsiteY410" fmla="*/ 4045182 h 5092591"/>
              <a:gd name="connsiteX411" fmla="*/ 1081235 w 4546203"/>
              <a:gd name="connsiteY411" fmla="*/ 4084181 h 5092591"/>
              <a:gd name="connsiteX412" fmla="*/ 1123020 w 4546203"/>
              <a:gd name="connsiteY412" fmla="*/ 4115221 h 5092591"/>
              <a:gd name="connsiteX413" fmla="*/ 1151673 w 4546203"/>
              <a:gd name="connsiteY413" fmla="*/ 4075824 h 5092591"/>
              <a:gd name="connsiteX414" fmla="*/ 1111082 w 4546203"/>
              <a:gd name="connsiteY414" fmla="*/ 4045182 h 5092591"/>
              <a:gd name="connsiteX415" fmla="*/ 2846152 w 4546203"/>
              <a:gd name="connsiteY415" fmla="*/ 4041600 h 5092591"/>
              <a:gd name="connsiteX416" fmla="*/ 2808745 w 4546203"/>
              <a:gd name="connsiteY416" fmla="*/ 4056722 h 5092591"/>
              <a:gd name="connsiteX417" fmla="*/ 2821081 w 4546203"/>
              <a:gd name="connsiteY417" fmla="*/ 4090946 h 5092591"/>
              <a:gd name="connsiteX418" fmla="*/ 2860081 w 4546203"/>
              <a:gd name="connsiteY418" fmla="*/ 4076222 h 5092591"/>
              <a:gd name="connsiteX419" fmla="*/ 2846152 w 4546203"/>
              <a:gd name="connsiteY419" fmla="*/ 4041600 h 5092591"/>
              <a:gd name="connsiteX420" fmla="*/ 3512722 w 4546203"/>
              <a:gd name="connsiteY420" fmla="*/ 4040008 h 5092591"/>
              <a:gd name="connsiteX421" fmla="*/ 3474518 w 4546203"/>
              <a:gd name="connsiteY421" fmla="*/ 4071447 h 5092591"/>
              <a:gd name="connsiteX422" fmla="*/ 3495610 w 4546203"/>
              <a:gd name="connsiteY422" fmla="*/ 4097314 h 5092591"/>
              <a:gd name="connsiteX423" fmla="*/ 3534211 w 4546203"/>
              <a:gd name="connsiteY423" fmla="*/ 4065875 h 5092591"/>
              <a:gd name="connsiteX424" fmla="*/ 3512722 w 4546203"/>
              <a:gd name="connsiteY424" fmla="*/ 4040008 h 5092591"/>
              <a:gd name="connsiteX425" fmla="*/ 2889927 w 4546203"/>
              <a:gd name="connsiteY425" fmla="*/ 4024090 h 5092591"/>
              <a:gd name="connsiteX426" fmla="*/ 2852917 w 4546203"/>
              <a:gd name="connsiteY426" fmla="*/ 4039610 h 5092591"/>
              <a:gd name="connsiteX427" fmla="*/ 2866448 w 4546203"/>
              <a:gd name="connsiteY427" fmla="*/ 4073834 h 5092591"/>
              <a:gd name="connsiteX428" fmla="*/ 2904651 w 4546203"/>
              <a:gd name="connsiteY428" fmla="*/ 4057518 h 5092591"/>
              <a:gd name="connsiteX429" fmla="*/ 2889927 w 4546203"/>
              <a:gd name="connsiteY429" fmla="*/ 4024090 h 5092591"/>
              <a:gd name="connsiteX430" fmla="*/ 2629667 w 4546203"/>
              <a:gd name="connsiteY430" fmla="*/ 4019713 h 5092591"/>
              <a:gd name="connsiteX431" fmla="*/ 2595841 w 4546203"/>
              <a:gd name="connsiteY431" fmla="*/ 4027672 h 5092591"/>
              <a:gd name="connsiteX432" fmla="*/ 2605391 w 4546203"/>
              <a:gd name="connsiteY432" fmla="*/ 4067865 h 5092591"/>
              <a:gd name="connsiteX433" fmla="*/ 2639615 w 4546203"/>
              <a:gd name="connsiteY433" fmla="*/ 4060304 h 5092591"/>
              <a:gd name="connsiteX434" fmla="*/ 2629667 w 4546203"/>
              <a:gd name="connsiteY434" fmla="*/ 4019713 h 5092591"/>
              <a:gd name="connsiteX435" fmla="*/ 2183562 w 4546203"/>
              <a:gd name="connsiteY435" fmla="*/ 4012152 h 5092591"/>
              <a:gd name="connsiteX436" fmla="*/ 2179583 w 4546203"/>
              <a:gd name="connsiteY436" fmla="*/ 4075426 h 5092591"/>
              <a:gd name="connsiteX437" fmla="*/ 2232908 w 4546203"/>
              <a:gd name="connsiteY437" fmla="*/ 4078212 h 5092591"/>
              <a:gd name="connsiteX438" fmla="*/ 2232908 w 4546203"/>
              <a:gd name="connsiteY438" fmla="*/ 4014539 h 5092591"/>
              <a:gd name="connsiteX439" fmla="*/ 2183562 w 4546203"/>
              <a:gd name="connsiteY439" fmla="*/ 4012152 h 5092591"/>
              <a:gd name="connsiteX440" fmla="*/ 2382538 w 4546203"/>
              <a:gd name="connsiteY440" fmla="*/ 4010162 h 5092591"/>
              <a:gd name="connsiteX441" fmla="*/ 2334386 w 4546203"/>
              <a:gd name="connsiteY441" fmla="*/ 4013346 h 5092591"/>
              <a:gd name="connsiteX442" fmla="*/ 2334386 w 4546203"/>
              <a:gd name="connsiteY442" fmla="*/ 4076620 h 5092591"/>
              <a:gd name="connsiteX443" fmla="*/ 2387712 w 4546203"/>
              <a:gd name="connsiteY443" fmla="*/ 4073834 h 5092591"/>
              <a:gd name="connsiteX444" fmla="*/ 2382538 w 4546203"/>
              <a:gd name="connsiteY444" fmla="*/ 4010162 h 5092591"/>
              <a:gd name="connsiteX445" fmla="*/ 2109145 w 4546203"/>
              <a:gd name="connsiteY445" fmla="*/ 4005387 h 5092591"/>
              <a:gd name="connsiteX446" fmla="*/ 2102380 w 4546203"/>
              <a:gd name="connsiteY446" fmla="*/ 4068661 h 5092591"/>
              <a:gd name="connsiteX447" fmla="*/ 2155308 w 4546203"/>
              <a:gd name="connsiteY447" fmla="*/ 4073436 h 5092591"/>
              <a:gd name="connsiteX448" fmla="*/ 2159685 w 4546203"/>
              <a:gd name="connsiteY448" fmla="*/ 4010162 h 5092591"/>
              <a:gd name="connsiteX449" fmla="*/ 2109145 w 4546203"/>
              <a:gd name="connsiteY449" fmla="*/ 4005387 h 5092591"/>
              <a:gd name="connsiteX450" fmla="*/ 2933702 w 4546203"/>
              <a:gd name="connsiteY450" fmla="*/ 4004988 h 5092591"/>
              <a:gd name="connsiteX451" fmla="*/ 2897090 w 4546203"/>
              <a:gd name="connsiteY451" fmla="*/ 4021305 h 5092591"/>
              <a:gd name="connsiteX452" fmla="*/ 2912212 w 4546203"/>
              <a:gd name="connsiteY452" fmla="*/ 4055528 h 5092591"/>
              <a:gd name="connsiteX453" fmla="*/ 2949620 w 4546203"/>
              <a:gd name="connsiteY453" fmla="*/ 4037621 h 5092591"/>
              <a:gd name="connsiteX454" fmla="*/ 2933702 w 4546203"/>
              <a:gd name="connsiteY454" fmla="*/ 4004988 h 5092591"/>
              <a:gd name="connsiteX455" fmla="*/ 951503 w 4546203"/>
              <a:gd name="connsiteY455" fmla="*/ 4003397 h 5092591"/>
              <a:gd name="connsiteX456" fmla="*/ 918473 w 4546203"/>
              <a:gd name="connsiteY456" fmla="*/ 4039610 h 5092591"/>
              <a:gd name="connsiteX457" fmla="*/ 959064 w 4546203"/>
              <a:gd name="connsiteY457" fmla="*/ 4075426 h 5092591"/>
              <a:gd name="connsiteX458" fmla="*/ 990900 w 4546203"/>
              <a:gd name="connsiteY458" fmla="*/ 4037621 h 5092591"/>
              <a:gd name="connsiteX459" fmla="*/ 951503 w 4546203"/>
              <a:gd name="connsiteY459" fmla="*/ 4003397 h 5092591"/>
              <a:gd name="connsiteX460" fmla="*/ 1701643 w 4546203"/>
              <a:gd name="connsiteY460" fmla="*/ 3999815 h 5092591"/>
              <a:gd name="connsiteX461" fmla="*/ 1685724 w 4546203"/>
              <a:gd name="connsiteY461" fmla="*/ 4041600 h 5092591"/>
              <a:gd name="connsiteX462" fmla="*/ 1754570 w 4546203"/>
              <a:gd name="connsiteY462" fmla="*/ 4066671 h 5092591"/>
              <a:gd name="connsiteX463" fmla="*/ 1768896 w 4546203"/>
              <a:gd name="connsiteY463" fmla="*/ 4024090 h 5092591"/>
              <a:gd name="connsiteX464" fmla="*/ 1701643 w 4546203"/>
              <a:gd name="connsiteY464" fmla="*/ 3999815 h 5092591"/>
              <a:gd name="connsiteX465" fmla="*/ 1054175 w 4546203"/>
              <a:gd name="connsiteY465" fmla="*/ 3999019 h 5092591"/>
              <a:gd name="connsiteX466" fmla="*/ 1022737 w 4546203"/>
              <a:gd name="connsiteY466" fmla="*/ 4036825 h 5092591"/>
              <a:gd name="connsiteX467" fmla="*/ 1062930 w 4546203"/>
              <a:gd name="connsiteY467" fmla="*/ 4069457 h 5092591"/>
              <a:gd name="connsiteX468" fmla="*/ 1093572 w 4546203"/>
              <a:gd name="connsiteY468" fmla="*/ 4031253 h 5092591"/>
              <a:gd name="connsiteX469" fmla="*/ 1054175 w 4546203"/>
              <a:gd name="connsiteY469" fmla="*/ 3999019 h 5092591"/>
              <a:gd name="connsiteX470" fmla="*/ 1914149 w 4546203"/>
              <a:gd name="connsiteY470" fmla="*/ 3997825 h 5092591"/>
              <a:gd name="connsiteX471" fmla="*/ 1903404 w 4546203"/>
              <a:gd name="connsiteY471" fmla="*/ 4041998 h 5092591"/>
              <a:gd name="connsiteX472" fmla="*/ 1972648 w 4546203"/>
              <a:gd name="connsiteY472" fmla="*/ 4056722 h 5092591"/>
              <a:gd name="connsiteX473" fmla="*/ 1980607 w 4546203"/>
              <a:gd name="connsiteY473" fmla="*/ 4012550 h 5092591"/>
              <a:gd name="connsiteX474" fmla="*/ 1914149 w 4546203"/>
              <a:gd name="connsiteY474" fmla="*/ 3997825 h 5092591"/>
              <a:gd name="connsiteX475" fmla="*/ 2515056 w 4546203"/>
              <a:gd name="connsiteY475" fmla="*/ 3993846 h 5092591"/>
              <a:gd name="connsiteX476" fmla="*/ 2482026 w 4546203"/>
              <a:gd name="connsiteY476" fmla="*/ 3999417 h 5092591"/>
              <a:gd name="connsiteX477" fmla="*/ 2487996 w 4546203"/>
              <a:gd name="connsiteY477" fmla="*/ 4040008 h 5092591"/>
              <a:gd name="connsiteX478" fmla="*/ 2521821 w 4546203"/>
              <a:gd name="connsiteY478" fmla="*/ 4035233 h 5092591"/>
              <a:gd name="connsiteX479" fmla="*/ 2515056 w 4546203"/>
              <a:gd name="connsiteY479" fmla="*/ 3993846 h 5092591"/>
              <a:gd name="connsiteX480" fmla="*/ 1266681 w 4546203"/>
              <a:gd name="connsiteY480" fmla="*/ 3993050 h 5092591"/>
              <a:gd name="connsiteX481" fmla="*/ 1253947 w 4546203"/>
              <a:gd name="connsiteY481" fmla="*/ 4010958 h 5092591"/>
              <a:gd name="connsiteX482" fmla="*/ 1340302 w 4546203"/>
              <a:gd name="connsiteY482" fmla="*/ 4067069 h 5092591"/>
              <a:gd name="connsiteX483" fmla="*/ 1350251 w 4546203"/>
              <a:gd name="connsiteY483" fmla="*/ 4047569 h 5092591"/>
              <a:gd name="connsiteX484" fmla="*/ 1266681 w 4546203"/>
              <a:gd name="connsiteY484" fmla="*/ 3993050 h 5092591"/>
              <a:gd name="connsiteX485" fmla="*/ 3163718 w 4546203"/>
              <a:gd name="connsiteY485" fmla="*/ 3989866 h 5092591"/>
              <a:gd name="connsiteX486" fmla="*/ 3135861 w 4546203"/>
              <a:gd name="connsiteY486" fmla="*/ 4006978 h 5092591"/>
              <a:gd name="connsiteX487" fmla="*/ 3154565 w 4546203"/>
              <a:gd name="connsiteY487" fmla="*/ 4038019 h 5092591"/>
              <a:gd name="connsiteX488" fmla="*/ 3183218 w 4546203"/>
              <a:gd name="connsiteY488" fmla="*/ 4020509 h 5092591"/>
              <a:gd name="connsiteX489" fmla="*/ 3163718 w 4546203"/>
              <a:gd name="connsiteY489" fmla="*/ 3989866 h 5092591"/>
              <a:gd name="connsiteX490" fmla="*/ 1154459 w 4546203"/>
              <a:gd name="connsiteY490" fmla="*/ 3989070 h 5092591"/>
              <a:gd name="connsiteX491" fmla="*/ 1125010 w 4546203"/>
              <a:gd name="connsiteY491" fmla="*/ 4027672 h 5092591"/>
              <a:gd name="connsiteX492" fmla="*/ 1164805 w 4546203"/>
              <a:gd name="connsiteY492" fmla="*/ 4057518 h 5092591"/>
              <a:gd name="connsiteX493" fmla="*/ 1193458 w 4546203"/>
              <a:gd name="connsiteY493" fmla="*/ 4018519 h 5092591"/>
              <a:gd name="connsiteX494" fmla="*/ 1154459 w 4546203"/>
              <a:gd name="connsiteY494" fmla="*/ 3989070 h 5092591"/>
              <a:gd name="connsiteX495" fmla="*/ 2726369 w 4546203"/>
              <a:gd name="connsiteY495" fmla="*/ 3975938 h 5092591"/>
              <a:gd name="connsiteX496" fmla="*/ 2690155 w 4546203"/>
              <a:gd name="connsiteY496" fmla="*/ 3987479 h 5092591"/>
              <a:gd name="connsiteX497" fmla="*/ 2716818 w 4546203"/>
              <a:gd name="connsiteY497" fmla="*/ 4077416 h 5092591"/>
              <a:gd name="connsiteX498" fmla="*/ 2755419 w 4546203"/>
              <a:gd name="connsiteY498" fmla="*/ 4065875 h 5092591"/>
              <a:gd name="connsiteX499" fmla="*/ 2726369 w 4546203"/>
              <a:gd name="connsiteY499" fmla="*/ 3975938 h 5092591"/>
              <a:gd name="connsiteX500" fmla="*/ 1818640 w 4546203"/>
              <a:gd name="connsiteY500" fmla="*/ 3971561 h 5092591"/>
              <a:gd name="connsiteX501" fmla="*/ 1805508 w 4546203"/>
              <a:gd name="connsiteY501" fmla="*/ 4014142 h 5092591"/>
              <a:gd name="connsiteX502" fmla="*/ 1873160 w 4546203"/>
              <a:gd name="connsiteY502" fmla="*/ 4033641 h 5092591"/>
              <a:gd name="connsiteX503" fmla="*/ 1884700 w 4546203"/>
              <a:gd name="connsiteY503" fmla="*/ 3990264 h 5092591"/>
              <a:gd name="connsiteX504" fmla="*/ 1818640 w 4546203"/>
              <a:gd name="connsiteY504" fmla="*/ 3971561 h 5092591"/>
              <a:gd name="connsiteX505" fmla="*/ 3108801 w 4546203"/>
              <a:gd name="connsiteY505" fmla="*/ 3966387 h 5092591"/>
              <a:gd name="connsiteX506" fmla="*/ 3081342 w 4546203"/>
              <a:gd name="connsiteY506" fmla="*/ 3983101 h 5092591"/>
              <a:gd name="connsiteX507" fmla="*/ 3099648 w 4546203"/>
              <a:gd name="connsiteY507" fmla="*/ 4014142 h 5092591"/>
              <a:gd name="connsiteX508" fmla="*/ 3127106 w 4546203"/>
              <a:gd name="connsiteY508" fmla="*/ 3997825 h 5092591"/>
              <a:gd name="connsiteX509" fmla="*/ 3108801 w 4546203"/>
              <a:gd name="connsiteY509" fmla="*/ 3966387 h 5092591"/>
              <a:gd name="connsiteX510" fmla="*/ 2768154 w 4546203"/>
              <a:gd name="connsiteY510" fmla="*/ 3961612 h 5092591"/>
              <a:gd name="connsiteX511" fmla="*/ 2732338 w 4546203"/>
              <a:gd name="connsiteY511" fmla="*/ 3973948 h 5092591"/>
              <a:gd name="connsiteX512" fmla="*/ 2761389 w 4546203"/>
              <a:gd name="connsiteY512" fmla="*/ 4063487 h 5092591"/>
              <a:gd name="connsiteX513" fmla="*/ 2799592 w 4546203"/>
              <a:gd name="connsiteY513" fmla="*/ 4050753 h 5092591"/>
              <a:gd name="connsiteX514" fmla="*/ 2768154 w 4546203"/>
              <a:gd name="connsiteY514" fmla="*/ 3961612 h 5092591"/>
              <a:gd name="connsiteX515" fmla="*/ 1606532 w 4546203"/>
              <a:gd name="connsiteY515" fmla="*/ 3958428 h 5092591"/>
              <a:gd name="connsiteX516" fmla="*/ 1587430 w 4546203"/>
              <a:gd name="connsiteY516" fmla="*/ 3999019 h 5092591"/>
              <a:gd name="connsiteX517" fmla="*/ 1654684 w 4546203"/>
              <a:gd name="connsiteY517" fmla="*/ 4028866 h 5092591"/>
              <a:gd name="connsiteX518" fmla="*/ 1672194 w 4546203"/>
              <a:gd name="connsiteY518" fmla="*/ 3987479 h 5092591"/>
              <a:gd name="connsiteX519" fmla="*/ 1606532 w 4546203"/>
              <a:gd name="connsiteY519" fmla="*/ 3958428 h 5092591"/>
              <a:gd name="connsiteX520" fmla="*/ 897780 w 4546203"/>
              <a:gd name="connsiteY520" fmla="*/ 3953653 h 5092591"/>
              <a:gd name="connsiteX521" fmla="*/ 861566 w 4546203"/>
              <a:gd name="connsiteY521" fmla="*/ 3986683 h 5092591"/>
              <a:gd name="connsiteX522" fmla="*/ 900565 w 4546203"/>
              <a:gd name="connsiteY522" fmla="*/ 4022896 h 5092591"/>
              <a:gd name="connsiteX523" fmla="*/ 933595 w 4546203"/>
              <a:gd name="connsiteY523" fmla="*/ 3987479 h 5092591"/>
              <a:gd name="connsiteX524" fmla="*/ 897780 w 4546203"/>
              <a:gd name="connsiteY524" fmla="*/ 3953653 h 5092591"/>
              <a:gd name="connsiteX525" fmla="*/ 998859 w 4546203"/>
              <a:gd name="connsiteY525" fmla="*/ 3950867 h 5092591"/>
              <a:gd name="connsiteX526" fmla="*/ 966227 w 4546203"/>
              <a:gd name="connsiteY526" fmla="*/ 3987479 h 5092591"/>
              <a:gd name="connsiteX527" fmla="*/ 1004829 w 4546203"/>
              <a:gd name="connsiteY527" fmla="*/ 4021703 h 5092591"/>
              <a:gd name="connsiteX528" fmla="*/ 1037063 w 4546203"/>
              <a:gd name="connsiteY528" fmla="*/ 3984693 h 5092591"/>
              <a:gd name="connsiteX529" fmla="*/ 998859 w 4546203"/>
              <a:gd name="connsiteY529" fmla="*/ 3950867 h 5092591"/>
              <a:gd name="connsiteX530" fmla="*/ 1099541 w 4546203"/>
              <a:gd name="connsiteY530" fmla="*/ 3944898 h 5092591"/>
              <a:gd name="connsiteX531" fmla="*/ 1068103 w 4546203"/>
              <a:gd name="connsiteY531" fmla="*/ 3982305 h 5092591"/>
              <a:gd name="connsiteX532" fmla="*/ 1107102 w 4546203"/>
              <a:gd name="connsiteY532" fmla="*/ 4013743 h 5092591"/>
              <a:gd name="connsiteX533" fmla="*/ 1137347 w 4546203"/>
              <a:gd name="connsiteY533" fmla="*/ 3975540 h 5092591"/>
              <a:gd name="connsiteX534" fmla="*/ 1099541 w 4546203"/>
              <a:gd name="connsiteY534" fmla="*/ 3944898 h 5092591"/>
              <a:gd name="connsiteX535" fmla="*/ 3234553 w 4546203"/>
              <a:gd name="connsiteY535" fmla="*/ 3943704 h 5092591"/>
              <a:gd name="connsiteX536" fmla="*/ 3207493 w 4546203"/>
              <a:gd name="connsiteY536" fmla="*/ 3962010 h 5092591"/>
              <a:gd name="connsiteX537" fmla="*/ 3227788 w 4546203"/>
              <a:gd name="connsiteY537" fmla="*/ 3992652 h 5092591"/>
              <a:gd name="connsiteX538" fmla="*/ 3254849 w 4546203"/>
              <a:gd name="connsiteY538" fmla="*/ 3971959 h 5092591"/>
              <a:gd name="connsiteX539" fmla="*/ 3234553 w 4546203"/>
              <a:gd name="connsiteY539" fmla="*/ 3943704 h 5092591"/>
              <a:gd name="connsiteX540" fmla="*/ 2712441 w 4546203"/>
              <a:gd name="connsiteY540" fmla="*/ 3932959 h 5092591"/>
              <a:gd name="connsiteX541" fmla="*/ 2677819 w 4546203"/>
              <a:gd name="connsiteY541" fmla="*/ 3943704 h 5092591"/>
              <a:gd name="connsiteX542" fmla="*/ 2688165 w 4546203"/>
              <a:gd name="connsiteY542" fmla="*/ 3979122 h 5092591"/>
              <a:gd name="connsiteX543" fmla="*/ 2723981 w 4546203"/>
              <a:gd name="connsiteY543" fmla="*/ 3967979 h 5092591"/>
              <a:gd name="connsiteX544" fmla="*/ 2712441 w 4546203"/>
              <a:gd name="connsiteY544" fmla="*/ 3932959 h 5092591"/>
              <a:gd name="connsiteX545" fmla="*/ 1197835 w 4546203"/>
              <a:gd name="connsiteY545" fmla="*/ 3932561 h 5092591"/>
              <a:gd name="connsiteX546" fmla="*/ 1168387 w 4546203"/>
              <a:gd name="connsiteY546" fmla="*/ 3971561 h 5092591"/>
              <a:gd name="connsiteX547" fmla="*/ 1206590 w 4546203"/>
              <a:gd name="connsiteY547" fmla="*/ 4000611 h 5092591"/>
              <a:gd name="connsiteX548" fmla="*/ 1235243 w 4546203"/>
              <a:gd name="connsiteY548" fmla="*/ 3960816 h 5092591"/>
              <a:gd name="connsiteX549" fmla="*/ 1197835 w 4546203"/>
              <a:gd name="connsiteY549" fmla="*/ 3932561 h 5092591"/>
              <a:gd name="connsiteX550" fmla="*/ 2850928 w 4546203"/>
              <a:gd name="connsiteY550" fmla="*/ 3929378 h 5092591"/>
              <a:gd name="connsiteX551" fmla="*/ 2815908 w 4546203"/>
              <a:gd name="connsiteY551" fmla="*/ 3944500 h 5092591"/>
              <a:gd name="connsiteX552" fmla="*/ 2850132 w 4546203"/>
              <a:gd name="connsiteY552" fmla="*/ 4032049 h 5092591"/>
              <a:gd name="connsiteX553" fmla="*/ 2887539 w 4546203"/>
              <a:gd name="connsiteY553" fmla="*/ 4016131 h 5092591"/>
              <a:gd name="connsiteX554" fmla="*/ 2850928 w 4546203"/>
              <a:gd name="connsiteY554" fmla="*/ 3929378 h 5092591"/>
              <a:gd name="connsiteX555" fmla="*/ 3171677 w 4546203"/>
              <a:gd name="connsiteY555" fmla="*/ 3928184 h 5092591"/>
              <a:gd name="connsiteX556" fmla="*/ 3145014 w 4546203"/>
              <a:gd name="connsiteY556" fmla="*/ 3945296 h 5092591"/>
              <a:gd name="connsiteX557" fmla="*/ 3164514 w 4546203"/>
              <a:gd name="connsiteY557" fmla="*/ 3975938 h 5092591"/>
              <a:gd name="connsiteX558" fmla="*/ 3191973 w 4546203"/>
              <a:gd name="connsiteY558" fmla="*/ 3958030 h 5092591"/>
              <a:gd name="connsiteX559" fmla="*/ 3171677 w 4546203"/>
              <a:gd name="connsiteY559" fmla="*/ 3928184 h 5092591"/>
              <a:gd name="connsiteX560" fmla="*/ 3480488 w 4546203"/>
              <a:gd name="connsiteY560" fmla="*/ 3921817 h 5092591"/>
              <a:gd name="connsiteX561" fmla="*/ 3445468 w 4546203"/>
              <a:gd name="connsiteY561" fmla="*/ 3952061 h 5092591"/>
              <a:gd name="connsiteX562" fmla="*/ 3468151 w 4546203"/>
              <a:gd name="connsiteY562" fmla="*/ 3979520 h 5092591"/>
              <a:gd name="connsiteX563" fmla="*/ 3504365 w 4546203"/>
              <a:gd name="connsiteY563" fmla="*/ 3948877 h 5092591"/>
              <a:gd name="connsiteX564" fmla="*/ 3480488 w 4546203"/>
              <a:gd name="connsiteY564" fmla="*/ 3921817 h 5092591"/>
              <a:gd name="connsiteX565" fmla="*/ 3055873 w 4546203"/>
              <a:gd name="connsiteY565" fmla="*/ 3919827 h 5092591"/>
              <a:gd name="connsiteX566" fmla="*/ 3029210 w 4546203"/>
              <a:gd name="connsiteY566" fmla="*/ 3934551 h 5092591"/>
              <a:gd name="connsiteX567" fmla="*/ 3047516 w 4546203"/>
              <a:gd name="connsiteY567" fmla="*/ 3966387 h 5092591"/>
              <a:gd name="connsiteX568" fmla="*/ 3074179 w 4546203"/>
              <a:gd name="connsiteY568" fmla="*/ 3950469 h 5092591"/>
              <a:gd name="connsiteX569" fmla="*/ 3055873 w 4546203"/>
              <a:gd name="connsiteY569" fmla="*/ 3919827 h 5092591"/>
              <a:gd name="connsiteX570" fmla="*/ 2753032 w 4546203"/>
              <a:gd name="connsiteY570" fmla="*/ 3919031 h 5092591"/>
              <a:gd name="connsiteX571" fmla="*/ 2718808 w 4546203"/>
              <a:gd name="connsiteY571" fmla="*/ 3931367 h 5092591"/>
              <a:gd name="connsiteX572" fmla="*/ 2729950 w 4546203"/>
              <a:gd name="connsiteY572" fmla="*/ 3966785 h 5092591"/>
              <a:gd name="connsiteX573" fmla="*/ 2765368 w 4546203"/>
              <a:gd name="connsiteY573" fmla="*/ 3953653 h 5092591"/>
              <a:gd name="connsiteX574" fmla="*/ 2753032 w 4546203"/>
              <a:gd name="connsiteY574" fmla="*/ 3919031 h 5092591"/>
              <a:gd name="connsiteX575" fmla="*/ 2032341 w 4546203"/>
              <a:gd name="connsiteY575" fmla="*/ 3917439 h 5092591"/>
              <a:gd name="connsiteX576" fmla="*/ 2002892 w 4546203"/>
              <a:gd name="connsiteY576" fmla="*/ 4087763 h 5092591"/>
              <a:gd name="connsiteX577" fmla="*/ 2063779 w 4546203"/>
              <a:gd name="connsiteY577" fmla="*/ 4096517 h 5092591"/>
              <a:gd name="connsiteX578" fmla="*/ 2086462 w 4546203"/>
              <a:gd name="connsiteY578" fmla="*/ 3925000 h 5092591"/>
              <a:gd name="connsiteX579" fmla="*/ 2032341 w 4546203"/>
              <a:gd name="connsiteY579" fmla="*/ 3917439 h 5092591"/>
              <a:gd name="connsiteX580" fmla="*/ 2891917 w 4546203"/>
              <a:gd name="connsiteY580" fmla="*/ 3911868 h 5092591"/>
              <a:gd name="connsiteX581" fmla="*/ 2856897 w 4546203"/>
              <a:gd name="connsiteY581" fmla="*/ 3926990 h 5092591"/>
              <a:gd name="connsiteX582" fmla="*/ 2894305 w 4546203"/>
              <a:gd name="connsiteY582" fmla="*/ 4014142 h 5092591"/>
              <a:gd name="connsiteX583" fmla="*/ 2930916 w 4546203"/>
              <a:gd name="connsiteY583" fmla="*/ 3996632 h 5092591"/>
              <a:gd name="connsiteX584" fmla="*/ 2891917 w 4546203"/>
              <a:gd name="connsiteY584" fmla="*/ 3911868 h 5092591"/>
              <a:gd name="connsiteX585" fmla="*/ 1838538 w 4546203"/>
              <a:gd name="connsiteY585" fmla="*/ 3909082 h 5092591"/>
              <a:gd name="connsiteX586" fmla="*/ 1825008 w 4546203"/>
              <a:gd name="connsiteY586" fmla="*/ 3952061 h 5092591"/>
              <a:gd name="connsiteX587" fmla="*/ 1889874 w 4546203"/>
              <a:gd name="connsiteY587" fmla="*/ 3970765 h 5092591"/>
              <a:gd name="connsiteX588" fmla="*/ 1901016 w 4546203"/>
              <a:gd name="connsiteY588" fmla="*/ 3926990 h 5092591"/>
              <a:gd name="connsiteX589" fmla="*/ 1838538 w 4546203"/>
              <a:gd name="connsiteY589" fmla="*/ 3909082 h 5092591"/>
              <a:gd name="connsiteX590" fmla="*/ 2793225 w 4546203"/>
              <a:gd name="connsiteY590" fmla="*/ 3904307 h 5092591"/>
              <a:gd name="connsiteX591" fmla="*/ 2759001 w 4546203"/>
              <a:gd name="connsiteY591" fmla="*/ 3917041 h 5092591"/>
              <a:gd name="connsiteX592" fmla="*/ 2771735 w 4546203"/>
              <a:gd name="connsiteY592" fmla="*/ 3952061 h 5092591"/>
              <a:gd name="connsiteX593" fmla="*/ 2806755 w 4546203"/>
              <a:gd name="connsiteY593" fmla="*/ 3938929 h 5092591"/>
              <a:gd name="connsiteX594" fmla="*/ 2793225 w 4546203"/>
              <a:gd name="connsiteY594" fmla="*/ 3904307 h 5092591"/>
              <a:gd name="connsiteX595" fmla="*/ 949115 w 4546203"/>
              <a:gd name="connsiteY595" fmla="*/ 3904307 h 5092591"/>
              <a:gd name="connsiteX596" fmla="*/ 911708 w 4546203"/>
              <a:gd name="connsiteY596" fmla="*/ 3936143 h 5092591"/>
              <a:gd name="connsiteX597" fmla="*/ 948717 w 4546203"/>
              <a:gd name="connsiteY597" fmla="*/ 3971561 h 5092591"/>
              <a:gd name="connsiteX598" fmla="*/ 982145 w 4546203"/>
              <a:gd name="connsiteY598" fmla="*/ 3935745 h 5092591"/>
              <a:gd name="connsiteX599" fmla="*/ 949115 w 4546203"/>
              <a:gd name="connsiteY599" fmla="*/ 3904307 h 5092591"/>
              <a:gd name="connsiteX600" fmla="*/ 2983844 w 4546203"/>
              <a:gd name="connsiteY600" fmla="*/ 3899531 h 5092591"/>
              <a:gd name="connsiteX601" fmla="*/ 2930916 w 4546203"/>
              <a:gd name="connsiteY601" fmla="*/ 3926592 h 5092591"/>
              <a:gd name="connsiteX602" fmla="*/ 2977874 w 4546203"/>
              <a:gd name="connsiteY602" fmla="*/ 4024090 h 5092591"/>
              <a:gd name="connsiteX603" fmla="*/ 3034782 w 4546203"/>
              <a:gd name="connsiteY603" fmla="*/ 3995040 h 5092591"/>
              <a:gd name="connsiteX604" fmla="*/ 2983844 w 4546203"/>
              <a:gd name="connsiteY604" fmla="*/ 3899531 h 5092591"/>
              <a:gd name="connsiteX605" fmla="*/ 1046216 w 4546203"/>
              <a:gd name="connsiteY605" fmla="*/ 3898337 h 5092591"/>
              <a:gd name="connsiteX606" fmla="*/ 1013982 w 4546203"/>
              <a:gd name="connsiteY606" fmla="*/ 3934949 h 5092591"/>
              <a:gd name="connsiteX607" fmla="*/ 1051389 w 4546203"/>
              <a:gd name="connsiteY607" fmla="*/ 3967979 h 5092591"/>
              <a:gd name="connsiteX608" fmla="*/ 1082827 w 4546203"/>
              <a:gd name="connsiteY608" fmla="*/ 3930174 h 5092591"/>
              <a:gd name="connsiteX609" fmla="*/ 1046216 w 4546203"/>
              <a:gd name="connsiteY609" fmla="*/ 3898337 h 5092591"/>
              <a:gd name="connsiteX610" fmla="*/ 1145306 w 4546203"/>
              <a:gd name="connsiteY610" fmla="*/ 3890378 h 5092591"/>
              <a:gd name="connsiteX611" fmla="*/ 1113868 w 4546203"/>
              <a:gd name="connsiteY611" fmla="*/ 3928184 h 5092591"/>
              <a:gd name="connsiteX612" fmla="*/ 1151673 w 4546203"/>
              <a:gd name="connsiteY612" fmla="*/ 3958428 h 5092591"/>
              <a:gd name="connsiteX613" fmla="*/ 1181519 w 4546203"/>
              <a:gd name="connsiteY613" fmla="*/ 3920225 h 5092591"/>
              <a:gd name="connsiteX614" fmla="*/ 1145306 w 4546203"/>
              <a:gd name="connsiteY614" fmla="*/ 3890378 h 5092591"/>
              <a:gd name="connsiteX615" fmla="*/ 3438902 w 4546203"/>
              <a:gd name="connsiteY615" fmla="*/ 3889384 h 5092591"/>
              <a:gd name="connsiteX616" fmla="*/ 3408856 w 4546203"/>
              <a:gd name="connsiteY616" fmla="*/ 3908684 h 5092591"/>
              <a:gd name="connsiteX617" fmla="*/ 3429948 w 4546203"/>
              <a:gd name="connsiteY617" fmla="*/ 3934153 h 5092591"/>
              <a:gd name="connsiteX618" fmla="*/ 3452233 w 4546203"/>
              <a:gd name="connsiteY618" fmla="*/ 3915449 h 5092591"/>
              <a:gd name="connsiteX619" fmla="*/ 3464172 w 4546203"/>
              <a:gd name="connsiteY619" fmla="*/ 3905899 h 5092591"/>
              <a:gd name="connsiteX620" fmla="*/ 3438902 w 4546203"/>
              <a:gd name="connsiteY620" fmla="*/ 3889384 h 5092591"/>
              <a:gd name="connsiteX621" fmla="*/ 2833418 w 4546203"/>
              <a:gd name="connsiteY621" fmla="*/ 3888389 h 5092591"/>
              <a:gd name="connsiteX622" fmla="*/ 2799592 w 4546203"/>
              <a:gd name="connsiteY622" fmla="*/ 3902317 h 5092591"/>
              <a:gd name="connsiteX623" fmla="*/ 2813520 w 4546203"/>
              <a:gd name="connsiteY623" fmla="*/ 3936541 h 5092591"/>
              <a:gd name="connsiteX624" fmla="*/ 2848142 w 4546203"/>
              <a:gd name="connsiteY624" fmla="*/ 3922215 h 5092591"/>
              <a:gd name="connsiteX625" fmla="*/ 2833418 w 4546203"/>
              <a:gd name="connsiteY625" fmla="*/ 3888389 h 5092591"/>
              <a:gd name="connsiteX626" fmla="*/ 2694135 w 4546203"/>
              <a:gd name="connsiteY626" fmla="*/ 3878440 h 5092591"/>
              <a:gd name="connsiteX627" fmla="*/ 2661503 w 4546203"/>
              <a:gd name="connsiteY627" fmla="*/ 3889185 h 5092591"/>
              <a:gd name="connsiteX628" fmla="*/ 2672645 w 4546203"/>
              <a:gd name="connsiteY628" fmla="*/ 3925398 h 5092591"/>
              <a:gd name="connsiteX629" fmla="*/ 2707267 w 4546203"/>
              <a:gd name="connsiteY629" fmla="*/ 3915449 h 5092591"/>
              <a:gd name="connsiteX630" fmla="*/ 2694135 w 4546203"/>
              <a:gd name="connsiteY630" fmla="*/ 3878440 h 5092591"/>
              <a:gd name="connsiteX631" fmla="*/ 1749397 w 4546203"/>
              <a:gd name="connsiteY631" fmla="*/ 3877644 h 5092591"/>
              <a:gd name="connsiteX632" fmla="*/ 1733081 w 4546203"/>
              <a:gd name="connsiteY632" fmla="*/ 3919827 h 5092591"/>
              <a:gd name="connsiteX633" fmla="*/ 1796355 w 4546203"/>
              <a:gd name="connsiteY633" fmla="*/ 3942908 h 5092591"/>
              <a:gd name="connsiteX634" fmla="*/ 1810681 w 4546203"/>
              <a:gd name="connsiteY634" fmla="*/ 3900327 h 5092591"/>
              <a:gd name="connsiteX635" fmla="*/ 1749397 w 4546203"/>
              <a:gd name="connsiteY635" fmla="*/ 3877644 h 5092591"/>
              <a:gd name="connsiteX636" fmla="*/ 1241610 w 4546203"/>
              <a:gd name="connsiteY636" fmla="*/ 3876848 h 5092591"/>
              <a:gd name="connsiteX637" fmla="*/ 1211366 w 4546203"/>
              <a:gd name="connsiteY637" fmla="*/ 3915449 h 5092591"/>
              <a:gd name="connsiteX638" fmla="*/ 1248773 w 4546203"/>
              <a:gd name="connsiteY638" fmla="*/ 3943306 h 5092591"/>
              <a:gd name="connsiteX639" fmla="*/ 1277028 w 4546203"/>
              <a:gd name="connsiteY639" fmla="*/ 3903511 h 5092591"/>
              <a:gd name="connsiteX640" fmla="*/ 1241610 w 4546203"/>
              <a:gd name="connsiteY640" fmla="*/ 3876848 h 5092591"/>
              <a:gd name="connsiteX641" fmla="*/ 2872815 w 4546203"/>
              <a:gd name="connsiteY641" fmla="*/ 3870879 h 5092591"/>
              <a:gd name="connsiteX642" fmla="*/ 2839387 w 4546203"/>
              <a:gd name="connsiteY642" fmla="*/ 3885603 h 5092591"/>
              <a:gd name="connsiteX643" fmla="*/ 2854111 w 4546203"/>
              <a:gd name="connsiteY643" fmla="*/ 3920225 h 5092591"/>
              <a:gd name="connsiteX644" fmla="*/ 2888335 w 4546203"/>
              <a:gd name="connsiteY644" fmla="*/ 3904307 h 5092591"/>
              <a:gd name="connsiteX645" fmla="*/ 2872815 w 4546203"/>
              <a:gd name="connsiteY645" fmla="*/ 3870879 h 5092591"/>
              <a:gd name="connsiteX646" fmla="*/ 3182024 w 4546203"/>
              <a:gd name="connsiteY646" fmla="*/ 3868093 h 5092591"/>
              <a:gd name="connsiteX647" fmla="*/ 3156953 w 4546203"/>
              <a:gd name="connsiteY647" fmla="*/ 3885603 h 5092591"/>
              <a:gd name="connsiteX648" fmla="*/ 3177248 w 4546203"/>
              <a:gd name="connsiteY648" fmla="*/ 3915847 h 5092591"/>
              <a:gd name="connsiteX649" fmla="*/ 3203115 w 4546203"/>
              <a:gd name="connsiteY649" fmla="*/ 3897541 h 5092591"/>
              <a:gd name="connsiteX650" fmla="*/ 3182024 w 4546203"/>
              <a:gd name="connsiteY650" fmla="*/ 3868093 h 5092591"/>
              <a:gd name="connsiteX651" fmla="*/ 2734328 w 4546203"/>
              <a:gd name="connsiteY651" fmla="*/ 3865307 h 5092591"/>
              <a:gd name="connsiteX652" fmla="*/ 2701696 w 4546203"/>
              <a:gd name="connsiteY652" fmla="*/ 3876848 h 5092591"/>
              <a:gd name="connsiteX653" fmla="*/ 2713236 w 4546203"/>
              <a:gd name="connsiteY653" fmla="*/ 3913062 h 5092591"/>
              <a:gd name="connsiteX654" fmla="*/ 2747460 w 4546203"/>
              <a:gd name="connsiteY654" fmla="*/ 3901521 h 5092591"/>
              <a:gd name="connsiteX655" fmla="*/ 2734328 w 4546203"/>
              <a:gd name="connsiteY655" fmla="*/ 3865307 h 5092591"/>
              <a:gd name="connsiteX656" fmla="*/ 997268 w 4546203"/>
              <a:gd name="connsiteY656" fmla="*/ 3852573 h 5092591"/>
              <a:gd name="connsiteX657" fmla="*/ 960258 w 4546203"/>
              <a:gd name="connsiteY657" fmla="*/ 3884807 h 5092591"/>
              <a:gd name="connsiteX658" fmla="*/ 996870 w 4546203"/>
              <a:gd name="connsiteY658" fmla="*/ 3919429 h 5092591"/>
              <a:gd name="connsiteX659" fmla="*/ 1030298 w 4546203"/>
              <a:gd name="connsiteY659" fmla="*/ 3883613 h 5092591"/>
              <a:gd name="connsiteX660" fmla="*/ 997268 w 4546203"/>
              <a:gd name="connsiteY660" fmla="*/ 3852573 h 5092591"/>
              <a:gd name="connsiteX661" fmla="*/ 3121933 w 4546203"/>
              <a:gd name="connsiteY661" fmla="*/ 3850981 h 5092591"/>
              <a:gd name="connsiteX662" fmla="*/ 3096862 w 4546203"/>
              <a:gd name="connsiteY662" fmla="*/ 3867695 h 5092591"/>
              <a:gd name="connsiteX663" fmla="*/ 3115964 w 4546203"/>
              <a:gd name="connsiteY663" fmla="*/ 3897940 h 5092591"/>
              <a:gd name="connsiteX664" fmla="*/ 3141433 w 4546203"/>
              <a:gd name="connsiteY664" fmla="*/ 3881623 h 5092591"/>
              <a:gd name="connsiteX665" fmla="*/ 3121933 w 4546203"/>
              <a:gd name="connsiteY665" fmla="*/ 3850981 h 5092591"/>
              <a:gd name="connsiteX666" fmla="*/ 2772531 w 4546203"/>
              <a:gd name="connsiteY666" fmla="*/ 3850583 h 5092591"/>
              <a:gd name="connsiteX667" fmla="*/ 2739899 w 4546203"/>
              <a:gd name="connsiteY667" fmla="*/ 3863318 h 5092591"/>
              <a:gd name="connsiteX668" fmla="*/ 2753032 w 4546203"/>
              <a:gd name="connsiteY668" fmla="*/ 3899531 h 5092591"/>
              <a:gd name="connsiteX669" fmla="*/ 2786459 w 4546203"/>
              <a:gd name="connsiteY669" fmla="*/ 3886399 h 5092591"/>
              <a:gd name="connsiteX670" fmla="*/ 2772531 w 4546203"/>
              <a:gd name="connsiteY670" fmla="*/ 3850583 h 5092591"/>
              <a:gd name="connsiteX671" fmla="*/ 3039159 w 4546203"/>
              <a:gd name="connsiteY671" fmla="*/ 3848593 h 5092591"/>
              <a:gd name="connsiteX672" fmla="*/ 3014088 w 4546203"/>
              <a:gd name="connsiteY672" fmla="*/ 3863318 h 5092591"/>
              <a:gd name="connsiteX673" fmla="*/ 3031996 w 4546203"/>
              <a:gd name="connsiteY673" fmla="*/ 3894358 h 5092591"/>
              <a:gd name="connsiteX674" fmla="*/ 3057863 w 4546203"/>
              <a:gd name="connsiteY674" fmla="*/ 3879634 h 5092591"/>
              <a:gd name="connsiteX675" fmla="*/ 3039159 w 4546203"/>
              <a:gd name="connsiteY675" fmla="*/ 3848593 h 5092591"/>
              <a:gd name="connsiteX676" fmla="*/ 1093970 w 4546203"/>
              <a:gd name="connsiteY676" fmla="*/ 3846206 h 5092591"/>
              <a:gd name="connsiteX677" fmla="*/ 1061338 w 4546203"/>
              <a:gd name="connsiteY677" fmla="*/ 3882419 h 5092591"/>
              <a:gd name="connsiteX678" fmla="*/ 1097551 w 4546203"/>
              <a:gd name="connsiteY678" fmla="*/ 3913858 h 5092591"/>
              <a:gd name="connsiteX679" fmla="*/ 1129388 w 4546203"/>
              <a:gd name="connsiteY679" fmla="*/ 3876848 h 5092591"/>
              <a:gd name="connsiteX680" fmla="*/ 1093970 w 4546203"/>
              <a:gd name="connsiteY680" fmla="*/ 3846206 h 5092591"/>
              <a:gd name="connsiteX681" fmla="*/ 1662245 w 4546203"/>
              <a:gd name="connsiteY681" fmla="*/ 3840237 h 5092591"/>
              <a:gd name="connsiteX682" fmla="*/ 1643144 w 4546203"/>
              <a:gd name="connsiteY682" fmla="*/ 3880828 h 5092591"/>
              <a:gd name="connsiteX683" fmla="*/ 1705224 w 4546203"/>
              <a:gd name="connsiteY683" fmla="*/ 3908286 h 5092591"/>
              <a:gd name="connsiteX684" fmla="*/ 1722336 w 4546203"/>
              <a:gd name="connsiteY684" fmla="*/ 3866899 h 5092591"/>
              <a:gd name="connsiteX685" fmla="*/ 1662245 w 4546203"/>
              <a:gd name="connsiteY685" fmla="*/ 3840237 h 5092591"/>
              <a:gd name="connsiteX686" fmla="*/ 1190274 w 4546203"/>
              <a:gd name="connsiteY686" fmla="*/ 3836257 h 5092591"/>
              <a:gd name="connsiteX687" fmla="*/ 1159234 w 4546203"/>
              <a:gd name="connsiteY687" fmla="*/ 3873664 h 5092591"/>
              <a:gd name="connsiteX688" fmla="*/ 1195448 w 4546203"/>
              <a:gd name="connsiteY688" fmla="*/ 3902317 h 5092591"/>
              <a:gd name="connsiteX689" fmla="*/ 1225692 w 4546203"/>
              <a:gd name="connsiteY689" fmla="*/ 3864114 h 5092591"/>
              <a:gd name="connsiteX690" fmla="*/ 1190274 w 4546203"/>
              <a:gd name="connsiteY690" fmla="*/ 3836257 h 5092591"/>
              <a:gd name="connsiteX691" fmla="*/ 2810337 w 4546203"/>
              <a:gd name="connsiteY691" fmla="*/ 3835859 h 5092591"/>
              <a:gd name="connsiteX692" fmla="*/ 2778500 w 4546203"/>
              <a:gd name="connsiteY692" fmla="*/ 3848992 h 5092591"/>
              <a:gd name="connsiteX693" fmla="*/ 2792827 w 4546203"/>
              <a:gd name="connsiteY693" fmla="*/ 3884807 h 5092591"/>
              <a:gd name="connsiteX694" fmla="*/ 2826255 w 4546203"/>
              <a:gd name="connsiteY694" fmla="*/ 3870481 h 5092591"/>
              <a:gd name="connsiteX695" fmla="*/ 2810337 w 4546203"/>
              <a:gd name="connsiteY695" fmla="*/ 3835859 h 5092591"/>
              <a:gd name="connsiteX696" fmla="*/ 3191574 w 4546203"/>
              <a:gd name="connsiteY696" fmla="*/ 3828298 h 5092591"/>
              <a:gd name="connsiteX697" fmla="*/ 3188789 w 4546203"/>
              <a:gd name="connsiteY697" fmla="*/ 3831879 h 5092591"/>
              <a:gd name="connsiteX698" fmla="*/ 3287481 w 4546203"/>
              <a:gd name="connsiteY698" fmla="*/ 3969571 h 5092591"/>
              <a:gd name="connsiteX699" fmla="*/ 3340806 w 4546203"/>
              <a:gd name="connsiteY699" fmla="*/ 3929378 h 5092591"/>
              <a:gd name="connsiteX700" fmla="*/ 3254053 w 4546203"/>
              <a:gd name="connsiteY700" fmla="*/ 3854961 h 5092591"/>
              <a:gd name="connsiteX701" fmla="*/ 3205105 w 4546203"/>
              <a:gd name="connsiteY701" fmla="*/ 3833471 h 5092591"/>
              <a:gd name="connsiteX702" fmla="*/ 3191574 w 4546203"/>
              <a:gd name="connsiteY702" fmla="*/ 3828298 h 5092591"/>
              <a:gd name="connsiteX703" fmla="*/ 1284987 w 4546203"/>
              <a:gd name="connsiteY703" fmla="*/ 3820737 h 5092591"/>
              <a:gd name="connsiteX704" fmla="*/ 1255140 w 4546203"/>
              <a:gd name="connsiteY704" fmla="*/ 3859338 h 5092591"/>
              <a:gd name="connsiteX705" fmla="*/ 1290956 w 4546203"/>
              <a:gd name="connsiteY705" fmla="*/ 3885603 h 5092591"/>
              <a:gd name="connsiteX706" fmla="*/ 1319609 w 4546203"/>
              <a:gd name="connsiteY706" fmla="*/ 3846604 h 5092591"/>
              <a:gd name="connsiteX707" fmla="*/ 1284987 w 4546203"/>
              <a:gd name="connsiteY707" fmla="*/ 3820737 h 5092591"/>
              <a:gd name="connsiteX708" fmla="*/ 2848938 w 4546203"/>
              <a:gd name="connsiteY708" fmla="*/ 3818747 h 5092591"/>
              <a:gd name="connsiteX709" fmla="*/ 2816704 w 4546203"/>
              <a:gd name="connsiteY709" fmla="*/ 3833073 h 5092591"/>
              <a:gd name="connsiteX710" fmla="*/ 2832224 w 4546203"/>
              <a:gd name="connsiteY710" fmla="*/ 3868491 h 5092591"/>
              <a:gd name="connsiteX711" fmla="*/ 2864856 w 4546203"/>
              <a:gd name="connsiteY711" fmla="*/ 3853369 h 5092591"/>
              <a:gd name="connsiteX712" fmla="*/ 2848938 w 4546203"/>
              <a:gd name="connsiteY712" fmla="*/ 3818747 h 5092591"/>
              <a:gd name="connsiteX713" fmla="*/ 1048205 w 4546203"/>
              <a:gd name="connsiteY713" fmla="*/ 3802829 h 5092591"/>
              <a:gd name="connsiteX714" fmla="*/ 1010400 w 4546203"/>
              <a:gd name="connsiteY714" fmla="*/ 3834665 h 5092591"/>
              <a:gd name="connsiteX715" fmla="*/ 1045420 w 4546203"/>
              <a:gd name="connsiteY715" fmla="*/ 3867695 h 5092591"/>
              <a:gd name="connsiteX716" fmla="*/ 1078450 w 4546203"/>
              <a:gd name="connsiteY716" fmla="*/ 3831482 h 5092591"/>
              <a:gd name="connsiteX717" fmla="*/ 1048205 w 4546203"/>
              <a:gd name="connsiteY717" fmla="*/ 3802829 h 5092591"/>
              <a:gd name="connsiteX718" fmla="*/ 3237339 w 4546203"/>
              <a:gd name="connsiteY718" fmla="*/ 3794870 h 5092591"/>
              <a:gd name="connsiteX719" fmla="*/ 3208289 w 4546203"/>
              <a:gd name="connsiteY719" fmla="*/ 3817553 h 5092591"/>
              <a:gd name="connsiteX720" fmla="*/ 3269573 w 4546203"/>
              <a:gd name="connsiteY720" fmla="*/ 3844216 h 5092591"/>
              <a:gd name="connsiteX721" fmla="*/ 3273155 w 4546203"/>
              <a:gd name="connsiteY721" fmla="*/ 3841032 h 5092591"/>
              <a:gd name="connsiteX722" fmla="*/ 3237339 w 4546203"/>
              <a:gd name="connsiteY722" fmla="*/ 3794870 h 5092591"/>
              <a:gd name="connsiteX723" fmla="*/ 1141326 w 4546203"/>
              <a:gd name="connsiteY723" fmla="*/ 3792880 h 5092591"/>
              <a:gd name="connsiteX724" fmla="*/ 1108694 w 4546203"/>
              <a:gd name="connsiteY724" fmla="*/ 3829492 h 5092591"/>
              <a:gd name="connsiteX725" fmla="*/ 1143714 w 4546203"/>
              <a:gd name="connsiteY725" fmla="*/ 3859736 h 5092591"/>
              <a:gd name="connsiteX726" fmla="*/ 1175550 w 4546203"/>
              <a:gd name="connsiteY726" fmla="*/ 3822727 h 5092591"/>
              <a:gd name="connsiteX727" fmla="*/ 1141326 w 4546203"/>
              <a:gd name="connsiteY727" fmla="*/ 3792880 h 5092591"/>
              <a:gd name="connsiteX728" fmla="*/ 3128698 w 4546203"/>
              <a:gd name="connsiteY728" fmla="*/ 3790890 h 5092591"/>
              <a:gd name="connsiteX729" fmla="*/ 3105219 w 4546203"/>
              <a:gd name="connsiteY729" fmla="*/ 3808002 h 5092591"/>
              <a:gd name="connsiteX730" fmla="*/ 3125515 w 4546203"/>
              <a:gd name="connsiteY730" fmla="*/ 3837451 h 5092591"/>
              <a:gd name="connsiteX731" fmla="*/ 3150188 w 4546203"/>
              <a:gd name="connsiteY731" fmla="*/ 3820737 h 5092591"/>
              <a:gd name="connsiteX732" fmla="*/ 3128698 w 4546203"/>
              <a:gd name="connsiteY732" fmla="*/ 3790890 h 5092591"/>
              <a:gd name="connsiteX733" fmla="*/ 1236437 w 4546203"/>
              <a:gd name="connsiteY733" fmla="*/ 3781340 h 5092591"/>
              <a:gd name="connsiteX734" fmla="*/ 1205396 w 4546203"/>
              <a:gd name="connsiteY734" fmla="*/ 3819145 h 5092591"/>
              <a:gd name="connsiteX735" fmla="*/ 1239620 w 4546203"/>
              <a:gd name="connsiteY735" fmla="*/ 3847002 h 5092591"/>
              <a:gd name="connsiteX736" fmla="*/ 1269865 w 4546203"/>
              <a:gd name="connsiteY736" fmla="*/ 3808798 h 5092591"/>
              <a:gd name="connsiteX737" fmla="*/ 1236437 w 4546203"/>
              <a:gd name="connsiteY737" fmla="*/ 3781340 h 5092591"/>
              <a:gd name="connsiteX738" fmla="*/ 2919376 w 4546203"/>
              <a:gd name="connsiteY738" fmla="*/ 3776166 h 5092591"/>
              <a:gd name="connsiteX739" fmla="*/ 2872019 w 4546203"/>
              <a:gd name="connsiteY739" fmla="*/ 3800839 h 5092591"/>
              <a:gd name="connsiteX740" fmla="*/ 2920171 w 4546203"/>
              <a:gd name="connsiteY740" fmla="*/ 3901123 h 5092591"/>
              <a:gd name="connsiteX741" fmla="*/ 2971507 w 4546203"/>
              <a:gd name="connsiteY741" fmla="*/ 3874858 h 5092591"/>
              <a:gd name="connsiteX742" fmla="*/ 2919376 w 4546203"/>
              <a:gd name="connsiteY742" fmla="*/ 3776166 h 5092591"/>
              <a:gd name="connsiteX743" fmla="*/ 3070199 w 4546203"/>
              <a:gd name="connsiteY743" fmla="*/ 3772983 h 5092591"/>
              <a:gd name="connsiteX744" fmla="*/ 3046720 w 4546203"/>
              <a:gd name="connsiteY744" fmla="*/ 3788503 h 5092591"/>
              <a:gd name="connsiteX745" fmla="*/ 3065822 w 4546203"/>
              <a:gd name="connsiteY745" fmla="*/ 3819145 h 5092591"/>
              <a:gd name="connsiteX746" fmla="*/ 3090097 w 4546203"/>
              <a:gd name="connsiteY746" fmla="*/ 3803227 h 5092591"/>
              <a:gd name="connsiteX747" fmla="*/ 3070199 w 4546203"/>
              <a:gd name="connsiteY747" fmla="*/ 3772983 h 5092591"/>
              <a:gd name="connsiteX748" fmla="*/ 1328364 w 4546203"/>
              <a:gd name="connsiteY748" fmla="*/ 3764626 h 5092591"/>
              <a:gd name="connsiteX749" fmla="*/ 1298517 w 4546203"/>
              <a:gd name="connsiteY749" fmla="*/ 3803227 h 5092591"/>
              <a:gd name="connsiteX750" fmla="*/ 1332741 w 4546203"/>
              <a:gd name="connsiteY750" fmla="*/ 3828696 h 5092591"/>
              <a:gd name="connsiteX751" fmla="*/ 1360996 w 4546203"/>
              <a:gd name="connsiteY751" fmla="*/ 3789697 h 5092591"/>
              <a:gd name="connsiteX752" fmla="*/ 1328364 w 4546203"/>
              <a:gd name="connsiteY752" fmla="*/ 3764626 h 5092591"/>
              <a:gd name="connsiteX753" fmla="*/ 3011302 w 4546203"/>
              <a:gd name="connsiteY753" fmla="*/ 3758656 h 5092591"/>
              <a:gd name="connsiteX754" fmla="*/ 2987823 w 4546203"/>
              <a:gd name="connsiteY754" fmla="*/ 3772983 h 5092591"/>
              <a:gd name="connsiteX755" fmla="*/ 3006925 w 4546203"/>
              <a:gd name="connsiteY755" fmla="*/ 3804023 h 5092591"/>
              <a:gd name="connsiteX756" fmla="*/ 3030404 w 4546203"/>
              <a:gd name="connsiteY756" fmla="*/ 3789299 h 5092591"/>
              <a:gd name="connsiteX757" fmla="*/ 3011302 w 4546203"/>
              <a:gd name="connsiteY757" fmla="*/ 3758656 h 5092591"/>
              <a:gd name="connsiteX758" fmla="*/ 3476508 w 4546203"/>
              <a:gd name="connsiteY758" fmla="*/ 3754279 h 5092591"/>
              <a:gd name="connsiteX759" fmla="*/ 3445468 w 4546203"/>
              <a:gd name="connsiteY759" fmla="*/ 3783727 h 5092591"/>
              <a:gd name="connsiteX760" fmla="*/ 3469345 w 4546203"/>
              <a:gd name="connsiteY760" fmla="*/ 3807604 h 5092591"/>
              <a:gd name="connsiteX761" fmla="*/ 3497202 w 4546203"/>
              <a:gd name="connsiteY761" fmla="*/ 3776166 h 5092591"/>
              <a:gd name="connsiteX762" fmla="*/ 3476508 w 4546203"/>
              <a:gd name="connsiteY762" fmla="*/ 3754279 h 5092591"/>
              <a:gd name="connsiteX763" fmla="*/ 1097153 w 4546203"/>
              <a:gd name="connsiteY763" fmla="*/ 3751891 h 5092591"/>
              <a:gd name="connsiteX764" fmla="*/ 1060542 w 4546203"/>
              <a:gd name="connsiteY764" fmla="*/ 3784523 h 5092591"/>
              <a:gd name="connsiteX765" fmla="*/ 1093572 w 4546203"/>
              <a:gd name="connsiteY765" fmla="*/ 3815563 h 5092591"/>
              <a:gd name="connsiteX766" fmla="*/ 1126602 w 4546203"/>
              <a:gd name="connsiteY766" fmla="*/ 3779748 h 5092591"/>
              <a:gd name="connsiteX767" fmla="*/ 1097153 w 4546203"/>
              <a:gd name="connsiteY767" fmla="*/ 3751891 h 5092591"/>
              <a:gd name="connsiteX768" fmla="*/ 3299420 w 4546203"/>
              <a:gd name="connsiteY768" fmla="*/ 3746718 h 5092591"/>
              <a:gd name="connsiteX769" fmla="*/ 3268777 w 4546203"/>
              <a:gd name="connsiteY769" fmla="*/ 3772585 h 5092591"/>
              <a:gd name="connsiteX770" fmla="*/ 3293052 w 4546203"/>
              <a:gd name="connsiteY770" fmla="*/ 3802033 h 5092591"/>
              <a:gd name="connsiteX771" fmla="*/ 3324093 w 4546203"/>
              <a:gd name="connsiteY771" fmla="*/ 3774972 h 5092591"/>
              <a:gd name="connsiteX772" fmla="*/ 3299420 w 4546203"/>
              <a:gd name="connsiteY772" fmla="*/ 3746718 h 5092591"/>
              <a:gd name="connsiteX773" fmla="*/ 1189478 w 4546203"/>
              <a:gd name="connsiteY773" fmla="*/ 3740350 h 5092591"/>
              <a:gd name="connsiteX774" fmla="*/ 1156448 w 4546203"/>
              <a:gd name="connsiteY774" fmla="*/ 3776962 h 5092591"/>
              <a:gd name="connsiteX775" fmla="*/ 1190672 w 4546203"/>
              <a:gd name="connsiteY775" fmla="*/ 3805615 h 5092591"/>
              <a:gd name="connsiteX776" fmla="*/ 1221713 w 4546203"/>
              <a:gd name="connsiteY776" fmla="*/ 3769003 h 5092591"/>
              <a:gd name="connsiteX777" fmla="*/ 1189478 w 4546203"/>
              <a:gd name="connsiteY777" fmla="*/ 3740350 h 5092591"/>
              <a:gd name="connsiteX778" fmla="*/ 1281405 w 4546203"/>
              <a:gd name="connsiteY778" fmla="*/ 3727218 h 5092591"/>
              <a:gd name="connsiteX779" fmla="*/ 1250365 w 4546203"/>
              <a:gd name="connsiteY779" fmla="*/ 3765024 h 5092591"/>
              <a:gd name="connsiteX780" fmla="*/ 1283395 w 4546203"/>
              <a:gd name="connsiteY780" fmla="*/ 3791686 h 5092591"/>
              <a:gd name="connsiteX781" fmla="*/ 1313639 w 4546203"/>
              <a:gd name="connsiteY781" fmla="*/ 3753085 h 5092591"/>
              <a:gd name="connsiteX782" fmla="*/ 1281405 w 4546203"/>
              <a:gd name="connsiteY782" fmla="*/ 3727218 h 5092591"/>
              <a:gd name="connsiteX783" fmla="*/ 3161728 w 4546203"/>
              <a:gd name="connsiteY783" fmla="*/ 3709708 h 5092591"/>
              <a:gd name="connsiteX784" fmla="*/ 3119147 w 4546203"/>
              <a:gd name="connsiteY784" fmla="*/ 3741942 h 5092591"/>
              <a:gd name="connsiteX785" fmla="*/ 3187197 w 4546203"/>
              <a:gd name="connsiteY785" fmla="*/ 3809594 h 5092591"/>
              <a:gd name="connsiteX786" fmla="*/ 3219829 w 4546203"/>
              <a:gd name="connsiteY786" fmla="*/ 3784921 h 5092591"/>
              <a:gd name="connsiteX787" fmla="*/ 3161728 w 4546203"/>
              <a:gd name="connsiteY787" fmla="*/ 3709708 h 5092591"/>
              <a:gd name="connsiteX788" fmla="*/ 3433529 w 4546203"/>
              <a:gd name="connsiteY788" fmla="*/ 3708116 h 5092591"/>
              <a:gd name="connsiteX789" fmla="*/ 3405673 w 4546203"/>
              <a:gd name="connsiteY789" fmla="*/ 3739953 h 5092591"/>
              <a:gd name="connsiteX790" fmla="*/ 3428356 w 4546203"/>
              <a:gd name="connsiteY790" fmla="*/ 3763830 h 5092591"/>
              <a:gd name="connsiteX791" fmla="*/ 3460192 w 4546203"/>
              <a:gd name="connsiteY791" fmla="*/ 3734779 h 5092591"/>
              <a:gd name="connsiteX792" fmla="*/ 3433529 w 4546203"/>
              <a:gd name="connsiteY792" fmla="*/ 3708116 h 5092591"/>
              <a:gd name="connsiteX793" fmla="*/ 3263206 w 4546203"/>
              <a:gd name="connsiteY793" fmla="*/ 3704535 h 5092591"/>
              <a:gd name="connsiteX794" fmla="*/ 3233359 w 4546203"/>
              <a:gd name="connsiteY794" fmla="*/ 3729208 h 5092591"/>
              <a:gd name="connsiteX795" fmla="*/ 3254849 w 4546203"/>
              <a:gd name="connsiteY795" fmla="*/ 3754677 h 5092591"/>
              <a:gd name="connsiteX796" fmla="*/ 3284695 w 4546203"/>
              <a:gd name="connsiteY796" fmla="*/ 3729208 h 5092591"/>
              <a:gd name="connsiteX797" fmla="*/ 3263206 w 4546203"/>
              <a:gd name="connsiteY797" fmla="*/ 3704535 h 5092591"/>
              <a:gd name="connsiteX798" fmla="*/ 1146500 w 4546203"/>
              <a:gd name="connsiteY798" fmla="*/ 3700555 h 5092591"/>
              <a:gd name="connsiteX799" fmla="*/ 1109888 w 4546203"/>
              <a:gd name="connsiteY799" fmla="*/ 3732789 h 5092591"/>
              <a:gd name="connsiteX800" fmla="*/ 1142520 w 4546203"/>
              <a:gd name="connsiteY800" fmla="*/ 3763432 h 5092591"/>
              <a:gd name="connsiteX801" fmla="*/ 1171571 w 4546203"/>
              <a:gd name="connsiteY801" fmla="*/ 3731198 h 5092591"/>
              <a:gd name="connsiteX802" fmla="*/ 1146500 w 4546203"/>
              <a:gd name="connsiteY802" fmla="*/ 3700555 h 5092591"/>
              <a:gd name="connsiteX803" fmla="*/ 1236835 w 4546203"/>
              <a:gd name="connsiteY803" fmla="*/ 3687821 h 5092591"/>
              <a:gd name="connsiteX804" fmla="*/ 1204600 w 4546203"/>
              <a:gd name="connsiteY804" fmla="*/ 3724432 h 5092591"/>
              <a:gd name="connsiteX805" fmla="*/ 1236437 w 4546203"/>
              <a:gd name="connsiteY805" fmla="*/ 3752289 h 5092591"/>
              <a:gd name="connsiteX806" fmla="*/ 1267875 w 4546203"/>
              <a:gd name="connsiteY806" fmla="*/ 3714882 h 5092591"/>
              <a:gd name="connsiteX807" fmla="*/ 1236835 w 4546203"/>
              <a:gd name="connsiteY807" fmla="*/ 3687821 h 5092591"/>
              <a:gd name="connsiteX808" fmla="*/ 3141433 w 4546203"/>
              <a:gd name="connsiteY808" fmla="*/ 3683045 h 5092591"/>
              <a:gd name="connsiteX809" fmla="*/ 3108801 w 4546203"/>
              <a:gd name="connsiteY809" fmla="*/ 3700157 h 5092591"/>
              <a:gd name="connsiteX810" fmla="*/ 3102035 w 4546203"/>
              <a:gd name="connsiteY810" fmla="*/ 3712096 h 5092591"/>
              <a:gd name="connsiteX811" fmla="*/ 3107607 w 4546203"/>
              <a:gd name="connsiteY811" fmla="*/ 3715678 h 5092591"/>
              <a:gd name="connsiteX812" fmla="*/ 3143025 w 4546203"/>
              <a:gd name="connsiteY812" fmla="*/ 3689413 h 5092591"/>
              <a:gd name="connsiteX813" fmla="*/ 3141433 w 4546203"/>
              <a:gd name="connsiteY813" fmla="*/ 3683045 h 5092591"/>
              <a:gd name="connsiteX814" fmla="*/ 1195050 w 4546203"/>
              <a:gd name="connsiteY814" fmla="*/ 3647628 h 5092591"/>
              <a:gd name="connsiteX815" fmla="*/ 1158438 w 4546203"/>
              <a:gd name="connsiteY815" fmla="*/ 3681852 h 5092591"/>
              <a:gd name="connsiteX816" fmla="*/ 1190274 w 4546203"/>
              <a:gd name="connsiteY816" fmla="*/ 3711300 h 5092591"/>
              <a:gd name="connsiteX817" fmla="*/ 1222110 w 4546203"/>
              <a:gd name="connsiteY817" fmla="*/ 3677076 h 5092591"/>
              <a:gd name="connsiteX818" fmla="*/ 1195050 w 4546203"/>
              <a:gd name="connsiteY818" fmla="*/ 3647628 h 5092591"/>
              <a:gd name="connsiteX819" fmla="*/ 3344786 w 4546203"/>
              <a:gd name="connsiteY819" fmla="*/ 3613006 h 5092591"/>
              <a:gd name="connsiteX820" fmla="*/ 3318123 w 4546203"/>
              <a:gd name="connsiteY820" fmla="*/ 3637679 h 5092591"/>
              <a:gd name="connsiteX821" fmla="*/ 3343990 w 4546203"/>
              <a:gd name="connsiteY821" fmla="*/ 3666331 h 5092591"/>
              <a:gd name="connsiteX822" fmla="*/ 3369857 w 4546203"/>
              <a:gd name="connsiteY822" fmla="*/ 3640067 h 5092591"/>
              <a:gd name="connsiteX823" fmla="*/ 3344786 w 4546203"/>
              <a:gd name="connsiteY823" fmla="*/ 3613006 h 5092591"/>
              <a:gd name="connsiteX824" fmla="*/ 947922 w 4546203"/>
              <a:gd name="connsiteY824" fmla="*/ 3587537 h 5092591"/>
              <a:gd name="connsiteX825" fmla="*/ 915289 w 4546203"/>
              <a:gd name="connsiteY825" fmla="*/ 3613802 h 5092591"/>
              <a:gd name="connsiteX826" fmla="*/ 939962 w 4546203"/>
              <a:gd name="connsiteY826" fmla="*/ 3644444 h 5092591"/>
              <a:gd name="connsiteX827" fmla="*/ 972197 w 4546203"/>
              <a:gd name="connsiteY827" fmla="*/ 3617781 h 5092591"/>
              <a:gd name="connsiteX828" fmla="*/ 947922 w 4546203"/>
              <a:gd name="connsiteY828" fmla="*/ 3587537 h 5092591"/>
              <a:gd name="connsiteX829" fmla="*/ 3303797 w 4546203"/>
              <a:gd name="connsiteY829" fmla="*/ 3572017 h 5092591"/>
              <a:gd name="connsiteX830" fmla="*/ 3277532 w 4546203"/>
              <a:gd name="connsiteY830" fmla="*/ 3598282 h 5092591"/>
              <a:gd name="connsiteX831" fmla="*/ 3299021 w 4546203"/>
              <a:gd name="connsiteY831" fmla="*/ 3620965 h 5092591"/>
              <a:gd name="connsiteX832" fmla="*/ 3325286 w 4546203"/>
              <a:gd name="connsiteY832" fmla="*/ 3595496 h 5092591"/>
              <a:gd name="connsiteX833" fmla="*/ 3303797 w 4546203"/>
              <a:gd name="connsiteY833" fmla="*/ 3572017 h 5092591"/>
              <a:gd name="connsiteX834" fmla="*/ 951901 w 4546203"/>
              <a:gd name="connsiteY834" fmla="*/ 3509538 h 5092591"/>
              <a:gd name="connsiteX835" fmla="*/ 918075 w 4546203"/>
              <a:gd name="connsiteY835" fmla="*/ 3535007 h 5092591"/>
              <a:gd name="connsiteX836" fmla="*/ 941156 w 4546203"/>
              <a:gd name="connsiteY836" fmla="*/ 3565252 h 5092591"/>
              <a:gd name="connsiteX837" fmla="*/ 974186 w 4546203"/>
              <a:gd name="connsiteY837" fmla="*/ 3539385 h 5092591"/>
              <a:gd name="connsiteX838" fmla="*/ 951901 w 4546203"/>
              <a:gd name="connsiteY838" fmla="*/ 3509538 h 5092591"/>
              <a:gd name="connsiteX839" fmla="*/ 1078848 w 4546203"/>
              <a:gd name="connsiteY839" fmla="*/ 3484070 h 5092591"/>
              <a:gd name="connsiteX840" fmla="*/ 1046216 w 4546203"/>
              <a:gd name="connsiteY840" fmla="*/ 3510334 h 5092591"/>
              <a:gd name="connsiteX841" fmla="*/ 1068501 w 4546203"/>
              <a:gd name="connsiteY841" fmla="*/ 3538191 h 5092591"/>
              <a:gd name="connsiteX842" fmla="*/ 1100337 w 4546203"/>
              <a:gd name="connsiteY842" fmla="*/ 3510732 h 5092591"/>
              <a:gd name="connsiteX843" fmla="*/ 1078848 w 4546203"/>
              <a:gd name="connsiteY843" fmla="*/ 3484070 h 5092591"/>
              <a:gd name="connsiteX844" fmla="*/ 1236437 w 4546203"/>
              <a:gd name="connsiteY844" fmla="*/ 3478896 h 5092591"/>
              <a:gd name="connsiteX845" fmla="*/ 1230467 w 4546203"/>
              <a:gd name="connsiteY845" fmla="*/ 3485263 h 5092591"/>
              <a:gd name="connsiteX846" fmla="*/ 1268671 w 4546203"/>
              <a:gd name="connsiteY846" fmla="*/ 3525456 h 5092591"/>
              <a:gd name="connsiteX847" fmla="*/ 1275436 w 4546203"/>
              <a:gd name="connsiteY847" fmla="*/ 3518293 h 5092591"/>
              <a:gd name="connsiteX848" fmla="*/ 1236437 w 4546203"/>
              <a:gd name="connsiteY848" fmla="*/ 3478896 h 5092591"/>
              <a:gd name="connsiteX849" fmla="*/ 957074 w 4546203"/>
              <a:gd name="connsiteY849" fmla="*/ 3412836 h 5092591"/>
              <a:gd name="connsiteX850" fmla="*/ 922453 w 4546203"/>
              <a:gd name="connsiteY850" fmla="*/ 3436713 h 5092591"/>
              <a:gd name="connsiteX851" fmla="*/ 943146 w 4546203"/>
              <a:gd name="connsiteY851" fmla="*/ 3466958 h 5092591"/>
              <a:gd name="connsiteX852" fmla="*/ 977370 w 4546203"/>
              <a:gd name="connsiteY852" fmla="*/ 3442682 h 5092591"/>
              <a:gd name="connsiteX853" fmla="*/ 957074 w 4546203"/>
              <a:gd name="connsiteY853" fmla="*/ 3412836 h 5092591"/>
              <a:gd name="connsiteX854" fmla="*/ 3465366 w 4546203"/>
              <a:gd name="connsiteY854" fmla="*/ 3410050 h 5092591"/>
              <a:gd name="connsiteX855" fmla="*/ 3363092 w 4546203"/>
              <a:gd name="connsiteY855" fmla="*/ 3535405 h 5092591"/>
              <a:gd name="connsiteX856" fmla="*/ 3300613 w 4546203"/>
              <a:gd name="connsiteY856" fmla="*/ 3480090 h 5092591"/>
              <a:gd name="connsiteX857" fmla="*/ 3278726 w 4546203"/>
              <a:gd name="connsiteY857" fmla="*/ 3503967 h 5092591"/>
              <a:gd name="connsiteX858" fmla="*/ 3619373 w 4546203"/>
              <a:gd name="connsiteY858" fmla="*/ 3826706 h 5092591"/>
              <a:gd name="connsiteX859" fmla="*/ 3638475 w 4546203"/>
              <a:gd name="connsiteY859" fmla="*/ 3829094 h 5092591"/>
              <a:gd name="connsiteX860" fmla="*/ 3701351 w 4546203"/>
              <a:gd name="connsiteY860" fmla="*/ 3800043 h 5092591"/>
              <a:gd name="connsiteX861" fmla="*/ 3697372 w 4546203"/>
              <a:gd name="connsiteY861" fmla="*/ 3796064 h 5092591"/>
              <a:gd name="connsiteX862" fmla="*/ 3706922 w 4546203"/>
              <a:gd name="connsiteY862" fmla="*/ 3775370 h 5092591"/>
              <a:gd name="connsiteX863" fmla="*/ 3785319 w 4546203"/>
              <a:gd name="connsiteY863" fmla="*/ 3678270 h 5092591"/>
              <a:gd name="connsiteX864" fmla="*/ 3769799 w 4546203"/>
              <a:gd name="connsiteY864" fmla="*/ 3668719 h 5092591"/>
              <a:gd name="connsiteX865" fmla="*/ 3677474 w 4546203"/>
              <a:gd name="connsiteY865" fmla="*/ 3782135 h 5092591"/>
              <a:gd name="connsiteX866" fmla="*/ 3615393 w 4546203"/>
              <a:gd name="connsiteY866" fmla="*/ 3727218 h 5092591"/>
              <a:gd name="connsiteX867" fmla="*/ 3700555 w 4546203"/>
              <a:gd name="connsiteY867" fmla="*/ 3622159 h 5092591"/>
              <a:gd name="connsiteX868" fmla="*/ 3679464 w 4546203"/>
              <a:gd name="connsiteY868" fmla="*/ 3621363 h 5092591"/>
              <a:gd name="connsiteX869" fmla="*/ 3598679 w 4546203"/>
              <a:gd name="connsiteY869" fmla="*/ 3721647 h 5092591"/>
              <a:gd name="connsiteX870" fmla="*/ 3534211 w 4546203"/>
              <a:gd name="connsiteY870" fmla="*/ 3664740 h 5092591"/>
              <a:gd name="connsiteX871" fmla="*/ 3548936 w 4546203"/>
              <a:gd name="connsiteY871" fmla="*/ 3646434 h 5092591"/>
              <a:gd name="connsiteX872" fmla="*/ 3613802 w 4546203"/>
              <a:gd name="connsiteY872" fmla="*/ 3566048 h 5092591"/>
              <a:gd name="connsiteX873" fmla="*/ 3616587 w 4546203"/>
              <a:gd name="connsiteY873" fmla="*/ 3549732 h 5092591"/>
              <a:gd name="connsiteX874" fmla="*/ 3610618 w 4546203"/>
              <a:gd name="connsiteY874" fmla="*/ 3548936 h 5092591"/>
              <a:gd name="connsiteX875" fmla="*/ 3519089 w 4546203"/>
              <a:gd name="connsiteY875" fmla="*/ 3659566 h 5092591"/>
              <a:gd name="connsiteX876" fmla="*/ 3454621 w 4546203"/>
              <a:gd name="connsiteY876" fmla="*/ 3601863 h 5092591"/>
              <a:gd name="connsiteX877" fmla="*/ 3536997 w 4546203"/>
              <a:gd name="connsiteY877" fmla="*/ 3498794 h 5092591"/>
              <a:gd name="connsiteX878" fmla="*/ 3542568 w 4546203"/>
              <a:gd name="connsiteY878" fmla="*/ 3483274 h 5092591"/>
              <a:gd name="connsiteX879" fmla="*/ 3536997 w 4546203"/>
              <a:gd name="connsiteY879" fmla="*/ 3480886 h 5092591"/>
              <a:gd name="connsiteX880" fmla="*/ 3440693 w 4546203"/>
              <a:gd name="connsiteY880" fmla="*/ 3597884 h 5092591"/>
              <a:gd name="connsiteX881" fmla="*/ 3373837 w 4546203"/>
              <a:gd name="connsiteY881" fmla="*/ 3538191 h 5092591"/>
              <a:gd name="connsiteX882" fmla="*/ 3426366 w 4546203"/>
              <a:gd name="connsiteY882" fmla="*/ 3475315 h 5092591"/>
              <a:gd name="connsiteX883" fmla="*/ 3465366 w 4546203"/>
              <a:gd name="connsiteY883" fmla="*/ 3410050 h 5092591"/>
              <a:gd name="connsiteX884" fmla="*/ 1053777 w 4546203"/>
              <a:gd name="connsiteY884" fmla="*/ 3369459 h 5092591"/>
              <a:gd name="connsiteX885" fmla="*/ 1019155 w 4546203"/>
              <a:gd name="connsiteY885" fmla="*/ 3392938 h 5092591"/>
              <a:gd name="connsiteX886" fmla="*/ 1039053 w 4546203"/>
              <a:gd name="connsiteY886" fmla="*/ 3421193 h 5092591"/>
              <a:gd name="connsiteX887" fmla="*/ 1072879 w 4546203"/>
              <a:gd name="connsiteY887" fmla="*/ 3396520 h 5092591"/>
              <a:gd name="connsiteX888" fmla="*/ 1053777 w 4546203"/>
              <a:gd name="connsiteY888" fmla="*/ 3369459 h 5092591"/>
              <a:gd name="connsiteX889" fmla="*/ 3675484 w 4546203"/>
              <a:gd name="connsiteY889" fmla="*/ 3152177 h 5092591"/>
              <a:gd name="connsiteX890" fmla="*/ 3667127 w 4546203"/>
              <a:gd name="connsiteY890" fmla="*/ 3170085 h 5092591"/>
              <a:gd name="connsiteX891" fmla="*/ 3689412 w 4546203"/>
              <a:gd name="connsiteY891" fmla="*/ 3179636 h 5092591"/>
              <a:gd name="connsiteX892" fmla="*/ 3697769 w 4546203"/>
              <a:gd name="connsiteY892" fmla="*/ 3161330 h 5092591"/>
              <a:gd name="connsiteX893" fmla="*/ 3675484 w 4546203"/>
              <a:gd name="connsiteY893" fmla="*/ 3152177 h 5092591"/>
              <a:gd name="connsiteX894" fmla="*/ 784363 w 4546203"/>
              <a:gd name="connsiteY894" fmla="*/ 3125913 h 5092591"/>
              <a:gd name="connsiteX895" fmla="*/ 779190 w 4546203"/>
              <a:gd name="connsiteY895" fmla="*/ 3141831 h 5092591"/>
              <a:gd name="connsiteX896" fmla="*/ 820577 w 4546203"/>
              <a:gd name="connsiteY896" fmla="*/ 3236146 h 5092591"/>
              <a:gd name="connsiteX897" fmla="*/ 828934 w 4546203"/>
              <a:gd name="connsiteY897" fmla="*/ 3242115 h 5092591"/>
              <a:gd name="connsiteX898" fmla="*/ 831322 w 4546203"/>
              <a:gd name="connsiteY898" fmla="*/ 3232166 h 5092591"/>
              <a:gd name="connsiteX899" fmla="*/ 784363 w 4546203"/>
              <a:gd name="connsiteY899" fmla="*/ 3125913 h 5092591"/>
              <a:gd name="connsiteX900" fmla="*/ 3741146 w 4546203"/>
              <a:gd name="connsiteY900" fmla="*/ 3119943 h 5092591"/>
              <a:gd name="connsiteX901" fmla="*/ 3732789 w 4546203"/>
              <a:gd name="connsiteY901" fmla="*/ 3138647 h 5092591"/>
              <a:gd name="connsiteX902" fmla="*/ 3755871 w 4546203"/>
              <a:gd name="connsiteY902" fmla="*/ 3147800 h 5092591"/>
              <a:gd name="connsiteX903" fmla="*/ 3763034 w 4546203"/>
              <a:gd name="connsiteY903" fmla="*/ 3128300 h 5092591"/>
              <a:gd name="connsiteX904" fmla="*/ 3741146 w 4546203"/>
              <a:gd name="connsiteY904" fmla="*/ 3119943 h 5092591"/>
              <a:gd name="connsiteX905" fmla="*/ 828536 w 4546203"/>
              <a:gd name="connsiteY905" fmla="*/ 3115964 h 5092591"/>
              <a:gd name="connsiteX906" fmla="*/ 819781 w 4546203"/>
              <a:gd name="connsiteY906" fmla="*/ 3118352 h 5092591"/>
              <a:gd name="connsiteX907" fmla="*/ 855597 w 4546203"/>
              <a:gd name="connsiteY907" fmla="*/ 3207891 h 5092591"/>
              <a:gd name="connsiteX908" fmla="*/ 867137 w 4546203"/>
              <a:gd name="connsiteY908" fmla="*/ 3224207 h 5092591"/>
              <a:gd name="connsiteX909" fmla="*/ 873505 w 4546203"/>
              <a:gd name="connsiteY909" fmla="*/ 3219829 h 5092591"/>
              <a:gd name="connsiteX910" fmla="*/ 828536 w 4546203"/>
              <a:gd name="connsiteY910" fmla="*/ 3115964 h 5092591"/>
              <a:gd name="connsiteX911" fmla="*/ 3607335 w 4546203"/>
              <a:gd name="connsiteY911" fmla="*/ 3108154 h 5092591"/>
              <a:gd name="connsiteX912" fmla="*/ 3595894 w 4546203"/>
              <a:gd name="connsiteY912" fmla="*/ 3123923 h 5092591"/>
              <a:gd name="connsiteX913" fmla="*/ 3617383 w 4546203"/>
              <a:gd name="connsiteY913" fmla="*/ 3133076 h 5092591"/>
              <a:gd name="connsiteX914" fmla="*/ 3624148 w 4546203"/>
              <a:gd name="connsiteY914" fmla="*/ 3115964 h 5092591"/>
              <a:gd name="connsiteX915" fmla="*/ 3607335 w 4546203"/>
              <a:gd name="connsiteY915" fmla="*/ 3108154 h 5092591"/>
              <a:gd name="connsiteX916" fmla="*/ 903351 w 4546203"/>
              <a:gd name="connsiteY916" fmla="*/ 3093679 h 5092591"/>
              <a:gd name="connsiteX917" fmla="*/ 897382 w 4546203"/>
              <a:gd name="connsiteY917" fmla="*/ 3096464 h 5092591"/>
              <a:gd name="connsiteX918" fmla="*/ 986523 w 4546203"/>
              <a:gd name="connsiteY918" fmla="*/ 3279920 h 5092591"/>
              <a:gd name="connsiteX919" fmla="*/ 992492 w 4546203"/>
              <a:gd name="connsiteY919" fmla="*/ 3277135 h 5092591"/>
              <a:gd name="connsiteX920" fmla="*/ 903351 w 4546203"/>
              <a:gd name="connsiteY920" fmla="*/ 3093679 h 5092591"/>
              <a:gd name="connsiteX921" fmla="*/ 3796461 w 4546203"/>
              <a:gd name="connsiteY921" fmla="*/ 3085322 h 5092591"/>
              <a:gd name="connsiteX922" fmla="*/ 3790094 w 4546203"/>
              <a:gd name="connsiteY922" fmla="*/ 3106015 h 5092591"/>
              <a:gd name="connsiteX923" fmla="*/ 3812379 w 4546203"/>
              <a:gd name="connsiteY923" fmla="*/ 3113576 h 5092591"/>
              <a:gd name="connsiteX924" fmla="*/ 3819543 w 4546203"/>
              <a:gd name="connsiteY924" fmla="*/ 3093679 h 5092591"/>
              <a:gd name="connsiteX925" fmla="*/ 3796461 w 4546203"/>
              <a:gd name="connsiteY925" fmla="*/ 3085322 h 5092591"/>
              <a:gd name="connsiteX926" fmla="*/ 975778 w 4546203"/>
              <a:gd name="connsiteY926" fmla="*/ 3063036 h 5092591"/>
              <a:gd name="connsiteX927" fmla="*/ 969013 w 4546203"/>
              <a:gd name="connsiteY927" fmla="*/ 3066220 h 5092591"/>
              <a:gd name="connsiteX928" fmla="*/ 1037063 w 4546203"/>
              <a:gd name="connsiteY928" fmla="*/ 3215054 h 5092591"/>
              <a:gd name="connsiteX929" fmla="*/ 1013584 w 4546203"/>
              <a:gd name="connsiteY929" fmla="*/ 3227788 h 5092591"/>
              <a:gd name="connsiteX930" fmla="*/ 942748 w 4546203"/>
              <a:gd name="connsiteY930" fmla="*/ 3076169 h 5092591"/>
              <a:gd name="connsiteX931" fmla="*/ 936381 w 4546203"/>
              <a:gd name="connsiteY931" fmla="*/ 3079352 h 5092591"/>
              <a:gd name="connsiteX932" fmla="*/ 1023134 w 4546203"/>
              <a:gd name="connsiteY932" fmla="*/ 3261216 h 5092591"/>
              <a:gd name="connsiteX933" fmla="*/ 1060940 w 4546203"/>
              <a:gd name="connsiteY933" fmla="*/ 3238533 h 5092591"/>
              <a:gd name="connsiteX934" fmla="*/ 975778 w 4546203"/>
              <a:gd name="connsiteY934" fmla="*/ 3063036 h 5092591"/>
              <a:gd name="connsiteX935" fmla="*/ 734221 w 4546203"/>
              <a:gd name="connsiteY935" fmla="*/ 3062240 h 5092591"/>
              <a:gd name="connsiteX936" fmla="*/ 711538 w 4546203"/>
              <a:gd name="connsiteY936" fmla="*/ 3069801 h 5092591"/>
              <a:gd name="connsiteX937" fmla="*/ 719497 w 4546203"/>
              <a:gd name="connsiteY937" fmla="*/ 3089699 h 5092591"/>
              <a:gd name="connsiteX938" fmla="*/ 742180 w 4546203"/>
              <a:gd name="connsiteY938" fmla="*/ 3081342 h 5092591"/>
              <a:gd name="connsiteX939" fmla="*/ 734221 w 4546203"/>
              <a:gd name="connsiteY939" fmla="*/ 3062240 h 5092591"/>
              <a:gd name="connsiteX940" fmla="*/ 3673842 w 4546203"/>
              <a:gd name="connsiteY940" fmla="*/ 3042592 h 5092591"/>
              <a:gd name="connsiteX941" fmla="*/ 3663943 w 4546203"/>
              <a:gd name="connsiteY941" fmla="*/ 3059057 h 5092591"/>
              <a:gd name="connsiteX942" fmla="*/ 3685831 w 4546203"/>
              <a:gd name="connsiteY942" fmla="*/ 3067414 h 5092591"/>
              <a:gd name="connsiteX943" fmla="*/ 3691800 w 4546203"/>
              <a:gd name="connsiteY943" fmla="*/ 3049108 h 5092591"/>
              <a:gd name="connsiteX944" fmla="*/ 3673842 w 4546203"/>
              <a:gd name="connsiteY944" fmla="*/ 3042592 h 5092591"/>
              <a:gd name="connsiteX945" fmla="*/ 862760 w 4546203"/>
              <a:gd name="connsiteY945" fmla="*/ 3018466 h 5092591"/>
              <a:gd name="connsiteX946" fmla="*/ 840077 w 4546203"/>
              <a:gd name="connsiteY946" fmla="*/ 3027221 h 5092591"/>
              <a:gd name="connsiteX947" fmla="*/ 847638 w 4546203"/>
              <a:gd name="connsiteY947" fmla="*/ 3045129 h 5092591"/>
              <a:gd name="connsiteX948" fmla="*/ 869525 w 4546203"/>
              <a:gd name="connsiteY948" fmla="*/ 3036374 h 5092591"/>
              <a:gd name="connsiteX949" fmla="*/ 862760 w 4546203"/>
              <a:gd name="connsiteY949" fmla="*/ 3018466 h 5092591"/>
              <a:gd name="connsiteX950" fmla="*/ 755711 w 4546203"/>
              <a:gd name="connsiteY950" fmla="*/ 2994986 h 5092591"/>
              <a:gd name="connsiteX951" fmla="*/ 732630 w 4546203"/>
              <a:gd name="connsiteY951" fmla="*/ 3002548 h 5092591"/>
              <a:gd name="connsiteX952" fmla="*/ 739793 w 4546203"/>
              <a:gd name="connsiteY952" fmla="*/ 3022047 h 5092591"/>
              <a:gd name="connsiteX953" fmla="*/ 761680 w 4546203"/>
              <a:gd name="connsiteY953" fmla="*/ 3014884 h 5092591"/>
              <a:gd name="connsiteX954" fmla="*/ 755711 w 4546203"/>
              <a:gd name="connsiteY954" fmla="*/ 2994986 h 5092591"/>
              <a:gd name="connsiteX955" fmla="*/ 936182 w 4546203"/>
              <a:gd name="connsiteY955" fmla="*/ 2987376 h 5092591"/>
              <a:gd name="connsiteX956" fmla="*/ 916085 w 4546203"/>
              <a:gd name="connsiteY956" fmla="*/ 2994986 h 5092591"/>
              <a:gd name="connsiteX957" fmla="*/ 922453 w 4546203"/>
              <a:gd name="connsiteY957" fmla="*/ 3010905 h 5092591"/>
              <a:gd name="connsiteX958" fmla="*/ 943146 w 4546203"/>
              <a:gd name="connsiteY958" fmla="*/ 3003344 h 5092591"/>
              <a:gd name="connsiteX959" fmla="*/ 936182 w 4546203"/>
              <a:gd name="connsiteY959" fmla="*/ 2987376 h 5092591"/>
              <a:gd name="connsiteX960" fmla="*/ 695620 w 4546203"/>
              <a:gd name="connsiteY960" fmla="*/ 2958375 h 5092591"/>
              <a:gd name="connsiteX961" fmla="*/ 672937 w 4546203"/>
              <a:gd name="connsiteY961" fmla="*/ 2965538 h 5092591"/>
              <a:gd name="connsiteX962" fmla="*/ 679304 w 4546203"/>
              <a:gd name="connsiteY962" fmla="*/ 2985834 h 5092591"/>
              <a:gd name="connsiteX963" fmla="*/ 702783 w 4546203"/>
              <a:gd name="connsiteY963" fmla="*/ 2978272 h 5092591"/>
              <a:gd name="connsiteX964" fmla="*/ 695620 w 4546203"/>
              <a:gd name="connsiteY964" fmla="*/ 2958375 h 5092591"/>
              <a:gd name="connsiteX965" fmla="*/ 787149 w 4546203"/>
              <a:gd name="connsiteY965" fmla="*/ 2935294 h 5092591"/>
              <a:gd name="connsiteX966" fmla="*/ 766058 w 4546203"/>
              <a:gd name="connsiteY966" fmla="*/ 2941263 h 5092591"/>
              <a:gd name="connsiteX967" fmla="*/ 771231 w 4546203"/>
              <a:gd name="connsiteY967" fmla="*/ 2960365 h 5092591"/>
              <a:gd name="connsiteX968" fmla="*/ 787149 w 4546203"/>
              <a:gd name="connsiteY968" fmla="*/ 2935294 h 5092591"/>
              <a:gd name="connsiteX969" fmla="*/ 875096 w 4546203"/>
              <a:gd name="connsiteY969" fmla="*/ 2926141 h 5092591"/>
              <a:gd name="connsiteX970" fmla="*/ 852811 w 4546203"/>
              <a:gd name="connsiteY970" fmla="*/ 2932508 h 5092591"/>
              <a:gd name="connsiteX971" fmla="*/ 856791 w 4546203"/>
              <a:gd name="connsiteY971" fmla="*/ 2950814 h 5092591"/>
              <a:gd name="connsiteX972" fmla="*/ 880270 w 4546203"/>
              <a:gd name="connsiteY972" fmla="*/ 2944447 h 5092591"/>
              <a:gd name="connsiteX973" fmla="*/ 875096 w 4546203"/>
              <a:gd name="connsiteY973" fmla="*/ 2926141 h 5092591"/>
              <a:gd name="connsiteX974" fmla="*/ 3823920 w 4546203"/>
              <a:gd name="connsiteY974" fmla="*/ 2903060 h 5092591"/>
              <a:gd name="connsiteX975" fmla="*/ 3792084 w 4546203"/>
              <a:gd name="connsiteY975" fmla="*/ 3022047 h 5092591"/>
              <a:gd name="connsiteX976" fmla="*/ 3823920 w 4546203"/>
              <a:gd name="connsiteY976" fmla="*/ 2903060 h 5092591"/>
              <a:gd name="connsiteX977" fmla="*/ 3792880 w 4546203"/>
              <a:gd name="connsiteY977" fmla="*/ 2894305 h 5092591"/>
              <a:gd name="connsiteX978" fmla="*/ 3779748 w 4546203"/>
              <a:gd name="connsiteY978" fmla="*/ 2898682 h 5092591"/>
              <a:gd name="connsiteX979" fmla="*/ 3751493 w 4546203"/>
              <a:gd name="connsiteY979" fmla="*/ 3002150 h 5092591"/>
              <a:gd name="connsiteX980" fmla="*/ 3755075 w 4546203"/>
              <a:gd name="connsiteY980" fmla="*/ 3010507 h 5092591"/>
              <a:gd name="connsiteX981" fmla="*/ 3762238 w 4546203"/>
              <a:gd name="connsiteY981" fmla="*/ 3007721 h 5092591"/>
              <a:gd name="connsiteX982" fmla="*/ 3792880 w 4546203"/>
              <a:gd name="connsiteY982" fmla="*/ 2894305 h 5092591"/>
              <a:gd name="connsiteX983" fmla="*/ 3723238 w 4546203"/>
              <a:gd name="connsiteY983" fmla="*/ 2776909 h 5092591"/>
              <a:gd name="connsiteX984" fmla="*/ 3677872 w 4546203"/>
              <a:gd name="connsiteY984" fmla="*/ 2975089 h 5092591"/>
              <a:gd name="connsiteX985" fmla="*/ 3684239 w 4546203"/>
              <a:gd name="connsiteY985" fmla="*/ 2976681 h 5092591"/>
              <a:gd name="connsiteX986" fmla="*/ 3730004 w 4546203"/>
              <a:gd name="connsiteY986" fmla="*/ 2778899 h 5092591"/>
              <a:gd name="connsiteX987" fmla="*/ 3723238 w 4546203"/>
              <a:gd name="connsiteY987" fmla="*/ 2776909 h 5092591"/>
              <a:gd name="connsiteX988" fmla="*/ 3684239 w 4546203"/>
              <a:gd name="connsiteY988" fmla="*/ 2770144 h 5092591"/>
              <a:gd name="connsiteX989" fmla="*/ 3639270 w 4546203"/>
              <a:gd name="connsiteY989" fmla="*/ 2966334 h 5092591"/>
              <a:gd name="connsiteX990" fmla="*/ 3684239 w 4546203"/>
              <a:gd name="connsiteY990" fmla="*/ 2770144 h 5092591"/>
              <a:gd name="connsiteX991" fmla="*/ 3803227 w 4546203"/>
              <a:gd name="connsiteY991" fmla="*/ 2767358 h 5092591"/>
              <a:gd name="connsiteX992" fmla="*/ 3785319 w 4546203"/>
              <a:gd name="connsiteY992" fmla="*/ 2872019 h 5092591"/>
              <a:gd name="connsiteX993" fmla="*/ 3833869 w 4546203"/>
              <a:gd name="connsiteY993" fmla="*/ 2882366 h 5092591"/>
              <a:gd name="connsiteX994" fmla="*/ 3832675 w 4546203"/>
              <a:gd name="connsiteY994" fmla="*/ 2885152 h 5092591"/>
              <a:gd name="connsiteX995" fmla="*/ 3872868 w 4546203"/>
              <a:gd name="connsiteY995" fmla="*/ 2885152 h 5092591"/>
              <a:gd name="connsiteX996" fmla="*/ 3835461 w 4546203"/>
              <a:gd name="connsiteY996" fmla="*/ 3030802 h 5092591"/>
              <a:gd name="connsiteX997" fmla="*/ 3886001 w 4546203"/>
              <a:gd name="connsiteY997" fmla="*/ 3047516 h 5092591"/>
              <a:gd name="connsiteX998" fmla="*/ 3872868 w 4546203"/>
              <a:gd name="connsiteY998" fmla="*/ 3090495 h 5092591"/>
              <a:gd name="connsiteX999" fmla="*/ 3913062 w 4546203"/>
              <a:gd name="connsiteY999" fmla="*/ 3106015 h 5092591"/>
              <a:gd name="connsiteX1000" fmla="*/ 3859338 w 4546203"/>
              <a:gd name="connsiteY1000" fmla="*/ 3242513 h 5092591"/>
              <a:gd name="connsiteX1001" fmla="*/ 3819941 w 4546203"/>
              <a:gd name="connsiteY1001" fmla="*/ 3226197 h 5092591"/>
              <a:gd name="connsiteX1002" fmla="*/ 3798053 w 4546203"/>
              <a:gd name="connsiteY1002" fmla="*/ 3271961 h 5092591"/>
              <a:gd name="connsiteX1003" fmla="*/ 3526252 w 4546203"/>
              <a:gd name="connsiteY1003" fmla="*/ 3142627 h 5092591"/>
              <a:gd name="connsiteX1004" fmla="*/ 3509140 w 4546203"/>
              <a:gd name="connsiteY1004" fmla="*/ 3178044 h 5092591"/>
              <a:gd name="connsiteX1005" fmla="*/ 3582761 w 4546203"/>
              <a:gd name="connsiteY1005" fmla="*/ 3216646 h 5092591"/>
              <a:gd name="connsiteX1006" fmla="*/ 3501181 w 4546203"/>
              <a:gd name="connsiteY1006" fmla="*/ 3357123 h 5092591"/>
              <a:gd name="connsiteX1007" fmla="*/ 3507548 w 4546203"/>
              <a:gd name="connsiteY1007" fmla="*/ 3361102 h 5092591"/>
              <a:gd name="connsiteX1008" fmla="*/ 3588731 w 4546203"/>
              <a:gd name="connsiteY1008" fmla="*/ 3225799 h 5092591"/>
              <a:gd name="connsiteX1009" fmla="*/ 3668321 w 4546203"/>
              <a:gd name="connsiteY1009" fmla="*/ 3267186 h 5092591"/>
              <a:gd name="connsiteX1010" fmla="*/ 3592312 w 4546203"/>
              <a:gd name="connsiteY1010" fmla="*/ 3399306 h 5092591"/>
              <a:gd name="connsiteX1011" fmla="*/ 3596292 w 4546203"/>
              <a:gd name="connsiteY1011" fmla="*/ 3404081 h 5092591"/>
              <a:gd name="connsiteX1012" fmla="*/ 3609026 w 4546203"/>
              <a:gd name="connsiteY1012" fmla="*/ 3392938 h 5092591"/>
              <a:gd name="connsiteX1013" fmla="*/ 3677076 w 4546203"/>
              <a:gd name="connsiteY1013" fmla="*/ 3278328 h 5092591"/>
              <a:gd name="connsiteX1014" fmla="*/ 3754279 w 4546203"/>
              <a:gd name="connsiteY1014" fmla="*/ 3318919 h 5092591"/>
              <a:gd name="connsiteX1015" fmla="*/ 3687423 w 4546203"/>
              <a:gd name="connsiteY1015" fmla="*/ 3432734 h 5092591"/>
              <a:gd name="connsiteX1016" fmla="*/ 3693790 w 4546203"/>
              <a:gd name="connsiteY1016" fmla="*/ 3451437 h 5092591"/>
              <a:gd name="connsiteX1017" fmla="*/ 3764227 w 4546203"/>
              <a:gd name="connsiteY1017" fmla="*/ 3330858 h 5092591"/>
              <a:gd name="connsiteX1018" fmla="*/ 3839440 w 4546203"/>
              <a:gd name="connsiteY1018" fmla="*/ 3370653 h 5092591"/>
              <a:gd name="connsiteX1019" fmla="*/ 3767411 w 4546203"/>
              <a:gd name="connsiteY1019" fmla="*/ 3495212 h 5092591"/>
              <a:gd name="connsiteX1020" fmla="*/ 3780543 w 4546203"/>
              <a:gd name="connsiteY1020" fmla="*/ 3504763 h 5092591"/>
              <a:gd name="connsiteX1021" fmla="*/ 3851379 w 4546203"/>
              <a:gd name="connsiteY1021" fmla="*/ 3384183 h 5092591"/>
              <a:gd name="connsiteX1022" fmla="*/ 3924602 w 4546203"/>
              <a:gd name="connsiteY1022" fmla="*/ 3423183 h 5092591"/>
              <a:gd name="connsiteX1023" fmla="*/ 3849787 w 4546203"/>
              <a:gd name="connsiteY1023" fmla="*/ 3552517 h 5092591"/>
              <a:gd name="connsiteX1024" fmla="*/ 3864909 w 4546203"/>
              <a:gd name="connsiteY1024" fmla="*/ 3562466 h 5092591"/>
              <a:gd name="connsiteX1025" fmla="*/ 3937734 w 4546203"/>
              <a:gd name="connsiteY1025" fmla="*/ 3438305 h 5092591"/>
              <a:gd name="connsiteX1026" fmla="*/ 3992254 w 4546203"/>
              <a:gd name="connsiteY1026" fmla="*/ 3466560 h 5092591"/>
              <a:gd name="connsiteX1027" fmla="*/ 3803227 w 4546203"/>
              <a:gd name="connsiteY1027" fmla="*/ 2767358 h 5092591"/>
              <a:gd name="connsiteX1028" fmla="*/ 3645638 w 4546203"/>
              <a:gd name="connsiteY1028" fmla="*/ 2764970 h 5092591"/>
              <a:gd name="connsiteX1029" fmla="*/ 3602659 w 4546203"/>
              <a:gd name="connsiteY1029" fmla="*/ 2952406 h 5092591"/>
              <a:gd name="connsiteX1030" fmla="*/ 3645638 w 4546203"/>
              <a:gd name="connsiteY1030" fmla="*/ 2764970 h 5092591"/>
              <a:gd name="connsiteX1031" fmla="*/ 805057 w 4546203"/>
              <a:gd name="connsiteY1031" fmla="*/ 2683390 h 5092591"/>
              <a:gd name="connsiteX1032" fmla="*/ 798292 w 4546203"/>
              <a:gd name="connsiteY1032" fmla="*/ 2684186 h 5092591"/>
              <a:gd name="connsiteX1033" fmla="*/ 830924 w 4546203"/>
              <a:gd name="connsiteY1033" fmla="*/ 2885152 h 5092591"/>
              <a:gd name="connsiteX1034" fmla="*/ 837291 w 4546203"/>
              <a:gd name="connsiteY1034" fmla="*/ 2883958 h 5092591"/>
              <a:gd name="connsiteX1035" fmla="*/ 805057 w 4546203"/>
              <a:gd name="connsiteY1035" fmla="*/ 2683390 h 5092591"/>
              <a:gd name="connsiteX1036" fmla="*/ 844454 w 4546203"/>
              <a:gd name="connsiteY1036" fmla="*/ 2679808 h 5092591"/>
              <a:gd name="connsiteX1037" fmla="*/ 875892 w 4546203"/>
              <a:gd name="connsiteY1037" fmla="*/ 2875203 h 5092591"/>
              <a:gd name="connsiteX1038" fmla="*/ 844454 w 4546203"/>
              <a:gd name="connsiteY1038" fmla="*/ 2679808 h 5092591"/>
              <a:gd name="connsiteX1039" fmla="*/ 883055 w 4546203"/>
              <a:gd name="connsiteY1039" fmla="*/ 2676227 h 5092591"/>
              <a:gd name="connsiteX1040" fmla="*/ 913698 w 4546203"/>
              <a:gd name="connsiteY1040" fmla="*/ 2866448 h 5092591"/>
              <a:gd name="connsiteX1041" fmla="*/ 883055 w 4546203"/>
              <a:gd name="connsiteY1041" fmla="*/ 2676227 h 5092591"/>
              <a:gd name="connsiteX1042" fmla="*/ 3626138 w 4546203"/>
              <a:gd name="connsiteY1042" fmla="*/ 2225745 h 5092591"/>
              <a:gd name="connsiteX1043" fmla="*/ 3656780 w 4546203"/>
              <a:gd name="connsiteY1043" fmla="*/ 2415966 h 5092591"/>
              <a:gd name="connsiteX1044" fmla="*/ 3626138 w 4546203"/>
              <a:gd name="connsiteY1044" fmla="*/ 2225745 h 5092591"/>
              <a:gd name="connsiteX1045" fmla="*/ 3671107 w 4546203"/>
              <a:gd name="connsiteY1045" fmla="*/ 2215797 h 5092591"/>
              <a:gd name="connsiteX1046" fmla="*/ 3663943 w 4546203"/>
              <a:gd name="connsiteY1046" fmla="*/ 2216990 h 5092591"/>
              <a:gd name="connsiteX1047" fmla="*/ 3695382 w 4546203"/>
              <a:gd name="connsiteY1047" fmla="*/ 2412385 h 5092591"/>
              <a:gd name="connsiteX1048" fmla="*/ 3702545 w 4546203"/>
              <a:gd name="connsiteY1048" fmla="*/ 2411191 h 5092591"/>
              <a:gd name="connsiteX1049" fmla="*/ 3671107 w 4546203"/>
              <a:gd name="connsiteY1049" fmla="*/ 2215797 h 5092591"/>
              <a:gd name="connsiteX1050" fmla="*/ 3709310 w 4546203"/>
              <a:gd name="connsiteY1050" fmla="*/ 2207838 h 5092591"/>
              <a:gd name="connsiteX1051" fmla="*/ 3702545 w 4546203"/>
              <a:gd name="connsiteY1051" fmla="*/ 2208634 h 5092591"/>
              <a:gd name="connsiteX1052" fmla="*/ 3734779 w 4546203"/>
              <a:gd name="connsiteY1052" fmla="*/ 2409201 h 5092591"/>
              <a:gd name="connsiteX1053" fmla="*/ 3741544 w 4546203"/>
              <a:gd name="connsiteY1053" fmla="*/ 2408007 h 5092591"/>
              <a:gd name="connsiteX1054" fmla="*/ 3709310 w 4546203"/>
              <a:gd name="connsiteY1054" fmla="*/ 2207838 h 5092591"/>
              <a:gd name="connsiteX1055" fmla="*/ 3682647 w 4546203"/>
              <a:gd name="connsiteY1055" fmla="*/ 2141380 h 5092591"/>
              <a:gd name="connsiteX1056" fmla="*/ 3657576 w 4546203"/>
              <a:gd name="connsiteY1056" fmla="*/ 2148941 h 5092591"/>
              <a:gd name="connsiteX1057" fmla="*/ 3669117 w 4546203"/>
              <a:gd name="connsiteY1057" fmla="*/ 2164063 h 5092591"/>
              <a:gd name="connsiteX1058" fmla="*/ 3687821 w 4546203"/>
              <a:gd name="connsiteY1058" fmla="*/ 2159685 h 5092591"/>
              <a:gd name="connsiteX1059" fmla="*/ 3682647 w 4546203"/>
              <a:gd name="connsiteY1059" fmla="*/ 2141380 h 5092591"/>
              <a:gd name="connsiteX1060" fmla="*/ 930412 w 4546203"/>
              <a:gd name="connsiteY1060" fmla="*/ 2138594 h 5092591"/>
              <a:gd name="connsiteX1061" fmla="*/ 887433 w 4546203"/>
              <a:gd name="connsiteY1061" fmla="*/ 2326029 h 5092591"/>
              <a:gd name="connsiteX1062" fmla="*/ 894198 w 4546203"/>
              <a:gd name="connsiteY1062" fmla="*/ 2326825 h 5092591"/>
              <a:gd name="connsiteX1063" fmla="*/ 936779 w 4546203"/>
              <a:gd name="connsiteY1063" fmla="*/ 2140186 h 5092591"/>
              <a:gd name="connsiteX1064" fmla="*/ 930412 w 4546203"/>
              <a:gd name="connsiteY1064" fmla="*/ 2138594 h 5092591"/>
              <a:gd name="connsiteX1065" fmla="*/ 3768207 w 4546203"/>
              <a:gd name="connsiteY1065" fmla="*/ 2131033 h 5092591"/>
              <a:gd name="connsiteX1066" fmla="*/ 3744728 w 4546203"/>
              <a:gd name="connsiteY1066" fmla="*/ 2138594 h 5092591"/>
              <a:gd name="connsiteX1067" fmla="*/ 3751493 w 4546203"/>
              <a:gd name="connsiteY1067" fmla="*/ 2157696 h 5092591"/>
              <a:gd name="connsiteX1068" fmla="*/ 3773778 w 4546203"/>
              <a:gd name="connsiteY1068" fmla="*/ 2150532 h 5092591"/>
              <a:gd name="connsiteX1069" fmla="*/ 3768207 w 4546203"/>
              <a:gd name="connsiteY1069" fmla="*/ 2131033 h 5092591"/>
              <a:gd name="connsiteX1070" fmla="*/ 899769 w 4546203"/>
              <a:gd name="connsiteY1070" fmla="*/ 2128645 h 5092591"/>
              <a:gd name="connsiteX1071" fmla="*/ 855597 w 4546203"/>
              <a:gd name="connsiteY1071" fmla="*/ 2322050 h 5092591"/>
              <a:gd name="connsiteX1072" fmla="*/ 899769 w 4546203"/>
              <a:gd name="connsiteY1072" fmla="*/ 2128645 h 5092591"/>
              <a:gd name="connsiteX1073" fmla="*/ 855199 w 4546203"/>
              <a:gd name="connsiteY1073" fmla="*/ 2115911 h 5092591"/>
              <a:gd name="connsiteX1074" fmla="*/ 809832 w 4546203"/>
              <a:gd name="connsiteY1074" fmla="*/ 2313693 h 5092591"/>
              <a:gd name="connsiteX1075" fmla="*/ 816199 w 4546203"/>
              <a:gd name="connsiteY1075" fmla="*/ 2315285 h 5092591"/>
              <a:gd name="connsiteX1076" fmla="*/ 861566 w 4546203"/>
              <a:gd name="connsiteY1076" fmla="*/ 2117502 h 5092591"/>
              <a:gd name="connsiteX1077" fmla="*/ 855199 w 4546203"/>
              <a:gd name="connsiteY1077" fmla="*/ 2115911 h 5092591"/>
              <a:gd name="connsiteX1078" fmla="*/ 3860532 w 4546203"/>
              <a:gd name="connsiteY1078" fmla="*/ 2106758 h 5092591"/>
              <a:gd name="connsiteX1079" fmla="*/ 3837451 w 4546203"/>
              <a:gd name="connsiteY1079" fmla="*/ 2113125 h 5092591"/>
              <a:gd name="connsiteX1080" fmla="*/ 3843818 w 4546203"/>
              <a:gd name="connsiteY1080" fmla="*/ 2133420 h 5092591"/>
              <a:gd name="connsiteX1081" fmla="*/ 3867297 w 4546203"/>
              <a:gd name="connsiteY1081" fmla="*/ 2126655 h 5092591"/>
              <a:gd name="connsiteX1082" fmla="*/ 3860532 w 4546203"/>
              <a:gd name="connsiteY1082" fmla="*/ 2106758 h 5092591"/>
              <a:gd name="connsiteX1083" fmla="*/ 3617383 w 4546203"/>
              <a:gd name="connsiteY1083" fmla="*/ 2080891 h 5092591"/>
              <a:gd name="connsiteX1084" fmla="*/ 3591516 w 4546203"/>
              <a:gd name="connsiteY1084" fmla="*/ 2090840 h 5092591"/>
              <a:gd name="connsiteX1085" fmla="*/ 3607832 w 4546203"/>
              <a:gd name="connsiteY1085" fmla="*/ 2103574 h 5092591"/>
              <a:gd name="connsiteX1086" fmla="*/ 3624148 w 4546203"/>
              <a:gd name="connsiteY1086" fmla="*/ 2097605 h 5092591"/>
              <a:gd name="connsiteX1087" fmla="*/ 3617383 w 4546203"/>
              <a:gd name="connsiteY1087" fmla="*/ 2080891 h 5092591"/>
              <a:gd name="connsiteX1088" fmla="*/ 778394 w 4546203"/>
              <a:gd name="connsiteY1088" fmla="*/ 2080493 h 5092591"/>
              <a:gd name="connsiteX1089" fmla="*/ 747354 w 4546203"/>
              <a:gd name="connsiteY1089" fmla="*/ 2197491 h 5092591"/>
              <a:gd name="connsiteX1090" fmla="*/ 787945 w 4546203"/>
              <a:gd name="connsiteY1090" fmla="*/ 2091635 h 5092591"/>
              <a:gd name="connsiteX1091" fmla="*/ 778394 w 4546203"/>
              <a:gd name="connsiteY1091" fmla="*/ 2080493 h 5092591"/>
              <a:gd name="connsiteX1092" fmla="*/ 737405 w 4546203"/>
              <a:gd name="connsiteY1092" fmla="*/ 2071340 h 5092591"/>
              <a:gd name="connsiteX1093" fmla="*/ 707559 w 4546203"/>
              <a:gd name="connsiteY1093" fmla="*/ 2175205 h 5092591"/>
              <a:gd name="connsiteX1094" fmla="*/ 711140 w 4546203"/>
              <a:gd name="connsiteY1094" fmla="*/ 2187940 h 5092591"/>
              <a:gd name="connsiteX1095" fmla="*/ 716314 w 4546203"/>
              <a:gd name="connsiteY1095" fmla="*/ 2187144 h 5092591"/>
              <a:gd name="connsiteX1096" fmla="*/ 746956 w 4546203"/>
              <a:gd name="connsiteY1096" fmla="*/ 2074126 h 5092591"/>
              <a:gd name="connsiteX1097" fmla="*/ 737405 w 4546203"/>
              <a:gd name="connsiteY1097" fmla="*/ 2071340 h 5092591"/>
              <a:gd name="connsiteX1098" fmla="*/ 3800441 w 4546203"/>
              <a:gd name="connsiteY1098" fmla="*/ 2070146 h 5092591"/>
              <a:gd name="connsiteX1099" fmla="*/ 3776962 w 4546203"/>
              <a:gd name="connsiteY1099" fmla="*/ 2077309 h 5092591"/>
              <a:gd name="connsiteX1100" fmla="*/ 3784125 w 4546203"/>
              <a:gd name="connsiteY1100" fmla="*/ 2097207 h 5092591"/>
              <a:gd name="connsiteX1101" fmla="*/ 3806410 w 4546203"/>
              <a:gd name="connsiteY1101" fmla="*/ 2089646 h 5092591"/>
              <a:gd name="connsiteX1102" fmla="*/ 3800441 w 4546203"/>
              <a:gd name="connsiteY1102" fmla="*/ 2070146 h 5092591"/>
              <a:gd name="connsiteX1103" fmla="*/ 3692994 w 4546203"/>
              <a:gd name="connsiteY1103" fmla="*/ 2047065 h 5092591"/>
              <a:gd name="connsiteX1104" fmla="*/ 3671107 w 4546203"/>
              <a:gd name="connsiteY1104" fmla="*/ 2055422 h 5092591"/>
              <a:gd name="connsiteX1105" fmla="*/ 3677474 w 4546203"/>
              <a:gd name="connsiteY1105" fmla="*/ 2073728 h 5092591"/>
              <a:gd name="connsiteX1106" fmla="*/ 3700555 w 4546203"/>
              <a:gd name="connsiteY1106" fmla="*/ 2065769 h 5092591"/>
              <a:gd name="connsiteX1107" fmla="*/ 3692994 w 4546203"/>
              <a:gd name="connsiteY1107" fmla="*/ 2047065 h 5092591"/>
              <a:gd name="connsiteX1108" fmla="*/ 854005 w 4546203"/>
              <a:gd name="connsiteY1108" fmla="*/ 2025178 h 5092591"/>
              <a:gd name="connsiteX1109" fmla="*/ 847638 w 4546203"/>
              <a:gd name="connsiteY1109" fmla="*/ 2043881 h 5092591"/>
              <a:gd name="connsiteX1110" fmla="*/ 870321 w 4546203"/>
              <a:gd name="connsiteY1110" fmla="*/ 2051442 h 5092591"/>
              <a:gd name="connsiteX1111" fmla="*/ 876688 w 4546203"/>
              <a:gd name="connsiteY1111" fmla="*/ 2033137 h 5092591"/>
              <a:gd name="connsiteX1112" fmla="*/ 854005 w 4546203"/>
              <a:gd name="connsiteY1112" fmla="*/ 2025178 h 5092591"/>
              <a:gd name="connsiteX1113" fmla="*/ 3819941 w 4546203"/>
              <a:gd name="connsiteY1113" fmla="*/ 2002494 h 5092591"/>
              <a:gd name="connsiteX1114" fmla="*/ 3797655 w 4546203"/>
              <a:gd name="connsiteY1114" fmla="*/ 2010851 h 5092591"/>
              <a:gd name="connsiteX1115" fmla="*/ 3806410 w 4546203"/>
              <a:gd name="connsiteY1115" fmla="*/ 2030749 h 5092591"/>
              <a:gd name="connsiteX1116" fmla="*/ 3828298 w 4546203"/>
              <a:gd name="connsiteY1116" fmla="*/ 2021994 h 5092591"/>
              <a:gd name="connsiteX1117" fmla="*/ 3819941 w 4546203"/>
              <a:gd name="connsiteY1117" fmla="*/ 2002494 h 5092591"/>
              <a:gd name="connsiteX1118" fmla="*/ 727058 w 4546203"/>
              <a:gd name="connsiteY1118" fmla="*/ 1979015 h 5092591"/>
              <a:gd name="connsiteX1119" fmla="*/ 720691 w 4546203"/>
              <a:gd name="connsiteY1119" fmla="*/ 1999311 h 5092591"/>
              <a:gd name="connsiteX1120" fmla="*/ 742976 w 4546203"/>
              <a:gd name="connsiteY1120" fmla="*/ 2006474 h 5092591"/>
              <a:gd name="connsiteX1121" fmla="*/ 750537 w 4546203"/>
              <a:gd name="connsiteY1121" fmla="*/ 1986576 h 5092591"/>
              <a:gd name="connsiteX1122" fmla="*/ 727058 w 4546203"/>
              <a:gd name="connsiteY1122" fmla="*/ 1979015 h 5092591"/>
              <a:gd name="connsiteX1123" fmla="*/ 922851 w 4546203"/>
              <a:gd name="connsiteY1123" fmla="*/ 1959118 h 5092591"/>
              <a:gd name="connsiteX1124" fmla="*/ 916085 w 4546203"/>
              <a:gd name="connsiteY1124" fmla="*/ 1975036 h 5092591"/>
              <a:gd name="connsiteX1125" fmla="*/ 943146 w 4546203"/>
              <a:gd name="connsiteY1125" fmla="*/ 1968270 h 5092591"/>
              <a:gd name="connsiteX1126" fmla="*/ 922851 w 4546203"/>
              <a:gd name="connsiteY1126" fmla="*/ 1959118 h 5092591"/>
              <a:gd name="connsiteX1127" fmla="*/ 784363 w 4546203"/>
              <a:gd name="connsiteY1127" fmla="*/ 1944393 h 5092591"/>
              <a:gd name="connsiteX1128" fmla="*/ 776802 w 4546203"/>
              <a:gd name="connsiteY1128" fmla="*/ 1963893 h 5092591"/>
              <a:gd name="connsiteX1129" fmla="*/ 799087 w 4546203"/>
              <a:gd name="connsiteY1129" fmla="*/ 1972648 h 5092591"/>
              <a:gd name="connsiteX1130" fmla="*/ 806649 w 4546203"/>
              <a:gd name="connsiteY1130" fmla="*/ 1953546 h 5092591"/>
              <a:gd name="connsiteX1131" fmla="*/ 784363 w 4546203"/>
              <a:gd name="connsiteY1131" fmla="*/ 1944393 h 5092591"/>
              <a:gd name="connsiteX1132" fmla="*/ 850423 w 4546203"/>
              <a:gd name="connsiteY1132" fmla="*/ 1912159 h 5092591"/>
              <a:gd name="connsiteX1133" fmla="*/ 842066 w 4546203"/>
              <a:gd name="connsiteY1133" fmla="*/ 1930863 h 5092591"/>
              <a:gd name="connsiteX1134" fmla="*/ 865148 w 4546203"/>
              <a:gd name="connsiteY1134" fmla="*/ 1939618 h 5092591"/>
              <a:gd name="connsiteX1135" fmla="*/ 872311 w 4546203"/>
              <a:gd name="connsiteY1135" fmla="*/ 1921710 h 5092591"/>
              <a:gd name="connsiteX1136" fmla="*/ 850423 w 4546203"/>
              <a:gd name="connsiteY1136" fmla="*/ 1912159 h 5092591"/>
              <a:gd name="connsiteX1137" fmla="*/ 3665933 w 4546203"/>
              <a:gd name="connsiteY1137" fmla="*/ 1871568 h 5092591"/>
              <a:gd name="connsiteX1138" fmla="*/ 3711698 w 4546203"/>
              <a:gd name="connsiteY1138" fmla="*/ 1976229 h 5092591"/>
              <a:gd name="connsiteX1139" fmla="*/ 3718463 w 4546203"/>
              <a:gd name="connsiteY1139" fmla="*/ 1975434 h 5092591"/>
              <a:gd name="connsiteX1140" fmla="*/ 3717269 w 4546203"/>
              <a:gd name="connsiteY1140" fmla="*/ 1959913 h 5092591"/>
              <a:gd name="connsiteX1141" fmla="*/ 3665933 w 4546203"/>
              <a:gd name="connsiteY1141" fmla="*/ 1871568 h 5092591"/>
              <a:gd name="connsiteX1142" fmla="*/ 3709708 w 4546203"/>
              <a:gd name="connsiteY1142" fmla="*/ 1850875 h 5092591"/>
              <a:gd name="connsiteX1143" fmla="*/ 3708514 w 4546203"/>
              <a:gd name="connsiteY1143" fmla="*/ 1859630 h 5092591"/>
              <a:gd name="connsiteX1144" fmla="*/ 3754676 w 4546203"/>
              <a:gd name="connsiteY1144" fmla="*/ 1963495 h 5092591"/>
              <a:gd name="connsiteX1145" fmla="*/ 3761840 w 4546203"/>
              <a:gd name="connsiteY1145" fmla="*/ 1954740 h 5092591"/>
              <a:gd name="connsiteX1146" fmla="*/ 3718065 w 4546203"/>
              <a:gd name="connsiteY1146" fmla="*/ 1852864 h 5092591"/>
              <a:gd name="connsiteX1147" fmla="*/ 3709708 w 4546203"/>
              <a:gd name="connsiteY1147" fmla="*/ 1850875 h 5092591"/>
              <a:gd name="connsiteX1148" fmla="*/ 3516701 w 4546203"/>
              <a:gd name="connsiteY1148" fmla="*/ 1831375 h 5092591"/>
              <a:gd name="connsiteX1149" fmla="*/ 3478896 w 4546203"/>
              <a:gd name="connsiteY1149" fmla="*/ 1853660 h 5092591"/>
              <a:gd name="connsiteX1150" fmla="*/ 3564058 w 4546203"/>
              <a:gd name="connsiteY1150" fmla="*/ 2028759 h 5092591"/>
              <a:gd name="connsiteX1151" fmla="*/ 3570823 w 4546203"/>
              <a:gd name="connsiteY1151" fmla="*/ 2025576 h 5092591"/>
              <a:gd name="connsiteX1152" fmla="*/ 3502375 w 4546203"/>
              <a:gd name="connsiteY1152" fmla="*/ 1877139 h 5092591"/>
              <a:gd name="connsiteX1153" fmla="*/ 3525854 w 4546203"/>
              <a:gd name="connsiteY1153" fmla="*/ 1864803 h 5092591"/>
              <a:gd name="connsiteX1154" fmla="*/ 3597088 w 4546203"/>
              <a:gd name="connsiteY1154" fmla="*/ 2016025 h 5092591"/>
              <a:gd name="connsiteX1155" fmla="*/ 3603455 w 4546203"/>
              <a:gd name="connsiteY1155" fmla="*/ 2012841 h 5092591"/>
              <a:gd name="connsiteX1156" fmla="*/ 3516701 w 4546203"/>
              <a:gd name="connsiteY1156" fmla="*/ 1831375 h 5092591"/>
              <a:gd name="connsiteX1157" fmla="*/ 3553711 w 4546203"/>
              <a:gd name="connsiteY1157" fmla="*/ 1812671 h 5092591"/>
              <a:gd name="connsiteX1158" fmla="*/ 3547344 w 4546203"/>
              <a:gd name="connsiteY1158" fmla="*/ 1815457 h 5092591"/>
              <a:gd name="connsiteX1159" fmla="*/ 3636485 w 4546203"/>
              <a:gd name="connsiteY1159" fmla="*/ 1999311 h 5092591"/>
              <a:gd name="connsiteX1160" fmla="*/ 3642454 w 4546203"/>
              <a:gd name="connsiteY1160" fmla="*/ 1996525 h 5092591"/>
              <a:gd name="connsiteX1161" fmla="*/ 3553711 w 4546203"/>
              <a:gd name="connsiteY1161" fmla="*/ 1812671 h 5092591"/>
              <a:gd name="connsiteX1162" fmla="*/ 3500783 w 4546203"/>
              <a:gd name="connsiteY1162" fmla="*/ 1671000 h 5092591"/>
              <a:gd name="connsiteX1163" fmla="*/ 3466559 w 4546203"/>
              <a:gd name="connsiteY1163" fmla="*/ 1695275 h 5092591"/>
              <a:gd name="connsiteX1164" fmla="*/ 3486457 w 4546203"/>
              <a:gd name="connsiteY1164" fmla="*/ 1722734 h 5092591"/>
              <a:gd name="connsiteX1165" fmla="*/ 3520681 w 4546203"/>
              <a:gd name="connsiteY1165" fmla="*/ 1699255 h 5092591"/>
              <a:gd name="connsiteX1166" fmla="*/ 3500783 w 4546203"/>
              <a:gd name="connsiteY1166" fmla="*/ 1671000 h 5092591"/>
              <a:gd name="connsiteX1167" fmla="*/ 3596690 w 4546203"/>
              <a:gd name="connsiteY1167" fmla="*/ 1625236 h 5092591"/>
              <a:gd name="connsiteX1168" fmla="*/ 3562864 w 4546203"/>
              <a:gd name="connsiteY1168" fmla="*/ 1649511 h 5092591"/>
              <a:gd name="connsiteX1169" fmla="*/ 3583159 w 4546203"/>
              <a:gd name="connsiteY1169" fmla="*/ 1678959 h 5092591"/>
              <a:gd name="connsiteX1170" fmla="*/ 3617781 w 4546203"/>
              <a:gd name="connsiteY1170" fmla="*/ 1655878 h 5092591"/>
              <a:gd name="connsiteX1171" fmla="*/ 3596690 w 4546203"/>
              <a:gd name="connsiteY1171" fmla="*/ 1625236 h 5092591"/>
              <a:gd name="connsiteX1172" fmla="*/ 3271165 w 4546203"/>
              <a:gd name="connsiteY1172" fmla="*/ 1567135 h 5092591"/>
              <a:gd name="connsiteX1173" fmla="*/ 3264400 w 4546203"/>
              <a:gd name="connsiteY1173" fmla="*/ 1573502 h 5092591"/>
              <a:gd name="connsiteX1174" fmla="*/ 3302603 w 4546203"/>
              <a:gd name="connsiteY1174" fmla="*/ 1612899 h 5092591"/>
              <a:gd name="connsiteX1175" fmla="*/ 3308970 w 4546203"/>
              <a:gd name="connsiteY1175" fmla="*/ 1606930 h 5092591"/>
              <a:gd name="connsiteX1176" fmla="*/ 3271165 w 4546203"/>
              <a:gd name="connsiteY1176" fmla="*/ 1567135 h 5092591"/>
              <a:gd name="connsiteX1177" fmla="*/ 3471335 w 4546203"/>
              <a:gd name="connsiteY1177" fmla="*/ 1554002 h 5092591"/>
              <a:gd name="connsiteX1178" fmla="*/ 3439101 w 4546203"/>
              <a:gd name="connsiteY1178" fmla="*/ 1581063 h 5092591"/>
              <a:gd name="connsiteX1179" fmla="*/ 3460988 w 4546203"/>
              <a:gd name="connsiteY1179" fmla="*/ 1608124 h 5092591"/>
              <a:gd name="connsiteX1180" fmla="*/ 3493620 w 4546203"/>
              <a:gd name="connsiteY1180" fmla="*/ 1581461 h 5092591"/>
              <a:gd name="connsiteX1181" fmla="*/ 3471335 w 4546203"/>
              <a:gd name="connsiteY1181" fmla="*/ 1554002 h 5092591"/>
              <a:gd name="connsiteX1182" fmla="*/ 674926 w 4546203"/>
              <a:gd name="connsiteY1182" fmla="*/ 1529329 h 5092591"/>
              <a:gd name="connsiteX1183" fmla="*/ 601703 w 4546203"/>
              <a:gd name="connsiteY1183" fmla="*/ 1653093 h 5092591"/>
              <a:gd name="connsiteX1184" fmla="*/ 546388 w 4546203"/>
              <a:gd name="connsiteY1184" fmla="*/ 1624042 h 5092591"/>
              <a:gd name="connsiteX1185" fmla="*/ 537235 w 4546203"/>
              <a:gd name="connsiteY1185" fmla="*/ 1645133 h 5092591"/>
              <a:gd name="connsiteX1186" fmla="*/ 499430 w 4546203"/>
              <a:gd name="connsiteY1186" fmla="*/ 1969066 h 5092591"/>
              <a:gd name="connsiteX1187" fmla="*/ 711936 w 4546203"/>
              <a:gd name="connsiteY1187" fmla="*/ 2311703 h 5092591"/>
              <a:gd name="connsiteX1188" fmla="*/ 735813 w 4546203"/>
              <a:gd name="connsiteY1188" fmla="*/ 2326029 h 5092591"/>
              <a:gd name="connsiteX1189" fmla="*/ 756507 w 4546203"/>
              <a:gd name="connsiteY1189" fmla="*/ 2208634 h 5092591"/>
              <a:gd name="connsiteX1190" fmla="*/ 710344 w 4546203"/>
              <a:gd name="connsiteY1190" fmla="*/ 2205848 h 5092591"/>
              <a:gd name="connsiteX1191" fmla="*/ 667365 w 4546203"/>
              <a:gd name="connsiteY1191" fmla="*/ 2205848 h 5092591"/>
              <a:gd name="connsiteX1192" fmla="*/ 704773 w 4546203"/>
              <a:gd name="connsiteY1192" fmla="*/ 2060595 h 5092591"/>
              <a:gd name="connsiteX1193" fmla="*/ 654233 w 4546203"/>
              <a:gd name="connsiteY1193" fmla="*/ 2043483 h 5092591"/>
              <a:gd name="connsiteX1194" fmla="*/ 667365 w 4546203"/>
              <a:gd name="connsiteY1194" fmla="*/ 2000107 h 5092591"/>
              <a:gd name="connsiteX1195" fmla="*/ 627172 w 4546203"/>
              <a:gd name="connsiteY1195" fmla="*/ 1985382 h 5092591"/>
              <a:gd name="connsiteX1196" fmla="*/ 680498 w 4546203"/>
              <a:gd name="connsiteY1196" fmla="*/ 1848487 h 5092591"/>
              <a:gd name="connsiteX1197" fmla="*/ 719497 w 4546203"/>
              <a:gd name="connsiteY1197" fmla="*/ 1864803 h 5092591"/>
              <a:gd name="connsiteX1198" fmla="*/ 741782 w 4546203"/>
              <a:gd name="connsiteY1198" fmla="*/ 1819436 h 5092591"/>
              <a:gd name="connsiteX1199" fmla="*/ 1012788 w 4546203"/>
              <a:gd name="connsiteY1199" fmla="*/ 1948373 h 5092591"/>
              <a:gd name="connsiteX1200" fmla="*/ 1029900 w 4546203"/>
              <a:gd name="connsiteY1200" fmla="*/ 1912557 h 5092591"/>
              <a:gd name="connsiteX1201" fmla="*/ 956278 w 4546203"/>
              <a:gd name="connsiteY1201" fmla="*/ 1874354 h 5092591"/>
              <a:gd name="connsiteX1202" fmla="*/ 1037859 w 4546203"/>
              <a:gd name="connsiteY1202" fmla="*/ 1733479 h 5092591"/>
              <a:gd name="connsiteX1203" fmla="*/ 1031094 w 4546203"/>
              <a:gd name="connsiteY1203" fmla="*/ 1729499 h 5092591"/>
              <a:gd name="connsiteX1204" fmla="*/ 950309 w 4546203"/>
              <a:gd name="connsiteY1204" fmla="*/ 1865201 h 5092591"/>
              <a:gd name="connsiteX1205" fmla="*/ 870321 w 4546203"/>
              <a:gd name="connsiteY1205" fmla="*/ 1823814 h 5092591"/>
              <a:gd name="connsiteX1206" fmla="*/ 946728 w 4546203"/>
              <a:gd name="connsiteY1206" fmla="*/ 1691296 h 5092591"/>
              <a:gd name="connsiteX1207" fmla="*/ 942350 w 4546203"/>
              <a:gd name="connsiteY1207" fmla="*/ 1686520 h 5092591"/>
              <a:gd name="connsiteX1208" fmla="*/ 930412 w 4546203"/>
              <a:gd name="connsiteY1208" fmla="*/ 1696867 h 5092591"/>
              <a:gd name="connsiteX1209" fmla="*/ 861566 w 4546203"/>
              <a:gd name="connsiteY1209" fmla="*/ 1812671 h 5092591"/>
              <a:gd name="connsiteX1210" fmla="*/ 785955 w 4546203"/>
              <a:gd name="connsiteY1210" fmla="*/ 1773274 h 5092591"/>
              <a:gd name="connsiteX1211" fmla="*/ 795904 w 4546203"/>
              <a:gd name="connsiteY1211" fmla="*/ 1754172 h 5092591"/>
              <a:gd name="connsiteX1212" fmla="*/ 852413 w 4546203"/>
              <a:gd name="connsiteY1212" fmla="*/ 1655878 h 5092591"/>
              <a:gd name="connsiteX1213" fmla="*/ 852413 w 4546203"/>
              <a:gd name="connsiteY1213" fmla="*/ 1641552 h 5092591"/>
              <a:gd name="connsiteX1214" fmla="*/ 840872 w 4546203"/>
              <a:gd name="connsiteY1214" fmla="*/ 1648715 h 5092591"/>
              <a:gd name="connsiteX1215" fmla="*/ 833311 w 4546203"/>
              <a:gd name="connsiteY1215" fmla="*/ 1660256 h 5092591"/>
              <a:gd name="connsiteX1216" fmla="*/ 774812 w 4546203"/>
              <a:gd name="connsiteY1216" fmla="*/ 1760142 h 5092591"/>
              <a:gd name="connsiteX1217" fmla="*/ 699202 w 4546203"/>
              <a:gd name="connsiteY1217" fmla="*/ 1720346 h 5092591"/>
              <a:gd name="connsiteX1218" fmla="*/ 766058 w 4546203"/>
              <a:gd name="connsiteY1218" fmla="*/ 1606930 h 5092591"/>
              <a:gd name="connsiteX1219" fmla="*/ 756905 w 4546203"/>
              <a:gd name="connsiteY1219" fmla="*/ 1589420 h 5092591"/>
              <a:gd name="connsiteX1220" fmla="*/ 687661 w 4546203"/>
              <a:gd name="connsiteY1220" fmla="*/ 1707214 h 5092591"/>
              <a:gd name="connsiteX1221" fmla="*/ 614836 w 4546203"/>
              <a:gd name="connsiteY1221" fmla="*/ 1668215 h 5092591"/>
              <a:gd name="connsiteX1222" fmla="*/ 689651 w 4546203"/>
              <a:gd name="connsiteY1222" fmla="*/ 1539278 h 5092591"/>
              <a:gd name="connsiteX1223" fmla="*/ 674926 w 4546203"/>
              <a:gd name="connsiteY1223" fmla="*/ 1529329 h 5092591"/>
              <a:gd name="connsiteX1224" fmla="*/ 3598679 w 4546203"/>
              <a:gd name="connsiteY1224" fmla="*/ 1527340 h 5092591"/>
              <a:gd name="connsiteX1225" fmla="*/ 3566047 w 4546203"/>
              <a:gd name="connsiteY1225" fmla="*/ 1552809 h 5092591"/>
              <a:gd name="connsiteX1226" fmla="*/ 3588731 w 4546203"/>
              <a:gd name="connsiteY1226" fmla="*/ 1583053 h 5092591"/>
              <a:gd name="connsiteX1227" fmla="*/ 3622159 w 4546203"/>
              <a:gd name="connsiteY1227" fmla="*/ 1557584 h 5092591"/>
              <a:gd name="connsiteX1228" fmla="*/ 3598679 w 4546203"/>
              <a:gd name="connsiteY1228" fmla="*/ 1527340 h 5092591"/>
              <a:gd name="connsiteX1229" fmla="*/ 1238426 w 4546203"/>
              <a:gd name="connsiteY1229" fmla="*/ 1470433 h 5092591"/>
              <a:gd name="connsiteX1230" fmla="*/ 1213355 w 4546203"/>
              <a:gd name="connsiteY1230" fmla="*/ 1498289 h 5092591"/>
              <a:gd name="connsiteX1231" fmla="*/ 1236437 w 4546203"/>
              <a:gd name="connsiteY1231" fmla="*/ 1517391 h 5092591"/>
              <a:gd name="connsiteX1232" fmla="*/ 1260712 w 4546203"/>
              <a:gd name="connsiteY1232" fmla="*/ 1489932 h 5092591"/>
              <a:gd name="connsiteX1233" fmla="*/ 1238426 w 4546203"/>
              <a:gd name="connsiteY1233" fmla="*/ 1470433 h 5092591"/>
              <a:gd name="connsiteX1234" fmla="*/ 3599873 w 4546203"/>
              <a:gd name="connsiteY1234" fmla="*/ 1447749 h 5092591"/>
              <a:gd name="connsiteX1235" fmla="*/ 3567639 w 4546203"/>
              <a:gd name="connsiteY1235" fmla="*/ 1474412 h 5092591"/>
              <a:gd name="connsiteX1236" fmla="*/ 3591914 w 4546203"/>
              <a:gd name="connsiteY1236" fmla="*/ 1504258 h 5092591"/>
              <a:gd name="connsiteX1237" fmla="*/ 3624546 w 4546203"/>
              <a:gd name="connsiteY1237" fmla="*/ 1478392 h 5092591"/>
              <a:gd name="connsiteX1238" fmla="*/ 3599873 w 4546203"/>
              <a:gd name="connsiteY1238" fmla="*/ 1447749 h 5092591"/>
              <a:gd name="connsiteX1239" fmla="*/ 1199029 w 4546203"/>
              <a:gd name="connsiteY1239" fmla="*/ 1428648 h 5092591"/>
              <a:gd name="connsiteX1240" fmla="*/ 1171173 w 4546203"/>
              <a:gd name="connsiteY1240" fmla="*/ 1451331 h 5092591"/>
              <a:gd name="connsiteX1241" fmla="*/ 1195050 w 4546203"/>
              <a:gd name="connsiteY1241" fmla="*/ 1478392 h 5092591"/>
              <a:gd name="connsiteX1242" fmla="*/ 1224100 w 4546203"/>
              <a:gd name="connsiteY1242" fmla="*/ 1451729 h 5092591"/>
              <a:gd name="connsiteX1243" fmla="*/ 1199029 w 4546203"/>
              <a:gd name="connsiteY1243" fmla="*/ 1428648 h 5092591"/>
              <a:gd name="connsiteX1244" fmla="*/ 2320068 w 4546203"/>
              <a:gd name="connsiteY1244" fmla="*/ 1391331 h 5092591"/>
              <a:gd name="connsiteX1245" fmla="*/ 1854058 w 4546203"/>
              <a:gd name="connsiteY1245" fmla="*/ 1462871 h 5092591"/>
              <a:gd name="connsiteX1246" fmla="*/ 1206192 w 4546203"/>
              <a:gd name="connsiteY1246" fmla="*/ 2059799 h 5092591"/>
              <a:gd name="connsiteX1247" fmla="*/ 1138541 w 4546203"/>
              <a:gd name="connsiteY1247" fmla="*/ 2818296 h 5092591"/>
              <a:gd name="connsiteX1248" fmla="*/ 1487544 w 4546203"/>
              <a:gd name="connsiteY1248" fmla="*/ 3421591 h 5092591"/>
              <a:gd name="connsiteX1249" fmla="*/ 2232510 w 4546203"/>
              <a:gd name="connsiteY1249" fmla="*/ 3699760 h 5092591"/>
              <a:gd name="connsiteX1250" fmla="*/ 2608177 w 4546203"/>
              <a:gd name="connsiteY1250" fmla="*/ 3651607 h 5092591"/>
              <a:gd name="connsiteX1251" fmla="*/ 3310164 w 4546203"/>
              <a:gd name="connsiteY1251" fmla="*/ 3078159 h 5092591"/>
              <a:gd name="connsiteX1252" fmla="*/ 3402091 w 4546203"/>
              <a:gd name="connsiteY1252" fmla="*/ 2279469 h 5092591"/>
              <a:gd name="connsiteX1253" fmla="*/ 3032394 w 4546203"/>
              <a:gd name="connsiteY1253" fmla="*/ 1662245 h 5092591"/>
              <a:gd name="connsiteX1254" fmla="*/ 2320068 w 4546203"/>
              <a:gd name="connsiteY1254" fmla="*/ 1391331 h 5092591"/>
              <a:gd name="connsiteX1255" fmla="*/ 3350357 w 4546203"/>
              <a:gd name="connsiteY1255" fmla="*/ 1378904 h 5092591"/>
              <a:gd name="connsiteX1256" fmla="*/ 3316531 w 4546203"/>
              <a:gd name="connsiteY1256" fmla="*/ 1417107 h 5092591"/>
              <a:gd name="connsiteX1257" fmla="*/ 3345184 w 4546203"/>
              <a:gd name="connsiteY1257" fmla="*/ 1443770 h 5092591"/>
              <a:gd name="connsiteX1258" fmla="*/ 3379806 w 4546203"/>
              <a:gd name="connsiteY1258" fmla="*/ 1411138 h 5092591"/>
              <a:gd name="connsiteX1259" fmla="*/ 3350357 w 4546203"/>
              <a:gd name="connsiteY1259" fmla="*/ 1378904 h 5092591"/>
              <a:gd name="connsiteX1260" fmla="*/ 1431831 w 4546203"/>
              <a:gd name="connsiteY1260" fmla="*/ 1376914 h 5092591"/>
              <a:gd name="connsiteX1261" fmla="*/ 1402383 w 4546203"/>
              <a:gd name="connsiteY1261" fmla="*/ 1399199 h 5092591"/>
              <a:gd name="connsiteX1262" fmla="*/ 1398403 w 4546203"/>
              <a:gd name="connsiteY1262" fmla="*/ 1408352 h 5092591"/>
              <a:gd name="connsiteX1263" fmla="*/ 1409546 w 4546203"/>
              <a:gd name="connsiteY1263" fmla="*/ 1407556 h 5092591"/>
              <a:gd name="connsiteX1264" fmla="*/ 1433025 w 4546203"/>
              <a:gd name="connsiteY1264" fmla="*/ 1390046 h 5092591"/>
              <a:gd name="connsiteX1265" fmla="*/ 1437402 w 4546203"/>
              <a:gd name="connsiteY1265" fmla="*/ 1379699 h 5092591"/>
              <a:gd name="connsiteX1266" fmla="*/ 1431831 w 4546203"/>
              <a:gd name="connsiteY1266" fmla="*/ 1376914 h 5092591"/>
              <a:gd name="connsiteX1267" fmla="*/ 3303399 w 4546203"/>
              <a:gd name="connsiteY1267" fmla="*/ 1340302 h 5092591"/>
              <a:gd name="connsiteX1268" fmla="*/ 3271961 w 4546203"/>
              <a:gd name="connsiteY1268" fmla="*/ 1377312 h 5092591"/>
              <a:gd name="connsiteX1269" fmla="*/ 3303001 w 4546203"/>
              <a:gd name="connsiteY1269" fmla="*/ 1404373 h 5092591"/>
              <a:gd name="connsiteX1270" fmla="*/ 3335633 w 4546203"/>
              <a:gd name="connsiteY1270" fmla="*/ 1368557 h 5092591"/>
              <a:gd name="connsiteX1271" fmla="*/ 3303399 w 4546203"/>
              <a:gd name="connsiteY1271" fmla="*/ 1340302 h 5092591"/>
              <a:gd name="connsiteX1272" fmla="*/ 1285385 w 4546203"/>
              <a:gd name="connsiteY1272" fmla="*/ 1337517 h 5092591"/>
              <a:gd name="connsiteX1273" fmla="*/ 1255538 w 4546203"/>
              <a:gd name="connsiteY1273" fmla="*/ 1362986 h 5092591"/>
              <a:gd name="connsiteX1274" fmla="*/ 1277426 w 4546203"/>
              <a:gd name="connsiteY1274" fmla="*/ 1388454 h 5092591"/>
              <a:gd name="connsiteX1275" fmla="*/ 1306476 w 4546203"/>
              <a:gd name="connsiteY1275" fmla="*/ 1362588 h 5092591"/>
              <a:gd name="connsiteX1276" fmla="*/ 1285385 w 4546203"/>
              <a:gd name="connsiteY1276" fmla="*/ 1337517 h 5092591"/>
              <a:gd name="connsiteX1277" fmla="*/ 1111082 w 4546203"/>
              <a:gd name="connsiteY1277" fmla="*/ 1327966 h 5092591"/>
              <a:gd name="connsiteX1278" fmla="*/ 1082031 w 4546203"/>
              <a:gd name="connsiteY1278" fmla="*/ 1355027 h 5092591"/>
              <a:gd name="connsiteX1279" fmla="*/ 1106306 w 4546203"/>
              <a:gd name="connsiteY1279" fmla="*/ 1384077 h 5092591"/>
              <a:gd name="connsiteX1280" fmla="*/ 1134163 w 4546203"/>
              <a:gd name="connsiteY1280" fmla="*/ 1352241 h 5092591"/>
              <a:gd name="connsiteX1281" fmla="*/ 1111082 w 4546203"/>
              <a:gd name="connsiteY1281" fmla="*/ 1327966 h 5092591"/>
              <a:gd name="connsiteX1282" fmla="*/ 3398908 w 4546203"/>
              <a:gd name="connsiteY1282" fmla="*/ 1327568 h 5092591"/>
              <a:gd name="connsiteX1283" fmla="*/ 3364684 w 4546203"/>
              <a:gd name="connsiteY1283" fmla="*/ 1364577 h 5092591"/>
              <a:gd name="connsiteX1284" fmla="*/ 3393734 w 4546203"/>
              <a:gd name="connsiteY1284" fmla="*/ 1392036 h 5092591"/>
              <a:gd name="connsiteX1285" fmla="*/ 3426764 w 4546203"/>
              <a:gd name="connsiteY1285" fmla="*/ 1360200 h 5092591"/>
              <a:gd name="connsiteX1286" fmla="*/ 3398908 w 4546203"/>
              <a:gd name="connsiteY1286" fmla="*/ 1327568 h 5092591"/>
              <a:gd name="connsiteX1287" fmla="*/ 3256043 w 4546203"/>
              <a:gd name="connsiteY1287" fmla="*/ 1300905 h 5092591"/>
              <a:gd name="connsiteX1288" fmla="*/ 3225798 w 4546203"/>
              <a:gd name="connsiteY1288" fmla="*/ 1338710 h 5092591"/>
              <a:gd name="connsiteX1289" fmla="*/ 3258032 w 4546203"/>
              <a:gd name="connsiteY1289" fmla="*/ 1364975 h 5092591"/>
              <a:gd name="connsiteX1290" fmla="*/ 3289471 w 4546203"/>
              <a:gd name="connsiteY1290" fmla="*/ 1327170 h 5092591"/>
              <a:gd name="connsiteX1291" fmla="*/ 3256043 w 4546203"/>
              <a:gd name="connsiteY1291" fmla="*/ 1300905 h 5092591"/>
              <a:gd name="connsiteX1292" fmla="*/ 1247181 w 4546203"/>
              <a:gd name="connsiteY1292" fmla="*/ 1289762 h 5092591"/>
              <a:gd name="connsiteX1293" fmla="*/ 1215743 w 4546203"/>
              <a:gd name="connsiteY1293" fmla="*/ 1316823 h 5092591"/>
              <a:gd name="connsiteX1294" fmla="*/ 1240416 w 4546203"/>
              <a:gd name="connsiteY1294" fmla="*/ 1345078 h 5092591"/>
              <a:gd name="connsiteX1295" fmla="*/ 1271059 w 4546203"/>
              <a:gd name="connsiteY1295" fmla="*/ 1319211 h 5092591"/>
              <a:gd name="connsiteX1296" fmla="*/ 1247181 w 4546203"/>
              <a:gd name="connsiteY1296" fmla="*/ 1289762 h 5092591"/>
              <a:gd name="connsiteX1297" fmla="*/ 1533309 w 4546203"/>
              <a:gd name="connsiteY1297" fmla="*/ 1288171 h 5092591"/>
              <a:gd name="connsiteX1298" fmla="*/ 1509432 w 4546203"/>
              <a:gd name="connsiteY1298" fmla="*/ 1302497 h 5092591"/>
              <a:gd name="connsiteX1299" fmla="*/ 1528533 w 4546203"/>
              <a:gd name="connsiteY1299" fmla="*/ 1333537 h 5092591"/>
              <a:gd name="connsiteX1300" fmla="*/ 1551615 w 4546203"/>
              <a:gd name="connsiteY1300" fmla="*/ 1318813 h 5092591"/>
              <a:gd name="connsiteX1301" fmla="*/ 1533309 w 4546203"/>
              <a:gd name="connsiteY1301" fmla="*/ 1288171 h 5092591"/>
              <a:gd name="connsiteX1302" fmla="*/ 3349960 w 4546203"/>
              <a:gd name="connsiteY1302" fmla="*/ 1285783 h 5092591"/>
              <a:gd name="connsiteX1303" fmla="*/ 3318123 w 4546203"/>
              <a:gd name="connsiteY1303" fmla="*/ 1323190 h 5092591"/>
              <a:gd name="connsiteX1304" fmla="*/ 3350755 w 4546203"/>
              <a:gd name="connsiteY1304" fmla="*/ 1351047 h 5092591"/>
              <a:gd name="connsiteX1305" fmla="*/ 3382990 w 4546203"/>
              <a:gd name="connsiteY1305" fmla="*/ 1315231 h 5092591"/>
              <a:gd name="connsiteX1306" fmla="*/ 3349960 w 4546203"/>
              <a:gd name="connsiteY1306" fmla="*/ 1285783 h 5092591"/>
              <a:gd name="connsiteX1307" fmla="*/ 1071685 w 4546203"/>
              <a:gd name="connsiteY1307" fmla="*/ 1285783 h 5092591"/>
              <a:gd name="connsiteX1308" fmla="*/ 1042634 w 4546203"/>
              <a:gd name="connsiteY1308" fmla="*/ 1315231 h 5092591"/>
              <a:gd name="connsiteX1309" fmla="*/ 1064521 w 4546203"/>
              <a:gd name="connsiteY1309" fmla="*/ 1338710 h 5092591"/>
              <a:gd name="connsiteX1310" fmla="*/ 1094766 w 4546203"/>
              <a:gd name="connsiteY1310" fmla="*/ 1310058 h 5092591"/>
              <a:gd name="connsiteX1311" fmla="*/ 1071685 w 4546203"/>
              <a:gd name="connsiteY1311" fmla="*/ 1285783 h 5092591"/>
              <a:gd name="connsiteX1312" fmla="*/ 1352639 w 4546203"/>
              <a:gd name="connsiteY1312" fmla="*/ 1282599 h 5092591"/>
              <a:gd name="connsiteX1313" fmla="*/ 1320007 w 4546203"/>
              <a:gd name="connsiteY1313" fmla="*/ 1307272 h 5092591"/>
              <a:gd name="connsiteX1314" fmla="*/ 1378108 w 4546203"/>
              <a:gd name="connsiteY1314" fmla="*/ 1382485 h 5092591"/>
              <a:gd name="connsiteX1315" fmla="*/ 1421086 w 4546203"/>
              <a:gd name="connsiteY1315" fmla="*/ 1350649 h 5092591"/>
              <a:gd name="connsiteX1316" fmla="*/ 1352639 w 4546203"/>
              <a:gd name="connsiteY1316" fmla="*/ 1282599 h 5092591"/>
              <a:gd name="connsiteX1317" fmla="*/ 3446264 w 4546203"/>
              <a:gd name="connsiteY1317" fmla="*/ 1276630 h 5092591"/>
              <a:gd name="connsiteX1318" fmla="*/ 3414428 w 4546203"/>
              <a:gd name="connsiteY1318" fmla="*/ 1310854 h 5092591"/>
              <a:gd name="connsiteX1319" fmla="*/ 3442284 w 4546203"/>
              <a:gd name="connsiteY1319" fmla="*/ 1341496 h 5092591"/>
              <a:gd name="connsiteX1320" fmla="*/ 3479692 w 4546203"/>
              <a:gd name="connsiteY1320" fmla="*/ 1308466 h 5092591"/>
              <a:gd name="connsiteX1321" fmla="*/ 3446264 w 4546203"/>
              <a:gd name="connsiteY1321" fmla="*/ 1276630 h 5092591"/>
              <a:gd name="connsiteX1322" fmla="*/ 1473616 w 4546203"/>
              <a:gd name="connsiteY1322" fmla="*/ 1273446 h 5092591"/>
              <a:gd name="connsiteX1323" fmla="*/ 1449341 w 4546203"/>
              <a:gd name="connsiteY1323" fmla="*/ 1289364 h 5092591"/>
              <a:gd name="connsiteX1324" fmla="*/ 1469637 w 4546203"/>
              <a:gd name="connsiteY1324" fmla="*/ 1319211 h 5092591"/>
              <a:gd name="connsiteX1325" fmla="*/ 1493116 w 4546203"/>
              <a:gd name="connsiteY1325" fmla="*/ 1303691 h 5092591"/>
              <a:gd name="connsiteX1326" fmla="*/ 1473616 w 4546203"/>
              <a:gd name="connsiteY1326" fmla="*/ 1273446 h 5092591"/>
              <a:gd name="connsiteX1327" fmla="*/ 907579 w 4546203"/>
              <a:gd name="connsiteY1327" fmla="*/ 1265239 h 5092591"/>
              <a:gd name="connsiteX1328" fmla="*/ 843260 w 4546203"/>
              <a:gd name="connsiteY1328" fmla="*/ 1292548 h 5092591"/>
              <a:gd name="connsiteX1329" fmla="*/ 840077 w 4546203"/>
              <a:gd name="connsiteY1329" fmla="*/ 1294936 h 5092591"/>
              <a:gd name="connsiteX1330" fmla="*/ 835301 w 4546203"/>
              <a:gd name="connsiteY1330" fmla="*/ 1316425 h 5092591"/>
              <a:gd name="connsiteX1331" fmla="*/ 760884 w 4546203"/>
              <a:gd name="connsiteY1331" fmla="*/ 1409546 h 5092591"/>
              <a:gd name="connsiteX1332" fmla="*/ 758098 w 4546203"/>
              <a:gd name="connsiteY1332" fmla="*/ 1416311 h 5092591"/>
              <a:gd name="connsiteX1333" fmla="*/ 771629 w 4546203"/>
              <a:gd name="connsiteY1333" fmla="*/ 1424270 h 5092591"/>
              <a:gd name="connsiteX1334" fmla="*/ 863954 w 4546203"/>
              <a:gd name="connsiteY1334" fmla="*/ 1311252 h 5092591"/>
              <a:gd name="connsiteX1335" fmla="*/ 926034 w 4546203"/>
              <a:gd name="connsiteY1335" fmla="*/ 1365771 h 5092591"/>
              <a:gd name="connsiteX1336" fmla="*/ 840475 w 4546203"/>
              <a:gd name="connsiteY1336" fmla="*/ 1472024 h 5092591"/>
              <a:gd name="connsiteX1337" fmla="*/ 845250 w 4546203"/>
              <a:gd name="connsiteY1337" fmla="*/ 1479187 h 5092591"/>
              <a:gd name="connsiteX1338" fmla="*/ 861964 w 4546203"/>
              <a:gd name="connsiteY1338" fmla="*/ 1470830 h 5092591"/>
              <a:gd name="connsiteX1339" fmla="*/ 942748 w 4546203"/>
              <a:gd name="connsiteY1339" fmla="*/ 1371342 h 5092591"/>
              <a:gd name="connsiteX1340" fmla="*/ 1006420 w 4546203"/>
              <a:gd name="connsiteY1340" fmla="*/ 1427852 h 5092591"/>
              <a:gd name="connsiteX1341" fmla="*/ 927626 w 4546203"/>
              <a:gd name="connsiteY1341" fmla="*/ 1525350 h 5092591"/>
              <a:gd name="connsiteX1342" fmla="*/ 930014 w 4546203"/>
              <a:gd name="connsiteY1342" fmla="*/ 1543656 h 5092591"/>
              <a:gd name="connsiteX1343" fmla="*/ 1021543 w 4546203"/>
              <a:gd name="connsiteY1343" fmla="*/ 1433025 h 5092591"/>
              <a:gd name="connsiteX1344" fmla="*/ 1086409 w 4546203"/>
              <a:gd name="connsiteY1344" fmla="*/ 1491126 h 5092591"/>
              <a:gd name="connsiteX1345" fmla="*/ 1072879 w 4546203"/>
              <a:gd name="connsiteY1345" fmla="*/ 1507442 h 5092591"/>
              <a:gd name="connsiteX1346" fmla="*/ 1002839 w 4546203"/>
              <a:gd name="connsiteY1346" fmla="*/ 1594196 h 5092591"/>
              <a:gd name="connsiteX1347" fmla="*/ 997666 w 4546203"/>
              <a:gd name="connsiteY1347" fmla="*/ 1609318 h 5092591"/>
              <a:gd name="connsiteX1348" fmla="*/ 1003237 w 4546203"/>
              <a:gd name="connsiteY1348" fmla="*/ 1611308 h 5092591"/>
              <a:gd name="connsiteX1349" fmla="*/ 1099143 w 4546203"/>
              <a:gd name="connsiteY1349" fmla="*/ 1494708 h 5092591"/>
              <a:gd name="connsiteX1350" fmla="*/ 1165999 w 4546203"/>
              <a:gd name="connsiteY1350" fmla="*/ 1554798 h 5092591"/>
              <a:gd name="connsiteX1351" fmla="*/ 1129388 w 4546203"/>
              <a:gd name="connsiteY1351" fmla="*/ 1597777 h 5092591"/>
              <a:gd name="connsiteX1352" fmla="*/ 1097153 w 4546203"/>
              <a:gd name="connsiteY1352" fmla="*/ 1637970 h 5092591"/>
              <a:gd name="connsiteX1353" fmla="*/ 1075266 w 4546203"/>
              <a:gd name="connsiteY1353" fmla="*/ 1681347 h 5092591"/>
              <a:gd name="connsiteX1354" fmla="*/ 1178336 w 4546203"/>
              <a:gd name="connsiteY1354" fmla="*/ 1557982 h 5092591"/>
              <a:gd name="connsiteX1355" fmla="*/ 1240416 w 4546203"/>
              <a:gd name="connsiteY1355" fmla="*/ 1613695 h 5092591"/>
              <a:gd name="connsiteX1356" fmla="*/ 1263099 w 4546203"/>
              <a:gd name="connsiteY1356" fmla="*/ 1589022 h 5092591"/>
              <a:gd name="connsiteX1357" fmla="*/ 1245192 w 4546203"/>
              <a:gd name="connsiteY1357" fmla="*/ 1572706 h 5092591"/>
              <a:gd name="connsiteX1358" fmla="*/ 963840 w 4546203"/>
              <a:gd name="connsiteY1358" fmla="*/ 1305680 h 5092591"/>
              <a:gd name="connsiteX1359" fmla="*/ 907579 w 4546203"/>
              <a:gd name="connsiteY1359" fmla="*/ 1265239 h 5092591"/>
              <a:gd name="connsiteX1360" fmla="*/ 3207493 w 4546203"/>
              <a:gd name="connsiteY1360" fmla="*/ 1263100 h 5092591"/>
              <a:gd name="connsiteX1361" fmla="*/ 3178840 w 4546203"/>
              <a:gd name="connsiteY1361" fmla="*/ 1302497 h 5092591"/>
              <a:gd name="connsiteX1362" fmla="*/ 3211472 w 4546203"/>
              <a:gd name="connsiteY1362" fmla="*/ 1327170 h 5092591"/>
              <a:gd name="connsiteX1363" fmla="*/ 3241318 w 4546203"/>
              <a:gd name="connsiteY1363" fmla="*/ 1288568 h 5092591"/>
              <a:gd name="connsiteX1364" fmla="*/ 3207493 w 4546203"/>
              <a:gd name="connsiteY1364" fmla="*/ 1263100 h 5092591"/>
              <a:gd name="connsiteX1365" fmla="*/ 1414719 w 4546203"/>
              <a:gd name="connsiteY1365" fmla="*/ 1254345 h 5092591"/>
              <a:gd name="connsiteX1366" fmla="*/ 1389648 w 4546203"/>
              <a:gd name="connsiteY1366" fmla="*/ 1271457 h 5092591"/>
              <a:gd name="connsiteX1367" fmla="*/ 1411138 w 4546203"/>
              <a:gd name="connsiteY1367" fmla="*/ 1300905 h 5092591"/>
              <a:gd name="connsiteX1368" fmla="*/ 1434617 w 4546203"/>
              <a:gd name="connsiteY1368" fmla="*/ 1284589 h 5092591"/>
              <a:gd name="connsiteX1369" fmla="*/ 1414719 w 4546203"/>
              <a:gd name="connsiteY1369" fmla="*/ 1254345 h 5092591"/>
              <a:gd name="connsiteX1370" fmla="*/ 1269467 w 4546203"/>
              <a:gd name="connsiteY1370" fmla="*/ 1247977 h 5092591"/>
              <a:gd name="connsiteX1371" fmla="*/ 1267079 w 4546203"/>
              <a:gd name="connsiteY1371" fmla="*/ 1251957 h 5092591"/>
              <a:gd name="connsiteX1372" fmla="*/ 1302497 w 4546203"/>
              <a:gd name="connsiteY1372" fmla="*/ 1297323 h 5092591"/>
              <a:gd name="connsiteX1373" fmla="*/ 1331945 w 4546203"/>
              <a:gd name="connsiteY1373" fmla="*/ 1274640 h 5092591"/>
              <a:gd name="connsiteX1374" fmla="*/ 1269467 w 4546203"/>
              <a:gd name="connsiteY1374" fmla="*/ 1247977 h 5092591"/>
              <a:gd name="connsiteX1375" fmla="*/ 3300216 w 4546203"/>
              <a:gd name="connsiteY1375" fmla="*/ 1244794 h 5092591"/>
              <a:gd name="connsiteX1376" fmla="*/ 3269971 w 4546203"/>
              <a:gd name="connsiteY1376" fmla="*/ 1283395 h 5092591"/>
              <a:gd name="connsiteX1377" fmla="*/ 3303399 w 4546203"/>
              <a:gd name="connsiteY1377" fmla="*/ 1310456 h 5092591"/>
              <a:gd name="connsiteX1378" fmla="*/ 3334439 w 4546203"/>
              <a:gd name="connsiteY1378" fmla="*/ 1273446 h 5092591"/>
              <a:gd name="connsiteX1379" fmla="*/ 3300216 w 4546203"/>
              <a:gd name="connsiteY1379" fmla="*/ 1244794 h 5092591"/>
              <a:gd name="connsiteX1380" fmla="*/ 3396122 w 4546203"/>
              <a:gd name="connsiteY1380" fmla="*/ 1232457 h 5092591"/>
              <a:gd name="connsiteX1381" fmla="*/ 3364286 w 4546203"/>
              <a:gd name="connsiteY1381" fmla="*/ 1269467 h 5092591"/>
              <a:gd name="connsiteX1382" fmla="*/ 3398509 w 4546203"/>
              <a:gd name="connsiteY1382" fmla="*/ 1299313 h 5092591"/>
              <a:gd name="connsiteX1383" fmla="*/ 3431142 w 4546203"/>
              <a:gd name="connsiteY1383" fmla="*/ 1262702 h 5092591"/>
              <a:gd name="connsiteX1384" fmla="*/ 3396122 w 4546203"/>
              <a:gd name="connsiteY1384" fmla="*/ 1232457 h 5092591"/>
              <a:gd name="connsiteX1385" fmla="*/ 3494814 w 4546203"/>
              <a:gd name="connsiteY1385" fmla="*/ 1224100 h 5092591"/>
              <a:gd name="connsiteX1386" fmla="*/ 3460988 w 4546203"/>
              <a:gd name="connsiteY1386" fmla="*/ 1260712 h 5092591"/>
              <a:gd name="connsiteX1387" fmla="*/ 3493620 w 4546203"/>
              <a:gd name="connsiteY1387" fmla="*/ 1291354 h 5092591"/>
              <a:gd name="connsiteX1388" fmla="*/ 3528242 w 4546203"/>
              <a:gd name="connsiteY1388" fmla="*/ 1259916 h 5092591"/>
              <a:gd name="connsiteX1389" fmla="*/ 3494814 w 4546203"/>
              <a:gd name="connsiteY1389" fmla="*/ 1224100 h 5092591"/>
              <a:gd name="connsiteX1390" fmla="*/ 1707612 w 4546203"/>
              <a:gd name="connsiteY1390" fmla="*/ 1223304 h 5092591"/>
              <a:gd name="connsiteX1391" fmla="*/ 1674582 w 4546203"/>
              <a:gd name="connsiteY1391" fmla="*/ 1238427 h 5092591"/>
              <a:gd name="connsiteX1392" fmla="*/ 1690500 w 4546203"/>
              <a:gd name="connsiteY1392" fmla="*/ 1273048 h 5092591"/>
              <a:gd name="connsiteX1393" fmla="*/ 1722734 w 4546203"/>
              <a:gd name="connsiteY1393" fmla="*/ 1258722 h 5092591"/>
              <a:gd name="connsiteX1394" fmla="*/ 1707612 w 4546203"/>
              <a:gd name="connsiteY1394" fmla="*/ 1223304 h 5092591"/>
              <a:gd name="connsiteX1395" fmla="*/ 1747009 w 4546203"/>
              <a:gd name="connsiteY1395" fmla="*/ 1207386 h 5092591"/>
              <a:gd name="connsiteX1396" fmla="*/ 1713979 w 4546203"/>
              <a:gd name="connsiteY1396" fmla="*/ 1221315 h 5092591"/>
              <a:gd name="connsiteX1397" fmla="*/ 1728703 w 4546203"/>
              <a:gd name="connsiteY1397" fmla="*/ 1257130 h 5092591"/>
              <a:gd name="connsiteX1398" fmla="*/ 1761335 w 4546203"/>
              <a:gd name="connsiteY1398" fmla="*/ 1243202 h 5092591"/>
              <a:gd name="connsiteX1399" fmla="*/ 1747009 w 4546203"/>
              <a:gd name="connsiteY1399" fmla="*/ 1207386 h 5092591"/>
              <a:gd name="connsiteX1400" fmla="*/ 3249278 w 4546203"/>
              <a:gd name="connsiteY1400" fmla="*/ 1206590 h 5092591"/>
              <a:gd name="connsiteX1401" fmla="*/ 3220625 w 4546203"/>
              <a:gd name="connsiteY1401" fmla="*/ 1245590 h 5092591"/>
              <a:gd name="connsiteX1402" fmla="*/ 3254849 w 4546203"/>
              <a:gd name="connsiteY1402" fmla="*/ 1271457 h 5092591"/>
              <a:gd name="connsiteX1403" fmla="*/ 3285093 w 4546203"/>
              <a:gd name="connsiteY1403" fmla="*/ 1233253 h 5092591"/>
              <a:gd name="connsiteX1404" fmla="*/ 3249278 w 4546203"/>
              <a:gd name="connsiteY1404" fmla="*/ 1206590 h 5092591"/>
              <a:gd name="connsiteX1405" fmla="*/ 1507840 w 4546203"/>
              <a:gd name="connsiteY1405" fmla="*/ 1197438 h 5092591"/>
              <a:gd name="connsiteX1406" fmla="*/ 1481973 w 4546203"/>
              <a:gd name="connsiteY1406" fmla="*/ 1212162 h 5092591"/>
              <a:gd name="connsiteX1407" fmla="*/ 1500677 w 4546203"/>
              <a:gd name="connsiteY1407" fmla="*/ 1243600 h 5092591"/>
              <a:gd name="connsiteX1408" fmla="*/ 1525748 w 4546203"/>
              <a:gd name="connsiteY1408" fmla="*/ 1228478 h 5092591"/>
              <a:gd name="connsiteX1409" fmla="*/ 1507840 w 4546203"/>
              <a:gd name="connsiteY1409" fmla="*/ 1197438 h 5092591"/>
              <a:gd name="connsiteX1410" fmla="*/ 1423872 w 4546203"/>
              <a:gd name="connsiteY1410" fmla="*/ 1194254 h 5092591"/>
              <a:gd name="connsiteX1411" fmla="*/ 1398005 w 4546203"/>
              <a:gd name="connsiteY1411" fmla="*/ 1210570 h 5092591"/>
              <a:gd name="connsiteX1412" fmla="*/ 1418699 w 4546203"/>
              <a:gd name="connsiteY1412" fmla="*/ 1240814 h 5092591"/>
              <a:gd name="connsiteX1413" fmla="*/ 1443770 w 4546203"/>
              <a:gd name="connsiteY1413" fmla="*/ 1224100 h 5092591"/>
              <a:gd name="connsiteX1414" fmla="*/ 1423872 w 4546203"/>
              <a:gd name="connsiteY1414" fmla="*/ 1194254 h 5092591"/>
              <a:gd name="connsiteX1415" fmla="*/ 1786804 w 4546203"/>
              <a:gd name="connsiteY1415" fmla="*/ 1192264 h 5092591"/>
              <a:gd name="connsiteX1416" fmla="*/ 1753376 w 4546203"/>
              <a:gd name="connsiteY1416" fmla="*/ 1205795 h 5092591"/>
              <a:gd name="connsiteX1417" fmla="*/ 1767305 w 4546203"/>
              <a:gd name="connsiteY1417" fmla="*/ 1241212 h 5092591"/>
              <a:gd name="connsiteX1418" fmla="*/ 1799937 w 4546203"/>
              <a:gd name="connsiteY1418" fmla="*/ 1228478 h 5092591"/>
              <a:gd name="connsiteX1419" fmla="*/ 1786804 w 4546203"/>
              <a:gd name="connsiteY1419" fmla="*/ 1192264 h 5092591"/>
              <a:gd name="connsiteX1420" fmla="*/ 1619664 w 4546203"/>
              <a:gd name="connsiteY1420" fmla="*/ 1191070 h 5092591"/>
              <a:gd name="connsiteX1421" fmla="*/ 1568727 w 4546203"/>
              <a:gd name="connsiteY1421" fmla="*/ 1217335 h 5092591"/>
              <a:gd name="connsiteX1422" fmla="*/ 1620858 w 4546203"/>
              <a:gd name="connsiteY1422" fmla="*/ 1316027 h 5092591"/>
              <a:gd name="connsiteX1423" fmla="*/ 1667817 w 4546203"/>
              <a:gd name="connsiteY1423" fmla="*/ 1290956 h 5092591"/>
              <a:gd name="connsiteX1424" fmla="*/ 1619664 w 4546203"/>
              <a:gd name="connsiteY1424" fmla="*/ 1191070 h 5092591"/>
              <a:gd name="connsiteX1425" fmla="*/ 3344388 w 4546203"/>
              <a:gd name="connsiteY1425" fmla="*/ 1189478 h 5092591"/>
              <a:gd name="connsiteX1426" fmla="*/ 3314144 w 4546203"/>
              <a:gd name="connsiteY1426" fmla="*/ 1227682 h 5092591"/>
              <a:gd name="connsiteX1427" fmla="*/ 3349164 w 4546203"/>
              <a:gd name="connsiteY1427" fmla="*/ 1255936 h 5092591"/>
              <a:gd name="connsiteX1428" fmla="*/ 3380602 w 4546203"/>
              <a:gd name="connsiteY1428" fmla="*/ 1218529 h 5092591"/>
              <a:gd name="connsiteX1429" fmla="*/ 3344388 w 4546203"/>
              <a:gd name="connsiteY1429" fmla="*/ 1189478 h 5092591"/>
              <a:gd name="connsiteX1430" fmla="*/ 2835010 w 4546203"/>
              <a:gd name="connsiteY1430" fmla="*/ 1183509 h 5092591"/>
              <a:gd name="connsiteX1431" fmla="*/ 2817500 w 4546203"/>
              <a:gd name="connsiteY1431" fmla="*/ 1225692 h 5092591"/>
              <a:gd name="connsiteX1432" fmla="*/ 2877591 w 4546203"/>
              <a:gd name="connsiteY1432" fmla="*/ 1251957 h 5092591"/>
              <a:gd name="connsiteX1433" fmla="*/ 2896692 w 4546203"/>
              <a:gd name="connsiteY1433" fmla="*/ 1211366 h 5092591"/>
              <a:gd name="connsiteX1434" fmla="*/ 2835010 w 4546203"/>
              <a:gd name="connsiteY1434" fmla="*/ 1183509 h 5092591"/>
              <a:gd name="connsiteX1435" fmla="*/ 1826997 w 4546203"/>
              <a:gd name="connsiteY1435" fmla="*/ 1179132 h 5092591"/>
              <a:gd name="connsiteX1436" fmla="*/ 1792774 w 4546203"/>
              <a:gd name="connsiteY1436" fmla="*/ 1191070 h 5092591"/>
              <a:gd name="connsiteX1437" fmla="*/ 1806304 w 4546203"/>
              <a:gd name="connsiteY1437" fmla="*/ 1226886 h 5092591"/>
              <a:gd name="connsiteX1438" fmla="*/ 1838936 w 4546203"/>
              <a:gd name="connsiteY1438" fmla="*/ 1215345 h 5092591"/>
              <a:gd name="connsiteX1439" fmla="*/ 1826997 w 4546203"/>
              <a:gd name="connsiteY1439" fmla="*/ 1179132 h 5092591"/>
              <a:gd name="connsiteX1440" fmla="*/ 3442284 w 4546203"/>
              <a:gd name="connsiteY1440" fmla="*/ 1178336 h 5092591"/>
              <a:gd name="connsiteX1441" fmla="*/ 3410448 w 4546203"/>
              <a:gd name="connsiteY1441" fmla="*/ 1215345 h 5092591"/>
              <a:gd name="connsiteX1442" fmla="*/ 3445468 w 4546203"/>
              <a:gd name="connsiteY1442" fmla="*/ 1246386 h 5092591"/>
              <a:gd name="connsiteX1443" fmla="*/ 3478100 w 4546203"/>
              <a:gd name="connsiteY1443" fmla="*/ 1210570 h 5092591"/>
              <a:gd name="connsiteX1444" fmla="*/ 3442284 w 4546203"/>
              <a:gd name="connsiteY1444" fmla="*/ 1178336 h 5092591"/>
              <a:gd name="connsiteX1445" fmla="*/ 1362587 w 4546203"/>
              <a:gd name="connsiteY1445" fmla="*/ 1176346 h 5092591"/>
              <a:gd name="connsiteX1446" fmla="*/ 1336721 w 4546203"/>
              <a:gd name="connsiteY1446" fmla="*/ 1194652 h 5092591"/>
              <a:gd name="connsiteX1447" fmla="*/ 1357414 w 4546203"/>
              <a:gd name="connsiteY1447" fmla="*/ 1224100 h 5092591"/>
              <a:gd name="connsiteX1448" fmla="*/ 1382883 w 4546203"/>
              <a:gd name="connsiteY1448" fmla="*/ 1206590 h 5092591"/>
              <a:gd name="connsiteX1449" fmla="*/ 1362587 w 4546203"/>
              <a:gd name="connsiteY1449" fmla="*/ 1176346 h 5092591"/>
              <a:gd name="connsiteX1450" fmla="*/ 3542568 w 4546203"/>
              <a:gd name="connsiteY1450" fmla="*/ 1173162 h 5092591"/>
              <a:gd name="connsiteX1451" fmla="*/ 3509538 w 4546203"/>
              <a:gd name="connsiteY1451" fmla="*/ 1208978 h 5092591"/>
              <a:gd name="connsiteX1452" fmla="*/ 3541772 w 4546203"/>
              <a:gd name="connsiteY1452" fmla="*/ 1239222 h 5092591"/>
              <a:gd name="connsiteX1453" fmla="*/ 3579976 w 4546203"/>
              <a:gd name="connsiteY1453" fmla="*/ 1208182 h 5092591"/>
              <a:gd name="connsiteX1454" fmla="*/ 3542568 w 4546203"/>
              <a:gd name="connsiteY1454" fmla="*/ 1173162 h 5092591"/>
              <a:gd name="connsiteX1455" fmla="*/ 1685724 w 4546203"/>
              <a:gd name="connsiteY1455" fmla="*/ 1172366 h 5092591"/>
              <a:gd name="connsiteX1456" fmla="*/ 1651501 w 4546203"/>
              <a:gd name="connsiteY1456" fmla="*/ 1187887 h 5092591"/>
              <a:gd name="connsiteX1457" fmla="*/ 1667021 w 4546203"/>
              <a:gd name="connsiteY1457" fmla="*/ 1221315 h 5092591"/>
              <a:gd name="connsiteX1458" fmla="*/ 1700449 w 4546203"/>
              <a:gd name="connsiteY1458" fmla="*/ 1206590 h 5092591"/>
              <a:gd name="connsiteX1459" fmla="*/ 1685724 w 4546203"/>
              <a:gd name="connsiteY1459" fmla="*/ 1172366 h 5092591"/>
              <a:gd name="connsiteX1460" fmla="*/ 1867190 w 4546203"/>
              <a:gd name="connsiteY1460" fmla="*/ 1166795 h 5092591"/>
              <a:gd name="connsiteX1461" fmla="*/ 1832569 w 4546203"/>
              <a:gd name="connsiteY1461" fmla="*/ 1176744 h 5092591"/>
              <a:gd name="connsiteX1462" fmla="*/ 1845701 w 4546203"/>
              <a:gd name="connsiteY1462" fmla="*/ 1213356 h 5092591"/>
              <a:gd name="connsiteX1463" fmla="*/ 1878333 w 4546203"/>
              <a:gd name="connsiteY1463" fmla="*/ 1202611 h 5092591"/>
              <a:gd name="connsiteX1464" fmla="*/ 1867190 w 4546203"/>
              <a:gd name="connsiteY1464" fmla="*/ 1166795 h 5092591"/>
              <a:gd name="connsiteX1465" fmla="*/ 1109888 w 4546203"/>
              <a:gd name="connsiteY1465" fmla="*/ 1158438 h 5092591"/>
              <a:gd name="connsiteX1466" fmla="*/ 1095164 w 4546203"/>
              <a:gd name="connsiteY1466" fmla="*/ 1169979 h 5092591"/>
              <a:gd name="connsiteX1467" fmla="*/ 1076062 w 4546203"/>
              <a:gd name="connsiteY1467" fmla="*/ 1186693 h 5092591"/>
              <a:gd name="connsiteX1468" fmla="*/ 1130582 w 4546203"/>
              <a:gd name="connsiteY1468" fmla="*/ 1183111 h 5092591"/>
              <a:gd name="connsiteX1469" fmla="*/ 1109888 w 4546203"/>
              <a:gd name="connsiteY1469" fmla="*/ 1158438 h 5092591"/>
              <a:gd name="connsiteX1470" fmla="*/ 1726713 w 4546203"/>
              <a:gd name="connsiteY1470" fmla="*/ 1155653 h 5092591"/>
              <a:gd name="connsiteX1471" fmla="*/ 1692092 w 4546203"/>
              <a:gd name="connsiteY1471" fmla="*/ 1170377 h 5092591"/>
              <a:gd name="connsiteX1472" fmla="*/ 1706816 w 4546203"/>
              <a:gd name="connsiteY1472" fmla="*/ 1204203 h 5092591"/>
              <a:gd name="connsiteX1473" fmla="*/ 1740642 w 4546203"/>
              <a:gd name="connsiteY1473" fmla="*/ 1190274 h 5092591"/>
              <a:gd name="connsiteX1474" fmla="*/ 1726713 w 4546203"/>
              <a:gd name="connsiteY1474" fmla="*/ 1155653 h 5092591"/>
              <a:gd name="connsiteX1475" fmla="*/ 2743481 w 4546203"/>
              <a:gd name="connsiteY1475" fmla="*/ 1149683 h 5092591"/>
              <a:gd name="connsiteX1476" fmla="*/ 2729552 w 4546203"/>
              <a:gd name="connsiteY1476" fmla="*/ 1192662 h 5092591"/>
              <a:gd name="connsiteX1477" fmla="*/ 2790837 w 4546203"/>
              <a:gd name="connsiteY1477" fmla="*/ 1214947 h 5092591"/>
              <a:gd name="connsiteX1478" fmla="*/ 2807153 w 4546203"/>
              <a:gd name="connsiteY1478" fmla="*/ 1172764 h 5092591"/>
              <a:gd name="connsiteX1479" fmla="*/ 2743481 w 4546203"/>
              <a:gd name="connsiteY1479" fmla="*/ 1149683 h 5092591"/>
              <a:gd name="connsiteX1480" fmla="*/ 3291062 w 4546203"/>
              <a:gd name="connsiteY1480" fmla="*/ 1149285 h 5092591"/>
              <a:gd name="connsiteX1481" fmla="*/ 3262410 w 4546203"/>
              <a:gd name="connsiteY1481" fmla="*/ 1188285 h 5092591"/>
              <a:gd name="connsiteX1482" fmla="*/ 3298624 w 4546203"/>
              <a:gd name="connsiteY1482" fmla="*/ 1215345 h 5092591"/>
              <a:gd name="connsiteX1483" fmla="*/ 3328072 w 4546203"/>
              <a:gd name="connsiteY1483" fmla="*/ 1176346 h 5092591"/>
              <a:gd name="connsiteX1484" fmla="*/ 3291062 w 4546203"/>
              <a:gd name="connsiteY1484" fmla="*/ 1149285 h 5092591"/>
              <a:gd name="connsiteX1485" fmla="*/ 1767305 w 4546203"/>
              <a:gd name="connsiteY1485" fmla="*/ 1139734 h 5092591"/>
              <a:gd name="connsiteX1486" fmla="*/ 1733081 w 4546203"/>
              <a:gd name="connsiteY1486" fmla="*/ 1154061 h 5092591"/>
              <a:gd name="connsiteX1487" fmla="*/ 1746611 w 4546203"/>
              <a:gd name="connsiteY1487" fmla="*/ 1187489 h 5092591"/>
              <a:gd name="connsiteX1488" fmla="*/ 1780835 w 4546203"/>
              <a:gd name="connsiteY1488" fmla="*/ 1174754 h 5092591"/>
              <a:gd name="connsiteX1489" fmla="*/ 1767305 w 4546203"/>
              <a:gd name="connsiteY1489" fmla="*/ 1139734 h 5092591"/>
              <a:gd name="connsiteX1490" fmla="*/ 3388561 w 4546203"/>
              <a:gd name="connsiteY1490" fmla="*/ 1133765 h 5092591"/>
              <a:gd name="connsiteX1491" fmla="*/ 3358316 w 4546203"/>
              <a:gd name="connsiteY1491" fmla="*/ 1171969 h 5092591"/>
              <a:gd name="connsiteX1492" fmla="*/ 3394530 w 4546203"/>
              <a:gd name="connsiteY1492" fmla="*/ 1201815 h 5092591"/>
              <a:gd name="connsiteX1493" fmla="*/ 3425968 w 4546203"/>
              <a:gd name="connsiteY1493" fmla="*/ 1164407 h 5092591"/>
              <a:gd name="connsiteX1494" fmla="*/ 3388561 w 4546203"/>
              <a:gd name="connsiteY1494" fmla="*/ 1133765 h 5092591"/>
              <a:gd name="connsiteX1495" fmla="*/ 1809487 w 4546203"/>
              <a:gd name="connsiteY1495" fmla="*/ 1126204 h 5092591"/>
              <a:gd name="connsiteX1496" fmla="*/ 1774070 w 4546203"/>
              <a:gd name="connsiteY1496" fmla="*/ 1138541 h 5092591"/>
              <a:gd name="connsiteX1497" fmla="*/ 1787600 w 4546203"/>
              <a:gd name="connsiteY1497" fmla="*/ 1173162 h 5092591"/>
              <a:gd name="connsiteX1498" fmla="*/ 1821028 w 4546203"/>
              <a:gd name="connsiteY1498" fmla="*/ 1161224 h 5092591"/>
              <a:gd name="connsiteX1499" fmla="*/ 1809487 w 4546203"/>
              <a:gd name="connsiteY1499" fmla="*/ 1126204 h 5092591"/>
              <a:gd name="connsiteX1500" fmla="*/ 1492320 w 4546203"/>
              <a:gd name="connsiteY1500" fmla="*/ 1125806 h 5092591"/>
              <a:gd name="connsiteX1501" fmla="*/ 1465657 w 4546203"/>
              <a:gd name="connsiteY1501" fmla="*/ 1141724 h 5092591"/>
              <a:gd name="connsiteX1502" fmla="*/ 1483963 w 4546203"/>
              <a:gd name="connsiteY1502" fmla="*/ 1172366 h 5092591"/>
              <a:gd name="connsiteX1503" fmla="*/ 1510626 w 4546203"/>
              <a:gd name="connsiteY1503" fmla="*/ 1157642 h 5092591"/>
              <a:gd name="connsiteX1504" fmla="*/ 1492320 w 4546203"/>
              <a:gd name="connsiteY1504" fmla="*/ 1125806 h 5092591"/>
              <a:gd name="connsiteX1505" fmla="*/ 3488049 w 4546203"/>
              <a:gd name="connsiteY1505" fmla="*/ 1124612 h 5092591"/>
              <a:gd name="connsiteX1506" fmla="*/ 3456611 w 4546203"/>
              <a:gd name="connsiteY1506" fmla="*/ 1161622 h 5092591"/>
              <a:gd name="connsiteX1507" fmla="*/ 3493620 w 4546203"/>
              <a:gd name="connsiteY1507" fmla="*/ 1193856 h 5092591"/>
              <a:gd name="connsiteX1508" fmla="*/ 3525854 w 4546203"/>
              <a:gd name="connsiteY1508" fmla="*/ 1156846 h 5092591"/>
              <a:gd name="connsiteX1509" fmla="*/ 3488049 w 4546203"/>
              <a:gd name="connsiteY1509" fmla="*/ 1124612 h 5092591"/>
              <a:gd name="connsiteX1510" fmla="*/ 1252355 w 4546203"/>
              <a:gd name="connsiteY1510" fmla="*/ 1122622 h 5092591"/>
              <a:gd name="connsiteX1511" fmla="*/ 1197437 w 4546203"/>
              <a:gd name="connsiteY1511" fmla="*/ 1162816 h 5092591"/>
              <a:gd name="connsiteX1512" fmla="*/ 1245988 w 4546203"/>
              <a:gd name="connsiteY1512" fmla="*/ 1219723 h 5092591"/>
              <a:gd name="connsiteX1513" fmla="*/ 1347465 w 4546203"/>
              <a:gd name="connsiteY1513" fmla="*/ 1261906 h 5092591"/>
              <a:gd name="connsiteX1514" fmla="*/ 1350649 w 4546203"/>
              <a:gd name="connsiteY1514" fmla="*/ 1259916 h 5092591"/>
              <a:gd name="connsiteX1515" fmla="*/ 1252355 w 4546203"/>
              <a:gd name="connsiteY1515" fmla="*/ 1122622 h 5092591"/>
              <a:gd name="connsiteX1516" fmla="*/ 2649962 w 4546203"/>
              <a:gd name="connsiteY1516" fmla="*/ 1121429 h 5092591"/>
              <a:gd name="connsiteX1517" fmla="*/ 2638819 w 4546203"/>
              <a:gd name="connsiteY1517" fmla="*/ 1165203 h 5092591"/>
              <a:gd name="connsiteX1518" fmla="*/ 2701298 w 4546203"/>
              <a:gd name="connsiteY1518" fmla="*/ 1182713 h 5092591"/>
              <a:gd name="connsiteX1519" fmla="*/ 2714828 w 4546203"/>
              <a:gd name="connsiteY1519" fmla="*/ 1140132 h 5092591"/>
              <a:gd name="connsiteX1520" fmla="*/ 2649962 w 4546203"/>
              <a:gd name="connsiteY1520" fmla="*/ 1121429 h 5092591"/>
              <a:gd name="connsiteX1521" fmla="*/ 3591118 w 4546203"/>
              <a:gd name="connsiteY1521" fmla="*/ 1119837 h 5092591"/>
              <a:gd name="connsiteX1522" fmla="*/ 3557292 w 4546203"/>
              <a:gd name="connsiteY1522" fmla="*/ 1156448 h 5092591"/>
              <a:gd name="connsiteX1523" fmla="*/ 3591118 w 4546203"/>
              <a:gd name="connsiteY1523" fmla="*/ 1187887 h 5092591"/>
              <a:gd name="connsiteX1524" fmla="*/ 3624944 w 4546203"/>
              <a:gd name="connsiteY1524" fmla="*/ 1158040 h 5092591"/>
              <a:gd name="connsiteX1525" fmla="*/ 3591118 w 4546203"/>
              <a:gd name="connsiteY1525" fmla="*/ 1119837 h 5092591"/>
              <a:gd name="connsiteX1526" fmla="*/ 1375322 w 4546203"/>
              <a:gd name="connsiteY1526" fmla="*/ 1116653 h 5092591"/>
              <a:gd name="connsiteX1527" fmla="*/ 1348261 w 4546203"/>
              <a:gd name="connsiteY1527" fmla="*/ 1134561 h 5092591"/>
              <a:gd name="connsiteX1528" fmla="*/ 1368159 w 4546203"/>
              <a:gd name="connsiteY1528" fmla="*/ 1164407 h 5092591"/>
              <a:gd name="connsiteX1529" fmla="*/ 1394822 w 4546203"/>
              <a:gd name="connsiteY1529" fmla="*/ 1147296 h 5092591"/>
              <a:gd name="connsiteX1530" fmla="*/ 1375322 w 4546203"/>
              <a:gd name="connsiteY1530" fmla="*/ 1116653 h 5092591"/>
              <a:gd name="connsiteX1531" fmla="*/ 1851272 w 4546203"/>
              <a:gd name="connsiteY1531" fmla="*/ 1113072 h 5092591"/>
              <a:gd name="connsiteX1532" fmla="*/ 1815855 w 4546203"/>
              <a:gd name="connsiteY1532" fmla="*/ 1124612 h 5092591"/>
              <a:gd name="connsiteX1533" fmla="*/ 1827395 w 4546203"/>
              <a:gd name="connsiteY1533" fmla="*/ 1159234 h 5092591"/>
              <a:gd name="connsiteX1534" fmla="*/ 1862017 w 4546203"/>
              <a:gd name="connsiteY1534" fmla="*/ 1148489 h 5092591"/>
              <a:gd name="connsiteX1535" fmla="*/ 1851272 w 4546203"/>
              <a:gd name="connsiteY1535" fmla="*/ 1113072 h 5092591"/>
              <a:gd name="connsiteX1536" fmla="*/ 1071287 w 4546203"/>
              <a:gd name="connsiteY1536" fmla="*/ 1112276 h 5092591"/>
              <a:gd name="connsiteX1537" fmla="*/ 1035471 w 4546203"/>
              <a:gd name="connsiteY1537" fmla="*/ 1143714 h 5092591"/>
              <a:gd name="connsiteX1538" fmla="*/ 1059348 w 4546203"/>
              <a:gd name="connsiteY1538" fmla="*/ 1170377 h 5092591"/>
              <a:gd name="connsiteX1539" fmla="*/ 1094368 w 4546203"/>
              <a:gd name="connsiteY1539" fmla="*/ 1140132 h 5092591"/>
              <a:gd name="connsiteX1540" fmla="*/ 1071287 w 4546203"/>
              <a:gd name="connsiteY1540" fmla="*/ 1112276 h 5092591"/>
              <a:gd name="connsiteX1541" fmla="*/ 1312445 w 4546203"/>
              <a:gd name="connsiteY1541" fmla="*/ 1100337 h 5092591"/>
              <a:gd name="connsiteX1542" fmla="*/ 1284987 w 4546203"/>
              <a:gd name="connsiteY1542" fmla="*/ 1119439 h 5092591"/>
              <a:gd name="connsiteX1543" fmla="*/ 1305680 w 4546203"/>
              <a:gd name="connsiteY1543" fmla="*/ 1148887 h 5092591"/>
              <a:gd name="connsiteX1544" fmla="*/ 1332741 w 4546203"/>
              <a:gd name="connsiteY1544" fmla="*/ 1130184 h 5092591"/>
              <a:gd name="connsiteX1545" fmla="*/ 1312445 w 4546203"/>
              <a:gd name="connsiteY1545" fmla="*/ 1100337 h 5092591"/>
              <a:gd name="connsiteX1546" fmla="*/ 3332847 w 4546203"/>
              <a:gd name="connsiteY1546" fmla="*/ 1091582 h 5092591"/>
              <a:gd name="connsiteX1547" fmla="*/ 3304195 w 4546203"/>
              <a:gd name="connsiteY1547" fmla="*/ 1131377 h 5092591"/>
              <a:gd name="connsiteX1548" fmla="*/ 3341602 w 4546203"/>
              <a:gd name="connsiteY1548" fmla="*/ 1159234 h 5092591"/>
              <a:gd name="connsiteX1549" fmla="*/ 3371449 w 4546203"/>
              <a:gd name="connsiteY1549" fmla="*/ 1120633 h 5092591"/>
              <a:gd name="connsiteX1550" fmla="*/ 3332847 w 4546203"/>
              <a:gd name="connsiteY1550" fmla="*/ 1091582 h 5092591"/>
              <a:gd name="connsiteX1551" fmla="*/ 1440188 w 4546203"/>
              <a:gd name="connsiteY1551" fmla="*/ 1078450 h 5092591"/>
              <a:gd name="connsiteX1552" fmla="*/ 1412331 w 4546203"/>
              <a:gd name="connsiteY1552" fmla="*/ 1094766 h 5092591"/>
              <a:gd name="connsiteX1553" fmla="*/ 1431433 w 4546203"/>
              <a:gd name="connsiteY1553" fmla="*/ 1125806 h 5092591"/>
              <a:gd name="connsiteX1554" fmla="*/ 1458494 w 4546203"/>
              <a:gd name="connsiteY1554" fmla="*/ 1109490 h 5092591"/>
              <a:gd name="connsiteX1555" fmla="*/ 1440188 w 4546203"/>
              <a:gd name="connsiteY1555" fmla="*/ 1078450 h 5092591"/>
              <a:gd name="connsiteX1556" fmla="*/ 3432335 w 4546203"/>
              <a:gd name="connsiteY1556" fmla="*/ 1078052 h 5092591"/>
              <a:gd name="connsiteX1557" fmla="*/ 3402489 w 4546203"/>
              <a:gd name="connsiteY1557" fmla="*/ 1116653 h 5092591"/>
              <a:gd name="connsiteX1558" fmla="*/ 3440294 w 4546203"/>
              <a:gd name="connsiteY1558" fmla="*/ 1147296 h 5092591"/>
              <a:gd name="connsiteX1559" fmla="*/ 3471335 w 4546203"/>
              <a:gd name="connsiteY1559" fmla="*/ 1109490 h 5092591"/>
              <a:gd name="connsiteX1560" fmla="*/ 3432335 w 4546203"/>
              <a:gd name="connsiteY1560" fmla="*/ 1078052 h 5092591"/>
              <a:gd name="connsiteX1561" fmla="*/ 1645929 w 4546203"/>
              <a:gd name="connsiteY1561" fmla="*/ 1078052 h 5092591"/>
              <a:gd name="connsiteX1562" fmla="*/ 1608920 w 4546203"/>
              <a:gd name="connsiteY1562" fmla="*/ 1094766 h 5092591"/>
              <a:gd name="connsiteX1563" fmla="*/ 1648317 w 4546203"/>
              <a:gd name="connsiteY1563" fmla="*/ 1180326 h 5092591"/>
              <a:gd name="connsiteX1564" fmla="*/ 1682939 w 4546203"/>
              <a:gd name="connsiteY1564" fmla="*/ 1164407 h 5092591"/>
              <a:gd name="connsiteX1565" fmla="*/ 1645929 w 4546203"/>
              <a:gd name="connsiteY1565" fmla="*/ 1078052 h 5092591"/>
              <a:gd name="connsiteX1566" fmla="*/ 3534609 w 4546203"/>
              <a:gd name="connsiteY1566" fmla="*/ 1071287 h 5092591"/>
              <a:gd name="connsiteX1567" fmla="*/ 3503171 w 4546203"/>
              <a:gd name="connsiteY1567" fmla="*/ 1107898 h 5092591"/>
              <a:gd name="connsiteX1568" fmla="*/ 3540976 w 4546203"/>
              <a:gd name="connsiteY1568" fmla="*/ 1142122 h 5092591"/>
              <a:gd name="connsiteX1569" fmla="*/ 3573608 w 4546203"/>
              <a:gd name="connsiteY1569" fmla="*/ 1105113 h 5092591"/>
              <a:gd name="connsiteX1570" fmla="*/ 3534609 w 4546203"/>
              <a:gd name="connsiteY1570" fmla="*/ 1071287 h 5092591"/>
              <a:gd name="connsiteX1571" fmla="*/ 3639270 w 4546203"/>
              <a:gd name="connsiteY1571" fmla="*/ 1068899 h 5092591"/>
              <a:gd name="connsiteX1572" fmla="*/ 3605843 w 4546203"/>
              <a:gd name="connsiteY1572" fmla="*/ 1104715 h 5092591"/>
              <a:gd name="connsiteX1573" fmla="*/ 3642056 w 4546203"/>
              <a:gd name="connsiteY1573" fmla="*/ 1138541 h 5092591"/>
              <a:gd name="connsiteX1574" fmla="*/ 3677474 w 4546203"/>
              <a:gd name="connsiteY1574" fmla="*/ 1105113 h 5092591"/>
              <a:gd name="connsiteX1575" fmla="*/ 3639270 w 4546203"/>
              <a:gd name="connsiteY1575" fmla="*/ 1068899 h 5092591"/>
              <a:gd name="connsiteX1576" fmla="*/ 1561961 w 4546203"/>
              <a:gd name="connsiteY1576" fmla="*/ 1068103 h 5092591"/>
              <a:gd name="connsiteX1577" fmla="*/ 1505054 w 4546203"/>
              <a:gd name="connsiteY1577" fmla="*/ 1097154 h 5092591"/>
              <a:gd name="connsiteX1578" fmla="*/ 1555594 w 4546203"/>
              <a:gd name="connsiteY1578" fmla="*/ 1192662 h 5092591"/>
              <a:gd name="connsiteX1579" fmla="*/ 1608920 w 4546203"/>
              <a:gd name="connsiteY1579" fmla="*/ 1165601 h 5092591"/>
              <a:gd name="connsiteX1580" fmla="*/ 1561961 w 4546203"/>
              <a:gd name="connsiteY1580" fmla="*/ 1068103 h 5092591"/>
              <a:gd name="connsiteX1581" fmla="*/ 2885151 w 4546203"/>
              <a:gd name="connsiteY1581" fmla="*/ 1063328 h 5092591"/>
              <a:gd name="connsiteX1582" fmla="*/ 2868040 w 4546203"/>
              <a:gd name="connsiteY1582" fmla="*/ 1104715 h 5092591"/>
              <a:gd name="connsiteX1583" fmla="*/ 2932906 w 4546203"/>
              <a:gd name="connsiteY1583" fmla="*/ 1133765 h 5092591"/>
              <a:gd name="connsiteX1584" fmla="*/ 2952803 w 4546203"/>
              <a:gd name="connsiteY1584" fmla="*/ 1092776 h 5092591"/>
              <a:gd name="connsiteX1585" fmla="*/ 2885151 w 4546203"/>
              <a:gd name="connsiteY1585" fmla="*/ 1063328 h 5092591"/>
              <a:gd name="connsiteX1586" fmla="*/ 1689704 w 4546203"/>
              <a:gd name="connsiteY1586" fmla="*/ 1060144 h 5092591"/>
              <a:gd name="connsiteX1587" fmla="*/ 1652296 w 4546203"/>
              <a:gd name="connsiteY1587" fmla="*/ 1075664 h 5092591"/>
              <a:gd name="connsiteX1588" fmla="*/ 1689306 w 4546203"/>
              <a:gd name="connsiteY1588" fmla="*/ 1162418 h 5092591"/>
              <a:gd name="connsiteX1589" fmla="*/ 1723928 w 4546203"/>
              <a:gd name="connsiteY1589" fmla="*/ 1147694 h 5092591"/>
              <a:gd name="connsiteX1590" fmla="*/ 1689704 w 4546203"/>
              <a:gd name="connsiteY1590" fmla="*/ 1060144 h 5092591"/>
              <a:gd name="connsiteX1591" fmla="*/ 2666278 w 4546203"/>
              <a:gd name="connsiteY1591" fmla="*/ 1058552 h 5092591"/>
              <a:gd name="connsiteX1592" fmla="*/ 2655135 w 4546203"/>
              <a:gd name="connsiteY1592" fmla="*/ 1101929 h 5092591"/>
              <a:gd name="connsiteX1593" fmla="*/ 2720797 w 4546203"/>
              <a:gd name="connsiteY1593" fmla="*/ 1120633 h 5092591"/>
              <a:gd name="connsiteX1594" fmla="*/ 2734328 w 4546203"/>
              <a:gd name="connsiteY1594" fmla="*/ 1077654 h 5092591"/>
              <a:gd name="connsiteX1595" fmla="*/ 2666278 w 4546203"/>
              <a:gd name="connsiteY1595" fmla="*/ 1058552 h 5092591"/>
              <a:gd name="connsiteX1596" fmla="*/ 1385271 w 4546203"/>
              <a:gd name="connsiteY1596" fmla="*/ 1054175 h 5092591"/>
              <a:gd name="connsiteX1597" fmla="*/ 1357414 w 4546203"/>
              <a:gd name="connsiteY1597" fmla="*/ 1072083 h 5092591"/>
              <a:gd name="connsiteX1598" fmla="*/ 1376516 w 4546203"/>
              <a:gd name="connsiteY1598" fmla="*/ 1102725 h 5092591"/>
              <a:gd name="connsiteX1599" fmla="*/ 1404372 w 4546203"/>
              <a:gd name="connsiteY1599" fmla="*/ 1085215 h 5092591"/>
              <a:gd name="connsiteX1600" fmla="*/ 1385271 w 4546203"/>
              <a:gd name="connsiteY1600" fmla="*/ 1054175 h 5092591"/>
              <a:gd name="connsiteX1601" fmla="*/ 2051840 w 4546203"/>
              <a:gd name="connsiteY1601" fmla="*/ 1052185 h 5092591"/>
              <a:gd name="connsiteX1602" fmla="*/ 2018014 w 4546203"/>
              <a:gd name="connsiteY1602" fmla="*/ 1056563 h 5092591"/>
              <a:gd name="connsiteX1603" fmla="*/ 2024779 w 4546203"/>
              <a:gd name="connsiteY1603" fmla="*/ 1097950 h 5092591"/>
              <a:gd name="connsiteX1604" fmla="*/ 2057810 w 4546203"/>
              <a:gd name="connsiteY1604" fmla="*/ 1092378 h 5092591"/>
              <a:gd name="connsiteX1605" fmla="*/ 2051840 w 4546203"/>
              <a:gd name="connsiteY1605" fmla="*/ 1052185 h 5092591"/>
              <a:gd name="connsiteX1606" fmla="*/ 1627623 w 4546203"/>
              <a:gd name="connsiteY1606" fmla="*/ 1036665 h 5092591"/>
              <a:gd name="connsiteX1607" fmla="*/ 1590216 w 4546203"/>
              <a:gd name="connsiteY1607" fmla="*/ 1054573 h 5092591"/>
              <a:gd name="connsiteX1608" fmla="*/ 1606134 w 4546203"/>
              <a:gd name="connsiteY1608" fmla="*/ 1087205 h 5092591"/>
              <a:gd name="connsiteX1609" fmla="*/ 1642746 w 4546203"/>
              <a:gd name="connsiteY1609" fmla="*/ 1070889 h 5092591"/>
              <a:gd name="connsiteX1610" fmla="*/ 1627623 w 4546203"/>
              <a:gd name="connsiteY1610" fmla="*/ 1036665 h 5092591"/>
              <a:gd name="connsiteX1611" fmla="*/ 2566790 w 4546203"/>
              <a:gd name="connsiteY1611" fmla="*/ 1035073 h 5092591"/>
              <a:gd name="connsiteX1612" fmla="*/ 2559627 w 4546203"/>
              <a:gd name="connsiteY1612" fmla="*/ 1079644 h 5092591"/>
              <a:gd name="connsiteX1613" fmla="*/ 2625687 w 4546203"/>
              <a:gd name="connsiteY1613" fmla="*/ 1093970 h 5092591"/>
              <a:gd name="connsiteX1614" fmla="*/ 2636432 w 4546203"/>
              <a:gd name="connsiteY1614" fmla="*/ 1050195 h 5092591"/>
              <a:gd name="connsiteX1615" fmla="*/ 2566790 w 4546203"/>
              <a:gd name="connsiteY1615" fmla="*/ 1035073 h 5092591"/>
              <a:gd name="connsiteX1616" fmla="*/ 3375030 w 4546203"/>
              <a:gd name="connsiteY1616" fmla="*/ 1034277 h 5092591"/>
              <a:gd name="connsiteX1617" fmla="*/ 3346378 w 4546203"/>
              <a:gd name="connsiteY1617" fmla="*/ 1074072 h 5092591"/>
              <a:gd name="connsiteX1618" fmla="*/ 3384979 w 4546203"/>
              <a:gd name="connsiteY1618" fmla="*/ 1103123 h 5092591"/>
              <a:gd name="connsiteX1619" fmla="*/ 3414826 w 4546203"/>
              <a:gd name="connsiteY1619" fmla="*/ 1064124 h 5092591"/>
              <a:gd name="connsiteX1620" fmla="*/ 3375030 w 4546203"/>
              <a:gd name="connsiteY1620" fmla="*/ 1034277 h 5092591"/>
              <a:gd name="connsiteX1621" fmla="*/ 1778447 w 4546203"/>
              <a:gd name="connsiteY1621" fmla="*/ 1029104 h 5092591"/>
              <a:gd name="connsiteX1622" fmla="*/ 1740244 w 4546203"/>
              <a:gd name="connsiteY1622" fmla="*/ 1041838 h 5092591"/>
              <a:gd name="connsiteX1623" fmla="*/ 1771682 w 4546203"/>
              <a:gd name="connsiteY1623" fmla="*/ 1130582 h 5092591"/>
              <a:gd name="connsiteX1624" fmla="*/ 1807498 w 4546203"/>
              <a:gd name="connsiteY1624" fmla="*/ 1118643 h 5092591"/>
              <a:gd name="connsiteX1625" fmla="*/ 1778447 w 4546203"/>
              <a:gd name="connsiteY1625" fmla="*/ 1029104 h 5092591"/>
              <a:gd name="connsiteX1626" fmla="*/ 3199932 w 4546203"/>
              <a:gd name="connsiteY1626" fmla="*/ 1025522 h 5092591"/>
              <a:gd name="connsiteX1627" fmla="*/ 3188789 w 4546203"/>
              <a:gd name="connsiteY1627" fmla="*/ 1044624 h 5092591"/>
              <a:gd name="connsiteX1628" fmla="*/ 3272757 w 4546203"/>
              <a:gd name="connsiteY1628" fmla="*/ 1099541 h 5092591"/>
              <a:gd name="connsiteX1629" fmla="*/ 3285491 w 4546203"/>
              <a:gd name="connsiteY1629" fmla="*/ 1081633 h 5092591"/>
              <a:gd name="connsiteX1630" fmla="*/ 3199932 w 4546203"/>
              <a:gd name="connsiteY1630" fmla="*/ 1025522 h 5092591"/>
              <a:gd name="connsiteX1631" fmla="*/ 2785664 w 4546203"/>
              <a:gd name="connsiteY1631" fmla="*/ 1025522 h 5092591"/>
              <a:gd name="connsiteX1632" fmla="*/ 2770939 w 4546203"/>
              <a:gd name="connsiteY1632" fmla="*/ 1068103 h 5092591"/>
              <a:gd name="connsiteX1633" fmla="*/ 2838193 w 4546203"/>
              <a:gd name="connsiteY1633" fmla="*/ 1092378 h 5092591"/>
              <a:gd name="connsiteX1634" fmla="*/ 2854509 w 4546203"/>
              <a:gd name="connsiteY1634" fmla="*/ 1050593 h 5092591"/>
              <a:gd name="connsiteX1635" fmla="*/ 2785664 w 4546203"/>
              <a:gd name="connsiteY1635" fmla="*/ 1025522 h 5092591"/>
              <a:gd name="connsiteX1636" fmla="*/ 1934444 w 4546203"/>
              <a:gd name="connsiteY1636" fmla="*/ 1023930 h 5092591"/>
              <a:gd name="connsiteX1637" fmla="*/ 1900221 w 4546203"/>
              <a:gd name="connsiteY1637" fmla="*/ 1031889 h 5092591"/>
              <a:gd name="connsiteX1638" fmla="*/ 1910169 w 4546203"/>
              <a:gd name="connsiteY1638" fmla="*/ 1072481 h 5092591"/>
              <a:gd name="connsiteX1639" fmla="*/ 1944393 w 4546203"/>
              <a:gd name="connsiteY1639" fmla="*/ 1064522 h 5092591"/>
              <a:gd name="connsiteX1640" fmla="*/ 1934444 w 4546203"/>
              <a:gd name="connsiteY1640" fmla="*/ 1023930 h 5092591"/>
              <a:gd name="connsiteX1641" fmla="*/ 3476906 w 4546203"/>
              <a:gd name="connsiteY1641" fmla="*/ 1023134 h 5092591"/>
              <a:gd name="connsiteX1642" fmla="*/ 3446264 w 4546203"/>
              <a:gd name="connsiteY1642" fmla="*/ 1061338 h 5092591"/>
              <a:gd name="connsiteX1643" fmla="*/ 3485661 w 4546203"/>
              <a:gd name="connsiteY1643" fmla="*/ 1093174 h 5092591"/>
              <a:gd name="connsiteX1644" fmla="*/ 3517099 w 4546203"/>
              <a:gd name="connsiteY1644" fmla="*/ 1055767 h 5092591"/>
              <a:gd name="connsiteX1645" fmla="*/ 3476906 w 4546203"/>
              <a:gd name="connsiteY1645" fmla="*/ 1023134 h 5092591"/>
              <a:gd name="connsiteX1646" fmla="*/ 1672592 w 4546203"/>
              <a:gd name="connsiteY1646" fmla="*/ 1018757 h 5092591"/>
              <a:gd name="connsiteX1647" fmla="*/ 1634787 w 4546203"/>
              <a:gd name="connsiteY1647" fmla="*/ 1034675 h 5092591"/>
              <a:gd name="connsiteX1648" fmla="*/ 1649113 w 4546203"/>
              <a:gd name="connsiteY1648" fmla="*/ 1068103 h 5092591"/>
              <a:gd name="connsiteX1649" fmla="*/ 1686520 w 4546203"/>
              <a:gd name="connsiteY1649" fmla="*/ 1052981 h 5092591"/>
              <a:gd name="connsiteX1650" fmla="*/ 1672592 w 4546203"/>
              <a:gd name="connsiteY1650" fmla="*/ 1018757 h 5092591"/>
              <a:gd name="connsiteX1651" fmla="*/ 2384130 w 4546203"/>
              <a:gd name="connsiteY1651" fmla="*/ 1017961 h 5092591"/>
              <a:gd name="connsiteX1652" fmla="*/ 2380549 w 4546203"/>
              <a:gd name="connsiteY1652" fmla="*/ 1082031 h 5092591"/>
              <a:gd name="connsiteX1653" fmla="*/ 2430691 w 4546203"/>
              <a:gd name="connsiteY1653" fmla="*/ 1086409 h 5092591"/>
              <a:gd name="connsiteX1654" fmla="*/ 2437456 w 4546203"/>
              <a:gd name="connsiteY1654" fmla="*/ 1023532 h 5092591"/>
              <a:gd name="connsiteX1655" fmla="*/ 2384130 w 4546203"/>
              <a:gd name="connsiteY1655" fmla="*/ 1017961 h 5092591"/>
              <a:gd name="connsiteX1656" fmla="*/ 3580772 w 4546203"/>
              <a:gd name="connsiteY1656" fmla="*/ 1016767 h 5092591"/>
              <a:gd name="connsiteX1657" fmla="*/ 3548936 w 4546203"/>
              <a:gd name="connsiteY1657" fmla="*/ 1054175 h 5092591"/>
              <a:gd name="connsiteX1658" fmla="*/ 3588333 w 4546203"/>
              <a:gd name="connsiteY1658" fmla="*/ 1088797 h 5092591"/>
              <a:gd name="connsiteX1659" fmla="*/ 3620965 w 4546203"/>
              <a:gd name="connsiteY1659" fmla="*/ 1052185 h 5092591"/>
              <a:gd name="connsiteX1660" fmla="*/ 3580772 w 4546203"/>
              <a:gd name="connsiteY1660" fmla="*/ 1016767 h 5092591"/>
              <a:gd name="connsiteX1661" fmla="*/ 2205450 w 4546203"/>
              <a:gd name="connsiteY1661" fmla="*/ 1015175 h 5092591"/>
              <a:gd name="connsiteX1662" fmla="*/ 2152124 w 4546203"/>
              <a:gd name="connsiteY1662" fmla="*/ 1018757 h 5092591"/>
              <a:gd name="connsiteX1663" fmla="*/ 2156899 w 4546203"/>
              <a:gd name="connsiteY1663" fmla="*/ 1082031 h 5092591"/>
              <a:gd name="connsiteX1664" fmla="*/ 2205450 w 4546203"/>
              <a:gd name="connsiteY1664" fmla="*/ 1078848 h 5092591"/>
              <a:gd name="connsiteX1665" fmla="*/ 2205450 w 4546203"/>
              <a:gd name="connsiteY1665" fmla="*/ 1015175 h 5092591"/>
              <a:gd name="connsiteX1666" fmla="*/ 1823018 w 4546203"/>
              <a:gd name="connsiteY1666" fmla="*/ 1015175 h 5092591"/>
              <a:gd name="connsiteX1667" fmla="*/ 1784417 w 4546203"/>
              <a:gd name="connsiteY1667" fmla="*/ 1027512 h 5092591"/>
              <a:gd name="connsiteX1668" fmla="*/ 1813467 w 4546203"/>
              <a:gd name="connsiteY1668" fmla="*/ 1116653 h 5092591"/>
              <a:gd name="connsiteX1669" fmla="*/ 1849681 w 4546203"/>
              <a:gd name="connsiteY1669" fmla="*/ 1105511 h 5092591"/>
              <a:gd name="connsiteX1670" fmla="*/ 1823018 w 4546203"/>
              <a:gd name="connsiteY1670" fmla="*/ 1015175 h 5092591"/>
              <a:gd name="connsiteX1671" fmla="*/ 2306927 w 4546203"/>
              <a:gd name="connsiteY1671" fmla="*/ 1014380 h 5092591"/>
              <a:gd name="connsiteX1672" fmla="*/ 2306927 w 4546203"/>
              <a:gd name="connsiteY1672" fmla="*/ 1077654 h 5092591"/>
              <a:gd name="connsiteX1673" fmla="*/ 2356274 w 4546203"/>
              <a:gd name="connsiteY1673" fmla="*/ 1080042 h 5092591"/>
              <a:gd name="connsiteX1674" fmla="*/ 2360253 w 4546203"/>
              <a:gd name="connsiteY1674" fmla="*/ 1016767 h 5092591"/>
              <a:gd name="connsiteX1675" fmla="*/ 2306927 w 4546203"/>
              <a:gd name="connsiteY1675" fmla="*/ 1014380 h 5092591"/>
              <a:gd name="connsiteX1676" fmla="*/ 1718356 w 4546203"/>
              <a:gd name="connsiteY1676" fmla="*/ 1001645 h 5092591"/>
              <a:gd name="connsiteX1677" fmla="*/ 1679755 w 4546203"/>
              <a:gd name="connsiteY1677" fmla="*/ 1016369 h 5092591"/>
              <a:gd name="connsiteX1678" fmla="*/ 1692888 w 4546203"/>
              <a:gd name="connsiteY1678" fmla="*/ 1050991 h 5092591"/>
              <a:gd name="connsiteX1679" fmla="*/ 1730693 w 4546203"/>
              <a:gd name="connsiteY1679" fmla="*/ 1036267 h 5092591"/>
              <a:gd name="connsiteX1680" fmla="*/ 1718356 w 4546203"/>
              <a:gd name="connsiteY1680" fmla="*/ 1001645 h 5092591"/>
              <a:gd name="connsiteX1681" fmla="*/ 2476057 w 4546203"/>
              <a:gd name="connsiteY1681" fmla="*/ 995676 h 5092591"/>
              <a:gd name="connsiteX1682" fmla="*/ 2453374 w 4546203"/>
              <a:gd name="connsiteY1682" fmla="*/ 1167193 h 5092591"/>
              <a:gd name="connsiteX1683" fmla="*/ 2507495 w 4546203"/>
              <a:gd name="connsiteY1683" fmla="*/ 1175152 h 5092591"/>
              <a:gd name="connsiteX1684" fmla="*/ 2536944 w 4546203"/>
              <a:gd name="connsiteY1684" fmla="*/ 1004431 h 5092591"/>
              <a:gd name="connsiteX1685" fmla="*/ 2476057 w 4546203"/>
              <a:gd name="connsiteY1685" fmla="*/ 995676 h 5092591"/>
              <a:gd name="connsiteX1686" fmla="*/ 1044226 w 4546203"/>
              <a:gd name="connsiteY1686" fmla="*/ 994084 h 5092591"/>
              <a:gd name="connsiteX1687" fmla="*/ 1006022 w 4546203"/>
              <a:gd name="connsiteY1687" fmla="*/ 1026318 h 5092591"/>
              <a:gd name="connsiteX1688" fmla="*/ 1027114 w 4546203"/>
              <a:gd name="connsiteY1688" fmla="*/ 1051787 h 5092591"/>
              <a:gd name="connsiteX1689" fmla="*/ 1065317 w 4546203"/>
              <a:gd name="connsiteY1689" fmla="*/ 1020747 h 5092591"/>
              <a:gd name="connsiteX1690" fmla="*/ 1044226 w 4546203"/>
              <a:gd name="connsiteY1690" fmla="*/ 994084 h 5092591"/>
              <a:gd name="connsiteX1691" fmla="*/ 1764519 w 4546203"/>
              <a:gd name="connsiteY1691" fmla="*/ 985727 h 5092591"/>
              <a:gd name="connsiteX1692" fmla="*/ 1725122 w 4546203"/>
              <a:gd name="connsiteY1692" fmla="*/ 999257 h 5092591"/>
              <a:gd name="connsiteX1693" fmla="*/ 1737856 w 4546203"/>
              <a:gd name="connsiteY1693" fmla="*/ 1034277 h 5092591"/>
              <a:gd name="connsiteX1694" fmla="*/ 1776059 w 4546203"/>
              <a:gd name="connsiteY1694" fmla="*/ 1020349 h 5092591"/>
              <a:gd name="connsiteX1695" fmla="*/ 1764519 w 4546203"/>
              <a:gd name="connsiteY1695" fmla="*/ 985727 h 5092591"/>
              <a:gd name="connsiteX1696" fmla="*/ 1606134 w 4546203"/>
              <a:gd name="connsiteY1696" fmla="*/ 984931 h 5092591"/>
              <a:gd name="connsiteX1697" fmla="*/ 1567135 w 4546203"/>
              <a:gd name="connsiteY1697" fmla="*/ 1002043 h 5092591"/>
              <a:gd name="connsiteX1698" fmla="*/ 1583053 w 4546203"/>
              <a:gd name="connsiteY1698" fmla="*/ 1036665 h 5092591"/>
              <a:gd name="connsiteX1699" fmla="*/ 1621256 w 4546203"/>
              <a:gd name="connsiteY1699" fmla="*/ 1019951 h 5092591"/>
              <a:gd name="connsiteX1700" fmla="*/ 1606134 w 4546203"/>
              <a:gd name="connsiteY1700" fmla="*/ 984931 h 5092591"/>
              <a:gd name="connsiteX1701" fmla="*/ 3416815 w 4546203"/>
              <a:gd name="connsiteY1701" fmla="*/ 976972 h 5092591"/>
              <a:gd name="connsiteX1702" fmla="*/ 3388561 w 4546203"/>
              <a:gd name="connsiteY1702" fmla="*/ 1016767 h 5092591"/>
              <a:gd name="connsiteX1703" fmla="*/ 3428754 w 4546203"/>
              <a:gd name="connsiteY1703" fmla="*/ 1047012 h 5092591"/>
              <a:gd name="connsiteX1704" fmla="*/ 3458600 w 4546203"/>
              <a:gd name="connsiteY1704" fmla="*/ 1008410 h 5092591"/>
              <a:gd name="connsiteX1705" fmla="*/ 3416815 w 4546203"/>
              <a:gd name="connsiteY1705" fmla="*/ 976972 h 5092591"/>
              <a:gd name="connsiteX1706" fmla="*/ 1810681 w 4546203"/>
              <a:gd name="connsiteY1706" fmla="*/ 971799 h 5092591"/>
              <a:gd name="connsiteX1707" fmla="*/ 1771682 w 4546203"/>
              <a:gd name="connsiteY1707" fmla="*/ 984135 h 5092591"/>
              <a:gd name="connsiteX1708" fmla="*/ 1782825 w 4546203"/>
              <a:gd name="connsiteY1708" fmla="*/ 1018757 h 5092591"/>
              <a:gd name="connsiteX1709" fmla="*/ 1821426 w 4546203"/>
              <a:gd name="connsiteY1709" fmla="*/ 1007216 h 5092591"/>
              <a:gd name="connsiteX1710" fmla="*/ 1810681 w 4546203"/>
              <a:gd name="connsiteY1710" fmla="*/ 971799 h 5092591"/>
              <a:gd name="connsiteX1711" fmla="*/ 3520681 w 4546203"/>
              <a:gd name="connsiteY1711" fmla="*/ 967023 h 5092591"/>
              <a:gd name="connsiteX1712" fmla="*/ 3490437 w 4546203"/>
              <a:gd name="connsiteY1712" fmla="*/ 1005227 h 5092591"/>
              <a:gd name="connsiteX1713" fmla="*/ 3531426 w 4546203"/>
              <a:gd name="connsiteY1713" fmla="*/ 1038655 h 5092591"/>
              <a:gd name="connsiteX1714" fmla="*/ 3562466 w 4546203"/>
              <a:gd name="connsiteY1714" fmla="*/ 1000849 h 5092591"/>
              <a:gd name="connsiteX1715" fmla="*/ 3520681 w 4546203"/>
              <a:gd name="connsiteY1715" fmla="*/ 967023 h 5092591"/>
              <a:gd name="connsiteX1716" fmla="*/ 1652296 w 4546203"/>
              <a:gd name="connsiteY1716" fmla="*/ 965034 h 5092591"/>
              <a:gd name="connsiteX1717" fmla="*/ 1612899 w 4546203"/>
              <a:gd name="connsiteY1717" fmla="*/ 982145 h 5092591"/>
              <a:gd name="connsiteX1718" fmla="*/ 1628419 w 4546203"/>
              <a:gd name="connsiteY1718" fmla="*/ 1017165 h 5092591"/>
              <a:gd name="connsiteX1719" fmla="*/ 1666623 w 4546203"/>
              <a:gd name="connsiteY1719" fmla="*/ 1000849 h 5092591"/>
              <a:gd name="connsiteX1720" fmla="*/ 1652296 w 4546203"/>
              <a:gd name="connsiteY1720" fmla="*/ 965034 h 5092591"/>
              <a:gd name="connsiteX1721" fmla="*/ 1699255 w 4546203"/>
              <a:gd name="connsiteY1721" fmla="*/ 947922 h 5092591"/>
              <a:gd name="connsiteX1722" fmla="*/ 1659460 w 4546203"/>
              <a:gd name="connsiteY1722" fmla="*/ 963044 h 5092591"/>
              <a:gd name="connsiteX1723" fmla="*/ 1673388 w 4546203"/>
              <a:gd name="connsiteY1723" fmla="*/ 998859 h 5092591"/>
              <a:gd name="connsiteX1724" fmla="*/ 1712387 w 4546203"/>
              <a:gd name="connsiteY1724" fmla="*/ 984135 h 5092591"/>
              <a:gd name="connsiteX1725" fmla="*/ 1699255 w 4546203"/>
              <a:gd name="connsiteY1725" fmla="*/ 947922 h 5092591"/>
              <a:gd name="connsiteX1726" fmla="*/ 1006818 w 4546203"/>
              <a:gd name="connsiteY1726" fmla="*/ 947126 h 5092591"/>
              <a:gd name="connsiteX1727" fmla="*/ 967421 w 4546203"/>
              <a:gd name="connsiteY1727" fmla="*/ 979758 h 5092591"/>
              <a:gd name="connsiteX1728" fmla="*/ 991298 w 4546203"/>
              <a:gd name="connsiteY1728" fmla="*/ 1008410 h 5092591"/>
              <a:gd name="connsiteX1729" fmla="*/ 1030298 w 4546203"/>
              <a:gd name="connsiteY1729" fmla="*/ 976176 h 5092591"/>
              <a:gd name="connsiteX1730" fmla="*/ 1006818 w 4546203"/>
              <a:gd name="connsiteY1730" fmla="*/ 947126 h 5092591"/>
              <a:gd name="connsiteX1731" fmla="*/ 2055422 w 4546203"/>
              <a:gd name="connsiteY1731" fmla="*/ 944738 h 5092591"/>
              <a:gd name="connsiteX1732" fmla="*/ 2018810 w 4546203"/>
              <a:gd name="connsiteY1732" fmla="*/ 951105 h 5092591"/>
              <a:gd name="connsiteX1733" fmla="*/ 2025177 w 4546203"/>
              <a:gd name="connsiteY1733" fmla="*/ 991298 h 5092591"/>
              <a:gd name="connsiteX1734" fmla="*/ 2060595 w 4546203"/>
              <a:gd name="connsiteY1734" fmla="*/ 986523 h 5092591"/>
              <a:gd name="connsiteX1735" fmla="*/ 2055422 w 4546203"/>
              <a:gd name="connsiteY1735" fmla="*/ 944738 h 5092591"/>
              <a:gd name="connsiteX1736" fmla="*/ 2935294 w 4546203"/>
              <a:gd name="connsiteY1736" fmla="*/ 942350 h 5092591"/>
              <a:gd name="connsiteX1737" fmla="*/ 2917784 w 4546203"/>
              <a:gd name="connsiteY1737" fmla="*/ 984135 h 5092591"/>
              <a:gd name="connsiteX1738" fmla="*/ 2989017 w 4546203"/>
              <a:gd name="connsiteY1738" fmla="*/ 1015175 h 5092591"/>
              <a:gd name="connsiteX1739" fmla="*/ 3008119 w 4546203"/>
              <a:gd name="connsiteY1739" fmla="*/ 974982 h 5092591"/>
              <a:gd name="connsiteX1740" fmla="*/ 2935294 w 4546203"/>
              <a:gd name="connsiteY1740" fmla="*/ 942350 h 5092591"/>
              <a:gd name="connsiteX1741" fmla="*/ 2700502 w 4546203"/>
              <a:gd name="connsiteY1741" fmla="*/ 931606 h 5092591"/>
              <a:gd name="connsiteX1742" fmla="*/ 2688961 w 4546203"/>
              <a:gd name="connsiteY1742" fmla="*/ 975380 h 5092591"/>
              <a:gd name="connsiteX1743" fmla="*/ 2760593 w 4546203"/>
              <a:gd name="connsiteY1743" fmla="*/ 995676 h 5092591"/>
              <a:gd name="connsiteX1744" fmla="*/ 2773327 w 4546203"/>
              <a:gd name="connsiteY1744" fmla="*/ 953095 h 5092591"/>
              <a:gd name="connsiteX1745" fmla="*/ 2700502 w 4546203"/>
              <a:gd name="connsiteY1745" fmla="*/ 931606 h 5092591"/>
              <a:gd name="connsiteX1746" fmla="*/ 1747009 w 4546203"/>
              <a:gd name="connsiteY1746" fmla="*/ 931606 h 5092591"/>
              <a:gd name="connsiteX1747" fmla="*/ 1706418 w 4546203"/>
              <a:gd name="connsiteY1747" fmla="*/ 945534 h 5092591"/>
              <a:gd name="connsiteX1748" fmla="*/ 1719550 w 4546203"/>
              <a:gd name="connsiteY1748" fmla="*/ 981747 h 5092591"/>
              <a:gd name="connsiteX1749" fmla="*/ 1758948 w 4546203"/>
              <a:gd name="connsiteY1749" fmla="*/ 968217 h 5092591"/>
              <a:gd name="connsiteX1750" fmla="*/ 1747009 w 4546203"/>
              <a:gd name="connsiteY1750" fmla="*/ 931606 h 5092591"/>
              <a:gd name="connsiteX1751" fmla="*/ 2309713 w 4546203"/>
              <a:gd name="connsiteY1751" fmla="*/ 924442 h 5092591"/>
              <a:gd name="connsiteX1752" fmla="*/ 2309713 w 4546203"/>
              <a:gd name="connsiteY1752" fmla="*/ 985329 h 5092591"/>
              <a:gd name="connsiteX1753" fmla="*/ 2362243 w 4546203"/>
              <a:gd name="connsiteY1753" fmla="*/ 987717 h 5092591"/>
              <a:gd name="connsiteX1754" fmla="*/ 2365824 w 4546203"/>
              <a:gd name="connsiteY1754" fmla="*/ 924442 h 5092591"/>
              <a:gd name="connsiteX1755" fmla="*/ 2309713 w 4546203"/>
              <a:gd name="connsiteY1755" fmla="*/ 924442 h 5092591"/>
              <a:gd name="connsiteX1756" fmla="*/ 2228531 w 4546203"/>
              <a:gd name="connsiteY1756" fmla="*/ 923647 h 5092591"/>
              <a:gd name="connsiteX1757" fmla="*/ 2228531 w 4546203"/>
              <a:gd name="connsiteY1757" fmla="*/ 984533 h 5092591"/>
              <a:gd name="connsiteX1758" fmla="*/ 2282254 w 4546203"/>
              <a:gd name="connsiteY1758" fmla="*/ 984533 h 5092591"/>
              <a:gd name="connsiteX1759" fmla="*/ 2282254 w 4546203"/>
              <a:gd name="connsiteY1759" fmla="*/ 923647 h 5092591"/>
              <a:gd name="connsiteX1760" fmla="*/ 2228531 w 4546203"/>
              <a:gd name="connsiteY1760" fmla="*/ 923647 h 5092591"/>
              <a:gd name="connsiteX1761" fmla="*/ 2201470 w 4546203"/>
              <a:gd name="connsiteY1761" fmla="*/ 923249 h 5092591"/>
              <a:gd name="connsiteX1762" fmla="*/ 2145359 w 4546203"/>
              <a:gd name="connsiteY1762" fmla="*/ 926830 h 5092591"/>
              <a:gd name="connsiteX1763" fmla="*/ 2150532 w 4546203"/>
              <a:gd name="connsiteY1763" fmla="*/ 990502 h 5092591"/>
              <a:gd name="connsiteX1764" fmla="*/ 2204256 w 4546203"/>
              <a:gd name="connsiteY1764" fmla="*/ 986523 h 5092591"/>
              <a:gd name="connsiteX1765" fmla="*/ 2201470 w 4546203"/>
              <a:gd name="connsiteY1765" fmla="*/ 923249 h 5092591"/>
              <a:gd name="connsiteX1766" fmla="*/ 3458998 w 4546203"/>
              <a:gd name="connsiteY1766" fmla="*/ 919667 h 5092591"/>
              <a:gd name="connsiteX1767" fmla="*/ 3430346 w 4546203"/>
              <a:gd name="connsiteY1767" fmla="*/ 959462 h 5092591"/>
              <a:gd name="connsiteX1768" fmla="*/ 3472131 w 4546203"/>
              <a:gd name="connsiteY1768" fmla="*/ 990900 h 5092591"/>
              <a:gd name="connsiteX1769" fmla="*/ 3501977 w 4546203"/>
              <a:gd name="connsiteY1769" fmla="*/ 951901 h 5092591"/>
              <a:gd name="connsiteX1770" fmla="*/ 3458998 w 4546203"/>
              <a:gd name="connsiteY1770" fmla="*/ 919667 h 5092591"/>
              <a:gd name="connsiteX1771" fmla="*/ 1794365 w 4546203"/>
              <a:gd name="connsiteY1771" fmla="*/ 917279 h 5092591"/>
              <a:gd name="connsiteX1772" fmla="*/ 1753774 w 4546203"/>
              <a:gd name="connsiteY1772" fmla="*/ 929218 h 5092591"/>
              <a:gd name="connsiteX1773" fmla="*/ 1765315 w 4546203"/>
              <a:gd name="connsiteY1773" fmla="*/ 966625 h 5092591"/>
              <a:gd name="connsiteX1774" fmla="*/ 1805508 w 4546203"/>
              <a:gd name="connsiteY1774" fmla="*/ 953493 h 5092591"/>
              <a:gd name="connsiteX1775" fmla="*/ 1794365 w 4546203"/>
              <a:gd name="connsiteY1775" fmla="*/ 917279 h 5092591"/>
              <a:gd name="connsiteX1776" fmla="*/ 2592657 w 4546203"/>
              <a:gd name="connsiteY1776" fmla="*/ 906933 h 5092591"/>
              <a:gd name="connsiteX1777" fmla="*/ 2583902 w 4546203"/>
              <a:gd name="connsiteY1777" fmla="*/ 950707 h 5092591"/>
              <a:gd name="connsiteX1778" fmla="*/ 2656727 w 4546203"/>
              <a:gd name="connsiteY1778" fmla="*/ 967023 h 5092591"/>
              <a:gd name="connsiteX1779" fmla="*/ 2667472 w 4546203"/>
              <a:gd name="connsiteY1779" fmla="*/ 923647 h 5092591"/>
              <a:gd name="connsiteX1780" fmla="*/ 2592657 w 4546203"/>
              <a:gd name="connsiteY1780" fmla="*/ 906933 h 5092591"/>
              <a:gd name="connsiteX1781" fmla="*/ 2827847 w 4546203"/>
              <a:gd name="connsiteY1781" fmla="*/ 901361 h 5092591"/>
              <a:gd name="connsiteX1782" fmla="*/ 2813122 w 4546203"/>
              <a:gd name="connsiteY1782" fmla="*/ 944340 h 5092591"/>
              <a:gd name="connsiteX1783" fmla="*/ 2886346 w 4546203"/>
              <a:gd name="connsiteY1783" fmla="*/ 971003 h 5092591"/>
              <a:gd name="connsiteX1784" fmla="*/ 2902264 w 4546203"/>
              <a:gd name="connsiteY1784" fmla="*/ 929218 h 5092591"/>
              <a:gd name="connsiteX1785" fmla="*/ 2827847 w 4546203"/>
              <a:gd name="connsiteY1785" fmla="*/ 901361 h 5092591"/>
              <a:gd name="connsiteX1786" fmla="*/ 1969066 w 4546203"/>
              <a:gd name="connsiteY1786" fmla="*/ 898178 h 5092591"/>
              <a:gd name="connsiteX1787" fmla="*/ 1931261 w 4546203"/>
              <a:gd name="connsiteY1787" fmla="*/ 906137 h 5092591"/>
              <a:gd name="connsiteX1788" fmla="*/ 1940016 w 4546203"/>
              <a:gd name="connsiteY1788" fmla="*/ 946728 h 5092591"/>
              <a:gd name="connsiteX1789" fmla="*/ 1976627 w 4546203"/>
              <a:gd name="connsiteY1789" fmla="*/ 939167 h 5092591"/>
              <a:gd name="connsiteX1790" fmla="*/ 1969066 w 4546203"/>
              <a:gd name="connsiteY1790" fmla="*/ 898178 h 5092591"/>
              <a:gd name="connsiteX1791" fmla="*/ 1565941 w 4546203"/>
              <a:gd name="connsiteY1791" fmla="*/ 890617 h 5092591"/>
              <a:gd name="connsiteX1792" fmla="*/ 1524156 w 4546203"/>
              <a:gd name="connsiteY1792" fmla="*/ 908922 h 5092591"/>
              <a:gd name="connsiteX1793" fmla="*/ 1563553 w 4546203"/>
              <a:gd name="connsiteY1793" fmla="*/ 994880 h 5092591"/>
              <a:gd name="connsiteX1794" fmla="*/ 1602950 w 4546203"/>
              <a:gd name="connsiteY1794" fmla="*/ 977370 h 5092591"/>
              <a:gd name="connsiteX1795" fmla="*/ 1565941 w 4546203"/>
              <a:gd name="connsiteY1795" fmla="*/ 890617 h 5092591"/>
              <a:gd name="connsiteX1796" fmla="*/ 2960762 w 4546203"/>
              <a:gd name="connsiteY1796" fmla="*/ 882259 h 5092591"/>
              <a:gd name="connsiteX1797" fmla="*/ 2943253 w 4546203"/>
              <a:gd name="connsiteY1797" fmla="*/ 923647 h 5092591"/>
              <a:gd name="connsiteX1798" fmla="*/ 3016874 w 4546203"/>
              <a:gd name="connsiteY1798" fmla="*/ 956279 h 5092591"/>
              <a:gd name="connsiteX1799" fmla="*/ 3036373 w 4546203"/>
              <a:gd name="connsiteY1799" fmla="*/ 915687 h 5092591"/>
              <a:gd name="connsiteX1800" fmla="*/ 2960762 w 4546203"/>
              <a:gd name="connsiteY1800" fmla="*/ 882259 h 5092591"/>
              <a:gd name="connsiteX1801" fmla="*/ 2491975 w 4546203"/>
              <a:gd name="connsiteY1801" fmla="*/ 875096 h 5092591"/>
              <a:gd name="connsiteX1802" fmla="*/ 2480832 w 4546203"/>
              <a:gd name="connsiteY1802" fmla="*/ 958666 h 5092591"/>
              <a:gd name="connsiteX1803" fmla="*/ 2542913 w 4546203"/>
              <a:gd name="connsiteY1803" fmla="*/ 967819 h 5092591"/>
              <a:gd name="connsiteX1804" fmla="*/ 2557239 w 4546203"/>
              <a:gd name="connsiteY1804" fmla="*/ 884647 h 5092591"/>
              <a:gd name="connsiteX1805" fmla="*/ 2491975 w 4546203"/>
              <a:gd name="connsiteY1805" fmla="*/ 875096 h 5092591"/>
              <a:gd name="connsiteX1806" fmla="*/ 1614889 w 4546203"/>
              <a:gd name="connsiteY1806" fmla="*/ 870321 h 5092591"/>
              <a:gd name="connsiteX1807" fmla="*/ 1573104 w 4546203"/>
              <a:gd name="connsiteY1807" fmla="*/ 887831 h 5092591"/>
              <a:gd name="connsiteX1808" fmla="*/ 1609716 w 4546203"/>
              <a:gd name="connsiteY1808" fmla="*/ 974584 h 5092591"/>
              <a:gd name="connsiteX1809" fmla="*/ 1649511 w 4546203"/>
              <a:gd name="connsiteY1809" fmla="*/ 957870 h 5092591"/>
              <a:gd name="connsiteX1810" fmla="*/ 1614889 w 4546203"/>
              <a:gd name="connsiteY1810" fmla="*/ 870321 h 5092591"/>
              <a:gd name="connsiteX1811" fmla="*/ 1879527 w 4546203"/>
              <a:gd name="connsiteY1811" fmla="*/ 858382 h 5092591"/>
              <a:gd name="connsiteX1812" fmla="*/ 1841722 w 4546203"/>
              <a:gd name="connsiteY1812" fmla="*/ 867933 h 5092591"/>
              <a:gd name="connsiteX1813" fmla="*/ 1852864 w 4546203"/>
              <a:gd name="connsiteY1813" fmla="*/ 908524 h 5092591"/>
              <a:gd name="connsiteX1814" fmla="*/ 1889874 w 4546203"/>
              <a:gd name="connsiteY1814" fmla="*/ 898178 h 5092591"/>
              <a:gd name="connsiteX1815" fmla="*/ 1879527 w 4546203"/>
              <a:gd name="connsiteY1815" fmla="*/ 858382 h 5092591"/>
              <a:gd name="connsiteX1816" fmla="*/ 2848938 w 4546203"/>
              <a:gd name="connsiteY1816" fmla="*/ 840077 h 5092591"/>
              <a:gd name="connsiteX1817" fmla="*/ 2833816 w 4546203"/>
              <a:gd name="connsiteY1817" fmla="*/ 882657 h 5092591"/>
              <a:gd name="connsiteX1818" fmla="*/ 2909825 w 4546203"/>
              <a:gd name="connsiteY1818" fmla="*/ 910514 h 5092591"/>
              <a:gd name="connsiteX1819" fmla="*/ 2926141 w 4546203"/>
              <a:gd name="connsiteY1819" fmla="*/ 868331 h 5092591"/>
              <a:gd name="connsiteX1820" fmla="*/ 2848938 w 4546203"/>
              <a:gd name="connsiteY1820" fmla="*/ 840077 h 5092591"/>
              <a:gd name="connsiteX1821" fmla="*/ 1715173 w 4546203"/>
              <a:gd name="connsiteY1821" fmla="*/ 834505 h 5092591"/>
              <a:gd name="connsiteX1822" fmla="*/ 1672194 w 4546203"/>
              <a:gd name="connsiteY1822" fmla="*/ 849230 h 5092591"/>
              <a:gd name="connsiteX1823" fmla="*/ 1703632 w 4546203"/>
              <a:gd name="connsiteY1823" fmla="*/ 937973 h 5092591"/>
              <a:gd name="connsiteX1824" fmla="*/ 1744621 w 4546203"/>
              <a:gd name="connsiteY1824" fmla="*/ 924044 h 5092591"/>
              <a:gd name="connsiteX1825" fmla="*/ 1715173 w 4546203"/>
              <a:gd name="connsiteY1825" fmla="*/ 834505 h 5092591"/>
              <a:gd name="connsiteX1826" fmla="*/ 2398058 w 4546203"/>
              <a:gd name="connsiteY1826" fmla="*/ 834107 h 5092591"/>
              <a:gd name="connsiteX1827" fmla="*/ 2393283 w 4546203"/>
              <a:gd name="connsiteY1827" fmla="*/ 897382 h 5092591"/>
              <a:gd name="connsiteX1828" fmla="*/ 2450588 w 4546203"/>
              <a:gd name="connsiteY1828" fmla="*/ 902953 h 5092591"/>
              <a:gd name="connsiteX1829" fmla="*/ 2457353 w 4546203"/>
              <a:gd name="connsiteY1829" fmla="*/ 839679 h 5092591"/>
              <a:gd name="connsiteX1830" fmla="*/ 2398058 w 4546203"/>
              <a:gd name="connsiteY1830" fmla="*/ 834107 h 5092591"/>
              <a:gd name="connsiteX1831" fmla="*/ 2311305 w 4546203"/>
              <a:gd name="connsiteY1831" fmla="*/ 832515 h 5092591"/>
              <a:gd name="connsiteX1832" fmla="*/ 2311305 w 4546203"/>
              <a:gd name="connsiteY1832" fmla="*/ 893402 h 5092591"/>
              <a:gd name="connsiteX1833" fmla="*/ 2367814 w 4546203"/>
              <a:gd name="connsiteY1833" fmla="*/ 893402 h 5092591"/>
              <a:gd name="connsiteX1834" fmla="*/ 2370600 w 4546203"/>
              <a:gd name="connsiteY1834" fmla="*/ 832515 h 5092591"/>
              <a:gd name="connsiteX1835" fmla="*/ 2311305 w 4546203"/>
              <a:gd name="connsiteY1835" fmla="*/ 832515 h 5092591"/>
              <a:gd name="connsiteX1836" fmla="*/ 2197889 w 4546203"/>
              <a:gd name="connsiteY1836" fmla="*/ 830526 h 5092591"/>
              <a:gd name="connsiteX1837" fmla="*/ 2137798 w 4546203"/>
              <a:gd name="connsiteY1837" fmla="*/ 833709 h 5092591"/>
              <a:gd name="connsiteX1838" fmla="*/ 2143369 w 4546203"/>
              <a:gd name="connsiteY1838" fmla="*/ 897780 h 5092591"/>
              <a:gd name="connsiteX1839" fmla="*/ 2197889 w 4546203"/>
              <a:gd name="connsiteY1839" fmla="*/ 893800 h 5092591"/>
              <a:gd name="connsiteX1840" fmla="*/ 2197889 w 4546203"/>
              <a:gd name="connsiteY1840" fmla="*/ 830526 h 5092591"/>
              <a:gd name="connsiteX1841" fmla="*/ 1766111 w 4546203"/>
              <a:gd name="connsiteY1841" fmla="*/ 819383 h 5092591"/>
              <a:gd name="connsiteX1842" fmla="*/ 1722734 w 4546203"/>
              <a:gd name="connsiteY1842" fmla="*/ 832515 h 5092591"/>
              <a:gd name="connsiteX1843" fmla="*/ 1751387 w 4546203"/>
              <a:gd name="connsiteY1843" fmla="*/ 922055 h 5092591"/>
              <a:gd name="connsiteX1844" fmla="*/ 1792774 w 4546203"/>
              <a:gd name="connsiteY1844" fmla="*/ 908922 h 5092591"/>
              <a:gd name="connsiteX1845" fmla="*/ 1766111 w 4546203"/>
              <a:gd name="connsiteY1845" fmla="*/ 819383 h 5092591"/>
              <a:gd name="connsiteX1846" fmla="*/ 2733930 w 4546203"/>
              <a:gd name="connsiteY1846" fmla="*/ 805853 h 5092591"/>
              <a:gd name="connsiteX1847" fmla="*/ 2722389 w 4546203"/>
              <a:gd name="connsiteY1847" fmla="*/ 849230 h 5092591"/>
              <a:gd name="connsiteX1848" fmla="*/ 2799990 w 4546203"/>
              <a:gd name="connsiteY1848" fmla="*/ 871515 h 5092591"/>
              <a:gd name="connsiteX1849" fmla="*/ 2813122 w 4546203"/>
              <a:gd name="connsiteY1849" fmla="*/ 828536 h 5092591"/>
              <a:gd name="connsiteX1850" fmla="*/ 2733930 w 4546203"/>
              <a:gd name="connsiteY1850" fmla="*/ 805853 h 5092591"/>
              <a:gd name="connsiteX1851" fmla="*/ 2617330 w 4546203"/>
              <a:gd name="connsiteY1851" fmla="*/ 778792 h 5092591"/>
              <a:gd name="connsiteX1852" fmla="*/ 2608575 w 4546203"/>
              <a:gd name="connsiteY1852" fmla="*/ 822965 h 5092591"/>
              <a:gd name="connsiteX1853" fmla="*/ 2687370 w 4546203"/>
              <a:gd name="connsiteY1853" fmla="*/ 840077 h 5092591"/>
              <a:gd name="connsiteX1854" fmla="*/ 2697716 w 4546203"/>
              <a:gd name="connsiteY1854" fmla="*/ 796302 h 5092591"/>
              <a:gd name="connsiteX1855" fmla="*/ 2617330 w 4546203"/>
              <a:gd name="connsiteY1855" fmla="*/ 778792 h 5092591"/>
              <a:gd name="connsiteX1856" fmla="*/ 2869233 w 4546203"/>
              <a:gd name="connsiteY1856" fmla="*/ 777996 h 5092591"/>
              <a:gd name="connsiteX1857" fmla="*/ 2854907 w 4546203"/>
              <a:gd name="connsiteY1857" fmla="*/ 820577 h 5092591"/>
              <a:gd name="connsiteX1858" fmla="*/ 2933304 w 4546203"/>
              <a:gd name="connsiteY1858" fmla="*/ 848832 h 5092591"/>
              <a:gd name="connsiteX1859" fmla="*/ 2950018 w 4546203"/>
              <a:gd name="connsiteY1859" fmla="*/ 807047 h 5092591"/>
              <a:gd name="connsiteX1860" fmla="*/ 2869233 w 4546203"/>
              <a:gd name="connsiteY1860" fmla="*/ 777996 h 5092591"/>
              <a:gd name="connsiteX1861" fmla="*/ 1577879 w 4546203"/>
              <a:gd name="connsiteY1861" fmla="*/ 775210 h 5092591"/>
              <a:gd name="connsiteX1862" fmla="*/ 1533309 w 4546203"/>
              <a:gd name="connsiteY1862" fmla="*/ 793516 h 5092591"/>
              <a:gd name="connsiteX1863" fmla="*/ 1569920 w 4546203"/>
              <a:gd name="connsiteY1863" fmla="*/ 880668 h 5092591"/>
              <a:gd name="connsiteX1864" fmla="*/ 1612103 w 4546203"/>
              <a:gd name="connsiteY1864" fmla="*/ 862362 h 5092591"/>
              <a:gd name="connsiteX1865" fmla="*/ 1577879 w 4546203"/>
              <a:gd name="connsiteY1865" fmla="*/ 775210 h 5092591"/>
              <a:gd name="connsiteX1866" fmla="*/ 3010506 w 4546203"/>
              <a:gd name="connsiteY1866" fmla="*/ 761282 h 5092591"/>
              <a:gd name="connsiteX1867" fmla="*/ 2992997 w 4546203"/>
              <a:gd name="connsiteY1867" fmla="*/ 803067 h 5092591"/>
              <a:gd name="connsiteX1868" fmla="*/ 3072189 w 4546203"/>
              <a:gd name="connsiteY1868" fmla="*/ 838087 h 5092591"/>
              <a:gd name="connsiteX1869" fmla="*/ 3091689 w 4546203"/>
              <a:gd name="connsiteY1869" fmla="*/ 797496 h 5092591"/>
              <a:gd name="connsiteX1870" fmla="*/ 3010506 w 4546203"/>
              <a:gd name="connsiteY1870" fmla="*/ 761282 h 5092591"/>
              <a:gd name="connsiteX1871" fmla="*/ 1630807 w 4546203"/>
              <a:gd name="connsiteY1871" fmla="*/ 755313 h 5092591"/>
              <a:gd name="connsiteX1872" fmla="*/ 1585441 w 4546203"/>
              <a:gd name="connsiteY1872" fmla="*/ 772823 h 5092591"/>
              <a:gd name="connsiteX1873" fmla="*/ 1619664 w 4546203"/>
              <a:gd name="connsiteY1873" fmla="*/ 860372 h 5092591"/>
              <a:gd name="connsiteX1874" fmla="*/ 1662643 w 4546203"/>
              <a:gd name="connsiteY1874" fmla="*/ 844056 h 5092591"/>
              <a:gd name="connsiteX1875" fmla="*/ 1630807 w 4546203"/>
              <a:gd name="connsiteY1875" fmla="*/ 755313 h 5092591"/>
              <a:gd name="connsiteX1876" fmla="*/ 2750644 w 4546203"/>
              <a:gd name="connsiteY1876" fmla="*/ 742578 h 5092591"/>
              <a:gd name="connsiteX1877" fmla="*/ 2739103 w 4546203"/>
              <a:gd name="connsiteY1877" fmla="*/ 785955 h 5092591"/>
              <a:gd name="connsiteX1878" fmla="*/ 2819489 w 4546203"/>
              <a:gd name="connsiteY1878" fmla="*/ 809036 h 5092591"/>
              <a:gd name="connsiteX1879" fmla="*/ 2832622 w 4546203"/>
              <a:gd name="connsiteY1879" fmla="*/ 766058 h 5092591"/>
              <a:gd name="connsiteX1880" fmla="*/ 2750644 w 4546203"/>
              <a:gd name="connsiteY1880" fmla="*/ 742578 h 5092591"/>
              <a:gd name="connsiteX1881" fmla="*/ 2404824 w 4546203"/>
              <a:gd name="connsiteY1881" fmla="*/ 742180 h 5092591"/>
              <a:gd name="connsiteX1882" fmla="*/ 2400844 w 4546203"/>
              <a:gd name="connsiteY1882" fmla="*/ 805455 h 5092591"/>
              <a:gd name="connsiteX1883" fmla="*/ 2460935 w 4546203"/>
              <a:gd name="connsiteY1883" fmla="*/ 810628 h 5092591"/>
              <a:gd name="connsiteX1884" fmla="*/ 2467700 w 4546203"/>
              <a:gd name="connsiteY1884" fmla="*/ 747354 h 5092591"/>
              <a:gd name="connsiteX1885" fmla="*/ 2404824 w 4546203"/>
              <a:gd name="connsiteY1885" fmla="*/ 742180 h 5092591"/>
              <a:gd name="connsiteX1886" fmla="*/ 2313693 w 4546203"/>
              <a:gd name="connsiteY1886" fmla="*/ 739793 h 5092591"/>
              <a:gd name="connsiteX1887" fmla="*/ 2313693 w 4546203"/>
              <a:gd name="connsiteY1887" fmla="*/ 801077 h 5092591"/>
              <a:gd name="connsiteX1888" fmla="*/ 2372988 w 4546203"/>
              <a:gd name="connsiteY1888" fmla="*/ 801077 h 5092591"/>
              <a:gd name="connsiteX1889" fmla="*/ 2376569 w 4546203"/>
              <a:gd name="connsiteY1889" fmla="*/ 739793 h 5092591"/>
              <a:gd name="connsiteX1890" fmla="*/ 2313693 w 4546203"/>
              <a:gd name="connsiteY1890" fmla="*/ 739793 h 5092591"/>
              <a:gd name="connsiteX1891" fmla="*/ 2224153 w 4546203"/>
              <a:gd name="connsiteY1891" fmla="*/ 738997 h 5092591"/>
              <a:gd name="connsiteX1892" fmla="*/ 2224153 w 4546203"/>
              <a:gd name="connsiteY1892" fmla="*/ 799486 h 5092591"/>
              <a:gd name="connsiteX1893" fmla="*/ 2284642 w 4546203"/>
              <a:gd name="connsiteY1893" fmla="*/ 799486 h 5092591"/>
              <a:gd name="connsiteX1894" fmla="*/ 2284642 w 4546203"/>
              <a:gd name="connsiteY1894" fmla="*/ 738997 h 5092591"/>
              <a:gd name="connsiteX1895" fmla="*/ 2224153 w 4546203"/>
              <a:gd name="connsiteY1895" fmla="*/ 738997 h 5092591"/>
              <a:gd name="connsiteX1896" fmla="*/ 1684133 w 4546203"/>
              <a:gd name="connsiteY1896" fmla="*/ 737405 h 5092591"/>
              <a:gd name="connsiteX1897" fmla="*/ 1638766 w 4546203"/>
              <a:gd name="connsiteY1897" fmla="*/ 752925 h 5092591"/>
              <a:gd name="connsiteX1898" fmla="*/ 1669806 w 4546203"/>
              <a:gd name="connsiteY1898" fmla="*/ 841668 h 5092591"/>
              <a:gd name="connsiteX1899" fmla="*/ 1713183 w 4546203"/>
              <a:gd name="connsiteY1899" fmla="*/ 826546 h 5092591"/>
              <a:gd name="connsiteX1900" fmla="*/ 1684133 w 4546203"/>
              <a:gd name="connsiteY1900" fmla="*/ 737405 h 5092591"/>
              <a:gd name="connsiteX1901" fmla="*/ 1737856 w 4546203"/>
              <a:gd name="connsiteY1901" fmla="*/ 720691 h 5092591"/>
              <a:gd name="connsiteX1902" fmla="*/ 1691694 w 4546203"/>
              <a:gd name="connsiteY1902" fmla="*/ 734619 h 5092591"/>
              <a:gd name="connsiteX1903" fmla="*/ 1720744 w 4546203"/>
              <a:gd name="connsiteY1903" fmla="*/ 824556 h 5092591"/>
              <a:gd name="connsiteX1904" fmla="*/ 1764121 w 4546203"/>
              <a:gd name="connsiteY1904" fmla="*/ 810628 h 5092591"/>
              <a:gd name="connsiteX1905" fmla="*/ 1737856 w 4546203"/>
              <a:gd name="connsiteY1905" fmla="*/ 720691 h 5092591"/>
              <a:gd name="connsiteX1906" fmla="*/ 2630064 w 4546203"/>
              <a:gd name="connsiteY1906" fmla="*/ 714722 h 5092591"/>
              <a:gd name="connsiteX1907" fmla="*/ 2621708 w 4546203"/>
              <a:gd name="connsiteY1907" fmla="*/ 759292 h 5092591"/>
              <a:gd name="connsiteX1908" fmla="*/ 2703288 w 4546203"/>
              <a:gd name="connsiteY1908" fmla="*/ 776802 h 5092591"/>
              <a:gd name="connsiteX1909" fmla="*/ 2713634 w 4546203"/>
              <a:gd name="connsiteY1909" fmla="*/ 733028 h 5092591"/>
              <a:gd name="connsiteX1910" fmla="*/ 2630064 w 4546203"/>
              <a:gd name="connsiteY1910" fmla="*/ 714722 h 5092591"/>
              <a:gd name="connsiteX1911" fmla="*/ 1485953 w 4546203"/>
              <a:gd name="connsiteY1911" fmla="*/ 701987 h 5092591"/>
              <a:gd name="connsiteX1912" fmla="*/ 1439392 w 4546203"/>
              <a:gd name="connsiteY1912" fmla="*/ 722681 h 5092591"/>
              <a:gd name="connsiteX1913" fmla="*/ 1478789 w 4546203"/>
              <a:gd name="connsiteY1913" fmla="*/ 808638 h 5092591"/>
              <a:gd name="connsiteX1914" fmla="*/ 1522962 w 4546203"/>
              <a:gd name="connsiteY1914" fmla="*/ 788343 h 5092591"/>
              <a:gd name="connsiteX1915" fmla="*/ 1485953 w 4546203"/>
              <a:gd name="connsiteY1915" fmla="*/ 701987 h 5092591"/>
              <a:gd name="connsiteX1916" fmla="*/ 1540870 w 4546203"/>
              <a:gd name="connsiteY1916" fmla="*/ 680100 h 5092591"/>
              <a:gd name="connsiteX1917" fmla="*/ 1493514 w 4546203"/>
              <a:gd name="connsiteY1917" fmla="*/ 698804 h 5092591"/>
              <a:gd name="connsiteX1918" fmla="*/ 1530523 w 4546203"/>
              <a:gd name="connsiteY1918" fmla="*/ 785955 h 5092591"/>
              <a:gd name="connsiteX1919" fmla="*/ 1575094 w 4546203"/>
              <a:gd name="connsiteY1919" fmla="*/ 767251 h 5092591"/>
              <a:gd name="connsiteX1920" fmla="*/ 1540870 w 4546203"/>
              <a:gd name="connsiteY1920" fmla="*/ 680100 h 5092591"/>
              <a:gd name="connsiteX1921" fmla="*/ 1468841 w 4546203"/>
              <a:gd name="connsiteY1921" fmla="*/ 662590 h 5092591"/>
              <a:gd name="connsiteX1922" fmla="*/ 1421882 w 4546203"/>
              <a:gd name="connsiteY1922" fmla="*/ 684079 h 5092591"/>
              <a:gd name="connsiteX1923" fmla="*/ 1436607 w 4546203"/>
              <a:gd name="connsiteY1923" fmla="*/ 715916 h 5092591"/>
              <a:gd name="connsiteX1924" fmla="*/ 1483167 w 4546203"/>
              <a:gd name="connsiteY1924" fmla="*/ 694824 h 5092591"/>
              <a:gd name="connsiteX1925" fmla="*/ 1468841 w 4546203"/>
              <a:gd name="connsiteY1925" fmla="*/ 662590 h 5092591"/>
              <a:gd name="connsiteX1926" fmla="*/ 1596185 w 4546203"/>
              <a:gd name="connsiteY1926" fmla="*/ 659008 h 5092591"/>
              <a:gd name="connsiteX1927" fmla="*/ 1548829 w 4546203"/>
              <a:gd name="connsiteY1927" fmla="*/ 676916 h 5092591"/>
              <a:gd name="connsiteX1928" fmla="*/ 1582655 w 4546203"/>
              <a:gd name="connsiteY1928" fmla="*/ 764864 h 5092591"/>
              <a:gd name="connsiteX1929" fmla="*/ 1628021 w 4546203"/>
              <a:gd name="connsiteY1929" fmla="*/ 747354 h 5092591"/>
              <a:gd name="connsiteX1930" fmla="*/ 1596185 w 4546203"/>
              <a:gd name="connsiteY1930" fmla="*/ 659008 h 5092591"/>
              <a:gd name="connsiteX1931" fmla="*/ 2911018 w 4546203"/>
              <a:gd name="connsiteY1931" fmla="*/ 654233 h 5092591"/>
              <a:gd name="connsiteX1932" fmla="*/ 2897090 w 4546203"/>
              <a:gd name="connsiteY1932" fmla="*/ 696814 h 5092591"/>
              <a:gd name="connsiteX1933" fmla="*/ 2981058 w 4546203"/>
              <a:gd name="connsiteY1933" fmla="*/ 727854 h 5092591"/>
              <a:gd name="connsiteX1934" fmla="*/ 2997374 w 4546203"/>
              <a:gd name="connsiteY1934" fmla="*/ 685671 h 5092591"/>
              <a:gd name="connsiteX1935" fmla="*/ 2911018 w 4546203"/>
              <a:gd name="connsiteY1935" fmla="*/ 654233 h 5092591"/>
              <a:gd name="connsiteX1936" fmla="*/ 2191123 w 4546203"/>
              <a:gd name="connsiteY1936" fmla="*/ 646672 h 5092591"/>
              <a:gd name="connsiteX1937" fmla="*/ 2124268 w 4546203"/>
              <a:gd name="connsiteY1937" fmla="*/ 649856 h 5092591"/>
              <a:gd name="connsiteX1938" fmla="*/ 2128645 w 4546203"/>
              <a:gd name="connsiteY1938" fmla="*/ 713528 h 5092591"/>
              <a:gd name="connsiteX1939" fmla="*/ 2191123 w 4546203"/>
              <a:gd name="connsiteY1939" fmla="*/ 709946 h 5092591"/>
              <a:gd name="connsiteX1940" fmla="*/ 2191123 w 4546203"/>
              <a:gd name="connsiteY1940" fmla="*/ 646672 h 5092591"/>
              <a:gd name="connsiteX1941" fmla="*/ 2315682 w 4546203"/>
              <a:gd name="connsiteY1941" fmla="*/ 645080 h 5092591"/>
              <a:gd name="connsiteX1942" fmla="*/ 2315682 w 4546203"/>
              <a:gd name="connsiteY1942" fmla="*/ 708752 h 5092591"/>
              <a:gd name="connsiteX1943" fmla="*/ 2378161 w 4546203"/>
              <a:gd name="connsiteY1943" fmla="*/ 711538 h 5092591"/>
              <a:gd name="connsiteX1944" fmla="*/ 2381742 w 4546203"/>
              <a:gd name="connsiteY1944" fmla="*/ 647866 h 5092591"/>
              <a:gd name="connsiteX1945" fmla="*/ 2315682 w 4546203"/>
              <a:gd name="connsiteY1945" fmla="*/ 645080 h 5092591"/>
              <a:gd name="connsiteX1946" fmla="*/ 3060648 w 4546203"/>
              <a:gd name="connsiteY1946" fmla="*/ 640703 h 5092591"/>
              <a:gd name="connsiteX1947" fmla="*/ 3043138 w 4546203"/>
              <a:gd name="connsiteY1947" fmla="*/ 682090 h 5092591"/>
              <a:gd name="connsiteX1948" fmla="*/ 3127902 w 4546203"/>
              <a:gd name="connsiteY1948" fmla="*/ 719895 h 5092591"/>
              <a:gd name="connsiteX1949" fmla="*/ 3147004 w 4546203"/>
              <a:gd name="connsiteY1949" fmla="*/ 678906 h 5092591"/>
              <a:gd name="connsiteX1950" fmla="*/ 3060648 w 4546203"/>
              <a:gd name="connsiteY1950" fmla="*/ 640703 h 5092591"/>
              <a:gd name="connsiteX1951" fmla="*/ 1651899 w 4546203"/>
              <a:gd name="connsiteY1951" fmla="*/ 640305 h 5092591"/>
              <a:gd name="connsiteX1952" fmla="*/ 1604144 w 4546203"/>
              <a:gd name="connsiteY1952" fmla="*/ 656621 h 5092591"/>
              <a:gd name="connsiteX1953" fmla="*/ 1635583 w 4546203"/>
              <a:gd name="connsiteY1953" fmla="*/ 745364 h 5092591"/>
              <a:gd name="connsiteX1954" fmla="*/ 1681347 w 4546203"/>
              <a:gd name="connsiteY1954" fmla="*/ 729844 h 5092591"/>
              <a:gd name="connsiteX1955" fmla="*/ 1651899 w 4546203"/>
              <a:gd name="connsiteY1955" fmla="*/ 640305 h 5092591"/>
              <a:gd name="connsiteX1956" fmla="*/ 1524554 w 4546203"/>
              <a:gd name="connsiteY1956" fmla="*/ 639907 h 5092591"/>
              <a:gd name="connsiteX1957" fmla="*/ 1477198 w 4546203"/>
              <a:gd name="connsiteY1957" fmla="*/ 659804 h 5092591"/>
              <a:gd name="connsiteX1958" fmla="*/ 1491126 w 4546203"/>
              <a:gd name="connsiteY1958" fmla="*/ 691641 h 5092591"/>
              <a:gd name="connsiteX1959" fmla="*/ 1538482 w 4546203"/>
              <a:gd name="connsiteY1959" fmla="*/ 672539 h 5092591"/>
              <a:gd name="connsiteX1960" fmla="*/ 1524554 w 4546203"/>
              <a:gd name="connsiteY1960" fmla="*/ 639907 h 5092591"/>
              <a:gd name="connsiteX1961" fmla="*/ 1580665 w 4546203"/>
              <a:gd name="connsiteY1961" fmla="*/ 618019 h 5092591"/>
              <a:gd name="connsiteX1962" fmla="*/ 1532911 w 4546203"/>
              <a:gd name="connsiteY1962" fmla="*/ 636325 h 5092591"/>
              <a:gd name="connsiteX1963" fmla="*/ 1545645 w 4546203"/>
              <a:gd name="connsiteY1963" fmla="*/ 669355 h 5092591"/>
              <a:gd name="connsiteX1964" fmla="*/ 1593798 w 4546203"/>
              <a:gd name="connsiteY1964" fmla="*/ 651049 h 5092591"/>
              <a:gd name="connsiteX1965" fmla="*/ 1580665 w 4546203"/>
              <a:gd name="connsiteY1965" fmla="*/ 618019 h 5092591"/>
              <a:gd name="connsiteX1966" fmla="*/ 2784470 w 4546203"/>
              <a:gd name="connsiteY1966" fmla="*/ 616030 h 5092591"/>
              <a:gd name="connsiteX1967" fmla="*/ 2772531 w 4546203"/>
              <a:gd name="connsiteY1967" fmla="*/ 659008 h 5092591"/>
              <a:gd name="connsiteX1968" fmla="*/ 2858887 w 4546203"/>
              <a:gd name="connsiteY1968" fmla="*/ 684079 h 5092591"/>
              <a:gd name="connsiteX1969" fmla="*/ 2872417 w 4546203"/>
              <a:gd name="connsiteY1969" fmla="*/ 641499 h 5092591"/>
              <a:gd name="connsiteX1970" fmla="*/ 2784470 w 4546203"/>
              <a:gd name="connsiteY1970" fmla="*/ 616030 h 5092591"/>
              <a:gd name="connsiteX1971" fmla="*/ 1445759 w 4546203"/>
              <a:gd name="connsiteY1971" fmla="*/ 608071 h 5092591"/>
              <a:gd name="connsiteX1972" fmla="*/ 1396811 w 4546203"/>
              <a:gd name="connsiteY1972" fmla="*/ 630356 h 5092591"/>
              <a:gd name="connsiteX1973" fmla="*/ 1414321 w 4546203"/>
              <a:gd name="connsiteY1973" fmla="*/ 666172 h 5092591"/>
              <a:gd name="connsiteX1974" fmla="*/ 1461677 w 4546203"/>
              <a:gd name="connsiteY1974" fmla="*/ 645080 h 5092591"/>
              <a:gd name="connsiteX1975" fmla="*/ 1445759 w 4546203"/>
              <a:gd name="connsiteY1975" fmla="*/ 608071 h 5092591"/>
              <a:gd name="connsiteX1976" fmla="*/ 1639164 w 4546203"/>
              <a:gd name="connsiteY1976" fmla="*/ 598918 h 5092591"/>
              <a:gd name="connsiteX1977" fmla="*/ 1590216 w 4546203"/>
              <a:gd name="connsiteY1977" fmla="*/ 616030 h 5092591"/>
              <a:gd name="connsiteX1978" fmla="*/ 1602552 w 4546203"/>
              <a:gd name="connsiteY1978" fmla="*/ 649060 h 5092591"/>
              <a:gd name="connsiteX1979" fmla="*/ 1650307 w 4546203"/>
              <a:gd name="connsiteY1979" fmla="*/ 632744 h 5092591"/>
              <a:gd name="connsiteX1980" fmla="*/ 1639164 w 4546203"/>
              <a:gd name="connsiteY1980" fmla="*/ 598918 h 5092591"/>
              <a:gd name="connsiteX1981" fmla="*/ 2932110 w 4546203"/>
              <a:gd name="connsiteY1981" fmla="*/ 592551 h 5092591"/>
              <a:gd name="connsiteX1982" fmla="*/ 2917386 w 4546203"/>
              <a:gd name="connsiteY1982" fmla="*/ 635131 h 5092591"/>
              <a:gd name="connsiteX1983" fmla="*/ 3004935 w 4546203"/>
              <a:gd name="connsiteY1983" fmla="*/ 666968 h 5092591"/>
              <a:gd name="connsiteX1984" fmla="*/ 3020853 w 4546203"/>
              <a:gd name="connsiteY1984" fmla="*/ 625183 h 5092591"/>
              <a:gd name="connsiteX1985" fmla="*/ 2932110 w 4546203"/>
              <a:gd name="connsiteY1985" fmla="*/ 592551 h 5092591"/>
              <a:gd name="connsiteX1986" fmla="*/ 2654737 w 4546203"/>
              <a:gd name="connsiteY1986" fmla="*/ 586581 h 5092591"/>
              <a:gd name="connsiteX1987" fmla="*/ 2646778 w 4546203"/>
              <a:gd name="connsiteY1987" fmla="*/ 630754 h 5092591"/>
              <a:gd name="connsiteX1988" fmla="*/ 2733930 w 4546203"/>
              <a:gd name="connsiteY1988" fmla="*/ 649856 h 5092591"/>
              <a:gd name="connsiteX1989" fmla="*/ 2744675 w 4546203"/>
              <a:gd name="connsiteY1989" fmla="*/ 606081 h 5092591"/>
              <a:gd name="connsiteX1990" fmla="*/ 2654737 w 4546203"/>
              <a:gd name="connsiteY1990" fmla="*/ 586581 h 5092591"/>
              <a:gd name="connsiteX1991" fmla="*/ 1503860 w 4546203"/>
              <a:gd name="connsiteY1991" fmla="*/ 584989 h 5092591"/>
              <a:gd name="connsiteX1992" fmla="*/ 1454514 w 4546203"/>
              <a:gd name="connsiteY1992" fmla="*/ 605285 h 5092591"/>
              <a:gd name="connsiteX1993" fmla="*/ 1470034 w 4546203"/>
              <a:gd name="connsiteY1993" fmla="*/ 642295 h 5092591"/>
              <a:gd name="connsiteX1994" fmla="*/ 1518585 w 4546203"/>
              <a:gd name="connsiteY1994" fmla="*/ 622397 h 5092591"/>
              <a:gd name="connsiteX1995" fmla="*/ 1503860 w 4546203"/>
              <a:gd name="connsiteY1995" fmla="*/ 584989 h 5092591"/>
              <a:gd name="connsiteX1996" fmla="*/ 1696469 w 4546203"/>
              <a:gd name="connsiteY1996" fmla="*/ 581010 h 5092591"/>
              <a:gd name="connsiteX1997" fmla="*/ 1647123 w 4546203"/>
              <a:gd name="connsiteY1997" fmla="*/ 596132 h 5092591"/>
              <a:gd name="connsiteX1998" fmla="*/ 1658266 w 4546203"/>
              <a:gd name="connsiteY1998" fmla="*/ 629560 h 5092591"/>
              <a:gd name="connsiteX1999" fmla="*/ 1706816 w 4546203"/>
              <a:gd name="connsiteY1999" fmla="*/ 614836 h 5092591"/>
              <a:gd name="connsiteX2000" fmla="*/ 1696469 w 4546203"/>
              <a:gd name="connsiteY2000" fmla="*/ 581010 h 5092591"/>
              <a:gd name="connsiteX2001" fmla="*/ 1561563 w 4546203"/>
              <a:gd name="connsiteY2001" fmla="*/ 563102 h 5092591"/>
              <a:gd name="connsiteX2002" fmla="*/ 1511819 w 4546203"/>
              <a:gd name="connsiteY2002" fmla="*/ 582602 h 5092591"/>
              <a:gd name="connsiteX2003" fmla="*/ 1526942 w 4546203"/>
              <a:gd name="connsiteY2003" fmla="*/ 619611 h 5092591"/>
              <a:gd name="connsiteX2004" fmla="*/ 1575492 w 4546203"/>
              <a:gd name="connsiteY2004" fmla="*/ 600907 h 5092591"/>
              <a:gd name="connsiteX2005" fmla="*/ 1561563 w 4546203"/>
              <a:gd name="connsiteY2005" fmla="*/ 563102 h 5092591"/>
              <a:gd name="connsiteX2006" fmla="*/ 2418354 w 4546203"/>
              <a:gd name="connsiteY2006" fmla="*/ 557929 h 5092591"/>
              <a:gd name="connsiteX2007" fmla="*/ 2413977 w 4546203"/>
              <a:gd name="connsiteY2007" fmla="*/ 621203 h 5092591"/>
              <a:gd name="connsiteX2008" fmla="*/ 2480832 w 4546203"/>
              <a:gd name="connsiteY2008" fmla="*/ 627570 h 5092591"/>
              <a:gd name="connsiteX2009" fmla="*/ 2487200 w 4546203"/>
              <a:gd name="connsiteY2009" fmla="*/ 563898 h 5092591"/>
              <a:gd name="connsiteX2010" fmla="*/ 2418354 w 4546203"/>
              <a:gd name="connsiteY2010" fmla="*/ 557929 h 5092591"/>
              <a:gd name="connsiteX2011" fmla="*/ 2219378 w 4546203"/>
              <a:gd name="connsiteY2011" fmla="*/ 553551 h 5092591"/>
              <a:gd name="connsiteX2012" fmla="*/ 2219378 w 4546203"/>
              <a:gd name="connsiteY2012" fmla="*/ 614836 h 5092591"/>
              <a:gd name="connsiteX2013" fmla="*/ 2284642 w 4546203"/>
              <a:gd name="connsiteY2013" fmla="*/ 614836 h 5092591"/>
              <a:gd name="connsiteX2014" fmla="*/ 2284642 w 4546203"/>
              <a:gd name="connsiteY2014" fmla="*/ 553551 h 5092591"/>
              <a:gd name="connsiteX2015" fmla="*/ 2219378 w 4546203"/>
              <a:gd name="connsiteY2015" fmla="*/ 553551 h 5092591"/>
              <a:gd name="connsiteX2016" fmla="*/ 2318070 w 4546203"/>
              <a:gd name="connsiteY2016" fmla="*/ 552755 h 5092591"/>
              <a:gd name="connsiteX2017" fmla="*/ 2317672 w 4546203"/>
              <a:gd name="connsiteY2017" fmla="*/ 616030 h 5092591"/>
              <a:gd name="connsiteX2018" fmla="*/ 2383732 w 4546203"/>
              <a:gd name="connsiteY2018" fmla="*/ 619611 h 5092591"/>
              <a:gd name="connsiteX2019" fmla="*/ 2386916 w 4546203"/>
              <a:gd name="connsiteY2019" fmla="*/ 555939 h 5092591"/>
              <a:gd name="connsiteX2020" fmla="*/ 2318070 w 4546203"/>
              <a:gd name="connsiteY2020" fmla="*/ 552755 h 5092591"/>
              <a:gd name="connsiteX2021" fmla="*/ 1621256 w 4546203"/>
              <a:gd name="connsiteY2021" fmla="*/ 542807 h 5092591"/>
              <a:gd name="connsiteX2022" fmla="*/ 1570716 w 4546203"/>
              <a:gd name="connsiteY2022" fmla="*/ 560316 h 5092591"/>
              <a:gd name="connsiteX2023" fmla="*/ 1584247 w 4546203"/>
              <a:gd name="connsiteY2023" fmla="*/ 598122 h 5092591"/>
              <a:gd name="connsiteX2024" fmla="*/ 1633593 w 4546203"/>
              <a:gd name="connsiteY2024" fmla="*/ 581010 h 5092591"/>
              <a:gd name="connsiteX2025" fmla="*/ 1621256 w 4546203"/>
              <a:gd name="connsiteY2025" fmla="*/ 542807 h 5092591"/>
              <a:gd name="connsiteX2026" fmla="*/ 1680153 w 4546203"/>
              <a:gd name="connsiteY2026" fmla="*/ 524899 h 5092591"/>
              <a:gd name="connsiteX2027" fmla="*/ 1629215 w 4546203"/>
              <a:gd name="connsiteY2027" fmla="*/ 540021 h 5092591"/>
              <a:gd name="connsiteX2028" fmla="*/ 1641950 w 4546203"/>
              <a:gd name="connsiteY2028" fmla="*/ 578622 h 5092591"/>
              <a:gd name="connsiteX2029" fmla="*/ 1691694 w 4546203"/>
              <a:gd name="connsiteY2029" fmla="*/ 563102 h 5092591"/>
              <a:gd name="connsiteX2030" fmla="*/ 1680153 w 4546203"/>
              <a:gd name="connsiteY2030" fmla="*/ 524899 h 5092591"/>
              <a:gd name="connsiteX2031" fmla="*/ 2667472 w 4546203"/>
              <a:gd name="connsiteY2031" fmla="*/ 522113 h 5092591"/>
              <a:gd name="connsiteX2032" fmla="*/ 2659115 w 4546203"/>
              <a:gd name="connsiteY2032" fmla="*/ 566286 h 5092591"/>
              <a:gd name="connsiteX2033" fmla="*/ 2749450 w 4546203"/>
              <a:gd name="connsiteY2033" fmla="*/ 586183 h 5092591"/>
              <a:gd name="connsiteX2034" fmla="*/ 2760195 w 4546203"/>
              <a:gd name="connsiteY2034" fmla="*/ 542409 h 5092591"/>
              <a:gd name="connsiteX2035" fmla="*/ 2667472 w 4546203"/>
              <a:gd name="connsiteY2035" fmla="*/ 522113 h 5092591"/>
              <a:gd name="connsiteX2036" fmla="*/ 2425119 w 4546203"/>
              <a:gd name="connsiteY2036" fmla="*/ 465604 h 5092591"/>
              <a:gd name="connsiteX2037" fmla="*/ 2420742 w 4546203"/>
              <a:gd name="connsiteY2037" fmla="*/ 529276 h 5092591"/>
              <a:gd name="connsiteX2038" fmla="*/ 2490781 w 4546203"/>
              <a:gd name="connsiteY2038" fmla="*/ 535643 h 5092591"/>
              <a:gd name="connsiteX2039" fmla="*/ 2497148 w 4546203"/>
              <a:gd name="connsiteY2039" fmla="*/ 472369 h 5092591"/>
              <a:gd name="connsiteX2040" fmla="*/ 2425119 w 4546203"/>
              <a:gd name="connsiteY2040" fmla="*/ 465604 h 5092591"/>
              <a:gd name="connsiteX2041" fmla="*/ 2320060 w 4546203"/>
              <a:gd name="connsiteY2041" fmla="*/ 462818 h 5092591"/>
              <a:gd name="connsiteX2042" fmla="*/ 2319662 w 4546203"/>
              <a:gd name="connsiteY2042" fmla="*/ 523705 h 5092591"/>
              <a:gd name="connsiteX2043" fmla="*/ 2388508 w 4546203"/>
              <a:gd name="connsiteY2043" fmla="*/ 527286 h 5092591"/>
              <a:gd name="connsiteX2044" fmla="*/ 2392487 w 4546203"/>
              <a:gd name="connsiteY2044" fmla="*/ 462818 h 5092591"/>
              <a:gd name="connsiteX2045" fmla="*/ 2320060 w 4546203"/>
              <a:gd name="connsiteY2045" fmla="*/ 462818 h 5092591"/>
              <a:gd name="connsiteX2046" fmla="*/ 2181971 w 4546203"/>
              <a:gd name="connsiteY2046" fmla="*/ 461226 h 5092591"/>
              <a:gd name="connsiteX2047" fmla="*/ 2110339 w 4546203"/>
              <a:gd name="connsiteY2047" fmla="*/ 466002 h 5092591"/>
              <a:gd name="connsiteX2048" fmla="*/ 2115115 w 4546203"/>
              <a:gd name="connsiteY2048" fmla="*/ 528878 h 5092591"/>
              <a:gd name="connsiteX2049" fmla="*/ 2185950 w 4546203"/>
              <a:gd name="connsiteY2049" fmla="*/ 524899 h 5092591"/>
              <a:gd name="connsiteX2050" fmla="*/ 2181971 w 4546203"/>
              <a:gd name="connsiteY2050" fmla="*/ 461226 h 5092591"/>
              <a:gd name="connsiteX2051" fmla="*/ 1608523 w 4546203"/>
              <a:gd name="connsiteY2051" fmla="*/ 448890 h 5092591"/>
              <a:gd name="connsiteX2052" fmla="*/ 1620859 w 4546203"/>
              <a:gd name="connsiteY2052" fmla="*/ 481522 h 5092591"/>
              <a:gd name="connsiteX2053" fmla="*/ 1651900 w 4546203"/>
              <a:gd name="connsiteY2053" fmla="*/ 475155 h 5092591"/>
              <a:gd name="connsiteX2054" fmla="*/ 1658267 w 4546203"/>
              <a:gd name="connsiteY2054" fmla="*/ 498635 h 5092591"/>
              <a:gd name="connsiteX2055" fmla="*/ 1403576 w 4546203"/>
              <a:gd name="connsiteY2055" fmla="*/ 592950 h 5092591"/>
              <a:gd name="connsiteX2056" fmla="*/ 1391240 w 4546203"/>
              <a:gd name="connsiteY2056" fmla="*/ 566685 h 5092591"/>
              <a:gd name="connsiteX2057" fmla="*/ 1432627 w 4546203"/>
              <a:gd name="connsiteY2057" fmla="*/ 560318 h 5092591"/>
              <a:gd name="connsiteX2058" fmla="*/ 1445759 w 4546203"/>
              <a:gd name="connsiteY2058" fmla="*/ 556338 h 5092591"/>
              <a:gd name="connsiteX2059" fmla="*/ 1608125 w 4546203"/>
              <a:gd name="connsiteY2059" fmla="*/ 496247 h 5092591"/>
              <a:gd name="connsiteX2060" fmla="*/ 1622451 w 4546203"/>
              <a:gd name="connsiteY2060" fmla="*/ 489879 h 5092591"/>
              <a:gd name="connsiteX2061" fmla="*/ 1619267 w 4546203"/>
              <a:gd name="connsiteY2061" fmla="*/ 482318 h 5092591"/>
              <a:gd name="connsiteX2062" fmla="*/ 1427056 w 4546203"/>
              <a:gd name="connsiteY2062" fmla="*/ 552359 h 5092591"/>
              <a:gd name="connsiteX2063" fmla="*/ 1413525 w 4546203"/>
              <a:gd name="connsiteY2063" fmla="*/ 520920 h 5092591"/>
              <a:gd name="connsiteX2064" fmla="*/ 1608523 w 4546203"/>
              <a:gd name="connsiteY2064" fmla="*/ 448890 h 5092591"/>
              <a:gd name="connsiteX2065" fmla="*/ 2322448 w 4546203"/>
              <a:gd name="connsiteY2065" fmla="*/ 370891 h 5092591"/>
              <a:gd name="connsiteX2066" fmla="*/ 2322845 w 4546203"/>
              <a:gd name="connsiteY2066" fmla="*/ 432574 h 5092591"/>
              <a:gd name="connsiteX2067" fmla="*/ 2394875 w 4546203"/>
              <a:gd name="connsiteY2067" fmla="*/ 432574 h 5092591"/>
              <a:gd name="connsiteX2068" fmla="*/ 2398058 w 4546203"/>
              <a:gd name="connsiteY2068" fmla="*/ 370891 h 5092591"/>
              <a:gd name="connsiteX2069" fmla="*/ 2322448 w 4546203"/>
              <a:gd name="connsiteY2069" fmla="*/ 370891 h 5092591"/>
              <a:gd name="connsiteX2070" fmla="*/ 2215398 w 4546203"/>
              <a:gd name="connsiteY2070" fmla="*/ 369697 h 5092591"/>
              <a:gd name="connsiteX2071" fmla="*/ 2215398 w 4546203"/>
              <a:gd name="connsiteY2071" fmla="*/ 430982 h 5092591"/>
              <a:gd name="connsiteX2072" fmla="*/ 2287428 w 4546203"/>
              <a:gd name="connsiteY2072" fmla="*/ 430982 h 5092591"/>
              <a:gd name="connsiteX2073" fmla="*/ 2287428 w 4546203"/>
              <a:gd name="connsiteY2073" fmla="*/ 369697 h 5092591"/>
              <a:gd name="connsiteX2074" fmla="*/ 2215398 w 4546203"/>
              <a:gd name="connsiteY2074" fmla="*/ 369697 h 5092591"/>
              <a:gd name="connsiteX2075" fmla="*/ 2178787 w 4546203"/>
              <a:gd name="connsiteY2075" fmla="*/ 369299 h 5092591"/>
              <a:gd name="connsiteX2076" fmla="*/ 2103176 w 4546203"/>
              <a:gd name="connsiteY2076" fmla="*/ 374075 h 5092591"/>
              <a:gd name="connsiteX2077" fmla="*/ 2108350 w 4546203"/>
              <a:gd name="connsiteY2077" fmla="*/ 437747 h 5092591"/>
              <a:gd name="connsiteX2078" fmla="*/ 2182368 w 4546203"/>
              <a:gd name="connsiteY2078" fmla="*/ 432574 h 5092591"/>
              <a:gd name="connsiteX2079" fmla="*/ 2178787 w 4546203"/>
              <a:gd name="connsiteY2079" fmla="*/ 369299 h 5092591"/>
              <a:gd name="connsiteX2080" fmla="*/ 2438650 w 4546203"/>
              <a:gd name="connsiteY2080" fmla="*/ 281352 h 5092591"/>
              <a:gd name="connsiteX2081" fmla="*/ 2433874 w 4546203"/>
              <a:gd name="connsiteY2081" fmla="*/ 345024 h 5092591"/>
              <a:gd name="connsiteX2082" fmla="*/ 2510281 w 4546203"/>
              <a:gd name="connsiteY2082" fmla="*/ 351790 h 5092591"/>
              <a:gd name="connsiteX2083" fmla="*/ 2517444 w 4546203"/>
              <a:gd name="connsiteY2083" fmla="*/ 288515 h 5092591"/>
              <a:gd name="connsiteX2084" fmla="*/ 2438650 w 4546203"/>
              <a:gd name="connsiteY2084" fmla="*/ 281352 h 5092591"/>
              <a:gd name="connsiteX2085" fmla="*/ 2212215 w 4546203"/>
              <a:gd name="connsiteY2085" fmla="*/ 276975 h 5092591"/>
              <a:gd name="connsiteX2086" fmla="*/ 2212215 w 4546203"/>
              <a:gd name="connsiteY2086" fmla="*/ 337463 h 5092591"/>
              <a:gd name="connsiteX2087" fmla="*/ 2288622 w 4546203"/>
              <a:gd name="connsiteY2087" fmla="*/ 337463 h 5092591"/>
              <a:gd name="connsiteX2088" fmla="*/ 2288622 w 4546203"/>
              <a:gd name="connsiteY2088" fmla="*/ 276975 h 5092591"/>
              <a:gd name="connsiteX2089" fmla="*/ 2212215 w 4546203"/>
              <a:gd name="connsiteY2089" fmla="*/ 276975 h 5092591"/>
              <a:gd name="connsiteX2090" fmla="*/ 2445415 w 4546203"/>
              <a:gd name="connsiteY2090" fmla="*/ 189425 h 5092591"/>
              <a:gd name="connsiteX2091" fmla="*/ 2440639 w 4546203"/>
              <a:gd name="connsiteY2091" fmla="*/ 252700 h 5092591"/>
              <a:gd name="connsiteX2092" fmla="*/ 2520230 w 4546203"/>
              <a:gd name="connsiteY2092" fmla="*/ 259863 h 5092591"/>
              <a:gd name="connsiteX2093" fmla="*/ 2526995 w 4546203"/>
              <a:gd name="connsiteY2093" fmla="*/ 196588 h 5092591"/>
              <a:gd name="connsiteX2094" fmla="*/ 2445415 w 4546203"/>
              <a:gd name="connsiteY2094" fmla="*/ 189425 h 5092591"/>
              <a:gd name="connsiteX2095" fmla="*/ 2170828 w 4546203"/>
              <a:gd name="connsiteY2095" fmla="*/ 184650 h 5092591"/>
              <a:gd name="connsiteX2096" fmla="*/ 2089248 w 4546203"/>
              <a:gd name="connsiteY2096" fmla="*/ 189823 h 5092591"/>
              <a:gd name="connsiteX2097" fmla="*/ 2094421 w 4546203"/>
              <a:gd name="connsiteY2097" fmla="*/ 253097 h 5092591"/>
              <a:gd name="connsiteX2098" fmla="*/ 2174409 w 4546203"/>
              <a:gd name="connsiteY2098" fmla="*/ 248322 h 5092591"/>
              <a:gd name="connsiteX2099" fmla="*/ 2170828 w 4546203"/>
              <a:gd name="connsiteY2099" fmla="*/ 184650 h 5092591"/>
              <a:gd name="connsiteX2100" fmla="*/ 2210225 w 4546203"/>
              <a:gd name="connsiteY2100" fmla="*/ 184252 h 5092591"/>
              <a:gd name="connsiteX2101" fmla="*/ 2210225 w 4546203"/>
              <a:gd name="connsiteY2101" fmla="*/ 245536 h 5092591"/>
              <a:gd name="connsiteX2102" fmla="*/ 2289020 w 4546203"/>
              <a:gd name="connsiteY2102" fmla="*/ 245536 h 5092591"/>
              <a:gd name="connsiteX2103" fmla="*/ 2289020 w 4546203"/>
              <a:gd name="connsiteY2103" fmla="*/ 184252 h 5092591"/>
              <a:gd name="connsiteX2104" fmla="*/ 2210225 w 4546203"/>
              <a:gd name="connsiteY2104" fmla="*/ 184252 h 5092591"/>
              <a:gd name="connsiteX2105" fmla="*/ 2175205 w 4546203"/>
              <a:gd name="connsiteY2105" fmla="*/ 0 h 5092591"/>
              <a:gd name="connsiteX2106" fmla="*/ 2282652 w 4546203"/>
              <a:gd name="connsiteY2106" fmla="*/ 0 h 5092591"/>
              <a:gd name="connsiteX2107" fmla="*/ 2282652 w 4546203"/>
              <a:gd name="connsiteY2107" fmla="*/ 33030 h 5092591"/>
              <a:gd name="connsiteX2108" fmla="*/ 2342345 w 4546203"/>
              <a:gd name="connsiteY2108" fmla="*/ 33030 h 5092591"/>
              <a:gd name="connsiteX2109" fmla="*/ 2342345 w 4546203"/>
              <a:gd name="connsiteY2109" fmla="*/ 0 h 5092591"/>
              <a:gd name="connsiteX2110" fmla="*/ 2366222 w 4546203"/>
              <a:gd name="connsiteY2110" fmla="*/ 0 h 5092591"/>
              <a:gd name="connsiteX2111" fmla="*/ 2411589 w 4546203"/>
              <a:gd name="connsiteY2111" fmla="*/ 3980 h 5092591"/>
              <a:gd name="connsiteX2112" fmla="*/ 2530179 w 4546203"/>
              <a:gd name="connsiteY2112" fmla="*/ 12734 h 5092591"/>
              <a:gd name="connsiteX2113" fmla="*/ 2530179 w 4546203"/>
              <a:gd name="connsiteY2113" fmla="*/ 45367 h 5092591"/>
              <a:gd name="connsiteX2114" fmla="*/ 2545301 w 4546203"/>
              <a:gd name="connsiteY2114" fmla="*/ 50142 h 5092591"/>
              <a:gd name="connsiteX2115" fmla="*/ 2538535 w 4546203"/>
              <a:gd name="connsiteY2115" fmla="*/ 118590 h 5092591"/>
              <a:gd name="connsiteX2116" fmla="*/ 2571168 w 4546203"/>
              <a:gd name="connsiteY2116" fmla="*/ 125355 h 5092591"/>
              <a:gd name="connsiteX2117" fmla="*/ 2483618 w 4546203"/>
              <a:gd name="connsiteY2117" fmla="*/ 837689 h 5092591"/>
              <a:gd name="connsiteX2118" fmla="*/ 2567188 w 4546203"/>
              <a:gd name="connsiteY2118" fmla="*/ 849627 h 5092591"/>
              <a:gd name="connsiteX2119" fmla="*/ 2632054 w 4546203"/>
              <a:gd name="connsiteY2119" fmla="*/ 476746 h 5092591"/>
              <a:gd name="connsiteX2120" fmla="*/ 2664686 w 4546203"/>
              <a:gd name="connsiteY2120" fmla="*/ 480726 h 5092591"/>
              <a:gd name="connsiteX2121" fmla="*/ 2675033 w 4546203"/>
              <a:gd name="connsiteY2121" fmla="*/ 432972 h 5092591"/>
              <a:gd name="connsiteX2122" fmla="*/ 2706869 w 4546203"/>
              <a:gd name="connsiteY2122" fmla="*/ 437747 h 5092591"/>
              <a:gd name="connsiteX2123" fmla="*/ 2715624 w 4546203"/>
              <a:gd name="connsiteY2123" fmla="*/ 414666 h 5092591"/>
              <a:gd name="connsiteX2124" fmla="*/ 2904651 w 4546203"/>
              <a:gd name="connsiteY2124" fmla="*/ 463216 h 5092591"/>
              <a:gd name="connsiteX2125" fmla="*/ 2899478 w 4546203"/>
              <a:gd name="connsiteY2125" fmla="*/ 487491 h 5092591"/>
              <a:gd name="connsiteX2126" fmla="*/ 2976680 w 4546203"/>
              <a:gd name="connsiteY2126" fmla="*/ 512562 h 5092591"/>
              <a:gd name="connsiteX2127" fmla="*/ 2988221 w 4546203"/>
              <a:gd name="connsiteY2127" fmla="*/ 490675 h 5092591"/>
              <a:gd name="connsiteX2128" fmla="*/ 3170085 w 4546203"/>
              <a:gd name="connsiteY2128" fmla="*/ 563500 h 5092591"/>
              <a:gd name="connsiteX2129" fmla="*/ 3161330 w 4546203"/>
              <a:gd name="connsiteY2129" fmla="*/ 585387 h 5092591"/>
              <a:gd name="connsiteX2130" fmla="*/ 3177248 w 4546203"/>
              <a:gd name="connsiteY2130" fmla="*/ 596132 h 5092591"/>
              <a:gd name="connsiteX2131" fmla="*/ 3157351 w 4546203"/>
              <a:gd name="connsiteY2131" fmla="*/ 640305 h 5092591"/>
              <a:gd name="connsiteX2132" fmla="*/ 3190779 w 4546203"/>
              <a:gd name="connsiteY2132" fmla="*/ 657815 h 5092591"/>
              <a:gd name="connsiteX2133" fmla="*/ 2948028 w 4546203"/>
              <a:gd name="connsiteY2133" fmla="*/ 1156051 h 5092591"/>
              <a:gd name="connsiteX2134" fmla="*/ 2962752 w 4546203"/>
              <a:gd name="connsiteY2134" fmla="*/ 1161224 h 5092591"/>
              <a:gd name="connsiteX2135" fmla="*/ 2892713 w 4546203"/>
              <a:gd name="connsiteY2135" fmla="*/ 1303293 h 5092591"/>
              <a:gd name="connsiteX2136" fmla="*/ 2900672 w 4546203"/>
              <a:gd name="connsiteY2136" fmla="*/ 1307272 h 5092591"/>
              <a:gd name="connsiteX2137" fmla="*/ 2971905 w 4546203"/>
              <a:gd name="connsiteY2137" fmla="*/ 1167989 h 5092591"/>
              <a:gd name="connsiteX2138" fmla="*/ 2980660 w 4546203"/>
              <a:gd name="connsiteY2138" fmla="*/ 1185897 h 5092591"/>
              <a:gd name="connsiteX2139" fmla="*/ 2913406 w 4546203"/>
              <a:gd name="connsiteY2139" fmla="*/ 1314037 h 5092591"/>
              <a:gd name="connsiteX2140" fmla="*/ 2961558 w 4546203"/>
              <a:gd name="connsiteY2140" fmla="*/ 1339506 h 5092591"/>
              <a:gd name="connsiteX2141" fmla="*/ 2977476 w 4546203"/>
              <a:gd name="connsiteY2141" fmla="*/ 1300905 h 5092591"/>
              <a:gd name="connsiteX2142" fmla="*/ 2979864 w 4546203"/>
              <a:gd name="connsiteY2142" fmla="*/ 1290558 h 5092591"/>
              <a:gd name="connsiteX2143" fmla="*/ 2965936 w 4546203"/>
              <a:gd name="connsiteY2143" fmla="*/ 1281007 h 5092591"/>
              <a:gd name="connsiteX2144" fmla="*/ 2979864 w 4546203"/>
              <a:gd name="connsiteY2144" fmla="*/ 1256334 h 5092591"/>
              <a:gd name="connsiteX2145" fmla="*/ 3003741 w 4546203"/>
              <a:gd name="connsiteY2145" fmla="*/ 1260712 h 5092591"/>
              <a:gd name="connsiteX2146" fmla="*/ 3005333 w 4546203"/>
              <a:gd name="connsiteY2146" fmla="*/ 1254345 h 5092591"/>
              <a:gd name="connsiteX2147" fmla="*/ 2979068 w 4546203"/>
              <a:gd name="connsiteY2147" fmla="*/ 1236835 h 5092591"/>
              <a:gd name="connsiteX2148" fmla="*/ 2994190 w 4546203"/>
              <a:gd name="connsiteY2148" fmla="*/ 1210172 h 5092591"/>
              <a:gd name="connsiteX2149" fmla="*/ 3013690 w 4546203"/>
              <a:gd name="connsiteY2149" fmla="*/ 1220519 h 5092591"/>
              <a:gd name="connsiteX2150" fmla="*/ 3025231 w 4546203"/>
              <a:gd name="connsiteY2150" fmla="*/ 1220121 h 5092591"/>
              <a:gd name="connsiteX2151" fmla="*/ 3018863 w 4546203"/>
              <a:gd name="connsiteY2151" fmla="*/ 1210172 h 5092591"/>
              <a:gd name="connsiteX2152" fmla="*/ 2991007 w 4546203"/>
              <a:gd name="connsiteY2152" fmla="*/ 1193856 h 5092591"/>
              <a:gd name="connsiteX2153" fmla="*/ 3006129 w 4546203"/>
              <a:gd name="connsiteY2153" fmla="*/ 1166397 h 5092591"/>
              <a:gd name="connsiteX2154" fmla="*/ 3035975 w 4546203"/>
              <a:gd name="connsiteY2154" fmla="*/ 1182315 h 5092591"/>
              <a:gd name="connsiteX2155" fmla="*/ 3047118 w 4546203"/>
              <a:gd name="connsiteY2155" fmla="*/ 1181121 h 5092591"/>
              <a:gd name="connsiteX2156" fmla="*/ 3041945 w 4546203"/>
              <a:gd name="connsiteY2156" fmla="*/ 1172366 h 5092591"/>
              <a:gd name="connsiteX2157" fmla="*/ 3002547 w 4546203"/>
              <a:gd name="connsiteY2157" fmla="*/ 1149683 h 5092591"/>
              <a:gd name="connsiteX2158" fmla="*/ 3017670 w 4546203"/>
              <a:gd name="connsiteY2158" fmla="*/ 1122622 h 5092591"/>
              <a:gd name="connsiteX2159" fmla="*/ 3055077 w 4546203"/>
              <a:gd name="connsiteY2159" fmla="*/ 1142918 h 5092591"/>
              <a:gd name="connsiteX2160" fmla="*/ 3068607 w 4546203"/>
              <a:gd name="connsiteY2160" fmla="*/ 1143316 h 5092591"/>
              <a:gd name="connsiteX2161" fmla="*/ 3060250 w 4546203"/>
              <a:gd name="connsiteY2161" fmla="*/ 1132173 h 5092591"/>
              <a:gd name="connsiteX2162" fmla="*/ 3013690 w 4546203"/>
              <a:gd name="connsiteY2162" fmla="*/ 1105909 h 5092591"/>
              <a:gd name="connsiteX2163" fmla="*/ 3028414 w 4546203"/>
              <a:gd name="connsiteY2163" fmla="*/ 1078450 h 5092591"/>
              <a:gd name="connsiteX2164" fmla="*/ 3062240 w 4546203"/>
              <a:gd name="connsiteY2164" fmla="*/ 1096358 h 5092591"/>
              <a:gd name="connsiteX2165" fmla="*/ 3091689 w 4546203"/>
              <a:gd name="connsiteY2165" fmla="*/ 1099143 h 5092591"/>
              <a:gd name="connsiteX2166" fmla="*/ 3024435 w 4546203"/>
              <a:gd name="connsiteY2166" fmla="*/ 1061736 h 5092591"/>
              <a:gd name="connsiteX2167" fmla="*/ 3039159 w 4546203"/>
              <a:gd name="connsiteY2167" fmla="*/ 1033879 h 5092591"/>
              <a:gd name="connsiteX2168" fmla="*/ 3097658 w 4546203"/>
              <a:gd name="connsiteY2168" fmla="*/ 1065317 h 5092591"/>
              <a:gd name="connsiteX2169" fmla="*/ 3112382 w 4546203"/>
              <a:gd name="connsiteY2169" fmla="*/ 1065715 h 5092591"/>
              <a:gd name="connsiteX2170" fmla="*/ 3103627 w 4546203"/>
              <a:gd name="connsiteY2170" fmla="*/ 1054971 h 5092591"/>
              <a:gd name="connsiteX2171" fmla="*/ 3035179 w 4546203"/>
              <a:gd name="connsiteY2171" fmla="*/ 1017165 h 5092591"/>
              <a:gd name="connsiteX2172" fmla="*/ 3049108 w 4546203"/>
              <a:gd name="connsiteY2172" fmla="*/ 989309 h 5092591"/>
              <a:gd name="connsiteX2173" fmla="*/ 3104025 w 4546203"/>
              <a:gd name="connsiteY2173" fmla="*/ 1017961 h 5092591"/>
              <a:gd name="connsiteX2174" fmla="*/ 3157749 w 4546203"/>
              <a:gd name="connsiteY2174" fmla="*/ 1032685 h 5092591"/>
              <a:gd name="connsiteX2175" fmla="*/ 3189187 w 4546203"/>
              <a:gd name="connsiteY2175" fmla="*/ 982145 h 5092591"/>
              <a:gd name="connsiteX2176" fmla="*/ 3308572 w 4546203"/>
              <a:gd name="connsiteY2176" fmla="*/ 1058552 h 5092591"/>
              <a:gd name="connsiteX2177" fmla="*/ 3463376 w 4546203"/>
              <a:gd name="connsiteY2177" fmla="*/ 837689 h 5092591"/>
              <a:gd name="connsiteX2178" fmla="*/ 3498793 w 4546203"/>
              <a:gd name="connsiteY2178" fmla="*/ 861566 h 5092591"/>
              <a:gd name="connsiteX2179" fmla="*/ 3526650 w 4546203"/>
              <a:gd name="connsiteY2179" fmla="*/ 825750 h 5092591"/>
              <a:gd name="connsiteX2180" fmla="*/ 3559680 w 4546203"/>
              <a:gd name="connsiteY2180" fmla="*/ 849230 h 5092591"/>
              <a:gd name="connsiteX2181" fmla="*/ 3579578 w 4546203"/>
              <a:gd name="connsiteY2181" fmla="*/ 827740 h 5092591"/>
              <a:gd name="connsiteX2182" fmla="*/ 3757462 w 4546203"/>
              <a:gd name="connsiteY2182" fmla="*/ 979758 h 5092591"/>
              <a:gd name="connsiteX2183" fmla="*/ 3737565 w 4546203"/>
              <a:gd name="connsiteY2183" fmla="*/ 1004431 h 5092591"/>
              <a:gd name="connsiteX2184" fmla="*/ 3764625 w 4546203"/>
              <a:gd name="connsiteY2184" fmla="*/ 1023930 h 5092591"/>
              <a:gd name="connsiteX2185" fmla="*/ 3729208 w 4546203"/>
              <a:gd name="connsiteY2185" fmla="*/ 1062930 h 5092591"/>
              <a:gd name="connsiteX2186" fmla="*/ 3762238 w 4546203"/>
              <a:gd name="connsiteY2186" fmla="*/ 1087205 h 5092591"/>
              <a:gd name="connsiteX2187" fmla="*/ 3500385 w 4546203"/>
              <a:gd name="connsiteY2187" fmla="*/ 1343486 h 5092591"/>
              <a:gd name="connsiteX2188" fmla="*/ 3530232 w 4546203"/>
              <a:gd name="connsiteY2188" fmla="*/ 1376118 h 5092591"/>
              <a:gd name="connsiteX2189" fmla="*/ 3322899 w 4546203"/>
              <a:gd name="connsiteY2189" fmla="*/ 1569125 h 5092591"/>
              <a:gd name="connsiteX2190" fmla="*/ 3377816 w 4546203"/>
              <a:gd name="connsiteY2190" fmla="*/ 1606134 h 5092591"/>
              <a:gd name="connsiteX2191" fmla="*/ 3386969 w 4546203"/>
              <a:gd name="connsiteY2191" fmla="*/ 1596583 h 5092591"/>
              <a:gd name="connsiteX2192" fmla="*/ 3359510 w 4546203"/>
              <a:gd name="connsiteY2192" fmla="*/ 1563951 h 5092591"/>
              <a:gd name="connsiteX2193" fmla="*/ 3375826 w 4546203"/>
              <a:gd name="connsiteY2193" fmla="*/ 1549625 h 5092591"/>
              <a:gd name="connsiteX2194" fmla="*/ 3404081 w 4546203"/>
              <a:gd name="connsiteY2194" fmla="*/ 1580665 h 5092591"/>
              <a:gd name="connsiteX2195" fmla="*/ 3416815 w 4546203"/>
              <a:gd name="connsiteY2195" fmla="*/ 1568727 h 5092591"/>
              <a:gd name="connsiteX2196" fmla="*/ 3389755 w 4546203"/>
              <a:gd name="connsiteY2196" fmla="*/ 1536493 h 5092591"/>
              <a:gd name="connsiteX2197" fmla="*/ 3406071 w 4546203"/>
              <a:gd name="connsiteY2197" fmla="*/ 1522166 h 5092591"/>
              <a:gd name="connsiteX2198" fmla="*/ 3434723 w 4546203"/>
              <a:gd name="connsiteY2198" fmla="*/ 1553605 h 5092591"/>
              <a:gd name="connsiteX2199" fmla="*/ 3447856 w 4546203"/>
              <a:gd name="connsiteY2199" fmla="*/ 1542462 h 5092591"/>
              <a:gd name="connsiteX2200" fmla="*/ 3419601 w 4546203"/>
              <a:gd name="connsiteY2200" fmla="*/ 1509034 h 5092591"/>
              <a:gd name="connsiteX2201" fmla="*/ 3436315 w 4546203"/>
              <a:gd name="connsiteY2201" fmla="*/ 1494708 h 5092591"/>
              <a:gd name="connsiteX2202" fmla="*/ 3465763 w 4546203"/>
              <a:gd name="connsiteY2202" fmla="*/ 1527340 h 5092591"/>
              <a:gd name="connsiteX2203" fmla="*/ 3478896 w 4546203"/>
              <a:gd name="connsiteY2203" fmla="*/ 1515799 h 5092591"/>
              <a:gd name="connsiteX2204" fmla="*/ 3449845 w 4546203"/>
              <a:gd name="connsiteY2204" fmla="*/ 1481575 h 5092591"/>
              <a:gd name="connsiteX2205" fmla="*/ 3466559 w 4546203"/>
              <a:gd name="connsiteY2205" fmla="*/ 1467249 h 5092591"/>
              <a:gd name="connsiteX2206" fmla="*/ 3498793 w 4546203"/>
              <a:gd name="connsiteY2206" fmla="*/ 1502667 h 5092591"/>
              <a:gd name="connsiteX2207" fmla="*/ 3482079 w 4546203"/>
              <a:gd name="connsiteY2207" fmla="*/ 1452127 h 5092591"/>
              <a:gd name="connsiteX2208" fmla="*/ 3496406 w 4546203"/>
              <a:gd name="connsiteY2208" fmla="*/ 1439790 h 5092591"/>
              <a:gd name="connsiteX2209" fmla="*/ 3529834 w 4546203"/>
              <a:gd name="connsiteY2209" fmla="*/ 1475606 h 5092591"/>
              <a:gd name="connsiteX2210" fmla="*/ 3512722 w 4546203"/>
              <a:gd name="connsiteY2210" fmla="*/ 1424270 h 5092591"/>
              <a:gd name="connsiteX2211" fmla="*/ 3527048 w 4546203"/>
              <a:gd name="connsiteY2211" fmla="*/ 1411934 h 5092591"/>
              <a:gd name="connsiteX2212" fmla="*/ 3560874 w 4546203"/>
              <a:gd name="connsiteY2212" fmla="*/ 1448943 h 5092591"/>
              <a:gd name="connsiteX2213" fmla="*/ 3573210 w 4546203"/>
              <a:gd name="connsiteY2213" fmla="*/ 1436607 h 5092591"/>
              <a:gd name="connsiteX2214" fmla="*/ 3541374 w 4546203"/>
              <a:gd name="connsiteY2214" fmla="*/ 1398801 h 5092591"/>
              <a:gd name="connsiteX2215" fmla="*/ 3557292 w 4546203"/>
              <a:gd name="connsiteY2215" fmla="*/ 1384475 h 5092591"/>
              <a:gd name="connsiteX2216" fmla="*/ 3590322 w 4546203"/>
              <a:gd name="connsiteY2216" fmla="*/ 1420689 h 5092591"/>
              <a:gd name="connsiteX2217" fmla="*/ 3603057 w 4546203"/>
              <a:gd name="connsiteY2217" fmla="*/ 1409148 h 5092591"/>
              <a:gd name="connsiteX2218" fmla="*/ 3571221 w 4546203"/>
              <a:gd name="connsiteY2218" fmla="*/ 1371342 h 5092591"/>
              <a:gd name="connsiteX2219" fmla="*/ 3590322 w 4546203"/>
              <a:gd name="connsiteY2219" fmla="*/ 1354231 h 5092591"/>
              <a:gd name="connsiteX2220" fmla="*/ 3630118 w 4546203"/>
              <a:gd name="connsiteY2220" fmla="*/ 1398801 h 5092591"/>
              <a:gd name="connsiteX2221" fmla="*/ 3671903 w 4546203"/>
              <a:gd name="connsiteY2221" fmla="*/ 1364975 h 5092591"/>
              <a:gd name="connsiteX2222" fmla="*/ 3787707 w 4546203"/>
              <a:gd name="connsiteY2222" fmla="*/ 1517789 h 5092591"/>
              <a:gd name="connsiteX2223" fmla="*/ 3743932 w 4546203"/>
              <a:gd name="connsiteY2223" fmla="*/ 1548829 h 5092591"/>
              <a:gd name="connsiteX2224" fmla="*/ 3779350 w 4546203"/>
              <a:gd name="connsiteY2224" fmla="*/ 1604144 h 5092591"/>
              <a:gd name="connsiteX2225" fmla="*/ 3585547 w 4546203"/>
              <a:gd name="connsiteY2225" fmla="*/ 1725918 h 5092591"/>
              <a:gd name="connsiteX2226" fmla="*/ 3659964 w 4546203"/>
              <a:gd name="connsiteY2226" fmla="*/ 1858436 h 5092591"/>
              <a:gd name="connsiteX2227" fmla="*/ 3698565 w 4546203"/>
              <a:gd name="connsiteY2227" fmla="*/ 1834161 h 5092591"/>
              <a:gd name="connsiteX2228" fmla="*/ 3732789 w 4546203"/>
              <a:gd name="connsiteY2228" fmla="*/ 1807498 h 5092591"/>
              <a:gd name="connsiteX2229" fmla="*/ 3794870 w 4546203"/>
              <a:gd name="connsiteY2229" fmla="*/ 1944791 h 5092591"/>
              <a:gd name="connsiteX2230" fmla="*/ 3844216 w 4546203"/>
              <a:gd name="connsiteY2230" fmla="*/ 1926088 h 5092591"/>
              <a:gd name="connsiteX2231" fmla="*/ 3861726 w 4546203"/>
              <a:gd name="connsiteY2231" fmla="*/ 1968270 h 5092591"/>
              <a:gd name="connsiteX2232" fmla="*/ 3902317 w 4546203"/>
              <a:gd name="connsiteY2232" fmla="*/ 1954342 h 5092591"/>
              <a:gd name="connsiteX2233" fmla="*/ 3946091 w 4546203"/>
              <a:gd name="connsiteY2233" fmla="*/ 2094421 h 5092591"/>
              <a:gd name="connsiteX2234" fmla="*/ 3905102 w 4546203"/>
              <a:gd name="connsiteY2234" fmla="*/ 2106360 h 5092591"/>
              <a:gd name="connsiteX2235" fmla="*/ 3916643 w 4546203"/>
              <a:gd name="connsiteY2235" fmla="*/ 2155706 h 5092591"/>
              <a:gd name="connsiteX2236" fmla="*/ 3782135 w 4546203"/>
              <a:gd name="connsiteY2236" fmla="*/ 2187940 h 5092591"/>
              <a:gd name="connsiteX2237" fmla="*/ 3821533 w 4546203"/>
              <a:gd name="connsiteY2237" fmla="*/ 2467700 h 5092591"/>
              <a:gd name="connsiteX2238" fmla="*/ 3659964 w 4546203"/>
              <a:gd name="connsiteY2238" fmla="*/ 2476455 h 5092591"/>
              <a:gd name="connsiteX2239" fmla="*/ 3659964 w 4546203"/>
              <a:gd name="connsiteY2239" fmla="*/ 2634442 h 5092591"/>
              <a:gd name="connsiteX2240" fmla="*/ 3698565 w 4546203"/>
              <a:gd name="connsiteY2240" fmla="*/ 2637228 h 5092591"/>
              <a:gd name="connsiteX2241" fmla="*/ 3801635 w 4546203"/>
              <a:gd name="connsiteY2241" fmla="*/ 2643595 h 5092591"/>
              <a:gd name="connsiteX2242" fmla="*/ 3811584 w 4546203"/>
              <a:gd name="connsiteY2242" fmla="*/ 2659911 h 5092591"/>
              <a:gd name="connsiteX2243" fmla="*/ 3656780 w 4546203"/>
              <a:gd name="connsiteY2243" fmla="*/ 2649564 h 5092591"/>
              <a:gd name="connsiteX2244" fmla="*/ 3653995 w 4546203"/>
              <a:gd name="connsiteY2244" fmla="*/ 2694533 h 5092591"/>
              <a:gd name="connsiteX2245" fmla="*/ 3808002 w 4546203"/>
              <a:gd name="connsiteY2245" fmla="*/ 2726767 h 5092591"/>
              <a:gd name="connsiteX2246" fmla="*/ 3828696 w 4546203"/>
              <a:gd name="connsiteY2246" fmla="*/ 2761389 h 5092591"/>
              <a:gd name="connsiteX2247" fmla="*/ 3946887 w 4546203"/>
              <a:gd name="connsiteY2247" fmla="*/ 2863662 h 5092591"/>
              <a:gd name="connsiteX2248" fmla="*/ 4050753 w 4546203"/>
              <a:gd name="connsiteY2248" fmla="*/ 3351949 h 5092591"/>
              <a:gd name="connsiteX2249" fmla="*/ 3941316 w 4546203"/>
              <a:gd name="connsiteY2249" fmla="*/ 3603853 h 5092591"/>
              <a:gd name="connsiteX2250" fmla="*/ 3947683 w 4546203"/>
              <a:gd name="connsiteY2250" fmla="*/ 3623751 h 5092591"/>
              <a:gd name="connsiteX2251" fmla="*/ 4024886 w 4546203"/>
              <a:gd name="connsiteY2251" fmla="*/ 3494018 h 5092591"/>
              <a:gd name="connsiteX2252" fmla="*/ 4094130 w 4546203"/>
              <a:gd name="connsiteY2252" fmla="*/ 3531824 h 5092591"/>
              <a:gd name="connsiteX2253" fmla="*/ 4009366 w 4546203"/>
              <a:gd name="connsiteY2253" fmla="*/ 3674688 h 5092591"/>
              <a:gd name="connsiteX2254" fmla="*/ 4028069 w 4546203"/>
              <a:gd name="connsiteY2254" fmla="*/ 3687025 h 5092591"/>
              <a:gd name="connsiteX2255" fmla="*/ 4110446 w 4546203"/>
              <a:gd name="connsiteY2255" fmla="*/ 3549732 h 5092591"/>
              <a:gd name="connsiteX2256" fmla="*/ 4177700 w 4546203"/>
              <a:gd name="connsiteY2256" fmla="*/ 3586741 h 5092591"/>
              <a:gd name="connsiteX2257" fmla="*/ 4089752 w 4546203"/>
              <a:gd name="connsiteY2257" fmla="*/ 3734381 h 5092591"/>
              <a:gd name="connsiteX2258" fmla="*/ 4109650 w 4546203"/>
              <a:gd name="connsiteY2258" fmla="*/ 3748309 h 5092591"/>
              <a:gd name="connsiteX2259" fmla="*/ 4195608 w 4546203"/>
              <a:gd name="connsiteY2259" fmla="*/ 3605445 h 5092591"/>
              <a:gd name="connsiteX2260" fmla="*/ 4261270 w 4546203"/>
              <a:gd name="connsiteY2260" fmla="*/ 3641658 h 5092591"/>
              <a:gd name="connsiteX2261" fmla="*/ 4169343 w 4546203"/>
              <a:gd name="connsiteY2261" fmla="*/ 3794472 h 5092591"/>
              <a:gd name="connsiteX2262" fmla="*/ 4190434 w 4546203"/>
              <a:gd name="connsiteY2262" fmla="*/ 3810390 h 5092591"/>
              <a:gd name="connsiteX2263" fmla="*/ 4280769 w 4546203"/>
              <a:gd name="connsiteY2263" fmla="*/ 3661954 h 5092591"/>
              <a:gd name="connsiteX2264" fmla="*/ 4344442 w 4546203"/>
              <a:gd name="connsiteY2264" fmla="*/ 3697372 h 5092591"/>
              <a:gd name="connsiteX2265" fmla="*/ 4247739 w 4546203"/>
              <a:gd name="connsiteY2265" fmla="*/ 3856155 h 5092591"/>
              <a:gd name="connsiteX2266" fmla="*/ 4270422 w 4546203"/>
              <a:gd name="connsiteY2266" fmla="*/ 3874460 h 5092591"/>
              <a:gd name="connsiteX2267" fmla="*/ 4283157 w 4546203"/>
              <a:gd name="connsiteY2267" fmla="*/ 3858542 h 5092591"/>
              <a:gd name="connsiteX2268" fmla="*/ 4376278 w 4546203"/>
              <a:gd name="connsiteY2268" fmla="*/ 3752289 h 5092591"/>
              <a:gd name="connsiteX2269" fmla="*/ 4418461 w 4546203"/>
              <a:gd name="connsiteY2269" fmla="*/ 3723239 h 5092591"/>
              <a:gd name="connsiteX2270" fmla="*/ 4443531 w 4546203"/>
              <a:gd name="connsiteY2270" fmla="*/ 3737963 h 5092591"/>
              <a:gd name="connsiteX2271" fmla="*/ 4439950 w 4546203"/>
              <a:gd name="connsiteY2271" fmla="*/ 3780942 h 5092591"/>
              <a:gd name="connsiteX2272" fmla="*/ 4384635 w 4546203"/>
              <a:gd name="connsiteY2272" fmla="*/ 3923408 h 5092591"/>
              <a:gd name="connsiteX2273" fmla="*/ 4394186 w 4546203"/>
              <a:gd name="connsiteY2273" fmla="*/ 3976336 h 5092591"/>
              <a:gd name="connsiteX2274" fmla="*/ 4527897 w 4546203"/>
              <a:gd name="connsiteY2274" fmla="*/ 4092140 h 5092591"/>
              <a:gd name="connsiteX2275" fmla="*/ 4546203 w 4546203"/>
              <a:gd name="connsiteY2275" fmla="*/ 4104079 h 5092591"/>
              <a:gd name="connsiteX2276" fmla="*/ 4546203 w 4546203"/>
              <a:gd name="connsiteY2276" fmla="*/ 4112038 h 5092591"/>
              <a:gd name="connsiteX2277" fmla="*/ 4531479 w 4546203"/>
              <a:gd name="connsiteY2277" fmla="*/ 4123181 h 5092591"/>
              <a:gd name="connsiteX2278" fmla="*/ 4330513 w 4546203"/>
              <a:gd name="connsiteY2278" fmla="*/ 4014142 h 5092591"/>
              <a:gd name="connsiteX2279" fmla="*/ 4317381 w 4546203"/>
              <a:gd name="connsiteY2279" fmla="*/ 4029662 h 5092591"/>
              <a:gd name="connsiteX2280" fmla="*/ 4198393 w 4546203"/>
              <a:gd name="connsiteY2280" fmla="*/ 4143078 h 5092591"/>
              <a:gd name="connsiteX2281" fmla="*/ 4140690 w 4546203"/>
              <a:gd name="connsiteY2281" fmla="*/ 4156608 h 5092591"/>
              <a:gd name="connsiteX2282" fmla="*/ 4142282 w 4546203"/>
              <a:gd name="connsiteY2282" fmla="*/ 4099303 h 5092591"/>
              <a:gd name="connsiteX2283" fmla="*/ 4201577 w 4546203"/>
              <a:gd name="connsiteY2283" fmla="*/ 3984693 h 5092591"/>
              <a:gd name="connsiteX2284" fmla="*/ 4222668 w 4546203"/>
              <a:gd name="connsiteY2284" fmla="*/ 3950867 h 5092591"/>
              <a:gd name="connsiteX2285" fmla="*/ 4197597 w 4546203"/>
              <a:gd name="connsiteY2285" fmla="*/ 3935745 h 5092591"/>
              <a:gd name="connsiteX2286" fmla="*/ 4084579 w 4546203"/>
              <a:gd name="connsiteY2286" fmla="*/ 4079406 h 5092591"/>
              <a:gd name="connsiteX2287" fmla="*/ 4028865 w 4546203"/>
              <a:gd name="connsiteY2287" fmla="*/ 4032447 h 5092591"/>
              <a:gd name="connsiteX2288" fmla="*/ 4134323 w 4546203"/>
              <a:gd name="connsiteY2288" fmla="*/ 3897940 h 5092591"/>
              <a:gd name="connsiteX2289" fmla="*/ 4112037 w 4546203"/>
              <a:gd name="connsiteY2289" fmla="*/ 3884011 h 5092591"/>
              <a:gd name="connsiteX2290" fmla="*/ 4002999 w 4546203"/>
              <a:gd name="connsiteY2290" fmla="*/ 4021703 h 5092591"/>
              <a:gd name="connsiteX2291" fmla="*/ 3946091 w 4546203"/>
              <a:gd name="connsiteY2291" fmla="*/ 3973152 h 5092591"/>
              <a:gd name="connsiteX2292" fmla="*/ 4047967 w 4546203"/>
              <a:gd name="connsiteY2292" fmla="*/ 3844216 h 5092591"/>
              <a:gd name="connsiteX2293" fmla="*/ 4027274 w 4546203"/>
              <a:gd name="connsiteY2293" fmla="*/ 3831482 h 5092591"/>
              <a:gd name="connsiteX2294" fmla="*/ 3921816 w 4546203"/>
              <a:gd name="connsiteY2294" fmla="*/ 3963204 h 5092591"/>
              <a:gd name="connsiteX2295" fmla="*/ 3863715 w 4546203"/>
              <a:gd name="connsiteY2295" fmla="*/ 3913062 h 5092591"/>
              <a:gd name="connsiteX2296" fmla="*/ 3962010 w 4546203"/>
              <a:gd name="connsiteY2296" fmla="*/ 3788901 h 5092591"/>
              <a:gd name="connsiteX2297" fmla="*/ 3943306 w 4546203"/>
              <a:gd name="connsiteY2297" fmla="*/ 3776962 h 5092591"/>
              <a:gd name="connsiteX2298" fmla="*/ 3841430 w 4546203"/>
              <a:gd name="connsiteY2298" fmla="*/ 3903909 h 5092591"/>
              <a:gd name="connsiteX2299" fmla="*/ 3781737 w 4546203"/>
              <a:gd name="connsiteY2299" fmla="*/ 3852175 h 5092591"/>
              <a:gd name="connsiteX2300" fmla="*/ 3876450 w 4546203"/>
              <a:gd name="connsiteY2300" fmla="*/ 3733585 h 5092591"/>
              <a:gd name="connsiteX2301" fmla="*/ 3858940 w 4546203"/>
              <a:gd name="connsiteY2301" fmla="*/ 3723239 h 5092591"/>
              <a:gd name="connsiteX2302" fmla="*/ 3761044 w 4546203"/>
              <a:gd name="connsiteY2302" fmla="*/ 3843818 h 5092591"/>
              <a:gd name="connsiteX2303" fmla="*/ 3731993 w 4546203"/>
              <a:gd name="connsiteY2303" fmla="*/ 3819145 h 5092591"/>
              <a:gd name="connsiteX2304" fmla="*/ 3718463 w 4546203"/>
              <a:gd name="connsiteY2304" fmla="*/ 3815166 h 5092591"/>
              <a:gd name="connsiteX2305" fmla="*/ 3647229 w 4546203"/>
              <a:gd name="connsiteY2305" fmla="*/ 3850981 h 5092591"/>
              <a:gd name="connsiteX2306" fmla="*/ 3770197 w 4546203"/>
              <a:gd name="connsiteY2306" fmla="*/ 3967979 h 5092591"/>
              <a:gd name="connsiteX2307" fmla="*/ 3714086 w 4546203"/>
              <a:gd name="connsiteY2307" fmla="*/ 4010560 h 5092591"/>
              <a:gd name="connsiteX2308" fmla="*/ 3734381 w 4546203"/>
              <a:gd name="connsiteY2308" fmla="*/ 4029662 h 5092591"/>
              <a:gd name="connsiteX2309" fmla="*/ 3783329 w 4546203"/>
              <a:gd name="connsiteY2309" fmla="*/ 3980316 h 5092591"/>
              <a:gd name="connsiteX2310" fmla="*/ 3802431 w 4546203"/>
              <a:gd name="connsiteY2310" fmla="*/ 4001009 h 5092591"/>
              <a:gd name="connsiteX2311" fmla="*/ 3774574 w 4546203"/>
              <a:gd name="connsiteY2311" fmla="*/ 4031651 h 5092591"/>
              <a:gd name="connsiteX2312" fmla="*/ 3806410 w 4546203"/>
              <a:gd name="connsiteY2312" fmla="*/ 4051549 h 5092591"/>
              <a:gd name="connsiteX2313" fmla="*/ 3770197 w 4546203"/>
              <a:gd name="connsiteY2313" fmla="*/ 4089355 h 5092591"/>
              <a:gd name="connsiteX2314" fmla="*/ 3840236 w 4546203"/>
              <a:gd name="connsiteY2314" fmla="*/ 4149445 h 5092591"/>
              <a:gd name="connsiteX2315" fmla="*/ 3804819 w 4546203"/>
              <a:gd name="connsiteY2315" fmla="*/ 4180087 h 5092591"/>
              <a:gd name="connsiteX2316" fmla="*/ 3884011 w 4546203"/>
              <a:gd name="connsiteY2316" fmla="*/ 4264851 h 5092591"/>
              <a:gd name="connsiteX2317" fmla="*/ 3816359 w 4546203"/>
              <a:gd name="connsiteY2317" fmla="*/ 4326136 h 5092591"/>
              <a:gd name="connsiteX2318" fmla="*/ 3741146 w 4546203"/>
              <a:gd name="connsiteY2318" fmla="*/ 4239382 h 5092591"/>
              <a:gd name="connsiteX2319" fmla="*/ 3706127 w 4546203"/>
              <a:gd name="connsiteY2319" fmla="*/ 4267637 h 5092591"/>
              <a:gd name="connsiteX2320" fmla="*/ 3648025 w 4546203"/>
              <a:gd name="connsiteY2320" fmla="*/ 4199189 h 5092591"/>
              <a:gd name="connsiteX2321" fmla="*/ 3619373 w 4546203"/>
              <a:gd name="connsiteY2321" fmla="*/ 4220679 h 5092591"/>
              <a:gd name="connsiteX2322" fmla="*/ 3595098 w 4546203"/>
              <a:gd name="connsiteY2322" fmla="*/ 4193220 h 5092591"/>
              <a:gd name="connsiteX2323" fmla="*/ 3566445 w 4546203"/>
              <a:gd name="connsiteY2323" fmla="*/ 4214311 h 5092591"/>
              <a:gd name="connsiteX2324" fmla="*/ 3351551 w 4546203"/>
              <a:gd name="connsiteY2324" fmla="*/ 3937735 h 5092591"/>
              <a:gd name="connsiteX2325" fmla="*/ 3297828 w 4546203"/>
              <a:gd name="connsiteY2325" fmla="*/ 3978326 h 5092591"/>
              <a:gd name="connsiteX2326" fmla="*/ 3314940 w 4546203"/>
              <a:gd name="connsiteY2326" fmla="*/ 4004591 h 5092591"/>
              <a:gd name="connsiteX2327" fmla="*/ 3278726 w 4546203"/>
              <a:gd name="connsiteY2327" fmla="*/ 4031651 h 5092591"/>
              <a:gd name="connsiteX2328" fmla="*/ 3307379 w 4546203"/>
              <a:gd name="connsiteY2328" fmla="*/ 4075824 h 5092591"/>
              <a:gd name="connsiteX2329" fmla="*/ 3182422 w 4546203"/>
              <a:gd name="connsiteY2329" fmla="*/ 4153425 h 5092591"/>
              <a:gd name="connsiteX2330" fmla="*/ 3155759 w 4546203"/>
              <a:gd name="connsiteY2330" fmla="*/ 4107660 h 5092591"/>
              <a:gd name="connsiteX2331" fmla="*/ 3111188 w 4546203"/>
              <a:gd name="connsiteY2331" fmla="*/ 4131140 h 5092591"/>
              <a:gd name="connsiteX2332" fmla="*/ 3043537 w 4546203"/>
              <a:gd name="connsiteY2332" fmla="*/ 4004193 h 5092591"/>
              <a:gd name="connsiteX2333" fmla="*/ 2986629 w 4546203"/>
              <a:gd name="connsiteY2333" fmla="*/ 4033641 h 5092591"/>
              <a:gd name="connsiteX2334" fmla="*/ 3196350 w 4546203"/>
              <a:gd name="connsiteY2334" fmla="*/ 4470990 h 5092591"/>
              <a:gd name="connsiteX2335" fmla="*/ 3162524 w 4546203"/>
              <a:gd name="connsiteY2335" fmla="*/ 4486908 h 5092591"/>
              <a:gd name="connsiteX2336" fmla="*/ 3151779 w 4546203"/>
              <a:gd name="connsiteY2336" fmla="*/ 4487307 h 5092591"/>
              <a:gd name="connsiteX2337" fmla="*/ 3131882 w 4546203"/>
              <a:gd name="connsiteY2337" fmla="*/ 4486113 h 5092591"/>
              <a:gd name="connsiteX2338" fmla="*/ 2883958 w 4546203"/>
              <a:gd name="connsiteY2338" fmla="*/ 4577244 h 5092591"/>
              <a:gd name="connsiteX2339" fmla="*/ 2870029 w 4546203"/>
              <a:gd name="connsiteY2339" fmla="*/ 4583213 h 5092591"/>
              <a:gd name="connsiteX2340" fmla="*/ 2831428 w 4546203"/>
              <a:gd name="connsiteY2340" fmla="*/ 4607488 h 5092591"/>
              <a:gd name="connsiteX2341" fmla="*/ 2739103 w 4546203"/>
              <a:gd name="connsiteY2341" fmla="*/ 4264851 h 5092591"/>
              <a:gd name="connsiteX2342" fmla="*/ 2715624 w 4546203"/>
              <a:gd name="connsiteY2342" fmla="*/ 4271616 h 5092591"/>
              <a:gd name="connsiteX2343" fmla="*/ 2727563 w 4546203"/>
              <a:gd name="connsiteY2343" fmla="*/ 4323748 h 5092591"/>
              <a:gd name="connsiteX2344" fmla="*/ 2539729 w 4546203"/>
              <a:gd name="connsiteY2344" fmla="*/ 4360758 h 5092591"/>
              <a:gd name="connsiteX2345" fmla="*/ 2530576 w 4546203"/>
              <a:gd name="connsiteY2345" fmla="*/ 4308228 h 5092591"/>
              <a:gd name="connsiteX2346" fmla="*/ 2465710 w 4546203"/>
              <a:gd name="connsiteY2346" fmla="*/ 4314993 h 5092591"/>
              <a:gd name="connsiteX2347" fmla="*/ 2462129 w 4546203"/>
              <a:gd name="connsiteY2347" fmla="*/ 4289524 h 5092591"/>
              <a:gd name="connsiteX2348" fmla="*/ 2433476 w 4546203"/>
              <a:gd name="connsiteY2348" fmla="*/ 4018519 h 5092591"/>
              <a:gd name="connsiteX2349" fmla="*/ 2413181 w 4546203"/>
              <a:gd name="connsiteY2349" fmla="*/ 4009366 h 5092591"/>
              <a:gd name="connsiteX2350" fmla="*/ 2503118 w 4546203"/>
              <a:gd name="connsiteY2350" fmla="*/ 4975594 h 5092591"/>
              <a:gd name="connsiteX2351" fmla="*/ 2474465 w 4546203"/>
              <a:gd name="connsiteY2351" fmla="*/ 4980767 h 5092591"/>
              <a:gd name="connsiteX2352" fmla="*/ 2479241 w 4546203"/>
              <a:gd name="connsiteY2352" fmla="*/ 5049612 h 5092591"/>
              <a:gd name="connsiteX2353" fmla="*/ 2449792 w 4546203"/>
              <a:gd name="connsiteY2353" fmla="*/ 5054388 h 5092591"/>
              <a:gd name="connsiteX2354" fmla="*/ 2449792 w 4546203"/>
              <a:gd name="connsiteY2354" fmla="*/ 5085428 h 5092591"/>
              <a:gd name="connsiteX2355" fmla="*/ 2370202 w 4546203"/>
              <a:gd name="connsiteY2355" fmla="*/ 5092591 h 5092591"/>
              <a:gd name="connsiteX2356" fmla="*/ 2262755 w 4546203"/>
              <a:gd name="connsiteY2356" fmla="*/ 5092591 h 5092591"/>
              <a:gd name="connsiteX2357" fmla="*/ 2262755 w 4546203"/>
              <a:gd name="connsiteY2357" fmla="*/ 5059561 h 5092591"/>
              <a:gd name="connsiteX2358" fmla="*/ 2203062 w 4546203"/>
              <a:gd name="connsiteY2358" fmla="*/ 5059561 h 5092591"/>
              <a:gd name="connsiteX2359" fmla="*/ 2203062 w 4546203"/>
              <a:gd name="connsiteY2359" fmla="*/ 5092591 h 5092591"/>
              <a:gd name="connsiteX2360" fmla="*/ 2179185 w 4546203"/>
              <a:gd name="connsiteY2360" fmla="*/ 5092591 h 5092591"/>
              <a:gd name="connsiteX2361" fmla="*/ 2149736 w 4546203"/>
              <a:gd name="connsiteY2361" fmla="*/ 5089408 h 5092591"/>
              <a:gd name="connsiteX2362" fmla="*/ 2016422 w 4546203"/>
              <a:gd name="connsiteY2362" fmla="*/ 5079857 h 5092591"/>
              <a:gd name="connsiteX2363" fmla="*/ 2000504 w 4546203"/>
              <a:gd name="connsiteY2363" fmla="*/ 5042847 h 5092591"/>
              <a:gd name="connsiteX2364" fmla="*/ 2007270 w 4546203"/>
              <a:gd name="connsiteY2364" fmla="*/ 4974399 h 5092591"/>
              <a:gd name="connsiteX2365" fmla="*/ 1974637 w 4546203"/>
              <a:gd name="connsiteY2365" fmla="*/ 4967634 h 5092591"/>
              <a:gd name="connsiteX2366" fmla="*/ 2062187 w 4546203"/>
              <a:gd name="connsiteY2366" fmla="*/ 4255300 h 5092591"/>
              <a:gd name="connsiteX2367" fmla="*/ 1978219 w 4546203"/>
              <a:gd name="connsiteY2367" fmla="*/ 4243362 h 5092591"/>
              <a:gd name="connsiteX2368" fmla="*/ 1913353 w 4546203"/>
              <a:gd name="connsiteY2368" fmla="*/ 4615845 h 5092591"/>
              <a:gd name="connsiteX2369" fmla="*/ 1880721 w 4546203"/>
              <a:gd name="connsiteY2369" fmla="*/ 4611467 h 5092591"/>
              <a:gd name="connsiteX2370" fmla="*/ 1870374 w 4546203"/>
              <a:gd name="connsiteY2370" fmla="*/ 4659620 h 5092591"/>
              <a:gd name="connsiteX2371" fmla="*/ 1838538 w 4546203"/>
              <a:gd name="connsiteY2371" fmla="*/ 4655242 h 5092591"/>
              <a:gd name="connsiteX2372" fmla="*/ 1829783 w 4546203"/>
              <a:gd name="connsiteY2372" fmla="*/ 4677925 h 5092591"/>
              <a:gd name="connsiteX2373" fmla="*/ 1640756 w 4546203"/>
              <a:gd name="connsiteY2373" fmla="*/ 4629375 h 5092591"/>
              <a:gd name="connsiteX2374" fmla="*/ 1645929 w 4546203"/>
              <a:gd name="connsiteY2374" fmla="*/ 4605498 h 5092591"/>
              <a:gd name="connsiteX2375" fmla="*/ 1568329 w 4546203"/>
              <a:gd name="connsiteY2375" fmla="*/ 4580029 h 5092591"/>
              <a:gd name="connsiteX2376" fmla="*/ 1558380 w 4546203"/>
              <a:gd name="connsiteY2376" fmla="*/ 4602713 h 5092591"/>
              <a:gd name="connsiteX2377" fmla="*/ 1375720 w 4546203"/>
              <a:gd name="connsiteY2377" fmla="*/ 4529887 h 5092591"/>
              <a:gd name="connsiteX2378" fmla="*/ 1384475 w 4546203"/>
              <a:gd name="connsiteY2378" fmla="*/ 4508000 h 5092591"/>
              <a:gd name="connsiteX2379" fmla="*/ 1368557 w 4546203"/>
              <a:gd name="connsiteY2379" fmla="*/ 4497255 h 5092591"/>
              <a:gd name="connsiteX2380" fmla="*/ 1388454 w 4546203"/>
              <a:gd name="connsiteY2380" fmla="*/ 4453082 h 5092591"/>
              <a:gd name="connsiteX2381" fmla="*/ 1354628 w 4546203"/>
              <a:gd name="connsiteY2381" fmla="*/ 4435573 h 5092591"/>
              <a:gd name="connsiteX2382" fmla="*/ 1595389 w 4546203"/>
              <a:gd name="connsiteY2382" fmla="*/ 3941714 h 5092591"/>
              <a:gd name="connsiteX2383" fmla="*/ 1583849 w 4546203"/>
              <a:gd name="connsiteY2383" fmla="*/ 3929378 h 5092591"/>
              <a:gd name="connsiteX2384" fmla="*/ 1652694 w 4546203"/>
              <a:gd name="connsiteY2384" fmla="*/ 3790493 h 5092591"/>
              <a:gd name="connsiteX2385" fmla="*/ 1644337 w 4546203"/>
              <a:gd name="connsiteY2385" fmla="*/ 3786513 h 5092591"/>
              <a:gd name="connsiteX2386" fmla="*/ 1573104 w 4546203"/>
              <a:gd name="connsiteY2386" fmla="*/ 3925398 h 5092591"/>
              <a:gd name="connsiteX2387" fmla="*/ 1564349 w 4546203"/>
              <a:gd name="connsiteY2387" fmla="*/ 3907092 h 5092591"/>
              <a:gd name="connsiteX2388" fmla="*/ 1631205 w 4546203"/>
              <a:gd name="connsiteY2388" fmla="*/ 3779350 h 5092591"/>
              <a:gd name="connsiteX2389" fmla="*/ 1582655 w 4546203"/>
              <a:gd name="connsiteY2389" fmla="*/ 3753483 h 5092591"/>
              <a:gd name="connsiteX2390" fmla="*/ 1567135 w 4546203"/>
              <a:gd name="connsiteY2390" fmla="*/ 3792482 h 5092591"/>
              <a:gd name="connsiteX2391" fmla="*/ 1564349 w 4546203"/>
              <a:gd name="connsiteY2391" fmla="*/ 3802829 h 5092591"/>
              <a:gd name="connsiteX2392" fmla="*/ 1578277 w 4546203"/>
              <a:gd name="connsiteY2392" fmla="*/ 3812380 h 5092591"/>
              <a:gd name="connsiteX2393" fmla="*/ 1564349 w 4546203"/>
              <a:gd name="connsiteY2393" fmla="*/ 3837053 h 5092591"/>
              <a:gd name="connsiteX2394" fmla="*/ 1540472 w 4546203"/>
              <a:gd name="connsiteY2394" fmla="*/ 3832277 h 5092591"/>
              <a:gd name="connsiteX2395" fmla="*/ 1538880 w 4546203"/>
              <a:gd name="connsiteY2395" fmla="*/ 3838645 h 5092591"/>
              <a:gd name="connsiteX2396" fmla="*/ 1565145 w 4546203"/>
              <a:gd name="connsiteY2396" fmla="*/ 3856155 h 5092591"/>
              <a:gd name="connsiteX2397" fmla="*/ 1550421 w 4546203"/>
              <a:gd name="connsiteY2397" fmla="*/ 3882419 h 5092591"/>
              <a:gd name="connsiteX2398" fmla="*/ 1529329 w 4546203"/>
              <a:gd name="connsiteY2398" fmla="*/ 3871277 h 5092591"/>
              <a:gd name="connsiteX2399" fmla="*/ 1519380 w 4546203"/>
              <a:gd name="connsiteY2399" fmla="*/ 3872471 h 5092591"/>
              <a:gd name="connsiteX2400" fmla="*/ 1523758 w 4546203"/>
              <a:gd name="connsiteY2400" fmla="*/ 3881623 h 5092591"/>
              <a:gd name="connsiteX2401" fmla="*/ 1553604 w 4546203"/>
              <a:gd name="connsiteY2401" fmla="*/ 3898736 h 5092591"/>
              <a:gd name="connsiteX2402" fmla="*/ 1538482 w 4546203"/>
              <a:gd name="connsiteY2402" fmla="*/ 3926592 h 5092591"/>
              <a:gd name="connsiteX2403" fmla="*/ 1512217 w 4546203"/>
              <a:gd name="connsiteY2403" fmla="*/ 3912664 h 5092591"/>
              <a:gd name="connsiteX2404" fmla="*/ 1497493 w 4546203"/>
              <a:gd name="connsiteY2404" fmla="*/ 3911868 h 5092591"/>
              <a:gd name="connsiteX2405" fmla="*/ 1505850 w 4546203"/>
              <a:gd name="connsiteY2405" fmla="*/ 3922613 h 5092591"/>
              <a:gd name="connsiteX2406" fmla="*/ 1541666 w 4546203"/>
              <a:gd name="connsiteY2406" fmla="*/ 3943306 h 5092591"/>
              <a:gd name="connsiteX2407" fmla="*/ 1526544 w 4546203"/>
              <a:gd name="connsiteY2407" fmla="*/ 3970765 h 5092591"/>
              <a:gd name="connsiteX2408" fmla="*/ 1487544 w 4546203"/>
              <a:gd name="connsiteY2408" fmla="*/ 3949673 h 5092591"/>
              <a:gd name="connsiteX2409" fmla="*/ 1475606 w 4546203"/>
              <a:gd name="connsiteY2409" fmla="*/ 3950071 h 5092591"/>
              <a:gd name="connsiteX2410" fmla="*/ 1481973 w 4546203"/>
              <a:gd name="connsiteY2410" fmla="*/ 3960020 h 5092591"/>
              <a:gd name="connsiteX2411" fmla="*/ 1530125 w 4546203"/>
              <a:gd name="connsiteY2411" fmla="*/ 3987081 h 5092591"/>
              <a:gd name="connsiteX2412" fmla="*/ 1515799 w 4546203"/>
              <a:gd name="connsiteY2412" fmla="*/ 4014142 h 5092591"/>
              <a:gd name="connsiteX2413" fmla="*/ 1451729 w 4546203"/>
              <a:gd name="connsiteY2413" fmla="*/ 3994244 h 5092591"/>
              <a:gd name="connsiteX2414" fmla="*/ 1519380 w 4546203"/>
              <a:gd name="connsiteY2414" fmla="*/ 4031651 h 5092591"/>
              <a:gd name="connsiteX2415" fmla="*/ 1504656 w 4546203"/>
              <a:gd name="connsiteY2415" fmla="*/ 4059508 h 5092591"/>
              <a:gd name="connsiteX2416" fmla="*/ 1446157 w 4546203"/>
              <a:gd name="connsiteY2416" fmla="*/ 4028468 h 5092591"/>
              <a:gd name="connsiteX2417" fmla="*/ 1431433 w 4546203"/>
              <a:gd name="connsiteY2417" fmla="*/ 4027672 h 5092591"/>
              <a:gd name="connsiteX2418" fmla="*/ 1440188 w 4546203"/>
              <a:gd name="connsiteY2418" fmla="*/ 4038417 h 5092591"/>
              <a:gd name="connsiteX2419" fmla="*/ 1509034 w 4546203"/>
              <a:gd name="connsiteY2419" fmla="*/ 4076222 h 5092591"/>
              <a:gd name="connsiteX2420" fmla="*/ 1495503 w 4546203"/>
              <a:gd name="connsiteY2420" fmla="*/ 4103283 h 5092591"/>
              <a:gd name="connsiteX2421" fmla="*/ 1384475 w 4546203"/>
              <a:gd name="connsiteY2421" fmla="*/ 4064681 h 5092591"/>
              <a:gd name="connsiteX2422" fmla="*/ 1355424 w 4546203"/>
              <a:gd name="connsiteY2422" fmla="*/ 4111640 h 5092591"/>
              <a:gd name="connsiteX2423" fmla="*/ 1235641 w 4546203"/>
              <a:gd name="connsiteY2423" fmla="*/ 4034835 h 5092591"/>
              <a:gd name="connsiteX2424" fmla="*/ 1080838 w 4546203"/>
              <a:gd name="connsiteY2424" fmla="*/ 4255698 h 5092591"/>
              <a:gd name="connsiteX2425" fmla="*/ 1045420 w 4546203"/>
              <a:gd name="connsiteY2425" fmla="*/ 4231821 h 5092591"/>
              <a:gd name="connsiteX2426" fmla="*/ 1017563 w 4546203"/>
              <a:gd name="connsiteY2426" fmla="*/ 4268035 h 5092591"/>
              <a:gd name="connsiteX2427" fmla="*/ 984533 w 4546203"/>
              <a:gd name="connsiteY2427" fmla="*/ 4244556 h 5092591"/>
              <a:gd name="connsiteX2428" fmla="*/ 964636 w 4546203"/>
              <a:gd name="connsiteY2428" fmla="*/ 4266045 h 5092591"/>
              <a:gd name="connsiteX2429" fmla="*/ 786353 w 4546203"/>
              <a:gd name="connsiteY2429" fmla="*/ 4114425 h 5092591"/>
              <a:gd name="connsiteX2430" fmla="*/ 804261 w 4546203"/>
              <a:gd name="connsiteY2430" fmla="*/ 4092140 h 5092591"/>
              <a:gd name="connsiteX2431" fmla="*/ 781180 w 4546203"/>
              <a:gd name="connsiteY2431" fmla="*/ 4067467 h 5092591"/>
              <a:gd name="connsiteX2432" fmla="*/ 812220 w 4546203"/>
              <a:gd name="connsiteY2432" fmla="*/ 4034835 h 5092591"/>
              <a:gd name="connsiteX2433" fmla="*/ 783965 w 4546203"/>
              <a:gd name="connsiteY2433" fmla="*/ 4004988 h 5092591"/>
              <a:gd name="connsiteX2434" fmla="*/ 1043430 w 4546203"/>
              <a:gd name="connsiteY2434" fmla="*/ 3750697 h 5092591"/>
              <a:gd name="connsiteX2435" fmla="*/ 1013584 w 4546203"/>
              <a:gd name="connsiteY2435" fmla="*/ 3718065 h 5092591"/>
              <a:gd name="connsiteX2436" fmla="*/ 1220917 w 4546203"/>
              <a:gd name="connsiteY2436" fmla="*/ 3525059 h 5092591"/>
              <a:gd name="connsiteX2437" fmla="*/ 1167989 w 4546203"/>
              <a:gd name="connsiteY2437" fmla="*/ 3489243 h 5092591"/>
              <a:gd name="connsiteX2438" fmla="*/ 1158040 w 4546203"/>
              <a:gd name="connsiteY2438" fmla="*/ 3498396 h 5092591"/>
              <a:gd name="connsiteX2439" fmla="*/ 1184305 w 4546203"/>
              <a:gd name="connsiteY2439" fmla="*/ 3529834 h 5092591"/>
              <a:gd name="connsiteX2440" fmla="*/ 1167989 w 4546203"/>
              <a:gd name="connsiteY2440" fmla="*/ 3543762 h 5092591"/>
              <a:gd name="connsiteX2441" fmla="*/ 1139734 w 4546203"/>
              <a:gd name="connsiteY2441" fmla="*/ 3513120 h 5092591"/>
              <a:gd name="connsiteX2442" fmla="*/ 1127000 w 4546203"/>
              <a:gd name="connsiteY2442" fmla="*/ 3525059 h 5092591"/>
              <a:gd name="connsiteX2443" fmla="*/ 1154061 w 4546203"/>
              <a:gd name="connsiteY2443" fmla="*/ 3557293 h 5092591"/>
              <a:gd name="connsiteX2444" fmla="*/ 1137745 w 4546203"/>
              <a:gd name="connsiteY2444" fmla="*/ 3571221 h 5092591"/>
              <a:gd name="connsiteX2445" fmla="*/ 1107898 w 4546203"/>
              <a:gd name="connsiteY2445" fmla="*/ 3539783 h 5092591"/>
              <a:gd name="connsiteX2446" fmla="*/ 1095562 w 4546203"/>
              <a:gd name="connsiteY2446" fmla="*/ 3551721 h 5092591"/>
              <a:gd name="connsiteX2447" fmla="*/ 1123418 w 4546203"/>
              <a:gd name="connsiteY2447" fmla="*/ 3584751 h 5092591"/>
              <a:gd name="connsiteX2448" fmla="*/ 1107102 w 4546203"/>
              <a:gd name="connsiteY2448" fmla="*/ 3598680 h 5092591"/>
              <a:gd name="connsiteX2449" fmla="*/ 1075266 w 4546203"/>
              <a:gd name="connsiteY2449" fmla="*/ 3564854 h 5092591"/>
              <a:gd name="connsiteX2450" fmla="*/ 1062930 w 4546203"/>
              <a:gd name="connsiteY2450" fmla="*/ 3576792 h 5092591"/>
              <a:gd name="connsiteX2451" fmla="*/ 1093174 w 4546203"/>
              <a:gd name="connsiteY2451" fmla="*/ 3612210 h 5092591"/>
              <a:gd name="connsiteX2452" fmla="*/ 1076858 w 4546203"/>
              <a:gd name="connsiteY2452" fmla="*/ 3626536 h 5092591"/>
              <a:gd name="connsiteX2453" fmla="*/ 1044624 w 4546203"/>
              <a:gd name="connsiteY2453" fmla="*/ 3591118 h 5092591"/>
              <a:gd name="connsiteX2454" fmla="*/ 1061338 w 4546203"/>
              <a:gd name="connsiteY2454" fmla="*/ 3641658 h 5092591"/>
              <a:gd name="connsiteX2455" fmla="*/ 1046614 w 4546203"/>
              <a:gd name="connsiteY2455" fmla="*/ 3653995 h 5092591"/>
              <a:gd name="connsiteX2456" fmla="*/ 1014379 w 4546203"/>
              <a:gd name="connsiteY2456" fmla="*/ 3619373 h 5092591"/>
              <a:gd name="connsiteX2457" fmla="*/ 1001247 w 4546203"/>
              <a:gd name="connsiteY2457" fmla="*/ 3630118 h 5092591"/>
              <a:gd name="connsiteX2458" fmla="*/ 1032685 w 4546203"/>
              <a:gd name="connsiteY2458" fmla="*/ 3667923 h 5092591"/>
              <a:gd name="connsiteX2459" fmla="*/ 1016767 w 4546203"/>
              <a:gd name="connsiteY2459" fmla="*/ 3681056 h 5092591"/>
              <a:gd name="connsiteX2460" fmla="*/ 972197 w 4546203"/>
              <a:gd name="connsiteY2460" fmla="*/ 3659566 h 5092591"/>
              <a:gd name="connsiteX2461" fmla="*/ 1002043 w 4546203"/>
              <a:gd name="connsiteY2461" fmla="*/ 3694984 h 5092591"/>
              <a:gd name="connsiteX2462" fmla="*/ 986125 w 4546203"/>
              <a:gd name="connsiteY2462" fmla="*/ 3709708 h 5092591"/>
              <a:gd name="connsiteX2463" fmla="*/ 952697 w 4546203"/>
              <a:gd name="connsiteY2463" fmla="*/ 3673495 h 5092591"/>
              <a:gd name="connsiteX2464" fmla="*/ 939565 w 4546203"/>
              <a:gd name="connsiteY2464" fmla="*/ 3685035 h 5092591"/>
              <a:gd name="connsiteX2465" fmla="*/ 971401 w 4546203"/>
              <a:gd name="connsiteY2465" fmla="*/ 3722841 h 5092591"/>
              <a:gd name="connsiteX2466" fmla="*/ 952299 w 4546203"/>
              <a:gd name="connsiteY2466" fmla="*/ 3739953 h 5092591"/>
              <a:gd name="connsiteX2467" fmla="*/ 912504 w 4546203"/>
              <a:gd name="connsiteY2467" fmla="*/ 3694984 h 5092591"/>
              <a:gd name="connsiteX2468" fmla="*/ 871117 w 4546203"/>
              <a:gd name="connsiteY2468" fmla="*/ 3729208 h 5092591"/>
              <a:gd name="connsiteX2469" fmla="*/ 754915 w 4546203"/>
              <a:gd name="connsiteY2469" fmla="*/ 3575996 h 5092591"/>
              <a:gd name="connsiteX2470" fmla="*/ 798690 w 4546203"/>
              <a:gd name="connsiteY2470" fmla="*/ 3544956 h 5092591"/>
              <a:gd name="connsiteX2471" fmla="*/ 763272 w 4546203"/>
              <a:gd name="connsiteY2471" fmla="*/ 3489243 h 5092591"/>
              <a:gd name="connsiteX2472" fmla="*/ 957472 w 4546203"/>
              <a:gd name="connsiteY2472" fmla="*/ 3367470 h 5092591"/>
              <a:gd name="connsiteX2473" fmla="*/ 882259 w 4546203"/>
              <a:gd name="connsiteY2473" fmla="*/ 3233758 h 5092591"/>
              <a:gd name="connsiteX2474" fmla="*/ 844852 w 4546203"/>
              <a:gd name="connsiteY2474" fmla="*/ 3259227 h 5092591"/>
              <a:gd name="connsiteX2475" fmla="*/ 810628 w 4546203"/>
              <a:gd name="connsiteY2475" fmla="*/ 3286287 h 5092591"/>
              <a:gd name="connsiteX2476" fmla="*/ 748150 w 4546203"/>
              <a:gd name="connsiteY2476" fmla="*/ 3148596 h 5092591"/>
              <a:gd name="connsiteX2477" fmla="*/ 698804 w 4546203"/>
              <a:gd name="connsiteY2477" fmla="*/ 3167698 h 5092591"/>
              <a:gd name="connsiteX2478" fmla="*/ 681294 w 4546203"/>
              <a:gd name="connsiteY2478" fmla="*/ 3125515 h 5092591"/>
              <a:gd name="connsiteX2479" fmla="*/ 640703 w 4546203"/>
              <a:gd name="connsiteY2479" fmla="*/ 3139045 h 5092591"/>
              <a:gd name="connsiteX2480" fmla="*/ 596928 w 4546203"/>
              <a:gd name="connsiteY2480" fmla="*/ 2999364 h 5092591"/>
              <a:gd name="connsiteX2481" fmla="*/ 637917 w 4546203"/>
              <a:gd name="connsiteY2481" fmla="*/ 2987027 h 5092591"/>
              <a:gd name="connsiteX2482" fmla="*/ 626774 w 4546203"/>
              <a:gd name="connsiteY2482" fmla="*/ 2938079 h 5092591"/>
              <a:gd name="connsiteX2483" fmla="*/ 765262 w 4546203"/>
              <a:gd name="connsiteY2483" fmla="*/ 2904651 h 5092591"/>
              <a:gd name="connsiteX2484" fmla="*/ 726262 w 4546203"/>
              <a:gd name="connsiteY2484" fmla="*/ 2625289 h 5092591"/>
              <a:gd name="connsiteX2485" fmla="*/ 883851 w 4546203"/>
              <a:gd name="connsiteY2485" fmla="*/ 2616932 h 5092591"/>
              <a:gd name="connsiteX2486" fmla="*/ 883851 w 4546203"/>
              <a:gd name="connsiteY2486" fmla="*/ 2459343 h 5092591"/>
              <a:gd name="connsiteX2487" fmla="*/ 850025 w 4546203"/>
              <a:gd name="connsiteY2487" fmla="*/ 2456558 h 5092591"/>
              <a:gd name="connsiteX2488" fmla="*/ 742976 w 4546203"/>
              <a:gd name="connsiteY2488" fmla="*/ 2450190 h 5092591"/>
              <a:gd name="connsiteX2489" fmla="*/ 731834 w 4546203"/>
              <a:gd name="connsiteY2489" fmla="*/ 2433476 h 5092591"/>
              <a:gd name="connsiteX2490" fmla="*/ 887035 w 4546203"/>
              <a:gd name="connsiteY2490" fmla="*/ 2444221 h 5092591"/>
              <a:gd name="connsiteX2491" fmla="*/ 889821 w 4546203"/>
              <a:gd name="connsiteY2491" fmla="*/ 2399252 h 5092591"/>
              <a:gd name="connsiteX2492" fmla="*/ 734619 w 4546203"/>
              <a:gd name="connsiteY2492" fmla="*/ 2366620 h 5092591"/>
              <a:gd name="connsiteX2493" fmla="*/ 718303 w 4546203"/>
              <a:gd name="connsiteY2493" fmla="*/ 2333590 h 5092591"/>
              <a:gd name="connsiteX2494" fmla="*/ 622397 w 4546203"/>
              <a:gd name="connsiteY2494" fmla="*/ 2256786 h 5092591"/>
              <a:gd name="connsiteX2495" fmla="*/ 485103 w 4546203"/>
              <a:gd name="connsiteY2495" fmla="*/ 1785610 h 5092591"/>
              <a:gd name="connsiteX2496" fmla="*/ 602101 w 4546203"/>
              <a:gd name="connsiteY2496" fmla="*/ 1490728 h 5092591"/>
              <a:gd name="connsiteX2497" fmla="*/ 596530 w 4546203"/>
              <a:gd name="connsiteY2497" fmla="*/ 1469637 h 5092591"/>
              <a:gd name="connsiteX2498" fmla="*/ 518929 w 4546203"/>
              <a:gd name="connsiteY2498" fmla="*/ 1599767 h 5092591"/>
              <a:gd name="connsiteX2499" fmla="*/ 449288 w 4546203"/>
              <a:gd name="connsiteY2499" fmla="*/ 1562359 h 5092591"/>
              <a:gd name="connsiteX2500" fmla="*/ 534052 w 4546203"/>
              <a:gd name="connsiteY2500" fmla="*/ 1419893 h 5092591"/>
              <a:gd name="connsiteX2501" fmla="*/ 515746 w 4546203"/>
              <a:gd name="connsiteY2501" fmla="*/ 1406760 h 5092591"/>
              <a:gd name="connsiteX2502" fmla="*/ 432972 w 4546203"/>
              <a:gd name="connsiteY2502" fmla="*/ 1544452 h 5092591"/>
              <a:gd name="connsiteX2503" fmla="*/ 365320 w 4546203"/>
              <a:gd name="connsiteY2503" fmla="*/ 1507442 h 5092591"/>
              <a:gd name="connsiteX2504" fmla="*/ 453665 w 4546203"/>
              <a:gd name="connsiteY2504" fmla="*/ 1359802 h 5092591"/>
              <a:gd name="connsiteX2505" fmla="*/ 433768 w 4546203"/>
              <a:gd name="connsiteY2505" fmla="*/ 1345476 h 5092591"/>
              <a:gd name="connsiteX2506" fmla="*/ 347412 w 4546203"/>
              <a:gd name="connsiteY2506" fmla="*/ 1488340 h 5092591"/>
              <a:gd name="connsiteX2507" fmla="*/ 281750 w 4546203"/>
              <a:gd name="connsiteY2507" fmla="*/ 1452127 h 5092591"/>
              <a:gd name="connsiteX2508" fmla="*/ 373677 w 4546203"/>
              <a:gd name="connsiteY2508" fmla="*/ 1299313 h 5092591"/>
              <a:gd name="connsiteX2509" fmla="*/ 352585 w 4546203"/>
              <a:gd name="connsiteY2509" fmla="*/ 1283395 h 5092591"/>
              <a:gd name="connsiteX2510" fmla="*/ 262250 w 4546203"/>
              <a:gd name="connsiteY2510" fmla="*/ 1431831 h 5092591"/>
              <a:gd name="connsiteX2511" fmla="*/ 198578 w 4546203"/>
              <a:gd name="connsiteY2511" fmla="*/ 1396413 h 5092591"/>
              <a:gd name="connsiteX2512" fmla="*/ 294882 w 4546203"/>
              <a:gd name="connsiteY2512" fmla="*/ 1237631 h 5092591"/>
              <a:gd name="connsiteX2513" fmla="*/ 272597 w 4546203"/>
              <a:gd name="connsiteY2513" fmla="*/ 1220121 h 5092591"/>
              <a:gd name="connsiteX2514" fmla="*/ 196190 w 4546203"/>
              <a:gd name="connsiteY2514" fmla="*/ 1310854 h 5092591"/>
              <a:gd name="connsiteX2515" fmla="*/ 132120 w 4546203"/>
              <a:gd name="connsiteY2515" fmla="*/ 1366567 h 5092591"/>
              <a:gd name="connsiteX2516" fmla="*/ 97100 w 4546203"/>
              <a:gd name="connsiteY2516" fmla="*/ 1345476 h 5092591"/>
              <a:gd name="connsiteX2517" fmla="*/ 98692 w 4546203"/>
              <a:gd name="connsiteY2517" fmla="*/ 1331547 h 5092591"/>
              <a:gd name="connsiteX2518" fmla="*/ 158385 w 4546203"/>
              <a:gd name="connsiteY2518" fmla="*/ 1167989 h 5092591"/>
              <a:gd name="connsiteX2519" fmla="*/ 149630 w 4546203"/>
              <a:gd name="connsiteY2519" fmla="*/ 1118245 h 5092591"/>
              <a:gd name="connsiteX2520" fmla="*/ 63672 w 4546203"/>
              <a:gd name="connsiteY2520" fmla="*/ 1044226 h 5092591"/>
              <a:gd name="connsiteX2521" fmla="*/ 0 w 4546203"/>
              <a:gd name="connsiteY2521" fmla="*/ 990900 h 5092591"/>
              <a:gd name="connsiteX2522" fmla="*/ 0 w 4546203"/>
              <a:gd name="connsiteY2522" fmla="*/ 982941 h 5092591"/>
              <a:gd name="connsiteX2523" fmla="*/ 14724 w 4546203"/>
              <a:gd name="connsiteY2523" fmla="*/ 971401 h 5092591"/>
              <a:gd name="connsiteX2524" fmla="*/ 215292 w 4546203"/>
              <a:gd name="connsiteY2524" fmla="*/ 1080440 h 5092591"/>
              <a:gd name="connsiteX2525" fmla="*/ 228424 w 4546203"/>
              <a:gd name="connsiteY2525" fmla="*/ 1064919 h 5092591"/>
              <a:gd name="connsiteX2526" fmla="*/ 344228 w 4546203"/>
              <a:gd name="connsiteY2526" fmla="*/ 953891 h 5092591"/>
              <a:gd name="connsiteX2527" fmla="*/ 386809 w 4546203"/>
              <a:gd name="connsiteY2527" fmla="*/ 933993 h 5092591"/>
              <a:gd name="connsiteX2528" fmla="*/ 411880 w 4546203"/>
              <a:gd name="connsiteY2528" fmla="*/ 955085 h 5092591"/>
              <a:gd name="connsiteX2529" fmla="*/ 402727 w 4546203"/>
              <a:gd name="connsiteY2529" fmla="*/ 995278 h 5092591"/>
              <a:gd name="connsiteX2530" fmla="*/ 333882 w 4546203"/>
              <a:gd name="connsiteY2530" fmla="*/ 1125010 h 5092591"/>
              <a:gd name="connsiteX2531" fmla="*/ 322739 w 4546203"/>
              <a:gd name="connsiteY2531" fmla="*/ 1143714 h 5092591"/>
              <a:gd name="connsiteX2532" fmla="*/ 347810 w 4546203"/>
              <a:gd name="connsiteY2532" fmla="*/ 1158438 h 5092591"/>
              <a:gd name="connsiteX2533" fmla="*/ 460828 w 4546203"/>
              <a:gd name="connsiteY2533" fmla="*/ 1014777 h 5092591"/>
              <a:gd name="connsiteX2534" fmla="*/ 516144 w 4546203"/>
              <a:gd name="connsiteY2534" fmla="*/ 1061736 h 5092591"/>
              <a:gd name="connsiteX2535" fmla="*/ 410686 w 4546203"/>
              <a:gd name="connsiteY2535" fmla="*/ 1196642 h 5092591"/>
              <a:gd name="connsiteX2536" fmla="*/ 433370 w 4546203"/>
              <a:gd name="connsiteY2536" fmla="*/ 1210172 h 5092591"/>
              <a:gd name="connsiteX2537" fmla="*/ 542408 w 4546203"/>
              <a:gd name="connsiteY2537" fmla="*/ 1072481 h 5092591"/>
              <a:gd name="connsiteX2538" fmla="*/ 599316 w 4546203"/>
              <a:gd name="connsiteY2538" fmla="*/ 1121031 h 5092591"/>
              <a:gd name="connsiteX2539" fmla="*/ 497838 w 4546203"/>
              <a:gd name="connsiteY2539" fmla="*/ 1249967 h 5092591"/>
              <a:gd name="connsiteX2540" fmla="*/ 518133 w 4546203"/>
              <a:gd name="connsiteY2540" fmla="*/ 1263100 h 5092591"/>
              <a:gd name="connsiteX2541" fmla="*/ 623591 w 4546203"/>
              <a:gd name="connsiteY2541" fmla="*/ 1130979 h 5092591"/>
              <a:gd name="connsiteX2542" fmla="*/ 681692 w 4546203"/>
              <a:gd name="connsiteY2542" fmla="*/ 1181121 h 5092591"/>
              <a:gd name="connsiteX2543" fmla="*/ 583398 w 4546203"/>
              <a:gd name="connsiteY2543" fmla="*/ 1305283 h 5092591"/>
              <a:gd name="connsiteX2544" fmla="*/ 602499 w 4546203"/>
              <a:gd name="connsiteY2544" fmla="*/ 1316823 h 5092591"/>
              <a:gd name="connsiteX2545" fmla="*/ 704375 w 4546203"/>
              <a:gd name="connsiteY2545" fmla="*/ 1190274 h 5092591"/>
              <a:gd name="connsiteX2546" fmla="*/ 764068 w 4546203"/>
              <a:gd name="connsiteY2546" fmla="*/ 1242008 h 5092591"/>
              <a:gd name="connsiteX2547" fmla="*/ 669355 w 4546203"/>
              <a:gd name="connsiteY2547" fmla="*/ 1360598 h 5092591"/>
              <a:gd name="connsiteX2548" fmla="*/ 686865 w 4546203"/>
              <a:gd name="connsiteY2548" fmla="*/ 1370547 h 5092591"/>
              <a:gd name="connsiteX2549" fmla="*/ 784363 w 4546203"/>
              <a:gd name="connsiteY2549" fmla="*/ 1250365 h 5092591"/>
              <a:gd name="connsiteX2550" fmla="*/ 814210 w 4546203"/>
              <a:gd name="connsiteY2550" fmla="*/ 1275436 h 5092591"/>
              <a:gd name="connsiteX2551" fmla="*/ 829332 w 4546203"/>
              <a:gd name="connsiteY2551" fmla="*/ 1277426 h 5092591"/>
              <a:gd name="connsiteX2552" fmla="*/ 898178 w 4546203"/>
              <a:gd name="connsiteY2552" fmla="*/ 1243202 h 5092591"/>
              <a:gd name="connsiteX2553" fmla="*/ 777598 w 4546203"/>
              <a:gd name="connsiteY2553" fmla="*/ 1127796 h 5092591"/>
              <a:gd name="connsiteX2554" fmla="*/ 829730 w 4546203"/>
              <a:gd name="connsiteY2554" fmla="*/ 1082031 h 5092591"/>
              <a:gd name="connsiteX2555" fmla="*/ 809434 w 4546203"/>
              <a:gd name="connsiteY2555" fmla="*/ 1062930 h 5092591"/>
              <a:gd name="connsiteX2556" fmla="*/ 762078 w 4546203"/>
              <a:gd name="connsiteY2556" fmla="*/ 1111878 h 5092591"/>
              <a:gd name="connsiteX2557" fmla="*/ 740589 w 4546203"/>
              <a:gd name="connsiteY2557" fmla="*/ 1094368 h 5092591"/>
              <a:gd name="connsiteX2558" fmla="*/ 768843 w 4546203"/>
              <a:gd name="connsiteY2558" fmla="*/ 1064124 h 5092591"/>
              <a:gd name="connsiteX2559" fmla="*/ 734619 w 4546203"/>
              <a:gd name="connsiteY2559" fmla="*/ 1037859 h 5092591"/>
              <a:gd name="connsiteX2560" fmla="*/ 778394 w 4546203"/>
              <a:gd name="connsiteY2560" fmla="*/ 1009604 h 5092591"/>
              <a:gd name="connsiteX2561" fmla="*/ 703181 w 4546203"/>
              <a:gd name="connsiteY2561" fmla="*/ 943544 h 5092591"/>
              <a:gd name="connsiteX2562" fmla="*/ 740589 w 4546203"/>
              <a:gd name="connsiteY2562" fmla="*/ 914096 h 5092591"/>
              <a:gd name="connsiteX2563" fmla="*/ 660998 w 4546203"/>
              <a:gd name="connsiteY2563" fmla="*/ 828934 h 5092591"/>
              <a:gd name="connsiteX2564" fmla="*/ 728650 w 4546203"/>
              <a:gd name="connsiteY2564" fmla="*/ 767649 h 5092591"/>
              <a:gd name="connsiteX2565" fmla="*/ 804261 w 4546203"/>
              <a:gd name="connsiteY2565" fmla="*/ 854801 h 5092591"/>
              <a:gd name="connsiteX2566" fmla="*/ 839281 w 4546203"/>
              <a:gd name="connsiteY2566" fmla="*/ 826148 h 5092591"/>
              <a:gd name="connsiteX2567" fmla="*/ 896984 w 4546203"/>
              <a:gd name="connsiteY2567" fmla="*/ 894994 h 5092591"/>
              <a:gd name="connsiteX2568" fmla="*/ 926034 w 4546203"/>
              <a:gd name="connsiteY2568" fmla="*/ 873107 h 5092591"/>
              <a:gd name="connsiteX2569" fmla="*/ 949911 w 4546203"/>
              <a:gd name="connsiteY2569" fmla="*/ 900963 h 5092591"/>
              <a:gd name="connsiteX2570" fmla="*/ 978962 w 4546203"/>
              <a:gd name="connsiteY2570" fmla="*/ 879872 h 5092591"/>
              <a:gd name="connsiteX2571" fmla="*/ 1193458 w 4546203"/>
              <a:gd name="connsiteY2571" fmla="*/ 1156051 h 5092591"/>
              <a:gd name="connsiteX2572" fmla="*/ 1247181 w 4546203"/>
              <a:gd name="connsiteY2572" fmla="*/ 1115857 h 5092591"/>
              <a:gd name="connsiteX2573" fmla="*/ 1230070 w 4546203"/>
              <a:gd name="connsiteY2573" fmla="*/ 1089195 h 5092591"/>
              <a:gd name="connsiteX2574" fmla="*/ 1266283 w 4546203"/>
              <a:gd name="connsiteY2574" fmla="*/ 1062532 h 5092591"/>
              <a:gd name="connsiteX2575" fmla="*/ 1237631 w 4546203"/>
              <a:gd name="connsiteY2575" fmla="*/ 1017961 h 5092591"/>
              <a:gd name="connsiteX2576" fmla="*/ 1362587 w 4546203"/>
              <a:gd name="connsiteY2576" fmla="*/ 940758 h 5092591"/>
              <a:gd name="connsiteX2577" fmla="*/ 1389250 w 4546203"/>
              <a:gd name="connsiteY2577" fmla="*/ 986125 h 5092591"/>
              <a:gd name="connsiteX2578" fmla="*/ 1433821 w 4546203"/>
              <a:gd name="connsiteY2578" fmla="*/ 962646 h 5092591"/>
              <a:gd name="connsiteX2579" fmla="*/ 1501473 w 4546203"/>
              <a:gd name="connsiteY2579" fmla="*/ 1089195 h 5092591"/>
              <a:gd name="connsiteX2580" fmla="*/ 1558380 w 4546203"/>
              <a:gd name="connsiteY2580" fmla="*/ 1059746 h 5092591"/>
              <a:gd name="connsiteX2581" fmla="*/ 1348659 w 4546203"/>
              <a:gd name="connsiteY2581" fmla="*/ 622397 h 5092591"/>
              <a:gd name="connsiteX2582" fmla="*/ 1384077 w 4546203"/>
              <a:gd name="connsiteY2582" fmla="*/ 605683 h 5092591"/>
              <a:gd name="connsiteX2583" fmla="*/ 1392832 w 4546203"/>
              <a:gd name="connsiteY2583" fmla="*/ 605683 h 5092591"/>
              <a:gd name="connsiteX2584" fmla="*/ 1414719 w 4546203"/>
              <a:gd name="connsiteY2584" fmla="*/ 606877 h 5092591"/>
              <a:gd name="connsiteX2585" fmla="*/ 1660653 w 4546203"/>
              <a:gd name="connsiteY2585" fmla="*/ 516144 h 5092591"/>
              <a:gd name="connsiteX2586" fmla="*/ 1674980 w 4546203"/>
              <a:gd name="connsiteY2586" fmla="*/ 510572 h 5092591"/>
              <a:gd name="connsiteX2587" fmla="*/ 1713979 w 4546203"/>
              <a:gd name="connsiteY2587" fmla="*/ 485899 h 5092591"/>
              <a:gd name="connsiteX2588" fmla="*/ 1806702 w 4546203"/>
              <a:gd name="connsiteY2588" fmla="*/ 828536 h 5092591"/>
              <a:gd name="connsiteX2589" fmla="*/ 1829783 w 4546203"/>
              <a:gd name="connsiteY2589" fmla="*/ 820975 h 5092591"/>
              <a:gd name="connsiteX2590" fmla="*/ 1818242 w 4546203"/>
              <a:gd name="connsiteY2590" fmla="*/ 769241 h 5092591"/>
              <a:gd name="connsiteX2591" fmla="*/ 2005678 w 4546203"/>
              <a:gd name="connsiteY2591" fmla="*/ 732232 h 5092591"/>
              <a:gd name="connsiteX2592" fmla="*/ 2014831 w 4546203"/>
              <a:gd name="connsiteY2592" fmla="*/ 784761 h 5092591"/>
              <a:gd name="connsiteX2593" fmla="*/ 2080095 w 4546203"/>
              <a:gd name="connsiteY2593" fmla="*/ 777598 h 5092591"/>
              <a:gd name="connsiteX2594" fmla="*/ 2113125 w 4546203"/>
              <a:gd name="connsiteY2594" fmla="*/ 1086807 h 5092591"/>
              <a:gd name="connsiteX2595" fmla="*/ 2130635 w 4546203"/>
              <a:gd name="connsiteY2595" fmla="*/ 1070093 h 5092591"/>
              <a:gd name="connsiteX2596" fmla="*/ 2097605 w 4546203"/>
              <a:gd name="connsiteY2596" fmla="*/ 715518 h 5092591"/>
              <a:gd name="connsiteX2597" fmla="*/ 2043881 w 4546203"/>
              <a:gd name="connsiteY2597" fmla="*/ 137293 h 5092591"/>
              <a:gd name="connsiteX2598" fmla="*/ 2043881 w 4546203"/>
              <a:gd name="connsiteY2598" fmla="*/ 116600 h 5092591"/>
              <a:gd name="connsiteX2599" fmla="*/ 2070942 w 4546203"/>
              <a:gd name="connsiteY2599" fmla="*/ 111824 h 5092591"/>
              <a:gd name="connsiteX2600" fmla="*/ 2066166 w 4546203"/>
              <a:gd name="connsiteY2600" fmla="*/ 42979 h 5092591"/>
              <a:gd name="connsiteX2601" fmla="*/ 2095615 w 4546203"/>
              <a:gd name="connsiteY2601" fmla="*/ 38203 h 5092591"/>
              <a:gd name="connsiteX2602" fmla="*/ 2095615 w 4546203"/>
              <a:gd name="connsiteY2602" fmla="*/ 7163 h 5092591"/>
              <a:gd name="connsiteX2603" fmla="*/ 2175205 w 4546203"/>
              <a:gd name="connsiteY2603" fmla="*/ 0 h 50925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  <a:cxn ang="0">
                <a:pos x="connsiteX2120" y="connsiteY2120"/>
              </a:cxn>
              <a:cxn ang="0">
                <a:pos x="connsiteX2121" y="connsiteY2121"/>
              </a:cxn>
              <a:cxn ang="0">
                <a:pos x="connsiteX2122" y="connsiteY2122"/>
              </a:cxn>
              <a:cxn ang="0">
                <a:pos x="connsiteX2123" y="connsiteY2123"/>
              </a:cxn>
              <a:cxn ang="0">
                <a:pos x="connsiteX2124" y="connsiteY2124"/>
              </a:cxn>
              <a:cxn ang="0">
                <a:pos x="connsiteX2125" y="connsiteY2125"/>
              </a:cxn>
              <a:cxn ang="0">
                <a:pos x="connsiteX2126" y="connsiteY2126"/>
              </a:cxn>
              <a:cxn ang="0">
                <a:pos x="connsiteX2127" y="connsiteY2127"/>
              </a:cxn>
              <a:cxn ang="0">
                <a:pos x="connsiteX2128" y="connsiteY2128"/>
              </a:cxn>
              <a:cxn ang="0">
                <a:pos x="connsiteX2129" y="connsiteY2129"/>
              </a:cxn>
              <a:cxn ang="0">
                <a:pos x="connsiteX2130" y="connsiteY2130"/>
              </a:cxn>
              <a:cxn ang="0">
                <a:pos x="connsiteX2131" y="connsiteY2131"/>
              </a:cxn>
              <a:cxn ang="0">
                <a:pos x="connsiteX2132" y="connsiteY2132"/>
              </a:cxn>
              <a:cxn ang="0">
                <a:pos x="connsiteX2133" y="connsiteY2133"/>
              </a:cxn>
              <a:cxn ang="0">
                <a:pos x="connsiteX2134" y="connsiteY2134"/>
              </a:cxn>
              <a:cxn ang="0">
                <a:pos x="connsiteX2135" y="connsiteY2135"/>
              </a:cxn>
              <a:cxn ang="0">
                <a:pos x="connsiteX2136" y="connsiteY2136"/>
              </a:cxn>
              <a:cxn ang="0">
                <a:pos x="connsiteX2137" y="connsiteY2137"/>
              </a:cxn>
              <a:cxn ang="0">
                <a:pos x="connsiteX2138" y="connsiteY2138"/>
              </a:cxn>
              <a:cxn ang="0">
                <a:pos x="connsiteX2139" y="connsiteY2139"/>
              </a:cxn>
              <a:cxn ang="0">
                <a:pos x="connsiteX2140" y="connsiteY2140"/>
              </a:cxn>
              <a:cxn ang="0">
                <a:pos x="connsiteX2141" y="connsiteY2141"/>
              </a:cxn>
              <a:cxn ang="0">
                <a:pos x="connsiteX2142" y="connsiteY2142"/>
              </a:cxn>
              <a:cxn ang="0">
                <a:pos x="connsiteX2143" y="connsiteY2143"/>
              </a:cxn>
              <a:cxn ang="0">
                <a:pos x="connsiteX2144" y="connsiteY2144"/>
              </a:cxn>
              <a:cxn ang="0">
                <a:pos x="connsiteX2145" y="connsiteY2145"/>
              </a:cxn>
              <a:cxn ang="0">
                <a:pos x="connsiteX2146" y="connsiteY2146"/>
              </a:cxn>
              <a:cxn ang="0">
                <a:pos x="connsiteX2147" y="connsiteY2147"/>
              </a:cxn>
              <a:cxn ang="0">
                <a:pos x="connsiteX2148" y="connsiteY2148"/>
              </a:cxn>
              <a:cxn ang="0">
                <a:pos x="connsiteX2149" y="connsiteY2149"/>
              </a:cxn>
              <a:cxn ang="0">
                <a:pos x="connsiteX2150" y="connsiteY2150"/>
              </a:cxn>
              <a:cxn ang="0">
                <a:pos x="connsiteX2151" y="connsiteY2151"/>
              </a:cxn>
              <a:cxn ang="0">
                <a:pos x="connsiteX2152" y="connsiteY2152"/>
              </a:cxn>
              <a:cxn ang="0">
                <a:pos x="connsiteX2153" y="connsiteY2153"/>
              </a:cxn>
              <a:cxn ang="0">
                <a:pos x="connsiteX2154" y="connsiteY2154"/>
              </a:cxn>
              <a:cxn ang="0">
                <a:pos x="connsiteX2155" y="connsiteY2155"/>
              </a:cxn>
              <a:cxn ang="0">
                <a:pos x="connsiteX2156" y="connsiteY2156"/>
              </a:cxn>
              <a:cxn ang="0">
                <a:pos x="connsiteX2157" y="connsiteY2157"/>
              </a:cxn>
              <a:cxn ang="0">
                <a:pos x="connsiteX2158" y="connsiteY2158"/>
              </a:cxn>
              <a:cxn ang="0">
                <a:pos x="connsiteX2159" y="connsiteY2159"/>
              </a:cxn>
              <a:cxn ang="0">
                <a:pos x="connsiteX2160" y="connsiteY2160"/>
              </a:cxn>
              <a:cxn ang="0">
                <a:pos x="connsiteX2161" y="connsiteY2161"/>
              </a:cxn>
              <a:cxn ang="0">
                <a:pos x="connsiteX2162" y="connsiteY2162"/>
              </a:cxn>
              <a:cxn ang="0">
                <a:pos x="connsiteX2163" y="connsiteY2163"/>
              </a:cxn>
              <a:cxn ang="0">
                <a:pos x="connsiteX2164" y="connsiteY2164"/>
              </a:cxn>
              <a:cxn ang="0">
                <a:pos x="connsiteX2165" y="connsiteY2165"/>
              </a:cxn>
              <a:cxn ang="0">
                <a:pos x="connsiteX2166" y="connsiteY2166"/>
              </a:cxn>
              <a:cxn ang="0">
                <a:pos x="connsiteX2167" y="connsiteY2167"/>
              </a:cxn>
              <a:cxn ang="0">
                <a:pos x="connsiteX2168" y="connsiteY2168"/>
              </a:cxn>
              <a:cxn ang="0">
                <a:pos x="connsiteX2169" y="connsiteY2169"/>
              </a:cxn>
              <a:cxn ang="0">
                <a:pos x="connsiteX2170" y="connsiteY2170"/>
              </a:cxn>
              <a:cxn ang="0">
                <a:pos x="connsiteX2171" y="connsiteY2171"/>
              </a:cxn>
              <a:cxn ang="0">
                <a:pos x="connsiteX2172" y="connsiteY2172"/>
              </a:cxn>
              <a:cxn ang="0">
                <a:pos x="connsiteX2173" y="connsiteY2173"/>
              </a:cxn>
              <a:cxn ang="0">
                <a:pos x="connsiteX2174" y="connsiteY2174"/>
              </a:cxn>
              <a:cxn ang="0">
                <a:pos x="connsiteX2175" y="connsiteY2175"/>
              </a:cxn>
              <a:cxn ang="0">
                <a:pos x="connsiteX2176" y="connsiteY2176"/>
              </a:cxn>
              <a:cxn ang="0">
                <a:pos x="connsiteX2177" y="connsiteY2177"/>
              </a:cxn>
              <a:cxn ang="0">
                <a:pos x="connsiteX2178" y="connsiteY2178"/>
              </a:cxn>
              <a:cxn ang="0">
                <a:pos x="connsiteX2179" y="connsiteY2179"/>
              </a:cxn>
              <a:cxn ang="0">
                <a:pos x="connsiteX2180" y="connsiteY2180"/>
              </a:cxn>
              <a:cxn ang="0">
                <a:pos x="connsiteX2181" y="connsiteY2181"/>
              </a:cxn>
              <a:cxn ang="0">
                <a:pos x="connsiteX2182" y="connsiteY2182"/>
              </a:cxn>
              <a:cxn ang="0">
                <a:pos x="connsiteX2183" y="connsiteY2183"/>
              </a:cxn>
              <a:cxn ang="0">
                <a:pos x="connsiteX2184" y="connsiteY2184"/>
              </a:cxn>
              <a:cxn ang="0">
                <a:pos x="connsiteX2185" y="connsiteY2185"/>
              </a:cxn>
              <a:cxn ang="0">
                <a:pos x="connsiteX2186" y="connsiteY2186"/>
              </a:cxn>
              <a:cxn ang="0">
                <a:pos x="connsiteX2187" y="connsiteY2187"/>
              </a:cxn>
              <a:cxn ang="0">
                <a:pos x="connsiteX2188" y="connsiteY2188"/>
              </a:cxn>
              <a:cxn ang="0">
                <a:pos x="connsiteX2189" y="connsiteY2189"/>
              </a:cxn>
              <a:cxn ang="0">
                <a:pos x="connsiteX2190" y="connsiteY2190"/>
              </a:cxn>
              <a:cxn ang="0">
                <a:pos x="connsiteX2191" y="connsiteY2191"/>
              </a:cxn>
              <a:cxn ang="0">
                <a:pos x="connsiteX2192" y="connsiteY2192"/>
              </a:cxn>
              <a:cxn ang="0">
                <a:pos x="connsiteX2193" y="connsiteY2193"/>
              </a:cxn>
              <a:cxn ang="0">
                <a:pos x="connsiteX2194" y="connsiteY2194"/>
              </a:cxn>
              <a:cxn ang="0">
                <a:pos x="connsiteX2195" y="connsiteY2195"/>
              </a:cxn>
              <a:cxn ang="0">
                <a:pos x="connsiteX2196" y="connsiteY2196"/>
              </a:cxn>
              <a:cxn ang="0">
                <a:pos x="connsiteX2197" y="connsiteY2197"/>
              </a:cxn>
              <a:cxn ang="0">
                <a:pos x="connsiteX2198" y="connsiteY2198"/>
              </a:cxn>
              <a:cxn ang="0">
                <a:pos x="connsiteX2199" y="connsiteY2199"/>
              </a:cxn>
              <a:cxn ang="0">
                <a:pos x="connsiteX2200" y="connsiteY2200"/>
              </a:cxn>
              <a:cxn ang="0">
                <a:pos x="connsiteX2201" y="connsiteY2201"/>
              </a:cxn>
              <a:cxn ang="0">
                <a:pos x="connsiteX2202" y="connsiteY2202"/>
              </a:cxn>
              <a:cxn ang="0">
                <a:pos x="connsiteX2203" y="connsiteY2203"/>
              </a:cxn>
              <a:cxn ang="0">
                <a:pos x="connsiteX2204" y="connsiteY2204"/>
              </a:cxn>
              <a:cxn ang="0">
                <a:pos x="connsiteX2205" y="connsiteY2205"/>
              </a:cxn>
              <a:cxn ang="0">
                <a:pos x="connsiteX2206" y="connsiteY2206"/>
              </a:cxn>
              <a:cxn ang="0">
                <a:pos x="connsiteX2207" y="connsiteY2207"/>
              </a:cxn>
              <a:cxn ang="0">
                <a:pos x="connsiteX2208" y="connsiteY2208"/>
              </a:cxn>
              <a:cxn ang="0">
                <a:pos x="connsiteX2209" y="connsiteY2209"/>
              </a:cxn>
              <a:cxn ang="0">
                <a:pos x="connsiteX2210" y="connsiteY2210"/>
              </a:cxn>
              <a:cxn ang="0">
                <a:pos x="connsiteX2211" y="connsiteY2211"/>
              </a:cxn>
              <a:cxn ang="0">
                <a:pos x="connsiteX2212" y="connsiteY2212"/>
              </a:cxn>
              <a:cxn ang="0">
                <a:pos x="connsiteX2213" y="connsiteY2213"/>
              </a:cxn>
              <a:cxn ang="0">
                <a:pos x="connsiteX2214" y="connsiteY2214"/>
              </a:cxn>
              <a:cxn ang="0">
                <a:pos x="connsiteX2215" y="connsiteY2215"/>
              </a:cxn>
              <a:cxn ang="0">
                <a:pos x="connsiteX2216" y="connsiteY2216"/>
              </a:cxn>
              <a:cxn ang="0">
                <a:pos x="connsiteX2217" y="connsiteY2217"/>
              </a:cxn>
              <a:cxn ang="0">
                <a:pos x="connsiteX2218" y="connsiteY2218"/>
              </a:cxn>
              <a:cxn ang="0">
                <a:pos x="connsiteX2219" y="connsiteY2219"/>
              </a:cxn>
              <a:cxn ang="0">
                <a:pos x="connsiteX2220" y="connsiteY2220"/>
              </a:cxn>
              <a:cxn ang="0">
                <a:pos x="connsiteX2221" y="connsiteY2221"/>
              </a:cxn>
              <a:cxn ang="0">
                <a:pos x="connsiteX2222" y="connsiteY2222"/>
              </a:cxn>
              <a:cxn ang="0">
                <a:pos x="connsiteX2223" y="connsiteY2223"/>
              </a:cxn>
              <a:cxn ang="0">
                <a:pos x="connsiteX2224" y="connsiteY2224"/>
              </a:cxn>
              <a:cxn ang="0">
                <a:pos x="connsiteX2225" y="connsiteY2225"/>
              </a:cxn>
              <a:cxn ang="0">
                <a:pos x="connsiteX2226" y="connsiteY2226"/>
              </a:cxn>
              <a:cxn ang="0">
                <a:pos x="connsiteX2227" y="connsiteY2227"/>
              </a:cxn>
              <a:cxn ang="0">
                <a:pos x="connsiteX2228" y="connsiteY2228"/>
              </a:cxn>
              <a:cxn ang="0">
                <a:pos x="connsiteX2229" y="connsiteY2229"/>
              </a:cxn>
              <a:cxn ang="0">
                <a:pos x="connsiteX2230" y="connsiteY2230"/>
              </a:cxn>
              <a:cxn ang="0">
                <a:pos x="connsiteX2231" y="connsiteY2231"/>
              </a:cxn>
              <a:cxn ang="0">
                <a:pos x="connsiteX2232" y="connsiteY2232"/>
              </a:cxn>
              <a:cxn ang="0">
                <a:pos x="connsiteX2233" y="connsiteY2233"/>
              </a:cxn>
              <a:cxn ang="0">
                <a:pos x="connsiteX2234" y="connsiteY2234"/>
              </a:cxn>
              <a:cxn ang="0">
                <a:pos x="connsiteX2235" y="connsiteY2235"/>
              </a:cxn>
              <a:cxn ang="0">
                <a:pos x="connsiteX2236" y="connsiteY2236"/>
              </a:cxn>
              <a:cxn ang="0">
                <a:pos x="connsiteX2237" y="connsiteY2237"/>
              </a:cxn>
              <a:cxn ang="0">
                <a:pos x="connsiteX2238" y="connsiteY2238"/>
              </a:cxn>
              <a:cxn ang="0">
                <a:pos x="connsiteX2239" y="connsiteY2239"/>
              </a:cxn>
              <a:cxn ang="0">
                <a:pos x="connsiteX2240" y="connsiteY2240"/>
              </a:cxn>
              <a:cxn ang="0">
                <a:pos x="connsiteX2241" y="connsiteY2241"/>
              </a:cxn>
              <a:cxn ang="0">
                <a:pos x="connsiteX2242" y="connsiteY2242"/>
              </a:cxn>
              <a:cxn ang="0">
                <a:pos x="connsiteX2243" y="connsiteY2243"/>
              </a:cxn>
              <a:cxn ang="0">
                <a:pos x="connsiteX2244" y="connsiteY2244"/>
              </a:cxn>
              <a:cxn ang="0">
                <a:pos x="connsiteX2245" y="connsiteY2245"/>
              </a:cxn>
              <a:cxn ang="0">
                <a:pos x="connsiteX2246" y="connsiteY2246"/>
              </a:cxn>
              <a:cxn ang="0">
                <a:pos x="connsiteX2247" y="connsiteY2247"/>
              </a:cxn>
              <a:cxn ang="0">
                <a:pos x="connsiteX2248" y="connsiteY2248"/>
              </a:cxn>
              <a:cxn ang="0">
                <a:pos x="connsiteX2249" y="connsiteY2249"/>
              </a:cxn>
              <a:cxn ang="0">
                <a:pos x="connsiteX2250" y="connsiteY2250"/>
              </a:cxn>
              <a:cxn ang="0">
                <a:pos x="connsiteX2251" y="connsiteY2251"/>
              </a:cxn>
              <a:cxn ang="0">
                <a:pos x="connsiteX2252" y="connsiteY2252"/>
              </a:cxn>
              <a:cxn ang="0">
                <a:pos x="connsiteX2253" y="connsiteY2253"/>
              </a:cxn>
              <a:cxn ang="0">
                <a:pos x="connsiteX2254" y="connsiteY2254"/>
              </a:cxn>
              <a:cxn ang="0">
                <a:pos x="connsiteX2255" y="connsiteY2255"/>
              </a:cxn>
              <a:cxn ang="0">
                <a:pos x="connsiteX2256" y="connsiteY2256"/>
              </a:cxn>
              <a:cxn ang="0">
                <a:pos x="connsiteX2257" y="connsiteY2257"/>
              </a:cxn>
              <a:cxn ang="0">
                <a:pos x="connsiteX2258" y="connsiteY2258"/>
              </a:cxn>
              <a:cxn ang="0">
                <a:pos x="connsiteX2259" y="connsiteY2259"/>
              </a:cxn>
              <a:cxn ang="0">
                <a:pos x="connsiteX2260" y="connsiteY2260"/>
              </a:cxn>
              <a:cxn ang="0">
                <a:pos x="connsiteX2261" y="connsiteY2261"/>
              </a:cxn>
              <a:cxn ang="0">
                <a:pos x="connsiteX2262" y="connsiteY2262"/>
              </a:cxn>
              <a:cxn ang="0">
                <a:pos x="connsiteX2263" y="connsiteY2263"/>
              </a:cxn>
              <a:cxn ang="0">
                <a:pos x="connsiteX2264" y="connsiteY2264"/>
              </a:cxn>
              <a:cxn ang="0">
                <a:pos x="connsiteX2265" y="connsiteY2265"/>
              </a:cxn>
              <a:cxn ang="0">
                <a:pos x="connsiteX2266" y="connsiteY2266"/>
              </a:cxn>
              <a:cxn ang="0">
                <a:pos x="connsiteX2267" y="connsiteY2267"/>
              </a:cxn>
              <a:cxn ang="0">
                <a:pos x="connsiteX2268" y="connsiteY2268"/>
              </a:cxn>
              <a:cxn ang="0">
                <a:pos x="connsiteX2269" y="connsiteY2269"/>
              </a:cxn>
              <a:cxn ang="0">
                <a:pos x="connsiteX2270" y="connsiteY2270"/>
              </a:cxn>
              <a:cxn ang="0">
                <a:pos x="connsiteX2271" y="connsiteY2271"/>
              </a:cxn>
              <a:cxn ang="0">
                <a:pos x="connsiteX2272" y="connsiteY2272"/>
              </a:cxn>
              <a:cxn ang="0">
                <a:pos x="connsiteX2273" y="connsiteY2273"/>
              </a:cxn>
              <a:cxn ang="0">
                <a:pos x="connsiteX2274" y="connsiteY2274"/>
              </a:cxn>
              <a:cxn ang="0">
                <a:pos x="connsiteX2275" y="connsiteY2275"/>
              </a:cxn>
              <a:cxn ang="0">
                <a:pos x="connsiteX2276" y="connsiteY2276"/>
              </a:cxn>
              <a:cxn ang="0">
                <a:pos x="connsiteX2277" y="connsiteY2277"/>
              </a:cxn>
              <a:cxn ang="0">
                <a:pos x="connsiteX2278" y="connsiteY2278"/>
              </a:cxn>
              <a:cxn ang="0">
                <a:pos x="connsiteX2279" y="connsiteY2279"/>
              </a:cxn>
              <a:cxn ang="0">
                <a:pos x="connsiteX2280" y="connsiteY2280"/>
              </a:cxn>
              <a:cxn ang="0">
                <a:pos x="connsiteX2281" y="connsiteY2281"/>
              </a:cxn>
              <a:cxn ang="0">
                <a:pos x="connsiteX2282" y="connsiteY2282"/>
              </a:cxn>
              <a:cxn ang="0">
                <a:pos x="connsiteX2283" y="connsiteY2283"/>
              </a:cxn>
              <a:cxn ang="0">
                <a:pos x="connsiteX2284" y="connsiteY2284"/>
              </a:cxn>
              <a:cxn ang="0">
                <a:pos x="connsiteX2285" y="connsiteY2285"/>
              </a:cxn>
              <a:cxn ang="0">
                <a:pos x="connsiteX2286" y="connsiteY2286"/>
              </a:cxn>
              <a:cxn ang="0">
                <a:pos x="connsiteX2287" y="connsiteY2287"/>
              </a:cxn>
              <a:cxn ang="0">
                <a:pos x="connsiteX2288" y="connsiteY2288"/>
              </a:cxn>
              <a:cxn ang="0">
                <a:pos x="connsiteX2289" y="connsiteY2289"/>
              </a:cxn>
              <a:cxn ang="0">
                <a:pos x="connsiteX2290" y="connsiteY2290"/>
              </a:cxn>
              <a:cxn ang="0">
                <a:pos x="connsiteX2291" y="connsiteY2291"/>
              </a:cxn>
              <a:cxn ang="0">
                <a:pos x="connsiteX2292" y="connsiteY2292"/>
              </a:cxn>
              <a:cxn ang="0">
                <a:pos x="connsiteX2293" y="connsiteY2293"/>
              </a:cxn>
              <a:cxn ang="0">
                <a:pos x="connsiteX2294" y="connsiteY2294"/>
              </a:cxn>
              <a:cxn ang="0">
                <a:pos x="connsiteX2295" y="connsiteY2295"/>
              </a:cxn>
              <a:cxn ang="0">
                <a:pos x="connsiteX2296" y="connsiteY2296"/>
              </a:cxn>
              <a:cxn ang="0">
                <a:pos x="connsiteX2297" y="connsiteY2297"/>
              </a:cxn>
              <a:cxn ang="0">
                <a:pos x="connsiteX2298" y="connsiteY2298"/>
              </a:cxn>
              <a:cxn ang="0">
                <a:pos x="connsiteX2299" y="connsiteY2299"/>
              </a:cxn>
              <a:cxn ang="0">
                <a:pos x="connsiteX2300" y="connsiteY2300"/>
              </a:cxn>
              <a:cxn ang="0">
                <a:pos x="connsiteX2301" y="connsiteY2301"/>
              </a:cxn>
              <a:cxn ang="0">
                <a:pos x="connsiteX2302" y="connsiteY2302"/>
              </a:cxn>
              <a:cxn ang="0">
                <a:pos x="connsiteX2303" y="connsiteY2303"/>
              </a:cxn>
              <a:cxn ang="0">
                <a:pos x="connsiteX2304" y="connsiteY2304"/>
              </a:cxn>
              <a:cxn ang="0">
                <a:pos x="connsiteX2305" y="connsiteY2305"/>
              </a:cxn>
              <a:cxn ang="0">
                <a:pos x="connsiteX2306" y="connsiteY2306"/>
              </a:cxn>
              <a:cxn ang="0">
                <a:pos x="connsiteX2307" y="connsiteY2307"/>
              </a:cxn>
              <a:cxn ang="0">
                <a:pos x="connsiteX2308" y="connsiteY2308"/>
              </a:cxn>
              <a:cxn ang="0">
                <a:pos x="connsiteX2309" y="connsiteY2309"/>
              </a:cxn>
              <a:cxn ang="0">
                <a:pos x="connsiteX2310" y="connsiteY2310"/>
              </a:cxn>
              <a:cxn ang="0">
                <a:pos x="connsiteX2311" y="connsiteY2311"/>
              </a:cxn>
              <a:cxn ang="0">
                <a:pos x="connsiteX2312" y="connsiteY2312"/>
              </a:cxn>
              <a:cxn ang="0">
                <a:pos x="connsiteX2313" y="connsiteY2313"/>
              </a:cxn>
              <a:cxn ang="0">
                <a:pos x="connsiteX2314" y="connsiteY2314"/>
              </a:cxn>
              <a:cxn ang="0">
                <a:pos x="connsiteX2315" y="connsiteY2315"/>
              </a:cxn>
              <a:cxn ang="0">
                <a:pos x="connsiteX2316" y="connsiteY2316"/>
              </a:cxn>
              <a:cxn ang="0">
                <a:pos x="connsiteX2317" y="connsiteY2317"/>
              </a:cxn>
              <a:cxn ang="0">
                <a:pos x="connsiteX2318" y="connsiteY2318"/>
              </a:cxn>
              <a:cxn ang="0">
                <a:pos x="connsiteX2319" y="connsiteY2319"/>
              </a:cxn>
              <a:cxn ang="0">
                <a:pos x="connsiteX2320" y="connsiteY2320"/>
              </a:cxn>
              <a:cxn ang="0">
                <a:pos x="connsiteX2321" y="connsiteY2321"/>
              </a:cxn>
              <a:cxn ang="0">
                <a:pos x="connsiteX2322" y="connsiteY2322"/>
              </a:cxn>
              <a:cxn ang="0">
                <a:pos x="connsiteX2323" y="connsiteY2323"/>
              </a:cxn>
              <a:cxn ang="0">
                <a:pos x="connsiteX2324" y="connsiteY2324"/>
              </a:cxn>
              <a:cxn ang="0">
                <a:pos x="connsiteX2325" y="connsiteY2325"/>
              </a:cxn>
              <a:cxn ang="0">
                <a:pos x="connsiteX2326" y="connsiteY2326"/>
              </a:cxn>
              <a:cxn ang="0">
                <a:pos x="connsiteX2327" y="connsiteY2327"/>
              </a:cxn>
              <a:cxn ang="0">
                <a:pos x="connsiteX2328" y="connsiteY2328"/>
              </a:cxn>
              <a:cxn ang="0">
                <a:pos x="connsiteX2329" y="connsiteY2329"/>
              </a:cxn>
              <a:cxn ang="0">
                <a:pos x="connsiteX2330" y="connsiteY2330"/>
              </a:cxn>
              <a:cxn ang="0">
                <a:pos x="connsiteX2331" y="connsiteY2331"/>
              </a:cxn>
              <a:cxn ang="0">
                <a:pos x="connsiteX2332" y="connsiteY2332"/>
              </a:cxn>
              <a:cxn ang="0">
                <a:pos x="connsiteX2333" y="connsiteY2333"/>
              </a:cxn>
              <a:cxn ang="0">
                <a:pos x="connsiteX2334" y="connsiteY2334"/>
              </a:cxn>
              <a:cxn ang="0">
                <a:pos x="connsiteX2335" y="connsiteY2335"/>
              </a:cxn>
              <a:cxn ang="0">
                <a:pos x="connsiteX2336" y="connsiteY2336"/>
              </a:cxn>
              <a:cxn ang="0">
                <a:pos x="connsiteX2337" y="connsiteY2337"/>
              </a:cxn>
              <a:cxn ang="0">
                <a:pos x="connsiteX2338" y="connsiteY2338"/>
              </a:cxn>
              <a:cxn ang="0">
                <a:pos x="connsiteX2339" y="connsiteY2339"/>
              </a:cxn>
              <a:cxn ang="0">
                <a:pos x="connsiteX2340" y="connsiteY2340"/>
              </a:cxn>
              <a:cxn ang="0">
                <a:pos x="connsiteX2341" y="connsiteY2341"/>
              </a:cxn>
              <a:cxn ang="0">
                <a:pos x="connsiteX2342" y="connsiteY2342"/>
              </a:cxn>
              <a:cxn ang="0">
                <a:pos x="connsiteX2343" y="connsiteY2343"/>
              </a:cxn>
              <a:cxn ang="0">
                <a:pos x="connsiteX2344" y="connsiteY2344"/>
              </a:cxn>
              <a:cxn ang="0">
                <a:pos x="connsiteX2345" y="connsiteY2345"/>
              </a:cxn>
              <a:cxn ang="0">
                <a:pos x="connsiteX2346" y="connsiteY2346"/>
              </a:cxn>
              <a:cxn ang="0">
                <a:pos x="connsiteX2347" y="connsiteY2347"/>
              </a:cxn>
              <a:cxn ang="0">
                <a:pos x="connsiteX2348" y="connsiteY2348"/>
              </a:cxn>
              <a:cxn ang="0">
                <a:pos x="connsiteX2349" y="connsiteY2349"/>
              </a:cxn>
              <a:cxn ang="0">
                <a:pos x="connsiteX2350" y="connsiteY2350"/>
              </a:cxn>
              <a:cxn ang="0">
                <a:pos x="connsiteX2351" y="connsiteY2351"/>
              </a:cxn>
              <a:cxn ang="0">
                <a:pos x="connsiteX2352" y="connsiteY2352"/>
              </a:cxn>
              <a:cxn ang="0">
                <a:pos x="connsiteX2353" y="connsiteY2353"/>
              </a:cxn>
              <a:cxn ang="0">
                <a:pos x="connsiteX2354" y="connsiteY2354"/>
              </a:cxn>
              <a:cxn ang="0">
                <a:pos x="connsiteX2355" y="connsiteY2355"/>
              </a:cxn>
              <a:cxn ang="0">
                <a:pos x="connsiteX2356" y="connsiteY2356"/>
              </a:cxn>
              <a:cxn ang="0">
                <a:pos x="connsiteX2357" y="connsiteY2357"/>
              </a:cxn>
              <a:cxn ang="0">
                <a:pos x="connsiteX2358" y="connsiteY2358"/>
              </a:cxn>
              <a:cxn ang="0">
                <a:pos x="connsiteX2359" y="connsiteY2359"/>
              </a:cxn>
              <a:cxn ang="0">
                <a:pos x="connsiteX2360" y="connsiteY2360"/>
              </a:cxn>
              <a:cxn ang="0">
                <a:pos x="connsiteX2361" y="connsiteY2361"/>
              </a:cxn>
              <a:cxn ang="0">
                <a:pos x="connsiteX2362" y="connsiteY2362"/>
              </a:cxn>
              <a:cxn ang="0">
                <a:pos x="connsiteX2363" y="connsiteY2363"/>
              </a:cxn>
              <a:cxn ang="0">
                <a:pos x="connsiteX2364" y="connsiteY2364"/>
              </a:cxn>
              <a:cxn ang="0">
                <a:pos x="connsiteX2365" y="connsiteY2365"/>
              </a:cxn>
              <a:cxn ang="0">
                <a:pos x="connsiteX2366" y="connsiteY2366"/>
              </a:cxn>
              <a:cxn ang="0">
                <a:pos x="connsiteX2367" y="connsiteY2367"/>
              </a:cxn>
              <a:cxn ang="0">
                <a:pos x="connsiteX2368" y="connsiteY2368"/>
              </a:cxn>
              <a:cxn ang="0">
                <a:pos x="connsiteX2369" y="connsiteY2369"/>
              </a:cxn>
              <a:cxn ang="0">
                <a:pos x="connsiteX2370" y="connsiteY2370"/>
              </a:cxn>
              <a:cxn ang="0">
                <a:pos x="connsiteX2371" y="connsiteY2371"/>
              </a:cxn>
              <a:cxn ang="0">
                <a:pos x="connsiteX2372" y="connsiteY2372"/>
              </a:cxn>
              <a:cxn ang="0">
                <a:pos x="connsiteX2373" y="connsiteY2373"/>
              </a:cxn>
              <a:cxn ang="0">
                <a:pos x="connsiteX2374" y="connsiteY2374"/>
              </a:cxn>
              <a:cxn ang="0">
                <a:pos x="connsiteX2375" y="connsiteY2375"/>
              </a:cxn>
              <a:cxn ang="0">
                <a:pos x="connsiteX2376" y="connsiteY2376"/>
              </a:cxn>
              <a:cxn ang="0">
                <a:pos x="connsiteX2377" y="connsiteY2377"/>
              </a:cxn>
              <a:cxn ang="0">
                <a:pos x="connsiteX2378" y="connsiteY2378"/>
              </a:cxn>
              <a:cxn ang="0">
                <a:pos x="connsiteX2379" y="connsiteY2379"/>
              </a:cxn>
              <a:cxn ang="0">
                <a:pos x="connsiteX2380" y="connsiteY2380"/>
              </a:cxn>
              <a:cxn ang="0">
                <a:pos x="connsiteX2381" y="connsiteY2381"/>
              </a:cxn>
              <a:cxn ang="0">
                <a:pos x="connsiteX2382" y="connsiteY2382"/>
              </a:cxn>
              <a:cxn ang="0">
                <a:pos x="connsiteX2383" y="connsiteY2383"/>
              </a:cxn>
              <a:cxn ang="0">
                <a:pos x="connsiteX2384" y="connsiteY2384"/>
              </a:cxn>
              <a:cxn ang="0">
                <a:pos x="connsiteX2385" y="connsiteY2385"/>
              </a:cxn>
              <a:cxn ang="0">
                <a:pos x="connsiteX2386" y="connsiteY2386"/>
              </a:cxn>
              <a:cxn ang="0">
                <a:pos x="connsiteX2387" y="connsiteY2387"/>
              </a:cxn>
              <a:cxn ang="0">
                <a:pos x="connsiteX2388" y="connsiteY2388"/>
              </a:cxn>
              <a:cxn ang="0">
                <a:pos x="connsiteX2389" y="connsiteY2389"/>
              </a:cxn>
              <a:cxn ang="0">
                <a:pos x="connsiteX2390" y="connsiteY2390"/>
              </a:cxn>
              <a:cxn ang="0">
                <a:pos x="connsiteX2391" y="connsiteY2391"/>
              </a:cxn>
              <a:cxn ang="0">
                <a:pos x="connsiteX2392" y="connsiteY2392"/>
              </a:cxn>
              <a:cxn ang="0">
                <a:pos x="connsiteX2393" y="connsiteY2393"/>
              </a:cxn>
              <a:cxn ang="0">
                <a:pos x="connsiteX2394" y="connsiteY2394"/>
              </a:cxn>
              <a:cxn ang="0">
                <a:pos x="connsiteX2395" y="connsiteY2395"/>
              </a:cxn>
              <a:cxn ang="0">
                <a:pos x="connsiteX2396" y="connsiteY2396"/>
              </a:cxn>
              <a:cxn ang="0">
                <a:pos x="connsiteX2397" y="connsiteY2397"/>
              </a:cxn>
              <a:cxn ang="0">
                <a:pos x="connsiteX2398" y="connsiteY2398"/>
              </a:cxn>
              <a:cxn ang="0">
                <a:pos x="connsiteX2399" y="connsiteY2399"/>
              </a:cxn>
              <a:cxn ang="0">
                <a:pos x="connsiteX2400" y="connsiteY2400"/>
              </a:cxn>
              <a:cxn ang="0">
                <a:pos x="connsiteX2401" y="connsiteY2401"/>
              </a:cxn>
              <a:cxn ang="0">
                <a:pos x="connsiteX2402" y="connsiteY2402"/>
              </a:cxn>
              <a:cxn ang="0">
                <a:pos x="connsiteX2403" y="connsiteY2403"/>
              </a:cxn>
              <a:cxn ang="0">
                <a:pos x="connsiteX2404" y="connsiteY2404"/>
              </a:cxn>
              <a:cxn ang="0">
                <a:pos x="connsiteX2405" y="connsiteY2405"/>
              </a:cxn>
              <a:cxn ang="0">
                <a:pos x="connsiteX2406" y="connsiteY2406"/>
              </a:cxn>
              <a:cxn ang="0">
                <a:pos x="connsiteX2407" y="connsiteY2407"/>
              </a:cxn>
              <a:cxn ang="0">
                <a:pos x="connsiteX2408" y="connsiteY2408"/>
              </a:cxn>
              <a:cxn ang="0">
                <a:pos x="connsiteX2409" y="connsiteY2409"/>
              </a:cxn>
              <a:cxn ang="0">
                <a:pos x="connsiteX2410" y="connsiteY2410"/>
              </a:cxn>
              <a:cxn ang="0">
                <a:pos x="connsiteX2411" y="connsiteY2411"/>
              </a:cxn>
              <a:cxn ang="0">
                <a:pos x="connsiteX2412" y="connsiteY2412"/>
              </a:cxn>
              <a:cxn ang="0">
                <a:pos x="connsiteX2413" y="connsiteY2413"/>
              </a:cxn>
              <a:cxn ang="0">
                <a:pos x="connsiteX2414" y="connsiteY2414"/>
              </a:cxn>
              <a:cxn ang="0">
                <a:pos x="connsiteX2415" y="connsiteY2415"/>
              </a:cxn>
              <a:cxn ang="0">
                <a:pos x="connsiteX2416" y="connsiteY2416"/>
              </a:cxn>
              <a:cxn ang="0">
                <a:pos x="connsiteX2417" y="connsiteY2417"/>
              </a:cxn>
              <a:cxn ang="0">
                <a:pos x="connsiteX2418" y="connsiteY2418"/>
              </a:cxn>
              <a:cxn ang="0">
                <a:pos x="connsiteX2419" y="connsiteY2419"/>
              </a:cxn>
              <a:cxn ang="0">
                <a:pos x="connsiteX2420" y="connsiteY2420"/>
              </a:cxn>
              <a:cxn ang="0">
                <a:pos x="connsiteX2421" y="connsiteY2421"/>
              </a:cxn>
              <a:cxn ang="0">
                <a:pos x="connsiteX2422" y="connsiteY2422"/>
              </a:cxn>
              <a:cxn ang="0">
                <a:pos x="connsiteX2423" y="connsiteY2423"/>
              </a:cxn>
              <a:cxn ang="0">
                <a:pos x="connsiteX2424" y="connsiteY2424"/>
              </a:cxn>
              <a:cxn ang="0">
                <a:pos x="connsiteX2425" y="connsiteY2425"/>
              </a:cxn>
              <a:cxn ang="0">
                <a:pos x="connsiteX2426" y="connsiteY2426"/>
              </a:cxn>
              <a:cxn ang="0">
                <a:pos x="connsiteX2427" y="connsiteY2427"/>
              </a:cxn>
              <a:cxn ang="0">
                <a:pos x="connsiteX2428" y="connsiteY2428"/>
              </a:cxn>
              <a:cxn ang="0">
                <a:pos x="connsiteX2429" y="connsiteY2429"/>
              </a:cxn>
              <a:cxn ang="0">
                <a:pos x="connsiteX2430" y="connsiteY2430"/>
              </a:cxn>
              <a:cxn ang="0">
                <a:pos x="connsiteX2431" y="connsiteY2431"/>
              </a:cxn>
              <a:cxn ang="0">
                <a:pos x="connsiteX2432" y="connsiteY2432"/>
              </a:cxn>
              <a:cxn ang="0">
                <a:pos x="connsiteX2433" y="connsiteY2433"/>
              </a:cxn>
              <a:cxn ang="0">
                <a:pos x="connsiteX2434" y="connsiteY2434"/>
              </a:cxn>
              <a:cxn ang="0">
                <a:pos x="connsiteX2435" y="connsiteY2435"/>
              </a:cxn>
              <a:cxn ang="0">
                <a:pos x="connsiteX2436" y="connsiteY2436"/>
              </a:cxn>
              <a:cxn ang="0">
                <a:pos x="connsiteX2437" y="connsiteY2437"/>
              </a:cxn>
              <a:cxn ang="0">
                <a:pos x="connsiteX2438" y="connsiteY2438"/>
              </a:cxn>
              <a:cxn ang="0">
                <a:pos x="connsiteX2439" y="connsiteY2439"/>
              </a:cxn>
              <a:cxn ang="0">
                <a:pos x="connsiteX2440" y="connsiteY2440"/>
              </a:cxn>
              <a:cxn ang="0">
                <a:pos x="connsiteX2441" y="connsiteY2441"/>
              </a:cxn>
              <a:cxn ang="0">
                <a:pos x="connsiteX2442" y="connsiteY2442"/>
              </a:cxn>
              <a:cxn ang="0">
                <a:pos x="connsiteX2443" y="connsiteY2443"/>
              </a:cxn>
              <a:cxn ang="0">
                <a:pos x="connsiteX2444" y="connsiteY2444"/>
              </a:cxn>
              <a:cxn ang="0">
                <a:pos x="connsiteX2445" y="connsiteY2445"/>
              </a:cxn>
              <a:cxn ang="0">
                <a:pos x="connsiteX2446" y="connsiteY2446"/>
              </a:cxn>
              <a:cxn ang="0">
                <a:pos x="connsiteX2447" y="connsiteY2447"/>
              </a:cxn>
              <a:cxn ang="0">
                <a:pos x="connsiteX2448" y="connsiteY2448"/>
              </a:cxn>
              <a:cxn ang="0">
                <a:pos x="connsiteX2449" y="connsiteY2449"/>
              </a:cxn>
              <a:cxn ang="0">
                <a:pos x="connsiteX2450" y="connsiteY2450"/>
              </a:cxn>
              <a:cxn ang="0">
                <a:pos x="connsiteX2451" y="connsiteY2451"/>
              </a:cxn>
              <a:cxn ang="0">
                <a:pos x="connsiteX2452" y="connsiteY2452"/>
              </a:cxn>
              <a:cxn ang="0">
                <a:pos x="connsiteX2453" y="connsiteY2453"/>
              </a:cxn>
              <a:cxn ang="0">
                <a:pos x="connsiteX2454" y="connsiteY2454"/>
              </a:cxn>
              <a:cxn ang="0">
                <a:pos x="connsiteX2455" y="connsiteY2455"/>
              </a:cxn>
              <a:cxn ang="0">
                <a:pos x="connsiteX2456" y="connsiteY2456"/>
              </a:cxn>
              <a:cxn ang="0">
                <a:pos x="connsiteX2457" y="connsiteY2457"/>
              </a:cxn>
              <a:cxn ang="0">
                <a:pos x="connsiteX2458" y="connsiteY2458"/>
              </a:cxn>
              <a:cxn ang="0">
                <a:pos x="connsiteX2459" y="connsiteY2459"/>
              </a:cxn>
              <a:cxn ang="0">
                <a:pos x="connsiteX2460" y="connsiteY2460"/>
              </a:cxn>
              <a:cxn ang="0">
                <a:pos x="connsiteX2461" y="connsiteY2461"/>
              </a:cxn>
              <a:cxn ang="0">
                <a:pos x="connsiteX2462" y="connsiteY2462"/>
              </a:cxn>
              <a:cxn ang="0">
                <a:pos x="connsiteX2463" y="connsiteY2463"/>
              </a:cxn>
              <a:cxn ang="0">
                <a:pos x="connsiteX2464" y="connsiteY2464"/>
              </a:cxn>
              <a:cxn ang="0">
                <a:pos x="connsiteX2465" y="connsiteY2465"/>
              </a:cxn>
              <a:cxn ang="0">
                <a:pos x="connsiteX2466" y="connsiteY2466"/>
              </a:cxn>
              <a:cxn ang="0">
                <a:pos x="connsiteX2467" y="connsiteY2467"/>
              </a:cxn>
              <a:cxn ang="0">
                <a:pos x="connsiteX2468" y="connsiteY2468"/>
              </a:cxn>
              <a:cxn ang="0">
                <a:pos x="connsiteX2469" y="connsiteY2469"/>
              </a:cxn>
              <a:cxn ang="0">
                <a:pos x="connsiteX2470" y="connsiteY2470"/>
              </a:cxn>
              <a:cxn ang="0">
                <a:pos x="connsiteX2471" y="connsiteY2471"/>
              </a:cxn>
              <a:cxn ang="0">
                <a:pos x="connsiteX2472" y="connsiteY2472"/>
              </a:cxn>
              <a:cxn ang="0">
                <a:pos x="connsiteX2473" y="connsiteY2473"/>
              </a:cxn>
              <a:cxn ang="0">
                <a:pos x="connsiteX2474" y="connsiteY2474"/>
              </a:cxn>
              <a:cxn ang="0">
                <a:pos x="connsiteX2475" y="connsiteY2475"/>
              </a:cxn>
              <a:cxn ang="0">
                <a:pos x="connsiteX2476" y="connsiteY2476"/>
              </a:cxn>
              <a:cxn ang="0">
                <a:pos x="connsiteX2477" y="connsiteY2477"/>
              </a:cxn>
              <a:cxn ang="0">
                <a:pos x="connsiteX2478" y="connsiteY2478"/>
              </a:cxn>
              <a:cxn ang="0">
                <a:pos x="connsiteX2479" y="connsiteY2479"/>
              </a:cxn>
              <a:cxn ang="0">
                <a:pos x="connsiteX2480" y="connsiteY2480"/>
              </a:cxn>
              <a:cxn ang="0">
                <a:pos x="connsiteX2481" y="connsiteY2481"/>
              </a:cxn>
              <a:cxn ang="0">
                <a:pos x="connsiteX2482" y="connsiteY2482"/>
              </a:cxn>
              <a:cxn ang="0">
                <a:pos x="connsiteX2483" y="connsiteY2483"/>
              </a:cxn>
              <a:cxn ang="0">
                <a:pos x="connsiteX2484" y="connsiteY2484"/>
              </a:cxn>
              <a:cxn ang="0">
                <a:pos x="connsiteX2485" y="connsiteY2485"/>
              </a:cxn>
              <a:cxn ang="0">
                <a:pos x="connsiteX2486" y="connsiteY2486"/>
              </a:cxn>
              <a:cxn ang="0">
                <a:pos x="connsiteX2487" y="connsiteY2487"/>
              </a:cxn>
              <a:cxn ang="0">
                <a:pos x="connsiteX2488" y="connsiteY2488"/>
              </a:cxn>
              <a:cxn ang="0">
                <a:pos x="connsiteX2489" y="connsiteY2489"/>
              </a:cxn>
              <a:cxn ang="0">
                <a:pos x="connsiteX2490" y="connsiteY2490"/>
              </a:cxn>
              <a:cxn ang="0">
                <a:pos x="connsiteX2491" y="connsiteY2491"/>
              </a:cxn>
              <a:cxn ang="0">
                <a:pos x="connsiteX2492" y="connsiteY2492"/>
              </a:cxn>
              <a:cxn ang="0">
                <a:pos x="connsiteX2493" y="connsiteY2493"/>
              </a:cxn>
              <a:cxn ang="0">
                <a:pos x="connsiteX2494" y="connsiteY2494"/>
              </a:cxn>
              <a:cxn ang="0">
                <a:pos x="connsiteX2495" y="connsiteY2495"/>
              </a:cxn>
              <a:cxn ang="0">
                <a:pos x="connsiteX2496" y="connsiteY2496"/>
              </a:cxn>
              <a:cxn ang="0">
                <a:pos x="connsiteX2497" y="connsiteY2497"/>
              </a:cxn>
              <a:cxn ang="0">
                <a:pos x="connsiteX2498" y="connsiteY2498"/>
              </a:cxn>
              <a:cxn ang="0">
                <a:pos x="connsiteX2499" y="connsiteY2499"/>
              </a:cxn>
              <a:cxn ang="0">
                <a:pos x="connsiteX2500" y="connsiteY2500"/>
              </a:cxn>
              <a:cxn ang="0">
                <a:pos x="connsiteX2501" y="connsiteY2501"/>
              </a:cxn>
              <a:cxn ang="0">
                <a:pos x="connsiteX2502" y="connsiteY2502"/>
              </a:cxn>
              <a:cxn ang="0">
                <a:pos x="connsiteX2503" y="connsiteY2503"/>
              </a:cxn>
              <a:cxn ang="0">
                <a:pos x="connsiteX2504" y="connsiteY2504"/>
              </a:cxn>
              <a:cxn ang="0">
                <a:pos x="connsiteX2505" y="connsiteY2505"/>
              </a:cxn>
              <a:cxn ang="0">
                <a:pos x="connsiteX2506" y="connsiteY2506"/>
              </a:cxn>
              <a:cxn ang="0">
                <a:pos x="connsiteX2507" y="connsiteY2507"/>
              </a:cxn>
              <a:cxn ang="0">
                <a:pos x="connsiteX2508" y="connsiteY2508"/>
              </a:cxn>
              <a:cxn ang="0">
                <a:pos x="connsiteX2509" y="connsiteY2509"/>
              </a:cxn>
              <a:cxn ang="0">
                <a:pos x="connsiteX2510" y="connsiteY2510"/>
              </a:cxn>
              <a:cxn ang="0">
                <a:pos x="connsiteX2511" y="connsiteY2511"/>
              </a:cxn>
              <a:cxn ang="0">
                <a:pos x="connsiteX2512" y="connsiteY2512"/>
              </a:cxn>
              <a:cxn ang="0">
                <a:pos x="connsiteX2513" y="connsiteY2513"/>
              </a:cxn>
              <a:cxn ang="0">
                <a:pos x="connsiteX2514" y="connsiteY2514"/>
              </a:cxn>
              <a:cxn ang="0">
                <a:pos x="connsiteX2515" y="connsiteY2515"/>
              </a:cxn>
              <a:cxn ang="0">
                <a:pos x="connsiteX2516" y="connsiteY2516"/>
              </a:cxn>
              <a:cxn ang="0">
                <a:pos x="connsiteX2517" y="connsiteY2517"/>
              </a:cxn>
              <a:cxn ang="0">
                <a:pos x="connsiteX2518" y="connsiteY2518"/>
              </a:cxn>
              <a:cxn ang="0">
                <a:pos x="connsiteX2519" y="connsiteY2519"/>
              </a:cxn>
              <a:cxn ang="0">
                <a:pos x="connsiteX2520" y="connsiteY2520"/>
              </a:cxn>
              <a:cxn ang="0">
                <a:pos x="connsiteX2521" y="connsiteY2521"/>
              </a:cxn>
              <a:cxn ang="0">
                <a:pos x="connsiteX2522" y="connsiteY2522"/>
              </a:cxn>
              <a:cxn ang="0">
                <a:pos x="connsiteX2523" y="connsiteY2523"/>
              </a:cxn>
              <a:cxn ang="0">
                <a:pos x="connsiteX2524" y="connsiteY2524"/>
              </a:cxn>
              <a:cxn ang="0">
                <a:pos x="connsiteX2525" y="connsiteY2525"/>
              </a:cxn>
              <a:cxn ang="0">
                <a:pos x="connsiteX2526" y="connsiteY2526"/>
              </a:cxn>
              <a:cxn ang="0">
                <a:pos x="connsiteX2527" y="connsiteY2527"/>
              </a:cxn>
              <a:cxn ang="0">
                <a:pos x="connsiteX2528" y="connsiteY2528"/>
              </a:cxn>
              <a:cxn ang="0">
                <a:pos x="connsiteX2529" y="connsiteY2529"/>
              </a:cxn>
              <a:cxn ang="0">
                <a:pos x="connsiteX2530" y="connsiteY2530"/>
              </a:cxn>
              <a:cxn ang="0">
                <a:pos x="connsiteX2531" y="connsiteY2531"/>
              </a:cxn>
              <a:cxn ang="0">
                <a:pos x="connsiteX2532" y="connsiteY2532"/>
              </a:cxn>
              <a:cxn ang="0">
                <a:pos x="connsiteX2533" y="connsiteY2533"/>
              </a:cxn>
              <a:cxn ang="0">
                <a:pos x="connsiteX2534" y="connsiteY2534"/>
              </a:cxn>
              <a:cxn ang="0">
                <a:pos x="connsiteX2535" y="connsiteY2535"/>
              </a:cxn>
              <a:cxn ang="0">
                <a:pos x="connsiteX2536" y="connsiteY2536"/>
              </a:cxn>
              <a:cxn ang="0">
                <a:pos x="connsiteX2537" y="connsiteY2537"/>
              </a:cxn>
              <a:cxn ang="0">
                <a:pos x="connsiteX2538" y="connsiteY2538"/>
              </a:cxn>
              <a:cxn ang="0">
                <a:pos x="connsiteX2539" y="connsiteY2539"/>
              </a:cxn>
              <a:cxn ang="0">
                <a:pos x="connsiteX2540" y="connsiteY2540"/>
              </a:cxn>
              <a:cxn ang="0">
                <a:pos x="connsiteX2541" y="connsiteY2541"/>
              </a:cxn>
              <a:cxn ang="0">
                <a:pos x="connsiteX2542" y="connsiteY2542"/>
              </a:cxn>
              <a:cxn ang="0">
                <a:pos x="connsiteX2543" y="connsiteY2543"/>
              </a:cxn>
              <a:cxn ang="0">
                <a:pos x="connsiteX2544" y="connsiteY2544"/>
              </a:cxn>
              <a:cxn ang="0">
                <a:pos x="connsiteX2545" y="connsiteY2545"/>
              </a:cxn>
              <a:cxn ang="0">
                <a:pos x="connsiteX2546" y="connsiteY2546"/>
              </a:cxn>
              <a:cxn ang="0">
                <a:pos x="connsiteX2547" y="connsiteY2547"/>
              </a:cxn>
              <a:cxn ang="0">
                <a:pos x="connsiteX2548" y="connsiteY2548"/>
              </a:cxn>
              <a:cxn ang="0">
                <a:pos x="connsiteX2549" y="connsiteY2549"/>
              </a:cxn>
              <a:cxn ang="0">
                <a:pos x="connsiteX2550" y="connsiteY2550"/>
              </a:cxn>
              <a:cxn ang="0">
                <a:pos x="connsiteX2551" y="connsiteY2551"/>
              </a:cxn>
              <a:cxn ang="0">
                <a:pos x="connsiteX2552" y="connsiteY2552"/>
              </a:cxn>
              <a:cxn ang="0">
                <a:pos x="connsiteX2553" y="connsiteY2553"/>
              </a:cxn>
              <a:cxn ang="0">
                <a:pos x="connsiteX2554" y="connsiteY2554"/>
              </a:cxn>
              <a:cxn ang="0">
                <a:pos x="connsiteX2555" y="connsiteY2555"/>
              </a:cxn>
              <a:cxn ang="0">
                <a:pos x="connsiteX2556" y="connsiteY2556"/>
              </a:cxn>
              <a:cxn ang="0">
                <a:pos x="connsiteX2557" y="connsiteY2557"/>
              </a:cxn>
              <a:cxn ang="0">
                <a:pos x="connsiteX2558" y="connsiteY2558"/>
              </a:cxn>
              <a:cxn ang="0">
                <a:pos x="connsiteX2559" y="connsiteY2559"/>
              </a:cxn>
              <a:cxn ang="0">
                <a:pos x="connsiteX2560" y="connsiteY2560"/>
              </a:cxn>
              <a:cxn ang="0">
                <a:pos x="connsiteX2561" y="connsiteY2561"/>
              </a:cxn>
              <a:cxn ang="0">
                <a:pos x="connsiteX2562" y="connsiteY2562"/>
              </a:cxn>
              <a:cxn ang="0">
                <a:pos x="connsiteX2563" y="connsiteY2563"/>
              </a:cxn>
              <a:cxn ang="0">
                <a:pos x="connsiteX2564" y="connsiteY2564"/>
              </a:cxn>
              <a:cxn ang="0">
                <a:pos x="connsiteX2565" y="connsiteY2565"/>
              </a:cxn>
              <a:cxn ang="0">
                <a:pos x="connsiteX2566" y="connsiteY2566"/>
              </a:cxn>
              <a:cxn ang="0">
                <a:pos x="connsiteX2567" y="connsiteY2567"/>
              </a:cxn>
              <a:cxn ang="0">
                <a:pos x="connsiteX2568" y="connsiteY2568"/>
              </a:cxn>
              <a:cxn ang="0">
                <a:pos x="connsiteX2569" y="connsiteY2569"/>
              </a:cxn>
              <a:cxn ang="0">
                <a:pos x="connsiteX2570" y="connsiteY2570"/>
              </a:cxn>
              <a:cxn ang="0">
                <a:pos x="connsiteX2571" y="connsiteY2571"/>
              </a:cxn>
              <a:cxn ang="0">
                <a:pos x="connsiteX2572" y="connsiteY2572"/>
              </a:cxn>
              <a:cxn ang="0">
                <a:pos x="connsiteX2573" y="connsiteY2573"/>
              </a:cxn>
              <a:cxn ang="0">
                <a:pos x="connsiteX2574" y="connsiteY2574"/>
              </a:cxn>
              <a:cxn ang="0">
                <a:pos x="connsiteX2575" y="connsiteY2575"/>
              </a:cxn>
              <a:cxn ang="0">
                <a:pos x="connsiteX2576" y="connsiteY2576"/>
              </a:cxn>
              <a:cxn ang="0">
                <a:pos x="connsiteX2577" y="connsiteY2577"/>
              </a:cxn>
              <a:cxn ang="0">
                <a:pos x="connsiteX2578" y="connsiteY2578"/>
              </a:cxn>
              <a:cxn ang="0">
                <a:pos x="connsiteX2579" y="connsiteY2579"/>
              </a:cxn>
              <a:cxn ang="0">
                <a:pos x="connsiteX2580" y="connsiteY2580"/>
              </a:cxn>
              <a:cxn ang="0">
                <a:pos x="connsiteX2581" y="connsiteY2581"/>
              </a:cxn>
              <a:cxn ang="0">
                <a:pos x="connsiteX2582" y="connsiteY2582"/>
              </a:cxn>
              <a:cxn ang="0">
                <a:pos x="connsiteX2583" y="connsiteY2583"/>
              </a:cxn>
              <a:cxn ang="0">
                <a:pos x="connsiteX2584" y="connsiteY2584"/>
              </a:cxn>
              <a:cxn ang="0">
                <a:pos x="connsiteX2585" y="connsiteY2585"/>
              </a:cxn>
              <a:cxn ang="0">
                <a:pos x="connsiteX2586" y="connsiteY2586"/>
              </a:cxn>
              <a:cxn ang="0">
                <a:pos x="connsiteX2587" y="connsiteY2587"/>
              </a:cxn>
              <a:cxn ang="0">
                <a:pos x="connsiteX2588" y="connsiteY2588"/>
              </a:cxn>
              <a:cxn ang="0">
                <a:pos x="connsiteX2589" y="connsiteY2589"/>
              </a:cxn>
              <a:cxn ang="0">
                <a:pos x="connsiteX2590" y="connsiteY2590"/>
              </a:cxn>
              <a:cxn ang="0">
                <a:pos x="connsiteX2591" y="connsiteY2591"/>
              </a:cxn>
              <a:cxn ang="0">
                <a:pos x="connsiteX2592" y="connsiteY2592"/>
              </a:cxn>
              <a:cxn ang="0">
                <a:pos x="connsiteX2593" y="connsiteY2593"/>
              </a:cxn>
              <a:cxn ang="0">
                <a:pos x="connsiteX2594" y="connsiteY2594"/>
              </a:cxn>
              <a:cxn ang="0">
                <a:pos x="connsiteX2595" y="connsiteY2595"/>
              </a:cxn>
              <a:cxn ang="0">
                <a:pos x="connsiteX2596" y="connsiteY2596"/>
              </a:cxn>
              <a:cxn ang="0">
                <a:pos x="connsiteX2597" y="connsiteY2597"/>
              </a:cxn>
              <a:cxn ang="0">
                <a:pos x="connsiteX2598" y="connsiteY2598"/>
              </a:cxn>
              <a:cxn ang="0">
                <a:pos x="connsiteX2599" y="connsiteY2599"/>
              </a:cxn>
              <a:cxn ang="0">
                <a:pos x="connsiteX2600" y="connsiteY2600"/>
              </a:cxn>
              <a:cxn ang="0">
                <a:pos x="connsiteX2601" y="connsiteY2601"/>
              </a:cxn>
              <a:cxn ang="0">
                <a:pos x="connsiteX2602" y="connsiteY2602"/>
              </a:cxn>
              <a:cxn ang="0">
                <a:pos x="connsiteX2603" y="connsiteY2603"/>
              </a:cxn>
            </a:cxnLst>
            <a:rect l="l" t="t" r="r" b="b"/>
            <a:pathLst>
              <a:path w="4546203" h="5092591">
                <a:moveTo>
                  <a:pt x="2251214" y="4846657"/>
                </a:moveTo>
                <a:cubicBezTo>
                  <a:pt x="2251214" y="4868146"/>
                  <a:pt x="2251214" y="4887646"/>
                  <a:pt x="2251214" y="4907544"/>
                </a:cubicBezTo>
                <a:cubicBezTo>
                  <a:pt x="2278673" y="4907544"/>
                  <a:pt x="2304540" y="4907544"/>
                  <a:pt x="2330407" y="4907544"/>
                </a:cubicBezTo>
                <a:cubicBezTo>
                  <a:pt x="2330407" y="4886452"/>
                  <a:pt x="2330407" y="4866952"/>
                  <a:pt x="2330407" y="4846657"/>
                </a:cubicBezTo>
                <a:cubicBezTo>
                  <a:pt x="2301754" y="4846657"/>
                  <a:pt x="2276683" y="4846657"/>
                  <a:pt x="2251214" y="4846657"/>
                </a:cubicBezTo>
                <a:close/>
                <a:moveTo>
                  <a:pt x="2445813" y="4838698"/>
                </a:moveTo>
                <a:cubicBezTo>
                  <a:pt x="2417956" y="4840290"/>
                  <a:pt x="2392885" y="4841882"/>
                  <a:pt x="2365824" y="4843474"/>
                </a:cubicBezTo>
                <a:cubicBezTo>
                  <a:pt x="2367018" y="4864963"/>
                  <a:pt x="2367814" y="4884860"/>
                  <a:pt x="2369008" y="4907146"/>
                </a:cubicBezTo>
                <a:cubicBezTo>
                  <a:pt x="2397263" y="4905554"/>
                  <a:pt x="2423129" y="4903962"/>
                  <a:pt x="2450588" y="4902370"/>
                </a:cubicBezTo>
                <a:cubicBezTo>
                  <a:pt x="2448598" y="4880085"/>
                  <a:pt x="2447404" y="4860585"/>
                  <a:pt x="2445813" y="4838698"/>
                </a:cubicBezTo>
                <a:close/>
                <a:moveTo>
                  <a:pt x="2019208" y="4832729"/>
                </a:moveTo>
                <a:cubicBezTo>
                  <a:pt x="2016820" y="4855014"/>
                  <a:pt x="2014831" y="4874514"/>
                  <a:pt x="2012841" y="4895605"/>
                </a:cubicBezTo>
                <a:cubicBezTo>
                  <a:pt x="2041095" y="4897993"/>
                  <a:pt x="2067360" y="4900381"/>
                  <a:pt x="2094421" y="4902768"/>
                </a:cubicBezTo>
                <a:cubicBezTo>
                  <a:pt x="2096013" y="4880483"/>
                  <a:pt x="2097605" y="4860983"/>
                  <a:pt x="2099196" y="4839494"/>
                </a:cubicBezTo>
                <a:cubicBezTo>
                  <a:pt x="2070942" y="4837106"/>
                  <a:pt x="2045473" y="4835116"/>
                  <a:pt x="2019208" y="4832729"/>
                </a:cubicBezTo>
                <a:close/>
                <a:moveTo>
                  <a:pt x="2251612" y="4753934"/>
                </a:moveTo>
                <a:cubicBezTo>
                  <a:pt x="2251612" y="4775026"/>
                  <a:pt x="2251612" y="4795321"/>
                  <a:pt x="2251612" y="4814821"/>
                </a:cubicBezTo>
                <a:cubicBezTo>
                  <a:pt x="2278275" y="4814821"/>
                  <a:pt x="2303346" y="4814821"/>
                  <a:pt x="2328019" y="4814821"/>
                </a:cubicBezTo>
                <a:cubicBezTo>
                  <a:pt x="2328019" y="4793730"/>
                  <a:pt x="2328019" y="4774628"/>
                  <a:pt x="2328019" y="4753934"/>
                </a:cubicBezTo>
                <a:cubicBezTo>
                  <a:pt x="2301356" y="4753934"/>
                  <a:pt x="2277081" y="4753934"/>
                  <a:pt x="2251612" y="4753934"/>
                </a:cubicBezTo>
                <a:close/>
                <a:moveTo>
                  <a:pt x="2029157" y="4740404"/>
                </a:moveTo>
                <a:cubicBezTo>
                  <a:pt x="2027167" y="4761894"/>
                  <a:pt x="2024779" y="4781791"/>
                  <a:pt x="2022392" y="4803678"/>
                </a:cubicBezTo>
                <a:cubicBezTo>
                  <a:pt x="2049452" y="4806066"/>
                  <a:pt x="2074125" y="4808454"/>
                  <a:pt x="2101186" y="4811239"/>
                </a:cubicBezTo>
                <a:cubicBezTo>
                  <a:pt x="2102778" y="4788158"/>
                  <a:pt x="2104370" y="4768659"/>
                  <a:pt x="2105564" y="4747965"/>
                </a:cubicBezTo>
                <a:cubicBezTo>
                  <a:pt x="2079697" y="4745577"/>
                  <a:pt x="2055422" y="4743189"/>
                  <a:pt x="2029157" y="4740404"/>
                </a:cubicBezTo>
                <a:close/>
                <a:moveTo>
                  <a:pt x="2252408" y="4661609"/>
                </a:moveTo>
                <a:cubicBezTo>
                  <a:pt x="2252408" y="4682701"/>
                  <a:pt x="2252408" y="4702201"/>
                  <a:pt x="2252408" y="4722894"/>
                </a:cubicBezTo>
                <a:cubicBezTo>
                  <a:pt x="2277081" y="4722894"/>
                  <a:pt x="2300560" y="4722894"/>
                  <a:pt x="2324835" y="4722894"/>
                </a:cubicBezTo>
                <a:cubicBezTo>
                  <a:pt x="2324835" y="4701007"/>
                  <a:pt x="2324835" y="4681507"/>
                  <a:pt x="2324835" y="4661609"/>
                </a:cubicBezTo>
                <a:cubicBezTo>
                  <a:pt x="2299764" y="4661609"/>
                  <a:pt x="2276683" y="4661609"/>
                  <a:pt x="2252408" y="4661609"/>
                </a:cubicBezTo>
                <a:close/>
                <a:moveTo>
                  <a:pt x="2144961" y="4660017"/>
                </a:moveTo>
                <a:cubicBezTo>
                  <a:pt x="2143767" y="4679915"/>
                  <a:pt x="2142971" y="4699415"/>
                  <a:pt x="2141777" y="4721302"/>
                </a:cubicBezTo>
                <a:cubicBezTo>
                  <a:pt x="2168042" y="4721302"/>
                  <a:pt x="2192317" y="4721302"/>
                  <a:pt x="2217388" y="4721302"/>
                </a:cubicBezTo>
                <a:cubicBezTo>
                  <a:pt x="2217388" y="4701405"/>
                  <a:pt x="2217388" y="4681507"/>
                  <a:pt x="2217388" y="4660017"/>
                </a:cubicBezTo>
                <a:cubicBezTo>
                  <a:pt x="2193113" y="4660017"/>
                  <a:pt x="2170032" y="4660017"/>
                  <a:pt x="2144961" y="4660017"/>
                </a:cubicBezTo>
                <a:close/>
                <a:moveTo>
                  <a:pt x="2431088" y="4654844"/>
                </a:moveTo>
                <a:cubicBezTo>
                  <a:pt x="2406018" y="4656834"/>
                  <a:pt x="2382538" y="4658426"/>
                  <a:pt x="2357467" y="4660017"/>
                </a:cubicBezTo>
                <a:cubicBezTo>
                  <a:pt x="2358661" y="4681507"/>
                  <a:pt x="2359855" y="4701007"/>
                  <a:pt x="2361049" y="4723292"/>
                </a:cubicBezTo>
                <a:cubicBezTo>
                  <a:pt x="2387712" y="4721302"/>
                  <a:pt x="2411191" y="4719710"/>
                  <a:pt x="2436660" y="4718119"/>
                </a:cubicBezTo>
                <a:cubicBezTo>
                  <a:pt x="2435068" y="4696231"/>
                  <a:pt x="2433476" y="4676334"/>
                  <a:pt x="2431088" y="4654844"/>
                </a:cubicBezTo>
                <a:close/>
                <a:moveTo>
                  <a:pt x="2150930" y="4567295"/>
                </a:moveTo>
                <a:cubicBezTo>
                  <a:pt x="2149736" y="4587193"/>
                  <a:pt x="2148543" y="4605896"/>
                  <a:pt x="2146951" y="4628580"/>
                </a:cubicBezTo>
                <a:cubicBezTo>
                  <a:pt x="2171624" y="4629375"/>
                  <a:pt x="2194705" y="4630569"/>
                  <a:pt x="2219378" y="4631763"/>
                </a:cubicBezTo>
                <a:cubicBezTo>
                  <a:pt x="2219378" y="4609876"/>
                  <a:pt x="2219378" y="4589978"/>
                  <a:pt x="2219378" y="4567295"/>
                </a:cubicBezTo>
                <a:cubicBezTo>
                  <a:pt x="2196695" y="4567295"/>
                  <a:pt x="2174012" y="4567295"/>
                  <a:pt x="2150930" y="4567295"/>
                </a:cubicBezTo>
                <a:close/>
                <a:moveTo>
                  <a:pt x="2424323" y="4562918"/>
                </a:moveTo>
                <a:cubicBezTo>
                  <a:pt x="2400048" y="4564509"/>
                  <a:pt x="2377365" y="4565703"/>
                  <a:pt x="2353488" y="4567295"/>
                </a:cubicBezTo>
                <a:cubicBezTo>
                  <a:pt x="2355080" y="4590376"/>
                  <a:pt x="2356274" y="4610273"/>
                  <a:pt x="2357467" y="4630967"/>
                </a:cubicBezTo>
                <a:cubicBezTo>
                  <a:pt x="2382936" y="4629375"/>
                  <a:pt x="2404824" y="4627783"/>
                  <a:pt x="2429497" y="4626192"/>
                </a:cubicBezTo>
                <a:cubicBezTo>
                  <a:pt x="2427905" y="4605100"/>
                  <a:pt x="2426711" y="4585601"/>
                  <a:pt x="2424323" y="4562918"/>
                </a:cubicBezTo>
                <a:close/>
                <a:moveTo>
                  <a:pt x="2049452" y="4556550"/>
                </a:moveTo>
                <a:cubicBezTo>
                  <a:pt x="2047065" y="4578039"/>
                  <a:pt x="2045075" y="4597937"/>
                  <a:pt x="2042687" y="4619427"/>
                </a:cubicBezTo>
                <a:cubicBezTo>
                  <a:pt x="2067360" y="4621814"/>
                  <a:pt x="2090044" y="4624202"/>
                  <a:pt x="2114717" y="4626590"/>
                </a:cubicBezTo>
                <a:cubicBezTo>
                  <a:pt x="2116309" y="4605100"/>
                  <a:pt x="2117900" y="4584805"/>
                  <a:pt x="2119492" y="4563315"/>
                </a:cubicBezTo>
                <a:cubicBezTo>
                  <a:pt x="2095615" y="4560928"/>
                  <a:pt x="2073330" y="4558938"/>
                  <a:pt x="2049452" y="4556550"/>
                </a:cubicBezTo>
                <a:close/>
                <a:moveTo>
                  <a:pt x="2897488" y="4513571"/>
                </a:moveTo>
                <a:cubicBezTo>
                  <a:pt x="2880376" y="4518744"/>
                  <a:pt x="2864856" y="4523520"/>
                  <a:pt x="2847744" y="4528693"/>
                </a:cubicBezTo>
                <a:cubicBezTo>
                  <a:pt x="2852122" y="4542622"/>
                  <a:pt x="2855703" y="4554560"/>
                  <a:pt x="2859683" y="4567295"/>
                </a:cubicBezTo>
                <a:cubicBezTo>
                  <a:pt x="2877988" y="4562121"/>
                  <a:pt x="2893509" y="4557346"/>
                  <a:pt x="2910223" y="4551775"/>
                </a:cubicBezTo>
                <a:cubicBezTo>
                  <a:pt x="2905845" y="4538244"/>
                  <a:pt x="2901866" y="4526704"/>
                  <a:pt x="2897488" y="4513571"/>
                </a:cubicBezTo>
                <a:close/>
                <a:moveTo>
                  <a:pt x="1790386" y="4506408"/>
                </a:moveTo>
                <a:cubicBezTo>
                  <a:pt x="1786406" y="4521928"/>
                  <a:pt x="1783223" y="4535061"/>
                  <a:pt x="1779641" y="4549785"/>
                </a:cubicBezTo>
                <a:cubicBezTo>
                  <a:pt x="1811079" y="4556550"/>
                  <a:pt x="1840130" y="4562918"/>
                  <a:pt x="1872364" y="4570080"/>
                </a:cubicBezTo>
                <a:cubicBezTo>
                  <a:pt x="1875547" y="4553764"/>
                  <a:pt x="1877935" y="4540632"/>
                  <a:pt x="1881119" y="4525908"/>
                </a:cubicBezTo>
                <a:cubicBezTo>
                  <a:pt x="1850079" y="4519143"/>
                  <a:pt x="1820630" y="4512775"/>
                  <a:pt x="1790386" y="4506408"/>
                </a:cubicBezTo>
                <a:close/>
                <a:moveTo>
                  <a:pt x="3136658" y="4499245"/>
                </a:moveTo>
                <a:cubicBezTo>
                  <a:pt x="3139842" y="4505612"/>
                  <a:pt x="3143423" y="4513173"/>
                  <a:pt x="3148995" y="4525908"/>
                </a:cubicBezTo>
                <a:cubicBezTo>
                  <a:pt x="3132679" y="4528295"/>
                  <a:pt x="3119546" y="4529887"/>
                  <a:pt x="3106414" y="4531877"/>
                </a:cubicBezTo>
                <a:cubicBezTo>
                  <a:pt x="3103230" y="4532275"/>
                  <a:pt x="3100046" y="4533469"/>
                  <a:pt x="3096863" y="4534662"/>
                </a:cubicBezTo>
                <a:cubicBezTo>
                  <a:pt x="3039956" y="4555357"/>
                  <a:pt x="2983446" y="4576050"/>
                  <a:pt x="2926936" y="4597142"/>
                </a:cubicBezTo>
                <a:cubicBezTo>
                  <a:pt x="2923355" y="4598336"/>
                  <a:pt x="2920569" y="4600724"/>
                  <a:pt x="2917784" y="4602714"/>
                </a:cubicBezTo>
                <a:cubicBezTo>
                  <a:pt x="2918579" y="4604703"/>
                  <a:pt x="2919773" y="4607091"/>
                  <a:pt x="2920569" y="4609479"/>
                </a:cubicBezTo>
                <a:cubicBezTo>
                  <a:pt x="2984242" y="4585999"/>
                  <a:pt x="3047517" y="4562918"/>
                  <a:pt x="3112383" y="4539439"/>
                </a:cubicBezTo>
                <a:cubicBezTo>
                  <a:pt x="3116760" y="4548990"/>
                  <a:pt x="3120740" y="4558540"/>
                  <a:pt x="3126311" y="4570877"/>
                </a:cubicBezTo>
                <a:cubicBezTo>
                  <a:pt x="3061445" y="4594754"/>
                  <a:pt x="2997374" y="4618632"/>
                  <a:pt x="2931314" y="4642907"/>
                </a:cubicBezTo>
                <a:cubicBezTo>
                  <a:pt x="2926539" y="4630172"/>
                  <a:pt x="2922957" y="4621019"/>
                  <a:pt x="2918977" y="4609876"/>
                </a:cubicBezTo>
                <a:cubicBezTo>
                  <a:pt x="2909427" y="4611866"/>
                  <a:pt x="2899876" y="4614254"/>
                  <a:pt x="2888335" y="4617040"/>
                </a:cubicBezTo>
                <a:cubicBezTo>
                  <a:pt x="2885947" y="4608683"/>
                  <a:pt x="2883958" y="4601122"/>
                  <a:pt x="2881570" y="4593560"/>
                </a:cubicBezTo>
                <a:cubicBezTo>
                  <a:pt x="2967130" y="4561724"/>
                  <a:pt x="3051098" y="4530683"/>
                  <a:pt x="3136658" y="4499245"/>
                </a:cubicBezTo>
                <a:close/>
                <a:moveTo>
                  <a:pt x="2955987" y="4494470"/>
                </a:moveTo>
                <a:cubicBezTo>
                  <a:pt x="2938477" y="4500439"/>
                  <a:pt x="2922957" y="4505612"/>
                  <a:pt x="2905845" y="4511184"/>
                </a:cubicBezTo>
                <a:cubicBezTo>
                  <a:pt x="2910621" y="4524714"/>
                  <a:pt x="2914998" y="4536652"/>
                  <a:pt x="2919376" y="4549387"/>
                </a:cubicBezTo>
                <a:cubicBezTo>
                  <a:pt x="2936885" y="4543020"/>
                  <a:pt x="2952405" y="4537846"/>
                  <a:pt x="2969119" y="4532275"/>
                </a:cubicBezTo>
                <a:cubicBezTo>
                  <a:pt x="2964344" y="4518744"/>
                  <a:pt x="2960365" y="4507204"/>
                  <a:pt x="2955987" y="4494470"/>
                </a:cubicBezTo>
                <a:close/>
                <a:moveTo>
                  <a:pt x="2254398" y="4476562"/>
                </a:moveTo>
                <a:cubicBezTo>
                  <a:pt x="2254398" y="4498449"/>
                  <a:pt x="2254398" y="4517949"/>
                  <a:pt x="2254398" y="4538244"/>
                </a:cubicBezTo>
                <a:cubicBezTo>
                  <a:pt x="2277081" y="4538244"/>
                  <a:pt x="2298172" y="4538244"/>
                  <a:pt x="2320060" y="4538244"/>
                </a:cubicBezTo>
                <a:cubicBezTo>
                  <a:pt x="2320060" y="4517153"/>
                  <a:pt x="2320060" y="4496857"/>
                  <a:pt x="2320060" y="4476562"/>
                </a:cubicBezTo>
                <a:cubicBezTo>
                  <a:pt x="2297775" y="4476562"/>
                  <a:pt x="2276683" y="4476562"/>
                  <a:pt x="2254398" y="4476562"/>
                </a:cubicBezTo>
                <a:close/>
                <a:moveTo>
                  <a:pt x="3013292" y="4472980"/>
                </a:moveTo>
                <a:cubicBezTo>
                  <a:pt x="2996180" y="4479348"/>
                  <a:pt x="2981058" y="4484919"/>
                  <a:pt x="2964344" y="4491286"/>
                </a:cubicBezTo>
                <a:cubicBezTo>
                  <a:pt x="2969119" y="4504816"/>
                  <a:pt x="2973099" y="4516357"/>
                  <a:pt x="2977874" y="4529489"/>
                </a:cubicBezTo>
                <a:cubicBezTo>
                  <a:pt x="2995384" y="4522724"/>
                  <a:pt x="3010904" y="4516755"/>
                  <a:pt x="3028016" y="4510388"/>
                </a:cubicBezTo>
                <a:cubicBezTo>
                  <a:pt x="3022843" y="4497255"/>
                  <a:pt x="3018465" y="4486510"/>
                  <a:pt x="3013292" y="4472980"/>
                </a:cubicBezTo>
                <a:close/>
                <a:moveTo>
                  <a:pt x="2156104" y="4472582"/>
                </a:moveTo>
                <a:cubicBezTo>
                  <a:pt x="2154910" y="4494867"/>
                  <a:pt x="2154114" y="4514765"/>
                  <a:pt x="2152920" y="4537051"/>
                </a:cubicBezTo>
                <a:cubicBezTo>
                  <a:pt x="2177195" y="4537051"/>
                  <a:pt x="2199083" y="4537051"/>
                  <a:pt x="2222164" y="4537051"/>
                </a:cubicBezTo>
                <a:cubicBezTo>
                  <a:pt x="2222164" y="4516755"/>
                  <a:pt x="2222164" y="4497653"/>
                  <a:pt x="2222164" y="4475766"/>
                </a:cubicBezTo>
                <a:cubicBezTo>
                  <a:pt x="2199878" y="4474970"/>
                  <a:pt x="2179185" y="4473776"/>
                  <a:pt x="2156104" y="4472582"/>
                </a:cubicBezTo>
                <a:close/>
                <a:moveTo>
                  <a:pt x="2059401" y="4465021"/>
                </a:moveTo>
                <a:cubicBezTo>
                  <a:pt x="2057014" y="4486510"/>
                  <a:pt x="2055024" y="4506408"/>
                  <a:pt x="2052636" y="4528295"/>
                </a:cubicBezTo>
                <a:cubicBezTo>
                  <a:pt x="2076513" y="4530285"/>
                  <a:pt x="2098401" y="4532275"/>
                  <a:pt x="2121482" y="4534265"/>
                </a:cubicBezTo>
                <a:cubicBezTo>
                  <a:pt x="2123074" y="4511979"/>
                  <a:pt x="2124665" y="4492480"/>
                  <a:pt x="2126257" y="4470990"/>
                </a:cubicBezTo>
                <a:cubicBezTo>
                  <a:pt x="2103574" y="4469000"/>
                  <a:pt x="2082483" y="4467011"/>
                  <a:pt x="2059401" y="4465021"/>
                </a:cubicBezTo>
                <a:close/>
                <a:moveTo>
                  <a:pt x="2881172" y="4462236"/>
                </a:moveTo>
                <a:cubicBezTo>
                  <a:pt x="2864060" y="4467409"/>
                  <a:pt x="2849336" y="4472184"/>
                  <a:pt x="2833020" y="4477358"/>
                </a:cubicBezTo>
                <a:cubicBezTo>
                  <a:pt x="2836602" y="4488898"/>
                  <a:pt x="2839387" y="4498847"/>
                  <a:pt x="2842571" y="4511184"/>
                </a:cubicBezTo>
                <a:cubicBezTo>
                  <a:pt x="2860479" y="4505612"/>
                  <a:pt x="2875203" y="4501235"/>
                  <a:pt x="2891917" y="4496061"/>
                </a:cubicBezTo>
                <a:cubicBezTo>
                  <a:pt x="2887937" y="4483725"/>
                  <a:pt x="2884754" y="4473378"/>
                  <a:pt x="2881172" y="4462236"/>
                </a:cubicBezTo>
                <a:close/>
                <a:moveTo>
                  <a:pt x="3070199" y="4449899"/>
                </a:moveTo>
                <a:cubicBezTo>
                  <a:pt x="3052291" y="4457460"/>
                  <a:pt x="3037169" y="4463827"/>
                  <a:pt x="3021649" y="4470195"/>
                </a:cubicBezTo>
                <a:cubicBezTo>
                  <a:pt x="3026823" y="4483725"/>
                  <a:pt x="3031598" y="4494867"/>
                  <a:pt x="3036373" y="4507602"/>
                </a:cubicBezTo>
                <a:cubicBezTo>
                  <a:pt x="3053883" y="4500041"/>
                  <a:pt x="3069403" y="4493674"/>
                  <a:pt x="3085719" y="4486908"/>
                </a:cubicBezTo>
                <a:cubicBezTo>
                  <a:pt x="3080148" y="4473776"/>
                  <a:pt x="3075771" y="4463031"/>
                  <a:pt x="3070199" y="4449899"/>
                </a:cubicBezTo>
                <a:close/>
                <a:moveTo>
                  <a:pt x="2937283" y="4443134"/>
                </a:moveTo>
                <a:cubicBezTo>
                  <a:pt x="2920171" y="4449103"/>
                  <a:pt x="2905049" y="4454674"/>
                  <a:pt x="2889131" y="4460644"/>
                </a:cubicBezTo>
                <a:cubicBezTo>
                  <a:pt x="2893509" y="4472582"/>
                  <a:pt x="2896692" y="4482531"/>
                  <a:pt x="2900672" y="4493276"/>
                </a:cubicBezTo>
                <a:cubicBezTo>
                  <a:pt x="2917386" y="4487705"/>
                  <a:pt x="2932110" y="4482531"/>
                  <a:pt x="2949620" y="4476562"/>
                </a:cubicBezTo>
                <a:cubicBezTo>
                  <a:pt x="2945242" y="4464225"/>
                  <a:pt x="2941263" y="4454276"/>
                  <a:pt x="2937283" y="4443134"/>
                </a:cubicBezTo>
                <a:close/>
                <a:moveTo>
                  <a:pt x="1805906" y="4442736"/>
                </a:moveTo>
                <a:cubicBezTo>
                  <a:pt x="1802324" y="4457460"/>
                  <a:pt x="1799141" y="4470990"/>
                  <a:pt x="1795161" y="4486510"/>
                </a:cubicBezTo>
                <a:cubicBezTo>
                  <a:pt x="1826599" y="4493276"/>
                  <a:pt x="1854854" y="4499245"/>
                  <a:pt x="1885098" y="4506010"/>
                </a:cubicBezTo>
                <a:cubicBezTo>
                  <a:pt x="1887884" y="4489694"/>
                  <a:pt x="1890670" y="4476164"/>
                  <a:pt x="1893455" y="4461838"/>
                </a:cubicBezTo>
                <a:cubicBezTo>
                  <a:pt x="1862813" y="4455072"/>
                  <a:pt x="1834956" y="4449103"/>
                  <a:pt x="1805906" y="4442736"/>
                </a:cubicBezTo>
                <a:close/>
                <a:moveTo>
                  <a:pt x="3125515" y="4426022"/>
                </a:moveTo>
                <a:cubicBezTo>
                  <a:pt x="3108403" y="4433583"/>
                  <a:pt x="3093678" y="4440348"/>
                  <a:pt x="3078158" y="4447113"/>
                </a:cubicBezTo>
                <a:cubicBezTo>
                  <a:pt x="3083332" y="4459848"/>
                  <a:pt x="3088107" y="4470592"/>
                  <a:pt x="3093678" y="4484123"/>
                </a:cubicBezTo>
                <a:cubicBezTo>
                  <a:pt x="3110790" y="4476164"/>
                  <a:pt x="3126311" y="4469399"/>
                  <a:pt x="3142626" y="4461838"/>
                </a:cubicBezTo>
                <a:cubicBezTo>
                  <a:pt x="3136259" y="4448705"/>
                  <a:pt x="3131086" y="4437563"/>
                  <a:pt x="3125515" y="4426022"/>
                </a:cubicBezTo>
                <a:close/>
                <a:moveTo>
                  <a:pt x="1534503" y="4425226"/>
                </a:moveTo>
                <a:cubicBezTo>
                  <a:pt x="1528931" y="4439552"/>
                  <a:pt x="1524156" y="4452287"/>
                  <a:pt x="1518187" y="4467011"/>
                </a:cubicBezTo>
                <a:cubicBezTo>
                  <a:pt x="1548431" y="4478154"/>
                  <a:pt x="1577481" y="4488500"/>
                  <a:pt x="1607328" y="4499643"/>
                </a:cubicBezTo>
                <a:cubicBezTo>
                  <a:pt x="1612501" y="4484521"/>
                  <a:pt x="1617277" y="4471786"/>
                  <a:pt x="1621654" y="4457062"/>
                </a:cubicBezTo>
                <a:cubicBezTo>
                  <a:pt x="1592206" y="4446317"/>
                  <a:pt x="1563951" y="4435971"/>
                  <a:pt x="1534503" y="4425226"/>
                </a:cubicBezTo>
                <a:close/>
                <a:moveTo>
                  <a:pt x="2993394" y="4422440"/>
                </a:moveTo>
                <a:cubicBezTo>
                  <a:pt x="2976680" y="4428807"/>
                  <a:pt x="2961558" y="4434777"/>
                  <a:pt x="2945640" y="4440746"/>
                </a:cubicBezTo>
                <a:cubicBezTo>
                  <a:pt x="2950416" y="4452685"/>
                  <a:pt x="2954395" y="4463031"/>
                  <a:pt x="2958375" y="4473378"/>
                </a:cubicBezTo>
                <a:cubicBezTo>
                  <a:pt x="2975089" y="4467011"/>
                  <a:pt x="2989813" y="4461440"/>
                  <a:pt x="3006527" y="4455072"/>
                </a:cubicBezTo>
                <a:cubicBezTo>
                  <a:pt x="3001752" y="4443134"/>
                  <a:pt x="2997772" y="4433583"/>
                  <a:pt x="2993394" y="4422440"/>
                </a:cubicBezTo>
                <a:close/>
                <a:moveTo>
                  <a:pt x="1680949" y="4407318"/>
                </a:moveTo>
                <a:cubicBezTo>
                  <a:pt x="1676174" y="4422838"/>
                  <a:pt x="1672194" y="4435573"/>
                  <a:pt x="1667817" y="4450297"/>
                </a:cubicBezTo>
                <a:cubicBezTo>
                  <a:pt x="1698061" y="4459052"/>
                  <a:pt x="1726315" y="4467409"/>
                  <a:pt x="1755764" y="4475766"/>
                </a:cubicBezTo>
                <a:cubicBezTo>
                  <a:pt x="1759743" y="4460644"/>
                  <a:pt x="1763325" y="4447511"/>
                  <a:pt x="1767305" y="4431991"/>
                </a:cubicBezTo>
                <a:cubicBezTo>
                  <a:pt x="1737856" y="4423634"/>
                  <a:pt x="1709999" y="4415675"/>
                  <a:pt x="1680949" y="4407318"/>
                </a:cubicBezTo>
                <a:close/>
                <a:moveTo>
                  <a:pt x="3048710" y="4400155"/>
                </a:moveTo>
                <a:cubicBezTo>
                  <a:pt x="3031996" y="4407318"/>
                  <a:pt x="3017272" y="4413686"/>
                  <a:pt x="3001752" y="4420451"/>
                </a:cubicBezTo>
                <a:cubicBezTo>
                  <a:pt x="3006527" y="4431991"/>
                  <a:pt x="3010506" y="4441542"/>
                  <a:pt x="3014884" y="4452685"/>
                </a:cubicBezTo>
                <a:cubicBezTo>
                  <a:pt x="3031200" y="4445920"/>
                  <a:pt x="3046322" y="4439950"/>
                  <a:pt x="3062638" y="4433185"/>
                </a:cubicBezTo>
                <a:cubicBezTo>
                  <a:pt x="3057863" y="4421645"/>
                  <a:pt x="3053883" y="4412094"/>
                  <a:pt x="3048710" y="4400155"/>
                </a:cubicBezTo>
                <a:close/>
                <a:moveTo>
                  <a:pt x="2161277" y="4383043"/>
                </a:moveTo>
                <a:cubicBezTo>
                  <a:pt x="2160481" y="4402941"/>
                  <a:pt x="2159287" y="4422440"/>
                  <a:pt x="2158094" y="4444328"/>
                </a:cubicBezTo>
                <a:cubicBezTo>
                  <a:pt x="2181175" y="4444328"/>
                  <a:pt x="2201868" y="4444328"/>
                  <a:pt x="2224153" y="4444328"/>
                </a:cubicBezTo>
                <a:cubicBezTo>
                  <a:pt x="2224153" y="4424828"/>
                  <a:pt x="2224153" y="4404930"/>
                  <a:pt x="2224153" y="4383043"/>
                </a:cubicBezTo>
                <a:cubicBezTo>
                  <a:pt x="2203858" y="4383043"/>
                  <a:pt x="2183164" y="4383043"/>
                  <a:pt x="2161277" y="4383043"/>
                </a:cubicBezTo>
                <a:close/>
                <a:moveTo>
                  <a:pt x="2411191" y="4378666"/>
                </a:moveTo>
                <a:cubicBezTo>
                  <a:pt x="2388508" y="4379860"/>
                  <a:pt x="2368610" y="4381053"/>
                  <a:pt x="2346723" y="4382247"/>
                </a:cubicBezTo>
                <a:cubicBezTo>
                  <a:pt x="2347916" y="4404532"/>
                  <a:pt x="2348712" y="4424430"/>
                  <a:pt x="2349906" y="4445920"/>
                </a:cubicBezTo>
                <a:cubicBezTo>
                  <a:pt x="2372988" y="4444328"/>
                  <a:pt x="2393681" y="4443134"/>
                  <a:pt x="2415170" y="4441940"/>
                </a:cubicBezTo>
                <a:cubicBezTo>
                  <a:pt x="2413977" y="4419655"/>
                  <a:pt x="2412783" y="4400553"/>
                  <a:pt x="2411191" y="4378666"/>
                </a:cubicBezTo>
                <a:close/>
                <a:moveTo>
                  <a:pt x="3103229" y="4376676"/>
                </a:moveTo>
                <a:cubicBezTo>
                  <a:pt x="3086913" y="4383839"/>
                  <a:pt x="3072189" y="4390604"/>
                  <a:pt x="3056669" y="4397369"/>
                </a:cubicBezTo>
                <a:cubicBezTo>
                  <a:pt x="3061842" y="4409308"/>
                  <a:pt x="3066220" y="4418859"/>
                  <a:pt x="3070995" y="4430001"/>
                </a:cubicBezTo>
                <a:cubicBezTo>
                  <a:pt x="3087709" y="4422440"/>
                  <a:pt x="3102831" y="4415675"/>
                  <a:pt x="3118351" y="4408512"/>
                </a:cubicBezTo>
                <a:cubicBezTo>
                  <a:pt x="3112780" y="4396573"/>
                  <a:pt x="3108403" y="4387022"/>
                  <a:pt x="3103229" y="4376676"/>
                </a:cubicBezTo>
                <a:close/>
                <a:moveTo>
                  <a:pt x="1411933" y="4372696"/>
                </a:moveTo>
                <a:cubicBezTo>
                  <a:pt x="1405566" y="4386227"/>
                  <a:pt x="1399597" y="4398961"/>
                  <a:pt x="1392832" y="4413287"/>
                </a:cubicBezTo>
                <a:cubicBezTo>
                  <a:pt x="1422280" y="4426420"/>
                  <a:pt x="1449739" y="4438358"/>
                  <a:pt x="1479187" y="4451491"/>
                </a:cubicBezTo>
                <a:cubicBezTo>
                  <a:pt x="1485555" y="4436369"/>
                  <a:pt x="1490728" y="4423634"/>
                  <a:pt x="1496697" y="4410104"/>
                </a:cubicBezTo>
                <a:cubicBezTo>
                  <a:pt x="1467647" y="4397369"/>
                  <a:pt x="1440586" y="4385431"/>
                  <a:pt x="1411933" y="4372696"/>
                </a:cubicBezTo>
                <a:close/>
                <a:moveTo>
                  <a:pt x="1558778" y="4364339"/>
                </a:moveTo>
                <a:cubicBezTo>
                  <a:pt x="1553206" y="4379063"/>
                  <a:pt x="1548033" y="4392196"/>
                  <a:pt x="1542462" y="4406522"/>
                </a:cubicBezTo>
                <a:cubicBezTo>
                  <a:pt x="1572308" y="4417665"/>
                  <a:pt x="1600165" y="4427614"/>
                  <a:pt x="1628817" y="4437961"/>
                </a:cubicBezTo>
                <a:cubicBezTo>
                  <a:pt x="1633991" y="4422440"/>
                  <a:pt x="1637970" y="4409308"/>
                  <a:pt x="1642746" y="4394982"/>
                </a:cubicBezTo>
                <a:cubicBezTo>
                  <a:pt x="1614093" y="4384635"/>
                  <a:pt x="1587032" y="4374686"/>
                  <a:pt x="1558778" y="4364339"/>
                </a:cubicBezTo>
                <a:close/>
                <a:moveTo>
                  <a:pt x="2904253" y="4347227"/>
                </a:moveTo>
                <a:cubicBezTo>
                  <a:pt x="2888335" y="4352401"/>
                  <a:pt x="2874009" y="4357176"/>
                  <a:pt x="2858489" y="4362350"/>
                </a:cubicBezTo>
                <a:cubicBezTo>
                  <a:pt x="2868040" y="4392594"/>
                  <a:pt x="2877591" y="4421246"/>
                  <a:pt x="2887539" y="4452287"/>
                </a:cubicBezTo>
                <a:cubicBezTo>
                  <a:pt x="2905049" y="4446317"/>
                  <a:pt x="2919773" y="4441144"/>
                  <a:pt x="2935691" y="4435573"/>
                </a:cubicBezTo>
                <a:cubicBezTo>
                  <a:pt x="2924947" y="4405328"/>
                  <a:pt x="2914998" y="4377074"/>
                  <a:pt x="2904253" y="4347227"/>
                </a:cubicBezTo>
                <a:close/>
                <a:moveTo>
                  <a:pt x="2956783" y="4327330"/>
                </a:moveTo>
                <a:cubicBezTo>
                  <a:pt x="2940865" y="4333299"/>
                  <a:pt x="2927335" y="4338473"/>
                  <a:pt x="2911416" y="4344442"/>
                </a:cubicBezTo>
                <a:cubicBezTo>
                  <a:pt x="2922559" y="4375482"/>
                  <a:pt x="2932906" y="4403737"/>
                  <a:pt x="2943253" y="4433185"/>
                </a:cubicBezTo>
                <a:cubicBezTo>
                  <a:pt x="2959967" y="4426818"/>
                  <a:pt x="2974691" y="4421246"/>
                  <a:pt x="2991007" y="4415277"/>
                </a:cubicBezTo>
                <a:cubicBezTo>
                  <a:pt x="2979466" y="4385033"/>
                  <a:pt x="2968324" y="4356778"/>
                  <a:pt x="2956783" y="4327330"/>
                </a:cubicBezTo>
                <a:close/>
                <a:moveTo>
                  <a:pt x="1836150" y="4315789"/>
                </a:moveTo>
                <a:cubicBezTo>
                  <a:pt x="1832569" y="4331707"/>
                  <a:pt x="1829783" y="4344840"/>
                  <a:pt x="1826599" y="4359564"/>
                </a:cubicBezTo>
                <a:cubicBezTo>
                  <a:pt x="1854854" y="4365931"/>
                  <a:pt x="1881119" y="4371502"/>
                  <a:pt x="1909771" y="4377870"/>
                </a:cubicBezTo>
                <a:cubicBezTo>
                  <a:pt x="1912955" y="4361553"/>
                  <a:pt x="1915343" y="4348421"/>
                  <a:pt x="1918128" y="4333299"/>
                </a:cubicBezTo>
                <a:cubicBezTo>
                  <a:pt x="1890272" y="4327330"/>
                  <a:pt x="1863609" y="4321758"/>
                  <a:pt x="1836150" y="4315789"/>
                </a:cubicBezTo>
                <a:close/>
                <a:moveTo>
                  <a:pt x="3009313" y="4306239"/>
                </a:moveTo>
                <a:cubicBezTo>
                  <a:pt x="2993394" y="4312606"/>
                  <a:pt x="2979864" y="4318177"/>
                  <a:pt x="2964344" y="4324544"/>
                </a:cubicBezTo>
                <a:cubicBezTo>
                  <a:pt x="2976283" y="4354788"/>
                  <a:pt x="2987425" y="4383441"/>
                  <a:pt x="2998966" y="4412094"/>
                </a:cubicBezTo>
                <a:cubicBezTo>
                  <a:pt x="3015680" y="4405328"/>
                  <a:pt x="3029608" y="4399757"/>
                  <a:pt x="3045924" y="4392992"/>
                </a:cubicBezTo>
                <a:cubicBezTo>
                  <a:pt x="3033190" y="4363145"/>
                  <a:pt x="3021649" y="4335289"/>
                  <a:pt x="3009313" y="4306239"/>
                </a:cubicBezTo>
                <a:close/>
                <a:moveTo>
                  <a:pt x="2166848" y="4291116"/>
                </a:moveTo>
                <a:cubicBezTo>
                  <a:pt x="2165654" y="4311014"/>
                  <a:pt x="2164461" y="4330514"/>
                  <a:pt x="2163267" y="4352003"/>
                </a:cubicBezTo>
                <a:cubicBezTo>
                  <a:pt x="2184756" y="4352003"/>
                  <a:pt x="2204654" y="4352003"/>
                  <a:pt x="2226143" y="4352003"/>
                </a:cubicBezTo>
                <a:cubicBezTo>
                  <a:pt x="2226143" y="4332105"/>
                  <a:pt x="2226143" y="4312606"/>
                  <a:pt x="2225745" y="4291116"/>
                </a:cubicBezTo>
                <a:cubicBezTo>
                  <a:pt x="2206246" y="4291116"/>
                  <a:pt x="2187144" y="4291116"/>
                  <a:pt x="2166848" y="4291116"/>
                </a:cubicBezTo>
                <a:close/>
                <a:moveTo>
                  <a:pt x="2297619" y="4290519"/>
                </a:moveTo>
                <a:cubicBezTo>
                  <a:pt x="2288995" y="4290868"/>
                  <a:pt x="2276683" y="4292012"/>
                  <a:pt x="2259173" y="4292310"/>
                </a:cubicBezTo>
                <a:cubicBezTo>
                  <a:pt x="2258377" y="4292310"/>
                  <a:pt x="2257979" y="4292708"/>
                  <a:pt x="2255592" y="4293902"/>
                </a:cubicBezTo>
                <a:cubicBezTo>
                  <a:pt x="2255592" y="4313799"/>
                  <a:pt x="2255592" y="4333299"/>
                  <a:pt x="2255592" y="4353197"/>
                </a:cubicBezTo>
                <a:cubicBezTo>
                  <a:pt x="2276683" y="4353197"/>
                  <a:pt x="2296581" y="4353197"/>
                  <a:pt x="2316478" y="4353197"/>
                </a:cubicBezTo>
                <a:cubicBezTo>
                  <a:pt x="2316179" y="4295594"/>
                  <a:pt x="2323492" y="4289475"/>
                  <a:pt x="2297619" y="4290519"/>
                </a:cubicBezTo>
                <a:close/>
                <a:moveTo>
                  <a:pt x="3061046" y="4283555"/>
                </a:moveTo>
                <a:cubicBezTo>
                  <a:pt x="3045526" y="4290320"/>
                  <a:pt x="3031996" y="4296688"/>
                  <a:pt x="3016874" y="4303453"/>
                </a:cubicBezTo>
                <a:cubicBezTo>
                  <a:pt x="3029608" y="4332901"/>
                  <a:pt x="3041547" y="4361156"/>
                  <a:pt x="3053883" y="4390206"/>
                </a:cubicBezTo>
                <a:cubicBezTo>
                  <a:pt x="3070597" y="4382645"/>
                  <a:pt x="3084526" y="4376278"/>
                  <a:pt x="3100046" y="4369115"/>
                </a:cubicBezTo>
                <a:cubicBezTo>
                  <a:pt x="3086913" y="4340064"/>
                  <a:pt x="3074577" y="4313401"/>
                  <a:pt x="3061046" y="4283555"/>
                </a:cubicBezTo>
                <a:close/>
                <a:moveTo>
                  <a:pt x="1719948" y="4283157"/>
                </a:moveTo>
                <a:cubicBezTo>
                  <a:pt x="1715571" y="4298677"/>
                  <a:pt x="1711591" y="4311809"/>
                  <a:pt x="1706816" y="4326136"/>
                </a:cubicBezTo>
                <a:cubicBezTo>
                  <a:pt x="1734673" y="4334493"/>
                  <a:pt x="1760539" y="4341656"/>
                  <a:pt x="1788794" y="4350013"/>
                </a:cubicBezTo>
                <a:cubicBezTo>
                  <a:pt x="1793171" y="4334493"/>
                  <a:pt x="1796753" y="4321360"/>
                  <a:pt x="1800733" y="4306239"/>
                </a:cubicBezTo>
                <a:cubicBezTo>
                  <a:pt x="1773274" y="4298279"/>
                  <a:pt x="1747407" y="4290718"/>
                  <a:pt x="1719948" y="4283157"/>
                </a:cubicBezTo>
                <a:close/>
                <a:moveTo>
                  <a:pt x="2079299" y="4281167"/>
                </a:moveTo>
                <a:cubicBezTo>
                  <a:pt x="2076911" y="4303055"/>
                  <a:pt x="2074921" y="4322952"/>
                  <a:pt x="2072534" y="4344442"/>
                </a:cubicBezTo>
                <a:cubicBezTo>
                  <a:pt x="2094023" y="4346432"/>
                  <a:pt x="2113523" y="4348023"/>
                  <a:pt x="2135012" y="4350013"/>
                </a:cubicBezTo>
                <a:cubicBezTo>
                  <a:pt x="2136604" y="4327728"/>
                  <a:pt x="2138196" y="4307830"/>
                  <a:pt x="2139390" y="4287137"/>
                </a:cubicBezTo>
                <a:cubicBezTo>
                  <a:pt x="2118696" y="4285147"/>
                  <a:pt x="2100390" y="4283157"/>
                  <a:pt x="2079299" y="4281167"/>
                </a:cubicBezTo>
                <a:close/>
                <a:moveTo>
                  <a:pt x="2819489" y="4267637"/>
                </a:moveTo>
                <a:cubicBezTo>
                  <a:pt x="2803969" y="4272413"/>
                  <a:pt x="2790439" y="4276790"/>
                  <a:pt x="2775715" y="4281167"/>
                </a:cubicBezTo>
                <a:cubicBezTo>
                  <a:pt x="2784868" y="4312208"/>
                  <a:pt x="2793225" y="4340860"/>
                  <a:pt x="2801980" y="4371104"/>
                </a:cubicBezTo>
                <a:cubicBezTo>
                  <a:pt x="2817898" y="4366329"/>
                  <a:pt x="2831826" y="4362350"/>
                  <a:pt x="2848142" y="4357574"/>
                </a:cubicBezTo>
                <a:cubicBezTo>
                  <a:pt x="2838193" y="4326534"/>
                  <a:pt x="2829040" y="4297881"/>
                  <a:pt x="2819489" y="4267637"/>
                </a:cubicBezTo>
                <a:close/>
                <a:moveTo>
                  <a:pt x="1467647" y="4254106"/>
                </a:moveTo>
                <a:cubicBezTo>
                  <a:pt x="1460882" y="4268035"/>
                  <a:pt x="1454912" y="4280372"/>
                  <a:pt x="1448545" y="4295096"/>
                </a:cubicBezTo>
                <a:cubicBezTo>
                  <a:pt x="1476004" y="4307034"/>
                  <a:pt x="1502269" y="4318575"/>
                  <a:pt x="1529727" y="4330911"/>
                </a:cubicBezTo>
                <a:cubicBezTo>
                  <a:pt x="1535697" y="4316187"/>
                  <a:pt x="1540870" y="4303453"/>
                  <a:pt x="1546839" y="4289524"/>
                </a:cubicBezTo>
                <a:cubicBezTo>
                  <a:pt x="1520574" y="4277586"/>
                  <a:pt x="1495503" y="4266443"/>
                  <a:pt x="1467647" y="4254106"/>
                </a:cubicBezTo>
                <a:close/>
                <a:moveTo>
                  <a:pt x="1851670" y="4251719"/>
                </a:moveTo>
                <a:cubicBezTo>
                  <a:pt x="1848487" y="4267637"/>
                  <a:pt x="1845303" y="4280770"/>
                  <a:pt x="1842120" y="4295494"/>
                </a:cubicBezTo>
                <a:cubicBezTo>
                  <a:pt x="1869578" y="4301861"/>
                  <a:pt x="1895047" y="4307432"/>
                  <a:pt x="1922108" y="4313401"/>
                </a:cubicBezTo>
                <a:cubicBezTo>
                  <a:pt x="1925291" y="4298677"/>
                  <a:pt x="1928077" y="4285147"/>
                  <a:pt x="1930863" y="4268831"/>
                </a:cubicBezTo>
                <a:cubicBezTo>
                  <a:pt x="1903404" y="4262862"/>
                  <a:pt x="1877935" y="4257290"/>
                  <a:pt x="1851670" y="4251719"/>
                </a:cubicBezTo>
                <a:close/>
                <a:moveTo>
                  <a:pt x="2870029" y="4250525"/>
                </a:moveTo>
                <a:cubicBezTo>
                  <a:pt x="2854907" y="4255698"/>
                  <a:pt x="2841775" y="4260474"/>
                  <a:pt x="2826653" y="4265647"/>
                </a:cubicBezTo>
                <a:cubicBezTo>
                  <a:pt x="2836999" y="4296688"/>
                  <a:pt x="2846152" y="4325340"/>
                  <a:pt x="2856101" y="4355186"/>
                </a:cubicBezTo>
                <a:cubicBezTo>
                  <a:pt x="2872417" y="4349217"/>
                  <a:pt x="2886346" y="4344442"/>
                  <a:pt x="2901468" y="4338870"/>
                </a:cubicBezTo>
                <a:cubicBezTo>
                  <a:pt x="2890325" y="4307830"/>
                  <a:pt x="2880376" y="4279575"/>
                  <a:pt x="2870029" y="4250525"/>
                </a:cubicBezTo>
                <a:close/>
                <a:moveTo>
                  <a:pt x="1606134" y="4242964"/>
                </a:moveTo>
                <a:cubicBezTo>
                  <a:pt x="1600563" y="4257290"/>
                  <a:pt x="1595787" y="4270025"/>
                  <a:pt x="1589818" y="4284749"/>
                </a:cubicBezTo>
                <a:cubicBezTo>
                  <a:pt x="1617277" y="4294698"/>
                  <a:pt x="1643144" y="4304249"/>
                  <a:pt x="1670204" y="4314198"/>
                </a:cubicBezTo>
                <a:cubicBezTo>
                  <a:pt x="1675378" y="4299075"/>
                  <a:pt x="1679755" y="4286739"/>
                  <a:pt x="1684929" y="4271616"/>
                </a:cubicBezTo>
                <a:cubicBezTo>
                  <a:pt x="1658266" y="4261668"/>
                  <a:pt x="1633195" y="4252515"/>
                  <a:pt x="1606134" y="4242964"/>
                </a:cubicBezTo>
                <a:close/>
                <a:moveTo>
                  <a:pt x="2919773" y="4232219"/>
                </a:moveTo>
                <a:cubicBezTo>
                  <a:pt x="2904651" y="4237791"/>
                  <a:pt x="2891917" y="4242566"/>
                  <a:pt x="2877192" y="4248137"/>
                </a:cubicBezTo>
                <a:cubicBezTo>
                  <a:pt x="2887937" y="4277984"/>
                  <a:pt x="2898284" y="4307034"/>
                  <a:pt x="2909029" y="4336881"/>
                </a:cubicBezTo>
                <a:cubicBezTo>
                  <a:pt x="2925345" y="4330911"/>
                  <a:pt x="2939273" y="4325738"/>
                  <a:pt x="2953997" y="4320167"/>
                </a:cubicBezTo>
                <a:cubicBezTo>
                  <a:pt x="2942059" y="4289922"/>
                  <a:pt x="2931314" y="4261270"/>
                  <a:pt x="2919773" y="4232219"/>
                </a:cubicBezTo>
                <a:close/>
                <a:moveTo>
                  <a:pt x="1739846" y="4221077"/>
                </a:moveTo>
                <a:cubicBezTo>
                  <a:pt x="1735070" y="4235801"/>
                  <a:pt x="1731091" y="4248137"/>
                  <a:pt x="1726315" y="4264055"/>
                </a:cubicBezTo>
                <a:cubicBezTo>
                  <a:pt x="1754172" y="4271616"/>
                  <a:pt x="1779641" y="4278780"/>
                  <a:pt x="1806304" y="4286341"/>
                </a:cubicBezTo>
                <a:cubicBezTo>
                  <a:pt x="1810283" y="4270423"/>
                  <a:pt x="1813865" y="4257290"/>
                  <a:pt x="1817446" y="4242964"/>
                </a:cubicBezTo>
                <a:cubicBezTo>
                  <a:pt x="1790386" y="4235403"/>
                  <a:pt x="1765713" y="4228240"/>
                  <a:pt x="1739846" y="4221077"/>
                </a:cubicBezTo>
                <a:close/>
                <a:moveTo>
                  <a:pt x="2969915" y="4211924"/>
                </a:moveTo>
                <a:cubicBezTo>
                  <a:pt x="2955191" y="4218291"/>
                  <a:pt x="2942059" y="4223862"/>
                  <a:pt x="2927732" y="4229831"/>
                </a:cubicBezTo>
                <a:cubicBezTo>
                  <a:pt x="2939273" y="4260076"/>
                  <a:pt x="2950416" y="4288331"/>
                  <a:pt x="2961956" y="4317381"/>
                </a:cubicBezTo>
                <a:cubicBezTo>
                  <a:pt x="2978272" y="4310616"/>
                  <a:pt x="2992201" y="4304647"/>
                  <a:pt x="3006527" y="4298677"/>
                </a:cubicBezTo>
                <a:cubicBezTo>
                  <a:pt x="2994190" y="4269229"/>
                  <a:pt x="2982650" y="4241770"/>
                  <a:pt x="2969915" y="4211924"/>
                </a:cubicBezTo>
                <a:close/>
                <a:moveTo>
                  <a:pt x="2171624" y="4197995"/>
                </a:moveTo>
                <a:cubicBezTo>
                  <a:pt x="2170828" y="4218291"/>
                  <a:pt x="2170032" y="4238188"/>
                  <a:pt x="2168838" y="4259678"/>
                </a:cubicBezTo>
                <a:cubicBezTo>
                  <a:pt x="2189532" y="4259678"/>
                  <a:pt x="2208235" y="4259678"/>
                  <a:pt x="2228133" y="4259678"/>
                </a:cubicBezTo>
                <a:cubicBezTo>
                  <a:pt x="2228133" y="4239382"/>
                  <a:pt x="2228133" y="4219485"/>
                  <a:pt x="2227735" y="4197995"/>
                </a:cubicBezTo>
                <a:cubicBezTo>
                  <a:pt x="2208633" y="4197995"/>
                  <a:pt x="2191123" y="4197995"/>
                  <a:pt x="2171624" y="4197995"/>
                </a:cubicBezTo>
                <a:close/>
                <a:moveTo>
                  <a:pt x="2396069" y="4194016"/>
                </a:moveTo>
                <a:cubicBezTo>
                  <a:pt x="2376171" y="4195608"/>
                  <a:pt x="2358661" y="4196802"/>
                  <a:pt x="2341947" y="4197995"/>
                </a:cubicBezTo>
                <a:cubicBezTo>
                  <a:pt x="2341947" y="4219485"/>
                  <a:pt x="2341947" y="4239382"/>
                  <a:pt x="2341549" y="4261270"/>
                </a:cubicBezTo>
                <a:cubicBezTo>
                  <a:pt x="2362243" y="4260076"/>
                  <a:pt x="2380549" y="4258882"/>
                  <a:pt x="2401640" y="4257688"/>
                </a:cubicBezTo>
                <a:cubicBezTo>
                  <a:pt x="2399650" y="4235005"/>
                  <a:pt x="2398058" y="4214710"/>
                  <a:pt x="2396069" y="4194016"/>
                </a:cubicBezTo>
                <a:close/>
                <a:moveTo>
                  <a:pt x="2089248" y="4189638"/>
                </a:moveTo>
                <a:cubicBezTo>
                  <a:pt x="2087258" y="4210730"/>
                  <a:pt x="2084870" y="4230229"/>
                  <a:pt x="2082483" y="4252515"/>
                </a:cubicBezTo>
                <a:cubicBezTo>
                  <a:pt x="2103574" y="4254505"/>
                  <a:pt x="2122278" y="4256096"/>
                  <a:pt x="2141777" y="4258086"/>
                </a:cubicBezTo>
                <a:cubicBezTo>
                  <a:pt x="2143369" y="4235403"/>
                  <a:pt x="2144563" y="4215505"/>
                  <a:pt x="2146155" y="4194812"/>
                </a:cubicBezTo>
                <a:cubicBezTo>
                  <a:pt x="2125859" y="4192822"/>
                  <a:pt x="2108350" y="4191230"/>
                  <a:pt x="2089248" y="4189638"/>
                </a:cubicBezTo>
                <a:close/>
                <a:moveTo>
                  <a:pt x="2687767" y="4183669"/>
                </a:moveTo>
                <a:cubicBezTo>
                  <a:pt x="2673839" y="4187251"/>
                  <a:pt x="2662697" y="4190434"/>
                  <a:pt x="2649962" y="4193618"/>
                </a:cubicBezTo>
                <a:cubicBezTo>
                  <a:pt x="2653544" y="4207944"/>
                  <a:pt x="2656727" y="4220281"/>
                  <a:pt x="2659911" y="4233811"/>
                </a:cubicBezTo>
                <a:cubicBezTo>
                  <a:pt x="2673441" y="4230628"/>
                  <a:pt x="2684982" y="4227444"/>
                  <a:pt x="2697716" y="4224260"/>
                </a:cubicBezTo>
                <a:cubicBezTo>
                  <a:pt x="2694135" y="4210730"/>
                  <a:pt x="2691349" y="4198393"/>
                  <a:pt x="2687767" y="4183669"/>
                </a:cubicBezTo>
                <a:close/>
                <a:moveTo>
                  <a:pt x="1630011" y="4182077"/>
                </a:moveTo>
                <a:cubicBezTo>
                  <a:pt x="1624440" y="4196403"/>
                  <a:pt x="1619664" y="4209536"/>
                  <a:pt x="1614093" y="4223862"/>
                </a:cubicBezTo>
                <a:cubicBezTo>
                  <a:pt x="1640358" y="4233413"/>
                  <a:pt x="1665429" y="4242566"/>
                  <a:pt x="1691296" y="4252515"/>
                </a:cubicBezTo>
                <a:cubicBezTo>
                  <a:pt x="1696469" y="4237393"/>
                  <a:pt x="1700847" y="4225056"/>
                  <a:pt x="1706020" y="4209934"/>
                </a:cubicBezTo>
                <a:cubicBezTo>
                  <a:pt x="1679755" y="4200383"/>
                  <a:pt x="1655480" y="4191230"/>
                  <a:pt x="1630011" y="4182077"/>
                </a:cubicBezTo>
                <a:close/>
                <a:moveTo>
                  <a:pt x="2788449" y="4170139"/>
                </a:moveTo>
                <a:cubicBezTo>
                  <a:pt x="2773327" y="4174914"/>
                  <a:pt x="2760991" y="4178894"/>
                  <a:pt x="2747062" y="4183271"/>
                </a:cubicBezTo>
                <a:cubicBezTo>
                  <a:pt x="2756215" y="4213913"/>
                  <a:pt x="2764970" y="4243362"/>
                  <a:pt x="2773725" y="4273208"/>
                </a:cubicBezTo>
                <a:cubicBezTo>
                  <a:pt x="2789245" y="4268433"/>
                  <a:pt x="2802378" y="4264454"/>
                  <a:pt x="2817102" y="4259678"/>
                </a:cubicBezTo>
                <a:cubicBezTo>
                  <a:pt x="2807153" y="4229036"/>
                  <a:pt x="2798000" y="4199985"/>
                  <a:pt x="2788449" y="4170139"/>
                </a:cubicBezTo>
                <a:close/>
                <a:moveTo>
                  <a:pt x="2836203" y="4154220"/>
                </a:moveTo>
                <a:cubicBezTo>
                  <a:pt x="2821479" y="4159394"/>
                  <a:pt x="2809143" y="4163374"/>
                  <a:pt x="2794817" y="4167751"/>
                </a:cubicBezTo>
                <a:cubicBezTo>
                  <a:pt x="2804765" y="4198393"/>
                  <a:pt x="2814316" y="4227444"/>
                  <a:pt x="2824265" y="4257688"/>
                </a:cubicBezTo>
                <a:cubicBezTo>
                  <a:pt x="2840183" y="4252117"/>
                  <a:pt x="2853315" y="4247341"/>
                  <a:pt x="2867244" y="4242168"/>
                </a:cubicBezTo>
                <a:cubicBezTo>
                  <a:pt x="2856897" y="4211924"/>
                  <a:pt x="2846948" y="4184067"/>
                  <a:pt x="2836203" y="4154220"/>
                </a:cubicBezTo>
                <a:close/>
                <a:moveTo>
                  <a:pt x="2599820" y="4145864"/>
                </a:moveTo>
                <a:cubicBezTo>
                  <a:pt x="2587484" y="4148251"/>
                  <a:pt x="2576739" y="4150241"/>
                  <a:pt x="2563209" y="4152629"/>
                </a:cubicBezTo>
                <a:cubicBezTo>
                  <a:pt x="2565994" y="4168149"/>
                  <a:pt x="2568382" y="4180485"/>
                  <a:pt x="2571168" y="4194016"/>
                </a:cubicBezTo>
                <a:cubicBezTo>
                  <a:pt x="2584698" y="4191230"/>
                  <a:pt x="2595841" y="4188843"/>
                  <a:pt x="2608575" y="4186454"/>
                </a:cubicBezTo>
                <a:cubicBezTo>
                  <a:pt x="2605391" y="4171730"/>
                  <a:pt x="2602606" y="4159394"/>
                  <a:pt x="2599820" y="4145864"/>
                </a:cubicBezTo>
                <a:close/>
                <a:moveTo>
                  <a:pt x="1522962" y="4135915"/>
                </a:moveTo>
                <a:cubicBezTo>
                  <a:pt x="1516595" y="4149843"/>
                  <a:pt x="1510626" y="4162577"/>
                  <a:pt x="1504258" y="4176506"/>
                </a:cubicBezTo>
                <a:cubicBezTo>
                  <a:pt x="1530125" y="4188046"/>
                  <a:pt x="1554002" y="4198792"/>
                  <a:pt x="1579471" y="4209934"/>
                </a:cubicBezTo>
                <a:cubicBezTo>
                  <a:pt x="1585441" y="4196006"/>
                  <a:pt x="1590614" y="4183271"/>
                  <a:pt x="1596981" y="4168547"/>
                </a:cubicBezTo>
                <a:cubicBezTo>
                  <a:pt x="1571512" y="4157404"/>
                  <a:pt x="1548033" y="4147058"/>
                  <a:pt x="1522962" y="4135915"/>
                </a:cubicBezTo>
                <a:close/>
                <a:moveTo>
                  <a:pt x="2773725" y="4125568"/>
                </a:moveTo>
                <a:cubicBezTo>
                  <a:pt x="2759399" y="4130343"/>
                  <a:pt x="2747460" y="4134323"/>
                  <a:pt x="2734328" y="4138700"/>
                </a:cubicBezTo>
                <a:cubicBezTo>
                  <a:pt x="2738307" y="4151833"/>
                  <a:pt x="2741491" y="4162976"/>
                  <a:pt x="2745073" y="4175312"/>
                </a:cubicBezTo>
                <a:cubicBezTo>
                  <a:pt x="2759001" y="4170935"/>
                  <a:pt x="2770939" y="4167353"/>
                  <a:pt x="2786062" y="4162976"/>
                </a:cubicBezTo>
                <a:cubicBezTo>
                  <a:pt x="2781684" y="4149047"/>
                  <a:pt x="2777704" y="4137905"/>
                  <a:pt x="2773725" y="4125568"/>
                </a:cubicBezTo>
                <a:close/>
                <a:moveTo>
                  <a:pt x="1883507" y="4125170"/>
                </a:moveTo>
                <a:cubicBezTo>
                  <a:pt x="1879925" y="4140292"/>
                  <a:pt x="1876343" y="4154220"/>
                  <a:pt x="1872762" y="4168945"/>
                </a:cubicBezTo>
                <a:cubicBezTo>
                  <a:pt x="1898231" y="4174516"/>
                  <a:pt x="1921312" y="4179689"/>
                  <a:pt x="1947577" y="4185659"/>
                </a:cubicBezTo>
                <a:cubicBezTo>
                  <a:pt x="1950363" y="4169741"/>
                  <a:pt x="1953148" y="4155812"/>
                  <a:pt x="1956332" y="4141088"/>
                </a:cubicBezTo>
                <a:cubicBezTo>
                  <a:pt x="1930863" y="4135517"/>
                  <a:pt x="1908180" y="4130741"/>
                  <a:pt x="1883507" y="4125170"/>
                </a:cubicBezTo>
                <a:close/>
                <a:moveTo>
                  <a:pt x="1996525" y="4124374"/>
                </a:moveTo>
                <a:cubicBezTo>
                  <a:pt x="1991352" y="4153027"/>
                  <a:pt x="1986974" y="4179292"/>
                  <a:pt x="1982199" y="4207546"/>
                </a:cubicBezTo>
                <a:cubicBezTo>
                  <a:pt x="2004882" y="4210730"/>
                  <a:pt x="2025177" y="4213913"/>
                  <a:pt x="2047463" y="4217097"/>
                </a:cubicBezTo>
                <a:cubicBezTo>
                  <a:pt x="2051442" y="4188444"/>
                  <a:pt x="2055024" y="4161782"/>
                  <a:pt x="2058605" y="4133527"/>
                </a:cubicBezTo>
                <a:cubicBezTo>
                  <a:pt x="2037514" y="4130343"/>
                  <a:pt x="2017616" y="4127558"/>
                  <a:pt x="1996525" y="4124374"/>
                </a:cubicBezTo>
                <a:close/>
                <a:moveTo>
                  <a:pt x="1653888" y="4120792"/>
                </a:moveTo>
                <a:cubicBezTo>
                  <a:pt x="1648317" y="4135517"/>
                  <a:pt x="1643144" y="4148649"/>
                  <a:pt x="1637572" y="4162976"/>
                </a:cubicBezTo>
                <a:cubicBezTo>
                  <a:pt x="1663837" y="4172526"/>
                  <a:pt x="1687316" y="4181281"/>
                  <a:pt x="1712785" y="4190036"/>
                </a:cubicBezTo>
                <a:cubicBezTo>
                  <a:pt x="1717958" y="4174516"/>
                  <a:pt x="1721938" y="4161782"/>
                  <a:pt x="1726713" y="4147455"/>
                </a:cubicBezTo>
                <a:cubicBezTo>
                  <a:pt x="1702040" y="4138700"/>
                  <a:pt x="1678561" y="4129945"/>
                  <a:pt x="1653888" y="4120792"/>
                </a:cubicBezTo>
                <a:close/>
                <a:moveTo>
                  <a:pt x="2930518" y="4117609"/>
                </a:moveTo>
                <a:cubicBezTo>
                  <a:pt x="2916192" y="4123578"/>
                  <a:pt x="2904651" y="4127956"/>
                  <a:pt x="2890325" y="4133925"/>
                </a:cubicBezTo>
                <a:cubicBezTo>
                  <a:pt x="2901866" y="4164169"/>
                  <a:pt x="2913008" y="4192026"/>
                  <a:pt x="2924549" y="4221872"/>
                </a:cubicBezTo>
                <a:cubicBezTo>
                  <a:pt x="2939273" y="4215903"/>
                  <a:pt x="2952405" y="4210730"/>
                  <a:pt x="2967130" y="4204362"/>
                </a:cubicBezTo>
                <a:cubicBezTo>
                  <a:pt x="2954395" y="4174516"/>
                  <a:pt x="2942457" y="4146261"/>
                  <a:pt x="2930518" y="4117609"/>
                </a:cubicBezTo>
                <a:close/>
                <a:moveTo>
                  <a:pt x="2820683" y="4110446"/>
                </a:moveTo>
                <a:cubicBezTo>
                  <a:pt x="2806755" y="4114823"/>
                  <a:pt x="2795214" y="4118803"/>
                  <a:pt x="2780888" y="4123976"/>
                </a:cubicBezTo>
                <a:cubicBezTo>
                  <a:pt x="2785266" y="4137109"/>
                  <a:pt x="2788847" y="4147853"/>
                  <a:pt x="2792827" y="4160588"/>
                </a:cubicBezTo>
                <a:cubicBezTo>
                  <a:pt x="2807153" y="4155415"/>
                  <a:pt x="2819888" y="4151037"/>
                  <a:pt x="2833418" y="4146261"/>
                </a:cubicBezTo>
                <a:cubicBezTo>
                  <a:pt x="2828643" y="4132731"/>
                  <a:pt x="2824663" y="4121986"/>
                  <a:pt x="2820683" y="4110446"/>
                </a:cubicBezTo>
                <a:close/>
                <a:moveTo>
                  <a:pt x="2256786" y="4107660"/>
                </a:moveTo>
                <a:cubicBezTo>
                  <a:pt x="2256786" y="4128751"/>
                  <a:pt x="2256786" y="4148251"/>
                  <a:pt x="2256786" y="4168547"/>
                </a:cubicBezTo>
                <a:cubicBezTo>
                  <a:pt x="2275887" y="4168547"/>
                  <a:pt x="2293795" y="4168547"/>
                  <a:pt x="2310111" y="4168547"/>
                </a:cubicBezTo>
                <a:cubicBezTo>
                  <a:pt x="2310111" y="4146659"/>
                  <a:pt x="2310111" y="4126762"/>
                  <a:pt x="2310111" y="4107660"/>
                </a:cubicBezTo>
                <a:cubicBezTo>
                  <a:pt x="2291009" y="4107660"/>
                  <a:pt x="2274295" y="4107660"/>
                  <a:pt x="2256786" y="4107660"/>
                </a:cubicBezTo>
                <a:close/>
                <a:moveTo>
                  <a:pt x="2177593" y="4104079"/>
                </a:moveTo>
                <a:cubicBezTo>
                  <a:pt x="2176399" y="4125568"/>
                  <a:pt x="2175205" y="4145466"/>
                  <a:pt x="2173613" y="4167751"/>
                </a:cubicBezTo>
                <a:cubicBezTo>
                  <a:pt x="2193511" y="4167751"/>
                  <a:pt x="2211021" y="4167751"/>
                  <a:pt x="2230123" y="4167751"/>
                </a:cubicBezTo>
                <a:cubicBezTo>
                  <a:pt x="2230123" y="4147853"/>
                  <a:pt x="2230123" y="4128354"/>
                  <a:pt x="2230123" y="4106466"/>
                </a:cubicBezTo>
                <a:cubicBezTo>
                  <a:pt x="2212613" y="4105671"/>
                  <a:pt x="2196297" y="4104874"/>
                  <a:pt x="2177593" y="4104079"/>
                </a:cubicBezTo>
                <a:close/>
                <a:moveTo>
                  <a:pt x="2389701" y="4102089"/>
                </a:moveTo>
                <a:cubicBezTo>
                  <a:pt x="2370600" y="4103283"/>
                  <a:pt x="2354284" y="4104476"/>
                  <a:pt x="2335580" y="4105671"/>
                </a:cubicBezTo>
                <a:cubicBezTo>
                  <a:pt x="2336376" y="4127956"/>
                  <a:pt x="2337570" y="4147455"/>
                  <a:pt x="2338764" y="4169343"/>
                </a:cubicBezTo>
                <a:cubicBezTo>
                  <a:pt x="2357865" y="4168149"/>
                  <a:pt x="2375375" y="4166955"/>
                  <a:pt x="2394875" y="4165363"/>
                </a:cubicBezTo>
                <a:cubicBezTo>
                  <a:pt x="2392885" y="4143476"/>
                  <a:pt x="2391293" y="4123578"/>
                  <a:pt x="2389701" y="4102089"/>
                </a:cubicBezTo>
                <a:close/>
                <a:moveTo>
                  <a:pt x="2514260" y="4101293"/>
                </a:moveTo>
                <a:cubicBezTo>
                  <a:pt x="2502720" y="4102487"/>
                  <a:pt x="2492373" y="4104079"/>
                  <a:pt x="2478843" y="4105671"/>
                </a:cubicBezTo>
                <a:cubicBezTo>
                  <a:pt x="2481230" y="4121191"/>
                  <a:pt x="2483220" y="4133527"/>
                  <a:pt x="2485210" y="4147455"/>
                </a:cubicBezTo>
                <a:cubicBezTo>
                  <a:pt x="2498342" y="4145068"/>
                  <a:pt x="2509485" y="4143476"/>
                  <a:pt x="2521025" y="4141486"/>
                </a:cubicBezTo>
                <a:cubicBezTo>
                  <a:pt x="2518638" y="4127160"/>
                  <a:pt x="2516648" y="4114823"/>
                  <a:pt x="2514260" y="4101293"/>
                </a:cubicBezTo>
                <a:close/>
                <a:moveTo>
                  <a:pt x="1067705" y="4101293"/>
                </a:moveTo>
                <a:cubicBezTo>
                  <a:pt x="1057358" y="4114823"/>
                  <a:pt x="1047807" y="4127160"/>
                  <a:pt x="1037859" y="4140292"/>
                </a:cubicBezTo>
                <a:cubicBezTo>
                  <a:pt x="1054573" y="4152231"/>
                  <a:pt x="1067307" y="4161782"/>
                  <a:pt x="1081235" y="4172128"/>
                </a:cubicBezTo>
                <a:cubicBezTo>
                  <a:pt x="1091582" y="4158200"/>
                  <a:pt x="1100337" y="4145864"/>
                  <a:pt x="1109888" y="4133129"/>
                </a:cubicBezTo>
                <a:cubicBezTo>
                  <a:pt x="1095164" y="4121986"/>
                  <a:pt x="1082031" y="4112038"/>
                  <a:pt x="1067705" y="4101293"/>
                </a:cubicBezTo>
                <a:close/>
                <a:moveTo>
                  <a:pt x="2975885" y="4097711"/>
                </a:moveTo>
                <a:cubicBezTo>
                  <a:pt x="2962354" y="4104079"/>
                  <a:pt x="2950018" y="4109650"/>
                  <a:pt x="2936487" y="4115619"/>
                </a:cubicBezTo>
                <a:cubicBezTo>
                  <a:pt x="2949222" y="4145068"/>
                  <a:pt x="2961160" y="4173322"/>
                  <a:pt x="2973497" y="4201975"/>
                </a:cubicBezTo>
                <a:cubicBezTo>
                  <a:pt x="2989017" y="4195210"/>
                  <a:pt x="3001354" y="4189638"/>
                  <a:pt x="3015282" y="4183271"/>
                </a:cubicBezTo>
                <a:cubicBezTo>
                  <a:pt x="3002149" y="4154220"/>
                  <a:pt x="2989813" y="4126762"/>
                  <a:pt x="2975885" y="4097711"/>
                </a:cubicBezTo>
                <a:close/>
                <a:moveTo>
                  <a:pt x="1779243" y="4096120"/>
                </a:moveTo>
                <a:cubicBezTo>
                  <a:pt x="1774866" y="4110844"/>
                  <a:pt x="1770886" y="4123976"/>
                  <a:pt x="1766111" y="4139099"/>
                </a:cubicBezTo>
                <a:cubicBezTo>
                  <a:pt x="1791580" y="4146261"/>
                  <a:pt x="1815059" y="4153027"/>
                  <a:pt x="1839732" y="4159792"/>
                </a:cubicBezTo>
                <a:cubicBezTo>
                  <a:pt x="1843711" y="4144272"/>
                  <a:pt x="1846895" y="4131537"/>
                  <a:pt x="1850875" y="4116415"/>
                </a:cubicBezTo>
                <a:cubicBezTo>
                  <a:pt x="1825803" y="4109252"/>
                  <a:pt x="1803518" y="4102885"/>
                  <a:pt x="1779243" y="4096120"/>
                </a:cubicBezTo>
                <a:close/>
                <a:moveTo>
                  <a:pt x="2866050" y="4093334"/>
                </a:moveTo>
                <a:cubicBezTo>
                  <a:pt x="2852122" y="4098507"/>
                  <a:pt x="2840183" y="4103283"/>
                  <a:pt x="2827448" y="4108058"/>
                </a:cubicBezTo>
                <a:cubicBezTo>
                  <a:pt x="2831826" y="4120395"/>
                  <a:pt x="2835806" y="4130741"/>
                  <a:pt x="2840581" y="4144272"/>
                </a:cubicBezTo>
                <a:cubicBezTo>
                  <a:pt x="2854907" y="4138700"/>
                  <a:pt x="2867642" y="4133527"/>
                  <a:pt x="2880774" y="4128354"/>
                </a:cubicBezTo>
                <a:cubicBezTo>
                  <a:pt x="2875203" y="4115221"/>
                  <a:pt x="2870825" y="4104476"/>
                  <a:pt x="2866050" y="4093334"/>
                </a:cubicBezTo>
                <a:close/>
                <a:moveTo>
                  <a:pt x="3548537" y="4083783"/>
                </a:moveTo>
                <a:cubicBezTo>
                  <a:pt x="3535007" y="4094926"/>
                  <a:pt x="3522671" y="4104874"/>
                  <a:pt x="3509538" y="4115619"/>
                </a:cubicBezTo>
                <a:cubicBezTo>
                  <a:pt x="3517895" y="4125966"/>
                  <a:pt x="3525058" y="4135119"/>
                  <a:pt x="3533017" y="4145068"/>
                </a:cubicBezTo>
                <a:cubicBezTo>
                  <a:pt x="3546946" y="4133925"/>
                  <a:pt x="3559282" y="4123578"/>
                  <a:pt x="3572813" y="4112436"/>
                </a:cubicBezTo>
                <a:cubicBezTo>
                  <a:pt x="3564058" y="4102487"/>
                  <a:pt x="3556895" y="4093334"/>
                  <a:pt x="3548537" y="4083783"/>
                </a:cubicBezTo>
                <a:close/>
                <a:moveTo>
                  <a:pt x="1550819" y="4077018"/>
                </a:moveTo>
                <a:cubicBezTo>
                  <a:pt x="1544452" y="4090946"/>
                  <a:pt x="1538880" y="4102487"/>
                  <a:pt x="1531717" y="4117211"/>
                </a:cubicBezTo>
                <a:cubicBezTo>
                  <a:pt x="1556788" y="4128751"/>
                  <a:pt x="1579869" y="4139099"/>
                  <a:pt x="1604542" y="4149843"/>
                </a:cubicBezTo>
                <a:cubicBezTo>
                  <a:pt x="1610909" y="4134721"/>
                  <a:pt x="1616481" y="4121589"/>
                  <a:pt x="1622052" y="4108058"/>
                </a:cubicBezTo>
                <a:cubicBezTo>
                  <a:pt x="1596981" y="4096915"/>
                  <a:pt x="1574298" y="4087365"/>
                  <a:pt x="1550819" y="4077018"/>
                </a:cubicBezTo>
                <a:close/>
                <a:moveTo>
                  <a:pt x="2911814" y="4075028"/>
                </a:moveTo>
                <a:cubicBezTo>
                  <a:pt x="2898284" y="4080599"/>
                  <a:pt x="2886346" y="4085375"/>
                  <a:pt x="2873213" y="4090946"/>
                </a:cubicBezTo>
                <a:cubicBezTo>
                  <a:pt x="2878387" y="4103681"/>
                  <a:pt x="2882764" y="4114425"/>
                  <a:pt x="2887539" y="4127160"/>
                </a:cubicBezTo>
                <a:cubicBezTo>
                  <a:pt x="2901468" y="4121191"/>
                  <a:pt x="2913804" y="4116017"/>
                  <a:pt x="2926936" y="4110446"/>
                </a:cubicBezTo>
                <a:cubicBezTo>
                  <a:pt x="2921763" y="4097711"/>
                  <a:pt x="2916988" y="4087365"/>
                  <a:pt x="2911814" y="4075028"/>
                </a:cubicBezTo>
                <a:close/>
                <a:moveTo>
                  <a:pt x="2757409" y="4073038"/>
                </a:moveTo>
                <a:cubicBezTo>
                  <a:pt x="2743481" y="4077416"/>
                  <a:pt x="2731940" y="4080997"/>
                  <a:pt x="2718808" y="4084977"/>
                </a:cubicBezTo>
                <a:cubicBezTo>
                  <a:pt x="2722389" y="4097314"/>
                  <a:pt x="2725573" y="4107660"/>
                  <a:pt x="2729155" y="4119997"/>
                </a:cubicBezTo>
                <a:cubicBezTo>
                  <a:pt x="2742685" y="4116017"/>
                  <a:pt x="2755021" y="4112436"/>
                  <a:pt x="2768552" y="4108058"/>
                </a:cubicBezTo>
                <a:cubicBezTo>
                  <a:pt x="2764970" y="4096120"/>
                  <a:pt x="2761389" y="4085375"/>
                  <a:pt x="2757409" y="4073038"/>
                </a:cubicBezTo>
                <a:close/>
                <a:moveTo>
                  <a:pt x="2801980" y="4057916"/>
                </a:moveTo>
                <a:cubicBezTo>
                  <a:pt x="2788449" y="4062692"/>
                  <a:pt x="2776909" y="4066671"/>
                  <a:pt x="2763776" y="4071447"/>
                </a:cubicBezTo>
                <a:cubicBezTo>
                  <a:pt x="2768154" y="4083385"/>
                  <a:pt x="2771735" y="4094528"/>
                  <a:pt x="2775715" y="4106068"/>
                </a:cubicBezTo>
                <a:cubicBezTo>
                  <a:pt x="2789245" y="4101293"/>
                  <a:pt x="2801184" y="4097314"/>
                  <a:pt x="2814316" y="4092538"/>
                </a:cubicBezTo>
                <a:cubicBezTo>
                  <a:pt x="2809939" y="4080599"/>
                  <a:pt x="2806357" y="4069457"/>
                  <a:pt x="2801980" y="4057916"/>
                </a:cubicBezTo>
                <a:close/>
                <a:moveTo>
                  <a:pt x="2956783" y="4055528"/>
                </a:moveTo>
                <a:cubicBezTo>
                  <a:pt x="2942855" y="4061896"/>
                  <a:pt x="2930916" y="4067069"/>
                  <a:pt x="2918580" y="4072640"/>
                </a:cubicBezTo>
                <a:cubicBezTo>
                  <a:pt x="2924151" y="4085375"/>
                  <a:pt x="2928528" y="4095722"/>
                  <a:pt x="2934100" y="4107660"/>
                </a:cubicBezTo>
                <a:cubicBezTo>
                  <a:pt x="2947630" y="4101691"/>
                  <a:pt x="2959569" y="4096517"/>
                  <a:pt x="2973497" y="4090548"/>
                </a:cubicBezTo>
                <a:cubicBezTo>
                  <a:pt x="2967130" y="4077018"/>
                  <a:pt x="2961956" y="4066671"/>
                  <a:pt x="2956783" y="4055528"/>
                </a:cubicBezTo>
                <a:close/>
                <a:moveTo>
                  <a:pt x="1008410" y="4053539"/>
                </a:moveTo>
                <a:cubicBezTo>
                  <a:pt x="997666" y="4066671"/>
                  <a:pt x="988115" y="4078610"/>
                  <a:pt x="977370" y="4091344"/>
                </a:cubicBezTo>
                <a:cubicBezTo>
                  <a:pt x="992094" y="4103283"/>
                  <a:pt x="1005227" y="4113630"/>
                  <a:pt x="1019155" y="4125170"/>
                </a:cubicBezTo>
                <a:cubicBezTo>
                  <a:pt x="1029900" y="4111640"/>
                  <a:pt x="1039053" y="4100099"/>
                  <a:pt x="1049399" y="4086966"/>
                </a:cubicBezTo>
                <a:cubicBezTo>
                  <a:pt x="1035471" y="4075824"/>
                  <a:pt x="1022339" y="4065079"/>
                  <a:pt x="1008410" y="4053539"/>
                </a:cubicBezTo>
                <a:close/>
                <a:moveTo>
                  <a:pt x="1111082" y="4045182"/>
                </a:moveTo>
                <a:cubicBezTo>
                  <a:pt x="1100337" y="4059110"/>
                  <a:pt x="1091184" y="4071049"/>
                  <a:pt x="1081235" y="4084181"/>
                </a:cubicBezTo>
                <a:cubicBezTo>
                  <a:pt x="1095960" y="4094926"/>
                  <a:pt x="1108694" y="4104476"/>
                  <a:pt x="1123020" y="4115221"/>
                </a:cubicBezTo>
                <a:cubicBezTo>
                  <a:pt x="1132571" y="4101691"/>
                  <a:pt x="1141724" y="4089752"/>
                  <a:pt x="1151673" y="4075824"/>
                </a:cubicBezTo>
                <a:cubicBezTo>
                  <a:pt x="1137347" y="4064681"/>
                  <a:pt x="1124612" y="4055131"/>
                  <a:pt x="1111082" y="4045182"/>
                </a:cubicBezTo>
                <a:close/>
                <a:moveTo>
                  <a:pt x="2846152" y="4041600"/>
                </a:moveTo>
                <a:cubicBezTo>
                  <a:pt x="2833020" y="4046773"/>
                  <a:pt x="2821479" y="4051151"/>
                  <a:pt x="2808745" y="4056722"/>
                </a:cubicBezTo>
                <a:cubicBezTo>
                  <a:pt x="2813122" y="4068661"/>
                  <a:pt x="2816704" y="4079007"/>
                  <a:pt x="2821081" y="4090946"/>
                </a:cubicBezTo>
                <a:cubicBezTo>
                  <a:pt x="2834214" y="4085773"/>
                  <a:pt x="2846550" y="4081396"/>
                  <a:pt x="2860081" y="4076222"/>
                </a:cubicBezTo>
                <a:cubicBezTo>
                  <a:pt x="2855305" y="4063886"/>
                  <a:pt x="2850928" y="4053141"/>
                  <a:pt x="2846152" y="4041600"/>
                </a:cubicBezTo>
                <a:close/>
                <a:moveTo>
                  <a:pt x="3512722" y="4040008"/>
                </a:moveTo>
                <a:cubicBezTo>
                  <a:pt x="3499192" y="4051151"/>
                  <a:pt x="3486855" y="4061100"/>
                  <a:pt x="3474518" y="4071447"/>
                </a:cubicBezTo>
                <a:cubicBezTo>
                  <a:pt x="3482079" y="4080997"/>
                  <a:pt x="3488447" y="4088956"/>
                  <a:pt x="3495610" y="4097314"/>
                </a:cubicBezTo>
                <a:cubicBezTo>
                  <a:pt x="3509538" y="4085773"/>
                  <a:pt x="3521079" y="4076222"/>
                  <a:pt x="3534211" y="4065875"/>
                </a:cubicBezTo>
                <a:cubicBezTo>
                  <a:pt x="3526650" y="4057120"/>
                  <a:pt x="3520681" y="4049559"/>
                  <a:pt x="3512722" y="4040008"/>
                </a:cubicBezTo>
                <a:close/>
                <a:moveTo>
                  <a:pt x="2889927" y="4024090"/>
                </a:moveTo>
                <a:cubicBezTo>
                  <a:pt x="2876795" y="4029662"/>
                  <a:pt x="2865254" y="4034437"/>
                  <a:pt x="2852917" y="4039610"/>
                </a:cubicBezTo>
                <a:cubicBezTo>
                  <a:pt x="2857693" y="4051151"/>
                  <a:pt x="2861672" y="4061498"/>
                  <a:pt x="2866448" y="4073834"/>
                </a:cubicBezTo>
                <a:cubicBezTo>
                  <a:pt x="2881172" y="4067467"/>
                  <a:pt x="2892315" y="4062692"/>
                  <a:pt x="2904651" y="4057518"/>
                </a:cubicBezTo>
                <a:cubicBezTo>
                  <a:pt x="2899478" y="4045580"/>
                  <a:pt x="2894702" y="4035631"/>
                  <a:pt x="2889927" y="4024090"/>
                </a:cubicBezTo>
                <a:close/>
                <a:moveTo>
                  <a:pt x="2629667" y="4019713"/>
                </a:moveTo>
                <a:cubicBezTo>
                  <a:pt x="2617330" y="4022498"/>
                  <a:pt x="2607381" y="4024886"/>
                  <a:pt x="2595841" y="4027672"/>
                </a:cubicBezTo>
                <a:cubicBezTo>
                  <a:pt x="2599422" y="4041600"/>
                  <a:pt x="2602208" y="4053937"/>
                  <a:pt x="2605391" y="4067865"/>
                </a:cubicBezTo>
                <a:cubicBezTo>
                  <a:pt x="2616932" y="4065079"/>
                  <a:pt x="2627279" y="4063090"/>
                  <a:pt x="2639615" y="4060304"/>
                </a:cubicBezTo>
                <a:cubicBezTo>
                  <a:pt x="2636034" y="4045580"/>
                  <a:pt x="2632850" y="4033243"/>
                  <a:pt x="2629667" y="4019713"/>
                </a:cubicBezTo>
                <a:close/>
                <a:moveTo>
                  <a:pt x="2183562" y="4012152"/>
                </a:moveTo>
                <a:cubicBezTo>
                  <a:pt x="2181971" y="4034039"/>
                  <a:pt x="2180777" y="4053937"/>
                  <a:pt x="2179583" y="4075426"/>
                </a:cubicBezTo>
                <a:cubicBezTo>
                  <a:pt x="2197889" y="4076222"/>
                  <a:pt x="2213807" y="4077018"/>
                  <a:pt x="2232908" y="4078212"/>
                </a:cubicBezTo>
                <a:cubicBezTo>
                  <a:pt x="2232908" y="4054732"/>
                  <a:pt x="2232908" y="4034835"/>
                  <a:pt x="2232908" y="4014539"/>
                </a:cubicBezTo>
                <a:cubicBezTo>
                  <a:pt x="2216194" y="4013743"/>
                  <a:pt x="2200674" y="4012948"/>
                  <a:pt x="2183562" y="4012152"/>
                </a:cubicBezTo>
                <a:close/>
                <a:moveTo>
                  <a:pt x="2382538" y="4010162"/>
                </a:moveTo>
                <a:cubicBezTo>
                  <a:pt x="2364630" y="4011356"/>
                  <a:pt x="2349110" y="4012550"/>
                  <a:pt x="2334386" y="4013346"/>
                </a:cubicBezTo>
                <a:cubicBezTo>
                  <a:pt x="2334386" y="4035631"/>
                  <a:pt x="2334386" y="4055131"/>
                  <a:pt x="2334386" y="4076620"/>
                </a:cubicBezTo>
                <a:cubicBezTo>
                  <a:pt x="2352294" y="4075426"/>
                  <a:pt x="2368610" y="4074630"/>
                  <a:pt x="2387712" y="4073834"/>
                </a:cubicBezTo>
                <a:cubicBezTo>
                  <a:pt x="2385722" y="4051549"/>
                  <a:pt x="2384130" y="4031651"/>
                  <a:pt x="2382538" y="4010162"/>
                </a:cubicBezTo>
                <a:close/>
                <a:moveTo>
                  <a:pt x="2109145" y="4005387"/>
                </a:moveTo>
                <a:cubicBezTo>
                  <a:pt x="2106758" y="4027274"/>
                  <a:pt x="2104768" y="4047172"/>
                  <a:pt x="2102380" y="4068661"/>
                </a:cubicBezTo>
                <a:cubicBezTo>
                  <a:pt x="2120686" y="4070651"/>
                  <a:pt x="2136604" y="4072242"/>
                  <a:pt x="2155308" y="4073436"/>
                </a:cubicBezTo>
                <a:cubicBezTo>
                  <a:pt x="2156899" y="4051947"/>
                  <a:pt x="2158094" y="4032049"/>
                  <a:pt x="2159685" y="4010162"/>
                </a:cubicBezTo>
                <a:cubicBezTo>
                  <a:pt x="2142175" y="4008570"/>
                  <a:pt x="2126655" y="4006978"/>
                  <a:pt x="2109145" y="4005387"/>
                </a:cubicBezTo>
                <a:close/>
                <a:moveTo>
                  <a:pt x="2933702" y="4004988"/>
                </a:moveTo>
                <a:cubicBezTo>
                  <a:pt x="2921365" y="4010560"/>
                  <a:pt x="2910621" y="4015335"/>
                  <a:pt x="2897090" y="4021305"/>
                </a:cubicBezTo>
                <a:cubicBezTo>
                  <a:pt x="2902264" y="4033641"/>
                  <a:pt x="2907039" y="4043988"/>
                  <a:pt x="2912212" y="4055528"/>
                </a:cubicBezTo>
                <a:cubicBezTo>
                  <a:pt x="2925743" y="4049161"/>
                  <a:pt x="2936885" y="4043590"/>
                  <a:pt x="2949620" y="4037621"/>
                </a:cubicBezTo>
                <a:cubicBezTo>
                  <a:pt x="2943650" y="4025284"/>
                  <a:pt x="2938875" y="4015733"/>
                  <a:pt x="2933702" y="4004988"/>
                </a:cubicBezTo>
                <a:close/>
                <a:moveTo>
                  <a:pt x="951503" y="4003397"/>
                </a:moveTo>
                <a:cubicBezTo>
                  <a:pt x="939962" y="4015733"/>
                  <a:pt x="930014" y="4026876"/>
                  <a:pt x="918473" y="4039610"/>
                </a:cubicBezTo>
                <a:cubicBezTo>
                  <a:pt x="933197" y="4052743"/>
                  <a:pt x="945534" y="4063487"/>
                  <a:pt x="959064" y="4075426"/>
                </a:cubicBezTo>
                <a:cubicBezTo>
                  <a:pt x="970207" y="4061896"/>
                  <a:pt x="980156" y="4050355"/>
                  <a:pt x="990900" y="4037621"/>
                </a:cubicBezTo>
                <a:cubicBezTo>
                  <a:pt x="976574" y="4025284"/>
                  <a:pt x="964636" y="4014539"/>
                  <a:pt x="951503" y="4003397"/>
                </a:cubicBezTo>
                <a:close/>
                <a:moveTo>
                  <a:pt x="1701643" y="3999815"/>
                </a:moveTo>
                <a:cubicBezTo>
                  <a:pt x="1696071" y="4014539"/>
                  <a:pt x="1691296" y="4027274"/>
                  <a:pt x="1685724" y="4041600"/>
                </a:cubicBezTo>
                <a:cubicBezTo>
                  <a:pt x="1708806" y="4049957"/>
                  <a:pt x="1731091" y="4058314"/>
                  <a:pt x="1754570" y="4066671"/>
                </a:cubicBezTo>
                <a:cubicBezTo>
                  <a:pt x="1759346" y="4051549"/>
                  <a:pt x="1764121" y="4038417"/>
                  <a:pt x="1768896" y="4024090"/>
                </a:cubicBezTo>
                <a:cubicBezTo>
                  <a:pt x="1745019" y="4015335"/>
                  <a:pt x="1723928" y="4007376"/>
                  <a:pt x="1701643" y="3999815"/>
                </a:cubicBezTo>
                <a:close/>
                <a:moveTo>
                  <a:pt x="1054175" y="3999019"/>
                </a:moveTo>
                <a:cubicBezTo>
                  <a:pt x="1043032" y="4012550"/>
                  <a:pt x="1033083" y="4024090"/>
                  <a:pt x="1022737" y="4036825"/>
                </a:cubicBezTo>
                <a:cubicBezTo>
                  <a:pt x="1036267" y="4047967"/>
                  <a:pt x="1049001" y="4058314"/>
                  <a:pt x="1062930" y="4069457"/>
                </a:cubicBezTo>
                <a:cubicBezTo>
                  <a:pt x="1073674" y="4056324"/>
                  <a:pt x="1083225" y="4044386"/>
                  <a:pt x="1093572" y="4031253"/>
                </a:cubicBezTo>
                <a:cubicBezTo>
                  <a:pt x="1080042" y="4020111"/>
                  <a:pt x="1067705" y="4010162"/>
                  <a:pt x="1054175" y="3999019"/>
                </a:cubicBezTo>
                <a:close/>
                <a:moveTo>
                  <a:pt x="1914149" y="3997825"/>
                </a:moveTo>
                <a:cubicBezTo>
                  <a:pt x="1910169" y="4012948"/>
                  <a:pt x="1906986" y="4026478"/>
                  <a:pt x="1903404" y="4041998"/>
                </a:cubicBezTo>
                <a:cubicBezTo>
                  <a:pt x="1927281" y="4047172"/>
                  <a:pt x="1948771" y="4051549"/>
                  <a:pt x="1972648" y="4056722"/>
                </a:cubicBezTo>
                <a:cubicBezTo>
                  <a:pt x="1975831" y="4041202"/>
                  <a:pt x="1978219" y="4027672"/>
                  <a:pt x="1980607" y="4012550"/>
                </a:cubicBezTo>
                <a:cubicBezTo>
                  <a:pt x="1957924" y="4007774"/>
                  <a:pt x="1937230" y="4002999"/>
                  <a:pt x="1914149" y="3997825"/>
                </a:cubicBezTo>
                <a:close/>
                <a:moveTo>
                  <a:pt x="2515056" y="3993846"/>
                </a:moveTo>
                <a:cubicBezTo>
                  <a:pt x="2503516" y="3995836"/>
                  <a:pt x="2493965" y="3997428"/>
                  <a:pt x="2482026" y="3999417"/>
                </a:cubicBezTo>
                <a:cubicBezTo>
                  <a:pt x="2484016" y="4014142"/>
                  <a:pt x="2486006" y="4026080"/>
                  <a:pt x="2487996" y="4040008"/>
                </a:cubicBezTo>
                <a:cubicBezTo>
                  <a:pt x="2499934" y="4038417"/>
                  <a:pt x="2509883" y="4036825"/>
                  <a:pt x="2521821" y="4035233"/>
                </a:cubicBezTo>
                <a:cubicBezTo>
                  <a:pt x="2519434" y="4020509"/>
                  <a:pt x="2517444" y="4007774"/>
                  <a:pt x="2515056" y="3993846"/>
                </a:cubicBezTo>
                <a:close/>
                <a:moveTo>
                  <a:pt x="1266681" y="3993050"/>
                </a:moveTo>
                <a:cubicBezTo>
                  <a:pt x="1262304" y="3999417"/>
                  <a:pt x="1259120" y="4004193"/>
                  <a:pt x="1253947" y="4010958"/>
                </a:cubicBezTo>
                <a:cubicBezTo>
                  <a:pt x="1283793" y="4030458"/>
                  <a:pt x="1311650" y="4048365"/>
                  <a:pt x="1340302" y="4067069"/>
                </a:cubicBezTo>
                <a:cubicBezTo>
                  <a:pt x="1344680" y="4059110"/>
                  <a:pt x="1347465" y="4053539"/>
                  <a:pt x="1350251" y="4047569"/>
                </a:cubicBezTo>
                <a:cubicBezTo>
                  <a:pt x="1321996" y="4028866"/>
                  <a:pt x="1294538" y="4010958"/>
                  <a:pt x="1266681" y="3993050"/>
                </a:cubicBezTo>
                <a:close/>
                <a:moveTo>
                  <a:pt x="3163718" y="3989866"/>
                </a:moveTo>
                <a:cubicBezTo>
                  <a:pt x="3153769" y="3995836"/>
                  <a:pt x="3145412" y="4001009"/>
                  <a:pt x="3135861" y="4006978"/>
                </a:cubicBezTo>
                <a:cubicBezTo>
                  <a:pt x="3142626" y="4018121"/>
                  <a:pt x="3148198" y="4027274"/>
                  <a:pt x="3154565" y="4038019"/>
                </a:cubicBezTo>
                <a:cubicBezTo>
                  <a:pt x="3164514" y="4031651"/>
                  <a:pt x="3173269" y="4026478"/>
                  <a:pt x="3183218" y="4020509"/>
                </a:cubicBezTo>
                <a:cubicBezTo>
                  <a:pt x="3176054" y="4009764"/>
                  <a:pt x="3170483" y="4000213"/>
                  <a:pt x="3163718" y="3989866"/>
                </a:cubicBezTo>
                <a:close/>
                <a:moveTo>
                  <a:pt x="1154459" y="3989070"/>
                </a:moveTo>
                <a:cubicBezTo>
                  <a:pt x="1144112" y="4002601"/>
                  <a:pt x="1134959" y="4014539"/>
                  <a:pt x="1125010" y="4027672"/>
                </a:cubicBezTo>
                <a:cubicBezTo>
                  <a:pt x="1138938" y="4038019"/>
                  <a:pt x="1151275" y="4047569"/>
                  <a:pt x="1164805" y="4057518"/>
                </a:cubicBezTo>
                <a:cubicBezTo>
                  <a:pt x="1174754" y="4043988"/>
                  <a:pt x="1183907" y="4032049"/>
                  <a:pt x="1193458" y="4018519"/>
                </a:cubicBezTo>
                <a:cubicBezTo>
                  <a:pt x="1179928" y="4008172"/>
                  <a:pt x="1167591" y="3999019"/>
                  <a:pt x="1154459" y="3989070"/>
                </a:cubicBezTo>
                <a:close/>
                <a:moveTo>
                  <a:pt x="2726369" y="3975938"/>
                </a:moveTo>
                <a:cubicBezTo>
                  <a:pt x="2713634" y="3979918"/>
                  <a:pt x="2702492" y="3983499"/>
                  <a:pt x="2690155" y="3987479"/>
                </a:cubicBezTo>
                <a:cubicBezTo>
                  <a:pt x="2699308" y="4018121"/>
                  <a:pt x="2707665" y="4047172"/>
                  <a:pt x="2716818" y="4077416"/>
                </a:cubicBezTo>
                <a:cubicBezTo>
                  <a:pt x="2730348" y="4073436"/>
                  <a:pt x="2741889" y="4069855"/>
                  <a:pt x="2755419" y="4065875"/>
                </a:cubicBezTo>
                <a:cubicBezTo>
                  <a:pt x="2745470" y="4034437"/>
                  <a:pt x="2735920" y="4005784"/>
                  <a:pt x="2726369" y="3975938"/>
                </a:cubicBezTo>
                <a:close/>
                <a:moveTo>
                  <a:pt x="1818640" y="3971561"/>
                </a:moveTo>
                <a:cubicBezTo>
                  <a:pt x="1814263" y="3986285"/>
                  <a:pt x="1810283" y="3999417"/>
                  <a:pt x="1805508" y="4014142"/>
                </a:cubicBezTo>
                <a:cubicBezTo>
                  <a:pt x="1828589" y="4020907"/>
                  <a:pt x="1850079" y="4026876"/>
                  <a:pt x="1873160" y="4033641"/>
                </a:cubicBezTo>
                <a:cubicBezTo>
                  <a:pt x="1877139" y="4018917"/>
                  <a:pt x="1880721" y="4005784"/>
                  <a:pt x="1884700" y="3990264"/>
                </a:cubicBezTo>
                <a:cubicBezTo>
                  <a:pt x="1861619" y="3983897"/>
                  <a:pt x="1840926" y="3977928"/>
                  <a:pt x="1818640" y="3971561"/>
                </a:cubicBezTo>
                <a:close/>
                <a:moveTo>
                  <a:pt x="3108801" y="3966387"/>
                </a:moveTo>
                <a:cubicBezTo>
                  <a:pt x="3098056" y="3973152"/>
                  <a:pt x="3089699" y="3977928"/>
                  <a:pt x="3081342" y="3983101"/>
                </a:cubicBezTo>
                <a:cubicBezTo>
                  <a:pt x="3088107" y="3994642"/>
                  <a:pt x="3093678" y="4003795"/>
                  <a:pt x="3099648" y="4014142"/>
                </a:cubicBezTo>
                <a:cubicBezTo>
                  <a:pt x="3109994" y="4008172"/>
                  <a:pt x="3117953" y="4003397"/>
                  <a:pt x="3127106" y="3997825"/>
                </a:cubicBezTo>
                <a:cubicBezTo>
                  <a:pt x="3120739" y="3986683"/>
                  <a:pt x="3115168" y="3977132"/>
                  <a:pt x="3108801" y="3966387"/>
                </a:cubicBezTo>
                <a:close/>
                <a:moveTo>
                  <a:pt x="2768154" y="3961612"/>
                </a:moveTo>
                <a:cubicBezTo>
                  <a:pt x="2755021" y="3965989"/>
                  <a:pt x="2744675" y="3969571"/>
                  <a:pt x="2732338" y="3973948"/>
                </a:cubicBezTo>
                <a:cubicBezTo>
                  <a:pt x="2742287" y="4004193"/>
                  <a:pt x="2751440" y="4033243"/>
                  <a:pt x="2761389" y="4063487"/>
                </a:cubicBezTo>
                <a:cubicBezTo>
                  <a:pt x="2774919" y="4059110"/>
                  <a:pt x="2786062" y="4055528"/>
                  <a:pt x="2799592" y="4050753"/>
                </a:cubicBezTo>
                <a:cubicBezTo>
                  <a:pt x="2788847" y="4019713"/>
                  <a:pt x="2778500" y="3991060"/>
                  <a:pt x="2768154" y="3961612"/>
                </a:cubicBezTo>
                <a:close/>
                <a:moveTo>
                  <a:pt x="1606532" y="3958428"/>
                </a:moveTo>
                <a:cubicBezTo>
                  <a:pt x="1600165" y="3972357"/>
                  <a:pt x="1594196" y="3984693"/>
                  <a:pt x="1587430" y="3999019"/>
                </a:cubicBezTo>
                <a:cubicBezTo>
                  <a:pt x="1610511" y="4008968"/>
                  <a:pt x="1631603" y="4018519"/>
                  <a:pt x="1654684" y="4028866"/>
                </a:cubicBezTo>
                <a:cubicBezTo>
                  <a:pt x="1660653" y="4014539"/>
                  <a:pt x="1666225" y="4002203"/>
                  <a:pt x="1672194" y="3987479"/>
                </a:cubicBezTo>
                <a:cubicBezTo>
                  <a:pt x="1649113" y="3977132"/>
                  <a:pt x="1628419" y="3967979"/>
                  <a:pt x="1606532" y="3958428"/>
                </a:cubicBezTo>
                <a:close/>
                <a:moveTo>
                  <a:pt x="897780" y="3953653"/>
                </a:moveTo>
                <a:cubicBezTo>
                  <a:pt x="885443" y="3964795"/>
                  <a:pt x="874300" y="3975142"/>
                  <a:pt x="861566" y="3986683"/>
                </a:cubicBezTo>
                <a:cubicBezTo>
                  <a:pt x="875892" y="3999815"/>
                  <a:pt x="887831" y="4011356"/>
                  <a:pt x="900565" y="4022896"/>
                </a:cubicBezTo>
                <a:cubicBezTo>
                  <a:pt x="912106" y="4010560"/>
                  <a:pt x="922453" y="3999417"/>
                  <a:pt x="933595" y="3987479"/>
                </a:cubicBezTo>
                <a:cubicBezTo>
                  <a:pt x="920463" y="3975142"/>
                  <a:pt x="908524" y="3963602"/>
                  <a:pt x="897780" y="3953653"/>
                </a:cubicBezTo>
                <a:close/>
                <a:moveTo>
                  <a:pt x="998859" y="3950867"/>
                </a:moveTo>
                <a:cubicBezTo>
                  <a:pt x="987319" y="3963602"/>
                  <a:pt x="976972" y="3975142"/>
                  <a:pt x="966227" y="3987479"/>
                </a:cubicBezTo>
                <a:cubicBezTo>
                  <a:pt x="979360" y="3999019"/>
                  <a:pt x="991298" y="4009366"/>
                  <a:pt x="1004829" y="4021703"/>
                </a:cubicBezTo>
                <a:cubicBezTo>
                  <a:pt x="1016369" y="4008570"/>
                  <a:pt x="1026318" y="3997428"/>
                  <a:pt x="1037063" y="3984693"/>
                </a:cubicBezTo>
                <a:cubicBezTo>
                  <a:pt x="1023930" y="3973152"/>
                  <a:pt x="1011992" y="3962408"/>
                  <a:pt x="998859" y="3950867"/>
                </a:cubicBezTo>
                <a:close/>
                <a:moveTo>
                  <a:pt x="1099541" y="3944898"/>
                </a:moveTo>
                <a:cubicBezTo>
                  <a:pt x="1088399" y="3958030"/>
                  <a:pt x="1078848" y="3969173"/>
                  <a:pt x="1068103" y="3982305"/>
                </a:cubicBezTo>
                <a:cubicBezTo>
                  <a:pt x="1081633" y="3993050"/>
                  <a:pt x="1093970" y="4002999"/>
                  <a:pt x="1107102" y="4013743"/>
                </a:cubicBezTo>
                <a:cubicBezTo>
                  <a:pt x="1117847" y="4000213"/>
                  <a:pt x="1127000" y="3988275"/>
                  <a:pt x="1137347" y="3975540"/>
                </a:cubicBezTo>
                <a:cubicBezTo>
                  <a:pt x="1124612" y="3965193"/>
                  <a:pt x="1113072" y="3956040"/>
                  <a:pt x="1099541" y="3944898"/>
                </a:cubicBezTo>
                <a:close/>
                <a:moveTo>
                  <a:pt x="3234553" y="3943704"/>
                </a:moveTo>
                <a:cubicBezTo>
                  <a:pt x="3225003" y="3950071"/>
                  <a:pt x="3217043" y="3955643"/>
                  <a:pt x="3207493" y="3962010"/>
                </a:cubicBezTo>
                <a:cubicBezTo>
                  <a:pt x="3213860" y="3971959"/>
                  <a:pt x="3220227" y="3981111"/>
                  <a:pt x="3227788" y="3992652"/>
                </a:cubicBezTo>
                <a:cubicBezTo>
                  <a:pt x="3238135" y="3984693"/>
                  <a:pt x="3246094" y="3978326"/>
                  <a:pt x="3254849" y="3971959"/>
                </a:cubicBezTo>
                <a:cubicBezTo>
                  <a:pt x="3247288" y="3961214"/>
                  <a:pt x="3241318" y="3952857"/>
                  <a:pt x="3234553" y="3943704"/>
                </a:cubicBezTo>
                <a:close/>
                <a:moveTo>
                  <a:pt x="2712441" y="3932959"/>
                </a:moveTo>
                <a:cubicBezTo>
                  <a:pt x="2700502" y="3936939"/>
                  <a:pt x="2689757" y="3940122"/>
                  <a:pt x="2677819" y="3943704"/>
                </a:cubicBezTo>
                <a:cubicBezTo>
                  <a:pt x="2681400" y="3956439"/>
                  <a:pt x="2684584" y="3967183"/>
                  <a:pt x="2688165" y="3979122"/>
                </a:cubicBezTo>
                <a:cubicBezTo>
                  <a:pt x="2700900" y="3975142"/>
                  <a:pt x="2711247" y="3971959"/>
                  <a:pt x="2723981" y="3967979"/>
                </a:cubicBezTo>
                <a:cubicBezTo>
                  <a:pt x="2719604" y="3955244"/>
                  <a:pt x="2716420" y="3944898"/>
                  <a:pt x="2712441" y="3932959"/>
                </a:cubicBezTo>
                <a:close/>
                <a:moveTo>
                  <a:pt x="1197835" y="3932561"/>
                </a:moveTo>
                <a:cubicBezTo>
                  <a:pt x="1187489" y="3946490"/>
                  <a:pt x="1178336" y="3958428"/>
                  <a:pt x="1168387" y="3971561"/>
                </a:cubicBezTo>
                <a:cubicBezTo>
                  <a:pt x="1181519" y="3981509"/>
                  <a:pt x="1193458" y="3990662"/>
                  <a:pt x="1206590" y="4000611"/>
                </a:cubicBezTo>
                <a:cubicBezTo>
                  <a:pt x="1216539" y="3986683"/>
                  <a:pt x="1225692" y="3974346"/>
                  <a:pt x="1235243" y="3960816"/>
                </a:cubicBezTo>
                <a:cubicBezTo>
                  <a:pt x="1222110" y="3950867"/>
                  <a:pt x="1210570" y="3942112"/>
                  <a:pt x="1197835" y="3932561"/>
                </a:cubicBezTo>
                <a:close/>
                <a:moveTo>
                  <a:pt x="2850928" y="3929378"/>
                </a:moveTo>
                <a:cubicBezTo>
                  <a:pt x="2838193" y="3934949"/>
                  <a:pt x="2827448" y="3939326"/>
                  <a:pt x="2815908" y="3944500"/>
                </a:cubicBezTo>
                <a:cubicBezTo>
                  <a:pt x="2827448" y="3974744"/>
                  <a:pt x="2838591" y="4002999"/>
                  <a:pt x="2850132" y="4032049"/>
                </a:cubicBezTo>
                <a:cubicBezTo>
                  <a:pt x="2864458" y="4026080"/>
                  <a:pt x="2875601" y="4021305"/>
                  <a:pt x="2887539" y="4016131"/>
                </a:cubicBezTo>
                <a:cubicBezTo>
                  <a:pt x="2875203" y="3986683"/>
                  <a:pt x="2863662" y="3959224"/>
                  <a:pt x="2850928" y="3929378"/>
                </a:cubicBezTo>
                <a:close/>
                <a:moveTo>
                  <a:pt x="3171677" y="3928184"/>
                </a:moveTo>
                <a:cubicBezTo>
                  <a:pt x="3162126" y="3934153"/>
                  <a:pt x="3154565" y="3938929"/>
                  <a:pt x="3145014" y="3945296"/>
                </a:cubicBezTo>
                <a:cubicBezTo>
                  <a:pt x="3151779" y="3956040"/>
                  <a:pt x="3157749" y="3965591"/>
                  <a:pt x="3164514" y="3975938"/>
                </a:cubicBezTo>
                <a:cubicBezTo>
                  <a:pt x="3174065" y="3969173"/>
                  <a:pt x="3182422" y="3963602"/>
                  <a:pt x="3191973" y="3958030"/>
                </a:cubicBezTo>
                <a:cubicBezTo>
                  <a:pt x="3184411" y="3946888"/>
                  <a:pt x="3178044" y="3937735"/>
                  <a:pt x="3171677" y="3928184"/>
                </a:cubicBezTo>
                <a:close/>
                <a:moveTo>
                  <a:pt x="3480488" y="3921817"/>
                </a:moveTo>
                <a:cubicBezTo>
                  <a:pt x="3468151" y="3932561"/>
                  <a:pt x="3457407" y="3941714"/>
                  <a:pt x="3445468" y="3952061"/>
                </a:cubicBezTo>
                <a:cubicBezTo>
                  <a:pt x="3453427" y="3961612"/>
                  <a:pt x="3460590" y="3969969"/>
                  <a:pt x="3468151" y="3979520"/>
                </a:cubicBezTo>
                <a:cubicBezTo>
                  <a:pt x="3480488" y="3969173"/>
                  <a:pt x="3491630" y="3959622"/>
                  <a:pt x="3504365" y="3948877"/>
                </a:cubicBezTo>
                <a:cubicBezTo>
                  <a:pt x="3495610" y="3938929"/>
                  <a:pt x="3488447" y="3930970"/>
                  <a:pt x="3480488" y="3921817"/>
                </a:cubicBezTo>
                <a:close/>
                <a:moveTo>
                  <a:pt x="3055873" y="3919827"/>
                </a:moveTo>
                <a:cubicBezTo>
                  <a:pt x="3046720" y="3925000"/>
                  <a:pt x="3038761" y="3929378"/>
                  <a:pt x="3029210" y="3934551"/>
                </a:cubicBezTo>
                <a:cubicBezTo>
                  <a:pt x="3035975" y="3946490"/>
                  <a:pt x="3041547" y="3956040"/>
                  <a:pt x="3047516" y="3966387"/>
                </a:cubicBezTo>
                <a:cubicBezTo>
                  <a:pt x="3057465" y="3960816"/>
                  <a:pt x="3065424" y="3956040"/>
                  <a:pt x="3074179" y="3950469"/>
                </a:cubicBezTo>
                <a:cubicBezTo>
                  <a:pt x="3067414" y="3939326"/>
                  <a:pt x="3061842" y="3930174"/>
                  <a:pt x="3055873" y="3919827"/>
                </a:cubicBezTo>
                <a:close/>
                <a:moveTo>
                  <a:pt x="2753032" y="3919031"/>
                </a:moveTo>
                <a:cubicBezTo>
                  <a:pt x="2740695" y="3923408"/>
                  <a:pt x="2729950" y="3927388"/>
                  <a:pt x="2718808" y="3931367"/>
                </a:cubicBezTo>
                <a:cubicBezTo>
                  <a:pt x="2722787" y="3943704"/>
                  <a:pt x="2725971" y="3953653"/>
                  <a:pt x="2729950" y="3966785"/>
                </a:cubicBezTo>
                <a:cubicBezTo>
                  <a:pt x="2743083" y="3962010"/>
                  <a:pt x="2753430" y="3958030"/>
                  <a:pt x="2765368" y="3953653"/>
                </a:cubicBezTo>
                <a:cubicBezTo>
                  <a:pt x="2760991" y="3940918"/>
                  <a:pt x="2757011" y="3930572"/>
                  <a:pt x="2753032" y="3919031"/>
                </a:cubicBezTo>
                <a:close/>
                <a:moveTo>
                  <a:pt x="2032341" y="3917439"/>
                </a:moveTo>
                <a:cubicBezTo>
                  <a:pt x="2022392" y="3974744"/>
                  <a:pt x="2012841" y="4030458"/>
                  <a:pt x="2002892" y="4087763"/>
                </a:cubicBezTo>
                <a:cubicBezTo>
                  <a:pt x="2023984" y="4090946"/>
                  <a:pt x="2042687" y="4093732"/>
                  <a:pt x="2063779" y="4096517"/>
                </a:cubicBezTo>
                <a:cubicBezTo>
                  <a:pt x="2071340" y="4038814"/>
                  <a:pt x="2078901" y="3982703"/>
                  <a:pt x="2086462" y="3925000"/>
                </a:cubicBezTo>
                <a:cubicBezTo>
                  <a:pt x="2067360" y="3922613"/>
                  <a:pt x="2050646" y="3920225"/>
                  <a:pt x="2032341" y="3917439"/>
                </a:cubicBezTo>
                <a:close/>
                <a:moveTo>
                  <a:pt x="2891917" y="3911868"/>
                </a:moveTo>
                <a:cubicBezTo>
                  <a:pt x="2879580" y="3917041"/>
                  <a:pt x="2869632" y="3921419"/>
                  <a:pt x="2856897" y="3926990"/>
                </a:cubicBezTo>
                <a:cubicBezTo>
                  <a:pt x="2870029" y="3957632"/>
                  <a:pt x="2881968" y="3985489"/>
                  <a:pt x="2894305" y="4014142"/>
                </a:cubicBezTo>
                <a:cubicBezTo>
                  <a:pt x="2907835" y="4007774"/>
                  <a:pt x="2918977" y="4002601"/>
                  <a:pt x="2930916" y="3996632"/>
                </a:cubicBezTo>
                <a:cubicBezTo>
                  <a:pt x="2917386" y="3967183"/>
                  <a:pt x="2905049" y="3940122"/>
                  <a:pt x="2891917" y="3911868"/>
                </a:cubicBezTo>
                <a:close/>
                <a:moveTo>
                  <a:pt x="1838538" y="3909082"/>
                </a:moveTo>
                <a:cubicBezTo>
                  <a:pt x="1833763" y="3924602"/>
                  <a:pt x="1829385" y="3937735"/>
                  <a:pt x="1825008" y="3952061"/>
                </a:cubicBezTo>
                <a:cubicBezTo>
                  <a:pt x="1847691" y="3958826"/>
                  <a:pt x="1868384" y="3964795"/>
                  <a:pt x="1889874" y="3970765"/>
                </a:cubicBezTo>
                <a:cubicBezTo>
                  <a:pt x="1893853" y="3954847"/>
                  <a:pt x="1897435" y="3941714"/>
                  <a:pt x="1901016" y="3926990"/>
                </a:cubicBezTo>
                <a:cubicBezTo>
                  <a:pt x="1879925" y="3921021"/>
                  <a:pt x="1860425" y="3915449"/>
                  <a:pt x="1838538" y="3909082"/>
                </a:cubicBezTo>
                <a:close/>
                <a:moveTo>
                  <a:pt x="2793225" y="3904307"/>
                </a:moveTo>
                <a:cubicBezTo>
                  <a:pt x="2780888" y="3909082"/>
                  <a:pt x="2770541" y="3912664"/>
                  <a:pt x="2759001" y="3917041"/>
                </a:cubicBezTo>
                <a:cubicBezTo>
                  <a:pt x="2763378" y="3928980"/>
                  <a:pt x="2766960" y="3939326"/>
                  <a:pt x="2771735" y="3952061"/>
                </a:cubicBezTo>
                <a:cubicBezTo>
                  <a:pt x="2784470" y="3947285"/>
                  <a:pt x="2794817" y="3943306"/>
                  <a:pt x="2806755" y="3938929"/>
                </a:cubicBezTo>
                <a:cubicBezTo>
                  <a:pt x="2801980" y="3926592"/>
                  <a:pt x="2798000" y="3915847"/>
                  <a:pt x="2793225" y="3904307"/>
                </a:cubicBezTo>
                <a:close/>
                <a:moveTo>
                  <a:pt x="949115" y="3904307"/>
                </a:moveTo>
                <a:cubicBezTo>
                  <a:pt x="935585" y="3915847"/>
                  <a:pt x="924044" y="3925398"/>
                  <a:pt x="911708" y="3936143"/>
                </a:cubicBezTo>
                <a:cubicBezTo>
                  <a:pt x="924044" y="3948081"/>
                  <a:pt x="935983" y="3959224"/>
                  <a:pt x="948717" y="3971561"/>
                </a:cubicBezTo>
                <a:cubicBezTo>
                  <a:pt x="960258" y="3959224"/>
                  <a:pt x="971003" y="3948081"/>
                  <a:pt x="982145" y="3935745"/>
                </a:cubicBezTo>
                <a:cubicBezTo>
                  <a:pt x="969411" y="3923408"/>
                  <a:pt x="958268" y="3912664"/>
                  <a:pt x="949115" y="3904307"/>
                </a:cubicBezTo>
                <a:close/>
                <a:moveTo>
                  <a:pt x="2983844" y="3899531"/>
                </a:moveTo>
                <a:cubicBezTo>
                  <a:pt x="2965936" y="3908684"/>
                  <a:pt x="2949222" y="3917439"/>
                  <a:pt x="2930916" y="3926592"/>
                </a:cubicBezTo>
                <a:cubicBezTo>
                  <a:pt x="2946834" y="3959622"/>
                  <a:pt x="2961956" y="3991458"/>
                  <a:pt x="2977874" y="4024090"/>
                </a:cubicBezTo>
                <a:cubicBezTo>
                  <a:pt x="2998170" y="4013743"/>
                  <a:pt x="3016078" y="4004591"/>
                  <a:pt x="3034782" y="3995040"/>
                </a:cubicBezTo>
                <a:cubicBezTo>
                  <a:pt x="3017272" y="3962408"/>
                  <a:pt x="3000956" y="3931367"/>
                  <a:pt x="2983844" y="3899531"/>
                </a:cubicBezTo>
                <a:close/>
                <a:moveTo>
                  <a:pt x="1046216" y="3898337"/>
                </a:moveTo>
                <a:cubicBezTo>
                  <a:pt x="1035073" y="3911072"/>
                  <a:pt x="1025124" y="3922613"/>
                  <a:pt x="1013982" y="3934949"/>
                </a:cubicBezTo>
                <a:cubicBezTo>
                  <a:pt x="1026716" y="3946490"/>
                  <a:pt x="1038257" y="3956439"/>
                  <a:pt x="1051389" y="3967979"/>
                </a:cubicBezTo>
                <a:cubicBezTo>
                  <a:pt x="1062532" y="3954449"/>
                  <a:pt x="1072481" y="3942510"/>
                  <a:pt x="1082827" y="3930174"/>
                </a:cubicBezTo>
                <a:cubicBezTo>
                  <a:pt x="1069695" y="3918633"/>
                  <a:pt x="1058552" y="3909082"/>
                  <a:pt x="1046216" y="3898337"/>
                </a:cubicBezTo>
                <a:close/>
                <a:moveTo>
                  <a:pt x="1145306" y="3890378"/>
                </a:moveTo>
                <a:cubicBezTo>
                  <a:pt x="1134163" y="3903511"/>
                  <a:pt x="1124612" y="3915449"/>
                  <a:pt x="1113868" y="3928184"/>
                </a:cubicBezTo>
                <a:cubicBezTo>
                  <a:pt x="1127398" y="3938929"/>
                  <a:pt x="1138938" y="3948081"/>
                  <a:pt x="1151673" y="3958428"/>
                </a:cubicBezTo>
                <a:cubicBezTo>
                  <a:pt x="1162020" y="3944898"/>
                  <a:pt x="1171173" y="3933357"/>
                  <a:pt x="1181519" y="3920225"/>
                </a:cubicBezTo>
                <a:cubicBezTo>
                  <a:pt x="1169183" y="3909878"/>
                  <a:pt x="1157642" y="3900725"/>
                  <a:pt x="1145306" y="3890378"/>
                </a:cubicBezTo>
                <a:close/>
                <a:moveTo>
                  <a:pt x="3438902" y="3889384"/>
                </a:moveTo>
                <a:cubicBezTo>
                  <a:pt x="3429948" y="3889881"/>
                  <a:pt x="3420198" y="3896348"/>
                  <a:pt x="3408856" y="3908684"/>
                </a:cubicBezTo>
                <a:cubicBezTo>
                  <a:pt x="3415622" y="3916643"/>
                  <a:pt x="3422785" y="3925000"/>
                  <a:pt x="3429948" y="3934153"/>
                </a:cubicBezTo>
                <a:cubicBezTo>
                  <a:pt x="3438305" y="3926990"/>
                  <a:pt x="3445070" y="3921419"/>
                  <a:pt x="3452233" y="3915449"/>
                </a:cubicBezTo>
                <a:cubicBezTo>
                  <a:pt x="3456213" y="3912266"/>
                  <a:pt x="3460590" y="3909082"/>
                  <a:pt x="3464172" y="3905899"/>
                </a:cubicBezTo>
                <a:cubicBezTo>
                  <a:pt x="3456014" y="3894358"/>
                  <a:pt x="3447856" y="3888886"/>
                  <a:pt x="3438902" y="3889384"/>
                </a:cubicBezTo>
                <a:close/>
                <a:moveTo>
                  <a:pt x="2833418" y="3888389"/>
                </a:moveTo>
                <a:cubicBezTo>
                  <a:pt x="2821479" y="3893164"/>
                  <a:pt x="2811133" y="3897541"/>
                  <a:pt x="2799592" y="3902317"/>
                </a:cubicBezTo>
                <a:cubicBezTo>
                  <a:pt x="2804367" y="3914654"/>
                  <a:pt x="2808347" y="3925000"/>
                  <a:pt x="2813520" y="3936541"/>
                </a:cubicBezTo>
                <a:cubicBezTo>
                  <a:pt x="2825061" y="3931765"/>
                  <a:pt x="2835408" y="3927388"/>
                  <a:pt x="2848142" y="3922215"/>
                </a:cubicBezTo>
                <a:cubicBezTo>
                  <a:pt x="2842969" y="3910276"/>
                  <a:pt x="2838591" y="3899929"/>
                  <a:pt x="2833418" y="3888389"/>
                </a:cubicBezTo>
                <a:close/>
                <a:moveTo>
                  <a:pt x="2694135" y="3878440"/>
                </a:moveTo>
                <a:cubicBezTo>
                  <a:pt x="2682196" y="3882419"/>
                  <a:pt x="2672645" y="3885603"/>
                  <a:pt x="2661503" y="3889185"/>
                </a:cubicBezTo>
                <a:cubicBezTo>
                  <a:pt x="2665482" y="3902317"/>
                  <a:pt x="2669064" y="3913460"/>
                  <a:pt x="2672645" y="3925398"/>
                </a:cubicBezTo>
                <a:cubicBezTo>
                  <a:pt x="2684186" y="3922215"/>
                  <a:pt x="2694135" y="3919031"/>
                  <a:pt x="2707267" y="3915449"/>
                </a:cubicBezTo>
                <a:cubicBezTo>
                  <a:pt x="2702492" y="3901521"/>
                  <a:pt x="2698512" y="3890378"/>
                  <a:pt x="2694135" y="3878440"/>
                </a:cubicBezTo>
                <a:close/>
                <a:moveTo>
                  <a:pt x="1749397" y="3877644"/>
                </a:moveTo>
                <a:cubicBezTo>
                  <a:pt x="1743428" y="3892766"/>
                  <a:pt x="1738652" y="3905500"/>
                  <a:pt x="1733081" y="3919827"/>
                </a:cubicBezTo>
                <a:cubicBezTo>
                  <a:pt x="1754172" y="3927388"/>
                  <a:pt x="1774468" y="3934949"/>
                  <a:pt x="1796355" y="3942908"/>
                </a:cubicBezTo>
                <a:cubicBezTo>
                  <a:pt x="1801528" y="3927786"/>
                  <a:pt x="1805906" y="3914654"/>
                  <a:pt x="1810681" y="3900327"/>
                </a:cubicBezTo>
                <a:cubicBezTo>
                  <a:pt x="1789590" y="3892368"/>
                  <a:pt x="1770488" y="3885603"/>
                  <a:pt x="1749397" y="3877644"/>
                </a:cubicBezTo>
                <a:close/>
                <a:moveTo>
                  <a:pt x="1241610" y="3876848"/>
                </a:moveTo>
                <a:cubicBezTo>
                  <a:pt x="1231263" y="3889981"/>
                  <a:pt x="1222110" y="3901521"/>
                  <a:pt x="1211366" y="3915449"/>
                </a:cubicBezTo>
                <a:cubicBezTo>
                  <a:pt x="1224896" y="3925398"/>
                  <a:pt x="1236437" y="3934153"/>
                  <a:pt x="1248773" y="3943306"/>
                </a:cubicBezTo>
                <a:cubicBezTo>
                  <a:pt x="1258722" y="3929378"/>
                  <a:pt x="1267477" y="3916643"/>
                  <a:pt x="1277028" y="3903511"/>
                </a:cubicBezTo>
                <a:cubicBezTo>
                  <a:pt x="1264293" y="3893960"/>
                  <a:pt x="1253549" y="3885603"/>
                  <a:pt x="1241610" y="3876848"/>
                </a:cubicBezTo>
                <a:close/>
                <a:moveTo>
                  <a:pt x="2872815" y="3870879"/>
                </a:moveTo>
                <a:cubicBezTo>
                  <a:pt x="2860877" y="3876052"/>
                  <a:pt x="2850530" y="3880828"/>
                  <a:pt x="2839387" y="3885603"/>
                </a:cubicBezTo>
                <a:cubicBezTo>
                  <a:pt x="2844561" y="3897940"/>
                  <a:pt x="2848938" y="3907888"/>
                  <a:pt x="2854111" y="3920225"/>
                </a:cubicBezTo>
                <a:cubicBezTo>
                  <a:pt x="2866846" y="3914255"/>
                  <a:pt x="2877192" y="3909480"/>
                  <a:pt x="2888335" y="3904307"/>
                </a:cubicBezTo>
                <a:cubicBezTo>
                  <a:pt x="2882764" y="3891970"/>
                  <a:pt x="2877988" y="3882021"/>
                  <a:pt x="2872815" y="3870879"/>
                </a:cubicBezTo>
                <a:close/>
                <a:moveTo>
                  <a:pt x="3182024" y="3868093"/>
                </a:moveTo>
                <a:cubicBezTo>
                  <a:pt x="3172871" y="3874460"/>
                  <a:pt x="3165310" y="3879634"/>
                  <a:pt x="3156953" y="3885603"/>
                </a:cubicBezTo>
                <a:cubicBezTo>
                  <a:pt x="3164116" y="3896348"/>
                  <a:pt x="3170483" y="3905899"/>
                  <a:pt x="3177248" y="3915847"/>
                </a:cubicBezTo>
                <a:cubicBezTo>
                  <a:pt x="3186799" y="3909082"/>
                  <a:pt x="3193962" y="3903909"/>
                  <a:pt x="3203115" y="3897541"/>
                </a:cubicBezTo>
                <a:cubicBezTo>
                  <a:pt x="3195156" y="3886399"/>
                  <a:pt x="3188789" y="3877644"/>
                  <a:pt x="3182024" y="3868093"/>
                </a:cubicBezTo>
                <a:close/>
                <a:moveTo>
                  <a:pt x="2734328" y="3865307"/>
                </a:moveTo>
                <a:cubicBezTo>
                  <a:pt x="2722389" y="3869685"/>
                  <a:pt x="2712838" y="3872869"/>
                  <a:pt x="2701696" y="3876848"/>
                </a:cubicBezTo>
                <a:cubicBezTo>
                  <a:pt x="2705675" y="3889185"/>
                  <a:pt x="2709257" y="3900327"/>
                  <a:pt x="2713236" y="3913062"/>
                </a:cubicBezTo>
                <a:cubicBezTo>
                  <a:pt x="2724777" y="3909082"/>
                  <a:pt x="2735124" y="3905500"/>
                  <a:pt x="2747460" y="3901521"/>
                </a:cubicBezTo>
                <a:cubicBezTo>
                  <a:pt x="2742287" y="3887991"/>
                  <a:pt x="2738307" y="3876848"/>
                  <a:pt x="2734328" y="3865307"/>
                </a:cubicBezTo>
                <a:close/>
                <a:moveTo>
                  <a:pt x="997268" y="3852573"/>
                </a:moveTo>
                <a:cubicBezTo>
                  <a:pt x="984533" y="3863716"/>
                  <a:pt x="972993" y="3873664"/>
                  <a:pt x="960258" y="3884807"/>
                </a:cubicBezTo>
                <a:cubicBezTo>
                  <a:pt x="973390" y="3897144"/>
                  <a:pt x="984533" y="3907888"/>
                  <a:pt x="996870" y="3919429"/>
                </a:cubicBezTo>
                <a:cubicBezTo>
                  <a:pt x="1008410" y="3907092"/>
                  <a:pt x="1018757" y="3896348"/>
                  <a:pt x="1030298" y="3883613"/>
                </a:cubicBezTo>
                <a:cubicBezTo>
                  <a:pt x="1017563" y="3871675"/>
                  <a:pt x="1006818" y="3861328"/>
                  <a:pt x="997268" y="3852573"/>
                </a:cubicBezTo>
                <a:close/>
                <a:moveTo>
                  <a:pt x="3121933" y="3850981"/>
                </a:moveTo>
                <a:cubicBezTo>
                  <a:pt x="3112382" y="3857348"/>
                  <a:pt x="3104821" y="3862124"/>
                  <a:pt x="3096862" y="3867695"/>
                </a:cubicBezTo>
                <a:cubicBezTo>
                  <a:pt x="3103627" y="3878440"/>
                  <a:pt x="3109199" y="3887593"/>
                  <a:pt x="3115964" y="3897940"/>
                </a:cubicBezTo>
                <a:cubicBezTo>
                  <a:pt x="3125117" y="3891970"/>
                  <a:pt x="3132678" y="3887195"/>
                  <a:pt x="3141433" y="3881623"/>
                </a:cubicBezTo>
                <a:cubicBezTo>
                  <a:pt x="3134667" y="3871675"/>
                  <a:pt x="3128698" y="3862124"/>
                  <a:pt x="3121933" y="3850981"/>
                </a:cubicBezTo>
                <a:close/>
                <a:moveTo>
                  <a:pt x="2772531" y="3850583"/>
                </a:moveTo>
                <a:cubicBezTo>
                  <a:pt x="2760593" y="3855359"/>
                  <a:pt x="2751042" y="3858940"/>
                  <a:pt x="2739899" y="3863318"/>
                </a:cubicBezTo>
                <a:cubicBezTo>
                  <a:pt x="2744675" y="3876052"/>
                  <a:pt x="2748654" y="3887195"/>
                  <a:pt x="2753032" y="3899531"/>
                </a:cubicBezTo>
                <a:cubicBezTo>
                  <a:pt x="2765368" y="3894756"/>
                  <a:pt x="2775317" y="3890776"/>
                  <a:pt x="2786459" y="3886399"/>
                </a:cubicBezTo>
                <a:cubicBezTo>
                  <a:pt x="2782082" y="3874062"/>
                  <a:pt x="2777704" y="3863318"/>
                  <a:pt x="2772531" y="3850583"/>
                </a:cubicBezTo>
                <a:close/>
                <a:moveTo>
                  <a:pt x="3039159" y="3848593"/>
                </a:moveTo>
                <a:cubicBezTo>
                  <a:pt x="3029608" y="3854563"/>
                  <a:pt x="3022047" y="3858940"/>
                  <a:pt x="3014088" y="3863318"/>
                </a:cubicBezTo>
                <a:cubicBezTo>
                  <a:pt x="3020853" y="3874858"/>
                  <a:pt x="3026027" y="3884409"/>
                  <a:pt x="3031996" y="3894358"/>
                </a:cubicBezTo>
                <a:cubicBezTo>
                  <a:pt x="3041149" y="3889185"/>
                  <a:pt x="3048312" y="3885205"/>
                  <a:pt x="3057863" y="3879634"/>
                </a:cubicBezTo>
                <a:cubicBezTo>
                  <a:pt x="3051097" y="3868491"/>
                  <a:pt x="3045526" y="3858940"/>
                  <a:pt x="3039159" y="3848593"/>
                </a:cubicBezTo>
                <a:close/>
                <a:moveTo>
                  <a:pt x="1093970" y="3846206"/>
                </a:moveTo>
                <a:cubicBezTo>
                  <a:pt x="1082827" y="3858542"/>
                  <a:pt x="1072481" y="3869685"/>
                  <a:pt x="1061338" y="3882419"/>
                </a:cubicBezTo>
                <a:cubicBezTo>
                  <a:pt x="1074072" y="3893164"/>
                  <a:pt x="1085215" y="3903113"/>
                  <a:pt x="1097551" y="3913858"/>
                </a:cubicBezTo>
                <a:cubicBezTo>
                  <a:pt x="1108694" y="3901123"/>
                  <a:pt x="1118643" y="3889185"/>
                  <a:pt x="1129388" y="3876848"/>
                </a:cubicBezTo>
                <a:cubicBezTo>
                  <a:pt x="1117051" y="3866103"/>
                  <a:pt x="1106306" y="3856552"/>
                  <a:pt x="1093970" y="3846206"/>
                </a:cubicBezTo>
                <a:close/>
                <a:moveTo>
                  <a:pt x="1662245" y="3840237"/>
                </a:moveTo>
                <a:cubicBezTo>
                  <a:pt x="1655480" y="3854165"/>
                  <a:pt x="1649511" y="3866899"/>
                  <a:pt x="1643144" y="3880828"/>
                </a:cubicBezTo>
                <a:cubicBezTo>
                  <a:pt x="1665429" y="3890776"/>
                  <a:pt x="1684929" y="3899133"/>
                  <a:pt x="1705224" y="3908286"/>
                </a:cubicBezTo>
                <a:cubicBezTo>
                  <a:pt x="1711193" y="3893562"/>
                  <a:pt x="1716367" y="3881623"/>
                  <a:pt x="1722336" y="3866899"/>
                </a:cubicBezTo>
                <a:cubicBezTo>
                  <a:pt x="1701643" y="3857746"/>
                  <a:pt x="1682541" y="3849389"/>
                  <a:pt x="1662245" y="3840237"/>
                </a:cubicBezTo>
                <a:close/>
                <a:moveTo>
                  <a:pt x="1190274" y="3836257"/>
                </a:moveTo>
                <a:cubicBezTo>
                  <a:pt x="1179530" y="3849389"/>
                  <a:pt x="1169581" y="3860930"/>
                  <a:pt x="1159234" y="3873664"/>
                </a:cubicBezTo>
                <a:cubicBezTo>
                  <a:pt x="1171969" y="3883613"/>
                  <a:pt x="1183509" y="3892766"/>
                  <a:pt x="1195448" y="3902317"/>
                </a:cubicBezTo>
                <a:cubicBezTo>
                  <a:pt x="1206192" y="3888787"/>
                  <a:pt x="1215345" y="3876848"/>
                  <a:pt x="1225692" y="3864114"/>
                </a:cubicBezTo>
                <a:cubicBezTo>
                  <a:pt x="1212958" y="3854165"/>
                  <a:pt x="1201815" y="3845410"/>
                  <a:pt x="1190274" y="3836257"/>
                </a:cubicBezTo>
                <a:close/>
                <a:moveTo>
                  <a:pt x="2810337" y="3835859"/>
                </a:moveTo>
                <a:cubicBezTo>
                  <a:pt x="2799194" y="3840237"/>
                  <a:pt x="2790041" y="3844216"/>
                  <a:pt x="2778500" y="3848992"/>
                </a:cubicBezTo>
                <a:cubicBezTo>
                  <a:pt x="2783674" y="3861726"/>
                  <a:pt x="2788051" y="3872471"/>
                  <a:pt x="2792827" y="3884807"/>
                </a:cubicBezTo>
                <a:cubicBezTo>
                  <a:pt x="2804367" y="3879634"/>
                  <a:pt x="2814714" y="3875256"/>
                  <a:pt x="2826255" y="3870481"/>
                </a:cubicBezTo>
                <a:cubicBezTo>
                  <a:pt x="2820683" y="3858144"/>
                  <a:pt x="2815908" y="3847002"/>
                  <a:pt x="2810337" y="3835859"/>
                </a:cubicBezTo>
                <a:close/>
                <a:moveTo>
                  <a:pt x="3191574" y="3828298"/>
                </a:moveTo>
                <a:cubicBezTo>
                  <a:pt x="3190779" y="3829492"/>
                  <a:pt x="3189585" y="3830686"/>
                  <a:pt x="3188789" y="3831879"/>
                </a:cubicBezTo>
                <a:cubicBezTo>
                  <a:pt x="3221421" y="3877246"/>
                  <a:pt x="3253655" y="3922613"/>
                  <a:pt x="3287481" y="3969571"/>
                </a:cubicBezTo>
                <a:cubicBezTo>
                  <a:pt x="3306185" y="3955643"/>
                  <a:pt x="3323297" y="3942908"/>
                  <a:pt x="3340806" y="3929378"/>
                </a:cubicBezTo>
                <a:cubicBezTo>
                  <a:pt x="3318521" y="3895154"/>
                  <a:pt x="3297032" y="3863716"/>
                  <a:pt x="3254053" y="3854961"/>
                </a:cubicBezTo>
                <a:cubicBezTo>
                  <a:pt x="3236941" y="3851777"/>
                  <a:pt x="3221421" y="3841032"/>
                  <a:pt x="3205105" y="3833471"/>
                </a:cubicBezTo>
                <a:cubicBezTo>
                  <a:pt x="3200728" y="3831482"/>
                  <a:pt x="3195952" y="3829890"/>
                  <a:pt x="3191574" y="3828298"/>
                </a:cubicBezTo>
                <a:close/>
                <a:moveTo>
                  <a:pt x="1284987" y="3820737"/>
                </a:moveTo>
                <a:cubicBezTo>
                  <a:pt x="1274242" y="3834665"/>
                  <a:pt x="1265089" y="3846206"/>
                  <a:pt x="1255140" y="3859338"/>
                </a:cubicBezTo>
                <a:cubicBezTo>
                  <a:pt x="1267875" y="3868491"/>
                  <a:pt x="1279018" y="3876848"/>
                  <a:pt x="1290956" y="3885603"/>
                </a:cubicBezTo>
                <a:cubicBezTo>
                  <a:pt x="1300905" y="3872073"/>
                  <a:pt x="1309660" y="3860134"/>
                  <a:pt x="1319609" y="3846604"/>
                </a:cubicBezTo>
                <a:cubicBezTo>
                  <a:pt x="1307272" y="3837451"/>
                  <a:pt x="1296527" y="3829492"/>
                  <a:pt x="1284987" y="3820737"/>
                </a:cubicBezTo>
                <a:close/>
                <a:moveTo>
                  <a:pt x="2848938" y="3818747"/>
                </a:moveTo>
                <a:cubicBezTo>
                  <a:pt x="2837795" y="3823522"/>
                  <a:pt x="2827847" y="3827900"/>
                  <a:pt x="2816704" y="3833073"/>
                </a:cubicBezTo>
                <a:cubicBezTo>
                  <a:pt x="2822275" y="3845410"/>
                  <a:pt x="2827051" y="3856155"/>
                  <a:pt x="2832224" y="3868491"/>
                </a:cubicBezTo>
                <a:cubicBezTo>
                  <a:pt x="2843367" y="3863716"/>
                  <a:pt x="2853315" y="3858940"/>
                  <a:pt x="2864856" y="3853369"/>
                </a:cubicBezTo>
                <a:cubicBezTo>
                  <a:pt x="2859285" y="3841430"/>
                  <a:pt x="2854509" y="3831084"/>
                  <a:pt x="2848938" y="3818747"/>
                </a:cubicBezTo>
                <a:close/>
                <a:moveTo>
                  <a:pt x="1048205" y="3802829"/>
                </a:moveTo>
                <a:cubicBezTo>
                  <a:pt x="1034675" y="3813972"/>
                  <a:pt x="1023134" y="3823522"/>
                  <a:pt x="1010400" y="3834665"/>
                </a:cubicBezTo>
                <a:cubicBezTo>
                  <a:pt x="1022737" y="3845808"/>
                  <a:pt x="1033481" y="3856155"/>
                  <a:pt x="1045420" y="3867695"/>
                </a:cubicBezTo>
                <a:cubicBezTo>
                  <a:pt x="1056960" y="3854961"/>
                  <a:pt x="1067307" y="3843818"/>
                  <a:pt x="1078450" y="3831482"/>
                </a:cubicBezTo>
                <a:cubicBezTo>
                  <a:pt x="1066113" y="3819941"/>
                  <a:pt x="1055766" y="3809992"/>
                  <a:pt x="1048205" y="3802829"/>
                </a:cubicBezTo>
                <a:close/>
                <a:moveTo>
                  <a:pt x="3237339" y="3794870"/>
                </a:moveTo>
                <a:cubicBezTo>
                  <a:pt x="3227390" y="3802431"/>
                  <a:pt x="3219033" y="3808798"/>
                  <a:pt x="3208289" y="3817553"/>
                </a:cubicBezTo>
                <a:cubicBezTo>
                  <a:pt x="3230972" y="3827502"/>
                  <a:pt x="3250472" y="3835859"/>
                  <a:pt x="3269573" y="3844216"/>
                </a:cubicBezTo>
                <a:cubicBezTo>
                  <a:pt x="3270767" y="3843420"/>
                  <a:pt x="3271961" y="3842226"/>
                  <a:pt x="3273155" y="3841032"/>
                </a:cubicBezTo>
                <a:cubicBezTo>
                  <a:pt x="3261614" y="3825910"/>
                  <a:pt x="3250073" y="3811186"/>
                  <a:pt x="3237339" y="3794870"/>
                </a:cubicBezTo>
                <a:close/>
                <a:moveTo>
                  <a:pt x="1141326" y="3792880"/>
                </a:moveTo>
                <a:cubicBezTo>
                  <a:pt x="1129786" y="3805615"/>
                  <a:pt x="1119837" y="3816757"/>
                  <a:pt x="1108694" y="3829492"/>
                </a:cubicBezTo>
                <a:cubicBezTo>
                  <a:pt x="1121031" y="3839838"/>
                  <a:pt x="1132173" y="3849389"/>
                  <a:pt x="1143714" y="3859736"/>
                </a:cubicBezTo>
                <a:cubicBezTo>
                  <a:pt x="1154857" y="3846604"/>
                  <a:pt x="1164805" y="3835461"/>
                  <a:pt x="1175550" y="3822727"/>
                </a:cubicBezTo>
                <a:cubicBezTo>
                  <a:pt x="1164009" y="3812778"/>
                  <a:pt x="1154061" y="3804023"/>
                  <a:pt x="1141326" y="3792880"/>
                </a:cubicBezTo>
                <a:close/>
                <a:moveTo>
                  <a:pt x="3128698" y="3790890"/>
                </a:moveTo>
                <a:cubicBezTo>
                  <a:pt x="3119943" y="3797258"/>
                  <a:pt x="3112780" y="3802431"/>
                  <a:pt x="3105219" y="3808002"/>
                </a:cubicBezTo>
                <a:cubicBezTo>
                  <a:pt x="3112780" y="3819145"/>
                  <a:pt x="3119147" y="3827900"/>
                  <a:pt x="3125515" y="3837451"/>
                </a:cubicBezTo>
                <a:cubicBezTo>
                  <a:pt x="3134667" y="3831084"/>
                  <a:pt x="3141830" y="3826308"/>
                  <a:pt x="3150188" y="3820737"/>
                </a:cubicBezTo>
                <a:cubicBezTo>
                  <a:pt x="3142626" y="3810390"/>
                  <a:pt x="3135861" y="3800839"/>
                  <a:pt x="3128698" y="3790890"/>
                </a:cubicBezTo>
                <a:close/>
                <a:moveTo>
                  <a:pt x="1236437" y="3781340"/>
                </a:moveTo>
                <a:cubicBezTo>
                  <a:pt x="1225692" y="3794472"/>
                  <a:pt x="1216141" y="3806411"/>
                  <a:pt x="1205396" y="3819145"/>
                </a:cubicBezTo>
                <a:cubicBezTo>
                  <a:pt x="1216937" y="3829094"/>
                  <a:pt x="1227284" y="3837053"/>
                  <a:pt x="1239620" y="3847002"/>
                </a:cubicBezTo>
                <a:cubicBezTo>
                  <a:pt x="1250365" y="3833471"/>
                  <a:pt x="1259518" y="3821931"/>
                  <a:pt x="1269865" y="3808798"/>
                </a:cubicBezTo>
                <a:cubicBezTo>
                  <a:pt x="1258722" y="3799645"/>
                  <a:pt x="1247977" y="3790890"/>
                  <a:pt x="1236437" y="3781340"/>
                </a:cubicBezTo>
                <a:close/>
                <a:moveTo>
                  <a:pt x="2919376" y="3776166"/>
                </a:moveTo>
                <a:cubicBezTo>
                  <a:pt x="2902661" y="3784921"/>
                  <a:pt x="2887937" y="3792482"/>
                  <a:pt x="2872019" y="3800839"/>
                </a:cubicBezTo>
                <a:cubicBezTo>
                  <a:pt x="2888335" y="3834665"/>
                  <a:pt x="2903855" y="3867297"/>
                  <a:pt x="2920171" y="3901123"/>
                </a:cubicBezTo>
                <a:cubicBezTo>
                  <a:pt x="2938079" y="3891970"/>
                  <a:pt x="2954395" y="3883613"/>
                  <a:pt x="2971507" y="3874858"/>
                </a:cubicBezTo>
                <a:cubicBezTo>
                  <a:pt x="2953599" y="3841032"/>
                  <a:pt x="2936885" y="3808798"/>
                  <a:pt x="2919376" y="3776166"/>
                </a:cubicBezTo>
                <a:close/>
                <a:moveTo>
                  <a:pt x="3070199" y="3772983"/>
                </a:moveTo>
                <a:cubicBezTo>
                  <a:pt x="3061444" y="3778952"/>
                  <a:pt x="3054679" y="3783329"/>
                  <a:pt x="3046720" y="3788503"/>
                </a:cubicBezTo>
                <a:cubicBezTo>
                  <a:pt x="3053485" y="3798849"/>
                  <a:pt x="3059057" y="3808400"/>
                  <a:pt x="3065822" y="3819145"/>
                </a:cubicBezTo>
                <a:cubicBezTo>
                  <a:pt x="3074577" y="3813176"/>
                  <a:pt x="3082138" y="3808400"/>
                  <a:pt x="3090097" y="3803227"/>
                </a:cubicBezTo>
                <a:cubicBezTo>
                  <a:pt x="3082934" y="3792482"/>
                  <a:pt x="3076964" y="3783329"/>
                  <a:pt x="3070199" y="3772983"/>
                </a:cubicBezTo>
                <a:close/>
                <a:moveTo>
                  <a:pt x="1328364" y="3764626"/>
                </a:moveTo>
                <a:cubicBezTo>
                  <a:pt x="1317619" y="3778554"/>
                  <a:pt x="1308466" y="3790094"/>
                  <a:pt x="1298517" y="3803227"/>
                </a:cubicBezTo>
                <a:cubicBezTo>
                  <a:pt x="1310456" y="3812380"/>
                  <a:pt x="1321200" y="3820339"/>
                  <a:pt x="1332741" y="3828696"/>
                </a:cubicBezTo>
                <a:cubicBezTo>
                  <a:pt x="1343088" y="3814767"/>
                  <a:pt x="1351843" y="3802431"/>
                  <a:pt x="1360996" y="3789697"/>
                </a:cubicBezTo>
                <a:cubicBezTo>
                  <a:pt x="1349853" y="3780942"/>
                  <a:pt x="1339904" y="3773381"/>
                  <a:pt x="1328364" y="3764626"/>
                </a:cubicBezTo>
                <a:close/>
                <a:moveTo>
                  <a:pt x="3011302" y="3758656"/>
                </a:moveTo>
                <a:cubicBezTo>
                  <a:pt x="3002945" y="3763830"/>
                  <a:pt x="2996180" y="3767809"/>
                  <a:pt x="2987823" y="3772983"/>
                </a:cubicBezTo>
                <a:cubicBezTo>
                  <a:pt x="2994986" y="3784921"/>
                  <a:pt x="3000956" y="3794074"/>
                  <a:pt x="3006925" y="3804023"/>
                </a:cubicBezTo>
                <a:cubicBezTo>
                  <a:pt x="3015680" y="3798452"/>
                  <a:pt x="3022843" y="3794074"/>
                  <a:pt x="3030404" y="3789299"/>
                </a:cubicBezTo>
                <a:cubicBezTo>
                  <a:pt x="3023241" y="3778156"/>
                  <a:pt x="3017670" y="3769003"/>
                  <a:pt x="3011302" y="3758656"/>
                </a:cubicBezTo>
                <a:close/>
                <a:moveTo>
                  <a:pt x="3476508" y="3754279"/>
                </a:moveTo>
                <a:cubicBezTo>
                  <a:pt x="3466559" y="3763830"/>
                  <a:pt x="3456611" y="3772983"/>
                  <a:pt x="3445468" y="3783727"/>
                </a:cubicBezTo>
                <a:cubicBezTo>
                  <a:pt x="3453427" y="3791686"/>
                  <a:pt x="3460590" y="3798849"/>
                  <a:pt x="3469345" y="3807604"/>
                </a:cubicBezTo>
                <a:cubicBezTo>
                  <a:pt x="3479692" y="3795666"/>
                  <a:pt x="3488845" y="3785717"/>
                  <a:pt x="3497202" y="3776166"/>
                </a:cubicBezTo>
                <a:cubicBezTo>
                  <a:pt x="3490437" y="3769003"/>
                  <a:pt x="3482875" y="3761044"/>
                  <a:pt x="3476508" y="3754279"/>
                </a:cubicBezTo>
                <a:close/>
                <a:moveTo>
                  <a:pt x="1097153" y="3751891"/>
                </a:moveTo>
                <a:cubicBezTo>
                  <a:pt x="1084419" y="3763034"/>
                  <a:pt x="1073276" y="3773381"/>
                  <a:pt x="1060542" y="3784523"/>
                </a:cubicBezTo>
                <a:cubicBezTo>
                  <a:pt x="1071685" y="3794870"/>
                  <a:pt x="1082429" y="3804819"/>
                  <a:pt x="1093572" y="3815563"/>
                </a:cubicBezTo>
                <a:cubicBezTo>
                  <a:pt x="1105113" y="3803227"/>
                  <a:pt x="1114663" y="3792482"/>
                  <a:pt x="1126602" y="3779748"/>
                </a:cubicBezTo>
                <a:cubicBezTo>
                  <a:pt x="1115061" y="3768605"/>
                  <a:pt x="1104715" y="3759054"/>
                  <a:pt x="1097153" y="3751891"/>
                </a:cubicBezTo>
                <a:close/>
                <a:moveTo>
                  <a:pt x="3299420" y="3746718"/>
                </a:moveTo>
                <a:cubicBezTo>
                  <a:pt x="3287879" y="3756269"/>
                  <a:pt x="3278328" y="3764228"/>
                  <a:pt x="3268777" y="3772585"/>
                </a:cubicBezTo>
                <a:cubicBezTo>
                  <a:pt x="3277134" y="3782931"/>
                  <a:pt x="3283899" y="3791288"/>
                  <a:pt x="3293052" y="3802033"/>
                </a:cubicBezTo>
                <a:cubicBezTo>
                  <a:pt x="3304593" y="3792084"/>
                  <a:pt x="3314144" y="3783727"/>
                  <a:pt x="3324093" y="3774972"/>
                </a:cubicBezTo>
                <a:cubicBezTo>
                  <a:pt x="3314940" y="3764228"/>
                  <a:pt x="3307379" y="3755871"/>
                  <a:pt x="3299420" y="3746718"/>
                </a:cubicBezTo>
                <a:close/>
                <a:moveTo>
                  <a:pt x="1189478" y="3740350"/>
                </a:moveTo>
                <a:cubicBezTo>
                  <a:pt x="1178336" y="3752687"/>
                  <a:pt x="1168387" y="3763830"/>
                  <a:pt x="1156448" y="3776962"/>
                </a:cubicBezTo>
                <a:cubicBezTo>
                  <a:pt x="1169183" y="3787707"/>
                  <a:pt x="1179530" y="3796462"/>
                  <a:pt x="1190672" y="3805615"/>
                </a:cubicBezTo>
                <a:cubicBezTo>
                  <a:pt x="1202213" y="3792084"/>
                  <a:pt x="1211366" y="3780942"/>
                  <a:pt x="1221713" y="3769003"/>
                </a:cubicBezTo>
                <a:cubicBezTo>
                  <a:pt x="1210570" y="3759054"/>
                  <a:pt x="1200621" y="3750299"/>
                  <a:pt x="1189478" y="3740350"/>
                </a:cubicBezTo>
                <a:close/>
                <a:moveTo>
                  <a:pt x="1281405" y="3727218"/>
                </a:moveTo>
                <a:cubicBezTo>
                  <a:pt x="1270263" y="3740749"/>
                  <a:pt x="1260712" y="3752289"/>
                  <a:pt x="1250365" y="3765024"/>
                </a:cubicBezTo>
                <a:cubicBezTo>
                  <a:pt x="1261906" y="3774176"/>
                  <a:pt x="1271854" y="3782135"/>
                  <a:pt x="1283395" y="3791686"/>
                </a:cubicBezTo>
                <a:cubicBezTo>
                  <a:pt x="1293742" y="3778554"/>
                  <a:pt x="1303293" y="3767013"/>
                  <a:pt x="1313639" y="3753085"/>
                </a:cubicBezTo>
                <a:cubicBezTo>
                  <a:pt x="1302099" y="3743932"/>
                  <a:pt x="1292150" y="3735575"/>
                  <a:pt x="1281405" y="3727218"/>
                </a:cubicBezTo>
                <a:close/>
                <a:moveTo>
                  <a:pt x="3161728" y="3709708"/>
                </a:moveTo>
                <a:cubicBezTo>
                  <a:pt x="3147800" y="3720055"/>
                  <a:pt x="3135463" y="3729606"/>
                  <a:pt x="3119147" y="3741942"/>
                </a:cubicBezTo>
                <a:cubicBezTo>
                  <a:pt x="3143025" y="3765819"/>
                  <a:pt x="3164912" y="3787707"/>
                  <a:pt x="3187197" y="3809594"/>
                </a:cubicBezTo>
                <a:cubicBezTo>
                  <a:pt x="3200728" y="3799645"/>
                  <a:pt x="3209482" y="3792880"/>
                  <a:pt x="3219829" y="3784921"/>
                </a:cubicBezTo>
                <a:cubicBezTo>
                  <a:pt x="3200329" y="3759850"/>
                  <a:pt x="3181626" y="3735177"/>
                  <a:pt x="3161728" y="3709708"/>
                </a:cubicBezTo>
                <a:close/>
                <a:moveTo>
                  <a:pt x="3433529" y="3708116"/>
                </a:moveTo>
                <a:cubicBezTo>
                  <a:pt x="3423581" y="3719657"/>
                  <a:pt x="3415224" y="3729208"/>
                  <a:pt x="3405673" y="3739953"/>
                </a:cubicBezTo>
                <a:cubicBezTo>
                  <a:pt x="3413234" y="3747912"/>
                  <a:pt x="3421193" y="3756269"/>
                  <a:pt x="3428356" y="3763830"/>
                </a:cubicBezTo>
                <a:cubicBezTo>
                  <a:pt x="3439897" y="3753483"/>
                  <a:pt x="3449845" y="3744330"/>
                  <a:pt x="3460192" y="3734779"/>
                </a:cubicBezTo>
                <a:cubicBezTo>
                  <a:pt x="3451437" y="3726024"/>
                  <a:pt x="3443876" y="3718463"/>
                  <a:pt x="3433529" y="3708116"/>
                </a:cubicBezTo>
                <a:close/>
                <a:moveTo>
                  <a:pt x="3263206" y="3704535"/>
                </a:moveTo>
                <a:cubicBezTo>
                  <a:pt x="3252859" y="3712892"/>
                  <a:pt x="3243706" y="3720851"/>
                  <a:pt x="3233359" y="3729208"/>
                </a:cubicBezTo>
                <a:cubicBezTo>
                  <a:pt x="3240523" y="3738361"/>
                  <a:pt x="3247288" y="3745922"/>
                  <a:pt x="3254849" y="3754677"/>
                </a:cubicBezTo>
                <a:cubicBezTo>
                  <a:pt x="3265594" y="3745524"/>
                  <a:pt x="3274747" y="3737565"/>
                  <a:pt x="3284695" y="3729208"/>
                </a:cubicBezTo>
                <a:cubicBezTo>
                  <a:pt x="3276736" y="3720453"/>
                  <a:pt x="3270369" y="3712892"/>
                  <a:pt x="3263206" y="3704535"/>
                </a:cubicBezTo>
                <a:close/>
                <a:moveTo>
                  <a:pt x="1146500" y="3700555"/>
                </a:moveTo>
                <a:cubicBezTo>
                  <a:pt x="1133765" y="3711698"/>
                  <a:pt x="1122225" y="3721647"/>
                  <a:pt x="1109888" y="3732789"/>
                </a:cubicBezTo>
                <a:cubicBezTo>
                  <a:pt x="1121429" y="3743534"/>
                  <a:pt x="1131377" y="3753085"/>
                  <a:pt x="1142520" y="3763432"/>
                </a:cubicBezTo>
                <a:cubicBezTo>
                  <a:pt x="1153663" y="3750697"/>
                  <a:pt x="1164009" y="3739157"/>
                  <a:pt x="1171571" y="3731198"/>
                </a:cubicBezTo>
                <a:cubicBezTo>
                  <a:pt x="1161622" y="3719259"/>
                  <a:pt x="1153663" y="3709310"/>
                  <a:pt x="1146500" y="3700555"/>
                </a:cubicBezTo>
                <a:close/>
                <a:moveTo>
                  <a:pt x="1236835" y="3687821"/>
                </a:moveTo>
                <a:cubicBezTo>
                  <a:pt x="1226090" y="3700157"/>
                  <a:pt x="1215743" y="3711698"/>
                  <a:pt x="1204600" y="3724432"/>
                </a:cubicBezTo>
                <a:cubicBezTo>
                  <a:pt x="1215743" y="3734381"/>
                  <a:pt x="1225692" y="3742738"/>
                  <a:pt x="1236437" y="3752289"/>
                </a:cubicBezTo>
                <a:cubicBezTo>
                  <a:pt x="1247579" y="3739157"/>
                  <a:pt x="1257528" y="3727218"/>
                  <a:pt x="1267875" y="3714882"/>
                </a:cubicBezTo>
                <a:cubicBezTo>
                  <a:pt x="1256732" y="3705331"/>
                  <a:pt x="1247579" y="3696974"/>
                  <a:pt x="1236835" y="3687821"/>
                </a:cubicBezTo>
                <a:close/>
                <a:moveTo>
                  <a:pt x="3141433" y="3683045"/>
                </a:moveTo>
                <a:cubicBezTo>
                  <a:pt x="3126708" y="3679066"/>
                  <a:pt x="3119545" y="3694586"/>
                  <a:pt x="3108801" y="3700157"/>
                </a:cubicBezTo>
                <a:cubicBezTo>
                  <a:pt x="3105219" y="3702147"/>
                  <a:pt x="3104025" y="3708116"/>
                  <a:pt x="3102035" y="3712096"/>
                </a:cubicBezTo>
                <a:cubicBezTo>
                  <a:pt x="3104025" y="3713290"/>
                  <a:pt x="3105617" y="3714484"/>
                  <a:pt x="3107607" y="3715678"/>
                </a:cubicBezTo>
                <a:cubicBezTo>
                  <a:pt x="3119147" y="3706923"/>
                  <a:pt x="3131086" y="3698168"/>
                  <a:pt x="3143025" y="3689413"/>
                </a:cubicBezTo>
                <a:cubicBezTo>
                  <a:pt x="3142626" y="3687423"/>
                  <a:pt x="3141830" y="3685035"/>
                  <a:pt x="3141433" y="3683045"/>
                </a:cubicBezTo>
                <a:close/>
                <a:moveTo>
                  <a:pt x="1195050" y="3647628"/>
                </a:moveTo>
                <a:cubicBezTo>
                  <a:pt x="1182315" y="3659964"/>
                  <a:pt x="1171173" y="3669913"/>
                  <a:pt x="1158438" y="3681852"/>
                </a:cubicBezTo>
                <a:cubicBezTo>
                  <a:pt x="1169581" y="3692198"/>
                  <a:pt x="1179530" y="3701351"/>
                  <a:pt x="1190274" y="3711300"/>
                </a:cubicBezTo>
                <a:cubicBezTo>
                  <a:pt x="1201815" y="3698964"/>
                  <a:pt x="1211366" y="3688617"/>
                  <a:pt x="1222110" y="3677076"/>
                </a:cubicBezTo>
                <a:cubicBezTo>
                  <a:pt x="1212560" y="3666729"/>
                  <a:pt x="1203407" y="3656781"/>
                  <a:pt x="1195050" y="3647628"/>
                </a:cubicBezTo>
                <a:close/>
                <a:moveTo>
                  <a:pt x="3344786" y="3613006"/>
                </a:moveTo>
                <a:cubicBezTo>
                  <a:pt x="3334837" y="3622159"/>
                  <a:pt x="3325684" y="3630516"/>
                  <a:pt x="3318123" y="3637679"/>
                </a:cubicBezTo>
                <a:cubicBezTo>
                  <a:pt x="3326480" y="3647230"/>
                  <a:pt x="3334837" y="3655985"/>
                  <a:pt x="3343990" y="3666331"/>
                </a:cubicBezTo>
                <a:cubicBezTo>
                  <a:pt x="3352745" y="3657179"/>
                  <a:pt x="3361102" y="3649220"/>
                  <a:pt x="3369857" y="3640067"/>
                </a:cubicBezTo>
                <a:cubicBezTo>
                  <a:pt x="3359908" y="3629720"/>
                  <a:pt x="3351949" y="3620965"/>
                  <a:pt x="3344786" y="3613006"/>
                </a:cubicBezTo>
                <a:close/>
                <a:moveTo>
                  <a:pt x="947922" y="3587537"/>
                </a:moveTo>
                <a:cubicBezTo>
                  <a:pt x="935983" y="3597088"/>
                  <a:pt x="926034" y="3605047"/>
                  <a:pt x="915289" y="3613802"/>
                </a:cubicBezTo>
                <a:cubicBezTo>
                  <a:pt x="924044" y="3624944"/>
                  <a:pt x="931605" y="3634097"/>
                  <a:pt x="939962" y="3644444"/>
                </a:cubicBezTo>
                <a:cubicBezTo>
                  <a:pt x="950707" y="3635291"/>
                  <a:pt x="960656" y="3626934"/>
                  <a:pt x="972197" y="3617781"/>
                </a:cubicBezTo>
                <a:cubicBezTo>
                  <a:pt x="963840" y="3607435"/>
                  <a:pt x="956676" y="3598282"/>
                  <a:pt x="947922" y="3587537"/>
                </a:cubicBezTo>
                <a:close/>
                <a:moveTo>
                  <a:pt x="3303797" y="3572017"/>
                </a:moveTo>
                <a:cubicBezTo>
                  <a:pt x="3294246" y="3581568"/>
                  <a:pt x="3286287" y="3589527"/>
                  <a:pt x="3277532" y="3598282"/>
                </a:cubicBezTo>
                <a:cubicBezTo>
                  <a:pt x="3285491" y="3606639"/>
                  <a:pt x="3291858" y="3613802"/>
                  <a:pt x="3299021" y="3620965"/>
                </a:cubicBezTo>
                <a:cubicBezTo>
                  <a:pt x="3308572" y="3612210"/>
                  <a:pt x="3316929" y="3603853"/>
                  <a:pt x="3325286" y="3595496"/>
                </a:cubicBezTo>
                <a:cubicBezTo>
                  <a:pt x="3318123" y="3587935"/>
                  <a:pt x="3312154" y="3581170"/>
                  <a:pt x="3303797" y="3572017"/>
                </a:cubicBezTo>
                <a:close/>
                <a:moveTo>
                  <a:pt x="951901" y="3509538"/>
                </a:moveTo>
                <a:cubicBezTo>
                  <a:pt x="939565" y="3518691"/>
                  <a:pt x="929218" y="3526650"/>
                  <a:pt x="918075" y="3535007"/>
                </a:cubicBezTo>
                <a:cubicBezTo>
                  <a:pt x="926432" y="3545752"/>
                  <a:pt x="933197" y="3554905"/>
                  <a:pt x="941156" y="3565252"/>
                </a:cubicBezTo>
                <a:cubicBezTo>
                  <a:pt x="952697" y="3556099"/>
                  <a:pt x="963044" y="3547742"/>
                  <a:pt x="974186" y="3539385"/>
                </a:cubicBezTo>
                <a:cubicBezTo>
                  <a:pt x="966625" y="3529436"/>
                  <a:pt x="960258" y="3520681"/>
                  <a:pt x="951901" y="3509538"/>
                </a:cubicBezTo>
                <a:close/>
                <a:moveTo>
                  <a:pt x="1078848" y="3484070"/>
                </a:moveTo>
                <a:cubicBezTo>
                  <a:pt x="1067705" y="3493222"/>
                  <a:pt x="1057358" y="3501181"/>
                  <a:pt x="1046216" y="3510334"/>
                </a:cubicBezTo>
                <a:cubicBezTo>
                  <a:pt x="1053777" y="3519885"/>
                  <a:pt x="1060542" y="3528640"/>
                  <a:pt x="1068501" y="3538191"/>
                </a:cubicBezTo>
                <a:cubicBezTo>
                  <a:pt x="1079644" y="3528640"/>
                  <a:pt x="1089990" y="3519885"/>
                  <a:pt x="1100337" y="3510732"/>
                </a:cubicBezTo>
                <a:cubicBezTo>
                  <a:pt x="1092776" y="3500784"/>
                  <a:pt x="1086011" y="3492825"/>
                  <a:pt x="1078848" y="3484070"/>
                </a:cubicBezTo>
                <a:close/>
                <a:moveTo>
                  <a:pt x="1236437" y="3478896"/>
                </a:moveTo>
                <a:cubicBezTo>
                  <a:pt x="1234447" y="3481284"/>
                  <a:pt x="1232457" y="3483274"/>
                  <a:pt x="1230467" y="3485263"/>
                </a:cubicBezTo>
                <a:cubicBezTo>
                  <a:pt x="1243202" y="3498794"/>
                  <a:pt x="1255936" y="3511926"/>
                  <a:pt x="1268671" y="3525456"/>
                </a:cubicBezTo>
                <a:cubicBezTo>
                  <a:pt x="1271059" y="3523069"/>
                  <a:pt x="1273446" y="3520681"/>
                  <a:pt x="1275436" y="3518293"/>
                </a:cubicBezTo>
                <a:cubicBezTo>
                  <a:pt x="1262304" y="3505161"/>
                  <a:pt x="1249569" y="3492029"/>
                  <a:pt x="1236437" y="3478896"/>
                </a:cubicBezTo>
                <a:close/>
                <a:moveTo>
                  <a:pt x="957074" y="3412836"/>
                </a:moveTo>
                <a:cubicBezTo>
                  <a:pt x="944340" y="3421591"/>
                  <a:pt x="933993" y="3428754"/>
                  <a:pt x="922453" y="3436713"/>
                </a:cubicBezTo>
                <a:cubicBezTo>
                  <a:pt x="930014" y="3447856"/>
                  <a:pt x="935983" y="3456611"/>
                  <a:pt x="943146" y="3466958"/>
                </a:cubicBezTo>
                <a:cubicBezTo>
                  <a:pt x="954687" y="3458601"/>
                  <a:pt x="965431" y="3451040"/>
                  <a:pt x="977370" y="3442682"/>
                </a:cubicBezTo>
                <a:cubicBezTo>
                  <a:pt x="970605" y="3432734"/>
                  <a:pt x="964636" y="3423979"/>
                  <a:pt x="957074" y="3412836"/>
                </a:cubicBezTo>
                <a:close/>
                <a:moveTo>
                  <a:pt x="3465366" y="3410050"/>
                </a:moveTo>
                <a:cubicBezTo>
                  <a:pt x="3430744" y="3452233"/>
                  <a:pt x="3397316" y="3493222"/>
                  <a:pt x="3363092" y="3535405"/>
                </a:cubicBezTo>
                <a:cubicBezTo>
                  <a:pt x="3341205" y="3515906"/>
                  <a:pt x="3320909" y="3498396"/>
                  <a:pt x="3300613" y="3480090"/>
                </a:cubicBezTo>
                <a:cubicBezTo>
                  <a:pt x="3292654" y="3488447"/>
                  <a:pt x="3286685" y="3495610"/>
                  <a:pt x="3278726" y="3503967"/>
                </a:cubicBezTo>
                <a:cubicBezTo>
                  <a:pt x="3393336" y="3612608"/>
                  <a:pt x="3505956" y="3720055"/>
                  <a:pt x="3619373" y="3826706"/>
                </a:cubicBezTo>
                <a:cubicBezTo>
                  <a:pt x="3623352" y="3830288"/>
                  <a:pt x="3633301" y="3831084"/>
                  <a:pt x="3638475" y="3829094"/>
                </a:cubicBezTo>
                <a:cubicBezTo>
                  <a:pt x="3659566" y="3820339"/>
                  <a:pt x="3680260" y="3809992"/>
                  <a:pt x="3701351" y="3800043"/>
                </a:cubicBezTo>
                <a:cubicBezTo>
                  <a:pt x="3700157" y="3798849"/>
                  <a:pt x="3698565" y="3797258"/>
                  <a:pt x="3697372" y="3796064"/>
                </a:cubicBezTo>
                <a:cubicBezTo>
                  <a:pt x="3700555" y="3788901"/>
                  <a:pt x="3702545" y="3781340"/>
                  <a:pt x="3706922" y="3775370"/>
                </a:cubicBezTo>
                <a:cubicBezTo>
                  <a:pt x="3731993" y="3743136"/>
                  <a:pt x="3758258" y="3711698"/>
                  <a:pt x="3785319" y="3678270"/>
                </a:cubicBezTo>
                <a:cubicBezTo>
                  <a:pt x="3778952" y="3674291"/>
                  <a:pt x="3774176" y="3671505"/>
                  <a:pt x="3769799" y="3668719"/>
                </a:cubicBezTo>
                <a:cubicBezTo>
                  <a:pt x="3738758" y="3707320"/>
                  <a:pt x="3708514" y="3743932"/>
                  <a:pt x="3677474" y="3782135"/>
                </a:cubicBezTo>
                <a:cubicBezTo>
                  <a:pt x="3655984" y="3762636"/>
                  <a:pt x="3635689" y="3745126"/>
                  <a:pt x="3615393" y="3727218"/>
                </a:cubicBezTo>
                <a:cubicBezTo>
                  <a:pt x="3644842" y="3691402"/>
                  <a:pt x="3673096" y="3656383"/>
                  <a:pt x="3700555" y="3622159"/>
                </a:cubicBezTo>
                <a:cubicBezTo>
                  <a:pt x="3691402" y="3609026"/>
                  <a:pt x="3686229" y="3613006"/>
                  <a:pt x="3679464" y="3621363"/>
                </a:cubicBezTo>
                <a:cubicBezTo>
                  <a:pt x="3653199" y="3654791"/>
                  <a:pt x="3626138" y="3687423"/>
                  <a:pt x="3598679" y="3721647"/>
                </a:cubicBezTo>
                <a:cubicBezTo>
                  <a:pt x="3575996" y="3701749"/>
                  <a:pt x="3555700" y="3683443"/>
                  <a:pt x="3534211" y="3664740"/>
                </a:cubicBezTo>
                <a:cubicBezTo>
                  <a:pt x="3539782" y="3657576"/>
                  <a:pt x="3544558" y="3652005"/>
                  <a:pt x="3548936" y="3646434"/>
                </a:cubicBezTo>
                <a:cubicBezTo>
                  <a:pt x="3570823" y="3619771"/>
                  <a:pt x="3592710" y="3593108"/>
                  <a:pt x="3613802" y="3566048"/>
                </a:cubicBezTo>
                <a:cubicBezTo>
                  <a:pt x="3616985" y="3562068"/>
                  <a:pt x="3615791" y="3555303"/>
                  <a:pt x="3616587" y="3549732"/>
                </a:cubicBezTo>
                <a:cubicBezTo>
                  <a:pt x="3614598" y="3549732"/>
                  <a:pt x="3612608" y="3549333"/>
                  <a:pt x="3610618" y="3548936"/>
                </a:cubicBezTo>
                <a:cubicBezTo>
                  <a:pt x="3580374" y="3585547"/>
                  <a:pt x="3550129" y="3622159"/>
                  <a:pt x="3519089" y="3659566"/>
                </a:cubicBezTo>
                <a:cubicBezTo>
                  <a:pt x="3496008" y="3638873"/>
                  <a:pt x="3474916" y="3620169"/>
                  <a:pt x="3454621" y="3601863"/>
                </a:cubicBezTo>
                <a:cubicBezTo>
                  <a:pt x="3483273" y="3566048"/>
                  <a:pt x="3510334" y="3532620"/>
                  <a:pt x="3536997" y="3498794"/>
                </a:cubicBezTo>
                <a:cubicBezTo>
                  <a:pt x="3540181" y="3494814"/>
                  <a:pt x="3540578" y="3488447"/>
                  <a:pt x="3542568" y="3483274"/>
                </a:cubicBezTo>
                <a:cubicBezTo>
                  <a:pt x="3540578" y="3482478"/>
                  <a:pt x="3538987" y="3481682"/>
                  <a:pt x="3536997" y="3480886"/>
                </a:cubicBezTo>
                <a:cubicBezTo>
                  <a:pt x="3505161" y="3519487"/>
                  <a:pt x="3473325" y="3558088"/>
                  <a:pt x="3440693" y="3597884"/>
                </a:cubicBezTo>
                <a:cubicBezTo>
                  <a:pt x="3417213" y="3577190"/>
                  <a:pt x="3395724" y="3557691"/>
                  <a:pt x="3373837" y="3538191"/>
                </a:cubicBezTo>
                <a:cubicBezTo>
                  <a:pt x="3392540" y="3515906"/>
                  <a:pt x="3409652" y="3496008"/>
                  <a:pt x="3426366" y="3475315"/>
                </a:cubicBezTo>
                <a:cubicBezTo>
                  <a:pt x="3468151" y="3423183"/>
                  <a:pt x="3468151" y="3423183"/>
                  <a:pt x="3465366" y="3410050"/>
                </a:cubicBezTo>
                <a:close/>
                <a:moveTo>
                  <a:pt x="1053777" y="3369459"/>
                </a:moveTo>
                <a:cubicBezTo>
                  <a:pt x="1042236" y="3377418"/>
                  <a:pt x="1031491" y="3384582"/>
                  <a:pt x="1019155" y="3392938"/>
                </a:cubicBezTo>
                <a:cubicBezTo>
                  <a:pt x="1026716" y="3403285"/>
                  <a:pt x="1032287" y="3411642"/>
                  <a:pt x="1039053" y="3421193"/>
                </a:cubicBezTo>
                <a:cubicBezTo>
                  <a:pt x="1050991" y="3412438"/>
                  <a:pt x="1061736" y="3404877"/>
                  <a:pt x="1072879" y="3396520"/>
                </a:cubicBezTo>
                <a:cubicBezTo>
                  <a:pt x="1066511" y="3387367"/>
                  <a:pt x="1060542" y="3379010"/>
                  <a:pt x="1053777" y="3369459"/>
                </a:cubicBezTo>
                <a:close/>
                <a:moveTo>
                  <a:pt x="3675484" y="3152177"/>
                </a:moveTo>
                <a:cubicBezTo>
                  <a:pt x="3672698" y="3158943"/>
                  <a:pt x="3670311" y="3164116"/>
                  <a:pt x="3667127" y="3170085"/>
                </a:cubicBezTo>
                <a:cubicBezTo>
                  <a:pt x="3675086" y="3173269"/>
                  <a:pt x="3681851" y="3176453"/>
                  <a:pt x="3689412" y="3179636"/>
                </a:cubicBezTo>
                <a:cubicBezTo>
                  <a:pt x="3692596" y="3173269"/>
                  <a:pt x="3694586" y="3168494"/>
                  <a:pt x="3697769" y="3161330"/>
                </a:cubicBezTo>
                <a:cubicBezTo>
                  <a:pt x="3689412" y="3157749"/>
                  <a:pt x="3683045" y="3155361"/>
                  <a:pt x="3675484" y="3152177"/>
                </a:cubicBezTo>
                <a:close/>
                <a:moveTo>
                  <a:pt x="784363" y="3125913"/>
                </a:moveTo>
                <a:cubicBezTo>
                  <a:pt x="781180" y="3135066"/>
                  <a:pt x="777996" y="3139443"/>
                  <a:pt x="779190" y="3141831"/>
                </a:cubicBezTo>
                <a:cubicBezTo>
                  <a:pt x="792720" y="3173269"/>
                  <a:pt x="806649" y="3204707"/>
                  <a:pt x="820577" y="3236146"/>
                </a:cubicBezTo>
                <a:cubicBezTo>
                  <a:pt x="821771" y="3238931"/>
                  <a:pt x="826148" y="3240125"/>
                  <a:pt x="828934" y="3242115"/>
                </a:cubicBezTo>
                <a:cubicBezTo>
                  <a:pt x="829730" y="3238931"/>
                  <a:pt x="832515" y="3234951"/>
                  <a:pt x="831322" y="3232166"/>
                </a:cubicBezTo>
                <a:cubicBezTo>
                  <a:pt x="816995" y="3198738"/>
                  <a:pt x="801873" y="3165310"/>
                  <a:pt x="784363" y="3125913"/>
                </a:cubicBezTo>
                <a:close/>
                <a:moveTo>
                  <a:pt x="3741146" y="3119943"/>
                </a:moveTo>
                <a:cubicBezTo>
                  <a:pt x="3738361" y="3126311"/>
                  <a:pt x="3735973" y="3131484"/>
                  <a:pt x="3732789" y="3138647"/>
                </a:cubicBezTo>
                <a:cubicBezTo>
                  <a:pt x="3741544" y="3142229"/>
                  <a:pt x="3748309" y="3144617"/>
                  <a:pt x="3755871" y="3147800"/>
                </a:cubicBezTo>
                <a:cubicBezTo>
                  <a:pt x="3758258" y="3140637"/>
                  <a:pt x="3760646" y="3135066"/>
                  <a:pt x="3763034" y="3128300"/>
                </a:cubicBezTo>
                <a:cubicBezTo>
                  <a:pt x="3755075" y="3125117"/>
                  <a:pt x="3748707" y="3122729"/>
                  <a:pt x="3741146" y="3119943"/>
                </a:cubicBezTo>
                <a:close/>
                <a:moveTo>
                  <a:pt x="828536" y="3115964"/>
                </a:moveTo>
                <a:cubicBezTo>
                  <a:pt x="825352" y="3116760"/>
                  <a:pt x="822567" y="3117556"/>
                  <a:pt x="819781" y="3118352"/>
                </a:cubicBezTo>
                <a:cubicBezTo>
                  <a:pt x="825750" y="3150188"/>
                  <a:pt x="843260" y="3178044"/>
                  <a:pt x="855597" y="3207891"/>
                </a:cubicBezTo>
                <a:cubicBezTo>
                  <a:pt x="857984" y="3213860"/>
                  <a:pt x="863158" y="3218636"/>
                  <a:pt x="867137" y="3224207"/>
                </a:cubicBezTo>
                <a:cubicBezTo>
                  <a:pt x="869525" y="3223013"/>
                  <a:pt x="871515" y="3221421"/>
                  <a:pt x="873505" y="3219829"/>
                </a:cubicBezTo>
                <a:cubicBezTo>
                  <a:pt x="858780" y="3185207"/>
                  <a:pt x="843658" y="3150586"/>
                  <a:pt x="828536" y="3115964"/>
                </a:cubicBezTo>
                <a:close/>
                <a:moveTo>
                  <a:pt x="3607335" y="3108154"/>
                </a:moveTo>
                <a:cubicBezTo>
                  <a:pt x="3602460" y="3108005"/>
                  <a:pt x="3598481" y="3111786"/>
                  <a:pt x="3595894" y="3123923"/>
                </a:cubicBezTo>
                <a:cubicBezTo>
                  <a:pt x="3603057" y="3127107"/>
                  <a:pt x="3609424" y="3129892"/>
                  <a:pt x="3617383" y="3133076"/>
                </a:cubicBezTo>
                <a:cubicBezTo>
                  <a:pt x="3619771" y="3126709"/>
                  <a:pt x="3622159" y="3121535"/>
                  <a:pt x="3624148" y="3115964"/>
                </a:cubicBezTo>
                <a:cubicBezTo>
                  <a:pt x="3617980" y="3112383"/>
                  <a:pt x="3612210" y="3108304"/>
                  <a:pt x="3607335" y="3108154"/>
                </a:cubicBezTo>
                <a:close/>
                <a:moveTo>
                  <a:pt x="903351" y="3093679"/>
                </a:moveTo>
                <a:cubicBezTo>
                  <a:pt x="901361" y="3094474"/>
                  <a:pt x="899371" y="3095668"/>
                  <a:pt x="897382" y="3096464"/>
                </a:cubicBezTo>
                <a:cubicBezTo>
                  <a:pt x="927228" y="3157749"/>
                  <a:pt x="956676" y="3218636"/>
                  <a:pt x="986523" y="3279920"/>
                </a:cubicBezTo>
                <a:cubicBezTo>
                  <a:pt x="988513" y="3278726"/>
                  <a:pt x="990502" y="3277930"/>
                  <a:pt x="992492" y="3277135"/>
                </a:cubicBezTo>
                <a:cubicBezTo>
                  <a:pt x="962646" y="3215850"/>
                  <a:pt x="933197" y="3154963"/>
                  <a:pt x="903351" y="3093679"/>
                </a:cubicBezTo>
                <a:close/>
                <a:moveTo>
                  <a:pt x="3796461" y="3085322"/>
                </a:moveTo>
                <a:cubicBezTo>
                  <a:pt x="3794074" y="3093281"/>
                  <a:pt x="3792084" y="3099250"/>
                  <a:pt x="3790094" y="3106015"/>
                </a:cubicBezTo>
                <a:cubicBezTo>
                  <a:pt x="3798849" y="3108801"/>
                  <a:pt x="3804819" y="3110791"/>
                  <a:pt x="3812379" y="3113576"/>
                </a:cubicBezTo>
                <a:cubicBezTo>
                  <a:pt x="3814767" y="3106811"/>
                  <a:pt x="3816757" y="3100842"/>
                  <a:pt x="3819543" y="3093679"/>
                </a:cubicBezTo>
                <a:cubicBezTo>
                  <a:pt x="3811584" y="3090893"/>
                  <a:pt x="3805216" y="3088505"/>
                  <a:pt x="3796461" y="3085322"/>
                </a:cubicBezTo>
                <a:close/>
                <a:moveTo>
                  <a:pt x="975778" y="3063036"/>
                </a:moveTo>
                <a:cubicBezTo>
                  <a:pt x="973390" y="3064230"/>
                  <a:pt x="971401" y="3065026"/>
                  <a:pt x="969013" y="3066220"/>
                </a:cubicBezTo>
                <a:cubicBezTo>
                  <a:pt x="991696" y="3115566"/>
                  <a:pt x="1013982" y="3164514"/>
                  <a:pt x="1037063" y="3215054"/>
                </a:cubicBezTo>
                <a:cubicBezTo>
                  <a:pt x="1030298" y="3218636"/>
                  <a:pt x="1023532" y="3222217"/>
                  <a:pt x="1013584" y="3227788"/>
                </a:cubicBezTo>
                <a:cubicBezTo>
                  <a:pt x="989706" y="3176453"/>
                  <a:pt x="966227" y="3126311"/>
                  <a:pt x="942748" y="3076169"/>
                </a:cubicBezTo>
                <a:cubicBezTo>
                  <a:pt x="940758" y="3077363"/>
                  <a:pt x="938371" y="3078159"/>
                  <a:pt x="936381" y="3079352"/>
                </a:cubicBezTo>
                <a:cubicBezTo>
                  <a:pt x="958666" y="3142627"/>
                  <a:pt x="989706" y="3201524"/>
                  <a:pt x="1023134" y="3261216"/>
                </a:cubicBezTo>
                <a:cubicBezTo>
                  <a:pt x="1037461" y="3252461"/>
                  <a:pt x="1049797" y="3245298"/>
                  <a:pt x="1060940" y="3238533"/>
                </a:cubicBezTo>
                <a:cubicBezTo>
                  <a:pt x="1031889" y="3178442"/>
                  <a:pt x="1004033" y="3120739"/>
                  <a:pt x="975778" y="3063036"/>
                </a:cubicBezTo>
                <a:close/>
                <a:moveTo>
                  <a:pt x="734221" y="3062240"/>
                </a:moveTo>
                <a:cubicBezTo>
                  <a:pt x="726262" y="3064628"/>
                  <a:pt x="720293" y="3066618"/>
                  <a:pt x="711538" y="3069801"/>
                </a:cubicBezTo>
                <a:cubicBezTo>
                  <a:pt x="714722" y="3077363"/>
                  <a:pt x="716711" y="3083332"/>
                  <a:pt x="719497" y="3089699"/>
                </a:cubicBezTo>
                <a:cubicBezTo>
                  <a:pt x="727854" y="3086515"/>
                  <a:pt x="734221" y="3084128"/>
                  <a:pt x="742180" y="3081342"/>
                </a:cubicBezTo>
                <a:cubicBezTo>
                  <a:pt x="739395" y="3074179"/>
                  <a:pt x="737007" y="3068608"/>
                  <a:pt x="734221" y="3062240"/>
                </a:cubicBezTo>
                <a:close/>
                <a:moveTo>
                  <a:pt x="3673842" y="3042592"/>
                </a:moveTo>
                <a:cubicBezTo>
                  <a:pt x="3668918" y="3042841"/>
                  <a:pt x="3665336" y="3046920"/>
                  <a:pt x="3663943" y="3059057"/>
                </a:cubicBezTo>
                <a:cubicBezTo>
                  <a:pt x="3671107" y="3061842"/>
                  <a:pt x="3677474" y="3064230"/>
                  <a:pt x="3685831" y="3067414"/>
                </a:cubicBezTo>
                <a:cubicBezTo>
                  <a:pt x="3687821" y="3060649"/>
                  <a:pt x="3689810" y="3055077"/>
                  <a:pt x="3691800" y="3049108"/>
                </a:cubicBezTo>
                <a:cubicBezTo>
                  <a:pt x="3685035" y="3045925"/>
                  <a:pt x="3678767" y="3042343"/>
                  <a:pt x="3673842" y="3042592"/>
                </a:cubicBezTo>
                <a:close/>
                <a:moveTo>
                  <a:pt x="862760" y="3018466"/>
                </a:moveTo>
                <a:cubicBezTo>
                  <a:pt x="854005" y="3021649"/>
                  <a:pt x="847638" y="3024037"/>
                  <a:pt x="840077" y="3027221"/>
                </a:cubicBezTo>
                <a:cubicBezTo>
                  <a:pt x="842862" y="3033986"/>
                  <a:pt x="845250" y="3039159"/>
                  <a:pt x="847638" y="3045129"/>
                </a:cubicBezTo>
                <a:cubicBezTo>
                  <a:pt x="855597" y="3041945"/>
                  <a:pt x="861964" y="3039557"/>
                  <a:pt x="869525" y="3036374"/>
                </a:cubicBezTo>
                <a:cubicBezTo>
                  <a:pt x="867137" y="3030404"/>
                  <a:pt x="865545" y="3025629"/>
                  <a:pt x="862760" y="3018466"/>
                </a:cubicBezTo>
                <a:close/>
                <a:moveTo>
                  <a:pt x="755711" y="2994986"/>
                </a:moveTo>
                <a:cubicBezTo>
                  <a:pt x="747354" y="2997772"/>
                  <a:pt x="740589" y="2999762"/>
                  <a:pt x="732630" y="3002548"/>
                </a:cubicBezTo>
                <a:cubicBezTo>
                  <a:pt x="735415" y="3009711"/>
                  <a:pt x="737405" y="3015282"/>
                  <a:pt x="739793" y="3022047"/>
                </a:cubicBezTo>
                <a:cubicBezTo>
                  <a:pt x="748150" y="3019262"/>
                  <a:pt x="754915" y="3016874"/>
                  <a:pt x="761680" y="3014884"/>
                </a:cubicBezTo>
                <a:cubicBezTo>
                  <a:pt x="759690" y="3008119"/>
                  <a:pt x="758098" y="3002946"/>
                  <a:pt x="755711" y="2994986"/>
                </a:cubicBezTo>
                <a:close/>
                <a:moveTo>
                  <a:pt x="936182" y="2987376"/>
                </a:moveTo>
                <a:cubicBezTo>
                  <a:pt x="932800" y="2986331"/>
                  <a:pt x="927228" y="2989216"/>
                  <a:pt x="916085" y="2994986"/>
                </a:cubicBezTo>
                <a:cubicBezTo>
                  <a:pt x="918075" y="2999762"/>
                  <a:pt x="920065" y="3004935"/>
                  <a:pt x="922453" y="3010905"/>
                </a:cubicBezTo>
                <a:cubicBezTo>
                  <a:pt x="930412" y="3008119"/>
                  <a:pt x="936779" y="3005731"/>
                  <a:pt x="943146" y="3003344"/>
                </a:cubicBezTo>
                <a:cubicBezTo>
                  <a:pt x="940759" y="2993395"/>
                  <a:pt x="939565" y="2988421"/>
                  <a:pt x="936182" y="2987376"/>
                </a:cubicBezTo>
                <a:close/>
                <a:moveTo>
                  <a:pt x="695620" y="2958375"/>
                </a:moveTo>
                <a:cubicBezTo>
                  <a:pt x="687263" y="2961161"/>
                  <a:pt x="680498" y="2963150"/>
                  <a:pt x="672937" y="2965538"/>
                </a:cubicBezTo>
                <a:cubicBezTo>
                  <a:pt x="675324" y="2972701"/>
                  <a:pt x="676916" y="2978272"/>
                  <a:pt x="679304" y="2985834"/>
                </a:cubicBezTo>
                <a:cubicBezTo>
                  <a:pt x="688059" y="2983048"/>
                  <a:pt x="694824" y="2981058"/>
                  <a:pt x="702783" y="2978272"/>
                </a:cubicBezTo>
                <a:cubicBezTo>
                  <a:pt x="699997" y="2971109"/>
                  <a:pt x="698008" y="2965140"/>
                  <a:pt x="695620" y="2958375"/>
                </a:cubicBezTo>
                <a:close/>
                <a:moveTo>
                  <a:pt x="787149" y="2935294"/>
                </a:moveTo>
                <a:cubicBezTo>
                  <a:pt x="780384" y="2937283"/>
                  <a:pt x="773619" y="2938875"/>
                  <a:pt x="766058" y="2941263"/>
                </a:cubicBezTo>
                <a:cubicBezTo>
                  <a:pt x="768047" y="2948028"/>
                  <a:pt x="769639" y="2953202"/>
                  <a:pt x="771231" y="2960365"/>
                </a:cubicBezTo>
                <a:cubicBezTo>
                  <a:pt x="787547" y="2957181"/>
                  <a:pt x="801077" y="2955191"/>
                  <a:pt x="787149" y="2935294"/>
                </a:cubicBezTo>
                <a:close/>
                <a:moveTo>
                  <a:pt x="875096" y="2926141"/>
                </a:moveTo>
                <a:cubicBezTo>
                  <a:pt x="867137" y="2928528"/>
                  <a:pt x="860372" y="2930518"/>
                  <a:pt x="852811" y="2932508"/>
                </a:cubicBezTo>
                <a:cubicBezTo>
                  <a:pt x="854005" y="2938477"/>
                  <a:pt x="855199" y="2943253"/>
                  <a:pt x="856791" y="2950814"/>
                </a:cubicBezTo>
                <a:cubicBezTo>
                  <a:pt x="865545" y="2948426"/>
                  <a:pt x="872311" y="2946436"/>
                  <a:pt x="880270" y="2944447"/>
                </a:cubicBezTo>
                <a:cubicBezTo>
                  <a:pt x="878678" y="2937682"/>
                  <a:pt x="877086" y="2932508"/>
                  <a:pt x="875096" y="2926141"/>
                </a:cubicBezTo>
                <a:close/>
                <a:moveTo>
                  <a:pt x="3823920" y="2903060"/>
                </a:moveTo>
                <a:cubicBezTo>
                  <a:pt x="3813175" y="2943253"/>
                  <a:pt x="3803227" y="2980660"/>
                  <a:pt x="3792084" y="3022047"/>
                </a:cubicBezTo>
                <a:cubicBezTo>
                  <a:pt x="3812379" y="3010905"/>
                  <a:pt x="3836655" y="2916192"/>
                  <a:pt x="3823920" y="2903060"/>
                </a:cubicBezTo>
                <a:close/>
                <a:moveTo>
                  <a:pt x="3792880" y="2894305"/>
                </a:moveTo>
                <a:cubicBezTo>
                  <a:pt x="3784921" y="2896692"/>
                  <a:pt x="3780145" y="2897090"/>
                  <a:pt x="3779748" y="2898682"/>
                </a:cubicBezTo>
                <a:cubicBezTo>
                  <a:pt x="3769799" y="2933304"/>
                  <a:pt x="3760646" y="2967528"/>
                  <a:pt x="3751493" y="3002150"/>
                </a:cubicBezTo>
                <a:cubicBezTo>
                  <a:pt x="3751095" y="3004537"/>
                  <a:pt x="3753881" y="3007721"/>
                  <a:pt x="3755075" y="3010507"/>
                </a:cubicBezTo>
                <a:cubicBezTo>
                  <a:pt x="3757462" y="3009711"/>
                  <a:pt x="3759850" y="3008517"/>
                  <a:pt x="3762238" y="3007721"/>
                </a:cubicBezTo>
                <a:cubicBezTo>
                  <a:pt x="3772186" y="2971109"/>
                  <a:pt x="3782135" y="2934498"/>
                  <a:pt x="3792880" y="2894305"/>
                </a:cubicBezTo>
                <a:close/>
                <a:moveTo>
                  <a:pt x="3723238" y="2776909"/>
                </a:moveTo>
                <a:cubicBezTo>
                  <a:pt x="3708116" y="2842969"/>
                  <a:pt x="3692994" y="2909029"/>
                  <a:pt x="3677872" y="2975089"/>
                </a:cubicBezTo>
                <a:cubicBezTo>
                  <a:pt x="3679862" y="2975487"/>
                  <a:pt x="3682249" y="2976283"/>
                  <a:pt x="3684239" y="2976681"/>
                </a:cubicBezTo>
                <a:cubicBezTo>
                  <a:pt x="3699759" y="2910621"/>
                  <a:pt x="3714881" y="2844959"/>
                  <a:pt x="3730004" y="2778899"/>
                </a:cubicBezTo>
                <a:cubicBezTo>
                  <a:pt x="3727616" y="2778103"/>
                  <a:pt x="3725626" y="2777307"/>
                  <a:pt x="3723238" y="2776909"/>
                </a:cubicBezTo>
                <a:close/>
                <a:moveTo>
                  <a:pt x="3684239" y="2770144"/>
                </a:moveTo>
                <a:cubicBezTo>
                  <a:pt x="3669515" y="2834612"/>
                  <a:pt x="3654791" y="2899080"/>
                  <a:pt x="3639270" y="2966334"/>
                </a:cubicBezTo>
                <a:cubicBezTo>
                  <a:pt x="3657576" y="2940865"/>
                  <a:pt x="3691402" y="2788051"/>
                  <a:pt x="3684239" y="2770144"/>
                </a:cubicBezTo>
                <a:close/>
                <a:moveTo>
                  <a:pt x="3803227" y="2767358"/>
                </a:moveTo>
                <a:cubicBezTo>
                  <a:pt x="3796860" y="2804368"/>
                  <a:pt x="3790492" y="2841377"/>
                  <a:pt x="3785319" y="2872019"/>
                </a:cubicBezTo>
                <a:cubicBezTo>
                  <a:pt x="3804420" y="2875999"/>
                  <a:pt x="3819145" y="2879183"/>
                  <a:pt x="3833869" y="2882366"/>
                </a:cubicBezTo>
                <a:cubicBezTo>
                  <a:pt x="3833471" y="2883560"/>
                  <a:pt x="3833073" y="2884356"/>
                  <a:pt x="3832675" y="2885152"/>
                </a:cubicBezTo>
                <a:cubicBezTo>
                  <a:pt x="3845012" y="2885152"/>
                  <a:pt x="3856950" y="2885152"/>
                  <a:pt x="3872868" y="2885152"/>
                </a:cubicBezTo>
                <a:cubicBezTo>
                  <a:pt x="3859736" y="2936090"/>
                  <a:pt x="3847797" y="2983446"/>
                  <a:pt x="3835461" y="3030802"/>
                </a:cubicBezTo>
                <a:cubicBezTo>
                  <a:pt x="3852971" y="3036374"/>
                  <a:pt x="3869287" y="3041945"/>
                  <a:pt x="3886001" y="3047516"/>
                </a:cubicBezTo>
                <a:cubicBezTo>
                  <a:pt x="3881225" y="3062638"/>
                  <a:pt x="3877246" y="3076169"/>
                  <a:pt x="3872868" y="3090495"/>
                </a:cubicBezTo>
                <a:cubicBezTo>
                  <a:pt x="3886797" y="3095668"/>
                  <a:pt x="3898735" y="3100444"/>
                  <a:pt x="3913062" y="3106015"/>
                </a:cubicBezTo>
                <a:cubicBezTo>
                  <a:pt x="3894756" y="3152576"/>
                  <a:pt x="3877246" y="3197146"/>
                  <a:pt x="3859338" y="3242513"/>
                </a:cubicBezTo>
                <a:cubicBezTo>
                  <a:pt x="3844216" y="3236146"/>
                  <a:pt x="3832277" y="3231370"/>
                  <a:pt x="3819941" y="3226197"/>
                </a:cubicBezTo>
                <a:cubicBezTo>
                  <a:pt x="3812379" y="3242115"/>
                  <a:pt x="3805614" y="3256441"/>
                  <a:pt x="3798053" y="3271961"/>
                </a:cubicBezTo>
                <a:cubicBezTo>
                  <a:pt x="3706922" y="3228584"/>
                  <a:pt x="3617383" y="3186003"/>
                  <a:pt x="3526252" y="3142627"/>
                </a:cubicBezTo>
                <a:cubicBezTo>
                  <a:pt x="3520283" y="3154963"/>
                  <a:pt x="3515110" y="3165708"/>
                  <a:pt x="3509140" y="3178044"/>
                </a:cubicBezTo>
                <a:cubicBezTo>
                  <a:pt x="3533813" y="3191177"/>
                  <a:pt x="3557292" y="3203115"/>
                  <a:pt x="3582761" y="3216646"/>
                </a:cubicBezTo>
                <a:cubicBezTo>
                  <a:pt x="3554905" y="3264798"/>
                  <a:pt x="3527844" y="3310960"/>
                  <a:pt x="3501181" y="3357123"/>
                </a:cubicBezTo>
                <a:cubicBezTo>
                  <a:pt x="3503171" y="3358715"/>
                  <a:pt x="3505559" y="3359908"/>
                  <a:pt x="3507548" y="3361102"/>
                </a:cubicBezTo>
                <a:cubicBezTo>
                  <a:pt x="3538589" y="3319317"/>
                  <a:pt x="3562466" y="3272359"/>
                  <a:pt x="3588731" y="3225799"/>
                </a:cubicBezTo>
                <a:cubicBezTo>
                  <a:pt x="3615393" y="3239727"/>
                  <a:pt x="3641260" y="3252859"/>
                  <a:pt x="3668321" y="3267186"/>
                </a:cubicBezTo>
                <a:cubicBezTo>
                  <a:pt x="3642454" y="3312552"/>
                  <a:pt x="3617383" y="3355929"/>
                  <a:pt x="3592312" y="3399306"/>
                </a:cubicBezTo>
                <a:cubicBezTo>
                  <a:pt x="3593506" y="3400897"/>
                  <a:pt x="3595098" y="3402489"/>
                  <a:pt x="3596292" y="3404081"/>
                </a:cubicBezTo>
                <a:cubicBezTo>
                  <a:pt x="3600669" y="3400500"/>
                  <a:pt x="3606240" y="3397714"/>
                  <a:pt x="3609026" y="3392938"/>
                </a:cubicBezTo>
                <a:cubicBezTo>
                  <a:pt x="3631709" y="3355133"/>
                  <a:pt x="3653995" y="3317328"/>
                  <a:pt x="3677076" y="3278328"/>
                </a:cubicBezTo>
                <a:cubicBezTo>
                  <a:pt x="3702943" y="3291859"/>
                  <a:pt x="3727616" y="3304991"/>
                  <a:pt x="3754279" y="3318919"/>
                </a:cubicBezTo>
                <a:cubicBezTo>
                  <a:pt x="3730799" y="3358715"/>
                  <a:pt x="3709310" y="3395724"/>
                  <a:pt x="3687423" y="3432734"/>
                </a:cubicBezTo>
                <a:cubicBezTo>
                  <a:pt x="3683443" y="3439897"/>
                  <a:pt x="3675882" y="3447856"/>
                  <a:pt x="3693790" y="3451437"/>
                </a:cubicBezTo>
                <a:cubicBezTo>
                  <a:pt x="3716871" y="3412040"/>
                  <a:pt x="3739952" y="3372245"/>
                  <a:pt x="3764227" y="3330858"/>
                </a:cubicBezTo>
                <a:cubicBezTo>
                  <a:pt x="3788900" y="3343990"/>
                  <a:pt x="3813175" y="3356725"/>
                  <a:pt x="3839440" y="3370653"/>
                </a:cubicBezTo>
                <a:cubicBezTo>
                  <a:pt x="3814767" y="3413234"/>
                  <a:pt x="3791288" y="3453825"/>
                  <a:pt x="3767411" y="3495212"/>
                </a:cubicBezTo>
                <a:cubicBezTo>
                  <a:pt x="3770993" y="3497600"/>
                  <a:pt x="3774574" y="3500385"/>
                  <a:pt x="3780543" y="3504763"/>
                </a:cubicBezTo>
                <a:cubicBezTo>
                  <a:pt x="3804819" y="3463376"/>
                  <a:pt x="3827900" y="3423979"/>
                  <a:pt x="3851379" y="3384183"/>
                </a:cubicBezTo>
                <a:cubicBezTo>
                  <a:pt x="3875654" y="3397316"/>
                  <a:pt x="3899133" y="3409652"/>
                  <a:pt x="3924602" y="3423183"/>
                </a:cubicBezTo>
                <a:cubicBezTo>
                  <a:pt x="3899531" y="3466958"/>
                  <a:pt x="3874858" y="3509140"/>
                  <a:pt x="3849787" y="3552517"/>
                </a:cubicBezTo>
                <a:cubicBezTo>
                  <a:pt x="3854563" y="3555701"/>
                  <a:pt x="3858940" y="3558487"/>
                  <a:pt x="3864909" y="3562466"/>
                </a:cubicBezTo>
                <a:cubicBezTo>
                  <a:pt x="3889582" y="3520681"/>
                  <a:pt x="3913459" y="3480488"/>
                  <a:pt x="3937734" y="3438305"/>
                </a:cubicBezTo>
                <a:cubicBezTo>
                  <a:pt x="3956438" y="3448254"/>
                  <a:pt x="3974346" y="3457407"/>
                  <a:pt x="3992254" y="3466560"/>
                </a:cubicBezTo>
                <a:cubicBezTo>
                  <a:pt x="4111640" y="3201524"/>
                  <a:pt x="4029661" y="2884754"/>
                  <a:pt x="3803227" y="2767358"/>
                </a:cubicBezTo>
                <a:close/>
                <a:moveTo>
                  <a:pt x="3645638" y="2764970"/>
                </a:moveTo>
                <a:cubicBezTo>
                  <a:pt x="3631311" y="2827847"/>
                  <a:pt x="3616985" y="2889927"/>
                  <a:pt x="3602659" y="2952406"/>
                </a:cubicBezTo>
                <a:cubicBezTo>
                  <a:pt x="3622954" y="2914998"/>
                  <a:pt x="3651209" y="2783674"/>
                  <a:pt x="3645638" y="2764970"/>
                </a:cubicBezTo>
                <a:close/>
                <a:moveTo>
                  <a:pt x="805057" y="2683390"/>
                </a:moveTo>
                <a:cubicBezTo>
                  <a:pt x="802669" y="2683788"/>
                  <a:pt x="800281" y="2683788"/>
                  <a:pt x="798292" y="2684186"/>
                </a:cubicBezTo>
                <a:cubicBezTo>
                  <a:pt x="809036" y="2751042"/>
                  <a:pt x="820179" y="2818296"/>
                  <a:pt x="830924" y="2885152"/>
                </a:cubicBezTo>
                <a:cubicBezTo>
                  <a:pt x="832913" y="2884754"/>
                  <a:pt x="835301" y="2884356"/>
                  <a:pt x="837291" y="2883958"/>
                </a:cubicBezTo>
                <a:cubicBezTo>
                  <a:pt x="826546" y="2817102"/>
                  <a:pt x="815802" y="2750246"/>
                  <a:pt x="805057" y="2683390"/>
                </a:cubicBezTo>
                <a:close/>
                <a:moveTo>
                  <a:pt x="844454" y="2679808"/>
                </a:moveTo>
                <a:cubicBezTo>
                  <a:pt x="845250" y="2746665"/>
                  <a:pt x="855199" y="2811929"/>
                  <a:pt x="875892" y="2875203"/>
                </a:cubicBezTo>
                <a:cubicBezTo>
                  <a:pt x="865545" y="2810337"/>
                  <a:pt x="854801" y="2745073"/>
                  <a:pt x="844454" y="2679808"/>
                </a:cubicBezTo>
                <a:close/>
                <a:moveTo>
                  <a:pt x="883055" y="2676227"/>
                </a:moveTo>
                <a:cubicBezTo>
                  <a:pt x="877086" y="2709655"/>
                  <a:pt x="901361" y="2850132"/>
                  <a:pt x="913698" y="2866448"/>
                </a:cubicBezTo>
                <a:cubicBezTo>
                  <a:pt x="903351" y="2802776"/>
                  <a:pt x="893402" y="2739501"/>
                  <a:pt x="883055" y="2676227"/>
                </a:cubicBezTo>
                <a:close/>
                <a:moveTo>
                  <a:pt x="3626138" y="2225745"/>
                </a:moveTo>
                <a:cubicBezTo>
                  <a:pt x="3636485" y="2289418"/>
                  <a:pt x="3646434" y="2352692"/>
                  <a:pt x="3656780" y="2415966"/>
                </a:cubicBezTo>
                <a:cubicBezTo>
                  <a:pt x="3662750" y="2383334"/>
                  <a:pt x="3638475" y="2242061"/>
                  <a:pt x="3626138" y="2225745"/>
                </a:cubicBezTo>
                <a:close/>
                <a:moveTo>
                  <a:pt x="3671107" y="2215797"/>
                </a:moveTo>
                <a:cubicBezTo>
                  <a:pt x="3668719" y="2216194"/>
                  <a:pt x="3666331" y="2216593"/>
                  <a:pt x="3663943" y="2216990"/>
                </a:cubicBezTo>
                <a:cubicBezTo>
                  <a:pt x="3674290" y="2282255"/>
                  <a:pt x="3685035" y="2347121"/>
                  <a:pt x="3695382" y="2412385"/>
                </a:cubicBezTo>
                <a:cubicBezTo>
                  <a:pt x="3697769" y="2411987"/>
                  <a:pt x="3700157" y="2411589"/>
                  <a:pt x="3702545" y="2411191"/>
                </a:cubicBezTo>
                <a:cubicBezTo>
                  <a:pt x="3692198" y="2345927"/>
                  <a:pt x="3681453" y="2281061"/>
                  <a:pt x="3671107" y="2215797"/>
                </a:cubicBezTo>
                <a:close/>
                <a:moveTo>
                  <a:pt x="3709310" y="2207838"/>
                </a:moveTo>
                <a:cubicBezTo>
                  <a:pt x="3706922" y="2208235"/>
                  <a:pt x="3704932" y="2208235"/>
                  <a:pt x="3702545" y="2208634"/>
                </a:cubicBezTo>
                <a:cubicBezTo>
                  <a:pt x="3713290" y="2275489"/>
                  <a:pt x="3724034" y="2342345"/>
                  <a:pt x="3734779" y="2409201"/>
                </a:cubicBezTo>
                <a:cubicBezTo>
                  <a:pt x="3737167" y="2408803"/>
                  <a:pt x="3739554" y="2408405"/>
                  <a:pt x="3741544" y="2408007"/>
                </a:cubicBezTo>
                <a:cubicBezTo>
                  <a:pt x="3730799" y="2341151"/>
                  <a:pt x="3720055" y="2274693"/>
                  <a:pt x="3709310" y="2207838"/>
                </a:cubicBezTo>
                <a:close/>
                <a:moveTo>
                  <a:pt x="3682647" y="2141380"/>
                </a:moveTo>
                <a:cubicBezTo>
                  <a:pt x="3673892" y="2144165"/>
                  <a:pt x="3667127" y="2146155"/>
                  <a:pt x="3657576" y="2148941"/>
                </a:cubicBezTo>
                <a:cubicBezTo>
                  <a:pt x="3662352" y="2155706"/>
                  <a:pt x="3664739" y="2162869"/>
                  <a:pt x="3669117" y="2164063"/>
                </a:cubicBezTo>
                <a:cubicBezTo>
                  <a:pt x="3674290" y="2165655"/>
                  <a:pt x="3680657" y="2161675"/>
                  <a:pt x="3687821" y="2159685"/>
                </a:cubicBezTo>
                <a:cubicBezTo>
                  <a:pt x="3686229" y="2153318"/>
                  <a:pt x="3684637" y="2148543"/>
                  <a:pt x="3682647" y="2141380"/>
                </a:cubicBezTo>
                <a:close/>
                <a:moveTo>
                  <a:pt x="930412" y="2138594"/>
                </a:moveTo>
                <a:cubicBezTo>
                  <a:pt x="916085" y="2201072"/>
                  <a:pt x="901759" y="2263551"/>
                  <a:pt x="887433" y="2326029"/>
                </a:cubicBezTo>
                <a:cubicBezTo>
                  <a:pt x="889821" y="2326029"/>
                  <a:pt x="891810" y="2326427"/>
                  <a:pt x="894198" y="2326825"/>
                </a:cubicBezTo>
                <a:cubicBezTo>
                  <a:pt x="908524" y="2264745"/>
                  <a:pt x="922851" y="2202266"/>
                  <a:pt x="936779" y="2140186"/>
                </a:cubicBezTo>
                <a:cubicBezTo>
                  <a:pt x="934789" y="2139390"/>
                  <a:pt x="932401" y="2138992"/>
                  <a:pt x="930412" y="2138594"/>
                </a:cubicBezTo>
                <a:close/>
                <a:moveTo>
                  <a:pt x="3768207" y="2131033"/>
                </a:moveTo>
                <a:cubicBezTo>
                  <a:pt x="3759850" y="2133819"/>
                  <a:pt x="3753085" y="2135808"/>
                  <a:pt x="3744728" y="2138594"/>
                </a:cubicBezTo>
                <a:cubicBezTo>
                  <a:pt x="3747116" y="2145359"/>
                  <a:pt x="3749105" y="2151328"/>
                  <a:pt x="3751493" y="2157696"/>
                </a:cubicBezTo>
                <a:cubicBezTo>
                  <a:pt x="3760248" y="2154910"/>
                  <a:pt x="3766615" y="2152920"/>
                  <a:pt x="3773778" y="2150532"/>
                </a:cubicBezTo>
                <a:cubicBezTo>
                  <a:pt x="3771789" y="2143767"/>
                  <a:pt x="3770595" y="2138992"/>
                  <a:pt x="3768207" y="2131033"/>
                </a:cubicBezTo>
                <a:close/>
                <a:moveTo>
                  <a:pt x="899769" y="2128645"/>
                </a:moveTo>
                <a:cubicBezTo>
                  <a:pt x="875494" y="2191124"/>
                  <a:pt x="859974" y="2255194"/>
                  <a:pt x="855597" y="2322050"/>
                </a:cubicBezTo>
                <a:cubicBezTo>
                  <a:pt x="870321" y="2257979"/>
                  <a:pt x="885045" y="2193511"/>
                  <a:pt x="899769" y="2128645"/>
                </a:cubicBezTo>
                <a:close/>
                <a:moveTo>
                  <a:pt x="855199" y="2115911"/>
                </a:moveTo>
                <a:cubicBezTo>
                  <a:pt x="840077" y="2181971"/>
                  <a:pt x="824954" y="2247633"/>
                  <a:pt x="809832" y="2313693"/>
                </a:cubicBezTo>
                <a:cubicBezTo>
                  <a:pt x="812220" y="2314091"/>
                  <a:pt x="814210" y="2314489"/>
                  <a:pt x="816199" y="2315285"/>
                </a:cubicBezTo>
                <a:cubicBezTo>
                  <a:pt x="831322" y="2249623"/>
                  <a:pt x="846444" y="2183563"/>
                  <a:pt x="861566" y="2117502"/>
                </a:cubicBezTo>
                <a:cubicBezTo>
                  <a:pt x="859576" y="2117105"/>
                  <a:pt x="857188" y="2116309"/>
                  <a:pt x="855199" y="2115911"/>
                </a:cubicBezTo>
                <a:close/>
                <a:moveTo>
                  <a:pt x="3860532" y="2106758"/>
                </a:moveTo>
                <a:cubicBezTo>
                  <a:pt x="3852971" y="2108747"/>
                  <a:pt x="3846205" y="2110737"/>
                  <a:pt x="3837451" y="2113125"/>
                </a:cubicBezTo>
                <a:cubicBezTo>
                  <a:pt x="3839838" y="2121084"/>
                  <a:pt x="3841430" y="2126257"/>
                  <a:pt x="3843818" y="2133420"/>
                </a:cubicBezTo>
                <a:cubicBezTo>
                  <a:pt x="3852175" y="2131033"/>
                  <a:pt x="3858940" y="2129043"/>
                  <a:pt x="3867297" y="2126655"/>
                </a:cubicBezTo>
                <a:cubicBezTo>
                  <a:pt x="3864511" y="2119094"/>
                  <a:pt x="3862919" y="2113523"/>
                  <a:pt x="3860532" y="2106758"/>
                </a:cubicBezTo>
                <a:close/>
                <a:moveTo>
                  <a:pt x="3617383" y="2080891"/>
                </a:moveTo>
                <a:cubicBezTo>
                  <a:pt x="3609822" y="2084075"/>
                  <a:pt x="3603455" y="2086462"/>
                  <a:pt x="3591516" y="2090840"/>
                </a:cubicBezTo>
                <a:cubicBezTo>
                  <a:pt x="3598679" y="2096809"/>
                  <a:pt x="3602659" y="2102778"/>
                  <a:pt x="3607832" y="2103574"/>
                </a:cubicBezTo>
                <a:cubicBezTo>
                  <a:pt x="3612210" y="2104370"/>
                  <a:pt x="3618179" y="2099993"/>
                  <a:pt x="3624148" y="2097605"/>
                </a:cubicBezTo>
                <a:cubicBezTo>
                  <a:pt x="3621761" y="2091238"/>
                  <a:pt x="3619771" y="2086462"/>
                  <a:pt x="3617383" y="2080891"/>
                </a:cubicBezTo>
                <a:close/>
                <a:moveTo>
                  <a:pt x="778394" y="2080493"/>
                </a:moveTo>
                <a:cubicBezTo>
                  <a:pt x="767649" y="2121482"/>
                  <a:pt x="757700" y="2158094"/>
                  <a:pt x="747354" y="2197491"/>
                </a:cubicBezTo>
                <a:cubicBezTo>
                  <a:pt x="759292" y="2192317"/>
                  <a:pt x="788343" y="2110339"/>
                  <a:pt x="787945" y="2091635"/>
                </a:cubicBezTo>
                <a:cubicBezTo>
                  <a:pt x="787945" y="2089248"/>
                  <a:pt x="783567" y="2086462"/>
                  <a:pt x="778394" y="2080493"/>
                </a:cubicBezTo>
                <a:close/>
                <a:moveTo>
                  <a:pt x="737405" y="2071340"/>
                </a:moveTo>
                <a:cubicBezTo>
                  <a:pt x="724273" y="2104768"/>
                  <a:pt x="716314" y="2140186"/>
                  <a:pt x="707559" y="2175205"/>
                </a:cubicBezTo>
                <a:cubicBezTo>
                  <a:pt x="706763" y="2178787"/>
                  <a:pt x="709946" y="2183563"/>
                  <a:pt x="711140" y="2187940"/>
                </a:cubicBezTo>
                <a:cubicBezTo>
                  <a:pt x="712732" y="2187542"/>
                  <a:pt x="714722" y="2187542"/>
                  <a:pt x="716314" y="2187144"/>
                </a:cubicBezTo>
                <a:cubicBezTo>
                  <a:pt x="726660" y="2149339"/>
                  <a:pt x="736609" y="2111931"/>
                  <a:pt x="746956" y="2074126"/>
                </a:cubicBezTo>
                <a:cubicBezTo>
                  <a:pt x="743772" y="2072932"/>
                  <a:pt x="740589" y="2072136"/>
                  <a:pt x="737405" y="2071340"/>
                </a:cubicBezTo>
                <a:close/>
                <a:moveTo>
                  <a:pt x="3800441" y="2070146"/>
                </a:moveTo>
                <a:cubicBezTo>
                  <a:pt x="3791686" y="2072932"/>
                  <a:pt x="3784921" y="2074921"/>
                  <a:pt x="3776962" y="2077309"/>
                </a:cubicBezTo>
                <a:cubicBezTo>
                  <a:pt x="3779748" y="2084870"/>
                  <a:pt x="3781737" y="2090442"/>
                  <a:pt x="3784125" y="2097207"/>
                </a:cubicBezTo>
                <a:cubicBezTo>
                  <a:pt x="3792084" y="2094421"/>
                  <a:pt x="3798849" y="2092034"/>
                  <a:pt x="3806410" y="2089646"/>
                </a:cubicBezTo>
                <a:cubicBezTo>
                  <a:pt x="3804420" y="2083279"/>
                  <a:pt x="3802829" y="2077707"/>
                  <a:pt x="3800441" y="2070146"/>
                </a:cubicBezTo>
                <a:close/>
                <a:moveTo>
                  <a:pt x="3692994" y="2047065"/>
                </a:moveTo>
                <a:cubicBezTo>
                  <a:pt x="3685035" y="2050249"/>
                  <a:pt x="3678668" y="2052636"/>
                  <a:pt x="3671107" y="2055422"/>
                </a:cubicBezTo>
                <a:cubicBezTo>
                  <a:pt x="3673096" y="2061789"/>
                  <a:pt x="3675086" y="2066962"/>
                  <a:pt x="3677474" y="2073728"/>
                </a:cubicBezTo>
                <a:cubicBezTo>
                  <a:pt x="3685035" y="2070942"/>
                  <a:pt x="3691402" y="2068952"/>
                  <a:pt x="3700555" y="2065769"/>
                </a:cubicBezTo>
                <a:cubicBezTo>
                  <a:pt x="3697372" y="2058208"/>
                  <a:pt x="3695382" y="2053034"/>
                  <a:pt x="3692994" y="2047065"/>
                </a:cubicBezTo>
                <a:close/>
                <a:moveTo>
                  <a:pt x="854005" y="2025178"/>
                </a:moveTo>
                <a:cubicBezTo>
                  <a:pt x="851617" y="2031943"/>
                  <a:pt x="850025" y="2037116"/>
                  <a:pt x="847638" y="2043881"/>
                </a:cubicBezTo>
                <a:cubicBezTo>
                  <a:pt x="855597" y="2046667"/>
                  <a:pt x="862760" y="2048657"/>
                  <a:pt x="870321" y="2051442"/>
                </a:cubicBezTo>
                <a:cubicBezTo>
                  <a:pt x="872709" y="2044279"/>
                  <a:pt x="874300" y="2039504"/>
                  <a:pt x="876688" y="2033137"/>
                </a:cubicBezTo>
                <a:cubicBezTo>
                  <a:pt x="867933" y="2029953"/>
                  <a:pt x="861566" y="2027963"/>
                  <a:pt x="854005" y="2025178"/>
                </a:cubicBezTo>
                <a:close/>
                <a:moveTo>
                  <a:pt x="3819941" y="2002494"/>
                </a:moveTo>
                <a:cubicBezTo>
                  <a:pt x="3812379" y="2005280"/>
                  <a:pt x="3806012" y="2007668"/>
                  <a:pt x="3797655" y="2010851"/>
                </a:cubicBezTo>
                <a:cubicBezTo>
                  <a:pt x="3800839" y="2018412"/>
                  <a:pt x="3803227" y="2023984"/>
                  <a:pt x="3806410" y="2030749"/>
                </a:cubicBezTo>
                <a:cubicBezTo>
                  <a:pt x="3814369" y="2027565"/>
                  <a:pt x="3820737" y="2025178"/>
                  <a:pt x="3828298" y="2021994"/>
                </a:cubicBezTo>
                <a:cubicBezTo>
                  <a:pt x="3825114" y="2014433"/>
                  <a:pt x="3822726" y="2008862"/>
                  <a:pt x="3819941" y="2002494"/>
                </a:cubicBezTo>
                <a:close/>
                <a:moveTo>
                  <a:pt x="727058" y="1979015"/>
                </a:moveTo>
                <a:cubicBezTo>
                  <a:pt x="724670" y="1986576"/>
                  <a:pt x="722681" y="1992545"/>
                  <a:pt x="720691" y="1999311"/>
                </a:cubicBezTo>
                <a:cubicBezTo>
                  <a:pt x="729048" y="2002096"/>
                  <a:pt x="735415" y="2004086"/>
                  <a:pt x="742976" y="2006474"/>
                </a:cubicBezTo>
                <a:cubicBezTo>
                  <a:pt x="745762" y="1999311"/>
                  <a:pt x="747752" y="1993739"/>
                  <a:pt x="750537" y="1986576"/>
                </a:cubicBezTo>
                <a:cubicBezTo>
                  <a:pt x="741384" y="1983791"/>
                  <a:pt x="734619" y="1981403"/>
                  <a:pt x="727058" y="1979015"/>
                </a:cubicBezTo>
                <a:close/>
                <a:moveTo>
                  <a:pt x="922851" y="1959118"/>
                </a:moveTo>
                <a:cubicBezTo>
                  <a:pt x="920463" y="1965087"/>
                  <a:pt x="918075" y="1970260"/>
                  <a:pt x="916085" y="1975036"/>
                </a:cubicBezTo>
                <a:cubicBezTo>
                  <a:pt x="936779" y="1988566"/>
                  <a:pt x="936779" y="1988566"/>
                  <a:pt x="943146" y="1968270"/>
                </a:cubicBezTo>
                <a:cubicBezTo>
                  <a:pt x="937177" y="1965485"/>
                  <a:pt x="930810" y="1962699"/>
                  <a:pt x="922851" y="1959118"/>
                </a:cubicBezTo>
                <a:close/>
                <a:moveTo>
                  <a:pt x="784363" y="1944393"/>
                </a:moveTo>
                <a:cubicBezTo>
                  <a:pt x="781578" y="1951954"/>
                  <a:pt x="779190" y="1957128"/>
                  <a:pt x="776802" y="1963893"/>
                </a:cubicBezTo>
                <a:cubicBezTo>
                  <a:pt x="784363" y="1966679"/>
                  <a:pt x="791526" y="1969464"/>
                  <a:pt x="799087" y="1972648"/>
                </a:cubicBezTo>
                <a:cubicBezTo>
                  <a:pt x="801873" y="1965485"/>
                  <a:pt x="803863" y="1959913"/>
                  <a:pt x="806649" y="1953546"/>
                </a:cubicBezTo>
                <a:cubicBezTo>
                  <a:pt x="798690" y="1950363"/>
                  <a:pt x="791924" y="1947577"/>
                  <a:pt x="784363" y="1944393"/>
                </a:cubicBezTo>
                <a:close/>
                <a:moveTo>
                  <a:pt x="850423" y="1912159"/>
                </a:moveTo>
                <a:cubicBezTo>
                  <a:pt x="847240" y="1918924"/>
                  <a:pt x="845250" y="1923700"/>
                  <a:pt x="842066" y="1930863"/>
                </a:cubicBezTo>
                <a:cubicBezTo>
                  <a:pt x="850821" y="1934444"/>
                  <a:pt x="857586" y="1936832"/>
                  <a:pt x="865148" y="1939618"/>
                </a:cubicBezTo>
                <a:cubicBezTo>
                  <a:pt x="867933" y="1932455"/>
                  <a:pt x="869923" y="1927679"/>
                  <a:pt x="872311" y="1921710"/>
                </a:cubicBezTo>
                <a:cubicBezTo>
                  <a:pt x="864750" y="1918526"/>
                  <a:pt x="857984" y="1915343"/>
                  <a:pt x="850423" y="1912159"/>
                </a:cubicBezTo>
                <a:close/>
                <a:moveTo>
                  <a:pt x="3665933" y="1871568"/>
                </a:moveTo>
                <a:cubicBezTo>
                  <a:pt x="3681453" y="1906986"/>
                  <a:pt x="3696576" y="1941608"/>
                  <a:pt x="3711698" y="1976229"/>
                </a:cubicBezTo>
                <a:cubicBezTo>
                  <a:pt x="3714086" y="1976229"/>
                  <a:pt x="3716075" y="1975832"/>
                  <a:pt x="3718463" y="1975434"/>
                </a:cubicBezTo>
                <a:cubicBezTo>
                  <a:pt x="3718065" y="1970260"/>
                  <a:pt x="3718861" y="1964689"/>
                  <a:pt x="3717269" y="1959913"/>
                </a:cubicBezTo>
                <a:cubicBezTo>
                  <a:pt x="3689412" y="1886690"/>
                  <a:pt x="3680657" y="1871170"/>
                  <a:pt x="3665933" y="1871568"/>
                </a:cubicBezTo>
                <a:close/>
                <a:moveTo>
                  <a:pt x="3709708" y="1850875"/>
                </a:moveTo>
                <a:cubicBezTo>
                  <a:pt x="3708912" y="1853660"/>
                  <a:pt x="3707320" y="1857242"/>
                  <a:pt x="3708514" y="1859630"/>
                </a:cubicBezTo>
                <a:cubicBezTo>
                  <a:pt x="3723238" y="1893455"/>
                  <a:pt x="3738361" y="1926883"/>
                  <a:pt x="3754676" y="1963495"/>
                </a:cubicBezTo>
                <a:cubicBezTo>
                  <a:pt x="3758656" y="1958322"/>
                  <a:pt x="3762238" y="1955934"/>
                  <a:pt x="3761840" y="1954740"/>
                </a:cubicBezTo>
                <a:cubicBezTo>
                  <a:pt x="3747513" y="1920516"/>
                  <a:pt x="3733187" y="1886690"/>
                  <a:pt x="3718065" y="1852864"/>
                </a:cubicBezTo>
                <a:cubicBezTo>
                  <a:pt x="3717269" y="1851273"/>
                  <a:pt x="3712494" y="1851671"/>
                  <a:pt x="3709708" y="1850875"/>
                </a:cubicBezTo>
                <a:close/>
                <a:moveTo>
                  <a:pt x="3516701" y="1831375"/>
                </a:moveTo>
                <a:cubicBezTo>
                  <a:pt x="3502375" y="1839732"/>
                  <a:pt x="3490038" y="1846895"/>
                  <a:pt x="3478896" y="1853660"/>
                </a:cubicBezTo>
                <a:cubicBezTo>
                  <a:pt x="3507946" y="1912955"/>
                  <a:pt x="3535803" y="1971056"/>
                  <a:pt x="3564058" y="2028759"/>
                </a:cubicBezTo>
                <a:cubicBezTo>
                  <a:pt x="3566445" y="2027565"/>
                  <a:pt x="3568435" y="2026769"/>
                  <a:pt x="3570823" y="2025576"/>
                </a:cubicBezTo>
                <a:cubicBezTo>
                  <a:pt x="3548140" y="1976229"/>
                  <a:pt x="3525456" y="1926883"/>
                  <a:pt x="3502375" y="1877139"/>
                </a:cubicBezTo>
                <a:cubicBezTo>
                  <a:pt x="3510334" y="1872762"/>
                  <a:pt x="3517099" y="1869578"/>
                  <a:pt x="3525854" y="1864803"/>
                </a:cubicBezTo>
                <a:cubicBezTo>
                  <a:pt x="3550129" y="1916537"/>
                  <a:pt x="3573608" y="1966281"/>
                  <a:pt x="3597088" y="2016025"/>
                </a:cubicBezTo>
                <a:cubicBezTo>
                  <a:pt x="3599475" y="2014831"/>
                  <a:pt x="3601465" y="2014035"/>
                  <a:pt x="3603455" y="2012841"/>
                </a:cubicBezTo>
                <a:cubicBezTo>
                  <a:pt x="3581170" y="1949965"/>
                  <a:pt x="3550527" y="1890670"/>
                  <a:pt x="3516701" y="1831375"/>
                </a:cubicBezTo>
                <a:close/>
                <a:moveTo>
                  <a:pt x="3553711" y="1812671"/>
                </a:moveTo>
                <a:cubicBezTo>
                  <a:pt x="3551721" y="1813865"/>
                  <a:pt x="3549731" y="1814661"/>
                  <a:pt x="3547344" y="1815457"/>
                </a:cubicBezTo>
                <a:cubicBezTo>
                  <a:pt x="3577190" y="1876741"/>
                  <a:pt x="3606639" y="1938026"/>
                  <a:pt x="3636485" y="1999311"/>
                </a:cubicBezTo>
                <a:cubicBezTo>
                  <a:pt x="3638475" y="1998515"/>
                  <a:pt x="3640464" y="1997321"/>
                  <a:pt x="3642454" y="1996525"/>
                </a:cubicBezTo>
                <a:cubicBezTo>
                  <a:pt x="3613006" y="1935240"/>
                  <a:pt x="3583159" y="1873956"/>
                  <a:pt x="3553711" y="1812671"/>
                </a:cubicBezTo>
                <a:close/>
                <a:moveTo>
                  <a:pt x="3500783" y="1671000"/>
                </a:moveTo>
                <a:cubicBezTo>
                  <a:pt x="3488845" y="1679357"/>
                  <a:pt x="3478498" y="1686918"/>
                  <a:pt x="3466559" y="1695275"/>
                </a:cubicBezTo>
                <a:cubicBezTo>
                  <a:pt x="3474120" y="1705622"/>
                  <a:pt x="3480090" y="1713979"/>
                  <a:pt x="3486457" y="1722734"/>
                </a:cubicBezTo>
                <a:cubicBezTo>
                  <a:pt x="3498793" y="1714377"/>
                  <a:pt x="3509538" y="1707214"/>
                  <a:pt x="3520681" y="1699255"/>
                </a:cubicBezTo>
                <a:cubicBezTo>
                  <a:pt x="3513518" y="1688908"/>
                  <a:pt x="3507548" y="1680551"/>
                  <a:pt x="3500783" y="1671000"/>
                </a:cubicBezTo>
                <a:close/>
                <a:moveTo>
                  <a:pt x="3596690" y="1625236"/>
                </a:moveTo>
                <a:cubicBezTo>
                  <a:pt x="3584353" y="1633991"/>
                  <a:pt x="3574006" y="1641154"/>
                  <a:pt x="3562864" y="1649511"/>
                </a:cubicBezTo>
                <a:cubicBezTo>
                  <a:pt x="3570027" y="1659858"/>
                  <a:pt x="3576394" y="1669011"/>
                  <a:pt x="3583159" y="1678959"/>
                </a:cubicBezTo>
                <a:cubicBezTo>
                  <a:pt x="3595098" y="1671000"/>
                  <a:pt x="3605843" y="1663837"/>
                  <a:pt x="3617781" y="1655878"/>
                </a:cubicBezTo>
                <a:cubicBezTo>
                  <a:pt x="3610220" y="1645133"/>
                  <a:pt x="3603853" y="1635583"/>
                  <a:pt x="3596690" y="1625236"/>
                </a:cubicBezTo>
                <a:close/>
                <a:moveTo>
                  <a:pt x="3271165" y="1567135"/>
                </a:moveTo>
                <a:cubicBezTo>
                  <a:pt x="3268777" y="1569125"/>
                  <a:pt x="3266390" y="1571512"/>
                  <a:pt x="3264400" y="1573502"/>
                </a:cubicBezTo>
                <a:cubicBezTo>
                  <a:pt x="3277134" y="1586634"/>
                  <a:pt x="3289869" y="1599767"/>
                  <a:pt x="3302603" y="1612899"/>
                </a:cubicBezTo>
                <a:cubicBezTo>
                  <a:pt x="3304991" y="1610910"/>
                  <a:pt x="3306981" y="1608920"/>
                  <a:pt x="3308970" y="1606930"/>
                </a:cubicBezTo>
                <a:cubicBezTo>
                  <a:pt x="3296236" y="1593798"/>
                  <a:pt x="3283899" y="1580267"/>
                  <a:pt x="3271165" y="1567135"/>
                </a:cubicBezTo>
                <a:close/>
                <a:moveTo>
                  <a:pt x="3471335" y="1554002"/>
                </a:moveTo>
                <a:cubicBezTo>
                  <a:pt x="3459794" y="1563951"/>
                  <a:pt x="3449845" y="1571910"/>
                  <a:pt x="3439101" y="1581063"/>
                </a:cubicBezTo>
                <a:cubicBezTo>
                  <a:pt x="3446662" y="1590216"/>
                  <a:pt x="3453029" y="1598175"/>
                  <a:pt x="3460988" y="1608124"/>
                </a:cubicBezTo>
                <a:cubicBezTo>
                  <a:pt x="3472927" y="1598573"/>
                  <a:pt x="3482875" y="1590216"/>
                  <a:pt x="3493620" y="1581461"/>
                </a:cubicBezTo>
                <a:cubicBezTo>
                  <a:pt x="3485661" y="1571512"/>
                  <a:pt x="3478896" y="1563155"/>
                  <a:pt x="3471335" y="1554002"/>
                </a:cubicBezTo>
                <a:close/>
                <a:moveTo>
                  <a:pt x="674926" y="1529329"/>
                </a:moveTo>
                <a:cubicBezTo>
                  <a:pt x="650253" y="1571114"/>
                  <a:pt x="625978" y="1611706"/>
                  <a:pt x="601703" y="1653093"/>
                </a:cubicBezTo>
                <a:cubicBezTo>
                  <a:pt x="583000" y="1643144"/>
                  <a:pt x="565490" y="1633991"/>
                  <a:pt x="546388" y="1624042"/>
                </a:cubicBezTo>
                <a:cubicBezTo>
                  <a:pt x="542806" y="1632001"/>
                  <a:pt x="539623" y="1638368"/>
                  <a:pt x="537235" y="1645133"/>
                </a:cubicBezTo>
                <a:cubicBezTo>
                  <a:pt x="497440" y="1749795"/>
                  <a:pt x="481920" y="1857640"/>
                  <a:pt x="499430" y="1969066"/>
                </a:cubicBezTo>
                <a:cubicBezTo>
                  <a:pt x="521715" y="2113125"/>
                  <a:pt x="589765" y="2229725"/>
                  <a:pt x="711936" y="2311703"/>
                </a:cubicBezTo>
                <a:cubicBezTo>
                  <a:pt x="719099" y="2316876"/>
                  <a:pt x="727058" y="2320856"/>
                  <a:pt x="735813" y="2326029"/>
                </a:cubicBezTo>
                <a:cubicBezTo>
                  <a:pt x="742976" y="2286632"/>
                  <a:pt x="749343" y="2250020"/>
                  <a:pt x="756507" y="2208634"/>
                </a:cubicBezTo>
                <a:cubicBezTo>
                  <a:pt x="735017" y="2222164"/>
                  <a:pt x="719895" y="2220970"/>
                  <a:pt x="710344" y="2205848"/>
                </a:cubicBezTo>
                <a:cubicBezTo>
                  <a:pt x="696018" y="2205848"/>
                  <a:pt x="683284" y="2205848"/>
                  <a:pt x="667365" y="2205848"/>
                </a:cubicBezTo>
                <a:cubicBezTo>
                  <a:pt x="680498" y="2154910"/>
                  <a:pt x="692436" y="2108350"/>
                  <a:pt x="704773" y="2060595"/>
                </a:cubicBezTo>
                <a:cubicBezTo>
                  <a:pt x="687661" y="2054626"/>
                  <a:pt x="671345" y="2049055"/>
                  <a:pt x="654233" y="2043483"/>
                </a:cubicBezTo>
                <a:cubicBezTo>
                  <a:pt x="659008" y="2027963"/>
                  <a:pt x="662988" y="2014433"/>
                  <a:pt x="667365" y="2000107"/>
                </a:cubicBezTo>
                <a:cubicBezTo>
                  <a:pt x="653437" y="1994933"/>
                  <a:pt x="641896" y="1990954"/>
                  <a:pt x="627172" y="1985382"/>
                </a:cubicBezTo>
                <a:cubicBezTo>
                  <a:pt x="645080" y="1938822"/>
                  <a:pt x="662590" y="1893853"/>
                  <a:pt x="680498" y="1848487"/>
                </a:cubicBezTo>
                <a:cubicBezTo>
                  <a:pt x="695620" y="1854854"/>
                  <a:pt x="707161" y="1859630"/>
                  <a:pt x="719497" y="1864803"/>
                </a:cubicBezTo>
                <a:cubicBezTo>
                  <a:pt x="727058" y="1849681"/>
                  <a:pt x="734221" y="1834956"/>
                  <a:pt x="741782" y="1819436"/>
                </a:cubicBezTo>
                <a:cubicBezTo>
                  <a:pt x="833311" y="1863211"/>
                  <a:pt x="922851" y="1905394"/>
                  <a:pt x="1012788" y="1948373"/>
                </a:cubicBezTo>
                <a:cubicBezTo>
                  <a:pt x="1018757" y="1935638"/>
                  <a:pt x="1024328" y="1924496"/>
                  <a:pt x="1029900" y="1912557"/>
                </a:cubicBezTo>
                <a:cubicBezTo>
                  <a:pt x="1004829" y="1899425"/>
                  <a:pt x="981747" y="1887486"/>
                  <a:pt x="956278" y="1874354"/>
                </a:cubicBezTo>
                <a:cubicBezTo>
                  <a:pt x="984533" y="1825804"/>
                  <a:pt x="1011196" y="1779641"/>
                  <a:pt x="1037859" y="1733479"/>
                </a:cubicBezTo>
                <a:cubicBezTo>
                  <a:pt x="1035471" y="1732285"/>
                  <a:pt x="1033481" y="1730693"/>
                  <a:pt x="1031094" y="1729499"/>
                </a:cubicBezTo>
                <a:cubicBezTo>
                  <a:pt x="1000849" y="1772080"/>
                  <a:pt x="976176" y="1818641"/>
                  <a:pt x="950309" y="1865201"/>
                </a:cubicBezTo>
                <a:cubicBezTo>
                  <a:pt x="922851" y="1851273"/>
                  <a:pt x="897382" y="1837742"/>
                  <a:pt x="870321" y="1823814"/>
                </a:cubicBezTo>
                <a:cubicBezTo>
                  <a:pt x="896586" y="1778049"/>
                  <a:pt x="921657" y="1734673"/>
                  <a:pt x="946728" y="1691296"/>
                </a:cubicBezTo>
                <a:cubicBezTo>
                  <a:pt x="945136" y="1689704"/>
                  <a:pt x="943942" y="1688112"/>
                  <a:pt x="942350" y="1686520"/>
                </a:cubicBezTo>
                <a:cubicBezTo>
                  <a:pt x="938371" y="1690102"/>
                  <a:pt x="933197" y="1692490"/>
                  <a:pt x="930412" y="1696867"/>
                </a:cubicBezTo>
                <a:cubicBezTo>
                  <a:pt x="907330" y="1735071"/>
                  <a:pt x="885045" y="1773274"/>
                  <a:pt x="861566" y="1812671"/>
                </a:cubicBezTo>
                <a:cubicBezTo>
                  <a:pt x="836893" y="1799937"/>
                  <a:pt x="811822" y="1786804"/>
                  <a:pt x="785955" y="1773274"/>
                </a:cubicBezTo>
                <a:cubicBezTo>
                  <a:pt x="789935" y="1765713"/>
                  <a:pt x="792720" y="1759744"/>
                  <a:pt x="795904" y="1754172"/>
                </a:cubicBezTo>
                <a:cubicBezTo>
                  <a:pt x="814608" y="1721142"/>
                  <a:pt x="834107" y="1688908"/>
                  <a:pt x="852413" y="1655878"/>
                </a:cubicBezTo>
                <a:cubicBezTo>
                  <a:pt x="854403" y="1652297"/>
                  <a:pt x="852413" y="1646327"/>
                  <a:pt x="852413" y="1641552"/>
                </a:cubicBezTo>
                <a:cubicBezTo>
                  <a:pt x="848434" y="1643940"/>
                  <a:pt x="844056" y="1645531"/>
                  <a:pt x="840872" y="1648715"/>
                </a:cubicBezTo>
                <a:cubicBezTo>
                  <a:pt x="837689" y="1651899"/>
                  <a:pt x="835699" y="1656276"/>
                  <a:pt x="833311" y="1660256"/>
                </a:cubicBezTo>
                <a:cubicBezTo>
                  <a:pt x="814210" y="1692888"/>
                  <a:pt x="794710" y="1726316"/>
                  <a:pt x="774812" y="1760142"/>
                </a:cubicBezTo>
                <a:cubicBezTo>
                  <a:pt x="749343" y="1747009"/>
                  <a:pt x="725068" y="1733877"/>
                  <a:pt x="699202" y="1720346"/>
                </a:cubicBezTo>
                <a:cubicBezTo>
                  <a:pt x="722681" y="1680949"/>
                  <a:pt x="744170" y="1643940"/>
                  <a:pt x="766058" y="1606930"/>
                </a:cubicBezTo>
                <a:cubicBezTo>
                  <a:pt x="772823" y="1595389"/>
                  <a:pt x="772425" y="1595389"/>
                  <a:pt x="756905" y="1589420"/>
                </a:cubicBezTo>
                <a:cubicBezTo>
                  <a:pt x="733823" y="1628419"/>
                  <a:pt x="711140" y="1667419"/>
                  <a:pt x="687661" y="1707214"/>
                </a:cubicBezTo>
                <a:cubicBezTo>
                  <a:pt x="662988" y="1694082"/>
                  <a:pt x="639907" y="1681745"/>
                  <a:pt x="614836" y="1668215"/>
                </a:cubicBezTo>
                <a:cubicBezTo>
                  <a:pt x="640305" y="1624440"/>
                  <a:pt x="664978" y="1582257"/>
                  <a:pt x="689651" y="1539278"/>
                </a:cubicBezTo>
                <a:cubicBezTo>
                  <a:pt x="684875" y="1536095"/>
                  <a:pt x="680896" y="1533309"/>
                  <a:pt x="674926" y="1529329"/>
                </a:cubicBezTo>
                <a:close/>
                <a:moveTo>
                  <a:pt x="3598679" y="1527340"/>
                </a:moveTo>
                <a:cubicBezTo>
                  <a:pt x="3586741" y="1536493"/>
                  <a:pt x="3576394" y="1544452"/>
                  <a:pt x="3566047" y="1552809"/>
                </a:cubicBezTo>
                <a:cubicBezTo>
                  <a:pt x="3574006" y="1563553"/>
                  <a:pt x="3580772" y="1572308"/>
                  <a:pt x="3588731" y="1583053"/>
                </a:cubicBezTo>
                <a:cubicBezTo>
                  <a:pt x="3601067" y="1573900"/>
                  <a:pt x="3611016" y="1565941"/>
                  <a:pt x="3622159" y="1557584"/>
                </a:cubicBezTo>
                <a:cubicBezTo>
                  <a:pt x="3613404" y="1546441"/>
                  <a:pt x="3606240" y="1537288"/>
                  <a:pt x="3598679" y="1527340"/>
                </a:cubicBezTo>
                <a:close/>
                <a:moveTo>
                  <a:pt x="1238426" y="1470433"/>
                </a:moveTo>
                <a:cubicBezTo>
                  <a:pt x="1230865" y="1479187"/>
                  <a:pt x="1222906" y="1487942"/>
                  <a:pt x="1213355" y="1498289"/>
                </a:cubicBezTo>
                <a:cubicBezTo>
                  <a:pt x="1220519" y="1504258"/>
                  <a:pt x="1227682" y="1510228"/>
                  <a:pt x="1236437" y="1517391"/>
                </a:cubicBezTo>
                <a:cubicBezTo>
                  <a:pt x="1243600" y="1509432"/>
                  <a:pt x="1251559" y="1500279"/>
                  <a:pt x="1260712" y="1489932"/>
                </a:cubicBezTo>
                <a:cubicBezTo>
                  <a:pt x="1254742" y="1484361"/>
                  <a:pt x="1247579" y="1478392"/>
                  <a:pt x="1238426" y="1470433"/>
                </a:cubicBezTo>
                <a:close/>
                <a:moveTo>
                  <a:pt x="3599873" y="1447749"/>
                </a:moveTo>
                <a:cubicBezTo>
                  <a:pt x="3588731" y="1457300"/>
                  <a:pt x="3578782" y="1465657"/>
                  <a:pt x="3567639" y="1474412"/>
                </a:cubicBezTo>
                <a:cubicBezTo>
                  <a:pt x="3576394" y="1485157"/>
                  <a:pt x="3583557" y="1493912"/>
                  <a:pt x="3591914" y="1504258"/>
                </a:cubicBezTo>
                <a:cubicBezTo>
                  <a:pt x="3603057" y="1495504"/>
                  <a:pt x="3613404" y="1487146"/>
                  <a:pt x="3624546" y="1478392"/>
                </a:cubicBezTo>
                <a:cubicBezTo>
                  <a:pt x="3615791" y="1468045"/>
                  <a:pt x="3608230" y="1458494"/>
                  <a:pt x="3599873" y="1447749"/>
                </a:cubicBezTo>
                <a:close/>
                <a:moveTo>
                  <a:pt x="1199029" y="1428648"/>
                </a:moveTo>
                <a:cubicBezTo>
                  <a:pt x="1188682" y="1437402"/>
                  <a:pt x="1179132" y="1444964"/>
                  <a:pt x="1171173" y="1451331"/>
                </a:cubicBezTo>
                <a:cubicBezTo>
                  <a:pt x="1180723" y="1462076"/>
                  <a:pt x="1188285" y="1470830"/>
                  <a:pt x="1195050" y="1478392"/>
                </a:cubicBezTo>
                <a:cubicBezTo>
                  <a:pt x="1204998" y="1469239"/>
                  <a:pt x="1213753" y="1461280"/>
                  <a:pt x="1224100" y="1451729"/>
                </a:cubicBezTo>
                <a:cubicBezTo>
                  <a:pt x="1214947" y="1443372"/>
                  <a:pt x="1206590" y="1435413"/>
                  <a:pt x="1199029" y="1428648"/>
                </a:cubicBezTo>
                <a:close/>
                <a:moveTo>
                  <a:pt x="2320068" y="1391331"/>
                </a:moveTo>
                <a:cubicBezTo>
                  <a:pt x="2169068" y="1386651"/>
                  <a:pt x="2013438" y="1410939"/>
                  <a:pt x="1854058" y="1462871"/>
                </a:cubicBezTo>
                <a:cubicBezTo>
                  <a:pt x="1550421" y="1561962"/>
                  <a:pt x="1331149" y="1763723"/>
                  <a:pt x="1206192" y="2059799"/>
                </a:cubicBezTo>
                <a:cubicBezTo>
                  <a:pt x="1102725" y="2304540"/>
                  <a:pt x="1082827" y="2558433"/>
                  <a:pt x="1138541" y="2818296"/>
                </a:cubicBezTo>
                <a:cubicBezTo>
                  <a:pt x="1189876" y="3056669"/>
                  <a:pt x="1301303" y="3261614"/>
                  <a:pt x="1487544" y="3421591"/>
                </a:cubicBezTo>
                <a:cubicBezTo>
                  <a:pt x="1709999" y="3613006"/>
                  <a:pt x="1972648" y="3695382"/>
                  <a:pt x="2232510" y="3699760"/>
                </a:cubicBezTo>
                <a:cubicBezTo>
                  <a:pt x="2379753" y="3699361"/>
                  <a:pt x="2495159" y="3685035"/>
                  <a:pt x="2608177" y="3651607"/>
                </a:cubicBezTo>
                <a:cubicBezTo>
                  <a:pt x="2922957" y="3559680"/>
                  <a:pt x="3164912" y="3375827"/>
                  <a:pt x="3310164" y="3078159"/>
                </a:cubicBezTo>
                <a:cubicBezTo>
                  <a:pt x="3434325" y="2823867"/>
                  <a:pt x="3461784" y="2556046"/>
                  <a:pt x="3402091" y="2279469"/>
                </a:cubicBezTo>
                <a:cubicBezTo>
                  <a:pt x="3348765" y="2031943"/>
                  <a:pt x="3232166" y="1819436"/>
                  <a:pt x="3032394" y="1662245"/>
                </a:cubicBezTo>
                <a:cubicBezTo>
                  <a:pt x="2810536" y="1487395"/>
                  <a:pt x="2571734" y="1399131"/>
                  <a:pt x="2320068" y="1391331"/>
                </a:cubicBezTo>
                <a:close/>
                <a:moveTo>
                  <a:pt x="3350357" y="1378904"/>
                </a:moveTo>
                <a:cubicBezTo>
                  <a:pt x="3337225" y="1393628"/>
                  <a:pt x="3327276" y="1405168"/>
                  <a:pt x="3316531" y="1417107"/>
                </a:cubicBezTo>
                <a:cubicBezTo>
                  <a:pt x="3327674" y="1427454"/>
                  <a:pt x="3336429" y="1435811"/>
                  <a:pt x="3345184" y="1443770"/>
                </a:cubicBezTo>
                <a:cubicBezTo>
                  <a:pt x="3357520" y="1432229"/>
                  <a:pt x="3368663" y="1422280"/>
                  <a:pt x="3379806" y="1411138"/>
                </a:cubicBezTo>
                <a:cubicBezTo>
                  <a:pt x="3369857" y="1399995"/>
                  <a:pt x="3361102" y="1390444"/>
                  <a:pt x="3350357" y="1378904"/>
                </a:cubicBezTo>
                <a:close/>
                <a:moveTo>
                  <a:pt x="1431831" y="1376914"/>
                </a:moveTo>
                <a:cubicBezTo>
                  <a:pt x="1422280" y="1384077"/>
                  <a:pt x="1411933" y="1391240"/>
                  <a:pt x="1402383" y="1399199"/>
                </a:cubicBezTo>
                <a:cubicBezTo>
                  <a:pt x="1399995" y="1401189"/>
                  <a:pt x="1399597" y="1405566"/>
                  <a:pt x="1398403" y="1408352"/>
                </a:cubicBezTo>
                <a:cubicBezTo>
                  <a:pt x="1401985" y="1408352"/>
                  <a:pt x="1406760" y="1409148"/>
                  <a:pt x="1409546" y="1407556"/>
                </a:cubicBezTo>
                <a:cubicBezTo>
                  <a:pt x="1417903" y="1402383"/>
                  <a:pt x="1425862" y="1396413"/>
                  <a:pt x="1433025" y="1390046"/>
                </a:cubicBezTo>
                <a:cubicBezTo>
                  <a:pt x="1435413" y="1387658"/>
                  <a:pt x="1435811" y="1383281"/>
                  <a:pt x="1437402" y="1379699"/>
                </a:cubicBezTo>
                <a:cubicBezTo>
                  <a:pt x="1435811" y="1378904"/>
                  <a:pt x="1433821" y="1377710"/>
                  <a:pt x="1431831" y="1376914"/>
                </a:cubicBezTo>
                <a:close/>
                <a:moveTo>
                  <a:pt x="3303399" y="1340302"/>
                </a:moveTo>
                <a:cubicBezTo>
                  <a:pt x="3292257" y="1353435"/>
                  <a:pt x="3282308" y="1364975"/>
                  <a:pt x="3271961" y="1377312"/>
                </a:cubicBezTo>
                <a:cubicBezTo>
                  <a:pt x="3282706" y="1386863"/>
                  <a:pt x="3292654" y="1395220"/>
                  <a:pt x="3303001" y="1404373"/>
                </a:cubicBezTo>
                <a:cubicBezTo>
                  <a:pt x="3314144" y="1391638"/>
                  <a:pt x="3324491" y="1380495"/>
                  <a:pt x="3335633" y="1368557"/>
                </a:cubicBezTo>
                <a:cubicBezTo>
                  <a:pt x="3324093" y="1358608"/>
                  <a:pt x="3314144" y="1349455"/>
                  <a:pt x="3303399" y="1340302"/>
                </a:cubicBezTo>
                <a:close/>
                <a:moveTo>
                  <a:pt x="1285385" y="1337517"/>
                </a:moveTo>
                <a:cubicBezTo>
                  <a:pt x="1274640" y="1346272"/>
                  <a:pt x="1265487" y="1354231"/>
                  <a:pt x="1255538" y="1362986"/>
                </a:cubicBezTo>
                <a:cubicBezTo>
                  <a:pt x="1263099" y="1371740"/>
                  <a:pt x="1269467" y="1379301"/>
                  <a:pt x="1277426" y="1388454"/>
                </a:cubicBezTo>
                <a:cubicBezTo>
                  <a:pt x="1288170" y="1378904"/>
                  <a:pt x="1297323" y="1370945"/>
                  <a:pt x="1306476" y="1362588"/>
                </a:cubicBezTo>
                <a:cubicBezTo>
                  <a:pt x="1298517" y="1353435"/>
                  <a:pt x="1292548" y="1345874"/>
                  <a:pt x="1285385" y="1337517"/>
                </a:cubicBezTo>
                <a:close/>
                <a:moveTo>
                  <a:pt x="1111082" y="1327966"/>
                </a:moveTo>
                <a:cubicBezTo>
                  <a:pt x="1099541" y="1338312"/>
                  <a:pt x="1089990" y="1347465"/>
                  <a:pt x="1082031" y="1355027"/>
                </a:cubicBezTo>
                <a:cubicBezTo>
                  <a:pt x="1090388" y="1364975"/>
                  <a:pt x="1097551" y="1373332"/>
                  <a:pt x="1106306" y="1384077"/>
                </a:cubicBezTo>
                <a:cubicBezTo>
                  <a:pt x="1116255" y="1372934"/>
                  <a:pt x="1124612" y="1362986"/>
                  <a:pt x="1134163" y="1352241"/>
                </a:cubicBezTo>
                <a:cubicBezTo>
                  <a:pt x="1127000" y="1344680"/>
                  <a:pt x="1119041" y="1336323"/>
                  <a:pt x="1111082" y="1327966"/>
                </a:cubicBezTo>
                <a:close/>
                <a:moveTo>
                  <a:pt x="3398908" y="1327568"/>
                </a:moveTo>
                <a:cubicBezTo>
                  <a:pt x="3386571" y="1341098"/>
                  <a:pt x="3376224" y="1352241"/>
                  <a:pt x="3364684" y="1364577"/>
                </a:cubicBezTo>
                <a:cubicBezTo>
                  <a:pt x="3375826" y="1375322"/>
                  <a:pt x="3385775" y="1384475"/>
                  <a:pt x="3393734" y="1392036"/>
                </a:cubicBezTo>
                <a:cubicBezTo>
                  <a:pt x="3406071" y="1380097"/>
                  <a:pt x="3416815" y="1369751"/>
                  <a:pt x="3426764" y="1360200"/>
                </a:cubicBezTo>
                <a:cubicBezTo>
                  <a:pt x="3418009" y="1349853"/>
                  <a:pt x="3408856" y="1339506"/>
                  <a:pt x="3398908" y="1327568"/>
                </a:cubicBezTo>
                <a:close/>
                <a:moveTo>
                  <a:pt x="3256043" y="1300905"/>
                </a:moveTo>
                <a:cubicBezTo>
                  <a:pt x="3244900" y="1314833"/>
                  <a:pt x="3235747" y="1326374"/>
                  <a:pt x="3225798" y="1338710"/>
                </a:cubicBezTo>
                <a:cubicBezTo>
                  <a:pt x="3236941" y="1347863"/>
                  <a:pt x="3246890" y="1355822"/>
                  <a:pt x="3258032" y="1364975"/>
                </a:cubicBezTo>
                <a:cubicBezTo>
                  <a:pt x="3269175" y="1351445"/>
                  <a:pt x="3278726" y="1339904"/>
                  <a:pt x="3289471" y="1327170"/>
                </a:cubicBezTo>
                <a:cubicBezTo>
                  <a:pt x="3277532" y="1318017"/>
                  <a:pt x="3267185" y="1309660"/>
                  <a:pt x="3256043" y="1300905"/>
                </a:cubicBezTo>
                <a:close/>
                <a:moveTo>
                  <a:pt x="1247181" y="1289762"/>
                </a:moveTo>
                <a:cubicBezTo>
                  <a:pt x="1235641" y="1299711"/>
                  <a:pt x="1226090" y="1308068"/>
                  <a:pt x="1215743" y="1316823"/>
                </a:cubicBezTo>
                <a:cubicBezTo>
                  <a:pt x="1224498" y="1326772"/>
                  <a:pt x="1231661" y="1335129"/>
                  <a:pt x="1240416" y="1345078"/>
                </a:cubicBezTo>
                <a:cubicBezTo>
                  <a:pt x="1251559" y="1335527"/>
                  <a:pt x="1260712" y="1327568"/>
                  <a:pt x="1271059" y="1319211"/>
                </a:cubicBezTo>
                <a:cubicBezTo>
                  <a:pt x="1262702" y="1308864"/>
                  <a:pt x="1255538" y="1300109"/>
                  <a:pt x="1247181" y="1289762"/>
                </a:cubicBezTo>
                <a:close/>
                <a:moveTo>
                  <a:pt x="1533309" y="1288171"/>
                </a:moveTo>
                <a:cubicBezTo>
                  <a:pt x="1524952" y="1293344"/>
                  <a:pt x="1518187" y="1297323"/>
                  <a:pt x="1509432" y="1302497"/>
                </a:cubicBezTo>
                <a:cubicBezTo>
                  <a:pt x="1516197" y="1313639"/>
                  <a:pt x="1522166" y="1323190"/>
                  <a:pt x="1528533" y="1333537"/>
                </a:cubicBezTo>
                <a:cubicBezTo>
                  <a:pt x="1536890" y="1327966"/>
                  <a:pt x="1543656" y="1323588"/>
                  <a:pt x="1551615" y="1318813"/>
                </a:cubicBezTo>
                <a:cubicBezTo>
                  <a:pt x="1544849" y="1307670"/>
                  <a:pt x="1539278" y="1298119"/>
                  <a:pt x="1533309" y="1288171"/>
                </a:cubicBezTo>
                <a:close/>
                <a:moveTo>
                  <a:pt x="3349960" y="1285783"/>
                </a:moveTo>
                <a:cubicBezTo>
                  <a:pt x="3338817" y="1298517"/>
                  <a:pt x="3328868" y="1310456"/>
                  <a:pt x="3318123" y="1323190"/>
                </a:cubicBezTo>
                <a:cubicBezTo>
                  <a:pt x="3329664" y="1333139"/>
                  <a:pt x="3340011" y="1341894"/>
                  <a:pt x="3350755" y="1351047"/>
                </a:cubicBezTo>
                <a:cubicBezTo>
                  <a:pt x="3362296" y="1338312"/>
                  <a:pt x="3372245" y="1327170"/>
                  <a:pt x="3382990" y="1315231"/>
                </a:cubicBezTo>
                <a:cubicBezTo>
                  <a:pt x="3371449" y="1305283"/>
                  <a:pt x="3361500" y="1296130"/>
                  <a:pt x="3349960" y="1285783"/>
                </a:cubicBezTo>
                <a:close/>
                <a:moveTo>
                  <a:pt x="1071685" y="1285783"/>
                </a:moveTo>
                <a:cubicBezTo>
                  <a:pt x="1060542" y="1297323"/>
                  <a:pt x="1050991" y="1306874"/>
                  <a:pt x="1042634" y="1315231"/>
                </a:cubicBezTo>
                <a:cubicBezTo>
                  <a:pt x="1049797" y="1322792"/>
                  <a:pt x="1057358" y="1330751"/>
                  <a:pt x="1064521" y="1338710"/>
                </a:cubicBezTo>
                <a:cubicBezTo>
                  <a:pt x="1074072" y="1329557"/>
                  <a:pt x="1083623" y="1320803"/>
                  <a:pt x="1094766" y="1310058"/>
                </a:cubicBezTo>
                <a:cubicBezTo>
                  <a:pt x="1086011" y="1300507"/>
                  <a:pt x="1078848" y="1293344"/>
                  <a:pt x="1071685" y="1285783"/>
                </a:cubicBezTo>
                <a:close/>
                <a:moveTo>
                  <a:pt x="1352639" y="1282599"/>
                </a:moveTo>
                <a:cubicBezTo>
                  <a:pt x="1339506" y="1292548"/>
                  <a:pt x="1330751" y="1299313"/>
                  <a:pt x="1320007" y="1307272"/>
                </a:cubicBezTo>
                <a:cubicBezTo>
                  <a:pt x="1339904" y="1332741"/>
                  <a:pt x="1358608" y="1357016"/>
                  <a:pt x="1378108" y="1382485"/>
                </a:cubicBezTo>
                <a:cubicBezTo>
                  <a:pt x="1392036" y="1372536"/>
                  <a:pt x="1403974" y="1363383"/>
                  <a:pt x="1421086" y="1350649"/>
                </a:cubicBezTo>
                <a:cubicBezTo>
                  <a:pt x="1396413" y="1326374"/>
                  <a:pt x="1374526" y="1304487"/>
                  <a:pt x="1352639" y="1282599"/>
                </a:cubicBezTo>
                <a:close/>
                <a:moveTo>
                  <a:pt x="3446264" y="1276630"/>
                </a:moveTo>
                <a:cubicBezTo>
                  <a:pt x="3434325" y="1289364"/>
                  <a:pt x="3424376" y="1300109"/>
                  <a:pt x="3414428" y="1310854"/>
                </a:cubicBezTo>
                <a:cubicBezTo>
                  <a:pt x="3424774" y="1322394"/>
                  <a:pt x="3434325" y="1332741"/>
                  <a:pt x="3442284" y="1341496"/>
                </a:cubicBezTo>
                <a:cubicBezTo>
                  <a:pt x="3455815" y="1329557"/>
                  <a:pt x="3466957" y="1319609"/>
                  <a:pt x="3479692" y="1308466"/>
                </a:cubicBezTo>
                <a:cubicBezTo>
                  <a:pt x="3468151" y="1297721"/>
                  <a:pt x="3457407" y="1287375"/>
                  <a:pt x="3446264" y="1276630"/>
                </a:cubicBezTo>
                <a:close/>
                <a:moveTo>
                  <a:pt x="1473616" y="1273446"/>
                </a:moveTo>
                <a:cubicBezTo>
                  <a:pt x="1464463" y="1279416"/>
                  <a:pt x="1457300" y="1284191"/>
                  <a:pt x="1449341" y="1289364"/>
                </a:cubicBezTo>
                <a:cubicBezTo>
                  <a:pt x="1456902" y="1300109"/>
                  <a:pt x="1462871" y="1309262"/>
                  <a:pt x="1469637" y="1319211"/>
                </a:cubicBezTo>
                <a:cubicBezTo>
                  <a:pt x="1478789" y="1313242"/>
                  <a:pt x="1485555" y="1308864"/>
                  <a:pt x="1493116" y="1303691"/>
                </a:cubicBezTo>
                <a:cubicBezTo>
                  <a:pt x="1486351" y="1293344"/>
                  <a:pt x="1480779" y="1284191"/>
                  <a:pt x="1473616" y="1273446"/>
                </a:cubicBezTo>
                <a:close/>
                <a:moveTo>
                  <a:pt x="907579" y="1265239"/>
                </a:moveTo>
                <a:cubicBezTo>
                  <a:pt x="892507" y="1263597"/>
                  <a:pt x="876091" y="1273248"/>
                  <a:pt x="843260" y="1292548"/>
                </a:cubicBezTo>
                <a:cubicBezTo>
                  <a:pt x="842066" y="1292946"/>
                  <a:pt x="840872" y="1294140"/>
                  <a:pt x="840077" y="1294936"/>
                </a:cubicBezTo>
                <a:cubicBezTo>
                  <a:pt x="840872" y="1303293"/>
                  <a:pt x="839679" y="1310854"/>
                  <a:pt x="835301" y="1316425"/>
                </a:cubicBezTo>
                <a:cubicBezTo>
                  <a:pt x="810628" y="1347465"/>
                  <a:pt x="785557" y="1378506"/>
                  <a:pt x="760884" y="1409546"/>
                </a:cubicBezTo>
                <a:cubicBezTo>
                  <a:pt x="759690" y="1411138"/>
                  <a:pt x="759292" y="1413127"/>
                  <a:pt x="758098" y="1416311"/>
                </a:cubicBezTo>
                <a:cubicBezTo>
                  <a:pt x="762874" y="1419097"/>
                  <a:pt x="767649" y="1421882"/>
                  <a:pt x="771629" y="1424270"/>
                </a:cubicBezTo>
                <a:cubicBezTo>
                  <a:pt x="803067" y="1385669"/>
                  <a:pt x="832913" y="1349057"/>
                  <a:pt x="863954" y="1311252"/>
                </a:cubicBezTo>
                <a:cubicBezTo>
                  <a:pt x="885841" y="1330751"/>
                  <a:pt x="906137" y="1348261"/>
                  <a:pt x="926034" y="1365771"/>
                </a:cubicBezTo>
                <a:cubicBezTo>
                  <a:pt x="896586" y="1402383"/>
                  <a:pt x="868729" y="1437005"/>
                  <a:pt x="840475" y="1472024"/>
                </a:cubicBezTo>
                <a:cubicBezTo>
                  <a:pt x="842066" y="1474412"/>
                  <a:pt x="843658" y="1476800"/>
                  <a:pt x="845250" y="1479187"/>
                </a:cubicBezTo>
                <a:cubicBezTo>
                  <a:pt x="850821" y="1476402"/>
                  <a:pt x="858382" y="1475208"/>
                  <a:pt x="861964" y="1470830"/>
                </a:cubicBezTo>
                <a:cubicBezTo>
                  <a:pt x="889025" y="1438198"/>
                  <a:pt x="915289" y="1405168"/>
                  <a:pt x="942748" y="1371342"/>
                </a:cubicBezTo>
                <a:cubicBezTo>
                  <a:pt x="965431" y="1391240"/>
                  <a:pt x="985727" y="1409546"/>
                  <a:pt x="1006420" y="1427852"/>
                </a:cubicBezTo>
                <a:cubicBezTo>
                  <a:pt x="978962" y="1461678"/>
                  <a:pt x="953493" y="1493514"/>
                  <a:pt x="927626" y="1525350"/>
                </a:cubicBezTo>
                <a:cubicBezTo>
                  <a:pt x="921657" y="1532115"/>
                  <a:pt x="915687" y="1539278"/>
                  <a:pt x="930014" y="1543656"/>
                </a:cubicBezTo>
                <a:cubicBezTo>
                  <a:pt x="960258" y="1507044"/>
                  <a:pt x="990502" y="1470433"/>
                  <a:pt x="1021543" y="1433025"/>
                </a:cubicBezTo>
                <a:cubicBezTo>
                  <a:pt x="1044624" y="1453719"/>
                  <a:pt x="1064919" y="1472024"/>
                  <a:pt x="1086409" y="1491126"/>
                </a:cubicBezTo>
                <a:cubicBezTo>
                  <a:pt x="1081235" y="1497493"/>
                  <a:pt x="1076858" y="1502269"/>
                  <a:pt x="1072879" y="1507442"/>
                </a:cubicBezTo>
                <a:cubicBezTo>
                  <a:pt x="1049399" y="1536493"/>
                  <a:pt x="1025920" y="1565145"/>
                  <a:pt x="1002839" y="1594196"/>
                </a:cubicBezTo>
                <a:cubicBezTo>
                  <a:pt x="999655" y="1598175"/>
                  <a:pt x="999257" y="1604144"/>
                  <a:pt x="997666" y="1609318"/>
                </a:cubicBezTo>
                <a:cubicBezTo>
                  <a:pt x="999655" y="1610114"/>
                  <a:pt x="1001247" y="1610512"/>
                  <a:pt x="1003237" y="1611308"/>
                </a:cubicBezTo>
                <a:cubicBezTo>
                  <a:pt x="1034675" y="1572706"/>
                  <a:pt x="1066511" y="1534105"/>
                  <a:pt x="1099143" y="1494708"/>
                </a:cubicBezTo>
                <a:cubicBezTo>
                  <a:pt x="1122622" y="1515799"/>
                  <a:pt x="1143714" y="1534503"/>
                  <a:pt x="1165999" y="1554798"/>
                </a:cubicBezTo>
                <a:cubicBezTo>
                  <a:pt x="1152469" y="1570716"/>
                  <a:pt x="1140928" y="1583849"/>
                  <a:pt x="1129388" y="1597777"/>
                </a:cubicBezTo>
                <a:cubicBezTo>
                  <a:pt x="1118245" y="1610910"/>
                  <a:pt x="1107102" y="1623644"/>
                  <a:pt x="1097153" y="1637970"/>
                </a:cubicBezTo>
                <a:cubicBezTo>
                  <a:pt x="1088001" y="1651103"/>
                  <a:pt x="1073276" y="1661847"/>
                  <a:pt x="1075266" y="1681347"/>
                </a:cubicBezTo>
                <a:cubicBezTo>
                  <a:pt x="1108694" y="1640358"/>
                  <a:pt x="1142520" y="1598971"/>
                  <a:pt x="1178336" y="1557982"/>
                </a:cubicBezTo>
                <a:cubicBezTo>
                  <a:pt x="1200223" y="1577482"/>
                  <a:pt x="1219723" y="1594991"/>
                  <a:pt x="1240416" y="1613695"/>
                </a:cubicBezTo>
                <a:cubicBezTo>
                  <a:pt x="1248773" y="1604940"/>
                  <a:pt x="1255538" y="1597379"/>
                  <a:pt x="1263099" y="1589022"/>
                </a:cubicBezTo>
                <a:cubicBezTo>
                  <a:pt x="1255936" y="1582655"/>
                  <a:pt x="1250365" y="1577880"/>
                  <a:pt x="1245192" y="1572706"/>
                </a:cubicBezTo>
                <a:cubicBezTo>
                  <a:pt x="1151275" y="1483565"/>
                  <a:pt x="1057358" y="1394822"/>
                  <a:pt x="963840" y="1305680"/>
                </a:cubicBezTo>
                <a:cubicBezTo>
                  <a:pt x="936381" y="1279814"/>
                  <a:pt x="922652" y="1266880"/>
                  <a:pt x="907579" y="1265239"/>
                </a:cubicBezTo>
                <a:close/>
                <a:moveTo>
                  <a:pt x="3207493" y="1263100"/>
                </a:moveTo>
                <a:cubicBezTo>
                  <a:pt x="3197146" y="1277426"/>
                  <a:pt x="3187993" y="1290160"/>
                  <a:pt x="3178840" y="1302497"/>
                </a:cubicBezTo>
                <a:cubicBezTo>
                  <a:pt x="3191177" y="1312048"/>
                  <a:pt x="3200728" y="1319211"/>
                  <a:pt x="3211472" y="1327170"/>
                </a:cubicBezTo>
                <a:cubicBezTo>
                  <a:pt x="3221421" y="1314037"/>
                  <a:pt x="3230972" y="1302099"/>
                  <a:pt x="3241318" y="1288568"/>
                </a:cubicBezTo>
                <a:cubicBezTo>
                  <a:pt x="3229778" y="1279813"/>
                  <a:pt x="3219431" y="1271854"/>
                  <a:pt x="3207493" y="1263100"/>
                </a:cubicBezTo>
                <a:close/>
                <a:moveTo>
                  <a:pt x="1414719" y="1254345"/>
                </a:moveTo>
                <a:cubicBezTo>
                  <a:pt x="1405566" y="1260712"/>
                  <a:pt x="1398403" y="1265487"/>
                  <a:pt x="1389648" y="1271457"/>
                </a:cubicBezTo>
                <a:cubicBezTo>
                  <a:pt x="1397607" y="1281803"/>
                  <a:pt x="1404372" y="1291354"/>
                  <a:pt x="1411138" y="1300905"/>
                </a:cubicBezTo>
                <a:cubicBezTo>
                  <a:pt x="1419893" y="1294538"/>
                  <a:pt x="1427056" y="1289762"/>
                  <a:pt x="1434617" y="1284589"/>
                </a:cubicBezTo>
                <a:cubicBezTo>
                  <a:pt x="1427852" y="1273844"/>
                  <a:pt x="1421484" y="1264691"/>
                  <a:pt x="1414719" y="1254345"/>
                </a:cubicBezTo>
                <a:close/>
                <a:moveTo>
                  <a:pt x="1269467" y="1247977"/>
                </a:moveTo>
                <a:cubicBezTo>
                  <a:pt x="1268671" y="1249171"/>
                  <a:pt x="1267875" y="1250763"/>
                  <a:pt x="1267079" y="1251957"/>
                </a:cubicBezTo>
                <a:cubicBezTo>
                  <a:pt x="1278620" y="1266681"/>
                  <a:pt x="1289762" y="1281007"/>
                  <a:pt x="1302497" y="1297323"/>
                </a:cubicBezTo>
                <a:cubicBezTo>
                  <a:pt x="1312843" y="1289762"/>
                  <a:pt x="1320803" y="1283395"/>
                  <a:pt x="1331945" y="1274640"/>
                </a:cubicBezTo>
                <a:cubicBezTo>
                  <a:pt x="1308864" y="1264691"/>
                  <a:pt x="1288966" y="1256334"/>
                  <a:pt x="1269467" y="1247977"/>
                </a:cubicBezTo>
                <a:close/>
                <a:moveTo>
                  <a:pt x="3300216" y="1244794"/>
                </a:moveTo>
                <a:cubicBezTo>
                  <a:pt x="3289471" y="1258722"/>
                  <a:pt x="3280318" y="1270263"/>
                  <a:pt x="3269971" y="1283395"/>
                </a:cubicBezTo>
                <a:cubicBezTo>
                  <a:pt x="3281512" y="1292946"/>
                  <a:pt x="3292257" y="1301303"/>
                  <a:pt x="3303399" y="1310456"/>
                </a:cubicBezTo>
                <a:cubicBezTo>
                  <a:pt x="3314144" y="1297721"/>
                  <a:pt x="3323695" y="1286181"/>
                  <a:pt x="3334439" y="1273446"/>
                </a:cubicBezTo>
                <a:cubicBezTo>
                  <a:pt x="3323297" y="1263895"/>
                  <a:pt x="3312950" y="1255141"/>
                  <a:pt x="3300216" y="1244794"/>
                </a:cubicBezTo>
                <a:close/>
                <a:moveTo>
                  <a:pt x="3396122" y="1232457"/>
                </a:moveTo>
                <a:cubicBezTo>
                  <a:pt x="3384979" y="1245192"/>
                  <a:pt x="3375826" y="1256334"/>
                  <a:pt x="3364286" y="1269467"/>
                </a:cubicBezTo>
                <a:cubicBezTo>
                  <a:pt x="3376622" y="1280211"/>
                  <a:pt x="3387367" y="1289364"/>
                  <a:pt x="3398509" y="1299313"/>
                </a:cubicBezTo>
                <a:cubicBezTo>
                  <a:pt x="3410846" y="1285385"/>
                  <a:pt x="3420397" y="1274640"/>
                  <a:pt x="3431142" y="1262702"/>
                </a:cubicBezTo>
                <a:cubicBezTo>
                  <a:pt x="3418805" y="1251957"/>
                  <a:pt x="3407663" y="1242406"/>
                  <a:pt x="3396122" y="1232457"/>
                </a:cubicBezTo>
                <a:close/>
                <a:moveTo>
                  <a:pt x="3494814" y="1224100"/>
                </a:moveTo>
                <a:cubicBezTo>
                  <a:pt x="3482477" y="1237631"/>
                  <a:pt x="3472131" y="1248375"/>
                  <a:pt x="3460988" y="1260712"/>
                </a:cubicBezTo>
                <a:cubicBezTo>
                  <a:pt x="3472927" y="1271854"/>
                  <a:pt x="3483671" y="1282201"/>
                  <a:pt x="3493620" y="1291354"/>
                </a:cubicBezTo>
                <a:cubicBezTo>
                  <a:pt x="3506355" y="1279813"/>
                  <a:pt x="3517497" y="1269865"/>
                  <a:pt x="3528242" y="1259916"/>
                </a:cubicBezTo>
                <a:cubicBezTo>
                  <a:pt x="3516701" y="1247579"/>
                  <a:pt x="3506752" y="1236835"/>
                  <a:pt x="3494814" y="1224100"/>
                </a:cubicBezTo>
                <a:close/>
                <a:moveTo>
                  <a:pt x="1707612" y="1223304"/>
                </a:moveTo>
                <a:cubicBezTo>
                  <a:pt x="1695673" y="1228876"/>
                  <a:pt x="1685724" y="1233253"/>
                  <a:pt x="1674582" y="1238427"/>
                </a:cubicBezTo>
                <a:cubicBezTo>
                  <a:pt x="1680153" y="1250763"/>
                  <a:pt x="1685326" y="1261508"/>
                  <a:pt x="1690500" y="1273048"/>
                </a:cubicBezTo>
                <a:cubicBezTo>
                  <a:pt x="1702040" y="1267875"/>
                  <a:pt x="1711989" y="1263498"/>
                  <a:pt x="1722734" y="1258722"/>
                </a:cubicBezTo>
                <a:cubicBezTo>
                  <a:pt x="1717561" y="1245988"/>
                  <a:pt x="1713183" y="1236039"/>
                  <a:pt x="1707612" y="1223304"/>
                </a:cubicBezTo>
                <a:close/>
                <a:moveTo>
                  <a:pt x="1747009" y="1207386"/>
                </a:moveTo>
                <a:cubicBezTo>
                  <a:pt x="1735070" y="1212162"/>
                  <a:pt x="1725122" y="1216539"/>
                  <a:pt x="1713979" y="1221315"/>
                </a:cubicBezTo>
                <a:cubicBezTo>
                  <a:pt x="1718754" y="1233651"/>
                  <a:pt x="1723132" y="1244396"/>
                  <a:pt x="1728703" y="1257130"/>
                </a:cubicBezTo>
                <a:cubicBezTo>
                  <a:pt x="1740642" y="1251957"/>
                  <a:pt x="1750193" y="1247977"/>
                  <a:pt x="1761335" y="1243202"/>
                </a:cubicBezTo>
                <a:cubicBezTo>
                  <a:pt x="1756560" y="1230865"/>
                  <a:pt x="1751784" y="1219723"/>
                  <a:pt x="1747009" y="1207386"/>
                </a:cubicBezTo>
                <a:close/>
                <a:moveTo>
                  <a:pt x="3249278" y="1206590"/>
                </a:moveTo>
                <a:cubicBezTo>
                  <a:pt x="3239329" y="1220121"/>
                  <a:pt x="3230972" y="1231661"/>
                  <a:pt x="3220625" y="1245590"/>
                </a:cubicBezTo>
                <a:cubicBezTo>
                  <a:pt x="3232564" y="1254345"/>
                  <a:pt x="3243308" y="1262702"/>
                  <a:pt x="3254849" y="1271457"/>
                </a:cubicBezTo>
                <a:cubicBezTo>
                  <a:pt x="3265196" y="1257926"/>
                  <a:pt x="3274349" y="1245988"/>
                  <a:pt x="3285093" y="1233253"/>
                </a:cubicBezTo>
                <a:cubicBezTo>
                  <a:pt x="3272757" y="1224100"/>
                  <a:pt x="3261216" y="1215743"/>
                  <a:pt x="3249278" y="1206590"/>
                </a:cubicBezTo>
                <a:close/>
                <a:moveTo>
                  <a:pt x="1507840" y="1197438"/>
                </a:moveTo>
                <a:cubicBezTo>
                  <a:pt x="1498687" y="1202611"/>
                  <a:pt x="1491524" y="1206590"/>
                  <a:pt x="1481973" y="1212162"/>
                </a:cubicBezTo>
                <a:cubicBezTo>
                  <a:pt x="1488738" y="1223702"/>
                  <a:pt x="1494310" y="1232855"/>
                  <a:pt x="1500677" y="1243600"/>
                </a:cubicBezTo>
                <a:cubicBezTo>
                  <a:pt x="1510228" y="1238029"/>
                  <a:pt x="1517789" y="1233253"/>
                  <a:pt x="1525748" y="1228478"/>
                </a:cubicBezTo>
                <a:cubicBezTo>
                  <a:pt x="1519380" y="1216937"/>
                  <a:pt x="1513809" y="1207386"/>
                  <a:pt x="1507840" y="1197438"/>
                </a:cubicBezTo>
                <a:close/>
                <a:moveTo>
                  <a:pt x="1423872" y="1194254"/>
                </a:moveTo>
                <a:cubicBezTo>
                  <a:pt x="1414321" y="1200223"/>
                  <a:pt x="1407556" y="1204601"/>
                  <a:pt x="1398005" y="1210570"/>
                </a:cubicBezTo>
                <a:cubicBezTo>
                  <a:pt x="1405566" y="1221713"/>
                  <a:pt x="1411933" y="1230865"/>
                  <a:pt x="1418699" y="1240814"/>
                </a:cubicBezTo>
                <a:cubicBezTo>
                  <a:pt x="1428250" y="1234447"/>
                  <a:pt x="1435811" y="1229672"/>
                  <a:pt x="1443770" y="1224100"/>
                </a:cubicBezTo>
                <a:cubicBezTo>
                  <a:pt x="1436209" y="1212958"/>
                  <a:pt x="1430239" y="1204203"/>
                  <a:pt x="1423872" y="1194254"/>
                </a:cubicBezTo>
                <a:close/>
                <a:moveTo>
                  <a:pt x="1786804" y="1192264"/>
                </a:moveTo>
                <a:cubicBezTo>
                  <a:pt x="1774468" y="1197438"/>
                  <a:pt x="1764121" y="1201417"/>
                  <a:pt x="1753376" y="1205795"/>
                </a:cubicBezTo>
                <a:cubicBezTo>
                  <a:pt x="1758152" y="1218131"/>
                  <a:pt x="1762131" y="1228876"/>
                  <a:pt x="1767305" y="1241212"/>
                </a:cubicBezTo>
                <a:cubicBezTo>
                  <a:pt x="1778447" y="1236835"/>
                  <a:pt x="1788794" y="1232855"/>
                  <a:pt x="1799937" y="1228478"/>
                </a:cubicBezTo>
                <a:cubicBezTo>
                  <a:pt x="1795161" y="1215743"/>
                  <a:pt x="1791182" y="1204601"/>
                  <a:pt x="1786804" y="1192264"/>
                </a:cubicBezTo>
                <a:close/>
                <a:moveTo>
                  <a:pt x="1619664" y="1191070"/>
                </a:moveTo>
                <a:cubicBezTo>
                  <a:pt x="1602155" y="1200223"/>
                  <a:pt x="1585839" y="1208580"/>
                  <a:pt x="1568727" y="1217335"/>
                </a:cubicBezTo>
                <a:cubicBezTo>
                  <a:pt x="1586236" y="1250763"/>
                  <a:pt x="1602950" y="1282201"/>
                  <a:pt x="1620858" y="1316027"/>
                </a:cubicBezTo>
                <a:cubicBezTo>
                  <a:pt x="1637572" y="1306874"/>
                  <a:pt x="1652296" y="1299313"/>
                  <a:pt x="1667817" y="1290956"/>
                </a:cubicBezTo>
                <a:cubicBezTo>
                  <a:pt x="1651103" y="1256732"/>
                  <a:pt x="1635980" y="1224498"/>
                  <a:pt x="1619664" y="1191070"/>
                </a:cubicBezTo>
                <a:close/>
                <a:moveTo>
                  <a:pt x="3344388" y="1189478"/>
                </a:moveTo>
                <a:cubicBezTo>
                  <a:pt x="3333643" y="1203009"/>
                  <a:pt x="3324491" y="1214549"/>
                  <a:pt x="3314144" y="1227682"/>
                </a:cubicBezTo>
                <a:cubicBezTo>
                  <a:pt x="3326082" y="1237233"/>
                  <a:pt x="3337225" y="1246386"/>
                  <a:pt x="3349164" y="1255936"/>
                </a:cubicBezTo>
                <a:cubicBezTo>
                  <a:pt x="3359908" y="1243202"/>
                  <a:pt x="3369459" y="1231661"/>
                  <a:pt x="3380602" y="1218529"/>
                </a:cubicBezTo>
                <a:cubicBezTo>
                  <a:pt x="3367469" y="1208182"/>
                  <a:pt x="3356327" y="1199427"/>
                  <a:pt x="3344388" y="1189478"/>
                </a:cubicBezTo>
                <a:close/>
                <a:moveTo>
                  <a:pt x="2835010" y="1183509"/>
                </a:moveTo>
                <a:cubicBezTo>
                  <a:pt x="2829040" y="1197835"/>
                  <a:pt x="2823469" y="1211366"/>
                  <a:pt x="2817500" y="1225692"/>
                </a:cubicBezTo>
                <a:cubicBezTo>
                  <a:pt x="2838989" y="1234845"/>
                  <a:pt x="2857693" y="1243202"/>
                  <a:pt x="2877591" y="1251957"/>
                </a:cubicBezTo>
                <a:cubicBezTo>
                  <a:pt x="2884356" y="1237631"/>
                  <a:pt x="2890325" y="1225294"/>
                  <a:pt x="2896692" y="1211366"/>
                </a:cubicBezTo>
                <a:cubicBezTo>
                  <a:pt x="2875601" y="1201815"/>
                  <a:pt x="2856499" y="1193060"/>
                  <a:pt x="2835010" y="1183509"/>
                </a:cubicBezTo>
                <a:close/>
                <a:moveTo>
                  <a:pt x="1826997" y="1179132"/>
                </a:moveTo>
                <a:cubicBezTo>
                  <a:pt x="1815059" y="1183509"/>
                  <a:pt x="1804314" y="1187091"/>
                  <a:pt x="1792774" y="1191070"/>
                </a:cubicBezTo>
                <a:cubicBezTo>
                  <a:pt x="1797151" y="1203805"/>
                  <a:pt x="1801528" y="1214947"/>
                  <a:pt x="1806304" y="1226886"/>
                </a:cubicBezTo>
                <a:cubicBezTo>
                  <a:pt x="1818242" y="1222508"/>
                  <a:pt x="1828191" y="1219325"/>
                  <a:pt x="1838936" y="1215345"/>
                </a:cubicBezTo>
                <a:cubicBezTo>
                  <a:pt x="1834956" y="1202611"/>
                  <a:pt x="1830977" y="1191468"/>
                  <a:pt x="1826997" y="1179132"/>
                </a:cubicBezTo>
                <a:close/>
                <a:moveTo>
                  <a:pt x="3442284" y="1178336"/>
                </a:moveTo>
                <a:cubicBezTo>
                  <a:pt x="3430744" y="1191468"/>
                  <a:pt x="3421193" y="1203009"/>
                  <a:pt x="3410448" y="1215345"/>
                </a:cubicBezTo>
                <a:cubicBezTo>
                  <a:pt x="3422785" y="1226090"/>
                  <a:pt x="3433927" y="1235641"/>
                  <a:pt x="3445468" y="1246386"/>
                </a:cubicBezTo>
                <a:cubicBezTo>
                  <a:pt x="3457008" y="1234049"/>
                  <a:pt x="3466957" y="1222906"/>
                  <a:pt x="3478100" y="1210570"/>
                </a:cubicBezTo>
                <a:cubicBezTo>
                  <a:pt x="3466161" y="1199825"/>
                  <a:pt x="3455019" y="1189876"/>
                  <a:pt x="3442284" y="1178336"/>
                </a:cubicBezTo>
                <a:close/>
                <a:moveTo>
                  <a:pt x="1362587" y="1176346"/>
                </a:moveTo>
                <a:cubicBezTo>
                  <a:pt x="1353037" y="1183111"/>
                  <a:pt x="1345476" y="1188683"/>
                  <a:pt x="1336721" y="1194652"/>
                </a:cubicBezTo>
                <a:cubicBezTo>
                  <a:pt x="1344282" y="1205397"/>
                  <a:pt x="1350649" y="1214151"/>
                  <a:pt x="1357414" y="1224100"/>
                </a:cubicBezTo>
                <a:cubicBezTo>
                  <a:pt x="1366567" y="1217733"/>
                  <a:pt x="1374128" y="1212560"/>
                  <a:pt x="1382883" y="1206590"/>
                </a:cubicBezTo>
                <a:cubicBezTo>
                  <a:pt x="1376118" y="1196642"/>
                  <a:pt x="1370149" y="1187489"/>
                  <a:pt x="1362587" y="1176346"/>
                </a:cubicBezTo>
                <a:close/>
                <a:moveTo>
                  <a:pt x="3542568" y="1173162"/>
                </a:moveTo>
                <a:cubicBezTo>
                  <a:pt x="3531028" y="1185897"/>
                  <a:pt x="3521079" y="1196244"/>
                  <a:pt x="3509538" y="1208978"/>
                </a:cubicBezTo>
                <a:cubicBezTo>
                  <a:pt x="3521875" y="1220917"/>
                  <a:pt x="3533415" y="1231263"/>
                  <a:pt x="3541772" y="1239222"/>
                </a:cubicBezTo>
                <a:cubicBezTo>
                  <a:pt x="3555303" y="1228080"/>
                  <a:pt x="3567241" y="1218529"/>
                  <a:pt x="3579976" y="1208182"/>
                </a:cubicBezTo>
                <a:cubicBezTo>
                  <a:pt x="3566445" y="1195448"/>
                  <a:pt x="3554905" y="1184703"/>
                  <a:pt x="3542568" y="1173162"/>
                </a:cubicBezTo>
                <a:close/>
                <a:moveTo>
                  <a:pt x="1685724" y="1172366"/>
                </a:moveTo>
                <a:cubicBezTo>
                  <a:pt x="1672990" y="1177938"/>
                  <a:pt x="1662643" y="1182713"/>
                  <a:pt x="1651501" y="1187887"/>
                </a:cubicBezTo>
                <a:cubicBezTo>
                  <a:pt x="1657072" y="1199427"/>
                  <a:pt x="1661449" y="1208978"/>
                  <a:pt x="1667021" y="1221315"/>
                </a:cubicBezTo>
                <a:cubicBezTo>
                  <a:pt x="1678959" y="1216141"/>
                  <a:pt x="1689306" y="1211366"/>
                  <a:pt x="1700449" y="1206590"/>
                </a:cubicBezTo>
                <a:cubicBezTo>
                  <a:pt x="1695275" y="1194254"/>
                  <a:pt x="1690500" y="1183509"/>
                  <a:pt x="1685724" y="1172366"/>
                </a:cubicBezTo>
                <a:close/>
                <a:moveTo>
                  <a:pt x="1867190" y="1166795"/>
                </a:moveTo>
                <a:cubicBezTo>
                  <a:pt x="1855650" y="1169979"/>
                  <a:pt x="1845303" y="1173162"/>
                  <a:pt x="1832569" y="1176744"/>
                </a:cubicBezTo>
                <a:cubicBezTo>
                  <a:pt x="1837344" y="1190672"/>
                  <a:pt x="1841324" y="1201815"/>
                  <a:pt x="1845701" y="1213356"/>
                </a:cubicBezTo>
                <a:cubicBezTo>
                  <a:pt x="1857640" y="1209376"/>
                  <a:pt x="1867190" y="1206192"/>
                  <a:pt x="1878333" y="1202611"/>
                </a:cubicBezTo>
                <a:cubicBezTo>
                  <a:pt x="1874354" y="1189876"/>
                  <a:pt x="1870772" y="1178734"/>
                  <a:pt x="1867190" y="1166795"/>
                </a:cubicBezTo>
                <a:close/>
                <a:moveTo>
                  <a:pt x="1109888" y="1158438"/>
                </a:moveTo>
                <a:cubicBezTo>
                  <a:pt x="1104317" y="1162816"/>
                  <a:pt x="1099541" y="1166397"/>
                  <a:pt x="1095164" y="1169979"/>
                </a:cubicBezTo>
                <a:cubicBezTo>
                  <a:pt x="1088797" y="1175550"/>
                  <a:pt x="1082429" y="1181121"/>
                  <a:pt x="1076062" y="1186693"/>
                </a:cubicBezTo>
                <a:cubicBezTo>
                  <a:pt x="1091582" y="1209376"/>
                  <a:pt x="1109490" y="1208182"/>
                  <a:pt x="1130582" y="1183111"/>
                </a:cubicBezTo>
                <a:cubicBezTo>
                  <a:pt x="1124214" y="1175152"/>
                  <a:pt x="1117449" y="1167193"/>
                  <a:pt x="1109888" y="1158438"/>
                </a:cubicBezTo>
                <a:close/>
                <a:moveTo>
                  <a:pt x="1726713" y="1155653"/>
                </a:moveTo>
                <a:cubicBezTo>
                  <a:pt x="1714377" y="1160428"/>
                  <a:pt x="1704030" y="1165203"/>
                  <a:pt x="1692092" y="1170377"/>
                </a:cubicBezTo>
                <a:cubicBezTo>
                  <a:pt x="1697265" y="1181917"/>
                  <a:pt x="1701643" y="1192264"/>
                  <a:pt x="1706816" y="1204203"/>
                </a:cubicBezTo>
                <a:cubicBezTo>
                  <a:pt x="1719550" y="1199029"/>
                  <a:pt x="1729499" y="1194652"/>
                  <a:pt x="1740642" y="1190274"/>
                </a:cubicBezTo>
                <a:cubicBezTo>
                  <a:pt x="1735468" y="1177938"/>
                  <a:pt x="1731489" y="1167591"/>
                  <a:pt x="1726713" y="1155653"/>
                </a:cubicBezTo>
                <a:close/>
                <a:moveTo>
                  <a:pt x="2743481" y="1149683"/>
                </a:moveTo>
                <a:cubicBezTo>
                  <a:pt x="2738307" y="1164805"/>
                  <a:pt x="2734328" y="1177540"/>
                  <a:pt x="2729552" y="1192662"/>
                </a:cubicBezTo>
                <a:cubicBezTo>
                  <a:pt x="2750644" y="1200223"/>
                  <a:pt x="2769745" y="1207386"/>
                  <a:pt x="2790837" y="1214947"/>
                </a:cubicBezTo>
                <a:cubicBezTo>
                  <a:pt x="2796408" y="1200223"/>
                  <a:pt x="2801582" y="1187091"/>
                  <a:pt x="2807153" y="1172764"/>
                </a:cubicBezTo>
                <a:cubicBezTo>
                  <a:pt x="2784868" y="1164407"/>
                  <a:pt x="2764572" y="1157244"/>
                  <a:pt x="2743481" y="1149683"/>
                </a:cubicBezTo>
                <a:close/>
                <a:moveTo>
                  <a:pt x="3291062" y="1149285"/>
                </a:moveTo>
                <a:cubicBezTo>
                  <a:pt x="3281114" y="1162816"/>
                  <a:pt x="3271961" y="1175152"/>
                  <a:pt x="3262410" y="1188285"/>
                </a:cubicBezTo>
                <a:cubicBezTo>
                  <a:pt x="3275144" y="1197438"/>
                  <a:pt x="3286287" y="1206192"/>
                  <a:pt x="3298624" y="1215345"/>
                </a:cubicBezTo>
                <a:cubicBezTo>
                  <a:pt x="3308970" y="1201417"/>
                  <a:pt x="3318123" y="1189478"/>
                  <a:pt x="3328072" y="1176346"/>
                </a:cubicBezTo>
                <a:cubicBezTo>
                  <a:pt x="3314542" y="1166397"/>
                  <a:pt x="3303001" y="1158040"/>
                  <a:pt x="3291062" y="1149285"/>
                </a:cubicBezTo>
                <a:close/>
                <a:moveTo>
                  <a:pt x="1767305" y="1139734"/>
                </a:moveTo>
                <a:cubicBezTo>
                  <a:pt x="1754968" y="1144908"/>
                  <a:pt x="1744223" y="1149285"/>
                  <a:pt x="1733081" y="1154061"/>
                </a:cubicBezTo>
                <a:cubicBezTo>
                  <a:pt x="1737856" y="1166397"/>
                  <a:pt x="1741836" y="1176744"/>
                  <a:pt x="1746611" y="1187489"/>
                </a:cubicBezTo>
                <a:cubicBezTo>
                  <a:pt x="1758550" y="1182713"/>
                  <a:pt x="1769294" y="1179132"/>
                  <a:pt x="1780835" y="1174754"/>
                </a:cubicBezTo>
                <a:cubicBezTo>
                  <a:pt x="1776059" y="1162816"/>
                  <a:pt x="1772080" y="1151673"/>
                  <a:pt x="1767305" y="1139734"/>
                </a:cubicBezTo>
                <a:close/>
                <a:moveTo>
                  <a:pt x="3388561" y="1133765"/>
                </a:moveTo>
                <a:cubicBezTo>
                  <a:pt x="3377816" y="1147296"/>
                  <a:pt x="3369061" y="1158438"/>
                  <a:pt x="3358316" y="1171969"/>
                </a:cubicBezTo>
                <a:cubicBezTo>
                  <a:pt x="3371051" y="1182713"/>
                  <a:pt x="3382591" y="1191866"/>
                  <a:pt x="3394530" y="1201815"/>
                </a:cubicBezTo>
                <a:cubicBezTo>
                  <a:pt x="3405275" y="1189080"/>
                  <a:pt x="3415224" y="1177540"/>
                  <a:pt x="3425968" y="1164407"/>
                </a:cubicBezTo>
                <a:cubicBezTo>
                  <a:pt x="3412836" y="1153663"/>
                  <a:pt x="3400897" y="1144112"/>
                  <a:pt x="3388561" y="1133765"/>
                </a:cubicBezTo>
                <a:close/>
                <a:moveTo>
                  <a:pt x="1809487" y="1126204"/>
                </a:moveTo>
                <a:cubicBezTo>
                  <a:pt x="1796753" y="1130582"/>
                  <a:pt x="1786406" y="1134163"/>
                  <a:pt x="1774070" y="1138541"/>
                </a:cubicBezTo>
                <a:cubicBezTo>
                  <a:pt x="1778845" y="1151275"/>
                  <a:pt x="1783223" y="1162020"/>
                  <a:pt x="1787600" y="1173162"/>
                </a:cubicBezTo>
                <a:cubicBezTo>
                  <a:pt x="1799937" y="1168785"/>
                  <a:pt x="1809885" y="1165203"/>
                  <a:pt x="1821028" y="1161224"/>
                </a:cubicBezTo>
                <a:cubicBezTo>
                  <a:pt x="1817049" y="1148887"/>
                  <a:pt x="1813467" y="1138143"/>
                  <a:pt x="1809487" y="1126204"/>
                </a:cubicBezTo>
                <a:close/>
                <a:moveTo>
                  <a:pt x="1492320" y="1125806"/>
                </a:moveTo>
                <a:cubicBezTo>
                  <a:pt x="1482371" y="1131377"/>
                  <a:pt x="1474412" y="1136153"/>
                  <a:pt x="1465657" y="1141724"/>
                </a:cubicBezTo>
                <a:cubicBezTo>
                  <a:pt x="1472422" y="1152867"/>
                  <a:pt x="1477994" y="1162020"/>
                  <a:pt x="1483963" y="1172366"/>
                </a:cubicBezTo>
                <a:cubicBezTo>
                  <a:pt x="1493514" y="1167193"/>
                  <a:pt x="1501473" y="1162816"/>
                  <a:pt x="1510626" y="1157642"/>
                </a:cubicBezTo>
                <a:cubicBezTo>
                  <a:pt x="1503860" y="1146500"/>
                  <a:pt x="1498289" y="1136551"/>
                  <a:pt x="1492320" y="1125806"/>
                </a:cubicBezTo>
                <a:close/>
                <a:moveTo>
                  <a:pt x="3488049" y="1124612"/>
                </a:moveTo>
                <a:cubicBezTo>
                  <a:pt x="3476906" y="1137745"/>
                  <a:pt x="3467355" y="1148887"/>
                  <a:pt x="3456611" y="1161622"/>
                </a:cubicBezTo>
                <a:cubicBezTo>
                  <a:pt x="3469743" y="1173162"/>
                  <a:pt x="3481284" y="1183111"/>
                  <a:pt x="3493620" y="1193856"/>
                </a:cubicBezTo>
                <a:cubicBezTo>
                  <a:pt x="3505161" y="1180723"/>
                  <a:pt x="3515110" y="1169183"/>
                  <a:pt x="3525854" y="1156846"/>
                </a:cubicBezTo>
                <a:cubicBezTo>
                  <a:pt x="3511926" y="1145306"/>
                  <a:pt x="3500385" y="1135357"/>
                  <a:pt x="3488049" y="1124612"/>
                </a:cubicBezTo>
                <a:close/>
                <a:moveTo>
                  <a:pt x="1252355" y="1122622"/>
                </a:moveTo>
                <a:cubicBezTo>
                  <a:pt x="1233651" y="1136551"/>
                  <a:pt x="1216539" y="1149285"/>
                  <a:pt x="1197437" y="1162816"/>
                </a:cubicBezTo>
                <a:cubicBezTo>
                  <a:pt x="1214151" y="1183509"/>
                  <a:pt x="1226090" y="1208182"/>
                  <a:pt x="1245988" y="1219723"/>
                </a:cubicBezTo>
                <a:cubicBezTo>
                  <a:pt x="1277028" y="1238427"/>
                  <a:pt x="1313241" y="1248375"/>
                  <a:pt x="1347465" y="1261906"/>
                </a:cubicBezTo>
                <a:cubicBezTo>
                  <a:pt x="1348659" y="1261508"/>
                  <a:pt x="1349455" y="1260712"/>
                  <a:pt x="1350649" y="1259916"/>
                </a:cubicBezTo>
                <a:cubicBezTo>
                  <a:pt x="1318415" y="1214549"/>
                  <a:pt x="1285783" y="1169581"/>
                  <a:pt x="1252355" y="1122622"/>
                </a:cubicBezTo>
                <a:close/>
                <a:moveTo>
                  <a:pt x="2649962" y="1121429"/>
                </a:moveTo>
                <a:cubicBezTo>
                  <a:pt x="2645982" y="1136949"/>
                  <a:pt x="2642401" y="1150479"/>
                  <a:pt x="2638819" y="1165203"/>
                </a:cubicBezTo>
                <a:cubicBezTo>
                  <a:pt x="2660707" y="1171173"/>
                  <a:pt x="2680206" y="1176744"/>
                  <a:pt x="2701298" y="1182713"/>
                </a:cubicBezTo>
                <a:cubicBezTo>
                  <a:pt x="2706073" y="1167989"/>
                  <a:pt x="2710053" y="1154857"/>
                  <a:pt x="2714828" y="1140132"/>
                </a:cubicBezTo>
                <a:cubicBezTo>
                  <a:pt x="2691747" y="1133367"/>
                  <a:pt x="2671452" y="1127398"/>
                  <a:pt x="2649962" y="1121429"/>
                </a:cubicBezTo>
                <a:close/>
                <a:moveTo>
                  <a:pt x="3591118" y="1119837"/>
                </a:moveTo>
                <a:cubicBezTo>
                  <a:pt x="3578384" y="1133367"/>
                  <a:pt x="3568435" y="1144510"/>
                  <a:pt x="3557292" y="1156448"/>
                </a:cubicBezTo>
                <a:cubicBezTo>
                  <a:pt x="3570425" y="1168785"/>
                  <a:pt x="3582363" y="1179530"/>
                  <a:pt x="3591118" y="1187887"/>
                </a:cubicBezTo>
                <a:cubicBezTo>
                  <a:pt x="3604251" y="1176744"/>
                  <a:pt x="3615393" y="1166795"/>
                  <a:pt x="3624944" y="1158040"/>
                </a:cubicBezTo>
                <a:cubicBezTo>
                  <a:pt x="3613802" y="1145704"/>
                  <a:pt x="3603057" y="1133367"/>
                  <a:pt x="3591118" y="1119837"/>
                </a:cubicBezTo>
                <a:close/>
                <a:moveTo>
                  <a:pt x="1375322" y="1116653"/>
                </a:moveTo>
                <a:cubicBezTo>
                  <a:pt x="1364975" y="1123020"/>
                  <a:pt x="1357016" y="1128592"/>
                  <a:pt x="1348261" y="1134561"/>
                </a:cubicBezTo>
                <a:cubicBezTo>
                  <a:pt x="1355424" y="1145306"/>
                  <a:pt x="1361394" y="1154459"/>
                  <a:pt x="1368159" y="1164407"/>
                </a:cubicBezTo>
                <a:cubicBezTo>
                  <a:pt x="1377710" y="1158438"/>
                  <a:pt x="1385669" y="1153265"/>
                  <a:pt x="1394822" y="1147296"/>
                </a:cubicBezTo>
                <a:cubicBezTo>
                  <a:pt x="1388056" y="1136551"/>
                  <a:pt x="1382087" y="1127000"/>
                  <a:pt x="1375322" y="1116653"/>
                </a:cubicBezTo>
                <a:close/>
                <a:moveTo>
                  <a:pt x="1851272" y="1113072"/>
                </a:moveTo>
                <a:cubicBezTo>
                  <a:pt x="1838538" y="1117051"/>
                  <a:pt x="1827793" y="1120633"/>
                  <a:pt x="1815855" y="1124612"/>
                </a:cubicBezTo>
                <a:cubicBezTo>
                  <a:pt x="1820232" y="1136949"/>
                  <a:pt x="1823416" y="1147296"/>
                  <a:pt x="1827395" y="1159234"/>
                </a:cubicBezTo>
                <a:cubicBezTo>
                  <a:pt x="1839732" y="1155255"/>
                  <a:pt x="1850079" y="1152071"/>
                  <a:pt x="1862017" y="1148489"/>
                </a:cubicBezTo>
                <a:cubicBezTo>
                  <a:pt x="1858038" y="1135755"/>
                  <a:pt x="1854854" y="1125010"/>
                  <a:pt x="1851272" y="1113072"/>
                </a:cubicBezTo>
                <a:close/>
                <a:moveTo>
                  <a:pt x="1071287" y="1112276"/>
                </a:moveTo>
                <a:cubicBezTo>
                  <a:pt x="1058552" y="1123418"/>
                  <a:pt x="1047409" y="1133367"/>
                  <a:pt x="1035471" y="1143714"/>
                </a:cubicBezTo>
                <a:cubicBezTo>
                  <a:pt x="1044226" y="1153663"/>
                  <a:pt x="1051389" y="1161622"/>
                  <a:pt x="1059348" y="1170377"/>
                </a:cubicBezTo>
                <a:cubicBezTo>
                  <a:pt x="1072083" y="1159632"/>
                  <a:pt x="1082827" y="1150081"/>
                  <a:pt x="1094368" y="1140132"/>
                </a:cubicBezTo>
                <a:cubicBezTo>
                  <a:pt x="1086409" y="1130582"/>
                  <a:pt x="1080042" y="1122622"/>
                  <a:pt x="1071287" y="1112276"/>
                </a:cubicBezTo>
                <a:close/>
                <a:moveTo>
                  <a:pt x="1312445" y="1100337"/>
                </a:moveTo>
                <a:cubicBezTo>
                  <a:pt x="1302497" y="1107102"/>
                  <a:pt x="1294538" y="1112276"/>
                  <a:pt x="1284987" y="1119439"/>
                </a:cubicBezTo>
                <a:cubicBezTo>
                  <a:pt x="1292548" y="1130184"/>
                  <a:pt x="1298915" y="1138939"/>
                  <a:pt x="1305680" y="1148887"/>
                </a:cubicBezTo>
                <a:cubicBezTo>
                  <a:pt x="1315629" y="1142122"/>
                  <a:pt x="1323986" y="1136153"/>
                  <a:pt x="1332741" y="1130184"/>
                </a:cubicBezTo>
                <a:cubicBezTo>
                  <a:pt x="1325180" y="1119041"/>
                  <a:pt x="1319211" y="1110286"/>
                  <a:pt x="1312445" y="1100337"/>
                </a:cubicBezTo>
                <a:close/>
                <a:moveTo>
                  <a:pt x="3332847" y="1091582"/>
                </a:moveTo>
                <a:cubicBezTo>
                  <a:pt x="3322899" y="1105511"/>
                  <a:pt x="3313746" y="1118245"/>
                  <a:pt x="3304195" y="1131377"/>
                </a:cubicBezTo>
                <a:cubicBezTo>
                  <a:pt x="3317327" y="1140928"/>
                  <a:pt x="3328868" y="1149683"/>
                  <a:pt x="3341602" y="1159234"/>
                </a:cubicBezTo>
                <a:cubicBezTo>
                  <a:pt x="3351551" y="1146500"/>
                  <a:pt x="3360306" y="1134959"/>
                  <a:pt x="3371449" y="1120633"/>
                </a:cubicBezTo>
                <a:cubicBezTo>
                  <a:pt x="3357919" y="1110286"/>
                  <a:pt x="3345980" y="1101531"/>
                  <a:pt x="3332847" y="1091582"/>
                </a:cubicBezTo>
                <a:close/>
                <a:moveTo>
                  <a:pt x="1440188" y="1078450"/>
                </a:moveTo>
                <a:cubicBezTo>
                  <a:pt x="1430637" y="1083623"/>
                  <a:pt x="1422280" y="1088797"/>
                  <a:pt x="1412331" y="1094766"/>
                </a:cubicBezTo>
                <a:cubicBezTo>
                  <a:pt x="1419495" y="1106704"/>
                  <a:pt x="1425464" y="1115857"/>
                  <a:pt x="1431433" y="1125806"/>
                </a:cubicBezTo>
                <a:cubicBezTo>
                  <a:pt x="1441382" y="1119837"/>
                  <a:pt x="1449341" y="1114663"/>
                  <a:pt x="1458494" y="1109490"/>
                </a:cubicBezTo>
                <a:cubicBezTo>
                  <a:pt x="1451729" y="1098348"/>
                  <a:pt x="1446157" y="1088797"/>
                  <a:pt x="1440188" y="1078450"/>
                </a:cubicBezTo>
                <a:close/>
                <a:moveTo>
                  <a:pt x="3432335" y="1078052"/>
                </a:moveTo>
                <a:cubicBezTo>
                  <a:pt x="3421989" y="1091582"/>
                  <a:pt x="3412438" y="1103919"/>
                  <a:pt x="3402489" y="1116653"/>
                </a:cubicBezTo>
                <a:cubicBezTo>
                  <a:pt x="3415622" y="1127398"/>
                  <a:pt x="3426764" y="1136153"/>
                  <a:pt x="3440294" y="1147296"/>
                </a:cubicBezTo>
                <a:cubicBezTo>
                  <a:pt x="3451039" y="1134163"/>
                  <a:pt x="3460590" y="1122225"/>
                  <a:pt x="3471335" y="1109490"/>
                </a:cubicBezTo>
                <a:cubicBezTo>
                  <a:pt x="3457804" y="1098745"/>
                  <a:pt x="3445866" y="1089195"/>
                  <a:pt x="3432335" y="1078052"/>
                </a:cubicBezTo>
                <a:close/>
                <a:moveTo>
                  <a:pt x="1645929" y="1078052"/>
                </a:moveTo>
                <a:cubicBezTo>
                  <a:pt x="1632399" y="1084419"/>
                  <a:pt x="1621654" y="1089195"/>
                  <a:pt x="1608920" y="1094766"/>
                </a:cubicBezTo>
                <a:cubicBezTo>
                  <a:pt x="1622450" y="1124214"/>
                  <a:pt x="1635185" y="1151673"/>
                  <a:pt x="1648317" y="1180326"/>
                </a:cubicBezTo>
                <a:cubicBezTo>
                  <a:pt x="1660653" y="1174754"/>
                  <a:pt x="1671000" y="1169979"/>
                  <a:pt x="1682939" y="1164407"/>
                </a:cubicBezTo>
                <a:cubicBezTo>
                  <a:pt x="1670204" y="1134561"/>
                  <a:pt x="1658266" y="1106704"/>
                  <a:pt x="1645929" y="1078052"/>
                </a:cubicBezTo>
                <a:close/>
                <a:moveTo>
                  <a:pt x="3534609" y="1071287"/>
                </a:moveTo>
                <a:cubicBezTo>
                  <a:pt x="3523466" y="1084419"/>
                  <a:pt x="3513518" y="1095562"/>
                  <a:pt x="3503171" y="1107898"/>
                </a:cubicBezTo>
                <a:cubicBezTo>
                  <a:pt x="3515905" y="1119041"/>
                  <a:pt x="3527446" y="1129388"/>
                  <a:pt x="3540976" y="1142122"/>
                </a:cubicBezTo>
                <a:cubicBezTo>
                  <a:pt x="3552517" y="1128990"/>
                  <a:pt x="3562864" y="1117449"/>
                  <a:pt x="3573608" y="1105113"/>
                </a:cubicBezTo>
                <a:cubicBezTo>
                  <a:pt x="3559680" y="1092776"/>
                  <a:pt x="3547344" y="1082429"/>
                  <a:pt x="3534609" y="1071287"/>
                </a:cubicBezTo>
                <a:close/>
                <a:moveTo>
                  <a:pt x="3639270" y="1068899"/>
                </a:moveTo>
                <a:cubicBezTo>
                  <a:pt x="3626934" y="1081633"/>
                  <a:pt x="3616985" y="1092776"/>
                  <a:pt x="3605843" y="1104715"/>
                </a:cubicBezTo>
                <a:cubicBezTo>
                  <a:pt x="3618975" y="1117051"/>
                  <a:pt x="3631311" y="1128592"/>
                  <a:pt x="3642056" y="1138541"/>
                </a:cubicBezTo>
                <a:cubicBezTo>
                  <a:pt x="3654393" y="1127000"/>
                  <a:pt x="3665137" y="1116653"/>
                  <a:pt x="3677474" y="1105113"/>
                </a:cubicBezTo>
                <a:cubicBezTo>
                  <a:pt x="3664739" y="1092776"/>
                  <a:pt x="3652005" y="1080838"/>
                  <a:pt x="3639270" y="1068899"/>
                </a:cubicBezTo>
                <a:close/>
                <a:moveTo>
                  <a:pt x="1561961" y="1068103"/>
                </a:moveTo>
                <a:cubicBezTo>
                  <a:pt x="1541666" y="1078450"/>
                  <a:pt x="1523758" y="1087603"/>
                  <a:pt x="1505054" y="1097154"/>
                </a:cubicBezTo>
                <a:cubicBezTo>
                  <a:pt x="1522166" y="1129786"/>
                  <a:pt x="1538482" y="1160428"/>
                  <a:pt x="1555594" y="1192662"/>
                </a:cubicBezTo>
                <a:cubicBezTo>
                  <a:pt x="1573502" y="1183509"/>
                  <a:pt x="1590216" y="1175152"/>
                  <a:pt x="1608920" y="1165601"/>
                </a:cubicBezTo>
                <a:cubicBezTo>
                  <a:pt x="1592604" y="1131775"/>
                  <a:pt x="1577879" y="1100735"/>
                  <a:pt x="1561961" y="1068103"/>
                </a:cubicBezTo>
                <a:close/>
                <a:moveTo>
                  <a:pt x="2885151" y="1063328"/>
                </a:moveTo>
                <a:cubicBezTo>
                  <a:pt x="2879182" y="1078052"/>
                  <a:pt x="2874009" y="1090786"/>
                  <a:pt x="2868040" y="1104715"/>
                </a:cubicBezTo>
                <a:cubicBezTo>
                  <a:pt x="2889927" y="1114663"/>
                  <a:pt x="2910621" y="1123816"/>
                  <a:pt x="2932906" y="1133765"/>
                </a:cubicBezTo>
                <a:cubicBezTo>
                  <a:pt x="2939273" y="1120633"/>
                  <a:pt x="2945242" y="1108296"/>
                  <a:pt x="2952803" y="1092776"/>
                </a:cubicBezTo>
                <a:cubicBezTo>
                  <a:pt x="2928926" y="1082429"/>
                  <a:pt x="2907835" y="1073276"/>
                  <a:pt x="2885151" y="1063328"/>
                </a:cubicBezTo>
                <a:close/>
                <a:moveTo>
                  <a:pt x="1689704" y="1060144"/>
                </a:moveTo>
                <a:cubicBezTo>
                  <a:pt x="1675776" y="1066113"/>
                  <a:pt x="1664633" y="1070889"/>
                  <a:pt x="1652296" y="1075664"/>
                </a:cubicBezTo>
                <a:cubicBezTo>
                  <a:pt x="1665031" y="1105511"/>
                  <a:pt x="1676969" y="1133765"/>
                  <a:pt x="1689306" y="1162418"/>
                </a:cubicBezTo>
                <a:cubicBezTo>
                  <a:pt x="1702040" y="1156846"/>
                  <a:pt x="1712387" y="1152867"/>
                  <a:pt x="1723928" y="1147694"/>
                </a:cubicBezTo>
                <a:cubicBezTo>
                  <a:pt x="1712387" y="1118245"/>
                  <a:pt x="1701643" y="1090388"/>
                  <a:pt x="1689704" y="1060144"/>
                </a:cubicBezTo>
                <a:close/>
                <a:moveTo>
                  <a:pt x="2666278" y="1058552"/>
                </a:moveTo>
                <a:cubicBezTo>
                  <a:pt x="2661901" y="1075664"/>
                  <a:pt x="2658717" y="1088399"/>
                  <a:pt x="2655135" y="1101929"/>
                </a:cubicBezTo>
                <a:cubicBezTo>
                  <a:pt x="2677819" y="1108296"/>
                  <a:pt x="2698910" y="1114266"/>
                  <a:pt x="2720797" y="1120633"/>
                </a:cubicBezTo>
                <a:cubicBezTo>
                  <a:pt x="2725573" y="1106307"/>
                  <a:pt x="2729552" y="1093174"/>
                  <a:pt x="2734328" y="1077654"/>
                </a:cubicBezTo>
                <a:cubicBezTo>
                  <a:pt x="2709655" y="1070889"/>
                  <a:pt x="2688165" y="1064522"/>
                  <a:pt x="2666278" y="1058552"/>
                </a:cubicBezTo>
                <a:close/>
                <a:moveTo>
                  <a:pt x="1385271" y="1054175"/>
                </a:moveTo>
                <a:cubicBezTo>
                  <a:pt x="1374924" y="1060940"/>
                  <a:pt x="1366169" y="1066113"/>
                  <a:pt x="1357414" y="1072083"/>
                </a:cubicBezTo>
                <a:cubicBezTo>
                  <a:pt x="1364179" y="1082827"/>
                  <a:pt x="1369751" y="1091980"/>
                  <a:pt x="1376516" y="1102725"/>
                </a:cubicBezTo>
                <a:cubicBezTo>
                  <a:pt x="1386863" y="1096358"/>
                  <a:pt x="1395220" y="1090786"/>
                  <a:pt x="1404372" y="1085215"/>
                </a:cubicBezTo>
                <a:cubicBezTo>
                  <a:pt x="1397209" y="1073674"/>
                  <a:pt x="1391638" y="1064124"/>
                  <a:pt x="1385271" y="1054175"/>
                </a:cubicBezTo>
                <a:close/>
                <a:moveTo>
                  <a:pt x="2051840" y="1052185"/>
                </a:moveTo>
                <a:cubicBezTo>
                  <a:pt x="2040300" y="1053777"/>
                  <a:pt x="2029953" y="1055369"/>
                  <a:pt x="2018014" y="1056563"/>
                </a:cubicBezTo>
                <a:cubicBezTo>
                  <a:pt x="2020402" y="1071287"/>
                  <a:pt x="2022392" y="1084021"/>
                  <a:pt x="2024779" y="1097950"/>
                </a:cubicBezTo>
                <a:cubicBezTo>
                  <a:pt x="2036718" y="1095960"/>
                  <a:pt x="2046667" y="1094368"/>
                  <a:pt x="2057810" y="1092378"/>
                </a:cubicBezTo>
                <a:cubicBezTo>
                  <a:pt x="2055820" y="1078450"/>
                  <a:pt x="2053830" y="1066113"/>
                  <a:pt x="2051840" y="1052185"/>
                </a:cubicBezTo>
                <a:close/>
                <a:moveTo>
                  <a:pt x="1627623" y="1036665"/>
                </a:moveTo>
                <a:cubicBezTo>
                  <a:pt x="1614491" y="1043032"/>
                  <a:pt x="1602950" y="1048604"/>
                  <a:pt x="1590216" y="1054573"/>
                </a:cubicBezTo>
                <a:cubicBezTo>
                  <a:pt x="1596185" y="1066909"/>
                  <a:pt x="1600961" y="1076858"/>
                  <a:pt x="1606134" y="1087205"/>
                </a:cubicBezTo>
                <a:cubicBezTo>
                  <a:pt x="1618470" y="1081633"/>
                  <a:pt x="1629215" y="1076858"/>
                  <a:pt x="1642746" y="1070889"/>
                </a:cubicBezTo>
                <a:cubicBezTo>
                  <a:pt x="1637572" y="1058552"/>
                  <a:pt x="1632797" y="1048206"/>
                  <a:pt x="1627623" y="1036665"/>
                </a:cubicBezTo>
                <a:close/>
                <a:moveTo>
                  <a:pt x="2566790" y="1035073"/>
                </a:moveTo>
                <a:cubicBezTo>
                  <a:pt x="2564004" y="1052185"/>
                  <a:pt x="2561617" y="1065317"/>
                  <a:pt x="2559627" y="1079644"/>
                </a:cubicBezTo>
                <a:cubicBezTo>
                  <a:pt x="2582708" y="1084817"/>
                  <a:pt x="2603800" y="1089195"/>
                  <a:pt x="2625687" y="1093970"/>
                </a:cubicBezTo>
                <a:cubicBezTo>
                  <a:pt x="2629268" y="1078450"/>
                  <a:pt x="2632850" y="1065317"/>
                  <a:pt x="2636432" y="1050195"/>
                </a:cubicBezTo>
                <a:cubicBezTo>
                  <a:pt x="2612953" y="1045022"/>
                  <a:pt x="2591463" y="1040246"/>
                  <a:pt x="2566790" y="1035073"/>
                </a:cubicBezTo>
                <a:close/>
                <a:moveTo>
                  <a:pt x="3375030" y="1034277"/>
                </a:moveTo>
                <a:cubicBezTo>
                  <a:pt x="3364684" y="1048604"/>
                  <a:pt x="3355929" y="1060940"/>
                  <a:pt x="3346378" y="1074072"/>
                </a:cubicBezTo>
                <a:cubicBezTo>
                  <a:pt x="3359908" y="1084419"/>
                  <a:pt x="3371847" y="1093174"/>
                  <a:pt x="3384979" y="1103123"/>
                </a:cubicBezTo>
                <a:cubicBezTo>
                  <a:pt x="3395326" y="1089593"/>
                  <a:pt x="3404877" y="1077256"/>
                  <a:pt x="3414826" y="1064124"/>
                </a:cubicBezTo>
                <a:cubicBezTo>
                  <a:pt x="3400897" y="1053777"/>
                  <a:pt x="3388561" y="1044226"/>
                  <a:pt x="3375030" y="1034277"/>
                </a:cubicBezTo>
                <a:close/>
                <a:moveTo>
                  <a:pt x="1778447" y="1029104"/>
                </a:moveTo>
                <a:cubicBezTo>
                  <a:pt x="1765315" y="1033481"/>
                  <a:pt x="1754172" y="1037063"/>
                  <a:pt x="1740244" y="1041838"/>
                </a:cubicBezTo>
                <a:cubicBezTo>
                  <a:pt x="1750989" y="1072481"/>
                  <a:pt x="1761335" y="1101133"/>
                  <a:pt x="1771682" y="1130582"/>
                </a:cubicBezTo>
                <a:cubicBezTo>
                  <a:pt x="1784814" y="1126204"/>
                  <a:pt x="1795161" y="1122622"/>
                  <a:pt x="1807498" y="1118643"/>
                </a:cubicBezTo>
                <a:cubicBezTo>
                  <a:pt x="1797549" y="1088399"/>
                  <a:pt x="1788396" y="1059348"/>
                  <a:pt x="1778447" y="1029104"/>
                </a:cubicBezTo>
                <a:close/>
                <a:moveTo>
                  <a:pt x="3199932" y="1025522"/>
                </a:moveTo>
                <a:cubicBezTo>
                  <a:pt x="3195952" y="1032685"/>
                  <a:pt x="3192370" y="1037859"/>
                  <a:pt x="3188789" y="1044624"/>
                </a:cubicBezTo>
                <a:cubicBezTo>
                  <a:pt x="3217043" y="1062930"/>
                  <a:pt x="3244104" y="1080838"/>
                  <a:pt x="3272757" y="1099541"/>
                </a:cubicBezTo>
                <a:cubicBezTo>
                  <a:pt x="3276736" y="1093572"/>
                  <a:pt x="3280716" y="1088399"/>
                  <a:pt x="3285491" y="1081633"/>
                </a:cubicBezTo>
                <a:cubicBezTo>
                  <a:pt x="3256441" y="1062532"/>
                  <a:pt x="3228584" y="1044226"/>
                  <a:pt x="3199932" y="1025522"/>
                </a:cubicBezTo>
                <a:close/>
                <a:moveTo>
                  <a:pt x="2785664" y="1025522"/>
                </a:moveTo>
                <a:cubicBezTo>
                  <a:pt x="2780888" y="1039848"/>
                  <a:pt x="2776113" y="1052981"/>
                  <a:pt x="2770939" y="1068103"/>
                </a:cubicBezTo>
                <a:cubicBezTo>
                  <a:pt x="2794419" y="1076858"/>
                  <a:pt x="2815510" y="1084419"/>
                  <a:pt x="2838193" y="1092378"/>
                </a:cubicBezTo>
                <a:cubicBezTo>
                  <a:pt x="2843765" y="1078052"/>
                  <a:pt x="2848938" y="1065317"/>
                  <a:pt x="2854509" y="1050593"/>
                </a:cubicBezTo>
                <a:cubicBezTo>
                  <a:pt x="2831428" y="1042236"/>
                  <a:pt x="2809541" y="1034277"/>
                  <a:pt x="2785664" y="1025522"/>
                </a:cubicBezTo>
                <a:close/>
                <a:moveTo>
                  <a:pt x="1934444" y="1023930"/>
                </a:moveTo>
                <a:cubicBezTo>
                  <a:pt x="1921710" y="1026716"/>
                  <a:pt x="1911761" y="1029104"/>
                  <a:pt x="1900221" y="1031889"/>
                </a:cubicBezTo>
                <a:cubicBezTo>
                  <a:pt x="1903802" y="1046216"/>
                  <a:pt x="1906986" y="1058552"/>
                  <a:pt x="1910169" y="1072481"/>
                </a:cubicBezTo>
                <a:cubicBezTo>
                  <a:pt x="1922506" y="1069695"/>
                  <a:pt x="1932853" y="1067307"/>
                  <a:pt x="1944393" y="1064522"/>
                </a:cubicBezTo>
                <a:cubicBezTo>
                  <a:pt x="1940812" y="1049797"/>
                  <a:pt x="1937628" y="1037461"/>
                  <a:pt x="1934444" y="1023930"/>
                </a:cubicBezTo>
                <a:close/>
                <a:moveTo>
                  <a:pt x="3476906" y="1023134"/>
                </a:moveTo>
                <a:cubicBezTo>
                  <a:pt x="3466559" y="1035869"/>
                  <a:pt x="3457008" y="1047808"/>
                  <a:pt x="3446264" y="1061338"/>
                </a:cubicBezTo>
                <a:cubicBezTo>
                  <a:pt x="3460192" y="1072481"/>
                  <a:pt x="3472131" y="1082429"/>
                  <a:pt x="3485661" y="1093174"/>
                </a:cubicBezTo>
                <a:cubicBezTo>
                  <a:pt x="3496406" y="1080042"/>
                  <a:pt x="3506355" y="1068501"/>
                  <a:pt x="3517099" y="1055767"/>
                </a:cubicBezTo>
                <a:cubicBezTo>
                  <a:pt x="3503569" y="1044624"/>
                  <a:pt x="3490834" y="1034277"/>
                  <a:pt x="3476906" y="1023134"/>
                </a:cubicBezTo>
                <a:close/>
                <a:moveTo>
                  <a:pt x="1672592" y="1018757"/>
                </a:moveTo>
                <a:cubicBezTo>
                  <a:pt x="1659062" y="1024328"/>
                  <a:pt x="1647919" y="1029104"/>
                  <a:pt x="1634787" y="1034675"/>
                </a:cubicBezTo>
                <a:cubicBezTo>
                  <a:pt x="1639960" y="1046614"/>
                  <a:pt x="1644337" y="1056563"/>
                  <a:pt x="1649113" y="1068103"/>
                </a:cubicBezTo>
                <a:cubicBezTo>
                  <a:pt x="1662245" y="1062930"/>
                  <a:pt x="1673388" y="1058154"/>
                  <a:pt x="1686520" y="1052981"/>
                </a:cubicBezTo>
                <a:cubicBezTo>
                  <a:pt x="1681745" y="1040644"/>
                  <a:pt x="1677367" y="1030298"/>
                  <a:pt x="1672592" y="1018757"/>
                </a:cubicBezTo>
                <a:close/>
                <a:moveTo>
                  <a:pt x="2384130" y="1017961"/>
                </a:moveTo>
                <a:cubicBezTo>
                  <a:pt x="2382936" y="1041042"/>
                  <a:pt x="2381742" y="1060940"/>
                  <a:pt x="2380549" y="1082031"/>
                </a:cubicBezTo>
                <a:cubicBezTo>
                  <a:pt x="2398456" y="1083623"/>
                  <a:pt x="2413977" y="1084817"/>
                  <a:pt x="2430691" y="1086409"/>
                </a:cubicBezTo>
                <a:cubicBezTo>
                  <a:pt x="2433078" y="1064124"/>
                  <a:pt x="2435068" y="1044624"/>
                  <a:pt x="2437456" y="1023532"/>
                </a:cubicBezTo>
                <a:cubicBezTo>
                  <a:pt x="2419548" y="1021941"/>
                  <a:pt x="2403630" y="1019951"/>
                  <a:pt x="2384130" y="1017961"/>
                </a:cubicBezTo>
                <a:close/>
                <a:moveTo>
                  <a:pt x="3580772" y="1016767"/>
                </a:moveTo>
                <a:cubicBezTo>
                  <a:pt x="3569629" y="1029900"/>
                  <a:pt x="3559680" y="1041838"/>
                  <a:pt x="3548936" y="1054175"/>
                </a:cubicBezTo>
                <a:cubicBezTo>
                  <a:pt x="3562864" y="1066511"/>
                  <a:pt x="3575200" y="1077256"/>
                  <a:pt x="3588333" y="1088797"/>
                </a:cubicBezTo>
                <a:cubicBezTo>
                  <a:pt x="3599873" y="1076062"/>
                  <a:pt x="3610220" y="1064522"/>
                  <a:pt x="3620965" y="1052185"/>
                </a:cubicBezTo>
                <a:cubicBezTo>
                  <a:pt x="3607434" y="1040246"/>
                  <a:pt x="3595098" y="1029502"/>
                  <a:pt x="3580772" y="1016767"/>
                </a:cubicBezTo>
                <a:close/>
                <a:moveTo>
                  <a:pt x="2205450" y="1015175"/>
                </a:moveTo>
                <a:cubicBezTo>
                  <a:pt x="2186746" y="1016369"/>
                  <a:pt x="2170032" y="1017563"/>
                  <a:pt x="2152124" y="1018757"/>
                </a:cubicBezTo>
                <a:cubicBezTo>
                  <a:pt x="2153716" y="1040246"/>
                  <a:pt x="2155308" y="1060144"/>
                  <a:pt x="2156899" y="1082031"/>
                </a:cubicBezTo>
                <a:cubicBezTo>
                  <a:pt x="2175603" y="1080838"/>
                  <a:pt x="2191123" y="1079644"/>
                  <a:pt x="2205450" y="1078848"/>
                </a:cubicBezTo>
                <a:cubicBezTo>
                  <a:pt x="2205450" y="1056563"/>
                  <a:pt x="2205450" y="1037063"/>
                  <a:pt x="2205450" y="1015175"/>
                </a:cubicBezTo>
                <a:close/>
                <a:moveTo>
                  <a:pt x="1823018" y="1015175"/>
                </a:moveTo>
                <a:cubicBezTo>
                  <a:pt x="1809090" y="1019553"/>
                  <a:pt x="1797151" y="1023532"/>
                  <a:pt x="1784417" y="1027512"/>
                </a:cubicBezTo>
                <a:cubicBezTo>
                  <a:pt x="1794763" y="1058552"/>
                  <a:pt x="1803916" y="1087205"/>
                  <a:pt x="1813467" y="1116653"/>
                </a:cubicBezTo>
                <a:cubicBezTo>
                  <a:pt x="1826599" y="1112674"/>
                  <a:pt x="1836946" y="1109490"/>
                  <a:pt x="1849681" y="1105511"/>
                </a:cubicBezTo>
                <a:cubicBezTo>
                  <a:pt x="1840528" y="1074072"/>
                  <a:pt x="1832171" y="1045420"/>
                  <a:pt x="1823018" y="1015175"/>
                </a:cubicBezTo>
                <a:close/>
                <a:moveTo>
                  <a:pt x="2306927" y="1014380"/>
                </a:moveTo>
                <a:cubicBezTo>
                  <a:pt x="2306927" y="1036665"/>
                  <a:pt x="2306927" y="1056165"/>
                  <a:pt x="2306927" y="1077654"/>
                </a:cubicBezTo>
                <a:cubicBezTo>
                  <a:pt x="2323244" y="1078450"/>
                  <a:pt x="2338764" y="1079246"/>
                  <a:pt x="2356274" y="1080042"/>
                </a:cubicBezTo>
                <a:cubicBezTo>
                  <a:pt x="2357865" y="1058552"/>
                  <a:pt x="2359059" y="1038655"/>
                  <a:pt x="2360253" y="1016767"/>
                </a:cubicBezTo>
                <a:cubicBezTo>
                  <a:pt x="2341549" y="1015971"/>
                  <a:pt x="2325233" y="1015175"/>
                  <a:pt x="2306927" y="1014380"/>
                </a:cubicBezTo>
                <a:close/>
                <a:moveTo>
                  <a:pt x="1718356" y="1001645"/>
                </a:moveTo>
                <a:cubicBezTo>
                  <a:pt x="1704428" y="1006818"/>
                  <a:pt x="1692888" y="1011196"/>
                  <a:pt x="1679755" y="1016369"/>
                </a:cubicBezTo>
                <a:cubicBezTo>
                  <a:pt x="1684133" y="1027910"/>
                  <a:pt x="1688112" y="1038257"/>
                  <a:pt x="1692888" y="1050991"/>
                </a:cubicBezTo>
                <a:cubicBezTo>
                  <a:pt x="1706418" y="1045818"/>
                  <a:pt x="1717561" y="1041440"/>
                  <a:pt x="1730693" y="1036267"/>
                </a:cubicBezTo>
                <a:cubicBezTo>
                  <a:pt x="1726315" y="1023930"/>
                  <a:pt x="1722336" y="1013186"/>
                  <a:pt x="1718356" y="1001645"/>
                </a:cubicBezTo>
                <a:close/>
                <a:moveTo>
                  <a:pt x="2476057" y="995676"/>
                </a:moveTo>
                <a:cubicBezTo>
                  <a:pt x="2468098" y="1053777"/>
                  <a:pt x="2460935" y="1109490"/>
                  <a:pt x="2453374" y="1167193"/>
                </a:cubicBezTo>
                <a:cubicBezTo>
                  <a:pt x="2472077" y="1169979"/>
                  <a:pt x="2489189" y="1172366"/>
                  <a:pt x="2507495" y="1175152"/>
                </a:cubicBezTo>
                <a:cubicBezTo>
                  <a:pt x="2517444" y="1117051"/>
                  <a:pt x="2526995" y="1061736"/>
                  <a:pt x="2536944" y="1004431"/>
                </a:cubicBezTo>
                <a:cubicBezTo>
                  <a:pt x="2516648" y="1001247"/>
                  <a:pt x="2497944" y="998462"/>
                  <a:pt x="2476057" y="995676"/>
                </a:cubicBezTo>
                <a:close/>
                <a:moveTo>
                  <a:pt x="1044226" y="994084"/>
                </a:moveTo>
                <a:cubicBezTo>
                  <a:pt x="1030298" y="1006023"/>
                  <a:pt x="1018359" y="1015971"/>
                  <a:pt x="1006022" y="1026318"/>
                </a:cubicBezTo>
                <a:cubicBezTo>
                  <a:pt x="1013584" y="1035869"/>
                  <a:pt x="1019951" y="1043032"/>
                  <a:pt x="1027114" y="1051787"/>
                </a:cubicBezTo>
                <a:cubicBezTo>
                  <a:pt x="1040644" y="1041042"/>
                  <a:pt x="1052583" y="1031093"/>
                  <a:pt x="1065317" y="1020747"/>
                </a:cubicBezTo>
                <a:cubicBezTo>
                  <a:pt x="1058154" y="1011992"/>
                  <a:pt x="1052185" y="1004033"/>
                  <a:pt x="1044226" y="994084"/>
                </a:cubicBezTo>
                <a:close/>
                <a:moveTo>
                  <a:pt x="1764519" y="985727"/>
                </a:moveTo>
                <a:cubicBezTo>
                  <a:pt x="1750989" y="990502"/>
                  <a:pt x="1739448" y="994482"/>
                  <a:pt x="1725122" y="999257"/>
                </a:cubicBezTo>
                <a:cubicBezTo>
                  <a:pt x="1729897" y="1012390"/>
                  <a:pt x="1733877" y="1023134"/>
                  <a:pt x="1737856" y="1034277"/>
                </a:cubicBezTo>
                <a:cubicBezTo>
                  <a:pt x="1752182" y="1029104"/>
                  <a:pt x="1763723" y="1025124"/>
                  <a:pt x="1776059" y="1020349"/>
                </a:cubicBezTo>
                <a:cubicBezTo>
                  <a:pt x="1772080" y="1008012"/>
                  <a:pt x="1768498" y="997666"/>
                  <a:pt x="1764519" y="985727"/>
                </a:cubicBezTo>
                <a:close/>
                <a:moveTo>
                  <a:pt x="1606134" y="984931"/>
                </a:moveTo>
                <a:cubicBezTo>
                  <a:pt x="1593002" y="990900"/>
                  <a:pt x="1580665" y="996074"/>
                  <a:pt x="1567135" y="1002043"/>
                </a:cubicBezTo>
                <a:cubicBezTo>
                  <a:pt x="1573104" y="1014380"/>
                  <a:pt x="1577879" y="1024726"/>
                  <a:pt x="1583053" y="1036665"/>
                </a:cubicBezTo>
                <a:cubicBezTo>
                  <a:pt x="1596185" y="1031093"/>
                  <a:pt x="1608124" y="1025920"/>
                  <a:pt x="1621256" y="1019951"/>
                </a:cubicBezTo>
                <a:cubicBezTo>
                  <a:pt x="1616481" y="1008410"/>
                  <a:pt x="1612103" y="998462"/>
                  <a:pt x="1606134" y="984931"/>
                </a:cubicBezTo>
                <a:close/>
                <a:moveTo>
                  <a:pt x="3416815" y="976972"/>
                </a:moveTo>
                <a:cubicBezTo>
                  <a:pt x="3406867" y="990900"/>
                  <a:pt x="3397714" y="1003635"/>
                  <a:pt x="3388561" y="1016767"/>
                </a:cubicBezTo>
                <a:cubicBezTo>
                  <a:pt x="3402489" y="1027114"/>
                  <a:pt x="3414826" y="1036665"/>
                  <a:pt x="3428754" y="1047012"/>
                </a:cubicBezTo>
                <a:cubicBezTo>
                  <a:pt x="3438703" y="1034277"/>
                  <a:pt x="3447856" y="1022339"/>
                  <a:pt x="3458600" y="1008410"/>
                </a:cubicBezTo>
                <a:cubicBezTo>
                  <a:pt x="3443876" y="997268"/>
                  <a:pt x="3430744" y="987717"/>
                  <a:pt x="3416815" y="976972"/>
                </a:cubicBezTo>
                <a:close/>
                <a:moveTo>
                  <a:pt x="1810681" y="971799"/>
                </a:moveTo>
                <a:cubicBezTo>
                  <a:pt x="1796753" y="976176"/>
                  <a:pt x="1784417" y="980156"/>
                  <a:pt x="1771682" y="984135"/>
                </a:cubicBezTo>
                <a:cubicBezTo>
                  <a:pt x="1775662" y="996472"/>
                  <a:pt x="1778845" y="1006818"/>
                  <a:pt x="1782825" y="1018757"/>
                </a:cubicBezTo>
                <a:cubicBezTo>
                  <a:pt x="1795957" y="1014777"/>
                  <a:pt x="1807498" y="1011594"/>
                  <a:pt x="1821426" y="1007216"/>
                </a:cubicBezTo>
                <a:cubicBezTo>
                  <a:pt x="1817446" y="994084"/>
                  <a:pt x="1814263" y="983737"/>
                  <a:pt x="1810681" y="971799"/>
                </a:cubicBezTo>
                <a:close/>
                <a:moveTo>
                  <a:pt x="3520681" y="967023"/>
                </a:moveTo>
                <a:cubicBezTo>
                  <a:pt x="3509936" y="980554"/>
                  <a:pt x="3500385" y="992492"/>
                  <a:pt x="3490437" y="1005227"/>
                </a:cubicBezTo>
                <a:cubicBezTo>
                  <a:pt x="3504763" y="1016767"/>
                  <a:pt x="3516701" y="1026716"/>
                  <a:pt x="3531426" y="1038655"/>
                </a:cubicBezTo>
                <a:cubicBezTo>
                  <a:pt x="3542170" y="1025522"/>
                  <a:pt x="3551721" y="1013584"/>
                  <a:pt x="3562466" y="1000849"/>
                </a:cubicBezTo>
                <a:cubicBezTo>
                  <a:pt x="3547741" y="988911"/>
                  <a:pt x="3534609" y="978564"/>
                  <a:pt x="3520681" y="967023"/>
                </a:cubicBezTo>
                <a:close/>
                <a:moveTo>
                  <a:pt x="1652296" y="965034"/>
                </a:moveTo>
                <a:cubicBezTo>
                  <a:pt x="1637970" y="971401"/>
                  <a:pt x="1625634" y="976574"/>
                  <a:pt x="1612899" y="982145"/>
                </a:cubicBezTo>
                <a:cubicBezTo>
                  <a:pt x="1618470" y="994880"/>
                  <a:pt x="1623246" y="1005625"/>
                  <a:pt x="1628419" y="1017165"/>
                </a:cubicBezTo>
                <a:cubicBezTo>
                  <a:pt x="1642348" y="1011196"/>
                  <a:pt x="1654286" y="1006023"/>
                  <a:pt x="1666623" y="1000849"/>
                </a:cubicBezTo>
                <a:cubicBezTo>
                  <a:pt x="1661449" y="988115"/>
                  <a:pt x="1657470" y="977768"/>
                  <a:pt x="1652296" y="965034"/>
                </a:cubicBezTo>
                <a:close/>
                <a:moveTo>
                  <a:pt x="1699255" y="947922"/>
                </a:moveTo>
                <a:cubicBezTo>
                  <a:pt x="1685326" y="953095"/>
                  <a:pt x="1672990" y="957870"/>
                  <a:pt x="1659460" y="963044"/>
                </a:cubicBezTo>
                <a:cubicBezTo>
                  <a:pt x="1664235" y="975380"/>
                  <a:pt x="1668214" y="985727"/>
                  <a:pt x="1673388" y="998859"/>
                </a:cubicBezTo>
                <a:cubicBezTo>
                  <a:pt x="1687316" y="993686"/>
                  <a:pt x="1699255" y="989309"/>
                  <a:pt x="1712387" y="984135"/>
                </a:cubicBezTo>
                <a:cubicBezTo>
                  <a:pt x="1708010" y="971799"/>
                  <a:pt x="1704030" y="960656"/>
                  <a:pt x="1699255" y="947922"/>
                </a:cubicBezTo>
                <a:close/>
                <a:moveTo>
                  <a:pt x="1006818" y="947126"/>
                </a:moveTo>
                <a:cubicBezTo>
                  <a:pt x="992890" y="958666"/>
                  <a:pt x="980554" y="969013"/>
                  <a:pt x="967421" y="979758"/>
                </a:cubicBezTo>
                <a:cubicBezTo>
                  <a:pt x="975380" y="989707"/>
                  <a:pt x="982543" y="998064"/>
                  <a:pt x="991298" y="1008410"/>
                </a:cubicBezTo>
                <a:cubicBezTo>
                  <a:pt x="1005227" y="996870"/>
                  <a:pt x="1017165" y="986921"/>
                  <a:pt x="1030298" y="976176"/>
                </a:cubicBezTo>
                <a:cubicBezTo>
                  <a:pt x="1021941" y="966227"/>
                  <a:pt x="1014777" y="957074"/>
                  <a:pt x="1006818" y="947126"/>
                </a:cubicBezTo>
                <a:close/>
                <a:moveTo>
                  <a:pt x="2055422" y="944738"/>
                </a:moveTo>
                <a:cubicBezTo>
                  <a:pt x="2041891" y="947126"/>
                  <a:pt x="2030749" y="948718"/>
                  <a:pt x="2018810" y="951105"/>
                </a:cubicBezTo>
                <a:cubicBezTo>
                  <a:pt x="2021198" y="965034"/>
                  <a:pt x="2022790" y="977370"/>
                  <a:pt x="2025177" y="991298"/>
                </a:cubicBezTo>
                <a:cubicBezTo>
                  <a:pt x="2037116" y="989707"/>
                  <a:pt x="2047861" y="988115"/>
                  <a:pt x="2060595" y="986523"/>
                </a:cubicBezTo>
                <a:cubicBezTo>
                  <a:pt x="2059003" y="972197"/>
                  <a:pt x="2057411" y="959860"/>
                  <a:pt x="2055422" y="944738"/>
                </a:cubicBezTo>
                <a:close/>
                <a:moveTo>
                  <a:pt x="2935294" y="942350"/>
                </a:moveTo>
                <a:cubicBezTo>
                  <a:pt x="2928926" y="957472"/>
                  <a:pt x="2923355" y="970605"/>
                  <a:pt x="2917784" y="984135"/>
                </a:cubicBezTo>
                <a:cubicBezTo>
                  <a:pt x="2942855" y="995278"/>
                  <a:pt x="2965538" y="1004829"/>
                  <a:pt x="2989017" y="1015175"/>
                </a:cubicBezTo>
                <a:cubicBezTo>
                  <a:pt x="2995384" y="1001247"/>
                  <a:pt x="3001354" y="989707"/>
                  <a:pt x="3008119" y="974982"/>
                </a:cubicBezTo>
                <a:cubicBezTo>
                  <a:pt x="2983048" y="963442"/>
                  <a:pt x="2959967" y="953095"/>
                  <a:pt x="2935294" y="942350"/>
                </a:cubicBezTo>
                <a:close/>
                <a:moveTo>
                  <a:pt x="2700502" y="931606"/>
                </a:moveTo>
                <a:cubicBezTo>
                  <a:pt x="2696522" y="947126"/>
                  <a:pt x="2692941" y="960258"/>
                  <a:pt x="2688961" y="975380"/>
                </a:cubicBezTo>
                <a:cubicBezTo>
                  <a:pt x="2714430" y="982543"/>
                  <a:pt x="2736715" y="988911"/>
                  <a:pt x="2760593" y="995676"/>
                </a:cubicBezTo>
                <a:cubicBezTo>
                  <a:pt x="2764970" y="980952"/>
                  <a:pt x="2768950" y="967819"/>
                  <a:pt x="2773327" y="953095"/>
                </a:cubicBezTo>
                <a:cubicBezTo>
                  <a:pt x="2748256" y="945932"/>
                  <a:pt x="2725175" y="939167"/>
                  <a:pt x="2700502" y="931606"/>
                </a:cubicBezTo>
                <a:close/>
                <a:moveTo>
                  <a:pt x="1747009" y="931606"/>
                </a:moveTo>
                <a:cubicBezTo>
                  <a:pt x="1732683" y="936381"/>
                  <a:pt x="1720346" y="940758"/>
                  <a:pt x="1706418" y="945534"/>
                </a:cubicBezTo>
                <a:cubicBezTo>
                  <a:pt x="1711193" y="958666"/>
                  <a:pt x="1715173" y="969809"/>
                  <a:pt x="1719550" y="981747"/>
                </a:cubicBezTo>
                <a:cubicBezTo>
                  <a:pt x="1733479" y="976972"/>
                  <a:pt x="1745019" y="972993"/>
                  <a:pt x="1758948" y="968217"/>
                </a:cubicBezTo>
                <a:cubicBezTo>
                  <a:pt x="1754570" y="954687"/>
                  <a:pt x="1750989" y="943942"/>
                  <a:pt x="1747009" y="931606"/>
                </a:cubicBezTo>
                <a:close/>
                <a:moveTo>
                  <a:pt x="2309713" y="924442"/>
                </a:moveTo>
                <a:cubicBezTo>
                  <a:pt x="2309713" y="943942"/>
                  <a:pt x="2309713" y="963442"/>
                  <a:pt x="2309713" y="985329"/>
                </a:cubicBezTo>
                <a:cubicBezTo>
                  <a:pt x="2326427" y="986125"/>
                  <a:pt x="2343539" y="986921"/>
                  <a:pt x="2362243" y="987717"/>
                </a:cubicBezTo>
                <a:cubicBezTo>
                  <a:pt x="2363437" y="965829"/>
                  <a:pt x="2364630" y="946330"/>
                  <a:pt x="2365824" y="924442"/>
                </a:cubicBezTo>
                <a:cubicBezTo>
                  <a:pt x="2346325" y="924442"/>
                  <a:pt x="2328815" y="924442"/>
                  <a:pt x="2309713" y="924442"/>
                </a:cubicBezTo>
                <a:close/>
                <a:moveTo>
                  <a:pt x="2228531" y="923647"/>
                </a:moveTo>
                <a:cubicBezTo>
                  <a:pt x="2228531" y="944738"/>
                  <a:pt x="2228531" y="964238"/>
                  <a:pt x="2228531" y="984533"/>
                </a:cubicBezTo>
                <a:cubicBezTo>
                  <a:pt x="2248428" y="984533"/>
                  <a:pt x="2265142" y="984533"/>
                  <a:pt x="2282254" y="984533"/>
                </a:cubicBezTo>
                <a:cubicBezTo>
                  <a:pt x="2282254" y="963044"/>
                  <a:pt x="2282254" y="943146"/>
                  <a:pt x="2282254" y="923647"/>
                </a:cubicBezTo>
                <a:cubicBezTo>
                  <a:pt x="2263153" y="923647"/>
                  <a:pt x="2245643" y="923647"/>
                  <a:pt x="2228531" y="923647"/>
                </a:cubicBezTo>
                <a:close/>
                <a:moveTo>
                  <a:pt x="2201470" y="923249"/>
                </a:moveTo>
                <a:cubicBezTo>
                  <a:pt x="2182766" y="924442"/>
                  <a:pt x="2166053" y="925636"/>
                  <a:pt x="2145359" y="926830"/>
                </a:cubicBezTo>
                <a:cubicBezTo>
                  <a:pt x="2146951" y="949115"/>
                  <a:pt x="2148543" y="969013"/>
                  <a:pt x="2150532" y="990502"/>
                </a:cubicBezTo>
                <a:cubicBezTo>
                  <a:pt x="2170032" y="988911"/>
                  <a:pt x="2186746" y="987717"/>
                  <a:pt x="2204256" y="986523"/>
                </a:cubicBezTo>
                <a:cubicBezTo>
                  <a:pt x="2203460" y="964238"/>
                  <a:pt x="2202266" y="944340"/>
                  <a:pt x="2201470" y="923249"/>
                </a:cubicBezTo>
                <a:close/>
                <a:moveTo>
                  <a:pt x="3458998" y="919667"/>
                </a:moveTo>
                <a:cubicBezTo>
                  <a:pt x="3448652" y="933993"/>
                  <a:pt x="3439499" y="946330"/>
                  <a:pt x="3430346" y="959462"/>
                </a:cubicBezTo>
                <a:cubicBezTo>
                  <a:pt x="3445070" y="970605"/>
                  <a:pt x="3457804" y="980156"/>
                  <a:pt x="3472131" y="990900"/>
                </a:cubicBezTo>
                <a:cubicBezTo>
                  <a:pt x="3482477" y="977370"/>
                  <a:pt x="3491630" y="965034"/>
                  <a:pt x="3501977" y="951901"/>
                </a:cubicBezTo>
                <a:cubicBezTo>
                  <a:pt x="3487253" y="941156"/>
                  <a:pt x="3474518" y="931208"/>
                  <a:pt x="3458998" y="919667"/>
                </a:cubicBezTo>
                <a:close/>
                <a:moveTo>
                  <a:pt x="1794365" y="917279"/>
                </a:moveTo>
                <a:cubicBezTo>
                  <a:pt x="1780039" y="921259"/>
                  <a:pt x="1767702" y="925238"/>
                  <a:pt x="1753774" y="929218"/>
                </a:cubicBezTo>
                <a:cubicBezTo>
                  <a:pt x="1757754" y="941952"/>
                  <a:pt x="1761335" y="953095"/>
                  <a:pt x="1765315" y="966625"/>
                </a:cubicBezTo>
                <a:cubicBezTo>
                  <a:pt x="1780039" y="961850"/>
                  <a:pt x="1792376" y="957870"/>
                  <a:pt x="1805508" y="953493"/>
                </a:cubicBezTo>
                <a:cubicBezTo>
                  <a:pt x="1801528" y="940360"/>
                  <a:pt x="1798345" y="929218"/>
                  <a:pt x="1794365" y="917279"/>
                </a:cubicBezTo>
                <a:close/>
                <a:moveTo>
                  <a:pt x="2592657" y="906933"/>
                </a:moveTo>
                <a:cubicBezTo>
                  <a:pt x="2589473" y="922453"/>
                  <a:pt x="2586688" y="935585"/>
                  <a:pt x="2583902" y="950707"/>
                </a:cubicBezTo>
                <a:cubicBezTo>
                  <a:pt x="2608575" y="956279"/>
                  <a:pt x="2632054" y="961452"/>
                  <a:pt x="2656727" y="967023"/>
                </a:cubicBezTo>
                <a:cubicBezTo>
                  <a:pt x="2660309" y="952299"/>
                  <a:pt x="2663890" y="939167"/>
                  <a:pt x="2667472" y="923647"/>
                </a:cubicBezTo>
                <a:cubicBezTo>
                  <a:pt x="2642003" y="918075"/>
                  <a:pt x="2618126" y="912504"/>
                  <a:pt x="2592657" y="906933"/>
                </a:cubicBezTo>
                <a:close/>
                <a:moveTo>
                  <a:pt x="2827847" y="901361"/>
                </a:moveTo>
                <a:cubicBezTo>
                  <a:pt x="2822673" y="916085"/>
                  <a:pt x="2818296" y="929218"/>
                  <a:pt x="2813122" y="944340"/>
                </a:cubicBezTo>
                <a:cubicBezTo>
                  <a:pt x="2838989" y="953891"/>
                  <a:pt x="2862070" y="962248"/>
                  <a:pt x="2886346" y="971003"/>
                </a:cubicBezTo>
                <a:cubicBezTo>
                  <a:pt x="2891917" y="956279"/>
                  <a:pt x="2896692" y="943942"/>
                  <a:pt x="2902264" y="929218"/>
                </a:cubicBezTo>
                <a:cubicBezTo>
                  <a:pt x="2876795" y="920065"/>
                  <a:pt x="2852917" y="911310"/>
                  <a:pt x="2827847" y="901361"/>
                </a:cubicBezTo>
                <a:close/>
                <a:moveTo>
                  <a:pt x="1969066" y="898178"/>
                </a:moveTo>
                <a:cubicBezTo>
                  <a:pt x="1955536" y="900963"/>
                  <a:pt x="1943995" y="903351"/>
                  <a:pt x="1931261" y="906137"/>
                </a:cubicBezTo>
                <a:cubicBezTo>
                  <a:pt x="1934444" y="920463"/>
                  <a:pt x="1937230" y="932799"/>
                  <a:pt x="1940016" y="946728"/>
                </a:cubicBezTo>
                <a:cubicBezTo>
                  <a:pt x="1953148" y="943942"/>
                  <a:pt x="1964291" y="941554"/>
                  <a:pt x="1976627" y="939167"/>
                </a:cubicBezTo>
                <a:cubicBezTo>
                  <a:pt x="1973842" y="924442"/>
                  <a:pt x="1971454" y="911708"/>
                  <a:pt x="1969066" y="898178"/>
                </a:cubicBezTo>
                <a:close/>
                <a:moveTo>
                  <a:pt x="1565941" y="890617"/>
                </a:moveTo>
                <a:cubicBezTo>
                  <a:pt x="1551217" y="896984"/>
                  <a:pt x="1538482" y="902555"/>
                  <a:pt x="1524156" y="908922"/>
                </a:cubicBezTo>
                <a:cubicBezTo>
                  <a:pt x="1537686" y="938371"/>
                  <a:pt x="1550421" y="965829"/>
                  <a:pt x="1563553" y="994880"/>
                </a:cubicBezTo>
                <a:cubicBezTo>
                  <a:pt x="1576686" y="988911"/>
                  <a:pt x="1588624" y="983737"/>
                  <a:pt x="1602950" y="977370"/>
                </a:cubicBezTo>
                <a:cubicBezTo>
                  <a:pt x="1590216" y="947524"/>
                  <a:pt x="1578277" y="919667"/>
                  <a:pt x="1565941" y="890617"/>
                </a:cubicBezTo>
                <a:close/>
                <a:moveTo>
                  <a:pt x="2960762" y="882259"/>
                </a:moveTo>
                <a:cubicBezTo>
                  <a:pt x="2954395" y="896586"/>
                  <a:pt x="2949222" y="909718"/>
                  <a:pt x="2943253" y="923647"/>
                </a:cubicBezTo>
                <a:cubicBezTo>
                  <a:pt x="2968324" y="934789"/>
                  <a:pt x="2991803" y="945136"/>
                  <a:pt x="3016874" y="956279"/>
                </a:cubicBezTo>
                <a:cubicBezTo>
                  <a:pt x="3023241" y="942350"/>
                  <a:pt x="3029210" y="929616"/>
                  <a:pt x="3036373" y="915687"/>
                </a:cubicBezTo>
                <a:cubicBezTo>
                  <a:pt x="3010108" y="904147"/>
                  <a:pt x="2986231" y="893402"/>
                  <a:pt x="2960762" y="882259"/>
                </a:cubicBezTo>
                <a:close/>
                <a:moveTo>
                  <a:pt x="2491975" y="875096"/>
                </a:moveTo>
                <a:cubicBezTo>
                  <a:pt x="2488394" y="904147"/>
                  <a:pt x="2484812" y="930412"/>
                  <a:pt x="2480832" y="958666"/>
                </a:cubicBezTo>
                <a:cubicBezTo>
                  <a:pt x="2502322" y="961850"/>
                  <a:pt x="2522220" y="964636"/>
                  <a:pt x="2542913" y="967819"/>
                </a:cubicBezTo>
                <a:cubicBezTo>
                  <a:pt x="2547688" y="939167"/>
                  <a:pt x="2552066" y="913698"/>
                  <a:pt x="2557239" y="884647"/>
                </a:cubicBezTo>
                <a:cubicBezTo>
                  <a:pt x="2534158" y="881066"/>
                  <a:pt x="2513862" y="878280"/>
                  <a:pt x="2491975" y="875096"/>
                </a:cubicBezTo>
                <a:close/>
                <a:moveTo>
                  <a:pt x="1614889" y="870321"/>
                </a:moveTo>
                <a:cubicBezTo>
                  <a:pt x="1600165" y="876290"/>
                  <a:pt x="1587430" y="881862"/>
                  <a:pt x="1573104" y="887831"/>
                </a:cubicBezTo>
                <a:cubicBezTo>
                  <a:pt x="1585441" y="917279"/>
                  <a:pt x="1597379" y="945534"/>
                  <a:pt x="1609716" y="974584"/>
                </a:cubicBezTo>
                <a:cubicBezTo>
                  <a:pt x="1624042" y="968615"/>
                  <a:pt x="1635980" y="963442"/>
                  <a:pt x="1649511" y="957870"/>
                </a:cubicBezTo>
                <a:cubicBezTo>
                  <a:pt x="1637572" y="928024"/>
                  <a:pt x="1626430" y="899769"/>
                  <a:pt x="1614889" y="870321"/>
                </a:cubicBezTo>
                <a:close/>
                <a:moveTo>
                  <a:pt x="1879527" y="858382"/>
                </a:moveTo>
                <a:cubicBezTo>
                  <a:pt x="1866395" y="861566"/>
                  <a:pt x="1855650" y="864352"/>
                  <a:pt x="1841722" y="867933"/>
                </a:cubicBezTo>
                <a:cubicBezTo>
                  <a:pt x="1845701" y="882657"/>
                  <a:pt x="1849283" y="894994"/>
                  <a:pt x="1852864" y="908524"/>
                </a:cubicBezTo>
                <a:cubicBezTo>
                  <a:pt x="1866395" y="904545"/>
                  <a:pt x="1877537" y="901759"/>
                  <a:pt x="1889874" y="898178"/>
                </a:cubicBezTo>
                <a:cubicBezTo>
                  <a:pt x="1885894" y="883453"/>
                  <a:pt x="1882711" y="871117"/>
                  <a:pt x="1879527" y="858382"/>
                </a:cubicBezTo>
                <a:close/>
                <a:moveTo>
                  <a:pt x="2848938" y="840077"/>
                </a:moveTo>
                <a:cubicBezTo>
                  <a:pt x="2843765" y="854801"/>
                  <a:pt x="2838989" y="867535"/>
                  <a:pt x="2833816" y="882657"/>
                </a:cubicBezTo>
                <a:cubicBezTo>
                  <a:pt x="2860081" y="892606"/>
                  <a:pt x="2884356" y="901361"/>
                  <a:pt x="2909825" y="910514"/>
                </a:cubicBezTo>
                <a:cubicBezTo>
                  <a:pt x="2915396" y="896188"/>
                  <a:pt x="2920569" y="883055"/>
                  <a:pt x="2926141" y="868331"/>
                </a:cubicBezTo>
                <a:cubicBezTo>
                  <a:pt x="2899080" y="858382"/>
                  <a:pt x="2874805" y="849627"/>
                  <a:pt x="2848938" y="840077"/>
                </a:cubicBezTo>
                <a:close/>
                <a:moveTo>
                  <a:pt x="1715173" y="834505"/>
                </a:moveTo>
                <a:cubicBezTo>
                  <a:pt x="1699653" y="839679"/>
                  <a:pt x="1686520" y="844056"/>
                  <a:pt x="1672194" y="849230"/>
                </a:cubicBezTo>
                <a:cubicBezTo>
                  <a:pt x="1682939" y="879872"/>
                  <a:pt x="1693286" y="908524"/>
                  <a:pt x="1703632" y="937973"/>
                </a:cubicBezTo>
                <a:cubicBezTo>
                  <a:pt x="1718754" y="932799"/>
                  <a:pt x="1731091" y="928422"/>
                  <a:pt x="1744621" y="924044"/>
                </a:cubicBezTo>
                <a:cubicBezTo>
                  <a:pt x="1734673" y="893402"/>
                  <a:pt x="1725122" y="864352"/>
                  <a:pt x="1715173" y="834505"/>
                </a:cubicBezTo>
                <a:close/>
                <a:moveTo>
                  <a:pt x="2398058" y="834107"/>
                </a:moveTo>
                <a:cubicBezTo>
                  <a:pt x="2396467" y="856393"/>
                  <a:pt x="2394875" y="876290"/>
                  <a:pt x="2393283" y="897382"/>
                </a:cubicBezTo>
                <a:cubicBezTo>
                  <a:pt x="2413181" y="899371"/>
                  <a:pt x="2430691" y="900963"/>
                  <a:pt x="2450588" y="902953"/>
                </a:cubicBezTo>
                <a:cubicBezTo>
                  <a:pt x="2452976" y="880668"/>
                  <a:pt x="2454966" y="861168"/>
                  <a:pt x="2457353" y="839679"/>
                </a:cubicBezTo>
                <a:cubicBezTo>
                  <a:pt x="2437058" y="837689"/>
                  <a:pt x="2418354" y="836097"/>
                  <a:pt x="2398058" y="834107"/>
                </a:cubicBezTo>
                <a:close/>
                <a:moveTo>
                  <a:pt x="2311305" y="832515"/>
                </a:moveTo>
                <a:cubicBezTo>
                  <a:pt x="2311305" y="852413"/>
                  <a:pt x="2311305" y="871913"/>
                  <a:pt x="2311305" y="893402"/>
                </a:cubicBezTo>
                <a:cubicBezTo>
                  <a:pt x="2329611" y="893402"/>
                  <a:pt x="2347916" y="893402"/>
                  <a:pt x="2367814" y="893402"/>
                </a:cubicBezTo>
                <a:cubicBezTo>
                  <a:pt x="2368610" y="873505"/>
                  <a:pt x="2369406" y="854005"/>
                  <a:pt x="2370600" y="832515"/>
                </a:cubicBezTo>
                <a:cubicBezTo>
                  <a:pt x="2350702" y="832515"/>
                  <a:pt x="2332396" y="832515"/>
                  <a:pt x="2311305" y="832515"/>
                </a:cubicBezTo>
                <a:close/>
                <a:moveTo>
                  <a:pt x="2197889" y="830526"/>
                </a:moveTo>
                <a:cubicBezTo>
                  <a:pt x="2177593" y="831322"/>
                  <a:pt x="2159287" y="832515"/>
                  <a:pt x="2137798" y="833709"/>
                </a:cubicBezTo>
                <a:cubicBezTo>
                  <a:pt x="2139788" y="856393"/>
                  <a:pt x="2141379" y="876290"/>
                  <a:pt x="2143369" y="897780"/>
                </a:cubicBezTo>
                <a:cubicBezTo>
                  <a:pt x="2163267" y="896586"/>
                  <a:pt x="2181175" y="894994"/>
                  <a:pt x="2197889" y="893800"/>
                </a:cubicBezTo>
                <a:cubicBezTo>
                  <a:pt x="2197889" y="872311"/>
                  <a:pt x="2197889" y="852811"/>
                  <a:pt x="2197889" y="830526"/>
                </a:cubicBezTo>
                <a:close/>
                <a:moveTo>
                  <a:pt x="1766111" y="819383"/>
                </a:moveTo>
                <a:cubicBezTo>
                  <a:pt x="1751784" y="823761"/>
                  <a:pt x="1738652" y="827740"/>
                  <a:pt x="1722734" y="832515"/>
                </a:cubicBezTo>
                <a:cubicBezTo>
                  <a:pt x="1732683" y="863556"/>
                  <a:pt x="1741836" y="892208"/>
                  <a:pt x="1751387" y="922055"/>
                </a:cubicBezTo>
                <a:cubicBezTo>
                  <a:pt x="1766111" y="917279"/>
                  <a:pt x="1778845" y="913300"/>
                  <a:pt x="1792774" y="908922"/>
                </a:cubicBezTo>
                <a:cubicBezTo>
                  <a:pt x="1783621" y="878280"/>
                  <a:pt x="1775264" y="849230"/>
                  <a:pt x="1766111" y="819383"/>
                </a:cubicBezTo>
                <a:close/>
                <a:moveTo>
                  <a:pt x="2733930" y="805853"/>
                </a:moveTo>
                <a:cubicBezTo>
                  <a:pt x="2729950" y="820975"/>
                  <a:pt x="2726369" y="834107"/>
                  <a:pt x="2722389" y="849230"/>
                </a:cubicBezTo>
                <a:cubicBezTo>
                  <a:pt x="2749450" y="857189"/>
                  <a:pt x="2774123" y="863954"/>
                  <a:pt x="2799990" y="871515"/>
                </a:cubicBezTo>
                <a:cubicBezTo>
                  <a:pt x="2804367" y="856791"/>
                  <a:pt x="2808745" y="843260"/>
                  <a:pt x="2813122" y="828536"/>
                </a:cubicBezTo>
                <a:cubicBezTo>
                  <a:pt x="2785266" y="820577"/>
                  <a:pt x="2760195" y="813414"/>
                  <a:pt x="2733930" y="805853"/>
                </a:cubicBezTo>
                <a:close/>
                <a:moveTo>
                  <a:pt x="2617330" y="778792"/>
                </a:moveTo>
                <a:cubicBezTo>
                  <a:pt x="2614544" y="794312"/>
                  <a:pt x="2611759" y="808240"/>
                  <a:pt x="2608575" y="822965"/>
                </a:cubicBezTo>
                <a:cubicBezTo>
                  <a:pt x="2635636" y="828934"/>
                  <a:pt x="2660707" y="834107"/>
                  <a:pt x="2687370" y="840077"/>
                </a:cubicBezTo>
                <a:cubicBezTo>
                  <a:pt x="2690951" y="824954"/>
                  <a:pt x="2694135" y="811424"/>
                  <a:pt x="2697716" y="796302"/>
                </a:cubicBezTo>
                <a:cubicBezTo>
                  <a:pt x="2669860" y="790333"/>
                  <a:pt x="2644391" y="784761"/>
                  <a:pt x="2617330" y="778792"/>
                </a:cubicBezTo>
                <a:close/>
                <a:moveTo>
                  <a:pt x="2869233" y="777996"/>
                </a:moveTo>
                <a:cubicBezTo>
                  <a:pt x="2864060" y="793516"/>
                  <a:pt x="2859683" y="806649"/>
                  <a:pt x="2854907" y="820577"/>
                </a:cubicBezTo>
                <a:cubicBezTo>
                  <a:pt x="2881570" y="830526"/>
                  <a:pt x="2906641" y="839679"/>
                  <a:pt x="2933304" y="848832"/>
                </a:cubicBezTo>
                <a:cubicBezTo>
                  <a:pt x="2938875" y="834903"/>
                  <a:pt x="2944049" y="822169"/>
                  <a:pt x="2950018" y="807047"/>
                </a:cubicBezTo>
                <a:cubicBezTo>
                  <a:pt x="2921763" y="797098"/>
                  <a:pt x="2895896" y="787547"/>
                  <a:pt x="2869233" y="777996"/>
                </a:cubicBezTo>
                <a:close/>
                <a:moveTo>
                  <a:pt x="1577879" y="775210"/>
                </a:moveTo>
                <a:cubicBezTo>
                  <a:pt x="1562359" y="781578"/>
                  <a:pt x="1548431" y="787149"/>
                  <a:pt x="1533309" y="793516"/>
                </a:cubicBezTo>
                <a:cubicBezTo>
                  <a:pt x="1545645" y="822965"/>
                  <a:pt x="1557584" y="851219"/>
                  <a:pt x="1569920" y="880668"/>
                </a:cubicBezTo>
                <a:cubicBezTo>
                  <a:pt x="1585043" y="873903"/>
                  <a:pt x="1598175" y="868331"/>
                  <a:pt x="1612103" y="862362"/>
                </a:cubicBezTo>
                <a:cubicBezTo>
                  <a:pt x="1600563" y="832515"/>
                  <a:pt x="1589420" y="804261"/>
                  <a:pt x="1577879" y="775210"/>
                </a:cubicBezTo>
                <a:close/>
                <a:moveTo>
                  <a:pt x="3010506" y="761282"/>
                </a:moveTo>
                <a:cubicBezTo>
                  <a:pt x="3004139" y="776404"/>
                  <a:pt x="2998568" y="789537"/>
                  <a:pt x="2992997" y="803067"/>
                </a:cubicBezTo>
                <a:cubicBezTo>
                  <a:pt x="3020455" y="815404"/>
                  <a:pt x="3045526" y="826546"/>
                  <a:pt x="3072189" y="838087"/>
                </a:cubicBezTo>
                <a:cubicBezTo>
                  <a:pt x="3078954" y="824159"/>
                  <a:pt x="3084923" y="811424"/>
                  <a:pt x="3091689" y="797496"/>
                </a:cubicBezTo>
                <a:cubicBezTo>
                  <a:pt x="3063832" y="785159"/>
                  <a:pt x="3038761" y="773619"/>
                  <a:pt x="3010506" y="761282"/>
                </a:cubicBezTo>
                <a:close/>
                <a:moveTo>
                  <a:pt x="1630807" y="755313"/>
                </a:moveTo>
                <a:cubicBezTo>
                  <a:pt x="1614093" y="761282"/>
                  <a:pt x="1600165" y="766853"/>
                  <a:pt x="1585441" y="772823"/>
                </a:cubicBezTo>
                <a:cubicBezTo>
                  <a:pt x="1597379" y="802669"/>
                  <a:pt x="1608124" y="830924"/>
                  <a:pt x="1619664" y="860372"/>
                </a:cubicBezTo>
                <a:cubicBezTo>
                  <a:pt x="1634389" y="854801"/>
                  <a:pt x="1647919" y="849627"/>
                  <a:pt x="1662643" y="844056"/>
                </a:cubicBezTo>
                <a:cubicBezTo>
                  <a:pt x="1651899" y="813812"/>
                  <a:pt x="1641552" y="785159"/>
                  <a:pt x="1630807" y="755313"/>
                </a:cubicBezTo>
                <a:close/>
                <a:moveTo>
                  <a:pt x="2750644" y="742578"/>
                </a:moveTo>
                <a:cubicBezTo>
                  <a:pt x="2746266" y="758496"/>
                  <a:pt x="2743083" y="771231"/>
                  <a:pt x="2739103" y="785955"/>
                </a:cubicBezTo>
                <a:cubicBezTo>
                  <a:pt x="2766164" y="793516"/>
                  <a:pt x="2791633" y="801077"/>
                  <a:pt x="2819489" y="809036"/>
                </a:cubicBezTo>
                <a:cubicBezTo>
                  <a:pt x="2824265" y="793914"/>
                  <a:pt x="2828244" y="780782"/>
                  <a:pt x="2832622" y="766058"/>
                </a:cubicBezTo>
                <a:cubicBezTo>
                  <a:pt x="2803969" y="757701"/>
                  <a:pt x="2777704" y="750139"/>
                  <a:pt x="2750644" y="742578"/>
                </a:cubicBezTo>
                <a:close/>
                <a:moveTo>
                  <a:pt x="2404824" y="742180"/>
                </a:moveTo>
                <a:cubicBezTo>
                  <a:pt x="2403232" y="764864"/>
                  <a:pt x="2401640" y="784761"/>
                  <a:pt x="2400844" y="805455"/>
                </a:cubicBezTo>
                <a:cubicBezTo>
                  <a:pt x="2422333" y="807445"/>
                  <a:pt x="2441037" y="809036"/>
                  <a:pt x="2460935" y="810628"/>
                </a:cubicBezTo>
                <a:cubicBezTo>
                  <a:pt x="2463322" y="788741"/>
                  <a:pt x="2465312" y="769241"/>
                  <a:pt x="2467700" y="747354"/>
                </a:cubicBezTo>
                <a:cubicBezTo>
                  <a:pt x="2445415" y="745762"/>
                  <a:pt x="2425915" y="744170"/>
                  <a:pt x="2404824" y="742180"/>
                </a:cubicBezTo>
                <a:close/>
                <a:moveTo>
                  <a:pt x="2313693" y="739793"/>
                </a:moveTo>
                <a:cubicBezTo>
                  <a:pt x="2313693" y="760486"/>
                  <a:pt x="2313693" y="779986"/>
                  <a:pt x="2313693" y="801077"/>
                </a:cubicBezTo>
                <a:cubicBezTo>
                  <a:pt x="2333988" y="801077"/>
                  <a:pt x="2353090" y="801077"/>
                  <a:pt x="2372988" y="801077"/>
                </a:cubicBezTo>
                <a:cubicBezTo>
                  <a:pt x="2374181" y="780782"/>
                  <a:pt x="2375375" y="761282"/>
                  <a:pt x="2376569" y="739793"/>
                </a:cubicBezTo>
                <a:cubicBezTo>
                  <a:pt x="2355080" y="739793"/>
                  <a:pt x="2335580" y="739793"/>
                  <a:pt x="2313693" y="739793"/>
                </a:cubicBezTo>
                <a:close/>
                <a:moveTo>
                  <a:pt x="2224153" y="738997"/>
                </a:moveTo>
                <a:cubicBezTo>
                  <a:pt x="2224153" y="760486"/>
                  <a:pt x="2224153" y="779986"/>
                  <a:pt x="2224153" y="799486"/>
                </a:cubicBezTo>
                <a:cubicBezTo>
                  <a:pt x="2245245" y="799486"/>
                  <a:pt x="2264346" y="799486"/>
                  <a:pt x="2284642" y="799486"/>
                </a:cubicBezTo>
                <a:cubicBezTo>
                  <a:pt x="2284642" y="778394"/>
                  <a:pt x="2284642" y="759292"/>
                  <a:pt x="2284642" y="738997"/>
                </a:cubicBezTo>
                <a:cubicBezTo>
                  <a:pt x="2263153" y="738997"/>
                  <a:pt x="2243255" y="738997"/>
                  <a:pt x="2224153" y="738997"/>
                </a:cubicBezTo>
                <a:close/>
                <a:moveTo>
                  <a:pt x="1684133" y="737405"/>
                </a:moveTo>
                <a:cubicBezTo>
                  <a:pt x="1668612" y="742578"/>
                  <a:pt x="1654286" y="747354"/>
                  <a:pt x="1638766" y="752925"/>
                </a:cubicBezTo>
                <a:cubicBezTo>
                  <a:pt x="1649113" y="783567"/>
                  <a:pt x="1659460" y="811822"/>
                  <a:pt x="1669806" y="841668"/>
                </a:cubicBezTo>
                <a:cubicBezTo>
                  <a:pt x="1684929" y="836097"/>
                  <a:pt x="1698459" y="831720"/>
                  <a:pt x="1713183" y="826546"/>
                </a:cubicBezTo>
                <a:cubicBezTo>
                  <a:pt x="1703234" y="796700"/>
                  <a:pt x="1694081" y="768047"/>
                  <a:pt x="1684133" y="737405"/>
                </a:cubicBezTo>
                <a:close/>
                <a:moveTo>
                  <a:pt x="1737856" y="720691"/>
                </a:moveTo>
                <a:cubicBezTo>
                  <a:pt x="1721540" y="725864"/>
                  <a:pt x="1707612" y="729844"/>
                  <a:pt x="1691694" y="734619"/>
                </a:cubicBezTo>
                <a:cubicBezTo>
                  <a:pt x="1702040" y="766058"/>
                  <a:pt x="1711193" y="794710"/>
                  <a:pt x="1720744" y="824556"/>
                </a:cubicBezTo>
                <a:cubicBezTo>
                  <a:pt x="1736264" y="819383"/>
                  <a:pt x="1749795" y="815006"/>
                  <a:pt x="1764121" y="810628"/>
                </a:cubicBezTo>
                <a:cubicBezTo>
                  <a:pt x="1754968" y="779588"/>
                  <a:pt x="1746611" y="750935"/>
                  <a:pt x="1737856" y="720691"/>
                </a:cubicBezTo>
                <a:close/>
                <a:moveTo>
                  <a:pt x="2630064" y="714722"/>
                </a:moveTo>
                <a:cubicBezTo>
                  <a:pt x="2626881" y="730242"/>
                  <a:pt x="2624493" y="743772"/>
                  <a:pt x="2621708" y="759292"/>
                </a:cubicBezTo>
                <a:cubicBezTo>
                  <a:pt x="2649962" y="765262"/>
                  <a:pt x="2675829" y="770833"/>
                  <a:pt x="2703288" y="776802"/>
                </a:cubicBezTo>
                <a:cubicBezTo>
                  <a:pt x="2706869" y="761282"/>
                  <a:pt x="2710053" y="748150"/>
                  <a:pt x="2713634" y="733028"/>
                </a:cubicBezTo>
                <a:cubicBezTo>
                  <a:pt x="2684982" y="726660"/>
                  <a:pt x="2658319" y="721089"/>
                  <a:pt x="2630064" y="714722"/>
                </a:cubicBezTo>
                <a:close/>
                <a:moveTo>
                  <a:pt x="1485953" y="701987"/>
                </a:moveTo>
                <a:cubicBezTo>
                  <a:pt x="1470034" y="709150"/>
                  <a:pt x="1455708" y="715518"/>
                  <a:pt x="1439392" y="722681"/>
                </a:cubicBezTo>
                <a:cubicBezTo>
                  <a:pt x="1453320" y="752925"/>
                  <a:pt x="1465657" y="780384"/>
                  <a:pt x="1478789" y="808638"/>
                </a:cubicBezTo>
                <a:cubicBezTo>
                  <a:pt x="1494708" y="801475"/>
                  <a:pt x="1508238" y="795506"/>
                  <a:pt x="1522962" y="788343"/>
                </a:cubicBezTo>
                <a:cubicBezTo>
                  <a:pt x="1510228" y="758894"/>
                  <a:pt x="1498289" y="731038"/>
                  <a:pt x="1485953" y="701987"/>
                </a:cubicBezTo>
                <a:close/>
                <a:moveTo>
                  <a:pt x="1540870" y="680100"/>
                </a:moveTo>
                <a:cubicBezTo>
                  <a:pt x="1524952" y="686467"/>
                  <a:pt x="1510228" y="692436"/>
                  <a:pt x="1493514" y="698804"/>
                </a:cubicBezTo>
                <a:cubicBezTo>
                  <a:pt x="1506646" y="729048"/>
                  <a:pt x="1518187" y="756905"/>
                  <a:pt x="1530523" y="785955"/>
                </a:cubicBezTo>
                <a:cubicBezTo>
                  <a:pt x="1546441" y="779190"/>
                  <a:pt x="1559972" y="773619"/>
                  <a:pt x="1575094" y="767251"/>
                </a:cubicBezTo>
                <a:cubicBezTo>
                  <a:pt x="1563155" y="737405"/>
                  <a:pt x="1552411" y="709150"/>
                  <a:pt x="1540870" y="680100"/>
                </a:cubicBezTo>
                <a:close/>
                <a:moveTo>
                  <a:pt x="1468841" y="662590"/>
                </a:moveTo>
                <a:cubicBezTo>
                  <a:pt x="1451729" y="670549"/>
                  <a:pt x="1437005" y="677314"/>
                  <a:pt x="1421882" y="684079"/>
                </a:cubicBezTo>
                <a:cubicBezTo>
                  <a:pt x="1426658" y="694824"/>
                  <a:pt x="1431035" y="703977"/>
                  <a:pt x="1436607" y="715916"/>
                </a:cubicBezTo>
                <a:cubicBezTo>
                  <a:pt x="1452525" y="708752"/>
                  <a:pt x="1467647" y="701987"/>
                  <a:pt x="1483167" y="694824"/>
                </a:cubicBezTo>
                <a:cubicBezTo>
                  <a:pt x="1477994" y="683284"/>
                  <a:pt x="1473616" y="673335"/>
                  <a:pt x="1468841" y="662590"/>
                </a:cubicBezTo>
                <a:close/>
                <a:moveTo>
                  <a:pt x="1596185" y="659008"/>
                </a:moveTo>
                <a:cubicBezTo>
                  <a:pt x="1579471" y="665376"/>
                  <a:pt x="1564747" y="670947"/>
                  <a:pt x="1548829" y="676916"/>
                </a:cubicBezTo>
                <a:cubicBezTo>
                  <a:pt x="1560370" y="706763"/>
                  <a:pt x="1571114" y="735017"/>
                  <a:pt x="1582655" y="764864"/>
                </a:cubicBezTo>
                <a:cubicBezTo>
                  <a:pt x="1598573" y="758894"/>
                  <a:pt x="1612899" y="753323"/>
                  <a:pt x="1628021" y="747354"/>
                </a:cubicBezTo>
                <a:cubicBezTo>
                  <a:pt x="1616879" y="716712"/>
                  <a:pt x="1606930" y="688457"/>
                  <a:pt x="1596185" y="659008"/>
                </a:cubicBezTo>
                <a:close/>
                <a:moveTo>
                  <a:pt x="2911018" y="654233"/>
                </a:moveTo>
                <a:cubicBezTo>
                  <a:pt x="2905845" y="669753"/>
                  <a:pt x="2901866" y="682886"/>
                  <a:pt x="2897090" y="696814"/>
                </a:cubicBezTo>
                <a:cubicBezTo>
                  <a:pt x="2925743" y="707559"/>
                  <a:pt x="2952803" y="717507"/>
                  <a:pt x="2981058" y="727854"/>
                </a:cubicBezTo>
                <a:cubicBezTo>
                  <a:pt x="2986629" y="713130"/>
                  <a:pt x="2991803" y="699998"/>
                  <a:pt x="2997374" y="685671"/>
                </a:cubicBezTo>
                <a:cubicBezTo>
                  <a:pt x="2967130" y="674529"/>
                  <a:pt x="2939671" y="664580"/>
                  <a:pt x="2911018" y="654233"/>
                </a:cubicBezTo>
                <a:close/>
                <a:moveTo>
                  <a:pt x="2191123" y="646672"/>
                </a:moveTo>
                <a:cubicBezTo>
                  <a:pt x="2167246" y="647866"/>
                  <a:pt x="2146553" y="648662"/>
                  <a:pt x="2124268" y="649856"/>
                </a:cubicBezTo>
                <a:cubicBezTo>
                  <a:pt x="2125859" y="672539"/>
                  <a:pt x="2127053" y="692436"/>
                  <a:pt x="2128645" y="713528"/>
                </a:cubicBezTo>
                <a:cubicBezTo>
                  <a:pt x="2151726" y="711936"/>
                  <a:pt x="2172022" y="711140"/>
                  <a:pt x="2191123" y="709946"/>
                </a:cubicBezTo>
                <a:cubicBezTo>
                  <a:pt x="2191123" y="688457"/>
                  <a:pt x="2191123" y="669355"/>
                  <a:pt x="2191123" y="646672"/>
                </a:cubicBezTo>
                <a:close/>
                <a:moveTo>
                  <a:pt x="2315682" y="645080"/>
                </a:moveTo>
                <a:cubicBezTo>
                  <a:pt x="2315682" y="667365"/>
                  <a:pt x="2315682" y="687263"/>
                  <a:pt x="2315682" y="708752"/>
                </a:cubicBezTo>
                <a:cubicBezTo>
                  <a:pt x="2335182" y="709548"/>
                  <a:pt x="2355478" y="710344"/>
                  <a:pt x="2378161" y="711538"/>
                </a:cubicBezTo>
                <a:cubicBezTo>
                  <a:pt x="2379355" y="688855"/>
                  <a:pt x="2380549" y="669355"/>
                  <a:pt x="2381742" y="647866"/>
                </a:cubicBezTo>
                <a:cubicBezTo>
                  <a:pt x="2358661" y="647070"/>
                  <a:pt x="2337968" y="645876"/>
                  <a:pt x="2315682" y="645080"/>
                </a:cubicBezTo>
                <a:close/>
                <a:moveTo>
                  <a:pt x="3060648" y="640703"/>
                </a:moveTo>
                <a:cubicBezTo>
                  <a:pt x="3054281" y="655427"/>
                  <a:pt x="3049108" y="667763"/>
                  <a:pt x="3043138" y="682090"/>
                </a:cubicBezTo>
                <a:cubicBezTo>
                  <a:pt x="3072587" y="695222"/>
                  <a:pt x="3099648" y="707161"/>
                  <a:pt x="3127902" y="719895"/>
                </a:cubicBezTo>
                <a:cubicBezTo>
                  <a:pt x="3134270" y="705967"/>
                  <a:pt x="3140239" y="693232"/>
                  <a:pt x="3147004" y="678906"/>
                </a:cubicBezTo>
                <a:cubicBezTo>
                  <a:pt x="3117556" y="665774"/>
                  <a:pt x="3090097" y="653835"/>
                  <a:pt x="3060648" y="640703"/>
                </a:cubicBezTo>
                <a:close/>
                <a:moveTo>
                  <a:pt x="1651899" y="640305"/>
                </a:moveTo>
                <a:cubicBezTo>
                  <a:pt x="1635185" y="645876"/>
                  <a:pt x="1620460" y="651049"/>
                  <a:pt x="1604144" y="656621"/>
                </a:cubicBezTo>
                <a:cubicBezTo>
                  <a:pt x="1614889" y="686467"/>
                  <a:pt x="1624838" y="715120"/>
                  <a:pt x="1635583" y="745364"/>
                </a:cubicBezTo>
                <a:cubicBezTo>
                  <a:pt x="1651899" y="739793"/>
                  <a:pt x="1667021" y="734619"/>
                  <a:pt x="1681347" y="729844"/>
                </a:cubicBezTo>
                <a:cubicBezTo>
                  <a:pt x="1670602" y="697610"/>
                  <a:pt x="1661449" y="669355"/>
                  <a:pt x="1651899" y="640305"/>
                </a:cubicBezTo>
                <a:close/>
                <a:moveTo>
                  <a:pt x="1524554" y="639907"/>
                </a:moveTo>
                <a:cubicBezTo>
                  <a:pt x="1507840" y="647070"/>
                  <a:pt x="1493116" y="653039"/>
                  <a:pt x="1477198" y="659804"/>
                </a:cubicBezTo>
                <a:cubicBezTo>
                  <a:pt x="1481973" y="671345"/>
                  <a:pt x="1486351" y="680896"/>
                  <a:pt x="1491126" y="691641"/>
                </a:cubicBezTo>
                <a:cubicBezTo>
                  <a:pt x="1507044" y="685273"/>
                  <a:pt x="1521370" y="679304"/>
                  <a:pt x="1538482" y="672539"/>
                </a:cubicBezTo>
                <a:cubicBezTo>
                  <a:pt x="1533309" y="660202"/>
                  <a:pt x="1528931" y="650254"/>
                  <a:pt x="1524554" y="639907"/>
                </a:cubicBezTo>
                <a:close/>
                <a:moveTo>
                  <a:pt x="1580665" y="618019"/>
                </a:moveTo>
                <a:cubicBezTo>
                  <a:pt x="1563951" y="624387"/>
                  <a:pt x="1549227" y="629958"/>
                  <a:pt x="1532911" y="636325"/>
                </a:cubicBezTo>
                <a:cubicBezTo>
                  <a:pt x="1537288" y="647468"/>
                  <a:pt x="1540870" y="657019"/>
                  <a:pt x="1545645" y="669355"/>
                </a:cubicBezTo>
                <a:cubicBezTo>
                  <a:pt x="1562757" y="662988"/>
                  <a:pt x="1577879" y="657019"/>
                  <a:pt x="1593798" y="651049"/>
                </a:cubicBezTo>
                <a:cubicBezTo>
                  <a:pt x="1589420" y="639111"/>
                  <a:pt x="1585441" y="629162"/>
                  <a:pt x="1580665" y="618019"/>
                </a:cubicBezTo>
                <a:close/>
                <a:moveTo>
                  <a:pt x="2784470" y="616030"/>
                </a:moveTo>
                <a:cubicBezTo>
                  <a:pt x="2780490" y="630356"/>
                  <a:pt x="2776909" y="643886"/>
                  <a:pt x="2772531" y="659008"/>
                </a:cubicBezTo>
                <a:cubicBezTo>
                  <a:pt x="2802378" y="667763"/>
                  <a:pt x="2829836" y="675722"/>
                  <a:pt x="2858887" y="684079"/>
                </a:cubicBezTo>
                <a:cubicBezTo>
                  <a:pt x="2863264" y="669753"/>
                  <a:pt x="2867642" y="656621"/>
                  <a:pt x="2872417" y="641499"/>
                </a:cubicBezTo>
                <a:cubicBezTo>
                  <a:pt x="2842571" y="633142"/>
                  <a:pt x="2814316" y="624785"/>
                  <a:pt x="2784470" y="616030"/>
                </a:cubicBezTo>
                <a:close/>
                <a:moveTo>
                  <a:pt x="1445759" y="608071"/>
                </a:moveTo>
                <a:cubicBezTo>
                  <a:pt x="1428648" y="616030"/>
                  <a:pt x="1413127" y="622795"/>
                  <a:pt x="1396811" y="630356"/>
                </a:cubicBezTo>
                <a:cubicBezTo>
                  <a:pt x="1403576" y="643488"/>
                  <a:pt x="1408750" y="654631"/>
                  <a:pt x="1414321" y="666172"/>
                </a:cubicBezTo>
                <a:cubicBezTo>
                  <a:pt x="1430637" y="658611"/>
                  <a:pt x="1445361" y="652243"/>
                  <a:pt x="1461677" y="645080"/>
                </a:cubicBezTo>
                <a:cubicBezTo>
                  <a:pt x="1456106" y="631550"/>
                  <a:pt x="1450933" y="620407"/>
                  <a:pt x="1445759" y="608071"/>
                </a:cubicBezTo>
                <a:close/>
                <a:moveTo>
                  <a:pt x="1639164" y="598918"/>
                </a:moveTo>
                <a:cubicBezTo>
                  <a:pt x="1622052" y="604887"/>
                  <a:pt x="1606532" y="610458"/>
                  <a:pt x="1590216" y="616030"/>
                </a:cubicBezTo>
                <a:cubicBezTo>
                  <a:pt x="1594593" y="628366"/>
                  <a:pt x="1598573" y="638315"/>
                  <a:pt x="1602552" y="649060"/>
                </a:cubicBezTo>
                <a:cubicBezTo>
                  <a:pt x="1619266" y="643090"/>
                  <a:pt x="1633991" y="637917"/>
                  <a:pt x="1650307" y="632744"/>
                </a:cubicBezTo>
                <a:cubicBezTo>
                  <a:pt x="1646725" y="621203"/>
                  <a:pt x="1643144" y="611652"/>
                  <a:pt x="1639164" y="598918"/>
                </a:cubicBezTo>
                <a:close/>
                <a:moveTo>
                  <a:pt x="2932110" y="592551"/>
                </a:moveTo>
                <a:cubicBezTo>
                  <a:pt x="2926936" y="607673"/>
                  <a:pt x="2922559" y="620805"/>
                  <a:pt x="2917386" y="635131"/>
                </a:cubicBezTo>
                <a:cubicBezTo>
                  <a:pt x="2947232" y="645876"/>
                  <a:pt x="2975487" y="656223"/>
                  <a:pt x="3004935" y="666968"/>
                </a:cubicBezTo>
                <a:cubicBezTo>
                  <a:pt x="3010506" y="652641"/>
                  <a:pt x="3015282" y="639907"/>
                  <a:pt x="3020853" y="625183"/>
                </a:cubicBezTo>
                <a:cubicBezTo>
                  <a:pt x="2991007" y="614040"/>
                  <a:pt x="2961956" y="603295"/>
                  <a:pt x="2932110" y="592551"/>
                </a:cubicBezTo>
                <a:close/>
                <a:moveTo>
                  <a:pt x="2654737" y="586581"/>
                </a:moveTo>
                <a:cubicBezTo>
                  <a:pt x="2651952" y="602499"/>
                  <a:pt x="2649564" y="616030"/>
                  <a:pt x="2646778" y="630754"/>
                </a:cubicBezTo>
                <a:cubicBezTo>
                  <a:pt x="2676625" y="637519"/>
                  <a:pt x="2704879" y="643488"/>
                  <a:pt x="2733930" y="649856"/>
                </a:cubicBezTo>
                <a:cubicBezTo>
                  <a:pt x="2737909" y="634335"/>
                  <a:pt x="2741093" y="621203"/>
                  <a:pt x="2744675" y="606081"/>
                </a:cubicBezTo>
                <a:cubicBezTo>
                  <a:pt x="2713634" y="599316"/>
                  <a:pt x="2684982" y="592948"/>
                  <a:pt x="2654737" y="586581"/>
                </a:cubicBezTo>
                <a:close/>
                <a:moveTo>
                  <a:pt x="1503860" y="584989"/>
                </a:moveTo>
                <a:cubicBezTo>
                  <a:pt x="1486749" y="591755"/>
                  <a:pt x="1470830" y="598122"/>
                  <a:pt x="1454514" y="605285"/>
                </a:cubicBezTo>
                <a:cubicBezTo>
                  <a:pt x="1460086" y="618019"/>
                  <a:pt x="1464861" y="629560"/>
                  <a:pt x="1470034" y="642295"/>
                </a:cubicBezTo>
                <a:cubicBezTo>
                  <a:pt x="1487146" y="635131"/>
                  <a:pt x="1502269" y="629162"/>
                  <a:pt x="1518585" y="622397"/>
                </a:cubicBezTo>
                <a:cubicBezTo>
                  <a:pt x="1513411" y="609264"/>
                  <a:pt x="1509034" y="598122"/>
                  <a:pt x="1503860" y="584989"/>
                </a:cubicBezTo>
                <a:close/>
                <a:moveTo>
                  <a:pt x="1696469" y="581010"/>
                </a:moveTo>
                <a:cubicBezTo>
                  <a:pt x="1679357" y="586183"/>
                  <a:pt x="1664235" y="590959"/>
                  <a:pt x="1647123" y="596132"/>
                </a:cubicBezTo>
                <a:cubicBezTo>
                  <a:pt x="1651501" y="608867"/>
                  <a:pt x="1654684" y="618417"/>
                  <a:pt x="1658266" y="629560"/>
                </a:cubicBezTo>
                <a:cubicBezTo>
                  <a:pt x="1674980" y="624387"/>
                  <a:pt x="1690102" y="620009"/>
                  <a:pt x="1706816" y="614836"/>
                </a:cubicBezTo>
                <a:cubicBezTo>
                  <a:pt x="1703234" y="603295"/>
                  <a:pt x="1700051" y="592948"/>
                  <a:pt x="1696469" y="581010"/>
                </a:cubicBezTo>
                <a:close/>
                <a:moveTo>
                  <a:pt x="1561563" y="563102"/>
                </a:moveTo>
                <a:cubicBezTo>
                  <a:pt x="1544452" y="569867"/>
                  <a:pt x="1528533" y="575836"/>
                  <a:pt x="1511819" y="582602"/>
                </a:cubicBezTo>
                <a:cubicBezTo>
                  <a:pt x="1517391" y="596132"/>
                  <a:pt x="1522166" y="607275"/>
                  <a:pt x="1526942" y="619611"/>
                </a:cubicBezTo>
                <a:cubicBezTo>
                  <a:pt x="1543656" y="613244"/>
                  <a:pt x="1558778" y="607275"/>
                  <a:pt x="1575492" y="600907"/>
                </a:cubicBezTo>
                <a:cubicBezTo>
                  <a:pt x="1570318" y="587377"/>
                  <a:pt x="1566339" y="575836"/>
                  <a:pt x="1561563" y="563102"/>
                </a:cubicBezTo>
                <a:close/>
                <a:moveTo>
                  <a:pt x="2418354" y="557929"/>
                </a:moveTo>
                <a:cubicBezTo>
                  <a:pt x="2416762" y="580214"/>
                  <a:pt x="2415170" y="600112"/>
                  <a:pt x="2413977" y="621203"/>
                </a:cubicBezTo>
                <a:cubicBezTo>
                  <a:pt x="2436660" y="623591"/>
                  <a:pt x="2457751" y="625580"/>
                  <a:pt x="2480832" y="627570"/>
                </a:cubicBezTo>
                <a:cubicBezTo>
                  <a:pt x="2483220" y="604887"/>
                  <a:pt x="2485210" y="584989"/>
                  <a:pt x="2487200" y="563898"/>
                </a:cubicBezTo>
                <a:cubicBezTo>
                  <a:pt x="2462925" y="561908"/>
                  <a:pt x="2441435" y="559918"/>
                  <a:pt x="2418354" y="557929"/>
                </a:cubicBezTo>
                <a:close/>
                <a:moveTo>
                  <a:pt x="2219378" y="553551"/>
                </a:moveTo>
                <a:cubicBezTo>
                  <a:pt x="2219378" y="575439"/>
                  <a:pt x="2219378" y="594938"/>
                  <a:pt x="2219378" y="614836"/>
                </a:cubicBezTo>
                <a:cubicBezTo>
                  <a:pt x="2242459" y="614836"/>
                  <a:pt x="2263949" y="614836"/>
                  <a:pt x="2284642" y="614836"/>
                </a:cubicBezTo>
                <a:cubicBezTo>
                  <a:pt x="2284642" y="593346"/>
                  <a:pt x="2284642" y="573449"/>
                  <a:pt x="2284642" y="553551"/>
                </a:cubicBezTo>
                <a:cubicBezTo>
                  <a:pt x="2261959" y="553551"/>
                  <a:pt x="2240867" y="553551"/>
                  <a:pt x="2219378" y="553551"/>
                </a:cubicBezTo>
                <a:close/>
                <a:moveTo>
                  <a:pt x="2318070" y="552755"/>
                </a:moveTo>
                <a:cubicBezTo>
                  <a:pt x="2318070" y="575836"/>
                  <a:pt x="2318070" y="595336"/>
                  <a:pt x="2317672" y="616030"/>
                </a:cubicBezTo>
                <a:cubicBezTo>
                  <a:pt x="2339957" y="617224"/>
                  <a:pt x="2360651" y="618417"/>
                  <a:pt x="2383732" y="619611"/>
                </a:cubicBezTo>
                <a:cubicBezTo>
                  <a:pt x="2384926" y="597724"/>
                  <a:pt x="2385722" y="577428"/>
                  <a:pt x="2386916" y="555939"/>
                </a:cubicBezTo>
                <a:cubicBezTo>
                  <a:pt x="2363437" y="554745"/>
                  <a:pt x="2341947" y="553949"/>
                  <a:pt x="2318070" y="552755"/>
                </a:cubicBezTo>
                <a:close/>
                <a:moveTo>
                  <a:pt x="1621256" y="542807"/>
                </a:moveTo>
                <a:cubicBezTo>
                  <a:pt x="1603348" y="548776"/>
                  <a:pt x="1587430" y="554347"/>
                  <a:pt x="1570716" y="560316"/>
                </a:cubicBezTo>
                <a:cubicBezTo>
                  <a:pt x="1575890" y="574245"/>
                  <a:pt x="1579869" y="585785"/>
                  <a:pt x="1584247" y="598122"/>
                </a:cubicBezTo>
                <a:cubicBezTo>
                  <a:pt x="1602155" y="591755"/>
                  <a:pt x="1617277" y="586581"/>
                  <a:pt x="1633593" y="581010"/>
                </a:cubicBezTo>
                <a:cubicBezTo>
                  <a:pt x="1629215" y="568275"/>
                  <a:pt x="1625634" y="557133"/>
                  <a:pt x="1621256" y="542807"/>
                </a:cubicBezTo>
                <a:close/>
                <a:moveTo>
                  <a:pt x="1680153" y="524899"/>
                </a:moveTo>
                <a:cubicBezTo>
                  <a:pt x="1662245" y="530072"/>
                  <a:pt x="1646327" y="535245"/>
                  <a:pt x="1629215" y="540021"/>
                </a:cubicBezTo>
                <a:cubicBezTo>
                  <a:pt x="1633991" y="553949"/>
                  <a:pt x="1637572" y="565092"/>
                  <a:pt x="1641950" y="578622"/>
                </a:cubicBezTo>
                <a:cubicBezTo>
                  <a:pt x="1659858" y="573051"/>
                  <a:pt x="1675378" y="568275"/>
                  <a:pt x="1691694" y="563102"/>
                </a:cubicBezTo>
                <a:cubicBezTo>
                  <a:pt x="1687714" y="549572"/>
                  <a:pt x="1684133" y="537633"/>
                  <a:pt x="1680153" y="524899"/>
                </a:cubicBezTo>
                <a:close/>
                <a:moveTo>
                  <a:pt x="2667472" y="522113"/>
                </a:moveTo>
                <a:cubicBezTo>
                  <a:pt x="2664288" y="538827"/>
                  <a:pt x="2661901" y="551959"/>
                  <a:pt x="2659115" y="566286"/>
                </a:cubicBezTo>
                <a:cubicBezTo>
                  <a:pt x="2690155" y="573051"/>
                  <a:pt x="2718808" y="579418"/>
                  <a:pt x="2749450" y="586183"/>
                </a:cubicBezTo>
                <a:cubicBezTo>
                  <a:pt x="2753032" y="571061"/>
                  <a:pt x="2756215" y="557929"/>
                  <a:pt x="2760195" y="542409"/>
                </a:cubicBezTo>
                <a:cubicBezTo>
                  <a:pt x="2728756" y="535643"/>
                  <a:pt x="2698910" y="528878"/>
                  <a:pt x="2667472" y="522113"/>
                </a:cubicBezTo>
                <a:close/>
                <a:moveTo>
                  <a:pt x="2425119" y="465604"/>
                </a:moveTo>
                <a:cubicBezTo>
                  <a:pt x="2423527" y="487889"/>
                  <a:pt x="2421936" y="508185"/>
                  <a:pt x="2420742" y="529276"/>
                </a:cubicBezTo>
                <a:cubicBezTo>
                  <a:pt x="2445017" y="531266"/>
                  <a:pt x="2467302" y="533654"/>
                  <a:pt x="2490781" y="535643"/>
                </a:cubicBezTo>
                <a:cubicBezTo>
                  <a:pt x="2493169" y="513358"/>
                  <a:pt x="2495159" y="493460"/>
                  <a:pt x="2497148" y="472369"/>
                </a:cubicBezTo>
                <a:cubicBezTo>
                  <a:pt x="2472476" y="469981"/>
                  <a:pt x="2450190" y="467992"/>
                  <a:pt x="2425119" y="465604"/>
                </a:cubicBezTo>
                <a:close/>
                <a:moveTo>
                  <a:pt x="2320060" y="462818"/>
                </a:moveTo>
                <a:cubicBezTo>
                  <a:pt x="2320060" y="483114"/>
                  <a:pt x="2320060" y="503011"/>
                  <a:pt x="2319662" y="523705"/>
                </a:cubicBezTo>
                <a:cubicBezTo>
                  <a:pt x="2342743" y="524899"/>
                  <a:pt x="2364233" y="526092"/>
                  <a:pt x="2388508" y="527286"/>
                </a:cubicBezTo>
                <a:cubicBezTo>
                  <a:pt x="2390099" y="505001"/>
                  <a:pt x="2391293" y="485103"/>
                  <a:pt x="2392487" y="462818"/>
                </a:cubicBezTo>
                <a:cubicBezTo>
                  <a:pt x="2367416" y="462818"/>
                  <a:pt x="2344335" y="462818"/>
                  <a:pt x="2320060" y="462818"/>
                </a:cubicBezTo>
                <a:close/>
                <a:moveTo>
                  <a:pt x="2181971" y="461226"/>
                </a:moveTo>
                <a:cubicBezTo>
                  <a:pt x="2156899" y="462818"/>
                  <a:pt x="2134614" y="464410"/>
                  <a:pt x="2110339" y="466002"/>
                </a:cubicBezTo>
                <a:cubicBezTo>
                  <a:pt x="2111931" y="487491"/>
                  <a:pt x="2113523" y="507787"/>
                  <a:pt x="2115115" y="528878"/>
                </a:cubicBezTo>
                <a:cubicBezTo>
                  <a:pt x="2138992" y="527684"/>
                  <a:pt x="2161277" y="526490"/>
                  <a:pt x="2185950" y="524899"/>
                </a:cubicBezTo>
                <a:cubicBezTo>
                  <a:pt x="2184358" y="501817"/>
                  <a:pt x="2183164" y="481920"/>
                  <a:pt x="2181971" y="461226"/>
                </a:cubicBezTo>
                <a:close/>
                <a:moveTo>
                  <a:pt x="1608523" y="448890"/>
                </a:moveTo>
                <a:cubicBezTo>
                  <a:pt x="1613696" y="462420"/>
                  <a:pt x="1616880" y="471573"/>
                  <a:pt x="1620859" y="481522"/>
                </a:cubicBezTo>
                <a:cubicBezTo>
                  <a:pt x="1630808" y="479532"/>
                  <a:pt x="1640359" y="477543"/>
                  <a:pt x="1651900" y="475155"/>
                </a:cubicBezTo>
                <a:cubicBezTo>
                  <a:pt x="1654287" y="483910"/>
                  <a:pt x="1656277" y="491471"/>
                  <a:pt x="1658267" y="498635"/>
                </a:cubicBezTo>
                <a:cubicBezTo>
                  <a:pt x="1573105" y="530471"/>
                  <a:pt x="1489534" y="561113"/>
                  <a:pt x="1403576" y="592950"/>
                </a:cubicBezTo>
                <a:cubicBezTo>
                  <a:pt x="1400791" y="586980"/>
                  <a:pt x="1397209" y="579817"/>
                  <a:pt x="1391240" y="566685"/>
                </a:cubicBezTo>
                <a:cubicBezTo>
                  <a:pt x="1406760" y="564297"/>
                  <a:pt x="1419892" y="562705"/>
                  <a:pt x="1432627" y="560318"/>
                </a:cubicBezTo>
                <a:cubicBezTo>
                  <a:pt x="1437004" y="559522"/>
                  <a:pt x="1441382" y="557930"/>
                  <a:pt x="1445759" y="556338"/>
                </a:cubicBezTo>
                <a:cubicBezTo>
                  <a:pt x="1499881" y="536838"/>
                  <a:pt x="1554003" y="516941"/>
                  <a:pt x="1608125" y="496247"/>
                </a:cubicBezTo>
                <a:cubicBezTo>
                  <a:pt x="1613298" y="494655"/>
                  <a:pt x="1617676" y="492267"/>
                  <a:pt x="1622451" y="489879"/>
                </a:cubicBezTo>
                <a:cubicBezTo>
                  <a:pt x="1621257" y="487093"/>
                  <a:pt x="1620461" y="484706"/>
                  <a:pt x="1619267" y="482318"/>
                </a:cubicBezTo>
                <a:cubicBezTo>
                  <a:pt x="1555595" y="505400"/>
                  <a:pt x="1492320" y="528481"/>
                  <a:pt x="1427056" y="552359"/>
                </a:cubicBezTo>
                <a:cubicBezTo>
                  <a:pt x="1423474" y="543604"/>
                  <a:pt x="1419494" y="534053"/>
                  <a:pt x="1413525" y="520920"/>
                </a:cubicBezTo>
                <a:cubicBezTo>
                  <a:pt x="1478391" y="497043"/>
                  <a:pt x="1542463" y="473165"/>
                  <a:pt x="1608523" y="448890"/>
                </a:cubicBezTo>
                <a:close/>
                <a:moveTo>
                  <a:pt x="2322448" y="370891"/>
                </a:moveTo>
                <a:cubicBezTo>
                  <a:pt x="2322448" y="390789"/>
                  <a:pt x="2322448" y="410288"/>
                  <a:pt x="2322845" y="432574"/>
                </a:cubicBezTo>
                <a:cubicBezTo>
                  <a:pt x="2347519" y="432574"/>
                  <a:pt x="2370202" y="432574"/>
                  <a:pt x="2394875" y="432574"/>
                </a:cubicBezTo>
                <a:cubicBezTo>
                  <a:pt x="2395671" y="412278"/>
                  <a:pt x="2396865" y="392779"/>
                  <a:pt x="2398058" y="370891"/>
                </a:cubicBezTo>
                <a:cubicBezTo>
                  <a:pt x="2371794" y="370891"/>
                  <a:pt x="2347916" y="370891"/>
                  <a:pt x="2322448" y="370891"/>
                </a:cubicBezTo>
                <a:close/>
                <a:moveTo>
                  <a:pt x="2215398" y="369697"/>
                </a:moveTo>
                <a:cubicBezTo>
                  <a:pt x="2215398" y="390789"/>
                  <a:pt x="2215398" y="411084"/>
                  <a:pt x="2215398" y="430982"/>
                </a:cubicBezTo>
                <a:cubicBezTo>
                  <a:pt x="2240072" y="430982"/>
                  <a:pt x="2263153" y="430982"/>
                  <a:pt x="2287428" y="430982"/>
                </a:cubicBezTo>
                <a:cubicBezTo>
                  <a:pt x="2287428" y="409891"/>
                  <a:pt x="2287428" y="389993"/>
                  <a:pt x="2287428" y="369697"/>
                </a:cubicBezTo>
                <a:cubicBezTo>
                  <a:pt x="2262357" y="369697"/>
                  <a:pt x="2238878" y="369697"/>
                  <a:pt x="2215398" y="369697"/>
                </a:cubicBezTo>
                <a:close/>
                <a:moveTo>
                  <a:pt x="2178787" y="369299"/>
                </a:moveTo>
                <a:cubicBezTo>
                  <a:pt x="2152522" y="370891"/>
                  <a:pt x="2128645" y="372483"/>
                  <a:pt x="2103176" y="374075"/>
                </a:cubicBezTo>
                <a:cubicBezTo>
                  <a:pt x="2104768" y="395962"/>
                  <a:pt x="2106360" y="415462"/>
                  <a:pt x="2108350" y="437747"/>
                </a:cubicBezTo>
                <a:cubicBezTo>
                  <a:pt x="2134614" y="436155"/>
                  <a:pt x="2157695" y="434166"/>
                  <a:pt x="2182368" y="432574"/>
                </a:cubicBezTo>
                <a:cubicBezTo>
                  <a:pt x="2181175" y="410288"/>
                  <a:pt x="2179981" y="390789"/>
                  <a:pt x="2178787" y="369299"/>
                </a:cubicBezTo>
                <a:close/>
                <a:moveTo>
                  <a:pt x="2438650" y="281352"/>
                </a:moveTo>
                <a:cubicBezTo>
                  <a:pt x="2437058" y="303239"/>
                  <a:pt x="2435466" y="323535"/>
                  <a:pt x="2433874" y="345024"/>
                </a:cubicBezTo>
                <a:cubicBezTo>
                  <a:pt x="2460139" y="347412"/>
                  <a:pt x="2484414" y="349402"/>
                  <a:pt x="2510281" y="351790"/>
                </a:cubicBezTo>
                <a:cubicBezTo>
                  <a:pt x="2512669" y="330698"/>
                  <a:pt x="2515056" y="311198"/>
                  <a:pt x="2517444" y="288515"/>
                </a:cubicBezTo>
                <a:cubicBezTo>
                  <a:pt x="2489985" y="286127"/>
                  <a:pt x="2465312" y="283740"/>
                  <a:pt x="2438650" y="281352"/>
                </a:cubicBezTo>
                <a:close/>
                <a:moveTo>
                  <a:pt x="2212215" y="276975"/>
                </a:moveTo>
                <a:cubicBezTo>
                  <a:pt x="2212215" y="298464"/>
                  <a:pt x="2212215" y="317964"/>
                  <a:pt x="2212215" y="337463"/>
                </a:cubicBezTo>
                <a:cubicBezTo>
                  <a:pt x="2238878" y="337463"/>
                  <a:pt x="2263153" y="337463"/>
                  <a:pt x="2288622" y="337463"/>
                </a:cubicBezTo>
                <a:cubicBezTo>
                  <a:pt x="2288622" y="316372"/>
                  <a:pt x="2288622" y="297270"/>
                  <a:pt x="2288622" y="276975"/>
                </a:cubicBezTo>
                <a:cubicBezTo>
                  <a:pt x="2261561" y="276975"/>
                  <a:pt x="2236490" y="276975"/>
                  <a:pt x="2212215" y="276975"/>
                </a:cubicBezTo>
                <a:close/>
                <a:moveTo>
                  <a:pt x="2445415" y="189425"/>
                </a:moveTo>
                <a:cubicBezTo>
                  <a:pt x="2443823" y="212108"/>
                  <a:pt x="2442231" y="231608"/>
                  <a:pt x="2440639" y="252700"/>
                </a:cubicBezTo>
                <a:cubicBezTo>
                  <a:pt x="2467302" y="255087"/>
                  <a:pt x="2492373" y="257475"/>
                  <a:pt x="2520230" y="259863"/>
                </a:cubicBezTo>
                <a:cubicBezTo>
                  <a:pt x="2522617" y="238771"/>
                  <a:pt x="2524607" y="219272"/>
                  <a:pt x="2526995" y="196588"/>
                </a:cubicBezTo>
                <a:cubicBezTo>
                  <a:pt x="2499138" y="194201"/>
                  <a:pt x="2472873" y="191813"/>
                  <a:pt x="2445415" y="189425"/>
                </a:cubicBezTo>
                <a:close/>
                <a:moveTo>
                  <a:pt x="2170828" y="184650"/>
                </a:moveTo>
                <a:cubicBezTo>
                  <a:pt x="2142175" y="186242"/>
                  <a:pt x="2116309" y="188231"/>
                  <a:pt x="2089248" y="189823"/>
                </a:cubicBezTo>
                <a:cubicBezTo>
                  <a:pt x="2091237" y="212506"/>
                  <a:pt x="2092829" y="232006"/>
                  <a:pt x="2094421" y="253097"/>
                </a:cubicBezTo>
                <a:cubicBezTo>
                  <a:pt x="2121880" y="251506"/>
                  <a:pt x="2146951" y="249914"/>
                  <a:pt x="2174409" y="248322"/>
                </a:cubicBezTo>
                <a:cubicBezTo>
                  <a:pt x="2173216" y="226435"/>
                  <a:pt x="2172022" y="206537"/>
                  <a:pt x="2170828" y="184650"/>
                </a:cubicBezTo>
                <a:close/>
                <a:moveTo>
                  <a:pt x="2210225" y="184252"/>
                </a:moveTo>
                <a:cubicBezTo>
                  <a:pt x="2210225" y="205741"/>
                  <a:pt x="2210225" y="225639"/>
                  <a:pt x="2210225" y="245536"/>
                </a:cubicBezTo>
                <a:cubicBezTo>
                  <a:pt x="2238082" y="245536"/>
                  <a:pt x="2263153" y="245536"/>
                  <a:pt x="2289020" y="245536"/>
                </a:cubicBezTo>
                <a:cubicBezTo>
                  <a:pt x="2289020" y="224047"/>
                  <a:pt x="2289020" y="204547"/>
                  <a:pt x="2289020" y="184252"/>
                </a:cubicBezTo>
                <a:cubicBezTo>
                  <a:pt x="2261959" y="184252"/>
                  <a:pt x="2236092" y="184252"/>
                  <a:pt x="2210225" y="184252"/>
                </a:cubicBezTo>
                <a:close/>
                <a:moveTo>
                  <a:pt x="2175205" y="0"/>
                </a:moveTo>
                <a:cubicBezTo>
                  <a:pt x="2211021" y="0"/>
                  <a:pt x="2246837" y="0"/>
                  <a:pt x="2282652" y="0"/>
                </a:cubicBezTo>
                <a:cubicBezTo>
                  <a:pt x="2282652" y="10347"/>
                  <a:pt x="2282652" y="21091"/>
                  <a:pt x="2282652" y="33030"/>
                </a:cubicBezTo>
                <a:cubicBezTo>
                  <a:pt x="2302948" y="33030"/>
                  <a:pt x="2322050" y="33030"/>
                  <a:pt x="2342345" y="33030"/>
                </a:cubicBezTo>
                <a:cubicBezTo>
                  <a:pt x="2342345" y="21091"/>
                  <a:pt x="2342345" y="10347"/>
                  <a:pt x="2342345" y="0"/>
                </a:cubicBezTo>
                <a:cubicBezTo>
                  <a:pt x="2350304" y="0"/>
                  <a:pt x="2358263" y="0"/>
                  <a:pt x="2366222" y="0"/>
                </a:cubicBezTo>
                <a:cubicBezTo>
                  <a:pt x="2381344" y="1194"/>
                  <a:pt x="2396467" y="2786"/>
                  <a:pt x="2411589" y="3980"/>
                </a:cubicBezTo>
                <a:cubicBezTo>
                  <a:pt x="2450986" y="7163"/>
                  <a:pt x="2490781" y="9949"/>
                  <a:pt x="2530179" y="12734"/>
                </a:cubicBezTo>
                <a:cubicBezTo>
                  <a:pt x="2530179" y="25071"/>
                  <a:pt x="2530179" y="35020"/>
                  <a:pt x="2530179" y="45367"/>
                </a:cubicBezTo>
                <a:cubicBezTo>
                  <a:pt x="2534954" y="46958"/>
                  <a:pt x="2540127" y="48550"/>
                  <a:pt x="2545301" y="50142"/>
                </a:cubicBezTo>
                <a:cubicBezTo>
                  <a:pt x="2542913" y="73223"/>
                  <a:pt x="2540923" y="95508"/>
                  <a:pt x="2538535" y="118590"/>
                </a:cubicBezTo>
                <a:cubicBezTo>
                  <a:pt x="2549678" y="120977"/>
                  <a:pt x="2559627" y="122967"/>
                  <a:pt x="2571168" y="125355"/>
                </a:cubicBezTo>
                <a:cubicBezTo>
                  <a:pt x="2541719" y="363330"/>
                  <a:pt x="2512669" y="599714"/>
                  <a:pt x="2483618" y="837689"/>
                </a:cubicBezTo>
                <a:cubicBezTo>
                  <a:pt x="2512669" y="841668"/>
                  <a:pt x="2539331" y="845648"/>
                  <a:pt x="2567188" y="849627"/>
                </a:cubicBezTo>
                <a:cubicBezTo>
                  <a:pt x="2589075" y="723875"/>
                  <a:pt x="2610565" y="600907"/>
                  <a:pt x="2632054" y="476746"/>
                </a:cubicBezTo>
                <a:cubicBezTo>
                  <a:pt x="2643993" y="478338"/>
                  <a:pt x="2653544" y="479532"/>
                  <a:pt x="2664686" y="480726"/>
                </a:cubicBezTo>
                <a:cubicBezTo>
                  <a:pt x="2668268" y="465206"/>
                  <a:pt x="2671452" y="449686"/>
                  <a:pt x="2675033" y="432972"/>
                </a:cubicBezTo>
                <a:cubicBezTo>
                  <a:pt x="2686176" y="434564"/>
                  <a:pt x="2696522" y="436155"/>
                  <a:pt x="2706869" y="437747"/>
                </a:cubicBezTo>
                <a:cubicBezTo>
                  <a:pt x="2709655" y="430186"/>
                  <a:pt x="2712042" y="423421"/>
                  <a:pt x="2715624" y="414666"/>
                </a:cubicBezTo>
                <a:cubicBezTo>
                  <a:pt x="2778899" y="430982"/>
                  <a:pt x="2841377" y="446900"/>
                  <a:pt x="2904651" y="463216"/>
                </a:cubicBezTo>
                <a:cubicBezTo>
                  <a:pt x="2902661" y="473563"/>
                  <a:pt x="2901070" y="479930"/>
                  <a:pt x="2899478" y="487491"/>
                </a:cubicBezTo>
                <a:cubicBezTo>
                  <a:pt x="2925743" y="495848"/>
                  <a:pt x="2951212" y="504205"/>
                  <a:pt x="2976680" y="512562"/>
                </a:cubicBezTo>
                <a:cubicBezTo>
                  <a:pt x="2980660" y="505001"/>
                  <a:pt x="2983844" y="499032"/>
                  <a:pt x="2988221" y="490675"/>
                </a:cubicBezTo>
                <a:cubicBezTo>
                  <a:pt x="3049506" y="515348"/>
                  <a:pt x="3109199" y="539225"/>
                  <a:pt x="3170085" y="563500"/>
                </a:cubicBezTo>
                <a:cubicBezTo>
                  <a:pt x="3166504" y="572653"/>
                  <a:pt x="3164116" y="578622"/>
                  <a:pt x="3161330" y="585387"/>
                </a:cubicBezTo>
                <a:cubicBezTo>
                  <a:pt x="3166902" y="589367"/>
                  <a:pt x="3171677" y="592551"/>
                  <a:pt x="3177248" y="596132"/>
                </a:cubicBezTo>
                <a:cubicBezTo>
                  <a:pt x="3170483" y="610856"/>
                  <a:pt x="3164116" y="625183"/>
                  <a:pt x="3157351" y="640305"/>
                </a:cubicBezTo>
                <a:cubicBezTo>
                  <a:pt x="3168891" y="646274"/>
                  <a:pt x="3179238" y="651845"/>
                  <a:pt x="3190779" y="657815"/>
                </a:cubicBezTo>
                <a:cubicBezTo>
                  <a:pt x="3110392" y="822965"/>
                  <a:pt x="3030404" y="987319"/>
                  <a:pt x="2948028" y="1156051"/>
                </a:cubicBezTo>
                <a:cubicBezTo>
                  <a:pt x="2952803" y="1157642"/>
                  <a:pt x="2958375" y="1159632"/>
                  <a:pt x="2962752" y="1161224"/>
                </a:cubicBezTo>
                <a:cubicBezTo>
                  <a:pt x="2938079" y="1211366"/>
                  <a:pt x="2915396" y="1257130"/>
                  <a:pt x="2892713" y="1303293"/>
                </a:cubicBezTo>
                <a:cubicBezTo>
                  <a:pt x="2895498" y="1304487"/>
                  <a:pt x="2897886" y="1306078"/>
                  <a:pt x="2900672" y="1307272"/>
                </a:cubicBezTo>
                <a:cubicBezTo>
                  <a:pt x="2924151" y="1260712"/>
                  <a:pt x="2948028" y="1214151"/>
                  <a:pt x="2971905" y="1167989"/>
                </a:cubicBezTo>
                <a:cubicBezTo>
                  <a:pt x="2985038" y="1170377"/>
                  <a:pt x="2986231" y="1175550"/>
                  <a:pt x="2980660" y="1185897"/>
                </a:cubicBezTo>
                <a:cubicBezTo>
                  <a:pt x="2957977" y="1227682"/>
                  <a:pt x="2936487" y="1269865"/>
                  <a:pt x="2913406" y="1314037"/>
                </a:cubicBezTo>
                <a:cubicBezTo>
                  <a:pt x="2929324" y="1322394"/>
                  <a:pt x="2943650" y="1329955"/>
                  <a:pt x="2961558" y="1339506"/>
                </a:cubicBezTo>
                <a:cubicBezTo>
                  <a:pt x="2952405" y="1316823"/>
                  <a:pt x="2956385" y="1309660"/>
                  <a:pt x="2977476" y="1300905"/>
                </a:cubicBezTo>
                <a:cubicBezTo>
                  <a:pt x="2979466" y="1299711"/>
                  <a:pt x="2981456" y="1292150"/>
                  <a:pt x="2979864" y="1290558"/>
                </a:cubicBezTo>
                <a:cubicBezTo>
                  <a:pt x="2976680" y="1286579"/>
                  <a:pt x="2971507" y="1284589"/>
                  <a:pt x="2965936" y="1281007"/>
                </a:cubicBezTo>
                <a:cubicBezTo>
                  <a:pt x="2971109" y="1271457"/>
                  <a:pt x="2975885" y="1263100"/>
                  <a:pt x="2979864" y="1256334"/>
                </a:cubicBezTo>
                <a:cubicBezTo>
                  <a:pt x="2989415" y="1257926"/>
                  <a:pt x="2996578" y="1259518"/>
                  <a:pt x="3003741" y="1260712"/>
                </a:cubicBezTo>
                <a:cubicBezTo>
                  <a:pt x="3004537" y="1258722"/>
                  <a:pt x="3004935" y="1256334"/>
                  <a:pt x="3005333" y="1254345"/>
                </a:cubicBezTo>
                <a:cubicBezTo>
                  <a:pt x="2996578" y="1248375"/>
                  <a:pt x="2988221" y="1242804"/>
                  <a:pt x="2979068" y="1236835"/>
                </a:cubicBezTo>
                <a:cubicBezTo>
                  <a:pt x="2984639" y="1227284"/>
                  <a:pt x="2989415" y="1218927"/>
                  <a:pt x="2994190" y="1210172"/>
                </a:cubicBezTo>
                <a:cubicBezTo>
                  <a:pt x="3002149" y="1214549"/>
                  <a:pt x="3007721" y="1218131"/>
                  <a:pt x="3013690" y="1220519"/>
                </a:cubicBezTo>
                <a:cubicBezTo>
                  <a:pt x="3016874" y="1221713"/>
                  <a:pt x="3021251" y="1220519"/>
                  <a:pt x="3025231" y="1220121"/>
                </a:cubicBezTo>
                <a:cubicBezTo>
                  <a:pt x="3023241" y="1216937"/>
                  <a:pt x="3022047" y="1212162"/>
                  <a:pt x="3018863" y="1210172"/>
                </a:cubicBezTo>
                <a:cubicBezTo>
                  <a:pt x="3010108" y="1204203"/>
                  <a:pt x="3000956" y="1199427"/>
                  <a:pt x="2991007" y="1193856"/>
                </a:cubicBezTo>
                <a:cubicBezTo>
                  <a:pt x="2996578" y="1183907"/>
                  <a:pt x="3001354" y="1175152"/>
                  <a:pt x="3006129" y="1166397"/>
                </a:cubicBezTo>
                <a:cubicBezTo>
                  <a:pt x="3017272" y="1172366"/>
                  <a:pt x="3026424" y="1177938"/>
                  <a:pt x="3035975" y="1182315"/>
                </a:cubicBezTo>
                <a:cubicBezTo>
                  <a:pt x="3038761" y="1183509"/>
                  <a:pt x="3043138" y="1181519"/>
                  <a:pt x="3047118" y="1181121"/>
                </a:cubicBezTo>
                <a:cubicBezTo>
                  <a:pt x="3045526" y="1177938"/>
                  <a:pt x="3044332" y="1173958"/>
                  <a:pt x="3041945" y="1172366"/>
                </a:cubicBezTo>
                <a:cubicBezTo>
                  <a:pt x="3029210" y="1164407"/>
                  <a:pt x="3016078" y="1157244"/>
                  <a:pt x="3002547" y="1149683"/>
                </a:cubicBezTo>
                <a:cubicBezTo>
                  <a:pt x="3008119" y="1139734"/>
                  <a:pt x="3012894" y="1131377"/>
                  <a:pt x="3017670" y="1122622"/>
                </a:cubicBezTo>
                <a:cubicBezTo>
                  <a:pt x="3031598" y="1130582"/>
                  <a:pt x="3043138" y="1137347"/>
                  <a:pt x="3055077" y="1142918"/>
                </a:cubicBezTo>
                <a:cubicBezTo>
                  <a:pt x="3059057" y="1144510"/>
                  <a:pt x="3064230" y="1143316"/>
                  <a:pt x="3068607" y="1143316"/>
                </a:cubicBezTo>
                <a:cubicBezTo>
                  <a:pt x="3065822" y="1139337"/>
                  <a:pt x="3063832" y="1134561"/>
                  <a:pt x="3060250" y="1132173"/>
                </a:cubicBezTo>
                <a:cubicBezTo>
                  <a:pt x="3045128" y="1123020"/>
                  <a:pt x="3029608" y="1114663"/>
                  <a:pt x="3013690" y="1105909"/>
                </a:cubicBezTo>
                <a:cubicBezTo>
                  <a:pt x="3019261" y="1095562"/>
                  <a:pt x="3023639" y="1087205"/>
                  <a:pt x="3028414" y="1078450"/>
                </a:cubicBezTo>
                <a:cubicBezTo>
                  <a:pt x="3041149" y="1085215"/>
                  <a:pt x="3051893" y="1090786"/>
                  <a:pt x="3062240" y="1096358"/>
                </a:cubicBezTo>
                <a:cubicBezTo>
                  <a:pt x="3084526" y="1108694"/>
                  <a:pt x="3084526" y="1109092"/>
                  <a:pt x="3091689" y="1099143"/>
                </a:cubicBezTo>
                <a:cubicBezTo>
                  <a:pt x="3069403" y="1086807"/>
                  <a:pt x="3047118" y="1074470"/>
                  <a:pt x="3024435" y="1061736"/>
                </a:cubicBezTo>
                <a:cubicBezTo>
                  <a:pt x="3030006" y="1051389"/>
                  <a:pt x="3033986" y="1043430"/>
                  <a:pt x="3039159" y="1033879"/>
                </a:cubicBezTo>
                <a:cubicBezTo>
                  <a:pt x="3059455" y="1045022"/>
                  <a:pt x="3078158" y="1055767"/>
                  <a:pt x="3097658" y="1065317"/>
                </a:cubicBezTo>
                <a:cubicBezTo>
                  <a:pt x="3101637" y="1067307"/>
                  <a:pt x="3107607" y="1065715"/>
                  <a:pt x="3112382" y="1065715"/>
                </a:cubicBezTo>
                <a:cubicBezTo>
                  <a:pt x="3109596" y="1062134"/>
                  <a:pt x="3107607" y="1056960"/>
                  <a:pt x="3103627" y="1054971"/>
                </a:cubicBezTo>
                <a:cubicBezTo>
                  <a:pt x="3081342" y="1042236"/>
                  <a:pt x="3058659" y="1029900"/>
                  <a:pt x="3035179" y="1017165"/>
                </a:cubicBezTo>
                <a:cubicBezTo>
                  <a:pt x="3039955" y="1007614"/>
                  <a:pt x="3044332" y="998859"/>
                  <a:pt x="3049108" y="989309"/>
                </a:cubicBezTo>
                <a:cubicBezTo>
                  <a:pt x="3069005" y="1000053"/>
                  <a:pt x="3085719" y="1010798"/>
                  <a:pt x="3104025" y="1017961"/>
                </a:cubicBezTo>
                <a:cubicBezTo>
                  <a:pt x="3121137" y="1024726"/>
                  <a:pt x="3139841" y="1027910"/>
                  <a:pt x="3157749" y="1032685"/>
                </a:cubicBezTo>
                <a:cubicBezTo>
                  <a:pt x="3168891" y="1015175"/>
                  <a:pt x="3178840" y="999257"/>
                  <a:pt x="3189187" y="982145"/>
                </a:cubicBezTo>
                <a:cubicBezTo>
                  <a:pt x="3229778" y="1008012"/>
                  <a:pt x="3268777" y="1033083"/>
                  <a:pt x="3308572" y="1058552"/>
                </a:cubicBezTo>
                <a:cubicBezTo>
                  <a:pt x="3360306" y="984533"/>
                  <a:pt x="3411642" y="911708"/>
                  <a:pt x="3463376" y="837689"/>
                </a:cubicBezTo>
                <a:cubicBezTo>
                  <a:pt x="3476110" y="846444"/>
                  <a:pt x="3486855" y="853607"/>
                  <a:pt x="3498793" y="861566"/>
                </a:cubicBezTo>
                <a:cubicBezTo>
                  <a:pt x="3508344" y="849627"/>
                  <a:pt x="3517099" y="838485"/>
                  <a:pt x="3526650" y="825750"/>
                </a:cubicBezTo>
                <a:cubicBezTo>
                  <a:pt x="3538191" y="833709"/>
                  <a:pt x="3548537" y="841270"/>
                  <a:pt x="3559680" y="849230"/>
                </a:cubicBezTo>
                <a:cubicBezTo>
                  <a:pt x="3566047" y="842066"/>
                  <a:pt x="3571619" y="836097"/>
                  <a:pt x="3579578" y="827740"/>
                </a:cubicBezTo>
                <a:cubicBezTo>
                  <a:pt x="3639270" y="878678"/>
                  <a:pt x="3698167" y="928820"/>
                  <a:pt x="3757462" y="979758"/>
                </a:cubicBezTo>
                <a:cubicBezTo>
                  <a:pt x="3750299" y="988911"/>
                  <a:pt x="3745126" y="995278"/>
                  <a:pt x="3737565" y="1004431"/>
                </a:cubicBezTo>
                <a:cubicBezTo>
                  <a:pt x="3746717" y="1010798"/>
                  <a:pt x="3755472" y="1017165"/>
                  <a:pt x="3764625" y="1023930"/>
                </a:cubicBezTo>
                <a:cubicBezTo>
                  <a:pt x="3752289" y="1037461"/>
                  <a:pt x="3742340" y="1048604"/>
                  <a:pt x="3729208" y="1062930"/>
                </a:cubicBezTo>
                <a:cubicBezTo>
                  <a:pt x="3740748" y="1071685"/>
                  <a:pt x="3751095" y="1078848"/>
                  <a:pt x="3762238" y="1087205"/>
                </a:cubicBezTo>
                <a:cubicBezTo>
                  <a:pt x="3673096" y="1174356"/>
                  <a:pt x="3586741" y="1258722"/>
                  <a:pt x="3500385" y="1343486"/>
                </a:cubicBezTo>
                <a:cubicBezTo>
                  <a:pt x="3510732" y="1354629"/>
                  <a:pt x="3519885" y="1364975"/>
                  <a:pt x="3530232" y="1376118"/>
                </a:cubicBezTo>
                <a:cubicBezTo>
                  <a:pt x="3460988" y="1440586"/>
                  <a:pt x="3392540" y="1504258"/>
                  <a:pt x="3322899" y="1569125"/>
                </a:cubicBezTo>
                <a:cubicBezTo>
                  <a:pt x="3341205" y="1581063"/>
                  <a:pt x="3357919" y="1592604"/>
                  <a:pt x="3377816" y="1606134"/>
                </a:cubicBezTo>
                <a:cubicBezTo>
                  <a:pt x="3379806" y="1604144"/>
                  <a:pt x="3382990" y="1600563"/>
                  <a:pt x="3386969" y="1596583"/>
                </a:cubicBezTo>
                <a:cubicBezTo>
                  <a:pt x="3377020" y="1584645"/>
                  <a:pt x="3368663" y="1574696"/>
                  <a:pt x="3359510" y="1563951"/>
                </a:cubicBezTo>
                <a:cubicBezTo>
                  <a:pt x="3365480" y="1558778"/>
                  <a:pt x="3370255" y="1554400"/>
                  <a:pt x="3375826" y="1549625"/>
                </a:cubicBezTo>
                <a:cubicBezTo>
                  <a:pt x="3385377" y="1560370"/>
                  <a:pt x="3394132" y="1569921"/>
                  <a:pt x="3404081" y="1580665"/>
                </a:cubicBezTo>
                <a:cubicBezTo>
                  <a:pt x="3408458" y="1576288"/>
                  <a:pt x="3412438" y="1572706"/>
                  <a:pt x="3416815" y="1568727"/>
                </a:cubicBezTo>
                <a:cubicBezTo>
                  <a:pt x="3407264" y="1557186"/>
                  <a:pt x="3398908" y="1547237"/>
                  <a:pt x="3389755" y="1536493"/>
                </a:cubicBezTo>
                <a:cubicBezTo>
                  <a:pt x="3395724" y="1530921"/>
                  <a:pt x="3400499" y="1526942"/>
                  <a:pt x="3406071" y="1522166"/>
                </a:cubicBezTo>
                <a:cubicBezTo>
                  <a:pt x="3416019" y="1532911"/>
                  <a:pt x="3424774" y="1542860"/>
                  <a:pt x="3434723" y="1553605"/>
                </a:cubicBezTo>
                <a:cubicBezTo>
                  <a:pt x="3439101" y="1550023"/>
                  <a:pt x="3443080" y="1546441"/>
                  <a:pt x="3447856" y="1542462"/>
                </a:cubicBezTo>
                <a:cubicBezTo>
                  <a:pt x="3437907" y="1530921"/>
                  <a:pt x="3429152" y="1520574"/>
                  <a:pt x="3419601" y="1509034"/>
                </a:cubicBezTo>
                <a:cubicBezTo>
                  <a:pt x="3425570" y="1503861"/>
                  <a:pt x="3430346" y="1499881"/>
                  <a:pt x="3436315" y="1494708"/>
                </a:cubicBezTo>
                <a:cubicBezTo>
                  <a:pt x="3446264" y="1505850"/>
                  <a:pt x="3455417" y="1515799"/>
                  <a:pt x="3465763" y="1527340"/>
                </a:cubicBezTo>
                <a:cubicBezTo>
                  <a:pt x="3470141" y="1523360"/>
                  <a:pt x="3474518" y="1519779"/>
                  <a:pt x="3478896" y="1515799"/>
                </a:cubicBezTo>
                <a:cubicBezTo>
                  <a:pt x="3468947" y="1503861"/>
                  <a:pt x="3459794" y="1493514"/>
                  <a:pt x="3449845" y="1481575"/>
                </a:cubicBezTo>
                <a:cubicBezTo>
                  <a:pt x="3455815" y="1476402"/>
                  <a:pt x="3460988" y="1472024"/>
                  <a:pt x="3466559" y="1467249"/>
                </a:cubicBezTo>
                <a:cubicBezTo>
                  <a:pt x="3477702" y="1479187"/>
                  <a:pt x="3487253" y="1489932"/>
                  <a:pt x="3498793" y="1502667"/>
                </a:cubicBezTo>
                <a:cubicBezTo>
                  <a:pt x="3516303" y="1475606"/>
                  <a:pt x="3483273" y="1470433"/>
                  <a:pt x="3482079" y="1452127"/>
                </a:cubicBezTo>
                <a:cubicBezTo>
                  <a:pt x="3486059" y="1448545"/>
                  <a:pt x="3490834" y="1444168"/>
                  <a:pt x="3496406" y="1439790"/>
                </a:cubicBezTo>
                <a:cubicBezTo>
                  <a:pt x="3507548" y="1451729"/>
                  <a:pt x="3517497" y="1462474"/>
                  <a:pt x="3529834" y="1475606"/>
                </a:cubicBezTo>
                <a:cubicBezTo>
                  <a:pt x="3547344" y="1448147"/>
                  <a:pt x="3513916" y="1443372"/>
                  <a:pt x="3512722" y="1424270"/>
                </a:cubicBezTo>
                <a:cubicBezTo>
                  <a:pt x="3516303" y="1421086"/>
                  <a:pt x="3521477" y="1416709"/>
                  <a:pt x="3527048" y="1411934"/>
                </a:cubicBezTo>
                <a:cubicBezTo>
                  <a:pt x="3538589" y="1424270"/>
                  <a:pt x="3548537" y="1435413"/>
                  <a:pt x="3560874" y="1448943"/>
                </a:cubicBezTo>
                <a:cubicBezTo>
                  <a:pt x="3566047" y="1443770"/>
                  <a:pt x="3569629" y="1440586"/>
                  <a:pt x="3573210" y="1436607"/>
                </a:cubicBezTo>
                <a:cubicBezTo>
                  <a:pt x="3561670" y="1422678"/>
                  <a:pt x="3551721" y="1411138"/>
                  <a:pt x="3541374" y="1398801"/>
                </a:cubicBezTo>
                <a:cubicBezTo>
                  <a:pt x="3546946" y="1394026"/>
                  <a:pt x="3551721" y="1389648"/>
                  <a:pt x="3557292" y="1384475"/>
                </a:cubicBezTo>
                <a:cubicBezTo>
                  <a:pt x="3568435" y="1396811"/>
                  <a:pt x="3579180" y="1408352"/>
                  <a:pt x="3590322" y="1420689"/>
                </a:cubicBezTo>
                <a:cubicBezTo>
                  <a:pt x="3594700" y="1416311"/>
                  <a:pt x="3598679" y="1413127"/>
                  <a:pt x="3603057" y="1409148"/>
                </a:cubicBezTo>
                <a:cubicBezTo>
                  <a:pt x="3592312" y="1396413"/>
                  <a:pt x="3581965" y="1384077"/>
                  <a:pt x="3571221" y="1371342"/>
                </a:cubicBezTo>
                <a:cubicBezTo>
                  <a:pt x="3577986" y="1365373"/>
                  <a:pt x="3583557" y="1360598"/>
                  <a:pt x="3590322" y="1354231"/>
                </a:cubicBezTo>
                <a:cubicBezTo>
                  <a:pt x="3604251" y="1369751"/>
                  <a:pt x="3616985" y="1383679"/>
                  <a:pt x="3630118" y="1398801"/>
                </a:cubicBezTo>
                <a:cubicBezTo>
                  <a:pt x="3644046" y="1387658"/>
                  <a:pt x="3656780" y="1377312"/>
                  <a:pt x="3671903" y="1364975"/>
                </a:cubicBezTo>
                <a:cubicBezTo>
                  <a:pt x="3710902" y="1416311"/>
                  <a:pt x="3749105" y="1466851"/>
                  <a:pt x="3787707" y="1517789"/>
                </a:cubicBezTo>
                <a:cubicBezTo>
                  <a:pt x="3771390" y="1529329"/>
                  <a:pt x="3757860" y="1538880"/>
                  <a:pt x="3743932" y="1548829"/>
                </a:cubicBezTo>
                <a:cubicBezTo>
                  <a:pt x="3756268" y="1567931"/>
                  <a:pt x="3767411" y="1585441"/>
                  <a:pt x="3779350" y="1604144"/>
                </a:cubicBezTo>
                <a:cubicBezTo>
                  <a:pt x="3713687" y="1645531"/>
                  <a:pt x="3649219" y="1685724"/>
                  <a:pt x="3585547" y="1725918"/>
                </a:cubicBezTo>
                <a:cubicBezTo>
                  <a:pt x="3611016" y="1771682"/>
                  <a:pt x="3635291" y="1814263"/>
                  <a:pt x="3659964" y="1858436"/>
                </a:cubicBezTo>
                <a:cubicBezTo>
                  <a:pt x="3675086" y="1834956"/>
                  <a:pt x="3683841" y="1830579"/>
                  <a:pt x="3698565" y="1834161"/>
                </a:cubicBezTo>
                <a:cubicBezTo>
                  <a:pt x="3710902" y="1824610"/>
                  <a:pt x="3720453" y="1817049"/>
                  <a:pt x="3732789" y="1807498"/>
                </a:cubicBezTo>
                <a:cubicBezTo>
                  <a:pt x="3754676" y="1856048"/>
                  <a:pt x="3774574" y="1900221"/>
                  <a:pt x="3794870" y="1944791"/>
                </a:cubicBezTo>
                <a:cubicBezTo>
                  <a:pt x="3811982" y="1938424"/>
                  <a:pt x="3827900" y="1932455"/>
                  <a:pt x="3844216" y="1926088"/>
                </a:cubicBezTo>
                <a:cubicBezTo>
                  <a:pt x="3850583" y="1941210"/>
                  <a:pt x="3856154" y="1954342"/>
                  <a:pt x="3861726" y="1968270"/>
                </a:cubicBezTo>
                <a:cubicBezTo>
                  <a:pt x="3875654" y="1963495"/>
                  <a:pt x="3887990" y="1959118"/>
                  <a:pt x="3902317" y="1954342"/>
                </a:cubicBezTo>
                <a:cubicBezTo>
                  <a:pt x="3917041" y="2002096"/>
                  <a:pt x="3931367" y="2047861"/>
                  <a:pt x="3946091" y="2094421"/>
                </a:cubicBezTo>
                <a:cubicBezTo>
                  <a:pt x="3930571" y="2098799"/>
                  <a:pt x="3918235" y="2102778"/>
                  <a:pt x="3905102" y="2106360"/>
                </a:cubicBezTo>
                <a:cubicBezTo>
                  <a:pt x="3909082" y="2123472"/>
                  <a:pt x="3912663" y="2138992"/>
                  <a:pt x="3916643" y="2155706"/>
                </a:cubicBezTo>
                <a:cubicBezTo>
                  <a:pt x="3870083" y="2166849"/>
                  <a:pt x="3824716" y="2177593"/>
                  <a:pt x="3782135" y="2187940"/>
                </a:cubicBezTo>
                <a:cubicBezTo>
                  <a:pt x="3795268" y="2281857"/>
                  <a:pt x="3808400" y="2373385"/>
                  <a:pt x="3821533" y="2467700"/>
                </a:cubicBezTo>
                <a:cubicBezTo>
                  <a:pt x="3764227" y="2470884"/>
                  <a:pt x="3712096" y="2473669"/>
                  <a:pt x="3659964" y="2476455"/>
                </a:cubicBezTo>
                <a:cubicBezTo>
                  <a:pt x="3659964" y="2530576"/>
                  <a:pt x="3659964" y="2581912"/>
                  <a:pt x="3659964" y="2634442"/>
                </a:cubicBezTo>
                <a:cubicBezTo>
                  <a:pt x="3673494" y="2635238"/>
                  <a:pt x="3686229" y="2636432"/>
                  <a:pt x="3698565" y="2637228"/>
                </a:cubicBezTo>
                <a:cubicBezTo>
                  <a:pt x="3732789" y="2639615"/>
                  <a:pt x="3767411" y="2641605"/>
                  <a:pt x="3801635" y="2643595"/>
                </a:cubicBezTo>
                <a:cubicBezTo>
                  <a:pt x="3812778" y="2643993"/>
                  <a:pt x="3819941" y="2647177"/>
                  <a:pt x="3811584" y="2659911"/>
                </a:cubicBezTo>
                <a:cubicBezTo>
                  <a:pt x="3760248" y="2656727"/>
                  <a:pt x="3709708" y="2653146"/>
                  <a:pt x="3656780" y="2649564"/>
                </a:cubicBezTo>
                <a:cubicBezTo>
                  <a:pt x="3655984" y="2665084"/>
                  <a:pt x="3655188" y="2678615"/>
                  <a:pt x="3653995" y="2694533"/>
                </a:cubicBezTo>
                <a:cubicBezTo>
                  <a:pt x="3706524" y="2705675"/>
                  <a:pt x="3756666" y="2716022"/>
                  <a:pt x="3808002" y="2726767"/>
                </a:cubicBezTo>
                <a:cubicBezTo>
                  <a:pt x="3801635" y="2745073"/>
                  <a:pt x="3813971" y="2752634"/>
                  <a:pt x="3828696" y="2761389"/>
                </a:cubicBezTo>
                <a:cubicBezTo>
                  <a:pt x="3874062" y="2788450"/>
                  <a:pt x="3913857" y="2822275"/>
                  <a:pt x="3946887" y="2863662"/>
                </a:cubicBezTo>
                <a:cubicBezTo>
                  <a:pt x="4063089" y="3008915"/>
                  <a:pt x="4086966" y="3174463"/>
                  <a:pt x="4050753" y="3351949"/>
                </a:cubicBezTo>
                <a:cubicBezTo>
                  <a:pt x="4032049" y="3443478"/>
                  <a:pt x="3993846" y="3527048"/>
                  <a:pt x="3941316" y="3603853"/>
                </a:cubicBezTo>
                <a:cubicBezTo>
                  <a:pt x="3934949" y="3612608"/>
                  <a:pt x="3929377" y="3620965"/>
                  <a:pt x="3947683" y="3623751"/>
                </a:cubicBezTo>
                <a:cubicBezTo>
                  <a:pt x="3973152" y="3580772"/>
                  <a:pt x="3998621" y="3537793"/>
                  <a:pt x="4024886" y="3494018"/>
                </a:cubicBezTo>
                <a:cubicBezTo>
                  <a:pt x="4047967" y="3506753"/>
                  <a:pt x="4069854" y="3518691"/>
                  <a:pt x="4094130" y="3531824"/>
                </a:cubicBezTo>
                <a:cubicBezTo>
                  <a:pt x="4065477" y="3579976"/>
                  <a:pt x="4037620" y="3626934"/>
                  <a:pt x="4009366" y="3674688"/>
                </a:cubicBezTo>
                <a:cubicBezTo>
                  <a:pt x="4015733" y="3679066"/>
                  <a:pt x="4021304" y="3682647"/>
                  <a:pt x="4028069" y="3687025"/>
                </a:cubicBezTo>
                <a:cubicBezTo>
                  <a:pt x="4055926" y="3640465"/>
                  <a:pt x="4082987" y="3595496"/>
                  <a:pt x="4110446" y="3549732"/>
                </a:cubicBezTo>
                <a:cubicBezTo>
                  <a:pt x="4133129" y="3562068"/>
                  <a:pt x="4154618" y="3574007"/>
                  <a:pt x="4177700" y="3586741"/>
                </a:cubicBezTo>
                <a:cubicBezTo>
                  <a:pt x="4148251" y="3636485"/>
                  <a:pt x="4119599" y="3684637"/>
                  <a:pt x="4089752" y="3734381"/>
                </a:cubicBezTo>
                <a:cubicBezTo>
                  <a:pt x="4095722" y="3738361"/>
                  <a:pt x="4101691" y="3742738"/>
                  <a:pt x="4109650" y="3748309"/>
                </a:cubicBezTo>
                <a:cubicBezTo>
                  <a:pt x="4138700" y="3699760"/>
                  <a:pt x="4166955" y="3653199"/>
                  <a:pt x="4195608" y="3605445"/>
                </a:cubicBezTo>
                <a:cubicBezTo>
                  <a:pt x="4217097" y="3617383"/>
                  <a:pt x="4238188" y="3628924"/>
                  <a:pt x="4261270" y="3641658"/>
                </a:cubicBezTo>
                <a:cubicBezTo>
                  <a:pt x="4230229" y="3693392"/>
                  <a:pt x="4199985" y="3743534"/>
                  <a:pt x="4169343" y="3794472"/>
                </a:cubicBezTo>
                <a:cubicBezTo>
                  <a:pt x="4176505" y="3799645"/>
                  <a:pt x="4182475" y="3804421"/>
                  <a:pt x="4190434" y="3810390"/>
                </a:cubicBezTo>
                <a:cubicBezTo>
                  <a:pt x="4221077" y="3760248"/>
                  <a:pt x="4250525" y="3711698"/>
                  <a:pt x="4280769" y="3661954"/>
                </a:cubicBezTo>
                <a:cubicBezTo>
                  <a:pt x="4301860" y="3673893"/>
                  <a:pt x="4322554" y="3685035"/>
                  <a:pt x="4344442" y="3697372"/>
                </a:cubicBezTo>
                <a:cubicBezTo>
                  <a:pt x="4311411" y="3751095"/>
                  <a:pt x="4279973" y="3803227"/>
                  <a:pt x="4247739" y="3856155"/>
                </a:cubicBezTo>
                <a:cubicBezTo>
                  <a:pt x="4254902" y="3862124"/>
                  <a:pt x="4262065" y="3867695"/>
                  <a:pt x="4270422" y="3874460"/>
                </a:cubicBezTo>
                <a:cubicBezTo>
                  <a:pt x="4275198" y="3868491"/>
                  <a:pt x="4278780" y="3863318"/>
                  <a:pt x="4283157" y="3858542"/>
                </a:cubicBezTo>
                <a:cubicBezTo>
                  <a:pt x="4314197" y="3822727"/>
                  <a:pt x="4344043" y="3786513"/>
                  <a:pt x="4376278" y="3752289"/>
                </a:cubicBezTo>
                <a:cubicBezTo>
                  <a:pt x="4387818" y="3739953"/>
                  <a:pt x="4403338" y="3731198"/>
                  <a:pt x="4418461" y="3723239"/>
                </a:cubicBezTo>
                <a:cubicBezTo>
                  <a:pt x="4431991" y="3716075"/>
                  <a:pt x="4442736" y="3722443"/>
                  <a:pt x="4443531" y="3737963"/>
                </a:cubicBezTo>
                <a:cubicBezTo>
                  <a:pt x="4444327" y="3752289"/>
                  <a:pt x="4444725" y="3767809"/>
                  <a:pt x="4439950" y="3780942"/>
                </a:cubicBezTo>
                <a:cubicBezTo>
                  <a:pt x="4422838" y="3829094"/>
                  <a:pt x="4404532" y="3876450"/>
                  <a:pt x="4384635" y="3923408"/>
                </a:cubicBezTo>
                <a:cubicBezTo>
                  <a:pt x="4372696" y="3951265"/>
                  <a:pt x="4371104" y="3955643"/>
                  <a:pt x="4394186" y="3976336"/>
                </a:cubicBezTo>
                <a:cubicBezTo>
                  <a:pt x="4438358" y="4015335"/>
                  <a:pt x="4483326" y="4053539"/>
                  <a:pt x="4527897" y="4092140"/>
                </a:cubicBezTo>
                <a:cubicBezTo>
                  <a:pt x="4532275" y="4096120"/>
                  <a:pt x="4537448" y="4098905"/>
                  <a:pt x="4546203" y="4104079"/>
                </a:cubicBezTo>
                <a:cubicBezTo>
                  <a:pt x="4546203" y="4106864"/>
                  <a:pt x="4546203" y="4109252"/>
                  <a:pt x="4546203" y="4112038"/>
                </a:cubicBezTo>
                <a:cubicBezTo>
                  <a:pt x="4541826" y="4115221"/>
                  <a:pt x="4537448" y="4118803"/>
                  <a:pt x="4531479" y="4123181"/>
                </a:cubicBezTo>
                <a:cubicBezTo>
                  <a:pt x="4465021" y="4086966"/>
                  <a:pt x="4398165" y="4050753"/>
                  <a:pt x="4330513" y="4014142"/>
                </a:cubicBezTo>
                <a:cubicBezTo>
                  <a:pt x="4325738" y="4019713"/>
                  <a:pt x="4321360" y="4024488"/>
                  <a:pt x="4317381" y="4029662"/>
                </a:cubicBezTo>
                <a:cubicBezTo>
                  <a:pt x="4281963" y="4072242"/>
                  <a:pt x="4244954" y="4112833"/>
                  <a:pt x="4198393" y="4143078"/>
                </a:cubicBezTo>
                <a:cubicBezTo>
                  <a:pt x="4180883" y="4154220"/>
                  <a:pt x="4160190" y="4172128"/>
                  <a:pt x="4140690" y="4156608"/>
                </a:cubicBezTo>
                <a:cubicBezTo>
                  <a:pt x="4121986" y="4141486"/>
                  <a:pt x="4133925" y="4117211"/>
                  <a:pt x="4142282" y="4099303"/>
                </a:cubicBezTo>
                <a:cubicBezTo>
                  <a:pt x="4160190" y="4060304"/>
                  <a:pt x="4181281" y="4022498"/>
                  <a:pt x="4201577" y="3984693"/>
                </a:cubicBezTo>
                <a:cubicBezTo>
                  <a:pt x="4207546" y="3973152"/>
                  <a:pt x="4215107" y="3962408"/>
                  <a:pt x="4222668" y="3950867"/>
                </a:cubicBezTo>
                <a:cubicBezTo>
                  <a:pt x="4213117" y="3945296"/>
                  <a:pt x="4205556" y="3940520"/>
                  <a:pt x="4197597" y="3935745"/>
                </a:cubicBezTo>
                <a:cubicBezTo>
                  <a:pt x="4159792" y="3983897"/>
                  <a:pt x="4122384" y="4031253"/>
                  <a:pt x="4084579" y="4079406"/>
                </a:cubicBezTo>
                <a:cubicBezTo>
                  <a:pt x="4064283" y="4062294"/>
                  <a:pt x="4046375" y="4047172"/>
                  <a:pt x="4028865" y="4032447"/>
                </a:cubicBezTo>
                <a:cubicBezTo>
                  <a:pt x="4064681" y="3986683"/>
                  <a:pt x="4098905" y="3942908"/>
                  <a:pt x="4134323" y="3897940"/>
                </a:cubicBezTo>
                <a:cubicBezTo>
                  <a:pt x="4125568" y="3892368"/>
                  <a:pt x="4119200" y="3888389"/>
                  <a:pt x="4112037" y="3884011"/>
                </a:cubicBezTo>
                <a:cubicBezTo>
                  <a:pt x="4075426" y="3930174"/>
                  <a:pt x="4039610" y="3975142"/>
                  <a:pt x="4002999" y="4021703"/>
                </a:cubicBezTo>
                <a:cubicBezTo>
                  <a:pt x="3983101" y="4004591"/>
                  <a:pt x="3964795" y="3989070"/>
                  <a:pt x="3946091" y="3973152"/>
                </a:cubicBezTo>
                <a:cubicBezTo>
                  <a:pt x="3980713" y="3929776"/>
                  <a:pt x="4013743" y="3887593"/>
                  <a:pt x="4047967" y="3844216"/>
                </a:cubicBezTo>
                <a:cubicBezTo>
                  <a:pt x="4039610" y="3839043"/>
                  <a:pt x="4033243" y="3835063"/>
                  <a:pt x="4027274" y="3831482"/>
                </a:cubicBezTo>
                <a:cubicBezTo>
                  <a:pt x="3991458" y="3876450"/>
                  <a:pt x="3956836" y="3919429"/>
                  <a:pt x="3921816" y="3963204"/>
                </a:cubicBezTo>
                <a:cubicBezTo>
                  <a:pt x="3900327" y="3944898"/>
                  <a:pt x="3882021" y="3928980"/>
                  <a:pt x="3863715" y="3913062"/>
                </a:cubicBezTo>
                <a:cubicBezTo>
                  <a:pt x="3897143" y="3870481"/>
                  <a:pt x="3929377" y="3830288"/>
                  <a:pt x="3962010" y="3788901"/>
                </a:cubicBezTo>
                <a:cubicBezTo>
                  <a:pt x="3954051" y="3784125"/>
                  <a:pt x="3948877" y="3780544"/>
                  <a:pt x="3943306" y="3776962"/>
                </a:cubicBezTo>
                <a:cubicBezTo>
                  <a:pt x="3909082" y="3819543"/>
                  <a:pt x="3875654" y="3861328"/>
                  <a:pt x="3841430" y="3903909"/>
                </a:cubicBezTo>
                <a:cubicBezTo>
                  <a:pt x="3819941" y="3885205"/>
                  <a:pt x="3800839" y="3868491"/>
                  <a:pt x="3781737" y="3852175"/>
                </a:cubicBezTo>
                <a:cubicBezTo>
                  <a:pt x="3813971" y="3811584"/>
                  <a:pt x="3845012" y="3772983"/>
                  <a:pt x="3876450" y="3733585"/>
                </a:cubicBezTo>
                <a:cubicBezTo>
                  <a:pt x="3868491" y="3728810"/>
                  <a:pt x="3863715" y="3726024"/>
                  <a:pt x="3858940" y="3723239"/>
                </a:cubicBezTo>
                <a:cubicBezTo>
                  <a:pt x="3825910" y="3763830"/>
                  <a:pt x="3793676" y="3803227"/>
                  <a:pt x="3761044" y="3843818"/>
                </a:cubicBezTo>
                <a:cubicBezTo>
                  <a:pt x="3750299" y="3834267"/>
                  <a:pt x="3741544" y="3826308"/>
                  <a:pt x="3731993" y="3819145"/>
                </a:cubicBezTo>
                <a:cubicBezTo>
                  <a:pt x="3728412" y="3816359"/>
                  <a:pt x="3721646" y="3813574"/>
                  <a:pt x="3718463" y="3815166"/>
                </a:cubicBezTo>
                <a:cubicBezTo>
                  <a:pt x="3694984" y="3826308"/>
                  <a:pt x="3671903" y="3838247"/>
                  <a:pt x="3647229" y="3850981"/>
                </a:cubicBezTo>
                <a:cubicBezTo>
                  <a:pt x="3687423" y="3889185"/>
                  <a:pt x="3726024" y="3925796"/>
                  <a:pt x="3770197" y="3967979"/>
                </a:cubicBezTo>
                <a:cubicBezTo>
                  <a:pt x="3750299" y="3982703"/>
                  <a:pt x="3732789" y="3996234"/>
                  <a:pt x="3714086" y="4010560"/>
                </a:cubicBezTo>
                <a:cubicBezTo>
                  <a:pt x="3723636" y="4019315"/>
                  <a:pt x="3728014" y="4023692"/>
                  <a:pt x="3734381" y="4029662"/>
                </a:cubicBezTo>
                <a:cubicBezTo>
                  <a:pt x="3750697" y="4012948"/>
                  <a:pt x="3766615" y="3997029"/>
                  <a:pt x="3783329" y="3980316"/>
                </a:cubicBezTo>
                <a:cubicBezTo>
                  <a:pt x="3789696" y="3987479"/>
                  <a:pt x="3795666" y="3993846"/>
                  <a:pt x="3802431" y="4001009"/>
                </a:cubicBezTo>
                <a:cubicBezTo>
                  <a:pt x="3794472" y="4009764"/>
                  <a:pt x="3786513" y="4018519"/>
                  <a:pt x="3774574" y="4031651"/>
                </a:cubicBezTo>
                <a:cubicBezTo>
                  <a:pt x="3785717" y="4038417"/>
                  <a:pt x="3795666" y="4044784"/>
                  <a:pt x="3806410" y="4051549"/>
                </a:cubicBezTo>
                <a:cubicBezTo>
                  <a:pt x="3793278" y="4065079"/>
                  <a:pt x="3784523" y="4074630"/>
                  <a:pt x="3770197" y="4089355"/>
                </a:cubicBezTo>
                <a:cubicBezTo>
                  <a:pt x="3793278" y="4109252"/>
                  <a:pt x="3815961" y="4128354"/>
                  <a:pt x="3840236" y="4149445"/>
                </a:cubicBezTo>
                <a:cubicBezTo>
                  <a:pt x="3826706" y="4161384"/>
                  <a:pt x="3815961" y="4170139"/>
                  <a:pt x="3804819" y="4180087"/>
                </a:cubicBezTo>
                <a:cubicBezTo>
                  <a:pt x="3831879" y="4208740"/>
                  <a:pt x="3857348" y="4236199"/>
                  <a:pt x="3884011" y="4264851"/>
                </a:cubicBezTo>
                <a:cubicBezTo>
                  <a:pt x="3860930" y="4285943"/>
                  <a:pt x="3839042" y="4305840"/>
                  <a:pt x="3816359" y="4326136"/>
                </a:cubicBezTo>
                <a:cubicBezTo>
                  <a:pt x="3790492" y="4296290"/>
                  <a:pt x="3765819" y="4268035"/>
                  <a:pt x="3741146" y="4239382"/>
                </a:cubicBezTo>
                <a:cubicBezTo>
                  <a:pt x="3728412" y="4249331"/>
                  <a:pt x="3717667" y="4258086"/>
                  <a:pt x="3706127" y="4267637"/>
                </a:cubicBezTo>
                <a:cubicBezTo>
                  <a:pt x="3686229" y="4244158"/>
                  <a:pt x="3667127" y="4221872"/>
                  <a:pt x="3648025" y="4199189"/>
                </a:cubicBezTo>
                <a:cubicBezTo>
                  <a:pt x="3637679" y="4206751"/>
                  <a:pt x="3628924" y="4213516"/>
                  <a:pt x="3619373" y="4220679"/>
                </a:cubicBezTo>
                <a:cubicBezTo>
                  <a:pt x="3610618" y="4211128"/>
                  <a:pt x="3603057" y="4202373"/>
                  <a:pt x="3595098" y="4193220"/>
                </a:cubicBezTo>
                <a:cubicBezTo>
                  <a:pt x="3584751" y="4200781"/>
                  <a:pt x="3575996" y="4207148"/>
                  <a:pt x="3566445" y="4214311"/>
                </a:cubicBezTo>
                <a:cubicBezTo>
                  <a:pt x="3494018" y="4121589"/>
                  <a:pt x="3423183" y="4030060"/>
                  <a:pt x="3351551" y="3937735"/>
                </a:cubicBezTo>
                <a:cubicBezTo>
                  <a:pt x="3332450" y="3952061"/>
                  <a:pt x="3315338" y="3965193"/>
                  <a:pt x="3297828" y="3978326"/>
                </a:cubicBezTo>
                <a:cubicBezTo>
                  <a:pt x="3304195" y="3987877"/>
                  <a:pt x="3309368" y="3995836"/>
                  <a:pt x="3314940" y="4004591"/>
                </a:cubicBezTo>
                <a:cubicBezTo>
                  <a:pt x="3302205" y="4014142"/>
                  <a:pt x="3290665" y="4022896"/>
                  <a:pt x="3278726" y="4031651"/>
                </a:cubicBezTo>
                <a:cubicBezTo>
                  <a:pt x="3288675" y="4046773"/>
                  <a:pt x="3297430" y="4060702"/>
                  <a:pt x="3307379" y="4075824"/>
                </a:cubicBezTo>
                <a:cubicBezTo>
                  <a:pt x="3264798" y="4102089"/>
                  <a:pt x="3224207" y="4127558"/>
                  <a:pt x="3182422" y="4153425"/>
                </a:cubicBezTo>
                <a:cubicBezTo>
                  <a:pt x="3172871" y="4136710"/>
                  <a:pt x="3164514" y="4122384"/>
                  <a:pt x="3155759" y="4107660"/>
                </a:cubicBezTo>
                <a:cubicBezTo>
                  <a:pt x="3140637" y="4115619"/>
                  <a:pt x="3126708" y="4122782"/>
                  <a:pt x="3111188" y="4131140"/>
                </a:cubicBezTo>
                <a:cubicBezTo>
                  <a:pt x="3088505" y="4088558"/>
                  <a:pt x="3066220" y="4046773"/>
                  <a:pt x="3043537" y="4004193"/>
                </a:cubicBezTo>
                <a:cubicBezTo>
                  <a:pt x="3023241" y="4014539"/>
                  <a:pt x="3005333" y="4024090"/>
                  <a:pt x="2986629" y="4033641"/>
                </a:cubicBezTo>
                <a:cubicBezTo>
                  <a:pt x="3056669" y="4180087"/>
                  <a:pt x="3126311" y="4324942"/>
                  <a:pt x="3196350" y="4470990"/>
                </a:cubicBezTo>
                <a:cubicBezTo>
                  <a:pt x="3184014" y="4476960"/>
                  <a:pt x="3173269" y="4482133"/>
                  <a:pt x="3162524" y="4486908"/>
                </a:cubicBezTo>
                <a:cubicBezTo>
                  <a:pt x="3159738" y="4488102"/>
                  <a:pt x="3155361" y="4487307"/>
                  <a:pt x="3151779" y="4487307"/>
                </a:cubicBezTo>
                <a:cubicBezTo>
                  <a:pt x="3145014" y="4486908"/>
                  <a:pt x="3137453" y="4484123"/>
                  <a:pt x="3131882" y="4486113"/>
                </a:cubicBezTo>
                <a:cubicBezTo>
                  <a:pt x="3049108" y="4515959"/>
                  <a:pt x="2966732" y="4546601"/>
                  <a:pt x="2883958" y="4577244"/>
                </a:cubicBezTo>
                <a:cubicBezTo>
                  <a:pt x="2879182" y="4579233"/>
                  <a:pt x="2870427" y="4580825"/>
                  <a:pt x="2870029" y="4583213"/>
                </a:cubicBezTo>
                <a:cubicBezTo>
                  <a:pt x="2867244" y="4609876"/>
                  <a:pt x="2844561" y="4596743"/>
                  <a:pt x="2831428" y="4607488"/>
                </a:cubicBezTo>
                <a:cubicBezTo>
                  <a:pt x="2799990" y="4490888"/>
                  <a:pt x="2769745" y="4378666"/>
                  <a:pt x="2739103" y="4264851"/>
                </a:cubicBezTo>
                <a:cubicBezTo>
                  <a:pt x="2730746" y="4267239"/>
                  <a:pt x="2723981" y="4269229"/>
                  <a:pt x="2715624" y="4271616"/>
                </a:cubicBezTo>
                <a:cubicBezTo>
                  <a:pt x="2719604" y="4288729"/>
                  <a:pt x="2723185" y="4304647"/>
                  <a:pt x="2727563" y="4323748"/>
                </a:cubicBezTo>
                <a:cubicBezTo>
                  <a:pt x="2664288" y="4336085"/>
                  <a:pt x="2602606" y="4348421"/>
                  <a:pt x="2539729" y="4360758"/>
                </a:cubicBezTo>
                <a:cubicBezTo>
                  <a:pt x="2536148" y="4340462"/>
                  <a:pt x="2533362" y="4325340"/>
                  <a:pt x="2530576" y="4308228"/>
                </a:cubicBezTo>
                <a:cubicBezTo>
                  <a:pt x="2508291" y="4310616"/>
                  <a:pt x="2487598" y="4312606"/>
                  <a:pt x="2465710" y="4314993"/>
                </a:cubicBezTo>
                <a:cubicBezTo>
                  <a:pt x="2464118" y="4305044"/>
                  <a:pt x="2462925" y="4297483"/>
                  <a:pt x="2462129" y="4289524"/>
                </a:cubicBezTo>
                <a:cubicBezTo>
                  <a:pt x="2452578" y="4199189"/>
                  <a:pt x="2443027" y="4108854"/>
                  <a:pt x="2433476" y="4018519"/>
                </a:cubicBezTo>
                <a:cubicBezTo>
                  <a:pt x="2431486" y="4002203"/>
                  <a:pt x="2431088" y="4001805"/>
                  <a:pt x="2413181" y="4009366"/>
                </a:cubicBezTo>
                <a:cubicBezTo>
                  <a:pt x="2443027" y="4331309"/>
                  <a:pt x="2473271" y="4653650"/>
                  <a:pt x="2503118" y="4975594"/>
                </a:cubicBezTo>
                <a:cubicBezTo>
                  <a:pt x="2491179" y="4977981"/>
                  <a:pt x="2483220" y="4979175"/>
                  <a:pt x="2474465" y="4980767"/>
                </a:cubicBezTo>
                <a:cubicBezTo>
                  <a:pt x="2476057" y="5004644"/>
                  <a:pt x="2477649" y="5026929"/>
                  <a:pt x="2479241" y="5049612"/>
                </a:cubicBezTo>
                <a:cubicBezTo>
                  <a:pt x="2468098" y="5051204"/>
                  <a:pt x="2459343" y="5052796"/>
                  <a:pt x="2449792" y="5054388"/>
                </a:cubicBezTo>
                <a:cubicBezTo>
                  <a:pt x="2449792" y="5065531"/>
                  <a:pt x="2449792" y="5075082"/>
                  <a:pt x="2449792" y="5085428"/>
                </a:cubicBezTo>
                <a:cubicBezTo>
                  <a:pt x="2422732" y="5087816"/>
                  <a:pt x="2396467" y="5090204"/>
                  <a:pt x="2370202" y="5092591"/>
                </a:cubicBezTo>
                <a:cubicBezTo>
                  <a:pt x="2334386" y="5092591"/>
                  <a:pt x="2298571" y="5092591"/>
                  <a:pt x="2262755" y="5092591"/>
                </a:cubicBezTo>
                <a:cubicBezTo>
                  <a:pt x="2262755" y="5082245"/>
                  <a:pt x="2262755" y="5071500"/>
                  <a:pt x="2262755" y="5059561"/>
                </a:cubicBezTo>
                <a:cubicBezTo>
                  <a:pt x="2242459" y="5059561"/>
                  <a:pt x="2223357" y="5059561"/>
                  <a:pt x="2203062" y="5059561"/>
                </a:cubicBezTo>
                <a:cubicBezTo>
                  <a:pt x="2203062" y="5071500"/>
                  <a:pt x="2203062" y="5082245"/>
                  <a:pt x="2203062" y="5092591"/>
                </a:cubicBezTo>
                <a:cubicBezTo>
                  <a:pt x="2195103" y="5092591"/>
                  <a:pt x="2187144" y="5092591"/>
                  <a:pt x="2179185" y="5092591"/>
                </a:cubicBezTo>
                <a:cubicBezTo>
                  <a:pt x="2169236" y="5091795"/>
                  <a:pt x="2159685" y="5090204"/>
                  <a:pt x="2149736" y="5089408"/>
                </a:cubicBezTo>
                <a:cubicBezTo>
                  <a:pt x="2105166" y="5085826"/>
                  <a:pt x="2060197" y="5083041"/>
                  <a:pt x="2016422" y="5079857"/>
                </a:cubicBezTo>
                <a:cubicBezTo>
                  <a:pt x="2011647" y="5065133"/>
                  <a:pt x="2027167" y="5044837"/>
                  <a:pt x="2000504" y="5042847"/>
                </a:cubicBezTo>
                <a:cubicBezTo>
                  <a:pt x="2002892" y="5019368"/>
                  <a:pt x="2004882" y="4997481"/>
                  <a:pt x="2007270" y="4974399"/>
                </a:cubicBezTo>
                <a:cubicBezTo>
                  <a:pt x="1995729" y="4972012"/>
                  <a:pt x="1985780" y="4970022"/>
                  <a:pt x="1974637" y="4967634"/>
                </a:cubicBezTo>
                <a:cubicBezTo>
                  <a:pt x="2004086" y="4729659"/>
                  <a:pt x="2033136" y="4492878"/>
                  <a:pt x="2062187" y="4255300"/>
                </a:cubicBezTo>
                <a:cubicBezTo>
                  <a:pt x="2032341" y="4250923"/>
                  <a:pt x="2006076" y="4247341"/>
                  <a:pt x="1978219" y="4243362"/>
                </a:cubicBezTo>
                <a:cubicBezTo>
                  <a:pt x="1956332" y="4368717"/>
                  <a:pt x="1934842" y="4491684"/>
                  <a:pt x="1913353" y="4615845"/>
                </a:cubicBezTo>
                <a:cubicBezTo>
                  <a:pt x="1901414" y="4614253"/>
                  <a:pt x="1891864" y="4613059"/>
                  <a:pt x="1880721" y="4611467"/>
                </a:cubicBezTo>
                <a:cubicBezTo>
                  <a:pt x="1877139" y="4627783"/>
                  <a:pt x="1873956" y="4643304"/>
                  <a:pt x="1870374" y="4659620"/>
                </a:cubicBezTo>
                <a:cubicBezTo>
                  <a:pt x="1858834" y="4658028"/>
                  <a:pt x="1848885" y="4656834"/>
                  <a:pt x="1838538" y="4655242"/>
                </a:cubicBezTo>
                <a:cubicBezTo>
                  <a:pt x="1835752" y="4662803"/>
                  <a:pt x="1832967" y="4669171"/>
                  <a:pt x="1829783" y="4677925"/>
                </a:cubicBezTo>
                <a:cubicBezTo>
                  <a:pt x="1766111" y="4661609"/>
                  <a:pt x="1703632" y="4645293"/>
                  <a:pt x="1640756" y="4629375"/>
                </a:cubicBezTo>
                <a:cubicBezTo>
                  <a:pt x="1643144" y="4619427"/>
                  <a:pt x="1644337" y="4613059"/>
                  <a:pt x="1645929" y="4605498"/>
                </a:cubicBezTo>
                <a:cubicBezTo>
                  <a:pt x="1619664" y="4596743"/>
                  <a:pt x="1594196" y="4588386"/>
                  <a:pt x="1568329" y="4580029"/>
                </a:cubicBezTo>
                <a:cubicBezTo>
                  <a:pt x="1565145" y="4587988"/>
                  <a:pt x="1562359" y="4593957"/>
                  <a:pt x="1558380" y="4602713"/>
                </a:cubicBezTo>
                <a:cubicBezTo>
                  <a:pt x="1497493" y="4578437"/>
                  <a:pt x="1437005" y="4554162"/>
                  <a:pt x="1375720" y="4529887"/>
                </a:cubicBezTo>
                <a:cubicBezTo>
                  <a:pt x="1379699" y="4520336"/>
                  <a:pt x="1381689" y="4514367"/>
                  <a:pt x="1384475" y="4508000"/>
                </a:cubicBezTo>
                <a:cubicBezTo>
                  <a:pt x="1378506" y="4504020"/>
                  <a:pt x="1373730" y="4500837"/>
                  <a:pt x="1368557" y="4497255"/>
                </a:cubicBezTo>
                <a:cubicBezTo>
                  <a:pt x="1375322" y="4482133"/>
                  <a:pt x="1381689" y="4468205"/>
                  <a:pt x="1388454" y="4453082"/>
                </a:cubicBezTo>
                <a:cubicBezTo>
                  <a:pt x="1376516" y="4447113"/>
                  <a:pt x="1366169" y="4441542"/>
                  <a:pt x="1354628" y="4435573"/>
                </a:cubicBezTo>
                <a:cubicBezTo>
                  <a:pt x="1435015" y="4270423"/>
                  <a:pt x="1515401" y="4106068"/>
                  <a:pt x="1595389" y="3941714"/>
                </a:cubicBezTo>
                <a:cubicBezTo>
                  <a:pt x="1591012" y="3936939"/>
                  <a:pt x="1587430" y="3932959"/>
                  <a:pt x="1583849" y="3929378"/>
                </a:cubicBezTo>
                <a:cubicBezTo>
                  <a:pt x="1606930" y="3882021"/>
                  <a:pt x="1630011" y="3836257"/>
                  <a:pt x="1652694" y="3790493"/>
                </a:cubicBezTo>
                <a:cubicBezTo>
                  <a:pt x="1649909" y="3789299"/>
                  <a:pt x="1647123" y="3787707"/>
                  <a:pt x="1644337" y="3786513"/>
                </a:cubicBezTo>
                <a:cubicBezTo>
                  <a:pt x="1620460" y="3832675"/>
                  <a:pt x="1596583" y="3879236"/>
                  <a:pt x="1573104" y="3925398"/>
                </a:cubicBezTo>
                <a:cubicBezTo>
                  <a:pt x="1558778" y="3923010"/>
                  <a:pt x="1559176" y="3917041"/>
                  <a:pt x="1564349" y="3907092"/>
                </a:cubicBezTo>
                <a:cubicBezTo>
                  <a:pt x="1586634" y="3865307"/>
                  <a:pt x="1608522" y="3823125"/>
                  <a:pt x="1631205" y="3779350"/>
                </a:cubicBezTo>
                <a:cubicBezTo>
                  <a:pt x="1615287" y="3770993"/>
                  <a:pt x="1600563" y="3763034"/>
                  <a:pt x="1582655" y="3753483"/>
                </a:cubicBezTo>
                <a:cubicBezTo>
                  <a:pt x="1592206" y="3776564"/>
                  <a:pt x="1587828" y="3784125"/>
                  <a:pt x="1567135" y="3792482"/>
                </a:cubicBezTo>
                <a:cubicBezTo>
                  <a:pt x="1565145" y="3793676"/>
                  <a:pt x="1563155" y="3801237"/>
                  <a:pt x="1564349" y="3802829"/>
                </a:cubicBezTo>
                <a:cubicBezTo>
                  <a:pt x="1567533" y="3806808"/>
                  <a:pt x="1572706" y="3808798"/>
                  <a:pt x="1578277" y="3812380"/>
                </a:cubicBezTo>
                <a:cubicBezTo>
                  <a:pt x="1573104" y="3821533"/>
                  <a:pt x="1568329" y="3829890"/>
                  <a:pt x="1564349" y="3837053"/>
                </a:cubicBezTo>
                <a:cubicBezTo>
                  <a:pt x="1554798" y="3835063"/>
                  <a:pt x="1547635" y="3833869"/>
                  <a:pt x="1540472" y="3832277"/>
                </a:cubicBezTo>
                <a:cubicBezTo>
                  <a:pt x="1540074" y="3834267"/>
                  <a:pt x="1539278" y="3836655"/>
                  <a:pt x="1538880" y="3838645"/>
                </a:cubicBezTo>
                <a:cubicBezTo>
                  <a:pt x="1547635" y="3844216"/>
                  <a:pt x="1555992" y="3850185"/>
                  <a:pt x="1565145" y="3856155"/>
                </a:cubicBezTo>
                <a:cubicBezTo>
                  <a:pt x="1559972" y="3865307"/>
                  <a:pt x="1555196" y="3873664"/>
                  <a:pt x="1550421" y="3882419"/>
                </a:cubicBezTo>
                <a:cubicBezTo>
                  <a:pt x="1542064" y="3878042"/>
                  <a:pt x="1536095" y="3874062"/>
                  <a:pt x="1529329" y="3871277"/>
                </a:cubicBezTo>
                <a:cubicBezTo>
                  <a:pt x="1526544" y="3870083"/>
                  <a:pt x="1522564" y="3872073"/>
                  <a:pt x="1519380" y="3872471"/>
                </a:cubicBezTo>
                <a:cubicBezTo>
                  <a:pt x="1520972" y="3875654"/>
                  <a:pt x="1521370" y="3880032"/>
                  <a:pt x="1523758" y="3881623"/>
                </a:cubicBezTo>
                <a:cubicBezTo>
                  <a:pt x="1533309" y="3887593"/>
                  <a:pt x="1543258" y="3892766"/>
                  <a:pt x="1553604" y="3898736"/>
                </a:cubicBezTo>
                <a:cubicBezTo>
                  <a:pt x="1548033" y="3909082"/>
                  <a:pt x="1543258" y="3917439"/>
                  <a:pt x="1538482" y="3926592"/>
                </a:cubicBezTo>
                <a:cubicBezTo>
                  <a:pt x="1528533" y="3921021"/>
                  <a:pt x="1520574" y="3916245"/>
                  <a:pt x="1512217" y="3912664"/>
                </a:cubicBezTo>
                <a:cubicBezTo>
                  <a:pt x="1507840" y="3911072"/>
                  <a:pt x="1502667" y="3911868"/>
                  <a:pt x="1497493" y="3911868"/>
                </a:cubicBezTo>
                <a:cubicBezTo>
                  <a:pt x="1500279" y="3915449"/>
                  <a:pt x="1502269" y="3920225"/>
                  <a:pt x="1505850" y="3922613"/>
                </a:cubicBezTo>
                <a:cubicBezTo>
                  <a:pt x="1517391" y="3929776"/>
                  <a:pt x="1529329" y="3936143"/>
                  <a:pt x="1541666" y="3943306"/>
                </a:cubicBezTo>
                <a:cubicBezTo>
                  <a:pt x="1536095" y="3953653"/>
                  <a:pt x="1531319" y="3962010"/>
                  <a:pt x="1526544" y="3970765"/>
                </a:cubicBezTo>
                <a:cubicBezTo>
                  <a:pt x="1512217" y="3962806"/>
                  <a:pt x="1499881" y="3955643"/>
                  <a:pt x="1487544" y="3949673"/>
                </a:cubicBezTo>
                <a:cubicBezTo>
                  <a:pt x="1484361" y="3948081"/>
                  <a:pt x="1479585" y="3950071"/>
                  <a:pt x="1475606" y="3950071"/>
                </a:cubicBezTo>
                <a:cubicBezTo>
                  <a:pt x="1477596" y="3953255"/>
                  <a:pt x="1478789" y="3958030"/>
                  <a:pt x="1481973" y="3960020"/>
                </a:cubicBezTo>
                <a:cubicBezTo>
                  <a:pt x="1497493" y="3969173"/>
                  <a:pt x="1513809" y="3977928"/>
                  <a:pt x="1530125" y="3987081"/>
                </a:cubicBezTo>
                <a:cubicBezTo>
                  <a:pt x="1524952" y="3997428"/>
                  <a:pt x="1520176" y="4005784"/>
                  <a:pt x="1515799" y="4014142"/>
                </a:cubicBezTo>
                <a:cubicBezTo>
                  <a:pt x="1457300" y="3987081"/>
                  <a:pt x="1457300" y="3987081"/>
                  <a:pt x="1451729" y="3994244"/>
                </a:cubicBezTo>
                <a:cubicBezTo>
                  <a:pt x="1474412" y="4006580"/>
                  <a:pt x="1496697" y="4018917"/>
                  <a:pt x="1519380" y="4031651"/>
                </a:cubicBezTo>
                <a:cubicBezTo>
                  <a:pt x="1513809" y="4041600"/>
                  <a:pt x="1509830" y="4049957"/>
                  <a:pt x="1504656" y="4059508"/>
                </a:cubicBezTo>
                <a:cubicBezTo>
                  <a:pt x="1484361" y="4048763"/>
                  <a:pt x="1465657" y="4038019"/>
                  <a:pt x="1446157" y="4028468"/>
                </a:cubicBezTo>
                <a:cubicBezTo>
                  <a:pt x="1442178" y="4026478"/>
                  <a:pt x="1436607" y="4027672"/>
                  <a:pt x="1431433" y="4027672"/>
                </a:cubicBezTo>
                <a:cubicBezTo>
                  <a:pt x="1434219" y="4031253"/>
                  <a:pt x="1436607" y="4036427"/>
                  <a:pt x="1440188" y="4038417"/>
                </a:cubicBezTo>
                <a:cubicBezTo>
                  <a:pt x="1462473" y="4051151"/>
                  <a:pt x="1485157" y="4063487"/>
                  <a:pt x="1509034" y="4076222"/>
                </a:cubicBezTo>
                <a:cubicBezTo>
                  <a:pt x="1504258" y="4085773"/>
                  <a:pt x="1499881" y="4094528"/>
                  <a:pt x="1495503" y="4103283"/>
                </a:cubicBezTo>
                <a:cubicBezTo>
                  <a:pt x="1457698" y="4089355"/>
                  <a:pt x="1428648" y="4058314"/>
                  <a:pt x="1384475" y="4064681"/>
                </a:cubicBezTo>
                <a:cubicBezTo>
                  <a:pt x="1375720" y="4078212"/>
                  <a:pt x="1366169" y="4094528"/>
                  <a:pt x="1355424" y="4111640"/>
                </a:cubicBezTo>
                <a:cubicBezTo>
                  <a:pt x="1314435" y="4085375"/>
                  <a:pt x="1275436" y="4060304"/>
                  <a:pt x="1235641" y="4034835"/>
                </a:cubicBezTo>
                <a:cubicBezTo>
                  <a:pt x="1183907" y="4108456"/>
                  <a:pt x="1132571" y="4181679"/>
                  <a:pt x="1080838" y="4255698"/>
                </a:cubicBezTo>
                <a:cubicBezTo>
                  <a:pt x="1068103" y="4247341"/>
                  <a:pt x="1057358" y="4239780"/>
                  <a:pt x="1045420" y="4231821"/>
                </a:cubicBezTo>
                <a:cubicBezTo>
                  <a:pt x="1036267" y="4243760"/>
                  <a:pt x="1027512" y="4255300"/>
                  <a:pt x="1017563" y="4268035"/>
                </a:cubicBezTo>
                <a:cubicBezTo>
                  <a:pt x="1006420" y="4260076"/>
                  <a:pt x="995676" y="4252515"/>
                  <a:pt x="984533" y="4244556"/>
                </a:cubicBezTo>
                <a:cubicBezTo>
                  <a:pt x="978166" y="4251321"/>
                  <a:pt x="972595" y="4257688"/>
                  <a:pt x="964636" y="4266045"/>
                </a:cubicBezTo>
                <a:cubicBezTo>
                  <a:pt x="904943" y="4215505"/>
                  <a:pt x="846046" y="4165363"/>
                  <a:pt x="786353" y="4114425"/>
                </a:cubicBezTo>
                <a:cubicBezTo>
                  <a:pt x="793516" y="4105273"/>
                  <a:pt x="798690" y="4098905"/>
                  <a:pt x="804261" y="4092140"/>
                </a:cubicBezTo>
                <a:cubicBezTo>
                  <a:pt x="796302" y="4083783"/>
                  <a:pt x="788741" y="4075824"/>
                  <a:pt x="781180" y="4067467"/>
                </a:cubicBezTo>
                <a:cubicBezTo>
                  <a:pt x="792322" y="4055927"/>
                  <a:pt x="802271" y="4045580"/>
                  <a:pt x="812220" y="4034835"/>
                </a:cubicBezTo>
                <a:cubicBezTo>
                  <a:pt x="801873" y="4024090"/>
                  <a:pt x="793516" y="4014937"/>
                  <a:pt x="783965" y="4004988"/>
                </a:cubicBezTo>
                <a:cubicBezTo>
                  <a:pt x="870719" y="3919827"/>
                  <a:pt x="957074" y="3835461"/>
                  <a:pt x="1043430" y="3750697"/>
                </a:cubicBezTo>
                <a:cubicBezTo>
                  <a:pt x="1033083" y="3739555"/>
                  <a:pt x="1023930" y="3729208"/>
                  <a:pt x="1013584" y="3718065"/>
                </a:cubicBezTo>
                <a:cubicBezTo>
                  <a:pt x="1083225" y="3653199"/>
                  <a:pt x="1152071" y="3589527"/>
                  <a:pt x="1220917" y="3525059"/>
                </a:cubicBezTo>
                <a:cubicBezTo>
                  <a:pt x="1202213" y="3512324"/>
                  <a:pt x="1185897" y="3501181"/>
                  <a:pt x="1167989" y="3489243"/>
                </a:cubicBezTo>
                <a:cubicBezTo>
                  <a:pt x="1165999" y="3490835"/>
                  <a:pt x="1162418" y="3494416"/>
                  <a:pt x="1158040" y="3498396"/>
                </a:cubicBezTo>
                <a:cubicBezTo>
                  <a:pt x="1166795" y="3509140"/>
                  <a:pt x="1175152" y="3519089"/>
                  <a:pt x="1184305" y="3529834"/>
                </a:cubicBezTo>
                <a:cubicBezTo>
                  <a:pt x="1178336" y="3535007"/>
                  <a:pt x="1173560" y="3538987"/>
                  <a:pt x="1167989" y="3543762"/>
                </a:cubicBezTo>
                <a:cubicBezTo>
                  <a:pt x="1158438" y="3533415"/>
                  <a:pt x="1149683" y="3523865"/>
                  <a:pt x="1139734" y="3513120"/>
                </a:cubicBezTo>
                <a:cubicBezTo>
                  <a:pt x="1135357" y="3517497"/>
                  <a:pt x="1131377" y="3521079"/>
                  <a:pt x="1127000" y="3525059"/>
                </a:cubicBezTo>
                <a:cubicBezTo>
                  <a:pt x="1136551" y="3536599"/>
                  <a:pt x="1144908" y="3546548"/>
                  <a:pt x="1154061" y="3557293"/>
                </a:cubicBezTo>
                <a:cubicBezTo>
                  <a:pt x="1147693" y="3562466"/>
                  <a:pt x="1142918" y="3566446"/>
                  <a:pt x="1137745" y="3571221"/>
                </a:cubicBezTo>
                <a:cubicBezTo>
                  <a:pt x="1127000" y="3560078"/>
                  <a:pt x="1117847" y="3550528"/>
                  <a:pt x="1107898" y="3539783"/>
                </a:cubicBezTo>
                <a:cubicBezTo>
                  <a:pt x="1103123" y="3544558"/>
                  <a:pt x="1099541" y="3547742"/>
                  <a:pt x="1095562" y="3551721"/>
                </a:cubicBezTo>
                <a:cubicBezTo>
                  <a:pt x="1105113" y="3562864"/>
                  <a:pt x="1113868" y="3573609"/>
                  <a:pt x="1123418" y="3584751"/>
                </a:cubicBezTo>
                <a:cubicBezTo>
                  <a:pt x="1117449" y="3589527"/>
                  <a:pt x="1112674" y="3593904"/>
                  <a:pt x="1107102" y="3598680"/>
                </a:cubicBezTo>
                <a:cubicBezTo>
                  <a:pt x="1096756" y="3587537"/>
                  <a:pt x="1086807" y="3577190"/>
                  <a:pt x="1075266" y="3564854"/>
                </a:cubicBezTo>
                <a:cubicBezTo>
                  <a:pt x="1070491" y="3569629"/>
                  <a:pt x="1066909" y="3573211"/>
                  <a:pt x="1062930" y="3576792"/>
                </a:cubicBezTo>
                <a:cubicBezTo>
                  <a:pt x="1074072" y="3589925"/>
                  <a:pt x="1083225" y="3600272"/>
                  <a:pt x="1093174" y="3612210"/>
                </a:cubicBezTo>
                <a:cubicBezTo>
                  <a:pt x="1087603" y="3617383"/>
                  <a:pt x="1082429" y="3621761"/>
                  <a:pt x="1076858" y="3626536"/>
                </a:cubicBezTo>
                <a:cubicBezTo>
                  <a:pt x="1066113" y="3614598"/>
                  <a:pt x="1056164" y="3603853"/>
                  <a:pt x="1044624" y="3591118"/>
                </a:cubicBezTo>
                <a:cubicBezTo>
                  <a:pt x="1027114" y="3618179"/>
                  <a:pt x="1059746" y="3623751"/>
                  <a:pt x="1061338" y="3641658"/>
                </a:cubicBezTo>
                <a:cubicBezTo>
                  <a:pt x="1056960" y="3645240"/>
                  <a:pt x="1052185" y="3649220"/>
                  <a:pt x="1046614" y="3653995"/>
                </a:cubicBezTo>
                <a:cubicBezTo>
                  <a:pt x="1035471" y="3642454"/>
                  <a:pt x="1025522" y="3631312"/>
                  <a:pt x="1014379" y="3619373"/>
                </a:cubicBezTo>
                <a:cubicBezTo>
                  <a:pt x="1009206" y="3623751"/>
                  <a:pt x="1005625" y="3626536"/>
                  <a:pt x="1001247" y="3630118"/>
                </a:cubicBezTo>
                <a:cubicBezTo>
                  <a:pt x="1013186" y="3644444"/>
                  <a:pt x="1022737" y="3655985"/>
                  <a:pt x="1032685" y="3667923"/>
                </a:cubicBezTo>
                <a:cubicBezTo>
                  <a:pt x="1026318" y="3673097"/>
                  <a:pt x="1021543" y="3677076"/>
                  <a:pt x="1016767" y="3681056"/>
                </a:cubicBezTo>
                <a:cubicBezTo>
                  <a:pt x="982145" y="3648026"/>
                  <a:pt x="982145" y="3648026"/>
                  <a:pt x="972197" y="3659566"/>
                </a:cubicBezTo>
                <a:cubicBezTo>
                  <a:pt x="981747" y="3671107"/>
                  <a:pt x="991696" y="3682647"/>
                  <a:pt x="1002043" y="3694984"/>
                </a:cubicBezTo>
                <a:cubicBezTo>
                  <a:pt x="996472" y="3700157"/>
                  <a:pt x="991696" y="3704535"/>
                  <a:pt x="986125" y="3709708"/>
                </a:cubicBezTo>
                <a:cubicBezTo>
                  <a:pt x="974584" y="3697372"/>
                  <a:pt x="963840" y="3685831"/>
                  <a:pt x="952697" y="3673495"/>
                </a:cubicBezTo>
                <a:cubicBezTo>
                  <a:pt x="947922" y="3677872"/>
                  <a:pt x="944340" y="3681056"/>
                  <a:pt x="939565" y="3685035"/>
                </a:cubicBezTo>
                <a:cubicBezTo>
                  <a:pt x="950309" y="3697770"/>
                  <a:pt x="960258" y="3709708"/>
                  <a:pt x="971401" y="3722841"/>
                </a:cubicBezTo>
                <a:cubicBezTo>
                  <a:pt x="965033" y="3728810"/>
                  <a:pt x="959064" y="3733585"/>
                  <a:pt x="952299" y="3739953"/>
                </a:cubicBezTo>
                <a:cubicBezTo>
                  <a:pt x="938769" y="3724432"/>
                  <a:pt x="926034" y="3710106"/>
                  <a:pt x="912504" y="3694984"/>
                </a:cubicBezTo>
                <a:cubicBezTo>
                  <a:pt x="898973" y="3706127"/>
                  <a:pt x="886239" y="3716473"/>
                  <a:pt x="871117" y="3729208"/>
                </a:cubicBezTo>
                <a:cubicBezTo>
                  <a:pt x="831720" y="3677474"/>
                  <a:pt x="793516" y="3626934"/>
                  <a:pt x="754915" y="3575996"/>
                </a:cubicBezTo>
                <a:cubicBezTo>
                  <a:pt x="771231" y="3564456"/>
                  <a:pt x="784363" y="3554905"/>
                  <a:pt x="798690" y="3544956"/>
                </a:cubicBezTo>
                <a:cubicBezTo>
                  <a:pt x="786751" y="3525854"/>
                  <a:pt x="775210" y="3508344"/>
                  <a:pt x="763272" y="3489243"/>
                </a:cubicBezTo>
                <a:cubicBezTo>
                  <a:pt x="828934" y="3447856"/>
                  <a:pt x="893402" y="3407663"/>
                  <a:pt x="957472" y="3367470"/>
                </a:cubicBezTo>
                <a:cubicBezTo>
                  <a:pt x="932003" y="3322501"/>
                  <a:pt x="907728" y="3279522"/>
                  <a:pt x="882259" y="3233758"/>
                </a:cubicBezTo>
                <a:cubicBezTo>
                  <a:pt x="872709" y="3254053"/>
                  <a:pt x="861566" y="3265992"/>
                  <a:pt x="844852" y="3259227"/>
                </a:cubicBezTo>
                <a:cubicBezTo>
                  <a:pt x="832913" y="3268777"/>
                  <a:pt x="822965" y="3276339"/>
                  <a:pt x="810628" y="3286287"/>
                </a:cubicBezTo>
                <a:cubicBezTo>
                  <a:pt x="788741" y="3238135"/>
                  <a:pt x="768445" y="3193565"/>
                  <a:pt x="748150" y="3148596"/>
                </a:cubicBezTo>
                <a:cubicBezTo>
                  <a:pt x="731038" y="3155361"/>
                  <a:pt x="715518" y="3161330"/>
                  <a:pt x="698804" y="3167698"/>
                </a:cubicBezTo>
                <a:cubicBezTo>
                  <a:pt x="692834" y="3152973"/>
                  <a:pt x="687263" y="3139841"/>
                  <a:pt x="681294" y="3125515"/>
                </a:cubicBezTo>
                <a:cubicBezTo>
                  <a:pt x="667763" y="3129892"/>
                  <a:pt x="655427" y="3133872"/>
                  <a:pt x="640703" y="3139045"/>
                </a:cubicBezTo>
                <a:cubicBezTo>
                  <a:pt x="625978" y="3091689"/>
                  <a:pt x="611652" y="3045924"/>
                  <a:pt x="596928" y="2999364"/>
                </a:cubicBezTo>
                <a:cubicBezTo>
                  <a:pt x="612050" y="2994986"/>
                  <a:pt x="624387" y="2991007"/>
                  <a:pt x="637917" y="2987027"/>
                </a:cubicBezTo>
                <a:cubicBezTo>
                  <a:pt x="634335" y="2970313"/>
                  <a:pt x="630754" y="2955191"/>
                  <a:pt x="626774" y="2938079"/>
                </a:cubicBezTo>
                <a:cubicBezTo>
                  <a:pt x="673335" y="2926937"/>
                  <a:pt x="718701" y="2915794"/>
                  <a:pt x="765262" y="2904651"/>
                </a:cubicBezTo>
                <a:cubicBezTo>
                  <a:pt x="744966" y="2811929"/>
                  <a:pt x="729844" y="2720400"/>
                  <a:pt x="726262" y="2625289"/>
                </a:cubicBezTo>
                <a:cubicBezTo>
                  <a:pt x="780384" y="2622504"/>
                  <a:pt x="831720" y="2619718"/>
                  <a:pt x="883851" y="2616932"/>
                </a:cubicBezTo>
                <a:cubicBezTo>
                  <a:pt x="883851" y="2563607"/>
                  <a:pt x="883851" y="2512271"/>
                  <a:pt x="883851" y="2459343"/>
                </a:cubicBezTo>
                <a:cubicBezTo>
                  <a:pt x="872311" y="2458547"/>
                  <a:pt x="861168" y="2457353"/>
                  <a:pt x="850025" y="2456558"/>
                </a:cubicBezTo>
                <a:cubicBezTo>
                  <a:pt x="814608" y="2454170"/>
                  <a:pt x="778792" y="2452180"/>
                  <a:pt x="742976" y="2450190"/>
                </a:cubicBezTo>
                <a:cubicBezTo>
                  <a:pt x="732232" y="2449792"/>
                  <a:pt x="723875" y="2447405"/>
                  <a:pt x="731834" y="2433476"/>
                </a:cubicBezTo>
                <a:cubicBezTo>
                  <a:pt x="783169" y="2437058"/>
                  <a:pt x="834505" y="2440639"/>
                  <a:pt x="887035" y="2444221"/>
                </a:cubicBezTo>
                <a:cubicBezTo>
                  <a:pt x="888229" y="2428303"/>
                  <a:pt x="889025" y="2415170"/>
                  <a:pt x="889821" y="2399252"/>
                </a:cubicBezTo>
                <a:cubicBezTo>
                  <a:pt x="838087" y="2388110"/>
                  <a:pt x="787149" y="2377763"/>
                  <a:pt x="734619" y="2366620"/>
                </a:cubicBezTo>
                <a:cubicBezTo>
                  <a:pt x="743772" y="2349111"/>
                  <a:pt x="730640" y="2342743"/>
                  <a:pt x="718303" y="2333590"/>
                </a:cubicBezTo>
                <a:cubicBezTo>
                  <a:pt x="685273" y="2309315"/>
                  <a:pt x="650253" y="2286234"/>
                  <a:pt x="622397" y="2256786"/>
                </a:cubicBezTo>
                <a:cubicBezTo>
                  <a:pt x="495848" y="2123870"/>
                  <a:pt x="460828" y="1962699"/>
                  <a:pt x="485103" y="1785610"/>
                </a:cubicBezTo>
                <a:cubicBezTo>
                  <a:pt x="499828" y="1678163"/>
                  <a:pt x="541215" y="1580267"/>
                  <a:pt x="602101" y="1490728"/>
                </a:cubicBezTo>
                <a:cubicBezTo>
                  <a:pt x="607673" y="1482769"/>
                  <a:pt x="616030" y="1474412"/>
                  <a:pt x="596530" y="1469637"/>
                </a:cubicBezTo>
                <a:cubicBezTo>
                  <a:pt x="571061" y="1512218"/>
                  <a:pt x="545194" y="1555594"/>
                  <a:pt x="518929" y="1599767"/>
                </a:cubicBezTo>
                <a:cubicBezTo>
                  <a:pt x="495848" y="1587430"/>
                  <a:pt x="473563" y="1575492"/>
                  <a:pt x="449288" y="1562359"/>
                </a:cubicBezTo>
                <a:cubicBezTo>
                  <a:pt x="478338" y="1513809"/>
                  <a:pt x="505797" y="1467249"/>
                  <a:pt x="534052" y="1419893"/>
                </a:cubicBezTo>
                <a:cubicBezTo>
                  <a:pt x="528082" y="1415515"/>
                  <a:pt x="522909" y="1411934"/>
                  <a:pt x="515746" y="1406760"/>
                </a:cubicBezTo>
                <a:cubicBezTo>
                  <a:pt x="487889" y="1452923"/>
                  <a:pt x="460828" y="1498289"/>
                  <a:pt x="432972" y="1544452"/>
                </a:cubicBezTo>
                <a:cubicBezTo>
                  <a:pt x="410288" y="1532115"/>
                  <a:pt x="388401" y="1520177"/>
                  <a:pt x="365320" y="1507442"/>
                </a:cubicBezTo>
                <a:cubicBezTo>
                  <a:pt x="395564" y="1457300"/>
                  <a:pt x="424217" y="1408750"/>
                  <a:pt x="453665" y="1359802"/>
                </a:cubicBezTo>
                <a:cubicBezTo>
                  <a:pt x="447298" y="1355424"/>
                  <a:pt x="441727" y="1351047"/>
                  <a:pt x="433768" y="1345476"/>
                </a:cubicBezTo>
                <a:cubicBezTo>
                  <a:pt x="404717" y="1393628"/>
                  <a:pt x="376463" y="1440586"/>
                  <a:pt x="347412" y="1488340"/>
                </a:cubicBezTo>
                <a:cubicBezTo>
                  <a:pt x="325525" y="1476402"/>
                  <a:pt x="304035" y="1464463"/>
                  <a:pt x="281750" y="1452127"/>
                </a:cubicBezTo>
                <a:cubicBezTo>
                  <a:pt x="313188" y="1399995"/>
                  <a:pt x="343035" y="1350251"/>
                  <a:pt x="373677" y="1299313"/>
                </a:cubicBezTo>
                <a:cubicBezTo>
                  <a:pt x="366912" y="1294538"/>
                  <a:pt x="360544" y="1289364"/>
                  <a:pt x="352585" y="1283395"/>
                </a:cubicBezTo>
                <a:cubicBezTo>
                  <a:pt x="321545" y="1334333"/>
                  <a:pt x="292097" y="1382883"/>
                  <a:pt x="262250" y="1431831"/>
                </a:cubicBezTo>
                <a:cubicBezTo>
                  <a:pt x="240761" y="1419893"/>
                  <a:pt x="220863" y="1408750"/>
                  <a:pt x="198578" y="1396413"/>
                </a:cubicBezTo>
                <a:cubicBezTo>
                  <a:pt x="231210" y="1342690"/>
                  <a:pt x="263046" y="1290558"/>
                  <a:pt x="294882" y="1237631"/>
                </a:cubicBezTo>
                <a:cubicBezTo>
                  <a:pt x="286923" y="1231263"/>
                  <a:pt x="279760" y="1225692"/>
                  <a:pt x="272597" y="1220121"/>
                </a:cubicBezTo>
                <a:cubicBezTo>
                  <a:pt x="246332" y="1251161"/>
                  <a:pt x="222853" y="1282201"/>
                  <a:pt x="196190" y="1310854"/>
                </a:cubicBezTo>
                <a:cubicBezTo>
                  <a:pt x="177089" y="1331149"/>
                  <a:pt x="155201" y="1350251"/>
                  <a:pt x="132120" y="1366567"/>
                </a:cubicBezTo>
                <a:cubicBezTo>
                  <a:pt x="111029" y="1381291"/>
                  <a:pt x="97100" y="1371740"/>
                  <a:pt x="97100" y="1345476"/>
                </a:cubicBezTo>
                <a:cubicBezTo>
                  <a:pt x="97100" y="1340700"/>
                  <a:pt x="97896" y="1335925"/>
                  <a:pt x="98692" y="1331547"/>
                </a:cubicBezTo>
                <a:cubicBezTo>
                  <a:pt x="108243" y="1273048"/>
                  <a:pt x="132120" y="1220121"/>
                  <a:pt x="158385" y="1167989"/>
                </a:cubicBezTo>
                <a:cubicBezTo>
                  <a:pt x="170721" y="1142918"/>
                  <a:pt x="170721" y="1137347"/>
                  <a:pt x="149630" y="1118245"/>
                </a:cubicBezTo>
                <a:cubicBezTo>
                  <a:pt x="121375" y="1092776"/>
                  <a:pt x="92325" y="1068899"/>
                  <a:pt x="63672" y="1044226"/>
                </a:cubicBezTo>
                <a:cubicBezTo>
                  <a:pt x="42581" y="1026318"/>
                  <a:pt x="21091" y="1008808"/>
                  <a:pt x="0" y="990900"/>
                </a:cubicBezTo>
                <a:cubicBezTo>
                  <a:pt x="0" y="988115"/>
                  <a:pt x="0" y="985727"/>
                  <a:pt x="0" y="982941"/>
                </a:cubicBezTo>
                <a:cubicBezTo>
                  <a:pt x="4377" y="979360"/>
                  <a:pt x="8755" y="975778"/>
                  <a:pt x="14724" y="971401"/>
                </a:cubicBezTo>
                <a:cubicBezTo>
                  <a:pt x="80784" y="1007216"/>
                  <a:pt x="147640" y="1043828"/>
                  <a:pt x="215292" y="1080440"/>
                </a:cubicBezTo>
                <a:cubicBezTo>
                  <a:pt x="220067" y="1074868"/>
                  <a:pt x="223649" y="1069297"/>
                  <a:pt x="228424" y="1064919"/>
                </a:cubicBezTo>
                <a:cubicBezTo>
                  <a:pt x="266628" y="1027512"/>
                  <a:pt x="304433" y="989707"/>
                  <a:pt x="344228" y="953891"/>
                </a:cubicBezTo>
                <a:cubicBezTo>
                  <a:pt x="355371" y="943544"/>
                  <a:pt x="371687" y="938371"/>
                  <a:pt x="386809" y="933993"/>
                </a:cubicBezTo>
                <a:cubicBezTo>
                  <a:pt x="403125" y="929616"/>
                  <a:pt x="413074" y="937973"/>
                  <a:pt x="411880" y="955085"/>
                </a:cubicBezTo>
                <a:cubicBezTo>
                  <a:pt x="410686" y="968615"/>
                  <a:pt x="408697" y="983339"/>
                  <a:pt x="402727" y="995278"/>
                </a:cubicBezTo>
                <a:cubicBezTo>
                  <a:pt x="380840" y="1039053"/>
                  <a:pt x="356963" y="1082031"/>
                  <a:pt x="333882" y="1125010"/>
                </a:cubicBezTo>
                <a:cubicBezTo>
                  <a:pt x="330300" y="1130979"/>
                  <a:pt x="326719" y="1136949"/>
                  <a:pt x="322739" y="1143714"/>
                </a:cubicBezTo>
                <a:cubicBezTo>
                  <a:pt x="332290" y="1149285"/>
                  <a:pt x="340249" y="1154061"/>
                  <a:pt x="347810" y="1158438"/>
                </a:cubicBezTo>
                <a:cubicBezTo>
                  <a:pt x="386013" y="1109888"/>
                  <a:pt x="423023" y="1062930"/>
                  <a:pt x="460828" y="1014777"/>
                </a:cubicBezTo>
                <a:cubicBezTo>
                  <a:pt x="480726" y="1031889"/>
                  <a:pt x="498634" y="1046614"/>
                  <a:pt x="516144" y="1061736"/>
                </a:cubicBezTo>
                <a:cubicBezTo>
                  <a:pt x="480726" y="1107102"/>
                  <a:pt x="446104" y="1151275"/>
                  <a:pt x="410686" y="1196642"/>
                </a:cubicBezTo>
                <a:cubicBezTo>
                  <a:pt x="420237" y="1202213"/>
                  <a:pt x="426604" y="1206192"/>
                  <a:pt x="433370" y="1210172"/>
                </a:cubicBezTo>
                <a:cubicBezTo>
                  <a:pt x="469981" y="1164010"/>
                  <a:pt x="505797" y="1118643"/>
                  <a:pt x="542408" y="1072481"/>
                </a:cubicBezTo>
                <a:cubicBezTo>
                  <a:pt x="562704" y="1089990"/>
                  <a:pt x="581010" y="1105511"/>
                  <a:pt x="599316" y="1121031"/>
                </a:cubicBezTo>
                <a:cubicBezTo>
                  <a:pt x="565092" y="1164805"/>
                  <a:pt x="531664" y="1206590"/>
                  <a:pt x="497838" y="1249967"/>
                </a:cubicBezTo>
                <a:cubicBezTo>
                  <a:pt x="505797" y="1255141"/>
                  <a:pt x="511766" y="1259120"/>
                  <a:pt x="518133" y="1263100"/>
                </a:cubicBezTo>
                <a:cubicBezTo>
                  <a:pt x="553551" y="1218927"/>
                  <a:pt x="588173" y="1175550"/>
                  <a:pt x="623591" y="1130979"/>
                </a:cubicBezTo>
                <a:cubicBezTo>
                  <a:pt x="644284" y="1148887"/>
                  <a:pt x="662988" y="1165203"/>
                  <a:pt x="681692" y="1181121"/>
                </a:cubicBezTo>
                <a:cubicBezTo>
                  <a:pt x="647866" y="1223702"/>
                  <a:pt x="616030" y="1263895"/>
                  <a:pt x="583398" y="1305283"/>
                </a:cubicBezTo>
                <a:cubicBezTo>
                  <a:pt x="591755" y="1310456"/>
                  <a:pt x="597326" y="1313639"/>
                  <a:pt x="602499" y="1316823"/>
                </a:cubicBezTo>
                <a:cubicBezTo>
                  <a:pt x="636723" y="1274242"/>
                  <a:pt x="670151" y="1232457"/>
                  <a:pt x="704375" y="1190274"/>
                </a:cubicBezTo>
                <a:cubicBezTo>
                  <a:pt x="725864" y="1208978"/>
                  <a:pt x="744966" y="1225294"/>
                  <a:pt x="764068" y="1242008"/>
                </a:cubicBezTo>
                <a:cubicBezTo>
                  <a:pt x="732232" y="1281803"/>
                  <a:pt x="701589" y="1320405"/>
                  <a:pt x="669355" y="1360598"/>
                </a:cubicBezTo>
                <a:cubicBezTo>
                  <a:pt x="676916" y="1364975"/>
                  <a:pt x="682090" y="1367761"/>
                  <a:pt x="686865" y="1370547"/>
                </a:cubicBezTo>
                <a:cubicBezTo>
                  <a:pt x="719895" y="1329955"/>
                  <a:pt x="751731" y="1290558"/>
                  <a:pt x="784363" y="1250365"/>
                </a:cubicBezTo>
                <a:cubicBezTo>
                  <a:pt x="795904" y="1260314"/>
                  <a:pt x="804659" y="1268671"/>
                  <a:pt x="814210" y="1275436"/>
                </a:cubicBezTo>
                <a:cubicBezTo>
                  <a:pt x="817791" y="1278222"/>
                  <a:pt x="825352" y="1279416"/>
                  <a:pt x="829332" y="1277426"/>
                </a:cubicBezTo>
                <a:cubicBezTo>
                  <a:pt x="852015" y="1267079"/>
                  <a:pt x="874300" y="1255141"/>
                  <a:pt x="898178" y="1243202"/>
                </a:cubicBezTo>
                <a:cubicBezTo>
                  <a:pt x="858382" y="1205397"/>
                  <a:pt x="819383" y="1167989"/>
                  <a:pt x="777598" y="1127796"/>
                </a:cubicBezTo>
                <a:cubicBezTo>
                  <a:pt x="795904" y="1111878"/>
                  <a:pt x="812220" y="1097552"/>
                  <a:pt x="829730" y="1082031"/>
                </a:cubicBezTo>
                <a:cubicBezTo>
                  <a:pt x="821771" y="1074868"/>
                  <a:pt x="816995" y="1070093"/>
                  <a:pt x="809434" y="1062930"/>
                </a:cubicBezTo>
                <a:cubicBezTo>
                  <a:pt x="792720" y="1080042"/>
                  <a:pt x="777200" y="1096358"/>
                  <a:pt x="762078" y="1111878"/>
                </a:cubicBezTo>
                <a:cubicBezTo>
                  <a:pt x="754915" y="1105909"/>
                  <a:pt x="747752" y="1100337"/>
                  <a:pt x="740589" y="1094368"/>
                </a:cubicBezTo>
                <a:cubicBezTo>
                  <a:pt x="750935" y="1083623"/>
                  <a:pt x="758894" y="1074868"/>
                  <a:pt x="768843" y="1064124"/>
                </a:cubicBezTo>
                <a:cubicBezTo>
                  <a:pt x="758098" y="1055767"/>
                  <a:pt x="749343" y="1049001"/>
                  <a:pt x="734619" y="1037859"/>
                </a:cubicBezTo>
                <a:cubicBezTo>
                  <a:pt x="750139" y="1027910"/>
                  <a:pt x="761680" y="1020349"/>
                  <a:pt x="778394" y="1009604"/>
                </a:cubicBezTo>
                <a:cubicBezTo>
                  <a:pt x="750537" y="985329"/>
                  <a:pt x="728650" y="966227"/>
                  <a:pt x="703181" y="943544"/>
                </a:cubicBezTo>
                <a:cubicBezTo>
                  <a:pt x="717507" y="932401"/>
                  <a:pt x="728650" y="923249"/>
                  <a:pt x="740589" y="914096"/>
                </a:cubicBezTo>
                <a:cubicBezTo>
                  <a:pt x="712732" y="884647"/>
                  <a:pt x="687263" y="857189"/>
                  <a:pt x="660998" y="828934"/>
                </a:cubicBezTo>
                <a:cubicBezTo>
                  <a:pt x="684477" y="807445"/>
                  <a:pt x="705967" y="787945"/>
                  <a:pt x="728650" y="767649"/>
                </a:cubicBezTo>
                <a:cubicBezTo>
                  <a:pt x="754119" y="797098"/>
                  <a:pt x="778792" y="825750"/>
                  <a:pt x="804261" y="854801"/>
                </a:cubicBezTo>
                <a:cubicBezTo>
                  <a:pt x="816597" y="844852"/>
                  <a:pt x="827740" y="835699"/>
                  <a:pt x="839281" y="826148"/>
                </a:cubicBezTo>
                <a:cubicBezTo>
                  <a:pt x="859178" y="849627"/>
                  <a:pt x="877882" y="871913"/>
                  <a:pt x="896984" y="894994"/>
                </a:cubicBezTo>
                <a:cubicBezTo>
                  <a:pt x="907330" y="887433"/>
                  <a:pt x="916483" y="880270"/>
                  <a:pt x="926034" y="873107"/>
                </a:cubicBezTo>
                <a:cubicBezTo>
                  <a:pt x="934789" y="883453"/>
                  <a:pt x="941952" y="891810"/>
                  <a:pt x="949911" y="900963"/>
                </a:cubicBezTo>
                <a:cubicBezTo>
                  <a:pt x="959860" y="893800"/>
                  <a:pt x="968615" y="887035"/>
                  <a:pt x="978962" y="879872"/>
                </a:cubicBezTo>
                <a:cubicBezTo>
                  <a:pt x="1050593" y="972197"/>
                  <a:pt x="1121429" y="1063726"/>
                  <a:pt x="1193458" y="1156051"/>
                </a:cubicBezTo>
                <a:cubicBezTo>
                  <a:pt x="1212162" y="1142122"/>
                  <a:pt x="1229274" y="1128990"/>
                  <a:pt x="1247181" y="1115857"/>
                </a:cubicBezTo>
                <a:cubicBezTo>
                  <a:pt x="1241212" y="1106704"/>
                  <a:pt x="1236039" y="1098348"/>
                  <a:pt x="1230070" y="1089195"/>
                </a:cubicBezTo>
                <a:cubicBezTo>
                  <a:pt x="1242406" y="1080042"/>
                  <a:pt x="1253947" y="1071685"/>
                  <a:pt x="1266283" y="1062532"/>
                </a:cubicBezTo>
                <a:cubicBezTo>
                  <a:pt x="1256732" y="1047410"/>
                  <a:pt x="1247977" y="1033879"/>
                  <a:pt x="1237631" y="1017961"/>
                </a:cubicBezTo>
                <a:cubicBezTo>
                  <a:pt x="1279814" y="992094"/>
                  <a:pt x="1320405" y="966625"/>
                  <a:pt x="1362587" y="940758"/>
                </a:cubicBezTo>
                <a:cubicBezTo>
                  <a:pt x="1372138" y="957074"/>
                  <a:pt x="1380495" y="971003"/>
                  <a:pt x="1389250" y="986125"/>
                </a:cubicBezTo>
                <a:cubicBezTo>
                  <a:pt x="1403974" y="978166"/>
                  <a:pt x="1418301" y="970605"/>
                  <a:pt x="1433821" y="962646"/>
                </a:cubicBezTo>
                <a:cubicBezTo>
                  <a:pt x="1456902" y="1005227"/>
                  <a:pt x="1478789" y="1046614"/>
                  <a:pt x="1501473" y="1089195"/>
                </a:cubicBezTo>
                <a:cubicBezTo>
                  <a:pt x="1520972" y="1078848"/>
                  <a:pt x="1539278" y="1069695"/>
                  <a:pt x="1558380" y="1059746"/>
                </a:cubicBezTo>
                <a:cubicBezTo>
                  <a:pt x="1488340" y="913698"/>
                  <a:pt x="1419097" y="768843"/>
                  <a:pt x="1348659" y="622397"/>
                </a:cubicBezTo>
                <a:cubicBezTo>
                  <a:pt x="1361394" y="616428"/>
                  <a:pt x="1372536" y="610856"/>
                  <a:pt x="1384077" y="605683"/>
                </a:cubicBezTo>
                <a:cubicBezTo>
                  <a:pt x="1386465" y="604887"/>
                  <a:pt x="1392036" y="604489"/>
                  <a:pt x="1392832" y="605683"/>
                </a:cubicBezTo>
                <a:cubicBezTo>
                  <a:pt x="1399597" y="617621"/>
                  <a:pt x="1407556" y="609662"/>
                  <a:pt x="1414719" y="606877"/>
                </a:cubicBezTo>
                <a:cubicBezTo>
                  <a:pt x="1496697" y="576632"/>
                  <a:pt x="1578675" y="546388"/>
                  <a:pt x="1660653" y="516144"/>
                </a:cubicBezTo>
                <a:cubicBezTo>
                  <a:pt x="1665827" y="514154"/>
                  <a:pt x="1674980" y="512960"/>
                  <a:pt x="1674980" y="510572"/>
                </a:cubicBezTo>
                <a:cubicBezTo>
                  <a:pt x="1677367" y="483512"/>
                  <a:pt x="1700051" y="495450"/>
                  <a:pt x="1713979" y="485899"/>
                </a:cubicBezTo>
                <a:cubicBezTo>
                  <a:pt x="1745417" y="601703"/>
                  <a:pt x="1776059" y="714722"/>
                  <a:pt x="1806702" y="828536"/>
                </a:cubicBezTo>
                <a:cubicBezTo>
                  <a:pt x="1816253" y="825352"/>
                  <a:pt x="1822620" y="823363"/>
                  <a:pt x="1829783" y="820975"/>
                </a:cubicBezTo>
                <a:cubicBezTo>
                  <a:pt x="1825803" y="803465"/>
                  <a:pt x="1822222" y="787547"/>
                  <a:pt x="1818242" y="769241"/>
                </a:cubicBezTo>
                <a:cubicBezTo>
                  <a:pt x="1881915" y="756905"/>
                  <a:pt x="1943199" y="744568"/>
                  <a:pt x="2005678" y="732232"/>
                </a:cubicBezTo>
                <a:cubicBezTo>
                  <a:pt x="2009259" y="752129"/>
                  <a:pt x="2012045" y="767649"/>
                  <a:pt x="2014831" y="784761"/>
                </a:cubicBezTo>
                <a:cubicBezTo>
                  <a:pt x="2036718" y="782374"/>
                  <a:pt x="2057411" y="779986"/>
                  <a:pt x="2080095" y="777598"/>
                </a:cubicBezTo>
                <a:cubicBezTo>
                  <a:pt x="2091237" y="881862"/>
                  <a:pt x="2102380" y="984533"/>
                  <a:pt x="2113125" y="1086807"/>
                </a:cubicBezTo>
                <a:cubicBezTo>
                  <a:pt x="2130635" y="1091582"/>
                  <a:pt x="2131829" y="1082827"/>
                  <a:pt x="2130635" y="1070093"/>
                </a:cubicBezTo>
                <a:cubicBezTo>
                  <a:pt x="2119492" y="951901"/>
                  <a:pt x="2108747" y="833709"/>
                  <a:pt x="2097605" y="715518"/>
                </a:cubicBezTo>
                <a:cubicBezTo>
                  <a:pt x="2079697" y="522909"/>
                  <a:pt x="2061789" y="329902"/>
                  <a:pt x="2043881" y="137293"/>
                </a:cubicBezTo>
                <a:cubicBezTo>
                  <a:pt x="2043483" y="130528"/>
                  <a:pt x="2043881" y="123365"/>
                  <a:pt x="2043881" y="116600"/>
                </a:cubicBezTo>
                <a:cubicBezTo>
                  <a:pt x="2053830" y="115008"/>
                  <a:pt x="2062187" y="113416"/>
                  <a:pt x="2070942" y="111824"/>
                </a:cubicBezTo>
                <a:cubicBezTo>
                  <a:pt x="2069350" y="87947"/>
                  <a:pt x="2067758" y="66060"/>
                  <a:pt x="2066166" y="42979"/>
                </a:cubicBezTo>
                <a:cubicBezTo>
                  <a:pt x="2077309" y="41387"/>
                  <a:pt x="2086064" y="39795"/>
                  <a:pt x="2095615" y="38203"/>
                </a:cubicBezTo>
                <a:cubicBezTo>
                  <a:pt x="2095615" y="27459"/>
                  <a:pt x="2095615" y="17510"/>
                  <a:pt x="2095615" y="7163"/>
                </a:cubicBezTo>
                <a:cubicBezTo>
                  <a:pt x="2122676" y="4775"/>
                  <a:pt x="2148940" y="2388"/>
                  <a:pt x="2175205" y="0"/>
                </a:cubicBezTo>
                <a:close/>
              </a:path>
            </a:pathLst>
          </a:custGeom>
          <a:solidFill>
            <a:schemeClr val="accent1"/>
          </a:solidFill>
          <a:ln w="3978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xmlns="" id="{F092872D-51AC-4BE4-A294-465E06F1FA63}"/>
              </a:ext>
            </a:extLst>
          </p:cNvPr>
          <p:cNvGrpSpPr/>
          <p:nvPr/>
        </p:nvGrpSpPr>
        <p:grpSpPr>
          <a:xfrm>
            <a:off x="1975496" y="2080962"/>
            <a:ext cx="2697460" cy="2696074"/>
            <a:chOff x="4574848" y="1897856"/>
            <a:chExt cx="3028217" cy="3026664"/>
          </a:xfrm>
        </p:grpSpPr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xmlns="" id="{AF2D5E87-A3CC-4C52-B50E-1C560A70ABA2}"/>
                </a:ext>
              </a:extLst>
            </p:cNvPr>
            <p:cNvSpPr/>
            <p:nvPr/>
          </p:nvSpPr>
          <p:spPr>
            <a:xfrm>
              <a:off x="4575624" y="1897856"/>
              <a:ext cx="3026664" cy="3026664"/>
            </a:xfrm>
            <a:custGeom>
              <a:avLst/>
              <a:gdLst>
                <a:gd name="connsiteX0" fmla="*/ 3057049 w 3057525"/>
                <a:gd name="connsiteY0" fmla="*/ 1532096 h 3057525"/>
                <a:gd name="connsiteX1" fmla="*/ 1532096 w 3057525"/>
                <a:gd name="connsiteY1" fmla="*/ 3057049 h 3057525"/>
                <a:gd name="connsiteX2" fmla="*/ 7144 w 3057525"/>
                <a:gd name="connsiteY2" fmla="*/ 1532096 h 3057525"/>
                <a:gd name="connsiteX3" fmla="*/ 1532096 w 3057525"/>
                <a:gd name="connsiteY3" fmla="*/ 7144 h 3057525"/>
                <a:gd name="connsiteX4" fmla="*/ 3057049 w 3057525"/>
                <a:gd name="connsiteY4" fmla="*/ 1532096 h 3057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57525" h="3057525">
                  <a:moveTo>
                    <a:pt x="3057049" y="1532096"/>
                  </a:moveTo>
                  <a:cubicBezTo>
                    <a:pt x="3057049" y="2374304"/>
                    <a:pt x="2374304" y="3057049"/>
                    <a:pt x="1532096" y="3057049"/>
                  </a:cubicBezTo>
                  <a:cubicBezTo>
                    <a:pt x="689888" y="3057049"/>
                    <a:pt x="7144" y="2374304"/>
                    <a:pt x="7144" y="1532096"/>
                  </a:cubicBezTo>
                  <a:cubicBezTo>
                    <a:pt x="7144" y="689888"/>
                    <a:pt x="689888" y="7144"/>
                    <a:pt x="1532096" y="7144"/>
                  </a:cubicBezTo>
                  <a:cubicBezTo>
                    <a:pt x="2374304" y="7144"/>
                    <a:pt x="3057049" y="689888"/>
                    <a:pt x="3057049" y="1532096"/>
                  </a:cubicBezTo>
                  <a:close/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 w="9525" cap="flat">
              <a:noFill/>
              <a:prstDash val="solid"/>
              <a:miter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xmlns="" id="{28D76195-87AD-4C58-85C5-3888AC11208A}"/>
                </a:ext>
              </a:extLst>
            </p:cNvPr>
            <p:cNvSpPr/>
            <p:nvPr/>
          </p:nvSpPr>
          <p:spPr>
            <a:xfrm>
              <a:off x="4574848" y="1907000"/>
              <a:ext cx="3028217" cy="2962327"/>
            </a:xfrm>
            <a:custGeom>
              <a:avLst/>
              <a:gdLst>
                <a:gd name="connsiteX0" fmla="*/ 2863236 w 3028217"/>
                <a:gd name="connsiteY0" fmla="*/ 2049564 h 2962327"/>
                <a:gd name="connsiteX1" fmla="*/ 2844662 w 3028217"/>
                <a:gd name="connsiteY1" fmla="*/ 2065518 h 2962327"/>
                <a:gd name="connsiteX2" fmla="*/ 2847519 w 3028217"/>
                <a:gd name="connsiteY2" fmla="*/ 2116953 h 2962327"/>
                <a:gd name="connsiteX3" fmla="*/ 2887525 w 3028217"/>
                <a:gd name="connsiteY3" fmla="*/ 2084568 h 2962327"/>
                <a:gd name="connsiteX4" fmla="*/ 2890382 w 3028217"/>
                <a:gd name="connsiteY4" fmla="*/ 2078853 h 2962327"/>
                <a:gd name="connsiteX5" fmla="*/ 2890382 w 3028217"/>
                <a:gd name="connsiteY5" fmla="*/ 2057898 h 2962327"/>
                <a:gd name="connsiteX6" fmla="*/ 2863236 w 3028217"/>
                <a:gd name="connsiteY6" fmla="*/ 2049564 h 2962327"/>
                <a:gd name="connsiteX7" fmla="*/ 2453184 w 3028217"/>
                <a:gd name="connsiteY7" fmla="*/ 1703568 h 2962327"/>
                <a:gd name="connsiteX8" fmla="*/ 2444611 w 3028217"/>
                <a:gd name="connsiteY8" fmla="*/ 1714046 h 2962327"/>
                <a:gd name="connsiteX9" fmla="*/ 2467471 w 3028217"/>
                <a:gd name="connsiteY9" fmla="*/ 1740716 h 2962327"/>
                <a:gd name="connsiteX10" fmla="*/ 2482711 w 3028217"/>
                <a:gd name="connsiteY10" fmla="*/ 1728333 h 2962327"/>
                <a:gd name="connsiteX11" fmla="*/ 2453184 w 3028217"/>
                <a:gd name="connsiteY11" fmla="*/ 1703568 h 2962327"/>
                <a:gd name="connsiteX12" fmla="*/ 802501 w 3028217"/>
                <a:gd name="connsiteY12" fmla="*/ 1583553 h 2962327"/>
                <a:gd name="connsiteX13" fmla="*/ 812026 w 3028217"/>
                <a:gd name="connsiteY13" fmla="*/ 1589268 h 2962327"/>
                <a:gd name="connsiteX14" fmla="*/ 802501 w 3028217"/>
                <a:gd name="connsiteY14" fmla="*/ 1599745 h 2962327"/>
                <a:gd name="connsiteX15" fmla="*/ 792024 w 3028217"/>
                <a:gd name="connsiteY15" fmla="*/ 1594030 h 2962327"/>
                <a:gd name="connsiteX16" fmla="*/ 802501 w 3028217"/>
                <a:gd name="connsiteY16" fmla="*/ 1583553 h 2962327"/>
                <a:gd name="connsiteX17" fmla="*/ 573901 w 3028217"/>
                <a:gd name="connsiteY17" fmla="*/ 1577838 h 2962327"/>
                <a:gd name="connsiteX18" fmla="*/ 592951 w 3028217"/>
                <a:gd name="connsiteY18" fmla="*/ 1589268 h 2962327"/>
                <a:gd name="connsiteX19" fmla="*/ 584379 w 3028217"/>
                <a:gd name="connsiteY19" fmla="*/ 1596888 h 2962327"/>
                <a:gd name="connsiteX20" fmla="*/ 565329 w 3028217"/>
                <a:gd name="connsiteY20" fmla="*/ 1587363 h 2962327"/>
                <a:gd name="connsiteX21" fmla="*/ 573901 w 3028217"/>
                <a:gd name="connsiteY21" fmla="*/ 1577838 h 2962327"/>
                <a:gd name="connsiteX22" fmla="*/ 698678 w 3028217"/>
                <a:gd name="connsiteY22" fmla="*/ 1550216 h 2962327"/>
                <a:gd name="connsiteX23" fmla="*/ 763448 w 3028217"/>
                <a:gd name="connsiteY23" fmla="*/ 1592126 h 2962327"/>
                <a:gd name="connsiteX24" fmla="*/ 678676 w 3028217"/>
                <a:gd name="connsiteY24" fmla="*/ 1592126 h 2962327"/>
                <a:gd name="connsiteX25" fmla="*/ 698678 w 3028217"/>
                <a:gd name="connsiteY25" fmla="*/ 1550216 h 2962327"/>
                <a:gd name="connsiteX26" fmla="*/ 492939 w 3028217"/>
                <a:gd name="connsiteY26" fmla="*/ 1460681 h 2962327"/>
                <a:gd name="connsiteX27" fmla="*/ 562471 w 3028217"/>
                <a:gd name="connsiteY27" fmla="*/ 1479731 h 2962327"/>
                <a:gd name="connsiteX28" fmla="*/ 646291 w 3028217"/>
                <a:gd name="connsiteY28" fmla="*/ 1537833 h 2962327"/>
                <a:gd name="connsiteX29" fmla="*/ 577711 w 3028217"/>
                <a:gd name="connsiteY29" fmla="*/ 1525451 h 2962327"/>
                <a:gd name="connsiteX30" fmla="*/ 527229 w 3028217"/>
                <a:gd name="connsiteY30" fmla="*/ 1487351 h 2962327"/>
                <a:gd name="connsiteX31" fmla="*/ 525032 w 3028217"/>
                <a:gd name="connsiteY31" fmla="*/ 1486533 h 2962327"/>
                <a:gd name="connsiteX32" fmla="*/ 527229 w 3028217"/>
                <a:gd name="connsiteY32" fmla="*/ 1488303 h 2962327"/>
                <a:gd name="connsiteX33" fmla="*/ 451029 w 3028217"/>
                <a:gd name="connsiteY33" fmla="*/ 1494971 h 2962327"/>
                <a:gd name="connsiteX34" fmla="*/ 492939 w 3028217"/>
                <a:gd name="connsiteY34" fmla="*/ 1460681 h 2962327"/>
                <a:gd name="connsiteX35" fmla="*/ 592475 w 3028217"/>
                <a:gd name="connsiteY35" fmla="*/ 1413889 h 2962327"/>
                <a:gd name="connsiteX36" fmla="*/ 596761 w 3028217"/>
                <a:gd name="connsiteY36" fmla="*/ 1414961 h 2962327"/>
                <a:gd name="connsiteX37" fmla="*/ 595809 w 3028217"/>
                <a:gd name="connsiteY37" fmla="*/ 1447346 h 2962327"/>
                <a:gd name="connsiteX38" fmla="*/ 588189 w 3028217"/>
                <a:gd name="connsiteY38" fmla="*/ 1414961 h 2962327"/>
                <a:gd name="connsiteX39" fmla="*/ 592475 w 3028217"/>
                <a:gd name="connsiteY39" fmla="*/ 1413889 h 2962327"/>
                <a:gd name="connsiteX40" fmla="*/ 2633206 w 3028217"/>
                <a:gd name="connsiteY40" fmla="*/ 1174931 h 2962327"/>
                <a:gd name="connsiteX41" fmla="*/ 2673211 w 3028217"/>
                <a:gd name="connsiteY41" fmla="*/ 1180646 h 2962327"/>
                <a:gd name="connsiteX42" fmla="*/ 2633206 w 3028217"/>
                <a:gd name="connsiteY42" fmla="*/ 1174931 h 2962327"/>
                <a:gd name="connsiteX43" fmla="*/ 2477948 w 3028217"/>
                <a:gd name="connsiteY43" fmla="*/ 1095873 h 2962327"/>
                <a:gd name="connsiteX44" fmla="*/ 2484616 w 3028217"/>
                <a:gd name="connsiteY44" fmla="*/ 1110160 h 2962327"/>
                <a:gd name="connsiteX45" fmla="*/ 2464613 w 3028217"/>
                <a:gd name="connsiteY45" fmla="*/ 1135878 h 2962327"/>
                <a:gd name="connsiteX46" fmla="*/ 2444611 w 3028217"/>
                <a:gd name="connsiteY46" fmla="*/ 1144450 h 2962327"/>
                <a:gd name="connsiteX47" fmla="*/ 2415083 w 3028217"/>
                <a:gd name="connsiteY47" fmla="*/ 1119685 h 2962327"/>
                <a:gd name="connsiteX48" fmla="*/ 2446516 w 3028217"/>
                <a:gd name="connsiteY48" fmla="*/ 1114923 h 2962327"/>
                <a:gd name="connsiteX49" fmla="*/ 2477948 w 3028217"/>
                <a:gd name="connsiteY49" fmla="*/ 1095873 h 2962327"/>
                <a:gd name="connsiteX50" fmla="*/ 2344599 w 3028217"/>
                <a:gd name="connsiteY50" fmla="*/ 1039676 h 2962327"/>
                <a:gd name="connsiteX51" fmla="*/ 2355076 w 3028217"/>
                <a:gd name="connsiteY51" fmla="*/ 1066346 h 2962327"/>
                <a:gd name="connsiteX52" fmla="*/ 2341741 w 3028217"/>
                <a:gd name="connsiteY52" fmla="*/ 1092063 h 2962327"/>
                <a:gd name="connsiteX53" fmla="*/ 2328406 w 3028217"/>
                <a:gd name="connsiteY53" fmla="*/ 1065393 h 2962327"/>
                <a:gd name="connsiteX54" fmla="*/ 2344599 w 3028217"/>
                <a:gd name="connsiteY54" fmla="*/ 1039676 h 2962327"/>
                <a:gd name="connsiteX55" fmla="*/ 699631 w 3028217"/>
                <a:gd name="connsiteY55" fmla="*/ 966334 h 2962327"/>
                <a:gd name="connsiteX56" fmla="*/ 616764 w 3028217"/>
                <a:gd name="connsiteY56" fmla="*/ 992051 h 2962327"/>
                <a:gd name="connsiteX57" fmla="*/ 699631 w 3028217"/>
                <a:gd name="connsiteY57" fmla="*/ 966334 h 2962327"/>
                <a:gd name="connsiteX58" fmla="*/ 2786559 w 3028217"/>
                <a:gd name="connsiteY58" fmla="*/ 938711 h 2962327"/>
                <a:gd name="connsiteX59" fmla="*/ 2814181 w 3028217"/>
                <a:gd name="connsiteY59" fmla="*/ 938711 h 2962327"/>
                <a:gd name="connsiteX60" fmla="*/ 2814181 w 3028217"/>
                <a:gd name="connsiteY60" fmla="*/ 945378 h 2962327"/>
                <a:gd name="connsiteX61" fmla="*/ 2786559 w 3028217"/>
                <a:gd name="connsiteY61" fmla="*/ 938711 h 2962327"/>
                <a:gd name="connsiteX62" fmla="*/ 737731 w 3028217"/>
                <a:gd name="connsiteY62" fmla="*/ 935019 h 2962327"/>
                <a:gd name="connsiteX63" fmla="*/ 702489 w 3028217"/>
                <a:gd name="connsiteY63" fmla="*/ 951093 h 2962327"/>
                <a:gd name="connsiteX64" fmla="*/ 770116 w 3028217"/>
                <a:gd name="connsiteY64" fmla="*/ 936805 h 2962327"/>
                <a:gd name="connsiteX65" fmla="*/ 737731 w 3028217"/>
                <a:gd name="connsiteY65" fmla="*/ 935019 h 2962327"/>
                <a:gd name="connsiteX66" fmla="*/ 619383 w 3028217"/>
                <a:gd name="connsiteY66" fmla="*/ 880251 h 2962327"/>
                <a:gd name="connsiteX67" fmla="*/ 608191 w 3028217"/>
                <a:gd name="connsiteY67" fmla="*/ 882513 h 2962327"/>
                <a:gd name="connsiteX68" fmla="*/ 541516 w 3028217"/>
                <a:gd name="connsiteY68" fmla="*/ 968238 h 2962327"/>
                <a:gd name="connsiteX69" fmla="*/ 558661 w 3028217"/>
                <a:gd name="connsiteY69" fmla="*/ 975858 h 2962327"/>
                <a:gd name="connsiteX70" fmla="*/ 578664 w 3028217"/>
                <a:gd name="connsiteY70" fmla="*/ 949188 h 2962327"/>
                <a:gd name="connsiteX71" fmla="*/ 623431 w 3028217"/>
                <a:gd name="connsiteY71" fmla="*/ 890133 h 2962327"/>
                <a:gd name="connsiteX72" fmla="*/ 619383 w 3028217"/>
                <a:gd name="connsiteY72" fmla="*/ 880251 h 2962327"/>
                <a:gd name="connsiteX73" fmla="*/ 659626 w 3028217"/>
                <a:gd name="connsiteY73" fmla="*/ 872036 h 2962327"/>
                <a:gd name="connsiteX74" fmla="*/ 647244 w 3028217"/>
                <a:gd name="connsiteY74" fmla="*/ 879656 h 2962327"/>
                <a:gd name="connsiteX75" fmla="*/ 657721 w 3028217"/>
                <a:gd name="connsiteY75" fmla="*/ 950141 h 2962327"/>
                <a:gd name="connsiteX76" fmla="*/ 683439 w 3028217"/>
                <a:gd name="connsiteY76" fmla="*/ 913946 h 2962327"/>
                <a:gd name="connsiteX77" fmla="*/ 711061 w 3028217"/>
                <a:gd name="connsiteY77" fmla="*/ 910136 h 2962327"/>
                <a:gd name="connsiteX78" fmla="*/ 709156 w 3028217"/>
                <a:gd name="connsiteY78" fmla="*/ 891086 h 2962327"/>
                <a:gd name="connsiteX79" fmla="*/ 659626 w 3028217"/>
                <a:gd name="connsiteY79" fmla="*/ 872036 h 2962327"/>
                <a:gd name="connsiteX80" fmla="*/ 620410 w 3028217"/>
                <a:gd name="connsiteY80" fmla="*/ 803828 h 2962327"/>
                <a:gd name="connsiteX81" fmla="*/ 603429 w 3028217"/>
                <a:gd name="connsiteY81" fmla="*/ 807266 h 2962327"/>
                <a:gd name="connsiteX82" fmla="*/ 532944 w 3028217"/>
                <a:gd name="connsiteY82" fmla="*/ 841556 h 2962327"/>
                <a:gd name="connsiteX83" fmla="*/ 541516 w 3028217"/>
                <a:gd name="connsiteY83" fmla="*/ 855843 h 2962327"/>
                <a:gd name="connsiteX84" fmla="*/ 602476 w 3028217"/>
                <a:gd name="connsiteY84" fmla="*/ 859653 h 2962327"/>
                <a:gd name="connsiteX85" fmla="*/ 652959 w 3028217"/>
                <a:gd name="connsiteY85" fmla="*/ 835841 h 2962327"/>
                <a:gd name="connsiteX86" fmla="*/ 620410 w 3028217"/>
                <a:gd name="connsiteY86" fmla="*/ 803828 h 2962327"/>
                <a:gd name="connsiteX87" fmla="*/ 2051228 w 3028217"/>
                <a:gd name="connsiteY87" fmla="*/ 690108 h 2962327"/>
                <a:gd name="connsiteX88" fmla="*/ 2074088 w 3028217"/>
                <a:gd name="connsiteY88" fmla="*/ 722493 h 2962327"/>
                <a:gd name="connsiteX89" fmla="*/ 2021701 w 3028217"/>
                <a:gd name="connsiteY89" fmla="*/ 782500 h 2962327"/>
                <a:gd name="connsiteX90" fmla="*/ 2000746 w 3028217"/>
                <a:gd name="connsiteY90" fmla="*/ 772023 h 2962327"/>
                <a:gd name="connsiteX91" fmla="*/ 2036941 w 3028217"/>
                <a:gd name="connsiteY91" fmla="*/ 698680 h 2962327"/>
                <a:gd name="connsiteX92" fmla="*/ 2051228 w 3028217"/>
                <a:gd name="connsiteY92" fmla="*/ 690108 h 2962327"/>
                <a:gd name="connsiteX93" fmla="*/ 2111236 w 3028217"/>
                <a:gd name="connsiteY93" fmla="*/ 608669 h 2962327"/>
                <a:gd name="connsiteX94" fmla="*/ 2113141 w 3028217"/>
                <a:gd name="connsiteY94" fmla="*/ 623433 h 2962327"/>
                <a:gd name="connsiteX95" fmla="*/ 2111236 w 3028217"/>
                <a:gd name="connsiteY95" fmla="*/ 626290 h 2962327"/>
                <a:gd name="connsiteX96" fmla="*/ 2159814 w 3028217"/>
                <a:gd name="connsiteY96" fmla="*/ 711063 h 2962327"/>
                <a:gd name="connsiteX97" fmla="*/ 2199819 w 3028217"/>
                <a:gd name="connsiteY97" fmla="*/ 758688 h 2962327"/>
                <a:gd name="connsiteX98" fmla="*/ 2176959 w 3028217"/>
                <a:gd name="connsiteY98" fmla="*/ 800598 h 2962327"/>
                <a:gd name="connsiteX99" fmla="*/ 2092186 w 3028217"/>
                <a:gd name="connsiteY99" fmla="*/ 814885 h 2962327"/>
                <a:gd name="connsiteX100" fmla="*/ 2092186 w 3028217"/>
                <a:gd name="connsiteY100" fmla="*/ 777738 h 2962327"/>
                <a:gd name="connsiteX101" fmla="*/ 2111236 w 3028217"/>
                <a:gd name="connsiteY101" fmla="*/ 740590 h 2962327"/>
                <a:gd name="connsiteX102" fmla="*/ 2110284 w 3028217"/>
                <a:gd name="connsiteY102" fmla="*/ 710110 h 2962327"/>
                <a:gd name="connsiteX103" fmla="*/ 2076946 w 3028217"/>
                <a:gd name="connsiteY103" fmla="*/ 669153 h 2962327"/>
                <a:gd name="connsiteX104" fmla="*/ 2097901 w 3028217"/>
                <a:gd name="connsiteY104" fmla="*/ 611050 h 2962327"/>
                <a:gd name="connsiteX105" fmla="*/ 2111236 w 3028217"/>
                <a:gd name="connsiteY105" fmla="*/ 608669 h 2962327"/>
                <a:gd name="connsiteX106" fmla="*/ 927279 w 3028217"/>
                <a:gd name="connsiteY106" fmla="*/ 479605 h 2962327"/>
                <a:gd name="connsiteX107" fmla="*/ 933946 w 3028217"/>
                <a:gd name="connsiteY107" fmla="*/ 486273 h 2962327"/>
                <a:gd name="connsiteX108" fmla="*/ 929184 w 3028217"/>
                <a:gd name="connsiteY108" fmla="*/ 493893 h 2962327"/>
                <a:gd name="connsiteX109" fmla="*/ 919659 w 3028217"/>
                <a:gd name="connsiteY109" fmla="*/ 488178 h 2962327"/>
                <a:gd name="connsiteX110" fmla="*/ 927279 w 3028217"/>
                <a:gd name="connsiteY110" fmla="*/ 479605 h 2962327"/>
                <a:gd name="connsiteX111" fmla="*/ 1938089 w 3028217"/>
                <a:gd name="connsiteY111" fmla="*/ 417931 h 2962327"/>
                <a:gd name="connsiteX112" fmla="*/ 1959789 w 3028217"/>
                <a:gd name="connsiteY112" fmla="*/ 441505 h 2962327"/>
                <a:gd name="connsiteX113" fmla="*/ 1940739 w 3028217"/>
                <a:gd name="connsiteY113" fmla="*/ 466270 h 2962327"/>
                <a:gd name="connsiteX114" fmla="*/ 1842631 w 3028217"/>
                <a:gd name="connsiteY114" fmla="*/ 480558 h 2962327"/>
                <a:gd name="connsiteX115" fmla="*/ 1832154 w 3028217"/>
                <a:gd name="connsiteY115" fmla="*/ 458650 h 2962327"/>
                <a:gd name="connsiteX116" fmla="*/ 1833106 w 3028217"/>
                <a:gd name="connsiteY116" fmla="*/ 431980 h 2962327"/>
                <a:gd name="connsiteX117" fmla="*/ 1845489 w 3028217"/>
                <a:gd name="connsiteY117" fmla="*/ 423408 h 2962327"/>
                <a:gd name="connsiteX118" fmla="*/ 1857871 w 3028217"/>
                <a:gd name="connsiteY118" fmla="*/ 432933 h 2962327"/>
                <a:gd name="connsiteX119" fmla="*/ 1926451 w 3028217"/>
                <a:gd name="connsiteY119" fmla="*/ 418645 h 2962327"/>
                <a:gd name="connsiteX120" fmla="*/ 1938089 w 3028217"/>
                <a:gd name="connsiteY120" fmla="*/ 417931 h 2962327"/>
                <a:gd name="connsiteX121" fmla="*/ 904419 w 3028217"/>
                <a:gd name="connsiteY121" fmla="*/ 389118 h 2962327"/>
                <a:gd name="connsiteX122" fmla="*/ 938709 w 3028217"/>
                <a:gd name="connsiteY122" fmla="*/ 433886 h 2962327"/>
                <a:gd name="connsiteX123" fmla="*/ 942519 w 3028217"/>
                <a:gd name="connsiteY123" fmla="*/ 446268 h 2962327"/>
                <a:gd name="connsiteX124" fmla="*/ 931089 w 3028217"/>
                <a:gd name="connsiteY124" fmla="*/ 449125 h 2962327"/>
                <a:gd name="connsiteX125" fmla="*/ 878701 w 3028217"/>
                <a:gd name="connsiteY125" fmla="*/ 449125 h 2962327"/>
                <a:gd name="connsiteX126" fmla="*/ 856794 w 3028217"/>
                <a:gd name="connsiteY126" fmla="*/ 443411 h 2962327"/>
                <a:gd name="connsiteX127" fmla="*/ 867271 w 3028217"/>
                <a:gd name="connsiteY127" fmla="*/ 412930 h 2962327"/>
                <a:gd name="connsiteX128" fmla="*/ 904419 w 3028217"/>
                <a:gd name="connsiteY128" fmla="*/ 389118 h 2962327"/>
                <a:gd name="connsiteX129" fmla="*/ 1062534 w 3028217"/>
                <a:gd name="connsiteY129" fmla="*/ 340541 h 2962327"/>
                <a:gd name="connsiteX130" fmla="*/ 1083489 w 3028217"/>
                <a:gd name="connsiteY130" fmla="*/ 353876 h 2962327"/>
                <a:gd name="connsiteX131" fmla="*/ 1053961 w 3028217"/>
                <a:gd name="connsiteY131" fmla="*/ 360543 h 2962327"/>
                <a:gd name="connsiteX132" fmla="*/ 1062534 w 3028217"/>
                <a:gd name="connsiteY132" fmla="*/ 340541 h 2962327"/>
                <a:gd name="connsiteX133" fmla="*/ 2471113 w 3028217"/>
                <a:gd name="connsiteY133" fmla="*/ 336025 h 2962327"/>
                <a:gd name="connsiteX134" fmla="*/ 2521763 w 3028217"/>
                <a:gd name="connsiteY134" fmla="*/ 370068 h 2962327"/>
                <a:gd name="connsiteX135" fmla="*/ 2848471 w 3028217"/>
                <a:gd name="connsiteY135" fmla="*/ 785358 h 2962327"/>
                <a:gd name="connsiteX136" fmla="*/ 2920861 w 3028217"/>
                <a:gd name="connsiteY136" fmla="*/ 940616 h 2962327"/>
                <a:gd name="connsiteX137" fmla="*/ 2926576 w 3028217"/>
                <a:gd name="connsiteY137" fmla="*/ 977763 h 2962327"/>
                <a:gd name="connsiteX138" fmla="*/ 2847518 w 3028217"/>
                <a:gd name="connsiteY138" fmla="*/ 938711 h 2962327"/>
                <a:gd name="connsiteX139" fmla="*/ 2864663 w 3028217"/>
                <a:gd name="connsiteY139" fmla="*/ 890133 h 2962327"/>
                <a:gd name="connsiteX140" fmla="*/ 2810371 w 3028217"/>
                <a:gd name="connsiteY140" fmla="*/ 908231 h 2962327"/>
                <a:gd name="connsiteX141" fmla="*/ 2757031 w 3028217"/>
                <a:gd name="connsiteY141" fmla="*/ 904421 h 2962327"/>
                <a:gd name="connsiteX142" fmla="*/ 2728456 w 3028217"/>
                <a:gd name="connsiteY142" fmla="*/ 916803 h 2962327"/>
                <a:gd name="connsiteX143" fmla="*/ 2707501 w 3028217"/>
                <a:gd name="connsiteY143" fmla="*/ 971096 h 2962327"/>
                <a:gd name="connsiteX144" fmla="*/ 2706548 w 3028217"/>
                <a:gd name="connsiteY144" fmla="*/ 1011101 h 2962327"/>
                <a:gd name="connsiteX145" fmla="*/ 2712263 w 3028217"/>
                <a:gd name="connsiteY145" fmla="*/ 1044438 h 2962327"/>
                <a:gd name="connsiteX146" fmla="*/ 2750438 w 3028217"/>
                <a:gd name="connsiteY146" fmla="*/ 1026892 h 2962327"/>
                <a:gd name="connsiteX147" fmla="*/ 2757317 w 3028217"/>
                <a:gd name="connsiteY147" fmla="*/ 1029909 h 2962327"/>
                <a:gd name="connsiteX148" fmla="*/ 2760842 w 3028217"/>
                <a:gd name="connsiteY148" fmla="*/ 1028246 h 2962327"/>
                <a:gd name="connsiteX149" fmla="*/ 2785607 w 3028217"/>
                <a:gd name="connsiteY149" fmla="*/ 1010148 h 2962327"/>
                <a:gd name="connsiteX150" fmla="*/ 2804538 w 3028217"/>
                <a:gd name="connsiteY150" fmla="*/ 1006457 h 2962327"/>
                <a:gd name="connsiteX151" fmla="*/ 2822755 w 3028217"/>
                <a:gd name="connsiteY151" fmla="*/ 1009196 h 2962327"/>
                <a:gd name="connsiteX152" fmla="*/ 2938959 w 3028217"/>
                <a:gd name="connsiteY152" fmla="*/ 1031103 h 2962327"/>
                <a:gd name="connsiteX153" fmla="*/ 2959915 w 3028217"/>
                <a:gd name="connsiteY153" fmla="*/ 1058726 h 2962327"/>
                <a:gd name="connsiteX154" fmla="*/ 3021827 w 3028217"/>
                <a:gd name="connsiteY154" fmla="*/ 1368288 h 2962327"/>
                <a:gd name="connsiteX155" fmla="*/ 3027542 w 3028217"/>
                <a:gd name="connsiteY155" fmla="*/ 1562598 h 2962327"/>
                <a:gd name="connsiteX156" fmla="*/ 3020874 w 3028217"/>
                <a:gd name="connsiteY156" fmla="*/ 1594983 h 2962327"/>
                <a:gd name="connsiteX157" fmla="*/ 2958009 w 3028217"/>
                <a:gd name="connsiteY157" fmla="*/ 1512116 h 2962327"/>
                <a:gd name="connsiteX158" fmla="*/ 2918005 w 3028217"/>
                <a:gd name="connsiteY158" fmla="*/ 1446393 h 2962327"/>
                <a:gd name="connsiteX159" fmla="*/ 2860855 w 3028217"/>
                <a:gd name="connsiteY159" fmla="*/ 1371146 h 2962327"/>
                <a:gd name="connsiteX160" fmla="*/ 2831327 w 3028217"/>
                <a:gd name="connsiteY160" fmla="*/ 1343523 h 2962327"/>
                <a:gd name="connsiteX161" fmla="*/ 2856092 w 3028217"/>
                <a:gd name="connsiteY161" fmla="*/ 1380671 h 2962327"/>
                <a:gd name="connsiteX162" fmla="*/ 2930387 w 3028217"/>
                <a:gd name="connsiteY162" fmla="*/ 1514021 h 2962327"/>
                <a:gd name="connsiteX163" fmla="*/ 2939912 w 3028217"/>
                <a:gd name="connsiteY163" fmla="*/ 1546406 h 2962327"/>
                <a:gd name="connsiteX164" fmla="*/ 2962772 w 3028217"/>
                <a:gd name="connsiteY164" fmla="*/ 1597841 h 2962327"/>
                <a:gd name="connsiteX165" fmla="*/ 2999919 w 3028217"/>
                <a:gd name="connsiteY165" fmla="*/ 1683566 h 2962327"/>
                <a:gd name="connsiteX166" fmla="*/ 3012302 w 3028217"/>
                <a:gd name="connsiteY166" fmla="*/ 1740716 h 2962327"/>
                <a:gd name="connsiteX167" fmla="*/ 2886572 w 3028217"/>
                <a:gd name="connsiteY167" fmla="*/ 2158864 h 2962327"/>
                <a:gd name="connsiteX168" fmla="*/ 2841805 w 3028217"/>
                <a:gd name="connsiteY168" fmla="*/ 2246493 h 2962327"/>
                <a:gd name="connsiteX169" fmla="*/ 2821802 w 3028217"/>
                <a:gd name="connsiteY169" fmla="*/ 2266496 h 2962327"/>
                <a:gd name="connsiteX170" fmla="*/ 2808467 w 3028217"/>
                <a:gd name="connsiteY170" fmla="*/ 2240778 h 2962327"/>
                <a:gd name="connsiteX171" fmla="*/ 2785607 w 3028217"/>
                <a:gd name="connsiteY171" fmla="*/ 2172198 h 2962327"/>
                <a:gd name="connsiteX172" fmla="*/ 2805609 w 3028217"/>
                <a:gd name="connsiteY172" fmla="*/ 2234111 h 2962327"/>
                <a:gd name="connsiteX173" fmla="*/ 2821802 w 3028217"/>
                <a:gd name="connsiteY173" fmla="*/ 2273164 h 2962327"/>
                <a:gd name="connsiteX174" fmla="*/ 2708455 w 3028217"/>
                <a:gd name="connsiteY174" fmla="*/ 2451281 h 2962327"/>
                <a:gd name="connsiteX175" fmla="*/ 2551292 w 3028217"/>
                <a:gd name="connsiteY175" fmla="*/ 2622731 h 2962327"/>
                <a:gd name="connsiteX176" fmla="*/ 2476997 w 3028217"/>
                <a:gd name="connsiteY176" fmla="*/ 2687501 h 2962327"/>
                <a:gd name="connsiteX177" fmla="*/ 2463662 w 3028217"/>
                <a:gd name="connsiteY177" fmla="*/ 2655116 h 2962327"/>
                <a:gd name="connsiteX178" fmla="*/ 2425562 w 3028217"/>
                <a:gd name="connsiteY178" fmla="*/ 2533196 h 2962327"/>
                <a:gd name="connsiteX179" fmla="*/ 2439849 w 3028217"/>
                <a:gd name="connsiteY179" fmla="*/ 2375081 h 2962327"/>
                <a:gd name="connsiteX180" fmla="*/ 2449374 w 3028217"/>
                <a:gd name="connsiteY180" fmla="*/ 2301739 h 2962327"/>
                <a:gd name="connsiteX181" fmla="*/ 2430324 w 3028217"/>
                <a:gd name="connsiteY181" fmla="*/ 2210298 h 2962327"/>
                <a:gd name="connsiteX182" fmla="*/ 2396987 w 3028217"/>
                <a:gd name="connsiteY182" fmla="*/ 2144576 h 2962327"/>
                <a:gd name="connsiteX183" fmla="*/ 2370317 w 3028217"/>
                <a:gd name="connsiteY183" fmla="*/ 2012178 h 2962327"/>
                <a:gd name="connsiteX184" fmla="*/ 2374127 w 3028217"/>
                <a:gd name="connsiteY184" fmla="*/ 1992176 h 2962327"/>
                <a:gd name="connsiteX185" fmla="*/ 2319834 w 3028217"/>
                <a:gd name="connsiteY185" fmla="*/ 1944551 h 2962327"/>
                <a:gd name="connsiteX186" fmla="*/ 2282687 w 3028217"/>
                <a:gd name="connsiteY186" fmla="*/ 1931216 h 2962327"/>
                <a:gd name="connsiteX187" fmla="*/ 2200772 w 3028217"/>
                <a:gd name="connsiteY187" fmla="*/ 1905498 h 2962327"/>
                <a:gd name="connsiteX188" fmla="*/ 2157909 w 3028217"/>
                <a:gd name="connsiteY188" fmla="*/ 1926453 h 2962327"/>
                <a:gd name="connsiteX189" fmla="*/ 2106474 w 3028217"/>
                <a:gd name="connsiteY189" fmla="*/ 1931216 h 2962327"/>
                <a:gd name="connsiteX190" fmla="*/ 2040752 w 3028217"/>
                <a:gd name="connsiteY190" fmla="*/ 1937883 h 2962327"/>
                <a:gd name="connsiteX191" fmla="*/ 1974077 w 3028217"/>
                <a:gd name="connsiteY191" fmla="*/ 1924548 h 2962327"/>
                <a:gd name="connsiteX192" fmla="*/ 1919784 w 3028217"/>
                <a:gd name="connsiteY192" fmla="*/ 1877876 h 2962327"/>
                <a:gd name="connsiteX193" fmla="*/ 1896924 w 3028217"/>
                <a:gd name="connsiteY193" fmla="*/ 1849301 h 2962327"/>
                <a:gd name="connsiteX194" fmla="*/ 1839774 w 3028217"/>
                <a:gd name="connsiteY194" fmla="*/ 1762623 h 2962327"/>
                <a:gd name="connsiteX195" fmla="*/ 1822629 w 3028217"/>
                <a:gd name="connsiteY195" fmla="*/ 1676898 h 2962327"/>
                <a:gd name="connsiteX196" fmla="*/ 1829297 w 3028217"/>
                <a:gd name="connsiteY196" fmla="*/ 1537833 h 2962327"/>
                <a:gd name="connsiteX197" fmla="*/ 1828344 w 3028217"/>
                <a:gd name="connsiteY197" fmla="*/ 1514973 h 2962327"/>
                <a:gd name="connsiteX198" fmla="*/ 1909307 w 3028217"/>
                <a:gd name="connsiteY198" fmla="*/ 1373051 h 2962327"/>
                <a:gd name="connsiteX199" fmla="*/ 1929309 w 3028217"/>
                <a:gd name="connsiteY199" fmla="*/ 1361621 h 2962327"/>
                <a:gd name="connsiteX200" fmla="*/ 1977887 w 3028217"/>
                <a:gd name="connsiteY200" fmla="*/ 1293041 h 2962327"/>
                <a:gd name="connsiteX201" fmla="*/ 2019797 w 3028217"/>
                <a:gd name="connsiteY201" fmla="*/ 1227318 h 2962327"/>
                <a:gd name="connsiteX202" fmla="*/ 2051229 w 3028217"/>
                <a:gd name="connsiteY202" fmla="*/ 1178741 h 2962327"/>
                <a:gd name="connsiteX203" fmla="*/ 2083614 w 3028217"/>
                <a:gd name="connsiteY203" fmla="*/ 1172073 h 2962327"/>
                <a:gd name="connsiteX204" fmla="*/ 2161719 w 3028217"/>
                <a:gd name="connsiteY204" fmla="*/ 1162548 h 2962327"/>
                <a:gd name="connsiteX205" fmla="*/ 2266494 w 3028217"/>
                <a:gd name="connsiteY205" fmla="*/ 1136831 h 2962327"/>
                <a:gd name="connsiteX206" fmla="*/ 2331264 w 3028217"/>
                <a:gd name="connsiteY206" fmla="*/ 1133021 h 2962327"/>
                <a:gd name="connsiteX207" fmla="*/ 2387462 w 3028217"/>
                <a:gd name="connsiteY207" fmla="*/ 1197791 h 2962327"/>
                <a:gd name="connsiteX208" fmla="*/ 2400797 w 3028217"/>
                <a:gd name="connsiteY208" fmla="*/ 1229223 h 2962327"/>
                <a:gd name="connsiteX209" fmla="*/ 2517002 w 3028217"/>
                <a:gd name="connsiteY209" fmla="*/ 1283516 h 2962327"/>
                <a:gd name="connsiteX210" fmla="*/ 2556055 w 3028217"/>
                <a:gd name="connsiteY210" fmla="*/ 1266371 h 2962327"/>
                <a:gd name="connsiteX211" fmla="*/ 2617967 w 3028217"/>
                <a:gd name="connsiteY211" fmla="*/ 1241606 h 2962327"/>
                <a:gd name="connsiteX212" fmla="*/ 2701787 w 3028217"/>
                <a:gd name="connsiteY212" fmla="*/ 1271133 h 2962327"/>
                <a:gd name="connsiteX213" fmla="*/ 2823707 w 3028217"/>
                <a:gd name="connsiteY213" fmla="*/ 1270181 h 2962327"/>
                <a:gd name="connsiteX214" fmla="*/ 2842757 w 3028217"/>
                <a:gd name="connsiteY214" fmla="*/ 1253988 h 2962327"/>
                <a:gd name="connsiteX215" fmla="*/ 2857997 w 3028217"/>
                <a:gd name="connsiteY215" fmla="*/ 1191123 h 2962327"/>
                <a:gd name="connsiteX216" fmla="*/ 2824659 w 3028217"/>
                <a:gd name="connsiteY216" fmla="*/ 1163501 h 2962327"/>
                <a:gd name="connsiteX217" fmla="*/ 2781797 w 3028217"/>
                <a:gd name="connsiteY217" fmla="*/ 1153023 h 2962327"/>
                <a:gd name="connsiteX218" fmla="*/ 2778142 w 3028217"/>
                <a:gd name="connsiteY218" fmla="*/ 1149005 h 2962327"/>
                <a:gd name="connsiteX219" fmla="*/ 2758579 w 3028217"/>
                <a:gd name="connsiteY219" fmla="*/ 1157637 h 2962327"/>
                <a:gd name="connsiteX220" fmla="*/ 2684641 w 3028217"/>
                <a:gd name="connsiteY220" fmla="*/ 1122543 h 2962327"/>
                <a:gd name="connsiteX221" fmla="*/ 2664638 w 3028217"/>
                <a:gd name="connsiteY221" fmla="*/ 1083491 h 2962327"/>
                <a:gd name="connsiteX222" fmla="*/ 2646541 w 3028217"/>
                <a:gd name="connsiteY222" fmla="*/ 1054916 h 2962327"/>
                <a:gd name="connsiteX223" fmla="*/ 2610346 w 3028217"/>
                <a:gd name="connsiteY223" fmla="*/ 1080633 h 2962327"/>
                <a:gd name="connsiteX224" fmla="*/ 2609202 w 3028217"/>
                <a:gd name="connsiteY224" fmla="*/ 1082346 h 2962327"/>
                <a:gd name="connsiteX225" fmla="*/ 2613204 w 3028217"/>
                <a:gd name="connsiteY225" fmla="*/ 1086348 h 2962327"/>
                <a:gd name="connsiteX226" fmla="*/ 2632254 w 3028217"/>
                <a:gd name="connsiteY226" fmla="*/ 1108255 h 2962327"/>
                <a:gd name="connsiteX227" fmla="*/ 2609394 w 3028217"/>
                <a:gd name="connsiteY227" fmla="*/ 1145403 h 2962327"/>
                <a:gd name="connsiteX228" fmla="*/ 2584629 w 3028217"/>
                <a:gd name="connsiteY228" fmla="*/ 1132068 h 2962327"/>
                <a:gd name="connsiteX229" fmla="*/ 2566055 w 3028217"/>
                <a:gd name="connsiteY229" fmla="*/ 1095397 h 2962327"/>
                <a:gd name="connsiteX230" fmla="*/ 2558490 w 3028217"/>
                <a:gd name="connsiteY230" fmla="*/ 1083461 h 2962327"/>
                <a:gd name="connsiteX231" fmla="*/ 2545576 w 3028217"/>
                <a:gd name="connsiteY231" fmla="*/ 1071108 h 2962327"/>
                <a:gd name="connsiteX232" fmla="*/ 2536051 w 3028217"/>
                <a:gd name="connsiteY232" fmla="*/ 1061583 h 2962327"/>
                <a:gd name="connsiteX233" fmla="*/ 2429371 w 3028217"/>
                <a:gd name="connsiteY233" fmla="*/ 952046 h 2962327"/>
                <a:gd name="connsiteX234" fmla="*/ 2417941 w 3028217"/>
                <a:gd name="connsiteY234" fmla="*/ 944426 h 2962327"/>
                <a:gd name="connsiteX235" fmla="*/ 2407463 w 3028217"/>
                <a:gd name="connsiteY235" fmla="*/ 947283 h 2962327"/>
                <a:gd name="connsiteX236" fmla="*/ 2469376 w 3028217"/>
                <a:gd name="connsiteY236" fmla="*/ 1014911 h 2962327"/>
                <a:gd name="connsiteX237" fmla="*/ 2509381 w 3028217"/>
                <a:gd name="connsiteY237" fmla="*/ 1044438 h 2962327"/>
                <a:gd name="connsiteX238" fmla="*/ 2504618 w 3028217"/>
                <a:gd name="connsiteY238" fmla="*/ 1057773 h 2962327"/>
                <a:gd name="connsiteX239" fmla="*/ 2488426 w 3028217"/>
                <a:gd name="connsiteY239" fmla="*/ 1077776 h 2962327"/>
                <a:gd name="connsiteX240" fmla="*/ 2476996 w 3028217"/>
                <a:gd name="connsiteY240" fmla="*/ 1084443 h 2962327"/>
                <a:gd name="connsiteX241" fmla="*/ 2356028 w 3028217"/>
                <a:gd name="connsiteY241" fmla="*/ 985383 h 2962327"/>
                <a:gd name="connsiteX242" fmla="*/ 2317928 w 3028217"/>
                <a:gd name="connsiteY242" fmla="*/ 978716 h 2962327"/>
                <a:gd name="connsiteX243" fmla="*/ 2295068 w 3028217"/>
                <a:gd name="connsiteY243" fmla="*/ 993003 h 2962327"/>
                <a:gd name="connsiteX244" fmla="*/ 2196008 w 3028217"/>
                <a:gd name="connsiteY244" fmla="*/ 1057773 h 2962327"/>
                <a:gd name="connsiteX245" fmla="*/ 2181721 w 3028217"/>
                <a:gd name="connsiteY245" fmla="*/ 1087301 h 2962327"/>
                <a:gd name="connsiteX246" fmla="*/ 2105521 w 3028217"/>
                <a:gd name="connsiteY246" fmla="*/ 1157786 h 2962327"/>
                <a:gd name="connsiteX247" fmla="*/ 2053133 w 3028217"/>
                <a:gd name="connsiteY247" fmla="*/ 1155881 h 2962327"/>
                <a:gd name="connsiteX248" fmla="*/ 2036941 w 3028217"/>
                <a:gd name="connsiteY248" fmla="*/ 1136831 h 2962327"/>
                <a:gd name="connsiteX249" fmla="*/ 2008366 w 3028217"/>
                <a:gd name="connsiteY249" fmla="*/ 1131116 h 2962327"/>
                <a:gd name="connsiteX250" fmla="*/ 2001698 w 3028217"/>
                <a:gd name="connsiteY250" fmla="*/ 1074918 h 2962327"/>
                <a:gd name="connsiteX251" fmla="*/ 2008366 w 3028217"/>
                <a:gd name="connsiteY251" fmla="*/ 1001576 h 2962327"/>
                <a:gd name="connsiteX252" fmla="*/ 2035988 w 3028217"/>
                <a:gd name="connsiteY252" fmla="*/ 977763 h 2962327"/>
                <a:gd name="connsiteX253" fmla="*/ 2107426 w 3028217"/>
                <a:gd name="connsiteY253" fmla="*/ 983478 h 2962327"/>
                <a:gd name="connsiteX254" fmla="*/ 2148383 w 3028217"/>
                <a:gd name="connsiteY254" fmla="*/ 975858 h 2962327"/>
                <a:gd name="connsiteX255" fmla="*/ 2150288 w 3028217"/>
                <a:gd name="connsiteY255" fmla="*/ 913946 h 2962327"/>
                <a:gd name="connsiteX256" fmla="*/ 2112188 w 3028217"/>
                <a:gd name="connsiteY256" fmla="*/ 876798 h 2962327"/>
                <a:gd name="connsiteX257" fmla="*/ 2096948 w 3028217"/>
                <a:gd name="connsiteY257" fmla="*/ 862511 h 2962327"/>
                <a:gd name="connsiteX258" fmla="*/ 2118856 w 3028217"/>
                <a:gd name="connsiteY258" fmla="*/ 849176 h 2962327"/>
                <a:gd name="connsiteX259" fmla="*/ 2206486 w 3028217"/>
                <a:gd name="connsiteY259" fmla="*/ 810123 h 2962327"/>
                <a:gd name="connsiteX260" fmla="*/ 2308403 w 3028217"/>
                <a:gd name="connsiteY260" fmla="*/ 731066 h 2962327"/>
                <a:gd name="connsiteX261" fmla="*/ 2321738 w 3028217"/>
                <a:gd name="connsiteY261" fmla="*/ 708206 h 2962327"/>
                <a:gd name="connsiteX262" fmla="*/ 2311261 w 3028217"/>
                <a:gd name="connsiteY262" fmla="*/ 679631 h 2962327"/>
                <a:gd name="connsiteX263" fmla="*/ 2320786 w 3028217"/>
                <a:gd name="connsiteY263" fmla="*/ 643436 h 2962327"/>
                <a:gd name="connsiteX264" fmla="*/ 2338883 w 3028217"/>
                <a:gd name="connsiteY264" fmla="*/ 638673 h 2962327"/>
                <a:gd name="connsiteX265" fmla="*/ 2343646 w 3028217"/>
                <a:gd name="connsiteY265" fmla="*/ 675821 h 2962327"/>
                <a:gd name="connsiteX266" fmla="*/ 2348408 w 3028217"/>
                <a:gd name="connsiteY266" fmla="*/ 699633 h 2962327"/>
                <a:gd name="connsiteX267" fmla="*/ 2376031 w 3028217"/>
                <a:gd name="connsiteY267" fmla="*/ 706301 h 2962327"/>
                <a:gd name="connsiteX268" fmla="*/ 2385556 w 3028217"/>
                <a:gd name="connsiteY268" fmla="*/ 704396 h 2962327"/>
                <a:gd name="connsiteX269" fmla="*/ 2454136 w 3028217"/>
                <a:gd name="connsiteY269" fmla="*/ 698681 h 2962327"/>
                <a:gd name="connsiteX270" fmla="*/ 2476996 w 3028217"/>
                <a:gd name="connsiteY270" fmla="*/ 692013 h 2962327"/>
                <a:gd name="connsiteX271" fmla="*/ 2517953 w 3028217"/>
                <a:gd name="connsiteY271" fmla="*/ 648198 h 2962327"/>
                <a:gd name="connsiteX272" fmla="*/ 2563673 w 3028217"/>
                <a:gd name="connsiteY272" fmla="*/ 626291 h 2962327"/>
                <a:gd name="connsiteX273" fmla="*/ 2554148 w 3028217"/>
                <a:gd name="connsiteY273" fmla="*/ 585333 h 2962327"/>
                <a:gd name="connsiteX274" fmla="*/ 2572928 w 3028217"/>
                <a:gd name="connsiteY274" fmla="*/ 573708 h 2962327"/>
                <a:gd name="connsiteX275" fmla="*/ 2586098 w 3028217"/>
                <a:gd name="connsiteY275" fmla="*/ 571735 h 2962327"/>
                <a:gd name="connsiteX276" fmla="*/ 2586726 w 3028217"/>
                <a:gd name="connsiteY276" fmla="*/ 571671 h 2962327"/>
                <a:gd name="connsiteX277" fmla="*/ 2624633 w 3028217"/>
                <a:gd name="connsiteY277" fmla="*/ 568188 h 2962327"/>
                <a:gd name="connsiteX278" fmla="*/ 2630348 w 3028217"/>
                <a:gd name="connsiteY278" fmla="*/ 563426 h 2962327"/>
                <a:gd name="connsiteX279" fmla="*/ 2633206 w 3028217"/>
                <a:gd name="connsiteY279" fmla="*/ 563426 h 2962327"/>
                <a:gd name="connsiteX280" fmla="*/ 2626538 w 3028217"/>
                <a:gd name="connsiteY280" fmla="*/ 563426 h 2962327"/>
                <a:gd name="connsiteX281" fmla="*/ 2593082 w 3028217"/>
                <a:gd name="connsiteY281" fmla="*/ 570689 h 2962327"/>
                <a:gd name="connsiteX282" fmla="*/ 2586098 w 3028217"/>
                <a:gd name="connsiteY282" fmla="*/ 571735 h 2962327"/>
                <a:gd name="connsiteX283" fmla="*/ 2574151 w 3028217"/>
                <a:gd name="connsiteY283" fmla="*/ 572951 h 2962327"/>
                <a:gd name="connsiteX284" fmla="*/ 2572928 w 3028217"/>
                <a:gd name="connsiteY284" fmla="*/ 573708 h 2962327"/>
                <a:gd name="connsiteX285" fmla="*/ 2558911 w 3028217"/>
                <a:gd name="connsiteY285" fmla="*/ 575808 h 2962327"/>
                <a:gd name="connsiteX286" fmla="*/ 2506523 w 3028217"/>
                <a:gd name="connsiteY286" fmla="*/ 541518 h 2962327"/>
                <a:gd name="connsiteX287" fmla="*/ 2512238 w 3028217"/>
                <a:gd name="connsiteY287" fmla="*/ 480558 h 2962327"/>
                <a:gd name="connsiteX288" fmla="*/ 2533193 w 3028217"/>
                <a:gd name="connsiteY288" fmla="*/ 458651 h 2962327"/>
                <a:gd name="connsiteX289" fmla="*/ 2534146 w 3028217"/>
                <a:gd name="connsiteY289" fmla="*/ 440553 h 2962327"/>
                <a:gd name="connsiteX290" fmla="*/ 2513191 w 3028217"/>
                <a:gd name="connsiteY290" fmla="*/ 445316 h 2962327"/>
                <a:gd name="connsiteX291" fmla="*/ 2464613 w 3028217"/>
                <a:gd name="connsiteY291" fmla="*/ 509133 h 2962327"/>
                <a:gd name="connsiteX292" fmla="*/ 2467471 w 3028217"/>
                <a:gd name="connsiteY292" fmla="*/ 551996 h 2962327"/>
                <a:gd name="connsiteX293" fmla="*/ 2468423 w 3028217"/>
                <a:gd name="connsiteY293" fmla="*/ 597716 h 2962327"/>
                <a:gd name="connsiteX294" fmla="*/ 2453183 w 3028217"/>
                <a:gd name="connsiteY294" fmla="*/ 638673 h 2962327"/>
                <a:gd name="connsiteX295" fmla="*/ 2423656 w 3028217"/>
                <a:gd name="connsiteY295" fmla="*/ 676773 h 2962327"/>
                <a:gd name="connsiteX296" fmla="*/ 2389366 w 3028217"/>
                <a:gd name="connsiteY296" fmla="*/ 683441 h 2962327"/>
                <a:gd name="connsiteX297" fmla="*/ 2383651 w 3028217"/>
                <a:gd name="connsiteY297" fmla="*/ 659628 h 2962327"/>
                <a:gd name="connsiteX298" fmla="*/ 2367458 w 3028217"/>
                <a:gd name="connsiteY298" fmla="*/ 627243 h 2962327"/>
                <a:gd name="connsiteX299" fmla="*/ 2308403 w 3028217"/>
                <a:gd name="connsiteY299" fmla="*/ 612003 h 2962327"/>
                <a:gd name="connsiteX300" fmla="*/ 2270303 w 3028217"/>
                <a:gd name="connsiteY300" fmla="*/ 571046 h 2962327"/>
                <a:gd name="connsiteX301" fmla="*/ 2260778 w 3028217"/>
                <a:gd name="connsiteY301" fmla="*/ 543423 h 2962327"/>
                <a:gd name="connsiteX302" fmla="*/ 2259826 w 3028217"/>
                <a:gd name="connsiteY302" fmla="*/ 522468 h 2962327"/>
                <a:gd name="connsiteX303" fmla="*/ 2390318 w 3028217"/>
                <a:gd name="connsiteY303" fmla="*/ 385308 h 2962327"/>
                <a:gd name="connsiteX304" fmla="*/ 2416988 w 3028217"/>
                <a:gd name="connsiteY304" fmla="*/ 357686 h 2962327"/>
                <a:gd name="connsiteX305" fmla="*/ 2417941 w 3028217"/>
                <a:gd name="connsiteY305" fmla="*/ 351971 h 2962327"/>
                <a:gd name="connsiteX306" fmla="*/ 2424608 w 3028217"/>
                <a:gd name="connsiteY306" fmla="*/ 353876 h 2962327"/>
                <a:gd name="connsiteX307" fmla="*/ 2452245 w 3028217"/>
                <a:gd name="connsiteY307" fmla="*/ 336582 h 2962327"/>
                <a:gd name="connsiteX308" fmla="*/ 2471113 w 3028217"/>
                <a:gd name="connsiteY308" fmla="*/ 336025 h 2962327"/>
                <a:gd name="connsiteX309" fmla="*/ 761544 w 3028217"/>
                <a:gd name="connsiteY309" fmla="*/ 194808 h 2962327"/>
                <a:gd name="connsiteX310" fmla="*/ 773926 w 3028217"/>
                <a:gd name="connsiteY310" fmla="*/ 216716 h 2962327"/>
                <a:gd name="connsiteX311" fmla="*/ 773926 w 3028217"/>
                <a:gd name="connsiteY311" fmla="*/ 278628 h 2962327"/>
                <a:gd name="connsiteX312" fmla="*/ 687249 w 3028217"/>
                <a:gd name="connsiteY312" fmla="*/ 293868 h 2962327"/>
                <a:gd name="connsiteX313" fmla="*/ 671056 w 3028217"/>
                <a:gd name="connsiteY313" fmla="*/ 292916 h 2962327"/>
                <a:gd name="connsiteX314" fmla="*/ 640576 w 3028217"/>
                <a:gd name="connsiteY314" fmla="*/ 298631 h 2962327"/>
                <a:gd name="connsiteX315" fmla="*/ 603429 w 3028217"/>
                <a:gd name="connsiteY315" fmla="*/ 291011 h 2962327"/>
                <a:gd name="connsiteX316" fmla="*/ 715824 w 3028217"/>
                <a:gd name="connsiteY316" fmla="*/ 211953 h 2962327"/>
                <a:gd name="connsiteX317" fmla="*/ 727254 w 3028217"/>
                <a:gd name="connsiteY317" fmla="*/ 215763 h 2962327"/>
                <a:gd name="connsiteX318" fmla="*/ 761544 w 3028217"/>
                <a:gd name="connsiteY318" fmla="*/ 194808 h 2962327"/>
                <a:gd name="connsiteX319" fmla="*/ 873343 w 3028217"/>
                <a:gd name="connsiteY319" fmla="*/ 184331 h 2962327"/>
                <a:gd name="connsiteX320" fmla="*/ 891083 w 3028217"/>
                <a:gd name="connsiteY320" fmla="*/ 191951 h 2962327"/>
                <a:gd name="connsiteX321" fmla="*/ 888226 w 3028217"/>
                <a:gd name="connsiteY321" fmla="*/ 217668 h 2962327"/>
                <a:gd name="connsiteX322" fmla="*/ 879241 w 3028217"/>
                <a:gd name="connsiteY322" fmla="*/ 234820 h 2962327"/>
                <a:gd name="connsiteX323" fmla="*/ 895370 w 3028217"/>
                <a:gd name="connsiteY323" fmla="*/ 235036 h 2962327"/>
                <a:gd name="connsiteX324" fmla="*/ 899656 w 3028217"/>
                <a:gd name="connsiteY324" fmla="*/ 266246 h 2962327"/>
                <a:gd name="connsiteX325" fmla="*/ 892988 w 3028217"/>
                <a:gd name="connsiteY325" fmla="*/ 303393 h 2962327"/>
                <a:gd name="connsiteX326" fmla="*/ 905371 w 3028217"/>
                <a:gd name="connsiteY326" fmla="*/ 303393 h 2962327"/>
                <a:gd name="connsiteX327" fmla="*/ 915848 w 3028217"/>
                <a:gd name="connsiteY327" fmla="*/ 337683 h 2962327"/>
                <a:gd name="connsiteX328" fmla="*/ 946328 w 3028217"/>
                <a:gd name="connsiteY328" fmla="*/ 324348 h 2962327"/>
                <a:gd name="connsiteX329" fmla="*/ 973409 w 3028217"/>
                <a:gd name="connsiteY329" fmla="*/ 303804 h 2962327"/>
                <a:gd name="connsiteX330" fmla="*/ 975260 w 3028217"/>
                <a:gd name="connsiteY330" fmla="*/ 292796 h 2962327"/>
                <a:gd name="connsiteX331" fmla="*/ 965378 w 3028217"/>
                <a:gd name="connsiteY331" fmla="*/ 281485 h 2962327"/>
                <a:gd name="connsiteX332" fmla="*/ 962521 w 3028217"/>
                <a:gd name="connsiteY332" fmla="*/ 233860 h 2962327"/>
                <a:gd name="connsiteX333" fmla="*/ 1013956 w 3028217"/>
                <a:gd name="connsiteY333" fmla="*/ 203380 h 2962327"/>
                <a:gd name="connsiteX334" fmla="*/ 1028243 w 3028217"/>
                <a:gd name="connsiteY334" fmla="*/ 200165 h 2962327"/>
                <a:gd name="connsiteX335" fmla="*/ 1042531 w 3028217"/>
                <a:gd name="connsiteY335" fmla="*/ 206238 h 2962327"/>
                <a:gd name="connsiteX336" fmla="*/ 1016813 w 3028217"/>
                <a:gd name="connsiteY336" fmla="*/ 234813 h 2962327"/>
                <a:gd name="connsiteX337" fmla="*/ 1075868 w 3028217"/>
                <a:gd name="connsiteY337" fmla="*/ 204333 h 2962327"/>
                <a:gd name="connsiteX338" fmla="*/ 1095871 w 3028217"/>
                <a:gd name="connsiteY338" fmla="*/ 204333 h 2962327"/>
                <a:gd name="connsiteX339" fmla="*/ 1099681 w 3028217"/>
                <a:gd name="connsiteY339" fmla="*/ 232908 h 2962327"/>
                <a:gd name="connsiteX340" fmla="*/ 1133971 w 3028217"/>
                <a:gd name="connsiteY340" fmla="*/ 231003 h 2962327"/>
                <a:gd name="connsiteX341" fmla="*/ 1151116 w 3028217"/>
                <a:gd name="connsiteY341" fmla="*/ 238623 h 2962327"/>
                <a:gd name="connsiteX342" fmla="*/ 1205408 w 3028217"/>
                <a:gd name="connsiteY342" fmla="*/ 287200 h 2962327"/>
                <a:gd name="connsiteX343" fmla="*/ 1198741 w 3028217"/>
                <a:gd name="connsiteY343" fmla="*/ 334825 h 2962327"/>
                <a:gd name="connsiteX344" fmla="*/ 1248271 w 3028217"/>
                <a:gd name="connsiteY344" fmla="*/ 377688 h 2962327"/>
                <a:gd name="connsiteX345" fmla="*/ 1246366 w 3028217"/>
                <a:gd name="connsiteY345" fmla="*/ 402453 h 2962327"/>
                <a:gd name="connsiteX346" fmla="*/ 1187311 w 3028217"/>
                <a:gd name="connsiteY346" fmla="*/ 402453 h 2962327"/>
                <a:gd name="connsiteX347" fmla="*/ 1171118 w 3028217"/>
                <a:gd name="connsiteY347" fmla="*/ 396738 h 2962327"/>
                <a:gd name="connsiteX348" fmla="*/ 1171118 w 3028217"/>
                <a:gd name="connsiteY348" fmla="*/ 431028 h 2962327"/>
                <a:gd name="connsiteX349" fmla="*/ 1151116 w 3028217"/>
                <a:gd name="connsiteY349" fmla="*/ 479605 h 2962327"/>
                <a:gd name="connsiteX350" fmla="*/ 1136828 w 3028217"/>
                <a:gd name="connsiteY350" fmla="*/ 476748 h 2962327"/>
                <a:gd name="connsiteX351" fmla="*/ 1136828 w 3028217"/>
                <a:gd name="connsiteY351" fmla="*/ 487225 h 2962327"/>
                <a:gd name="connsiteX352" fmla="*/ 1118731 w 3028217"/>
                <a:gd name="connsiteY352" fmla="*/ 497703 h 2962327"/>
                <a:gd name="connsiteX353" fmla="*/ 1066343 w 3028217"/>
                <a:gd name="connsiteY353" fmla="*/ 455793 h 2962327"/>
                <a:gd name="connsiteX354" fmla="*/ 1016813 w 3028217"/>
                <a:gd name="connsiteY354" fmla="*/ 433885 h 2962327"/>
                <a:gd name="connsiteX355" fmla="*/ 996811 w 3028217"/>
                <a:gd name="connsiteY355" fmla="*/ 428170 h 2962327"/>
                <a:gd name="connsiteX356" fmla="*/ 1013003 w 3028217"/>
                <a:gd name="connsiteY356" fmla="*/ 411978 h 2962327"/>
                <a:gd name="connsiteX357" fmla="*/ 1109206 w 3028217"/>
                <a:gd name="connsiteY357" fmla="*/ 369115 h 2962327"/>
                <a:gd name="connsiteX358" fmla="*/ 1089203 w 3028217"/>
                <a:gd name="connsiteY358" fmla="*/ 307203 h 2962327"/>
                <a:gd name="connsiteX359" fmla="*/ 1077773 w 3028217"/>
                <a:gd name="connsiteY359" fmla="*/ 291010 h 2962327"/>
                <a:gd name="connsiteX360" fmla="*/ 1016813 w 3028217"/>
                <a:gd name="connsiteY360" fmla="*/ 292915 h 2962327"/>
                <a:gd name="connsiteX361" fmla="*/ 1007169 w 3028217"/>
                <a:gd name="connsiteY361" fmla="*/ 296011 h 2962327"/>
                <a:gd name="connsiteX362" fmla="*/ 1007866 w 3028217"/>
                <a:gd name="connsiteY362" fmla="*/ 302667 h 2962327"/>
                <a:gd name="connsiteX363" fmla="*/ 1009193 w 3028217"/>
                <a:gd name="connsiteY363" fmla="*/ 303393 h 2962327"/>
                <a:gd name="connsiteX364" fmla="*/ 962521 w 3028217"/>
                <a:gd name="connsiteY364" fmla="*/ 370068 h 2962327"/>
                <a:gd name="connsiteX365" fmla="*/ 905371 w 3028217"/>
                <a:gd name="connsiteY365" fmla="*/ 371973 h 2962327"/>
                <a:gd name="connsiteX366" fmla="*/ 868223 w 3028217"/>
                <a:gd name="connsiteY366" fmla="*/ 410073 h 2962327"/>
                <a:gd name="connsiteX367" fmla="*/ 836791 w 3028217"/>
                <a:gd name="connsiteY367" fmla="*/ 426266 h 2962327"/>
                <a:gd name="connsiteX368" fmla="*/ 816788 w 3028217"/>
                <a:gd name="connsiteY368" fmla="*/ 424361 h 2962327"/>
                <a:gd name="connsiteX369" fmla="*/ 677723 w 3028217"/>
                <a:gd name="connsiteY369" fmla="*/ 507228 h 2962327"/>
                <a:gd name="connsiteX370" fmla="*/ 668198 w 3028217"/>
                <a:gd name="connsiteY370" fmla="*/ 553901 h 2962327"/>
                <a:gd name="connsiteX371" fmla="*/ 662483 w 3028217"/>
                <a:gd name="connsiteY371" fmla="*/ 586286 h 2962327"/>
                <a:gd name="connsiteX372" fmla="*/ 716776 w 3028217"/>
                <a:gd name="connsiteY372" fmla="*/ 612956 h 2962327"/>
                <a:gd name="connsiteX373" fmla="*/ 771068 w 3028217"/>
                <a:gd name="connsiteY373" fmla="*/ 645341 h 2962327"/>
                <a:gd name="connsiteX374" fmla="*/ 782498 w 3028217"/>
                <a:gd name="connsiteY374" fmla="*/ 667248 h 2962327"/>
                <a:gd name="connsiteX375" fmla="*/ 772973 w 3028217"/>
                <a:gd name="connsiteY375" fmla="*/ 726303 h 2962327"/>
                <a:gd name="connsiteX376" fmla="*/ 805358 w 3028217"/>
                <a:gd name="connsiteY376" fmla="*/ 736781 h 2962327"/>
                <a:gd name="connsiteX377" fmla="*/ 828218 w 3028217"/>
                <a:gd name="connsiteY377" fmla="*/ 689156 h 2962327"/>
                <a:gd name="connsiteX378" fmla="*/ 858698 w 3028217"/>
                <a:gd name="connsiteY378" fmla="*/ 652961 h 2962327"/>
                <a:gd name="connsiteX379" fmla="*/ 901561 w 3028217"/>
                <a:gd name="connsiteY379" fmla="*/ 573903 h 2962327"/>
                <a:gd name="connsiteX380" fmla="*/ 904418 w 3028217"/>
                <a:gd name="connsiteY380" fmla="*/ 561521 h 2962327"/>
                <a:gd name="connsiteX381" fmla="*/ 953948 w 3028217"/>
                <a:gd name="connsiteY381" fmla="*/ 491988 h 2962327"/>
                <a:gd name="connsiteX382" fmla="*/ 968236 w 3028217"/>
                <a:gd name="connsiteY382" fmla="*/ 478653 h 2962327"/>
                <a:gd name="connsiteX383" fmla="*/ 1049198 w 3028217"/>
                <a:gd name="connsiteY383" fmla="*/ 512943 h 2962327"/>
                <a:gd name="connsiteX384" fmla="*/ 1063486 w 3028217"/>
                <a:gd name="connsiteY384" fmla="*/ 539613 h 2962327"/>
                <a:gd name="connsiteX385" fmla="*/ 1067296 w 3028217"/>
                <a:gd name="connsiteY385" fmla="*/ 583428 h 2962327"/>
                <a:gd name="connsiteX386" fmla="*/ 1112063 w 3028217"/>
                <a:gd name="connsiteY386" fmla="*/ 568188 h 2962327"/>
                <a:gd name="connsiteX387" fmla="*/ 1146353 w 3028217"/>
                <a:gd name="connsiteY387" fmla="*/ 580571 h 2962327"/>
                <a:gd name="connsiteX388" fmla="*/ 1151116 w 3028217"/>
                <a:gd name="connsiteY388" fmla="*/ 616766 h 2962327"/>
                <a:gd name="connsiteX389" fmla="*/ 1193026 w 3028217"/>
                <a:gd name="connsiteY389" fmla="*/ 684393 h 2962327"/>
                <a:gd name="connsiteX390" fmla="*/ 1182905 w 3028217"/>
                <a:gd name="connsiteY390" fmla="*/ 697847 h 2962327"/>
                <a:gd name="connsiteX391" fmla="*/ 1179024 w 3028217"/>
                <a:gd name="connsiteY391" fmla="*/ 699159 h 2962327"/>
                <a:gd name="connsiteX392" fmla="*/ 1177845 w 3028217"/>
                <a:gd name="connsiteY392" fmla="*/ 699023 h 2962327"/>
                <a:gd name="connsiteX393" fmla="*/ 1166356 w 3028217"/>
                <a:gd name="connsiteY393" fmla="*/ 703443 h 2962327"/>
                <a:gd name="connsiteX394" fmla="*/ 1179024 w 3028217"/>
                <a:gd name="connsiteY394" fmla="*/ 699159 h 2962327"/>
                <a:gd name="connsiteX395" fmla="*/ 1188263 w 3028217"/>
                <a:gd name="connsiteY395" fmla="*/ 700229 h 2962327"/>
                <a:gd name="connsiteX396" fmla="*/ 1207313 w 3028217"/>
                <a:gd name="connsiteY396" fmla="*/ 712016 h 2962327"/>
                <a:gd name="connsiteX397" fmla="*/ 1205051 w 3028217"/>
                <a:gd name="connsiteY397" fmla="*/ 754402 h 2962327"/>
                <a:gd name="connsiteX398" fmla="*/ 1180854 w 3028217"/>
                <a:gd name="connsiteY398" fmla="*/ 787924 h 2962327"/>
                <a:gd name="connsiteX399" fmla="*/ 1187073 w 3028217"/>
                <a:gd name="connsiteY399" fmla="*/ 807504 h 2962327"/>
                <a:gd name="connsiteX400" fmla="*/ 1206361 w 3028217"/>
                <a:gd name="connsiteY400" fmla="*/ 814886 h 2962327"/>
                <a:gd name="connsiteX401" fmla="*/ 1213981 w 3028217"/>
                <a:gd name="connsiteY401" fmla="*/ 828221 h 2962327"/>
                <a:gd name="connsiteX402" fmla="*/ 1172071 w 3028217"/>
                <a:gd name="connsiteY402" fmla="*/ 862511 h 2962327"/>
                <a:gd name="connsiteX403" fmla="*/ 1115874 w 3028217"/>
                <a:gd name="connsiteY403" fmla="*/ 854891 h 2962327"/>
                <a:gd name="connsiteX404" fmla="*/ 1148259 w 3028217"/>
                <a:gd name="connsiteY404" fmla="*/ 807266 h 2962327"/>
                <a:gd name="connsiteX405" fmla="*/ 1173024 w 3028217"/>
                <a:gd name="connsiteY405" fmla="*/ 780596 h 2962327"/>
                <a:gd name="connsiteX406" fmla="*/ 1173125 w 3028217"/>
                <a:gd name="connsiteY406" fmla="*/ 780684 h 2962327"/>
                <a:gd name="connsiteX407" fmla="*/ 1174333 w 3028217"/>
                <a:gd name="connsiteY407" fmla="*/ 770475 h 2962327"/>
                <a:gd name="connsiteX408" fmla="*/ 1163498 w 3028217"/>
                <a:gd name="connsiteY408" fmla="*/ 767261 h 2962327"/>
                <a:gd name="connsiteX409" fmla="*/ 1124446 w 3028217"/>
                <a:gd name="connsiteY409" fmla="*/ 787263 h 2962327"/>
                <a:gd name="connsiteX410" fmla="*/ 1043483 w 3028217"/>
                <a:gd name="connsiteY410" fmla="*/ 789168 h 2962327"/>
                <a:gd name="connsiteX411" fmla="*/ 993953 w 3028217"/>
                <a:gd name="connsiteY411" fmla="*/ 794883 h 2962327"/>
                <a:gd name="connsiteX412" fmla="*/ 959663 w 3028217"/>
                <a:gd name="connsiteY412" fmla="*/ 814886 h 2962327"/>
                <a:gd name="connsiteX413" fmla="*/ 929183 w 3028217"/>
                <a:gd name="connsiteY413" fmla="*/ 839651 h 2962327"/>
                <a:gd name="connsiteX414" fmla="*/ 925100 w 3028217"/>
                <a:gd name="connsiteY414" fmla="*/ 843462 h 2962327"/>
                <a:gd name="connsiteX415" fmla="*/ 915848 w 3028217"/>
                <a:gd name="connsiteY415" fmla="*/ 851081 h 2962327"/>
                <a:gd name="connsiteX416" fmla="*/ 912991 w 3028217"/>
                <a:gd name="connsiteY416" fmla="*/ 851081 h 2962327"/>
                <a:gd name="connsiteX417" fmla="*/ 914896 w 3028217"/>
                <a:gd name="connsiteY417" fmla="*/ 852986 h 2962327"/>
                <a:gd name="connsiteX418" fmla="*/ 925100 w 3028217"/>
                <a:gd name="connsiteY418" fmla="*/ 843462 h 2962327"/>
                <a:gd name="connsiteX419" fmla="*/ 932041 w 3028217"/>
                <a:gd name="connsiteY419" fmla="*/ 837746 h 2962327"/>
                <a:gd name="connsiteX420" fmla="*/ 972998 w 3028217"/>
                <a:gd name="connsiteY420" fmla="*/ 820601 h 2962327"/>
                <a:gd name="connsiteX421" fmla="*/ 992048 w 3028217"/>
                <a:gd name="connsiteY421" fmla="*/ 814886 h 2962327"/>
                <a:gd name="connsiteX422" fmla="*/ 1023481 w 3028217"/>
                <a:gd name="connsiteY422" fmla="*/ 819648 h 2962327"/>
                <a:gd name="connsiteX423" fmla="*/ 1005383 w 3028217"/>
                <a:gd name="connsiteY423" fmla="*/ 842508 h 2962327"/>
                <a:gd name="connsiteX424" fmla="*/ 1006336 w 3028217"/>
                <a:gd name="connsiteY424" fmla="*/ 854891 h 2962327"/>
                <a:gd name="connsiteX425" fmla="*/ 1005383 w 3028217"/>
                <a:gd name="connsiteY425" fmla="*/ 889181 h 2962327"/>
                <a:gd name="connsiteX426" fmla="*/ 984428 w 3028217"/>
                <a:gd name="connsiteY426" fmla="*/ 910136 h 2962327"/>
                <a:gd name="connsiteX427" fmla="*/ 952043 w 3028217"/>
                <a:gd name="connsiteY427" fmla="*/ 916803 h 2962327"/>
                <a:gd name="connsiteX428" fmla="*/ 899656 w 3028217"/>
                <a:gd name="connsiteY428" fmla="*/ 938711 h 2962327"/>
                <a:gd name="connsiteX429" fmla="*/ 855841 w 3028217"/>
                <a:gd name="connsiteY429" fmla="*/ 985383 h 2962327"/>
                <a:gd name="connsiteX430" fmla="*/ 831076 w 3028217"/>
                <a:gd name="connsiteY430" fmla="*/ 1003481 h 2962327"/>
                <a:gd name="connsiteX431" fmla="*/ 738683 w 3028217"/>
                <a:gd name="connsiteY431" fmla="*/ 1081586 h 2962327"/>
                <a:gd name="connsiteX432" fmla="*/ 711061 w 3028217"/>
                <a:gd name="connsiteY432" fmla="*/ 1115876 h 2962327"/>
                <a:gd name="connsiteX433" fmla="*/ 666293 w 3028217"/>
                <a:gd name="connsiteY433" fmla="*/ 1175883 h 2962327"/>
                <a:gd name="connsiteX434" fmla="*/ 585331 w 3028217"/>
                <a:gd name="connsiteY434" fmla="*/ 1230176 h 2962327"/>
                <a:gd name="connsiteX435" fmla="*/ 559613 w 3028217"/>
                <a:gd name="connsiteY435" fmla="*/ 1297803 h 2962327"/>
                <a:gd name="connsiteX436" fmla="*/ 557708 w 3028217"/>
                <a:gd name="connsiteY436" fmla="*/ 1386386 h 2962327"/>
                <a:gd name="connsiteX437" fmla="*/ 542468 w 3028217"/>
                <a:gd name="connsiteY437" fmla="*/ 1407341 h 2962327"/>
                <a:gd name="connsiteX438" fmla="*/ 528181 w 3028217"/>
                <a:gd name="connsiteY438" fmla="*/ 1387338 h 2962327"/>
                <a:gd name="connsiteX439" fmla="*/ 519608 w 3028217"/>
                <a:gd name="connsiteY439" fmla="*/ 1320663 h 2962327"/>
                <a:gd name="connsiteX440" fmla="*/ 488176 w 3028217"/>
                <a:gd name="connsiteY440" fmla="*/ 1283516 h 2962327"/>
                <a:gd name="connsiteX441" fmla="*/ 429121 w 3028217"/>
                <a:gd name="connsiteY441" fmla="*/ 1267323 h 2962327"/>
                <a:gd name="connsiteX442" fmla="*/ 409118 w 3028217"/>
                <a:gd name="connsiteY442" fmla="*/ 1268276 h 2962327"/>
                <a:gd name="connsiteX443" fmla="*/ 336728 w 3028217"/>
                <a:gd name="connsiteY443" fmla="*/ 1284468 h 2962327"/>
                <a:gd name="connsiteX444" fmla="*/ 215761 w 3028217"/>
                <a:gd name="connsiteY444" fmla="*/ 1373051 h 2962327"/>
                <a:gd name="connsiteX445" fmla="*/ 189091 w 3028217"/>
                <a:gd name="connsiteY445" fmla="*/ 1441631 h 2962327"/>
                <a:gd name="connsiteX446" fmla="*/ 196711 w 3028217"/>
                <a:gd name="connsiteY446" fmla="*/ 1544501 h 2962327"/>
                <a:gd name="connsiteX447" fmla="*/ 244336 w 3028217"/>
                <a:gd name="connsiteY447" fmla="*/ 1573076 h 2962327"/>
                <a:gd name="connsiteX448" fmla="*/ 320536 w 3028217"/>
                <a:gd name="connsiteY448" fmla="*/ 1514973 h 2962327"/>
                <a:gd name="connsiteX449" fmla="*/ 387211 w 3028217"/>
                <a:gd name="connsiteY449" fmla="*/ 1494971 h 2962327"/>
                <a:gd name="connsiteX450" fmla="*/ 389116 w 3028217"/>
                <a:gd name="connsiteY450" fmla="*/ 1515926 h 2962327"/>
                <a:gd name="connsiteX451" fmla="*/ 340538 w 3028217"/>
                <a:gd name="connsiteY451" fmla="*/ 1624511 h 2962327"/>
                <a:gd name="connsiteX452" fmla="*/ 354826 w 3028217"/>
                <a:gd name="connsiteY452" fmla="*/ 1644513 h 2962327"/>
                <a:gd name="connsiteX453" fmla="*/ 410071 w 3028217"/>
                <a:gd name="connsiteY453" fmla="*/ 1645466 h 2962327"/>
                <a:gd name="connsiteX454" fmla="*/ 439598 w 3028217"/>
                <a:gd name="connsiteY454" fmla="*/ 1687376 h 2962327"/>
                <a:gd name="connsiteX455" fmla="*/ 426263 w 3028217"/>
                <a:gd name="connsiteY455" fmla="*/ 1743573 h 2962327"/>
                <a:gd name="connsiteX456" fmla="*/ 450076 w 3028217"/>
                <a:gd name="connsiteY456" fmla="*/ 1813106 h 2962327"/>
                <a:gd name="connsiteX457" fmla="*/ 499606 w 3028217"/>
                <a:gd name="connsiteY457" fmla="*/ 1812153 h 2962327"/>
                <a:gd name="connsiteX458" fmla="*/ 536753 w 3028217"/>
                <a:gd name="connsiteY458" fmla="*/ 1818821 h 2962327"/>
                <a:gd name="connsiteX459" fmla="*/ 577711 w 3028217"/>
                <a:gd name="connsiteY459" fmla="*/ 1813106 h 2962327"/>
                <a:gd name="connsiteX460" fmla="*/ 661531 w 3028217"/>
                <a:gd name="connsiteY460" fmla="*/ 1754051 h 2962327"/>
                <a:gd name="connsiteX461" fmla="*/ 672008 w 3028217"/>
                <a:gd name="connsiteY461" fmla="*/ 1763576 h 2962327"/>
                <a:gd name="connsiteX462" fmla="*/ 695821 w 3028217"/>
                <a:gd name="connsiteY462" fmla="*/ 1768338 h 2962327"/>
                <a:gd name="connsiteX463" fmla="*/ 741541 w 3028217"/>
                <a:gd name="connsiteY463" fmla="*/ 1772148 h 2962327"/>
                <a:gd name="connsiteX464" fmla="*/ 832028 w 3028217"/>
                <a:gd name="connsiteY464" fmla="*/ 1788341 h 2962327"/>
                <a:gd name="connsiteX465" fmla="*/ 865366 w 3028217"/>
                <a:gd name="connsiteY465" fmla="*/ 1796913 h 2962327"/>
                <a:gd name="connsiteX466" fmla="*/ 910133 w 3028217"/>
                <a:gd name="connsiteY466" fmla="*/ 1838823 h 2962327"/>
                <a:gd name="connsiteX467" fmla="*/ 1047293 w 3028217"/>
                <a:gd name="connsiteY467" fmla="*/ 1918833 h 2962327"/>
                <a:gd name="connsiteX468" fmla="*/ 1116826 w 3028217"/>
                <a:gd name="connsiteY468" fmla="*/ 2036943 h 2962327"/>
                <a:gd name="connsiteX469" fmla="*/ 1106348 w 3028217"/>
                <a:gd name="connsiteY469" fmla="*/ 2056946 h 2962327"/>
                <a:gd name="connsiteX470" fmla="*/ 1104443 w 3028217"/>
                <a:gd name="connsiteY470" fmla="*/ 2099808 h 2962327"/>
                <a:gd name="connsiteX471" fmla="*/ 1124446 w 3028217"/>
                <a:gd name="connsiteY471" fmla="*/ 2102666 h 2962327"/>
                <a:gd name="connsiteX472" fmla="*/ 1193026 w 3028217"/>
                <a:gd name="connsiteY472" fmla="*/ 2077901 h 2962327"/>
                <a:gd name="connsiteX473" fmla="*/ 1280656 w 3028217"/>
                <a:gd name="connsiteY473" fmla="*/ 2123621 h 2962327"/>
                <a:gd name="connsiteX474" fmla="*/ 1387336 w 3028217"/>
                <a:gd name="connsiteY474" fmla="*/ 2172198 h 2962327"/>
                <a:gd name="connsiteX475" fmla="*/ 1434008 w 3028217"/>
                <a:gd name="connsiteY475" fmla="*/ 2199821 h 2962327"/>
                <a:gd name="connsiteX476" fmla="*/ 1430198 w 3028217"/>
                <a:gd name="connsiteY476" fmla="*/ 2282688 h 2962327"/>
                <a:gd name="connsiteX477" fmla="*/ 1370191 w 3028217"/>
                <a:gd name="connsiteY477" fmla="*/ 2373176 h 2962327"/>
                <a:gd name="connsiteX478" fmla="*/ 1358761 w 3028217"/>
                <a:gd name="connsiteY478" fmla="*/ 2423658 h 2962327"/>
                <a:gd name="connsiteX479" fmla="*/ 1327328 w 3028217"/>
                <a:gd name="connsiteY479" fmla="*/ 2600823 h 2962327"/>
                <a:gd name="connsiteX480" fmla="*/ 1293991 w 3028217"/>
                <a:gd name="connsiteY480" fmla="*/ 2626541 h 2962327"/>
                <a:gd name="connsiteX481" fmla="*/ 1218743 w 3028217"/>
                <a:gd name="connsiteY481" fmla="*/ 2661783 h 2962327"/>
                <a:gd name="connsiteX482" fmla="*/ 1193026 w 3028217"/>
                <a:gd name="connsiteY482" fmla="*/ 2710361 h 2962327"/>
                <a:gd name="connsiteX483" fmla="*/ 1164451 w 3028217"/>
                <a:gd name="connsiteY483" fmla="*/ 2832281 h 2962327"/>
                <a:gd name="connsiteX484" fmla="*/ 1122541 w 3028217"/>
                <a:gd name="connsiteY484" fmla="*/ 2910386 h 2962327"/>
                <a:gd name="connsiteX485" fmla="*/ 1095871 w 3028217"/>
                <a:gd name="connsiteY485" fmla="*/ 2929436 h 2962327"/>
                <a:gd name="connsiteX486" fmla="*/ 1061581 w 3028217"/>
                <a:gd name="connsiteY486" fmla="*/ 2922768 h 2962327"/>
                <a:gd name="connsiteX487" fmla="*/ 1047293 w 3028217"/>
                <a:gd name="connsiteY487" fmla="*/ 2929436 h 2962327"/>
                <a:gd name="connsiteX488" fmla="*/ 1061581 w 3028217"/>
                <a:gd name="connsiteY488" fmla="*/ 2956106 h 2962327"/>
                <a:gd name="connsiteX489" fmla="*/ 1040626 w 3028217"/>
                <a:gd name="connsiteY489" fmla="*/ 2959916 h 2962327"/>
                <a:gd name="connsiteX490" fmla="*/ 783451 w 3028217"/>
                <a:gd name="connsiteY490" fmla="*/ 2850378 h 2962327"/>
                <a:gd name="connsiteX491" fmla="*/ 752971 w 3028217"/>
                <a:gd name="connsiteY491" fmla="*/ 2805611 h 2962327"/>
                <a:gd name="connsiteX492" fmla="*/ 737731 w 3028217"/>
                <a:gd name="connsiteY492" fmla="*/ 2765606 h 2962327"/>
                <a:gd name="connsiteX493" fmla="*/ 721538 w 3028217"/>
                <a:gd name="connsiteY493" fmla="*/ 2564628 h 2962327"/>
                <a:gd name="connsiteX494" fmla="*/ 670103 w 3028217"/>
                <a:gd name="connsiteY494" fmla="*/ 2492238 h 2962327"/>
                <a:gd name="connsiteX495" fmla="*/ 539611 w 3028217"/>
                <a:gd name="connsiteY495" fmla="*/ 2337933 h 2962327"/>
                <a:gd name="connsiteX496" fmla="*/ 473888 w 3028217"/>
                <a:gd name="connsiteY496" fmla="*/ 2221728 h 2962327"/>
                <a:gd name="connsiteX497" fmla="*/ 468173 w 3028217"/>
                <a:gd name="connsiteY497" fmla="*/ 2148386 h 2962327"/>
                <a:gd name="connsiteX498" fmla="*/ 471983 w 3028217"/>
                <a:gd name="connsiteY498" fmla="*/ 2122668 h 2962327"/>
                <a:gd name="connsiteX499" fmla="*/ 493891 w 3028217"/>
                <a:gd name="connsiteY499" fmla="*/ 2021703 h 2962327"/>
                <a:gd name="connsiteX500" fmla="*/ 538658 w 3028217"/>
                <a:gd name="connsiteY500" fmla="*/ 1907403 h 2962327"/>
                <a:gd name="connsiteX501" fmla="*/ 524371 w 3028217"/>
                <a:gd name="connsiteY501" fmla="*/ 1854063 h 2962327"/>
                <a:gd name="connsiteX502" fmla="*/ 499606 w 3028217"/>
                <a:gd name="connsiteY502" fmla="*/ 1853111 h 2962327"/>
                <a:gd name="connsiteX503" fmla="*/ 459601 w 3028217"/>
                <a:gd name="connsiteY503" fmla="*/ 1860731 h 2962327"/>
                <a:gd name="connsiteX504" fmla="*/ 408166 w 3028217"/>
                <a:gd name="connsiteY504" fmla="*/ 1827393 h 2962327"/>
                <a:gd name="connsiteX505" fmla="*/ 354826 w 3028217"/>
                <a:gd name="connsiteY505" fmla="*/ 1742621 h 2962327"/>
                <a:gd name="connsiteX506" fmla="*/ 322441 w 3028217"/>
                <a:gd name="connsiteY506" fmla="*/ 1715951 h 2962327"/>
                <a:gd name="connsiteX507" fmla="*/ 234811 w 3028217"/>
                <a:gd name="connsiteY507" fmla="*/ 1658801 h 2962327"/>
                <a:gd name="connsiteX508" fmla="*/ 206236 w 3028217"/>
                <a:gd name="connsiteY508" fmla="*/ 1644513 h 2962327"/>
                <a:gd name="connsiteX509" fmla="*/ 116701 w 3028217"/>
                <a:gd name="connsiteY509" fmla="*/ 1622606 h 2962327"/>
                <a:gd name="connsiteX510" fmla="*/ 28118 w 3028217"/>
                <a:gd name="connsiteY510" fmla="*/ 1557836 h 2962327"/>
                <a:gd name="connsiteX511" fmla="*/ 12878 w 3028217"/>
                <a:gd name="connsiteY511" fmla="*/ 1499733 h 2962327"/>
                <a:gd name="connsiteX512" fmla="*/ 10021 w 3028217"/>
                <a:gd name="connsiteY512" fmla="*/ 1446393 h 2962327"/>
                <a:gd name="connsiteX513" fmla="*/ 5258 w 3028217"/>
                <a:gd name="connsiteY513" fmla="*/ 1410198 h 2962327"/>
                <a:gd name="connsiteX514" fmla="*/ 45263 w 3028217"/>
                <a:gd name="connsiteY514" fmla="*/ 1105398 h 2962327"/>
                <a:gd name="connsiteX515" fmla="*/ 304343 w 3028217"/>
                <a:gd name="connsiteY515" fmla="*/ 581523 h 2962327"/>
                <a:gd name="connsiteX516" fmla="*/ 548183 w 3028217"/>
                <a:gd name="connsiteY516" fmla="*/ 329111 h 2962327"/>
                <a:gd name="connsiteX517" fmla="*/ 617716 w 3028217"/>
                <a:gd name="connsiteY517" fmla="*/ 317681 h 2962327"/>
                <a:gd name="connsiteX518" fmla="*/ 631051 w 3028217"/>
                <a:gd name="connsiteY518" fmla="*/ 309108 h 2962327"/>
                <a:gd name="connsiteX519" fmla="*/ 692011 w 3028217"/>
                <a:gd name="connsiteY519" fmla="*/ 299583 h 2962327"/>
                <a:gd name="connsiteX520" fmla="*/ 756781 w 3028217"/>
                <a:gd name="connsiteY520" fmla="*/ 316728 h 2962327"/>
                <a:gd name="connsiteX521" fmla="*/ 780593 w 3028217"/>
                <a:gd name="connsiteY521" fmla="*/ 315776 h 2962327"/>
                <a:gd name="connsiteX522" fmla="*/ 797738 w 3028217"/>
                <a:gd name="connsiteY522" fmla="*/ 314823 h 2962327"/>
                <a:gd name="connsiteX523" fmla="*/ 831076 w 3028217"/>
                <a:gd name="connsiteY523" fmla="*/ 316728 h 2962327"/>
                <a:gd name="connsiteX524" fmla="*/ 841553 w 3028217"/>
                <a:gd name="connsiteY524" fmla="*/ 277676 h 2962327"/>
                <a:gd name="connsiteX525" fmla="*/ 852031 w 3028217"/>
                <a:gd name="connsiteY525" fmla="*/ 259578 h 2962327"/>
                <a:gd name="connsiteX526" fmla="*/ 867152 w 3028217"/>
                <a:gd name="connsiteY526" fmla="*/ 248624 h 2962327"/>
                <a:gd name="connsiteX527" fmla="*/ 876026 w 3028217"/>
                <a:gd name="connsiteY527" fmla="*/ 238011 h 2962327"/>
                <a:gd name="connsiteX528" fmla="*/ 858921 w 3028217"/>
                <a:gd name="connsiteY528" fmla="*/ 241392 h 2962327"/>
                <a:gd name="connsiteX529" fmla="*/ 821551 w 3028217"/>
                <a:gd name="connsiteY529" fmla="*/ 210048 h 2962327"/>
                <a:gd name="connsiteX530" fmla="*/ 857746 w 3028217"/>
                <a:gd name="connsiteY530" fmla="*/ 190998 h 2962327"/>
                <a:gd name="connsiteX531" fmla="*/ 873343 w 3028217"/>
                <a:gd name="connsiteY531" fmla="*/ 184331 h 2962327"/>
                <a:gd name="connsiteX532" fmla="*/ 798215 w 3028217"/>
                <a:gd name="connsiteY532" fmla="*/ 181949 h 2962327"/>
                <a:gd name="connsiteX533" fmla="*/ 805359 w 3028217"/>
                <a:gd name="connsiteY533" fmla="*/ 187188 h 2962327"/>
                <a:gd name="connsiteX534" fmla="*/ 795834 w 3028217"/>
                <a:gd name="connsiteY534" fmla="*/ 196713 h 2962327"/>
                <a:gd name="connsiteX535" fmla="*/ 788214 w 3028217"/>
                <a:gd name="connsiteY535" fmla="*/ 182426 h 2962327"/>
                <a:gd name="connsiteX536" fmla="*/ 798215 w 3028217"/>
                <a:gd name="connsiteY536" fmla="*/ 181949 h 2962327"/>
                <a:gd name="connsiteX537" fmla="*/ 938708 w 3028217"/>
                <a:gd name="connsiteY537" fmla="*/ 121466 h 2962327"/>
                <a:gd name="connsiteX538" fmla="*/ 952043 w 3028217"/>
                <a:gd name="connsiteY538" fmla="*/ 141468 h 2962327"/>
                <a:gd name="connsiteX539" fmla="*/ 951037 w 3028217"/>
                <a:gd name="connsiteY539" fmla="*/ 142501 h 2962327"/>
                <a:gd name="connsiteX540" fmla="*/ 953949 w 3028217"/>
                <a:gd name="connsiteY540" fmla="*/ 140516 h 2962327"/>
                <a:gd name="connsiteX541" fmla="*/ 952996 w 3028217"/>
                <a:gd name="connsiteY541" fmla="*/ 148136 h 2962327"/>
                <a:gd name="connsiteX542" fmla="*/ 952996 w 3028217"/>
                <a:gd name="connsiteY542" fmla="*/ 169091 h 2962327"/>
                <a:gd name="connsiteX543" fmla="*/ 944424 w 3028217"/>
                <a:gd name="connsiteY543" fmla="*/ 159804 h 2962327"/>
                <a:gd name="connsiteX544" fmla="*/ 933131 w 3028217"/>
                <a:gd name="connsiteY544" fmla="*/ 154863 h 2962327"/>
                <a:gd name="connsiteX545" fmla="*/ 931088 w 3028217"/>
                <a:gd name="connsiteY545" fmla="*/ 155756 h 2962327"/>
                <a:gd name="connsiteX546" fmla="*/ 930136 w 3028217"/>
                <a:gd name="connsiteY546" fmla="*/ 155756 h 2962327"/>
                <a:gd name="connsiteX547" fmla="*/ 918706 w 3028217"/>
                <a:gd name="connsiteY547" fmla="*/ 144326 h 2962327"/>
                <a:gd name="connsiteX548" fmla="*/ 931088 w 3028217"/>
                <a:gd name="connsiteY548" fmla="*/ 122418 h 2962327"/>
                <a:gd name="connsiteX549" fmla="*/ 938708 w 3028217"/>
                <a:gd name="connsiteY549" fmla="*/ 121466 h 2962327"/>
                <a:gd name="connsiteX550" fmla="*/ 925373 w 3028217"/>
                <a:gd name="connsiteY550" fmla="*/ 107178 h 2962327"/>
                <a:gd name="connsiteX551" fmla="*/ 938708 w 3028217"/>
                <a:gd name="connsiteY551" fmla="*/ 121465 h 2962327"/>
                <a:gd name="connsiteX552" fmla="*/ 935851 w 3028217"/>
                <a:gd name="connsiteY552" fmla="*/ 121465 h 2962327"/>
                <a:gd name="connsiteX553" fmla="*/ 932993 w 3028217"/>
                <a:gd name="connsiteY553" fmla="*/ 121465 h 2962327"/>
                <a:gd name="connsiteX554" fmla="*/ 901561 w 3028217"/>
                <a:gd name="connsiteY554" fmla="*/ 123370 h 2962327"/>
                <a:gd name="connsiteX555" fmla="*/ 925373 w 3028217"/>
                <a:gd name="connsiteY555" fmla="*/ 107178 h 2962327"/>
                <a:gd name="connsiteX556" fmla="*/ 1021576 w 3028217"/>
                <a:gd name="connsiteY556" fmla="*/ 71936 h 2962327"/>
                <a:gd name="connsiteX557" fmla="*/ 1031101 w 3028217"/>
                <a:gd name="connsiteY557" fmla="*/ 97653 h 2962327"/>
                <a:gd name="connsiteX558" fmla="*/ 1000621 w 3028217"/>
                <a:gd name="connsiteY558" fmla="*/ 92891 h 2962327"/>
                <a:gd name="connsiteX559" fmla="*/ 1007288 w 3028217"/>
                <a:gd name="connsiteY559" fmla="*/ 79556 h 2962327"/>
                <a:gd name="connsiteX560" fmla="*/ 1021576 w 3028217"/>
                <a:gd name="connsiteY560" fmla="*/ 71936 h 2962327"/>
                <a:gd name="connsiteX561" fmla="*/ 1113849 w 3028217"/>
                <a:gd name="connsiteY561" fmla="*/ 40265 h 2962327"/>
                <a:gd name="connsiteX562" fmla="*/ 1159689 w 3028217"/>
                <a:gd name="connsiteY562" fmla="*/ 51933 h 2962327"/>
                <a:gd name="connsiteX563" fmla="*/ 1151116 w 3028217"/>
                <a:gd name="connsiteY563" fmla="*/ 84318 h 2962327"/>
                <a:gd name="connsiteX564" fmla="*/ 1111111 w 3028217"/>
                <a:gd name="connsiteY564" fmla="*/ 92891 h 2962327"/>
                <a:gd name="connsiteX565" fmla="*/ 1070153 w 3028217"/>
                <a:gd name="connsiteY565" fmla="*/ 58601 h 2962327"/>
                <a:gd name="connsiteX566" fmla="*/ 1113849 w 3028217"/>
                <a:gd name="connsiteY566" fmla="*/ 40265 h 2962327"/>
                <a:gd name="connsiteX567" fmla="*/ 1400760 w 3028217"/>
                <a:gd name="connsiteY567" fmla="*/ 96 h 2962327"/>
                <a:gd name="connsiteX568" fmla="*/ 1476871 w 3028217"/>
                <a:gd name="connsiteY568" fmla="*/ 5260 h 2962327"/>
                <a:gd name="connsiteX569" fmla="*/ 1611174 w 3028217"/>
                <a:gd name="connsiteY569" fmla="*/ 9070 h 2962327"/>
                <a:gd name="connsiteX570" fmla="*/ 1619746 w 3028217"/>
                <a:gd name="connsiteY570" fmla="*/ 17643 h 2962327"/>
                <a:gd name="connsiteX571" fmla="*/ 1646416 w 3028217"/>
                <a:gd name="connsiteY571" fmla="*/ 28120 h 2962327"/>
                <a:gd name="connsiteX572" fmla="*/ 1667371 w 3028217"/>
                <a:gd name="connsiteY572" fmla="*/ 31930 h 2962327"/>
                <a:gd name="connsiteX573" fmla="*/ 1742261 w 3028217"/>
                <a:gd name="connsiteY573" fmla="*/ 11690 h 2962327"/>
                <a:gd name="connsiteX574" fmla="*/ 1820723 w 3028217"/>
                <a:gd name="connsiteY574" fmla="*/ 30025 h 2962327"/>
                <a:gd name="connsiteX575" fmla="*/ 1901686 w 3028217"/>
                <a:gd name="connsiteY575" fmla="*/ 45265 h 2962327"/>
                <a:gd name="connsiteX576" fmla="*/ 1894066 w 3028217"/>
                <a:gd name="connsiteY576" fmla="*/ 69078 h 2962327"/>
                <a:gd name="connsiteX577" fmla="*/ 1955978 w 3028217"/>
                <a:gd name="connsiteY577" fmla="*/ 55743 h 2962327"/>
                <a:gd name="connsiteX578" fmla="*/ 1954073 w 3028217"/>
                <a:gd name="connsiteY578" fmla="*/ 71935 h 2962327"/>
                <a:gd name="connsiteX579" fmla="*/ 1935976 w 3028217"/>
                <a:gd name="connsiteY579" fmla="*/ 103368 h 2962327"/>
                <a:gd name="connsiteX580" fmla="*/ 1949311 w 3028217"/>
                <a:gd name="connsiteY580" fmla="*/ 161470 h 2962327"/>
                <a:gd name="connsiteX581" fmla="*/ 1894066 w 3028217"/>
                <a:gd name="connsiteY581" fmla="*/ 171948 h 2962327"/>
                <a:gd name="connsiteX582" fmla="*/ 1913116 w 3028217"/>
                <a:gd name="connsiteY582" fmla="*/ 183378 h 2962327"/>
                <a:gd name="connsiteX583" fmla="*/ 1907401 w 3028217"/>
                <a:gd name="connsiteY583" fmla="*/ 196713 h 2962327"/>
                <a:gd name="connsiteX584" fmla="*/ 1873111 w 3028217"/>
                <a:gd name="connsiteY584" fmla="*/ 245290 h 2962327"/>
                <a:gd name="connsiteX585" fmla="*/ 1866443 w 3028217"/>
                <a:gd name="connsiteY585" fmla="*/ 267198 h 2962327"/>
                <a:gd name="connsiteX586" fmla="*/ 1851203 w 3028217"/>
                <a:gd name="connsiteY586" fmla="*/ 270055 h 2962327"/>
                <a:gd name="connsiteX587" fmla="*/ 1866443 w 3028217"/>
                <a:gd name="connsiteY587" fmla="*/ 313870 h 2962327"/>
                <a:gd name="connsiteX588" fmla="*/ 1843583 w 3028217"/>
                <a:gd name="connsiteY588" fmla="*/ 319585 h 2962327"/>
                <a:gd name="connsiteX589" fmla="*/ 1819771 w 3028217"/>
                <a:gd name="connsiteY589" fmla="*/ 300535 h 2962327"/>
                <a:gd name="connsiteX590" fmla="*/ 1788338 w 3028217"/>
                <a:gd name="connsiteY590" fmla="*/ 313870 h 2962327"/>
                <a:gd name="connsiteX591" fmla="*/ 1800721 w 3028217"/>
                <a:gd name="connsiteY591" fmla="*/ 315775 h 2962327"/>
                <a:gd name="connsiteX592" fmla="*/ 1823581 w 3028217"/>
                <a:gd name="connsiteY592" fmla="*/ 314823 h 2962327"/>
                <a:gd name="connsiteX593" fmla="*/ 1833106 w 3028217"/>
                <a:gd name="connsiteY593" fmla="*/ 317680 h 2962327"/>
                <a:gd name="connsiteX594" fmla="*/ 1838821 w 3028217"/>
                <a:gd name="connsiteY594" fmla="*/ 334825 h 2962327"/>
                <a:gd name="connsiteX595" fmla="*/ 1715948 w 3028217"/>
                <a:gd name="connsiteY595" fmla="*/ 370068 h 2962327"/>
                <a:gd name="connsiteX596" fmla="*/ 1691183 w 3028217"/>
                <a:gd name="connsiteY596" fmla="*/ 379593 h 2962327"/>
                <a:gd name="connsiteX597" fmla="*/ 1586408 w 3028217"/>
                <a:gd name="connsiteY597" fmla="*/ 430075 h 2962327"/>
                <a:gd name="connsiteX598" fmla="*/ 1542593 w 3028217"/>
                <a:gd name="connsiteY598" fmla="*/ 468175 h 2962327"/>
                <a:gd name="connsiteX599" fmla="*/ 1480681 w 3028217"/>
                <a:gd name="connsiteY599" fmla="*/ 555805 h 2962327"/>
                <a:gd name="connsiteX600" fmla="*/ 1462583 w 3028217"/>
                <a:gd name="connsiteY600" fmla="*/ 562473 h 2962327"/>
                <a:gd name="connsiteX601" fmla="*/ 1385431 w 3028217"/>
                <a:gd name="connsiteY601" fmla="*/ 462460 h 2962327"/>
                <a:gd name="connsiteX602" fmla="*/ 1379716 w 3028217"/>
                <a:gd name="connsiteY602" fmla="*/ 398643 h 2962327"/>
                <a:gd name="connsiteX603" fmla="*/ 1441628 w 3028217"/>
                <a:gd name="connsiteY603" fmla="*/ 335778 h 2962327"/>
                <a:gd name="connsiteX604" fmla="*/ 1449248 w 3028217"/>
                <a:gd name="connsiteY604" fmla="*/ 321490 h 2962327"/>
                <a:gd name="connsiteX605" fmla="*/ 1461631 w 3028217"/>
                <a:gd name="connsiteY605" fmla="*/ 300535 h 2962327"/>
                <a:gd name="connsiteX606" fmla="*/ 1412101 w 3028217"/>
                <a:gd name="connsiteY606" fmla="*/ 280533 h 2962327"/>
                <a:gd name="connsiteX607" fmla="*/ 1434961 w 3028217"/>
                <a:gd name="connsiteY607" fmla="*/ 215763 h 2962327"/>
                <a:gd name="connsiteX608" fmla="*/ 1371143 w 3028217"/>
                <a:gd name="connsiteY608" fmla="*/ 160518 h 2962327"/>
                <a:gd name="connsiteX609" fmla="*/ 1331138 w 3028217"/>
                <a:gd name="connsiteY609" fmla="*/ 162423 h 2962327"/>
                <a:gd name="connsiteX610" fmla="*/ 1303516 w 3028217"/>
                <a:gd name="connsiteY610" fmla="*/ 150040 h 2962327"/>
                <a:gd name="connsiteX611" fmla="*/ 1313993 w 3028217"/>
                <a:gd name="connsiteY611" fmla="*/ 130038 h 2962327"/>
                <a:gd name="connsiteX612" fmla="*/ 1313041 w 3028217"/>
                <a:gd name="connsiteY612" fmla="*/ 121465 h 2962327"/>
                <a:gd name="connsiteX613" fmla="*/ 1323518 w 3028217"/>
                <a:gd name="connsiteY613" fmla="*/ 96700 h 2962327"/>
                <a:gd name="connsiteX614" fmla="*/ 1387336 w 3028217"/>
                <a:gd name="connsiteY614" fmla="*/ 88128 h 2962327"/>
                <a:gd name="connsiteX615" fmla="*/ 1394003 w 3028217"/>
                <a:gd name="connsiteY615" fmla="*/ 68125 h 2962327"/>
                <a:gd name="connsiteX616" fmla="*/ 1445438 w 3028217"/>
                <a:gd name="connsiteY616" fmla="*/ 41455 h 2962327"/>
                <a:gd name="connsiteX617" fmla="*/ 1471104 w 3028217"/>
                <a:gd name="connsiteY617" fmla="*/ 35589 h 2962327"/>
                <a:gd name="connsiteX618" fmla="*/ 1469608 w 3028217"/>
                <a:gd name="connsiteY618" fmla="*/ 35026 h 2962327"/>
                <a:gd name="connsiteX619" fmla="*/ 1456869 w 3028217"/>
                <a:gd name="connsiteY619" fmla="*/ 34788 h 2962327"/>
                <a:gd name="connsiteX620" fmla="*/ 1365429 w 3028217"/>
                <a:gd name="connsiteY620" fmla="*/ 60505 h 2962327"/>
                <a:gd name="connsiteX621" fmla="*/ 1208266 w 3028217"/>
                <a:gd name="connsiteY621" fmla="*/ 122418 h 2962327"/>
                <a:gd name="connsiteX622" fmla="*/ 1175881 w 3028217"/>
                <a:gd name="connsiteY622" fmla="*/ 122418 h 2962327"/>
                <a:gd name="connsiteX623" fmla="*/ 1187311 w 3028217"/>
                <a:gd name="connsiteY623" fmla="*/ 142420 h 2962327"/>
                <a:gd name="connsiteX624" fmla="*/ 1180644 w 3028217"/>
                <a:gd name="connsiteY624" fmla="*/ 149088 h 2962327"/>
                <a:gd name="connsiteX625" fmla="*/ 1158647 w 3028217"/>
                <a:gd name="connsiteY625" fmla="*/ 153642 h 2962327"/>
                <a:gd name="connsiteX626" fmla="*/ 1143520 w 3028217"/>
                <a:gd name="connsiteY626" fmla="*/ 152466 h 2962327"/>
                <a:gd name="connsiteX627" fmla="*/ 1148259 w 3028217"/>
                <a:gd name="connsiteY627" fmla="*/ 153731 h 2962327"/>
                <a:gd name="connsiteX628" fmla="*/ 1152069 w 3028217"/>
                <a:gd name="connsiteY628" fmla="*/ 175758 h 2962327"/>
                <a:gd name="connsiteX629" fmla="*/ 1029196 w 3028217"/>
                <a:gd name="connsiteY629" fmla="*/ 182425 h 2962327"/>
                <a:gd name="connsiteX630" fmla="*/ 1006336 w 3028217"/>
                <a:gd name="connsiteY630" fmla="*/ 148135 h 2962327"/>
                <a:gd name="connsiteX631" fmla="*/ 995859 w 3028217"/>
                <a:gd name="connsiteY631" fmla="*/ 134800 h 2962327"/>
                <a:gd name="connsiteX632" fmla="*/ 987286 w 3028217"/>
                <a:gd name="connsiteY632" fmla="*/ 114798 h 2962327"/>
                <a:gd name="connsiteX633" fmla="*/ 1049199 w 3028217"/>
                <a:gd name="connsiteY633" fmla="*/ 134800 h 2962327"/>
                <a:gd name="connsiteX634" fmla="*/ 1064439 w 3028217"/>
                <a:gd name="connsiteY634" fmla="*/ 149088 h 2962327"/>
                <a:gd name="connsiteX635" fmla="*/ 1095871 w 3028217"/>
                <a:gd name="connsiteY635" fmla="*/ 149326 h 2962327"/>
                <a:gd name="connsiteX636" fmla="*/ 1106484 w 3028217"/>
                <a:gd name="connsiteY636" fmla="*/ 148924 h 2962327"/>
                <a:gd name="connsiteX637" fmla="*/ 1093014 w 3028217"/>
                <a:gd name="connsiteY637" fmla="*/ 149088 h 2962327"/>
                <a:gd name="connsiteX638" fmla="*/ 1062534 w 3028217"/>
                <a:gd name="connsiteY638" fmla="*/ 131943 h 2962327"/>
                <a:gd name="connsiteX639" fmla="*/ 1133971 w 3028217"/>
                <a:gd name="connsiteY639" fmla="*/ 110988 h 2962327"/>
                <a:gd name="connsiteX640" fmla="*/ 1158736 w 3028217"/>
                <a:gd name="connsiteY640" fmla="*/ 88128 h 2962327"/>
                <a:gd name="connsiteX641" fmla="*/ 1173024 w 3028217"/>
                <a:gd name="connsiteY641" fmla="*/ 73840 h 2962327"/>
                <a:gd name="connsiteX642" fmla="*/ 1214934 w 3028217"/>
                <a:gd name="connsiteY642" fmla="*/ 54790 h 2962327"/>
                <a:gd name="connsiteX643" fmla="*/ 1275894 w 3028217"/>
                <a:gd name="connsiteY643" fmla="*/ 44313 h 2962327"/>
                <a:gd name="connsiteX644" fmla="*/ 1211124 w 3028217"/>
                <a:gd name="connsiteY644" fmla="*/ 51933 h 2962327"/>
                <a:gd name="connsiteX645" fmla="*/ 1174929 w 3028217"/>
                <a:gd name="connsiteY645" fmla="*/ 39550 h 2962327"/>
                <a:gd name="connsiteX646" fmla="*/ 1174929 w 3028217"/>
                <a:gd name="connsiteY646" fmla="*/ 26215 h 2962327"/>
                <a:gd name="connsiteX647" fmla="*/ 1400760 w 3028217"/>
                <a:gd name="connsiteY647" fmla="*/ 96 h 29623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</a:cxnLst>
              <a:rect l="l" t="t" r="r" b="b"/>
              <a:pathLst>
                <a:path w="3028217" h="2962327">
                  <a:moveTo>
                    <a:pt x="2863236" y="2049564"/>
                  </a:moveTo>
                  <a:cubicBezTo>
                    <a:pt x="2854902" y="2049564"/>
                    <a:pt x="2847996" y="2053612"/>
                    <a:pt x="2844662" y="2065518"/>
                  </a:cubicBezTo>
                  <a:cubicBezTo>
                    <a:pt x="2840852" y="2080758"/>
                    <a:pt x="2821802" y="2104571"/>
                    <a:pt x="2847519" y="2116953"/>
                  </a:cubicBezTo>
                  <a:cubicBezTo>
                    <a:pt x="2878000" y="2131241"/>
                    <a:pt x="2877047" y="2098856"/>
                    <a:pt x="2887525" y="2084568"/>
                  </a:cubicBezTo>
                  <a:cubicBezTo>
                    <a:pt x="2888477" y="2083616"/>
                    <a:pt x="2889430" y="2080758"/>
                    <a:pt x="2890382" y="2078853"/>
                  </a:cubicBezTo>
                  <a:cubicBezTo>
                    <a:pt x="2895144" y="2071233"/>
                    <a:pt x="2896097" y="2064566"/>
                    <a:pt x="2890382" y="2057898"/>
                  </a:cubicBezTo>
                  <a:cubicBezTo>
                    <a:pt x="2881334" y="2053612"/>
                    <a:pt x="2871571" y="2049564"/>
                    <a:pt x="2863236" y="2049564"/>
                  </a:cubicBezTo>
                  <a:close/>
                  <a:moveTo>
                    <a:pt x="2453184" y="1703568"/>
                  </a:moveTo>
                  <a:cubicBezTo>
                    <a:pt x="2446516" y="1700711"/>
                    <a:pt x="2442706" y="1708331"/>
                    <a:pt x="2444611" y="1714046"/>
                  </a:cubicBezTo>
                  <a:cubicBezTo>
                    <a:pt x="2448421" y="1725476"/>
                    <a:pt x="2452231" y="1738811"/>
                    <a:pt x="2467471" y="1740716"/>
                  </a:cubicBezTo>
                  <a:cubicBezTo>
                    <a:pt x="2475091" y="1741668"/>
                    <a:pt x="2480806" y="1736906"/>
                    <a:pt x="2482711" y="1728333"/>
                  </a:cubicBezTo>
                  <a:cubicBezTo>
                    <a:pt x="2473186" y="1720713"/>
                    <a:pt x="2463661" y="1710236"/>
                    <a:pt x="2453184" y="1703568"/>
                  </a:cubicBezTo>
                  <a:close/>
                  <a:moveTo>
                    <a:pt x="802501" y="1583553"/>
                  </a:moveTo>
                  <a:cubicBezTo>
                    <a:pt x="805359" y="1585458"/>
                    <a:pt x="811074" y="1586410"/>
                    <a:pt x="812026" y="1589268"/>
                  </a:cubicBezTo>
                  <a:cubicBezTo>
                    <a:pt x="814884" y="1596888"/>
                    <a:pt x="807264" y="1597840"/>
                    <a:pt x="802501" y="1599745"/>
                  </a:cubicBezTo>
                  <a:cubicBezTo>
                    <a:pt x="797739" y="1601650"/>
                    <a:pt x="792976" y="1598793"/>
                    <a:pt x="792024" y="1594030"/>
                  </a:cubicBezTo>
                  <a:cubicBezTo>
                    <a:pt x="788214" y="1586410"/>
                    <a:pt x="794881" y="1585458"/>
                    <a:pt x="802501" y="1583553"/>
                  </a:cubicBezTo>
                  <a:close/>
                  <a:moveTo>
                    <a:pt x="573901" y="1577838"/>
                  </a:moveTo>
                  <a:cubicBezTo>
                    <a:pt x="581521" y="1579743"/>
                    <a:pt x="588189" y="1582600"/>
                    <a:pt x="592951" y="1589268"/>
                  </a:cubicBezTo>
                  <a:cubicBezTo>
                    <a:pt x="592951" y="1594982"/>
                    <a:pt x="589141" y="1596888"/>
                    <a:pt x="584379" y="1596888"/>
                  </a:cubicBezTo>
                  <a:cubicBezTo>
                    <a:pt x="575806" y="1597840"/>
                    <a:pt x="568186" y="1595935"/>
                    <a:pt x="565329" y="1587363"/>
                  </a:cubicBezTo>
                  <a:cubicBezTo>
                    <a:pt x="562471" y="1580695"/>
                    <a:pt x="568186" y="1576885"/>
                    <a:pt x="573901" y="1577838"/>
                  </a:cubicBezTo>
                  <a:close/>
                  <a:moveTo>
                    <a:pt x="698678" y="1550216"/>
                  </a:moveTo>
                  <a:cubicBezTo>
                    <a:pt x="729158" y="1545453"/>
                    <a:pt x="746303" y="1560693"/>
                    <a:pt x="763448" y="1592126"/>
                  </a:cubicBezTo>
                  <a:cubicBezTo>
                    <a:pt x="731063" y="1576886"/>
                    <a:pt x="706298" y="1611176"/>
                    <a:pt x="678676" y="1592126"/>
                  </a:cubicBezTo>
                  <a:cubicBezTo>
                    <a:pt x="675818" y="1573076"/>
                    <a:pt x="667246" y="1551168"/>
                    <a:pt x="698678" y="1550216"/>
                  </a:cubicBezTo>
                  <a:close/>
                  <a:moveTo>
                    <a:pt x="492939" y="1460681"/>
                  </a:moveTo>
                  <a:cubicBezTo>
                    <a:pt x="518656" y="1456871"/>
                    <a:pt x="541516" y="1464491"/>
                    <a:pt x="562471" y="1479731"/>
                  </a:cubicBezTo>
                  <a:cubicBezTo>
                    <a:pt x="590094" y="1499733"/>
                    <a:pt x="618669" y="1515926"/>
                    <a:pt x="646291" y="1537833"/>
                  </a:cubicBezTo>
                  <a:cubicBezTo>
                    <a:pt x="620574" y="1545453"/>
                    <a:pt x="593904" y="1560693"/>
                    <a:pt x="577711" y="1525451"/>
                  </a:cubicBezTo>
                  <a:cubicBezTo>
                    <a:pt x="567234" y="1503543"/>
                    <a:pt x="541516" y="1503543"/>
                    <a:pt x="527229" y="1487351"/>
                  </a:cubicBezTo>
                  <a:lnTo>
                    <a:pt x="525032" y="1486533"/>
                  </a:lnTo>
                  <a:lnTo>
                    <a:pt x="527229" y="1488303"/>
                  </a:lnTo>
                  <a:cubicBezTo>
                    <a:pt x="502464" y="1486398"/>
                    <a:pt x="475794" y="1465443"/>
                    <a:pt x="451029" y="1494971"/>
                  </a:cubicBezTo>
                  <a:cubicBezTo>
                    <a:pt x="453886" y="1467348"/>
                    <a:pt x="471984" y="1461633"/>
                    <a:pt x="492939" y="1460681"/>
                  </a:cubicBezTo>
                  <a:close/>
                  <a:moveTo>
                    <a:pt x="592475" y="1413889"/>
                  </a:moveTo>
                  <a:cubicBezTo>
                    <a:pt x="594380" y="1414008"/>
                    <a:pt x="596285" y="1414485"/>
                    <a:pt x="596761" y="1414961"/>
                  </a:cubicBezTo>
                  <a:cubicBezTo>
                    <a:pt x="605334" y="1423533"/>
                    <a:pt x="603428" y="1433058"/>
                    <a:pt x="595809" y="1447346"/>
                  </a:cubicBezTo>
                  <a:cubicBezTo>
                    <a:pt x="589141" y="1434011"/>
                    <a:pt x="579616" y="1426391"/>
                    <a:pt x="588189" y="1414961"/>
                  </a:cubicBezTo>
                  <a:cubicBezTo>
                    <a:pt x="588665" y="1414009"/>
                    <a:pt x="590570" y="1413770"/>
                    <a:pt x="592475" y="1413889"/>
                  </a:cubicBezTo>
                  <a:close/>
                  <a:moveTo>
                    <a:pt x="2633206" y="1174931"/>
                  </a:moveTo>
                  <a:cubicBezTo>
                    <a:pt x="2646541" y="1176836"/>
                    <a:pt x="2659876" y="1178741"/>
                    <a:pt x="2673211" y="1180646"/>
                  </a:cubicBezTo>
                  <a:cubicBezTo>
                    <a:pt x="2657018" y="1197791"/>
                    <a:pt x="2645588" y="1186361"/>
                    <a:pt x="2633206" y="1174931"/>
                  </a:cubicBezTo>
                  <a:close/>
                  <a:moveTo>
                    <a:pt x="2477948" y="1095873"/>
                  </a:moveTo>
                  <a:cubicBezTo>
                    <a:pt x="2477948" y="1101588"/>
                    <a:pt x="2478901" y="1106350"/>
                    <a:pt x="2484616" y="1110160"/>
                  </a:cubicBezTo>
                  <a:cubicBezTo>
                    <a:pt x="2478901" y="1119685"/>
                    <a:pt x="2464613" y="1121590"/>
                    <a:pt x="2464613" y="1135878"/>
                  </a:cubicBezTo>
                  <a:cubicBezTo>
                    <a:pt x="2464613" y="1153023"/>
                    <a:pt x="2454136" y="1151118"/>
                    <a:pt x="2444611" y="1144450"/>
                  </a:cubicBezTo>
                  <a:cubicBezTo>
                    <a:pt x="2434133" y="1136830"/>
                    <a:pt x="2413178" y="1133020"/>
                    <a:pt x="2415083" y="1119685"/>
                  </a:cubicBezTo>
                  <a:cubicBezTo>
                    <a:pt x="2417941" y="1101588"/>
                    <a:pt x="2436038" y="1116828"/>
                    <a:pt x="2446516" y="1114923"/>
                  </a:cubicBezTo>
                  <a:cubicBezTo>
                    <a:pt x="2458898" y="1112065"/>
                    <a:pt x="2470329" y="1106350"/>
                    <a:pt x="2477948" y="1095873"/>
                  </a:cubicBezTo>
                  <a:close/>
                  <a:moveTo>
                    <a:pt x="2344599" y="1039676"/>
                  </a:moveTo>
                  <a:cubicBezTo>
                    <a:pt x="2358886" y="1039676"/>
                    <a:pt x="2352219" y="1056821"/>
                    <a:pt x="2355076" y="1066346"/>
                  </a:cubicBezTo>
                  <a:cubicBezTo>
                    <a:pt x="2354124" y="1077776"/>
                    <a:pt x="2356981" y="1093016"/>
                    <a:pt x="2341741" y="1092063"/>
                  </a:cubicBezTo>
                  <a:cubicBezTo>
                    <a:pt x="2328406" y="1091111"/>
                    <a:pt x="2329359" y="1075871"/>
                    <a:pt x="2328406" y="1065393"/>
                  </a:cubicBezTo>
                  <a:cubicBezTo>
                    <a:pt x="2327454" y="1053011"/>
                    <a:pt x="2331264" y="1039676"/>
                    <a:pt x="2344599" y="1039676"/>
                  </a:cubicBezTo>
                  <a:close/>
                  <a:moveTo>
                    <a:pt x="699631" y="966334"/>
                  </a:moveTo>
                  <a:cubicBezTo>
                    <a:pt x="671056" y="960619"/>
                    <a:pt x="648196" y="971096"/>
                    <a:pt x="616764" y="992051"/>
                  </a:cubicBezTo>
                  <a:cubicBezTo>
                    <a:pt x="652959" y="990146"/>
                    <a:pt x="677724" y="983478"/>
                    <a:pt x="699631" y="966334"/>
                  </a:cubicBezTo>
                  <a:close/>
                  <a:moveTo>
                    <a:pt x="2786559" y="938711"/>
                  </a:moveTo>
                  <a:cubicBezTo>
                    <a:pt x="2796084" y="944426"/>
                    <a:pt x="2804656" y="939663"/>
                    <a:pt x="2814181" y="938711"/>
                  </a:cubicBezTo>
                  <a:cubicBezTo>
                    <a:pt x="2814181" y="940616"/>
                    <a:pt x="2814181" y="943473"/>
                    <a:pt x="2814181" y="945378"/>
                  </a:cubicBezTo>
                  <a:cubicBezTo>
                    <a:pt x="2803704" y="949188"/>
                    <a:pt x="2791321" y="959666"/>
                    <a:pt x="2786559" y="938711"/>
                  </a:cubicBezTo>
                  <a:close/>
                  <a:moveTo>
                    <a:pt x="737731" y="935019"/>
                  </a:moveTo>
                  <a:cubicBezTo>
                    <a:pt x="726540" y="936091"/>
                    <a:pt x="714872" y="940139"/>
                    <a:pt x="702489" y="951093"/>
                  </a:cubicBezTo>
                  <a:cubicBezTo>
                    <a:pt x="731064" y="951093"/>
                    <a:pt x="753924" y="958713"/>
                    <a:pt x="770116" y="936805"/>
                  </a:cubicBezTo>
                  <a:cubicBezTo>
                    <a:pt x="759639" y="935853"/>
                    <a:pt x="748923" y="933948"/>
                    <a:pt x="737731" y="935019"/>
                  </a:cubicBezTo>
                  <a:close/>
                  <a:moveTo>
                    <a:pt x="619383" y="880251"/>
                  </a:moveTo>
                  <a:cubicBezTo>
                    <a:pt x="616526" y="879417"/>
                    <a:pt x="612477" y="880608"/>
                    <a:pt x="608191" y="882513"/>
                  </a:cubicBezTo>
                  <a:cubicBezTo>
                    <a:pt x="589141" y="887276"/>
                    <a:pt x="539611" y="951093"/>
                    <a:pt x="541516" y="968238"/>
                  </a:cubicBezTo>
                  <a:cubicBezTo>
                    <a:pt x="543421" y="979668"/>
                    <a:pt x="550089" y="980621"/>
                    <a:pt x="558661" y="975858"/>
                  </a:cubicBezTo>
                  <a:cubicBezTo>
                    <a:pt x="569139" y="970143"/>
                    <a:pt x="576759" y="960618"/>
                    <a:pt x="578664" y="949188"/>
                  </a:cubicBezTo>
                  <a:cubicBezTo>
                    <a:pt x="582474" y="920613"/>
                    <a:pt x="601524" y="904421"/>
                    <a:pt x="623431" y="890133"/>
                  </a:cubicBezTo>
                  <a:cubicBezTo>
                    <a:pt x="623907" y="883942"/>
                    <a:pt x="622241" y="881084"/>
                    <a:pt x="619383" y="880251"/>
                  </a:cubicBezTo>
                  <a:close/>
                  <a:moveTo>
                    <a:pt x="659626" y="872036"/>
                  </a:moveTo>
                  <a:cubicBezTo>
                    <a:pt x="653911" y="870131"/>
                    <a:pt x="645339" y="876798"/>
                    <a:pt x="647244" y="879656"/>
                  </a:cubicBezTo>
                  <a:cubicBezTo>
                    <a:pt x="657721" y="901563"/>
                    <a:pt x="632956" y="928233"/>
                    <a:pt x="657721" y="950141"/>
                  </a:cubicBezTo>
                  <a:cubicBezTo>
                    <a:pt x="667246" y="936806"/>
                    <a:pt x="676771" y="926328"/>
                    <a:pt x="683439" y="913946"/>
                  </a:cubicBezTo>
                  <a:cubicBezTo>
                    <a:pt x="691059" y="897753"/>
                    <a:pt x="704394" y="924423"/>
                    <a:pt x="711061" y="910136"/>
                  </a:cubicBezTo>
                  <a:cubicBezTo>
                    <a:pt x="713919" y="903468"/>
                    <a:pt x="713919" y="896801"/>
                    <a:pt x="709156" y="891086"/>
                  </a:cubicBezTo>
                  <a:cubicBezTo>
                    <a:pt x="696774" y="875846"/>
                    <a:pt x="676771" y="876798"/>
                    <a:pt x="659626" y="872036"/>
                  </a:cubicBezTo>
                  <a:close/>
                  <a:moveTo>
                    <a:pt x="620410" y="803828"/>
                  </a:moveTo>
                  <a:cubicBezTo>
                    <a:pt x="614918" y="803575"/>
                    <a:pt x="609144" y="804646"/>
                    <a:pt x="603429" y="807266"/>
                  </a:cubicBezTo>
                  <a:cubicBezTo>
                    <a:pt x="579616" y="817743"/>
                    <a:pt x="555804" y="830126"/>
                    <a:pt x="532944" y="841556"/>
                  </a:cubicBezTo>
                  <a:cubicBezTo>
                    <a:pt x="530086" y="850128"/>
                    <a:pt x="536754" y="852033"/>
                    <a:pt x="541516" y="855843"/>
                  </a:cubicBezTo>
                  <a:cubicBezTo>
                    <a:pt x="561519" y="852986"/>
                    <a:pt x="579616" y="838698"/>
                    <a:pt x="602476" y="859653"/>
                  </a:cubicBezTo>
                  <a:cubicBezTo>
                    <a:pt x="617716" y="874893"/>
                    <a:pt x="654864" y="853938"/>
                    <a:pt x="652959" y="835841"/>
                  </a:cubicBezTo>
                  <a:cubicBezTo>
                    <a:pt x="650815" y="817267"/>
                    <a:pt x="636885" y="804587"/>
                    <a:pt x="620410" y="803828"/>
                  </a:cubicBezTo>
                  <a:close/>
                  <a:moveTo>
                    <a:pt x="2051228" y="690108"/>
                  </a:moveTo>
                  <a:cubicBezTo>
                    <a:pt x="2066468" y="695823"/>
                    <a:pt x="2079803" y="697728"/>
                    <a:pt x="2074088" y="722493"/>
                  </a:cubicBezTo>
                  <a:cubicBezTo>
                    <a:pt x="2066468" y="753925"/>
                    <a:pt x="2053133" y="773928"/>
                    <a:pt x="2021701" y="782500"/>
                  </a:cubicBezTo>
                  <a:cubicBezTo>
                    <a:pt x="2009318" y="785358"/>
                    <a:pt x="1997888" y="785358"/>
                    <a:pt x="2000746" y="772023"/>
                  </a:cubicBezTo>
                  <a:cubicBezTo>
                    <a:pt x="2006461" y="745353"/>
                    <a:pt x="2008366" y="714873"/>
                    <a:pt x="2036941" y="698680"/>
                  </a:cubicBezTo>
                  <a:cubicBezTo>
                    <a:pt x="2040751" y="694870"/>
                    <a:pt x="2045513" y="692965"/>
                    <a:pt x="2051228" y="690108"/>
                  </a:cubicBezTo>
                  <a:close/>
                  <a:moveTo>
                    <a:pt x="2111236" y="608669"/>
                  </a:moveTo>
                  <a:cubicBezTo>
                    <a:pt x="2115046" y="609621"/>
                    <a:pt x="2116951" y="613431"/>
                    <a:pt x="2113141" y="623433"/>
                  </a:cubicBezTo>
                  <a:cubicBezTo>
                    <a:pt x="2113141" y="624385"/>
                    <a:pt x="2112189" y="625338"/>
                    <a:pt x="2111236" y="626290"/>
                  </a:cubicBezTo>
                  <a:cubicBezTo>
                    <a:pt x="2147431" y="643435"/>
                    <a:pt x="2126476" y="692013"/>
                    <a:pt x="2159814" y="711063"/>
                  </a:cubicBezTo>
                  <a:cubicBezTo>
                    <a:pt x="2178864" y="721540"/>
                    <a:pt x="2174101" y="752020"/>
                    <a:pt x="2199819" y="758688"/>
                  </a:cubicBezTo>
                  <a:cubicBezTo>
                    <a:pt x="2206486" y="760593"/>
                    <a:pt x="2189341" y="798693"/>
                    <a:pt x="2176959" y="800598"/>
                  </a:cubicBezTo>
                  <a:cubicBezTo>
                    <a:pt x="2149336" y="805360"/>
                    <a:pt x="2120761" y="810123"/>
                    <a:pt x="2092186" y="814885"/>
                  </a:cubicBezTo>
                  <a:cubicBezTo>
                    <a:pt x="2089329" y="799645"/>
                    <a:pt x="2128381" y="789168"/>
                    <a:pt x="2092186" y="777738"/>
                  </a:cubicBezTo>
                  <a:cubicBezTo>
                    <a:pt x="2098854" y="765355"/>
                    <a:pt x="2098854" y="749163"/>
                    <a:pt x="2111236" y="740590"/>
                  </a:cubicBezTo>
                  <a:cubicBezTo>
                    <a:pt x="2127429" y="729160"/>
                    <a:pt x="2118856" y="712015"/>
                    <a:pt x="2110284" y="710110"/>
                  </a:cubicBezTo>
                  <a:cubicBezTo>
                    <a:pt x="2086471" y="705348"/>
                    <a:pt x="2087424" y="682488"/>
                    <a:pt x="2076946" y="669153"/>
                  </a:cubicBezTo>
                  <a:cubicBezTo>
                    <a:pt x="2062659" y="651055"/>
                    <a:pt x="2076946" y="617718"/>
                    <a:pt x="2097901" y="611050"/>
                  </a:cubicBezTo>
                  <a:cubicBezTo>
                    <a:pt x="2101711" y="609621"/>
                    <a:pt x="2107426" y="607716"/>
                    <a:pt x="2111236" y="608669"/>
                  </a:cubicBezTo>
                  <a:close/>
                  <a:moveTo>
                    <a:pt x="927279" y="479605"/>
                  </a:moveTo>
                  <a:cubicBezTo>
                    <a:pt x="932041" y="477700"/>
                    <a:pt x="935851" y="480558"/>
                    <a:pt x="933946" y="486273"/>
                  </a:cubicBezTo>
                  <a:cubicBezTo>
                    <a:pt x="932041" y="490083"/>
                    <a:pt x="929184" y="492941"/>
                    <a:pt x="929184" y="493893"/>
                  </a:cubicBezTo>
                  <a:cubicBezTo>
                    <a:pt x="919659" y="493893"/>
                    <a:pt x="917754" y="491035"/>
                    <a:pt x="919659" y="488178"/>
                  </a:cubicBezTo>
                  <a:cubicBezTo>
                    <a:pt x="921564" y="484368"/>
                    <a:pt x="924421" y="480558"/>
                    <a:pt x="927279" y="479605"/>
                  </a:cubicBezTo>
                  <a:close/>
                  <a:moveTo>
                    <a:pt x="1938089" y="417931"/>
                  </a:moveTo>
                  <a:cubicBezTo>
                    <a:pt x="1948537" y="420431"/>
                    <a:pt x="1955503" y="431504"/>
                    <a:pt x="1959789" y="441505"/>
                  </a:cubicBezTo>
                  <a:cubicBezTo>
                    <a:pt x="1967409" y="457698"/>
                    <a:pt x="1952169" y="461508"/>
                    <a:pt x="1940739" y="466270"/>
                  </a:cubicBezTo>
                  <a:cubicBezTo>
                    <a:pt x="1909306" y="478653"/>
                    <a:pt x="1880731" y="501513"/>
                    <a:pt x="1842631" y="480558"/>
                  </a:cubicBezTo>
                  <a:cubicBezTo>
                    <a:pt x="1829296" y="472938"/>
                    <a:pt x="1832154" y="467223"/>
                    <a:pt x="1832154" y="458650"/>
                  </a:cubicBezTo>
                  <a:cubicBezTo>
                    <a:pt x="1828344" y="450078"/>
                    <a:pt x="1835964" y="442458"/>
                    <a:pt x="1833106" y="431980"/>
                  </a:cubicBezTo>
                  <a:cubicBezTo>
                    <a:pt x="1828344" y="420550"/>
                    <a:pt x="1835011" y="416740"/>
                    <a:pt x="1845489" y="423408"/>
                  </a:cubicBezTo>
                  <a:cubicBezTo>
                    <a:pt x="1847394" y="430075"/>
                    <a:pt x="1849299" y="439600"/>
                    <a:pt x="1857871" y="432933"/>
                  </a:cubicBezTo>
                  <a:cubicBezTo>
                    <a:pt x="1878826" y="418645"/>
                    <a:pt x="1903591" y="426265"/>
                    <a:pt x="1926451" y="418645"/>
                  </a:cubicBezTo>
                  <a:cubicBezTo>
                    <a:pt x="1930737" y="417216"/>
                    <a:pt x="1934607" y="417097"/>
                    <a:pt x="1938089" y="417931"/>
                  </a:cubicBezTo>
                  <a:close/>
                  <a:moveTo>
                    <a:pt x="904419" y="389118"/>
                  </a:moveTo>
                  <a:cubicBezTo>
                    <a:pt x="915849" y="404358"/>
                    <a:pt x="928231" y="418646"/>
                    <a:pt x="938709" y="433886"/>
                  </a:cubicBezTo>
                  <a:cubicBezTo>
                    <a:pt x="940614" y="436743"/>
                    <a:pt x="940614" y="441505"/>
                    <a:pt x="942519" y="446268"/>
                  </a:cubicBezTo>
                  <a:cubicBezTo>
                    <a:pt x="938709" y="447221"/>
                    <a:pt x="932041" y="450078"/>
                    <a:pt x="931089" y="449125"/>
                  </a:cubicBezTo>
                  <a:cubicBezTo>
                    <a:pt x="912991" y="426266"/>
                    <a:pt x="896799" y="440553"/>
                    <a:pt x="878701" y="449125"/>
                  </a:cubicBezTo>
                  <a:cubicBezTo>
                    <a:pt x="871081" y="452936"/>
                    <a:pt x="863461" y="446268"/>
                    <a:pt x="856794" y="443411"/>
                  </a:cubicBezTo>
                  <a:cubicBezTo>
                    <a:pt x="835839" y="424361"/>
                    <a:pt x="864414" y="422455"/>
                    <a:pt x="867271" y="412930"/>
                  </a:cubicBezTo>
                  <a:cubicBezTo>
                    <a:pt x="878701" y="402453"/>
                    <a:pt x="887274" y="388166"/>
                    <a:pt x="904419" y="389118"/>
                  </a:cubicBezTo>
                  <a:close/>
                  <a:moveTo>
                    <a:pt x="1062534" y="340541"/>
                  </a:moveTo>
                  <a:cubicBezTo>
                    <a:pt x="1073011" y="340541"/>
                    <a:pt x="1082536" y="340541"/>
                    <a:pt x="1083489" y="353876"/>
                  </a:cubicBezTo>
                  <a:cubicBezTo>
                    <a:pt x="1073964" y="356733"/>
                    <a:pt x="1066344" y="373878"/>
                    <a:pt x="1053961" y="360543"/>
                  </a:cubicBezTo>
                  <a:cubicBezTo>
                    <a:pt x="1045389" y="351018"/>
                    <a:pt x="1054914" y="345303"/>
                    <a:pt x="1062534" y="340541"/>
                  </a:cubicBezTo>
                  <a:close/>
                  <a:moveTo>
                    <a:pt x="2471113" y="336025"/>
                  </a:moveTo>
                  <a:cubicBezTo>
                    <a:pt x="2489315" y="339763"/>
                    <a:pt x="2505689" y="355066"/>
                    <a:pt x="2521763" y="370068"/>
                  </a:cubicBezTo>
                  <a:cubicBezTo>
                    <a:pt x="2652256" y="491988"/>
                    <a:pt x="2764651" y="627243"/>
                    <a:pt x="2848471" y="785358"/>
                  </a:cubicBezTo>
                  <a:cubicBezTo>
                    <a:pt x="2875141" y="835841"/>
                    <a:pt x="2898953" y="887276"/>
                    <a:pt x="2920861" y="940616"/>
                  </a:cubicBezTo>
                  <a:cubicBezTo>
                    <a:pt x="2925623" y="952046"/>
                    <a:pt x="2938006" y="963476"/>
                    <a:pt x="2926576" y="977763"/>
                  </a:cubicBezTo>
                  <a:cubicBezTo>
                    <a:pt x="2893238" y="978716"/>
                    <a:pt x="2872283" y="955856"/>
                    <a:pt x="2847518" y="938711"/>
                  </a:cubicBezTo>
                  <a:cubicBezTo>
                    <a:pt x="2844661" y="919661"/>
                    <a:pt x="2858948" y="906326"/>
                    <a:pt x="2864663" y="890133"/>
                  </a:cubicBezTo>
                  <a:cubicBezTo>
                    <a:pt x="2846566" y="892991"/>
                    <a:pt x="2829421" y="903468"/>
                    <a:pt x="2810371" y="908231"/>
                  </a:cubicBezTo>
                  <a:cubicBezTo>
                    <a:pt x="2792273" y="911088"/>
                    <a:pt x="2774176" y="912041"/>
                    <a:pt x="2757031" y="904421"/>
                  </a:cubicBezTo>
                  <a:cubicBezTo>
                    <a:pt x="2741791" y="897753"/>
                    <a:pt x="2733218" y="902516"/>
                    <a:pt x="2728456" y="916803"/>
                  </a:cubicBezTo>
                  <a:cubicBezTo>
                    <a:pt x="2724646" y="935853"/>
                    <a:pt x="2713216" y="952998"/>
                    <a:pt x="2707501" y="971096"/>
                  </a:cubicBezTo>
                  <a:cubicBezTo>
                    <a:pt x="2702738" y="984431"/>
                    <a:pt x="2699881" y="997766"/>
                    <a:pt x="2706548" y="1011101"/>
                  </a:cubicBezTo>
                  <a:cubicBezTo>
                    <a:pt x="2712263" y="1021578"/>
                    <a:pt x="2722741" y="1031103"/>
                    <a:pt x="2712263" y="1044438"/>
                  </a:cubicBezTo>
                  <a:cubicBezTo>
                    <a:pt x="2722979" y="1032294"/>
                    <a:pt x="2735302" y="1023900"/>
                    <a:pt x="2750438" y="1026892"/>
                  </a:cubicBezTo>
                  <a:lnTo>
                    <a:pt x="2757317" y="1029909"/>
                  </a:lnTo>
                  <a:lnTo>
                    <a:pt x="2760842" y="1028246"/>
                  </a:lnTo>
                  <a:cubicBezTo>
                    <a:pt x="2768462" y="1021578"/>
                    <a:pt x="2775130" y="1013006"/>
                    <a:pt x="2785607" y="1010148"/>
                  </a:cubicBezTo>
                  <a:cubicBezTo>
                    <a:pt x="2791798" y="1008243"/>
                    <a:pt x="2798228" y="1006814"/>
                    <a:pt x="2804538" y="1006457"/>
                  </a:cubicBezTo>
                  <a:cubicBezTo>
                    <a:pt x="2810848" y="1006100"/>
                    <a:pt x="2817040" y="1006814"/>
                    <a:pt x="2822755" y="1009196"/>
                  </a:cubicBezTo>
                  <a:cubicBezTo>
                    <a:pt x="2859902" y="1023483"/>
                    <a:pt x="2898955" y="1027293"/>
                    <a:pt x="2938959" y="1031103"/>
                  </a:cubicBezTo>
                  <a:cubicBezTo>
                    <a:pt x="2955152" y="1033008"/>
                    <a:pt x="2957057" y="1047296"/>
                    <a:pt x="2959915" y="1058726"/>
                  </a:cubicBezTo>
                  <a:cubicBezTo>
                    <a:pt x="2990394" y="1159691"/>
                    <a:pt x="3010397" y="1262561"/>
                    <a:pt x="3021827" y="1368288"/>
                  </a:cubicBezTo>
                  <a:cubicBezTo>
                    <a:pt x="3029447" y="1433058"/>
                    <a:pt x="3025637" y="1497828"/>
                    <a:pt x="3027542" y="1562598"/>
                  </a:cubicBezTo>
                  <a:cubicBezTo>
                    <a:pt x="3027542" y="1573076"/>
                    <a:pt x="3031352" y="1585458"/>
                    <a:pt x="3020874" y="1594983"/>
                  </a:cubicBezTo>
                  <a:cubicBezTo>
                    <a:pt x="2992299" y="1573076"/>
                    <a:pt x="2963724" y="1551168"/>
                    <a:pt x="2958009" y="1512116"/>
                  </a:cubicBezTo>
                  <a:cubicBezTo>
                    <a:pt x="2954199" y="1483541"/>
                    <a:pt x="2933244" y="1467348"/>
                    <a:pt x="2918005" y="1446393"/>
                  </a:cubicBezTo>
                  <a:cubicBezTo>
                    <a:pt x="2898955" y="1421628"/>
                    <a:pt x="2888477" y="1390196"/>
                    <a:pt x="2860855" y="1371146"/>
                  </a:cubicBezTo>
                  <a:cubicBezTo>
                    <a:pt x="2846567" y="1368288"/>
                    <a:pt x="2836089" y="1359716"/>
                    <a:pt x="2831327" y="1343523"/>
                  </a:cubicBezTo>
                  <a:cubicBezTo>
                    <a:pt x="2835137" y="1360668"/>
                    <a:pt x="2849424" y="1368288"/>
                    <a:pt x="2856092" y="1380671"/>
                  </a:cubicBezTo>
                  <a:cubicBezTo>
                    <a:pt x="2882762" y="1424486"/>
                    <a:pt x="2896097" y="1474968"/>
                    <a:pt x="2930387" y="1514021"/>
                  </a:cubicBezTo>
                  <a:cubicBezTo>
                    <a:pt x="2938007" y="1522593"/>
                    <a:pt x="2938959" y="1534976"/>
                    <a:pt x="2939912" y="1546406"/>
                  </a:cubicBezTo>
                  <a:cubicBezTo>
                    <a:pt x="2941817" y="1566408"/>
                    <a:pt x="2950390" y="1582601"/>
                    <a:pt x="2962772" y="1597841"/>
                  </a:cubicBezTo>
                  <a:cubicBezTo>
                    <a:pt x="2983727" y="1622606"/>
                    <a:pt x="2993252" y="1652133"/>
                    <a:pt x="2999919" y="1683566"/>
                  </a:cubicBezTo>
                  <a:cubicBezTo>
                    <a:pt x="3023732" y="1698806"/>
                    <a:pt x="3015159" y="1721666"/>
                    <a:pt x="3012302" y="1740716"/>
                  </a:cubicBezTo>
                  <a:cubicBezTo>
                    <a:pt x="2988490" y="1885496"/>
                    <a:pt x="2951342" y="2026466"/>
                    <a:pt x="2886572" y="2158864"/>
                  </a:cubicBezTo>
                  <a:cubicBezTo>
                    <a:pt x="2872284" y="2188391"/>
                    <a:pt x="2858949" y="2218871"/>
                    <a:pt x="2841805" y="2246493"/>
                  </a:cubicBezTo>
                  <a:cubicBezTo>
                    <a:pt x="2837042" y="2255066"/>
                    <a:pt x="2835137" y="2266496"/>
                    <a:pt x="2821802" y="2266496"/>
                  </a:cubicBezTo>
                  <a:cubicBezTo>
                    <a:pt x="2812277" y="2260781"/>
                    <a:pt x="2812277" y="2249351"/>
                    <a:pt x="2808467" y="2240778"/>
                  </a:cubicBezTo>
                  <a:cubicBezTo>
                    <a:pt x="2794180" y="2222681"/>
                    <a:pt x="2796084" y="2198868"/>
                    <a:pt x="2785607" y="2172198"/>
                  </a:cubicBezTo>
                  <a:cubicBezTo>
                    <a:pt x="2795132" y="2196011"/>
                    <a:pt x="2791322" y="2217918"/>
                    <a:pt x="2805609" y="2234111"/>
                  </a:cubicBezTo>
                  <a:cubicBezTo>
                    <a:pt x="2812277" y="2246493"/>
                    <a:pt x="2811324" y="2261733"/>
                    <a:pt x="2821802" y="2273164"/>
                  </a:cubicBezTo>
                  <a:cubicBezTo>
                    <a:pt x="2795132" y="2339839"/>
                    <a:pt x="2750364" y="2394131"/>
                    <a:pt x="2708455" y="2451281"/>
                  </a:cubicBezTo>
                  <a:cubicBezTo>
                    <a:pt x="2661782" y="2514146"/>
                    <a:pt x="2606537" y="2568439"/>
                    <a:pt x="2551292" y="2622731"/>
                  </a:cubicBezTo>
                  <a:cubicBezTo>
                    <a:pt x="2527480" y="2646543"/>
                    <a:pt x="2502714" y="2666546"/>
                    <a:pt x="2476997" y="2687501"/>
                  </a:cubicBezTo>
                  <a:cubicBezTo>
                    <a:pt x="2465567" y="2677976"/>
                    <a:pt x="2476997" y="2661783"/>
                    <a:pt x="2463662" y="2655116"/>
                  </a:cubicBezTo>
                  <a:cubicBezTo>
                    <a:pt x="2469377" y="2608443"/>
                    <a:pt x="2446517" y="2570343"/>
                    <a:pt x="2425562" y="2533196"/>
                  </a:cubicBezTo>
                  <a:cubicBezTo>
                    <a:pt x="2392224" y="2475093"/>
                    <a:pt x="2414132" y="2424611"/>
                    <a:pt x="2439849" y="2375081"/>
                  </a:cubicBezTo>
                  <a:cubicBezTo>
                    <a:pt x="2453184" y="2349364"/>
                    <a:pt x="2458899" y="2330314"/>
                    <a:pt x="2449374" y="2301739"/>
                  </a:cubicBezTo>
                  <a:cubicBezTo>
                    <a:pt x="2439849" y="2272211"/>
                    <a:pt x="2442707" y="2240778"/>
                    <a:pt x="2430324" y="2210298"/>
                  </a:cubicBezTo>
                  <a:cubicBezTo>
                    <a:pt x="2420799" y="2187439"/>
                    <a:pt x="2416989" y="2160768"/>
                    <a:pt x="2396987" y="2144576"/>
                  </a:cubicBezTo>
                  <a:cubicBezTo>
                    <a:pt x="2352219" y="2107428"/>
                    <a:pt x="2357934" y="2060756"/>
                    <a:pt x="2370317" y="2012178"/>
                  </a:cubicBezTo>
                  <a:cubicBezTo>
                    <a:pt x="2372222" y="2005511"/>
                    <a:pt x="2374127" y="1998843"/>
                    <a:pt x="2374127" y="1992176"/>
                  </a:cubicBezTo>
                  <a:cubicBezTo>
                    <a:pt x="2376984" y="1954076"/>
                    <a:pt x="2356982" y="1935978"/>
                    <a:pt x="2319834" y="1944551"/>
                  </a:cubicBezTo>
                  <a:cubicBezTo>
                    <a:pt x="2303642" y="1948361"/>
                    <a:pt x="2292212" y="1948361"/>
                    <a:pt x="2282687" y="1931216"/>
                  </a:cubicBezTo>
                  <a:cubicBezTo>
                    <a:pt x="2263637" y="1897878"/>
                    <a:pt x="2235062" y="1889306"/>
                    <a:pt x="2200772" y="1905498"/>
                  </a:cubicBezTo>
                  <a:cubicBezTo>
                    <a:pt x="2186484" y="1912166"/>
                    <a:pt x="2171244" y="1918833"/>
                    <a:pt x="2157909" y="1926453"/>
                  </a:cubicBezTo>
                  <a:cubicBezTo>
                    <a:pt x="2140764" y="1935978"/>
                    <a:pt x="2124572" y="1938836"/>
                    <a:pt x="2106474" y="1931216"/>
                  </a:cubicBezTo>
                  <a:cubicBezTo>
                    <a:pt x="2083614" y="1921691"/>
                    <a:pt x="2059802" y="1925501"/>
                    <a:pt x="2040752" y="1937883"/>
                  </a:cubicBezTo>
                  <a:cubicBezTo>
                    <a:pt x="2012177" y="1956933"/>
                    <a:pt x="1991222" y="1941693"/>
                    <a:pt x="1974077" y="1924548"/>
                  </a:cubicBezTo>
                  <a:cubicBezTo>
                    <a:pt x="1956932" y="1907403"/>
                    <a:pt x="1938834" y="1892163"/>
                    <a:pt x="1919784" y="1877876"/>
                  </a:cubicBezTo>
                  <a:cubicBezTo>
                    <a:pt x="1909307" y="1870256"/>
                    <a:pt x="1899782" y="1861683"/>
                    <a:pt x="1896924" y="1849301"/>
                  </a:cubicBezTo>
                  <a:cubicBezTo>
                    <a:pt x="1889304" y="1812153"/>
                    <a:pt x="1862634" y="1789293"/>
                    <a:pt x="1839774" y="1762623"/>
                  </a:cubicBezTo>
                  <a:cubicBezTo>
                    <a:pt x="1827392" y="1748336"/>
                    <a:pt x="1815962" y="1694043"/>
                    <a:pt x="1822629" y="1676898"/>
                  </a:cubicBezTo>
                  <a:cubicBezTo>
                    <a:pt x="1840727" y="1632131"/>
                    <a:pt x="1846442" y="1585458"/>
                    <a:pt x="1829297" y="1537833"/>
                  </a:cubicBezTo>
                  <a:cubicBezTo>
                    <a:pt x="1826439" y="1530213"/>
                    <a:pt x="1823582" y="1522593"/>
                    <a:pt x="1828344" y="1514973"/>
                  </a:cubicBezTo>
                  <a:cubicBezTo>
                    <a:pt x="1854062" y="1466396"/>
                    <a:pt x="1875017" y="1416866"/>
                    <a:pt x="1909307" y="1373051"/>
                  </a:cubicBezTo>
                  <a:cubicBezTo>
                    <a:pt x="1915022" y="1366383"/>
                    <a:pt x="1923594" y="1365431"/>
                    <a:pt x="1929309" y="1361621"/>
                  </a:cubicBezTo>
                  <a:cubicBezTo>
                    <a:pt x="1954074" y="1345428"/>
                    <a:pt x="1976934" y="1330188"/>
                    <a:pt x="1977887" y="1293041"/>
                  </a:cubicBezTo>
                  <a:cubicBezTo>
                    <a:pt x="1978839" y="1267323"/>
                    <a:pt x="1992174" y="1239701"/>
                    <a:pt x="2019797" y="1227318"/>
                  </a:cubicBezTo>
                  <a:cubicBezTo>
                    <a:pt x="2040752" y="1217793"/>
                    <a:pt x="2050277" y="1201601"/>
                    <a:pt x="2051229" y="1178741"/>
                  </a:cubicBezTo>
                  <a:cubicBezTo>
                    <a:pt x="2058849" y="1162548"/>
                    <a:pt x="2071232" y="1167311"/>
                    <a:pt x="2083614" y="1172073"/>
                  </a:cubicBezTo>
                  <a:cubicBezTo>
                    <a:pt x="2111237" y="1181598"/>
                    <a:pt x="2136002" y="1178741"/>
                    <a:pt x="2161719" y="1162548"/>
                  </a:cubicBezTo>
                  <a:cubicBezTo>
                    <a:pt x="2193152" y="1142546"/>
                    <a:pt x="2229347" y="1134926"/>
                    <a:pt x="2266494" y="1136831"/>
                  </a:cubicBezTo>
                  <a:cubicBezTo>
                    <a:pt x="2288402" y="1137783"/>
                    <a:pt x="2310309" y="1137783"/>
                    <a:pt x="2331264" y="1133021"/>
                  </a:cubicBezTo>
                  <a:cubicBezTo>
                    <a:pt x="2370317" y="1123496"/>
                    <a:pt x="2397939" y="1138736"/>
                    <a:pt x="2387462" y="1197791"/>
                  </a:cubicBezTo>
                  <a:cubicBezTo>
                    <a:pt x="2384604" y="1213983"/>
                    <a:pt x="2384604" y="1228271"/>
                    <a:pt x="2400797" y="1229223"/>
                  </a:cubicBezTo>
                  <a:cubicBezTo>
                    <a:pt x="2447469" y="1231128"/>
                    <a:pt x="2477949" y="1266371"/>
                    <a:pt x="2517002" y="1283516"/>
                  </a:cubicBezTo>
                  <a:cubicBezTo>
                    <a:pt x="2538909" y="1293041"/>
                    <a:pt x="2550339" y="1296851"/>
                    <a:pt x="2556055" y="1266371"/>
                  </a:cubicBezTo>
                  <a:cubicBezTo>
                    <a:pt x="2561769" y="1236843"/>
                    <a:pt x="2589392" y="1227318"/>
                    <a:pt x="2617967" y="1241606"/>
                  </a:cubicBezTo>
                  <a:cubicBezTo>
                    <a:pt x="2644637" y="1254941"/>
                    <a:pt x="2673212" y="1262561"/>
                    <a:pt x="2701787" y="1271133"/>
                  </a:cubicBezTo>
                  <a:cubicBezTo>
                    <a:pt x="2743697" y="1283516"/>
                    <a:pt x="2782749" y="1259703"/>
                    <a:pt x="2823707" y="1270181"/>
                  </a:cubicBezTo>
                  <a:cubicBezTo>
                    <a:pt x="2833232" y="1272086"/>
                    <a:pt x="2840852" y="1262561"/>
                    <a:pt x="2842757" y="1253988"/>
                  </a:cubicBezTo>
                  <a:cubicBezTo>
                    <a:pt x="2847519" y="1233033"/>
                    <a:pt x="2856092" y="1212078"/>
                    <a:pt x="2857997" y="1191123"/>
                  </a:cubicBezTo>
                  <a:cubicBezTo>
                    <a:pt x="2861807" y="1157786"/>
                    <a:pt x="2857044" y="1154928"/>
                    <a:pt x="2824659" y="1163501"/>
                  </a:cubicBezTo>
                  <a:cubicBezTo>
                    <a:pt x="2807514" y="1168263"/>
                    <a:pt x="2793227" y="1167311"/>
                    <a:pt x="2781797" y="1153023"/>
                  </a:cubicBezTo>
                  <a:lnTo>
                    <a:pt x="2778142" y="1149005"/>
                  </a:lnTo>
                  <a:lnTo>
                    <a:pt x="2758579" y="1157637"/>
                  </a:lnTo>
                  <a:cubicBezTo>
                    <a:pt x="2730182" y="1164691"/>
                    <a:pt x="2706072" y="1153261"/>
                    <a:pt x="2684641" y="1122543"/>
                  </a:cubicBezTo>
                  <a:cubicBezTo>
                    <a:pt x="2676068" y="1110161"/>
                    <a:pt x="2672258" y="1095873"/>
                    <a:pt x="2664638" y="1083491"/>
                  </a:cubicBezTo>
                  <a:cubicBezTo>
                    <a:pt x="2658923" y="1073966"/>
                    <a:pt x="2664638" y="1054916"/>
                    <a:pt x="2646541" y="1054916"/>
                  </a:cubicBezTo>
                  <a:cubicBezTo>
                    <a:pt x="2631301" y="1055868"/>
                    <a:pt x="2616061" y="1061583"/>
                    <a:pt x="2610346" y="1080633"/>
                  </a:cubicBezTo>
                  <a:lnTo>
                    <a:pt x="2609202" y="1082346"/>
                  </a:lnTo>
                  <a:lnTo>
                    <a:pt x="2613204" y="1086348"/>
                  </a:lnTo>
                  <a:cubicBezTo>
                    <a:pt x="2619871" y="1093968"/>
                    <a:pt x="2626539" y="1101588"/>
                    <a:pt x="2632254" y="1108255"/>
                  </a:cubicBezTo>
                  <a:cubicBezTo>
                    <a:pt x="2619871" y="1117780"/>
                    <a:pt x="2617014" y="1133020"/>
                    <a:pt x="2609394" y="1145403"/>
                  </a:cubicBezTo>
                  <a:cubicBezTo>
                    <a:pt x="2602726" y="1154928"/>
                    <a:pt x="2586534" y="1142545"/>
                    <a:pt x="2584629" y="1132068"/>
                  </a:cubicBezTo>
                  <a:cubicBezTo>
                    <a:pt x="2581771" y="1117780"/>
                    <a:pt x="2574151" y="1106350"/>
                    <a:pt x="2566055" y="1095397"/>
                  </a:cubicBezTo>
                  <a:lnTo>
                    <a:pt x="2558490" y="1083461"/>
                  </a:lnTo>
                  <a:lnTo>
                    <a:pt x="2545576" y="1071108"/>
                  </a:lnTo>
                  <a:cubicBezTo>
                    <a:pt x="2541766" y="1068251"/>
                    <a:pt x="2537003" y="1065393"/>
                    <a:pt x="2536051" y="1061583"/>
                  </a:cubicBezTo>
                  <a:cubicBezTo>
                    <a:pt x="2522716" y="1003481"/>
                    <a:pt x="2462708" y="991098"/>
                    <a:pt x="2429371" y="952046"/>
                  </a:cubicBezTo>
                  <a:cubicBezTo>
                    <a:pt x="2426513" y="949188"/>
                    <a:pt x="2421751" y="947283"/>
                    <a:pt x="2417941" y="944426"/>
                  </a:cubicBezTo>
                  <a:cubicBezTo>
                    <a:pt x="2416036" y="943473"/>
                    <a:pt x="2413178" y="943473"/>
                    <a:pt x="2407463" y="947283"/>
                  </a:cubicBezTo>
                  <a:cubicBezTo>
                    <a:pt x="2425561" y="973001"/>
                    <a:pt x="2440801" y="998718"/>
                    <a:pt x="2469376" y="1014911"/>
                  </a:cubicBezTo>
                  <a:cubicBezTo>
                    <a:pt x="2483663" y="1023483"/>
                    <a:pt x="2500808" y="1028246"/>
                    <a:pt x="2509381" y="1044438"/>
                  </a:cubicBezTo>
                  <a:cubicBezTo>
                    <a:pt x="2510333" y="1049201"/>
                    <a:pt x="2508428" y="1053963"/>
                    <a:pt x="2504618" y="1057773"/>
                  </a:cubicBezTo>
                  <a:cubicBezTo>
                    <a:pt x="2500808" y="1066346"/>
                    <a:pt x="2479853" y="1059678"/>
                    <a:pt x="2488426" y="1077776"/>
                  </a:cubicBezTo>
                  <a:cubicBezTo>
                    <a:pt x="2485568" y="1082538"/>
                    <a:pt x="2481758" y="1084443"/>
                    <a:pt x="2476996" y="1084443"/>
                  </a:cubicBezTo>
                  <a:cubicBezTo>
                    <a:pt x="2437943" y="1050153"/>
                    <a:pt x="2385556" y="1032056"/>
                    <a:pt x="2356028" y="985383"/>
                  </a:cubicBezTo>
                  <a:cubicBezTo>
                    <a:pt x="2346503" y="970143"/>
                    <a:pt x="2333168" y="968238"/>
                    <a:pt x="2317928" y="978716"/>
                  </a:cubicBezTo>
                  <a:cubicBezTo>
                    <a:pt x="2310308" y="984431"/>
                    <a:pt x="2301736" y="994908"/>
                    <a:pt x="2295068" y="993003"/>
                  </a:cubicBezTo>
                  <a:cubicBezTo>
                    <a:pt x="2237918" y="978716"/>
                    <a:pt x="2232203" y="1040628"/>
                    <a:pt x="2196008" y="1057773"/>
                  </a:cubicBezTo>
                  <a:cubicBezTo>
                    <a:pt x="2185531" y="1062536"/>
                    <a:pt x="2183626" y="1075871"/>
                    <a:pt x="2181721" y="1087301"/>
                  </a:cubicBezTo>
                  <a:cubicBezTo>
                    <a:pt x="2172196" y="1130163"/>
                    <a:pt x="2149336" y="1152071"/>
                    <a:pt x="2105521" y="1157786"/>
                  </a:cubicBezTo>
                  <a:cubicBezTo>
                    <a:pt x="2088376" y="1159691"/>
                    <a:pt x="2069326" y="1179693"/>
                    <a:pt x="2053133" y="1155881"/>
                  </a:cubicBezTo>
                  <a:cubicBezTo>
                    <a:pt x="2052181" y="1145403"/>
                    <a:pt x="2048371" y="1137783"/>
                    <a:pt x="2036941" y="1136831"/>
                  </a:cubicBezTo>
                  <a:cubicBezTo>
                    <a:pt x="2026463" y="1135878"/>
                    <a:pt x="2010271" y="1148261"/>
                    <a:pt x="2008366" y="1131116"/>
                  </a:cubicBezTo>
                  <a:cubicBezTo>
                    <a:pt x="2005508" y="1113018"/>
                    <a:pt x="1993126" y="1094921"/>
                    <a:pt x="2001698" y="1074918"/>
                  </a:cubicBezTo>
                  <a:cubicBezTo>
                    <a:pt x="2011223" y="1051106"/>
                    <a:pt x="2015986" y="1027293"/>
                    <a:pt x="2008366" y="1001576"/>
                  </a:cubicBezTo>
                  <a:cubicBezTo>
                    <a:pt x="2002651" y="979668"/>
                    <a:pt x="2021701" y="978716"/>
                    <a:pt x="2035988" y="977763"/>
                  </a:cubicBezTo>
                  <a:cubicBezTo>
                    <a:pt x="2059801" y="974906"/>
                    <a:pt x="2083613" y="981573"/>
                    <a:pt x="2107426" y="983478"/>
                  </a:cubicBezTo>
                  <a:cubicBezTo>
                    <a:pt x="2120761" y="984431"/>
                    <a:pt x="2139811" y="992051"/>
                    <a:pt x="2148383" y="975858"/>
                  </a:cubicBezTo>
                  <a:cubicBezTo>
                    <a:pt x="2157908" y="956808"/>
                    <a:pt x="2162671" y="934901"/>
                    <a:pt x="2150288" y="913946"/>
                  </a:cubicBezTo>
                  <a:cubicBezTo>
                    <a:pt x="2140763" y="897753"/>
                    <a:pt x="2131238" y="882513"/>
                    <a:pt x="2112188" y="876798"/>
                  </a:cubicBezTo>
                  <a:cubicBezTo>
                    <a:pt x="2105521" y="874893"/>
                    <a:pt x="2094091" y="873941"/>
                    <a:pt x="2096948" y="862511"/>
                  </a:cubicBezTo>
                  <a:cubicBezTo>
                    <a:pt x="2098853" y="852033"/>
                    <a:pt x="2109331" y="852033"/>
                    <a:pt x="2118856" y="849176"/>
                  </a:cubicBezTo>
                  <a:cubicBezTo>
                    <a:pt x="2149336" y="838698"/>
                    <a:pt x="2177911" y="830126"/>
                    <a:pt x="2206486" y="810123"/>
                  </a:cubicBezTo>
                  <a:cubicBezTo>
                    <a:pt x="2241728" y="785358"/>
                    <a:pt x="2258873" y="735828"/>
                    <a:pt x="2308403" y="731066"/>
                  </a:cubicBezTo>
                  <a:cubicBezTo>
                    <a:pt x="2322691" y="729161"/>
                    <a:pt x="2323643" y="718683"/>
                    <a:pt x="2321738" y="708206"/>
                  </a:cubicBezTo>
                  <a:cubicBezTo>
                    <a:pt x="2319833" y="698681"/>
                    <a:pt x="2314118" y="689156"/>
                    <a:pt x="2311261" y="679631"/>
                  </a:cubicBezTo>
                  <a:cubicBezTo>
                    <a:pt x="2307451" y="666296"/>
                    <a:pt x="2305546" y="652008"/>
                    <a:pt x="2320786" y="643436"/>
                  </a:cubicBezTo>
                  <a:cubicBezTo>
                    <a:pt x="2326501" y="640578"/>
                    <a:pt x="2334121" y="632958"/>
                    <a:pt x="2338883" y="638673"/>
                  </a:cubicBezTo>
                  <a:cubicBezTo>
                    <a:pt x="2346503" y="649151"/>
                    <a:pt x="2353171" y="662486"/>
                    <a:pt x="2343646" y="675821"/>
                  </a:cubicBezTo>
                  <a:cubicBezTo>
                    <a:pt x="2337931" y="685346"/>
                    <a:pt x="2342693" y="692966"/>
                    <a:pt x="2348408" y="699633"/>
                  </a:cubicBezTo>
                  <a:cubicBezTo>
                    <a:pt x="2356028" y="708206"/>
                    <a:pt x="2364601" y="711063"/>
                    <a:pt x="2376031" y="706301"/>
                  </a:cubicBezTo>
                  <a:cubicBezTo>
                    <a:pt x="2378888" y="705348"/>
                    <a:pt x="2381746" y="704396"/>
                    <a:pt x="2385556" y="704396"/>
                  </a:cubicBezTo>
                  <a:cubicBezTo>
                    <a:pt x="2409368" y="712968"/>
                    <a:pt x="2432228" y="712016"/>
                    <a:pt x="2454136" y="698681"/>
                  </a:cubicBezTo>
                  <a:cubicBezTo>
                    <a:pt x="2460803" y="694871"/>
                    <a:pt x="2469376" y="692966"/>
                    <a:pt x="2476996" y="692013"/>
                  </a:cubicBezTo>
                  <a:cubicBezTo>
                    <a:pt x="2517001" y="689156"/>
                    <a:pt x="2517001" y="689156"/>
                    <a:pt x="2517953" y="648198"/>
                  </a:cubicBezTo>
                  <a:cubicBezTo>
                    <a:pt x="2525573" y="626291"/>
                    <a:pt x="2540813" y="618671"/>
                    <a:pt x="2563673" y="626291"/>
                  </a:cubicBezTo>
                  <a:cubicBezTo>
                    <a:pt x="2558911" y="610098"/>
                    <a:pt x="2545576" y="599621"/>
                    <a:pt x="2554148" y="585333"/>
                  </a:cubicBezTo>
                  <a:lnTo>
                    <a:pt x="2572928" y="573708"/>
                  </a:lnTo>
                  <a:lnTo>
                    <a:pt x="2586098" y="571735"/>
                  </a:lnTo>
                  <a:lnTo>
                    <a:pt x="2586726" y="571671"/>
                  </a:lnTo>
                  <a:cubicBezTo>
                    <a:pt x="2599630" y="572653"/>
                    <a:pt x="2613203" y="578189"/>
                    <a:pt x="2624633" y="568188"/>
                  </a:cubicBezTo>
                  <a:cubicBezTo>
                    <a:pt x="2626538" y="566283"/>
                    <a:pt x="2628443" y="565331"/>
                    <a:pt x="2630348" y="563426"/>
                  </a:cubicBezTo>
                  <a:cubicBezTo>
                    <a:pt x="2634158" y="561521"/>
                    <a:pt x="2634158" y="568188"/>
                    <a:pt x="2633206" y="563426"/>
                  </a:cubicBezTo>
                  <a:cubicBezTo>
                    <a:pt x="2632253" y="557711"/>
                    <a:pt x="2629396" y="564378"/>
                    <a:pt x="2626538" y="563426"/>
                  </a:cubicBezTo>
                  <a:cubicBezTo>
                    <a:pt x="2615584" y="567236"/>
                    <a:pt x="2604392" y="569141"/>
                    <a:pt x="2593082" y="570689"/>
                  </a:cubicBezTo>
                  <a:lnTo>
                    <a:pt x="2586098" y="571735"/>
                  </a:lnTo>
                  <a:lnTo>
                    <a:pt x="2574151" y="572951"/>
                  </a:lnTo>
                  <a:lnTo>
                    <a:pt x="2572928" y="573708"/>
                  </a:lnTo>
                  <a:lnTo>
                    <a:pt x="2558911" y="575808"/>
                  </a:lnTo>
                  <a:cubicBezTo>
                    <a:pt x="2533193" y="580571"/>
                    <a:pt x="2516048" y="563426"/>
                    <a:pt x="2506523" y="541518"/>
                  </a:cubicBezTo>
                  <a:cubicBezTo>
                    <a:pt x="2496998" y="519611"/>
                    <a:pt x="2487473" y="498656"/>
                    <a:pt x="2512238" y="480558"/>
                  </a:cubicBezTo>
                  <a:cubicBezTo>
                    <a:pt x="2520811" y="474843"/>
                    <a:pt x="2527478" y="467223"/>
                    <a:pt x="2533193" y="458651"/>
                  </a:cubicBezTo>
                  <a:cubicBezTo>
                    <a:pt x="2537003" y="452936"/>
                    <a:pt x="2541766" y="446268"/>
                    <a:pt x="2534146" y="440553"/>
                  </a:cubicBezTo>
                  <a:cubicBezTo>
                    <a:pt x="2526526" y="434838"/>
                    <a:pt x="2515096" y="437696"/>
                    <a:pt x="2513191" y="445316"/>
                  </a:cubicBezTo>
                  <a:cubicBezTo>
                    <a:pt x="2506523" y="474843"/>
                    <a:pt x="2482711" y="489131"/>
                    <a:pt x="2464613" y="509133"/>
                  </a:cubicBezTo>
                  <a:cubicBezTo>
                    <a:pt x="2452231" y="523421"/>
                    <a:pt x="2455088" y="538661"/>
                    <a:pt x="2467471" y="551996"/>
                  </a:cubicBezTo>
                  <a:cubicBezTo>
                    <a:pt x="2481758" y="567236"/>
                    <a:pt x="2481758" y="582476"/>
                    <a:pt x="2468423" y="597716"/>
                  </a:cubicBezTo>
                  <a:cubicBezTo>
                    <a:pt x="2457946" y="610098"/>
                    <a:pt x="2455088" y="623433"/>
                    <a:pt x="2453183" y="638673"/>
                  </a:cubicBezTo>
                  <a:cubicBezTo>
                    <a:pt x="2451278" y="657723"/>
                    <a:pt x="2442706" y="671058"/>
                    <a:pt x="2423656" y="676773"/>
                  </a:cubicBezTo>
                  <a:cubicBezTo>
                    <a:pt x="2413178" y="682488"/>
                    <a:pt x="2402701" y="690108"/>
                    <a:pt x="2389366" y="683441"/>
                  </a:cubicBezTo>
                  <a:cubicBezTo>
                    <a:pt x="2381746" y="676773"/>
                    <a:pt x="2376983" y="670106"/>
                    <a:pt x="2383651" y="659628"/>
                  </a:cubicBezTo>
                  <a:cubicBezTo>
                    <a:pt x="2377936" y="649151"/>
                    <a:pt x="2372221" y="638673"/>
                    <a:pt x="2367458" y="627243"/>
                  </a:cubicBezTo>
                  <a:cubicBezTo>
                    <a:pt x="2348408" y="585333"/>
                    <a:pt x="2348408" y="584381"/>
                    <a:pt x="2308403" y="612003"/>
                  </a:cubicBezTo>
                  <a:cubicBezTo>
                    <a:pt x="2273161" y="616766"/>
                    <a:pt x="2265541" y="608193"/>
                    <a:pt x="2270303" y="571046"/>
                  </a:cubicBezTo>
                  <a:cubicBezTo>
                    <a:pt x="2271256" y="560568"/>
                    <a:pt x="2287448" y="545328"/>
                    <a:pt x="2260778" y="543423"/>
                  </a:cubicBezTo>
                  <a:cubicBezTo>
                    <a:pt x="2255063" y="542471"/>
                    <a:pt x="2255063" y="530088"/>
                    <a:pt x="2259826" y="522468"/>
                  </a:cubicBezTo>
                  <a:cubicBezTo>
                    <a:pt x="2313166" y="486273"/>
                    <a:pt x="2361743" y="445316"/>
                    <a:pt x="2390318" y="385308"/>
                  </a:cubicBezTo>
                  <a:cubicBezTo>
                    <a:pt x="2396986" y="372926"/>
                    <a:pt x="2403653" y="362448"/>
                    <a:pt x="2416988" y="357686"/>
                  </a:cubicBezTo>
                  <a:cubicBezTo>
                    <a:pt x="2416988" y="355781"/>
                    <a:pt x="2416988" y="353876"/>
                    <a:pt x="2417941" y="351971"/>
                  </a:cubicBezTo>
                  <a:cubicBezTo>
                    <a:pt x="2419846" y="352923"/>
                    <a:pt x="2423656" y="354828"/>
                    <a:pt x="2424608" y="353876"/>
                  </a:cubicBezTo>
                  <a:cubicBezTo>
                    <a:pt x="2434371" y="344351"/>
                    <a:pt x="2443539" y="338934"/>
                    <a:pt x="2452245" y="336582"/>
                  </a:cubicBezTo>
                  <a:cubicBezTo>
                    <a:pt x="2458775" y="334818"/>
                    <a:pt x="2465045" y="334779"/>
                    <a:pt x="2471113" y="336025"/>
                  </a:cubicBezTo>
                  <a:close/>
                  <a:moveTo>
                    <a:pt x="761544" y="194808"/>
                  </a:moveTo>
                  <a:cubicBezTo>
                    <a:pt x="773926" y="196713"/>
                    <a:pt x="774879" y="206238"/>
                    <a:pt x="773926" y="216716"/>
                  </a:cubicBezTo>
                  <a:cubicBezTo>
                    <a:pt x="755829" y="237671"/>
                    <a:pt x="760591" y="257673"/>
                    <a:pt x="773926" y="278628"/>
                  </a:cubicBezTo>
                  <a:cubicBezTo>
                    <a:pt x="748209" y="302441"/>
                    <a:pt x="720586" y="315776"/>
                    <a:pt x="687249" y="293868"/>
                  </a:cubicBezTo>
                  <a:cubicBezTo>
                    <a:pt x="682486" y="291011"/>
                    <a:pt x="675819" y="292916"/>
                    <a:pt x="671056" y="292916"/>
                  </a:cubicBezTo>
                  <a:cubicBezTo>
                    <a:pt x="660579" y="294821"/>
                    <a:pt x="650101" y="296726"/>
                    <a:pt x="640576" y="298631"/>
                  </a:cubicBezTo>
                  <a:cubicBezTo>
                    <a:pt x="627241" y="300536"/>
                    <a:pt x="613906" y="302441"/>
                    <a:pt x="603429" y="291011"/>
                  </a:cubicBezTo>
                  <a:cubicBezTo>
                    <a:pt x="636766" y="258626"/>
                    <a:pt x="678676" y="239576"/>
                    <a:pt x="715824" y="211953"/>
                  </a:cubicBezTo>
                  <a:cubicBezTo>
                    <a:pt x="719634" y="209096"/>
                    <a:pt x="724396" y="211953"/>
                    <a:pt x="727254" y="215763"/>
                  </a:cubicBezTo>
                  <a:cubicBezTo>
                    <a:pt x="746304" y="220526"/>
                    <a:pt x="741541" y="187188"/>
                    <a:pt x="761544" y="194808"/>
                  </a:cubicBezTo>
                  <a:close/>
                  <a:moveTo>
                    <a:pt x="873343" y="184331"/>
                  </a:moveTo>
                  <a:cubicBezTo>
                    <a:pt x="879653" y="185283"/>
                    <a:pt x="886320" y="188617"/>
                    <a:pt x="891083" y="191951"/>
                  </a:cubicBezTo>
                  <a:cubicBezTo>
                    <a:pt x="904418" y="200523"/>
                    <a:pt x="892988" y="209096"/>
                    <a:pt x="888226" y="217668"/>
                  </a:cubicBezTo>
                  <a:lnTo>
                    <a:pt x="879241" y="234820"/>
                  </a:lnTo>
                  <a:lnTo>
                    <a:pt x="895370" y="235036"/>
                  </a:lnTo>
                  <a:cubicBezTo>
                    <a:pt x="907514" y="238206"/>
                    <a:pt x="906800" y="249815"/>
                    <a:pt x="899656" y="266246"/>
                  </a:cubicBezTo>
                  <a:cubicBezTo>
                    <a:pt x="894893" y="277676"/>
                    <a:pt x="884416" y="289106"/>
                    <a:pt x="892988" y="303393"/>
                  </a:cubicBezTo>
                  <a:cubicBezTo>
                    <a:pt x="897751" y="310061"/>
                    <a:pt x="901561" y="309108"/>
                    <a:pt x="905371" y="303393"/>
                  </a:cubicBezTo>
                  <a:cubicBezTo>
                    <a:pt x="923468" y="307203"/>
                    <a:pt x="923468" y="307203"/>
                    <a:pt x="915848" y="337683"/>
                  </a:cubicBezTo>
                  <a:cubicBezTo>
                    <a:pt x="926326" y="330063"/>
                    <a:pt x="936803" y="329111"/>
                    <a:pt x="946328" y="324348"/>
                  </a:cubicBezTo>
                  <a:lnTo>
                    <a:pt x="973409" y="303804"/>
                  </a:lnTo>
                  <a:lnTo>
                    <a:pt x="975260" y="292796"/>
                  </a:lnTo>
                  <a:cubicBezTo>
                    <a:pt x="974903" y="288629"/>
                    <a:pt x="972522" y="284819"/>
                    <a:pt x="965378" y="281485"/>
                  </a:cubicBezTo>
                  <a:cubicBezTo>
                    <a:pt x="944423" y="270055"/>
                    <a:pt x="942518" y="249100"/>
                    <a:pt x="962521" y="233860"/>
                  </a:cubicBezTo>
                  <a:cubicBezTo>
                    <a:pt x="977761" y="221478"/>
                    <a:pt x="993953" y="208143"/>
                    <a:pt x="1013956" y="203380"/>
                  </a:cubicBezTo>
                  <a:cubicBezTo>
                    <a:pt x="1018718" y="201475"/>
                    <a:pt x="1023481" y="200046"/>
                    <a:pt x="1028243" y="200165"/>
                  </a:cubicBezTo>
                  <a:cubicBezTo>
                    <a:pt x="1033006" y="200284"/>
                    <a:pt x="1037768" y="201951"/>
                    <a:pt x="1042531" y="206238"/>
                  </a:cubicBezTo>
                  <a:cubicBezTo>
                    <a:pt x="1037768" y="220525"/>
                    <a:pt x="1018718" y="221478"/>
                    <a:pt x="1016813" y="234813"/>
                  </a:cubicBezTo>
                  <a:cubicBezTo>
                    <a:pt x="1029196" y="212905"/>
                    <a:pt x="1052056" y="208143"/>
                    <a:pt x="1075868" y="204333"/>
                  </a:cubicBezTo>
                  <a:cubicBezTo>
                    <a:pt x="1082536" y="204333"/>
                    <a:pt x="1089203" y="204333"/>
                    <a:pt x="1095871" y="204333"/>
                  </a:cubicBezTo>
                  <a:cubicBezTo>
                    <a:pt x="1106348" y="211953"/>
                    <a:pt x="1099681" y="223383"/>
                    <a:pt x="1099681" y="232908"/>
                  </a:cubicBezTo>
                  <a:cubicBezTo>
                    <a:pt x="1112063" y="235765"/>
                    <a:pt x="1123493" y="229098"/>
                    <a:pt x="1133971" y="231003"/>
                  </a:cubicBezTo>
                  <a:cubicBezTo>
                    <a:pt x="1140638" y="231003"/>
                    <a:pt x="1146353" y="233860"/>
                    <a:pt x="1151116" y="238623"/>
                  </a:cubicBezTo>
                  <a:cubicBezTo>
                    <a:pt x="1162546" y="262435"/>
                    <a:pt x="1192073" y="265293"/>
                    <a:pt x="1205408" y="287200"/>
                  </a:cubicBezTo>
                  <a:cubicBezTo>
                    <a:pt x="1219696" y="305298"/>
                    <a:pt x="1210171" y="320538"/>
                    <a:pt x="1198741" y="334825"/>
                  </a:cubicBezTo>
                  <a:cubicBezTo>
                    <a:pt x="1205408" y="359590"/>
                    <a:pt x="1234936" y="358638"/>
                    <a:pt x="1248271" y="377688"/>
                  </a:cubicBezTo>
                  <a:cubicBezTo>
                    <a:pt x="1257796" y="391023"/>
                    <a:pt x="1257796" y="393880"/>
                    <a:pt x="1246366" y="402453"/>
                  </a:cubicBezTo>
                  <a:cubicBezTo>
                    <a:pt x="1226363" y="415788"/>
                    <a:pt x="1207313" y="445315"/>
                    <a:pt x="1187311" y="402453"/>
                  </a:cubicBezTo>
                  <a:cubicBezTo>
                    <a:pt x="1184453" y="396738"/>
                    <a:pt x="1176833" y="390070"/>
                    <a:pt x="1171118" y="396738"/>
                  </a:cubicBezTo>
                  <a:cubicBezTo>
                    <a:pt x="1161593" y="407215"/>
                    <a:pt x="1163498" y="418645"/>
                    <a:pt x="1171118" y="431028"/>
                  </a:cubicBezTo>
                  <a:cubicBezTo>
                    <a:pt x="1186358" y="457698"/>
                    <a:pt x="1180643" y="471033"/>
                    <a:pt x="1151116" y="479605"/>
                  </a:cubicBezTo>
                  <a:cubicBezTo>
                    <a:pt x="1147306" y="475795"/>
                    <a:pt x="1141591" y="474843"/>
                    <a:pt x="1136828" y="476748"/>
                  </a:cubicBezTo>
                  <a:cubicBezTo>
                    <a:pt x="1132066" y="478653"/>
                    <a:pt x="1134923" y="483415"/>
                    <a:pt x="1136828" y="487225"/>
                  </a:cubicBezTo>
                  <a:cubicBezTo>
                    <a:pt x="1135876" y="500560"/>
                    <a:pt x="1128256" y="503418"/>
                    <a:pt x="1118731" y="497703"/>
                  </a:cubicBezTo>
                  <a:cubicBezTo>
                    <a:pt x="1098728" y="487225"/>
                    <a:pt x="1074916" y="482463"/>
                    <a:pt x="1066343" y="455793"/>
                  </a:cubicBezTo>
                  <a:cubicBezTo>
                    <a:pt x="1058723" y="432933"/>
                    <a:pt x="1039673" y="427218"/>
                    <a:pt x="1016813" y="433885"/>
                  </a:cubicBezTo>
                  <a:cubicBezTo>
                    <a:pt x="1008241" y="436743"/>
                    <a:pt x="999668" y="438648"/>
                    <a:pt x="996811" y="428170"/>
                  </a:cubicBezTo>
                  <a:cubicBezTo>
                    <a:pt x="993001" y="415788"/>
                    <a:pt x="1007288" y="411025"/>
                    <a:pt x="1013003" y="411978"/>
                  </a:cubicBezTo>
                  <a:cubicBezTo>
                    <a:pt x="1055866" y="420550"/>
                    <a:pt x="1078726" y="386260"/>
                    <a:pt x="1109206" y="369115"/>
                  </a:cubicBezTo>
                  <a:cubicBezTo>
                    <a:pt x="1117778" y="343398"/>
                    <a:pt x="1089203" y="330063"/>
                    <a:pt x="1089203" y="307203"/>
                  </a:cubicBezTo>
                  <a:cubicBezTo>
                    <a:pt x="1085393" y="301488"/>
                    <a:pt x="1081583" y="296725"/>
                    <a:pt x="1077773" y="291010"/>
                  </a:cubicBezTo>
                  <a:cubicBezTo>
                    <a:pt x="1057771" y="307203"/>
                    <a:pt x="1036816" y="290058"/>
                    <a:pt x="1016813" y="292915"/>
                  </a:cubicBezTo>
                  <a:cubicBezTo>
                    <a:pt x="1012050" y="293391"/>
                    <a:pt x="1008717" y="294106"/>
                    <a:pt x="1007169" y="296011"/>
                  </a:cubicBezTo>
                  <a:lnTo>
                    <a:pt x="1007866" y="302667"/>
                  </a:lnTo>
                  <a:lnTo>
                    <a:pt x="1009193" y="303393"/>
                  </a:lnTo>
                  <a:cubicBezTo>
                    <a:pt x="1013003" y="324348"/>
                    <a:pt x="986333" y="363401"/>
                    <a:pt x="962521" y="370068"/>
                  </a:cubicBezTo>
                  <a:cubicBezTo>
                    <a:pt x="943471" y="375783"/>
                    <a:pt x="924421" y="377688"/>
                    <a:pt x="905371" y="371973"/>
                  </a:cubicBezTo>
                  <a:cubicBezTo>
                    <a:pt x="896798" y="389118"/>
                    <a:pt x="879653" y="396738"/>
                    <a:pt x="868223" y="410073"/>
                  </a:cubicBezTo>
                  <a:cubicBezTo>
                    <a:pt x="859651" y="419598"/>
                    <a:pt x="849173" y="424361"/>
                    <a:pt x="836791" y="426266"/>
                  </a:cubicBezTo>
                  <a:cubicBezTo>
                    <a:pt x="830123" y="425313"/>
                    <a:pt x="820598" y="421503"/>
                    <a:pt x="816788" y="424361"/>
                  </a:cubicBezTo>
                  <a:cubicBezTo>
                    <a:pt x="772973" y="455793"/>
                    <a:pt x="714871" y="464366"/>
                    <a:pt x="677723" y="507228"/>
                  </a:cubicBezTo>
                  <a:cubicBezTo>
                    <a:pt x="667246" y="519611"/>
                    <a:pt x="646291" y="531993"/>
                    <a:pt x="668198" y="553901"/>
                  </a:cubicBezTo>
                  <a:cubicBezTo>
                    <a:pt x="672961" y="558663"/>
                    <a:pt x="665341" y="574856"/>
                    <a:pt x="662483" y="586286"/>
                  </a:cubicBezTo>
                  <a:cubicBezTo>
                    <a:pt x="685343" y="585333"/>
                    <a:pt x="702488" y="596763"/>
                    <a:pt x="716776" y="612956"/>
                  </a:cubicBezTo>
                  <a:cubicBezTo>
                    <a:pt x="731063" y="630101"/>
                    <a:pt x="747256" y="644388"/>
                    <a:pt x="771068" y="645341"/>
                  </a:cubicBezTo>
                  <a:cubicBezTo>
                    <a:pt x="789166" y="646293"/>
                    <a:pt x="788213" y="653913"/>
                    <a:pt x="782498" y="667248"/>
                  </a:cubicBezTo>
                  <a:cubicBezTo>
                    <a:pt x="774878" y="685346"/>
                    <a:pt x="766306" y="702491"/>
                    <a:pt x="772973" y="726303"/>
                  </a:cubicBezTo>
                  <a:cubicBezTo>
                    <a:pt x="779641" y="752973"/>
                    <a:pt x="789166" y="747258"/>
                    <a:pt x="805358" y="736781"/>
                  </a:cubicBezTo>
                  <a:cubicBezTo>
                    <a:pt x="823456" y="725351"/>
                    <a:pt x="826313" y="706301"/>
                    <a:pt x="828218" y="689156"/>
                  </a:cubicBezTo>
                  <a:cubicBezTo>
                    <a:pt x="831076" y="669153"/>
                    <a:pt x="841553" y="660581"/>
                    <a:pt x="858698" y="652961"/>
                  </a:cubicBezTo>
                  <a:cubicBezTo>
                    <a:pt x="901561" y="638673"/>
                    <a:pt x="911086" y="619623"/>
                    <a:pt x="901561" y="573903"/>
                  </a:cubicBezTo>
                  <a:cubicBezTo>
                    <a:pt x="900608" y="569141"/>
                    <a:pt x="899656" y="563426"/>
                    <a:pt x="904418" y="561521"/>
                  </a:cubicBezTo>
                  <a:cubicBezTo>
                    <a:pt x="937756" y="550091"/>
                    <a:pt x="937756" y="514848"/>
                    <a:pt x="953948" y="491988"/>
                  </a:cubicBezTo>
                  <a:cubicBezTo>
                    <a:pt x="957758" y="486273"/>
                    <a:pt x="961568" y="480558"/>
                    <a:pt x="968236" y="478653"/>
                  </a:cubicBezTo>
                  <a:cubicBezTo>
                    <a:pt x="991096" y="471986"/>
                    <a:pt x="1037768" y="491036"/>
                    <a:pt x="1049198" y="512943"/>
                  </a:cubicBezTo>
                  <a:cubicBezTo>
                    <a:pt x="1061581" y="517706"/>
                    <a:pt x="1074916" y="522468"/>
                    <a:pt x="1063486" y="539613"/>
                  </a:cubicBezTo>
                  <a:cubicBezTo>
                    <a:pt x="1048246" y="555806"/>
                    <a:pt x="1052056" y="572951"/>
                    <a:pt x="1067296" y="583428"/>
                  </a:cubicBezTo>
                  <a:cubicBezTo>
                    <a:pt x="1084441" y="593906"/>
                    <a:pt x="1099681" y="578666"/>
                    <a:pt x="1112063" y="568188"/>
                  </a:cubicBezTo>
                  <a:cubicBezTo>
                    <a:pt x="1139686" y="545328"/>
                    <a:pt x="1138733" y="544376"/>
                    <a:pt x="1146353" y="580571"/>
                  </a:cubicBezTo>
                  <a:cubicBezTo>
                    <a:pt x="1149211" y="592953"/>
                    <a:pt x="1154926" y="606288"/>
                    <a:pt x="1151116" y="616766"/>
                  </a:cubicBezTo>
                  <a:cubicBezTo>
                    <a:pt x="1138733" y="656771"/>
                    <a:pt x="1163498" y="672011"/>
                    <a:pt x="1193026" y="684393"/>
                  </a:cubicBezTo>
                  <a:cubicBezTo>
                    <a:pt x="1193026" y="693918"/>
                    <a:pt x="1188501" y="696537"/>
                    <a:pt x="1182905" y="697847"/>
                  </a:cubicBezTo>
                  <a:lnTo>
                    <a:pt x="1179024" y="699159"/>
                  </a:lnTo>
                  <a:lnTo>
                    <a:pt x="1177845" y="699023"/>
                  </a:lnTo>
                  <a:cubicBezTo>
                    <a:pt x="1174214" y="699455"/>
                    <a:pt x="1170404" y="700824"/>
                    <a:pt x="1166356" y="703443"/>
                  </a:cubicBezTo>
                  <a:lnTo>
                    <a:pt x="1179024" y="699159"/>
                  </a:lnTo>
                  <a:lnTo>
                    <a:pt x="1188263" y="700229"/>
                  </a:lnTo>
                  <a:cubicBezTo>
                    <a:pt x="1194931" y="702491"/>
                    <a:pt x="1201122" y="707253"/>
                    <a:pt x="1207313" y="712016"/>
                  </a:cubicBezTo>
                  <a:cubicBezTo>
                    <a:pt x="1210647" y="727732"/>
                    <a:pt x="1209694" y="741781"/>
                    <a:pt x="1205051" y="754402"/>
                  </a:cubicBezTo>
                  <a:lnTo>
                    <a:pt x="1180854" y="787924"/>
                  </a:lnTo>
                  <a:lnTo>
                    <a:pt x="1187073" y="807504"/>
                  </a:lnTo>
                  <a:cubicBezTo>
                    <a:pt x="1190883" y="812504"/>
                    <a:pt x="1196836" y="815362"/>
                    <a:pt x="1206361" y="814886"/>
                  </a:cubicBezTo>
                  <a:cubicBezTo>
                    <a:pt x="1214934" y="814886"/>
                    <a:pt x="1223506" y="816791"/>
                    <a:pt x="1213981" y="828221"/>
                  </a:cubicBezTo>
                  <a:cubicBezTo>
                    <a:pt x="1208266" y="850128"/>
                    <a:pt x="1205409" y="874893"/>
                    <a:pt x="1172071" y="862511"/>
                  </a:cubicBezTo>
                  <a:cubicBezTo>
                    <a:pt x="1153021" y="859653"/>
                    <a:pt x="1123494" y="872036"/>
                    <a:pt x="1115874" y="854891"/>
                  </a:cubicBezTo>
                  <a:cubicBezTo>
                    <a:pt x="1109206" y="839651"/>
                    <a:pt x="1133971" y="821553"/>
                    <a:pt x="1148259" y="807266"/>
                  </a:cubicBezTo>
                  <a:cubicBezTo>
                    <a:pt x="1157784" y="799646"/>
                    <a:pt x="1159689" y="785358"/>
                    <a:pt x="1173024" y="780596"/>
                  </a:cubicBezTo>
                  <a:lnTo>
                    <a:pt x="1173125" y="780684"/>
                  </a:lnTo>
                  <a:lnTo>
                    <a:pt x="1174333" y="770475"/>
                  </a:lnTo>
                  <a:cubicBezTo>
                    <a:pt x="1173023" y="767975"/>
                    <a:pt x="1169689" y="766784"/>
                    <a:pt x="1163498" y="767261"/>
                  </a:cubicBezTo>
                  <a:cubicBezTo>
                    <a:pt x="1147306" y="769166"/>
                    <a:pt x="1137781" y="780596"/>
                    <a:pt x="1124446" y="787263"/>
                  </a:cubicBezTo>
                  <a:cubicBezTo>
                    <a:pt x="1097776" y="793931"/>
                    <a:pt x="1070153" y="791073"/>
                    <a:pt x="1043483" y="789168"/>
                  </a:cubicBezTo>
                  <a:cubicBezTo>
                    <a:pt x="1026338" y="788216"/>
                    <a:pt x="1010146" y="786311"/>
                    <a:pt x="993953" y="794883"/>
                  </a:cubicBezTo>
                  <a:cubicBezTo>
                    <a:pt x="987286" y="810123"/>
                    <a:pt x="971093" y="808218"/>
                    <a:pt x="959663" y="814886"/>
                  </a:cubicBezTo>
                  <a:cubicBezTo>
                    <a:pt x="951091" y="825363"/>
                    <a:pt x="939661" y="831078"/>
                    <a:pt x="929183" y="839651"/>
                  </a:cubicBezTo>
                  <a:lnTo>
                    <a:pt x="925100" y="843462"/>
                  </a:lnTo>
                  <a:lnTo>
                    <a:pt x="915848" y="851081"/>
                  </a:lnTo>
                  <a:cubicBezTo>
                    <a:pt x="915848" y="851081"/>
                    <a:pt x="912991" y="851081"/>
                    <a:pt x="912991" y="851081"/>
                  </a:cubicBezTo>
                  <a:cubicBezTo>
                    <a:pt x="912991" y="851081"/>
                    <a:pt x="914896" y="852986"/>
                    <a:pt x="914896" y="852986"/>
                  </a:cubicBezTo>
                  <a:lnTo>
                    <a:pt x="925100" y="843462"/>
                  </a:lnTo>
                  <a:lnTo>
                    <a:pt x="932041" y="837746"/>
                  </a:lnTo>
                  <a:cubicBezTo>
                    <a:pt x="942518" y="824411"/>
                    <a:pt x="959663" y="826316"/>
                    <a:pt x="972998" y="820601"/>
                  </a:cubicBezTo>
                  <a:cubicBezTo>
                    <a:pt x="979666" y="818696"/>
                    <a:pt x="986333" y="814886"/>
                    <a:pt x="992048" y="814886"/>
                  </a:cubicBezTo>
                  <a:cubicBezTo>
                    <a:pt x="1003478" y="813933"/>
                    <a:pt x="1017766" y="809171"/>
                    <a:pt x="1023481" y="819648"/>
                  </a:cubicBezTo>
                  <a:cubicBezTo>
                    <a:pt x="1032053" y="834888"/>
                    <a:pt x="1013003" y="835841"/>
                    <a:pt x="1005383" y="842508"/>
                  </a:cubicBezTo>
                  <a:cubicBezTo>
                    <a:pt x="1003478" y="844413"/>
                    <a:pt x="1005383" y="851081"/>
                    <a:pt x="1006336" y="854891"/>
                  </a:cubicBezTo>
                  <a:cubicBezTo>
                    <a:pt x="997763" y="866321"/>
                    <a:pt x="1011098" y="877751"/>
                    <a:pt x="1005383" y="889181"/>
                  </a:cubicBezTo>
                  <a:cubicBezTo>
                    <a:pt x="1001573" y="899658"/>
                    <a:pt x="992048" y="903468"/>
                    <a:pt x="984428" y="910136"/>
                  </a:cubicBezTo>
                  <a:cubicBezTo>
                    <a:pt x="974903" y="918708"/>
                    <a:pt x="961568" y="909183"/>
                    <a:pt x="952043" y="916803"/>
                  </a:cubicBezTo>
                  <a:cubicBezTo>
                    <a:pt x="937756" y="931091"/>
                    <a:pt x="916801" y="932043"/>
                    <a:pt x="899656" y="938711"/>
                  </a:cubicBezTo>
                  <a:cubicBezTo>
                    <a:pt x="876796" y="947283"/>
                    <a:pt x="858698" y="959666"/>
                    <a:pt x="855841" y="985383"/>
                  </a:cubicBezTo>
                  <a:cubicBezTo>
                    <a:pt x="853936" y="1001576"/>
                    <a:pt x="839648" y="1003481"/>
                    <a:pt x="831076" y="1003481"/>
                  </a:cubicBezTo>
                  <a:cubicBezTo>
                    <a:pt x="779641" y="1006338"/>
                    <a:pt x="763448" y="1048248"/>
                    <a:pt x="738683" y="1081586"/>
                  </a:cubicBezTo>
                  <a:cubicBezTo>
                    <a:pt x="708203" y="1076823"/>
                    <a:pt x="712013" y="1097778"/>
                    <a:pt x="711061" y="1115876"/>
                  </a:cubicBezTo>
                  <a:cubicBezTo>
                    <a:pt x="707251" y="1144451"/>
                    <a:pt x="692011" y="1163501"/>
                    <a:pt x="666293" y="1175883"/>
                  </a:cubicBezTo>
                  <a:cubicBezTo>
                    <a:pt x="636766" y="1191123"/>
                    <a:pt x="610096" y="1209221"/>
                    <a:pt x="585331" y="1230176"/>
                  </a:cubicBezTo>
                  <a:cubicBezTo>
                    <a:pt x="565328" y="1247320"/>
                    <a:pt x="557708" y="1270181"/>
                    <a:pt x="559613" y="1297803"/>
                  </a:cubicBezTo>
                  <a:cubicBezTo>
                    <a:pt x="561518" y="1327331"/>
                    <a:pt x="564376" y="1356858"/>
                    <a:pt x="557708" y="1386386"/>
                  </a:cubicBezTo>
                  <a:cubicBezTo>
                    <a:pt x="555803" y="1394958"/>
                    <a:pt x="551993" y="1406388"/>
                    <a:pt x="542468" y="1407341"/>
                  </a:cubicBezTo>
                  <a:cubicBezTo>
                    <a:pt x="530086" y="1409246"/>
                    <a:pt x="531038" y="1394958"/>
                    <a:pt x="528181" y="1387338"/>
                  </a:cubicBezTo>
                  <a:cubicBezTo>
                    <a:pt x="522466" y="1365431"/>
                    <a:pt x="516751" y="1344476"/>
                    <a:pt x="519608" y="1320663"/>
                  </a:cubicBezTo>
                  <a:cubicBezTo>
                    <a:pt x="521513" y="1300661"/>
                    <a:pt x="522466" y="1280658"/>
                    <a:pt x="488176" y="1283516"/>
                  </a:cubicBezTo>
                  <a:cubicBezTo>
                    <a:pt x="470078" y="1285421"/>
                    <a:pt x="452933" y="1262561"/>
                    <a:pt x="429121" y="1267323"/>
                  </a:cubicBezTo>
                  <a:cubicBezTo>
                    <a:pt x="422453" y="1268276"/>
                    <a:pt x="411023" y="1265418"/>
                    <a:pt x="409118" y="1268276"/>
                  </a:cubicBezTo>
                  <a:cubicBezTo>
                    <a:pt x="391973" y="1307328"/>
                    <a:pt x="364351" y="1288278"/>
                    <a:pt x="336728" y="1284468"/>
                  </a:cubicBezTo>
                  <a:cubicBezTo>
                    <a:pt x="279578" y="1275896"/>
                    <a:pt x="228143" y="1315901"/>
                    <a:pt x="215761" y="1373051"/>
                  </a:cubicBezTo>
                  <a:cubicBezTo>
                    <a:pt x="210998" y="1396863"/>
                    <a:pt x="193853" y="1415913"/>
                    <a:pt x="189091" y="1441631"/>
                  </a:cubicBezTo>
                  <a:cubicBezTo>
                    <a:pt x="182423" y="1476873"/>
                    <a:pt x="183376" y="1511163"/>
                    <a:pt x="196711" y="1544501"/>
                  </a:cubicBezTo>
                  <a:cubicBezTo>
                    <a:pt x="204331" y="1564503"/>
                    <a:pt x="219571" y="1574028"/>
                    <a:pt x="244336" y="1573076"/>
                  </a:cubicBezTo>
                  <a:cubicBezTo>
                    <a:pt x="284341" y="1571171"/>
                    <a:pt x="310058" y="1555931"/>
                    <a:pt x="320536" y="1514973"/>
                  </a:cubicBezTo>
                  <a:cubicBezTo>
                    <a:pt x="324346" y="1500686"/>
                    <a:pt x="374828" y="1487351"/>
                    <a:pt x="387211" y="1494971"/>
                  </a:cubicBezTo>
                  <a:cubicBezTo>
                    <a:pt x="396736" y="1500686"/>
                    <a:pt x="392926" y="1507353"/>
                    <a:pt x="389116" y="1515926"/>
                  </a:cubicBezTo>
                  <a:cubicBezTo>
                    <a:pt x="372923" y="1552121"/>
                    <a:pt x="358636" y="1589268"/>
                    <a:pt x="340538" y="1624511"/>
                  </a:cubicBezTo>
                  <a:cubicBezTo>
                    <a:pt x="329108" y="1646418"/>
                    <a:pt x="340538" y="1644513"/>
                    <a:pt x="354826" y="1644513"/>
                  </a:cubicBezTo>
                  <a:cubicBezTo>
                    <a:pt x="372923" y="1644513"/>
                    <a:pt x="391973" y="1642608"/>
                    <a:pt x="410071" y="1645466"/>
                  </a:cubicBezTo>
                  <a:cubicBezTo>
                    <a:pt x="432931" y="1649276"/>
                    <a:pt x="449123" y="1658801"/>
                    <a:pt x="439598" y="1687376"/>
                  </a:cubicBezTo>
                  <a:cubicBezTo>
                    <a:pt x="433883" y="1705473"/>
                    <a:pt x="432931" y="1725476"/>
                    <a:pt x="426263" y="1743573"/>
                  </a:cubicBezTo>
                  <a:cubicBezTo>
                    <a:pt x="414833" y="1774053"/>
                    <a:pt x="432931" y="1793103"/>
                    <a:pt x="450076" y="1813106"/>
                  </a:cubicBezTo>
                  <a:cubicBezTo>
                    <a:pt x="466268" y="1832156"/>
                    <a:pt x="483413" y="1819773"/>
                    <a:pt x="499606" y="1812153"/>
                  </a:cubicBezTo>
                  <a:cubicBezTo>
                    <a:pt x="512941" y="1806438"/>
                    <a:pt x="528181" y="1806438"/>
                    <a:pt x="536753" y="1818821"/>
                  </a:cubicBezTo>
                  <a:cubicBezTo>
                    <a:pt x="554851" y="1843586"/>
                    <a:pt x="571996" y="1829298"/>
                    <a:pt x="577711" y="1813106"/>
                  </a:cubicBezTo>
                  <a:cubicBezTo>
                    <a:pt x="591998" y="1771196"/>
                    <a:pt x="630098" y="1768338"/>
                    <a:pt x="661531" y="1754051"/>
                  </a:cubicBezTo>
                  <a:cubicBezTo>
                    <a:pt x="671056" y="1754051"/>
                    <a:pt x="673913" y="1755956"/>
                    <a:pt x="672008" y="1763576"/>
                  </a:cubicBezTo>
                  <a:cubicBezTo>
                    <a:pt x="676771" y="1783578"/>
                    <a:pt x="689153" y="1777863"/>
                    <a:pt x="695821" y="1768338"/>
                  </a:cubicBezTo>
                  <a:cubicBezTo>
                    <a:pt x="713918" y="1745478"/>
                    <a:pt x="729158" y="1761671"/>
                    <a:pt x="741541" y="1772148"/>
                  </a:cubicBezTo>
                  <a:cubicBezTo>
                    <a:pt x="769163" y="1795008"/>
                    <a:pt x="799643" y="1798818"/>
                    <a:pt x="832028" y="1788341"/>
                  </a:cubicBezTo>
                  <a:cubicBezTo>
                    <a:pt x="845363" y="1783578"/>
                    <a:pt x="854888" y="1779768"/>
                    <a:pt x="865366" y="1796913"/>
                  </a:cubicBezTo>
                  <a:cubicBezTo>
                    <a:pt x="875843" y="1814058"/>
                    <a:pt x="896798" y="1823583"/>
                    <a:pt x="910133" y="1838823"/>
                  </a:cubicBezTo>
                  <a:cubicBezTo>
                    <a:pt x="947281" y="1881686"/>
                    <a:pt x="990143" y="1906451"/>
                    <a:pt x="1047293" y="1918833"/>
                  </a:cubicBezTo>
                  <a:cubicBezTo>
                    <a:pt x="1093966" y="1928358"/>
                    <a:pt x="1124446" y="1995986"/>
                    <a:pt x="1116826" y="2036943"/>
                  </a:cubicBezTo>
                  <a:cubicBezTo>
                    <a:pt x="1113968" y="2044563"/>
                    <a:pt x="1111111" y="2051231"/>
                    <a:pt x="1106348" y="2056946"/>
                  </a:cubicBezTo>
                  <a:cubicBezTo>
                    <a:pt x="1092061" y="2071233"/>
                    <a:pt x="1112063" y="2086473"/>
                    <a:pt x="1104443" y="2099808"/>
                  </a:cubicBezTo>
                  <a:cubicBezTo>
                    <a:pt x="1110158" y="2107428"/>
                    <a:pt x="1117778" y="2102666"/>
                    <a:pt x="1124446" y="2102666"/>
                  </a:cubicBezTo>
                  <a:cubicBezTo>
                    <a:pt x="1147306" y="2095046"/>
                    <a:pt x="1161593" y="2062661"/>
                    <a:pt x="1193026" y="2077901"/>
                  </a:cubicBezTo>
                  <a:cubicBezTo>
                    <a:pt x="1225411" y="2087426"/>
                    <a:pt x="1244461" y="2125526"/>
                    <a:pt x="1280656" y="2123621"/>
                  </a:cubicBezTo>
                  <a:cubicBezTo>
                    <a:pt x="1325423" y="2121716"/>
                    <a:pt x="1360666" y="2136956"/>
                    <a:pt x="1387336" y="2172198"/>
                  </a:cubicBezTo>
                  <a:cubicBezTo>
                    <a:pt x="1398766" y="2187438"/>
                    <a:pt x="1427341" y="2172198"/>
                    <a:pt x="1434008" y="2199821"/>
                  </a:cubicBezTo>
                  <a:cubicBezTo>
                    <a:pt x="1440676" y="2228396"/>
                    <a:pt x="1444486" y="2256018"/>
                    <a:pt x="1430198" y="2282688"/>
                  </a:cubicBezTo>
                  <a:cubicBezTo>
                    <a:pt x="1413053" y="2315073"/>
                    <a:pt x="1388288" y="2341743"/>
                    <a:pt x="1370191" y="2373176"/>
                  </a:cubicBezTo>
                  <a:cubicBezTo>
                    <a:pt x="1359713" y="2391273"/>
                    <a:pt x="1356856" y="2406513"/>
                    <a:pt x="1358761" y="2423658"/>
                  </a:cubicBezTo>
                  <a:cubicBezTo>
                    <a:pt x="1366381" y="2486523"/>
                    <a:pt x="1352093" y="2544626"/>
                    <a:pt x="1327328" y="2600823"/>
                  </a:cubicBezTo>
                  <a:cubicBezTo>
                    <a:pt x="1321613" y="2612253"/>
                    <a:pt x="1313041" y="2629398"/>
                    <a:pt x="1293991" y="2626541"/>
                  </a:cubicBezTo>
                  <a:cubicBezTo>
                    <a:pt x="1261606" y="2622731"/>
                    <a:pt x="1241603" y="2647496"/>
                    <a:pt x="1218743" y="2661783"/>
                  </a:cubicBezTo>
                  <a:cubicBezTo>
                    <a:pt x="1203503" y="2671308"/>
                    <a:pt x="1187311" y="2690358"/>
                    <a:pt x="1193026" y="2710361"/>
                  </a:cubicBezTo>
                  <a:cubicBezTo>
                    <a:pt x="1205408" y="2757033"/>
                    <a:pt x="1178738" y="2793228"/>
                    <a:pt x="1164451" y="2832281"/>
                  </a:cubicBezTo>
                  <a:cubicBezTo>
                    <a:pt x="1154926" y="2859903"/>
                    <a:pt x="1136828" y="2884668"/>
                    <a:pt x="1122541" y="2910386"/>
                  </a:cubicBezTo>
                  <a:cubicBezTo>
                    <a:pt x="1116826" y="2920863"/>
                    <a:pt x="1109206" y="2929436"/>
                    <a:pt x="1095871" y="2929436"/>
                  </a:cubicBezTo>
                  <a:cubicBezTo>
                    <a:pt x="1085393" y="2920863"/>
                    <a:pt x="1072058" y="2930388"/>
                    <a:pt x="1061581" y="2922768"/>
                  </a:cubicBezTo>
                  <a:cubicBezTo>
                    <a:pt x="1053961" y="2919911"/>
                    <a:pt x="1044436" y="2911338"/>
                    <a:pt x="1047293" y="2929436"/>
                  </a:cubicBezTo>
                  <a:cubicBezTo>
                    <a:pt x="1052056" y="2938961"/>
                    <a:pt x="1062533" y="2944676"/>
                    <a:pt x="1061581" y="2956106"/>
                  </a:cubicBezTo>
                  <a:cubicBezTo>
                    <a:pt x="1055866" y="2964678"/>
                    <a:pt x="1048246" y="2962773"/>
                    <a:pt x="1040626" y="2959916"/>
                  </a:cubicBezTo>
                  <a:cubicBezTo>
                    <a:pt x="952043" y="2929436"/>
                    <a:pt x="865366" y="2895146"/>
                    <a:pt x="783451" y="2850378"/>
                  </a:cubicBezTo>
                  <a:cubicBezTo>
                    <a:pt x="762496" y="2838948"/>
                    <a:pt x="762496" y="2820851"/>
                    <a:pt x="752971" y="2805611"/>
                  </a:cubicBezTo>
                  <a:cubicBezTo>
                    <a:pt x="730111" y="2799896"/>
                    <a:pt x="738683" y="2779893"/>
                    <a:pt x="737731" y="2765606"/>
                  </a:cubicBezTo>
                  <a:cubicBezTo>
                    <a:pt x="736778" y="2697978"/>
                    <a:pt x="732968" y="2631303"/>
                    <a:pt x="721538" y="2564628"/>
                  </a:cubicBezTo>
                  <a:cubicBezTo>
                    <a:pt x="715823" y="2532243"/>
                    <a:pt x="700583" y="2503668"/>
                    <a:pt x="670103" y="2492238"/>
                  </a:cubicBezTo>
                  <a:cubicBezTo>
                    <a:pt x="596761" y="2464616"/>
                    <a:pt x="568186" y="2400798"/>
                    <a:pt x="539611" y="2337933"/>
                  </a:cubicBezTo>
                  <a:cubicBezTo>
                    <a:pt x="520561" y="2296976"/>
                    <a:pt x="502463" y="2256971"/>
                    <a:pt x="473888" y="2221728"/>
                  </a:cubicBezTo>
                  <a:cubicBezTo>
                    <a:pt x="456743" y="2200773"/>
                    <a:pt x="450076" y="2174103"/>
                    <a:pt x="468173" y="2148386"/>
                  </a:cubicBezTo>
                  <a:cubicBezTo>
                    <a:pt x="473888" y="2140766"/>
                    <a:pt x="477698" y="2133146"/>
                    <a:pt x="471983" y="2122668"/>
                  </a:cubicBezTo>
                  <a:cubicBezTo>
                    <a:pt x="452933" y="2083616"/>
                    <a:pt x="471983" y="2052183"/>
                    <a:pt x="493891" y="2021703"/>
                  </a:cubicBezTo>
                  <a:cubicBezTo>
                    <a:pt x="518656" y="1987413"/>
                    <a:pt x="546278" y="1955028"/>
                    <a:pt x="538658" y="1907403"/>
                  </a:cubicBezTo>
                  <a:cubicBezTo>
                    <a:pt x="535801" y="1889306"/>
                    <a:pt x="531991" y="1871208"/>
                    <a:pt x="524371" y="1854063"/>
                  </a:cubicBezTo>
                  <a:cubicBezTo>
                    <a:pt x="517703" y="1837871"/>
                    <a:pt x="507226" y="1834061"/>
                    <a:pt x="499606" y="1853111"/>
                  </a:cubicBezTo>
                  <a:cubicBezTo>
                    <a:pt x="489128" y="1876923"/>
                    <a:pt x="475793" y="1875018"/>
                    <a:pt x="459601" y="1860731"/>
                  </a:cubicBezTo>
                  <a:cubicBezTo>
                    <a:pt x="443408" y="1847396"/>
                    <a:pt x="425311" y="1838823"/>
                    <a:pt x="408166" y="1827393"/>
                  </a:cubicBezTo>
                  <a:cubicBezTo>
                    <a:pt x="375781" y="1806438"/>
                    <a:pt x="371971" y="1771196"/>
                    <a:pt x="354826" y="1742621"/>
                  </a:cubicBezTo>
                  <a:cubicBezTo>
                    <a:pt x="346253" y="1729286"/>
                    <a:pt x="337681" y="1720713"/>
                    <a:pt x="322441" y="1715951"/>
                  </a:cubicBezTo>
                  <a:cubicBezTo>
                    <a:pt x="289103" y="1705473"/>
                    <a:pt x="255766" y="1691186"/>
                    <a:pt x="234811" y="1658801"/>
                  </a:cubicBezTo>
                  <a:cubicBezTo>
                    <a:pt x="228143" y="1649276"/>
                    <a:pt x="218618" y="1639751"/>
                    <a:pt x="206236" y="1644513"/>
                  </a:cubicBezTo>
                  <a:cubicBezTo>
                    <a:pt x="170993" y="1656896"/>
                    <a:pt x="143371" y="1639751"/>
                    <a:pt x="116701" y="1622606"/>
                  </a:cubicBezTo>
                  <a:cubicBezTo>
                    <a:pt x="85268" y="1603556"/>
                    <a:pt x="54788" y="1583553"/>
                    <a:pt x="28118" y="1557836"/>
                  </a:cubicBezTo>
                  <a:cubicBezTo>
                    <a:pt x="11926" y="1541643"/>
                    <a:pt x="1448" y="1523546"/>
                    <a:pt x="12878" y="1499733"/>
                  </a:cubicBezTo>
                  <a:cubicBezTo>
                    <a:pt x="20498" y="1482588"/>
                    <a:pt x="16688" y="1463538"/>
                    <a:pt x="10021" y="1446393"/>
                  </a:cubicBezTo>
                  <a:cubicBezTo>
                    <a:pt x="6211" y="1434963"/>
                    <a:pt x="-1409" y="1423533"/>
                    <a:pt x="5258" y="1410198"/>
                  </a:cubicBezTo>
                  <a:cubicBezTo>
                    <a:pt x="-12839" y="1304471"/>
                    <a:pt x="19546" y="1205411"/>
                    <a:pt x="45263" y="1105398"/>
                  </a:cubicBezTo>
                  <a:cubicBezTo>
                    <a:pt x="94793" y="912993"/>
                    <a:pt x="185281" y="739638"/>
                    <a:pt x="304343" y="581523"/>
                  </a:cubicBezTo>
                  <a:cubicBezTo>
                    <a:pt x="374828" y="487226"/>
                    <a:pt x="458648" y="405311"/>
                    <a:pt x="548183" y="329111"/>
                  </a:cubicBezTo>
                  <a:cubicBezTo>
                    <a:pt x="568186" y="311966"/>
                    <a:pt x="591046" y="303393"/>
                    <a:pt x="617716" y="317681"/>
                  </a:cubicBezTo>
                  <a:cubicBezTo>
                    <a:pt x="628193" y="324348"/>
                    <a:pt x="628193" y="314823"/>
                    <a:pt x="631051" y="309108"/>
                  </a:cubicBezTo>
                  <a:cubicBezTo>
                    <a:pt x="652006" y="308156"/>
                    <a:pt x="669151" y="289106"/>
                    <a:pt x="692011" y="299583"/>
                  </a:cubicBezTo>
                  <a:cubicBezTo>
                    <a:pt x="712013" y="311966"/>
                    <a:pt x="732968" y="317681"/>
                    <a:pt x="756781" y="316728"/>
                  </a:cubicBezTo>
                  <a:cubicBezTo>
                    <a:pt x="764401" y="317681"/>
                    <a:pt x="772973" y="320538"/>
                    <a:pt x="780593" y="315776"/>
                  </a:cubicBezTo>
                  <a:cubicBezTo>
                    <a:pt x="786308" y="312918"/>
                    <a:pt x="792023" y="311966"/>
                    <a:pt x="797738" y="314823"/>
                  </a:cubicBezTo>
                  <a:cubicBezTo>
                    <a:pt x="808216" y="327206"/>
                    <a:pt x="819646" y="321491"/>
                    <a:pt x="831076" y="316728"/>
                  </a:cubicBezTo>
                  <a:cubicBezTo>
                    <a:pt x="837743" y="304346"/>
                    <a:pt x="858698" y="297678"/>
                    <a:pt x="841553" y="277676"/>
                  </a:cubicBezTo>
                  <a:cubicBezTo>
                    <a:pt x="834886" y="270056"/>
                    <a:pt x="846316" y="263388"/>
                    <a:pt x="852031" y="259578"/>
                  </a:cubicBezTo>
                  <a:cubicBezTo>
                    <a:pt x="857269" y="255768"/>
                    <a:pt x="862508" y="252434"/>
                    <a:pt x="867152" y="248624"/>
                  </a:cubicBezTo>
                  <a:lnTo>
                    <a:pt x="876026" y="238011"/>
                  </a:lnTo>
                  <a:lnTo>
                    <a:pt x="858921" y="241392"/>
                  </a:lnTo>
                  <a:cubicBezTo>
                    <a:pt x="840303" y="244874"/>
                    <a:pt x="823694" y="244338"/>
                    <a:pt x="821551" y="210048"/>
                  </a:cubicBezTo>
                  <a:cubicBezTo>
                    <a:pt x="833933" y="208143"/>
                    <a:pt x="848221" y="208143"/>
                    <a:pt x="857746" y="190998"/>
                  </a:cubicBezTo>
                  <a:cubicBezTo>
                    <a:pt x="861079" y="184807"/>
                    <a:pt x="867032" y="183378"/>
                    <a:pt x="873343" y="184331"/>
                  </a:cubicBezTo>
                  <a:close/>
                  <a:moveTo>
                    <a:pt x="798215" y="181949"/>
                  </a:moveTo>
                  <a:cubicBezTo>
                    <a:pt x="801310" y="182187"/>
                    <a:pt x="803930" y="183378"/>
                    <a:pt x="805359" y="187188"/>
                  </a:cubicBezTo>
                  <a:cubicBezTo>
                    <a:pt x="808216" y="194808"/>
                    <a:pt x="800596" y="194808"/>
                    <a:pt x="795834" y="196713"/>
                  </a:cubicBezTo>
                  <a:cubicBezTo>
                    <a:pt x="790119" y="193856"/>
                    <a:pt x="788214" y="189093"/>
                    <a:pt x="788214" y="182426"/>
                  </a:cubicBezTo>
                  <a:cubicBezTo>
                    <a:pt x="791547" y="182426"/>
                    <a:pt x="795119" y="181711"/>
                    <a:pt x="798215" y="181949"/>
                  </a:cubicBezTo>
                  <a:close/>
                  <a:moveTo>
                    <a:pt x="938708" y="121466"/>
                  </a:moveTo>
                  <a:cubicBezTo>
                    <a:pt x="943471" y="128133"/>
                    <a:pt x="953948" y="130038"/>
                    <a:pt x="952043" y="141468"/>
                  </a:cubicBezTo>
                  <a:lnTo>
                    <a:pt x="951037" y="142501"/>
                  </a:lnTo>
                  <a:lnTo>
                    <a:pt x="953949" y="140516"/>
                  </a:lnTo>
                  <a:cubicBezTo>
                    <a:pt x="952996" y="143373"/>
                    <a:pt x="952996" y="146231"/>
                    <a:pt x="952996" y="148136"/>
                  </a:cubicBezTo>
                  <a:cubicBezTo>
                    <a:pt x="952996" y="154803"/>
                    <a:pt x="952996" y="161471"/>
                    <a:pt x="952996" y="169091"/>
                  </a:cubicBezTo>
                  <a:cubicBezTo>
                    <a:pt x="949662" y="166709"/>
                    <a:pt x="947281" y="162899"/>
                    <a:pt x="944424" y="159804"/>
                  </a:cubicBezTo>
                  <a:lnTo>
                    <a:pt x="933131" y="154863"/>
                  </a:lnTo>
                  <a:lnTo>
                    <a:pt x="931088" y="155756"/>
                  </a:lnTo>
                  <a:cubicBezTo>
                    <a:pt x="931088" y="155756"/>
                    <a:pt x="930136" y="155756"/>
                    <a:pt x="930136" y="155756"/>
                  </a:cubicBezTo>
                  <a:cubicBezTo>
                    <a:pt x="925373" y="152898"/>
                    <a:pt x="906323" y="162423"/>
                    <a:pt x="918706" y="144326"/>
                  </a:cubicBezTo>
                  <a:cubicBezTo>
                    <a:pt x="923468" y="137658"/>
                    <a:pt x="931088" y="131943"/>
                    <a:pt x="931088" y="122418"/>
                  </a:cubicBezTo>
                  <a:cubicBezTo>
                    <a:pt x="934898" y="118608"/>
                    <a:pt x="936803" y="118608"/>
                    <a:pt x="938708" y="121466"/>
                  </a:cubicBezTo>
                  <a:close/>
                  <a:moveTo>
                    <a:pt x="925373" y="107178"/>
                  </a:moveTo>
                  <a:cubicBezTo>
                    <a:pt x="930136" y="111940"/>
                    <a:pt x="934898" y="116703"/>
                    <a:pt x="938708" y="121465"/>
                  </a:cubicBezTo>
                  <a:lnTo>
                    <a:pt x="935851" y="121465"/>
                  </a:lnTo>
                  <a:cubicBezTo>
                    <a:pt x="935851" y="121465"/>
                    <a:pt x="932993" y="121465"/>
                    <a:pt x="932993" y="121465"/>
                  </a:cubicBezTo>
                  <a:cubicBezTo>
                    <a:pt x="923468" y="125275"/>
                    <a:pt x="912991" y="131943"/>
                    <a:pt x="901561" y="123370"/>
                  </a:cubicBezTo>
                  <a:cubicBezTo>
                    <a:pt x="904418" y="109083"/>
                    <a:pt x="915848" y="109083"/>
                    <a:pt x="925373" y="107178"/>
                  </a:cubicBezTo>
                  <a:close/>
                  <a:moveTo>
                    <a:pt x="1021576" y="71936"/>
                  </a:moveTo>
                  <a:cubicBezTo>
                    <a:pt x="1037768" y="75746"/>
                    <a:pt x="1038721" y="87176"/>
                    <a:pt x="1031101" y="97653"/>
                  </a:cubicBezTo>
                  <a:cubicBezTo>
                    <a:pt x="1019671" y="115751"/>
                    <a:pt x="1011098" y="95748"/>
                    <a:pt x="1000621" y="92891"/>
                  </a:cubicBezTo>
                  <a:cubicBezTo>
                    <a:pt x="1002526" y="88128"/>
                    <a:pt x="1005383" y="83366"/>
                    <a:pt x="1007288" y="79556"/>
                  </a:cubicBezTo>
                  <a:cubicBezTo>
                    <a:pt x="1012051" y="76698"/>
                    <a:pt x="1016813" y="74793"/>
                    <a:pt x="1021576" y="71936"/>
                  </a:cubicBezTo>
                  <a:close/>
                  <a:moveTo>
                    <a:pt x="1113849" y="40265"/>
                  </a:moveTo>
                  <a:cubicBezTo>
                    <a:pt x="1128732" y="39074"/>
                    <a:pt x="1143972" y="42885"/>
                    <a:pt x="1159689" y="51933"/>
                  </a:cubicBezTo>
                  <a:cubicBezTo>
                    <a:pt x="1175881" y="68126"/>
                    <a:pt x="1166356" y="76698"/>
                    <a:pt x="1151116" y="84318"/>
                  </a:cubicBezTo>
                  <a:cubicBezTo>
                    <a:pt x="1137781" y="90986"/>
                    <a:pt x="1123494" y="86223"/>
                    <a:pt x="1111111" y="92891"/>
                  </a:cubicBezTo>
                  <a:cubicBezTo>
                    <a:pt x="1083489" y="98606"/>
                    <a:pt x="1067296" y="90033"/>
                    <a:pt x="1070153" y="58601"/>
                  </a:cubicBezTo>
                  <a:cubicBezTo>
                    <a:pt x="1084441" y="47647"/>
                    <a:pt x="1098967" y="41456"/>
                    <a:pt x="1113849" y="40265"/>
                  </a:cubicBezTo>
                  <a:close/>
                  <a:moveTo>
                    <a:pt x="1400760" y="96"/>
                  </a:moveTo>
                  <a:cubicBezTo>
                    <a:pt x="1426031" y="498"/>
                    <a:pt x="1451392" y="2164"/>
                    <a:pt x="1476871" y="5260"/>
                  </a:cubicBezTo>
                  <a:cubicBezTo>
                    <a:pt x="1521639" y="13833"/>
                    <a:pt x="1566406" y="14785"/>
                    <a:pt x="1611174" y="9070"/>
                  </a:cubicBezTo>
                  <a:cubicBezTo>
                    <a:pt x="1614984" y="7165"/>
                    <a:pt x="1619746" y="9070"/>
                    <a:pt x="1619746" y="17643"/>
                  </a:cubicBezTo>
                  <a:cubicBezTo>
                    <a:pt x="1631176" y="13833"/>
                    <a:pt x="1639748" y="20500"/>
                    <a:pt x="1646416" y="28120"/>
                  </a:cubicBezTo>
                  <a:cubicBezTo>
                    <a:pt x="1652131" y="36693"/>
                    <a:pt x="1659751" y="35740"/>
                    <a:pt x="1667371" y="31930"/>
                  </a:cubicBezTo>
                  <a:cubicBezTo>
                    <a:pt x="1693088" y="18119"/>
                    <a:pt x="1717377" y="11690"/>
                    <a:pt x="1742261" y="11690"/>
                  </a:cubicBezTo>
                  <a:cubicBezTo>
                    <a:pt x="1767145" y="11690"/>
                    <a:pt x="1792624" y="18119"/>
                    <a:pt x="1820723" y="30025"/>
                  </a:cubicBezTo>
                  <a:cubicBezTo>
                    <a:pt x="1845488" y="40503"/>
                    <a:pt x="1874063" y="40503"/>
                    <a:pt x="1901686" y="45265"/>
                  </a:cubicBezTo>
                  <a:cubicBezTo>
                    <a:pt x="1905496" y="54790"/>
                    <a:pt x="1888351" y="56695"/>
                    <a:pt x="1894066" y="69078"/>
                  </a:cubicBezTo>
                  <a:cubicBezTo>
                    <a:pt x="1913116" y="57648"/>
                    <a:pt x="1934071" y="52885"/>
                    <a:pt x="1955978" y="55743"/>
                  </a:cubicBezTo>
                  <a:cubicBezTo>
                    <a:pt x="1961693" y="62410"/>
                    <a:pt x="1959788" y="69078"/>
                    <a:pt x="1954073" y="71935"/>
                  </a:cubicBezTo>
                  <a:cubicBezTo>
                    <a:pt x="1939786" y="78603"/>
                    <a:pt x="1939786" y="91938"/>
                    <a:pt x="1935976" y="103368"/>
                  </a:cubicBezTo>
                  <a:cubicBezTo>
                    <a:pt x="1904543" y="124323"/>
                    <a:pt x="1914068" y="142420"/>
                    <a:pt x="1949311" y="161470"/>
                  </a:cubicBezTo>
                  <a:cubicBezTo>
                    <a:pt x="1923593" y="162423"/>
                    <a:pt x="1905496" y="153850"/>
                    <a:pt x="1894066" y="171948"/>
                  </a:cubicBezTo>
                  <a:cubicBezTo>
                    <a:pt x="1899781" y="177663"/>
                    <a:pt x="1909306" y="175758"/>
                    <a:pt x="1913116" y="183378"/>
                  </a:cubicBezTo>
                  <a:cubicBezTo>
                    <a:pt x="1917878" y="187188"/>
                    <a:pt x="1922641" y="195760"/>
                    <a:pt x="1907401" y="196713"/>
                  </a:cubicBezTo>
                  <a:cubicBezTo>
                    <a:pt x="1907401" y="221478"/>
                    <a:pt x="1903591" y="242433"/>
                    <a:pt x="1873111" y="245290"/>
                  </a:cubicBezTo>
                  <a:cubicBezTo>
                    <a:pt x="1842631" y="244338"/>
                    <a:pt x="1879778" y="263388"/>
                    <a:pt x="1866443" y="267198"/>
                  </a:cubicBezTo>
                  <a:cubicBezTo>
                    <a:pt x="1860728" y="271008"/>
                    <a:pt x="1855013" y="271960"/>
                    <a:pt x="1851203" y="270055"/>
                  </a:cubicBezTo>
                  <a:cubicBezTo>
                    <a:pt x="1860728" y="280533"/>
                    <a:pt x="1876921" y="291963"/>
                    <a:pt x="1866443" y="313870"/>
                  </a:cubicBezTo>
                  <a:cubicBezTo>
                    <a:pt x="1859776" y="319585"/>
                    <a:pt x="1852156" y="321490"/>
                    <a:pt x="1843583" y="319585"/>
                  </a:cubicBezTo>
                  <a:cubicBezTo>
                    <a:pt x="1833106" y="315775"/>
                    <a:pt x="1827391" y="307203"/>
                    <a:pt x="1819771" y="300535"/>
                  </a:cubicBezTo>
                  <a:cubicBezTo>
                    <a:pt x="1811198" y="310060"/>
                    <a:pt x="1800721" y="314823"/>
                    <a:pt x="1788338" y="313870"/>
                  </a:cubicBezTo>
                  <a:cubicBezTo>
                    <a:pt x="1791196" y="322443"/>
                    <a:pt x="1796911" y="313870"/>
                    <a:pt x="1800721" y="315775"/>
                  </a:cubicBezTo>
                  <a:cubicBezTo>
                    <a:pt x="1808341" y="314823"/>
                    <a:pt x="1815961" y="312918"/>
                    <a:pt x="1823581" y="314823"/>
                  </a:cubicBezTo>
                  <a:cubicBezTo>
                    <a:pt x="1826438" y="315775"/>
                    <a:pt x="1830248" y="316728"/>
                    <a:pt x="1833106" y="317680"/>
                  </a:cubicBezTo>
                  <a:cubicBezTo>
                    <a:pt x="1838821" y="322443"/>
                    <a:pt x="1842631" y="327205"/>
                    <a:pt x="1838821" y="334825"/>
                  </a:cubicBezTo>
                  <a:cubicBezTo>
                    <a:pt x="1800721" y="354828"/>
                    <a:pt x="1760716" y="371020"/>
                    <a:pt x="1715948" y="370068"/>
                  </a:cubicBezTo>
                  <a:cubicBezTo>
                    <a:pt x="1707376" y="370068"/>
                    <a:pt x="1695946" y="372925"/>
                    <a:pt x="1691183" y="379593"/>
                  </a:cubicBezTo>
                  <a:cubicBezTo>
                    <a:pt x="1662608" y="411025"/>
                    <a:pt x="1627366" y="425313"/>
                    <a:pt x="1586408" y="430075"/>
                  </a:cubicBezTo>
                  <a:cubicBezTo>
                    <a:pt x="1564501" y="432933"/>
                    <a:pt x="1554976" y="450078"/>
                    <a:pt x="1542593" y="468175"/>
                  </a:cubicBezTo>
                  <a:cubicBezTo>
                    <a:pt x="1522591" y="497703"/>
                    <a:pt x="1501636" y="527230"/>
                    <a:pt x="1480681" y="555805"/>
                  </a:cubicBezTo>
                  <a:cubicBezTo>
                    <a:pt x="1475918" y="562473"/>
                    <a:pt x="1469251" y="562473"/>
                    <a:pt x="1462583" y="562473"/>
                  </a:cubicBezTo>
                  <a:cubicBezTo>
                    <a:pt x="1419721" y="558663"/>
                    <a:pt x="1380668" y="507228"/>
                    <a:pt x="1385431" y="462460"/>
                  </a:cubicBezTo>
                  <a:cubicBezTo>
                    <a:pt x="1388288" y="441505"/>
                    <a:pt x="1374001" y="421503"/>
                    <a:pt x="1379716" y="398643"/>
                  </a:cubicBezTo>
                  <a:cubicBezTo>
                    <a:pt x="1387336" y="363400"/>
                    <a:pt x="1418768" y="354828"/>
                    <a:pt x="1441628" y="335778"/>
                  </a:cubicBezTo>
                  <a:cubicBezTo>
                    <a:pt x="1443533" y="331015"/>
                    <a:pt x="1445438" y="325300"/>
                    <a:pt x="1449248" y="321490"/>
                  </a:cubicBezTo>
                  <a:cubicBezTo>
                    <a:pt x="1454011" y="314823"/>
                    <a:pt x="1454963" y="306250"/>
                    <a:pt x="1461631" y="300535"/>
                  </a:cubicBezTo>
                  <a:cubicBezTo>
                    <a:pt x="1451153" y="280533"/>
                    <a:pt x="1439723" y="265293"/>
                    <a:pt x="1412101" y="280533"/>
                  </a:cubicBezTo>
                  <a:cubicBezTo>
                    <a:pt x="1425436" y="259578"/>
                    <a:pt x="1438771" y="241480"/>
                    <a:pt x="1434961" y="215763"/>
                  </a:cubicBezTo>
                  <a:cubicBezTo>
                    <a:pt x="1430198" y="178615"/>
                    <a:pt x="1409243" y="158613"/>
                    <a:pt x="1371143" y="160518"/>
                  </a:cubicBezTo>
                  <a:cubicBezTo>
                    <a:pt x="1357808" y="161470"/>
                    <a:pt x="1343521" y="159565"/>
                    <a:pt x="1331138" y="162423"/>
                  </a:cubicBezTo>
                  <a:cubicBezTo>
                    <a:pt x="1317803" y="165280"/>
                    <a:pt x="1310183" y="161470"/>
                    <a:pt x="1303516" y="150040"/>
                  </a:cubicBezTo>
                  <a:cubicBezTo>
                    <a:pt x="1296848" y="136705"/>
                    <a:pt x="1300658" y="131943"/>
                    <a:pt x="1313993" y="130038"/>
                  </a:cubicBezTo>
                  <a:cubicBezTo>
                    <a:pt x="1321613" y="129085"/>
                    <a:pt x="1316851" y="124323"/>
                    <a:pt x="1313041" y="121465"/>
                  </a:cubicBezTo>
                  <a:cubicBezTo>
                    <a:pt x="1283513" y="99558"/>
                    <a:pt x="1311136" y="99558"/>
                    <a:pt x="1323518" y="96700"/>
                  </a:cubicBezTo>
                  <a:cubicBezTo>
                    <a:pt x="1344473" y="92890"/>
                    <a:pt x="1365428" y="88128"/>
                    <a:pt x="1387336" y="88128"/>
                  </a:cubicBezTo>
                  <a:cubicBezTo>
                    <a:pt x="1399718" y="88128"/>
                    <a:pt x="1414006" y="81460"/>
                    <a:pt x="1394003" y="68125"/>
                  </a:cubicBezTo>
                  <a:cubicBezTo>
                    <a:pt x="1402576" y="42408"/>
                    <a:pt x="1427341" y="49075"/>
                    <a:pt x="1445438" y="41455"/>
                  </a:cubicBezTo>
                  <a:lnTo>
                    <a:pt x="1471104" y="35589"/>
                  </a:lnTo>
                  <a:lnTo>
                    <a:pt x="1469608" y="35026"/>
                  </a:lnTo>
                  <a:cubicBezTo>
                    <a:pt x="1465441" y="34550"/>
                    <a:pt x="1461155" y="34788"/>
                    <a:pt x="1456869" y="34788"/>
                  </a:cubicBezTo>
                  <a:cubicBezTo>
                    <a:pt x="1424484" y="38598"/>
                    <a:pt x="1396861" y="56695"/>
                    <a:pt x="1365429" y="60505"/>
                  </a:cubicBezTo>
                  <a:cubicBezTo>
                    <a:pt x="1307326" y="66220"/>
                    <a:pt x="1264464" y="112893"/>
                    <a:pt x="1208266" y="122418"/>
                  </a:cubicBezTo>
                  <a:cubicBezTo>
                    <a:pt x="1196836" y="130038"/>
                    <a:pt x="1186359" y="129085"/>
                    <a:pt x="1175881" y="122418"/>
                  </a:cubicBezTo>
                  <a:cubicBezTo>
                    <a:pt x="1178739" y="129085"/>
                    <a:pt x="1197789" y="127180"/>
                    <a:pt x="1187311" y="142420"/>
                  </a:cubicBezTo>
                  <a:cubicBezTo>
                    <a:pt x="1185406" y="144325"/>
                    <a:pt x="1182549" y="146230"/>
                    <a:pt x="1180644" y="149088"/>
                  </a:cubicBezTo>
                  <a:cubicBezTo>
                    <a:pt x="1173262" y="152183"/>
                    <a:pt x="1165939" y="153434"/>
                    <a:pt x="1158647" y="153642"/>
                  </a:cubicBezTo>
                  <a:lnTo>
                    <a:pt x="1143520" y="152466"/>
                  </a:lnTo>
                  <a:lnTo>
                    <a:pt x="1148259" y="153731"/>
                  </a:lnTo>
                  <a:cubicBezTo>
                    <a:pt x="1153498" y="157422"/>
                    <a:pt x="1155879" y="163851"/>
                    <a:pt x="1152069" y="175758"/>
                  </a:cubicBezTo>
                  <a:cubicBezTo>
                    <a:pt x="1112064" y="198618"/>
                    <a:pt x="1069201" y="175758"/>
                    <a:pt x="1029196" y="182425"/>
                  </a:cubicBezTo>
                  <a:cubicBezTo>
                    <a:pt x="1020624" y="171948"/>
                    <a:pt x="980619" y="182425"/>
                    <a:pt x="1006336" y="148135"/>
                  </a:cubicBezTo>
                  <a:cubicBezTo>
                    <a:pt x="1011099" y="141468"/>
                    <a:pt x="1003479" y="136705"/>
                    <a:pt x="995859" y="134800"/>
                  </a:cubicBezTo>
                  <a:cubicBezTo>
                    <a:pt x="984429" y="131943"/>
                    <a:pt x="981571" y="125275"/>
                    <a:pt x="987286" y="114798"/>
                  </a:cubicBezTo>
                  <a:cubicBezTo>
                    <a:pt x="1010146" y="115750"/>
                    <a:pt x="1027291" y="130990"/>
                    <a:pt x="1049199" y="134800"/>
                  </a:cubicBezTo>
                  <a:cubicBezTo>
                    <a:pt x="1053009" y="140515"/>
                    <a:pt x="1055866" y="147183"/>
                    <a:pt x="1064439" y="149088"/>
                  </a:cubicBezTo>
                  <a:cubicBezTo>
                    <a:pt x="1074916" y="150993"/>
                    <a:pt x="1085394" y="150278"/>
                    <a:pt x="1095871" y="149326"/>
                  </a:cubicBezTo>
                  <a:lnTo>
                    <a:pt x="1106484" y="148924"/>
                  </a:lnTo>
                  <a:lnTo>
                    <a:pt x="1093014" y="149088"/>
                  </a:lnTo>
                  <a:cubicBezTo>
                    <a:pt x="1081584" y="144325"/>
                    <a:pt x="1067296" y="146230"/>
                    <a:pt x="1062534" y="131943"/>
                  </a:cubicBezTo>
                  <a:cubicBezTo>
                    <a:pt x="1083489" y="115750"/>
                    <a:pt x="1102539" y="93843"/>
                    <a:pt x="1133971" y="110988"/>
                  </a:cubicBezTo>
                  <a:cubicBezTo>
                    <a:pt x="1150164" y="112893"/>
                    <a:pt x="1147306" y="91938"/>
                    <a:pt x="1158736" y="88128"/>
                  </a:cubicBezTo>
                  <a:cubicBezTo>
                    <a:pt x="1164451" y="84318"/>
                    <a:pt x="1172071" y="81460"/>
                    <a:pt x="1173024" y="73840"/>
                  </a:cubicBezTo>
                  <a:cubicBezTo>
                    <a:pt x="1176834" y="44313"/>
                    <a:pt x="1193979" y="46218"/>
                    <a:pt x="1214934" y="54790"/>
                  </a:cubicBezTo>
                  <a:cubicBezTo>
                    <a:pt x="1234936" y="51933"/>
                    <a:pt x="1254939" y="44313"/>
                    <a:pt x="1275894" y="44313"/>
                  </a:cubicBezTo>
                  <a:cubicBezTo>
                    <a:pt x="1253986" y="44313"/>
                    <a:pt x="1233031" y="51933"/>
                    <a:pt x="1211124" y="51933"/>
                  </a:cubicBezTo>
                  <a:cubicBezTo>
                    <a:pt x="1199694" y="46218"/>
                    <a:pt x="1184454" y="50028"/>
                    <a:pt x="1174929" y="39550"/>
                  </a:cubicBezTo>
                  <a:cubicBezTo>
                    <a:pt x="1174929" y="34788"/>
                    <a:pt x="1174929" y="30978"/>
                    <a:pt x="1174929" y="26215"/>
                  </a:cubicBezTo>
                  <a:cubicBezTo>
                    <a:pt x="1249938" y="9070"/>
                    <a:pt x="1324947" y="-1110"/>
                    <a:pt x="1400760" y="96"/>
                  </a:cubicBezTo>
                  <a:close/>
                </a:path>
              </a:pathLst>
            </a:custGeom>
            <a:solidFill>
              <a:schemeClr val="accent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5AD9C570-A049-4980-AC42-C95C42B18398}"/>
              </a:ext>
            </a:extLst>
          </p:cNvPr>
          <p:cNvSpPr txBox="1"/>
          <p:nvPr/>
        </p:nvSpPr>
        <p:spPr>
          <a:xfrm>
            <a:off x="6553200" y="2397128"/>
            <a:ext cx="4829174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GB" altLang="ko-KR" dirty="0" err="1" smtClean="0">
                <a:solidFill>
                  <a:schemeClr val="accent4"/>
                </a:solidFill>
                <a:cs typeface="Arial" pitchFamily="34" charset="0"/>
              </a:rPr>
              <a:t>wowTemplates</a:t>
            </a:r>
            <a:r>
              <a:rPr lang="en-GB" altLang="ko-KR" dirty="0" smtClean="0">
                <a:solidFill>
                  <a:schemeClr val="accent4"/>
                </a:solidFill>
                <a:cs typeface="Arial" pitchFamily="34" charset="0"/>
              </a:rPr>
              <a:t> </a:t>
            </a:r>
            <a:r>
              <a:rPr lang="en-GB" altLang="ko-KR" dirty="0">
                <a:solidFill>
                  <a:schemeClr val="accent4"/>
                </a:solidFill>
                <a:cs typeface="Arial" pitchFamily="34" charset="0"/>
              </a:rPr>
              <a:t>Layout</a:t>
            </a:r>
          </a:p>
          <a:p>
            <a:r>
              <a:rPr lang="en-GB" altLang="ko-KR" dirty="0">
                <a:solidFill>
                  <a:schemeClr val="accent4"/>
                </a:solidFill>
                <a:cs typeface="Arial" pitchFamily="34" charset="0"/>
              </a:rPr>
              <a:t>Clean Text Slide for your Presentation</a:t>
            </a:r>
            <a:endParaRPr lang="ko-KR" altLang="en-US" dirty="0">
              <a:solidFill>
                <a:schemeClr val="accent4"/>
              </a:solidFill>
              <a:cs typeface="Arial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0C6FE1A9-903B-4BD2-A400-CDA19D4F6CE6}"/>
              </a:ext>
            </a:extLst>
          </p:cNvPr>
          <p:cNvSpPr txBox="1"/>
          <p:nvPr/>
        </p:nvSpPr>
        <p:spPr>
          <a:xfrm>
            <a:off x="6553200" y="3224052"/>
            <a:ext cx="482917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 Get a modern PowerPoint  Presentation that is beautifully designed. I hope and I believe that this Template will your Time, Money and Reputation. Get a modern PowerPoint  Presentation that is beautifully designed. I hope and I believe that this Template will your Time, Money and Reputation. 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91433AEA-C74F-4D49-9FD4-0ADC982D5447}"/>
              </a:ext>
            </a:extLst>
          </p:cNvPr>
          <p:cNvSpPr/>
          <p:nvPr/>
        </p:nvSpPr>
        <p:spPr>
          <a:xfrm>
            <a:off x="8147873" y="4981271"/>
            <a:ext cx="45719" cy="100584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5C794FF1-A122-4595-BE0E-17011A1DDDDF}"/>
              </a:ext>
            </a:extLst>
          </p:cNvPr>
          <p:cNvSpPr/>
          <p:nvPr/>
        </p:nvSpPr>
        <p:spPr>
          <a:xfrm>
            <a:off x="9762800" y="4969982"/>
            <a:ext cx="45719" cy="100584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1BD178AE-A2C9-48D6-A552-30046D4C7517}"/>
              </a:ext>
            </a:extLst>
          </p:cNvPr>
          <p:cNvSpPr txBox="1"/>
          <p:nvPr/>
        </p:nvSpPr>
        <p:spPr>
          <a:xfrm>
            <a:off x="6790305" y="5411790"/>
            <a:ext cx="1145928" cy="646331"/>
          </a:xfrm>
          <a:prstGeom prst="rect">
            <a:avLst/>
          </a:prstGeom>
          <a:noFill/>
        </p:spPr>
        <p:txBody>
          <a:bodyPr wrap="square" lIns="108000" rIns="108000" rtlCol="0">
            <a:spAutoFit/>
          </a:bodyPr>
          <a:lstStyle/>
          <a:p>
            <a:pPr algn="ctr"/>
            <a:r>
              <a:rPr lang="en-US" altLang="ko-KR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Contents </a:t>
            </a:r>
          </a:p>
          <a:p>
            <a:pPr algn="ctr"/>
            <a:r>
              <a:rPr lang="en-US" altLang="ko-KR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Title</a:t>
            </a:r>
            <a:endParaRPr lang="ko-KR" altLang="en-US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319ACD86-6801-4A23-867D-75659BB7787E}"/>
              </a:ext>
            </a:extLst>
          </p:cNvPr>
          <p:cNvSpPr txBox="1"/>
          <p:nvPr/>
        </p:nvSpPr>
        <p:spPr>
          <a:xfrm>
            <a:off x="8405232" y="5411790"/>
            <a:ext cx="1145928" cy="646331"/>
          </a:xfrm>
          <a:prstGeom prst="rect">
            <a:avLst/>
          </a:prstGeom>
          <a:noFill/>
        </p:spPr>
        <p:txBody>
          <a:bodyPr wrap="square" lIns="108000" rIns="108000" rtlCol="0">
            <a:spAutoFit/>
          </a:bodyPr>
          <a:lstStyle/>
          <a:p>
            <a:pPr algn="ctr"/>
            <a:r>
              <a:rPr lang="en-US" altLang="ko-KR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Contents </a:t>
            </a:r>
          </a:p>
          <a:p>
            <a:pPr algn="ctr"/>
            <a:r>
              <a:rPr lang="en-US" altLang="ko-KR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Title</a:t>
            </a:r>
            <a:endParaRPr lang="ko-KR" altLang="en-US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9F4FD866-CBFA-4FED-B02C-BFFD3F482251}"/>
              </a:ext>
            </a:extLst>
          </p:cNvPr>
          <p:cNvSpPr txBox="1"/>
          <p:nvPr/>
        </p:nvSpPr>
        <p:spPr>
          <a:xfrm>
            <a:off x="10020159" y="5411790"/>
            <a:ext cx="1145928" cy="646331"/>
          </a:xfrm>
          <a:prstGeom prst="rect">
            <a:avLst/>
          </a:prstGeom>
          <a:noFill/>
        </p:spPr>
        <p:txBody>
          <a:bodyPr wrap="square" lIns="108000" rIns="108000" rtlCol="0">
            <a:spAutoFit/>
          </a:bodyPr>
          <a:lstStyle/>
          <a:p>
            <a:pPr algn="ctr"/>
            <a:r>
              <a:rPr lang="en-US" altLang="ko-KR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Contents </a:t>
            </a:r>
          </a:p>
          <a:p>
            <a:pPr algn="ctr"/>
            <a:r>
              <a:rPr lang="en-US" altLang="ko-KR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Title</a:t>
            </a:r>
            <a:endParaRPr lang="ko-KR" altLang="en-US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xmlns="" id="{B02FF239-437B-40A4-B153-1FC218284205}"/>
              </a:ext>
            </a:extLst>
          </p:cNvPr>
          <p:cNvSpPr/>
          <p:nvPr/>
        </p:nvSpPr>
        <p:spPr>
          <a:xfrm>
            <a:off x="8809369" y="4833574"/>
            <a:ext cx="495103" cy="567557"/>
          </a:xfrm>
          <a:custGeom>
            <a:avLst/>
            <a:gdLst>
              <a:gd name="connsiteX0" fmla="*/ 215414 w 390525"/>
              <a:gd name="connsiteY0" fmla="*/ 441873 h 447675"/>
              <a:gd name="connsiteX1" fmla="*/ 160169 w 390525"/>
              <a:gd name="connsiteY1" fmla="*/ 371388 h 447675"/>
              <a:gd name="connsiteX2" fmla="*/ 141119 w 390525"/>
              <a:gd name="connsiteY2" fmla="*/ 365673 h 447675"/>
              <a:gd name="connsiteX3" fmla="*/ 55394 w 390525"/>
              <a:gd name="connsiteY3" fmla="*/ 389485 h 447675"/>
              <a:gd name="connsiteX4" fmla="*/ 64919 w 390525"/>
              <a:gd name="connsiteY4" fmla="*/ 358053 h 447675"/>
              <a:gd name="connsiteX5" fmla="*/ 73492 w 390525"/>
              <a:gd name="connsiteY5" fmla="*/ 350433 h 447675"/>
              <a:gd name="connsiteX6" fmla="*/ 128737 w 390525"/>
              <a:gd name="connsiteY6" fmla="*/ 320905 h 447675"/>
              <a:gd name="connsiteX7" fmla="*/ 139214 w 390525"/>
              <a:gd name="connsiteY7" fmla="*/ 308523 h 447675"/>
              <a:gd name="connsiteX8" fmla="*/ 164932 w 390525"/>
              <a:gd name="connsiteY8" fmla="*/ 228513 h 447675"/>
              <a:gd name="connsiteX9" fmla="*/ 158264 w 390525"/>
              <a:gd name="connsiteY9" fmla="*/ 217083 h 447675"/>
              <a:gd name="connsiteX10" fmla="*/ 22057 w 390525"/>
              <a:gd name="connsiteY10" fmla="*/ 198033 h 447675"/>
              <a:gd name="connsiteX11" fmla="*/ 9674 w 390525"/>
              <a:gd name="connsiteY11" fmla="*/ 178983 h 447675"/>
              <a:gd name="connsiteX12" fmla="*/ 49679 w 390525"/>
              <a:gd name="connsiteY12" fmla="*/ 145645 h 447675"/>
              <a:gd name="connsiteX13" fmla="*/ 184934 w 390525"/>
              <a:gd name="connsiteY13" fmla="*/ 136120 h 447675"/>
              <a:gd name="connsiteX14" fmla="*/ 198269 w 390525"/>
              <a:gd name="connsiteY14" fmla="*/ 125643 h 447675"/>
              <a:gd name="connsiteX15" fmla="*/ 225892 w 390525"/>
              <a:gd name="connsiteY15" fmla="*/ 40870 h 447675"/>
              <a:gd name="connsiteX16" fmla="*/ 235417 w 390525"/>
              <a:gd name="connsiteY16" fmla="*/ 19915 h 447675"/>
              <a:gd name="connsiteX17" fmla="*/ 272564 w 390525"/>
              <a:gd name="connsiteY17" fmla="*/ 10390 h 447675"/>
              <a:gd name="connsiteX18" fmla="*/ 287804 w 390525"/>
              <a:gd name="connsiteY18" fmla="*/ 42775 h 447675"/>
              <a:gd name="connsiteX19" fmla="*/ 257324 w 390525"/>
              <a:gd name="connsiteY19" fmla="*/ 139930 h 447675"/>
              <a:gd name="connsiteX20" fmla="*/ 263992 w 390525"/>
              <a:gd name="connsiteY20" fmla="*/ 162790 h 447675"/>
              <a:gd name="connsiteX21" fmla="*/ 382102 w 390525"/>
              <a:gd name="connsiteY21" fmla="*/ 261850 h 447675"/>
              <a:gd name="connsiteX22" fmla="*/ 386864 w 390525"/>
              <a:gd name="connsiteY22" fmla="*/ 277090 h 447675"/>
              <a:gd name="connsiteX23" fmla="*/ 377339 w 390525"/>
              <a:gd name="connsiteY23" fmla="*/ 306618 h 447675"/>
              <a:gd name="connsiteX24" fmla="*/ 366862 w 390525"/>
              <a:gd name="connsiteY24" fmla="*/ 311380 h 447675"/>
              <a:gd name="connsiteX25" fmla="*/ 237322 w 390525"/>
              <a:gd name="connsiteY25" fmla="*/ 242800 h 447675"/>
              <a:gd name="connsiteX26" fmla="*/ 223034 w 390525"/>
              <a:gd name="connsiteY26" fmla="*/ 247563 h 447675"/>
              <a:gd name="connsiteX27" fmla="*/ 197317 w 390525"/>
              <a:gd name="connsiteY27" fmla="*/ 327573 h 447675"/>
              <a:gd name="connsiteX28" fmla="*/ 198269 w 390525"/>
              <a:gd name="connsiteY28" fmla="*/ 343765 h 447675"/>
              <a:gd name="connsiteX29" fmla="*/ 222082 w 390525"/>
              <a:gd name="connsiteY29" fmla="*/ 392343 h 447675"/>
              <a:gd name="connsiteX30" fmla="*/ 223987 w 390525"/>
              <a:gd name="connsiteY30" fmla="*/ 421870 h 447675"/>
              <a:gd name="connsiteX31" fmla="*/ 215414 w 390525"/>
              <a:gd name="connsiteY31" fmla="*/ 441873 h 447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90525" h="447675">
                <a:moveTo>
                  <a:pt x="215414" y="441873"/>
                </a:moveTo>
                <a:cubicBezTo>
                  <a:pt x="196364" y="417108"/>
                  <a:pt x="177314" y="395200"/>
                  <a:pt x="160169" y="371388"/>
                </a:cubicBezTo>
                <a:cubicBezTo>
                  <a:pt x="154454" y="363768"/>
                  <a:pt x="149692" y="362815"/>
                  <a:pt x="141119" y="365673"/>
                </a:cubicBezTo>
                <a:cubicBezTo>
                  <a:pt x="113497" y="374245"/>
                  <a:pt x="84922" y="381865"/>
                  <a:pt x="55394" y="389485"/>
                </a:cubicBezTo>
                <a:cubicBezTo>
                  <a:pt x="59204" y="378055"/>
                  <a:pt x="62062" y="367578"/>
                  <a:pt x="64919" y="358053"/>
                </a:cubicBezTo>
                <a:cubicBezTo>
                  <a:pt x="65872" y="354243"/>
                  <a:pt x="69682" y="352338"/>
                  <a:pt x="73492" y="350433"/>
                </a:cubicBezTo>
                <a:cubicBezTo>
                  <a:pt x="91589" y="340908"/>
                  <a:pt x="109687" y="330430"/>
                  <a:pt x="128737" y="320905"/>
                </a:cubicBezTo>
                <a:cubicBezTo>
                  <a:pt x="134452" y="318048"/>
                  <a:pt x="137309" y="314238"/>
                  <a:pt x="139214" y="308523"/>
                </a:cubicBezTo>
                <a:cubicBezTo>
                  <a:pt x="147787" y="281853"/>
                  <a:pt x="156359" y="255183"/>
                  <a:pt x="164932" y="228513"/>
                </a:cubicBezTo>
                <a:cubicBezTo>
                  <a:pt x="167789" y="220893"/>
                  <a:pt x="165884" y="218988"/>
                  <a:pt x="158264" y="217083"/>
                </a:cubicBezTo>
                <a:cubicBezTo>
                  <a:pt x="112544" y="211368"/>
                  <a:pt x="67777" y="204700"/>
                  <a:pt x="22057" y="198033"/>
                </a:cubicBezTo>
                <a:cubicBezTo>
                  <a:pt x="3959" y="195175"/>
                  <a:pt x="5864" y="196128"/>
                  <a:pt x="9674" y="178983"/>
                </a:cubicBezTo>
                <a:cubicBezTo>
                  <a:pt x="14437" y="156123"/>
                  <a:pt x="23962" y="145645"/>
                  <a:pt x="49679" y="145645"/>
                </a:cubicBezTo>
                <a:cubicBezTo>
                  <a:pt x="94447" y="144693"/>
                  <a:pt x="139214" y="138978"/>
                  <a:pt x="184934" y="136120"/>
                </a:cubicBezTo>
                <a:cubicBezTo>
                  <a:pt x="192554" y="135168"/>
                  <a:pt x="196364" y="133263"/>
                  <a:pt x="198269" y="125643"/>
                </a:cubicBezTo>
                <a:cubicBezTo>
                  <a:pt x="206842" y="97068"/>
                  <a:pt x="216367" y="69445"/>
                  <a:pt x="225892" y="40870"/>
                </a:cubicBezTo>
                <a:cubicBezTo>
                  <a:pt x="228749" y="33250"/>
                  <a:pt x="230654" y="26583"/>
                  <a:pt x="235417" y="19915"/>
                </a:cubicBezTo>
                <a:cubicBezTo>
                  <a:pt x="244942" y="7533"/>
                  <a:pt x="258277" y="3723"/>
                  <a:pt x="272564" y="10390"/>
                </a:cubicBezTo>
                <a:cubicBezTo>
                  <a:pt x="285899" y="16105"/>
                  <a:pt x="291614" y="27535"/>
                  <a:pt x="287804" y="42775"/>
                </a:cubicBezTo>
                <a:cubicBezTo>
                  <a:pt x="280184" y="76113"/>
                  <a:pt x="267802" y="107545"/>
                  <a:pt x="257324" y="139930"/>
                </a:cubicBezTo>
                <a:cubicBezTo>
                  <a:pt x="253514" y="150408"/>
                  <a:pt x="255419" y="156123"/>
                  <a:pt x="263992" y="162790"/>
                </a:cubicBezTo>
                <a:cubicBezTo>
                  <a:pt x="303044" y="195175"/>
                  <a:pt x="342097" y="228513"/>
                  <a:pt x="382102" y="261850"/>
                </a:cubicBezTo>
                <a:cubicBezTo>
                  <a:pt x="387817" y="266613"/>
                  <a:pt x="389722" y="270423"/>
                  <a:pt x="386864" y="277090"/>
                </a:cubicBezTo>
                <a:cubicBezTo>
                  <a:pt x="383054" y="286615"/>
                  <a:pt x="380197" y="297093"/>
                  <a:pt x="377339" y="306618"/>
                </a:cubicBezTo>
                <a:cubicBezTo>
                  <a:pt x="375434" y="314238"/>
                  <a:pt x="372577" y="314238"/>
                  <a:pt x="366862" y="311380"/>
                </a:cubicBezTo>
                <a:cubicBezTo>
                  <a:pt x="323999" y="288520"/>
                  <a:pt x="280184" y="265660"/>
                  <a:pt x="237322" y="242800"/>
                </a:cubicBezTo>
                <a:cubicBezTo>
                  <a:pt x="230654" y="238990"/>
                  <a:pt x="226844" y="237085"/>
                  <a:pt x="223034" y="247563"/>
                </a:cubicBezTo>
                <a:cubicBezTo>
                  <a:pt x="215414" y="274233"/>
                  <a:pt x="205889" y="300903"/>
                  <a:pt x="197317" y="327573"/>
                </a:cubicBezTo>
                <a:cubicBezTo>
                  <a:pt x="195412" y="333288"/>
                  <a:pt x="195412" y="338050"/>
                  <a:pt x="198269" y="343765"/>
                </a:cubicBezTo>
                <a:cubicBezTo>
                  <a:pt x="205889" y="359958"/>
                  <a:pt x="213509" y="376150"/>
                  <a:pt x="222082" y="392343"/>
                </a:cubicBezTo>
                <a:cubicBezTo>
                  <a:pt x="227797" y="401868"/>
                  <a:pt x="228749" y="411393"/>
                  <a:pt x="223987" y="421870"/>
                </a:cubicBezTo>
                <a:cubicBezTo>
                  <a:pt x="219224" y="428538"/>
                  <a:pt x="218272" y="434253"/>
                  <a:pt x="215414" y="441873"/>
                </a:cubicBez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xmlns="" id="{386772D7-FDFD-41E1-BF69-D815E7EB2241}"/>
              </a:ext>
            </a:extLst>
          </p:cNvPr>
          <p:cNvSpPr/>
          <p:nvPr/>
        </p:nvSpPr>
        <p:spPr>
          <a:xfrm>
            <a:off x="7115697" y="4885100"/>
            <a:ext cx="494189" cy="496869"/>
          </a:xfrm>
          <a:custGeom>
            <a:avLst/>
            <a:gdLst>
              <a:gd name="connsiteX0" fmla="*/ 195824 w 389804"/>
              <a:gd name="connsiteY0" fmla="*/ 283130 h 391918"/>
              <a:gd name="connsiteX1" fmla="*/ 256546 w 389804"/>
              <a:gd name="connsiteY1" fmla="*/ 299085 h 391918"/>
              <a:gd name="connsiteX2" fmla="*/ 348938 w 389804"/>
              <a:gd name="connsiteY2" fmla="*/ 361950 h 391918"/>
              <a:gd name="connsiteX3" fmla="*/ 354653 w 389804"/>
              <a:gd name="connsiteY3" fmla="*/ 367665 h 391918"/>
              <a:gd name="connsiteX4" fmla="*/ 333698 w 389804"/>
              <a:gd name="connsiteY4" fmla="*/ 391477 h 391918"/>
              <a:gd name="connsiteX5" fmla="*/ 324173 w 389804"/>
              <a:gd name="connsiteY5" fmla="*/ 386715 h 391918"/>
              <a:gd name="connsiteX6" fmla="*/ 249878 w 389804"/>
              <a:gd name="connsiteY6" fmla="*/ 335280 h 391918"/>
              <a:gd name="connsiteX7" fmla="*/ 137483 w 389804"/>
              <a:gd name="connsiteY7" fmla="*/ 330517 h 391918"/>
              <a:gd name="connsiteX8" fmla="*/ 44138 w 389804"/>
              <a:gd name="connsiteY8" fmla="*/ 387667 h 391918"/>
              <a:gd name="connsiteX9" fmla="*/ 28898 w 389804"/>
              <a:gd name="connsiteY9" fmla="*/ 384810 h 391918"/>
              <a:gd name="connsiteX10" fmla="*/ 34613 w 389804"/>
              <a:gd name="connsiteY10" fmla="*/ 351472 h 391918"/>
              <a:gd name="connsiteX11" fmla="*/ 133673 w 389804"/>
              <a:gd name="connsiteY11" fmla="*/ 294322 h 391918"/>
              <a:gd name="connsiteX12" fmla="*/ 195824 w 389804"/>
              <a:gd name="connsiteY12" fmla="*/ 283130 h 391918"/>
              <a:gd name="connsiteX13" fmla="*/ 108908 w 389804"/>
              <a:gd name="connsiteY13" fmla="*/ 74295 h 391918"/>
              <a:gd name="connsiteX14" fmla="*/ 98431 w 389804"/>
              <a:gd name="connsiteY14" fmla="*/ 80962 h 391918"/>
              <a:gd name="connsiteX15" fmla="*/ 99383 w 389804"/>
              <a:gd name="connsiteY15" fmla="*/ 141922 h 391918"/>
              <a:gd name="connsiteX16" fmla="*/ 165106 w 389804"/>
              <a:gd name="connsiteY16" fmla="*/ 114300 h 391918"/>
              <a:gd name="connsiteX17" fmla="*/ 223208 w 389804"/>
              <a:gd name="connsiteY17" fmla="*/ 114300 h 391918"/>
              <a:gd name="connsiteX18" fmla="*/ 287978 w 389804"/>
              <a:gd name="connsiteY18" fmla="*/ 140970 h 391918"/>
              <a:gd name="connsiteX19" fmla="*/ 287978 w 389804"/>
              <a:gd name="connsiteY19" fmla="*/ 102870 h 391918"/>
              <a:gd name="connsiteX20" fmla="*/ 260356 w 389804"/>
              <a:gd name="connsiteY20" fmla="*/ 74295 h 391918"/>
              <a:gd name="connsiteX21" fmla="*/ 108908 w 389804"/>
              <a:gd name="connsiteY21" fmla="*/ 74295 h 391918"/>
              <a:gd name="connsiteX22" fmla="*/ 141293 w 389804"/>
              <a:gd name="connsiteY22" fmla="*/ 0 h 391918"/>
              <a:gd name="connsiteX23" fmla="*/ 248926 w 389804"/>
              <a:gd name="connsiteY23" fmla="*/ 0 h 391918"/>
              <a:gd name="connsiteX24" fmla="*/ 259403 w 389804"/>
              <a:gd name="connsiteY24" fmla="*/ 13335 h 391918"/>
              <a:gd name="connsiteX25" fmla="*/ 282263 w 389804"/>
              <a:gd name="connsiteY25" fmla="*/ 34290 h 391918"/>
              <a:gd name="connsiteX26" fmla="*/ 317506 w 389804"/>
              <a:gd name="connsiteY26" fmla="*/ 69532 h 391918"/>
              <a:gd name="connsiteX27" fmla="*/ 318458 w 389804"/>
              <a:gd name="connsiteY27" fmla="*/ 104775 h 391918"/>
              <a:gd name="connsiteX28" fmla="*/ 318458 w 389804"/>
              <a:gd name="connsiteY28" fmla="*/ 146685 h 391918"/>
              <a:gd name="connsiteX29" fmla="*/ 326078 w 389804"/>
              <a:gd name="connsiteY29" fmla="*/ 157162 h 391918"/>
              <a:gd name="connsiteX30" fmla="*/ 384181 w 389804"/>
              <a:gd name="connsiteY30" fmla="*/ 180022 h 391918"/>
              <a:gd name="connsiteX31" fmla="*/ 387991 w 389804"/>
              <a:gd name="connsiteY31" fmla="*/ 190500 h 391918"/>
              <a:gd name="connsiteX32" fmla="*/ 326078 w 389804"/>
              <a:gd name="connsiteY32" fmla="*/ 298132 h 391918"/>
              <a:gd name="connsiteX33" fmla="*/ 313696 w 389804"/>
              <a:gd name="connsiteY33" fmla="*/ 300990 h 391918"/>
              <a:gd name="connsiteX34" fmla="*/ 223208 w 389804"/>
              <a:gd name="connsiteY34" fmla="*/ 254317 h 391918"/>
              <a:gd name="connsiteX35" fmla="*/ 128911 w 389804"/>
              <a:gd name="connsiteY35" fmla="*/ 264795 h 391918"/>
              <a:gd name="connsiteX36" fmla="*/ 73666 w 389804"/>
              <a:gd name="connsiteY36" fmla="*/ 295275 h 391918"/>
              <a:gd name="connsiteX37" fmla="*/ 61283 w 389804"/>
              <a:gd name="connsiteY37" fmla="*/ 292417 h 391918"/>
              <a:gd name="connsiteX38" fmla="*/ 2228 w 389804"/>
              <a:gd name="connsiteY38" fmla="*/ 190500 h 391918"/>
              <a:gd name="connsiteX39" fmla="*/ 6038 w 389804"/>
              <a:gd name="connsiteY39" fmla="*/ 180022 h 391918"/>
              <a:gd name="connsiteX40" fmla="*/ 64141 w 389804"/>
              <a:gd name="connsiteY40" fmla="*/ 157162 h 391918"/>
              <a:gd name="connsiteX41" fmla="*/ 68903 w 389804"/>
              <a:gd name="connsiteY41" fmla="*/ 145732 h 391918"/>
              <a:gd name="connsiteX42" fmla="*/ 68903 w 389804"/>
              <a:gd name="connsiteY42" fmla="*/ 68580 h 391918"/>
              <a:gd name="connsiteX43" fmla="*/ 102241 w 389804"/>
              <a:gd name="connsiteY43" fmla="*/ 34290 h 391918"/>
              <a:gd name="connsiteX44" fmla="*/ 104146 w 389804"/>
              <a:gd name="connsiteY44" fmla="*/ 34290 h 391918"/>
              <a:gd name="connsiteX45" fmla="*/ 128911 w 389804"/>
              <a:gd name="connsiteY45" fmla="*/ 33337 h 391918"/>
              <a:gd name="connsiteX46" fmla="*/ 131768 w 389804"/>
              <a:gd name="connsiteY46" fmla="*/ 9525 h 391918"/>
              <a:gd name="connsiteX47" fmla="*/ 141293 w 389804"/>
              <a:gd name="connsiteY47" fmla="*/ 0 h 3919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389804" h="391918">
                <a:moveTo>
                  <a:pt x="195824" y="283130"/>
                </a:moveTo>
                <a:cubicBezTo>
                  <a:pt x="216303" y="283845"/>
                  <a:pt x="236543" y="289084"/>
                  <a:pt x="256546" y="299085"/>
                </a:cubicBezTo>
                <a:cubicBezTo>
                  <a:pt x="290836" y="315277"/>
                  <a:pt x="319411" y="338137"/>
                  <a:pt x="348938" y="361950"/>
                </a:cubicBezTo>
                <a:cubicBezTo>
                  <a:pt x="350843" y="363855"/>
                  <a:pt x="352748" y="365760"/>
                  <a:pt x="354653" y="367665"/>
                </a:cubicBezTo>
                <a:cubicBezTo>
                  <a:pt x="347986" y="376237"/>
                  <a:pt x="341318" y="384810"/>
                  <a:pt x="333698" y="391477"/>
                </a:cubicBezTo>
                <a:cubicBezTo>
                  <a:pt x="330841" y="393382"/>
                  <a:pt x="327031" y="388620"/>
                  <a:pt x="324173" y="386715"/>
                </a:cubicBezTo>
                <a:cubicBezTo>
                  <a:pt x="300361" y="368617"/>
                  <a:pt x="276548" y="350520"/>
                  <a:pt x="249878" y="335280"/>
                </a:cubicBezTo>
                <a:cubicBezTo>
                  <a:pt x="212730" y="314325"/>
                  <a:pt x="175583" y="313372"/>
                  <a:pt x="137483" y="330517"/>
                </a:cubicBezTo>
                <a:cubicBezTo>
                  <a:pt x="104145" y="345757"/>
                  <a:pt x="73665" y="366712"/>
                  <a:pt x="44138" y="387667"/>
                </a:cubicBezTo>
                <a:cubicBezTo>
                  <a:pt x="37470" y="392430"/>
                  <a:pt x="34613" y="392430"/>
                  <a:pt x="28898" y="384810"/>
                </a:cubicBezTo>
                <a:cubicBezTo>
                  <a:pt x="15563" y="364807"/>
                  <a:pt x="14610" y="364807"/>
                  <a:pt x="34613" y="351472"/>
                </a:cubicBezTo>
                <a:cubicBezTo>
                  <a:pt x="66045" y="329565"/>
                  <a:pt x="97478" y="308610"/>
                  <a:pt x="133673" y="294322"/>
                </a:cubicBezTo>
                <a:cubicBezTo>
                  <a:pt x="154628" y="286226"/>
                  <a:pt x="175345" y="282416"/>
                  <a:pt x="195824" y="283130"/>
                </a:cubicBezTo>
                <a:close/>
                <a:moveTo>
                  <a:pt x="108908" y="74295"/>
                </a:moveTo>
                <a:cubicBezTo>
                  <a:pt x="104146" y="74295"/>
                  <a:pt x="98431" y="72390"/>
                  <a:pt x="98431" y="80962"/>
                </a:cubicBezTo>
                <a:cubicBezTo>
                  <a:pt x="99383" y="100965"/>
                  <a:pt x="99383" y="120967"/>
                  <a:pt x="99383" y="141922"/>
                </a:cubicBezTo>
                <a:cubicBezTo>
                  <a:pt x="122243" y="132397"/>
                  <a:pt x="144151" y="124777"/>
                  <a:pt x="165106" y="114300"/>
                </a:cubicBezTo>
                <a:cubicBezTo>
                  <a:pt x="185108" y="103822"/>
                  <a:pt x="203206" y="103822"/>
                  <a:pt x="223208" y="114300"/>
                </a:cubicBezTo>
                <a:cubicBezTo>
                  <a:pt x="244163" y="124777"/>
                  <a:pt x="266071" y="132397"/>
                  <a:pt x="287978" y="140970"/>
                </a:cubicBezTo>
                <a:cubicBezTo>
                  <a:pt x="287978" y="126682"/>
                  <a:pt x="287978" y="115252"/>
                  <a:pt x="287978" y="102870"/>
                </a:cubicBezTo>
                <a:cubicBezTo>
                  <a:pt x="287978" y="74295"/>
                  <a:pt x="287978" y="74295"/>
                  <a:pt x="260356" y="74295"/>
                </a:cubicBezTo>
                <a:cubicBezTo>
                  <a:pt x="209873" y="74295"/>
                  <a:pt x="159391" y="74295"/>
                  <a:pt x="108908" y="74295"/>
                </a:cubicBezTo>
                <a:close/>
                <a:moveTo>
                  <a:pt x="141293" y="0"/>
                </a:moveTo>
                <a:cubicBezTo>
                  <a:pt x="177488" y="0"/>
                  <a:pt x="212731" y="0"/>
                  <a:pt x="248926" y="0"/>
                </a:cubicBezTo>
                <a:cubicBezTo>
                  <a:pt x="257498" y="0"/>
                  <a:pt x="259403" y="6667"/>
                  <a:pt x="259403" y="13335"/>
                </a:cubicBezTo>
                <a:cubicBezTo>
                  <a:pt x="260356" y="34290"/>
                  <a:pt x="260356" y="34290"/>
                  <a:pt x="282263" y="34290"/>
                </a:cubicBezTo>
                <a:cubicBezTo>
                  <a:pt x="310838" y="34290"/>
                  <a:pt x="317506" y="40957"/>
                  <a:pt x="317506" y="69532"/>
                </a:cubicBezTo>
                <a:cubicBezTo>
                  <a:pt x="318458" y="81915"/>
                  <a:pt x="318458" y="93345"/>
                  <a:pt x="318458" y="104775"/>
                </a:cubicBezTo>
                <a:cubicBezTo>
                  <a:pt x="318458" y="119062"/>
                  <a:pt x="318458" y="132397"/>
                  <a:pt x="318458" y="146685"/>
                </a:cubicBezTo>
                <a:cubicBezTo>
                  <a:pt x="318458" y="152400"/>
                  <a:pt x="320363" y="155257"/>
                  <a:pt x="326078" y="157162"/>
                </a:cubicBezTo>
                <a:cubicBezTo>
                  <a:pt x="345128" y="164782"/>
                  <a:pt x="364178" y="173355"/>
                  <a:pt x="384181" y="180022"/>
                </a:cubicBezTo>
                <a:cubicBezTo>
                  <a:pt x="390848" y="182880"/>
                  <a:pt x="390848" y="184785"/>
                  <a:pt x="387991" y="190500"/>
                </a:cubicBezTo>
                <a:cubicBezTo>
                  <a:pt x="367036" y="226695"/>
                  <a:pt x="346081" y="261937"/>
                  <a:pt x="326078" y="298132"/>
                </a:cubicBezTo>
                <a:cubicBezTo>
                  <a:pt x="322268" y="304800"/>
                  <a:pt x="319411" y="305752"/>
                  <a:pt x="313696" y="300990"/>
                </a:cubicBezTo>
                <a:cubicBezTo>
                  <a:pt x="286073" y="280987"/>
                  <a:pt x="257498" y="262890"/>
                  <a:pt x="223208" y="254317"/>
                </a:cubicBezTo>
                <a:cubicBezTo>
                  <a:pt x="189871" y="245745"/>
                  <a:pt x="159391" y="252412"/>
                  <a:pt x="128911" y="264795"/>
                </a:cubicBezTo>
                <a:cubicBezTo>
                  <a:pt x="108908" y="273367"/>
                  <a:pt x="90811" y="283845"/>
                  <a:pt x="73666" y="295275"/>
                </a:cubicBezTo>
                <a:cubicBezTo>
                  <a:pt x="67951" y="299085"/>
                  <a:pt x="65093" y="299085"/>
                  <a:pt x="61283" y="292417"/>
                </a:cubicBezTo>
                <a:cubicBezTo>
                  <a:pt x="42233" y="258127"/>
                  <a:pt x="22231" y="223837"/>
                  <a:pt x="2228" y="190500"/>
                </a:cubicBezTo>
                <a:cubicBezTo>
                  <a:pt x="-1582" y="184785"/>
                  <a:pt x="-629" y="181927"/>
                  <a:pt x="6038" y="180022"/>
                </a:cubicBezTo>
                <a:cubicBezTo>
                  <a:pt x="25088" y="172402"/>
                  <a:pt x="44138" y="163830"/>
                  <a:pt x="64141" y="157162"/>
                </a:cubicBezTo>
                <a:cubicBezTo>
                  <a:pt x="66998" y="155257"/>
                  <a:pt x="68903" y="152400"/>
                  <a:pt x="68903" y="145732"/>
                </a:cubicBezTo>
                <a:cubicBezTo>
                  <a:pt x="68903" y="120015"/>
                  <a:pt x="68903" y="94297"/>
                  <a:pt x="68903" y="68580"/>
                </a:cubicBezTo>
                <a:cubicBezTo>
                  <a:pt x="68903" y="42862"/>
                  <a:pt x="76523" y="34290"/>
                  <a:pt x="102241" y="34290"/>
                </a:cubicBezTo>
                <a:cubicBezTo>
                  <a:pt x="103193" y="34290"/>
                  <a:pt x="104146" y="34290"/>
                  <a:pt x="104146" y="34290"/>
                </a:cubicBezTo>
                <a:cubicBezTo>
                  <a:pt x="112718" y="34290"/>
                  <a:pt x="123196" y="37147"/>
                  <a:pt x="128911" y="33337"/>
                </a:cubicBezTo>
                <a:cubicBezTo>
                  <a:pt x="135578" y="28575"/>
                  <a:pt x="130816" y="18097"/>
                  <a:pt x="131768" y="9525"/>
                </a:cubicBezTo>
                <a:cubicBezTo>
                  <a:pt x="132721" y="2857"/>
                  <a:pt x="135578" y="0"/>
                  <a:pt x="141293" y="0"/>
                </a:cubicBez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xmlns="" id="{85F55DA0-D0CE-465E-854C-16E9386F2EEE}"/>
              </a:ext>
            </a:extLst>
          </p:cNvPr>
          <p:cNvSpPr/>
          <p:nvPr/>
        </p:nvSpPr>
        <p:spPr>
          <a:xfrm>
            <a:off x="10335445" y="4981272"/>
            <a:ext cx="566813" cy="289908"/>
          </a:xfrm>
          <a:custGeom>
            <a:avLst/>
            <a:gdLst>
              <a:gd name="connsiteX0" fmla="*/ 694373 w 833989"/>
              <a:gd name="connsiteY0" fmla="*/ 288907 h 426560"/>
              <a:gd name="connsiteX1" fmla="*/ 762812 w 833989"/>
              <a:gd name="connsiteY1" fmla="*/ 288907 h 426560"/>
              <a:gd name="connsiteX2" fmla="*/ 830282 w 833989"/>
              <a:gd name="connsiteY2" fmla="*/ 288907 h 426560"/>
              <a:gd name="connsiteX3" fmla="*/ 833577 w 833989"/>
              <a:gd name="connsiteY3" fmla="*/ 292784 h 426560"/>
              <a:gd name="connsiteX4" fmla="*/ 833771 w 833989"/>
              <a:gd name="connsiteY4" fmla="*/ 336407 h 426560"/>
              <a:gd name="connsiteX5" fmla="*/ 830863 w 833989"/>
              <a:gd name="connsiteY5" fmla="*/ 340478 h 426560"/>
              <a:gd name="connsiteX6" fmla="*/ 777547 w 833989"/>
              <a:gd name="connsiteY6" fmla="*/ 359285 h 426560"/>
              <a:gd name="connsiteX7" fmla="*/ 773475 w 833989"/>
              <a:gd name="connsiteY7" fmla="*/ 360060 h 426560"/>
              <a:gd name="connsiteX8" fmla="*/ 727720 w 833989"/>
              <a:gd name="connsiteY8" fmla="*/ 360060 h 426560"/>
              <a:gd name="connsiteX9" fmla="*/ 724618 w 833989"/>
              <a:gd name="connsiteY9" fmla="*/ 357152 h 426560"/>
              <a:gd name="connsiteX10" fmla="*/ 693597 w 833989"/>
              <a:gd name="connsiteY10" fmla="*/ 291039 h 426560"/>
              <a:gd name="connsiteX11" fmla="*/ 692240 w 833989"/>
              <a:gd name="connsiteY11" fmla="*/ 289488 h 426560"/>
              <a:gd name="connsiteX12" fmla="*/ 694373 w 833989"/>
              <a:gd name="connsiteY12" fmla="*/ 288907 h 426560"/>
              <a:gd name="connsiteX13" fmla="*/ 638148 w 833989"/>
              <a:gd name="connsiteY13" fmla="*/ 288519 h 426560"/>
              <a:gd name="connsiteX14" fmla="*/ 706975 w 833989"/>
              <a:gd name="connsiteY14" fmla="*/ 357540 h 426560"/>
              <a:gd name="connsiteX15" fmla="*/ 637954 w 833989"/>
              <a:gd name="connsiteY15" fmla="*/ 426560 h 426560"/>
              <a:gd name="connsiteX16" fmla="*/ 568934 w 833989"/>
              <a:gd name="connsiteY16" fmla="*/ 357346 h 426560"/>
              <a:gd name="connsiteX17" fmla="*/ 638148 w 833989"/>
              <a:gd name="connsiteY17" fmla="*/ 288519 h 426560"/>
              <a:gd name="connsiteX18" fmla="*/ 116423 w 833989"/>
              <a:gd name="connsiteY18" fmla="*/ 288519 h 426560"/>
              <a:gd name="connsiteX19" fmla="*/ 185250 w 833989"/>
              <a:gd name="connsiteY19" fmla="*/ 357733 h 426560"/>
              <a:gd name="connsiteX20" fmla="*/ 115842 w 833989"/>
              <a:gd name="connsiteY20" fmla="*/ 426560 h 426560"/>
              <a:gd name="connsiteX21" fmla="*/ 47209 w 833989"/>
              <a:gd name="connsiteY21" fmla="*/ 357346 h 426560"/>
              <a:gd name="connsiteX22" fmla="*/ 116423 w 833989"/>
              <a:gd name="connsiteY22" fmla="*/ 288519 h 426560"/>
              <a:gd name="connsiteX23" fmla="*/ 163536 w 833989"/>
              <a:gd name="connsiteY23" fmla="*/ 103754 h 426560"/>
              <a:gd name="connsiteX24" fmla="*/ 153842 w 833989"/>
              <a:gd name="connsiteY24" fmla="*/ 104335 h 426560"/>
              <a:gd name="connsiteX25" fmla="*/ 106924 w 833989"/>
              <a:gd name="connsiteY25" fmla="*/ 107437 h 426560"/>
              <a:gd name="connsiteX26" fmla="*/ 69893 w 833989"/>
              <a:gd name="connsiteY26" fmla="*/ 109764 h 426560"/>
              <a:gd name="connsiteX27" fmla="*/ 58260 w 833989"/>
              <a:gd name="connsiteY27" fmla="*/ 118682 h 426560"/>
              <a:gd name="connsiteX28" fmla="*/ 54577 w 833989"/>
              <a:gd name="connsiteY28" fmla="*/ 129733 h 426560"/>
              <a:gd name="connsiteX29" fmla="*/ 29954 w 833989"/>
              <a:gd name="connsiteY29" fmla="*/ 195264 h 426560"/>
              <a:gd name="connsiteX30" fmla="*/ 27822 w 833989"/>
              <a:gd name="connsiteY30" fmla="*/ 205733 h 426560"/>
              <a:gd name="connsiteX31" fmla="*/ 31699 w 833989"/>
              <a:gd name="connsiteY31" fmla="*/ 211162 h 426560"/>
              <a:gd name="connsiteX32" fmla="*/ 37709 w 833989"/>
              <a:gd name="connsiteY32" fmla="*/ 211743 h 426560"/>
              <a:gd name="connsiteX33" fmla="*/ 52638 w 833989"/>
              <a:gd name="connsiteY33" fmla="*/ 210386 h 426560"/>
              <a:gd name="connsiteX34" fmla="*/ 89475 w 833989"/>
              <a:gd name="connsiteY34" fmla="*/ 206121 h 426560"/>
              <a:gd name="connsiteX35" fmla="*/ 124760 w 833989"/>
              <a:gd name="connsiteY35" fmla="*/ 202050 h 426560"/>
              <a:gd name="connsiteX36" fmla="*/ 161403 w 833989"/>
              <a:gd name="connsiteY36" fmla="*/ 197784 h 426560"/>
              <a:gd name="connsiteX37" fmla="*/ 164117 w 833989"/>
              <a:gd name="connsiteY37" fmla="*/ 194876 h 426560"/>
              <a:gd name="connsiteX38" fmla="*/ 164699 w 833989"/>
              <a:gd name="connsiteY38" fmla="*/ 147764 h 426560"/>
              <a:gd name="connsiteX39" fmla="*/ 164699 w 833989"/>
              <a:gd name="connsiteY39" fmla="*/ 144468 h 426560"/>
              <a:gd name="connsiteX40" fmla="*/ 165862 w 833989"/>
              <a:gd name="connsiteY40" fmla="*/ 105886 h 426560"/>
              <a:gd name="connsiteX41" fmla="*/ 163536 w 833989"/>
              <a:gd name="connsiteY41" fmla="*/ 103754 h 426560"/>
              <a:gd name="connsiteX42" fmla="*/ 232169 w 833989"/>
              <a:gd name="connsiteY42" fmla="*/ 66917 h 426560"/>
              <a:gd name="connsiteX43" fmla="*/ 234495 w 833989"/>
              <a:gd name="connsiteY43" fmla="*/ 69050 h 426560"/>
              <a:gd name="connsiteX44" fmla="*/ 234495 w 833989"/>
              <a:gd name="connsiteY44" fmla="*/ 70407 h 426560"/>
              <a:gd name="connsiteX45" fmla="*/ 234495 w 833989"/>
              <a:gd name="connsiteY45" fmla="*/ 285611 h 426560"/>
              <a:gd name="connsiteX46" fmla="*/ 237597 w 833989"/>
              <a:gd name="connsiteY46" fmla="*/ 288519 h 426560"/>
              <a:gd name="connsiteX47" fmla="*/ 408985 w 833989"/>
              <a:gd name="connsiteY47" fmla="*/ 288519 h 426560"/>
              <a:gd name="connsiteX48" fmla="*/ 408985 w 833989"/>
              <a:gd name="connsiteY48" fmla="*/ 288713 h 426560"/>
              <a:gd name="connsiteX49" fmla="*/ 580373 w 833989"/>
              <a:gd name="connsiteY49" fmla="*/ 288713 h 426560"/>
              <a:gd name="connsiteX50" fmla="*/ 583475 w 833989"/>
              <a:gd name="connsiteY50" fmla="*/ 289294 h 426560"/>
              <a:gd name="connsiteX51" fmla="*/ 581536 w 833989"/>
              <a:gd name="connsiteY51" fmla="*/ 291621 h 426560"/>
              <a:gd name="connsiteX52" fmla="*/ 552261 w 833989"/>
              <a:gd name="connsiteY52" fmla="*/ 347845 h 426560"/>
              <a:gd name="connsiteX53" fmla="*/ 551679 w 833989"/>
              <a:gd name="connsiteY53" fmla="*/ 357152 h 426560"/>
              <a:gd name="connsiteX54" fmla="*/ 548577 w 833989"/>
              <a:gd name="connsiteY54" fmla="*/ 360060 h 426560"/>
              <a:gd name="connsiteX55" fmla="*/ 540240 w 833989"/>
              <a:gd name="connsiteY55" fmla="*/ 359866 h 426560"/>
              <a:gd name="connsiteX56" fmla="*/ 207740 w 833989"/>
              <a:gd name="connsiteY56" fmla="*/ 359866 h 426560"/>
              <a:gd name="connsiteX57" fmla="*/ 203087 w 833989"/>
              <a:gd name="connsiteY57" fmla="*/ 355213 h 426560"/>
              <a:gd name="connsiteX58" fmla="*/ 169934 w 833989"/>
              <a:gd name="connsiteY58" fmla="*/ 288907 h 426560"/>
              <a:gd name="connsiteX59" fmla="*/ 122822 w 833989"/>
              <a:gd name="connsiteY59" fmla="*/ 271652 h 426560"/>
              <a:gd name="connsiteX60" fmla="*/ 77454 w 833989"/>
              <a:gd name="connsiteY60" fmla="*/ 280376 h 426560"/>
              <a:gd name="connsiteX61" fmla="*/ 32087 w 833989"/>
              <a:gd name="connsiteY61" fmla="*/ 339897 h 426560"/>
              <a:gd name="connsiteX62" fmla="*/ 30148 w 833989"/>
              <a:gd name="connsiteY62" fmla="*/ 355795 h 426560"/>
              <a:gd name="connsiteX63" fmla="*/ 26658 w 833989"/>
              <a:gd name="connsiteY63" fmla="*/ 358897 h 426560"/>
              <a:gd name="connsiteX64" fmla="*/ 16189 w 833989"/>
              <a:gd name="connsiteY64" fmla="*/ 357927 h 426560"/>
              <a:gd name="connsiteX65" fmla="*/ 1066 w 833989"/>
              <a:gd name="connsiteY65" fmla="*/ 341641 h 426560"/>
              <a:gd name="connsiteX66" fmla="*/ 291 w 833989"/>
              <a:gd name="connsiteY66" fmla="*/ 327101 h 426560"/>
              <a:gd name="connsiteX67" fmla="*/ 97 w 833989"/>
              <a:gd name="connsiteY67" fmla="*/ 228223 h 426560"/>
              <a:gd name="connsiteX68" fmla="*/ 2617 w 833989"/>
              <a:gd name="connsiteY68" fmla="*/ 206509 h 426560"/>
              <a:gd name="connsiteX69" fmla="*/ 7658 w 833989"/>
              <a:gd name="connsiteY69" fmla="*/ 194101 h 426560"/>
              <a:gd name="connsiteX70" fmla="*/ 39842 w 833989"/>
              <a:gd name="connsiteY70" fmla="*/ 110539 h 426560"/>
              <a:gd name="connsiteX71" fmla="*/ 47597 w 833989"/>
              <a:gd name="connsiteY71" fmla="*/ 90764 h 426560"/>
              <a:gd name="connsiteX72" fmla="*/ 51087 w 833989"/>
              <a:gd name="connsiteY72" fmla="*/ 84754 h 426560"/>
              <a:gd name="connsiteX73" fmla="*/ 60974 w 833989"/>
              <a:gd name="connsiteY73" fmla="*/ 78937 h 426560"/>
              <a:gd name="connsiteX74" fmla="*/ 81913 w 833989"/>
              <a:gd name="connsiteY74" fmla="*/ 77386 h 426560"/>
              <a:gd name="connsiteX75" fmla="*/ 117975 w 833989"/>
              <a:gd name="connsiteY75" fmla="*/ 74866 h 426560"/>
              <a:gd name="connsiteX76" fmla="*/ 139689 w 833989"/>
              <a:gd name="connsiteY76" fmla="*/ 73315 h 426560"/>
              <a:gd name="connsiteX77" fmla="*/ 177689 w 833989"/>
              <a:gd name="connsiteY77" fmla="*/ 70601 h 426560"/>
              <a:gd name="connsiteX78" fmla="*/ 200179 w 833989"/>
              <a:gd name="connsiteY78" fmla="*/ 69050 h 426560"/>
              <a:gd name="connsiteX79" fmla="*/ 232169 w 833989"/>
              <a:gd name="connsiteY79" fmla="*/ 66917 h 426560"/>
              <a:gd name="connsiteX80" fmla="*/ 271914 w 833989"/>
              <a:gd name="connsiteY80" fmla="*/ 29 h 426560"/>
              <a:gd name="connsiteX81" fmla="*/ 273464 w 833989"/>
              <a:gd name="connsiteY81" fmla="*/ 29 h 426560"/>
              <a:gd name="connsiteX82" fmla="*/ 829506 w 833989"/>
              <a:gd name="connsiteY82" fmla="*/ 29 h 426560"/>
              <a:gd name="connsiteX83" fmla="*/ 833965 w 833989"/>
              <a:gd name="connsiteY83" fmla="*/ 4682 h 426560"/>
              <a:gd name="connsiteX84" fmla="*/ 833965 w 833989"/>
              <a:gd name="connsiteY84" fmla="*/ 265641 h 426560"/>
              <a:gd name="connsiteX85" fmla="*/ 833965 w 833989"/>
              <a:gd name="connsiteY85" fmla="*/ 267193 h 426560"/>
              <a:gd name="connsiteX86" fmla="*/ 831057 w 833989"/>
              <a:gd name="connsiteY86" fmla="*/ 270101 h 426560"/>
              <a:gd name="connsiteX87" fmla="*/ 777741 w 833989"/>
              <a:gd name="connsiteY87" fmla="*/ 270101 h 426560"/>
              <a:gd name="connsiteX88" fmla="*/ 551679 w 833989"/>
              <a:gd name="connsiteY88" fmla="*/ 270101 h 426560"/>
              <a:gd name="connsiteX89" fmla="*/ 274240 w 833989"/>
              <a:gd name="connsiteY89" fmla="*/ 270101 h 426560"/>
              <a:gd name="connsiteX90" fmla="*/ 271914 w 833989"/>
              <a:gd name="connsiteY90" fmla="*/ 270101 h 426560"/>
              <a:gd name="connsiteX91" fmla="*/ 269199 w 833989"/>
              <a:gd name="connsiteY91" fmla="*/ 267774 h 426560"/>
              <a:gd name="connsiteX92" fmla="*/ 269199 w 833989"/>
              <a:gd name="connsiteY92" fmla="*/ 265641 h 426560"/>
              <a:gd name="connsiteX93" fmla="*/ 269199 w 833989"/>
              <a:gd name="connsiteY93" fmla="*/ 4682 h 426560"/>
              <a:gd name="connsiteX94" fmla="*/ 269199 w 833989"/>
              <a:gd name="connsiteY94" fmla="*/ 2743 h 426560"/>
              <a:gd name="connsiteX95" fmla="*/ 271914 w 833989"/>
              <a:gd name="connsiteY95" fmla="*/ 29 h 426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</a:cxnLst>
            <a:rect l="l" t="t" r="r" b="b"/>
            <a:pathLst>
              <a:path w="833989" h="426560">
                <a:moveTo>
                  <a:pt x="694373" y="288907"/>
                </a:moveTo>
                <a:cubicBezTo>
                  <a:pt x="717251" y="288907"/>
                  <a:pt x="739934" y="288907"/>
                  <a:pt x="762812" y="288907"/>
                </a:cubicBezTo>
                <a:cubicBezTo>
                  <a:pt x="785302" y="288907"/>
                  <a:pt x="807792" y="288907"/>
                  <a:pt x="830282" y="288907"/>
                </a:cubicBezTo>
                <a:cubicBezTo>
                  <a:pt x="833577" y="288907"/>
                  <a:pt x="833771" y="289101"/>
                  <a:pt x="833577" y="292784"/>
                </a:cubicBezTo>
                <a:cubicBezTo>
                  <a:pt x="833577" y="307325"/>
                  <a:pt x="833577" y="321866"/>
                  <a:pt x="833771" y="336407"/>
                </a:cubicBezTo>
                <a:cubicBezTo>
                  <a:pt x="833965" y="338733"/>
                  <a:pt x="832996" y="339703"/>
                  <a:pt x="830863" y="340478"/>
                </a:cubicBezTo>
                <a:cubicBezTo>
                  <a:pt x="813026" y="346682"/>
                  <a:pt x="795383" y="353081"/>
                  <a:pt x="777547" y="359285"/>
                </a:cubicBezTo>
                <a:cubicBezTo>
                  <a:pt x="776189" y="359866"/>
                  <a:pt x="774832" y="360060"/>
                  <a:pt x="773475" y="360060"/>
                </a:cubicBezTo>
                <a:cubicBezTo>
                  <a:pt x="758353" y="360060"/>
                  <a:pt x="743036" y="360060"/>
                  <a:pt x="727720" y="360060"/>
                </a:cubicBezTo>
                <a:cubicBezTo>
                  <a:pt x="725394" y="360060"/>
                  <a:pt x="724618" y="359478"/>
                  <a:pt x="724618" y="357152"/>
                </a:cubicBezTo>
                <a:cubicBezTo>
                  <a:pt x="724036" y="330591"/>
                  <a:pt x="713761" y="308488"/>
                  <a:pt x="693597" y="291039"/>
                </a:cubicBezTo>
                <a:cubicBezTo>
                  <a:pt x="693016" y="290458"/>
                  <a:pt x="692046" y="290264"/>
                  <a:pt x="692240" y="289488"/>
                </a:cubicBezTo>
                <a:cubicBezTo>
                  <a:pt x="692628" y="288519"/>
                  <a:pt x="693597" y="288907"/>
                  <a:pt x="694373" y="288907"/>
                </a:cubicBezTo>
                <a:close/>
                <a:moveTo>
                  <a:pt x="638148" y="288519"/>
                </a:moveTo>
                <a:cubicBezTo>
                  <a:pt x="676148" y="288519"/>
                  <a:pt x="706975" y="319346"/>
                  <a:pt x="706975" y="357540"/>
                </a:cubicBezTo>
                <a:cubicBezTo>
                  <a:pt x="706975" y="395927"/>
                  <a:pt x="676342" y="426560"/>
                  <a:pt x="637954" y="426560"/>
                </a:cubicBezTo>
                <a:cubicBezTo>
                  <a:pt x="599761" y="426366"/>
                  <a:pt x="568934" y="395540"/>
                  <a:pt x="568934" y="357346"/>
                </a:cubicBezTo>
                <a:cubicBezTo>
                  <a:pt x="568934" y="319346"/>
                  <a:pt x="599954" y="288519"/>
                  <a:pt x="638148" y="288519"/>
                </a:cubicBezTo>
                <a:close/>
                <a:moveTo>
                  <a:pt x="116423" y="288519"/>
                </a:moveTo>
                <a:cubicBezTo>
                  <a:pt x="154423" y="288519"/>
                  <a:pt x="185250" y="319540"/>
                  <a:pt x="185250" y="357733"/>
                </a:cubicBezTo>
                <a:cubicBezTo>
                  <a:pt x="185056" y="395927"/>
                  <a:pt x="154229" y="426560"/>
                  <a:pt x="115842" y="426560"/>
                </a:cubicBezTo>
                <a:cubicBezTo>
                  <a:pt x="77842" y="426366"/>
                  <a:pt x="47209" y="395540"/>
                  <a:pt x="47209" y="357346"/>
                </a:cubicBezTo>
                <a:cubicBezTo>
                  <a:pt x="47209" y="319152"/>
                  <a:pt x="78036" y="288519"/>
                  <a:pt x="116423" y="288519"/>
                </a:cubicBezTo>
                <a:close/>
                <a:moveTo>
                  <a:pt x="163536" y="103754"/>
                </a:moveTo>
                <a:cubicBezTo>
                  <a:pt x="160434" y="103948"/>
                  <a:pt x="157138" y="104141"/>
                  <a:pt x="153842" y="104335"/>
                </a:cubicBezTo>
                <a:cubicBezTo>
                  <a:pt x="138138" y="105305"/>
                  <a:pt x="122628" y="106468"/>
                  <a:pt x="106924" y="107437"/>
                </a:cubicBezTo>
                <a:cubicBezTo>
                  <a:pt x="94709" y="108213"/>
                  <a:pt x="82301" y="109182"/>
                  <a:pt x="69893" y="109764"/>
                </a:cubicBezTo>
                <a:cubicBezTo>
                  <a:pt x="63883" y="110152"/>
                  <a:pt x="60005" y="113060"/>
                  <a:pt x="58260" y="118682"/>
                </a:cubicBezTo>
                <a:cubicBezTo>
                  <a:pt x="57097" y="122366"/>
                  <a:pt x="55934" y="126050"/>
                  <a:pt x="54577" y="129733"/>
                </a:cubicBezTo>
                <a:cubicBezTo>
                  <a:pt x="46434" y="151641"/>
                  <a:pt x="38097" y="173356"/>
                  <a:pt x="29954" y="195264"/>
                </a:cubicBezTo>
                <a:cubicBezTo>
                  <a:pt x="28791" y="198754"/>
                  <a:pt x="27628" y="202050"/>
                  <a:pt x="27822" y="205733"/>
                </a:cubicBezTo>
                <a:cubicBezTo>
                  <a:pt x="27822" y="208641"/>
                  <a:pt x="28985" y="210192"/>
                  <a:pt x="31699" y="211162"/>
                </a:cubicBezTo>
                <a:cubicBezTo>
                  <a:pt x="34026" y="211937"/>
                  <a:pt x="36352" y="211743"/>
                  <a:pt x="37709" y="211743"/>
                </a:cubicBezTo>
                <a:cubicBezTo>
                  <a:pt x="43332" y="211743"/>
                  <a:pt x="47985" y="210968"/>
                  <a:pt x="52638" y="210386"/>
                </a:cubicBezTo>
                <a:cubicBezTo>
                  <a:pt x="64852" y="209029"/>
                  <a:pt x="77260" y="207478"/>
                  <a:pt x="89475" y="206121"/>
                </a:cubicBezTo>
                <a:cubicBezTo>
                  <a:pt x="101301" y="204764"/>
                  <a:pt x="112934" y="203407"/>
                  <a:pt x="124760" y="202050"/>
                </a:cubicBezTo>
                <a:cubicBezTo>
                  <a:pt x="136974" y="200692"/>
                  <a:pt x="149189" y="199141"/>
                  <a:pt x="161403" y="197784"/>
                </a:cubicBezTo>
                <a:cubicBezTo>
                  <a:pt x="163342" y="197590"/>
                  <a:pt x="164117" y="197009"/>
                  <a:pt x="164117" y="194876"/>
                </a:cubicBezTo>
                <a:cubicBezTo>
                  <a:pt x="164311" y="179172"/>
                  <a:pt x="164505" y="163468"/>
                  <a:pt x="164699" y="147764"/>
                </a:cubicBezTo>
                <a:cubicBezTo>
                  <a:pt x="164699" y="146601"/>
                  <a:pt x="164699" y="145631"/>
                  <a:pt x="164699" y="144468"/>
                </a:cubicBezTo>
                <a:cubicBezTo>
                  <a:pt x="164893" y="131672"/>
                  <a:pt x="165281" y="118876"/>
                  <a:pt x="165862" y="105886"/>
                </a:cubicBezTo>
                <a:cubicBezTo>
                  <a:pt x="165862" y="104141"/>
                  <a:pt x="165087" y="103560"/>
                  <a:pt x="163536" y="103754"/>
                </a:cubicBezTo>
                <a:close/>
                <a:moveTo>
                  <a:pt x="232169" y="66917"/>
                </a:moveTo>
                <a:cubicBezTo>
                  <a:pt x="233914" y="66723"/>
                  <a:pt x="234495" y="67305"/>
                  <a:pt x="234495" y="69050"/>
                </a:cubicBezTo>
                <a:cubicBezTo>
                  <a:pt x="234495" y="69437"/>
                  <a:pt x="234495" y="70019"/>
                  <a:pt x="234495" y="70407"/>
                </a:cubicBezTo>
                <a:cubicBezTo>
                  <a:pt x="234495" y="142141"/>
                  <a:pt x="234495" y="213876"/>
                  <a:pt x="234495" y="285611"/>
                </a:cubicBezTo>
                <a:cubicBezTo>
                  <a:pt x="234495" y="288519"/>
                  <a:pt x="234495" y="288519"/>
                  <a:pt x="237597" y="288519"/>
                </a:cubicBezTo>
                <a:cubicBezTo>
                  <a:pt x="294597" y="288519"/>
                  <a:pt x="351791" y="288519"/>
                  <a:pt x="408985" y="288519"/>
                </a:cubicBezTo>
                <a:cubicBezTo>
                  <a:pt x="408985" y="288519"/>
                  <a:pt x="408985" y="288713"/>
                  <a:pt x="408985" y="288713"/>
                </a:cubicBezTo>
                <a:cubicBezTo>
                  <a:pt x="465985" y="288713"/>
                  <a:pt x="523179" y="288713"/>
                  <a:pt x="580373" y="288713"/>
                </a:cubicBezTo>
                <a:cubicBezTo>
                  <a:pt x="581536" y="288713"/>
                  <a:pt x="583087" y="287937"/>
                  <a:pt x="583475" y="289294"/>
                </a:cubicBezTo>
                <a:cubicBezTo>
                  <a:pt x="583863" y="290264"/>
                  <a:pt x="582312" y="290846"/>
                  <a:pt x="581536" y="291621"/>
                </a:cubicBezTo>
                <a:cubicBezTo>
                  <a:pt x="564475" y="306550"/>
                  <a:pt x="554393" y="324968"/>
                  <a:pt x="552261" y="347845"/>
                </a:cubicBezTo>
                <a:cubicBezTo>
                  <a:pt x="551873" y="350948"/>
                  <a:pt x="551873" y="354050"/>
                  <a:pt x="551679" y="357152"/>
                </a:cubicBezTo>
                <a:cubicBezTo>
                  <a:pt x="551485" y="359284"/>
                  <a:pt x="550904" y="360254"/>
                  <a:pt x="548577" y="360060"/>
                </a:cubicBezTo>
                <a:cubicBezTo>
                  <a:pt x="545863" y="359866"/>
                  <a:pt x="542954" y="359866"/>
                  <a:pt x="540240" y="359866"/>
                </a:cubicBezTo>
                <a:cubicBezTo>
                  <a:pt x="429342" y="359866"/>
                  <a:pt x="318638" y="359866"/>
                  <a:pt x="207740" y="359866"/>
                </a:cubicBezTo>
                <a:cubicBezTo>
                  <a:pt x="203281" y="359866"/>
                  <a:pt x="203475" y="359866"/>
                  <a:pt x="203087" y="355213"/>
                </a:cubicBezTo>
                <a:cubicBezTo>
                  <a:pt x="201342" y="328458"/>
                  <a:pt x="191648" y="305580"/>
                  <a:pt x="169934" y="288907"/>
                </a:cubicBezTo>
                <a:cubicBezTo>
                  <a:pt x="156168" y="278243"/>
                  <a:pt x="140271" y="272815"/>
                  <a:pt x="122822" y="271652"/>
                </a:cubicBezTo>
                <a:cubicBezTo>
                  <a:pt x="106924" y="270682"/>
                  <a:pt x="91607" y="273397"/>
                  <a:pt x="77454" y="280376"/>
                </a:cubicBezTo>
                <a:cubicBezTo>
                  <a:pt x="52444" y="292590"/>
                  <a:pt x="37709" y="312947"/>
                  <a:pt x="32087" y="339897"/>
                </a:cubicBezTo>
                <a:cubicBezTo>
                  <a:pt x="31117" y="345131"/>
                  <a:pt x="30342" y="350366"/>
                  <a:pt x="30148" y="355795"/>
                </a:cubicBezTo>
                <a:cubicBezTo>
                  <a:pt x="29954" y="358897"/>
                  <a:pt x="29760" y="358897"/>
                  <a:pt x="26658" y="358897"/>
                </a:cubicBezTo>
                <a:cubicBezTo>
                  <a:pt x="23168" y="358703"/>
                  <a:pt x="19679" y="358509"/>
                  <a:pt x="16189" y="357927"/>
                </a:cubicBezTo>
                <a:cubicBezTo>
                  <a:pt x="6495" y="356182"/>
                  <a:pt x="2230" y="351529"/>
                  <a:pt x="1066" y="341641"/>
                </a:cubicBezTo>
                <a:cubicBezTo>
                  <a:pt x="485" y="336794"/>
                  <a:pt x="291" y="331948"/>
                  <a:pt x="291" y="327101"/>
                </a:cubicBezTo>
                <a:cubicBezTo>
                  <a:pt x="291" y="294141"/>
                  <a:pt x="291" y="261182"/>
                  <a:pt x="97" y="228223"/>
                </a:cubicBezTo>
                <a:cubicBezTo>
                  <a:pt x="-97" y="220856"/>
                  <a:pt x="-291" y="213488"/>
                  <a:pt x="2617" y="206509"/>
                </a:cubicBezTo>
                <a:cubicBezTo>
                  <a:pt x="4362" y="202437"/>
                  <a:pt x="5913" y="198172"/>
                  <a:pt x="7658" y="194101"/>
                </a:cubicBezTo>
                <a:cubicBezTo>
                  <a:pt x="19291" y="166570"/>
                  <a:pt x="29760" y="138652"/>
                  <a:pt x="39842" y="110539"/>
                </a:cubicBezTo>
                <a:cubicBezTo>
                  <a:pt x="42168" y="103754"/>
                  <a:pt x="44689" y="97162"/>
                  <a:pt x="47597" y="90764"/>
                </a:cubicBezTo>
                <a:cubicBezTo>
                  <a:pt x="48566" y="88631"/>
                  <a:pt x="49730" y="86693"/>
                  <a:pt x="51087" y="84754"/>
                </a:cubicBezTo>
                <a:cubicBezTo>
                  <a:pt x="53413" y="81070"/>
                  <a:pt x="56903" y="79325"/>
                  <a:pt x="60974" y="78937"/>
                </a:cubicBezTo>
                <a:cubicBezTo>
                  <a:pt x="67954" y="78356"/>
                  <a:pt x="74934" y="77968"/>
                  <a:pt x="81913" y="77386"/>
                </a:cubicBezTo>
                <a:cubicBezTo>
                  <a:pt x="93934" y="76611"/>
                  <a:pt x="105954" y="75641"/>
                  <a:pt x="117975" y="74866"/>
                </a:cubicBezTo>
                <a:cubicBezTo>
                  <a:pt x="125148" y="74284"/>
                  <a:pt x="132515" y="73896"/>
                  <a:pt x="139689" y="73315"/>
                </a:cubicBezTo>
                <a:cubicBezTo>
                  <a:pt x="152291" y="72345"/>
                  <a:pt x="165087" y="71376"/>
                  <a:pt x="177689" y="70601"/>
                </a:cubicBezTo>
                <a:cubicBezTo>
                  <a:pt x="185250" y="70019"/>
                  <a:pt x="192618" y="69631"/>
                  <a:pt x="200179" y="69050"/>
                </a:cubicBezTo>
                <a:cubicBezTo>
                  <a:pt x="210842" y="68274"/>
                  <a:pt x="221505" y="67692"/>
                  <a:pt x="232169" y="66917"/>
                </a:cubicBezTo>
                <a:close/>
                <a:moveTo>
                  <a:pt x="271914" y="29"/>
                </a:moveTo>
                <a:cubicBezTo>
                  <a:pt x="272301" y="29"/>
                  <a:pt x="272883" y="29"/>
                  <a:pt x="273464" y="29"/>
                </a:cubicBezTo>
                <a:cubicBezTo>
                  <a:pt x="458812" y="29"/>
                  <a:pt x="644159" y="29"/>
                  <a:pt x="829506" y="29"/>
                </a:cubicBezTo>
                <a:cubicBezTo>
                  <a:pt x="833965" y="29"/>
                  <a:pt x="833965" y="29"/>
                  <a:pt x="833965" y="4682"/>
                </a:cubicBezTo>
                <a:cubicBezTo>
                  <a:pt x="833965" y="91539"/>
                  <a:pt x="833965" y="178590"/>
                  <a:pt x="833965" y="265641"/>
                </a:cubicBezTo>
                <a:cubicBezTo>
                  <a:pt x="833965" y="266029"/>
                  <a:pt x="833965" y="266611"/>
                  <a:pt x="833965" y="267193"/>
                </a:cubicBezTo>
                <a:cubicBezTo>
                  <a:pt x="834159" y="269325"/>
                  <a:pt x="833190" y="270101"/>
                  <a:pt x="831057" y="270101"/>
                </a:cubicBezTo>
                <a:cubicBezTo>
                  <a:pt x="813220" y="270101"/>
                  <a:pt x="795577" y="270101"/>
                  <a:pt x="777741" y="270101"/>
                </a:cubicBezTo>
                <a:cubicBezTo>
                  <a:pt x="702516" y="270101"/>
                  <a:pt x="627098" y="270101"/>
                  <a:pt x="551679" y="270101"/>
                </a:cubicBezTo>
                <a:cubicBezTo>
                  <a:pt x="459199" y="270101"/>
                  <a:pt x="366720" y="270101"/>
                  <a:pt x="274240" y="270101"/>
                </a:cubicBezTo>
                <a:cubicBezTo>
                  <a:pt x="273464" y="270101"/>
                  <a:pt x="272689" y="270101"/>
                  <a:pt x="271914" y="270101"/>
                </a:cubicBezTo>
                <a:cubicBezTo>
                  <a:pt x="269975" y="270295"/>
                  <a:pt x="269199" y="269519"/>
                  <a:pt x="269199" y="267774"/>
                </a:cubicBezTo>
                <a:cubicBezTo>
                  <a:pt x="269199" y="266999"/>
                  <a:pt x="269199" y="266417"/>
                  <a:pt x="269199" y="265641"/>
                </a:cubicBezTo>
                <a:cubicBezTo>
                  <a:pt x="269199" y="178784"/>
                  <a:pt x="269199" y="91733"/>
                  <a:pt x="269199" y="4682"/>
                </a:cubicBezTo>
                <a:cubicBezTo>
                  <a:pt x="269199" y="3906"/>
                  <a:pt x="269199" y="3325"/>
                  <a:pt x="269199" y="2743"/>
                </a:cubicBezTo>
                <a:cubicBezTo>
                  <a:pt x="269006" y="611"/>
                  <a:pt x="269975" y="-165"/>
                  <a:pt x="271914" y="29"/>
                </a:cubicBezTo>
                <a:close/>
              </a:path>
            </a:pathLst>
          </a:custGeom>
          <a:solidFill>
            <a:schemeClr val="accent3"/>
          </a:solidFill>
          <a:ln w="8925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F511351A-5C5A-4EEF-85C7-5B814616898B}"/>
              </a:ext>
            </a:extLst>
          </p:cNvPr>
          <p:cNvSpPr txBox="1"/>
          <p:nvPr/>
        </p:nvSpPr>
        <p:spPr>
          <a:xfrm>
            <a:off x="6542320" y="942977"/>
            <a:ext cx="5029200" cy="11757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altLang="ko-KR" sz="44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rPr>
              <a:t>Global Food Disadvantages</a:t>
            </a:r>
          </a:p>
        </p:txBody>
      </p:sp>
    </p:spTree>
    <p:extLst>
      <p:ext uri="{BB962C8B-B14F-4D97-AF65-F5344CB8AC3E}">
        <p14:creationId xmlns:p14="http://schemas.microsoft.com/office/powerpoint/2010/main" val="268227107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72757BCF-F07E-4AC1-B676-CFF313301959}"/>
              </a:ext>
            </a:extLst>
          </p:cNvPr>
          <p:cNvSpPr/>
          <p:nvPr/>
        </p:nvSpPr>
        <p:spPr>
          <a:xfrm>
            <a:off x="0" y="0"/>
            <a:ext cx="12192000" cy="1705708"/>
          </a:xfrm>
          <a:prstGeom prst="rect">
            <a:avLst/>
          </a:prstGeom>
          <a:solidFill>
            <a:schemeClr val="accent4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A7E9B4D7-F7FD-4FCF-BDE8-57737F50E084}"/>
              </a:ext>
            </a:extLst>
          </p:cNvPr>
          <p:cNvSpPr/>
          <p:nvPr/>
        </p:nvSpPr>
        <p:spPr>
          <a:xfrm>
            <a:off x="0" y="5152292"/>
            <a:ext cx="12192000" cy="1705708"/>
          </a:xfrm>
          <a:prstGeom prst="rect">
            <a:avLst/>
          </a:prstGeom>
          <a:solidFill>
            <a:schemeClr val="accent4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xmlns="" id="{09275A34-2ED1-432B-8487-C52CCE0227E7}"/>
              </a:ext>
            </a:extLst>
          </p:cNvPr>
          <p:cNvGrpSpPr/>
          <p:nvPr/>
        </p:nvGrpSpPr>
        <p:grpSpPr>
          <a:xfrm rot="20630693">
            <a:off x="9597211" y="3951186"/>
            <a:ext cx="1985613" cy="1997765"/>
            <a:chOff x="9632380" y="4153409"/>
            <a:chExt cx="1985613" cy="1997765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xmlns="" id="{1B0E055D-79D0-4E31-8752-BD74EC632BE6}"/>
                </a:ext>
              </a:extLst>
            </p:cNvPr>
            <p:cNvGrpSpPr/>
            <p:nvPr/>
          </p:nvGrpSpPr>
          <p:grpSpPr>
            <a:xfrm>
              <a:off x="9632380" y="4153409"/>
              <a:ext cx="1985613" cy="1997765"/>
              <a:chOff x="7561093" y="1122933"/>
              <a:chExt cx="3309542" cy="3329797"/>
            </a:xfrm>
          </p:grpSpPr>
          <p:sp>
            <p:nvSpPr>
              <p:cNvPr id="5" name="Graphic 28">
                <a:extLst>
                  <a:ext uri="{FF2B5EF4-FFF2-40B4-BE49-F238E27FC236}">
                    <a16:creationId xmlns:a16="http://schemas.microsoft.com/office/drawing/2014/main" xmlns="" id="{A881ABA1-7F7E-4C24-9E0D-61B1140240EE}"/>
                  </a:ext>
                </a:extLst>
              </p:cNvPr>
              <p:cNvSpPr/>
              <p:nvPr/>
            </p:nvSpPr>
            <p:spPr>
              <a:xfrm>
                <a:off x="7561093" y="1122933"/>
                <a:ext cx="3309542" cy="3329797"/>
              </a:xfrm>
              <a:custGeom>
                <a:avLst/>
                <a:gdLst>
                  <a:gd name="connsiteX0" fmla="*/ 2786240 w 6808002"/>
                  <a:gd name="connsiteY0" fmla="*/ 129180 h 6849667"/>
                  <a:gd name="connsiteX1" fmla="*/ 2727076 w 6808002"/>
                  <a:gd name="connsiteY1" fmla="*/ 253341 h 6849667"/>
                  <a:gd name="connsiteX2" fmla="*/ 2406258 w 6808002"/>
                  <a:gd name="connsiteY2" fmla="*/ 337503 h 6849667"/>
                  <a:gd name="connsiteX3" fmla="*/ 2293763 w 6808002"/>
                  <a:gd name="connsiteY3" fmla="*/ 258340 h 6849667"/>
                  <a:gd name="connsiteX4" fmla="*/ 1953780 w 6808002"/>
                  <a:gd name="connsiteY4" fmla="*/ 397500 h 6849667"/>
                  <a:gd name="connsiteX5" fmla="*/ 1928781 w 6808002"/>
                  <a:gd name="connsiteY5" fmla="*/ 531660 h 6849667"/>
                  <a:gd name="connsiteX6" fmla="*/ 1642962 w 6808002"/>
                  <a:gd name="connsiteY6" fmla="*/ 699986 h 6849667"/>
                  <a:gd name="connsiteX7" fmla="*/ 1514635 w 6808002"/>
                  <a:gd name="connsiteY7" fmla="*/ 649988 h 6849667"/>
                  <a:gd name="connsiteX8" fmla="*/ 1223815 w 6808002"/>
                  <a:gd name="connsiteY8" fmla="*/ 873310 h 6849667"/>
                  <a:gd name="connsiteX9" fmla="*/ 1238815 w 6808002"/>
                  <a:gd name="connsiteY9" fmla="*/ 1012470 h 6849667"/>
                  <a:gd name="connsiteX10" fmla="*/ 1002160 w 6808002"/>
                  <a:gd name="connsiteY10" fmla="*/ 1250792 h 6849667"/>
                  <a:gd name="connsiteX11" fmla="*/ 868833 w 6808002"/>
                  <a:gd name="connsiteY11" fmla="*/ 1240793 h 6849667"/>
                  <a:gd name="connsiteX12" fmla="*/ 645510 w 6808002"/>
                  <a:gd name="connsiteY12" fmla="*/ 1532445 h 6849667"/>
                  <a:gd name="connsiteX13" fmla="*/ 694675 w 6808002"/>
                  <a:gd name="connsiteY13" fmla="*/ 1661605 h 6849667"/>
                  <a:gd name="connsiteX14" fmla="*/ 527183 w 6808002"/>
                  <a:gd name="connsiteY14" fmla="*/ 1949091 h 6849667"/>
                  <a:gd name="connsiteX15" fmla="*/ 393856 w 6808002"/>
                  <a:gd name="connsiteY15" fmla="*/ 1974090 h 6849667"/>
                  <a:gd name="connsiteX16" fmla="*/ 255529 w 6808002"/>
                  <a:gd name="connsiteY16" fmla="*/ 2316574 h 6849667"/>
                  <a:gd name="connsiteX17" fmla="*/ 334692 w 6808002"/>
                  <a:gd name="connsiteY17" fmla="*/ 2430735 h 6849667"/>
                  <a:gd name="connsiteX18" fmla="*/ 250530 w 6808002"/>
                  <a:gd name="connsiteY18" fmla="*/ 2753219 h 6849667"/>
                  <a:gd name="connsiteX19" fmla="*/ 127202 w 6808002"/>
                  <a:gd name="connsiteY19" fmla="*/ 2812383 h 6849667"/>
                  <a:gd name="connsiteX20" fmla="*/ 78038 w 6808002"/>
                  <a:gd name="connsiteY20" fmla="*/ 3179032 h 6849667"/>
                  <a:gd name="connsiteX21" fmla="*/ 181366 w 6808002"/>
                  <a:gd name="connsiteY21" fmla="*/ 3268194 h 6849667"/>
                  <a:gd name="connsiteX22" fmla="*/ 181366 w 6808002"/>
                  <a:gd name="connsiteY22" fmla="*/ 3600678 h 6849667"/>
                  <a:gd name="connsiteX23" fmla="*/ 78871 w 6808002"/>
                  <a:gd name="connsiteY23" fmla="*/ 3690674 h 6849667"/>
                  <a:gd name="connsiteX24" fmla="*/ 128035 w 6808002"/>
                  <a:gd name="connsiteY24" fmla="*/ 4057322 h 6849667"/>
                  <a:gd name="connsiteX25" fmla="*/ 251363 w 6808002"/>
                  <a:gd name="connsiteY25" fmla="*/ 4116486 h 6849667"/>
                  <a:gd name="connsiteX26" fmla="*/ 335525 w 6808002"/>
                  <a:gd name="connsiteY26" fmla="*/ 4438971 h 6849667"/>
                  <a:gd name="connsiteX27" fmla="*/ 256363 w 6808002"/>
                  <a:gd name="connsiteY27" fmla="*/ 4553132 h 6849667"/>
                  <a:gd name="connsiteX28" fmla="*/ 394689 w 6808002"/>
                  <a:gd name="connsiteY28" fmla="*/ 4895615 h 6849667"/>
                  <a:gd name="connsiteX29" fmla="*/ 528016 w 6808002"/>
                  <a:gd name="connsiteY29" fmla="*/ 4920614 h 6849667"/>
                  <a:gd name="connsiteX30" fmla="*/ 695508 w 6808002"/>
                  <a:gd name="connsiteY30" fmla="*/ 5208100 h 6849667"/>
                  <a:gd name="connsiteX31" fmla="*/ 646344 w 6808002"/>
                  <a:gd name="connsiteY31" fmla="*/ 5337260 h 6849667"/>
                  <a:gd name="connsiteX32" fmla="*/ 867999 w 6808002"/>
                  <a:gd name="connsiteY32" fmla="*/ 5629746 h 6849667"/>
                  <a:gd name="connsiteX33" fmla="*/ 1006326 w 6808002"/>
                  <a:gd name="connsiteY33" fmla="*/ 5614747 h 6849667"/>
                  <a:gd name="connsiteX34" fmla="*/ 1242981 w 6808002"/>
                  <a:gd name="connsiteY34" fmla="*/ 5853069 h 6849667"/>
                  <a:gd name="connsiteX35" fmla="*/ 1227982 w 6808002"/>
                  <a:gd name="connsiteY35" fmla="*/ 5992228 h 6849667"/>
                  <a:gd name="connsiteX36" fmla="*/ 1518801 w 6808002"/>
                  <a:gd name="connsiteY36" fmla="*/ 6215551 h 6849667"/>
                  <a:gd name="connsiteX37" fmla="*/ 1647128 w 6808002"/>
                  <a:gd name="connsiteY37" fmla="*/ 6165554 h 6849667"/>
                  <a:gd name="connsiteX38" fmla="*/ 1932948 w 6808002"/>
                  <a:gd name="connsiteY38" fmla="*/ 6333878 h 6849667"/>
                  <a:gd name="connsiteX39" fmla="*/ 1957946 w 6808002"/>
                  <a:gd name="connsiteY39" fmla="*/ 6468039 h 6849667"/>
                  <a:gd name="connsiteX40" fmla="*/ 2297930 w 6808002"/>
                  <a:gd name="connsiteY40" fmla="*/ 6607199 h 6849667"/>
                  <a:gd name="connsiteX41" fmla="*/ 2411258 w 6808002"/>
                  <a:gd name="connsiteY41" fmla="*/ 6528036 h 6849667"/>
                  <a:gd name="connsiteX42" fmla="*/ 2732075 w 6808002"/>
                  <a:gd name="connsiteY42" fmla="*/ 6612198 h 6849667"/>
                  <a:gd name="connsiteX43" fmla="*/ 2791239 w 6808002"/>
                  <a:gd name="connsiteY43" fmla="*/ 6736359 h 6849667"/>
                  <a:gd name="connsiteX44" fmla="*/ 2929566 w 6808002"/>
                  <a:gd name="connsiteY44" fmla="*/ 6855520 h 6849667"/>
                  <a:gd name="connsiteX45" fmla="*/ 3049560 w 6808002"/>
                  <a:gd name="connsiteY45" fmla="*/ 6855520 h 6849667"/>
                  <a:gd name="connsiteX46" fmla="*/ 3157055 w 6808002"/>
                  <a:gd name="connsiteY46" fmla="*/ 6786357 h 6849667"/>
                  <a:gd name="connsiteX47" fmla="*/ 3246217 w 6808002"/>
                  <a:gd name="connsiteY47" fmla="*/ 6682195 h 6849667"/>
                  <a:gd name="connsiteX48" fmla="*/ 3577034 w 6808002"/>
                  <a:gd name="connsiteY48" fmla="*/ 6682195 h 6849667"/>
                  <a:gd name="connsiteX49" fmla="*/ 3666197 w 6808002"/>
                  <a:gd name="connsiteY49" fmla="*/ 6786357 h 6849667"/>
                  <a:gd name="connsiteX50" fmla="*/ 3769525 w 6808002"/>
                  <a:gd name="connsiteY50" fmla="*/ 6855520 h 6849667"/>
                  <a:gd name="connsiteX51" fmla="*/ 3897019 w 6808002"/>
                  <a:gd name="connsiteY51" fmla="*/ 6855520 h 6849667"/>
                  <a:gd name="connsiteX52" fmla="*/ 4031179 w 6808002"/>
                  <a:gd name="connsiteY52" fmla="*/ 6736359 h 6849667"/>
                  <a:gd name="connsiteX53" fmla="*/ 4090343 w 6808002"/>
                  <a:gd name="connsiteY53" fmla="*/ 6612198 h 6849667"/>
                  <a:gd name="connsiteX54" fmla="*/ 4411161 w 6808002"/>
                  <a:gd name="connsiteY54" fmla="*/ 6528036 h 6849667"/>
                  <a:gd name="connsiteX55" fmla="*/ 4524488 w 6808002"/>
                  <a:gd name="connsiteY55" fmla="*/ 6607199 h 6849667"/>
                  <a:gd name="connsiteX56" fmla="*/ 4864472 w 6808002"/>
                  <a:gd name="connsiteY56" fmla="*/ 6468039 h 6849667"/>
                  <a:gd name="connsiteX57" fmla="*/ 4889471 w 6808002"/>
                  <a:gd name="connsiteY57" fmla="*/ 6333878 h 6849667"/>
                  <a:gd name="connsiteX58" fmla="*/ 5175290 w 6808002"/>
                  <a:gd name="connsiteY58" fmla="*/ 6165554 h 6849667"/>
                  <a:gd name="connsiteX59" fmla="*/ 5303617 w 6808002"/>
                  <a:gd name="connsiteY59" fmla="*/ 6215551 h 6849667"/>
                  <a:gd name="connsiteX60" fmla="*/ 5594437 w 6808002"/>
                  <a:gd name="connsiteY60" fmla="*/ 5992228 h 6849667"/>
                  <a:gd name="connsiteX61" fmla="*/ 5579437 w 6808002"/>
                  <a:gd name="connsiteY61" fmla="*/ 5853069 h 6849667"/>
                  <a:gd name="connsiteX62" fmla="*/ 5816092 w 6808002"/>
                  <a:gd name="connsiteY62" fmla="*/ 5614747 h 6849667"/>
                  <a:gd name="connsiteX63" fmla="*/ 5954419 w 6808002"/>
                  <a:gd name="connsiteY63" fmla="*/ 5629746 h 6849667"/>
                  <a:gd name="connsiteX64" fmla="*/ 6176075 w 6808002"/>
                  <a:gd name="connsiteY64" fmla="*/ 5337260 h 6849667"/>
                  <a:gd name="connsiteX65" fmla="*/ 6126910 w 6808002"/>
                  <a:gd name="connsiteY65" fmla="*/ 5208100 h 6849667"/>
                  <a:gd name="connsiteX66" fmla="*/ 6294402 w 6808002"/>
                  <a:gd name="connsiteY66" fmla="*/ 4920614 h 6849667"/>
                  <a:gd name="connsiteX67" fmla="*/ 6427729 w 6808002"/>
                  <a:gd name="connsiteY67" fmla="*/ 4895615 h 6849667"/>
                  <a:gd name="connsiteX68" fmla="*/ 6566056 w 6808002"/>
                  <a:gd name="connsiteY68" fmla="*/ 4553132 h 6849667"/>
                  <a:gd name="connsiteX69" fmla="*/ 6486893 w 6808002"/>
                  <a:gd name="connsiteY69" fmla="*/ 4438971 h 6849667"/>
                  <a:gd name="connsiteX70" fmla="*/ 6571055 w 6808002"/>
                  <a:gd name="connsiteY70" fmla="*/ 4116486 h 6849667"/>
                  <a:gd name="connsiteX71" fmla="*/ 6694383 w 6808002"/>
                  <a:gd name="connsiteY71" fmla="*/ 4057322 h 6849667"/>
                  <a:gd name="connsiteX72" fmla="*/ 6811877 w 6808002"/>
                  <a:gd name="connsiteY72" fmla="*/ 3879831 h 6849667"/>
                  <a:gd name="connsiteX73" fmla="*/ 6811877 w 6808002"/>
                  <a:gd name="connsiteY73" fmla="*/ 3828167 h 6849667"/>
                  <a:gd name="connsiteX74" fmla="*/ 6733547 w 6808002"/>
                  <a:gd name="connsiteY74" fmla="*/ 3679841 h 6849667"/>
                  <a:gd name="connsiteX75" fmla="*/ 6629386 w 6808002"/>
                  <a:gd name="connsiteY75" fmla="*/ 3591512 h 6849667"/>
                  <a:gd name="connsiteX76" fmla="*/ 6629386 w 6808002"/>
                  <a:gd name="connsiteY76" fmla="*/ 3259028 h 6849667"/>
                  <a:gd name="connsiteX77" fmla="*/ 6732714 w 6808002"/>
                  <a:gd name="connsiteY77" fmla="*/ 3169866 h 6849667"/>
                  <a:gd name="connsiteX78" fmla="*/ 6811044 w 6808002"/>
                  <a:gd name="connsiteY78" fmla="*/ 3013207 h 6849667"/>
                  <a:gd name="connsiteX79" fmla="*/ 6811044 w 6808002"/>
                  <a:gd name="connsiteY79" fmla="*/ 2990708 h 6849667"/>
                  <a:gd name="connsiteX80" fmla="*/ 6683550 w 6808002"/>
                  <a:gd name="connsiteY80" fmla="*/ 2803217 h 6849667"/>
                  <a:gd name="connsiteX81" fmla="*/ 6560223 w 6808002"/>
                  <a:gd name="connsiteY81" fmla="*/ 2744053 h 6849667"/>
                  <a:gd name="connsiteX82" fmla="*/ 6476060 w 6808002"/>
                  <a:gd name="connsiteY82" fmla="*/ 2421569 h 6849667"/>
                  <a:gd name="connsiteX83" fmla="*/ 6555223 w 6808002"/>
                  <a:gd name="connsiteY83" fmla="*/ 2307407 h 6849667"/>
                  <a:gd name="connsiteX84" fmla="*/ 6416896 w 6808002"/>
                  <a:gd name="connsiteY84" fmla="*/ 1964924 h 6849667"/>
                  <a:gd name="connsiteX85" fmla="*/ 6283569 w 6808002"/>
                  <a:gd name="connsiteY85" fmla="*/ 1939925 h 6849667"/>
                  <a:gd name="connsiteX86" fmla="*/ 6116078 w 6808002"/>
                  <a:gd name="connsiteY86" fmla="*/ 1652439 h 6849667"/>
                  <a:gd name="connsiteX87" fmla="*/ 6165242 w 6808002"/>
                  <a:gd name="connsiteY87" fmla="*/ 1523279 h 6849667"/>
                  <a:gd name="connsiteX88" fmla="*/ 5943586 w 6808002"/>
                  <a:gd name="connsiteY88" fmla="*/ 1230793 h 6849667"/>
                  <a:gd name="connsiteX89" fmla="*/ 5805260 w 6808002"/>
                  <a:gd name="connsiteY89" fmla="*/ 1245792 h 6849667"/>
                  <a:gd name="connsiteX90" fmla="*/ 5568604 w 6808002"/>
                  <a:gd name="connsiteY90" fmla="*/ 1007471 h 6849667"/>
                  <a:gd name="connsiteX91" fmla="*/ 5583603 w 6808002"/>
                  <a:gd name="connsiteY91" fmla="*/ 868311 h 6849667"/>
                  <a:gd name="connsiteX92" fmla="*/ 5292784 w 6808002"/>
                  <a:gd name="connsiteY92" fmla="*/ 644988 h 6849667"/>
                  <a:gd name="connsiteX93" fmla="*/ 5164457 w 6808002"/>
                  <a:gd name="connsiteY93" fmla="*/ 694986 h 6849667"/>
                  <a:gd name="connsiteX94" fmla="*/ 4878638 w 6808002"/>
                  <a:gd name="connsiteY94" fmla="*/ 526661 h 6849667"/>
                  <a:gd name="connsiteX95" fmla="*/ 4853639 w 6808002"/>
                  <a:gd name="connsiteY95" fmla="*/ 392500 h 6849667"/>
                  <a:gd name="connsiteX96" fmla="*/ 4513656 w 6808002"/>
                  <a:gd name="connsiteY96" fmla="*/ 253341 h 6849667"/>
                  <a:gd name="connsiteX97" fmla="*/ 4399495 w 6808002"/>
                  <a:gd name="connsiteY97" fmla="*/ 332503 h 6849667"/>
                  <a:gd name="connsiteX98" fmla="*/ 4078677 w 6808002"/>
                  <a:gd name="connsiteY98" fmla="*/ 248341 h 6849667"/>
                  <a:gd name="connsiteX99" fmla="*/ 4019513 w 6808002"/>
                  <a:gd name="connsiteY99" fmla="*/ 124180 h 6849667"/>
                  <a:gd name="connsiteX100" fmla="*/ 3857854 w 6808002"/>
                  <a:gd name="connsiteY100" fmla="*/ 20 h 6849667"/>
                  <a:gd name="connsiteX101" fmla="*/ 3784524 w 6808002"/>
                  <a:gd name="connsiteY101" fmla="*/ 20 h 6849667"/>
                  <a:gd name="connsiteX102" fmla="*/ 3654531 w 6808002"/>
                  <a:gd name="connsiteY102" fmla="*/ 74183 h 6849667"/>
                  <a:gd name="connsiteX103" fmla="*/ 3566202 w 6808002"/>
                  <a:gd name="connsiteY103" fmla="*/ 178344 h 6849667"/>
                  <a:gd name="connsiteX104" fmla="*/ 3235384 w 6808002"/>
                  <a:gd name="connsiteY104" fmla="*/ 178344 h 6849667"/>
                  <a:gd name="connsiteX105" fmla="*/ 3151222 w 6808002"/>
                  <a:gd name="connsiteY105" fmla="*/ 79182 h 6849667"/>
                  <a:gd name="connsiteX106" fmla="*/ 2982897 w 6808002"/>
                  <a:gd name="connsiteY106" fmla="*/ 20 h 6849667"/>
                  <a:gd name="connsiteX107" fmla="*/ 2982063 w 6808002"/>
                  <a:gd name="connsiteY107" fmla="*/ 20 h 6849667"/>
                  <a:gd name="connsiteX108" fmla="*/ 2786240 w 6808002"/>
                  <a:gd name="connsiteY108" fmla="*/ 129180 h 68496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</a:cxnLst>
                <a:rect l="l" t="t" r="r" b="b"/>
                <a:pathLst>
                  <a:path w="6808002" h="6849667">
                    <a:moveTo>
                      <a:pt x="2786240" y="129180"/>
                    </a:moveTo>
                    <a:lnTo>
                      <a:pt x="2727076" y="253341"/>
                    </a:lnTo>
                    <a:cubicBezTo>
                      <a:pt x="2672912" y="377501"/>
                      <a:pt x="2514586" y="416666"/>
                      <a:pt x="2406258" y="337503"/>
                    </a:cubicBezTo>
                    <a:lnTo>
                      <a:pt x="2293763" y="258340"/>
                    </a:lnTo>
                    <a:cubicBezTo>
                      <a:pt x="2165436" y="164178"/>
                      <a:pt x="1982945" y="243341"/>
                      <a:pt x="1953780" y="397500"/>
                    </a:cubicBezTo>
                    <a:lnTo>
                      <a:pt x="1928781" y="531660"/>
                    </a:lnTo>
                    <a:cubicBezTo>
                      <a:pt x="1903782" y="665821"/>
                      <a:pt x="1766289" y="744983"/>
                      <a:pt x="1642962" y="699986"/>
                    </a:cubicBezTo>
                    <a:lnTo>
                      <a:pt x="1514635" y="649988"/>
                    </a:lnTo>
                    <a:cubicBezTo>
                      <a:pt x="1366309" y="595824"/>
                      <a:pt x="1208816" y="714151"/>
                      <a:pt x="1223815" y="873310"/>
                    </a:cubicBezTo>
                    <a:lnTo>
                      <a:pt x="1238815" y="1012470"/>
                    </a:lnTo>
                    <a:cubicBezTo>
                      <a:pt x="1253814" y="1146631"/>
                      <a:pt x="1140486" y="1260792"/>
                      <a:pt x="1002160" y="1250792"/>
                    </a:cubicBezTo>
                    <a:lnTo>
                      <a:pt x="868833" y="1240793"/>
                    </a:lnTo>
                    <a:cubicBezTo>
                      <a:pt x="709674" y="1224960"/>
                      <a:pt x="591346" y="1384119"/>
                      <a:pt x="645510" y="1532445"/>
                    </a:cubicBezTo>
                    <a:lnTo>
                      <a:pt x="694675" y="1661605"/>
                    </a:lnTo>
                    <a:cubicBezTo>
                      <a:pt x="743839" y="1790766"/>
                      <a:pt x="660510" y="1929092"/>
                      <a:pt x="527183" y="1949091"/>
                    </a:cubicBezTo>
                    <a:lnTo>
                      <a:pt x="393856" y="1974090"/>
                    </a:lnTo>
                    <a:cubicBezTo>
                      <a:pt x="236364" y="1999089"/>
                      <a:pt x="162200" y="2182414"/>
                      <a:pt x="255529" y="2316574"/>
                    </a:cubicBezTo>
                    <a:lnTo>
                      <a:pt x="334692" y="2430735"/>
                    </a:lnTo>
                    <a:cubicBezTo>
                      <a:pt x="413855" y="2539896"/>
                      <a:pt x="373857" y="2698222"/>
                      <a:pt x="250530" y="2753219"/>
                    </a:cubicBezTo>
                    <a:lnTo>
                      <a:pt x="127202" y="2812383"/>
                    </a:lnTo>
                    <a:cubicBezTo>
                      <a:pt x="-16124" y="2876547"/>
                      <a:pt x="-45289" y="3074870"/>
                      <a:pt x="78038" y="3179032"/>
                    </a:cubicBezTo>
                    <a:lnTo>
                      <a:pt x="181366" y="3268194"/>
                    </a:lnTo>
                    <a:cubicBezTo>
                      <a:pt x="284695" y="3352357"/>
                      <a:pt x="284695" y="3516515"/>
                      <a:pt x="181366" y="3600678"/>
                    </a:cubicBezTo>
                    <a:lnTo>
                      <a:pt x="78871" y="3690674"/>
                    </a:lnTo>
                    <a:cubicBezTo>
                      <a:pt x="-44456" y="3794835"/>
                      <a:pt x="-19457" y="3988159"/>
                      <a:pt x="128035" y="4057322"/>
                    </a:cubicBezTo>
                    <a:lnTo>
                      <a:pt x="251363" y="4116486"/>
                    </a:lnTo>
                    <a:cubicBezTo>
                      <a:pt x="374690" y="4170650"/>
                      <a:pt x="413855" y="4329809"/>
                      <a:pt x="335525" y="4438971"/>
                    </a:cubicBezTo>
                    <a:lnTo>
                      <a:pt x="256363" y="4553132"/>
                    </a:lnTo>
                    <a:cubicBezTo>
                      <a:pt x="163034" y="4682292"/>
                      <a:pt x="241363" y="4865617"/>
                      <a:pt x="394689" y="4895615"/>
                    </a:cubicBezTo>
                    <a:lnTo>
                      <a:pt x="528016" y="4920614"/>
                    </a:lnTo>
                    <a:cubicBezTo>
                      <a:pt x="661343" y="4945613"/>
                      <a:pt x="740506" y="5083939"/>
                      <a:pt x="695508" y="5208100"/>
                    </a:cubicBezTo>
                    <a:lnTo>
                      <a:pt x="646344" y="5337260"/>
                    </a:lnTo>
                    <a:cubicBezTo>
                      <a:pt x="592180" y="5486420"/>
                      <a:pt x="710507" y="5644746"/>
                      <a:pt x="867999" y="5629746"/>
                    </a:cubicBezTo>
                    <a:lnTo>
                      <a:pt x="1006326" y="5614747"/>
                    </a:lnTo>
                    <a:cubicBezTo>
                      <a:pt x="1139653" y="5599748"/>
                      <a:pt x="1252981" y="5713909"/>
                      <a:pt x="1242981" y="5853069"/>
                    </a:cubicBezTo>
                    <a:lnTo>
                      <a:pt x="1227982" y="5992228"/>
                    </a:lnTo>
                    <a:cubicBezTo>
                      <a:pt x="1212983" y="6150554"/>
                      <a:pt x="1371308" y="6269715"/>
                      <a:pt x="1518801" y="6215551"/>
                    </a:cubicBezTo>
                    <a:lnTo>
                      <a:pt x="1647128" y="6165554"/>
                    </a:lnTo>
                    <a:cubicBezTo>
                      <a:pt x="1775455" y="6115556"/>
                      <a:pt x="1913782" y="6200552"/>
                      <a:pt x="1932948" y="6333878"/>
                    </a:cubicBezTo>
                    <a:lnTo>
                      <a:pt x="1957946" y="6468039"/>
                    </a:lnTo>
                    <a:cubicBezTo>
                      <a:pt x="1982945" y="6626364"/>
                      <a:pt x="2165436" y="6701361"/>
                      <a:pt x="2297930" y="6607199"/>
                    </a:cubicBezTo>
                    <a:lnTo>
                      <a:pt x="2411258" y="6528036"/>
                    </a:lnTo>
                    <a:cubicBezTo>
                      <a:pt x="2519586" y="6448873"/>
                      <a:pt x="2677911" y="6488038"/>
                      <a:pt x="2732075" y="6612198"/>
                    </a:cubicBezTo>
                    <a:lnTo>
                      <a:pt x="2791239" y="6736359"/>
                    </a:lnTo>
                    <a:cubicBezTo>
                      <a:pt x="2818738" y="6798023"/>
                      <a:pt x="2871235" y="6838854"/>
                      <a:pt x="2929566" y="6855520"/>
                    </a:cubicBezTo>
                    <a:lnTo>
                      <a:pt x="3049560" y="6855520"/>
                    </a:lnTo>
                    <a:cubicBezTo>
                      <a:pt x="3089558" y="6844687"/>
                      <a:pt x="3127056" y="6822188"/>
                      <a:pt x="3157055" y="6786357"/>
                    </a:cubicBezTo>
                    <a:lnTo>
                      <a:pt x="3246217" y="6682195"/>
                    </a:lnTo>
                    <a:cubicBezTo>
                      <a:pt x="3330380" y="6578034"/>
                      <a:pt x="3492872" y="6578034"/>
                      <a:pt x="3577034" y="6682195"/>
                    </a:cubicBezTo>
                    <a:lnTo>
                      <a:pt x="3666197" y="6786357"/>
                    </a:lnTo>
                    <a:cubicBezTo>
                      <a:pt x="3695362" y="6821355"/>
                      <a:pt x="3731193" y="6843854"/>
                      <a:pt x="3769525" y="6855520"/>
                    </a:cubicBezTo>
                    <a:lnTo>
                      <a:pt x="3897019" y="6855520"/>
                    </a:lnTo>
                    <a:cubicBezTo>
                      <a:pt x="3952849" y="6838021"/>
                      <a:pt x="4002847" y="6798023"/>
                      <a:pt x="4031179" y="6736359"/>
                    </a:cubicBezTo>
                    <a:lnTo>
                      <a:pt x="4090343" y="6612198"/>
                    </a:lnTo>
                    <a:cubicBezTo>
                      <a:pt x="4144507" y="6488038"/>
                      <a:pt x="4302833" y="6448873"/>
                      <a:pt x="4411161" y="6528036"/>
                    </a:cubicBezTo>
                    <a:lnTo>
                      <a:pt x="4524488" y="6607199"/>
                    </a:lnTo>
                    <a:cubicBezTo>
                      <a:pt x="4652816" y="6701361"/>
                      <a:pt x="4835307" y="6622198"/>
                      <a:pt x="4864472" y="6468039"/>
                    </a:cubicBezTo>
                    <a:lnTo>
                      <a:pt x="4889471" y="6333878"/>
                    </a:lnTo>
                    <a:cubicBezTo>
                      <a:pt x="4914469" y="6199718"/>
                      <a:pt x="5051963" y="6120556"/>
                      <a:pt x="5175290" y="6165554"/>
                    </a:cubicBezTo>
                    <a:lnTo>
                      <a:pt x="5303617" y="6215551"/>
                    </a:lnTo>
                    <a:cubicBezTo>
                      <a:pt x="5451943" y="6269715"/>
                      <a:pt x="5609436" y="6151388"/>
                      <a:pt x="5594437" y="5992228"/>
                    </a:cubicBezTo>
                    <a:lnTo>
                      <a:pt x="5579437" y="5853069"/>
                    </a:lnTo>
                    <a:cubicBezTo>
                      <a:pt x="5564438" y="5718908"/>
                      <a:pt x="5677766" y="5604747"/>
                      <a:pt x="5816092" y="5614747"/>
                    </a:cubicBezTo>
                    <a:lnTo>
                      <a:pt x="5954419" y="5629746"/>
                    </a:lnTo>
                    <a:cubicBezTo>
                      <a:pt x="6111911" y="5644746"/>
                      <a:pt x="6230239" y="5485586"/>
                      <a:pt x="6176075" y="5337260"/>
                    </a:cubicBezTo>
                    <a:lnTo>
                      <a:pt x="6126910" y="5208100"/>
                    </a:lnTo>
                    <a:cubicBezTo>
                      <a:pt x="6077746" y="5078940"/>
                      <a:pt x="6161076" y="4940613"/>
                      <a:pt x="6294402" y="4920614"/>
                    </a:cubicBezTo>
                    <a:lnTo>
                      <a:pt x="6427729" y="4895615"/>
                    </a:lnTo>
                    <a:cubicBezTo>
                      <a:pt x="6585221" y="4870616"/>
                      <a:pt x="6659385" y="4687292"/>
                      <a:pt x="6566056" y="4553132"/>
                    </a:cubicBezTo>
                    <a:lnTo>
                      <a:pt x="6486893" y="4438971"/>
                    </a:lnTo>
                    <a:cubicBezTo>
                      <a:pt x="6407730" y="4329809"/>
                      <a:pt x="6447728" y="4171484"/>
                      <a:pt x="6571055" y="4116486"/>
                    </a:cubicBezTo>
                    <a:lnTo>
                      <a:pt x="6694383" y="4057322"/>
                    </a:lnTo>
                    <a:cubicBezTo>
                      <a:pt x="6763546" y="4019824"/>
                      <a:pt x="6804377" y="3952327"/>
                      <a:pt x="6811877" y="3879831"/>
                    </a:cubicBezTo>
                    <a:lnTo>
                      <a:pt x="6811877" y="3828167"/>
                    </a:lnTo>
                    <a:cubicBezTo>
                      <a:pt x="6806044" y="3773169"/>
                      <a:pt x="6780212" y="3719839"/>
                      <a:pt x="6733547" y="3679841"/>
                    </a:cubicBezTo>
                    <a:lnTo>
                      <a:pt x="6629386" y="3591512"/>
                    </a:lnTo>
                    <a:cubicBezTo>
                      <a:pt x="6526058" y="3502349"/>
                      <a:pt x="6526058" y="3343191"/>
                      <a:pt x="6629386" y="3259028"/>
                    </a:cubicBezTo>
                    <a:lnTo>
                      <a:pt x="6732714" y="3169866"/>
                    </a:lnTo>
                    <a:cubicBezTo>
                      <a:pt x="6782712" y="3127368"/>
                      <a:pt x="6807711" y="3070704"/>
                      <a:pt x="6811044" y="3013207"/>
                    </a:cubicBezTo>
                    <a:lnTo>
                      <a:pt x="6811044" y="2990708"/>
                    </a:lnTo>
                    <a:cubicBezTo>
                      <a:pt x="6806878" y="2914045"/>
                      <a:pt x="6763546" y="2840715"/>
                      <a:pt x="6683550" y="2803217"/>
                    </a:cubicBezTo>
                    <a:lnTo>
                      <a:pt x="6560223" y="2744053"/>
                    </a:lnTo>
                    <a:cubicBezTo>
                      <a:pt x="6436895" y="2689889"/>
                      <a:pt x="6397730" y="2530730"/>
                      <a:pt x="6476060" y="2421569"/>
                    </a:cubicBezTo>
                    <a:lnTo>
                      <a:pt x="6555223" y="2307407"/>
                    </a:lnTo>
                    <a:cubicBezTo>
                      <a:pt x="6648552" y="2178247"/>
                      <a:pt x="6570222" y="1994923"/>
                      <a:pt x="6416896" y="1964924"/>
                    </a:cubicBezTo>
                    <a:lnTo>
                      <a:pt x="6283569" y="1939925"/>
                    </a:lnTo>
                    <a:cubicBezTo>
                      <a:pt x="6150242" y="1914927"/>
                      <a:pt x="6071080" y="1776600"/>
                      <a:pt x="6116078" y="1652439"/>
                    </a:cubicBezTo>
                    <a:lnTo>
                      <a:pt x="6165242" y="1523279"/>
                    </a:lnTo>
                    <a:cubicBezTo>
                      <a:pt x="6219406" y="1374119"/>
                      <a:pt x="6101078" y="1215794"/>
                      <a:pt x="5943586" y="1230793"/>
                    </a:cubicBezTo>
                    <a:lnTo>
                      <a:pt x="5805260" y="1245792"/>
                    </a:lnTo>
                    <a:cubicBezTo>
                      <a:pt x="5671933" y="1260792"/>
                      <a:pt x="5558605" y="1146631"/>
                      <a:pt x="5568604" y="1007471"/>
                    </a:cubicBezTo>
                    <a:lnTo>
                      <a:pt x="5583603" y="868311"/>
                    </a:lnTo>
                    <a:cubicBezTo>
                      <a:pt x="5598603" y="709985"/>
                      <a:pt x="5440277" y="590824"/>
                      <a:pt x="5292784" y="644988"/>
                    </a:cubicBezTo>
                    <a:lnTo>
                      <a:pt x="5164457" y="694986"/>
                    </a:lnTo>
                    <a:cubicBezTo>
                      <a:pt x="5036130" y="744983"/>
                      <a:pt x="4897803" y="659987"/>
                      <a:pt x="4878638" y="526661"/>
                    </a:cubicBezTo>
                    <a:lnTo>
                      <a:pt x="4853639" y="392500"/>
                    </a:lnTo>
                    <a:cubicBezTo>
                      <a:pt x="4828640" y="234175"/>
                      <a:pt x="4646149" y="159178"/>
                      <a:pt x="4513656" y="253341"/>
                    </a:cubicBezTo>
                    <a:lnTo>
                      <a:pt x="4399495" y="332503"/>
                    </a:lnTo>
                    <a:cubicBezTo>
                      <a:pt x="4291166" y="411666"/>
                      <a:pt x="4132841" y="372501"/>
                      <a:pt x="4078677" y="248341"/>
                    </a:cubicBezTo>
                    <a:lnTo>
                      <a:pt x="4019513" y="124180"/>
                    </a:lnTo>
                    <a:cubicBezTo>
                      <a:pt x="3988681" y="54184"/>
                      <a:pt x="3926184" y="11686"/>
                      <a:pt x="3857854" y="20"/>
                    </a:cubicBezTo>
                    <a:lnTo>
                      <a:pt x="3784524" y="20"/>
                    </a:lnTo>
                    <a:cubicBezTo>
                      <a:pt x="3736193" y="8352"/>
                      <a:pt x="3690362" y="31685"/>
                      <a:pt x="3654531" y="74183"/>
                    </a:cubicBezTo>
                    <a:lnTo>
                      <a:pt x="3566202" y="178344"/>
                    </a:lnTo>
                    <a:cubicBezTo>
                      <a:pt x="3477039" y="282506"/>
                      <a:pt x="3319547" y="282506"/>
                      <a:pt x="3235384" y="178344"/>
                    </a:cubicBezTo>
                    <a:lnTo>
                      <a:pt x="3151222" y="79182"/>
                    </a:lnTo>
                    <a:cubicBezTo>
                      <a:pt x="3106224" y="25018"/>
                      <a:pt x="3044560" y="-814"/>
                      <a:pt x="2982897" y="20"/>
                    </a:cubicBezTo>
                    <a:lnTo>
                      <a:pt x="2982063" y="20"/>
                    </a:lnTo>
                    <a:cubicBezTo>
                      <a:pt x="2902901" y="853"/>
                      <a:pt x="2825404" y="45017"/>
                      <a:pt x="2786240" y="12918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832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" name="Graphic 23">
                <a:extLst>
                  <a:ext uri="{FF2B5EF4-FFF2-40B4-BE49-F238E27FC236}">
                    <a16:creationId xmlns:a16="http://schemas.microsoft.com/office/drawing/2014/main" xmlns="" id="{25EF99DB-288E-4B65-B0D6-ECAE9A0E9E11}"/>
                  </a:ext>
                </a:extLst>
              </p:cNvPr>
              <p:cNvSpPr/>
              <p:nvPr/>
            </p:nvSpPr>
            <p:spPr>
              <a:xfrm>
                <a:off x="7804960" y="1368293"/>
                <a:ext cx="2821808" cy="2839077"/>
              </a:xfrm>
              <a:custGeom>
                <a:avLst/>
                <a:gdLst>
                  <a:gd name="connsiteX0" fmla="*/ 1768155 w 4319084"/>
                  <a:gd name="connsiteY0" fmla="*/ 81953 h 4345517"/>
                  <a:gd name="connsiteX1" fmla="*/ 1730621 w 4319084"/>
                  <a:gd name="connsiteY1" fmla="*/ 160723 h 4345517"/>
                  <a:gd name="connsiteX2" fmla="*/ 1527090 w 4319084"/>
                  <a:gd name="connsiteY2" fmla="*/ 214116 h 4345517"/>
                  <a:gd name="connsiteX3" fmla="*/ 1455722 w 4319084"/>
                  <a:gd name="connsiteY3" fmla="*/ 163894 h 4345517"/>
                  <a:gd name="connsiteX4" fmla="*/ 1240032 w 4319084"/>
                  <a:gd name="connsiteY4" fmla="*/ 252179 h 4345517"/>
                  <a:gd name="connsiteX5" fmla="*/ 1224173 w 4319084"/>
                  <a:gd name="connsiteY5" fmla="*/ 337292 h 4345517"/>
                  <a:gd name="connsiteX6" fmla="*/ 1042845 w 4319084"/>
                  <a:gd name="connsiteY6" fmla="*/ 444080 h 4345517"/>
                  <a:gd name="connsiteX7" fmla="*/ 961433 w 4319084"/>
                  <a:gd name="connsiteY7" fmla="*/ 412361 h 4345517"/>
                  <a:gd name="connsiteX8" fmla="*/ 776933 w 4319084"/>
                  <a:gd name="connsiteY8" fmla="*/ 554039 h 4345517"/>
                  <a:gd name="connsiteX9" fmla="*/ 786449 w 4319084"/>
                  <a:gd name="connsiteY9" fmla="*/ 642324 h 4345517"/>
                  <a:gd name="connsiteX10" fmla="*/ 636312 w 4319084"/>
                  <a:gd name="connsiteY10" fmla="*/ 793519 h 4345517"/>
                  <a:gd name="connsiteX11" fmla="*/ 551727 w 4319084"/>
                  <a:gd name="connsiteY11" fmla="*/ 787175 h 4345517"/>
                  <a:gd name="connsiteX12" fmla="*/ 410049 w 4319084"/>
                  <a:gd name="connsiteY12" fmla="*/ 972203 h 4345517"/>
                  <a:gd name="connsiteX13" fmla="*/ 441239 w 4319084"/>
                  <a:gd name="connsiteY13" fmla="*/ 1054144 h 4345517"/>
                  <a:gd name="connsiteX14" fmla="*/ 334980 w 4319084"/>
                  <a:gd name="connsiteY14" fmla="*/ 1236529 h 4345517"/>
                  <a:gd name="connsiteX15" fmla="*/ 250396 w 4319084"/>
                  <a:gd name="connsiteY15" fmla="*/ 1252388 h 4345517"/>
                  <a:gd name="connsiteX16" fmla="*/ 162640 w 4319084"/>
                  <a:gd name="connsiteY16" fmla="*/ 1469664 h 4345517"/>
                  <a:gd name="connsiteX17" fmla="*/ 212862 w 4319084"/>
                  <a:gd name="connsiteY17" fmla="*/ 1542090 h 4345517"/>
                  <a:gd name="connsiteX18" fmla="*/ 159468 w 4319084"/>
                  <a:gd name="connsiteY18" fmla="*/ 1746678 h 4345517"/>
                  <a:gd name="connsiteX19" fmla="*/ 81227 w 4319084"/>
                  <a:gd name="connsiteY19" fmla="*/ 1784212 h 4345517"/>
                  <a:gd name="connsiteX20" fmla="*/ 50037 w 4319084"/>
                  <a:gd name="connsiteY20" fmla="*/ 2016819 h 4345517"/>
                  <a:gd name="connsiteX21" fmla="*/ 115590 w 4319084"/>
                  <a:gd name="connsiteY21" fmla="*/ 2073385 h 4345517"/>
                  <a:gd name="connsiteX22" fmla="*/ 115590 w 4319084"/>
                  <a:gd name="connsiteY22" fmla="*/ 2284317 h 4345517"/>
                  <a:gd name="connsiteX23" fmla="*/ 50037 w 4319084"/>
                  <a:gd name="connsiteY23" fmla="*/ 2340882 h 4345517"/>
                  <a:gd name="connsiteX24" fmla="*/ 81227 w 4319084"/>
                  <a:gd name="connsiteY24" fmla="*/ 2573489 h 4345517"/>
                  <a:gd name="connsiteX25" fmla="*/ 159468 w 4319084"/>
                  <a:gd name="connsiteY25" fmla="*/ 2611023 h 4345517"/>
                  <a:gd name="connsiteX26" fmla="*/ 212862 w 4319084"/>
                  <a:gd name="connsiteY26" fmla="*/ 2815612 h 4345517"/>
                  <a:gd name="connsiteX27" fmla="*/ 162640 w 4319084"/>
                  <a:gd name="connsiteY27" fmla="*/ 2888037 h 4345517"/>
                  <a:gd name="connsiteX28" fmla="*/ 250396 w 4319084"/>
                  <a:gd name="connsiteY28" fmla="*/ 3105313 h 4345517"/>
                  <a:gd name="connsiteX29" fmla="*/ 334980 w 4319084"/>
                  <a:gd name="connsiteY29" fmla="*/ 3121173 h 4345517"/>
                  <a:gd name="connsiteX30" fmla="*/ 441239 w 4319084"/>
                  <a:gd name="connsiteY30" fmla="*/ 3303557 h 4345517"/>
                  <a:gd name="connsiteX31" fmla="*/ 410049 w 4319084"/>
                  <a:gd name="connsiteY31" fmla="*/ 3385498 h 4345517"/>
                  <a:gd name="connsiteX32" fmla="*/ 550670 w 4319084"/>
                  <a:gd name="connsiteY32" fmla="*/ 3571055 h 4345517"/>
                  <a:gd name="connsiteX33" fmla="*/ 638426 w 4319084"/>
                  <a:gd name="connsiteY33" fmla="*/ 3561539 h 4345517"/>
                  <a:gd name="connsiteX34" fmla="*/ 788563 w 4319084"/>
                  <a:gd name="connsiteY34" fmla="*/ 3712734 h 4345517"/>
                  <a:gd name="connsiteX35" fmla="*/ 779048 w 4319084"/>
                  <a:gd name="connsiteY35" fmla="*/ 3801019 h 4345517"/>
                  <a:gd name="connsiteX36" fmla="*/ 963547 w 4319084"/>
                  <a:gd name="connsiteY36" fmla="*/ 3942697 h 4345517"/>
                  <a:gd name="connsiteX37" fmla="*/ 1044960 w 4319084"/>
                  <a:gd name="connsiteY37" fmla="*/ 3910978 h 4345517"/>
                  <a:gd name="connsiteX38" fmla="*/ 1226287 w 4319084"/>
                  <a:gd name="connsiteY38" fmla="*/ 4017766 h 4345517"/>
                  <a:gd name="connsiteX39" fmla="*/ 1242147 w 4319084"/>
                  <a:gd name="connsiteY39" fmla="*/ 4102879 h 4345517"/>
                  <a:gd name="connsiteX40" fmla="*/ 1457837 w 4319084"/>
                  <a:gd name="connsiteY40" fmla="*/ 4191163 h 4345517"/>
                  <a:gd name="connsiteX41" fmla="*/ 1529733 w 4319084"/>
                  <a:gd name="connsiteY41" fmla="*/ 4140942 h 4345517"/>
                  <a:gd name="connsiteX42" fmla="*/ 1733264 w 4319084"/>
                  <a:gd name="connsiteY42" fmla="*/ 4194336 h 4345517"/>
                  <a:gd name="connsiteX43" fmla="*/ 1770798 w 4319084"/>
                  <a:gd name="connsiteY43" fmla="*/ 4273105 h 4345517"/>
                  <a:gd name="connsiteX44" fmla="*/ 1858555 w 4319084"/>
                  <a:gd name="connsiteY44" fmla="*/ 4348702 h 4345517"/>
                  <a:gd name="connsiteX45" fmla="*/ 1935209 w 4319084"/>
                  <a:gd name="connsiteY45" fmla="*/ 4348702 h 4345517"/>
                  <a:gd name="connsiteX46" fmla="*/ 2003405 w 4319084"/>
                  <a:gd name="connsiteY46" fmla="*/ 4304824 h 4345517"/>
                  <a:gd name="connsiteX47" fmla="*/ 2059971 w 4319084"/>
                  <a:gd name="connsiteY47" fmla="*/ 4238742 h 4345517"/>
                  <a:gd name="connsiteX48" fmla="*/ 2269846 w 4319084"/>
                  <a:gd name="connsiteY48" fmla="*/ 4238742 h 4345517"/>
                  <a:gd name="connsiteX49" fmla="*/ 2326412 w 4319084"/>
                  <a:gd name="connsiteY49" fmla="*/ 4304824 h 4345517"/>
                  <a:gd name="connsiteX50" fmla="*/ 2391964 w 4319084"/>
                  <a:gd name="connsiteY50" fmla="*/ 4348702 h 4345517"/>
                  <a:gd name="connsiteX51" fmla="*/ 2472848 w 4319084"/>
                  <a:gd name="connsiteY51" fmla="*/ 4348702 h 4345517"/>
                  <a:gd name="connsiteX52" fmla="*/ 2557961 w 4319084"/>
                  <a:gd name="connsiteY52" fmla="*/ 4273105 h 4345517"/>
                  <a:gd name="connsiteX53" fmla="*/ 2595495 w 4319084"/>
                  <a:gd name="connsiteY53" fmla="*/ 4194336 h 4345517"/>
                  <a:gd name="connsiteX54" fmla="*/ 2799026 w 4319084"/>
                  <a:gd name="connsiteY54" fmla="*/ 4140942 h 4345517"/>
                  <a:gd name="connsiteX55" fmla="*/ 2870923 w 4319084"/>
                  <a:gd name="connsiteY55" fmla="*/ 4191163 h 4345517"/>
                  <a:gd name="connsiteX56" fmla="*/ 3086613 w 4319084"/>
                  <a:gd name="connsiteY56" fmla="*/ 4102879 h 4345517"/>
                  <a:gd name="connsiteX57" fmla="*/ 3102472 w 4319084"/>
                  <a:gd name="connsiteY57" fmla="*/ 4017766 h 4345517"/>
                  <a:gd name="connsiteX58" fmla="*/ 3283800 w 4319084"/>
                  <a:gd name="connsiteY58" fmla="*/ 3910978 h 4345517"/>
                  <a:gd name="connsiteX59" fmla="*/ 3365212 w 4319084"/>
                  <a:gd name="connsiteY59" fmla="*/ 3942697 h 4345517"/>
                  <a:gd name="connsiteX60" fmla="*/ 3549712 w 4319084"/>
                  <a:gd name="connsiteY60" fmla="*/ 3801019 h 4345517"/>
                  <a:gd name="connsiteX61" fmla="*/ 3540196 w 4319084"/>
                  <a:gd name="connsiteY61" fmla="*/ 3712734 h 4345517"/>
                  <a:gd name="connsiteX62" fmla="*/ 3690333 w 4319084"/>
                  <a:gd name="connsiteY62" fmla="*/ 3561539 h 4345517"/>
                  <a:gd name="connsiteX63" fmla="*/ 3778089 w 4319084"/>
                  <a:gd name="connsiteY63" fmla="*/ 3571055 h 4345517"/>
                  <a:gd name="connsiteX64" fmla="*/ 3918711 w 4319084"/>
                  <a:gd name="connsiteY64" fmla="*/ 3385498 h 4345517"/>
                  <a:gd name="connsiteX65" fmla="*/ 3887520 w 4319084"/>
                  <a:gd name="connsiteY65" fmla="*/ 3303557 h 4345517"/>
                  <a:gd name="connsiteX66" fmla="*/ 3993779 w 4319084"/>
                  <a:gd name="connsiteY66" fmla="*/ 3121173 h 4345517"/>
                  <a:gd name="connsiteX67" fmla="*/ 4078364 w 4319084"/>
                  <a:gd name="connsiteY67" fmla="*/ 3105313 h 4345517"/>
                  <a:gd name="connsiteX68" fmla="*/ 4166120 w 4319084"/>
                  <a:gd name="connsiteY68" fmla="*/ 2888037 h 4345517"/>
                  <a:gd name="connsiteX69" fmla="*/ 4115898 w 4319084"/>
                  <a:gd name="connsiteY69" fmla="*/ 2815612 h 4345517"/>
                  <a:gd name="connsiteX70" fmla="*/ 4169291 w 4319084"/>
                  <a:gd name="connsiteY70" fmla="*/ 2611023 h 4345517"/>
                  <a:gd name="connsiteX71" fmla="*/ 4247532 w 4319084"/>
                  <a:gd name="connsiteY71" fmla="*/ 2573489 h 4345517"/>
                  <a:gd name="connsiteX72" fmla="*/ 4322072 w 4319084"/>
                  <a:gd name="connsiteY72" fmla="*/ 2460886 h 4345517"/>
                  <a:gd name="connsiteX73" fmla="*/ 4322072 w 4319084"/>
                  <a:gd name="connsiteY73" fmla="*/ 2428110 h 4345517"/>
                  <a:gd name="connsiteX74" fmla="*/ 4272379 w 4319084"/>
                  <a:gd name="connsiteY74" fmla="*/ 2334010 h 4345517"/>
                  <a:gd name="connsiteX75" fmla="*/ 4206297 w 4319084"/>
                  <a:gd name="connsiteY75" fmla="*/ 2278502 h 4345517"/>
                  <a:gd name="connsiteX76" fmla="*/ 4206297 w 4319084"/>
                  <a:gd name="connsiteY76" fmla="*/ 2067569 h 4345517"/>
                  <a:gd name="connsiteX77" fmla="*/ 4271850 w 4319084"/>
                  <a:gd name="connsiteY77" fmla="*/ 2011004 h 4345517"/>
                  <a:gd name="connsiteX78" fmla="*/ 4321543 w 4319084"/>
                  <a:gd name="connsiteY78" fmla="*/ 1911617 h 4345517"/>
                  <a:gd name="connsiteX79" fmla="*/ 4321543 w 4319084"/>
                  <a:gd name="connsiteY79" fmla="*/ 1897344 h 4345517"/>
                  <a:gd name="connsiteX80" fmla="*/ 4240660 w 4319084"/>
                  <a:gd name="connsiteY80" fmla="*/ 1778397 h 4345517"/>
                  <a:gd name="connsiteX81" fmla="*/ 4162419 w 4319084"/>
                  <a:gd name="connsiteY81" fmla="*/ 1740863 h 4345517"/>
                  <a:gd name="connsiteX82" fmla="*/ 4109025 w 4319084"/>
                  <a:gd name="connsiteY82" fmla="*/ 1536274 h 4345517"/>
                  <a:gd name="connsiteX83" fmla="*/ 4159247 w 4319084"/>
                  <a:gd name="connsiteY83" fmla="*/ 1463849 h 4345517"/>
                  <a:gd name="connsiteX84" fmla="*/ 4071491 w 4319084"/>
                  <a:gd name="connsiteY84" fmla="*/ 1246573 h 4345517"/>
                  <a:gd name="connsiteX85" fmla="*/ 3986907 w 4319084"/>
                  <a:gd name="connsiteY85" fmla="*/ 1230714 h 4345517"/>
                  <a:gd name="connsiteX86" fmla="*/ 3880648 w 4319084"/>
                  <a:gd name="connsiteY86" fmla="*/ 1048329 h 4345517"/>
                  <a:gd name="connsiteX87" fmla="*/ 3911838 w 4319084"/>
                  <a:gd name="connsiteY87" fmla="*/ 966388 h 4345517"/>
                  <a:gd name="connsiteX88" fmla="*/ 3771217 w 4319084"/>
                  <a:gd name="connsiteY88" fmla="*/ 780831 h 4345517"/>
                  <a:gd name="connsiteX89" fmla="*/ 3683461 w 4319084"/>
                  <a:gd name="connsiteY89" fmla="*/ 790347 h 4345517"/>
                  <a:gd name="connsiteX90" fmla="*/ 3533323 w 4319084"/>
                  <a:gd name="connsiteY90" fmla="*/ 639152 h 4345517"/>
                  <a:gd name="connsiteX91" fmla="*/ 3542839 w 4319084"/>
                  <a:gd name="connsiteY91" fmla="*/ 550868 h 4345517"/>
                  <a:gd name="connsiteX92" fmla="*/ 3358340 w 4319084"/>
                  <a:gd name="connsiteY92" fmla="*/ 409189 h 4345517"/>
                  <a:gd name="connsiteX93" fmla="*/ 3276927 w 4319084"/>
                  <a:gd name="connsiteY93" fmla="*/ 440908 h 4345517"/>
                  <a:gd name="connsiteX94" fmla="*/ 3095600 w 4319084"/>
                  <a:gd name="connsiteY94" fmla="*/ 334120 h 4345517"/>
                  <a:gd name="connsiteX95" fmla="*/ 3079740 w 4319084"/>
                  <a:gd name="connsiteY95" fmla="*/ 249007 h 4345517"/>
                  <a:gd name="connsiteX96" fmla="*/ 2864050 w 4319084"/>
                  <a:gd name="connsiteY96" fmla="*/ 160723 h 4345517"/>
                  <a:gd name="connsiteX97" fmla="*/ 2791625 w 4319084"/>
                  <a:gd name="connsiteY97" fmla="*/ 210944 h 4345517"/>
                  <a:gd name="connsiteX98" fmla="*/ 2588094 w 4319084"/>
                  <a:gd name="connsiteY98" fmla="*/ 157551 h 4345517"/>
                  <a:gd name="connsiteX99" fmla="*/ 2550560 w 4319084"/>
                  <a:gd name="connsiteY99" fmla="*/ 78781 h 4345517"/>
                  <a:gd name="connsiteX100" fmla="*/ 2448001 w 4319084"/>
                  <a:gd name="connsiteY100" fmla="*/ 12 h 4345517"/>
                  <a:gd name="connsiteX101" fmla="*/ 2401480 w 4319084"/>
                  <a:gd name="connsiteY101" fmla="*/ 12 h 4345517"/>
                  <a:gd name="connsiteX102" fmla="*/ 2319010 w 4319084"/>
                  <a:gd name="connsiteY102" fmla="*/ 47062 h 4345517"/>
                  <a:gd name="connsiteX103" fmla="*/ 2262973 w 4319084"/>
                  <a:gd name="connsiteY103" fmla="*/ 113144 h 4345517"/>
                  <a:gd name="connsiteX104" fmla="*/ 2053098 w 4319084"/>
                  <a:gd name="connsiteY104" fmla="*/ 113144 h 4345517"/>
                  <a:gd name="connsiteX105" fmla="*/ 1999705 w 4319084"/>
                  <a:gd name="connsiteY105" fmla="*/ 50234 h 4345517"/>
                  <a:gd name="connsiteX106" fmla="*/ 1892917 w 4319084"/>
                  <a:gd name="connsiteY106" fmla="*/ 12 h 4345517"/>
                  <a:gd name="connsiteX107" fmla="*/ 1892388 w 4319084"/>
                  <a:gd name="connsiteY107" fmla="*/ 12 h 4345517"/>
                  <a:gd name="connsiteX108" fmla="*/ 1768155 w 4319084"/>
                  <a:gd name="connsiteY108" fmla="*/ 81953 h 43455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</a:cxnLst>
                <a:rect l="l" t="t" r="r" b="b"/>
                <a:pathLst>
                  <a:path w="4319084" h="4345517">
                    <a:moveTo>
                      <a:pt x="1768155" y="81953"/>
                    </a:moveTo>
                    <a:lnTo>
                      <a:pt x="1730621" y="160723"/>
                    </a:lnTo>
                    <a:cubicBezTo>
                      <a:pt x="1696258" y="239492"/>
                      <a:pt x="1595815" y="264338"/>
                      <a:pt x="1527090" y="214116"/>
                    </a:cubicBezTo>
                    <a:lnTo>
                      <a:pt x="1455722" y="163894"/>
                    </a:lnTo>
                    <a:cubicBezTo>
                      <a:pt x="1374310" y="104157"/>
                      <a:pt x="1258535" y="154379"/>
                      <a:pt x="1240032" y="252179"/>
                    </a:cubicBezTo>
                    <a:lnTo>
                      <a:pt x="1224173" y="337292"/>
                    </a:lnTo>
                    <a:cubicBezTo>
                      <a:pt x="1208313" y="422405"/>
                      <a:pt x="1121085" y="472627"/>
                      <a:pt x="1042845" y="444080"/>
                    </a:cubicBezTo>
                    <a:lnTo>
                      <a:pt x="961433" y="412361"/>
                    </a:lnTo>
                    <a:cubicBezTo>
                      <a:pt x="867333" y="377998"/>
                      <a:pt x="767417" y="453067"/>
                      <a:pt x="776933" y="554039"/>
                    </a:cubicBezTo>
                    <a:lnTo>
                      <a:pt x="786449" y="642324"/>
                    </a:lnTo>
                    <a:cubicBezTo>
                      <a:pt x="795965" y="727437"/>
                      <a:pt x="724068" y="799863"/>
                      <a:pt x="636312" y="793519"/>
                    </a:cubicBezTo>
                    <a:lnTo>
                      <a:pt x="551727" y="787175"/>
                    </a:lnTo>
                    <a:cubicBezTo>
                      <a:pt x="450755" y="777130"/>
                      <a:pt x="375686" y="878103"/>
                      <a:pt x="410049" y="972203"/>
                    </a:cubicBezTo>
                    <a:lnTo>
                      <a:pt x="441239" y="1054144"/>
                    </a:lnTo>
                    <a:cubicBezTo>
                      <a:pt x="472430" y="1136085"/>
                      <a:pt x="419565" y="1223841"/>
                      <a:pt x="334980" y="1236529"/>
                    </a:cubicBezTo>
                    <a:lnTo>
                      <a:pt x="250396" y="1252388"/>
                    </a:lnTo>
                    <a:cubicBezTo>
                      <a:pt x="150481" y="1268248"/>
                      <a:pt x="103431" y="1384551"/>
                      <a:pt x="162640" y="1469664"/>
                    </a:cubicBezTo>
                    <a:lnTo>
                      <a:pt x="212862" y="1542090"/>
                    </a:lnTo>
                    <a:cubicBezTo>
                      <a:pt x="263084" y="1611343"/>
                      <a:pt x="237708" y="1711787"/>
                      <a:pt x="159468" y="1746678"/>
                    </a:cubicBezTo>
                    <a:lnTo>
                      <a:pt x="81227" y="1784212"/>
                    </a:lnTo>
                    <a:cubicBezTo>
                      <a:pt x="-9701" y="1824918"/>
                      <a:pt x="-28204" y="1950737"/>
                      <a:pt x="50037" y="2016819"/>
                    </a:cubicBezTo>
                    <a:lnTo>
                      <a:pt x="115590" y="2073385"/>
                    </a:lnTo>
                    <a:cubicBezTo>
                      <a:pt x="181143" y="2126778"/>
                      <a:pt x="181143" y="2230923"/>
                      <a:pt x="115590" y="2284317"/>
                    </a:cubicBezTo>
                    <a:lnTo>
                      <a:pt x="50037" y="2340882"/>
                    </a:lnTo>
                    <a:cubicBezTo>
                      <a:pt x="-28204" y="2406964"/>
                      <a:pt x="-12344" y="2529611"/>
                      <a:pt x="81227" y="2573489"/>
                    </a:cubicBezTo>
                    <a:lnTo>
                      <a:pt x="159468" y="2611023"/>
                    </a:lnTo>
                    <a:cubicBezTo>
                      <a:pt x="237708" y="2645386"/>
                      <a:pt x="262555" y="2746358"/>
                      <a:pt x="212862" y="2815612"/>
                    </a:cubicBezTo>
                    <a:lnTo>
                      <a:pt x="162640" y="2888037"/>
                    </a:lnTo>
                    <a:cubicBezTo>
                      <a:pt x="103431" y="2969978"/>
                      <a:pt x="153124" y="3086281"/>
                      <a:pt x="250396" y="3105313"/>
                    </a:cubicBezTo>
                    <a:lnTo>
                      <a:pt x="334980" y="3121173"/>
                    </a:lnTo>
                    <a:cubicBezTo>
                      <a:pt x="419565" y="3137032"/>
                      <a:pt x="469786" y="3224788"/>
                      <a:pt x="441239" y="3303557"/>
                    </a:cubicBezTo>
                    <a:lnTo>
                      <a:pt x="410049" y="3385498"/>
                    </a:lnTo>
                    <a:cubicBezTo>
                      <a:pt x="375686" y="3480127"/>
                      <a:pt x="450755" y="3580571"/>
                      <a:pt x="550670" y="3571055"/>
                    </a:cubicBezTo>
                    <a:lnTo>
                      <a:pt x="638426" y="3561539"/>
                    </a:lnTo>
                    <a:cubicBezTo>
                      <a:pt x="723011" y="3552024"/>
                      <a:pt x="794907" y="3624449"/>
                      <a:pt x="788563" y="3712734"/>
                    </a:cubicBezTo>
                    <a:lnTo>
                      <a:pt x="779048" y="3801019"/>
                    </a:lnTo>
                    <a:cubicBezTo>
                      <a:pt x="769532" y="3901462"/>
                      <a:pt x="869976" y="3977060"/>
                      <a:pt x="963547" y="3942697"/>
                    </a:cubicBezTo>
                    <a:lnTo>
                      <a:pt x="1044960" y="3910978"/>
                    </a:lnTo>
                    <a:cubicBezTo>
                      <a:pt x="1126372" y="3879259"/>
                      <a:pt x="1214128" y="3933181"/>
                      <a:pt x="1226287" y="4017766"/>
                    </a:cubicBezTo>
                    <a:lnTo>
                      <a:pt x="1242147" y="4102879"/>
                    </a:lnTo>
                    <a:cubicBezTo>
                      <a:pt x="1258006" y="4203323"/>
                      <a:pt x="1373781" y="4250901"/>
                      <a:pt x="1457837" y="4191163"/>
                    </a:cubicBezTo>
                    <a:lnTo>
                      <a:pt x="1529733" y="4140942"/>
                    </a:lnTo>
                    <a:cubicBezTo>
                      <a:pt x="1598458" y="4090720"/>
                      <a:pt x="1698902" y="4115566"/>
                      <a:pt x="1733264" y="4194336"/>
                    </a:cubicBezTo>
                    <a:lnTo>
                      <a:pt x="1770798" y="4273105"/>
                    </a:lnTo>
                    <a:cubicBezTo>
                      <a:pt x="1788244" y="4312225"/>
                      <a:pt x="1821549" y="4338129"/>
                      <a:pt x="1858555" y="4348702"/>
                    </a:cubicBezTo>
                    <a:lnTo>
                      <a:pt x="1935209" y="4348702"/>
                    </a:lnTo>
                    <a:cubicBezTo>
                      <a:pt x="1960584" y="4341829"/>
                      <a:pt x="1984374" y="4327556"/>
                      <a:pt x="2003405" y="4304824"/>
                    </a:cubicBezTo>
                    <a:lnTo>
                      <a:pt x="2059971" y="4238742"/>
                    </a:lnTo>
                    <a:cubicBezTo>
                      <a:pt x="2113365" y="4172661"/>
                      <a:pt x="2216452" y="4172661"/>
                      <a:pt x="2269846" y="4238742"/>
                    </a:cubicBezTo>
                    <a:lnTo>
                      <a:pt x="2326412" y="4304824"/>
                    </a:lnTo>
                    <a:cubicBezTo>
                      <a:pt x="2344914" y="4327027"/>
                      <a:pt x="2367646" y="4341301"/>
                      <a:pt x="2391964" y="4348702"/>
                    </a:cubicBezTo>
                    <a:lnTo>
                      <a:pt x="2472848" y="4348702"/>
                    </a:lnTo>
                    <a:cubicBezTo>
                      <a:pt x="2508268" y="4337600"/>
                      <a:pt x="2539987" y="4312225"/>
                      <a:pt x="2557961" y="4273105"/>
                    </a:cubicBezTo>
                    <a:lnTo>
                      <a:pt x="2595495" y="4194336"/>
                    </a:lnTo>
                    <a:cubicBezTo>
                      <a:pt x="2629858" y="4115566"/>
                      <a:pt x="2730302" y="4090720"/>
                      <a:pt x="2799026" y="4140942"/>
                    </a:cubicBezTo>
                    <a:lnTo>
                      <a:pt x="2870923" y="4191163"/>
                    </a:lnTo>
                    <a:cubicBezTo>
                      <a:pt x="2952335" y="4250901"/>
                      <a:pt x="3068110" y="4200679"/>
                      <a:pt x="3086613" y="4102879"/>
                    </a:cubicBezTo>
                    <a:lnTo>
                      <a:pt x="3102472" y="4017766"/>
                    </a:lnTo>
                    <a:cubicBezTo>
                      <a:pt x="3118332" y="3932653"/>
                      <a:pt x="3205559" y="3882431"/>
                      <a:pt x="3283800" y="3910978"/>
                    </a:cubicBezTo>
                    <a:lnTo>
                      <a:pt x="3365212" y="3942697"/>
                    </a:lnTo>
                    <a:cubicBezTo>
                      <a:pt x="3459312" y="3977060"/>
                      <a:pt x="3559227" y="3901991"/>
                      <a:pt x="3549712" y="3801019"/>
                    </a:cubicBezTo>
                    <a:lnTo>
                      <a:pt x="3540196" y="3712734"/>
                    </a:lnTo>
                    <a:cubicBezTo>
                      <a:pt x="3530680" y="3627621"/>
                      <a:pt x="3602577" y="3555195"/>
                      <a:pt x="3690333" y="3561539"/>
                    </a:cubicBezTo>
                    <a:lnTo>
                      <a:pt x="3778089" y="3571055"/>
                    </a:lnTo>
                    <a:cubicBezTo>
                      <a:pt x="3878004" y="3580571"/>
                      <a:pt x="3953073" y="3479598"/>
                      <a:pt x="3918711" y="3385498"/>
                    </a:cubicBezTo>
                    <a:lnTo>
                      <a:pt x="3887520" y="3303557"/>
                    </a:lnTo>
                    <a:cubicBezTo>
                      <a:pt x="3856330" y="3221616"/>
                      <a:pt x="3909195" y="3133860"/>
                      <a:pt x="3993779" y="3121173"/>
                    </a:cubicBezTo>
                    <a:lnTo>
                      <a:pt x="4078364" y="3105313"/>
                    </a:lnTo>
                    <a:cubicBezTo>
                      <a:pt x="4178279" y="3089453"/>
                      <a:pt x="4225329" y="2973150"/>
                      <a:pt x="4166120" y="2888037"/>
                    </a:cubicBezTo>
                    <a:lnTo>
                      <a:pt x="4115898" y="2815612"/>
                    </a:lnTo>
                    <a:cubicBezTo>
                      <a:pt x="4065676" y="2746358"/>
                      <a:pt x="4091051" y="2645914"/>
                      <a:pt x="4169291" y="2611023"/>
                    </a:cubicBezTo>
                    <a:lnTo>
                      <a:pt x="4247532" y="2573489"/>
                    </a:lnTo>
                    <a:cubicBezTo>
                      <a:pt x="4291410" y="2549700"/>
                      <a:pt x="4317314" y="2506879"/>
                      <a:pt x="4322072" y="2460886"/>
                    </a:cubicBezTo>
                    <a:lnTo>
                      <a:pt x="4322072" y="2428110"/>
                    </a:lnTo>
                    <a:cubicBezTo>
                      <a:pt x="4318371" y="2393219"/>
                      <a:pt x="4301983" y="2359385"/>
                      <a:pt x="4272379" y="2334010"/>
                    </a:cubicBezTo>
                    <a:lnTo>
                      <a:pt x="4206297" y="2278502"/>
                    </a:lnTo>
                    <a:cubicBezTo>
                      <a:pt x="4140744" y="2221936"/>
                      <a:pt x="4140744" y="2120963"/>
                      <a:pt x="4206297" y="2067569"/>
                    </a:cubicBezTo>
                    <a:lnTo>
                      <a:pt x="4271850" y="2011004"/>
                    </a:lnTo>
                    <a:cubicBezTo>
                      <a:pt x="4303569" y="1984042"/>
                      <a:pt x="4319429" y="1948094"/>
                      <a:pt x="4321543" y="1911617"/>
                    </a:cubicBezTo>
                    <a:lnTo>
                      <a:pt x="4321543" y="1897344"/>
                    </a:lnTo>
                    <a:cubicBezTo>
                      <a:pt x="4318900" y="1848708"/>
                      <a:pt x="4291410" y="1802186"/>
                      <a:pt x="4240660" y="1778397"/>
                    </a:cubicBezTo>
                    <a:lnTo>
                      <a:pt x="4162419" y="1740863"/>
                    </a:lnTo>
                    <a:cubicBezTo>
                      <a:pt x="4084179" y="1706500"/>
                      <a:pt x="4059332" y="1605528"/>
                      <a:pt x="4109025" y="1536274"/>
                    </a:cubicBezTo>
                    <a:lnTo>
                      <a:pt x="4159247" y="1463849"/>
                    </a:lnTo>
                    <a:cubicBezTo>
                      <a:pt x="4218456" y="1381908"/>
                      <a:pt x="4168763" y="1265605"/>
                      <a:pt x="4071491" y="1246573"/>
                    </a:cubicBezTo>
                    <a:lnTo>
                      <a:pt x="3986907" y="1230714"/>
                    </a:lnTo>
                    <a:cubicBezTo>
                      <a:pt x="3902322" y="1214854"/>
                      <a:pt x="3852100" y="1127098"/>
                      <a:pt x="3880648" y="1048329"/>
                    </a:cubicBezTo>
                    <a:lnTo>
                      <a:pt x="3911838" y="966388"/>
                    </a:lnTo>
                    <a:cubicBezTo>
                      <a:pt x="3946201" y="871759"/>
                      <a:pt x="3871132" y="771315"/>
                      <a:pt x="3771217" y="780831"/>
                    </a:cubicBezTo>
                    <a:lnTo>
                      <a:pt x="3683461" y="790347"/>
                    </a:lnTo>
                    <a:cubicBezTo>
                      <a:pt x="3598876" y="799863"/>
                      <a:pt x="3526980" y="727437"/>
                      <a:pt x="3533323" y="639152"/>
                    </a:cubicBezTo>
                    <a:lnTo>
                      <a:pt x="3542839" y="550868"/>
                    </a:lnTo>
                    <a:cubicBezTo>
                      <a:pt x="3552355" y="450424"/>
                      <a:pt x="3451911" y="374826"/>
                      <a:pt x="3358340" y="409189"/>
                    </a:cubicBezTo>
                    <a:lnTo>
                      <a:pt x="3276927" y="440908"/>
                    </a:lnTo>
                    <a:cubicBezTo>
                      <a:pt x="3195515" y="472627"/>
                      <a:pt x="3107759" y="418705"/>
                      <a:pt x="3095600" y="334120"/>
                    </a:cubicBezTo>
                    <a:lnTo>
                      <a:pt x="3079740" y="249007"/>
                    </a:lnTo>
                    <a:cubicBezTo>
                      <a:pt x="3063881" y="148564"/>
                      <a:pt x="2948106" y="100985"/>
                      <a:pt x="2864050" y="160723"/>
                    </a:cubicBezTo>
                    <a:lnTo>
                      <a:pt x="2791625" y="210944"/>
                    </a:lnTo>
                    <a:cubicBezTo>
                      <a:pt x="2722900" y="261166"/>
                      <a:pt x="2622456" y="236320"/>
                      <a:pt x="2588094" y="157551"/>
                    </a:cubicBezTo>
                    <a:lnTo>
                      <a:pt x="2550560" y="78781"/>
                    </a:lnTo>
                    <a:cubicBezTo>
                      <a:pt x="2531000" y="34375"/>
                      <a:pt x="2491351" y="7414"/>
                      <a:pt x="2448001" y="12"/>
                    </a:cubicBezTo>
                    <a:lnTo>
                      <a:pt x="2401480" y="12"/>
                    </a:lnTo>
                    <a:cubicBezTo>
                      <a:pt x="2370818" y="5299"/>
                      <a:pt x="2341742" y="20101"/>
                      <a:pt x="2319010" y="47062"/>
                    </a:cubicBezTo>
                    <a:lnTo>
                      <a:pt x="2262973" y="113144"/>
                    </a:lnTo>
                    <a:cubicBezTo>
                      <a:pt x="2206407" y="179225"/>
                      <a:pt x="2106492" y="179225"/>
                      <a:pt x="2053098" y="113144"/>
                    </a:cubicBezTo>
                    <a:lnTo>
                      <a:pt x="1999705" y="50234"/>
                    </a:lnTo>
                    <a:cubicBezTo>
                      <a:pt x="1971157" y="15872"/>
                      <a:pt x="1932037" y="-516"/>
                      <a:pt x="1892917" y="12"/>
                    </a:cubicBezTo>
                    <a:lnTo>
                      <a:pt x="1892388" y="12"/>
                    </a:lnTo>
                    <a:cubicBezTo>
                      <a:pt x="1842166" y="541"/>
                      <a:pt x="1793002" y="28560"/>
                      <a:pt x="1768155" y="81953"/>
                    </a:cubicBezTo>
                    <a:close/>
                  </a:path>
                </a:pathLst>
              </a:custGeom>
              <a:noFill/>
              <a:ln w="2540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xmlns="" id="{1EACAB3B-B20B-4DA7-99CE-4FE8F93FAB4C}"/>
                </a:ext>
              </a:extLst>
            </p:cNvPr>
            <p:cNvGrpSpPr/>
            <p:nvPr/>
          </p:nvGrpSpPr>
          <p:grpSpPr>
            <a:xfrm>
              <a:off x="9924746" y="4649702"/>
              <a:ext cx="1400880" cy="1005178"/>
              <a:chOff x="10545417" y="4196355"/>
              <a:chExt cx="1400880" cy="1005178"/>
            </a:xfrm>
          </p:grpSpPr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xmlns="" id="{124847FC-18B7-4BE2-8636-F391F2CF2B6A}"/>
                  </a:ext>
                </a:extLst>
              </p:cNvPr>
              <p:cNvSpPr txBox="1"/>
              <p:nvPr userDrawn="1"/>
            </p:nvSpPr>
            <p:spPr>
              <a:xfrm>
                <a:off x="10545417" y="4196355"/>
                <a:ext cx="1400880" cy="646331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US" altLang="ko-KR" sz="3600" b="1" dirty="0">
                    <a:solidFill>
                      <a:schemeClr val="bg1"/>
                    </a:solidFill>
                    <a:cs typeface="Arial" pitchFamily="34" charset="0"/>
                  </a:rPr>
                  <a:t>10%</a:t>
                </a:r>
                <a:endParaRPr lang="ko-KR" altLang="en-US" sz="3600" b="1" dirty="0">
                  <a:solidFill>
                    <a:schemeClr val="bg1"/>
                  </a:solidFill>
                  <a:cs typeface="Arial" pitchFamily="34" charset="0"/>
                </a:endParaRPr>
              </a:p>
            </p:txBody>
          </p:sp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xmlns="" id="{26A764C5-0623-45F4-B8AE-A10E858A4764}"/>
                  </a:ext>
                </a:extLst>
              </p:cNvPr>
              <p:cNvSpPr txBox="1"/>
              <p:nvPr userDrawn="1"/>
            </p:nvSpPr>
            <p:spPr>
              <a:xfrm>
                <a:off x="10545418" y="4832201"/>
                <a:ext cx="1400879" cy="369332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US" altLang="ko-KR" sz="1800" b="1" dirty="0">
                    <a:solidFill>
                      <a:schemeClr val="bg1"/>
                    </a:solidFill>
                    <a:cs typeface="Arial" pitchFamily="34" charset="0"/>
                  </a:rPr>
                  <a:t>SALE OFF</a:t>
                </a:r>
                <a:endParaRPr lang="ko-KR" altLang="en-US" sz="1800" b="1" dirty="0">
                  <a:solidFill>
                    <a:schemeClr val="bg1"/>
                  </a:solidFill>
                  <a:cs typeface="Arial" pitchFamily="34" charset="0"/>
                </a:endParaRPr>
              </a:p>
            </p:txBody>
          </p:sp>
        </p:grp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700AA7CE-96B9-4FAC-96EB-A91DF9DFF52A}"/>
              </a:ext>
            </a:extLst>
          </p:cNvPr>
          <p:cNvSpPr txBox="1"/>
          <p:nvPr/>
        </p:nvSpPr>
        <p:spPr>
          <a:xfrm>
            <a:off x="1987063" y="298856"/>
            <a:ext cx="8217876" cy="1107996"/>
          </a:xfrm>
          <a:prstGeom prst="rect">
            <a:avLst/>
          </a:prstGeom>
          <a:noFill/>
        </p:spPr>
        <p:txBody>
          <a:bodyPr wrap="square" lIns="36000" tIns="0" rIns="36000" bIns="0" rtlCol="0" anchor="ctr">
            <a:spAutoFit/>
          </a:bodyPr>
          <a:lstStyle/>
          <a:p>
            <a:pPr algn="ctr"/>
            <a:r>
              <a:rPr lang="en-US" altLang="ko-KR" sz="3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We Create Quality </a:t>
            </a:r>
          </a:p>
          <a:p>
            <a:pPr algn="ctr"/>
            <a:r>
              <a:rPr lang="en-US" altLang="ko-KR" sz="3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Professional PPT Presentation</a:t>
            </a:r>
            <a:endParaRPr lang="ko-KR" altLang="en-US" sz="36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0EAE028D-57AD-4A3E-B0E3-D1040D7764FE}"/>
              </a:ext>
            </a:extLst>
          </p:cNvPr>
          <p:cNvSpPr txBox="1"/>
          <p:nvPr/>
        </p:nvSpPr>
        <p:spPr>
          <a:xfrm>
            <a:off x="4373329" y="5485247"/>
            <a:ext cx="3427984" cy="430887"/>
          </a:xfrm>
          <a:prstGeom prst="rect">
            <a:avLst/>
          </a:prstGeom>
          <a:noFill/>
        </p:spPr>
        <p:txBody>
          <a:bodyPr wrap="square" lIns="36000" tIns="0" rIns="36000" bIns="0" rtlCol="0" anchor="ctr">
            <a:spAutoFit/>
          </a:bodyPr>
          <a:lstStyle/>
          <a:p>
            <a:pPr algn="ctr"/>
            <a:r>
              <a:rPr lang="en-US" altLang="ko-KR" sz="2800" dirty="0">
                <a:solidFill>
                  <a:schemeClr val="accent1">
                    <a:lumMod val="50000"/>
                  </a:schemeClr>
                </a:solidFill>
              </a:rPr>
              <a:t>GRAND</a:t>
            </a:r>
            <a:r>
              <a:rPr lang="ko-KR" altLang="en-US" sz="28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altLang="ko-KR" sz="2800" dirty="0">
                <a:solidFill>
                  <a:schemeClr val="accent1">
                    <a:lumMod val="50000"/>
                  </a:schemeClr>
                </a:solidFill>
              </a:rPr>
              <a:t>OPENING</a:t>
            </a:r>
            <a:endParaRPr lang="ko-KR" altLang="en-US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75A03950-CC88-4077-8190-170B7CA0CA38}"/>
              </a:ext>
            </a:extLst>
          </p:cNvPr>
          <p:cNvSpPr txBox="1"/>
          <p:nvPr/>
        </p:nvSpPr>
        <p:spPr>
          <a:xfrm>
            <a:off x="1001905" y="5998581"/>
            <a:ext cx="101708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 Easy to change colors, photos and Text. Get a modern PowerPoint  Presentation that is beautifully designed. I hope and I believe that this Template will your Time, Money and Reputation. You can simply impress your audience and add a unique zing and appeal to your Presentations. </a:t>
            </a:r>
          </a:p>
        </p:txBody>
      </p:sp>
    </p:spTree>
    <p:extLst>
      <p:ext uri="{BB962C8B-B14F-4D97-AF65-F5344CB8AC3E}">
        <p14:creationId xmlns:p14="http://schemas.microsoft.com/office/powerpoint/2010/main" val="388336923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76BFFBF0-5CA5-46BD-A8F4-D83AE428C2F7}"/>
              </a:ext>
            </a:extLst>
          </p:cNvPr>
          <p:cNvSpPr txBox="1"/>
          <p:nvPr/>
        </p:nvSpPr>
        <p:spPr>
          <a:xfrm>
            <a:off x="787939" y="5498784"/>
            <a:ext cx="873097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60</a:t>
            </a:r>
            <a:r>
              <a:rPr lang="en-US" altLang="ko-KR" sz="27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%</a:t>
            </a:r>
            <a:endParaRPr lang="ko-KR" altLang="en-US" sz="27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55493B1D-E605-482F-806D-2BBDBF7CA880}"/>
              </a:ext>
            </a:extLst>
          </p:cNvPr>
          <p:cNvSpPr txBox="1"/>
          <p:nvPr/>
        </p:nvSpPr>
        <p:spPr>
          <a:xfrm>
            <a:off x="787939" y="4352428"/>
            <a:ext cx="873097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80</a:t>
            </a:r>
            <a:r>
              <a:rPr lang="en-US" altLang="ko-KR" sz="27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%</a:t>
            </a:r>
            <a:endParaRPr lang="ko-KR" altLang="en-US" sz="27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A7FE3425-7566-4E0B-AAAD-9B4C3238BA03}"/>
              </a:ext>
            </a:extLst>
          </p:cNvPr>
          <p:cNvSpPr txBox="1"/>
          <p:nvPr/>
        </p:nvSpPr>
        <p:spPr>
          <a:xfrm>
            <a:off x="787939" y="3206071"/>
            <a:ext cx="873097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50</a:t>
            </a:r>
            <a:r>
              <a:rPr lang="en-US" altLang="ko-KR" sz="27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%</a:t>
            </a:r>
            <a:endParaRPr lang="ko-KR" altLang="en-US" sz="27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D32CBE46-355E-46B2-AF73-2E9F1C3AC203}"/>
              </a:ext>
            </a:extLst>
          </p:cNvPr>
          <p:cNvSpPr txBox="1"/>
          <p:nvPr/>
        </p:nvSpPr>
        <p:spPr>
          <a:xfrm>
            <a:off x="787939" y="2059714"/>
            <a:ext cx="873097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70</a:t>
            </a:r>
            <a:r>
              <a:rPr lang="en-US" altLang="ko-KR" sz="27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%</a:t>
            </a:r>
            <a:endParaRPr lang="ko-KR" altLang="en-US" sz="27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xmlns="" id="{AC99E227-0A3C-4809-A279-4B4D551FEB38}"/>
              </a:ext>
            </a:extLst>
          </p:cNvPr>
          <p:cNvGrpSpPr/>
          <p:nvPr/>
        </p:nvGrpSpPr>
        <p:grpSpPr>
          <a:xfrm>
            <a:off x="8016476" y="3090654"/>
            <a:ext cx="3632184" cy="738664"/>
            <a:chOff x="3017858" y="4283314"/>
            <a:chExt cx="2572466" cy="738664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xmlns="" id="{E34BD77D-5405-497D-A91C-618533869DB3}"/>
                </a:ext>
              </a:extLst>
            </p:cNvPr>
            <p:cNvSpPr txBox="1"/>
            <p:nvPr/>
          </p:nvSpPr>
          <p:spPr>
            <a:xfrm>
              <a:off x="3021855" y="4560313"/>
              <a:ext cx="256846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  <a:endPara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xmlns="" id="{06DAC41A-7E19-4900-9327-7189AB496DE7}"/>
                </a:ext>
              </a:extLst>
            </p:cNvPr>
            <p:cNvSpPr txBox="1"/>
            <p:nvPr/>
          </p:nvSpPr>
          <p:spPr>
            <a:xfrm>
              <a:off x="3017858" y="4283314"/>
              <a:ext cx="256847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xmlns="" id="{90BE94EE-313D-4E05-86FD-43E5225E6068}"/>
              </a:ext>
            </a:extLst>
          </p:cNvPr>
          <p:cNvGrpSpPr/>
          <p:nvPr/>
        </p:nvGrpSpPr>
        <p:grpSpPr>
          <a:xfrm>
            <a:off x="8016476" y="1944297"/>
            <a:ext cx="3632184" cy="738664"/>
            <a:chOff x="3017858" y="4283314"/>
            <a:chExt cx="2572466" cy="738664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xmlns="" id="{58E6C8E9-BAE3-46FC-8BEE-21CA32BAB5C3}"/>
                </a:ext>
              </a:extLst>
            </p:cNvPr>
            <p:cNvSpPr txBox="1"/>
            <p:nvPr/>
          </p:nvSpPr>
          <p:spPr>
            <a:xfrm>
              <a:off x="3021855" y="4560313"/>
              <a:ext cx="256846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  <a:endPara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xmlns="" id="{2B4E3677-355F-4F5A-84B9-211B1E178F74}"/>
                </a:ext>
              </a:extLst>
            </p:cNvPr>
            <p:cNvSpPr txBox="1"/>
            <p:nvPr/>
          </p:nvSpPr>
          <p:spPr>
            <a:xfrm>
              <a:off x="3017858" y="4283314"/>
              <a:ext cx="256846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xmlns="" id="{DDAB64B2-C4B6-4DB1-90A0-D9BC330A98DF}"/>
              </a:ext>
            </a:extLst>
          </p:cNvPr>
          <p:cNvGrpSpPr/>
          <p:nvPr/>
        </p:nvGrpSpPr>
        <p:grpSpPr>
          <a:xfrm>
            <a:off x="8016476" y="4237011"/>
            <a:ext cx="3632184" cy="738664"/>
            <a:chOff x="3017858" y="4283314"/>
            <a:chExt cx="2572466" cy="738664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xmlns="" id="{86DF7022-3E5F-4596-926E-E322084F7B40}"/>
                </a:ext>
              </a:extLst>
            </p:cNvPr>
            <p:cNvSpPr txBox="1"/>
            <p:nvPr/>
          </p:nvSpPr>
          <p:spPr>
            <a:xfrm>
              <a:off x="3021855" y="4560313"/>
              <a:ext cx="256846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  <a:endPara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xmlns="" id="{9BE45DC6-9CA9-4F99-B955-91383E808B21}"/>
                </a:ext>
              </a:extLst>
            </p:cNvPr>
            <p:cNvSpPr txBox="1"/>
            <p:nvPr/>
          </p:nvSpPr>
          <p:spPr>
            <a:xfrm>
              <a:off x="3017858" y="4283314"/>
              <a:ext cx="256847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xmlns="" id="{4742DD0D-881F-4B33-B6B2-B1B48F3579CF}"/>
              </a:ext>
            </a:extLst>
          </p:cNvPr>
          <p:cNvGrpSpPr/>
          <p:nvPr/>
        </p:nvGrpSpPr>
        <p:grpSpPr>
          <a:xfrm>
            <a:off x="8016476" y="5383367"/>
            <a:ext cx="3632184" cy="738664"/>
            <a:chOff x="3017858" y="4283314"/>
            <a:chExt cx="2572466" cy="738664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xmlns="" id="{8C327755-7D31-40DC-976E-D2CDA187CF9F}"/>
                </a:ext>
              </a:extLst>
            </p:cNvPr>
            <p:cNvSpPr txBox="1"/>
            <p:nvPr/>
          </p:nvSpPr>
          <p:spPr>
            <a:xfrm>
              <a:off x="3021855" y="4560313"/>
              <a:ext cx="256846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  <a:endPara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xmlns="" id="{FB26175A-D6B9-46F7-8ACF-9B6DCE1FFFFF}"/>
                </a:ext>
              </a:extLst>
            </p:cNvPr>
            <p:cNvSpPr txBox="1"/>
            <p:nvPr/>
          </p:nvSpPr>
          <p:spPr>
            <a:xfrm>
              <a:off x="3017858" y="4283314"/>
              <a:ext cx="256847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19" name="Round Same Side Corner Rectangle 11">
            <a:extLst>
              <a:ext uri="{FF2B5EF4-FFF2-40B4-BE49-F238E27FC236}">
                <a16:creationId xmlns:a16="http://schemas.microsoft.com/office/drawing/2014/main" xmlns="" id="{04E98D6D-3742-4969-9E32-23777C56D976}"/>
              </a:ext>
            </a:extLst>
          </p:cNvPr>
          <p:cNvSpPr>
            <a:spLocks noChangeAspect="1"/>
          </p:cNvSpPr>
          <p:nvPr/>
        </p:nvSpPr>
        <p:spPr>
          <a:xfrm rot="9900000">
            <a:off x="7460978" y="3265470"/>
            <a:ext cx="458058" cy="389032"/>
          </a:xfrm>
          <a:custGeom>
            <a:avLst/>
            <a:gdLst/>
            <a:ahLst/>
            <a:cxnLst/>
            <a:rect l="l" t="t" r="r" b="b"/>
            <a:pathLst>
              <a:path w="2911009" h="2472345">
                <a:moveTo>
                  <a:pt x="2219598" y="1335309"/>
                </a:moveTo>
                <a:lnTo>
                  <a:pt x="2219598" y="1222573"/>
                </a:lnTo>
                <a:cubicBezTo>
                  <a:pt x="2219598" y="1176944"/>
                  <a:pt x="2241926" y="1136530"/>
                  <a:pt x="2277694" y="1113650"/>
                </a:cubicBezTo>
                <a:lnTo>
                  <a:pt x="2277694" y="137786"/>
                </a:lnTo>
                <a:cubicBezTo>
                  <a:pt x="2277694" y="61689"/>
                  <a:pt x="2339383" y="0"/>
                  <a:pt x="2415480" y="0"/>
                </a:cubicBezTo>
                <a:lnTo>
                  <a:pt x="2545196" y="0"/>
                </a:lnTo>
                <a:cubicBezTo>
                  <a:pt x="2621293" y="0"/>
                  <a:pt x="2682982" y="61689"/>
                  <a:pt x="2682982" y="137786"/>
                </a:cubicBezTo>
                <a:lnTo>
                  <a:pt x="2682982" y="1099067"/>
                </a:lnTo>
                <a:cubicBezTo>
                  <a:pt x="2730197" y="1120049"/>
                  <a:pt x="2762708" y="1167515"/>
                  <a:pt x="2762708" y="1222573"/>
                </a:cubicBezTo>
                <a:lnTo>
                  <a:pt x="2762708" y="1480834"/>
                </a:lnTo>
                <a:close/>
                <a:moveTo>
                  <a:pt x="241900" y="1676361"/>
                </a:moveTo>
                <a:cubicBezTo>
                  <a:pt x="69371" y="1631107"/>
                  <a:pt x="-34146" y="1454930"/>
                  <a:pt x="10296" y="1282189"/>
                </a:cubicBezTo>
                <a:cubicBezTo>
                  <a:pt x="54739" y="1109449"/>
                  <a:pt x="230428" y="1005105"/>
                  <a:pt x="403375" y="1048736"/>
                </a:cubicBezTo>
                <a:cubicBezTo>
                  <a:pt x="349550" y="1257945"/>
                  <a:pt x="295726" y="1467153"/>
                  <a:pt x="241900" y="1676361"/>
                </a:cubicBezTo>
                <a:close/>
                <a:moveTo>
                  <a:pt x="2578947" y="2467929"/>
                </a:moveTo>
                <a:lnTo>
                  <a:pt x="1957545" y="2301425"/>
                </a:lnTo>
                <a:lnTo>
                  <a:pt x="2194209" y="1418183"/>
                </a:lnTo>
                <a:lnTo>
                  <a:pt x="2815611" y="1584687"/>
                </a:lnTo>
                <a:cubicBezTo>
                  <a:pt x="2884250" y="1603079"/>
                  <a:pt x="2924985" y="1673632"/>
                  <a:pt x="2906593" y="1742272"/>
                </a:cubicBezTo>
                <a:lnTo>
                  <a:pt x="2736532" y="2376947"/>
                </a:lnTo>
                <a:cubicBezTo>
                  <a:pt x="2718140" y="2445587"/>
                  <a:pt x="2647586" y="2486321"/>
                  <a:pt x="2578947" y="2467929"/>
                </a:cubicBezTo>
                <a:close/>
                <a:moveTo>
                  <a:pt x="610249" y="2287120"/>
                </a:moveTo>
                <a:lnTo>
                  <a:pt x="1020264" y="756923"/>
                </a:lnTo>
                <a:lnTo>
                  <a:pt x="2107356" y="1398691"/>
                </a:lnTo>
                <a:lnTo>
                  <a:pt x="1872582" y="2274879"/>
                </a:lnTo>
                <a:close/>
                <a:moveTo>
                  <a:pt x="426016" y="2349577"/>
                </a:moveTo>
                <a:lnTo>
                  <a:pt x="243978" y="2300800"/>
                </a:lnTo>
                <a:cubicBezTo>
                  <a:pt x="205115" y="2290387"/>
                  <a:pt x="182051" y="2250439"/>
                  <a:pt x="192464" y="2211576"/>
                </a:cubicBezTo>
                <a:lnTo>
                  <a:pt x="620679" y="613455"/>
                </a:lnTo>
                <a:cubicBezTo>
                  <a:pt x="631093" y="574592"/>
                  <a:pt x="671040" y="551528"/>
                  <a:pt x="709903" y="561941"/>
                </a:cubicBezTo>
                <a:lnTo>
                  <a:pt x="891942" y="610718"/>
                </a:lnTo>
                <a:cubicBezTo>
                  <a:pt x="930805" y="621132"/>
                  <a:pt x="953869" y="661079"/>
                  <a:pt x="943455" y="699942"/>
                </a:cubicBezTo>
                <a:lnTo>
                  <a:pt x="515240" y="2298064"/>
                </a:lnTo>
                <a:cubicBezTo>
                  <a:pt x="504827" y="2336927"/>
                  <a:pt x="464879" y="2359990"/>
                  <a:pt x="426016" y="234957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20" name="Rounded Rectangle 27">
            <a:extLst>
              <a:ext uri="{FF2B5EF4-FFF2-40B4-BE49-F238E27FC236}">
                <a16:creationId xmlns:a16="http://schemas.microsoft.com/office/drawing/2014/main" xmlns="" id="{4A1A9DD4-70DC-4C59-A801-8CAFE2E3ABF6}"/>
              </a:ext>
            </a:extLst>
          </p:cNvPr>
          <p:cNvSpPr/>
          <p:nvPr/>
        </p:nvSpPr>
        <p:spPr>
          <a:xfrm>
            <a:off x="7489669" y="2159741"/>
            <a:ext cx="400679" cy="307776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21" name="Rectangle 16">
            <a:extLst>
              <a:ext uri="{FF2B5EF4-FFF2-40B4-BE49-F238E27FC236}">
                <a16:creationId xmlns:a16="http://schemas.microsoft.com/office/drawing/2014/main" xmlns="" id="{CD1528F5-3D57-4B7E-A8EE-AF3F312DA211}"/>
              </a:ext>
            </a:extLst>
          </p:cNvPr>
          <p:cNvSpPr/>
          <p:nvPr/>
        </p:nvSpPr>
        <p:spPr>
          <a:xfrm>
            <a:off x="7462067" y="4456538"/>
            <a:ext cx="455880" cy="299611"/>
          </a:xfrm>
          <a:custGeom>
            <a:avLst/>
            <a:gdLst/>
            <a:ahLst/>
            <a:cxnLst/>
            <a:rect l="l" t="t" r="r" b="b"/>
            <a:pathLst>
              <a:path w="3240006" h="2129375">
                <a:moveTo>
                  <a:pt x="1916836" y="454558"/>
                </a:moveTo>
                <a:cubicBezTo>
                  <a:pt x="2018418" y="454558"/>
                  <a:pt x="2100766" y="536906"/>
                  <a:pt x="2100766" y="638488"/>
                </a:cubicBezTo>
                <a:cubicBezTo>
                  <a:pt x="2100766" y="740070"/>
                  <a:pt x="2018418" y="822418"/>
                  <a:pt x="1916836" y="822418"/>
                </a:cubicBezTo>
                <a:cubicBezTo>
                  <a:pt x="1815254" y="822418"/>
                  <a:pt x="1732906" y="740070"/>
                  <a:pt x="1732906" y="638488"/>
                </a:cubicBezTo>
                <a:cubicBezTo>
                  <a:pt x="1732906" y="536906"/>
                  <a:pt x="1815254" y="454558"/>
                  <a:pt x="1916836" y="454558"/>
                </a:cubicBezTo>
                <a:close/>
                <a:moveTo>
                  <a:pt x="1197545" y="272737"/>
                </a:moveTo>
                <a:lnTo>
                  <a:pt x="1861974" y="1458536"/>
                </a:lnTo>
                <a:lnTo>
                  <a:pt x="2263096" y="848801"/>
                </a:lnTo>
                <a:lnTo>
                  <a:pt x="2919562" y="1846679"/>
                </a:lnTo>
                <a:lnTo>
                  <a:pt x="2079459" y="1846679"/>
                </a:lnTo>
                <a:lnTo>
                  <a:pt x="1606629" y="1846679"/>
                </a:lnTo>
                <a:lnTo>
                  <a:pt x="315630" y="1846679"/>
                </a:lnTo>
                <a:close/>
                <a:moveTo>
                  <a:pt x="180003" y="164687"/>
                </a:moveTo>
                <a:lnTo>
                  <a:pt x="180003" y="1964687"/>
                </a:lnTo>
                <a:lnTo>
                  <a:pt x="3060003" y="1964687"/>
                </a:lnTo>
                <a:lnTo>
                  <a:pt x="3060003" y="164687"/>
                </a:lnTo>
                <a:close/>
                <a:moveTo>
                  <a:pt x="0" y="0"/>
                </a:moveTo>
                <a:lnTo>
                  <a:pt x="3240006" y="0"/>
                </a:lnTo>
                <a:lnTo>
                  <a:pt x="3240006" y="2129375"/>
                </a:lnTo>
                <a:lnTo>
                  <a:pt x="0" y="2129375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xmlns="" id="{09E9614D-DFAA-4F46-A5E5-98CDA192BF2B}"/>
              </a:ext>
            </a:extLst>
          </p:cNvPr>
          <p:cNvSpPr>
            <a:spLocks noChangeAspect="1"/>
          </p:cNvSpPr>
          <p:nvPr/>
        </p:nvSpPr>
        <p:spPr>
          <a:xfrm>
            <a:off x="7469132" y="5529978"/>
            <a:ext cx="441753" cy="445442"/>
          </a:xfrm>
          <a:custGeom>
            <a:avLst/>
            <a:gdLst/>
            <a:ahLst/>
            <a:cxnLst/>
            <a:rect l="l" t="t" r="r" b="b"/>
            <a:pathLst>
              <a:path w="1652142" h="1665940">
                <a:moveTo>
                  <a:pt x="898689" y="548008"/>
                </a:moveTo>
                <a:cubicBezTo>
                  <a:pt x="737950" y="504938"/>
                  <a:pt x="572731" y="600328"/>
                  <a:pt x="529661" y="761066"/>
                </a:cubicBezTo>
                <a:cubicBezTo>
                  <a:pt x="486591" y="921805"/>
                  <a:pt x="581980" y="1087025"/>
                  <a:pt x="742719" y="1130094"/>
                </a:cubicBezTo>
                <a:cubicBezTo>
                  <a:pt x="903458" y="1173164"/>
                  <a:pt x="1068677" y="1077775"/>
                  <a:pt x="1111747" y="917036"/>
                </a:cubicBezTo>
                <a:cubicBezTo>
                  <a:pt x="1154817" y="756297"/>
                  <a:pt x="1059428" y="591077"/>
                  <a:pt x="898689" y="548008"/>
                </a:cubicBezTo>
                <a:close/>
                <a:moveTo>
                  <a:pt x="952303" y="347916"/>
                </a:moveTo>
                <a:cubicBezTo>
                  <a:pt x="1223549" y="420596"/>
                  <a:pt x="1384519" y="699404"/>
                  <a:pt x="1311839" y="970650"/>
                </a:cubicBezTo>
                <a:cubicBezTo>
                  <a:pt x="1239159" y="1241896"/>
                  <a:pt x="960351" y="1402866"/>
                  <a:pt x="689105" y="1330186"/>
                </a:cubicBezTo>
                <a:cubicBezTo>
                  <a:pt x="417859" y="1257506"/>
                  <a:pt x="256889" y="978698"/>
                  <a:pt x="329569" y="707451"/>
                </a:cubicBezTo>
                <a:cubicBezTo>
                  <a:pt x="402249" y="436205"/>
                  <a:pt x="681057" y="275235"/>
                  <a:pt x="952303" y="347916"/>
                </a:cubicBezTo>
                <a:close/>
                <a:moveTo>
                  <a:pt x="971799" y="275155"/>
                </a:moveTo>
                <a:cubicBezTo>
                  <a:pt x="660368" y="191707"/>
                  <a:pt x="340256" y="376524"/>
                  <a:pt x="256808" y="687955"/>
                </a:cubicBezTo>
                <a:cubicBezTo>
                  <a:pt x="173361" y="999387"/>
                  <a:pt x="358178" y="1319499"/>
                  <a:pt x="669609" y="1402947"/>
                </a:cubicBezTo>
                <a:cubicBezTo>
                  <a:pt x="981040" y="1486395"/>
                  <a:pt x="1301152" y="1301577"/>
                  <a:pt x="1384600" y="990146"/>
                </a:cubicBezTo>
                <a:cubicBezTo>
                  <a:pt x="1468047" y="678715"/>
                  <a:pt x="1283230" y="358603"/>
                  <a:pt x="971799" y="275155"/>
                </a:cubicBezTo>
                <a:close/>
                <a:moveTo>
                  <a:pt x="1652142" y="394531"/>
                </a:moveTo>
                <a:lnTo>
                  <a:pt x="1649662" y="403784"/>
                </a:lnTo>
                <a:lnTo>
                  <a:pt x="1647140" y="399895"/>
                </a:lnTo>
                <a:close/>
                <a:moveTo>
                  <a:pt x="1158157" y="65026"/>
                </a:moveTo>
                <a:lnTo>
                  <a:pt x="1154679" y="271718"/>
                </a:lnTo>
                <a:lnTo>
                  <a:pt x="1148331" y="270017"/>
                </a:lnTo>
                <a:cubicBezTo>
                  <a:pt x="1200055" y="299127"/>
                  <a:pt x="1246804" y="334821"/>
                  <a:pt x="1286346" y="377149"/>
                </a:cubicBezTo>
                <a:lnTo>
                  <a:pt x="1470353" y="331395"/>
                </a:lnTo>
                <a:lnTo>
                  <a:pt x="1588305" y="553229"/>
                </a:lnTo>
                <a:lnTo>
                  <a:pt x="1457194" y="671432"/>
                </a:lnTo>
                <a:cubicBezTo>
                  <a:pt x="1473630" y="731297"/>
                  <a:pt x="1481376" y="793983"/>
                  <a:pt x="1478595" y="857704"/>
                </a:cubicBezTo>
                <a:lnTo>
                  <a:pt x="1642362" y="948616"/>
                </a:lnTo>
                <a:lnTo>
                  <a:pt x="1577335" y="1191298"/>
                </a:lnTo>
                <a:lnTo>
                  <a:pt x="1378614" y="1187955"/>
                </a:lnTo>
                <a:cubicBezTo>
                  <a:pt x="1353489" y="1229936"/>
                  <a:pt x="1323048" y="1267799"/>
                  <a:pt x="1288939" y="1301599"/>
                </a:cubicBezTo>
                <a:lnTo>
                  <a:pt x="1354201" y="1471932"/>
                </a:lnTo>
                <a:lnTo>
                  <a:pt x="1148396" y="1616039"/>
                </a:lnTo>
                <a:lnTo>
                  <a:pt x="992294" y="1480516"/>
                </a:lnTo>
                <a:lnTo>
                  <a:pt x="1011291" y="1467215"/>
                </a:lnTo>
                <a:cubicBezTo>
                  <a:pt x="951500" y="1486565"/>
                  <a:pt x="888271" y="1495869"/>
                  <a:pt x="823805" y="1495510"/>
                </a:cubicBezTo>
                <a:lnTo>
                  <a:pt x="729193" y="1665940"/>
                </a:lnTo>
                <a:lnTo>
                  <a:pt x="486511" y="1600914"/>
                </a:lnTo>
                <a:lnTo>
                  <a:pt x="489790" y="1406012"/>
                </a:lnTo>
                <a:cubicBezTo>
                  <a:pt x="438364" y="1376702"/>
                  <a:pt x="391917" y="1340859"/>
                  <a:pt x="352658" y="1298452"/>
                </a:cubicBezTo>
                <a:lnTo>
                  <a:pt x="355803" y="1305197"/>
                </a:lnTo>
                <a:lnTo>
                  <a:pt x="152856" y="1344512"/>
                </a:lnTo>
                <a:lnTo>
                  <a:pt x="46675" y="1116809"/>
                </a:lnTo>
                <a:lnTo>
                  <a:pt x="183929" y="1005520"/>
                </a:lnTo>
                <a:cubicBezTo>
                  <a:pt x="169279" y="951824"/>
                  <a:pt x="161626" y="895865"/>
                  <a:pt x="161615" y="838915"/>
                </a:cubicBezTo>
                <a:lnTo>
                  <a:pt x="0" y="749197"/>
                </a:lnTo>
                <a:lnTo>
                  <a:pt x="65026" y="506515"/>
                </a:lnTo>
                <a:lnTo>
                  <a:pt x="250227" y="509630"/>
                </a:lnTo>
                <a:cubicBezTo>
                  <a:pt x="275353" y="465291"/>
                  <a:pt x="305693" y="424864"/>
                  <a:pt x="340015" y="388679"/>
                </a:cubicBezTo>
                <a:lnTo>
                  <a:pt x="277984" y="197357"/>
                </a:lnTo>
                <a:lnTo>
                  <a:pt x="491050" y="64219"/>
                </a:lnTo>
                <a:lnTo>
                  <a:pt x="639843" y="207726"/>
                </a:lnTo>
                <a:lnTo>
                  <a:pt x="638348" y="208660"/>
                </a:lnTo>
                <a:cubicBezTo>
                  <a:pt x="696840" y="190256"/>
                  <a:pt x="758594" y="181748"/>
                  <a:pt x="821488" y="182440"/>
                </a:cubicBezTo>
                <a:lnTo>
                  <a:pt x="815140" y="180739"/>
                </a:lnTo>
                <a:lnTo>
                  <a:pt x="915476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grpSp>
        <p:nvGrpSpPr>
          <p:cNvPr id="77" name="Group 76">
            <a:extLst>
              <a:ext uri="{FF2B5EF4-FFF2-40B4-BE49-F238E27FC236}">
                <a16:creationId xmlns:a16="http://schemas.microsoft.com/office/drawing/2014/main" xmlns="" id="{77264DFF-B0CE-49D8-A924-024368A37A24}"/>
              </a:ext>
            </a:extLst>
          </p:cNvPr>
          <p:cNvGrpSpPr/>
          <p:nvPr/>
        </p:nvGrpSpPr>
        <p:grpSpPr>
          <a:xfrm>
            <a:off x="1654484" y="2059713"/>
            <a:ext cx="5235193" cy="557693"/>
            <a:chOff x="1654484" y="2059713"/>
            <a:chExt cx="5235193" cy="557693"/>
          </a:xfrm>
          <a:solidFill>
            <a:schemeClr val="accent1"/>
          </a:solidFill>
        </p:grpSpPr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xmlns="" id="{597435C5-D1FA-4C93-82C2-7633812631DD}"/>
                </a:ext>
              </a:extLst>
            </p:cNvPr>
            <p:cNvSpPr/>
            <p:nvPr/>
          </p:nvSpPr>
          <p:spPr>
            <a:xfrm>
              <a:off x="1654484" y="2059713"/>
              <a:ext cx="510374" cy="557693"/>
            </a:xfrm>
            <a:custGeom>
              <a:avLst/>
              <a:gdLst>
                <a:gd name="connsiteX0" fmla="*/ 1409099 w 1438275"/>
                <a:gd name="connsiteY0" fmla="*/ 372897 h 1571625"/>
                <a:gd name="connsiteX1" fmla="*/ 949042 w 1438275"/>
                <a:gd name="connsiteY1" fmla="*/ 243357 h 1571625"/>
                <a:gd name="connsiteX2" fmla="*/ 852839 w 1438275"/>
                <a:gd name="connsiteY2" fmla="*/ 270027 h 1571625"/>
                <a:gd name="connsiteX3" fmla="*/ 797594 w 1438275"/>
                <a:gd name="connsiteY3" fmla="*/ 227165 h 1571625"/>
                <a:gd name="connsiteX4" fmla="*/ 817597 w 1438275"/>
                <a:gd name="connsiteY4" fmla="*/ 33807 h 1571625"/>
                <a:gd name="connsiteX5" fmla="*/ 801404 w 1438275"/>
                <a:gd name="connsiteY5" fmla="*/ 2375 h 1571625"/>
                <a:gd name="connsiteX6" fmla="*/ 764257 w 1438275"/>
                <a:gd name="connsiteY6" fmla="*/ 36665 h 1571625"/>
                <a:gd name="connsiteX7" fmla="*/ 648052 w 1438275"/>
                <a:gd name="connsiteY7" fmla="*/ 163347 h 1571625"/>
                <a:gd name="connsiteX8" fmla="*/ 21307 w 1438275"/>
                <a:gd name="connsiteY8" fmla="*/ 350037 h 1571625"/>
                <a:gd name="connsiteX9" fmla="*/ 352 w 1438275"/>
                <a:gd name="connsiteY9" fmla="*/ 379565 h 1571625"/>
                <a:gd name="connsiteX10" fmla="*/ 35594 w 1438275"/>
                <a:gd name="connsiteY10" fmla="*/ 395757 h 1571625"/>
                <a:gd name="connsiteX11" fmla="*/ 163229 w 1438275"/>
                <a:gd name="connsiteY11" fmla="*/ 410997 h 1571625"/>
                <a:gd name="connsiteX12" fmla="*/ 615667 w 1438275"/>
                <a:gd name="connsiteY12" fmla="*/ 286220 h 1571625"/>
                <a:gd name="connsiteX13" fmla="*/ 705202 w 1438275"/>
                <a:gd name="connsiteY13" fmla="*/ 200495 h 1571625"/>
                <a:gd name="connsiteX14" fmla="*/ 744254 w 1438275"/>
                <a:gd name="connsiteY14" fmla="*/ 189065 h 1571625"/>
                <a:gd name="connsiteX15" fmla="*/ 754732 w 1438275"/>
                <a:gd name="connsiteY15" fmla="*/ 222402 h 1571625"/>
                <a:gd name="connsiteX16" fmla="*/ 746159 w 1438275"/>
                <a:gd name="connsiteY16" fmla="*/ 403377 h 1571625"/>
                <a:gd name="connsiteX17" fmla="*/ 699487 w 1438275"/>
                <a:gd name="connsiteY17" fmla="*/ 503390 h 1571625"/>
                <a:gd name="connsiteX18" fmla="*/ 649004 w 1438275"/>
                <a:gd name="connsiteY18" fmla="*/ 506247 h 1571625"/>
                <a:gd name="connsiteX19" fmla="*/ 553754 w 1438275"/>
                <a:gd name="connsiteY19" fmla="*/ 471005 h 1571625"/>
                <a:gd name="connsiteX20" fmla="*/ 229904 w 1438275"/>
                <a:gd name="connsiteY20" fmla="*/ 662457 h 1571625"/>
                <a:gd name="connsiteX21" fmla="*/ 215617 w 1438275"/>
                <a:gd name="connsiteY21" fmla="*/ 697700 h 1571625"/>
                <a:gd name="connsiteX22" fmla="*/ 378494 w 1438275"/>
                <a:gd name="connsiteY22" fmla="*/ 911060 h 1571625"/>
                <a:gd name="connsiteX23" fmla="*/ 676627 w 1438275"/>
                <a:gd name="connsiteY23" fmla="*/ 611022 h 1571625"/>
                <a:gd name="connsiteX24" fmla="*/ 679484 w 1438275"/>
                <a:gd name="connsiteY24" fmla="*/ 563397 h 1571625"/>
                <a:gd name="connsiteX25" fmla="*/ 730919 w 1438275"/>
                <a:gd name="connsiteY25" fmla="*/ 514820 h 1571625"/>
                <a:gd name="connsiteX26" fmla="*/ 742349 w 1438275"/>
                <a:gd name="connsiteY26" fmla="*/ 564350 h 1571625"/>
                <a:gd name="connsiteX27" fmla="*/ 766162 w 1438275"/>
                <a:gd name="connsiteY27" fmla="*/ 992022 h 1571625"/>
                <a:gd name="connsiteX28" fmla="*/ 739492 w 1438275"/>
                <a:gd name="connsiteY28" fmla="*/ 1039647 h 1571625"/>
                <a:gd name="connsiteX29" fmla="*/ 633764 w 1438275"/>
                <a:gd name="connsiteY29" fmla="*/ 1162520 h 1571625"/>
                <a:gd name="connsiteX30" fmla="*/ 627097 w 1438275"/>
                <a:gd name="connsiteY30" fmla="*/ 1419695 h 1571625"/>
                <a:gd name="connsiteX31" fmla="*/ 794737 w 1438275"/>
                <a:gd name="connsiteY31" fmla="*/ 1576857 h 1571625"/>
                <a:gd name="connsiteX32" fmla="*/ 961424 w 1438275"/>
                <a:gd name="connsiteY32" fmla="*/ 1406360 h 1571625"/>
                <a:gd name="connsiteX33" fmla="*/ 932849 w 1438275"/>
                <a:gd name="connsiteY33" fmla="*/ 1131087 h 1571625"/>
                <a:gd name="connsiteX34" fmla="*/ 833789 w 1438275"/>
                <a:gd name="connsiteY34" fmla="*/ 1033932 h 1571625"/>
                <a:gd name="connsiteX35" fmla="*/ 787117 w 1438275"/>
                <a:gd name="connsiteY35" fmla="*/ 979640 h 1571625"/>
                <a:gd name="connsiteX36" fmla="*/ 783307 w 1438275"/>
                <a:gd name="connsiteY36" fmla="*/ 695795 h 1571625"/>
                <a:gd name="connsiteX37" fmla="*/ 789022 w 1438275"/>
                <a:gd name="connsiteY37" fmla="*/ 702462 h 1571625"/>
                <a:gd name="connsiteX38" fmla="*/ 790927 w 1438275"/>
                <a:gd name="connsiteY38" fmla="*/ 726275 h 1571625"/>
                <a:gd name="connsiteX39" fmla="*/ 895702 w 1438275"/>
                <a:gd name="connsiteY39" fmla="*/ 929157 h 1571625"/>
                <a:gd name="connsiteX40" fmla="*/ 1098584 w 1438275"/>
                <a:gd name="connsiteY40" fmla="*/ 1019645 h 1571625"/>
                <a:gd name="connsiteX41" fmla="*/ 1300514 w 1438275"/>
                <a:gd name="connsiteY41" fmla="*/ 946302 h 1571625"/>
                <a:gd name="connsiteX42" fmla="*/ 1253842 w 1438275"/>
                <a:gd name="connsiteY42" fmla="*/ 741515 h 1571625"/>
                <a:gd name="connsiteX43" fmla="*/ 1015717 w 1438275"/>
                <a:gd name="connsiteY43" fmla="*/ 609117 h 1571625"/>
                <a:gd name="connsiteX44" fmla="*/ 835694 w 1438275"/>
                <a:gd name="connsiteY44" fmla="*/ 649122 h 1571625"/>
                <a:gd name="connsiteX45" fmla="*/ 792832 w 1438275"/>
                <a:gd name="connsiteY45" fmla="*/ 669125 h 1571625"/>
                <a:gd name="connsiteX46" fmla="*/ 772829 w 1438275"/>
                <a:gd name="connsiteY46" fmla="*/ 618642 h 1571625"/>
                <a:gd name="connsiteX47" fmla="*/ 784259 w 1438275"/>
                <a:gd name="connsiteY47" fmla="*/ 332892 h 1571625"/>
                <a:gd name="connsiteX48" fmla="*/ 843314 w 1438275"/>
                <a:gd name="connsiteY48" fmla="*/ 307175 h 1571625"/>
                <a:gd name="connsiteX49" fmla="*/ 889034 w 1438275"/>
                <a:gd name="connsiteY49" fmla="*/ 340512 h 1571625"/>
                <a:gd name="connsiteX50" fmla="*/ 1396717 w 1438275"/>
                <a:gd name="connsiteY50" fmla="*/ 431952 h 1571625"/>
                <a:gd name="connsiteX51" fmla="*/ 1437674 w 1438275"/>
                <a:gd name="connsiteY51" fmla="*/ 412902 h 1571625"/>
                <a:gd name="connsiteX52" fmla="*/ 1409099 w 1438275"/>
                <a:gd name="connsiteY52" fmla="*/ 372897 h 1571625"/>
                <a:gd name="connsiteX53" fmla="*/ 85124 w 1438275"/>
                <a:gd name="connsiteY53" fmla="*/ 362420 h 1571625"/>
                <a:gd name="connsiteX54" fmla="*/ 657577 w 1438275"/>
                <a:gd name="connsiteY54" fmla="*/ 196685 h 1571625"/>
                <a:gd name="connsiteX55" fmla="*/ 85124 w 1438275"/>
                <a:gd name="connsiteY55" fmla="*/ 362420 h 1571625"/>
                <a:gd name="connsiteX56" fmla="*/ 385162 w 1438275"/>
                <a:gd name="connsiteY56" fmla="*/ 549110 h 1571625"/>
                <a:gd name="connsiteX57" fmla="*/ 536609 w 1438275"/>
                <a:gd name="connsiteY57" fmla="*/ 498627 h 1571625"/>
                <a:gd name="connsiteX58" fmla="*/ 385162 w 1438275"/>
                <a:gd name="connsiteY58" fmla="*/ 549110 h 1571625"/>
                <a:gd name="connsiteX59" fmla="*/ 636622 w 1438275"/>
                <a:gd name="connsiteY59" fmla="*/ 1298727 h 1571625"/>
                <a:gd name="connsiteX60" fmla="*/ 724252 w 1438275"/>
                <a:gd name="connsiteY60" fmla="*/ 1077747 h 1571625"/>
                <a:gd name="connsiteX61" fmla="*/ 636622 w 1438275"/>
                <a:gd name="connsiteY61" fmla="*/ 1298727 h 1571625"/>
                <a:gd name="connsiteX62" fmla="*/ 814739 w 1438275"/>
                <a:gd name="connsiteY62" fmla="*/ 756755 h 1571625"/>
                <a:gd name="connsiteX63" fmla="*/ 909037 w 1438275"/>
                <a:gd name="connsiteY63" fmla="*/ 911060 h 1571625"/>
                <a:gd name="connsiteX64" fmla="*/ 814739 w 1438275"/>
                <a:gd name="connsiteY64" fmla="*/ 756755 h 1571625"/>
                <a:gd name="connsiteX65" fmla="*/ 971902 w 1438275"/>
                <a:gd name="connsiteY65" fmla="*/ 310032 h 1571625"/>
                <a:gd name="connsiteX66" fmla="*/ 971902 w 1438275"/>
                <a:gd name="connsiteY66" fmla="*/ 310032 h 1571625"/>
                <a:gd name="connsiteX67" fmla="*/ 971902 w 1438275"/>
                <a:gd name="connsiteY67" fmla="*/ 310032 h 1571625"/>
                <a:gd name="connsiteX68" fmla="*/ 873794 w 1438275"/>
                <a:gd name="connsiteY68" fmla="*/ 285267 h 1571625"/>
                <a:gd name="connsiteX69" fmla="*/ 978569 w 1438275"/>
                <a:gd name="connsiteY69" fmla="*/ 297650 h 1571625"/>
                <a:gd name="connsiteX70" fmla="*/ 989047 w 1438275"/>
                <a:gd name="connsiteY70" fmla="*/ 300507 h 1571625"/>
                <a:gd name="connsiteX71" fmla="*/ 1313849 w 1438275"/>
                <a:gd name="connsiteY71" fmla="*/ 376707 h 1571625"/>
                <a:gd name="connsiteX72" fmla="*/ 971902 w 1438275"/>
                <a:gd name="connsiteY72" fmla="*/ 310032 h 1571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</a:cxnLst>
              <a:rect l="l" t="t" r="r" b="b"/>
              <a:pathLst>
                <a:path w="1438275" h="1571625">
                  <a:moveTo>
                    <a:pt x="1409099" y="372897"/>
                  </a:moveTo>
                  <a:cubicBezTo>
                    <a:pt x="1276702" y="253835"/>
                    <a:pt x="1126207" y="200495"/>
                    <a:pt x="949042" y="243357"/>
                  </a:cubicBezTo>
                  <a:cubicBezTo>
                    <a:pt x="916657" y="250977"/>
                    <a:pt x="885224" y="261455"/>
                    <a:pt x="852839" y="270027"/>
                  </a:cubicBezTo>
                  <a:cubicBezTo>
                    <a:pt x="805214" y="283362"/>
                    <a:pt x="794737" y="275742"/>
                    <a:pt x="797594" y="227165"/>
                  </a:cubicBezTo>
                  <a:cubicBezTo>
                    <a:pt x="801404" y="162395"/>
                    <a:pt x="804262" y="97625"/>
                    <a:pt x="817597" y="33807"/>
                  </a:cubicBezTo>
                  <a:cubicBezTo>
                    <a:pt x="821407" y="16662"/>
                    <a:pt x="819502" y="5232"/>
                    <a:pt x="801404" y="2375"/>
                  </a:cubicBezTo>
                  <a:cubicBezTo>
                    <a:pt x="776639" y="-1435"/>
                    <a:pt x="759494" y="-6198"/>
                    <a:pt x="764257" y="36665"/>
                  </a:cubicBezTo>
                  <a:cubicBezTo>
                    <a:pt x="778544" y="162395"/>
                    <a:pt x="772829" y="185255"/>
                    <a:pt x="648052" y="163347"/>
                  </a:cubicBezTo>
                  <a:cubicBezTo>
                    <a:pt x="409927" y="122390"/>
                    <a:pt x="197519" y="180492"/>
                    <a:pt x="21307" y="350037"/>
                  </a:cubicBezTo>
                  <a:cubicBezTo>
                    <a:pt x="12734" y="358610"/>
                    <a:pt x="-2506" y="366230"/>
                    <a:pt x="352" y="379565"/>
                  </a:cubicBezTo>
                  <a:cubicBezTo>
                    <a:pt x="4162" y="396710"/>
                    <a:pt x="22259" y="393852"/>
                    <a:pt x="35594" y="395757"/>
                  </a:cubicBezTo>
                  <a:cubicBezTo>
                    <a:pt x="78457" y="401472"/>
                    <a:pt x="120367" y="409092"/>
                    <a:pt x="163229" y="410997"/>
                  </a:cubicBezTo>
                  <a:cubicBezTo>
                    <a:pt x="328012" y="419570"/>
                    <a:pt x="483269" y="394805"/>
                    <a:pt x="615667" y="286220"/>
                  </a:cubicBezTo>
                  <a:cubicBezTo>
                    <a:pt x="647099" y="260502"/>
                    <a:pt x="675674" y="229070"/>
                    <a:pt x="705202" y="200495"/>
                  </a:cubicBezTo>
                  <a:cubicBezTo>
                    <a:pt x="716632" y="189065"/>
                    <a:pt x="729014" y="183350"/>
                    <a:pt x="744254" y="189065"/>
                  </a:cubicBezTo>
                  <a:cubicBezTo>
                    <a:pt x="759494" y="194780"/>
                    <a:pt x="754732" y="210972"/>
                    <a:pt x="754732" y="222402"/>
                  </a:cubicBezTo>
                  <a:cubicBezTo>
                    <a:pt x="751874" y="282410"/>
                    <a:pt x="746159" y="342417"/>
                    <a:pt x="746159" y="403377"/>
                  </a:cubicBezTo>
                  <a:cubicBezTo>
                    <a:pt x="746159" y="445287"/>
                    <a:pt x="729014" y="474815"/>
                    <a:pt x="699487" y="503390"/>
                  </a:cubicBezTo>
                  <a:cubicBezTo>
                    <a:pt x="682342" y="520535"/>
                    <a:pt x="669007" y="528155"/>
                    <a:pt x="649004" y="506247"/>
                  </a:cubicBezTo>
                  <a:cubicBezTo>
                    <a:pt x="624239" y="478625"/>
                    <a:pt x="589949" y="468147"/>
                    <a:pt x="553754" y="471005"/>
                  </a:cubicBezTo>
                  <a:cubicBezTo>
                    <a:pt x="415642" y="482435"/>
                    <a:pt x="308009" y="549110"/>
                    <a:pt x="229904" y="662457"/>
                  </a:cubicBezTo>
                  <a:cubicBezTo>
                    <a:pt x="223237" y="672935"/>
                    <a:pt x="217522" y="685317"/>
                    <a:pt x="215617" y="697700"/>
                  </a:cubicBezTo>
                  <a:cubicBezTo>
                    <a:pt x="187994" y="852957"/>
                    <a:pt x="230857" y="916775"/>
                    <a:pt x="378494" y="911060"/>
                  </a:cubicBezTo>
                  <a:cubicBezTo>
                    <a:pt x="521369" y="905345"/>
                    <a:pt x="667102" y="758660"/>
                    <a:pt x="676627" y="611022"/>
                  </a:cubicBezTo>
                  <a:cubicBezTo>
                    <a:pt x="677579" y="594830"/>
                    <a:pt x="675674" y="578637"/>
                    <a:pt x="679484" y="563397"/>
                  </a:cubicBezTo>
                  <a:cubicBezTo>
                    <a:pt x="686152" y="536727"/>
                    <a:pt x="708059" y="513867"/>
                    <a:pt x="730919" y="514820"/>
                  </a:cubicBezTo>
                  <a:cubicBezTo>
                    <a:pt x="750922" y="515772"/>
                    <a:pt x="741397" y="547205"/>
                    <a:pt x="742349" y="564350"/>
                  </a:cubicBezTo>
                  <a:cubicBezTo>
                    <a:pt x="743302" y="707225"/>
                    <a:pt x="744254" y="850100"/>
                    <a:pt x="766162" y="992022"/>
                  </a:cubicBezTo>
                  <a:cubicBezTo>
                    <a:pt x="769972" y="1017740"/>
                    <a:pt x="761399" y="1029170"/>
                    <a:pt x="739492" y="1039647"/>
                  </a:cubicBezTo>
                  <a:cubicBezTo>
                    <a:pt x="686152" y="1065365"/>
                    <a:pt x="652814" y="1108227"/>
                    <a:pt x="633764" y="1162520"/>
                  </a:cubicBezTo>
                  <a:cubicBezTo>
                    <a:pt x="605189" y="1247292"/>
                    <a:pt x="600427" y="1333970"/>
                    <a:pt x="627097" y="1419695"/>
                  </a:cubicBezTo>
                  <a:cubicBezTo>
                    <a:pt x="651862" y="1503515"/>
                    <a:pt x="732824" y="1578762"/>
                    <a:pt x="794737" y="1576857"/>
                  </a:cubicBezTo>
                  <a:cubicBezTo>
                    <a:pt x="860459" y="1574952"/>
                    <a:pt x="942374" y="1493037"/>
                    <a:pt x="961424" y="1406360"/>
                  </a:cubicBezTo>
                  <a:cubicBezTo>
                    <a:pt x="982379" y="1312062"/>
                    <a:pt x="970949" y="1219670"/>
                    <a:pt x="932849" y="1131087"/>
                  </a:cubicBezTo>
                  <a:cubicBezTo>
                    <a:pt x="913799" y="1086320"/>
                    <a:pt x="881414" y="1050125"/>
                    <a:pt x="833789" y="1033932"/>
                  </a:cubicBezTo>
                  <a:cubicBezTo>
                    <a:pt x="805214" y="1024407"/>
                    <a:pt x="794737" y="1005357"/>
                    <a:pt x="787117" y="979640"/>
                  </a:cubicBezTo>
                  <a:cubicBezTo>
                    <a:pt x="761399" y="886295"/>
                    <a:pt x="774734" y="791045"/>
                    <a:pt x="783307" y="695795"/>
                  </a:cubicBezTo>
                  <a:cubicBezTo>
                    <a:pt x="785212" y="697700"/>
                    <a:pt x="788069" y="700557"/>
                    <a:pt x="789022" y="702462"/>
                  </a:cubicBezTo>
                  <a:cubicBezTo>
                    <a:pt x="789974" y="710082"/>
                    <a:pt x="790927" y="718655"/>
                    <a:pt x="790927" y="726275"/>
                  </a:cubicBezTo>
                  <a:cubicBezTo>
                    <a:pt x="787117" y="813905"/>
                    <a:pt x="829027" y="877722"/>
                    <a:pt x="895702" y="929157"/>
                  </a:cubicBezTo>
                  <a:cubicBezTo>
                    <a:pt x="955709" y="974877"/>
                    <a:pt x="1024289" y="1005357"/>
                    <a:pt x="1098584" y="1019645"/>
                  </a:cubicBezTo>
                  <a:cubicBezTo>
                    <a:pt x="1183357" y="1035837"/>
                    <a:pt x="1266224" y="1005357"/>
                    <a:pt x="1300514" y="946302"/>
                  </a:cubicBezTo>
                  <a:cubicBezTo>
                    <a:pt x="1332899" y="891057"/>
                    <a:pt x="1314802" y="804380"/>
                    <a:pt x="1253842" y="741515"/>
                  </a:cubicBezTo>
                  <a:cubicBezTo>
                    <a:pt x="1189072" y="672935"/>
                    <a:pt x="1108109" y="628167"/>
                    <a:pt x="1015717" y="609117"/>
                  </a:cubicBezTo>
                  <a:cubicBezTo>
                    <a:pt x="951899" y="595782"/>
                    <a:pt x="889034" y="604355"/>
                    <a:pt x="835694" y="649122"/>
                  </a:cubicBezTo>
                  <a:cubicBezTo>
                    <a:pt x="823312" y="658647"/>
                    <a:pt x="814739" y="682460"/>
                    <a:pt x="792832" y="669125"/>
                  </a:cubicBezTo>
                  <a:cubicBezTo>
                    <a:pt x="774734" y="657695"/>
                    <a:pt x="771877" y="638645"/>
                    <a:pt x="772829" y="618642"/>
                  </a:cubicBezTo>
                  <a:cubicBezTo>
                    <a:pt x="776639" y="523392"/>
                    <a:pt x="779497" y="428142"/>
                    <a:pt x="784259" y="332892"/>
                  </a:cubicBezTo>
                  <a:cubicBezTo>
                    <a:pt x="786164" y="289077"/>
                    <a:pt x="805214" y="281457"/>
                    <a:pt x="843314" y="307175"/>
                  </a:cubicBezTo>
                  <a:cubicBezTo>
                    <a:pt x="858554" y="317652"/>
                    <a:pt x="873794" y="330035"/>
                    <a:pt x="889034" y="340512"/>
                  </a:cubicBezTo>
                  <a:cubicBezTo>
                    <a:pt x="1043339" y="451002"/>
                    <a:pt x="1213837" y="475767"/>
                    <a:pt x="1396717" y="431952"/>
                  </a:cubicBezTo>
                  <a:cubicBezTo>
                    <a:pt x="1411957" y="428142"/>
                    <a:pt x="1432912" y="428142"/>
                    <a:pt x="1437674" y="412902"/>
                  </a:cubicBezTo>
                  <a:cubicBezTo>
                    <a:pt x="1442437" y="393852"/>
                    <a:pt x="1421482" y="384327"/>
                    <a:pt x="1409099" y="372897"/>
                  </a:cubicBezTo>
                  <a:close/>
                  <a:moveTo>
                    <a:pt x="85124" y="362420"/>
                  </a:moveTo>
                  <a:cubicBezTo>
                    <a:pt x="277529" y="311937"/>
                    <a:pt x="468029" y="253835"/>
                    <a:pt x="657577" y="196685"/>
                  </a:cubicBezTo>
                  <a:cubicBezTo>
                    <a:pt x="548992" y="254787"/>
                    <a:pt x="207044" y="353847"/>
                    <a:pt x="85124" y="362420"/>
                  </a:cubicBezTo>
                  <a:close/>
                  <a:moveTo>
                    <a:pt x="385162" y="549110"/>
                  </a:moveTo>
                  <a:cubicBezTo>
                    <a:pt x="428977" y="511010"/>
                    <a:pt x="476602" y="487197"/>
                    <a:pt x="536609" y="498627"/>
                  </a:cubicBezTo>
                  <a:cubicBezTo>
                    <a:pt x="484222" y="510057"/>
                    <a:pt x="434692" y="529107"/>
                    <a:pt x="385162" y="549110"/>
                  </a:cubicBezTo>
                  <a:close/>
                  <a:moveTo>
                    <a:pt x="636622" y="1298727"/>
                  </a:moveTo>
                  <a:cubicBezTo>
                    <a:pt x="615667" y="1210145"/>
                    <a:pt x="652814" y="1120610"/>
                    <a:pt x="724252" y="1077747"/>
                  </a:cubicBezTo>
                  <a:cubicBezTo>
                    <a:pt x="674722" y="1139660"/>
                    <a:pt x="642337" y="1208240"/>
                    <a:pt x="636622" y="1298727"/>
                  </a:cubicBezTo>
                  <a:close/>
                  <a:moveTo>
                    <a:pt x="814739" y="756755"/>
                  </a:moveTo>
                  <a:cubicBezTo>
                    <a:pt x="834742" y="814857"/>
                    <a:pt x="861412" y="870102"/>
                    <a:pt x="909037" y="911060"/>
                  </a:cubicBezTo>
                  <a:cubicBezTo>
                    <a:pt x="845219" y="878675"/>
                    <a:pt x="809024" y="830097"/>
                    <a:pt x="814739" y="756755"/>
                  </a:cubicBezTo>
                  <a:close/>
                  <a:moveTo>
                    <a:pt x="971902" y="310032"/>
                  </a:moveTo>
                  <a:cubicBezTo>
                    <a:pt x="971902" y="310032"/>
                    <a:pt x="971902" y="310032"/>
                    <a:pt x="971902" y="310032"/>
                  </a:cubicBezTo>
                  <a:cubicBezTo>
                    <a:pt x="971902" y="310032"/>
                    <a:pt x="971902" y="310032"/>
                    <a:pt x="971902" y="310032"/>
                  </a:cubicBezTo>
                  <a:cubicBezTo>
                    <a:pt x="943327" y="304317"/>
                    <a:pt x="912847" y="303365"/>
                    <a:pt x="873794" y="285267"/>
                  </a:cubicBezTo>
                  <a:cubicBezTo>
                    <a:pt x="915704" y="289077"/>
                    <a:pt x="948089" y="290030"/>
                    <a:pt x="978569" y="297650"/>
                  </a:cubicBezTo>
                  <a:cubicBezTo>
                    <a:pt x="981427" y="297650"/>
                    <a:pt x="985237" y="299555"/>
                    <a:pt x="989047" y="300507"/>
                  </a:cubicBezTo>
                  <a:cubicBezTo>
                    <a:pt x="1100489" y="312890"/>
                    <a:pt x="1209074" y="335750"/>
                    <a:pt x="1313849" y="376707"/>
                  </a:cubicBezTo>
                  <a:cubicBezTo>
                    <a:pt x="1199549" y="354800"/>
                    <a:pt x="1086202" y="331940"/>
                    <a:pt x="971902" y="31003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xmlns="" id="{1909EBE3-F6AB-4AED-9416-352A1F6768CD}"/>
                </a:ext>
              </a:extLst>
            </p:cNvPr>
            <p:cNvSpPr/>
            <p:nvPr/>
          </p:nvSpPr>
          <p:spPr>
            <a:xfrm>
              <a:off x="2179464" y="2059713"/>
              <a:ext cx="510374" cy="557693"/>
            </a:xfrm>
            <a:custGeom>
              <a:avLst/>
              <a:gdLst>
                <a:gd name="connsiteX0" fmla="*/ 1409099 w 1438275"/>
                <a:gd name="connsiteY0" fmla="*/ 372897 h 1571625"/>
                <a:gd name="connsiteX1" fmla="*/ 949042 w 1438275"/>
                <a:gd name="connsiteY1" fmla="*/ 243357 h 1571625"/>
                <a:gd name="connsiteX2" fmla="*/ 852839 w 1438275"/>
                <a:gd name="connsiteY2" fmla="*/ 270027 h 1571625"/>
                <a:gd name="connsiteX3" fmla="*/ 797594 w 1438275"/>
                <a:gd name="connsiteY3" fmla="*/ 227165 h 1571625"/>
                <a:gd name="connsiteX4" fmla="*/ 817597 w 1438275"/>
                <a:gd name="connsiteY4" fmla="*/ 33807 h 1571625"/>
                <a:gd name="connsiteX5" fmla="*/ 801404 w 1438275"/>
                <a:gd name="connsiteY5" fmla="*/ 2375 h 1571625"/>
                <a:gd name="connsiteX6" fmla="*/ 764257 w 1438275"/>
                <a:gd name="connsiteY6" fmla="*/ 36665 h 1571625"/>
                <a:gd name="connsiteX7" fmla="*/ 648052 w 1438275"/>
                <a:gd name="connsiteY7" fmla="*/ 163347 h 1571625"/>
                <a:gd name="connsiteX8" fmla="*/ 21307 w 1438275"/>
                <a:gd name="connsiteY8" fmla="*/ 350037 h 1571625"/>
                <a:gd name="connsiteX9" fmla="*/ 352 w 1438275"/>
                <a:gd name="connsiteY9" fmla="*/ 379565 h 1571625"/>
                <a:gd name="connsiteX10" fmla="*/ 35594 w 1438275"/>
                <a:gd name="connsiteY10" fmla="*/ 395757 h 1571625"/>
                <a:gd name="connsiteX11" fmla="*/ 163229 w 1438275"/>
                <a:gd name="connsiteY11" fmla="*/ 410997 h 1571625"/>
                <a:gd name="connsiteX12" fmla="*/ 615667 w 1438275"/>
                <a:gd name="connsiteY12" fmla="*/ 286220 h 1571625"/>
                <a:gd name="connsiteX13" fmla="*/ 705202 w 1438275"/>
                <a:gd name="connsiteY13" fmla="*/ 200495 h 1571625"/>
                <a:gd name="connsiteX14" fmla="*/ 744254 w 1438275"/>
                <a:gd name="connsiteY14" fmla="*/ 189065 h 1571625"/>
                <a:gd name="connsiteX15" fmla="*/ 754732 w 1438275"/>
                <a:gd name="connsiteY15" fmla="*/ 222402 h 1571625"/>
                <a:gd name="connsiteX16" fmla="*/ 746159 w 1438275"/>
                <a:gd name="connsiteY16" fmla="*/ 403377 h 1571625"/>
                <a:gd name="connsiteX17" fmla="*/ 699487 w 1438275"/>
                <a:gd name="connsiteY17" fmla="*/ 503390 h 1571625"/>
                <a:gd name="connsiteX18" fmla="*/ 649004 w 1438275"/>
                <a:gd name="connsiteY18" fmla="*/ 506247 h 1571625"/>
                <a:gd name="connsiteX19" fmla="*/ 553754 w 1438275"/>
                <a:gd name="connsiteY19" fmla="*/ 471005 h 1571625"/>
                <a:gd name="connsiteX20" fmla="*/ 229904 w 1438275"/>
                <a:gd name="connsiteY20" fmla="*/ 662457 h 1571625"/>
                <a:gd name="connsiteX21" fmla="*/ 215617 w 1438275"/>
                <a:gd name="connsiteY21" fmla="*/ 697700 h 1571625"/>
                <a:gd name="connsiteX22" fmla="*/ 378494 w 1438275"/>
                <a:gd name="connsiteY22" fmla="*/ 911060 h 1571625"/>
                <a:gd name="connsiteX23" fmla="*/ 676627 w 1438275"/>
                <a:gd name="connsiteY23" fmla="*/ 611022 h 1571625"/>
                <a:gd name="connsiteX24" fmla="*/ 679484 w 1438275"/>
                <a:gd name="connsiteY24" fmla="*/ 563397 h 1571625"/>
                <a:gd name="connsiteX25" fmla="*/ 730919 w 1438275"/>
                <a:gd name="connsiteY25" fmla="*/ 514820 h 1571625"/>
                <a:gd name="connsiteX26" fmla="*/ 742349 w 1438275"/>
                <a:gd name="connsiteY26" fmla="*/ 564350 h 1571625"/>
                <a:gd name="connsiteX27" fmla="*/ 766162 w 1438275"/>
                <a:gd name="connsiteY27" fmla="*/ 992022 h 1571625"/>
                <a:gd name="connsiteX28" fmla="*/ 739492 w 1438275"/>
                <a:gd name="connsiteY28" fmla="*/ 1039647 h 1571625"/>
                <a:gd name="connsiteX29" fmla="*/ 633764 w 1438275"/>
                <a:gd name="connsiteY29" fmla="*/ 1162520 h 1571625"/>
                <a:gd name="connsiteX30" fmla="*/ 627097 w 1438275"/>
                <a:gd name="connsiteY30" fmla="*/ 1419695 h 1571625"/>
                <a:gd name="connsiteX31" fmla="*/ 794737 w 1438275"/>
                <a:gd name="connsiteY31" fmla="*/ 1576857 h 1571625"/>
                <a:gd name="connsiteX32" fmla="*/ 961424 w 1438275"/>
                <a:gd name="connsiteY32" fmla="*/ 1406360 h 1571625"/>
                <a:gd name="connsiteX33" fmla="*/ 932849 w 1438275"/>
                <a:gd name="connsiteY33" fmla="*/ 1131087 h 1571625"/>
                <a:gd name="connsiteX34" fmla="*/ 833789 w 1438275"/>
                <a:gd name="connsiteY34" fmla="*/ 1033932 h 1571625"/>
                <a:gd name="connsiteX35" fmla="*/ 787117 w 1438275"/>
                <a:gd name="connsiteY35" fmla="*/ 979640 h 1571625"/>
                <a:gd name="connsiteX36" fmla="*/ 783307 w 1438275"/>
                <a:gd name="connsiteY36" fmla="*/ 695795 h 1571625"/>
                <a:gd name="connsiteX37" fmla="*/ 789022 w 1438275"/>
                <a:gd name="connsiteY37" fmla="*/ 702462 h 1571625"/>
                <a:gd name="connsiteX38" fmla="*/ 790927 w 1438275"/>
                <a:gd name="connsiteY38" fmla="*/ 726275 h 1571625"/>
                <a:gd name="connsiteX39" fmla="*/ 895702 w 1438275"/>
                <a:gd name="connsiteY39" fmla="*/ 929157 h 1571625"/>
                <a:gd name="connsiteX40" fmla="*/ 1098584 w 1438275"/>
                <a:gd name="connsiteY40" fmla="*/ 1019645 h 1571625"/>
                <a:gd name="connsiteX41" fmla="*/ 1300514 w 1438275"/>
                <a:gd name="connsiteY41" fmla="*/ 946302 h 1571625"/>
                <a:gd name="connsiteX42" fmla="*/ 1253842 w 1438275"/>
                <a:gd name="connsiteY42" fmla="*/ 741515 h 1571625"/>
                <a:gd name="connsiteX43" fmla="*/ 1015717 w 1438275"/>
                <a:gd name="connsiteY43" fmla="*/ 609117 h 1571625"/>
                <a:gd name="connsiteX44" fmla="*/ 835694 w 1438275"/>
                <a:gd name="connsiteY44" fmla="*/ 649122 h 1571625"/>
                <a:gd name="connsiteX45" fmla="*/ 792832 w 1438275"/>
                <a:gd name="connsiteY45" fmla="*/ 669125 h 1571625"/>
                <a:gd name="connsiteX46" fmla="*/ 772829 w 1438275"/>
                <a:gd name="connsiteY46" fmla="*/ 618642 h 1571625"/>
                <a:gd name="connsiteX47" fmla="*/ 784259 w 1438275"/>
                <a:gd name="connsiteY47" fmla="*/ 332892 h 1571625"/>
                <a:gd name="connsiteX48" fmla="*/ 843314 w 1438275"/>
                <a:gd name="connsiteY48" fmla="*/ 307175 h 1571625"/>
                <a:gd name="connsiteX49" fmla="*/ 889034 w 1438275"/>
                <a:gd name="connsiteY49" fmla="*/ 340512 h 1571625"/>
                <a:gd name="connsiteX50" fmla="*/ 1396717 w 1438275"/>
                <a:gd name="connsiteY50" fmla="*/ 431952 h 1571625"/>
                <a:gd name="connsiteX51" fmla="*/ 1437674 w 1438275"/>
                <a:gd name="connsiteY51" fmla="*/ 412902 h 1571625"/>
                <a:gd name="connsiteX52" fmla="*/ 1409099 w 1438275"/>
                <a:gd name="connsiteY52" fmla="*/ 372897 h 1571625"/>
                <a:gd name="connsiteX53" fmla="*/ 85124 w 1438275"/>
                <a:gd name="connsiteY53" fmla="*/ 362420 h 1571625"/>
                <a:gd name="connsiteX54" fmla="*/ 657577 w 1438275"/>
                <a:gd name="connsiteY54" fmla="*/ 196685 h 1571625"/>
                <a:gd name="connsiteX55" fmla="*/ 85124 w 1438275"/>
                <a:gd name="connsiteY55" fmla="*/ 362420 h 1571625"/>
                <a:gd name="connsiteX56" fmla="*/ 385162 w 1438275"/>
                <a:gd name="connsiteY56" fmla="*/ 549110 h 1571625"/>
                <a:gd name="connsiteX57" fmla="*/ 536609 w 1438275"/>
                <a:gd name="connsiteY57" fmla="*/ 498627 h 1571625"/>
                <a:gd name="connsiteX58" fmla="*/ 385162 w 1438275"/>
                <a:gd name="connsiteY58" fmla="*/ 549110 h 1571625"/>
                <a:gd name="connsiteX59" fmla="*/ 636622 w 1438275"/>
                <a:gd name="connsiteY59" fmla="*/ 1298727 h 1571625"/>
                <a:gd name="connsiteX60" fmla="*/ 724252 w 1438275"/>
                <a:gd name="connsiteY60" fmla="*/ 1077747 h 1571625"/>
                <a:gd name="connsiteX61" fmla="*/ 636622 w 1438275"/>
                <a:gd name="connsiteY61" fmla="*/ 1298727 h 1571625"/>
                <a:gd name="connsiteX62" fmla="*/ 814739 w 1438275"/>
                <a:gd name="connsiteY62" fmla="*/ 756755 h 1571625"/>
                <a:gd name="connsiteX63" fmla="*/ 909037 w 1438275"/>
                <a:gd name="connsiteY63" fmla="*/ 911060 h 1571625"/>
                <a:gd name="connsiteX64" fmla="*/ 814739 w 1438275"/>
                <a:gd name="connsiteY64" fmla="*/ 756755 h 1571625"/>
                <a:gd name="connsiteX65" fmla="*/ 971902 w 1438275"/>
                <a:gd name="connsiteY65" fmla="*/ 310032 h 1571625"/>
                <a:gd name="connsiteX66" fmla="*/ 971902 w 1438275"/>
                <a:gd name="connsiteY66" fmla="*/ 310032 h 1571625"/>
                <a:gd name="connsiteX67" fmla="*/ 971902 w 1438275"/>
                <a:gd name="connsiteY67" fmla="*/ 310032 h 1571625"/>
                <a:gd name="connsiteX68" fmla="*/ 873794 w 1438275"/>
                <a:gd name="connsiteY68" fmla="*/ 285267 h 1571625"/>
                <a:gd name="connsiteX69" fmla="*/ 978569 w 1438275"/>
                <a:gd name="connsiteY69" fmla="*/ 297650 h 1571625"/>
                <a:gd name="connsiteX70" fmla="*/ 989047 w 1438275"/>
                <a:gd name="connsiteY70" fmla="*/ 300507 h 1571625"/>
                <a:gd name="connsiteX71" fmla="*/ 1313849 w 1438275"/>
                <a:gd name="connsiteY71" fmla="*/ 376707 h 1571625"/>
                <a:gd name="connsiteX72" fmla="*/ 971902 w 1438275"/>
                <a:gd name="connsiteY72" fmla="*/ 310032 h 1571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</a:cxnLst>
              <a:rect l="l" t="t" r="r" b="b"/>
              <a:pathLst>
                <a:path w="1438275" h="1571625">
                  <a:moveTo>
                    <a:pt x="1409099" y="372897"/>
                  </a:moveTo>
                  <a:cubicBezTo>
                    <a:pt x="1276702" y="253835"/>
                    <a:pt x="1126207" y="200495"/>
                    <a:pt x="949042" y="243357"/>
                  </a:cubicBezTo>
                  <a:cubicBezTo>
                    <a:pt x="916657" y="250977"/>
                    <a:pt x="885224" y="261455"/>
                    <a:pt x="852839" y="270027"/>
                  </a:cubicBezTo>
                  <a:cubicBezTo>
                    <a:pt x="805214" y="283362"/>
                    <a:pt x="794737" y="275742"/>
                    <a:pt x="797594" y="227165"/>
                  </a:cubicBezTo>
                  <a:cubicBezTo>
                    <a:pt x="801404" y="162395"/>
                    <a:pt x="804262" y="97625"/>
                    <a:pt x="817597" y="33807"/>
                  </a:cubicBezTo>
                  <a:cubicBezTo>
                    <a:pt x="821407" y="16662"/>
                    <a:pt x="819502" y="5232"/>
                    <a:pt x="801404" y="2375"/>
                  </a:cubicBezTo>
                  <a:cubicBezTo>
                    <a:pt x="776639" y="-1435"/>
                    <a:pt x="759494" y="-6198"/>
                    <a:pt x="764257" y="36665"/>
                  </a:cubicBezTo>
                  <a:cubicBezTo>
                    <a:pt x="778544" y="162395"/>
                    <a:pt x="772829" y="185255"/>
                    <a:pt x="648052" y="163347"/>
                  </a:cubicBezTo>
                  <a:cubicBezTo>
                    <a:pt x="409927" y="122390"/>
                    <a:pt x="197519" y="180492"/>
                    <a:pt x="21307" y="350037"/>
                  </a:cubicBezTo>
                  <a:cubicBezTo>
                    <a:pt x="12734" y="358610"/>
                    <a:pt x="-2506" y="366230"/>
                    <a:pt x="352" y="379565"/>
                  </a:cubicBezTo>
                  <a:cubicBezTo>
                    <a:pt x="4162" y="396710"/>
                    <a:pt x="22259" y="393852"/>
                    <a:pt x="35594" y="395757"/>
                  </a:cubicBezTo>
                  <a:cubicBezTo>
                    <a:pt x="78457" y="401472"/>
                    <a:pt x="120367" y="409092"/>
                    <a:pt x="163229" y="410997"/>
                  </a:cubicBezTo>
                  <a:cubicBezTo>
                    <a:pt x="328012" y="419570"/>
                    <a:pt x="483269" y="394805"/>
                    <a:pt x="615667" y="286220"/>
                  </a:cubicBezTo>
                  <a:cubicBezTo>
                    <a:pt x="647099" y="260502"/>
                    <a:pt x="675674" y="229070"/>
                    <a:pt x="705202" y="200495"/>
                  </a:cubicBezTo>
                  <a:cubicBezTo>
                    <a:pt x="716632" y="189065"/>
                    <a:pt x="729014" y="183350"/>
                    <a:pt x="744254" y="189065"/>
                  </a:cubicBezTo>
                  <a:cubicBezTo>
                    <a:pt x="759494" y="194780"/>
                    <a:pt x="754732" y="210972"/>
                    <a:pt x="754732" y="222402"/>
                  </a:cubicBezTo>
                  <a:cubicBezTo>
                    <a:pt x="751874" y="282410"/>
                    <a:pt x="746159" y="342417"/>
                    <a:pt x="746159" y="403377"/>
                  </a:cubicBezTo>
                  <a:cubicBezTo>
                    <a:pt x="746159" y="445287"/>
                    <a:pt x="729014" y="474815"/>
                    <a:pt x="699487" y="503390"/>
                  </a:cubicBezTo>
                  <a:cubicBezTo>
                    <a:pt x="682342" y="520535"/>
                    <a:pt x="669007" y="528155"/>
                    <a:pt x="649004" y="506247"/>
                  </a:cubicBezTo>
                  <a:cubicBezTo>
                    <a:pt x="624239" y="478625"/>
                    <a:pt x="589949" y="468147"/>
                    <a:pt x="553754" y="471005"/>
                  </a:cubicBezTo>
                  <a:cubicBezTo>
                    <a:pt x="415642" y="482435"/>
                    <a:pt x="308009" y="549110"/>
                    <a:pt x="229904" y="662457"/>
                  </a:cubicBezTo>
                  <a:cubicBezTo>
                    <a:pt x="223237" y="672935"/>
                    <a:pt x="217522" y="685317"/>
                    <a:pt x="215617" y="697700"/>
                  </a:cubicBezTo>
                  <a:cubicBezTo>
                    <a:pt x="187994" y="852957"/>
                    <a:pt x="230857" y="916775"/>
                    <a:pt x="378494" y="911060"/>
                  </a:cubicBezTo>
                  <a:cubicBezTo>
                    <a:pt x="521369" y="905345"/>
                    <a:pt x="667102" y="758660"/>
                    <a:pt x="676627" y="611022"/>
                  </a:cubicBezTo>
                  <a:cubicBezTo>
                    <a:pt x="677579" y="594830"/>
                    <a:pt x="675674" y="578637"/>
                    <a:pt x="679484" y="563397"/>
                  </a:cubicBezTo>
                  <a:cubicBezTo>
                    <a:pt x="686152" y="536727"/>
                    <a:pt x="708059" y="513867"/>
                    <a:pt x="730919" y="514820"/>
                  </a:cubicBezTo>
                  <a:cubicBezTo>
                    <a:pt x="750922" y="515772"/>
                    <a:pt x="741397" y="547205"/>
                    <a:pt x="742349" y="564350"/>
                  </a:cubicBezTo>
                  <a:cubicBezTo>
                    <a:pt x="743302" y="707225"/>
                    <a:pt x="744254" y="850100"/>
                    <a:pt x="766162" y="992022"/>
                  </a:cubicBezTo>
                  <a:cubicBezTo>
                    <a:pt x="769972" y="1017740"/>
                    <a:pt x="761399" y="1029170"/>
                    <a:pt x="739492" y="1039647"/>
                  </a:cubicBezTo>
                  <a:cubicBezTo>
                    <a:pt x="686152" y="1065365"/>
                    <a:pt x="652814" y="1108227"/>
                    <a:pt x="633764" y="1162520"/>
                  </a:cubicBezTo>
                  <a:cubicBezTo>
                    <a:pt x="605189" y="1247292"/>
                    <a:pt x="600427" y="1333970"/>
                    <a:pt x="627097" y="1419695"/>
                  </a:cubicBezTo>
                  <a:cubicBezTo>
                    <a:pt x="651862" y="1503515"/>
                    <a:pt x="732824" y="1578762"/>
                    <a:pt x="794737" y="1576857"/>
                  </a:cubicBezTo>
                  <a:cubicBezTo>
                    <a:pt x="860459" y="1574952"/>
                    <a:pt x="942374" y="1493037"/>
                    <a:pt x="961424" y="1406360"/>
                  </a:cubicBezTo>
                  <a:cubicBezTo>
                    <a:pt x="982379" y="1312062"/>
                    <a:pt x="970949" y="1219670"/>
                    <a:pt x="932849" y="1131087"/>
                  </a:cubicBezTo>
                  <a:cubicBezTo>
                    <a:pt x="913799" y="1086320"/>
                    <a:pt x="881414" y="1050125"/>
                    <a:pt x="833789" y="1033932"/>
                  </a:cubicBezTo>
                  <a:cubicBezTo>
                    <a:pt x="805214" y="1024407"/>
                    <a:pt x="794737" y="1005357"/>
                    <a:pt x="787117" y="979640"/>
                  </a:cubicBezTo>
                  <a:cubicBezTo>
                    <a:pt x="761399" y="886295"/>
                    <a:pt x="774734" y="791045"/>
                    <a:pt x="783307" y="695795"/>
                  </a:cubicBezTo>
                  <a:cubicBezTo>
                    <a:pt x="785212" y="697700"/>
                    <a:pt x="788069" y="700557"/>
                    <a:pt x="789022" y="702462"/>
                  </a:cubicBezTo>
                  <a:cubicBezTo>
                    <a:pt x="789974" y="710082"/>
                    <a:pt x="790927" y="718655"/>
                    <a:pt x="790927" y="726275"/>
                  </a:cubicBezTo>
                  <a:cubicBezTo>
                    <a:pt x="787117" y="813905"/>
                    <a:pt x="829027" y="877722"/>
                    <a:pt x="895702" y="929157"/>
                  </a:cubicBezTo>
                  <a:cubicBezTo>
                    <a:pt x="955709" y="974877"/>
                    <a:pt x="1024289" y="1005357"/>
                    <a:pt x="1098584" y="1019645"/>
                  </a:cubicBezTo>
                  <a:cubicBezTo>
                    <a:pt x="1183357" y="1035837"/>
                    <a:pt x="1266224" y="1005357"/>
                    <a:pt x="1300514" y="946302"/>
                  </a:cubicBezTo>
                  <a:cubicBezTo>
                    <a:pt x="1332899" y="891057"/>
                    <a:pt x="1314802" y="804380"/>
                    <a:pt x="1253842" y="741515"/>
                  </a:cubicBezTo>
                  <a:cubicBezTo>
                    <a:pt x="1189072" y="672935"/>
                    <a:pt x="1108109" y="628167"/>
                    <a:pt x="1015717" y="609117"/>
                  </a:cubicBezTo>
                  <a:cubicBezTo>
                    <a:pt x="951899" y="595782"/>
                    <a:pt x="889034" y="604355"/>
                    <a:pt x="835694" y="649122"/>
                  </a:cubicBezTo>
                  <a:cubicBezTo>
                    <a:pt x="823312" y="658647"/>
                    <a:pt x="814739" y="682460"/>
                    <a:pt x="792832" y="669125"/>
                  </a:cubicBezTo>
                  <a:cubicBezTo>
                    <a:pt x="774734" y="657695"/>
                    <a:pt x="771877" y="638645"/>
                    <a:pt x="772829" y="618642"/>
                  </a:cubicBezTo>
                  <a:cubicBezTo>
                    <a:pt x="776639" y="523392"/>
                    <a:pt x="779497" y="428142"/>
                    <a:pt x="784259" y="332892"/>
                  </a:cubicBezTo>
                  <a:cubicBezTo>
                    <a:pt x="786164" y="289077"/>
                    <a:pt x="805214" y="281457"/>
                    <a:pt x="843314" y="307175"/>
                  </a:cubicBezTo>
                  <a:cubicBezTo>
                    <a:pt x="858554" y="317652"/>
                    <a:pt x="873794" y="330035"/>
                    <a:pt x="889034" y="340512"/>
                  </a:cubicBezTo>
                  <a:cubicBezTo>
                    <a:pt x="1043339" y="451002"/>
                    <a:pt x="1213837" y="475767"/>
                    <a:pt x="1396717" y="431952"/>
                  </a:cubicBezTo>
                  <a:cubicBezTo>
                    <a:pt x="1411957" y="428142"/>
                    <a:pt x="1432912" y="428142"/>
                    <a:pt x="1437674" y="412902"/>
                  </a:cubicBezTo>
                  <a:cubicBezTo>
                    <a:pt x="1442437" y="393852"/>
                    <a:pt x="1421482" y="384327"/>
                    <a:pt x="1409099" y="372897"/>
                  </a:cubicBezTo>
                  <a:close/>
                  <a:moveTo>
                    <a:pt x="85124" y="362420"/>
                  </a:moveTo>
                  <a:cubicBezTo>
                    <a:pt x="277529" y="311937"/>
                    <a:pt x="468029" y="253835"/>
                    <a:pt x="657577" y="196685"/>
                  </a:cubicBezTo>
                  <a:cubicBezTo>
                    <a:pt x="548992" y="254787"/>
                    <a:pt x="207044" y="353847"/>
                    <a:pt x="85124" y="362420"/>
                  </a:cubicBezTo>
                  <a:close/>
                  <a:moveTo>
                    <a:pt x="385162" y="549110"/>
                  </a:moveTo>
                  <a:cubicBezTo>
                    <a:pt x="428977" y="511010"/>
                    <a:pt x="476602" y="487197"/>
                    <a:pt x="536609" y="498627"/>
                  </a:cubicBezTo>
                  <a:cubicBezTo>
                    <a:pt x="484222" y="510057"/>
                    <a:pt x="434692" y="529107"/>
                    <a:pt x="385162" y="549110"/>
                  </a:cubicBezTo>
                  <a:close/>
                  <a:moveTo>
                    <a:pt x="636622" y="1298727"/>
                  </a:moveTo>
                  <a:cubicBezTo>
                    <a:pt x="615667" y="1210145"/>
                    <a:pt x="652814" y="1120610"/>
                    <a:pt x="724252" y="1077747"/>
                  </a:cubicBezTo>
                  <a:cubicBezTo>
                    <a:pt x="674722" y="1139660"/>
                    <a:pt x="642337" y="1208240"/>
                    <a:pt x="636622" y="1298727"/>
                  </a:cubicBezTo>
                  <a:close/>
                  <a:moveTo>
                    <a:pt x="814739" y="756755"/>
                  </a:moveTo>
                  <a:cubicBezTo>
                    <a:pt x="834742" y="814857"/>
                    <a:pt x="861412" y="870102"/>
                    <a:pt x="909037" y="911060"/>
                  </a:cubicBezTo>
                  <a:cubicBezTo>
                    <a:pt x="845219" y="878675"/>
                    <a:pt x="809024" y="830097"/>
                    <a:pt x="814739" y="756755"/>
                  </a:cubicBezTo>
                  <a:close/>
                  <a:moveTo>
                    <a:pt x="971902" y="310032"/>
                  </a:moveTo>
                  <a:cubicBezTo>
                    <a:pt x="971902" y="310032"/>
                    <a:pt x="971902" y="310032"/>
                    <a:pt x="971902" y="310032"/>
                  </a:cubicBezTo>
                  <a:cubicBezTo>
                    <a:pt x="971902" y="310032"/>
                    <a:pt x="971902" y="310032"/>
                    <a:pt x="971902" y="310032"/>
                  </a:cubicBezTo>
                  <a:cubicBezTo>
                    <a:pt x="943327" y="304317"/>
                    <a:pt x="912847" y="303365"/>
                    <a:pt x="873794" y="285267"/>
                  </a:cubicBezTo>
                  <a:cubicBezTo>
                    <a:pt x="915704" y="289077"/>
                    <a:pt x="948089" y="290030"/>
                    <a:pt x="978569" y="297650"/>
                  </a:cubicBezTo>
                  <a:cubicBezTo>
                    <a:pt x="981427" y="297650"/>
                    <a:pt x="985237" y="299555"/>
                    <a:pt x="989047" y="300507"/>
                  </a:cubicBezTo>
                  <a:cubicBezTo>
                    <a:pt x="1100489" y="312890"/>
                    <a:pt x="1209074" y="335750"/>
                    <a:pt x="1313849" y="376707"/>
                  </a:cubicBezTo>
                  <a:cubicBezTo>
                    <a:pt x="1199549" y="354800"/>
                    <a:pt x="1086202" y="331940"/>
                    <a:pt x="971902" y="31003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xmlns="" id="{3E760DDF-0466-4CBF-B1F3-49118060C228}"/>
                </a:ext>
              </a:extLst>
            </p:cNvPr>
            <p:cNvSpPr/>
            <p:nvPr/>
          </p:nvSpPr>
          <p:spPr>
            <a:xfrm>
              <a:off x="2704444" y="2059713"/>
              <a:ext cx="510374" cy="557693"/>
            </a:xfrm>
            <a:custGeom>
              <a:avLst/>
              <a:gdLst>
                <a:gd name="connsiteX0" fmla="*/ 1409099 w 1438275"/>
                <a:gd name="connsiteY0" fmla="*/ 372897 h 1571625"/>
                <a:gd name="connsiteX1" fmla="*/ 949042 w 1438275"/>
                <a:gd name="connsiteY1" fmla="*/ 243357 h 1571625"/>
                <a:gd name="connsiteX2" fmla="*/ 852839 w 1438275"/>
                <a:gd name="connsiteY2" fmla="*/ 270027 h 1571625"/>
                <a:gd name="connsiteX3" fmla="*/ 797594 w 1438275"/>
                <a:gd name="connsiteY3" fmla="*/ 227165 h 1571625"/>
                <a:gd name="connsiteX4" fmla="*/ 817597 w 1438275"/>
                <a:gd name="connsiteY4" fmla="*/ 33807 h 1571625"/>
                <a:gd name="connsiteX5" fmla="*/ 801404 w 1438275"/>
                <a:gd name="connsiteY5" fmla="*/ 2375 h 1571625"/>
                <a:gd name="connsiteX6" fmla="*/ 764257 w 1438275"/>
                <a:gd name="connsiteY6" fmla="*/ 36665 h 1571625"/>
                <a:gd name="connsiteX7" fmla="*/ 648052 w 1438275"/>
                <a:gd name="connsiteY7" fmla="*/ 163347 h 1571625"/>
                <a:gd name="connsiteX8" fmla="*/ 21307 w 1438275"/>
                <a:gd name="connsiteY8" fmla="*/ 350037 h 1571625"/>
                <a:gd name="connsiteX9" fmla="*/ 352 w 1438275"/>
                <a:gd name="connsiteY9" fmla="*/ 379565 h 1571625"/>
                <a:gd name="connsiteX10" fmla="*/ 35594 w 1438275"/>
                <a:gd name="connsiteY10" fmla="*/ 395757 h 1571625"/>
                <a:gd name="connsiteX11" fmla="*/ 163229 w 1438275"/>
                <a:gd name="connsiteY11" fmla="*/ 410997 h 1571625"/>
                <a:gd name="connsiteX12" fmla="*/ 615667 w 1438275"/>
                <a:gd name="connsiteY12" fmla="*/ 286220 h 1571625"/>
                <a:gd name="connsiteX13" fmla="*/ 705202 w 1438275"/>
                <a:gd name="connsiteY13" fmla="*/ 200495 h 1571625"/>
                <a:gd name="connsiteX14" fmla="*/ 744254 w 1438275"/>
                <a:gd name="connsiteY14" fmla="*/ 189065 h 1571625"/>
                <a:gd name="connsiteX15" fmla="*/ 754732 w 1438275"/>
                <a:gd name="connsiteY15" fmla="*/ 222402 h 1571625"/>
                <a:gd name="connsiteX16" fmla="*/ 746159 w 1438275"/>
                <a:gd name="connsiteY16" fmla="*/ 403377 h 1571625"/>
                <a:gd name="connsiteX17" fmla="*/ 699487 w 1438275"/>
                <a:gd name="connsiteY17" fmla="*/ 503390 h 1571625"/>
                <a:gd name="connsiteX18" fmla="*/ 649004 w 1438275"/>
                <a:gd name="connsiteY18" fmla="*/ 506247 h 1571625"/>
                <a:gd name="connsiteX19" fmla="*/ 553754 w 1438275"/>
                <a:gd name="connsiteY19" fmla="*/ 471005 h 1571625"/>
                <a:gd name="connsiteX20" fmla="*/ 229904 w 1438275"/>
                <a:gd name="connsiteY20" fmla="*/ 662457 h 1571625"/>
                <a:gd name="connsiteX21" fmla="*/ 215617 w 1438275"/>
                <a:gd name="connsiteY21" fmla="*/ 697700 h 1571625"/>
                <a:gd name="connsiteX22" fmla="*/ 378494 w 1438275"/>
                <a:gd name="connsiteY22" fmla="*/ 911060 h 1571625"/>
                <a:gd name="connsiteX23" fmla="*/ 676627 w 1438275"/>
                <a:gd name="connsiteY23" fmla="*/ 611022 h 1571625"/>
                <a:gd name="connsiteX24" fmla="*/ 679484 w 1438275"/>
                <a:gd name="connsiteY24" fmla="*/ 563397 h 1571625"/>
                <a:gd name="connsiteX25" fmla="*/ 730919 w 1438275"/>
                <a:gd name="connsiteY25" fmla="*/ 514820 h 1571625"/>
                <a:gd name="connsiteX26" fmla="*/ 742349 w 1438275"/>
                <a:gd name="connsiteY26" fmla="*/ 564350 h 1571625"/>
                <a:gd name="connsiteX27" fmla="*/ 766162 w 1438275"/>
                <a:gd name="connsiteY27" fmla="*/ 992022 h 1571625"/>
                <a:gd name="connsiteX28" fmla="*/ 739492 w 1438275"/>
                <a:gd name="connsiteY28" fmla="*/ 1039647 h 1571625"/>
                <a:gd name="connsiteX29" fmla="*/ 633764 w 1438275"/>
                <a:gd name="connsiteY29" fmla="*/ 1162520 h 1571625"/>
                <a:gd name="connsiteX30" fmla="*/ 627097 w 1438275"/>
                <a:gd name="connsiteY30" fmla="*/ 1419695 h 1571625"/>
                <a:gd name="connsiteX31" fmla="*/ 794737 w 1438275"/>
                <a:gd name="connsiteY31" fmla="*/ 1576857 h 1571625"/>
                <a:gd name="connsiteX32" fmla="*/ 961424 w 1438275"/>
                <a:gd name="connsiteY32" fmla="*/ 1406360 h 1571625"/>
                <a:gd name="connsiteX33" fmla="*/ 932849 w 1438275"/>
                <a:gd name="connsiteY33" fmla="*/ 1131087 h 1571625"/>
                <a:gd name="connsiteX34" fmla="*/ 833789 w 1438275"/>
                <a:gd name="connsiteY34" fmla="*/ 1033932 h 1571625"/>
                <a:gd name="connsiteX35" fmla="*/ 787117 w 1438275"/>
                <a:gd name="connsiteY35" fmla="*/ 979640 h 1571625"/>
                <a:gd name="connsiteX36" fmla="*/ 783307 w 1438275"/>
                <a:gd name="connsiteY36" fmla="*/ 695795 h 1571625"/>
                <a:gd name="connsiteX37" fmla="*/ 789022 w 1438275"/>
                <a:gd name="connsiteY37" fmla="*/ 702462 h 1571625"/>
                <a:gd name="connsiteX38" fmla="*/ 790927 w 1438275"/>
                <a:gd name="connsiteY38" fmla="*/ 726275 h 1571625"/>
                <a:gd name="connsiteX39" fmla="*/ 895702 w 1438275"/>
                <a:gd name="connsiteY39" fmla="*/ 929157 h 1571625"/>
                <a:gd name="connsiteX40" fmla="*/ 1098584 w 1438275"/>
                <a:gd name="connsiteY40" fmla="*/ 1019645 h 1571625"/>
                <a:gd name="connsiteX41" fmla="*/ 1300514 w 1438275"/>
                <a:gd name="connsiteY41" fmla="*/ 946302 h 1571625"/>
                <a:gd name="connsiteX42" fmla="*/ 1253842 w 1438275"/>
                <a:gd name="connsiteY42" fmla="*/ 741515 h 1571625"/>
                <a:gd name="connsiteX43" fmla="*/ 1015717 w 1438275"/>
                <a:gd name="connsiteY43" fmla="*/ 609117 h 1571625"/>
                <a:gd name="connsiteX44" fmla="*/ 835694 w 1438275"/>
                <a:gd name="connsiteY44" fmla="*/ 649122 h 1571625"/>
                <a:gd name="connsiteX45" fmla="*/ 792832 w 1438275"/>
                <a:gd name="connsiteY45" fmla="*/ 669125 h 1571625"/>
                <a:gd name="connsiteX46" fmla="*/ 772829 w 1438275"/>
                <a:gd name="connsiteY46" fmla="*/ 618642 h 1571625"/>
                <a:gd name="connsiteX47" fmla="*/ 784259 w 1438275"/>
                <a:gd name="connsiteY47" fmla="*/ 332892 h 1571625"/>
                <a:gd name="connsiteX48" fmla="*/ 843314 w 1438275"/>
                <a:gd name="connsiteY48" fmla="*/ 307175 h 1571625"/>
                <a:gd name="connsiteX49" fmla="*/ 889034 w 1438275"/>
                <a:gd name="connsiteY49" fmla="*/ 340512 h 1571625"/>
                <a:gd name="connsiteX50" fmla="*/ 1396717 w 1438275"/>
                <a:gd name="connsiteY50" fmla="*/ 431952 h 1571625"/>
                <a:gd name="connsiteX51" fmla="*/ 1437674 w 1438275"/>
                <a:gd name="connsiteY51" fmla="*/ 412902 h 1571625"/>
                <a:gd name="connsiteX52" fmla="*/ 1409099 w 1438275"/>
                <a:gd name="connsiteY52" fmla="*/ 372897 h 1571625"/>
                <a:gd name="connsiteX53" fmla="*/ 85124 w 1438275"/>
                <a:gd name="connsiteY53" fmla="*/ 362420 h 1571625"/>
                <a:gd name="connsiteX54" fmla="*/ 657577 w 1438275"/>
                <a:gd name="connsiteY54" fmla="*/ 196685 h 1571625"/>
                <a:gd name="connsiteX55" fmla="*/ 85124 w 1438275"/>
                <a:gd name="connsiteY55" fmla="*/ 362420 h 1571625"/>
                <a:gd name="connsiteX56" fmla="*/ 385162 w 1438275"/>
                <a:gd name="connsiteY56" fmla="*/ 549110 h 1571625"/>
                <a:gd name="connsiteX57" fmla="*/ 536609 w 1438275"/>
                <a:gd name="connsiteY57" fmla="*/ 498627 h 1571625"/>
                <a:gd name="connsiteX58" fmla="*/ 385162 w 1438275"/>
                <a:gd name="connsiteY58" fmla="*/ 549110 h 1571625"/>
                <a:gd name="connsiteX59" fmla="*/ 636622 w 1438275"/>
                <a:gd name="connsiteY59" fmla="*/ 1298727 h 1571625"/>
                <a:gd name="connsiteX60" fmla="*/ 724252 w 1438275"/>
                <a:gd name="connsiteY60" fmla="*/ 1077747 h 1571625"/>
                <a:gd name="connsiteX61" fmla="*/ 636622 w 1438275"/>
                <a:gd name="connsiteY61" fmla="*/ 1298727 h 1571625"/>
                <a:gd name="connsiteX62" fmla="*/ 814739 w 1438275"/>
                <a:gd name="connsiteY62" fmla="*/ 756755 h 1571625"/>
                <a:gd name="connsiteX63" fmla="*/ 909037 w 1438275"/>
                <a:gd name="connsiteY63" fmla="*/ 911060 h 1571625"/>
                <a:gd name="connsiteX64" fmla="*/ 814739 w 1438275"/>
                <a:gd name="connsiteY64" fmla="*/ 756755 h 1571625"/>
                <a:gd name="connsiteX65" fmla="*/ 971902 w 1438275"/>
                <a:gd name="connsiteY65" fmla="*/ 310032 h 1571625"/>
                <a:gd name="connsiteX66" fmla="*/ 971902 w 1438275"/>
                <a:gd name="connsiteY66" fmla="*/ 310032 h 1571625"/>
                <a:gd name="connsiteX67" fmla="*/ 971902 w 1438275"/>
                <a:gd name="connsiteY67" fmla="*/ 310032 h 1571625"/>
                <a:gd name="connsiteX68" fmla="*/ 873794 w 1438275"/>
                <a:gd name="connsiteY68" fmla="*/ 285267 h 1571625"/>
                <a:gd name="connsiteX69" fmla="*/ 978569 w 1438275"/>
                <a:gd name="connsiteY69" fmla="*/ 297650 h 1571625"/>
                <a:gd name="connsiteX70" fmla="*/ 989047 w 1438275"/>
                <a:gd name="connsiteY70" fmla="*/ 300507 h 1571625"/>
                <a:gd name="connsiteX71" fmla="*/ 1313849 w 1438275"/>
                <a:gd name="connsiteY71" fmla="*/ 376707 h 1571625"/>
                <a:gd name="connsiteX72" fmla="*/ 971902 w 1438275"/>
                <a:gd name="connsiteY72" fmla="*/ 310032 h 1571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</a:cxnLst>
              <a:rect l="l" t="t" r="r" b="b"/>
              <a:pathLst>
                <a:path w="1438275" h="1571625">
                  <a:moveTo>
                    <a:pt x="1409099" y="372897"/>
                  </a:moveTo>
                  <a:cubicBezTo>
                    <a:pt x="1276702" y="253835"/>
                    <a:pt x="1126207" y="200495"/>
                    <a:pt x="949042" y="243357"/>
                  </a:cubicBezTo>
                  <a:cubicBezTo>
                    <a:pt x="916657" y="250977"/>
                    <a:pt x="885224" y="261455"/>
                    <a:pt x="852839" y="270027"/>
                  </a:cubicBezTo>
                  <a:cubicBezTo>
                    <a:pt x="805214" y="283362"/>
                    <a:pt x="794737" y="275742"/>
                    <a:pt x="797594" y="227165"/>
                  </a:cubicBezTo>
                  <a:cubicBezTo>
                    <a:pt x="801404" y="162395"/>
                    <a:pt x="804262" y="97625"/>
                    <a:pt x="817597" y="33807"/>
                  </a:cubicBezTo>
                  <a:cubicBezTo>
                    <a:pt x="821407" y="16662"/>
                    <a:pt x="819502" y="5232"/>
                    <a:pt x="801404" y="2375"/>
                  </a:cubicBezTo>
                  <a:cubicBezTo>
                    <a:pt x="776639" y="-1435"/>
                    <a:pt x="759494" y="-6198"/>
                    <a:pt x="764257" y="36665"/>
                  </a:cubicBezTo>
                  <a:cubicBezTo>
                    <a:pt x="778544" y="162395"/>
                    <a:pt x="772829" y="185255"/>
                    <a:pt x="648052" y="163347"/>
                  </a:cubicBezTo>
                  <a:cubicBezTo>
                    <a:pt x="409927" y="122390"/>
                    <a:pt x="197519" y="180492"/>
                    <a:pt x="21307" y="350037"/>
                  </a:cubicBezTo>
                  <a:cubicBezTo>
                    <a:pt x="12734" y="358610"/>
                    <a:pt x="-2506" y="366230"/>
                    <a:pt x="352" y="379565"/>
                  </a:cubicBezTo>
                  <a:cubicBezTo>
                    <a:pt x="4162" y="396710"/>
                    <a:pt x="22259" y="393852"/>
                    <a:pt x="35594" y="395757"/>
                  </a:cubicBezTo>
                  <a:cubicBezTo>
                    <a:pt x="78457" y="401472"/>
                    <a:pt x="120367" y="409092"/>
                    <a:pt x="163229" y="410997"/>
                  </a:cubicBezTo>
                  <a:cubicBezTo>
                    <a:pt x="328012" y="419570"/>
                    <a:pt x="483269" y="394805"/>
                    <a:pt x="615667" y="286220"/>
                  </a:cubicBezTo>
                  <a:cubicBezTo>
                    <a:pt x="647099" y="260502"/>
                    <a:pt x="675674" y="229070"/>
                    <a:pt x="705202" y="200495"/>
                  </a:cubicBezTo>
                  <a:cubicBezTo>
                    <a:pt x="716632" y="189065"/>
                    <a:pt x="729014" y="183350"/>
                    <a:pt x="744254" y="189065"/>
                  </a:cubicBezTo>
                  <a:cubicBezTo>
                    <a:pt x="759494" y="194780"/>
                    <a:pt x="754732" y="210972"/>
                    <a:pt x="754732" y="222402"/>
                  </a:cubicBezTo>
                  <a:cubicBezTo>
                    <a:pt x="751874" y="282410"/>
                    <a:pt x="746159" y="342417"/>
                    <a:pt x="746159" y="403377"/>
                  </a:cubicBezTo>
                  <a:cubicBezTo>
                    <a:pt x="746159" y="445287"/>
                    <a:pt x="729014" y="474815"/>
                    <a:pt x="699487" y="503390"/>
                  </a:cubicBezTo>
                  <a:cubicBezTo>
                    <a:pt x="682342" y="520535"/>
                    <a:pt x="669007" y="528155"/>
                    <a:pt x="649004" y="506247"/>
                  </a:cubicBezTo>
                  <a:cubicBezTo>
                    <a:pt x="624239" y="478625"/>
                    <a:pt x="589949" y="468147"/>
                    <a:pt x="553754" y="471005"/>
                  </a:cubicBezTo>
                  <a:cubicBezTo>
                    <a:pt x="415642" y="482435"/>
                    <a:pt x="308009" y="549110"/>
                    <a:pt x="229904" y="662457"/>
                  </a:cubicBezTo>
                  <a:cubicBezTo>
                    <a:pt x="223237" y="672935"/>
                    <a:pt x="217522" y="685317"/>
                    <a:pt x="215617" y="697700"/>
                  </a:cubicBezTo>
                  <a:cubicBezTo>
                    <a:pt x="187994" y="852957"/>
                    <a:pt x="230857" y="916775"/>
                    <a:pt x="378494" y="911060"/>
                  </a:cubicBezTo>
                  <a:cubicBezTo>
                    <a:pt x="521369" y="905345"/>
                    <a:pt x="667102" y="758660"/>
                    <a:pt x="676627" y="611022"/>
                  </a:cubicBezTo>
                  <a:cubicBezTo>
                    <a:pt x="677579" y="594830"/>
                    <a:pt x="675674" y="578637"/>
                    <a:pt x="679484" y="563397"/>
                  </a:cubicBezTo>
                  <a:cubicBezTo>
                    <a:pt x="686152" y="536727"/>
                    <a:pt x="708059" y="513867"/>
                    <a:pt x="730919" y="514820"/>
                  </a:cubicBezTo>
                  <a:cubicBezTo>
                    <a:pt x="750922" y="515772"/>
                    <a:pt x="741397" y="547205"/>
                    <a:pt x="742349" y="564350"/>
                  </a:cubicBezTo>
                  <a:cubicBezTo>
                    <a:pt x="743302" y="707225"/>
                    <a:pt x="744254" y="850100"/>
                    <a:pt x="766162" y="992022"/>
                  </a:cubicBezTo>
                  <a:cubicBezTo>
                    <a:pt x="769972" y="1017740"/>
                    <a:pt x="761399" y="1029170"/>
                    <a:pt x="739492" y="1039647"/>
                  </a:cubicBezTo>
                  <a:cubicBezTo>
                    <a:pt x="686152" y="1065365"/>
                    <a:pt x="652814" y="1108227"/>
                    <a:pt x="633764" y="1162520"/>
                  </a:cubicBezTo>
                  <a:cubicBezTo>
                    <a:pt x="605189" y="1247292"/>
                    <a:pt x="600427" y="1333970"/>
                    <a:pt x="627097" y="1419695"/>
                  </a:cubicBezTo>
                  <a:cubicBezTo>
                    <a:pt x="651862" y="1503515"/>
                    <a:pt x="732824" y="1578762"/>
                    <a:pt x="794737" y="1576857"/>
                  </a:cubicBezTo>
                  <a:cubicBezTo>
                    <a:pt x="860459" y="1574952"/>
                    <a:pt x="942374" y="1493037"/>
                    <a:pt x="961424" y="1406360"/>
                  </a:cubicBezTo>
                  <a:cubicBezTo>
                    <a:pt x="982379" y="1312062"/>
                    <a:pt x="970949" y="1219670"/>
                    <a:pt x="932849" y="1131087"/>
                  </a:cubicBezTo>
                  <a:cubicBezTo>
                    <a:pt x="913799" y="1086320"/>
                    <a:pt x="881414" y="1050125"/>
                    <a:pt x="833789" y="1033932"/>
                  </a:cubicBezTo>
                  <a:cubicBezTo>
                    <a:pt x="805214" y="1024407"/>
                    <a:pt x="794737" y="1005357"/>
                    <a:pt x="787117" y="979640"/>
                  </a:cubicBezTo>
                  <a:cubicBezTo>
                    <a:pt x="761399" y="886295"/>
                    <a:pt x="774734" y="791045"/>
                    <a:pt x="783307" y="695795"/>
                  </a:cubicBezTo>
                  <a:cubicBezTo>
                    <a:pt x="785212" y="697700"/>
                    <a:pt x="788069" y="700557"/>
                    <a:pt x="789022" y="702462"/>
                  </a:cubicBezTo>
                  <a:cubicBezTo>
                    <a:pt x="789974" y="710082"/>
                    <a:pt x="790927" y="718655"/>
                    <a:pt x="790927" y="726275"/>
                  </a:cubicBezTo>
                  <a:cubicBezTo>
                    <a:pt x="787117" y="813905"/>
                    <a:pt x="829027" y="877722"/>
                    <a:pt x="895702" y="929157"/>
                  </a:cubicBezTo>
                  <a:cubicBezTo>
                    <a:pt x="955709" y="974877"/>
                    <a:pt x="1024289" y="1005357"/>
                    <a:pt x="1098584" y="1019645"/>
                  </a:cubicBezTo>
                  <a:cubicBezTo>
                    <a:pt x="1183357" y="1035837"/>
                    <a:pt x="1266224" y="1005357"/>
                    <a:pt x="1300514" y="946302"/>
                  </a:cubicBezTo>
                  <a:cubicBezTo>
                    <a:pt x="1332899" y="891057"/>
                    <a:pt x="1314802" y="804380"/>
                    <a:pt x="1253842" y="741515"/>
                  </a:cubicBezTo>
                  <a:cubicBezTo>
                    <a:pt x="1189072" y="672935"/>
                    <a:pt x="1108109" y="628167"/>
                    <a:pt x="1015717" y="609117"/>
                  </a:cubicBezTo>
                  <a:cubicBezTo>
                    <a:pt x="951899" y="595782"/>
                    <a:pt x="889034" y="604355"/>
                    <a:pt x="835694" y="649122"/>
                  </a:cubicBezTo>
                  <a:cubicBezTo>
                    <a:pt x="823312" y="658647"/>
                    <a:pt x="814739" y="682460"/>
                    <a:pt x="792832" y="669125"/>
                  </a:cubicBezTo>
                  <a:cubicBezTo>
                    <a:pt x="774734" y="657695"/>
                    <a:pt x="771877" y="638645"/>
                    <a:pt x="772829" y="618642"/>
                  </a:cubicBezTo>
                  <a:cubicBezTo>
                    <a:pt x="776639" y="523392"/>
                    <a:pt x="779497" y="428142"/>
                    <a:pt x="784259" y="332892"/>
                  </a:cubicBezTo>
                  <a:cubicBezTo>
                    <a:pt x="786164" y="289077"/>
                    <a:pt x="805214" y="281457"/>
                    <a:pt x="843314" y="307175"/>
                  </a:cubicBezTo>
                  <a:cubicBezTo>
                    <a:pt x="858554" y="317652"/>
                    <a:pt x="873794" y="330035"/>
                    <a:pt x="889034" y="340512"/>
                  </a:cubicBezTo>
                  <a:cubicBezTo>
                    <a:pt x="1043339" y="451002"/>
                    <a:pt x="1213837" y="475767"/>
                    <a:pt x="1396717" y="431952"/>
                  </a:cubicBezTo>
                  <a:cubicBezTo>
                    <a:pt x="1411957" y="428142"/>
                    <a:pt x="1432912" y="428142"/>
                    <a:pt x="1437674" y="412902"/>
                  </a:cubicBezTo>
                  <a:cubicBezTo>
                    <a:pt x="1442437" y="393852"/>
                    <a:pt x="1421482" y="384327"/>
                    <a:pt x="1409099" y="372897"/>
                  </a:cubicBezTo>
                  <a:close/>
                  <a:moveTo>
                    <a:pt x="85124" y="362420"/>
                  </a:moveTo>
                  <a:cubicBezTo>
                    <a:pt x="277529" y="311937"/>
                    <a:pt x="468029" y="253835"/>
                    <a:pt x="657577" y="196685"/>
                  </a:cubicBezTo>
                  <a:cubicBezTo>
                    <a:pt x="548992" y="254787"/>
                    <a:pt x="207044" y="353847"/>
                    <a:pt x="85124" y="362420"/>
                  </a:cubicBezTo>
                  <a:close/>
                  <a:moveTo>
                    <a:pt x="385162" y="549110"/>
                  </a:moveTo>
                  <a:cubicBezTo>
                    <a:pt x="428977" y="511010"/>
                    <a:pt x="476602" y="487197"/>
                    <a:pt x="536609" y="498627"/>
                  </a:cubicBezTo>
                  <a:cubicBezTo>
                    <a:pt x="484222" y="510057"/>
                    <a:pt x="434692" y="529107"/>
                    <a:pt x="385162" y="549110"/>
                  </a:cubicBezTo>
                  <a:close/>
                  <a:moveTo>
                    <a:pt x="636622" y="1298727"/>
                  </a:moveTo>
                  <a:cubicBezTo>
                    <a:pt x="615667" y="1210145"/>
                    <a:pt x="652814" y="1120610"/>
                    <a:pt x="724252" y="1077747"/>
                  </a:cubicBezTo>
                  <a:cubicBezTo>
                    <a:pt x="674722" y="1139660"/>
                    <a:pt x="642337" y="1208240"/>
                    <a:pt x="636622" y="1298727"/>
                  </a:cubicBezTo>
                  <a:close/>
                  <a:moveTo>
                    <a:pt x="814739" y="756755"/>
                  </a:moveTo>
                  <a:cubicBezTo>
                    <a:pt x="834742" y="814857"/>
                    <a:pt x="861412" y="870102"/>
                    <a:pt x="909037" y="911060"/>
                  </a:cubicBezTo>
                  <a:cubicBezTo>
                    <a:pt x="845219" y="878675"/>
                    <a:pt x="809024" y="830097"/>
                    <a:pt x="814739" y="756755"/>
                  </a:cubicBezTo>
                  <a:close/>
                  <a:moveTo>
                    <a:pt x="971902" y="310032"/>
                  </a:moveTo>
                  <a:cubicBezTo>
                    <a:pt x="971902" y="310032"/>
                    <a:pt x="971902" y="310032"/>
                    <a:pt x="971902" y="310032"/>
                  </a:cubicBezTo>
                  <a:cubicBezTo>
                    <a:pt x="971902" y="310032"/>
                    <a:pt x="971902" y="310032"/>
                    <a:pt x="971902" y="310032"/>
                  </a:cubicBezTo>
                  <a:cubicBezTo>
                    <a:pt x="943327" y="304317"/>
                    <a:pt x="912847" y="303365"/>
                    <a:pt x="873794" y="285267"/>
                  </a:cubicBezTo>
                  <a:cubicBezTo>
                    <a:pt x="915704" y="289077"/>
                    <a:pt x="948089" y="290030"/>
                    <a:pt x="978569" y="297650"/>
                  </a:cubicBezTo>
                  <a:cubicBezTo>
                    <a:pt x="981427" y="297650"/>
                    <a:pt x="985237" y="299555"/>
                    <a:pt x="989047" y="300507"/>
                  </a:cubicBezTo>
                  <a:cubicBezTo>
                    <a:pt x="1100489" y="312890"/>
                    <a:pt x="1209074" y="335750"/>
                    <a:pt x="1313849" y="376707"/>
                  </a:cubicBezTo>
                  <a:cubicBezTo>
                    <a:pt x="1199549" y="354800"/>
                    <a:pt x="1086202" y="331940"/>
                    <a:pt x="971902" y="31003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xmlns="" id="{850697EB-7AF4-499A-9FFB-33CFAEF99307}"/>
                </a:ext>
              </a:extLst>
            </p:cNvPr>
            <p:cNvSpPr/>
            <p:nvPr/>
          </p:nvSpPr>
          <p:spPr>
            <a:xfrm>
              <a:off x="3229424" y="2059713"/>
              <a:ext cx="510374" cy="557693"/>
            </a:xfrm>
            <a:custGeom>
              <a:avLst/>
              <a:gdLst>
                <a:gd name="connsiteX0" fmla="*/ 1409099 w 1438275"/>
                <a:gd name="connsiteY0" fmla="*/ 372897 h 1571625"/>
                <a:gd name="connsiteX1" fmla="*/ 949042 w 1438275"/>
                <a:gd name="connsiteY1" fmla="*/ 243357 h 1571625"/>
                <a:gd name="connsiteX2" fmla="*/ 852839 w 1438275"/>
                <a:gd name="connsiteY2" fmla="*/ 270027 h 1571625"/>
                <a:gd name="connsiteX3" fmla="*/ 797594 w 1438275"/>
                <a:gd name="connsiteY3" fmla="*/ 227165 h 1571625"/>
                <a:gd name="connsiteX4" fmla="*/ 817597 w 1438275"/>
                <a:gd name="connsiteY4" fmla="*/ 33807 h 1571625"/>
                <a:gd name="connsiteX5" fmla="*/ 801404 w 1438275"/>
                <a:gd name="connsiteY5" fmla="*/ 2375 h 1571625"/>
                <a:gd name="connsiteX6" fmla="*/ 764257 w 1438275"/>
                <a:gd name="connsiteY6" fmla="*/ 36665 h 1571625"/>
                <a:gd name="connsiteX7" fmla="*/ 648052 w 1438275"/>
                <a:gd name="connsiteY7" fmla="*/ 163347 h 1571625"/>
                <a:gd name="connsiteX8" fmla="*/ 21307 w 1438275"/>
                <a:gd name="connsiteY8" fmla="*/ 350037 h 1571625"/>
                <a:gd name="connsiteX9" fmla="*/ 352 w 1438275"/>
                <a:gd name="connsiteY9" fmla="*/ 379565 h 1571625"/>
                <a:gd name="connsiteX10" fmla="*/ 35594 w 1438275"/>
                <a:gd name="connsiteY10" fmla="*/ 395757 h 1571625"/>
                <a:gd name="connsiteX11" fmla="*/ 163229 w 1438275"/>
                <a:gd name="connsiteY11" fmla="*/ 410997 h 1571625"/>
                <a:gd name="connsiteX12" fmla="*/ 615667 w 1438275"/>
                <a:gd name="connsiteY12" fmla="*/ 286220 h 1571625"/>
                <a:gd name="connsiteX13" fmla="*/ 705202 w 1438275"/>
                <a:gd name="connsiteY13" fmla="*/ 200495 h 1571625"/>
                <a:gd name="connsiteX14" fmla="*/ 744254 w 1438275"/>
                <a:gd name="connsiteY14" fmla="*/ 189065 h 1571625"/>
                <a:gd name="connsiteX15" fmla="*/ 754732 w 1438275"/>
                <a:gd name="connsiteY15" fmla="*/ 222402 h 1571625"/>
                <a:gd name="connsiteX16" fmla="*/ 746159 w 1438275"/>
                <a:gd name="connsiteY16" fmla="*/ 403377 h 1571625"/>
                <a:gd name="connsiteX17" fmla="*/ 699487 w 1438275"/>
                <a:gd name="connsiteY17" fmla="*/ 503390 h 1571625"/>
                <a:gd name="connsiteX18" fmla="*/ 649004 w 1438275"/>
                <a:gd name="connsiteY18" fmla="*/ 506247 h 1571625"/>
                <a:gd name="connsiteX19" fmla="*/ 553754 w 1438275"/>
                <a:gd name="connsiteY19" fmla="*/ 471005 h 1571625"/>
                <a:gd name="connsiteX20" fmla="*/ 229904 w 1438275"/>
                <a:gd name="connsiteY20" fmla="*/ 662457 h 1571625"/>
                <a:gd name="connsiteX21" fmla="*/ 215617 w 1438275"/>
                <a:gd name="connsiteY21" fmla="*/ 697700 h 1571625"/>
                <a:gd name="connsiteX22" fmla="*/ 378494 w 1438275"/>
                <a:gd name="connsiteY22" fmla="*/ 911060 h 1571625"/>
                <a:gd name="connsiteX23" fmla="*/ 676627 w 1438275"/>
                <a:gd name="connsiteY23" fmla="*/ 611022 h 1571625"/>
                <a:gd name="connsiteX24" fmla="*/ 679484 w 1438275"/>
                <a:gd name="connsiteY24" fmla="*/ 563397 h 1571625"/>
                <a:gd name="connsiteX25" fmla="*/ 730919 w 1438275"/>
                <a:gd name="connsiteY25" fmla="*/ 514820 h 1571625"/>
                <a:gd name="connsiteX26" fmla="*/ 742349 w 1438275"/>
                <a:gd name="connsiteY26" fmla="*/ 564350 h 1571625"/>
                <a:gd name="connsiteX27" fmla="*/ 766162 w 1438275"/>
                <a:gd name="connsiteY27" fmla="*/ 992022 h 1571625"/>
                <a:gd name="connsiteX28" fmla="*/ 739492 w 1438275"/>
                <a:gd name="connsiteY28" fmla="*/ 1039647 h 1571625"/>
                <a:gd name="connsiteX29" fmla="*/ 633764 w 1438275"/>
                <a:gd name="connsiteY29" fmla="*/ 1162520 h 1571625"/>
                <a:gd name="connsiteX30" fmla="*/ 627097 w 1438275"/>
                <a:gd name="connsiteY30" fmla="*/ 1419695 h 1571625"/>
                <a:gd name="connsiteX31" fmla="*/ 794737 w 1438275"/>
                <a:gd name="connsiteY31" fmla="*/ 1576857 h 1571625"/>
                <a:gd name="connsiteX32" fmla="*/ 961424 w 1438275"/>
                <a:gd name="connsiteY32" fmla="*/ 1406360 h 1571625"/>
                <a:gd name="connsiteX33" fmla="*/ 932849 w 1438275"/>
                <a:gd name="connsiteY33" fmla="*/ 1131087 h 1571625"/>
                <a:gd name="connsiteX34" fmla="*/ 833789 w 1438275"/>
                <a:gd name="connsiteY34" fmla="*/ 1033932 h 1571625"/>
                <a:gd name="connsiteX35" fmla="*/ 787117 w 1438275"/>
                <a:gd name="connsiteY35" fmla="*/ 979640 h 1571625"/>
                <a:gd name="connsiteX36" fmla="*/ 783307 w 1438275"/>
                <a:gd name="connsiteY36" fmla="*/ 695795 h 1571625"/>
                <a:gd name="connsiteX37" fmla="*/ 789022 w 1438275"/>
                <a:gd name="connsiteY37" fmla="*/ 702462 h 1571625"/>
                <a:gd name="connsiteX38" fmla="*/ 790927 w 1438275"/>
                <a:gd name="connsiteY38" fmla="*/ 726275 h 1571625"/>
                <a:gd name="connsiteX39" fmla="*/ 895702 w 1438275"/>
                <a:gd name="connsiteY39" fmla="*/ 929157 h 1571625"/>
                <a:gd name="connsiteX40" fmla="*/ 1098584 w 1438275"/>
                <a:gd name="connsiteY40" fmla="*/ 1019645 h 1571625"/>
                <a:gd name="connsiteX41" fmla="*/ 1300514 w 1438275"/>
                <a:gd name="connsiteY41" fmla="*/ 946302 h 1571625"/>
                <a:gd name="connsiteX42" fmla="*/ 1253842 w 1438275"/>
                <a:gd name="connsiteY42" fmla="*/ 741515 h 1571625"/>
                <a:gd name="connsiteX43" fmla="*/ 1015717 w 1438275"/>
                <a:gd name="connsiteY43" fmla="*/ 609117 h 1571625"/>
                <a:gd name="connsiteX44" fmla="*/ 835694 w 1438275"/>
                <a:gd name="connsiteY44" fmla="*/ 649122 h 1571625"/>
                <a:gd name="connsiteX45" fmla="*/ 792832 w 1438275"/>
                <a:gd name="connsiteY45" fmla="*/ 669125 h 1571625"/>
                <a:gd name="connsiteX46" fmla="*/ 772829 w 1438275"/>
                <a:gd name="connsiteY46" fmla="*/ 618642 h 1571625"/>
                <a:gd name="connsiteX47" fmla="*/ 784259 w 1438275"/>
                <a:gd name="connsiteY47" fmla="*/ 332892 h 1571625"/>
                <a:gd name="connsiteX48" fmla="*/ 843314 w 1438275"/>
                <a:gd name="connsiteY48" fmla="*/ 307175 h 1571625"/>
                <a:gd name="connsiteX49" fmla="*/ 889034 w 1438275"/>
                <a:gd name="connsiteY49" fmla="*/ 340512 h 1571625"/>
                <a:gd name="connsiteX50" fmla="*/ 1396717 w 1438275"/>
                <a:gd name="connsiteY50" fmla="*/ 431952 h 1571625"/>
                <a:gd name="connsiteX51" fmla="*/ 1437674 w 1438275"/>
                <a:gd name="connsiteY51" fmla="*/ 412902 h 1571625"/>
                <a:gd name="connsiteX52" fmla="*/ 1409099 w 1438275"/>
                <a:gd name="connsiteY52" fmla="*/ 372897 h 1571625"/>
                <a:gd name="connsiteX53" fmla="*/ 85124 w 1438275"/>
                <a:gd name="connsiteY53" fmla="*/ 362420 h 1571625"/>
                <a:gd name="connsiteX54" fmla="*/ 657577 w 1438275"/>
                <a:gd name="connsiteY54" fmla="*/ 196685 h 1571625"/>
                <a:gd name="connsiteX55" fmla="*/ 85124 w 1438275"/>
                <a:gd name="connsiteY55" fmla="*/ 362420 h 1571625"/>
                <a:gd name="connsiteX56" fmla="*/ 385162 w 1438275"/>
                <a:gd name="connsiteY56" fmla="*/ 549110 h 1571625"/>
                <a:gd name="connsiteX57" fmla="*/ 536609 w 1438275"/>
                <a:gd name="connsiteY57" fmla="*/ 498627 h 1571625"/>
                <a:gd name="connsiteX58" fmla="*/ 385162 w 1438275"/>
                <a:gd name="connsiteY58" fmla="*/ 549110 h 1571625"/>
                <a:gd name="connsiteX59" fmla="*/ 636622 w 1438275"/>
                <a:gd name="connsiteY59" fmla="*/ 1298727 h 1571625"/>
                <a:gd name="connsiteX60" fmla="*/ 724252 w 1438275"/>
                <a:gd name="connsiteY60" fmla="*/ 1077747 h 1571625"/>
                <a:gd name="connsiteX61" fmla="*/ 636622 w 1438275"/>
                <a:gd name="connsiteY61" fmla="*/ 1298727 h 1571625"/>
                <a:gd name="connsiteX62" fmla="*/ 814739 w 1438275"/>
                <a:gd name="connsiteY62" fmla="*/ 756755 h 1571625"/>
                <a:gd name="connsiteX63" fmla="*/ 909037 w 1438275"/>
                <a:gd name="connsiteY63" fmla="*/ 911060 h 1571625"/>
                <a:gd name="connsiteX64" fmla="*/ 814739 w 1438275"/>
                <a:gd name="connsiteY64" fmla="*/ 756755 h 1571625"/>
                <a:gd name="connsiteX65" fmla="*/ 971902 w 1438275"/>
                <a:gd name="connsiteY65" fmla="*/ 310032 h 1571625"/>
                <a:gd name="connsiteX66" fmla="*/ 971902 w 1438275"/>
                <a:gd name="connsiteY66" fmla="*/ 310032 h 1571625"/>
                <a:gd name="connsiteX67" fmla="*/ 971902 w 1438275"/>
                <a:gd name="connsiteY67" fmla="*/ 310032 h 1571625"/>
                <a:gd name="connsiteX68" fmla="*/ 873794 w 1438275"/>
                <a:gd name="connsiteY68" fmla="*/ 285267 h 1571625"/>
                <a:gd name="connsiteX69" fmla="*/ 978569 w 1438275"/>
                <a:gd name="connsiteY69" fmla="*/ 297650 h 1571625"/>
                <a:gd name="connsiteX70" fmla="*/ 989047 w 1438275"/>
                <a:gd name="connsiteY70" fmla="*/ 300507 h 1571625"/>
                <a:gd name="connsiteX71" fmla="*/ 1313849 w 1438275"/>
                <a:gd name="connsiteY71" fmla="*/ 376707 h 1571625"/>
                <a:gd name="connsiteX72" fmla="*/ 971902 w 1438275"/>
                <a:gd name="connsiteY72" fmla="*/ 310032 h 1571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</a:cxnLst>
              <a:rect l="l" t="t" r="r" b="b"/>
              <a:pathLst>
                <a:path w="1438275" h="1571625">
                  <a:moveTo>
                    <a:pt x="1409099" y="372897"/>
                  </a:moveTo>
                  <a:cubicBezTo>
                    <a:pt x="1276702" y="253835"/>
                    <a:pt x="1126207" y="200495"/>
                    <a:pt x="949042" y="243357"/>
                  </a:cubicBezTo>
                  <a:cubicBezTo>
                    <a:pt x="916657" y="250977"/>
                    <a:pt x="885224" y="261455"/>
                    <a:pt x="852839" y="270027"/>
                  </a:cubicBezTo>
                  <a:cubicBezTo>
                    <a:pt x="805214" y="283362"/>
                    <a:pt x="794737" y="275742"/>
                    <a:pt x="797594" y="227165"/>
                  </a:cubicBezTo>
                  <a:cubicBezTo>
                    <a:pt x="801404" y="162395"/>
                    <a:pt x="804262" y="97625"/>
                    <a:pt x="817597" y="33807"/>
                  </a:cubicBezTo>
                  <a:cubicBezTo>
                    <a:pt x="821407" y="16662"/>
                    <a:pt x="819502" y="5232"/>
                    <a:pt x="801404" y="2375"/>
                  </a:cubicBezTo>
                  <a:cubicBezTo>
                    <a:pt x="776639" y="-1435"/>
                    <a:pt x="759494" y="-6198"/>
                    <a:pt x="764257" y="36665"/>
                  </a:cubicBezTo>
                  <a:cubicBezTo>
                    <a:pt x="778544" y="162395"/>
                    <a:pt x="772829" y="185255"/>
                    <a:pt x="648052" y="163347"/>
                  </a:cubicBezTo>
                  <a:cubicBezTo>
                    <a:pt x="409927" y="122390"/>
                    <a:pt x="197519" y="180492"/>
                    <a:pt x="21307" y="350037"/>
                  </a:cubicBezTo>
                  <a:cubicBezTo>
                    <a:pt x="12734" y="358610"/>
                    <a:pt x="-2506" y="366230"/>
                    <a:pt x="352" y="379565"/>
                  </a:cubicBezTo>
                  <a:cubicBezTo>
                    <a:pt x="4162" y="396710"/>
                    <a:pt x="22259" y="393852"/>
                    <a:pt x="35594" y="395757"/>
                  </a:cubicBezTo>
                  <a:cubicBezTo>
                    <a:pt x="78457" y="401472"/>
                    <a:pt x="120367" y="409092"/>
                    <a:pt x="163229" y="410997"/>
                  </a:cubicBezTo>
                  <a:cubicBezTo>
                    <a:pt x="328012" y="419570"/>
                    <a:pt x="483269" y="394805"/>
                    <a:pt x="615667" y="286220"/>
                  </a:cubicBezTo>
                  <a:cubicBezTo>
                    <a:pt x="647099" y="260502"/>
                    <a:pt x="675674" y="229070"/>
                    <a:pt x="705202" y="200495"/>
                  </a:cubicBezTo>
                  <a:cubicBezTo>
                    <a:pt x="716632" y="189065"/>
                    <a:pt x="729014" y="183350"/>
                    <a:pt x="744254" y="189065"/>
                  </a:cubicBezTo>
                  <a:cubicBezTo>
                    <a:pt x="759494" y="194780"/>
                    <a:pt x="754732" y="210972"/>
                    <a:pt x="754732" y="222402"/>
                  </a:cubicBezTo>
                  <a:cubicBezTo>
                    <a:pt x="751874" y="282410"/>
                    <a:pt x="746159" y="342417"/>
                    <a:pt x="746159" y="403377"/>
                  </a:cubicBezTo>
                  <a:cubicBezTo>
                    <a:pt x="746159" y="445287"/>
                    <a:pt x="729014" y="474815"/>
                    <a:pt x="699487" y="503390"/>
                  </a:cubicBezTo>
                  <a:cubicBezTo>
                    <a:pt x="682342" y="520535"/>
                    <a:pt x="669007" y="528155"/>
                    <a:pt x="649004" y="506247"/>
                  </a:cubicBezTo>
                  <a:cubicBezTo>
                    <a:pt x="624239" y="478625"/>
                    <a:pt x="589949" y="468147"/>
                    <a:pt x="553754" y="471005"/>
                  </a:cubicBezTo>
                  <a:cubicBezTo>
                    <a:pt x="415642" y="482435"/>
                    <a:pt x="308009" y="549110"/>
                    <a:pt x="229904" y="662457"/>
                  </a:cubicBezTo>
                  <a:cubicBezTo>
                    <a:pt x="223237" y="672935"/>
                    <a:pt x="217522" y="685317"/>
                    <a:pt x="215617" y="697700"/>
                  </a:cubicBezTo>
                  <a:cubicBezTo>
                    <a:pt x="187994" y="852957"/>
                    <a:pt x="230857" y="916775"/>
                    <a:pt x="378494" y="911060"/>
                  </a:cubicBezTo>
                  <a:cubicBezTo>
                    <a:pt x="521369" y="905345"/>
                    <a:pt x="667102" y="758660"/>
                    <a:pt x="676627" y="611022"/>
                  </a:cubicBezTo>
                  <a:cubicBezTo>
                    <a:pt x="677579" y="594830"/>
                    <a:pt x="675674" y="578637"/>
                    <a:pt x="679484" y="563397"/>
                  </a:cubicBezTo>
                  <a:cubicBezTo>
                    <a:pt x="686152" y="536727"/>
                    <a:pt x="708059" y="513867"/>
                    <a:pt x="730919" y="514820"/>
                  </a:cubicBezTo>
                  <a:cubicBezTo>
                    <a:pt x="750922" y="515772"/>
                    <a:pt x="741397" y="547205"/>
                    <a:pt x="742349" y="564350"/>
                  </a:cubicBezTo>
                  <a:cubicBezTo>
                    <a:pt x="743302" y="707225"/>
                    <a:pt x="744254" y="850100"/>
                    <a:pt x="766162" y="992022"/>
                  </a:cubicBezTo>
                  <a:cubicBezTo>
                    <a:pt x="769972" y="1017740"/>
                    <a:pt x="761399" y="1029170"/>
                    <a:pt x="739492" y="1039647"/>
                  </a:cubicBezTo>
                  <a:cubicBezTo>
                    <a:pt x="686152" y="1065365"/>
                    <a:pt x="652814" y="1108227"/>
                    <a:pt x="633764" y="1162520"/>
                  </a:cubicBezTo>
                  <a:cubicBezTo>
                    <a:pt x="605189" y="1247292"/>
                    <a:pt x="600427" y="1333970"/>
                    <a:pt x="627097" y="1419695"/>
                  </a:cubicBezTo>
                  <a:cubicBezTo>
                    <a:pt x="651862" y="1503515"/>
                    <a:pt x="732824" y="1578762"/>
                    <a:pt x="794737" y="1576857"/>
                  </a:cubicBezTo>
                  <a:cubicBezTo>
                    <a:pt x="860459" y="1574952"/>
                    <a:pt x="942374" y="1493037"/>
                    <a:pt x="961424" y="1406360"/>
                  </a:cubicBezTo>
                  <a:cubicBezTo>
                    <a:pt x="982379" y="1312062"/>
                    <a:pt x="970949" y="1219670"/>
                    <a:pt x="932849" y="1131087"/>
                  </a:cubicBezTo>
                  <a:cubicBezTo>
                    <a:pt x="913799" y="1086320"/>
                    <a:pt x="881414" y="1050125"/>
                    <a:pt x="833789" y="1033932"/>
                  </a:cubicBezTo>
                  <a:cubicBezTo>
                    <a:pt x="805214" y="1024407"/>
                    <a:pt x="794737" y="1005357"/>
                    <a:pt x="787117" y="979640"/>
                  </a:cubicBezTo>
                  <a:cubicBezTo>
                    <a:pt x="761399" y="886295"/>
                    <a:pt x="774734" y="791045"/>
                    <a:pt x="783307" y="695795"/>
                  </a:cubicBezTo>
                  <a:cubicBezTo>
                    <a:pt x="785212" y="697700"/>
                    <a:pt x="788069" y="700557"/>
                    <a:pt x="789022" y="702462"/>
                  </a:cubicBezTo>
                  <a:cubicBezTo>
                    <a:pt x="789974" y="710082"/>
                    <a:pt x="790927" y="718655"/>
                    <a:pt x="790927" y="726275"/>
                  </a:cubicBezTo>
                  <a:cubicBezTo>
                    <a:pt x="787117" y="813905"/>
                    <a:pt x="829027" y="877722"/>
                    <a:pt x="895702" y="929157"/>
                  </a:cubicBezTo>
                  <a:cubicBezTo>
                    <a:pt x="955709" y="974877"/>
                    <a:pt x="1024289" y="1005357"/>
                    <a:pt x="1098584" y="1019645"/>
                  </a:cubicBezTo>
                  <a:cubicBezTo>
                    <a:pt x="1183357" y="1035837"/>
                    <a:pt x="1266224" y="1005357"/>
                    <a:pt x="1300514" y="946302"/>
                  </a:cubicBezTo>
                  <a:cubicBezTo>
                    <a:pt x="1332899" y="891057"/>
                    <a:pt x="1314802" y="804380"/>
                    <a:pt x="1253842" y="741515"/>
                  </a:cubicBezTo>
                  <a:cubicBezTo>
                    <a:pt x="1189072" y="672935"/>
                    <a:pt x="1108109" y="628167"/>
                    <a:pt x="1015717" y="609117"/>
                  </a:cubicBezTo>
                  <a:cubicBezTo>
                    <a:pt x="951899" y="595782"/>
                    <a:pt x="889034" y="604355"/>
                    <a:pt x="835694" y="649122"/>
                  </a:cubicBezTo>
                  <a:cubicBezTo>
                    <a:pt x="823312" y="658647"/>
                    <a:pt x="814739" y="682460"/>
                    <a:pt x="792832" y="669125"/>
                  </a:cubicBezTo>
                  <a:cubicBezTo>
                    <a:pt x="774734" y="657695"/>
                    <a:pt x="771877" y="638645"/>
                    <a:pt x="772829" y="618642"/>
                  </a:cubicBezTo>
                  <a:cubicBezTo>
                    <a:pt x="776639" y="523392"/>
                    <a:pt x="779497" y="428142"/>
                    <a:pt x="784259" y="332892"/>
                  </a:cubicBezTo>
                  <a:cubicBezTo>
                    <a:pt x="786164" y="289077"/>
                    <a:pt x="805214" y="281457"/>
                    <a:pt x="843314" y="307175"/>
                  </a:cubicBezTo>
                  <a:cubicBezTo>
                    <a:pt x="858554" y="317652"/>
                    <a:pt x="873794" y="330035"/>
                    <a:pt x="889034" y="340512"/>
                  </a:cubicBezTo>
                  <a:cubicBezTo>
                    <a:pt x="1043339" y="451002"/>
                    <a:pt x="1213837" y="475767"/>
                    <a:pt x="1396717" y="431952"/>
                  </a:cubicBezTo>
                  <a:cubicBezTo>
                    <a:pt x="1411957" y="428142"/>
                    <a:pt x="1432912" y="428142"/>
                    <a:pt x="1437674" y="412902"/>
                  </a:cubicBezTo>
                  <a:cubicBezTo>
                    <a:pt x="1442437" y="393852"/>
                    <a:pt x="1421482" y="384327"/>
                    <a:pt x="1409099" y="372897"/>
                  </a:cubicBezTo>
                  <a:close/>
                  <a:moveTo>
                    <a:pt x="85124" y="362420"/>
                  </a:moveTo>
                  <a:cubicBezTo>
                    <a:pt x="277529" y="311937"/>
                    <a:pt x="468029" y="253835"/>
                    <a:pt x="657577" y="196685"/>
                  </a:cubicBezTo>
                  <a:cubicBezTo>
                    <a:pt x="548992" y="254787"/>
                    <a:pt x="207044" y="353847"/>
                    <a:pt x="85124" y="362420"/>
                  </a:cubicBezTo>
                  <a:close/>
                  <a:moveTo>
                    <a:pt x="385162" y="549110"/>
                  </a:moveTo>
                  <a:cubicBezTo>
                    <a:pt x="428977" y="511010"/>
                    <a:pt x="476602" y="487197"/>
                    <a:pt x="536609" y="498627"/>
                  </a:cubicBezTo>
                  <a:cubicBezTo>
                    <a:pt x="484222" y="510057"/>
                    <a:pt x="434692" y="529107"/>
                    <a:pt x="385162" y="549110"/>
                  </a:cubicBezTo>
                  <a:close/>
                  <a:moveTo>
                    <a:pt x="636622" y="1298727"/>
                  </a:moveTo>
                  <a:cubicBezTo>
                    <a:pt x="615667" y="1210145"/>
                    <a:pt x="652814" y="1120610"/>
                    <a:pt x="724252" y="1077747"/>
                  </a:cubicBezTo>
                  <a:cubicBezTo>
                    <a:pt x="674722" y="1139660"/>
                    <a:pt x="642337" y="1208240"/>
                    <a:pt x="636622" y="1298727"/>
                  </a:cubicBezTo>
                  <a:close/>
                  <a:moveTo>
                    <a:pt x="814739" y="756755"/>
                  </a:moveTo>
                  <a:cubicBezTo>
                    <a:pt x="834742" y="814857"/>
                    <a:pt x="861412" y="870102"/>
                    <a:pt x="909037" y="911060"/>
                  </a:cubicBezTo>
                  <a:cubicBezTo>
                    <a:pt x="845219" y="878675"/>
                    <a:pt x="809024" y="830097"/>
                    <a:pt x="814739" y="756755"/>
                  </a:cubicBezTo>
                  <a:close/>
                  <a:moveTo>
                    <a:pt x="971902" y="310032"/>
                  </a:moveTo>
                  <a:cubicBezTo>
                    <a:pt x="971902" y="310032"/>
                    <a:pt x="971902" y="310032"/>
                    <a:pt x="971902" y="310032"/>
                  </a:cubicBezTo>
                  <a:cubicBezTo>
                    <a:pt x="971902" y="310032"/>
                    <a:pt x="971902" y="310032"/>
                    <a:pt x="971902" y="310032"/>
                  </a:cubicBezTo>
                  <a:cubicBezTo>
                    <a:pt x="943327" y="304317"/>
                    <a:pt x="912847" y="303365"/>
                    <a:pt x="873794" y="285267"/>
                  </a:cubicBezTo>
                  <a:cubicBezTo>
                    <a:pt x="915704" y="289077"/>
                    <a:pt x="948089" y="290030"/>
                    <a:pt x="978569" y="297650"/>
                  </a:cubicBezTo>
                  <a:cubicBezTo>
                    <a:pt x="981427" y="297650"/>
                    <a:pt x="985237" y="299555"/>
                    <a:pt x="989047" y="300507"/>
                  </a:cubicBezTo>
                  <a:cubicBezTo>
                    <a:pt x="1100489" y="312890"/>
                    <a:pt x="1209074" y="335750"/>
                    <a:pt x="1313849" y="376707"/>
                  </a:cubicBezTo>
                  <a:cubicBezTo>
                    <a:pt x="1199549" y="354800"/>
                    <a:pt x="1086202" y="331940"/>
                    <a:pt x="971902" y="31003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xmlns="" id="{FDEAA923-2555-4A22-AA80-424825A54B15}"/>
                </a:ext>
              </a:extLst>
            </p:cNvPr>
            <p:cNvSpPr/>
            <p:nvPr/>
          </p:nvSpPr>
          <p:spPr>
            <a:xfrm>
              <a:off x="3754404" y="2059713"/>
              <a:ext cx="510374" cy="557693"/>
            </a:xfrm>
            <a:custGeom>
              <a:avLst/>
              <a:gdLst>
                <a:gd name="connsiteX0" fmla="*/ 1409099 w 1438275"/>
                <a:gd name="connsiteY0" fmla="*/ 372897 h 1571625"/>
                <a:gd name="connsiteX1" fmla="*/ 949042 w 1438275"/>
                <a:gd name="connsiteY1" fmla="*/ 243357 h 1571625"/>
                <a:gd name="connsiteX2" fmla="*/ 852839 w 1438275"/>
                <a:gd name="connsiteY2" fmla="*/ 270027 h 1571625"/>
                <a:gd name="connsiteX3" fmla="*/ 797594 w 1438275"/>
                <a:gd name="connsiteY3" fmla="*/ 227165 h 1571625"/>
                <a:gd name="connsiteX4" fmla="*/ 817597 w 1438275"/>
                <a:gd name="connsiteY4" fmla="*/ 33807 h 1571625"/>
                <a:gd name="connsiteX5" fmla="*/ 801404 w 1438275"/>
                <a:gd name="connsiteY5" fmla="*/ 2375 h 1571625"/>
                <a:gd name="connsiteX6" fmla="*/ 764257 w 1438275"/>
                <a:gd name="connsiteY6" fmla="*/ 36665 h 1571625"/>
                <a:gd name="connsiteX7" fmla="*/ 648052 w 1438275"/>
                <a:gd name="connsiteY7" fmla="*/ 163347 h 1571625"/>
                <a:gd name="connsiteX8" fmla="*/ 21307 w 1438275"/>
                <a:gd name="connsiteY8" fmla="*/ 350037 h 1571625"/>
                <a:gd name="connsiteX9" fmla="*/ 352 w 1438275"/>
                <a:gd name="connsiteY9" fmla="*/ 379565 h 1571625"/>
                <a:gd name="connsiteX10" fmla="*/ 35594 w 1438275"/>
                <a:gd name="connsiteY10" fmla="*/ 395757 h 1571625"/>
                <a:gd name="connsiteX11" fmla="*/ 163229 w 1438275"/>
                <a:gd name="connsiteY11" fmla="*/ 410997 h 1571625"/>
                <a:gd name="connsiteX12" fmla="*/ 615667 w 1438275"/>
                <a:gd name="connsiteY12" fmla="*/ 286220 h 1571625"/>
                <a:gd name="connsiteX13" fmla="*/ 705202 w 1438275"/>
                <a:gd name="connsiteY13" fmla="*/ 200495 h 1571625"/>
                <a:gd name="connsiteX14" fmla="*/ 744254 w 1438275"/>
                <a:gd name="connsiteY14" fmla="*/ 189065 h 1571625"/>
                <a:gd name="connsiteX15" fmla="*/ 754732 w 1438275"/>
                <a:gd name="connsiteY15" fmla="*/ 222402 h 1571625"/>
                <a:gd name="connsiteX16" fmla="*/ 746159 w 1438275"/>
                <a:gd name="connsiteY16" fmla="*/ 403377 h 1571625"/>
                <a:gd name="connsiteX17" fmla="*/ 699487 w 1438275"/>
                <a:gd name="connsiteY17" fmla="*/ 503390 h 1571625"/>
                <a:gd name="connsiteX18" fmla="*/ 649004 w 1438275"/>
                <a:gd name="connsiteY18" fmla="*/ 506247 h 1571625"/>
                <a:gd name="connsiteX19" fmla="*/ 553754 w 1438275"/>
                <a:gd name="connsiteY19" fmla="*/ 471005 h 1571625"/>
                <a:gd name="connsiteX20" fmla="*/ 229904 w 1438275"/>
                <a:gd name="connsiteY20" fmla="*/ 662457 h 1571625"/>
                <a:gd name="connsiteX21" fmla="*/ 215617 w 1438275"/>
                <a:gd name="connsiteY21" fmla="*/ 697700 h 1571625"/>
                <a:gd name="connsiteX22" fmla="*/ 378494 w 1438275"/>
                <a:gd name="connsiteY22" fmla="*/ 911060 h 1571625"/>
                <a:gd name="connsiteX23" fmla="*/ 676627 w 1438275"/>
                <a:gd name="connsiteY23" fmla="*/ 611022 h 1571625"/>
                <a:gd name="connsiteX24" fmla="*/ 679484 w 1438275"/>
                <a:gd name="connsiteY24" fmla="*/ 563397 h 1571625"/>
                <a:gd name="connsiteX25" fmla="*/ 730919 w 1438275"/>
                <a:gd name="connsiteY25" fmla="*/ 514820 h 1571625"/>
                <a:gd name="connsiteX26" fmla="*/ 742349 w 1438275"/>
                <a:gd name="connsiteY26" fmla="*/ 564350 h 1571625"/>
                <a:gd name="connsiteX27" fmla="*/ 766162 w 1438275"/>
                <a:gd name="connsiteY27" fmla="*/ 992022 h 1571625"/>
                <a:gd name="connsiteX28" fmla="*/ 739492 w 1438275"/>
                <a:gd name="connsiteY28" fmla="*/ 1039647 h 1571625"/>
                <a:gd name="connsiteX29" fmla="*/ 633764 w 1438275"/>
                <a:gd name="connsiteY29" fmla="*/ 1162520 h 1571625"/>
                <a:gd name="connsiteX30" fmla="*/ 627097 w 1438275"/>
                <a:gd name="connsiteY30" fmla="*/ 1419695 h 1571625"/>
                <a:gd name="connsiteX31" fmla="*/ 794737 w 1438275"/>
                <a:gd name="connsiteY31" fmla="*/ 1576857 h 1571625"/>
                <a:gd name="connsiteX32" fmla="*/ 961424 w 1438275"/>
                <a:gd name="connsiteY32" fmla="*/ 1406360 h 1571625"/>
                <a:gd name="connsiteX33" fmla="*/ 932849 w 1438275"/>
                <a:gd name="connsiteY33" fmla="*/ 1131087 h 1571625"/>
                <a:gd name="connsiteX34" fmla="*/ 833789 w 1438275"/>
                <a:gd name="connsiteY34" fmla="*/ 1033932 h 1571625"/>
                <a:gd name="connsiteX35" fmla="*/ 787117 w 1438275"/>
                <a:gd name="connsiteY35" fmla="*/ 979640 h 1571625"/>
                <a:gd name="connsiteX36" fmla="*/ 783307 w 1438275"/>
                <a:gd name="connsiteY36" fmla="*/ 695795 h 1571625"/>
                <a:gd name="connsiteX37" fmla="*/ 789022 w 1438275"/>
                <a:gd name="connsiteY37" fmla="*/ 702462 h 1571625"/>
                <a:gd name="connsiteX38" fmla="*/ 790927 w 1438275"/>
                <a:gd name="connsiteY38" fmla="*/ 726275 h 1571625"/>
                <a:gd name="connsiteX39" fmla="*/ 895702 w 1438275"/>
                <a:gd name="connsiteY39" fmla="*/ 929157 h 1571625"/>
                <a:gd name="connsiteX40" fmla="*/ 1098584 w 1438275"/>
                <a:gd name="connsiteY40" fmla="*/ 1019645 h 1571625"/>
                <a:gd name="connsiteX41" fmla="*/ 1300514 w 1438275"/>
                <a:gd name="connsiteY41" fmla="*/ 946302 h 1571625"/>
                <a:gd name="connsiteX42" fmla="*/ 1253842 w 1438275"/>
                <a:gd name="connsiteY42" fmla="*/ 741515 h 1571625"/>
                <a:gd name="connsiteX43" fmla="*/ 1015717 w 1438275"/>
                <a:gd name="connsiteY43" fmla="*/ 609117 h 1571625"/>
                <a:gd name="connsiteX44" fmla="*/ 835694 w 1438275"/>
                <a:gd name="connsiteY44" fmla="*/ 649122 h 1571625"/>
                <a:gd name="connsiteX45" fmla="*/ 792832 w 1438275"/>
                <a:gd name="connsiteY45" fmla="*/ 669125 h 1571625"/>
                <a:gd name="connsiteX46" fmla="*/ 772829 w 1438275"/>
                <a:gd name="connsiteY46" fmla="*/ 618642 h 1571625"/>
                <a:gd name="connsiteX47" fmla="*/ 784259 w 1438275"/>
                <a:gd name="connsiteY47" fmla="*/ 332892 h 1571625"/>
                <a:gd name="connsiteX48" fmla="*/ 843314 w 1438275"/>
                <a:gd name="connsiteY48" fmla="*/ 307175 h 1571625"/>
                <a:gd name="connsiteX49" fmla="*/ 889034 w 1438275"/>
                <a:gd name="connsiteY49" fmla="*/ 340512 h 1571625"/>
                <a:gd name="connsiteX50" fmla="*/ 1396717 w 1438275"/>
                <a:gd name="connsiteY50" fmla="*/ 431952 h 1571625"/>
                <a:gd name="connsiteX51" fmla="*/ 1437674 w 1438275"/>
                <a:gd name="connsiteY51" fmla="*/ 412902 h 1571625"/>
                <a:gd name="connsiteX52" fmla="*/ 1409099 w 1438275"/>
                <a:gd name="connsiteY52" fmla="*/ 372897 h 1571625"/>
                <a:gd name="connsiteX53" fmla="*/ 85124 w 1438275"/>
                <a:gd name="connsiteY53" fmla="*/ 362420 h 1571625"/>
                <a:gd name="connsiteX54" fmla="*/ 657577 w 1438275"/>
                <a:gd name="connsiteY54" fmla="*/ 196685 h 1571625"/>
                <a:gd name="connsiteX55" fmla="*/ 85124 w 1438275"/>
                <a:gd name="connsiteY55" fmla="*/ 362420 h 1571625"/>
                <a:gd name="connsiteX56" fmla="*/ 385162 w 1438275"/>
                <a:gd name="connsiteY56" fmla="*/ 549110 h 1571625"/>
                <a:gd name="connsiteX57" fmla="*/ 536609 w 1438275"/>
                <a:gd name="connsiteY57" fmla="*/ 498627 h 1571625"/>
                <a:gd name="connsiteX58" fmla="*/ 385162 w 1438275"/>
                <a:gd name="connsiteY58" fmla="*/ 549110 h 1571625"/>
                <a:gd name="connsiteX59" fmla="*/ 636622 w 1438275"/>
                <a:gd name="connsiteY59" fmla="*/ 1298727 h 1571625"/>
                <a:gd name="connsiteX60" fmla="*/ 724252 w 1438275"/>
                <a:gd name="connsiteY60" fmla="*/ 1077747 h 1571625"/>
                <a:gd name="connsiteX61" fmla="*/ 636622 w 1438275"/>
                <a:gd name="connsiteY61" fmla="*/ 1298727 h 1571625"/>
                <a:gd name="connsiteX62" fmla="*/ 814739 w 1438275"/>
                <a:gd name="connsiteY62" fmla="*/ 756755 h 1571625"/>
                <a:gd name="connsiteX63" fmla="*/ 909037 w 1438275"/>
                <a:gd name="connsiteY63" fmla="*/ 911060 h 1571625"/>
                <a:gd name="connsiteX64" fmla="*/ 814739 w 1438275"/>
                <a:gd name="connsiteY64" fmla="*/ 756755 h 1571625"/>
                <a:gd name="connsiteX65" fmla="*/ 971902 w 1438275"/>
                <a:gd name="connsiteY65" fmla="*/ 310032 h 1571625"/>
                <a:gd name="connsiteX66" fmla="*/ 971902 w 1438275"/>
                <a:gd name="connsiteY66" fmla="*/ 310032 h 1571625"/>
                <a:gd name="connsiteX67" fmla="*/ 971902 w 1438275"/>
                <a:gd name="connsiteY67" fmla="*/ 310032 h 1571625"/>
                <a:gd name="connsiteX68" fmla="*/ 873794 w 1438275"/>
                <a:gd name="connsiteY68" fmla="*/ 285267 h 1571625"/>
                <a:gd name="connsiteX69" fmla="*/ 978569 w 1438275"/>
                <a:gd name="connsiteY69" fmla="*/ 297650 h 1571625"/>
                <a:gd name="connsiteX70" fmla="*/ 989047 w 1438275"/>
                <a:gd name="connsiteY70" fmla="*/ 300507 h 1571625"/>
                <a:gd name="connsiteX71" fmla="*/ 1313849 w 1438275"/>
                <a:gd name="connsiteY71" fmla="*/ 376707 h 1571625"/>
                <a:gd name="connsiteX72" fmla="*/ 971902 w 1438275"/>
                <a:gd name="connsiteY72" fmla="*/ 310032 h 1571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</a:cxnLst>
              <a:rect l="l" t="t" r="r" b="b"/>
              <a:pathLst>
                <a:path w="1438275" h="1571625">
                  <a:moveTo>
                    <a:pt x="1409099" y="372897"/>
                  </a:moveTo>
                  <a:cubicBezTo>
                    <a:pt x="1276702" y="253835"/>
                    <a:pt x="1126207" y="200495"/>
                    <a:pt x="949042" y="243357"/>
                  </a:cubicBezTo>
                  <a:cubicBezTo>
                    <a:pt x="916657" y="250977"/>
                    <a:pt x="885224" y="261455"/>
                    <a:pt x="852839" y="270027"/>
                  </a:cubicBezTo>
                  <a:cubicBezTo>
                    <a:pt x="805214" y="283362"/>
                    <a:pt x="794737" y="275742"/>
                    <a:pt x="797594" y="227165"/>
                  </a:cubicBezTo>
                  <a:cubicBezTo>
                    <a:pt x="801404" y="162395"/>
                    <a:pt x="804262" y="97625"/>
                    <a:pt x="817597" y="33807"/>
                  </a:cubicBezTo>
                  <a:cubicBezTo>
                    <a:pt x="821407" y="16662"/>
                    <a:pt x="819502" y="5232"/>
                    <a:pt x="801404" y="2375"/>
                  </a:cubicBezTo>
                  <a:cubicBezTo>
                    <a:pt x="776639" y="-1435"/>
                    <a:pt x="759494" y="-6198"/>
                    <a:pt x="764257" y="36665"/>
                  </a:cubicBezTo>
                  <a:cubicBezTo>
                    <a:pt x="778544" y="162395"/>
                    <a:pt x="772829" y="185255"/>
                    <a:pt x="648052" y="163347"/>
                  </a:cubicBezTo>
                  <a:cubicBezTo>
                    <a:pt x="409927" y="122390"/>
                    <a:pt x="197519" y="180492"/>
                    <a:pt x="21307" y="350037"/>
                  </a:cubicBezTo>
                  <a:cubicBezTo>
                    <a:pt x="12734" y="358610"/>
                    <a:pt x="-2506" y="366230"/>
                    <a:pt x="352" y="379565"/>
                  </a:cubicBezTo>
                  <a:cubicBezTo>
                    <a:pt x="4162" y="396710"/>
                    <a:pt x="22259" y="393852"/>
                    <a:pt x="35594" y="395757"/>
                  </a:cubicBezTo>
                  <a:cubicBezTo>
                    <a:pt x="78457" y="401472"/>
                    <a:pt x="120367" y="409092"/>
                    <a:pt x="163229" y="410997"/>
                  </a:cubicBezTo>
                  <a:cubicBezTo>
                    <a:pt x="328012" y="419570"/>
                    <a:pt x="483269" y="394805"/>
                    <a:pt x="615667" y="286220"/>
                  </a:cubicBezTo>
                  <a:cubicBezTo>
                    <a:pt x="647099" y="260502"/>
                    <a:pt x="675674" y="229070"/>
                    <a:pt x="705202" y="200495"/>
                  </a:cubicBezTo>
                  <a:cubicBezTo>
                    <a:pt x="716632" y="189065"/>
                    <a:pt x="729014" y="183350"/>
                    <a:pt x="744254" y="189065"/>
                  </a:cubicBezTo>
                  <a:cubicBezTo>
                    <a:pt x="759494" y="194780"/>
                    <a:pt x="754732" y="210972"/>
                    <a:pt x="754732" y="222402"/>
                  </a:cubicBezTo>
                  <a:cubicBezTo>
                    <a:pt x="751874" y="282410"/>
                    <a:pt x="746159" y="342417"/>
                    <a:pt x="746159" y="403377"/>
                  </a:cubicBezTo>
                  <a:cubicBezTo>
                    <a:pt x="746159" y="445287"/>
                    <a:pt x="729014" y="474815"/>
                    <a:pt x="699487" y="503390"/>
                  </a:cubicBezTo>
                  <a:cubicBezTo>
                    <a:pt x="682342" y="520535"/>
                    <a:pt x="669007" y="528155"/>
                    <a:pt x="649004" y="506247"/>
                  </a:cubicBezTo>
                  <a:cubicBezTo>
                    <a:pt x="624239" y="478625"/>
                    <a:pt x="589949" y="468147"/>
                    <a:pt x="553754" y="471005"/>
                  </a:cubicBezTo>
                  <a:cubicBezTo>
                    <a:pt x="415642" y="482435"/>
                    <a:pt x="308009" y="549110"/>
                    <a:pt x="229904" y="662457"/>
                  </a:cubicBezTo>
                  <a:cubicBezTo>
                    <a:pt x="223237" y="672935"/>
                    <a:pt x="217522" y="685317"/>
                    <a:pt x="215617" y="697700"/>
                  </a:cubicBezTo>
                  <a:cubicBezTo>
                    <a:pt x="187994" y="852957"/>
                    <a:pt x="230857" y="916775"/>
                    <a:pt x="378494" y="911060"/>
                  </a:cubicBezTo>
                  <a:cubicBezTo>
                    <a:pt x="521369" y="905345"/>
                    <a:pt x="667102" y="758660"/>
                    <a:pt x="676627" y="611022"/>
                  </a:cubicBezTo>
                  <a:cubicBezTo>
                    <a:pt x="677579" y="594830"/>
                    <a:pt x="675674" y="578637"/>
                    <a:pt x="679484" y="563397"/>
                  </a:cubicBezTo>
                  <a:cubicBezTo>
                    <a:pt x="686152" y="536727"/>
                    <a:pt x="708059" y="513867"/>
                    <a:pt x="730919" y="514820"/>
                  </a:cubicBezTo>
                  <a:cubicBezTo>
                    <a:pt x="750922" y="515772"/>
                    <a:pt x="741397" y="547205"/>
                    <a:pt x="742349" y="564350"/>
                  </a:cubicBezTo>
                  <a:cubicBezTo>
                    <a:pt x="743302" y="707225"/>
                    <a:pt x="744254" y="850100"/>
                    <a:pt x="766162" y="992022"/>
                  </a:cubicBezTo>
                  <a:cubicBezTo>
                    <a:pt x="769972" y="1017740"/>
                    <a:pt x="761399" y="1029170"/>
                    <a:pt x="739492" y="1039647"/>
                  </a:cubicBezTo>
                  <a:cubicBezTo>
                    <a:pt x="686152" y="1065365"/>
                    <a:pt x="652814" y="1108227"/>
                    <a:pt x="633764" y="1162520"/>
                  </a:cubicBezTo>
                  <a:cubicBezTo>
                    <a:pt x="605189" y="1247292"/>
                    <a:pt x="600427" y="1333970"/>
                    <a:pt x="627097" y="1419695"/>
                  </a:cubicBezTo>
                  <a:cubicBezTo>
                    <a:pt x="651862" y="1503515"/>
                    <a:pt x="732824" y="1578762"/>
                    <a:pt x="794737" y="1576857"/>
                  </a:cubicBezTo>
                  <a:cubicBezTo>
                    <a:pt x="860459" y="1574952"/>
                    <a:pt x="942374" y="1493037"/>
                    <a:pt x="961424" y="1406360"/>
                  </a:cubicBezTo>
                  <a:cubicBezTo>
                    <a:pt x="982379" y="1312062"/>
                    <a:pt x="970949" y="1219670"/>
                    <a:pt x="932849" y="1131087"/>
                  </a:cubicBezTo>
                  <a:cubicBezTo>
                    <a:pt x="913799" y="1086320"/>
                    <a:pt x="881414" y="1050125"/>
                    <a:pt x="833789" y="1033932"/>
                  </a:cubicBezTo>
                  <a:cubicBezTo>
                    <a:pt x="805214" y="1024407"/>
                    <a:pt x="794737" y="1005357"/>
                    <a:pt x="787117" y="979640"/>
                  </a:cubicBezTo>
                  <a:cubicBezTo>
                    <a:pt x="761399" y="886295"/>
                    <a:pt x="774734" y="791045"/>
                    <a:pt x="783307" y="695795"/>
                  </a:cubicBezTo>
                  <a:cubicBezTo>
                    <a:pt x="785212" y="697700"/>
                    <a:pt x="788069" y="700557"/>
                    <a:pt x="789022" y="702462"/>
                  </a:cubicBezTo>
                  <a:cubicBezTo>
                    <a:pt x="789974" y="710082"/>
                    <a:pt x="790927" y="718655"/>
                    <a:pt x="790927" y="726275"/>
                  </a:cubicBezTo>
                  <a:cubicBezTo>
                    <a:pt x="787117" y="813905"/>
                    <a:pt x="829027" y="877722"/>
                    <a:pt x="895702" y="929157"/>
                  </a:cubicBezTo>
                  <a:cubicBezTo>
                    <a:pt x="955709" y="974877"/>
                    <a:pt x="1024289" y="1005357"/>
                    <a:pt x="1098584" y="1019645"/>
                  </a:cubicBezTo>
                  <a:cubicBezTo>
                    <a:pt x="1183357" y="1035837"/>
                    <a:pt x="1266224" y="1005357"/>
                    <a:pt x="1300514" y="946302"/>
                  </a:cubicBezTo>
                  <a:cubicBezTo>
                    <a:pt x="1332899" y="891057"/>
                    <a:pt x="1314802" y="804380"/>
                    <a:pt x="1253842" y="741515"/>
                  </a:cubicBezTo>
                  <a:cubicBezTo>
                    <a:pt x="1189072" y="672935"/>
                    <a:pt x="1108109" y="628167"/>
                    <a:pt x="1015717" y="609117"/>
                  </a:cubicBezTo>
                  <a:cubicBezTo>
                    <a:pt x="951899" y="595782"/>
                    <a:pt x="889034" y="604355"/>
                    <a:pt x="835694" y="649122"/>
                  </a:cubicBezTo>
                  <a:cubicBezTo>
                    <a:pt x="823312" y="658647"/>
                    <a:pt x="814739" y="682460"/>
                    <a:pt x="792832" y="669125"/>
                  </a:cubicBezTo>
                  <a:cubicBezTo>
                    <a:pt x="774734" y="657695"/>
                    <a:pt x="771877" y="638645"/>
                    <a:pt x="772829" y="618642"/>
                  </a:cubicBezTo>
                  <a:cubicBezTo>
                    <a:pt x="776639" y="523392"/>
                    <a:pt x="779497" y="428142"/>
                    <a:pt x="784259" y="332892"/>
                  </a:cubicBezTo>
                  <a:cubicBezTo>
                    <a:pt x="786164" y="289077"/>
                    <a:pt x="805214" y="281457"/>
                    <a:pt x="843314" y="307175"/>
                  </a:cubicBezTo>
                  <a:cubicBezTo>
                    <a:pt x="858554" y="317652"/>
                    <a:pt x="873794" y="330035"/>
                    <a:pt x="889034" y="340512"/>
                  </a:cubicBezTo>
                  <a:cubicBezTo>
                    <a:pt x="1043339" y="451002"/>
                    <a:pt x="1213837" y="475767"/>
                    <a:pt x="1396717" y="431952"/>
                  </a:cubicBezTo>
                  <a:cubicBezTo>
                    <a:pt x="1411957" y="428142"/>
                    <a:pt x="1432912" y="428142"/>
                    <a:pt x="1437674" y="412902"/>
                  </a:cubicBezTo>
                  <a:cubicBezTo>
                    <a:pt x="1442437" y="393852"/>
                    <a:pt x="1421482" y="384327"/>
                    <a:pt x="1409099" y="372897"/>
                  </a:cubicBezTo>
                  <a:close/>
                  <a:moveTo>
                    <a:pt x="85124" y="362420"/>
                  </a:moveTo>
                  <a:cubicBezTo>
                    <a:pt x="277529" y="311937"/>
                    <a:pt x="468029" y="253835"/>
                    <a:pt x="657577" y="196685"/>
                  </a:cubicBezTo>
                  <a:cubicBezTo>
                    <a:pt x="548992" y="254787"/>
                    <a:pt x="207044" y="353847"/>
                    <a:pt x="85124" y="362420"/>
                  </a:cubicBezTo>
                  <a:close/>
                  <a:moveTo>
                    <a:pt x="385162" y="549110"/>
                  </a:moveTo>
                  <a:cubicBezTo>
                    <a:pt x="428977" y="511010"/>
                    <a:pt x="476602" y="487197"/>
                    <a:pt x="536609" y="498627"/>
                  </a:cubicBezTo>
                  <a:cubicBezTo>
                    <a:pt x="484222" y="510057"/>
                    <a:pt x="434692" y="529107"/>
                    <a:pt x="385162" y="549110"/>
                  </a:cubicBezTo>
                  <a:close/>
                  <a:moveTo>
                    <a:pt x="636622" y="1298727"/>
                  </a:moveTo>
                  <a:cubicBezTo>
                    <a:pt x="615667" y="1210145"/>
                    <a:pt x="652814" y="1120610"/>
                    <a:pt x="724252" y="1077747"/>
                  </a:cubicBezTo>
                  <a:cubicBezTo>
                    <a:pt x="674722" y="1139660"/>
                    <a:pt x="642337" y="1208240"/>
                    <a:pt x="636622" y="1298727"/>
                  </a:cubicBezTo>
                  <a:close/>
                  <a:moveTo>
                    <a:pt x="814739" y="756755"/>
                  </a:moveTo>
                  <a:cubicBezTo>
                    <a:pt x="834742" y="814857"/>
                    <a:pt x="861412" y="870102"/>
                    <a:pt x="909037" y="911060"/>
                  </a:cubicBezTo>
                  <a:cubicBezTo>
                    <a:pt x="845219" y="878675"/>
                    <a:pt x="809024" y="830097"/>
                    <a:pt x="814739" y="756755"/>
                  </a:cubicBezTo>
                  <a:close/>
                  <a:moveTo>
                    <a:pt x="971902" y="310032"/>
                  </a:moveTo>
                  <a:cubicBezTo>
                    <a:pt x="971902" y="310032"/>
                    <a:pt x="971902" y="310032"/>
                    <a:pt x="971902" y="310032"/>
                  </a:cubicBezTo>
                  <a:cubicBezTo>
                    <a:pt x="971902" y="310032"/>
                    <a:pt x="971902" y="310032"/>
                    <a:pt x="971902" y="310032"/>
                  </a:cubicBezTo>
                  <a:cubicBezTo>
                    <a:pt x="943327" y="304317"/>
                    <a:pt x="912847" y="303365"/>
                    <a:pt x="873794" y="285267"/>
                  </a:cubicBezTo>
                  <a:cubicBezTo>
                    <a:pt x="915704" y="289077"/>
                    <a:pt x="948089" y="290030"/>
                    <a:pt x="978569" y="297650"/>
                  </a:cubicBezTo>
                  <a:cubicBezTo>
                    <a:pt x="981427" y="297650"/>
                    <a:pt x="985237" y="299555"/>
                    <a:pt x="989047" y="300507"/>
                  </a:cubicBezTo>
                  <a:cubicBezTo>
                    <a:pt x="1100489" y="312890"/>
                    <a:pt x="1209074" y="335750"/>
                    <a:pt x="1313849" y="376707"/>
                  </a:cubicBezTo>
                  <a:cubicBezTo>
                    <a:pt x="1199549" y="354800"/>
                    <a:pt x="1086202" y="331940"/>
                    <a:pt x="971902" y="31003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xmlns="" id="{ABBA8645-3DD1-4F1D-BF05-79AFD29CD03D}"/>
                </a:ext>
              </a:extLst>
            </p:cNvPr>
            <p:cNvSpPr/>
            <p:nvPr/>
          </p:nvSpPr>
          <p:spPr>
            <a:xfrm>
              <a:off x="4279384" y="2059713"/>
              <a:ext cx="510374" cy="557693"/>
            </a:xfrm>
            <a:custGeom>
              <a:avLst/>
              <a:gdLst>
                <a:gd name="connsiteX0" fmla="*/ 1409099 w 1438275"/>
                <a:gd name="connsiteY0" fmla="*/ 372897 h 1571625"/>
                <a:gd name="connsiteX1" fmla="*/ 949042 w 1438275"/>
                <a:gd name="connsiteY1" fmla="*/ 243357 h 1571625"/>
                <a:gd name="connsiteX2" fmla="*/ 852839 w 1438275"/>
                <a:gd name="connsiteY2" fmla="*/ 270027 h 1571625"/>
                <a:gd name="connsiteX3" fmla="*/ 797594 w 1438275"/>
                <a:gd name="connsiteY3" fmla="*/ 227165 h 1571625"/>
                <a:gd name="connsiteX4" fmla="*/ 817597 w 1438275"/>
                <a:gd name="connsiteY4" fmla="*/ 33807 h 1571625"/>
                <a:gd name="connsiteX5" fmla="*/ 801404 w 1438275"/>
                <a:gd name="connsiteY5" fmla="*/ 2375 h 1571625"/>
                <a:gd name="connsiteX6" fmla="*/ 764257 w 1438275"/>
                <a:gd name="connsiteY6" fmla="*/ 36665 h 1571625"/>
                <a:gd name="connsiteX7" fmla="*/ 648052 w 1438275"/>
                <a:gd name="connsiteY7" fmla="*/ 163347 h 1571625"/>
                <a:gd name="connsiteX8" fmla="*/ 21307 w 1438275"/>
                <a:gd name="connsiteY8" fmla="*/ 350037 h 1571625"/>
                <a:gd name="connsiteX9" fmla="*/ 352 w 1438275"/>
                <a:gd name="connsiteY9" fmla="*/ 379565 h 1571625"/>
                <a:gd name="connsiteX10" fmla="*/ 35594 w 1438275"/>
                <a:gd name="connsiteY10" fmla="*/ 395757 h 1571625"/>
                <a:gd name="connsiteX11" fmla="*/ 163229 w 1438275"/>
                <a:gd name="connsiteY11" fmla="*/ 410997 h 1571625"/>
                <a:gd name="connsiteX12" fmla="*/ 615667 w 1438275"/>
                <a:gd name="connsiteY12" fmla="*/ 286220 h 1571625"/>
                <a:gd name="connsiteX13" fmla="*/ 705202 w 1438275"/>
                <a:gd name="connsiteY13" fmla="*/ 200495 h 1571625"/>
                <a:gd name="connsiteX14" fmla="*/ 744254 w 1438275"/>
                <a:gd name="connsiteY14" fmla="*/ 189065 h 1571625"/>
                <a:gd name="connsiteX15" fmla="*/ 754732 w 1438275"/>
                <a:gd name="connsiteY15" fmla="*/ 222402 h 1571625"/>
                <a:gd name="connsiteX16" fmla="*/ 746159 w 1438275"/>
                <a:gd name="connsiteY16" fmla="*/ 403377 h 1571625"/>
                <a:gd name="connsiteX17" fmla="*/ 699487 w 1438275"/>
                <a:gd name="connsiteY17" fmla="*/ 503390 h 1571625"/>
                <a:gd name="connsiteX18" fmla="*/ 649004 w 1438275"/>
                <a:gd name="connsiteY18" fmla="*/ 506247 h 1571625"/>
                <a:gd name="connsiteX19" fmla="*/ 553754 w 1438275"/>
                <a:gd name="connsiteY19" fmla="*/ 471005 h 1571625"/>
                <a:gd name="connsiteX20" fmla="*/ 229904 w 1438275"/>
                <a:gd name="connsiteY20" fmla="*/ 662457 h 1571625"/>
                <a:gd name="connsiteX21" fmla="*/ 215617 w 1438275"/>
                <a:gd name="connsiteY21" fmla="*/ 697700 h 1571625"/>
                <a:gd name="connsiteX22" fmla="*/ 378494 w 1438275"/>
                <a:gd name="connsiteY22" fmla="*/ 911060 h 1571625"/>
                <a:gd name="connsiteX23" fmla="*/ 676627 w 1438275"/>
                <a:gd name="connsiteY23" fmla="*/ 611022 h 1571625"/>
                <a:gd name="connsiteX24" fmla="*/ 679484 w 1438275"/>
                <a:gd name="connsiteY24" fmla="*/ 563397 h 1571625"/>
                <a:gd name="connsiteX25" fmla="*/ 730919 w 1438275"/>
                <a:gd name="connsiteY25" fmla="*/ 514820 h 1571625"/>
                <a:gd name="connsiteX26" fmla="*/ 742349 w 1438275"/>
                <a:gd name="connsiteY26" fmla="*/ 564350 h 1571625"/>
                <a:gd name="connsiteX27" fmla="*/ 766162 w 1438275"/>
                <a:gd name="connsiteY27" fmla="*/ 992022 h 1571625"/>
                <a:gd name="connsiteX28" fmla="*/ 739492 w 1438275"/>
                <a:gd name="connsiteY28" fmla="*/ 1039647 h 1571625"/>
                <a:gd name="connsiteX29" fmla="*/ 633764 w 1438275"/>
                <a:gd name="connsiteY29" fmla="*/ 1162520 h 1571625"/>
                <a:gd name="connsiteX30" fmla="*/ 627097 w 1438275"/>
                <a:gd name="connsiteY30" fmla="*/ 1419695 h 1571625"/>
                <a:gd name="connsiteX31" fmla="*/ 794737 w 1438275"/>
                <a:gd name="connsiteY31" fmla="*/ 1576857 h 1571625"/>
                <a:gd name="connsiteX32" fmla="*/ 961424 w 1438275"/>
                <a:gd name="connsiteY32" fmla="*/ 1406360 h 1571625"/>
                <a:gd name="connsiteX33" fmla="*/ 932849 w 1438275"/>
                <a:gd name="connsiteY33" fmla="*/ 1131087 h 1571625"/>
                <a:gd name="connsiteX34" fmla="*/ 833789 w 1438275"/>
                <a:gd name="connsiteY34" fmla="*/ 1033932 h 1571625"/>
                <a:gd name="connsiteX35" fmla="*/ 787117 w 1438275"/>
                <a:gd name="connsiteY35" fmla="*/ 979640 h 1571625"/>
                <a:gd name="connsiteX36" fmla="*/ 783307 w 1438275"/>
                <a:gd name="connsiteY36" fmla="*/ 695795 h 1571625"/>
                <a:gd name="connsiteX37" fmla="*/ 789022 w 1438275"/>
                <a:gd name="connsiteY37" fmla="*/ 702462 h 1571625"/>
                <a:gd name="connsiteX38" fmla="*/ 790927 w 1438275"/>
                <a:gd name="connsiteY38" fmla="*/ 726275 h 1571625"/>
                <a:gd name="connsiteX39" fmla="*/ 895702 w 1438275"/>
                <a:gd name="connsiteY39" fmla="*/ 929157 h 1571625"/>
                <a:gd name="connsiteX40" fmla="*/ 1098584 w 1438275"/>
                <a:gd name="connsiteY40" fmla="*/ 1019645 h 1571625"/>
                <a:gd name="connsiteX41" fmla="*/ 1300514 w 1438275"/>
                <a:gd name="connsiteY41" fmla="*/ 946302 h 1571625"/>
                <a:gd name="connsiteX42" fmla="*/ 1253842 w 1438275"/>
                <a:gd name="connsiteY42" fmla="*/ 741515 h 1571625"/>
                <a:gd name="connsiteX43" fmla="*/ 1015717 w 1438275"/>
                <a:gd name="connsiteY43" fmla="*/ 609117 h 1571625"/>
                <a:gd name="connsiteX44" fmla="*/ 835694 w 1438275"/>
                <a:gd name="connsiteY44" fmla="*/ 649122 h 1571625"/>
                <a:gd name="connsiteX45" fmla="*/ 792832 w 1438275"/>
                <a:gd name="connsiteY45" fmla="*/ 669125 h 1571625"/>
                <a:gd name="connsiteX46" fmla="*/ 772829 w 1438275"/>
                <a:gd name="connsiteY46" fmla="*/ 618642 h 1571625"/>
                <a:gd name="connsiteX47" fmla="*/ 784259 w 1438275"/>
                <a:gd name="connsiteY47" fmla="*/ 332892 h 1571625"/>
                <a:gd name="connsiteX48" fmla="*/ 843314 w 1438275"/>
                <a:gd name="connsiteY48" fmla="*/ 307175 h 1571625"/>
                <a:gd name="connsiteX49" fmla="*/ 889034 w 1438275"/>
                <a:gd name="connsiteY49" fmla="*/ 340512 h 1571625"/>
                <a:gd name="connsiteX50" fmla="*/ 1396717 w 1438275"/>
                <a:gd name="connsiteY50" fmla="*/ 431952 h 1571625"/>
                <a:gd name="connsiteX51" fmla="*/ 1437674 w 1438275"/>
                <a:gd name="connsiteY51" fmla="*/ 412902 h 1571625"/>
                <a:gd name="connsiteX52" fmla="*/ 1409099 w 1438275"/>
                <a:gd name="connsiteY52" fmla="*/ 372897 h 1571625"/>
                <a:gd name="connsiteX53" fmla="*/ 85124 w 1438275"/>
                <a:gd name="connsiteY53" fmla="*/ 362420 h 1571625"/>
                <a:gd name="connsiteX54" fmla="*/ 657577 w 1438275"/>
                <a:gd name="connsiteY54" fmla="*/ 196685 h 1571625"/>
                <a:gd name="connsiteX55" fmla="*/ 85124 w 1438275"/>
                <a:gd name="connsiteY55" fmla="*/ 362420 h 1571625"/>
                <a:gd name="connsiteX56" fmla="*/ 385162 w 1438275"/>
                <a:gd name="connsiteY56" fmla="*/ 549110 h 1571625"/>
                <a:gd name="connsiteX57" fmla="*/ 536609 w 1438275"/>
                <a:gd name="connsiteY57" fmla="*/ 498627 h 1571625"/>
                <a:gd name="connsiteX58" fmla="*/ 385162 w 1438275"/>
                <a:gd name="connsiteY58" fmla="*/ 549110 h 1571625"/>
                <a:gd name="connsiteX59" fmla="*/ 636622 w 1438275"/>
                <a:gd name="connsiteY59" fmla="*/ 1298727 h 1571625"/>
                <a:gd name="connsiteX60" fmla="*/ 724252 w 1438275"/>
                <a:gd name="connsiteY60" fmla="*/ 1077747 h 1571625"/>
                <a:gd name="connsiteX61" fmla="*/ 636622 w 1438275"/>
                <a:gd name="connsiteY61" fmla="*/ 1298727 h 1571625"/>
                <a:gd name="connsiteX62" fmla="*/ 814739 w 1438275"/>
                <a:gd name="connsiteY62" fmla="*/ 756755 h 1571625"/>
                <a:gd name="connsiteX63" fmla="*/ 909037 w 1438275"/>
                <a:gd name="connsiteY63" fmla="*/ 911060 h 1571625"/>
                <a:gd name="connsiteX64" fmla="*/ 814739 w 1438275"/>
                <a:gd name="connsiteY64" fmla="*/ 756755 h 1571625"/>
                <a:gd name="connsiteX65" fmla="*/ 971902 w 1438275"/>
                <a:gd name="connsiteY65" fmla="*/ 310032 h 1571625"/>
                <a:gd name="connsiteX66" fmla="*/ 971902 w 1438275"/>
                <a:gd name="connsiteY66" fmla="*/ 310032 h 1571625"/>
                <a:gd name="connsiteX67" fmla="*/ 971902 w 1438275"/>
                <a:gd name="connsiteY67" fmla="*/ 310032 h 1571625"/>
                <a:gd name="connsiteX68" fmla="*/ 873794 w 1438275"/>
                <a:gd name="connsiteY68" fmla="*/ 285267 h 1571625"/>
                <a:gd name="connsiteX69" fmla="*/ 978569 w 1438275"/>
                <a:gd name="connsiteY69" fmla="*/ 297650 h 1571625"/>
                <a:gd name="connsiteX70" fmla="*/ 989047 w 1438275"/>
                <a:gd name="connsiteY70" fmla="*/ 300507 h 1571625"/>
                <a:gd name="connsiteX71" fmla="*/ 1313849 w 1438275"/>
                <a:gd name="connsiteY71" fmla="*/ 376707 h 1571625"/>
                <a:gd name="connsiteX72" fmla="*/ 971902 w 1438275"/>
                <a:gd name="connsiteY72" fmla="*/ 310032 h 1571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</a:cxnLst>
              <a:rect l="l" t="t" r="r" b="b"/>
              <a:pathLst>
                <a:path w="1438275" h="1571625">
                  <a:moveTo>
                    <a:pt x="1409099" y="372897"/>
                  </a:moveTo>
                  <a:cubicBezTo>
                    <a:pt x="1276702" y="253835"/>
                    <a:pt x="1126207" y="200495"/>
                    <a:pt x="949042" y="243357"/>
                  </a:cubicBezTo>
                  <a:cubicBezTo>
                    <a:pt x="916657" y="250977"/>
                    <a:pt x="885224" y="261455"/>
                    <a:pt x="852839" y="270027"/>
                  </a:cubicBezTo>
                  <a:cubicBezTo>
                    <a:pt x="805214" y="283362"/>
                    <a:pt x="794737" y="275742"/>
                    <a:pt x="797594" y="227165"/>
                  </a:cubicBezTo>
                  <a:cubicBezTo>
                    <a:pt x="801404" y="162395"/>
                    <a:pt x="804262" y="97625"/>
                    <a:pt x="817597" y="33807"/>
                  </a:cubicBezTo>
                  <a:cubicBezTo>
                    <a:pt x="821407" y="16662"/>
                    <a:pt x="819502" y="5232"/>
                    <a:pt x="801404" y="2375"/>
                  </a:cubicBezTo>
                  <a:cubicBezTo>
                    <a:pt x="776639" y="-1435"/>
                    <a:pt x="759494" y="-6198"/>
                    <a:pt x="764257" y="36665"/>
                  </a:cubicBezTo>
                  <a:cubicBezTo>
                    <a:pt x="778544" y="162395"/>
                    <a:pt x="772829" y="185255"/>
                    <a:pt x="648052" y="163347"/>
                  </a:cubicBezTo>
                  <a:cubicBezTo>
                    <a:pt x="409927" y="122390"/>
                    <a:pt x="197519" y="180492"/>
                    <a:pt x="21307" y="350037"/>
                  </a:cubicBezTo>
                  <a:cubicBezTo>
                    <a:pt x="12734" y="358610"/>
                    <a:pt x="-2506" y="366230"/>
                    <a:pt x="352" y="379565"/>
                  </a:cubicBezTo>
                  <a:cubicBezTo>
                    <a:pt x="4162" y="396710"/>
                    <a:pt x="22259" y="393852"/>
                    <a:pt x="35594" y="395757"/>
                  </a:cubicBezTo>
                  <a:cubicBezTo>
                    <a:pt x="78457" y="401472"/>
                    <a:pt x="120367" y="409092"/>
                    <a:pt x="163229" y="410997"/>
                  </a:cubicBezTo>
                  <a:cubicBezTo>
                    <a:pt x="328012" y="419570"/>
                    <a:pt x="483269" y="394805"/>
                    <a:pt x="615667" y="286220"/>
                  </a:cubicBezTo>
                  <a:cubicBezTo>
                    <a:pt x="647099" y="260502"/>
                    <a:pt x="675674" y="229070"/>
                    <a:pt x="705202" y="200495"/>
                  </a:cubicBezTo>
                  <a:cubicBezTo>
                    <a:pt x="716632" y="189065"/>
                    <a:pt x="729014" y="183350"/>
                    <a:pt x="744254" y="189065"/>
                  </a:cubicBezTo>
                  <a:cubicBezTo>
                    <a:pt x="759494" y="194780"/>
                    <a:pt x="754732" y="210972"/>
                    <a:pt x="754732" y="222402"/>
                  </a:cubicBezTo>
                  <a:cubicBezTo>
                    <a:pt x="751874" y="282410"/>
                    <a:pt x="746159" y="342417"/>
                    <a:pt x="746159" y="403377"/>
                  </a:cubicBezTo>
                  <a:cubicBezTo>
                    <a:pt x="746159" y="445287"/>
                    <a:pt x="729014" y="474815"/>
                    <a:pt x="699487" y="503390"/>
                  </a:cubicBezTo>
                  <a:cubicBezTo>
                    <a:pt x="682342" y="520535"/>
                    <a:pt x="669007" y="528155"/>
                    <a:pt x="649004" y="506247"/>
                  </a:cubicBezTo>
                  <a:cubicBezTo>
                    <a:pt x="624239" y="478625"/>
                    <a:pt x="589949" y="468147"/>
                    <a:pt x="553754" y="471005"/>
                  </a:cubicBezTo>
                  <a:cubicBezTo>
                    <a:pt x="415642" y="482435"/>
                    <a:pt x="308009" y="549110"/>
                    <a:pt x="229904" y="662457"/>
                  </a:cubicBezTo>
                  <a:cubicBezTo>
                    <a:pt x="223237" y="672935"/>
                    <a:pt x="217522" y="685317"/>
                    <a:pt x="215617" y="697700"/>
                  </a:cubicBezTo>
                  <a:cubicBezTo>
                    <a:pt x="187994" y="852957"/>
                    <a:pt x="230857" y="916775"/>
                    <a:pt x="378494" y="911060"/>
                  </a:cubicBezTo>
                  <a:cubicBezTo>
                    <a:pt x="521369" y="905345"/>
                    <a:pt x="667102" y="758660"/>
                    <a:pt x="676627" y="611022"/>
                  </a:cubicBezTo>
                  <a:cubicBezTo>
                    <a:pt x="677579" y="594830"/>
                    <a:pt x="675674" y="578637"/>
                    <a:pt x="679484" y="563397"/>
                  </a:cubicBezTo>
                  <a:cubicBezTo>
                    <a:pt x="686152" y="536727"/>
                    <a:pt x="708059" y="513867"/>
                    <a:pt x="730919" y="514820"/>
                  </a:cubicBezTo>
                  <a:cubicBezTo>
                    <a:pt x="750922" y="515772"/>
                    <a:pt x="741397" y="547205"/>
                    <a:pt x="742349" y="564350"/>
                  </a:cubicBezTo>
                  <a:cubicBezTo>
                    <a:pt x="743302" y="707225"/>
                    <a:pt x="744254" y="850100"/>
                    <a:pt x="766162" y="992022"/>
                  </a:cubicBezTo>
                  <a:cubicBezTo>
                    <a:pt x="769972" y="1017740"/>
                    <a:pt x="761399" y="1029170"/>
                    <a:pt x="739492" y="1039647"/>
                  </a:cubicBezTo>
                  <a:cubicBezTo>
                    <a:pt x="686152" y="1065365"/>
                    <a:pt x="652814" y="1108227"/>
                    <a:pt x="633764" y="1162520"/>
                  </a:cubicBezTo>
                  <a:cubicBezTo>
                    <a:pt x="605189" y="1247292"/>
                    <a:pt x="600427" y="1333970"/>
                    <a:pt x="627097" y="1419695"/>
                  </a:cubicBezTo>
                  <a:cubicBezTo>
                    <a:pt x="651862" y="1503515"/>
                    <a:pt x="732824" y="1578762"/>
                    <a:pt x="794737" y="1576857"/>
                  </a:cubicBezTo>
                  <a:cubicBezTo>
                    <a:pt x="860459" y="1574952"/>
                    <a:pt x="942374" y="1493037"/>
                    <a:pt x="961424" y="1406360"/>
                  </a:cubicBezTo>
                  <a:cubicBezTo>
                    <a:pt x="982379" y="1312062"/>
                    <a:pt x="970949" y="1219670"/>
                    <a:pt x="932849" y="1131087"/>
                  </a:cubicBezTo>
                  <a:cubicBezTo>
                    <a:pt x="913799" y="1086320"/>
                    <a:pt x="881414" y="1050125"/>
                    <a:pt x="833789" y="1033932"/>
                  </a:cubicBezTo>
                  <a:cubicBezTo>
                    <a:pt x="805214" y="1024407"/>
                    <a:pt x="794737" y="1005357"/>
                    <a:pt x="787117" y="979640"/>
                  </a:cubicBezTo>
                  <a:cubicBezTo>
                    <a:pt x="761399" y="886295"/>
                    <a:pt x="774734" y="791045"/>
                    <a:pt x="783307" y="695795"/>
                  </a:cubicBezTo>
                  <a:cubicBezTo>
                    <a:pt x="785212" y="697700"/>
                    <a:pt x="788069" y="700557"/>
                    <a:pt x="789022" y="702462"/>
                  </a:cubicBezTo>
                  <a:cubicBezTo>
                    <a:pt x="789974" y="710082"/>
                    <a:pt x="790927" y="718655"/>
                    <a:pt x="790927" y="726275"/>
                  </a:cubicBezTo>
                  <a:cubicBezTo>
                    <a:pt x="787117" y="813905"/>
                    <a:pt x="829027" y="877722"/>
                    <a:pt x="895702" y="929157"/>
                  </a:cubicBezTo>
                  <a:cubicBezTo>
                    <a:pt x="955709" y="974877"/>
                    <a:pt x="1024289" y="1005357"/>
                    <a:pt x="1098584" y="1019645"/>
                  </a:cubicBezTo>
                  <a:cubicBezTo>
                    <a:pt x="1183357" y="1035837"/>
                    <a:pt x="1266224" y="1005357"/>
                    <a:pt x="1300514" y="946302"/>
                  </a:cubicBezTo>
                  <a:cubicBezTo>
                    <a:pt x="1332899" y="891057"/>
                    <a:pt x="1314802" y="804380"/>
                    <a:pt x="1253842" y="741515"/>
                  </a:cubicBezTo>
                  <a:cubicBezTo>
                    <a:pt x="1189072" y="672935"/>
                    <a:pt x="1108109" y="628167"/>
                    <a:pt x="1015717" y="609117"/>
                  </a:cubicBezTo>
                  <a:cubicBezTo>
                    <a:pt x="951899" y="595782"/>
                    <a:pt x="889034" y="604355"/>
                    <a:pt x="835694" y="649122"/>
                  </a:cubicBezTo>
                  <a:cubicBezTo>
                    <a:pt x="823312" y="658647"/>
                    <a:pt x="814739" y="682460"/>
                    <a:pt x="792832" y="669125"/>
                  </a:cubicBezTo>
                  <a:cubicBezTo>
                    <a:pt x="774734" y="657695"/>
                    <a:pt x="771877" y="638645"/>
                    <a:pt x="772829" y="618642"/>
                  </a:cubicBezTo>
                  <a:cubicBezTo>
                    <a:pt x="776639" y="523392"/>
                    <a:pt x="779497" y="428142"/>
                    <a:pt x="784259" y="332892"/>
                  </a:cubicBezTo>
                  <a:cubicBezTo>
                    <a:pt x="786164" y="289077"/>
                    <a:pt x="805214" y="281457"/>
                    <a:pt x="843314" y="307175"/>
                  </a:cubicBezTo>
                  <a:cubicBezTo>
                    <a:pt x="858554" y="317652"/>
                    <a:pt x="873794" y="330035"/>
                    <a:pt x="889034" y="340512"/>
                  </a:cubicBezTo>
                  <a:cubicBezTo>
                    <a:pt x="1043339" y="451002"/>
                    <a:pt x="1213837" y="475767"/>
                    <a:pt x="1396717" y="431952"/>
                  </a:cubicBezTo>
                  <a:cubicBezTo>
                    <a:pt x="1411957" y="428142"/>
                    <a:pt x="1432912" y="428142"/>
                    <a:pt x="1437674" y="412902"/>
                  </a:cubicBezTo>
                  <a:cubicBezTo>
                    <a:pt x="1442437" y="393852"/>
                    <a:pt x="1421482" y="384327"/>
                    <a:pt x="1409099" y="372897"/>
                  </a:cubicBezTo>
                  <a:close/>
                  <a:moveTo>
                    <a:pt x="85124" y="362420"/>
                  </a:moveTo>
                  <a:cubicBezTo>
                    <a:pt x="277529" y="311937"/>
                    <a:pt x="468029" y="253835"/>
                    <a:pt x="657577" y="196685"/>
                  </a:cubicBezTo>
                  <a:cubicBezTo>
                    <a:pt x="548992" y="254787"/>
                    <a:pt x="207044" y="353847"/>
                    <a:pt x="85124" y="362420"/>
                  </a:cubicBezTo>
                  <a:close/>
                  <a:moveTo>
                    <a:pt x="385162" y="549110"/>
                  </a:moveTo>
                  <a:cubicBezTo>
                    <a:pt x="428977" y="511010"/>
                    <a:pt x="476602" y="487197"/>
                    <a:pt x="536609" y="498627"/>
                  </a:cubicBezTo>
                  <a:cubicBezTo>
                    <a:pt x="484222" y="510057"/>
                    <a:pt x="434692" y="529107"/>
                    <a:pt x="385162" y="549110"/>
                  </a:cubicBezTo>
                  <a:close/>
                  <a:moveTo>
                    <a:pt x="636622" y="1298727"/>
                  </a:moveTo>
                  <a:cubicBezTo>
                    <a:pt x="615667" y="1210145"/>
                    <a:pt x="652814" y="1120610"/>
                    <a:pt x="724252" y="1077747"/>
                  </a:cubicBezTo>
                  <a:cubicBezTo>
                    <a:pt x="674722" y="1139660"/>
                    <a:pt x="642337" y="1208240"/>
                    <a:pt x="636622" y="1298727"/>
                  </a:cubicBezTo>
                  <a:close/>
                  <a:moveTo>
                    <a:pt x="814739" y="756755"/>
                  </a:moveTo>
                  <a:cubicBezTo>
                    <a:pt x="834742" y="814857"/>
                    <a:pt x="861412" y="870102"/>
                    <a:pt x="909037" y="911060"/>
                  </a:cubicBezTo>
                  <a:cubicBezTo>
                    <a:pt x="845219" y="878675"/>
                    <a:pt x="809024" y="830097"/>
                    <a:pt x="814739" y="756755"/>
                  </a:cubicBezTo>
                  <a:close/>
                  <a:moveTo>
                    <a:pt x="971902" y="310032"/>
                  </a:moveTo>
                  <a:cubicBezTo>
                    <a:pt x="971902" y="310032"/>
                    <a:pt x="971902" y="310032"/>
                    <a:pt x="971902" y="310032"/>
                  </a:cubicBezTo>
                  <a:cubicBezTo>
                    <a:pt x="971902" y="310032"/>
                    <a:pt x="971902" y="310032"/>
                    <a:pt x="971902" y="310032"/>
                  </a:cubicBezTo>
                  <a:cubicBezTo>
                    <a:pt x="943327" y="304317"/>
                    <a:pt x="912847" y="303365"/>
                    <a:pt x="873794" y="285267"/>
                  </a:cubicBezTo>
                  <a:cubicBezTo>
                    <a:pt x="915704" y="289077"/>
                    <a:pt x="948089" y="290030"/>
                    <a:pt x="978569" y="297650"/>
                  </a:cubicBezTo>
                  <a:cubicBezTo>
                    <a:pt x="981427" y="297650"/>
                    <a:pt x="985237" y="299555"/>
                    <a:pt x="989047" y="300507"/>
                  </a:cubicBezTo>
                  <a:cubicBezTo>
                    <a:pt x="1100489" y="312890"/>
                    <a:pt x="1209074" y="335750"/>
                    <a:pt x="1313849" y="376707"/>
                  </a:cubicBezTo>
                  <a:cubicBezTo>
                    <a:pt x="1199549" y="354800"/>
                    <a:pt x="1086202" y="331940"/>
                    <a:pt x="971902" y="31003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xmlns="" id="{AB6F2242-8B96-4F0C-A22D-72D89D3947CE}"/>
                </a:ext>
              </a:extLst>
            </p:cNvPr>
            <p:cNvSpPr/>
            <p:nvPr/>
          </p:nvSpPr>
          <p:spPr>
            <a:xfrm>
              <a:off x="4804364" y="2059713"/>
              <a:ext cx="510374" cy="557693"/>
            </a:xfrm>
            <a:custGeom>
              <a:avLst/>
              <a:gdLst>
                <a:gd name="connsiteX0" fmla="*/ 1409099 w 1438275"/>
                <a:gd name="connsiteY0" fmla="*/ 372897 h 1571625"/>
                <a:gd name="connsiteX1" fmla="*/ 949042 w 1438275"/>
                <a:gd name="connsiteY1" fmla="*/ 243357 h 1571625"/>
                <a:gd name="connsiteX2" fmla="*/ 852839 w 1438275"/>
                <a:gd name="connsiteY2" fmla="*/ 270027 h 1571625"/>
                <a:gd name="connsiteX3" fmla="*/ 797594 w 1438275"/>
                <a:gd name="connsiteY3" fmla="*/ 227165 h 1571625"/>
                <a:gd name="connsiteX4" fmla="*/ 817597 w 1438275"/>
                <a:gd name="connsiteY4" fmla="*/ 33807 h 1571625"/>
                <a:gd name="connsiteX5" fmla="*/ 801404 w 1438275"/>
                <a:gd name="connsiteY5" fmla="*/ 2375 h 1571625"/>
                <a:gd name="connsiteX6" fmla="*/ 764257 w 1438275"/>
                <a:gd name="connsiteY6" fmla="*/ 36665 h 1571625"/>
                <a:gd name="connsiteX7" fmla="*/ 648052 w 1438275"/>
                <a:gd name="connsiteY7" fmla="*/ 163347 h 1571625"/>
                <a:gd name="connsiteX8" fmla="*/ 21307 w 1438275"/>
                <a:gd name="connsiteY8" fmla="*/ 350037 h 1571625"/>
                <a:gd name="connsiteX9" fmla="*/ 352 w 1438275"/>
                <a:gd name="connsiteY9" fmla="*/ 379565 h 1571625"/>
                <a:gd name="connsiteX10" fmla="*/ 35594 w 1438275"/>
                <a:gd name="connsiteY10" fmla="*/ 395757 h 1571625"/>
                <a:gd name="connsiteX11" fmla="*/ 163229 w 1438275"/>
                <a:gd name="connsiteY11" fmla="*/ 410997 h 1571625"/>
                <a:gd name="connsiteX12" fmla="*/ 615667 w 1438275"/>
                <a:gd name="connsiteY12" fmla="*/ 286220 h 1571625"/>
                <a:gd name="connsiteX13" fmla="*/ 705202 w 1438275"/>
                <a:gd name="connsiteY13" fmla="*/ 200495 h 1571625"/>
                <a:gd name="connsiteX14" fmla="*/ 744254 w 1438275"/>
                <a:gd name="connsiteY14" fmla="*/ 189065 h 1571625"/>
                <a:gd name="connsiteX15" fmla="*/ 754732 w 1438275"/>
                <a:gd name="connsiteY15" fmla="*/ 222402 h 1571625"/>
                <a:gd name="connsiteX16" fmla="*/ 746159 w 1438275"/>
                <a:gd name="connsiteY16" fmla="*/ 403377 h 1571625"/>
                <a:gd name="connsiteX17" fmla="*/ 699487 w 1438275"/>
                <a:gd name="connsiteY17" fmla="*/ 503390 h 1571625"/>
                <a:gd name="connsiteX18" fmla="*/ 649004 w 1438275"/>
                <a:gd name="connsiteY18" fmla="*/ 506247 h 1571625"/>
                <a:gd name="connsiteX19" fmla="*/ 553754 w 1438275"/>
                <a:gd name="connsiteY19" fmla="*/ 471005 h 1571625"/>
                <a:gd name="connsiteX20" fmla="*/ 229904 w 1438275"/>
                <a:gd name="connsiteY20" fmla="*/ 662457 h 1571625"/>
                <a:gd name="connsiteX21" fmla="*/ 215617 w 1438275"/>
                <a:gd name="connsiteY21" fmla="*/ 697700 h 1571625"/>
                <a:gd name="connsiteX22" fmla="*/ 378494 w 1438275"/>
                <a:gd name="connsiteY22" fmla="*/ 911060 h 1571625"/>
                <a:gd name="connsiteX23" fmla="*/ 676627 w 1438275"/>
                <a:gd name="connsiteY23" fmla="*/ 611022 h 1571625"/>
                <a:gd name="connsiteX24" fmla="*/ 679484 w 1438275"/>
                <a:gd name="connsiteY24" fmla="*/ 563397 h 1571625"/>
                <a:gd name="connsiteX25" fmla="*/ 730919 w 1438275"/>
                <a:gd name="connsiteY25" fmla="*/ 514820 h 1571625"/>
                <a:gd name="connsiteX26" fmla="*/ 742349 w 1438275"/>
                <a:gd name="connsiteY26" fmla="*/ 564350 h 1571625"/>
                <a:gd name="connsiteX27" fmla="*/ 766162 w 1438275"/>
                <a:gd name="connsiteY27" fmla="*/ 992022 h 1571625"/>
                <a:gd name="connsiteX28" fmla="*/ 739492 w 1438275"/>
                <a:gd name="connsiteY28" fmla="*/ 1039647 h 1571625"/>
                <a:gd name="connsiteX29" fmla="*/ 633764 w 1438275"/>
                <a:gd name="connsiteY29" fmla="*/ 1162520 h 1571625"/>
                <a:gd name="connsiteX30" fmla="*/ 627097 w 1438275"/>
                <a:gd name="connsiteY30" fmla="*/ 1419695 h 1571625"/>
                <a:gd name="connsiteX31" fmla="*/ 794737 w 1438275"/>
                <a:gd name="connsiteY31" fmla="*/ 1576857 h 1571625"/>
                <a:gd name="connsiteX32" fmla="*/ 961424 w 1438275"/>
                <a:gd name="connsiteY32" fmla="*/ 1406360 h 1571625"/>
                <a:gd name="connsiteX33" fmla="*/ 932849 w 1438275"/>
                <a:gd name="connsiteY33" fmla="*/ 1131087 h 1571625"/>
                <a:gd name="connsiteX34" fmla="*/ 833789 w 1438275"/>
                <a:gd name="connsiteY34" fmla="*/ 1033932 h 1571625"/>
                <a:gd name="connsiteX35" fmla="*/ 787117 w 1438275"/>
                <a:gd name="connsiteY35" fmla="*/ 979640 h 1571625"/>
                <a:gd name="connsiteX36" fmla="*/ 783307 w 1438275"/>
                <a:gd name="connsiteY36" fmla="*/ 695795 h 1571625"/>
                <a:gd name="connsiteX37" fmla="*/ 789022 w 1438275"/>
                <a:gd name="connsiteY37" fmla="*/ 702462 h 1571625"/>
                <a:gd name="connsiteX38" fmla="*/ 790927 w 1438275"/>
                <a:gd name="connsiteY38" fmla="*/ 726275 h 1571625"/>
                <a:gd name="connsiteX39" fmla="*/ 895702 w 1438275"/>
                <a:gd name="connsiteY39" fmla="*/ 929157 h 1571625"/>
                <a:gd name="connsiteX40" fmla="*/ 1098584 w 1438275"/>
                <a:gd name="connsiteY40" fmla="*/ 1019645 h 1571625"/>
                <a:gd name="connsiteX41" fmla="*/ 1300514 w 1438275"/>
                <a:gd name="connsiteY41" fmla="*/ 946302 h 1571625"/>
                <a:gd name="connsiteX42" fmla="*/ 1253842 w 1438275"/>
                <a:gd name="connsiteY42" fmla="*/ 741515 h 1571625"/>
                <a:gd name="connsiteX43" fmla="*/ 1015717 w 1438275"/>
                <a:gd name="connsiteY43" fmla="*/ 609117 h 1571625"/>
                <a:gd name="connsiteX44" fmla="*/ 835694 w 1438275"/>
                <a:gd name="connsiteY44" fmla="*/ 649122 h 1571625"/>
                <a:gd name="connsiteX45" fmla="*/ 792832 w 1438275"/>
                <a:gd name="connsiteY45" fmla="*/ 669125 h 1571625"/>
                <a:gd name="connsiteX46" fmla="*/ 772829 w 1438275"/>
                <a:gd name="connsiteY46" fmla="*/ 618642 h 1571625"/>
                <a:gd name="connsiteX47" fmla="*/ 784259 w 1438275"/>
                <a:gd name="connsiteY47" fmla="*/ 332892 h 1571625"/>
                <a:gd name="connsiteX48" fmla="*/ 843314 w 1438275"/>
                <a:gd name="connsiteY48" fmla="*/ 307175 h 1571625"/>
                <a:gd name="connsiteX49" fmla="*/ 889034 w 1438275"/>
                <a:gd name="connsiteY49" fmla="*/ 340512 h 1571625"/>
                <a:gd name="connsiteX50" fmla="*/ 1396717 w 1438275"/>
                <a:gd name="connsiteY50" fmla="*/ 431952 h 1571625"/>
                <a:gd name="connsiteX51" fmla="*/ 1437674 w 1438275"/>
                <a:gd name="connsiteY51" fmla="*/ 412902 h 1571625"/>
                <a:gd name="connsiteX52" fmla="*/ 1409099 w 1438275"/>
                <a:gd name="connsiteY52" fmla="*/ 372897 h 1571625"/>
                <a:gd name="connsiteX53" fmla="*/ 85124 w 1438275"/>
                <a:gd name="connsiteY53" fmla="*/ 362420 h 1571625"/>
                <a:gd name="connsiteX54" fmla="*/ 657577 w 1438275"/>
                <a:gd name="connsiteY54" fmla="*/ 196685 h 1571625"/>
                <a:gd name="connsiteX55" fmla="*/ 85124 w 1438275"/>
                <a:gd name="connsiteY55" fmla="*/ 362420 h 1571625"/>
                <a:gd name="connsiteX56" fmla="*/ 385162 w 1438275"/>
                <a:gd name="connsiteY56" fmla="*/ 549110 h 1571625"/>
                <a:gd name="connsiteX57" fmla="*/ 536609 w 1438275"/>
                <a:gd name="connsiteY57" fmla="*/ 498627 h 1571625"/>
                <a:gd name="connsiteX58" fmla="*/ 385162 w 1438275"/>
                <a:gd name="connsiteY58" fmla="*/ 549110 h 1571625"/>
                <a:gd name="connsiteX59" fmla="*/ 636622 w 1438275"/>
                <a:gd name="connsiteY59" fmla="*/ 1298727 h 1571625"/>
                <a:gd name="connsiteX60" fmla="*/ 724252 w 1438275"/>
                <a:gd name="connsiteY60" fmla="*/ 1077747 h 1571625"/>
                <a:gd name="connsiteX61" fmla="*/ 636622 w 1438275"/>
                <a:gd name="connsiteY61" fmla="*/ 1298727 h 1571625"/>
                <a:gd name="connsiteX62" fmla="*/ 814739 w 1438275"/>
                <a:gd name="connsiteY62" fmla="*/ 756755 h 1571625"/>
                <a:gd name="connsiteX63" fmla="*/ 909037 w 1438275"/>
                <a:gd name="connsiteY63" fmla="*/ 911060 h 1571625"/>
                <a:gd name="connsiteX64" fmla="*/ 814739 w 1438275"/>
                <a:gd name="connsiteY64" fmla="*/ 756755 h 1571625"/>
                <a:gd name="connsiteX65" fmla="*/ 971902 w 1438275"/>
                <a:gd name="connsiteY65" fmla="*/ 310032 h 1571625"/>
                <a:gd name="connsiteX66" fmla="*/ 971902 w 1438275"/>
                <a:gd name="connsiteY66" fmla="*/ 310032 h 1571625"/>
                <a:gd name="connsiteX67" fmla="*/ 971902 w 1438275"/>
                <a:gd name="connsiteY67" fmla="*/ 310032 h 1571625"/>
                <a:gd name="connsiteX68" fmla="*/ 873794 w 1438275"/>
                <a:gd name="connsiteY68" fmla="*/ 285267 h 1571625"/>
                <a:gd name="connsiteX69" fmla="*/ 978569 w 1438275"/>
                <a:gd name="connsiteY69" fmla="*/ 297650 h 1571625"/>
                <a:gd name="connsiteX70" fmla="*/ 989047 w 1438275"/>
                <a:gd name="connsiteY70" fmla="*/ 300507 h 1571625"/>
                <a:gd name="connsiteX71" fmla="*/ 1313849 w 1438275"/>
                <a:gd name="connsiteY71" fmla="*/ 376707 h 1571625"/>
                <a:gd name="connsiteX72" fmla="*/ 971902 w 1438275"/>
                <a:gd name="connsiteY72" fmla="*/ 310032 h 1571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</a:cxnLst>
              <a:rect l="l" t="t" r="r" b="b"/>
              <a:pathLst>
                <a:path w="1438275" h="1571625">
                  <a:moveTo>
                    <a:pt x="1409099" y="372897"/>
                  </a:moveTo>
                  <a:cubicBezTo>
                    <a:pt x="1276702" y="253835"/>
                    <a:pt x="1126207" y="200495"/>
                    <a:pt x="949042" y="243357"/>
                  </a:cubicBezTo>
                  <a:cubicBezTo>
                    <a:pt x="916657" y="250977"/>
                    <a:pt x="885224" y="261455"/>
                    <a:pt x="852839" y="270027"/>
                  </a:cubicBezTo>
                  <a:cubicBezTo>
                    <a:pt x="805214" y="283362"/>
                    <a:pt x="794737" y="275742"/>
                    <a:pt x="797594" y="227165"/>
                  </a:cubicBezTo>
                  <a:cubicBezTo>
                    <a:pt x="801404" y="162395"/>
                    <a:pt x="804262" y="97625"/>
                    <a:pt x="817597" y="33807"/>
                  </a:cubicBezTo>
                  <a:cubicBezTo>
                    <a:pt x="821407" y="16662"/>
                    <a:pt x="819502" y="5232"/>
                    <a:pt x="801404" y="2375"/>
                  </a:cubicBezTo>
                  <a:cubicBezTo>
                    <a:pt x="776639" y="-1435"/>
                    <a:pt x="759494" y="-6198"/>
                    <a:pt x="764257" y="36665"/>
                  </a:cubicBezTo>
                  <a:cubicBezTo>
                    <a:pt x="778544" y="162395"/>
                    <a:pt x="772829" y="185255"/>
                    <a:pt x="648052" y="163347"/>
                  </a:cubicBezTo>
                  <a:cubicBezTo>
                    <a:pt x="409927" y="122390"/>
                    <a:pt x="197519" y="180492"/>
                    <a:pt x="21307" y="350037"/>
                  </a:cubicBezTo>
                  <a:cubicBezTo>
                    <a:pt x="12734" y="358610"/>
                    <a:pt x="-2506" y="366230"/>
                    <a:pt x="352" y="379565"/>
                  </a:cubicBezTo>
                  <a:cubicBezTo>
                    <a:pt x="4162" y="396710"/>
                    <a:pt x="22259" y="393852"/>
                    <a:pt x="35594" y="395757"/>
                  </a:cubicBezTo>
                  <a:cubicBezTo>
                    <a:pt x="78457" y="401472"/>
                    <a:pt x="120367" y="409092"/>
                    <a:pt x="163229" y="410997"/>
                  </a:cubicBezTo>
                  <a:cubicBezTo>
                    <a:pt x="328012" y="419570"/>
                    <a:pt x="483269" y="394805"/>
                    <a:pt x="615667" y="286220"/>
                  </a:cubicBezTo>
                  <a:cubicBezTo>
                    <a:pt x="647099" y="260502"/>
                    <a:pt x="675674" y="229070"/>
                    <a:pt x="705202" y="200495"/>
                  </a:cubicBezTo>
                  <a:cubicBezTo>
                    <a:pt x="716632" y="189065"/>
                    <a:pt x="729014" y="183350"/>
                    <a:pt x="744254" y="189065"/>
                  </a:cubicBezTo>
                  <a:cubicBezTo>
                    <a:pt x="759494" y="194780"/>
                    <a:pt x="754732" y="210972"/>
                    <a:pt x="754732" y="222402"/>
                  </a:cubicBezTo>
                  <a:cubicBezTo>
                    <a:pt x="751874" y="282410"/>
                    <a:pt x="746159" y="342417"/>
                    <a:pt x="746159" y="403377"/>
                  </a:cubicBezTo>
                  <a:cubicBezTo>
                    <a:pt x="746159" y="445287"/>
                    <a:pt x="729014" y="474815"/>
                    <a:pt x="699487" y="503390"/>
                  </a:cubicBezTo>
                  <a:cubicBezTo>
                    <a:pt x="682342" y="520535"/>
                    <a:pt x="669007" y="528155"/>
                    <a:pt x="649004" y="506247"/>
                  </a:cubicBezTo>
                  <a:cubicBezTo>
                    <a:pt x="624239" y="478625"/>
                    <a:pt x="589949" y="468147"/>
                    <a:pt x="553754" y="471005"/>
                  </a:cubicBezTo>
                  <a:cubicBezTo>
                    <a:pt x="415642" y="482435"/>
                    <a:pt x="308009" y="549110"/>
                    <a:pt x="229904" y="662457"/>
                  </a:cubicBezTo>
                  <a:cubicBezTo>
                    <a:pt x="223237" y="672935"/>
                    <a:pt x="217522" y="685317"/>
                    <a:pt x="215617" y="697700"/>
                  </a:cubicBezTo>
                  <a:cubicBezTo>
                    <a:pt x="187994" y="852957"/>
                    <a:pt x="230857" y="916775"/>
                    <a:pt x="378494" y="911060"/>
                  </a:cubicBezTo>
                  <a:cubicBezTo>
                    <a:pt x="521369" y="905345"/>
                    <a:pt x="667102" y="758660"/>
                    <a:pt x="676627" y="611022"/>
                  </a:cubicBezTo>
                  <a:cubicBezTo>
                    <a:pt x="677579" y="594830"/>
                    <a:pt x="675674" y="578637"/>
                    <a:pt x="679484" y="563397"/>
                  </a:cubicBezTo>
                  <a:cubicBezTo>
                    <a:pt x="686152" y="536727"/>
                    <a:pt x="708059" y="513867"/>
                    <a:pt x="730919" y="514820"/>
                  </a:cubicBezTo>
                  <a:cubicBezTo>
                    <a:pt x="750922" y="515772"/>
                    <a:pt x="741397" y="547205"/>
                    <a:pt x="742349" y="564350"/>
                  </a:cubicBezTo>
                  <a:cubicBezTo>
                    <a:pt x="743302" y="707225"/>
                    <a:pt x="744254" y="850100"/>
                    <a:pt x="766162" y="992022"/>
                  </a:cubicBezTo>
                  <a:cubicBezTo>
                    <a:pt x="769972" y="1017740"/>
                    <a:pt x="761399" y="1029170"/>
                    <a:pt x="739492" y="1039647"/>
                  </a:cubicBezTo>
                  <a:cubicBezTo>
                    <a:pt x="686152" y="1065365"/>
                    <a:pt x="652814" y="1108227"/>
                    <a:pt x="633764" y="1162520"/>
                  </a:cubicBezTo>
                  <a:cubicBezTo>
                    <a:pt x="605189" y="1247292"/>
                    <a:pt x="600427" y="1333970"/>
                    <a:pt x="627097" y="1419695"/>
                  </a:cubicBezTo>
                  <a:cubicBezTo>
                    <a:pt x="651862" y="1503515"/>
                    <a:pt x="732824" y="1578762"/>
                    <a:pt x="794737" y="1576857"/>
                  </a:cubicBezTo>
                  <a:cubicBezTo>
                    <a:pt x="860459" y="1574952"/>
                    <a:pt x="942374" y="1493037"/>
                    <a:pt x="961424" y="1406360"/>
                  </a:cubicBezTo>
                  <a:cubicBezTo>
                    <a:pt x="982379" y="1312062"/>
                    <a:pt x="970949" y="1219670"/>
                    <a:pt x="932849" y="1131087"/>
                  </a:cubicBezTo>
                  <a:cubicBezTo>
                    <a:pt x="913799" y="1086320"/>
                    <a:pt x="881414" y="1050125"/>
                    <a:pt x="833789" y="1033932"/>
                  </a:cubicBezTo>
                  <a:cubicBezTo>
                    <a:pt x="805214" y="1024407"/>
                    <a:pt x="794737" y="1005357"/>
                    <a:pt x="787117" y="979640"/>
                  </a:cubicBezTo>
                  <a:cubicBezTo>
                    <a:pt x="761399" y="886295"/>
                    <a:pt x="774734" y="791045"/>
                    <a:pt x="783307" y="695795"/>
                  </a:cubicBezTo>
                  <a:cubicBezTo>
                    <a:pt x="785212" y="697700"/>
                    <a:pt x="788069" y="700557"/>
                    <a:pt x="789022" y="702462"/>
                  </a:cubicBezTo>
                  <a:cubicBezTo>
                    <a:pt x="789974" y="710082"/>
                    <a:pt x="790927" y="718655"/>
                    <a:pt x="790927" y="726275"/>
                  </a:cubicBezTo>
                  <a:cubicBezTo>
                    <a:pt x="787117" y="813905"/>
                    <a:pt x="829027" y="877722"/>
                    <a:pt x="895702" y="929157"/>
                  </a:cubicBezTo>
                  <a:cubicBezTo>
                    <a:pt x="955709" y="974877"/>
                    <a:pt x="1024289" y="1005357"/>
                    <a:pt x="1098584" y="1019645"/>
                  </a:cubicBezTo>
                  <a:cubicBezTo>
                    <a:pt x="1183357" y="1035837"/>
                    <a:pt x="1266224" y="1005357"/>
                    <a:pt x="1300514" y="946302"/>
                  </a:cubicBezTo>
                  <a:cubicBezTo>
                    <a:pt x="1332899" y="891057"/>
                    <a:pt x="1314802" y="804380"/>
                    <a:pt x="1253842" y="741515"/>
                  </a:cubicBezTo>
                  <a:cubicBezTo>
                    <a:pt x="1189072" y="672935"/>
                    <a:pt x="1108109" y="628167"/>
                    <a:pt x="1015717" y="609117"/>
                  </a:cubicBezTo>
                  <a:cubicBezTo>
                    <a:pt x="951899" y="595782"/>
                    <a:pt x="889034" y="604355"/>
                    <a:pt x="835694" y="649122"/>
                  </a:cubicBezTo>
                  <a:cubicBezTo>
                    <a:pt x="823312" y="658647"/>
                    <a:pt x="814739" y="682460"/>
                    <a:pt x="792832" y="669125"/>
                  </a:cubicBezTo>
                  <a:cubicBezTo>
                    <a:pt x="774734" y="657695"/>
                    <a:pt x="771877" y="638645"/>
                    <a:pt x="772829" y="618642"/>
                  </a:cubicBezTo>
                  <a:cubicBezTo>
                    <a:pt x="776639" y="523392"/>
                    <a:pt x="779497" y="428142"/>
                    <a:pt x="784259" y="332892"/>
                  </a:cubicBezTo>
                  <a:cubicBezTo>
                    <a:pt x="786164" y="289077"/>
                    <a:pt x="805214" y="281457"/>
                    <a:pt x="843314" y="307175"/>
                  </a:cubicBezTo>
                  <a:cubicBezTo>
                    <a:pt x="858554" y="317652"/>
                    <a:pt x="873794" y="330035"/>
                    <a:pt x="889034" y="340512"/>
                  </a:cubicBezTo>
                  <a:cubicBezTo>
                    <a:pt x="1043339" y="451002"/>
                    <a:pt x="1213837" y="475767"/>
                    <a:pt x="1396717" y="431952"/>
                  </a:cubicBezTo>
                  <a:cubicBezTo>
                    <a:pt x="1411957" y="428142"/>
                    <a:pt x="1432912" y="428142"/>
                    <a:pt x="1437674" y="412902"/>
                  </a:cubicBezTo>
                  <a:cubicBezTo>
                    <a:pt x="1442437" y="393852"/>
                    <a:pt x="1421482" y="384327"/>
                    <a:pt x="1409099" y="372897"/>
                  </a:cubicBezTo>
                  <a:close/>
                  <a:moveTo>
                    <a:pt x="85124" y="362420"/>
                  </a:moveTo>
                  <a:cubicBezTo>
                    <a:pt x="277529" y="311937"/>
                    <a:pt x="468029" y="253835"/>
                    <a:pt x="657577" y="196685"/>
                  </a:cubicBezTo>
                  <a:cubicBezTo>
                    <a:pt x="548992" y="254787"/>
                    <a:pt x="207044" y="353847"/>
                    <a:pt x="85124" y="362420"/>
                  </a:cubicBezTo>
                  <a:close/>
                  <a:moveTo>
                    <a:pt x="385162" y="549110"/>
                  </a:moveTo>
                  <a:cubicBezTo>
                    <a:pt x="428977" y="511010"/>
                    <a:pt x="476602" y="487197"/>
                    <a:pt x="536609" y="498627"/>
                  </a:cubicBezTo>
                  <a:cubicBezTo>
                    <a:pt x="484222" y="510057"/>
                    <a:pt x="434692" y="529107"/>
                    <a:pt x="385162" y="549110"/>
                  </a:cubicBezTo>
                  <a:close/>
                  <a:moveTo>
                    <a:pt x="636622" y="1298727"/>
                  </a:moveTo>
                  <a:cubicBezTo>
                    <a:pt x="615667" y="1210145"/>
                    <a:pt x="652814" y="1120610"/>
                    <a:pt x="724252" y="1077747"/>
                  </a:cubicBezTo>
                  <a:cubicBezTo>
                    <a:pt x="674722" y="1139660"/>
                    <a:pt x="642337" y="1208240"/>
                    <a:pt x="636622" y="1298727"/>
                  </a:cubicBezTo>
                  <a:close/>
                  <a:moveTo>
                    <a:pt x="814739" y="756755"/>
                  </a:moveTo>
                  <a:cubicBezTo>
                    <a:pt x="834742" y="814857"/>
                    <a:pt x="861412" y="870102"/>
                    <a:pt x="909037" y="911060"/>
                  </a:cubicBezTo>
                  <a:cubicBezTo>
                    <a:pt x="845219" y="878675"/>
                    <a:pt x="809024" y="830097"/>
                    <a:pt x="814739" y="756755"/>
                  </a:cubicBezTo>
                  <a:close/>
                  <a:moveTo>
                    <a:pt x="971902" y="310032"/>
                  </a:moveTo>
                  <a:cubicBezTo>
                    <a:pt x="971902" y="310032"/>
                    <a:pt x="971902" y="310032"/>
                    <a:pt x="971902" y="310032"/>
                  </a:cubicBezTo>
                  <a:cubicBezTo>
                    <a:pt x="971902" y="310032"/>
                    <a:pt x="971902" y="310032"/>
                    <a:pt x="971902" y="310032"/>
                  </a:cubicBezTo>
                  <a:cubicBezTo>
                    <a:pt x="943327" y="304317"/>
                    <a:pt x="912847" y="303365"/>
                    <a:pt x="873794" y="285267"/>
                  </a:cubicBezTo>
                  <a:cubicBezTo>
                    <a:pt x="915704" y="289077"/>
                    <a:pt x="948089" y="290030"/>
                    <a:pt x="978569" y="297650"/>
                  </a:cubicBezTo>
                  <a:cubicBezTo>
                    <a:pt x="981427" y="297650"/>
                    <a:pt x="985237" y="299555"/>
                    <a:pt x="989047" y="300507"/>
                  </a:cubicBezTo>
                  <a:cubicBezTo>
                    <a:pt x="1100489" y="312890"/>
                    <a:pt x="1209074" y="335750"/>
                    <a:pt x="1313849" y="376707"/>
                  </a:cubicBezTo>
                  <a:cubicBezTo>
                    <a:pt x="1199549" y="354800"/>
                    <a:pt x="1086202" y="331940"/>
                    <a:pt x="971902" y="31003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xmlns="" id="{B5482FE4-E1CB-4993-82AF-5C8151B8B0A9}"/>
                </a:ext>
              </a:extLst>
            </p:cNvPr>
            <p:cNvSpPr/>
            <p:nvPr/>
          </p:nvSpPr>
          <p:spPr>
            <a:xfrm>
              <a:off x="5329344" y="2059713"/>
              <a:ext cx="510374" cy="557693"/>
            </a:xfrm>
            <a:custGeom>
              <a:avLst/>
              <a:gdLst>
                <a:gd name="connsiteX0" fmla="*/ 1409099 w 1438275"/>
                <a:gd name="connsiteY0" fmla="*/ 372897 h 1571625"/>
                <a:gd name="connsiteX1" fmla="*/ 949042 w 1438275"/>
                <a:gd name="connsiteY1" fmla="*/ 243357 h 1571625"/>
                <a:gd name="connsiteX2" fmla="*/ 852839 w 1438275"/>
                <a:gd name="connsiteY2" fmla="*/ 270027 h 1571625"/>
                <a:gd name="connsiteX3" fmla="*/ 797594 w 1438275"/>
                <a:gd name="connsiteY3" fmla="*/ 227165 h 1571625"/>
                <a:gd name="connsiteX4" fmla="*/ 817597 w 1438275"/>
                <a:gd name="connsiteY4" fmla="*/ 33807 h 1571625"/>
                <a:gd name="connsiteX5" fmla="*/ 801404 w 1438275"/>
                <a:gd name="connsiteY5" fmla="*/ 2375 h 1571625"/>
                <a:gd name="connsiteX6" fmla="*/ 764257 w 1438275"/>
                <a:gd name="connsiteY6" fmla="*/ 36665 h 1571625"/>
                <a:gd name="connsiteX7" fmla="*/ 648052 w 1438275"/>
                <a:gd name="connsiteY7" fmla="*/ 163347 h 1571625"/>
                <a:gd name="connsiteX8" fmla="*/ 21307 w 1438275"/>
                <a:gd name="connsiteY8" fmla="*/ 350037 h 1571625"/>
                <a:gd name="connsiteX9" fmla="*/ 352 w 1438275"/>
                <a:gd name="connsiteY9" fmla="*/ 379565 h 1571625"/>
                <a:gd name="connsiteX10" fmla="*/ 35594 w 1438275"/>
                <a:gd name="connsiteY10" fmla="*/ 395757 h 1571625"/>
                <a:gd name="connsiteX11" fmla="*/ 163229 w 1438275"/>
                <a:gd name="connsiteY11" fmla="*/ 410997 h 1571625"/>
                <a:gd name="connsiteX12" fmla="*/ 615667 w 1438275"/>
                <a:gd name="connsiteY12" fmla="*/ 286220 h 1571625"/>
                <a:gd name="connsiteX13" fmla="*/ 705202 w 1438275"/>
                <a:gd name="connsiteY13" fmla="*/ 200495 h 1571625"/>
                <a:gd name="connsiteX14" fmla="*/ 744254 w 1438275"/>
                <a:gd name="connsiteY14" fmla="*/ 189065 h 1571625"/>
                <a:gd name="connsiteX15" fmla="*/ 754732 w 1438275"/>
                <a:gd name="connsiteY15" fmla="*/ 222402 h 1571625"/>
                <a:gd name="connsiteX16" fmla="*/ 746159 w 1438275"/>
                <a:gd name="connsiteY16" fmla="*/ 403377 h 1571625"/>
                <a:gd name="connsiteX17" fmla="*/ 699487 w 1438275"/>
                <a:gd name="connsiteY17" fmla="*/ 503390 h 1571625"/>
                <a:gd name="connsiteX18" fmla="*/ 649004 w 1438275"/>
                <a:gd name="connsiteY18" fmla="*/ 506247 h 1571625"/>
                <a:gd name="connsiteX19" fmla="*/ 553754 w 1438275"/>
                <a:gd name="connsiteY19" fmla="*/ 471005 h 1571625"/>
                <a:gd name="connsiteX20" fmla="*/ 229904 w 1438275"/>
                <a:gd name="connsiteY20" fmla="*/ 662457 h 1571625"/>
                <a:gd name="connsiteX21" fmla="*/ 215617 w 1438275"/>
                <a:gd name="connsiteY21" fmla="*/ 697700 h 1571625"/>
                <a:gd name="connsiteX22" fmla="*/ 378494 w 1438275"/>
                <a:gd name="connsiteY22" fmla="*/ 911060 h 1571625"/>
                <a:gd name="connsiteX23" fmla="*/ 676627 w 1438275"/>
                <a:gd name="connsiteY23" fmla="*/ 611022 h 1571625"/>
                <a:gd name="connsiteX24" fmla="*/ 679484 w 1438275"/>
                <a:gd name="connsiteY24" fmla="*/ 563397 h 1571625"/>
                <a:gd name="connsiteX25" fmla="*/ 730919 w 1438275"/>
                <a:gd name="connsiteY25" fmla="*/ 514820 h 1571625"/>
                <a:gd name="connsiteX26" fmla="*/ 742349 w 1438275"/>
                <a:gd name="connsiteY26" fmla="*/ 564350 h 1571625"/>
                <a:gd name="connsiteX27" fmla="*/ 766162 w 1438275"/>
                <a:gd name="connsiteY27" fmla="*/ 992022 h 1571625"/>
                <a:gd name="connsiteX28" fmla="*/ 739492 w 1438275"/>
                <a:gd name="connsiteY28" fmla="*/ 1039647 h 1571625"/>
                <a:gd name="connsiteX29" fmla="*/ 633764 w 1438275"/>
                <a:gd name="connsiteY29" fmla="*/ 1162520 h 1571625"/>
                <a:gd name="connsiteX30" fmla="*/ 627097 w 1438275"/>
                <a:gd name="connsiteY30" fmla="*/ 1419695 h 1571625"/>
                <a:gd name="connsiteX31" fmla="*/ 794737 w 1438275"/>
                <a:gd name="connsiteY31" fmla="*/ 1576857 h 1571625"/>
                <a:gd name="connsiteX32" fmla="*/ 961424 w 1438275"/>
                <a:gd name="connsiteY32" fmla="*/ 1406360 h 1571625"/>
                <a:gd name="connsiteX33" fmla="*/ 932849 w 1438275"/>
                <a:gd name="connsiteY33" fmla="*/ 1131087 h 1571625"/>
                <a:gd name="connsiteX34" fmla="*/ 833789 w 1438275"/>
                <a:gd name="connsiteY34" fmla="*/ 1033932 h 1571625"/>
                <a:gd name="connsiteX35" fmla="*/ 787117 w 1438275"/>
                <a:gd name="connsiteY35" fmla="*/ 979640 h 1571625"/>
                <a:gd name="connsiteX36" fmla="*/ 783307 w 1438275"/>
                <a:gd name="connsiteY36" fmla="*/ 695795 h 1571625"/>
                <a:gd name="connsiteX37" fmla="*/ 789022 w 1438275"/>
                <a:gd name="connsiteY37" fmla="*/ 702462 h 1571625"/>
                <a:gd name="connsiteX38" fmla="*/ 790927 w 1438275"/>
                <a:gd name="connsiteY38" fmla="*/ 726275 h 1571625"/>
                <a:gd name="connsiteX39" fmla="*/ 895702 w 1438275"/>
                <a:gd name="connsiteY39" fmla="*/ 929157 h 1571625"/>
                <a:gd name="connsiteX40" fmla="*/ 1098584 w 1438275"/>
                <a:gd name="connsiteY40" fmla="*/ 1019645 h 1571625"/>
                <a:gd name="connsiteX41" fmla="*/ 1300514 w 1438275"/>
                <a:gd name="connsiteY41" fmla="*/ 946302 h 1571625"/>
                <a:gd name="connsiteX42" fmla="*/ 1253842 w 1438275"/>
                <a:gd name="connsiteY42" fmla="*/ 741515 h 1571625"/>
                <a:gd name="connsiteX43" fmla="*/ 1015717 w 1438275"/>
                <a:gd name="connsiteY43" fmla="*/ 609117 h 1571625"/>
                <a:gd name="connsiteX44" fmla="*/ 835694 w 1438275"/>
                <a:gd name="connsiteY44" fmla="*/ 649122 h 1571625"/>
                <a:gd name="connsiteX45" fmla="*/ 792832 w 1438275"/>
                <a:gd name="connsiteY45" fmla="*/ 669125 h 1571625"/>
                <a:gd name="connsiteX46" fmla="*/ 772829 w 1438275"/>
                <a:gd name="connsiteY46" fmla="*/ 618642 h 1571625"/>
                <a:gd name="connsiteX47" fmla="*/ 784259 w 1438275"/>
                <a:gd name="connsiteY47" fmla="*/ 332892 h 1571625"/>
                <a:gd name="connsiteX48" fmla="*/ 843314 w 1438275"/>
                <a:gd name="connsiteY48" fmla="*/ 307175 h 1571625"/>
                <a:gd name="connsiteX49" fmla="*/ 889034 w 1438275"/>
                <a:gd name="connsiteY49" fmla="*/ 340512 h 1571625"/>
                <a:gd name="connsiteX50" fmla="*/ 1396717 w 1438275"/>
                <a:gd name="connsiteY50" fmla="*/ 431952 h 1571625"/>
                <a:gd name="connsiteX51" fmla="*/ 1437674 w 1438275"/>
                <a:gd name="connsiteY51" fmla="*/ 412902 h 1571625"/>
                <a:gd name="connsiteX52" fmla="*/ 1409099 w 1438275"/>
                <a:gd name="connsiteY52" fmla="*/ 372897 h 1571625"/>
                <a:gd name="connsiteX53" fmla="*/ 85124 w 1438275"/>
                <a:gd name="connsiteY53" fmla="*/ 362420 h 1571625"/>
                <a:gd name="connsiteX54" fmla="*/ 657577 w 1438275"/>
                <a:gd name="connsiteY54" fmla="*/ 196685 h 1571625"/>
                <a:gd name="connsiteX55" fmla="*/ 85124 w 1438275"/>
                <a:gd name="connsiteY55" fmla="*/ 362420 h 1571625"/>
                <a:gd name="connsiteX56" fmla="*/ 385162 w 1438275"/>
                <a:gd name="connsiteY56" fmla="*/ 549110 h 1571625"/>
                <a:gd name="connsiteX57" fmla="*/ 536609 w 1438275"/>
                <a:gd name="connsiteY57" fmla="*/ 498627 h 1571625"/>
                <a:gd name="connsiteX58" fmla="*/ 385162 w 1438275"/>
                <a:gd name="connsiteY58" fmla="*/ 549110 h 1571625"/>
                <a:gd name="connsiteX59" fmla="*/ 636622 w 1438275"/>
                <a:gd name="connsiteY59" fmla="*/ 1298727 h 1571625"/>
                <a:gd name="connsiteX60" fmla="*/ 724252 w 1438275"/>
                <a:gd name="connsiteY60" fmla="*/ 1077747 h 1571625"/>
                <a:gd name="connsiteX61" fmla="*/ 636622 w 1438275"/>
                <a:gd name="connsiteY61" fmla="*/ 1298727 h 1571625"/>
                <a:gd name="connsiteX62" fmla="*/ 814739 w 1438275"/>
                <a:gd name="connsiteY62" fmla="*/ 756755 h 1571625"/>
                <a:gd name="connsiteX63" fmla="*/ 909037 w 1438275"/>
                <a:gd name="connsiteY63" fmla="*/ 911060 h 1571625"/>
                <a:gd name="connsiteX64" fmla="*/ 814739 w 1438275"/>
                <a:gd name="connsiteY64" fmla="*/ 756755 h 1571625"/>
                <a:gd name="connsiteX65" fmla="*/ 971902 w 1438275"/>
                <a:gd name="connsiteY65" fmla="*/ 310032 h 1571625"/>
                <a:gd name="connsiteX66" fmla="*/ 971902 w 1438275"/>
                <a:gd name="connsiteY66" fmla="*/ 310032 h 1571625"/>
                <a:gd name="connsiteX67" fmla="*/ 971902 w 1438275"/>
                <a:gd name="connsiteY67" fmla="*/ 310032 h 1571625"/>
                <a:gd name="connsiteX68" fmla="*/ 873794 w 1438275"/>
                <a:gd name="connsiteY68" fmla="*/ 285267 h 1571625"/>
                <a:gd name="connsiteX69" fmla="*/ 978569 w 1438275"/>
                <a:gd name="connsiteY69" fmla="*/ 297650 h 1571625"/>
                <a:gd name="connsiteX70" fmla="*/ 989047 w 1438275"/>
                <a:gd name="connsiteY70" fmla="*/ 300507 h 1571625"/>
                <a:gd name="connsiteX71" fmla="*/ 1313849 w 1438275"/>
                <a:gd name="connsiteY71" fmla="*/ 376707 h 1571625"/>
                <a:gd name="connsiteX72" fmla="*/ 971902 w 1438275"/>
                <a:gd name="connsiteY72" fmla="*/ 310032 h 1571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</a:cxnLst>
              <a:rect l="l" t="t" r="r" b="b"/>
              <a:pathLst>
                <a:path w="1438275" h="1571625">
                  <a:moveTo>
                    <a:pt x="1409099" y="372897"/>
                  </a:moveTo>
                  <a:cubicBezTo>
                    <a:pt x="1276702" y="253835"/>
                    <a:pt x="1126207" y="200495"/>
                    <a:pt x="949042" y="243357"/>
                  </a:cubicBezTo>
                  <a:cubicBezTo>
                    <a:pt x="916657" y="250977"/>
                    <a:pt x="885224" y="261455"/>
                    <a:pt x="852839" y="270027"/>
                  </a:cubicBezTo>
                  <a:cubicBezTo>
                    <a:pt x="805214" y="283362"/>
                    <a:pt x="794737" y="275742"/>
                    <a:pt x="797594" y="227165"/>
                  </a:cubicBezTo>
                  <a:cubicBezTo>
                    <a:pt x="801404" y="162395"/>
                    <a:pt x="804262" y="97625"/>
                    <a:pt x="817597" y="33807"/>
                  </a:cubicBezTo>
                  <a:cubicBezTo>
                    <a:pt x="821407" y="16662"/>
                    <a:pt x="819502" y="5232"/>
                    <a:pt x="801404" y="2375"/>
                  </a:cubicBezTo>
                  <a:cubicBezTo>
                    <a:pt x="776639" y="-1435"/>
                    <a:pt x="759494" y="-6198"/>
                    <a:pt x="764257" y="36665"/>
                  </a:cubicBezTo>
                  <a:cubicBezTo>
                    <a:pt x="778544" y="162395"/>
                    <a:pt x="772829" y="185255"/>
                    <a:pt x="648052" y="163347"/>
                  </a:cubicBezTo>
                  <a:cubicBezTo>
                    <a:pt x="409927" y="122390"/>
                    <a:pt x="197519" y="180492"/>
                    <a:pt x="21307" y="350037"/>
                  </a:cubicBezTo>
                  <a:cubicBezTo>
                    <a:pt x="12734" y="358610"/>
                    <a:pt x="-2506" y="366230"/>
                    <a:pt x="352" y="379565"/>
                  </a:cubicBezTo>
                  <a:cubicBezTo>
                    <a:pt x="4162" y="396710"/>
                    <a:pt x="22259" y="393852"/>
                    <a:pt x="35594" y="395757"/>
                  </a:cubicBezTo>
                  <a:cubicBezTo>
                    <a:pt x="78457" y="401472"/>
                    <a:pt x="120367" y="409092"/>
                    <a:pt x="163229" y="410997"/>
                  </a:cubicBezTo>
                  <a:cubicBezTo>
                    <a:pt x="328012" y="419570"/>
                    <a:pt x="483269" y="394805"/>
                    <a:pt x="615667" y="286220"/>
                  </a:cubicBezTo>
                  <a:cubicBezTo>
                    <a:pt x="647099" y="260502"/>
                    <a:pt x="675674" y="229070"/>
                    <a:pt x="705202" y="200495"/>
                  </a:cubicBezTo>
                  <a:cubicBezTo>
                    <a:pt x="716632" y="189065"/>
                    <a:pt x="729014" y="183350"/>
                    <a:pt x="744254" y="189065"/>
                  </a:cubicBezTo>
                  <a:cubicBezTo>
                    <a:pt x="759494" y="194780"/>
                    <a:pt x="754732" y="210972"/>
                    <a:pt x="754732" y="222402"/>
                  </a:cubicBezTo>
                  <a:cubicBezTo>
                    <a:pt x="751874" y="282410"/>
                    <a:pt x="746159" y="342417"/>
                    <a:pt x="746159" y="403377"/>
                  </a:cubicBezTo>
                  <a:cubicBezTo>
                    <a:pt x="746159" y="445287"/>
                    <a:pt x="729014" y="474815"/>
                    <a:pt x="699487" y="503390"/>
                  </a:cubicBezTo>
                  <a:cubicBezTo>
                    <a:pt x="682342" y="520535"/>
                    <a:pt x="669007" y="528155"/>
                    <a:pt x="649004" y="506247"/>
                  </a:cubicBezTo>
                  <a:cubicBezTo>
                    <a:pt x="624239" y="478625"/>
                    <a:pt x="589949" y="468147"/>
                    <a:pt x="553754" y="471005"/>
                  </a:cubicBezTo>
                  <a:cubicBezTo>
                    <a:pt x="415642" y="482435"/>
                    <a:pt x="308009" y="549110"/>
                    <a:pt x="229904" y="662457"/>
                  </a:cubicBezTo>
                  <a:cubicBezTo>
                    <a:pt x="223237" y="672935"/>
                    <a:pt x="217522" y="685317"/>
                    <a:pt x="215617" y="697700"/>
                  </a:cubicBezTo>
                  <a:cubicBezTo>
                    <a:pt x="187994" y="852957"/>
                    <a:pt x="230857" y="916775"/>
                    <a:pt x="378494" y="911060"/>
                  </a:cubicBezTo>
                  <a:cubicBezTo>
                    <a:pt x="521369" y="905345"/>
                    <a:pt x="667102" y="758660"/>
                    <a:pt x="676627" y="611022"/>
                  </a:cubicBezTo>
                  <a:cubicBezTo>
                    <a:pt x="677579" y="594830"/>
                    <a:pt x="675674" y="578637"/>
                    <a:pt x="679484" y="563397"/>
                  </a:cubicBezTo>
                  <a:cubicBezTo>
                    <a:pt x="686152" y="536727"/>
                    <a:pt x="708059" y="513867"/>
                    <a:pt x="730919" y="514820"/>
                  </a:cubicBezTo>
                  <a:cubicBezTo>
                    <a:pt x="750922" y="515772"/>
                    <a:pt x="741397" y="547205"/>
                    <a:pt x="742349" y="564350"/>
                  </a:cubicBezTo>
                  <a:cubicBezTo>
                    <a:pt x="743302" y="707225"/>
                    <a:pt x="744254" y="850100"/>
                    <a:pt x="766162" y="992022"/>
                  </a:cubicBezTo>
                  <a:cubicBezTo>
                    <a:pt x="769972" y="1017740"/>
                    <a:pt x="761399" y="1029170"/>
                    <a:pt x="739492" y="1039647"/>
                  </a:cubicBezTo>
                  <a:cubicBezTo>
                    <a:pt x="686152" y="1065365"/>
                    <a:pt x="652814" y="1108227"/>
                    <a:pt x="633764" y="1162520"/>
                  </a:cubicBezTo>
                  <a:cubicBezTo>
                    <a:pt x="605189" y="1247292"/>
                    <a:pt x="600427" y="1333970"/>
                    <a:pt x="627097" y="1419695"/>
                  </a:cubicBezTo>
                  <a:cubicBezTo>
                    <a:pt x="651862" y="1503515"/>
                    <a:pt x="732824" y="1578762"/>
                    <a:pt x="794737" y="1576857"/>
                  </a:cubicBezTo>
                  <a:cubicBezTo>
                    <a:pt x="860459" y="1574952"/>
                    <a:pt x="942374" y="1493037"/>
                    <a:pt x="961424" y="1406360"/>
                  </a:cubicBezTo>
                  <a:cubicBezTo>
                    <a:pt x="982379" y="1312062"/>
                    <a:pt x="970949" y="1219670"/>
                    <a:pt x="932849" y="1131087"/>
                  </a:cubicBezTo>
                  <a:cubicBezTo>
                    <a:pt x="913799" y="1086320"/>
                    <a:pt x="881414" y="1050125"/>
                    <a:pt x="833789" y="1033932"/>
                  </a:cubicBezTo>
                  <a:cubicBezTo>
                    <a:pt x="805214" y="1024407"/>
                    <a:pt x="794737" y="1005357"/>
                    <a:pt x="787117" y="979640"/>
                  </a:cubicBezTo>
                  <a:cubicBezTo>
                    <a:pt x="761399" y="886295"/>
                    <a:pt x="774734" y="791045"/>
                    <a:pt x="783307" y="695795"/>
                  </a:cubicBezTo>
                  <a:cubicBezTo>
                    <a:pt x="785212" y="697700"/>
                    <a:pt x="788069" y="700557"/>
                    <a:pt x="789022" y="702462"/>
                  </a:cubicBezTo>
                  <a:cubicBezTo>
                    <a:pt x="789974" y="710082"/>
                    <a:pt x="790927" y="718655"/>
                    <a:pt x="790927" y="726275"/>
                  </a:cubicBezTo>
                  <a:cubicBezTo>
                    <a:pt x="787117" y="813905"/>
                    <a:pt x="829027" y="877722"/>
                    <a:pt x="895702" y="929157"/>
                  </a:cubicBezTo>
                  <a:cubicBezTo>
                    <a:pt x="955709" y="974877"/>
                    <a:pt x="1024289" y="1005357"/>
                    <a:pt x="1098584" y="1019645"/>
                  </a:cubicBezTo>
                  <a:cubicBezTo>
                    <a:pt x="1183357" y="1035837"/>
                    <a:pt x="1266224" y="1005357"/>
                    <a:pt x="1300514" y="946302"/>
                  </a:cubicBezTo>
                  <a:cubicBezTo>
                    <a:pt x="1332899" y="891057"/>
                    <a:pt x="1314802" y="804380"/>
                    <a:pt x="1253842" y="741515"/>
                  </a:cubicBezTo>
                  <a:cubicBezTo>
                    <a:pt x="1189072" y="672935"/>
                    <a:pt x="1108109" y="628167"/>
                    <a:pt x="1015717" y="609117"/>
                  </a:cubicBezTo>
                  <a:cubicBezTo>
                    <a:pt x="951899" y="595782"/>
                    <a:pt x="889034" y="604355"/>
                    <a:pt x="835694" y="649122"/>
                  </a:cubicBezTo>
                  <a:cubicBezTo>
                    <a:pt x="823312" y="658647"/>
                    <a:pt x="814739" y="682460"/>
                    <a:pt x="792832" y="669125"/>
                  </a:cubicBezTo>
                  <a:cubicBezTo>
                    <a:pt x="774734" y="657695"/>
                    <a:pt x="771877" y="638645"/>
                    <a:pt x="772829" y="618642"/>
                  </a:cubicBezTo>
                  <a:cubicBezTo>
                    <a:pt x="776639" y="523392"/>
                    <a:pt x="779497" y="428142"/>
                    <a:pt x="784259" y="332892"/>
                  </a:cubicBezTo>
                  <a:cubicBezTo>
                    <a:pt x="786164" y="289077"/>
                    <a:pt x="805214" y="281457"/>
                    <a:pt x="843314" y="307175"/>
                  </a:cubicBezTo>
                  <a:cubicBezTo>
                    <a:pt x="858554" y="317652"/>
                    <a:pt x="873794" y="330035"/>
                    <a:pt x="889034" y="340512"/>
                  </a:cubicBezTo>
                  <a:cubicBezTo>
                    <a:pt x="1043339" y="451002"/>
                    <a:pt x="1213837" y="475767"/>
                    <a:pt x="1396717" y="431952"/>
                  </a:cubicBezTo>
                  <a:cubicBezTo>
                    <a:pt x="1411957" y="428142"/>
                    <a:pt x="1432912" y="428142"/>
                    <a:pt x="1437674" y="412902"/>
                  </a:cubicBezTo>
                  <a:cubicBezTo>
                    <a:pt x="1442437" y="393852"/>
                    <a:pt x="1421482" y="384327"/>
                    <a:pt x="1409099" y="372897"/>
                  </a:cubicBezTo>
                  <a:close/>
                  <a:moveTo>
                    <a:pt x="85124" y="362420"/>
                  </a:moveTo>
                  <a:cubicBezTo>
                    <a:pt x="277529" y="311937"/>
                    <a:pt x="468029" y="253835"/>
                    <a:pt x="657577" y="196685"/>
                  </a:cubicBezTo>
                  <a:cubicBezTo>
                    <a:pt x="548992" y="254787"/>
                    <a:pt x="207044" y="353847"/>
                    <a:pt x="85124" y="362420"/>
                  </a:cubicBezTo>
                  <a:close/>
                  <a:moveTo>
                    <a:pt x="385162" y="549110"/>
                  </a:moveTo>
                  <a:cubicBezTo>
                    <a:pt x="428977" y="511010"/>
                    <a:pt x="476602" y="487197"/>
                    <a:pt x="536609" y="498627"/>
                  </a:cubicBezTo>
                  <a:cubicBezTo>
                    <a:pt x="484222" y="510057"/>
                    <a:pt x="434692" y="529107"/>
                    <a:pt x="385162" y="549110"/>
                  </a:cubicBezTo>
                  <a:close/>
                  <a:moveTo>
                    <a:pt x="636622" y="1298727"/>
                  </a:moveTo>
                  <a:cubicBezTo>
                    <a:pt x="615667" y="1210145"/>
                    <a:pt x="652814" y="1120610"/>
                    <a:pt x="724252" y="1077747"/>
                  </a:cubicBezTo>
                  <a:cubicBezTo>
                    <a:pt x="674722" y="1139660"/>
                    <a:pt x="642337" y="1208240"/>
                    <a:pt x="636622" y="1298727"/>
                  </a:cubicBezTo>
                  <a:close/>
                  <a:moveTo>
                    <a:pt x="814739" y="756755"/>
                  </a:moveTo>
                  <a:cubicBezTo>
                    <a:pt x="834742" y="814857"/>
                    <a:pt x="861412" y="870102"/>
                    <a:pt x="909037" y="911060"/>
                  </a:cubicBezTo>
                  <a:cubicBezTo>
                    <a:pt x="845219" y="878675"/>
                    <a:pt x="809024" y="830097"/>
                    <a:pt x="814739" y="756755"/>
                  </a:cubicBezTo>
                  <a:close/>
                  <a:moveTo>
                    <a:pt x="971902" y="310032"/>
                  </a:moveTo>
                  <a:cubicBezTo>
                    <a:pt x="971902" y="310032"/>
                    <a:pt x="971902" y="310032"/>
                    <a:pt x="971902" y="310032"/>
                  </a:cubicBezTo>
                  <a:cubicBezTo>
                    <a:pt x="971902" y="310032"/>
                    <a:pt x="971902" y="310032"/>
                    <a:pt x="971902" y="310032"/>
                  </a:cubicBezTo>
                  <a:cubicBezTo>
                    <a:pt x="943327" y="304317"/>
                    <a:pt x="912847" y="303365"/>
                    <a:pt x="873794" y="285267"/>
                  </a:cubicBezTo>
                  <a:cubicBezTo>
                    <a:pt x="915704" y="289077"/>
                    <a:pt x="948089" y="290030"/>
                    <a:pt x="978569" y="297650"/>
                  </a:cubicBezTo>
                  <a:cubicBezTo>
                    <a:pt x="981427" y="297650"/>
                    <a:pt x="985237" y="299555"/>
                    <a:pt x="989047" y="300507"/>
                  </a:cubicBezTo>
                  <a:cubicBezTo>
                    <a:pt x="1100489" y="312890"/>
                    <a:pt x="1209074" y="335750"/>
                    <a:pt x="1313849" y="376707"/>
                  </a:cubicBezTo>
                  <a:cubicBezTo>
                    <a:pt x="1199549" y="354800"/>
                    <a:pt x="1086202" y="331940"/>
                    <a:pt x="971902" y="310032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xmlns="" id="{C5315040-7176-4AA6-A111-5FAD4E880E71}"/>
                </a:ext>
              </a:extLst>
            </p:cNvPr>
            <p:cNvSpPr/>
            <p:nvPr/>
          </p:nvSpPr>
          <p:spPr>
            <a:xfrm>
              <a:off x="5854324" y="2059713"/>
              <a:ext cx="510374" cy="557693"/>
            </a:xfrm>
            <a:custGeom>
              <a:avLst/>
              <a:gdLst>
                <a:gd name="connsiteX0" fmla="*/ 1409099 w 1438275"/>
                <a:gd name="connsiteY0" fmla="*/ 372897 h 1571625"/>
                <a:gd name="connsiteX1" fmla="*/ 949042 w 1438275"/>
                <a:gd name="connsiteY1" fmla="*/ 243357 h 1571625"/>
                <a:gd name="connsiteX2" fmla="*/ 852839 w 1438275"/>
                <a:gd name="connsiteY2" fmla="*/ 270027 h 1571625"/>
                <a:gd name="connsiteX3" fmla="*/ 797594 w 1438275"/>
                <a:gd name="connsiteY3" fmla="*/ 227165 h 1571625"/>
                <a:gd name="connsiteX4" fmla="*/ 817597 w 1438275"/>
                <a:gd name="connsiteY4" fmla="*/ 33807 h 1571625"/>
                <a:gd name="connsiteX5" fmla="*/ 801404 w 1438275"/>
                <a:gd name="connsiteY5" fmla="*/ 2375 h 1571625"/>
                <a:gd name="connsiteX6" fmla="*/ 764257 w 1438275"/>
                <a:gd name="connsiteY6" fmla="*/ 36665 h 1571625"/>
                <a:gd name="connsiteX7" fmla="*/ 648052 w 1438275"/>
                <a:gd name="connsiteY7" fmla="*/ 163347 h 1571625"/>
                <a:gd name="connsiteX8" fmla="*/ 21307 w 1438275"/>
                <a:gd name="connsiteY8" fmla="*/ 350037 h 1571625"/>
                <a:gd name="connsiteX9" fmla="*/ 352 w 1438275"/>
                <a:gd name="connsiteY9" fmla="*/ 379565 h 1571625"/>
                <a:gd name="connsiteX10" fmla="*/ 35594 w 1438275"/>
                <a:gd name="connsiteY10" fmla="*/ 395757 h 1571625"/>
                <a:gd name="connsiteX11" fmla="*/ 163229 w 1438275"/>
                <a:gd name="connsiteY11" fmla="*/ 410997 h 1571625"/>
                <a:gd name="connsiteX12" fmla="*/ 615667 w 1438275"/>
                <a:gd name="connsiteY12" fmla="*/ 286220 h 1571625"/>
                <a:gd name="connsiteX13" fmla="*/ 705202 w 1438275"/>
                <a:gd name="connsiteY13" fmla="*/ 200495 h 1571625"/>
                <a:gd name="connsiteX14" fmla="*/ 744254 w 1438275"/>
                <a:gd name="connsiteY14" fmla="*/ 189065 h 1571625"/>
                <a:gd name="connsiteX15" fmla="*/ 754732 w 1438275"/>
                <a:gd name="connsiteY15" fmla="*/ 222402 h 1571625"/>
                <a:gd name="connsiteX16" fmla="*/ 746159 w 1438275"/>
                <a:gd name="connsiteY16" fmla="*/ 403377 h 1571625"/>
                <a:gd name="connsiteX17" fmla="*/ 699487 w 1438275"/>
                <a:gd name="connsiteY17" fmla="*/ 503390 h 1571625"/>
                <a:gd name="connsiteX18" fmla="*/ 649004 w 1438275"/>
                <a:gd name="connsiteY18" fmla="*/ 506247 h 1571625"/>
                <a:gd name="connsiteX19" fmla="*/ 553754 w 1438275"/>
                <a:gd name="connsiteY19" fmla="*/ 471005 h 1571625"/>
                <a:gd name="connsiteX20" fmla="*/ 229904 w 1438275"/>
                <a:gd name="connsiteY20" fmla="*/ 662457 h 1571625"/>
                <a:gd name="connsiteX21" fmla="*/ 215617 w 1438275"/>
                <a:gd name="connsiteY21" fmla="*/ 697700 h 1571625"/>
                <a:gd name="connsiteX22" fmla="*/ 378494 w 1438275"/>
                <a:gd name="connsiteY22" fmla="*/ 911060 h 1571625"/>
                <a:gd name="connsiteX23" fmla="*/ 676627 w 1438275"/>
                <a:gd name="connsiteY23" fmla="*/ 611022 h 1571625"/>
                <a:gd name="connsiteX24" fmla="*/ 679484 w 1438275"/>
                <a:gd name="connsiteY24" fmla="*/ 563397 h 1571625"/>
                <a:gd name="connsiteX25" fmla="*/ 730919 w 1438275"/>
                <a:gd name="connsiteY25" fmla="*/ 514820 h 1571625"/>
                <a:gd name="connsiteX26" fmla="*/ 742349 w 1438275"/>
                <a:gd name="connsiteY26" fmla="*/ 564350 h 1571625"/>
                <a:gd name="connsiteX27" fmla="*/ 766162 w 1438275"/>
                <a:gd name="connsiteY27" fmla="*/ 992022 h 1571625"/>
                <a:gd name="connsiteX28" fmla="*/ 739492 w 1438275"/>
                <a:gd name="connsiteY28" fmla="*/ 1039647 h 1571625"/>
                <a:gd name="connsiteX29" fmla="*/ 633764 w 1438275"/>
                <a:gd name="connsiteY29" fmla="*/ 1162520 h 1571625"/>
                <a:gd name="connsiteX30" fmla="*/ 627097 w 1438275"/>
                <a:gd name="connsiteY30" fmla="*/ 1419695 h 1571625"/>
                <a:gd name="connsiteX31" fmla="*/ 794737 w 1438275"/>
                <a:gd name="connsiteY31" fmla="*/ 1576857 h 1571625"/>
                <a:gd name="connsiteX32" fmla="*/ 961424 w 1438275"/>
                <a:gd name="connsiteY32" fmla="*/ 1406360 h 1571625"/>
                <a:gd name="connsiteX33" fmla="*/ 932849 w 1438275"/>
                <a:gd name="connsiteY33" fmla="*/ 1131087 h 1571625"/>
                <a:gd name="connsiteX34" fmla="*/ 833789 w 1438275"/>
                <a:gd name="connsiteY34" fmla="*/ 1033932 h 1571625"/>
                <a:gd name="connsiteX35" fmla="*/ 787117 w 1438275"/>
                <a:gd name="connsiteY35" fmla="*/ 979640 h 1571625"/>
                <a:gd name="connsiteX36" fmla="*/ 783307 w 1438275"/>
                <a:gd name="connsiteY36" fmla="*/ 695795 h 1571625"/>
                <a:gd name="connsiteX37" fmla="*/ 789022 w 1438275"/>
                <a:gd name="connsiteY37" fmla="*/ 702462 h 1571625"/>
                <a:gd name="connsiteX38" fmla="*/ 790927 w 1438275"/>
                <a:gd name="connsiteY38" fmla="*/ 726275 h 1571625"/>
                <a:gd name="connsiteX39" fmla="*/ 895702 w 1438275"/>
                <a:gd name="connsiteY39" fmla="*/ 929157 h 1571625"/>
                <a:gd name="connsiteX40" fmla="*/ 1098584 w 1438275"/>
                <a:gd name="connsiteY40" fmla="*/ 1019645 h 1571625"/>
                <a:gd name="connsiteX41" fmla="*/ 1300514 w 1438275"/>
                <a:gd name="connsiteY41" fmla="*/ 946302 h 1571625"/>
                <a:gd name="connsiteX42" fmla="*/ 1253842 w 1438275"/>
                <a:gd name="connsiteY42" fmla="*/ 741515 h 1571625"/>
                <a:gd name="connsiteX43" fmla="*/ 1015717 w 1438275"/>
                <a:gd name="connsiteY43" fmla="*/ 609117 h 1571625"/>
                <a:gd name="connsiteX44" fmla="*/ 835694 w 1438275"/>
                <a:gd name="connsiteY44" fmla="*/ 649122 h 1571625"/>
                <a:gd name="connsiteX45" fmla="*/ 792832 w 1438275"/>
                <a:gd name="connsiteY45" fmla="*/ 669125 h 1571625"/>
                <a:gd name="connsiteX46" fmla="*/ 772829 w 1438275"/>
                <a:gd name="connsiteY46" fmla="*/ 618642 h 1571625"/>
                <a:gd name="connsiteX47" fmla="*/ 784259 w 1438275"/>
                <a:gd name="connsiteY47" fmla="*/ 332892 h 1571625"/>
                <a:gd name="connsiteX48" fmla="*/ 843314 w 1438275"/>
                <a:gd name="connsiteY48" fmla="*/ 307175 h 1571625"/>
                <a:gd name="connsiteX49" fmla="*/ 889034 w 1438275"/>
                <a:gd name="connsiteY49" fmla="*/ 340512 h 1571625"/>
                <a:gd name="connsiteX50" fmla="*/ 1396717 w 1438275"/>
                <a:gd name="connsiteY50" fmla="*/ 431952 h 1571625"/>
                <a:gd name="connsiteX51" fmla="*/ 1437674 w 1438275"/>
                <a:gd name="connsiteY51" fmla="*/ 412902 h 1571625"/>
                <a:gd name="connsiteX52" fmla="*/ 1409099 w 1438275"/>
                <a:gd name="connsiteY52" fmla="*/ 372897 h 1571625"/>
                <a:gd name="connsiteX53" fmla="*/ 85124 w 1438275"/>
                <a:gd name="connsiteY53" fmla="*/ 362420 h 1571625"/>
                <a:gd name="connsiteX54" fmla="*/ 657577 w 1438275"/>
                <a:gd name="connsiteY54" fmla="*/ 196685 h 1571625"/>
                <a:gd name="connsiteX55" fmla="*/ 85124 w 1438275"/>
                <a:gd name="connsiteY55" fmla="*/ 362420 h 1571625"/>
                <a:gd name="connsiteX56" fmla="*/ 385162 w 1438275"/>
                <a:gd name="connsiteY56" fmla="*/ 549110 h 1571625"/>
                <a:gd name="connsiteX57" fmla="*/ 536609 w 1438275"/>
                <a:gd name="connsiteY57" fmla="*/ 498627 h 1571625"/>
                <a:gd name="connsiteX58" fmla="*/ 385162 w 1438275"/>
                <a:gd name="connsiteY58" fmla="*/ 549110 h 1571625"/>
                <a:gd name="connsiteX59" fmla="*/ 636622 w 1438275"/>
                <a:gd name="connsiteY59" fmla="*/ 1298727 h 1571625"/>
                <a:gd name="connsiteX60" fmla="*/ 724252 w 1438275"/>
                <a:gd name="connsiteY60" fmla="*/ 1077747 h 1571625"/>
                <a:gd name="connsiteX61" fmla="*/ 636622 w 1438275"/>
                <a:gd name="connsiteY61" fmla="*/ 1298727 h 1571625"/>
                <a:gd name="connsiteX62" fmla="*/ 814739 w 1438275"/>
                <a:gd name="connsiteY62" fmla="*/ 756755 h 1571625"/>
                <a:gd name="connsiteX63" fmla="*/ 909037 w 1438275"/>
                <a:gd name="connsiteY63" fmla="*/ 911060 h 1571625"/>
                <a:gd name="connsiteX64" fmla="*/ 814739 w 1438275"/>
                <a:gd name="connsiteY64" fmla="*/ 756755 h 1571625"/>
                <a:gd name="connsiteX65" fmla="*/ 971902 w 1438275"/>
                <a:gd name="connsiteY65" fmla="*/ 310032 h 1571625"/>
                <a:gd name="connsiteX66" fmla="*/ 971902 w 1438275"/>
                <a:gd name="connsiteY66" fmla="*/ 310032 h 1571625"/>
                <a:gd name="connsiteX67" fmla="*/ 971902 w 1438275"/>
                <a:gd name="connsiteY67" fmla="*/ 310032 h 1571625"/>
                <a:gd name="connsiteX68" fmla="*/ 873794 w 1438275"/>
                <a:gd name="connsiteY68" fmla="*/ 285267 h 1571625"/>
                <a:gd name="connsiteX69" fmla="*/ 978569 w 1438275"/>
                <a:gd name="connsiteY69" fmla="*/ 297650 h 1571625"/>
                <a:gd name="connsiteX70" fmla="*/ 989047 w 1438275"/>
                <a:gd name="connsiteY70" fmla="*/ 300507 h 1571625"/>
                <a:gd name="connsiteX71" fmla="*/ 1313849 w 1438275"/>
                <a:gd name="connsiteY71" fmla="*/ 376707 h 1571625"/>
                <a:gd name="connsiteX72" fmla="*/ 971902 w 1438275"/>
                <a:gd name="connsiteY72" fmla="*/ 310032 h 1571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</a:cxnLst>
              <a:rect l="l" t="t" r="r" b="b"/>
              <a:pathLst>
                <a:path w="1438275" h="1571625">
                  <a:moveTo>
                    <a:pt x="1409099" y="372897"/>
                  </a:moveTo>
                  <a:cubicBezTo>
                    <a:pt x="1276702" y="253835"/>
                    <a:pt x="1126207" y="200495"/>
                    <a:pt x="949042" y="243357"/>
                  </a:cubicBezTo>
                  <a:cubicBezTo>
                    <a:pt x="916657" y="250977"/>
                    <a:pt x="885224" y="261455"/>
                    <a:pt x="852839" y="270027"/>
                  </a:cubicBezTo>
                  <a:cubicBezTo>
                    <a:pt x="805214" y="283362"/>
                    <a:pt x="794737" y="275742"/>
                    <a:pt x="797594" y="227165"/>
                  </a:cubicBezTo>
                  <a:cubicBezTo>
                    <a:pt x="801404" y="162395"/>
                    <a:pt x="804262" y="97625"/>
                    <a:pt x="817597" y="33807"/>
                  </a:cubicBezTo>
                  <a:cubicBezTo>
                    <a:pt x="821407" y="16662"/>
                    <a:pt x="819502" y="5232"/>
                    <a:pt x="801404" y="2375"/>
                  </a:cubicBezTo>
                  <a:cubicBezTo>
                    <a:pt x="776639" y="-1435"/>
                    <a:pt x="759494" y="-6198"/>
                    <a:pt x="764257" y="36665"/>
                  </a:cubicBezTo>
                  <a:cubicBezTo>
                    <a:pt x="778544" y="162395"/>
                    <a:pt x="772829" y="185255"/>
                    <a:pt x="648052" y="163347"/>
                  </a:cubicBezTo>
                  <a:cubicBezTo>
                    <a:pt x="409927" y="122390"/>
                    <a:pt x="197519" y="180492"/>
                    <a:pt x="21307" y="350037"/>
                  </a:cubicBezTo>
                  <a:cubicBezTo>
                    <a:pt x="12734" y="358610"/>
                    <a:pt x="-2506" y="366230"/>
                    <a:pt x="352" y="379565"/>
                  </a:cubicBezTo>
                  <a:cubicBezTo>
                    <a:pt x="4162" y="396710"/>
                    <a:pt x="22259" y="393852"/>
                    <a:pt x="35594" y="395757"/>
                  </a:cubicBezTo>
                  <a:cubicBezTo>
                    <a:pt x="78457" y="401472"/>
                    <a:pt x="120367" y="409092"/>
                    <a:pt x="163229" y="410997"/>
                  </a:cubicBezTo>
                  <a:cubicBezTo>
                    <a:pt x="328012" y="419570"/>
                    <a:pt x="483269" y="394805"/>
                    <a:pt x="615667" y="286220"/>
                  </a:cubicBezTo>
                  <a:cubicBezTo>
                    <a:pt x="647099" y="260502"/>
                    <a:pt x="675674" y="229070"/>
                    <a:pt x="705202" y="200495"/>
                  </a:cubicBezTo>
                  <a:cubicBezTo>
                    <a:pt x="716632" y="189065"/>
                    <a:pt x="729014" y="183350"/>
                    <a:pt x="744254" y="189065"/>
                  </a:cubicBezTo>
                  <a:cubicBezTo>
                    <a:pt x="759494" y="194780"/>
                    <a:pt x="754732" y="210972"/>
                    <a:pt x="754732" y="222402"/>
                  </a:cubicBezTo>
                  <a:cubicBezTo>
                    <a:pt x="751874" y="282410"/>
                    <a:pt x="746159" y="342417"/>
                    <a:pt x="746159" y="403377"/>
                  </a:cubicBezTo>
                  <a:cubicBezTo>
                    <a:pt x="746159" y="445287"/>
                    <a:pt x="729014" y="474815"/>
                    <a:pt x="699487" y="503390"/>
                  </a:cubicBezTo>
                  <a:cubicBezTo>
                    <a:pt x="682342" y="520535"/>
                    <a:pt x="669007" y="528155"/>
                    <a:pt x="649004" y="506247"/>
                  </a:cubicBezTo>
                  <a:cubicBezTo>
                    <a:pt x="624239" y="478625"/>
                    <a:pt x="589949" y="468147"/>
                    <a:pt x="553754" y="471005"/>
                  </a:cubicBezTo>
                  <a:cubicBezTo>
                    <a:pt x="415642" y="482435"/>
                    <a:pt x="308009" y="549110"/>
                    <a:pt x="229904" y="662457"/>
                  </a:cubicBezTo>
                  <a:cubicBezTo>
                    <a:pt x="223237" y="672935"/>
                    <a:pt x="217522" y="685317"/>
                    <a:pt x="215617" y="697700"/>
                  </a:cubicBezTo>
                  <a:cubicBezTo>
                    <a:pt x="187994" y="852957"/>
                    <a:pt x="230857" y="916775"/>
                    <a:pt x="378494" y="911060"/>
                  </a:cubicBezTo>
                  <a:cubicBezTo>
                    <a:pt x="521369" y="905345"/>
                    <a:pt x="667102" y="758660"/>
                    <a:pt x="676627" y="611022"/>
                  </a:cubicBezTo>
                  <a:cubicBezTo>
                    <a:pt x="677579" y="594830"/>
                    <a:pt x="675674" y="578637"/>
                    <a:pt x="679484" y="563397"/>
                  </a:cubicBezTo>
                  <a:cubicBezTo>
                    <a:pt x="686152" y="536727"/>
                    <a:pt x="708059" y="513867"/>
                    <a:pt x="730919" y="514820"/>
                  </a:cubicBezTo>
                  <a:cubicBezTo>
                    <a:pt x="750922" y="515772"/>
                    <a:pt x="741397" y="547205"/>
                    <a:pt x="742349" y="564350"/>
                  </a:cubicBezTo>
                  <a:cubicBezTo>
                    <a:pt x="743302" y="707225"/>
                    <a:pt x="744254" y="850100"/>
                    <a:pt x="766162" y="992022"/>
                  </a:cubicBezTo>
                  <a:cubicBezTo>
                    <a:pt x="769972" y="1017740"/>
                    <a:pt x="761399" y="1029170"/>
                    <a:pt x="739492" y="1039647"/>
                  </a:cubicBezTo>
                  <a:cubicBezTo>
                    <a:pt x="686152" y="1065365"/>
                    <a:pt x="652814" y="1108227"/>
                    <a:pt x="633764" y="1162520"/>
                  </a:cubicBezTo>
                  <a:cubicBezTo>
                    <a:pt x="605189" y="1247292"/>
                    <a:pt x="600427" y="1333970"/>
                    <a:pt x="627097" y="1419695"/>
                  </a:cubicBezTo>
                  <a:cubicBezTo>
                    <a:pt x="651862" y="1503515"/>
                    <a:pt x="732824" y="1578762"/>
                    <a:pt x="794737" y="1576857"/>
                  </a:cubicBezTo>
                  <a:cubicBezTo>
                    <a:pt x="860459" y="1574952"/>
                    <a:pt x="942374" y="1493037"/>
                    <a:pt x="961424" y="1406360"/>
                  </a:cubicBezTo>
                  <a:cubicBezTo>
                    <a:pt x="982379" y="1312062"/>
                    <a:pt x="970949" y="1219670"/>
                    <a:pt x="932849" y="1131087"/>
                  </a:cubicBezTo>
                  <a:cubicBezTo>
                    <a:pt x="913799" y="1086320"/>
                    <a:pt x="881414" y="1050125"/>
                    <a:pt x="833789" y="1033932"/>
                  </a:cubicBezTo>
                  <a:cubicBezTo>
                    <a:pt x="805214" y="1024407"/>
                    <a:pt x="794737" y="1005357"/>
                    <a:pt x="787117" y="979640"/>
                  </a:cubicBezTo>
                  <a:cubicBezTo>
                    <a:pt x="761399" y="886295"/>
                    <a:pt x="774734" y="791045"/>
                    <a:pt x="783307" y="695795"/>
                  </a:cubicBezTo>
                  <a:cubicBezTo>
                    <a:pt x="785212" y="697700"/>
                    <a:pt x="788069" y="700557"/>
                    <a:pt x="789022" y="702462"/>
                  </a:cubicBezTo>
                  <a:cubicBezTo>
                    <a:pt x="789974" y="710082"/>
                    <a:pt x="790927" y="718655"/>
                    <a:pt x="790927" y="726275"/>
                  </a:cubicBezTo>
                  <a:cubicBezTo>
                    <a:pt x="787117" y="813905"/>
                    <a:pt x="829027" y="877722"/>
                    <a:pt x="895702" y="929157"/>
                  </a:cubicBezTo>
                  <a:cubicBezTo>
                    <a:pt x="955709" y="974877"/>
                    <a:pt x="1024289" y="1005357"/>
                    <a:pt x="1098584" y="1019645"/>
                  </a:cubicBezTo>
                  <a:cubicBezTo>
                    <a:pt x="1183357" y="1035837"/>
                    <a:pt x="1266224" y="1005357"/>
                    <a:pt x="1300514" y="946302"/>
                  </a:cubicBezTo>
                  <a:cubicBezTo>
                    <a:pt x="1332899" y="891057"/>
                    <a:pt x="1314802" y="804380"/>
                    <a:pt x="1253842" y="741515"/>
                  </a:cubicBezTo>
                  <a:cubicBezTo>
                    <a:pt x="1189072" y="672935"/>
                    <a:pt x="1108109" y="628167"/>
                    <a:pt x="1015717" y="609117"/>
                  </a:cubicBezTo>
                  <a:cubicBezTo>
                    <a:pt x="951899" y="595782"/>
                    <a:pt x="889034" y="604355"/>
                    <a:pt x="835694" y="649122"/>
                  </a:cubicBezTo>
                  <a:cubicBezTo>
                    <a:pt x="823312" y="658647"/>
                    <a:pt x="814739" y="682460"/>
                    <a:pt x="792832" y="669125"/>
                  </a:cubicBezTo>
                  <a:cubicBezTo>
                    <a:pt x="774734" y="657695"/>
                    <a:pt x="771877" y="638645"/>
                    <a:pt x="772829" y="618642"/>
                  </a:cubicBezTo>
                  <a:cubicBezTo>
                    <a:pt x="776639" y="523392"/>
                    <a:pt x="779497" y="428142"/>
                    <a:pt x="784259" y="332892"/>
                  </a:cubicBezTo>
                  <a:cubicBezTo>
                    <a:pt x="786164" y="289077"/>
                    <a:pt x="805214" y="281457"/>
                    <a:pt x="843314" y="307175"/>
                  </a:cubicBezTo>
                  <a:cubicBezTo>
                    <a:pt x="858554" y="317652"/>
                    <a:pt x="873794" y="330035"/>
                    <a:pt x="889034" y="340512"/>
                  </a:cubicBezTo>
                  <a:cubicBezTo>
                    <a:pt x="1043339" y="451002"/>
                    <a:pt x="1213837" y="475767"/>
                    <a:pt x="1396717" y="431952"/>
                  </a:cubicBezTo>
                  <a:cubicBezTo>
                    <a:pt x="1411957" y="428142"/>
                    <a:pt x="1432912" y="428142"/>
                    <a:pt x="1437674" y="412902"/>
                  </a:cubicBezTo>
                  <a:cubicBezTo>
                    <a:pt x="1442437" y="393852"/>
                    <a:pt x="1421482" y="384327"/>
                    <a:pt x="1409099" y="372897"/>
                  </a:cubicBezTo>
                  <a:close/>
                  <a:moveTo>
                    <a:pt x="85124" y="362420"/>
                  </a:moveTo>
                  <a:cubicBezTo>
                    <a:pt x="277529" y="311937"/>
                    <a:pt x="468029" y="253835"/>
                    <a:pt x="657577" y="196685"/>
                  </a:cubicBezTo>
                  <a:cubicBezTo>
                    <a:pt x="548992" y="254787"/>
                    <a:pt x="207044" y="353847"/>
                    <a:pt x="85124" y="362420"/>
                  </a:cubicBezTo>
                  <a:close/>
                  <a:moveTo>
                    <a:pt x="385162" y="549110"/>
                  </a:moveTo>
                  <a:cubicBezTo>
                    <a:pt x="428977" y="511010"/>
                    <a:pt x="476602" y="487197"/>
                    <a:pt x="536609" y="498627"/>
                  </a:cubicBezTo>
                  <a:cubicBezTo>
                    <a:pt x="484222" y="510057"/>
                    <a:pt x="434692" y="529107"/>
                    <a:pt x="385162" y="549110"/>
                  </a:cubicBezTo>
                  <a:close/>
                  <a:moveTo>
                    <a:pt x="636622" y="1298727"/>
                  </a:moveTo>
                  <a:cubicBezTo>
                    <a:pt x="615667" y="1210145"/>
                    <a:pt x="652814" y="1120610"/>
                    <a:pt x="724252" y="1077747"/>
                  </a:cubicBezTo>
                  <a:cubicBezTo>
                    <a:pt x="674722" y="1139660"/>
                    <a:pt x="642337" y="1208240"/>
                    <a:pt x="636622" y="1298727"/>
                  </a:cubicBezTo>
                  <a:close/>
                  <a:moveTo>
                    <a:pt x="814739" y="756755"/>
                  </a:moveTo>
                  <a:cubicBezTo>
                    <a:pt x="834742" y="814857"/>
                    <a:pt x="861412" y="870102"/>
                    <a:pt x="909037" y="911060"/>
                  </a:cubicBezTo>
                  <a:cubicBezTo>
                    <a:pt x="845219" y="878675"/>
                    <a:pt x="809024" y="830097"/>
                    <a:pt x="814739" y="756755"/>
                  </a:cubicBezTo>
                  <a:close/>
                  <a:moveTo>
                    <a:pt x="971902" y="310032"/>
                  </a:moveTo>
                  <a:cubicBezTo>
                    <a:pt x="971902" y="310032"/>
                    <a:pt x="971902" y="310032"/>
                    <a:pt x="971902" y="310032"/>
                  </a:cubicBezTo>
                  <a:cubicBezTo>
                    <a:pt x="971902" y="310032"/>
                    <a:pt x="971902" y="310032"/>
                    <a:pt x="971902" y="310032"/>
                  </a:cubicBezTo>
                  <a:cubicBezTo>
                    <a:pt x="943327" y="304317"/>
                    <a:pt x="912847" y="303365"/>
                    <a:pt x="873794" y="285267"/>
                  </a:cubicBezTo>
                  <a:cubicBezTo>
                    <a:pt x="915704" y="289077"/>
                    <a:pt x="948089" y="290030"/>
                    <a:pt x="978569" y="297650"/>
                  </a:cubicBezTo>
                  <a:cubicBezTo>
                    <a:pt x="981427" y="297650"/>
                    <a:pt x="985237" y="299555"/>
                    <a:pt x="989047" y="300507"/>
                  </a:cubicBezTo>
                  <a:cubicBezTo>
                    <a:pt x="1100489" y="312890"/>
                    <a:pt x="1209074" y="335750"/>
                    <a:pt x="1313849" y="376707"/>
                  </a:cubicBezTo>
                  <a:cubicBezTo>
                    <a:pt x="1199549" y="354800"/>
                    <a:pt x="1086202" y="331940"/>
                    <a:pt x="971902" y="310032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xmlns="" id="{7A0CA3D8-6BF3-4CCD-A55E-DEA5F2642669}"/>
                </a:ext>
              </a:extLst>
            </p:cNvPr>
            <p:cNvSpPr/>
            <p:nvPr/>
          </p:nvSpPr>
          <p:spPr>
            <a:xfrm>
              <a:off x="6379303" y="2059713"/>
              <a:ext cx="510374" cy="557693"/>
            </a:xfrm>
            <a:custGeom>
              <a:avLst/>
              <a:gdLst>
                <a:gd name="connsiteX0" fmla="*/ 1409099 w 1438275"/>
                <a:gd name="connsiteY0" fmla="*/ 372897 h 1571625"/>
                <a:gd name="connsiteX1" fmla="*/ 949042 w 1438275"/>
                <a:gd name="connsiteY1" fmla="*/ 243357 h 1571625"/>
                <a:gd name="connsiteX2" fmla="*/ 852839 w 1438275"/>
                <a:gd name="connsiteY2" fmla="*/ 270027 h 1571625"/>
                <a:gd name="connsiteX3" fmla="*/ 797594 w 1438275"/>
                <a:gd name="connsiteY3" fmla="*/ 227165 h 1571625"/>
                <a:gd name="connsiteX4" fmla="*/ 817597 w 1438275"/>
                <a:gd name="connsiteY4" fmla="*/ 33807 h 1571625"/>
                <a:gd name="connsiteX5" fmla="*/ 801404 w 1438275"/>
                <a:gd name="connsiteY5" fmla="*/ 2375 h 1571625"/>
                <a:gd name="connsiteX6" fmla="*/ 764257 w 1438275"/>
                <a:gd name="connsiteY6" fmla="*/ 36665 h 1571625"/>
                <a:gd name="connsiteX7" fmla="*/ 648052 w 1438275"/>
                <a:gd name="connsiteY7" fmla="*/ 163347 h 1571625"/>
                <a:gd name="connsiteX8" fmla="*/ 21307 w 1438275"/>
                <a:gd name="connsiteY8" fmla="*/ 350037 h 1571625"/>
                <a:gd name="connsiteX9" fmla="*/ 352 w 1438275"/>
                <a:gd name="connsiteY9" fmla="*/ 379565 h 1571625"/>
                <a:gd name="connsiteX10" fmla="*/ 35594 w 1438275"/>
                <a:gd name="connsiteY10" fmla="*/ 395757 h 1571625"/>
                <a:gd name="connsiteX11" fmla="*/ 163229 w 1438275"/>
                <a:gd name="connsiteY11" fmla="*/ 410997 h 1571625"/>
                <a:gd name="connsiteX12" fmla="*/ 615667 w 1438275"/>
                <a:gd name="connsiteY12" fmla="*/ 286220 h 1571625"/>
                <a:gd name="connsiteX13" fmla="*/ 705202 w 1438275"/>
                <a:gd name="connsiteY13" fmla="*/ 200495 h 1571625"/>
                <a:gd name="connsiteX14" fmla="*/ 744254 w 1438275"/>
                <a:gd name="connsiteY14" fmla="*/ 189065 h 1571625"/>
                <a:gd name="connsiteX15" fmla="*/ 754732 w 1438275"/>
                <a:gd name="connsiteY15" fmla="*/ 222402 h 1571625"/>
                <a:gd name="connsiteX16" fmla="*/ 746159 w 1438275"/>
                <a:gd name="connsiteY16" fmla="*/ 403377 h 1571625"/>
                <a:gd name="connsiteX17" fmla="*/ 699487 w 1438275"/>
                <a:gd name="connsiteY17" fmla="*/ 503390 h 1571625"/>
                <a:gd name="connsiteX18" fmla="*/ 649004 w 1438275"/>
                <a:gd name="connsiteY18" fmla="*/ 506247 h 1571625"/>
                <a:gd name="connsiteX19" fmla="*/ 553754 w 1438275"/>
                <a:gd name="connsiteY19" fmla="*/ 471005 h 1571625"/>
                <a:gd name="connsiteX20" fmla="*/ 229904 w 1438275"/>
                <a:gd name="connsiteY20" fmla="*/ 662457 h 1571625"/>
                <a:gd name="connsiteX21" fmla="*/ 215617 w 1438275"/>
                <a:gd name="connsiteY21" fmla="*/ 697700 h 1571625"/>
                <a:gd name="connsiteX22" fmla="*/ 378494 w 1438275"/>
                <a:gd name="connsiteY22" fmla="*/ 911060 h 1571625"/>
                <a:gd name="connsiteX23" fmla="*/ 676627 w 1438275"/>
                <a:gd name="connsiteY23" fmla="*/ 611022 h 1571625"/>
                <a:gd name="connsiteX24" fmla="*/ 679484 w 1438275"/>
                <a:gd name="connsiteY24" fmla="*/ 563397 h 1571625"/>
                <a:gd name="connsiteX25" fmla="*/ 730919 w 1438275"/>
                <a:gd name="connsiteY25" fmla="*/ 514820 h 1571625"/>
                <a:gd name="connsiteX26" fmla="*/ 742349 w 1438275"/>
                <a:gd name="connsiteY26" fmla="*/ 564350 h 1571625"/>
                <a:gd name="connsiteX27" fmla="*/ 766162 w 1438275"/>
                <a:gd name="connsiteY27" fmla="*/ 992022 h 1571625"/>
                <a:gd name="connsiteX28" fmla="*/ 739492 w 1438275"/>
                <a:gd name="connsiteY28" fmla="*/ 1039647 h 1571625"/>
                <a:gd name="connsiteX29" fmla="*/ 633764 w 1438275"/>
                <a:gd name="connsiteY29" fmla="*/ 1162520 h 1571625"/>
                <a:gd name="connsiteX30" fmla="*/ 627097 w 1438275"/>
                <a:gd name="connsiteY30" fmla="*/ 1419695 h 1571625"/>
                <a:gd name="connsiteX31" fmla="*/ 794737 w 1438275"/>
                <a:gd name="connsiteY31" fmla="*/ 1576857 h 1571625"/>
                <a:gd name="connsiteX32" fmla="*/ 961424 w 1438275"/>
                <a:gd name="connsiteY32" fmla="*/ 1406360 h 1571625"/>
                <a:gd name="connsiteX33" fmla="*/ 932849 w 1438275"/>
                <a:gd name="connsiteY33" fmla="*/ 1131087 h 1571625"/>
                <a:gd name="connsiteX34" fmla="*/ 833789 w 1438275"/>
                <a:gd name="connsiteY34" fmla="*/ 1033932 h 1571625"/>
                <a:gd name="connsiteX35" fmla="*/ 787117 w 1438275"/>
                <a:gd name="connsiteY35" fmla="*/ 979640 h 1571625"/>
                <a:gd name="connsiteX36" fmla="*/ 783307 w 1438275"/>
                <a:gd name="connsiteY36" fmla="*/ 695795 h 1571625"/>
                <a:gd name="connsiteX37" fmla="*/ 789022 w 1438275"/>
                <a:gd name="connsiteY37" fmla="*/ 702462 h 1571625"/>
                <a:gd name="connsiteX38" fmla="*/ 790927 w 1438275"/>
                <a:gd name="connsiteY38" fmla="*/ 726275 h 1571625"/>
                <a:gd name="connsiteX39" fmla="*/ 895702 w 1438275"/>
                <a:gd name="connsiteY39" fmla="*/ 929157 h 1571625"/>
                <a:gd name="connsiteX40" fmla="*/ 1098584 w 1438275"/>
                <a:gd name="connsiteY40" fmla="*/ 1019645 h 1571625"/>
                <a:gd name="connsiteX41" fmla="*/ 1300514 w 1438275"/>
                <a:gd name="connsiteY41" fmla="*/ 946302 h 1571625"/>
                <a:gd name="connsiteX42" fmla="*/ 1253842 w 1438275"/>
                <a:gd name="connsiteY42" fmla="*/ 741515 h 1571625"/>
                <a:gd name="connsiteX43" fmla="*/ 1015717 w 1438275"/>
                <a:gd name="connsiteY43" fmla="*/ 609117 h 1571625"/>
                <a:gd name="connsiteX44" fmla="*/ 835694 w 1438275"/>
                <a:gd name="connsiteY44" fmla="*/ 649122 h 1571625"/>
                <a:gd name="connsiteX45" fmla="*/ 792832 w 1438275"/>
                <a:gd name="connsiteY45" fmla="*/ 669125 h 1571625"/>
                <a:gd name="connsiteX46" fmla="*/ 772829 w 1438275"/>
                <a:gd name="connsiteY46" fmla="*/ 618642 h 1571625"/>
                <a:gd name="connsiteX47" fmla="*/ 784259 w 1438275"/>
                <a:gd name="connsiteY47" fmla="*/ 332892 h 1571625"/>
                <a:gd name="connsiteX48" fmla="*/ 843314 w 1438275"/>
                <a:gd name="connsiteY48" fmla="*/ 307175 h 1571625"/>
                <a:gd name="connsiteX49" fmla="*/ 889034 w 1438275"/>
                <a:gd name="connsiteY49" fmla="*/ 340512 h 1571625"/>
                <a:gd name="connsiteX50" fmla="*/ 1396717 w 1438275"/>
                <a:gd name="connsiteY50" fmla="*/ 431952 h 1571625"/>
                <a:gd name="connsiteX51" fmla="*/ 1437674 w 1438275"/>
                <a:gd name="connsiteY51" fmla="*/ 412902 h 1571625"/>
                <a:gd name="connsiteX52" fmla="*/ 1409099 w 1438275"/>
                <a:gd name="connsiteY52" fmla="*/ 372897 h 1571625"/>
                <a:gd name="connsiteX53" fmla="*/ 85124 w 1438275"/>
                <a:gd name="connsiteY53" fmla="*/ 362420 h 1571625"/>
                <a:gd name="connsiteX54" fmla="*/ 657577 w 1438275"/>
                <a:gd name="connsiteY54" fmla="*/ 196685 h 1571625"/>
                <a:gd name="connsiteX55" fmla="*/ 85124 w 1438275"/>
                <a:gd name="connsiteY55" fmla="*/ 362420 h 1571625"/>
                <a:gd name="connsiteX56" fmla="*/ 385162 w 1438275"/>
                <a:gd name="connsiteY56" fmla="*/ 549110 h 1571625"/>
                <a:gd name="connsiteX57" fmla="*/ 536609 w 1438275"/>
                <a:gd name="connsiteY57" fmla="*/ 498627 h 1571625"/>
                <a:gd name="connsiteX58" fmla="*/ 385162 w 1438275"/>
                <a:gd name="connsiteY58" fmla="*/ 549110 h 1571625"/>
                <a:gd name="connsiteX59" fmla="*/ 636622 w 1438275"/>
                <a:gd name="connsiteY59" fmla="*/ 1298727 h 1571625"/>
                <a:gd name="connsiteX60" fmla="*/ 724252 w 1438275"/>
                <a:gd name="connsiteY60" fmla="*/ 1077747 h 1571625"/>
                <a:gd name="connsiteX61" fmla="*/ 636622 w 1438275"/>
                <a:gd name="connsiteY61" fmla="*/ 1298727 h 1571625"/>
                <a:gd name="connsiteX62" fmla="*/ 814739 w 1438275"/>
                <a:gd name="connsiteY62" fmla="*/ 756755 h 1571625"/>
                <a:gd name="connsiteX63" fmla="*/ 909037 w 1438275"/>
                <a:gd name="connsiteY63" fmla="*/ 911060 h 1571625"/>
                <a:gd name="connsiteX64" fmla="*/ 814739 w 1438275"/>
                <a:gd name="connsiteY64" fmla="*/ 756755 h 1571625"/>
                <a:gd name="connsiteX65" fmla="*/ 971902 w 1438275"/>
                <a:gd name="connsiteY65" fmla="*/ 310032 h 1571625"/>
                <a:gd name="connsiteX66" fmla="*/ 971902 w 1438275"/>
                <a:gd name="connsiteY66" fmla="*/ 310032 h 1571625"/>
                <a:gd name="connsiteX67" fmla="*/ 971902 w 1438275"/>
                <a:gd name="connsiteY67" fmla="*/ 310032 h 1571625"/>
                <a:gd name="connsiteX68" fmla="*/ 873794 w 1438275"/>
                <a:gd name="connsiteY68" fmla="*/ 285267 h 1571625"/>
                <a:gd name="connsiteX69" fmla="*/ 978569 w 1438275"/>
                <a:gd name="connsiteY69" fmla="*/ 297650 h 1571625"/>
                <a:gd name="connsiteX70" fmla="*/ 989047 w 1438275"/>
                <a:gd name="connsiteY70" fmla="*/ 300507 h 1571625"/>
                <a:gd name="connsiteX71" fmla="*/ 1313849 w 1438275"/>
                <a:gd name="connsiteY71" fmla="*/ 376707 h 1571625"/>
                <a:gd name="connsiteX72" fmla="*/ 971902 w 1438275"/>
                <a:gd name="connsiteY72" fmla="*/ 310032 h 1571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</a:cxnLst>
              <a:rect l="l" t="t" r="r" b="b"/>
              <a:pathLst>
                <a:path w="1438275" h="1571625">
                  <a:moveTo>
                    <a:pt x="1409099" y="372897"/>
                  </a:moveTo>
                  <a:cubicBezTo>
                    <a:pt x="1276702" y="253835"/>
                    <a:pt x="1126207" y="200495"/>
                    <a:pt x="949042" y="243357"/>
                  </a:cubicBezTo>
                  <a:cubicBezTo>
                    <a:pt x="916657" y="250977"/>
                    <a:pt x="885224" y="261455"/>
                    <a:pt x="852839" y="270027"/>
                  </a:cubicBezTo>
                  <a:cubicBezTo>
                    <a:pt x="805214" y="283362"/>
                    <a:pt x="794737" y="275742"/>
                    <a:pt x="797594" y="227165"/>
                  </a:cubicBezTo>
                  <a:cubicBezTo>
                    <a:pt x="801404" y="162395"/>
                    <a:pt x="804262" y="97625"/>
                    <a:pt x="817597" y="33807"/>
                  </a:cubicBezTo>
                  <a:cubicBezTo>
                    <a:pt x="821407" y="16662"/>
                    <a:pt x="819502" y="5232"/>
                    <a:pt x="801404" y="2375"/>
                  </a:cubicBezTo>
                  <a:cubicBezTo>
                    <a:pt x="776639" y="-1435"/>
                    <a:pt x="759494" y="-6198"/>
                    <a:pt x="764257" y="36665"/>
                  </a:cubicBezTo>
                  <a:cubicBezTo>
                    <a:pt x="778544" y="162395"/>
                    <a:pt x="772829" y="185255"/>
                    <a:pt x="648052" y="163347"/>
                  </a:cubicBezTo>
                  <a:cubicBezTo>
                    <a:pt x="409927" y="122390"/>
                    <a:pt x="197519" y="180492"/>
                    <a:pt x="21307" y="350037"/>
                  </a:cubicBezTo>
                  <a:cubicBezTo>
                    <a:pt x="12734" y="358610"/>
                    <a:pt x="-2506" y="366230"/>
                    <a:pt x="352" y="379565"/>
                  </a:cubicBezTo>
                  <a:cubicBezTo>
                    <a:pt x="4162" y="396710"/>
                    <a:pt x="22259" y="393852"/>
                    <a:pt x="35594" y="395757"/>
                  </a:cubicBezTo>
                  <a:cubicBezTo>
                    <a:pt x="78457" y="401472"/>
                    <a:pt x="120367" y="409092"/>
                    <a:pt x="163229" y="410997"/>
                  </a:cubicBezTo>
                  <a:cubicBezTo>
                    <a:pt x="328012" y="419570"/>
                    <a:pt x="483269" y="394805"/>
                    <a:pt x="615667" y="286220"/>
                  </a:cubicBezTo>
                  <a:cubicBezTo>
                    <a:pt x="647099" y="260502"/>
                    <a:pt x="675674" y="229070"/>
                    <a:pt x="705202" y="200495"/>
                  </a:cubicBezTo>
                  <a:cubicBezTo>
                    <a:pt x="716632" y="189065"/>
                    <a:pt x="729014" y="183350"/>
                    <a:pt x="744254" y="189065"/>
                  </a:cubicBezTo>
                  <a:cubicBezTo>
                    <a:pt x="759494" y="194780"/>
                    <a:pt x="754732" y="210972"/>
                    <a:pt x="754732" y="222402"/>
                  </a:cubicBezTo>
                  <a:cubicBezTo>
                    <a:pt x="751874" y="282410"/>
                    <a:pt x="746159" y="342417"/>
                    <a:pt x="746159" y="403377"/>
                  </a:cubicBezTo>
                  <a:cubicBezTo>
                    <a:pt x="746159" y="445287"/>
                    <a:pt x="729014" y="474815"/>
                    <a:pt x="699487" y="503390"/>
                  </a:cubicBezTo>
                  <a:cubicBezTo>
                    <a:pt x="682342" y="520535"/>
                    <a:pt x="669007" y="528155"/>
                    <a:pt x="649004" y="506247"/>
                  </a:cubicBezTo>
                  <a:cubicBezTo>
                    <a:pt x="624239" y="478625"/>
                    <a:pt x="589949" y="468147"/>
                    <a:pt x="553754" y="471005"/>
                  </a:cubicBezTo>
                  <a:cubicBezTo>
                    <a:pt x="415642" y="482435"/>
                    <a:pt x="308009" y="549110"/>
                    <a:pt x="229904" y="662457"/>
                  </a:cubicBezTo>
                  <a:cubicBezTo>
                    <a:pt x="223237" y="672935"/>
                    <a:pt x="217522" y="685317"/>
                    <a:pt x="215617" y="697700"/>
                  </a:cubicBezTo>
                  <a:cubicBezTo>
                    <a:pt x="187994" y="852957"/>
                    <a:pt x="230857" y="916775"/>
                    <a:pt x="378494" y="911060"/>
                  </a:cubicBezTo>
                  <a:cubicBezTo>
                    <a:pt x="521369" y="905345"/>
                    <a:pt x="667102" y="758660"/>
                    <a:pt x="676627" y="611022"/>
                  </a:cubicBezTo>
                  <a:cubicBezTo>
                    <a:pt x="677579" y="594830"/>
                    <a:pt x="675674" y="578637"/>
                    <a:pt x="679484" y="563397"/>
                  </a:cubicBezTo>
                  <a:cubicBezTo>
                    <a:pt x="686152" y="536727"/>
                    <a:pt x="708059" y="513867"/>
                    <a:pt x="730919" y="514820"/>
                  </a:cubicBezTo>
                  <a:cubicBezTo>
                    <a:pt x="750922" y="515772"/>
                    <a:pt x="741397" y="547205"/>
                    <a:pt x="742349" y="564350"/>
                  </a:cubicBezTo>
                  <a:cubicBezTo>
                    <a:pt x="743302" y="707225"/>
                    <a:pt x="744254" y="850100"/>
                    <a:pt x="766162" y="992022"/>
                  </a:cubicBezTo>
                  <a:cubicBezTo>
                    <a:pt x="769972" y="1017740"/>
                    <a:pt x="761399" y="1029170"/>
                    <a:pt x="739492" y="1039647"/>
                  </a:cubicBezTo>
                  <a:cubicBezTo>
                    <a:pt x="686152" y="1065365"/>
                    <a:pt x="652814" y="1108227"/>
                    <a:pt x="633764" y="1162520"/>
                  </a:cubicBezTo>
                  <a:cubicBezTo>
                    <a:pt x="605189" y="1247292"/>
                    <a:pt x="600427" y="1333970"/>
                    <a:pt x="627097" y="1419695"/>
                  </a:cubicBezTo>
                  <a:cubicBezTo>
                    <a:pt x="651862" y="1503515"/>
                    <a:pt x="732824" y="1578762"/>
                    <a:pt x="794737" y="1576857"/>
                  </a:cubicBezTo>
                  <a:cubicBezTo>
                    <a:pt x="860459" y="1574952"/>
                    <a:pt x="942374" y="1493037"/>
                    <a:pt x="961424" y="1406360"/>
                  </a:cubicBezTo>
                  <a:cubicBezTo>
                    <a:pt x="982379" y="1312062"/>
                    <a:pt x="970949" y="1219670"/>
                    <a:pt x="932849" y="1131087"/>
                  </a:cubicBezTo>
                  <a:cubicBezTo>
                    <a:pt x="913799" y="1086320"/>
                    <a:pt x="881414" y="1050125"/>
                    <a:pt x="833789" y="1033932"/>
                  </a:cubicBezTo>
                  <a:cubicBezTo>
                    <a:pt x="805214" y="1024407"/>
                    <a:pt x="794737" y="1005357"/>
                    <a:pt x="787117" y="979640"/>
                  </a:cubicBezTo>
                  <a:cubicBezTo>
                    <a:pt x="761399" y="886295"/>
                    <a:pt x="774734" y="791045"/>
                    <a:pt x="783307" y="695795"/>
                  </a:cubicBezTo>
                  <a:cubicBezTo>
                    <a:pt x="785212" y="697700"/>
                    <a:pt x="788069" y="700557"/>
                    <a:pt x="789022" y="702462"/>
                  </a:cubicBezTo>
                  <a:cubicBezTo>
                    <a:pt x="789974" y="710082"/>
                    <a:pt x="790927" y="718655"/>
                    <a:pt x="790927" y="726275"/>
                  </a:cubicBezTo>
                  <a:cubicBezTo>
                    <a:pt x="787117" y="813905"/>
                    <a:pt x="829027" y="877722"/>
                    <a:pt x="895702" y="929157"/>
                  </a:cubicBezTo>
                  <a:cubicBezTo>
                    <a:pt x="955709" y="974877"/>
                    <a:pt x="1024289" y="1005357"/>
                    <a:pt x="1098584" y="1019645"/>
                  </a:cubicBezTo>
                  <a:cubicBezTo>
                    <a:pt x="1183357" y="1035837"/>
                    <a:pt x="1266224" y="1005357"/>
                    <a:pt x="1300514" y="946302"/>
                  </a:cubicBezTo>
                  <a:cubicBezTo>
                    <a:pt x="1332899" y="891057"/>
                    <a:pt x="1314802" y="804380"/>
                    <a:pt x="1253842" y="741515"/>
                  </a:cubicBezTo>
                  <a:cubicBezTo>
                    <a:pt x="1189072" y="672935"/>
                    <a:pt x="1108109" y="628167"/>
                    <a:pt x="1015717" y="609117"/>
                  </a:cubicBezTo>
                  <a:cubicBezTo>
                    <a:pt x="951899" y="595782"/>
                    <a:pt x="889034" y="604355"/>
                    <a:pt x="835694" y="649122"/>
                  </a:cubicBezTo>
                  <a:cubicBezTo>
                    <a:pt x="823312" y="658647"/>
                    <a:pt x="814739" y="682460"/>
                    <a:pt x="792832" y="669125"/>
                  </a:cubicBezTo>
                  <a:cubicBezTo>
                    <a:pt x="774734" y="657695"/>
                    <a:pt x="771877" y="638645"/>
                    <a:pt x="772829" y="618642"/>
                  </a:cubicBezTo>
                  <a:cubicBezTo>
                    <a:pt x="776639" y="523392"/>
                    <a:pt x="779497" y="428142"/>
                    <a:pt x="784259" y="332892"/>
                  </a:cubicBezTo>
                  <a:cubicBezTo>
                    <a:pt x="786164" y="289077"/>
                    <a:pt x="805214" y="281457"/>
                    <a:pt x="843314" y="307175"/>
                  </a:cubicBezTo>
                  <a:cubicBezTo>
                    <a:pt x="858554" y="317652"/>
                    <a:pt x="873794" y="330035"/>
                    <a:pt x="889034" y="340512"/>
                  </a:cubicBezTo>
                  <a:cubicBezTo>
                    <a:pt x="1043339" y="451002"/>
                    <a:pt x="1213837" y="475767"/>
                    <a:pt x="1396717" y="431952"/>
                  </a:cubicBezTo>
                  <a:cubicBezTo>
                    <a:pt x="1411957" y="428142"/>
                    <a:pt x="1432912" y="428142"/>
                    <a:pt x="1437674" y="412902"/>
                  </a:cubicBezTo>
                  <a:cubicBezTo>
                    <a:pt x="1442437" y="393852"/>
                    <a:pt x="1421482" y="384327"/>
                    <a:pt x="1409099" y="372897"/>
                  </a:cubicBezTo>
                  <a:close/>
                  <a:moveTo>
                    <a:pt x="85124" y="362420"/>
                  </a:moveTo>
                  <a:cubicBezTo>
                    <a:pt x="277529" y="311937"/>
                    <a:pt x="468029" y="253835"/>
                    <a:pt x="657577" y="196685"/>
                  </a:cubicBezTo>
                  <a:cubicBezTo>
                    <a:pt x="548992" y="254787"/>
                    <a:pt x="207044" y="353847"/>
                    <a:pt x="85124" y="362420"/>
                  </a:cubicBezTo>
                  <a:close/>
                  <a:moveTo>
                    <a:pt x="385162" y="549110"/>
                  </a:moveTo>
                  <a:cubicBezTo>
                    <a:pt x="428977" y="511010"/>
                    <a:pt x="476602" y="487197"/>
                    <a:pt x="536609" y="498627"/>
                  </a:cubicBezTo>
                  <a:cubicBezTo>
                    <a:pt x="484222" y="510057"/>
                    <a:pt x="434692" y="529107"/>
                    <a:pt x="385162" y="549110"/>
                  </a:cubicBezTo>
                  <a:close/>
                  <a:moveTo>
                    <a:pt x="636622" y="1298727"/>
                  </a:moveTo>
                  <a:cubicBezTo>
                    <a:pt x="615667" y="1210145"/>
                    <a:pt x="652814" y="1120610"/>
                    <a:pt x="724252" y="1077747"/>
                  </a:cubicBezTo>
                  <a:cubicBezTo>
                    <a:pt x="674722" y="1139660"/>
                    <a:pt x="642337" y="1208240"/>
                    <a:pt x="636622" y="1298727"/>
                  </a:cubicBezTo>
                  <a:close/>
                  <a:moveTo>
                    <a:pt x="814739" y="756755"/>
                  </a:moveTo>
                  <a:cubicBezTo>
                    <a:pt x="834742" y="814857"/>
                    <a:pt x="861412" y="870102"/>
                    <a:pt x="909037" y="911060"/>
                  </a:cubicBezTo>
                  <a:cubicBezTo>
                    <a:pt x="845219" y="878675"/>
                    <a:pt x="809024" y="830097"/>
                    <a:pt x="814739" y="756755"/>
                  </a:cubicBezTo>
                  <a:close/>
                  <a:moveTo>
                    <a:pt x="971902" y="310032"/>
                  </a:moveTo>
                  <a:cubicBezTo>
                    <a:pt x="971902" y="310032"/>
                    <a:pt x="971902" y="310032"/>
                    <a:pt x="971902" y="310032"/>
                  </a:cubicBezTo>
                  <a:cubicBezTo>
                    <a:pt x="971902" y="310032"/>
                    <a:pt x="971902" y="310032"/>
                    <a:pt x="971902" y="310032"/>
                  </a:cubicBezTo>
                  <a:cubicBezTo>
                    <a:pt x="943327" y="304317"/>
                    <a:pt x="912847" y="303365"/>
                    <a:pt x="873794" y="285267"/>
                  </a:cubicBezTo>
                  <a:cubicBezTo>
                    <a:pt x="915704" y="289077"/>
                    <a:pt x="948089" y="290030"/>
                    <a:pt x="978569" y="297650"/>
                  </a:cubicBezTo>
                  <a:cubicBezTo>
                    <a:pt x="981427" y="297650"/>
                    <a:pt x="985237" y="299555"/>
                    <a:pt x="989047" y="300507"/>
                  </a:cubicBezTo>
                  <a:cubicBezTo>
                    <a:pt x="1100489" y="312890"/>
                    <a:pt x="1209074" y="335750"/>
                    <a:pt x="1313849" y="376707"/>
                  </a:cubicBezTo>
                  <a:cubicBezTo>
                    <a:pt x="1199549" y="354800"/>
                    <a:pt x="1086202" y="331940"/>
                    <a:pt x="971902" y="310032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grpSp>
        <p:nvGrpSpPr>
          <p:cNvPr id="78" name="Group 77">
            <a:extLst>
              <a:ext uri="{FF2B5EF4-FFF2-40B4-BE49-F238E27FC236}">
                <a16:creationId xmlns:a16="http://schemas.microsoft.com/office/drawing/2014/main" xmlns="" id="{2B2857D6-BD76-4811-8CDE-C5D3EED04565}"/>
              </a:ext>
            </a:extLst>
          </p:cNvPr>
          <p:cNvGrpSpPr/>
          <p:nvPr/>
        </p:nvGrpSpPr>
        <p:grpSpPr>
          <a:xfrm>
            <a:off x="1654484" y="3197760"/>
            <a:ext cx="5235193" cy="557693"/>
            <a:chOff x="1654484" y="2059713"/>
            <a:chExt cx="5235193" cy="557693"/>
          </a:xfrm>
          <a:solidFill>
            <a:schemeClr val="accent1"/>
          </a:solidFill>
        </p:grpSpPr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xmlns="" id="{3E148451-9AFD-4DC4-8604-317D8CE16422}"/>
                </a:ext>
              </a:extLst>
            </p:cNvPr>
            <p:cNvSpPr/>
            <p:nvPr/>
          </p:nvSpPr>
          <p:spPr>
            <a:xfrm>
              <a:off x="1654484" y="2059713"/>
              <a:ext cx="510374" cy="557693"/>
            </a:xfrm>
            <a:custGeom>
              <a:avLst/>
              <a:gdLst>
                <a:gd name="connsiteX0" fmla="*/ 1409099 w 1438275"/>
                <a:gd name="connsiteY0" fmla="*/ 372897 h 1571625"/>
                <a:gd name="connsiteX1" fmla="*/ 949042 w 1438275"/>
                <a:gd name="connsiteY1" fmla="*/ 243357 h 1571625"/>
                <a:gd name="connsiteX2" fmla="*/ 852839 w 1438275"/>
                <a:gd name="connsiteY2" fmla="*/ 270027 h 1571625"/>
                <a:gd name="connsiteX3" fmla="*/ 797594 w 1438275"/>
                <a:gd name="connsiteY3" fmla="*/ 227165 h 1571625"/>
                <a:gd name="connsiteX4" fmla="*/ 817597 w 1438275"/>
                <a:gd name="connsiteY4" fmla="*/ 33807 h 1571625"/>
                <a:gd name="connsiteX5" fmla="*/ 801404 w 1438275"/>
                <a:gd name="connsiteY5" fmla="*/ 2375 h 1571625"/>
                <a:gd name="connsiteX6" fmla="*/ 764257 w 1438275"/>
                <a:gd name="connsiteY6" fmla="*/ 36665 h 1571625"/>
                <a:gd name="connsiteX7" fmla="*/ 648052 w 1438275"/>
                <a:gd name="connsiteY7" fmla="*/ 163347 h 1571625"/>
                <a:gd name="connsiteX8" fmla="*/ 21307 w 1438275"/>
                <a:gd name="connsiteY8" fmla="*/ 350037 h 1571625"/>
                <a:gd name="connsiteX9" fmla="*/ 352 w 1438275"/>
                <a:gd name="connsiteY9" fmla="*/ 379565 h 1571625"/>
                <a:gd name="connsiteX10" fmla="*/ 35594 w 1438275"/>
                <a:gd name="connsiteY10" fmla="*/ 395757 h 1571625"/>
                <a:gd name="connsiteX11" fmla="*/ 163229 w 1438275"/>
                <a:gd name="connsiteY11" fmla="*/ 410997 h 1571625"/>
                <a:gd name="connsiteX12" fmla="*/ 615667 w 1438275"/>
                <a:gd name="connsiteY12" fmla="*/ 286220 h 1571625"/>
                <a:gd name="connsiteX13" fmla="*/ 705202 w 1438275"/>
                <a:gd name="connsiteY13" fmla="*/ 200495 h 1571625"/>
                <a:gd name="connsiteX14" fmla="*/ 744254 w 1438275"/>
                <a:gd name="connsiteY14" fmla="*/ 189065 h 1571625"/>
                <a:gd name="connsiteX15" fmla="*/ 754732 w 1438275"/>
                <a:gd name="connsiteY15" fmla="*/ 222402 h 1571625"/>
                <a:gd name="connsiteX16" fmla="*/ 746159 w 1438275"/>
                <a:gd name="connsiteY16" fmla="*/ 403377 h 1571625"/>
                <a:gd name="connsiteX17" fmla="*/ 699487 w 1438275"/>
                <a:gd name="connsiteY17" fmla="*/ 503390 h 1571625"/>
                <a:gd name="connsiteX18" fmla="*/ 649004 w 1438275"/>
                <a:gd name="connsiteY18" fmla="*/ 506247 h 1571625"/>
                <a:gd name="connsiteX19" fmla="*/ 553754 w 1438275"/>
                <a:gd name="connsiteY19" fmla="*/ 471005 h 1571625"/>
                <a:gd name="connsiteX20" fmla="*/ 229904 w 1438275"/>
                <a:gd name="connsiteY20" fmla="*/ 662457 h 1571625"/>
                <a:gd name="connsiteX21" fmla="*/ 215617 w 1438275"/>
                <a:gd name="connsiteY21" fmla="*/ 697700 h 1571625"/>
                <a:gd name="connsiteX22" fmla="*/ 378494 w 1438275"/>
                <a:gd name="connsiteY22" fmla="*/ 911060 h 1571625"/>
                <a:gd name="connsiteX23" fmla="*/ 676627 w 1438275"/>
                <a:gd name="connsiteY23" fmla="*/ 611022 h 1571625"/>
                <a:gd name="connsiteX24" fmla="*/ 679484 w 1438275"/>
                <a:gd name="connsiteY24" fmla="*/ 563397 h 1571625"/>
                <a:gd name="connsiteX25" fmla="*/ 730919 w 1438275"/>
                <a:gd name="connsiteY25" fmla="*/ 514820 h 1571625"/>
                <a:gd name="connsiteX26" fmla="*/ 742349 w 1438275"/>
                <a:gd name="connsiteY26" fmla="*/ 564350 h 1571625"/>
                <a:gd name="connsiteX27" fmla="*/ 766162 w 1438275"/>
                <a:gd name="connsiteY27" fmla="*/ 992022 h 1571625"/>
                <a:gd name="connsiteX28" fmla="*/ 739492 w 1438275"/>
                <a:gd name="connsiteY28" fmla="*/ 1039647 h 1571625"/>
                <a:gd name="connsiteX29" fmla="*/ 633764 w 1438275"/>
                <a:gd name="connsiteY29" fmla="*/ 1162520 h 1571625"/>
                <a:gd name="connsiteX30" fmla="*/ 627097 w 1438275"/>
                <a:gd name="connsiteY30" fmla="*/ 1419695 h 1571625"/>
                <a:gd name="connsiteX31" fmla="*/ 794737 w 1438275"/>
                <a:gd name="connsiteY31" fmla="*/ 1576857 h 1571625"/>
                <a:gd name="connsiteX32" fmla="*/ 961424 w 1438275"/>
                <a:gd name="connsiteY32" fmla="*/ 1406360 h 1571625"/>
                <a:gd name="connsiteX33" fmla="*/ 932849 w 1438275"/>
                <a:gd name="connsiteY33" fmla="*/ 1131087 h 1571625"/>
                <a:gd name="connsiteX34" fmla="*/ 833789 w 1438275"/>
                <a:gd name="connsiteY34" fmla="*/ 1033932 h 1571625"/>
                <a:gd name="connsiteX35" fmla="*/ 787117 w 1438275"/>
                <a:gd name="connsiteY35" fmla="*/ 979640 h 1571625"/>
                <a:gd name="connsiteX36" fmla="*/ 783307 w 1438275"/>
                <a:gd name="connsiteY36" fmla="*/ 695795 h 1571625"/>
                <a:gd name="connsiteX37" fmla="*/ 789022 w 1438275"/>
                <a:gd name="connsiteY37" fmla="*/ 702462 h 1571625"/>
                <a:gd name="connsiteX38" fmla="*/ 790927 w 1438275"/>
                <a:gd name="connsiteY38" fmla="*/ 726275 h 1571625"/>
                <a:gd name="connsiteX39" fmla="*/ 895702 w 1438275"/>
                <a:gd name="connsiteY39" fmla="*/ 929157 h 1571625"/>
                <a:gd name="connsiteX40" fmla="*/ 1098584 w 1438275"/>
                <a:gd name="connsiteY40" fmla="*/ 1019645 h 1571625"/>
                <a:gd name="connsiteX41" fmla="*/ 1300514 w 1438275"/>
                <a:gd name="connsiteY41" fmla="*/ 946302 h 1571625"/>
                <a:gd name="connsiteX42" fmla="*/ 1253842 w 1438275"/>
                <a:gd name="connsiteY42" fmla="*/ 741515 h 1571625"/>
                <a:gd name="connsiteX43" fmla="*/ 1015717 w 1438275"/>
                <a:gd name="connsiteY43" fmla="*/ 609117 h 1571625"/>
                <a:gd name="connsiteX44" fmla="*/ 835694 w 1438275"/>
                <a:gd name="connsiteY44" fmla="*/ 649122 h 1571625"/>
                <a:gd name="connsiteX45" fmla="*/ 792832 w 1438275"/>
                <a:gd name="connsiteY45" fmla="*/ 669125 h 1571625"/>
                <a:gd name="connsiteX46" fmla="*/ 772829 w 1438275"/>
                <a:gd name="connsiteY46" fmla="*/ 618642 h 1571625"/>
                <a:gd name="connsiteX47" fmla="*/ 784259 w 1438275"/>
                <a:gd name="connsiteY47" fmla="*/ 332892 h 1571625"/>
                <a:gd name="connsiteX48" fmla="*/ 843314 w 1438275"/>
                <a:gd name="connsiteY48" fmla="*/ 307175 h 1571625"/>
                <a:gd name="connsiteX49" fmla="*/ 889034 w 1438275"/>
                <a:gd name="connsiteY49" fmla="*/ 340512 h 1571625"/>
                <a:gd name="connsiteX50" fmla="*/ 1396717 w 1438275"/>
                <a:gd name="connsiteY50" fmla="*/ 431952 h 1571625"/>
                <a:gd name="connsiteX51" fmla="*/ 1437674 w 1438275"/>
                <a:gd name="connsiteY51" fmla="*/ 412902 h 1571625"/>
                <a:gd name="connsiteX52" fmla="*/ 1409099 w 1438275"/>
                <a:gd name="connsiteY52" fmla="*/ 372897 h 1571625"/>
                <a:gd name="connsiteX53" fmla="*/ 85124 w 1438275"/>
                <a:gd name="connsiteY53" fmla="*/ 362420 h 1571625"/>
                <a:gd name="connsiteX54" fmla="*/ 657577 w 1438275"/>
                <a:gd name="connsiteY54" fmla="*/ 196685 h 1571625"/>
                <a:gd name="connsiteX55" fmla="*/ 85124 w 1438275"/>
                <a:gd name="connsiteY55" fmla="*/ 362420 h 1571625"/>
                <a:gd name="connsiteX56" fmla="*/ 385162 w 1438275"/>
                <a:gd name="connsiteY56" fmla="*/ 549110 h 1571625"/>
                <a:gd name="connsiteX57" fmla="*/ 536609 w 1438275"/>
                <a:gd name="connsiteY57" fmla="*/ 498627 h 1571625"/>
                <a:gd name="connsiteX58" fmla="*/ 385162 w 1438275"/>
                <a:gd name="connsiteY58" fmla="*/ 549110 h 1571625"/>
                <a:gd name="connsiteX59" fmla="*/ 636622 w 1438275"/>
                <a:gd name="connsiteY59" fmla="*/ 1298727 h 1571625"/>
                <a:gd name="connsiteX60" fmla="*/ 724252 w 1438275"/>
                <a:gd name="connsiteY60" fmla="*/ 1077747 h 1571625"/>
                <a:gd name="connsiteX61" fmla="*/ 636622 w 1438275"/>
                <a:gd name="connsiteY61" fmla="*/ 1298727 h 1571625"/>
                <a:gd name="connsiteX62" fmla="*/ 814739 w 1438275"/>
                <a:gd name="connsiteY62" fmla="*/ 756755 h 1571625"/>
                <a:gd name="connsiteX63" fmla="*/ 909037 w 1438275"/>
                <a:gd name="connsiteY63" fmla="*/ 911060 h 1571625"/>
                <a:gd name="connsiteX64" fmla="*/ 814739 w 1438275"/>
                <a:gd name="connsiteY64" fmla="*/ 756755 h 1571625"/>
                <a:gd name="connsiteX65" fmla="*/ 971902 w 1438275"/>
                <a:gd name="connsiteY65" fmla="*/ 310032 h 1571625"/>
                <a:gd name="connsiteX66" fmla="*/ 971902 w 1438275"/>
                <a:gd name="connsiteY66" fmla="*/ 310032 h 1571625"/>
                <a:gd name="connsiteX67" fmla="*/ 971902 w 1438275"/>
                <a:gd name="connsiteY67" fmla="*/ 310032 h 1571625"/>
                <a:gd name="connsiteX68" fmla="*/ 873794 w 1438275"/>
                <a:gd name="connsiteY68" fmla="*/ 285267 h 1571625"/>
                <a:gd name="connsiteX69" fmla="*/ 978569 w 1438275"/>
                <a:gd name="connsiteY69" fmla="*/ 297650 h 1571625"/>
                <a:gd name="connsiteX70" fmla="*/ 989047 w 1438275"/>
                <a:gd name="connsiteY70" fmla="*/ 300507 h 1571625"/>
                <a:gd name="connsiteX71" fmla="*/ 1313849 w 1438275"/>
                <a:gd name="connsiteY71" fmla="*/ 376707 h 1571625"/>
                <a:gd name="connsiteX72" fmla="*/ 971902 w 1438275"/>
                <a:gd name="connsiteY72" fmla="*/ 310032 h 1571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</a:cxnLst>
              <a:rect l="l" t="t" r="r" b="b"/>
              <a:pathLst>
                <a:path w="1438275" h="1571625">
                  <a:moveTo>
                    <a:pt x="1409099" y="372897"/>
                  </a:moveTo>
                  <a:cubicBezTo>
                    <a:pt x="1276702" y="253835"/>
                    <a:pt x="1126207" y="200495"/>
                    <a:pt x="949042" y="243357"/>
                  </a:cubicBezTo>
                  <a:cubicBezTo>
                    <a:pt x="916657" y="250977"/>
                    <a:pt x="885224" y="261455"/>
                    <a:pt x="852839" y="270027"/>
                  </a:cubicBezTo>
                  <a:cubicBezTo>
                    <a:pt x="805214" y="283362"/>
                    <a:pt x="794737" y="275742"/>
                    <a:pt x="797594" y="227165"/>
                  </a:cubicBezTo>
                  <a:cubicBezTo>
                    <a:pt x="801404" y="162395"/>
                    <a:pt x="804262" y="97625"/>
                    <a:pt x="817597" y="33807"/>
                  </a:cubicBezTo>
                  <a:cubicBezTo>
                    <a:pt x="821407" y="16662"/>
                    <a:pt x="819502" y="5232"/>
                    <a:pt x="801404" y="2375"/>
                  </a:cubicBezTo>
                  <a:cubicBezTo>
                    <a:pt x="776639" y="-1435"/>
                    <a:pt x="759494" y="-6198"/>
                    <a:pt x="764257" y="36665"/>
                  </a:cubicBezTo>
                  <a:cubicBezTo>
                    <a:pt x="778544" y="162395"/>
                    <a:pt x="772829" y="185255"/>
                    <a:pt x="648052" y="163347"/>
                  </a:cubicBezTo>
                  <a:cubicBezTo>
                    <a:pt x="409927" y="122390"/>
                    <a:pt x="197519" y="180492"/>
                    <a:pt x="21307" y="350037"/>
                  </a:cubicBezTo>
                  <a:cubicBezTo>
                    <a:pt x="12734" y="358610"/>
                    <a:pt x="-2506" y="366230"/>
                    <a:pt x="352" y="379565"/>
                  </a:cubicBezTo>
                  <a:cubicBezTo>
                    <a:pt x="4162" y="396710"/>
                    <a:pt x="22259" y="393852"/>
                    <a:pt x="35594" y="395757"/>
                  </a:cubicBezTo>
                  <a:cubicBezTo>
                    <a:pt x="78457" y="401472"/>
                    <a:pt x="120367" y="409092"/>
                    <a:pt x="163229" y="410997"/>
                  </a:cubicBezTo>
                  <a:cubicBezTo>
                    <a:pt x="328012" y="419570"/>
                    <a:pt x="483269" y="394805"/>
                    <a:pt x="615667" y="286220"/>
                  </a:cubicBezTo>
                  <a:cubicBezTo>
                    <a:pt x="647099" y="260502"/>
                    <a:pt x="675674" y="229070"/>
                    <a:pt x="705202" y="200495"/>
                  </a:cubicBezTo>
                  <a:cubicBezTo>
                    <a:pt x="716632" y="189065"/>
                    <a:pt x="729014" y="183350"/>
                    <a:pt x="744254" y="189065"/>
                  </a:cubicBezTo>
                  <a:cubicBezTo>
                    <a:pt x="759494" y="194780"/>
                    <a:pt x="754732" y="210972"/>
                    <a:pt x="754732" y="222402"/>
                  </a:cubicBezTo>
                  <a:cubicBezTo>
                    <a:pt x="751874" y="282410"/>
                    <a:pt x="746159" y="342417"/>
                    <a:pt x="746159" y="403377"/>
                  </a:cubicBezTo>
                  <a:cubicBezTo>
                    <a:pt x="746159" y="445287"/>
                    <a:pt x="729014" y="474815"/>
                    <a:pt x="699487" y="503390"/>
                  </a:cubicBezTo>
                  <a:cubicBezTo>
                    <a:pt x="682342" y="520535"/>
                    <a:pt x="669007" y="528155"/>
                    <a:pt x="649004" y="506247"/>
                  </a:cubicBezTo>
                  <a:cubicBezTo>
                    <a:pt x="624239" y="478625"/>
                    <a:pt x="589949" y="468147"/>
                    <a:pt x="553754" y="471005"/>
                  </a:cubicBezTo>
                  <a:cubicBezTo>
                    <a:pt x="415642" y="482435"/>
                    <a:pt x="308009" y="549110"/>
                    <a:pt x="229904" y="662457"/>
                  </a:cubicBezTo>
                  <a:cubicBezTo>
                    <a:pt x="223237" y="672935"/>
                    <a:pt x="217522" y="685317"/>
                    <a:pt x="215617" y="697700"/>
                  </a:cubicBezTo>
                  <a:cubicBezTo>
                    <a:pt x="187994" y="852957"/>
                    <a:pt x="230857" y="916775"/>
                    <a:pt x="378494" y="911060"/>
                  </a:cubicBezTo>
                  <a:cubicBezTo>
                    <a:pt x="521369" y="905345"/>
                    <a:pt x="667102" y="758660"/>
                    <a:pt x="676627" y="611022"/>
                  </a:cubicBezTo>
                  <a:cubicBezTo>
                    <a:pt x="677579" y="594830"/>
                    <a:pt x="675674" y="578637"/>
                    <a:pt x="679484" y="563397"/>
                  </a:cubicBezTo>
                  <a:cubicBezTo>
                    <a:pt x="686152" y="536727"/>
                    <a:pt x="708059" y="513867"/>
                    <a:pt x="730919" y="514820"/>
                  </a:cubicBezTo>
                  <a:cubicBezTo>
                    <a:pt x="750922" y="515772"/>
                    <a:pt x="741397" y="547205"/>
                    <a:pt x="742349" y="564350"/>
                  </a:cubicBezTo>
                  <a:cubicBezTo>
                    <a:pt x="743302" y="707225"/>
                    <a:pt x="744254" y="850100"/>
                    <a:pt x="766162" y="992022"/>
                  </a:cubicBezTo>
                  <a:cubicBezTo>
                    <a:pt x="769972" y="1017740"/>
                    <a:pt x="761399" y="1029170"/>
                    <a:pt x="739492" y="1039647"/>
                  </a:cubicBezTo>
                  <a:cubicBezTo>
                    <a:pt x="686152" y="1065365"/>
                    <a:pt x="652814" y="1108227"/>
                    <a:pt x="633764" y="1162520"/>
                  </a:cubicBezTo>
                  <a:cubicBezTo>
                    <a:pt x="605189" y="1247292"/>
                    <a:pt x="600427" y="1333970"/>
                    <a:pt x="627097" y="1419695"/>
                  </a:cubicBezTo>
                  <a:cubicBezTo>
                    <a:pt x="651862" y="1503515"/>
                    <a:pt x="732824" y="1578762"/>
                    <a:pt x="794737" y="1576857"/>
                  </a:cubicBezTo>
                  <a:cubicBezTo>
                    <a:pt x="860459" y="1574952"/>
                    <a:pt x="942374" y="1493037"/>
                    <a:pt x="961424" y="1406360"/>
                  </a:cubicBezTo>
                  <a:cubicBezTo>
                    <a:pt x="982379" y="1312062"/>
                    <a:pt x="970949" y="1219670"/>
                    <a:pt x="932849" y="1131087"/>
                  </a:cubicBezTo>
                  <a:cubicBezTo>
                    <a:pt x="913799" y="1086320"/>
                    <a:pt x="881414" y="1050125"/>
                    <a:pt x="833789" y="1033932"/>
                  </a:cubicBezTo>
                  <a:cubicBezTo>
                    <a:pt x="805214" y="1024407"/>
                    <a:pt x="794737" y="1005357"/>
                    <a:pt x="787117" y="979640"/>
                  </a:cubicBezTo>
                  <a:cubicBezTo>
                    <a:pt x="761399" y="886295"/>
                    <a:pt x="774734" y="791045"/>
                    <a:pt x="783307" y="695795"/>
                  </a:cubicBezTo>
                  <a:cubicBezTo>
                    <a:pt x="785212" y="697700"/>
                    <a:pt x="788069" y="700557"/>
                    <a:pt x="789022" y="702462"/>
                  </a:cubicBezTo>
                  <a:cubicBezTo>
                    <a:pt x="789974" y="710082"/>
                    <a:pt x="790927" y="718655"/>
                    <a:pt x="790927" y="726275"/>
                  </a:cubicBezTo>
                  <a:cubicBezTo>
                    <a:pt x="787117" y="813905"/>
                    <a:pt x="829027" y="877722"/>
                    <a:pt x="895702" y="929157"/>
                  </a:cubicBezTo>
                  <a:cubicBezTo>
                    <a:pt x="955709" y="974877"/>
                    <a:pt x="1024289" y="1005357"/>
                    <a:pt x="1098584" y="1019645"/>
                  </a:cubicBezTo>
                  <a:cubicBezTo>
                    <a:pt x="1183357" y="1035837"/>
                    <a:pt x="1266224" y="1005357"/>
                    <a:pt x="1300514" y="946302"/>
                  </a:cubicBezTo>
                  <a:cubicBezTo>
                    <a:pt x="1332899" y="891057"/>
                    <a:pt x="1314802" y="804380"/>
                    <a:pt x="1253842" y="741515"/>
                  </a:cubicBezTo>
                  <a:cubicBezTo>
                    <a:pt x="1189072" y="672935"/>
                    <a:pt x="1108109" y="628167"/>
                    <a:pt x="1015717" y="609117"/>
                  </a:cubicBezTo>
                  <a:cubicBezTo>
                    <a:pt x="951899" y="595782"/>
                    <a:pt x="889034" y="604355"/>
                    <a:pt x="835694" y="649122"/>
                  </a:cubicBezTo>
                  <a:cubicBezTo>
                    <a:pt x="823312" y="658647"/>
                    <a:pt x="814739" y="682460"/>
                    <a:pt x="792832" y="669125"/>
                  </a:cubicBezTo>
                  <a:cubicBezTo>
                    <a:pt x="774734" y="657695"/>
                    <a:pt x="771877" y="638645"/>
                    <a:pt x="772829" y="618642"/>
                  </a:cubicBezTo>
                  <a:cubicBezTo>
                    <a:pt x="776639" y="523392"/>
                    <a:pt x="779497" y="428142"/>
                    <a:pt x="784259" y="332892"/>
                  </a:cubicBezTo>
                  <a:cubicBezTo>
                    <a:pt x="786164" y="289077"/>
                    <a:pt x="805214" y="281457"/>
                    <a:pt x="843314" y="307175"/>
                  </a:cubicBezTo>
                  <a:cubicBezTo>
                    <a:pt x="858554" y="317652"/>
                    <a:pt x="873794" y="330035"/>
                    <a:pt x="889034" y="340512"/>
                  </a:cubicBezTo>
                  <a:cubicBezTo>
                    <a:pt x="1043339" y="451002"/>
                    <a:pt x="1213837" y="475767"/>
                    <a:pt x="1396717" y="431952"/>
                  </a:cubicBezTo>
                  <a:cubicBezTo>
                    <a:pt x="1411957" y="428142"/>
                    <a:pt x="1432912" y="428142"/>
                    <a:pt x="1437674" y="412902"/>
                  </a:cubicBezTo>
                  <a:cubicBezTo>
                    <a:pt x="1442437" y="393852"/>
                    <a:pt x="1421482" y="384327"/>
                    <a:pt x="1409099" y="372897"/>
                  </a:cubicBezTo>
                  <a:close/>
                  <a:moveTo>
                    <a:pt x="85124" y="362420"/>
                  </a:moveTo>
                  <a:cubicBezTo>
                    <a:pt x="277529" y="311937"/>
                    <a:pt x="468029" y="253835"/>
                    <a:pt x="657577" y="196685"/>
                  </a:cubicBezTo>
                  <a:cubicBezTo>
                    <a:pt x="548992" y="254787"/>
                    <a:pt x="207044" y="353847"/>
                    <a:pt x="85124" y="362420"/>
                  </a:cubicBezTo>
                  <a:close/>
                  <a:moveTo>
                    <a:pt x="385162" y="549110"/>
                  </a:moveTo>
                  <a:cubicBezTo>
                    <a:pt x="428977" y="511010"/>
                    <a:pt x="476602" y="487197"/>
                    <a:pt x="536609" y="498627"/>
                  </a:cubicBezTo>
                  <a:cubicBezTo>
                    <a:pt x="484222" y="510057"/>
                    <a:pt x="434692" y="529107"/>
                    <a:pt x="385162" y="549110"/>
                  </a:cubicBezTo>
                  <a:close/>
                  <a:moveTo>
                    <a:pt x="636622" y="1298727"/>
                  </a:moveTo>
                  <a:cubicBezTo>
                    <a:pt x="615667" y="1210145"/>
                    <a:pt x="652814" y="1120610"/>
                    <a:pt x="724252" y="1077747"/>
                  </a:cubicBezTo>
                  <a:cubicBezTo>
                    <a:pt x="674722" y="1139660"/>
                    <a:pt x="642337" y="1208240"/>
                    <a:pt x="636622" y="1298727"/>
                  </a:cubicBezTo>
                  <a:close/>
                  <a:moveTo>
                    <a:pt x="814739" y="756755"/>
                  </a:moveTo>
                  <a:cubicBezTo>
                    <a:pt x="834742" y="814857"/>
                    <a:pt x="861412" y="870102"/>
                    <a:pt x="909037" y="911060"/>
                  </a:cubicBezTo>
                  <a:cubicBezTo>
                    <a:pt x="845219" y="878675"/>
                    <a:pt x="809024" y="830097"/>
                    <a:pt x="814739" y="756755"/>
                  </a:cubicBezTo>
                  <a:close/>
                  <a:moveTo>
                    <a:pt x="971902" y="310032"/>
                  </a:moveTo>
                  <a:cubicBezTo>
                    <a:pt x="971902" y="310032"/>
                    <a:pt x="971902" y="310032"/>
                    <a:pt x="971902" y="310032"/>
                  </a:cubicBezTo>
                  <a:cubicBezTo>
                    <a:pt x="971902" y="310032"/>
                    <a:pt x="971902" y="310032"/>
                    <a:pt x="971902" y="310032"/>
                  </a:cubicBezTo>
                  <a:cubicBezTo>
                    <a:pt x="943327" y="304317"/>
                    <a:pt x="912847" y="303365"/>
                    <a:pt x="873794" y="285267"/>
                  </a:cubicBezTo>
                  <a:cubicBezTo>
                    <a:pt x="915704" y="289077"/>
                    <a:pt x="948089" y="290030"/>
                    <a:pt x="978569" y="297650"/>
                  </a:cubicBezTo>
                  <a:cubicBezTo>
                    <a:pt x="981427" y="297650"/>
                    <a:pt x="985237" y="299555"/>
                    <a:pt x="989047" y="300507"/>
                  </a:cubicBezTo>
                  <a:cubicBezTo>
                    <a:pt x="1100489" y="312890"/>
                    <a:pt x="1209074" y="335750"/>
                    <a:pt x="1313849" y="376707"/>
                  </a:cubicBezTo>
                  <a:cubicBezTo>
                    <a:pt x="1199549" y="354800"/>
                    <a:pt x="1086202" y="331940"/>
                    <a:pt x="971902" y="310032"/>
                  </a:cubicBez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xmlns="" id="{A1A48E80-EE17-4484-BDFA-14A8BB9BBB93}"/>
                </a:ext>
              </a:extLst>
            </p:cNvPr>
            <p:cNvSpPr/>
            <p:nvPr/>
          </p:nvSpPr>
          <p:spPr>
            <a:xfrm>
              <a:off x="2179464" y="2059713"/>
              <a:ext cx="510374" cy="557693"/>
            </a:xfrm>
            <a:custGeom>
              <a:avLst/>
              <a:gdLst>
                <a:gd name="connsiteX0" fmla="*/ 1409099 w 1438275"/>
                <a:gd name="connsiteY0" fmla="*/ 372897 h 1571625"/>
                <a:gd name="connsiteX1" fmla="*/ 949042 w 1438275"/>
                <a:gd name="connsiteY1" fmla="*/ 243357 h 1571625"/>
                <a:gd name="connsiteX2" fmla="*/ 852839 w 1438275"/>
                <a:gd name="connsiteY2" fmla="*/ 270027 h 1571625"/>
                <a:gd name="connsiteX3" fmla="*/ 797594 w 1438275"/>
                <a:gd name="connsiteY3" fmla="*/ 227165 h 1571625"/>
                <a:gd name="connsiteX4" fmla="*/ 817597 w 1438275"/>
                <a:gd name="connsiteY4" fmla="*/ 33807 h 1571625"/>
                <a:gd name="connsiteX5" fmla="*/ 801404 w 1438275"/>
                <a:gd name="connsiteY5" fmla="*/ 2375 h 1571625"/>
                <a:gd name="connsiteX6" fmla="*/ 764257 w 1438275"/>
                <a:gd name="connsiteY6" fmla="*/ 36665 h 1571625"/>
                <a:gd name="connsiteX7" fmla="*/ 648052 w 1438275"/>
                <a:gd name="connsiteY7" fmla="*/ 163347 h 1571625"/>
                <a:gd name="connsiteX8" fmla="*/ 21307 w 1438275"/>
                <a:gd name="connsiteY8" fmla="*/ 350037 h 1571625"/>
                <a:gd name="connsiteX9" fmla="*/ 352 w 1438275"/>
                <a:gd name="connsiteY9" fmla="*/ 379565 h 1571625"/>
                <a:gd name="connsiteX10" fmla="*/ 35594 w 1438275"/>
                <a:gd name="connsiteY10" fmla="*/ 395757 h 1571625"/>
                <a:gd name="connsiteX11" fmla="*/ 163229 w 1438275"/>
                <a:gd name="connsiteY11" fmla="*/ 410997 h 1571625"/>
                <a:gd name="connsiteX12" fmla="*/ 615667 w 1438275"/>
                <a:gd name="connsiteY12" fmla="*/ 286220 h 1571625"/>
                <a:gd name="connsiteX13" fmla="*/ 705202 w 1438275"/>
                <a:gd name="connsiteY13" fmla="*/ 200495 h 1571625"/>
                <a:gd name="connsiteX14" fmla="*/ 744254 w 1438275"/>
                <a:gd name="connsiteY14" fmla="*/ 189065 h 1571625"/>
                <a:gd name="connsiteX15" fmla="*/ 754732 w 1438275"/>
                <a:gd name="connsiteY15" fmla="*/ 222402 h 1571625"/>
                <a:gd name="connsiteX16" fmla="*/ 746159 w 1438275"/>
                <a:gd name="connsiteY16" fmla="*/ 403377 h 1571625"/>
                <a:gd name="connsiteX17" fmla="*/ 699487 w 1438275"/>
                <a:gd name="connsiteY17" fmla="*/ 503390 h 1571625"/>
                <a:gd name="connsiteX18" fmla="*/ 649004 w 1438275"/>
                <a:gd name="connsiteY18" fmla="*/ 506247 h 1571625"/>
                <a:gd name="connsiteX19" fmla="*/ 553754 w 1438275"/>
                <a:gd name="connsiteY19" fmla="*/ 471005 h 1571625"/>
                <a:gd name="connsiteX20" fmla="*/ 229904 w 1438275"/>
                <a:gd name="connsiteY20" fmla="*/ 662457 h 1571625"/>
                <a:gd name="connsiteX21" fmla="*/ 215617 w 1438275"/>
                <a:gd name="connsiteY21" fmla="*/ 697700 h 1571625"/>
                <a:gd name="connsiteX22" fmla="*/ 378494 w 1438275"/>
                <a:gd name="connsiteY22" fmla="*/ 911060 h 1571625"/>
                <a:gd name="connsiteX23" fmla="*/ 676627 w 1438275"/>
                <a:gd name="connsiteY23" fmla="*/ 611022 h 1571625"/>
                <a:gd name="connsiteX24" fmla="*/ 679484 w 1438275"/>
                <a:gd name="connsiteY24" fmla="*/ 563397 h 1571625"/>
                <a:gd name="connsiteX25" fmla="*/ 730919 w 1438275"/>
                <a:gd name="connsiteY25" fmla="*/ 514820 h 1571625"/>
                <a:gd name="connsiteX26" fmla="*/ 742349 w 1438275"/>
                <a:gd name="connsiteY26" fmla="*/ 564350 h 1571625"/>
                <a:gd name="connsiteX27" fmla="*/ 766162 w 1438275"/>
                <a:gd name="connsiteY27" fmla="*/ 992022 h 1571625"/>
                <a:gd name="connsiteX28" fmla="*/ 739492 w 1438275"/>
                <a:gd name="connsiteY28" fmla="*/ 1039647 h 1571625"/>
                <a:gd name="connsiteX29" fmla="*/ 633764 w 1438275"/>
                <a:gd name="connsiteY29" fmla="*/ 1162520 h 1571625"/>
                <a:gd name="connsiteX30" fmla="*/ 627097 w 1438275"/>
                <a:gd name="connsiteY30" fmla="*/ 1419695 h 1571625"/>
                <a:gd name="connsiteX31" fmla="*/ 794737 w 1438275"/>
                <a:gd name="connsiteY31" fmla="*/ 1576857 h 1571625"/>
                <a:gd name="connsiteX32" fmla="*/ 961424 w 1438275"/>
                <a:gd name="connsiteY32" fmla="*/ 1406360 h 1571625"/>
                <a:gd name="connsiteX33" fmla="*/ 932849 w 1438275"/>
                <a:gd name="connsiteY33" fmla="*/ 1131087 h 1571625"/>
                <a:gd name="connsiteX34" fmla="*/ 833789 w 1438275"/>
                <a:gd name="connsiteY34" fmla="*/ 1033932 h 1571625"/>
                <a:gd name="connsiteX35" fmla="*/ 787117 w 1438275"/>
                <a:gd name="connsiteY35" fmla="*/ 979640 h 1571625"/>
                <a:gd name="connsiteX36" fmla="*/ 783307 w 1438275"/>
                <a:gd name="connsiteY36" fmla="*/ 695795 h 1571625"/>
                <a:gd name="connsiteX37" fmla="*/ 789022 w 1438275"/>
                <a:gd name="connsiteY37" fmla="*/ 702462 h 1571625"/>
                <a:gd name="connsiteX38" fmla="*/ 790927 w 1438275"/>
                <a:gd name="connsiteY38" fmla="*/ 726275 h 1571625"/>
                <a:gd name="connsiteX39" fmla="*/ 895702 w 1438275"/>
                <a:gd name="connsiteY39" fmla="*/ 929157 h 1571625"/>
                <a:gd name="connsiteX40" fmla="*/ 1098584 w 1438275"/>
                <a:gd name="connsiteY40" fmla="*/ 1019645 h 1571625"/>
                <a:gd name="connsiteX41" fmla="*/ 1300514 w 1438275"/>
                <a:gd name="connsiteY41" fmla="*/ 946302 h 1571625"/>
                <a:gd name="connsiteX42" fmla="*/ 1253842 w 1438275"/>
                <a:gd name="connsiteY42" fmla="*/ 741515 h 1571625"/>
                <a:gd name="connsiteX43" fmla="*/ 1015717 w 1438275"/>
                <a:gd name="connsiteY43" fmla="*/ 609117 h 1571625"/>
                <a:gd name="connsiteX44" fmla="*/ 835694 w 1438275"/>
                <a:gd name="connsiteY44" fmla="*/ 649122 h 1571625"/>
                <a:gd name="connsiteX45" fmla="*/ 792832 w 1438275"/>
                <a:gd name="connsiteY45" fmla="*/ 669125 h 1571625"/>
                <a:gd name="connsiteX46" fmla="*/ 772829 w 1438275"/>
                <a:gd name="connsiteY46" fmla="*/ 618642 h 1571625"/>
                <a:gd name="connsiteX47" fmla="*/ 784259 w 1438275"/>
                <a:gd name="connsiteY47" fmla="*/ 332892 h 1571625"/>
                <a:gd name="connsiteX48" fmla="*/ 843314 w 1438275"/>
                <a:gd name="connsiteY48" fmla="*/ 307175 h 1571625"/>
                <a:gd name="connsiteX49" fmla="*/ 889034 w 1438275"/>
                <a:gd name="connsiteY49" fmla="*/ 340512 h 1571625"/>
                <a:gd name="connsiteX50" fmla="*/ 1396717 w 1438275"/>
                <a:gd name="connsiteY50" fmla="*/ 431952 h 1571625"/>
                <a:gd name="connsiteX51" fmla="*/ 1437674 w 1438275"/>
                <a:gd name="connsiteY51" fmla="*/ 412902 h 1571625"/>
                <a:gd name="connsiteX52" fmla="*/ 1409099 w 1438275"/>
                <a:gd name="connsiteY52" fmla="*/ 372897 h 1571625"/>
                <a:gd name="connsiteX53" fmla="*/ 85124 w 1438275"/>
                <a:gd name="connsiteY53" fmla="*/ 362420 h 1571625"/>
                <a:gd name="connsiteX54" fmla="*/ 657577 w 1438275"/>
                <a:gd name="connsiteY54" fmla="*/ 196685 h 1571625"/>
                <a:gd name="connsiteX55" fmla="*/ 85124 w 1438275"/>
                <a:gd name="connsiteY55" fmla="*/ 362420 h 1571625"/>
                <a:gd name="connsiteX56" fmla="*/ 385162 w 1438275"/>
                <a:gd name="connsiteY56" fmla="*/ 549110 h 1571625"/>
                <a:gd name="connsiteX57" fmla="*/ 536609 w 1438275"/>
                <a:gd name="connsiteY57" fmla="*/ 498627 h 1571625"/>
                <a:gd name="connsiteX58" fmla="*/ 385162 w 1438275"/>
                <a:gd name="connsiteY58" fmla="*/ 549110 h 1571625"/>
                <a:gd name="connsiteX59" fmla="*/ 636622 w 1438275"/>
                <a:gd name="connsiteY59" fmla="*/ 1298727 h 1571625"/>
                <a:gd name="connsiteX60" fmla="*/ 724252 w 1438275"/>
                <a:gd name="connsiteY60" fmla="*/ 1077747 h 1571625"/>
                <a:gd name="connsiteX61" fmla="*/ 636622 w 1438275"/>
                <a:gd name="connsiteY61" fmla="*/ 1298727 h 1571625"/>
                <a:gd name="connsiteX62" fmla="*/ 814739 w 1438275"/>
                <a:gd name="connsiteY62" fmla="*/ 756755 h 1571625"/>
                <a:gd name="connsiteX63" fmla="*/ 909037 w 1438275"/>
                <a:gd name="connsiteY63" fmla="*/ 911060 h 1571625"/>
                <a:gd name="connsiteX64" fmla="*/ 814739 w 1438275"/>
                <a:gd name="connsiteY64" fmla="*/ 756755 h 1571625"/>
                <a:gd name="connsiteX65" fmla="*/ 971902 w 1438275"/>
                <a:gd name="connsiteY65" fmla="*/ 310032 h 1571625"/>
                <a:gd name="connsiteX66" fmla="*/ 971902 w 1438275"/>
                <a:gd name="connsiteY66" fmla="*/ 310032 h 1571625"/>
                <a:gd name="connsiteX67" fmla="*/ 971902 w 1438275"/>
                <a:gd name="connsiteY67" fmla="*/ 310032 h 1571625"/>
                <a:gd name="connsiteX68" fmla="*/ 873794 w 1438275"/>
                <a:gd name="connsiteY68" fmla="*/ 285267 h 1571625"/>
                <a:gd name="connsiteX69" fmla="*/ 978569 w 1438275"/>
                <a:gd name="connsiteY69" fmla="*/ 297650 h 1571625"/>
                <a:gd name="connsiteX70" fmla="*/ 989047 w 1438275"/>
                <a:gd name="connsiteY70" fmla="*/ 300507 h 1571625"/>
                <a:gd name="connsiteX71" fmla="*/ 1313849 w 1438275"/>
                <a:gd name="connsiteY71" fmla="*/ 376707 h 1571625"/>
                <a:gd name="connsiteX72" fmla="*/ 971902 w 1438275"/>
                <a:gd name="connsiteY72" fmla="*/ 310032 h 1571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</a:cxnLst>
              <a:rect l="l" t="t" r="r" b="b"/>
              <a:pathLst>
                <a:path w="1438275" h="1571625">
                  <a:moveTo>
                    <a:pt x="1409099" y="372897"/>
                  </a:moveTo>
                  <a:cubicBezTo>
                    <a:pt x="1276702" y="253835"/>
                    <a:pt x="1126207" y="200495"/>
                    <a:pt x="949042" y="243357"/>
                  </a:cubicBezTo>
                  <a:cubicBezTo>
                    <a:pt x="916657" y="250977"/>
                    <a:pt x="885224" y="261455"/>
                    <a:pt x="852839" y="270027"/>
                  </a:cubicBezTo>
                  <a:cubicBezTo>
                    <a:pt x="805214" y="283362"/>
                    <a:pt x="794737" y="275742"/>
                    <a:pt x="797594" y="227165"/>
                  </a:cubicBezTo>
                  <a:cubicBezTo>
                    <a:pt x="801404" y="162395"/>
                    <a:pt x="804262" y="97625"/>
                    <a:pt x="817597" y="33807"/>
                  </a:cubicBezTo>
                  <a:cubicBezTo>
                    <a:pt x="821407" y="16662"/>
                    <a:pt x="819502" y="5232"/>
                    <a:pt x="801404" y="2375"/>
                  </a:cubicBezTo>
                  <a:cubicBezTo>
                    <a:pt x="776639" y="-1435"/>
                    <a:pt x="759494" y="-6198"/>
                    <a:pt x="764257" y="36665"/>
                  </a:cubicBezTo>
                  <a:cubicBezTo>
                    <a:pt x="778544" y="162395"/>
                    <a:pt x="772829" y="185255"/>
                    <a:pt x="648052" y="163347"/>
                  </a:cubicBezTo>
                  <a:cubicBezTo>
                    <a:pt x="409927" y="122390"/>
                    <a:pt x="197519" y="180492"/>
                    <a:pt x="21307" y="350037"/>
                  </a:cubicBezTo>
                  <a:cubicBezTo>
                    <a:pt x="12734" y="358610"/>
                    <a:pt x="-2506" y="366230"/>
                    <a:pt x="352" y="379565"/>
                  </a:cubicBezTo>
                  <a:cubicBezTo>
                    <a:pt x="4162" y="396710"/>
                    <a:pt x="22259" y="393852"/>
                    <a:pt x="35594" y="395757"/>
                  </a:cubicBezTo>
                  <a:cubicBezTo>
                    <a:pt x="78457" y="401472"/>
                    <a:pt x="120367" y="409092"/>
                    <a:pt x="163229" y="410997"/>
                  </a:cubicBezTo>
                  <a:cubicBezTo>
                    <a:pt x="328012" y="419570"/>
                    <a:pt x="483269" y="394805"/>
                    <a:pt x="615667" y="286220"/>
                  </a:cubicBezTo>
                  <a:cubicBezTo>
                    <a:pt x="647099" y="260502"/>
                    <a:pt x="675674" y="229070"/>
                    <a:pt x="705202" y="200495"/>
                  </a:cubicBezTo>
                  <a:cubicBezTo>
                    <a:pt x="716632" y="189065"/>
                    <a:pt x="729014" y="183350"/>
                    <a:pt x="744254" y="189065"/>
                  </a:cubicBezTo>
                  <a:cubicBezTo>
                    <a:pt x="759494" y="194780"/>
                    <a:pt x="754732" y="210972"/>
                    <a:pt x="754732" y="222402"/>
                  </a:cubicBezTo>
                  <a:cubicBezTo>
                    <a:pt x="751874" y="282410"/>
                    <a:pt x="746159" y="342417"/>
                    <a:pt x="746159" y="403377"/>
                  </a:cubicBezTo>
                  <a:cubicBezTo>
                    <a:pt x="746159" y="445287"/>
                    <a:pt x="729014" y="474815"/>
                    <a:pt x="699487" y="503390"/>
                  </a:cubicBezTo>
                  <a:cubicBezTo>
                    <a:pt x="682342" y="520535"/>
                    <a:pt x="669007" y="528155"/>
                    <a:pt x="649004" y="506247"/>
                  </a:cubicBezTo>
                  <a:cubicBezTo>
                    <a:pt x="624239" y="478625"/>
                    <a:pt x="589949" y="468147"/>
                    <a:pt x="553754" y="471005"/>
                  </a:cubicBezTo>
                  <a:cubicBezTo>
                    <a:pt x="415642" y="482435"/>
                    <a:pt x="308009" y="549110"/>
                    <a:pt x="229904" y="662457"/>
                  </a:cubicBezTo>
                  <a:cubicBezTo>
                    <a:pt x="223237" y="672935"/>
                    <a:pt x="217522" y="685317"/>
                    <a:pt x="215617" y="697700"/>
                  </a:cubicBezTo>
                  <a:cubicBezTo>
                    <a:pt x="187994" y="852957"/>
                    <a:pt x="230857" y="916775"/>
                    <a:pt x="378494" y="911060"/>
                  </a:cubicBezTo>
                  <a:cubicBezTo>
                    <a:pt x="521369" y="905345"/>
                    <a:pt x="667102" y="758660"/>
                    <a:pt x="676627" y="611022"/>
                  </a:cubicBezTo>
                  <a:cubicBezTo>
                    <a:pt x="677579" y="594830"/>
                    <a:pt x="675674" y="578637"/>
                    <a:pt x="679484" y="563397"/>
                  </a:cubicBezTo>
                  <a:cubicBezTo>
                    <a:pt x="686152" y="536727"/>
                    <a:pt x="708059" y="513867"/>
                    <a:pt x="730919" y="514820"/>
                  </a:cubicBezTo>
                  <a:cubicBezTo>
                    <a:pt x="750922" y="515772"/>
                    <a:pt x="741397" y="547205"/>
                    <a:pt x="742349" y="564350"/>
                  </a:cubicBezTo>
                  <a:cubicBezTo>
                    <a:pt x="743302" y="707225"/>
                    <a:pt x="744254" y="850100"/>
                    <a:pt x="766162" y="992022"/>
                  </a:cubicBezTo>
                  <a:cubicBezTo>
                    <a:pt x="769972" y="1017740"/>
                    <a:pt x="761399" y="1029170"/>
                    <a:pt x="739492" y="1039647"/>
                  </a:cubicBezTo>
                  <a:cubicBezTo>
                    <a:pt x="686152" y="1065365"/>
                    <a:pt x="652814" y="1108227"/>
                    <a:pt x="633764" y="1162520"/>
                  </a:cubicBezTo>
                  <a:cubicBezTo>
                    <a:pt x="605189" y="1247292"/>
                    <a:pt x="600427" y="1333970"/>
                    <a:pt x="627097" y="1419695"/>
                  </a:cubicBezTo>
                  <a:cubicBezTo>
                    <a:pt x="651862" y="1503515"/>
                    <a:pt x="732824" y="1578762"/>
                    <a:pt x="794737" y="1576857"/>
                  </a:cubicBezTo>
                  <a:cubicBezTo>
                    <a:pt x="860459" y="1574952"/>
                    <a:pt x="942374" y="1493037"/>
                    <a:pt x="961424" y="1406360"/>
                  </a:cubicBezTo>
                  <a:cubicBezTo>
                    <a:pt x="982379" y="1312062"/>
                    <a:pt x="970949" y="1219670"/>
                    <a:pt x="932849" y="1131087"/>
                  </a:cubicBezTo>
                  <a:cubicBezTo>
                    <a:pt x="913799" y="1086320"/>
                    <a:pt x="881414" y="1050125"/>
                    <a:pt x="833789" y="1033932"/>
                  </a:cubicBezTo>
                  <a:cubicBezTo>
                    <a:pt x="805214" y="1024407"/>
                    <a:pt x="794737" y="1005357"/>
                    <a:pt x="787117" y="979640"/>
                  </a:cubicBezTo>
                  <a:cubicBezTo>
                    <a:pt x="761399" y="886295"/>
                    <a:pt x="774734" y="791045"/>
                    <a:pt x="783307" y="695795"/>
                  </a:cubicBezTo>
                  <a:cubicBezTo>
                    <a:pt x="785212" y="697700"/>
                    <a:pt x="788069" y="700557"/>
                    <a:pt x="789022" y="702462"/>
                  </a:cubicBezTo>
                  <a:cubicBezTo>
                    <a:pt x="789974" y="710082"/>
                    <a:pt x="790927" y="718655"/>
                    <a:pt x="790927" y="726275"/>
                  </a:cubicBezTo>
                  <a:cubicBezTo>
                    <a:pt x="787117" y="813905"/>
                    <a:pt x="829027" y="877722"/>
                    <a:pt x="895702" y="929157"/>
                  </a:cubicBezTo>
                  <a:cubicBezTo>
                    <a:pt x="955709" y="974877"/>
                    <a:pt x="1024289" y="1005357"/>
                    <a:pt x="1098584" y="1019645"/>
                  </a:cubicBezTo>
                  <a:cubicBezTo>
                    <a:pt x="1183357" y="1035837"/>
                    <a:pt x="1266224" y="1005357"/>
                    <a:pt x="1300514" y="946302"/>
                  </a:cubicBezTo>
                  <a:cubicBezTo>
                    <a:pt x="1332899" y="891057"/>
                    <a:pt x="1314802" y="804380"/>
                    <a:pt x="1253842" y="741515"/>
                  </a:cubicBezTo>
                  <a:cubicBezTo>
                    <a:pt x="1189072" y="672935"/>
                    <a:pt x="1108109" y="628167"/>
                    <a:pt x="1015717" y="609117"/>
                  </a:cubicBezTo>
                  <a:cubicBezTo>
                    <a:pt x="951899" y="595782"/>
                    <a:pt x="889034" y="604355"/>
                    <a:pt x="835694" y="649122"/>
                  </a:cubicBezTo>
                  <a:cubicBezTo>
                    <a:pt x="823312" y="658647"/>
                    <a:pt x="814739" y="682460"/>
                    <a:pt x="792832" y="669125"/>
                  </a:cubicBezTo>
                  <a:cubicBezTo>
                    <a:pt x="774734" y="657695"/>
                    <a:pt x="771877" y="638645"/>
                    <a:pt x="772829" y="618642"/>
                  </a:cubicBezTo>
                  <a:cubicBezTo>
                    <a:pt x="776639" y="523392"/>
                    <a:pt x="779497" y="428142"/>
                    <a:pt x="784259" y="332892"/>
                  </a:cubicBezTo>
                  <a:cubicBezTo>
                    <a:pt x="786164" y="289077"/>
                    <a:pt x="805214" y="281457"/>
                    <a:pt x="843314" y="307175"/>
                  </a:cubicBezTo>
                  <a:cubicBezTo>
                    <a:pt x="858554" y="317652"/>
                    <a:pt x="873794" y="330035"/>
                    <a:pt x="889034" y="340512"/>
                  </a:cubicBezTo>
                  <a:cubicBezTo>
                    <a:pt x="1043339" y="451002"/>
                    <a:pt x="1213837" y="475767"/>
                    <a:pt x="1396717" y="431952"/>
                  </a:cubicBezTo>
                  <a:cubicBezTo>
                    <a:pt x="1411957" y="428142"/>
                    <a:pt x="1432912" y="428142"/>
                    <a:pt x="1437674" y="412902"/>
                  </a:cubicBezTo>
                  <a:cubicBezTo>
                    <a:pt x="1442437" y="393852"/>
                    <a:pt x="1421482" y="384327"/>
                    <a:pt x="1409099" y="372897"/>
                  </a:cubicBezTo>
                  <a:close/>
                  <a:moveTo>
                    <a:pt x="85124" y="362420"/>
                  </a:moveTo>
                  <a:cubicBezTo>
                    <a:pt x="277529" y="311937"/>
                    <a:pt x="468029" y="253835"/>
                    <a:pt x="657577" y="196685"/>
                  </a:cubicBezTo>
                  <a:cubicBezTo>
                    <a:pt x="548992" y="254787"/>
                    <a:pt x="207044" y="353847"/>
                    <a:pt x="85124" y="362420"/>
                  </a:cubicBezTo>
                  <a:close/>
                  <a:moveTo>
                    <a:pt x="385162" y="549110"/>
                  </a:moveTo>
                  <a:cubicBezTo>
                    <a:pt x="428977" y="511010"/>
                    <a:pt x="476602" y="487197"/>
                    <a:pt x="536609" y="498627"/>
                  </a:cubicBezTo>
                  <a:cubicBezTo>
                    <a:pt x="484222" y="510057"/>
                    <a:pt x="434692" y="529107"/>
                    <a:pt x="385162" y="549110"/>
                  </a:cubicBezTo>
                  <a:close/>
                  <a:moveTo>
                    <a:pt x="636622" y="1298727"/>
                  </a:moveTo>
                  <a:cubicBezTo>
                    <a:pt x="615667" y="1210145"/>
                    <a:pt x="652814" y="1120610"/>
                    <a:pt x="724252" y="1077747"/>
                  </a:cubicBezTo>
                  <a:cubicBezTo>
                    <a:pt x="674722" y="1139660"/>
                    <a:pt x="642337" y="1208240"/>
                    <a:pt x="636622" y="1298727"/>
                  </a:cubicBezTo>
                  <a:close/>
                  <a:moveTo>
                    <a:pt x="814739" y="756755"/>
                  </a:moveTo>
                  <a:cubicBezTo>
                    <a:pt x="834742" y="814857"/>
                    <a:pt x="861412" y="870102"/>
                    <a:pt x="909037" y="911060"/>
                  </a:cubicBezTo>
                  <a:cubicBezTo>
                    <a:pt x="845219" y="878675"/>
                    <a:pt x="809024" y="830097"/>
                    <a:pt x="814739" y="756755"/>
                  </a:cubicBezTo>
                  <a:close/>
                  <a:moveTo>
                    <a:pt x="971902" y="310032"/>
                  </a:moveTo>
                  <a:cubicBezTo>
                    <a:pt x="971902" y="310032"/>
                    <a:pt x="971902" y="310032"/>
                    <a:pt x="971902" y="310032"/>
                  </a:cubicBezTo>
                  <a:cubicBezTo>
                    <a:pt x="971902" y="310032"/>
                    <a:pt x="971902" y="310032"/>
                    <a:pt x="971902" y="310032"/>
                  </a:cubicBezTo>
                  <a:cubicBezTo>
                    <a:pt x="943327" y="304317"/>
                    <a:pt x="912847" y="303365"/>
                    <a:pt x="873794" y="285267"/>
                  </a:cubicBezTo>
                  <a:cubicBezTo>
                    <a:pt x="915704" y="289077"/>
                    <a:pt x="948089" y="290030"/>
                    <a:pt x="978569" y="297650"/>
                  </a:cubicBezTo>
                  <a:cubicBezTo>
                    <a:pt x="981427" y="297650"/>
                    <a:pt x="985237" y="299555"/>
                    <a:pt x="989047" y="300507"/>
                  </a:cubicBezTo>
                  <a:cubicBezTo>
                    <a:pt x="1100489" y="312890"/>
                    <a:pt x="1209074" y="335750"/>
                    <a:pt x="1313849" y="376707"/>
                  </a:cubicBezTo>
                  <a:cubicBezTo>
                    <a:pt x="1199549" y="354800"/>
                    <a:pt x="1086202" y="331940"/>
                    <a:pt x="971902" y="310032"/>
                  </a:cubicBez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xmlns="" id="{2236ED06-306C-48AA-B8B6-B497BF173017}"/>
                </a:ext>
              </a:extLst>
            </p:cNvPr>
            <p:cNvSpPr/>
            <p:nvPr/>
          </p:nvSpPr>
          <p:spPr>
            <a:xfrm>
              <a:off x="2704444" y="2059713"/>
              <a:ext cx="510374" cy="557693"/>
            </a:xfrm>
            <a:custGeom>
              <a:avLst/>
              <a:gdLst>
                <a:gd name="connsiteX0" fmla="*/ 1409099 w 1438275"/>
                <a:gd name="connsiteY0" fmla="*/ 372897 h 1571625"/>
                <a:gd name="connsiteX1" fmla="*/ 949042 w 1438275"/>
                <a:gd name="connsiteY1" fmla="*/ 243357 h 1571625"/>
                <a:gd name="connsiteX2" fmla="*/ 852839 w 1438275"/>
                <a:gd name="connsiteY2" fmla="*/ 270027 h 1571625"/>
                <a:gd name="connsiteX3" fmla="*/ 797594 w 1438275"/>
                <a:gd name="connsiteY3" fmla="*/ 227165 h 1571625"/>
                <a:gd name="connsiteX4" fmla="*/ 817597 w 1438275"/>
                <a:gd name="connsiteY4" fmla="*/ 33807 h 1571625"/>
                <a:gd name="connsiteX5" fmla="*/ 801404 w 1438275"/>
                <a:gd name="connsiteY5" fmla="*/ 2375 h 1571625"/>
                <a:gd name="connsiteX6" fmla="*/ 764257 w 1438275"/>
                <a:gd name="connsiteY6" fmla="*/ 36665 h 1571625"/>
                <a:gd name="connsiteX7" fmla="*/ 648052 w 1438275"/>
                <a:gd name="connsiteY7" fmla="*/ 163347 h 1571625"/>
                <a:gd name="connsiteX8" fmla="*/ 21307 w 1438275"/>
                <a:gd name="connsiteY8" fmla="*/ 350037 h 1571625"/>
                <a:gd name="connsiteX9" fmla="*/ 352 w 1438275"/>
                <a:gd name="connsiteY9" fmla="*/ 379565 h 1571625"/>
                <a:gd name="connsiteX10" fmla="*/ 35594 w 1438275"/>
                <a:gd name="connsiteY10" fmla="*/ 395757 h 1571625"/>
                <a:gd name="connsiteX11" fmla="*/ 163229 w 1438275"/>
                <a:gd name="connsiteY11" fmla="*/ 410997 h 1571625"/>
                <a:gd name="connsiteX12" fmla="*/ 615667 w 1438275"/>
                <a:gd name="connsiteY12" fmla="*/ 286220 h 1571625"/>
                <a:gd name="connsiteX13" fmla="*/ 705202 w 1438275"/>
                <a:gd name="connsiteY13" fmla="*/ 200495 h 1571625"/>
                <a:gd name="connsiteX14" fmla="*/ 744254 w 1438275"/>
                <a:gd name="connsiteY14" fmla="*/ 189065 h 1571625"/>
                <a:gd name="connsiteX15" fmla="*/ 754732 w 1438275"/>
                <a:gd name="connsiteY15" fmla="*/ 222402 h 1571625"/>
                <a:gd name="connsiteX16" fmla="*/ 746159 w 1438275"/>
                <a:gd name="connsiteY16" fmla="*/ 403377 h 1571625"/>
                <a:gd name="connsiteX17" fmla="*/ 699487 w 1438275"/>
                <a:gd name="connsiteY17" fmla="*/ 503390 h 1571625"/>
                <a:gd name="connsiteX18" fmla="*/ 649004 w 1438275"/>
                <a:gd name="connsiteY18" fmla="*/ 506247 h 1571625"/>
                <a:gd name="connsiteX19" fmla="*/ 553754 w 1438275"/>
                <a:gd name="connsiteY19" fmla="*/ 471005 h 1571625"/>
                <a:gd name="connsiteX20" fmla="*/ 229904 w 1438275"/>
                <a:gd name="connsiteY20" fmla="*/ 662457 h 1571625"/>
                <a:gd name="connsiteX21" fmla="*/ 215617 w 1438275"/>
                <a:gd name="connsiteY21" fmla="*/ 697700 h 1571625"/>
                <a:gd name="connsiteX22" fmla="*/ 378494 w 1438275"/>
                <a:gd name="connsiteY22" fmla="*/ 911060 h 1571625"/>
                <a:gd name="connsiteX23" fmla="*/ 676627 w 1438275"/>
                <a:gd name="connsiteY23" fmla="*/ 611022 h 1571625"/>
                <a:gd name="connsiteX24" fmla="*/ 679484 w 1438275"/>
                <a:gd name="connsiteY24" fmla="*/ 563397 h 1571625"/>
                <a:gd name="connsiteX25" fmla="*/ 730919 w 1438275"/>
                <a:gd name="connsiteY25" fmla="*/ 514820 h 1571625"/>
                <a:gd name="connsiteX26" fmla="*/ 742349 w 1438275"/>
                <a:gd name="connsiteY26" fmla="*/ 564350 h 1571625"/>
                <a:gd name="connsiteX27" fmla="*/ 766162 w 1438275"/>
                <a:gd name="connsiteY27" fmla="*/ 992022 h 1571625"/>
                <a:gd name="connsiteX28" fmla="*/ 739492 w 1438275"/>
                <a:gd name="connsiteY28" fmla="*/ 1039647 h 1571625"/>
                <a:gd name="connsiteX29" fmla="*/ 633764 w 1438275"/>
                <a:gd name="connsiteY29" fmla="*/ 1162520 h 1571625"/>
                <a:gd name="connsiteX30" fmla="*/ 627097 w 1438275"/>
                <a:gd name="connsiteY30" fmla="*/ 1419695 h 1571625"/>
                <a:gd name="connsiteX31" fmla="*/ 794737 w 1438275"/>
                <a:gd name="connsiteY31" fmla="*/ 1576857 h 1571625"/>
                <a:gd name="connsiteX32" fmla="*/ 961424 w 1438275"/>
                <a:gd name="connsiteY32" fmla="*/ 1406360 h 1571625"/>
                <a:gd name="connsiteX33" fmla="*/ 932849 w 1438275"/>
                <a:gd name="connsiteY33" fmla="*/ 1131087 h 1571625"/>
                <a:gd name="connsiteX34" fmla="*/ 833789 w 1438275"/>
                <a:gd name="connsiteY34" fmla="*/ 1033932 h 1571625"/>
                <a:gd name="connsiteX35" fmla="*/ 787117 w 1438275"/>
                <a:gd name="connsiteY35" fmla="*/ 979640 h 1571625"/>
                <a:gd name="connsiteX36" fmla="*/ 783307 w 1438275"/>
                <a:gd name="connsiteY36" fmla="*/ 695795 h 1571625"/>
                <a:gd name="connsiteX37" fmla="*/ 789022 w 1438275"/>
                <a:gd name="connsiteY37" fmla="*/ 702462 h 1571625"/>
                <a:gd name="connsiteX38" fmla="*/ 790927 w 1438275"/>
                <a:gd name="connsiteY38" fmla="*/ 726275 h 1571625"/>
                <a:gd name="connsiteX39" fmla="*/ 895702 w 1438275"/>
                <a:gd name="connsiteY39" fmla="*/ 929157 h 1571625"/>
                <a:gd name="connsiteX40" fmla="*/ 1098584 w 1438275"/>
                <a:gd name="connsiteY40" fmla="*/ 1019645 h 1571625"/>
                <a:gd name="connsiteX41" fmla="*/ 1300514 w 1438275"/>
                <a:gd name="connsiteY41" fmla="*/ 946302 h 1571625"/>
                <a:gd name="connsiteX42" fmla="*/ 1253842 w 1438275"/>
                <a:gd name="connsiteY42" fmla="*/ 741515 h 1571625"/>
                <a:gd name="connsiteX43" fmla="*/ 1015717 w 1438275"/>
                <a:gd name="connsiteY43" fmla="*/ 609117 h 1571625"/>
                <a:gd name="connsiteX44" fmla="*/ 835694 w 1438275"/>
                <a:gd name="connsiteY44" fmla="*/ 649122 h 1571625"/>
                <a:gd name="connsiteX45" fmla="*/ 792832 w 1438275"/>
                <a:gd name="connsiteY45" fmla="*/ 669125 h 1571625"/>
                <a:gd name="connsiteX46" fmla="*/ 772829 w 1438275"/>
                <a:gd name="connsiteY46" fmla="*/ 618642 h 1571625"/>
                <a:gd name="connsiteX47" fmla="*/ 784259 w 1438275"/>
                <a:gd name="connsiteY47" fmla="*/ 332892 h 1571625"/>
                <a:gd name="connsiteX48" fmla="*/ 843314 w 1438275"/>
                <a:gd name="connsiteY48" fmla="*/ 307175 h 1571625"/>
                <a:gd name="connsiteX49" fmla="*/ 889034 w 1438275"/>
                <a:gd name="connsiteY49" fmla="*/ 340512 h 1571625"/>
                <a:gd name="connsiteX50" fmla="*/ 1396717 w 1438275"/>
                <a:gd name="connsiteY50" fmla="*/ 431952 h 1571625"/>
                <a:gd name="connsiteX51" fmla="*/ 1437674 w 1438275"/>
                <a:gd name="connsiteY51" fmla="*/ 412902 h 1571625"/>
                <a:gd name="connsiteX52" fmla="*/ 1409099 w 1438275"/>
                <a:gd name="connsiteY52" fmla="*/ 372897 h 1571625"/>
                <a:gd name="connsiteX53" fmla="*/ 85124 w 1438275"/>
                <a:gd name="connsiteY53" fmla="*/ 362420 h 1571625"/>
                <a:gd name="connsiteX54" fmla="*/ 657577 w 1438275"/>
                <a:gd name="connsiteY54" fmla="*/ 196685 h 1571625"/>
                <a:gd name="connsiteX55" fmla="*/ 85124 w 1438275"/>
                <a:gd name="connsiteY55" fmla="*/ 362420 h 1571625"/>
                <a:gd name="connsiteX56" fmla="*/ 385162 w 1438275"/>
                <a:gd name="connsiteY56" fmla="*/ 549110 h 1571625"/>
                <a:gd name="connsiteX57" fmla="*/ 536609 w 1438275"/>
                <a:gd name="connsiteY57" fmla="*/ 498627 h 1571625"/>
                <a:gd name="connsiteX58" fmla="*/ 385162 w 1438275"/>
                <a:gd name="connsiteY58" fmla="*/ 549110 h 1571625"/>
                <a:gd name="connsiteX59" fmla="*/ 636622 w 1438275"/>
                <a:gd name="connsiteY59" fmla="*/ 1298727 h 1571625"/>
                <a:gd name="connsiteX60" fmla="*/ 724252 w 1438275"/>
                <a:gd name="connsiteY60" fmla="*/ 1077747 h 1571625"/>
                <a:gd name="connsiteX61" fmla="*/ 636622 w 1438275"/>
                <a:gd name="connsiteY61" fmla="*/ 1298727 h 1571625"/>
                <a:gd name="connsiteX62" fmla="*/ 814739 w 1438275"/>
                <a:gd name="connsiteY62" fmla="*/ 756755 h 1571625"/>
                <a:gd name="connsiteX63" fmla="*/ 909037 w 1438275"/>
                <a:gd name="connsiteY63" fmla="*/ 911060 h 1571625"/>
                <a:gd name="connsiteX64" fmla="*/ 814739 w 1438275"/>
                <a:gd name="connsiteY64" fmla="*/ 756755 h 1571625"/>
                <a:gd name="connsiteX65" fmla="*/ 971902 w 1438275"/>
                <a:gd name="connsiteY65" fmla="*/ 310032 h 1571625"/>
                <a:gd name="connsiteX66" fmla="*/ 971902 w 1438275"/>
                <a:gd name="connsiteY66" fmla="*/ 310032 h 1571625"/>
                <a:gd name="connsiteX67" fmla="*/ 971902 w 1438275"/>
                <a:gd name="connsiteY67" fmla="*/ 310032 h 1571625"/>
                <a:gd name="connsiteX68" fmla="*/ 873794 w 1438275"/>
                <a:gd name="connsiteY68" fmla="*/ 285267 h 1571625"/>
                <a:gd name="connsiteX69" fmla="*/ 978569 w 1438275"/>
                <a:gd name="connsiteY69" fmla="*/ 297650 h 1571625"/>
                <a:gd name="connsiteX70" fmla="*/ 989047 w 1438275"/>
                <a:gd name="connsiteY70" fmla="*/ 300507 h 1571625"/>
                <a:gd name="connsiteX71" fmla="*/ 1313849 w 1438275"/>
                <a:gd name="connsiteY71" fmla="*/ 376707 h 1571625"/>
                <a:gd name="connsiteX72" fmla="*/ 971902 w 1438275"/>
                <a:gd name="connsiteY72" fmla="*/ 310032 h 1571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</a:cxnLst>
              <a:rect l="l" t="t" r="r" b="b"/>
              <a:pathLst>
                <a:path w="1438275" h="1571625">
                  <a:moveTo>
                    <a:pt x="1409099" y="372897"/>
                  </a:moveTo>
                  <a:cubicBezTo>
                    <a:pt x="1276702" y="253835"/>
                    <a:pt x="1126207" y="200495"/>
                    <a:pt x="949042" y="243357"/>
                  </a:cubicBezTo>
                  <a:cubicBezTo>
                    <a:pt x="916657" y="250977"/>
                    <a:pt x="885224" y="261455"/>
                    <a:pt x="852839" y="270027"/>
                  </a:cubicBezTo>
                  <a:cubicBezTo>
                    <a:pt x="805214" y="283362"/>
                    <a:pt x="794737" y="275742"/>
                    <a:pt x="797594" y="227165"/>
                  </a:cubicBezTo>
                  <a:cubicBezTo>
                    <a:pt x="801404" y="162395"/>
                    <a:pt x="804262" y="97625"/>
                    <a:pt x="817597" y="33807"/>
                  </a:cubicBezTo>
                  <a:cubicBezTo>
                    <a:pt x="821407" y="16662"/>
                    <a:pt x="819502" y="5232"/>
                    <a:pt x="801404" y="2375"/>
                  </a:cubicBezTo>
                  <a:cubicBezTo>
                    <a:pt x="776639" y="-1435"/>
                    <a:pt x="759494" y="-6198"/>
                    <a:pt x="764257" y="36665"/>
                  </a:cubicBezTo>
                  <a:cubicBezTo>
                    <a:pt x="778544" y="162395"/>
                    <a:pt x="772829" y="185255"/>
                    <a:pt x="648052" y="163347"/>
                  </a:cubicBezTo>
                  <a:cubicBezTo>
                    <a:pt x="409927" y="122390"/>
                    <a:pt x="197519" y="180492"/>
                    <a:pt x="21307" y="350037"/>
                  </a:cubicBezTo>
                  <a:cubicBezTo>
                    <a:pt x="12734" y="358610"/>
                    <a:pt x="-2506" y="366230"/>
                    <a:pt x="352" y="379565"/>
                  </a:cubicBezTo>
                  <a:cubicBezTo>
                    <a:pt x="4162" y="396710"/>
                    <a:pt x="22259" y="393852"/>
                    <a:pt x="35594" y="395757"/>
                  </a:cubicBezTo>
                  <a:cubicBezTo>
                    <a:pt x="78457" y="401472"/>
                    <a:pt x="120367" y="409092"/>
                    <a:pt x="163229" y="410997"/>
                  </a:cubicBezTo>
                  <a:cubicBezTo>
                    <a:pt x="328012" y="419570"/>
                    <a:pt x="483269" y="394805"/>
                    <a:pt x="615667" y="286220"/>
                  </a:cubicBezTo>
                  <a:cubicBezTo>
                    <a:pt x="647099" y="260502"/>
                    <a:pt x="675674" y="229070"/>
                    <a:pt x="705202" y="200495"/>
                  </a:cubicBezTo>
                  <a:cubicBezTo>
                    <a:pt x="716632" y="189065"/>
                    <a:pt x="729014" y="183350"/>
                    <a:pt x="744254" y="189065"/>
                  </a:cubicBezTo>
                  <a:cubicBezTo>
                    <a:pt x="759494" y="194780"/>
                    <a:pt x="754732" y="210972"/>
                    <a:pt x="754732" y="222402"/>
                  </a:cubicBezTo>
                  <a:cubicBezTo>
                    <a:pt x="751874" y="282410"/>
                    <a:pt x="746159" y="342417"/>
                    <a:pt x="746159" y="403377"/>
                  </a:cubicBezTo>
                  <a:cubicBezTo>
                    <a:pt x="746159" y="445287"/>
                    <a:pt x="729014" y="474815"/>
                    <a:pt x="699487" y="503390"/>
                  </a:cubicBezTo>
                  <a:cubicBezTo>
                    <a:pt x="682342" y="520535"/>
                    <a:pt x="669007" y="528155"/>
                    <a:pt x="649004" y="506247"/>
                  </a:cubicBezTo>
                  <a:cubicBezTo>
                    <a:pt x="624239" y="478625"/>
                    <a:pt x="589949" y="468147"/>
                    <a:pt x="553754" y="471005"/>
                  </a:cubicBezTo>
                  <a:cubicBezTo>
                    <a:pt x="415642" y="482435"/>
                    <a:pt x="308009" y="549110"/>
                    <a:pt x="229904" y="662457"/>
                  </a:cubicBezTo>
                  <a:cubicBezTo>
                    <a:pt x="223237" y="672935"/>
                    <a:pt x="217522" y="685317"/>
                    <a:pt x="215617" y="697700"/>
                  </a:cubicBezTo>
                  <a:cubicBezTo>
                    <a:pt x="187994" y="852957"/>
                    <a:pt x="230857" y="916775"/>
                    <a:pt x="378494" y="911060"/>
                  </a:cubicBezTo>
                  <a:cubicBezTo>
                    <a:pt x="521369" y="905345"/>
                    <a:pt x="667102" y="758660"/>
                    <a:pt x="676627" y="611022"/>
                  </a:cubicBezTo>
                  <a:cubicBezTo>
                    <a:pt x="677579" y="594830"/>
                    <a:pt x="675674" y="578637"/>
                    <a:pt x="679484" y="563397"/>
                  </a:cubicBezTo>
                  <a:cubicBezTo>
                    <a:pt x="686152" y="536727"/>
                    <a:pt x="708059" y="513867"/>
                    <a:pt x="730919" y="514820"/>
                  </a:cubicBezTo>
                  <a:cubicBezTo>
                    <a:pt x="750922" y="515772"/>
                    <a:pt x="741397" y="547205"/>
                    <a:pt x="742349" y="564350"/>
                  </a:cubicBezTo>
                  <a:cubicBezTo>
                    <a:pt x="743302" y="707225"/>
                    <a:pt x="744254" y="850100"/>
                    <a:pt x="766162" y="992022"/>
                  </a:cubicBezTo>
                  <a:cubicBezTo>
                    <a:pt x="769972" y="1017740"/>
                    <a:pt x="761399" y="1029170"/>
                    <a:pt x="739492" y="1039647"/>
                  </a:cubicBezTo>
                  <a:cubicBezTo>
                    <a:pt x="686152" y="1065365"/>
                    <a:pt x="652814" y="1108227"/>
                    <a:pt x="633764" y="1162520"/>
                  </a:cubicBezTo>
                  <a:cubicBezTo>
                    <a:pt x="605189" y="1247292"/>
                    <a:pt x="600427" y="1333970"/>
                    <a:pt x="627097" y="1419695"/>
                  </a:cubicBezTo>
                  <a:cubicBezTo>
                    <a:pt x="651862" y="1503515"/>
                    <a:pt x="732824" y="1578762"/>
                    <a:pt x="794737" y="1576857"/>
                  </a:cubicBezTo>
                  <a:cubicBezTo>
                    <a:pt x="860459" y="1574952"/>
                    <a:pt x="942374" y="1493037"/>
                    <a:pt x="961424" y="1406360"/>
                  </a:cubicBezTo>
                  <a:cubicBezTo>
                    <a:pt x="982379" y="1312062"/>
                    <a:pt x="970949" y="1219670"/>
                    <a:pt x="932849" y="1131087"/>
                  </a:cubicBezTo>
                  <a:cubicBezTo>
                    <a:pt x="913799" y="1086320"/>
                    <a:pt x="881414" y="1050125"/>
                    <a:pt x="833789" y="1033932"/>
                  </a:cubicBezTo>
                  <a:cubicBezTo>
                    <a:pt x="805214" y="1024407"/>
                    <a:pt x="794737" y="1005357"/>
                    <a:pt x="787117" y="979640"/>
                  </a:cubicBezTo>
                  <a:cubicBezTo>
                    <a:pt x="761399" y="886295"/>
                    <a:pt x="774734" y="791045"/>
                    <a:pt x="783307" y="695795"/>
                  </a:cubicBezTo>
                  <a:cubicBezTo>
                    <a:pt x="785212" y="697700"/>
                    <a:pt x="788069" y="700557"/>
                    <a:pt x="789022" y="702462"/>
                  </a:cubicBezTo>
                  <a:cubicBezTo>
                    <a:pt x="789974" y="710082"/>
                    <a:pt x="790927" y="718655"/>
                    <a:pt x="790927" y="726275"/>
                  </a:cubicBezTo>
                  <a:cubicBezTo>
                    <a:pt x="787117" y="813905"/>
                    <a:pt x="829027" y="877722"/>
                    <a:pt x="895702" y="929157"/>
                  </a:cubicBezTo>
                  <a:cubicBezTo>
                    <a:pt x="955709" y="974877"/>
                    <a:pt x="1024289" y="1005357"/>
                    <a:pt x="1098584" y="1019645"/>
                  </a:cubicBezTo>
                  <a:cubicBezTo>
                    <a:pt x="1183357" y="1035837"/>
                    <a:pt x="1266224" y="1005357"/>
                    <a:pt x="1300514" y="946302"/>
                  </a:cubicBezTo>
                  <a:cubicBezTo>
                    <a:pt x="1332899" y="891057"/>
                    <a:pt x="1314802" y="804380"/>
                    <a:pt x="1253842" y="741515"/>
                  </a:cubicBezTo>
                  <a:cubicBezTo>
                    <a:pt x="1189072" y="672935"/>
                    <a:pt x="1108109" y="628167"/>
                    <a:pt x="1015717" y="609117"/>
                  </a:cubicBezTo>
                  <a:cubicBezTo>
                    <a:pt x="951899" y="595782"/>
                    <a:pt x="889034" y="604355"/>
                    <a:pt x="835694" y="649122"/>
                  </a:cubicBezTo>
                  <a:cubicBezTo>
                    <a:pt x="823312" y="658647"/>
                    <a:pt x="814739" y="682460"/>
                    <a:pt x="792832" y="669125"/>
                  </a:cubicBezTo>
                  <a:cubicBezTo>
                    <a:pt x="774734" y="657695"/>
                    <a:pt x="771877" y="638645"/>
                    <a:pt x="772829" y="618642"/>
                  </a:cubicBezTo>
                  <a:cubicBezTo>
                    <a:pt x="776639" y="523392"/>
                    <a:pt x="779497" y="428142"/>
                    <a:pt x="784259" y="332892"/>
                  </a:cubicBezTo>
                  <a:cubicBezTo>
                    <a:pt x="786164" y="289077"/>
                    <a:pt x="805214" y="281457"/>
                    <a:pt x="843314" y="307175"/>
                  </a:cubicBezTo>
                  <a:cubicBezTo>
                    <a:pt x="858554" y="317652"/>
                    <a:pt x="873794" y="330035"/>
                    <a:pt x="889034" y="340512"/>
                  </a:cubicBezTo>
                  <a:cubicBezTo>
                    <a:pt x="1043339" y="451002"/>
                    <a:pt x="1213837" y="475767"/>
                    <a:pt x="1396717" y="431952"/>
                  </a:cubicBezTo>
                  <a:cubicBezTo>
                    <a:pt x="1411957" y="428142"/>
                    <a:pt x="1432912" y="428142"/>
                    <a:pt x="1437674" y="412902"/>
                  </a:cubicBezTo>
                  <a:cubicBezTo>
                    <a:pt x="1442437" y="393852"/>
                    <a:pt x="1421482" y="384327"/>
                    <a:pt x="1409099" y="372897"/>
                  </a:cubicBezTo>
                  <a:close/>
                  <a:moveTo>
                    <a:pt x="85124" y="362420"/>
                  </a:moveTo>
                  <a:cubicBezTo>
                    <a:pt x="277529" y="311937"/>
                    <a:pt x="468029" y="253835"/>
                    <a:pt x="657577" y="196685"/>
                  </a:cubicBezTo>
                  <a:cubicBezTo>
                    <a:pt x="548992" y="254787"/>
                    <a:pt x="207044" y="353847"/>
                    <a:pt x="85124" y="362420"/>
                  </a:cubicBezTo>
                  <a:close/>
                  <a:moveTo>
                    <a:pt x="385162" y="549110"/>
                  </a:moveTo>
                  <a:cubicBezTo>
                    <a:pt x="428977" y="511010"/>
                    <a:pt x="476602" y="487197"/>
                    <a:pt x="536609" y="498627"/>
                  </a:cubicBezTo>
                  <a:cubicBezTo>
                    <a:pt x="484222" y="510057"/>
                    <a:pt x="434692" y="529107"/>
                    <a:pt x="385162" y="549110"/>
                  </a:cubicBezTo>
                  <a:close/>
                  <a:moveTo>
                    <a:pt x="636622" y="1298727"/>
                  </a:moveTo>
                  <a:cubicBezTo>
                    <a:pt x="615667" y="1210145"/>
                    <a:pt x="652814" y="1120610"/>
                    <a:pt x="724252" y="1077747"/>
                  </a:cubicBezTo>
                  <a:cubicBezTo>
                    <a:pt x="674722" y="1139660"/>
                    <a:pt x="642337" y="1208240"/>
                    <a:pt x="636622" y="1298727"/>
                  </a:cubicBezTo>
                  <a:close/>
                  <a:moveTo>
                    <a:pt x="814739" y="756755"/>
                  </a:moveTo>
                  <a:cubicBezTo>
                    <a:pt x="834742" y="814857"/>
                    <a:pt x="861412" y="870102"/>
                    <a:pt x="909037" y="911060"/>
                  </a:cubicBezTo>
                  <a:cubicBezTo>
                    <a:pt x="845219" y="878675"/>
                    <a:pt x="809024" y="830097"/>
                    <a:pt x="814739" y="756755"/>
                  </a:cubicBezTo>
                  <a:close/>
                  <a:moveTo>
                    <a:pt x="971902" y="310032"/>
                  </a:moveTo>
                  <a:cubicBezTo>
                    <a:pt x="971902" y="310032"/>
                    <a:pt x="971902" y="310032"/>
                    <a:pt x="971902" y="310032"/>
                  </a:cubicBezTo>
                  <a:cubicBezTo>
                    <a:pt x="971902" y="310032"/>
                    <a:pt x="971902" y="310032"/>
                    <a:pt x="971902" y="310032"/>
                  </a:cubicBezTo>
                  <a:cubicBezTo>
                    <a:pt x="943327" y="304317"/>
                    <a:pt x="912847" y="303365"/>
                    <a:pt x="873794" y="285267"/>
                  </a:cubicBezTo>
                  <a:cubicBezTo>
                    <a:pt x="915704" y="289077"/>
                    <a:pt x="948089" y="290030"/>
                    <a:pt x="978569" y="297650"/>
                  </a:cubicBezTo>
                  <a:cubicBezTo>
                    <a:pt x="981427" y="297650"/>
                    <a:pt x="985237" y="299555"/>
                    <a:pt x="989047" y="300507"/>
                  </a:cubicBezTo>
                  <a:cubicBezTo>
                    <a:pt x="1100489" y="312890"/>
                    <a:pt x="1209074" y="335750"/>
                    <a:pt x="1313849" y="376707"/>
                  </a:cubicBezTo>
                  <a:cubicBezTo>
                    <a:pt x="1199549" y="354800"/>
                    <a:pt x="1086202" y="331940"/>
                    <a:pt x="971902" y="310032"/>
                  </a:cubicBez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xmlns="" id="{58FA6C32-87A5-4BA8-B306-F3EF355F5949}"/>
                </a:ext>
              </a:extLst>
            </p:cNvPr>
            <p:cNvSpPr/>
            <p:nvPr/>
          </p:nvSpPr>
          <p:spPr>
            <a:xfrm>
              <a:off x="3229424" y="2059713"/>
              <a:ext cx="510374" cy="557693"/>
            </a:xfrm>
            <a:custGeom>
              <a:avLst/>
              <a:gdLst>
                <a:gd name="connsiteX0" fmla="*/ 1409099 w 1438275"/>
                <a:gd name="connsiteY0" fmla="*/ 372897 h 1571625"/>
                <a:gd name="connsiteX1" fmla="*/ 949042 w 1438275"/>
                <a:gd name="connsiteY1" fmla="*/ 243357 h 1571625"/>
                <a:gd name="connsiteX2" fmla="*/ 852839 w 1438275"/>
                <a:gd name="connsiteY2" fmla="*/ 270027 h 1571625"/>
                <a:gd name="connsiteX3" fmla="*/ 797594 w 1438275"/>
                <a:gd name="connsiteY3" fmla="*/ 227165 h 1571625"/>
                <a:gd name="connsiteX4" fmla="*/ 817597 w 1438275"/>
                <a:gd name="connsiteY4" fmla="*/ 33807 h 1571625"/>
                <a:gd name="connsiteX5" fmla="*/ 801404 w 1438275"/>
                <a:gd name="connsiteY5" fmla="*/ 2375 h 1571625"/>
                <a:gd name="connsiteX6" fmla="*/ 764257 w 1438275"/>
                <a:gd name="connsiteY6" fmla="*/ 36665 h 1571625"/>
                <a:gd name="connsiteX7" fmla="*/ 648052 w 1438275"/>
                <a:gd name="connsiteY7" fmla="*/ 163347 h 1571625"/>
                <a:gd name="connsiteX8" fmla="*/ 21307 w 1438275"/>
                <a:gd name="connsiteY8" fmla="*/ 350037 h 1571625"/>
                <a:gd name="connsiteX9" fmla="*/ 352 w 1438275"/>
                <a:gd name="connsiteY9" fmla="*/ 379565 h 1571625"/>
                <a:gd name="connsiteX10" fmla="*/ 35594 w 1438275"/>
                <a:gd name="connsiteY10" fmla="*/ 395757 h 1571625"/>
                <a:gd name="connsiteX11" fmla="*/ 163229 w 1438275"/>
                <a:gd name="connsiteY11" fmla="*/ 410997 h 1571625"/>
                <a:gd name="connsiteX12" fmla="*/ 615667 w 1438275"/>
                <a:gd name="connsiteY12" fmla="*/ 286220 h 1571625"/>
                <a:gd name="connsiteX13" fmla="*/ 705202 w 1438275"/>
                <a:gd name="connsiteY13" fmla="*/ 200495 h 1571625"/>
                <a:gd name="connsiteX14" fmla="*/ 744254 w 1438275"/>
                <a:gd name="connsiteY14" fmla="*/ 189065 h 1571625"/>
                <a:gd name="connsiteX15" fmla="*/ 754732 w 1438275"/>
                <a:gd name="connsiteY15" fmla="*/ 222402 h 1571625"/>
                <a:gd name="connsiteX16" fmla="*/ 746159 w 1438275"/>
                <a:gd name="connsiteY16" fmla="*/ 403377 h 1571625"/>
                <a:gd name="connsiteX17" fmla="*/ 699487 w 1438275"/>
                <a:gd name="connsiteY17" fmla="*/ 503390 h 1571625"/>
                <a:gd name="connsiteX18" fmla="*/ 649004 w 1438275"/>
                <a:gd name="connsiteY18" fmla="*/ 506247 h 1571625"/>
                <a:gd name="connsiteX19" fmla="*/ 553754 w 1438275"/>
                <a:gd name="connsiteY19" fmla="*/ 471005 h 1571625"/>
                <a:gd name="connsiteX20" fmla="*/ 229904 w 1438275"/>
                <a:gd name="connsiteY20" fmla="*/ 662457 h 1571625"/>
                <a:gd name="connsiteX21" fmla="*/ 215617 w 1438275"/>
                <a:gd name="connsiteY21" fmla="*/ 697700 h 1571625"/>
                <a:gd name="connsiteX22" fmla="*/ 378494 w 1438275"/>
                <a:gd name="connsiteY22" fmla="*/ 911060 h 1571625"/>
                <a:gd name="connsiteX23" fmla="*/ 676627 w 1438275"/>
                <a:gd name="connsiteY23" fmla="*/ 611022 h 1571625"/>
                <a:gd name="connsiteX24" fmla="*/ 679484 w 1438275"/>
                <a:gd name="connsiteY24" fmla="*/ 563397 h 1571625"/>
                <a:gd name="connsiteX25" fmla="*/ 730919 w 1438275"/>
                <a:gd name="connsiteY25" fmla="*/ 514820 h 1571625"/>
                <a:gd name="connsiteX26" fmla="*/ 742349 w 1438275"/>
                <a:gd name="connsiteY26" fmla="*/ 564350 h 1571625"/>
                <a:gd name="connsiteX27" fmla="*/ 766162 w 1438275"/>
                <a:gd name="connsiteY27" fmla="*/ 992022 h 1571625"/>
                <a:gd name="connsiteX28" fmla="*/ 739492 w 1438275"/>
                <a:gd name="connsiteY28" fmla="*/ 1039647 h 1571625"/>
                <a:gd name="connsiteX29" fmla="*/ 633764 w 1438275"/>
                <a:gd name="connsiteY29" fmla="*/ 1162520 h 1571625"/>
                <a:gd name="connsiteX30" fmla="*/ 627097 w 1438275"/>
                <a:gd name="connsiteY30" fmla="*/ 1419695 h 1571625"/>
                <a:gd name="connsiteX31" fmla="*/ 794737 w 1438275"/>
                <a:gd name="connsiteY31" fmla="*/ 1576857 h 1571625"/>
                <a:gd name="connsiteX32" fmla="*/ 961424 w 1438275"/>
                <a:gd name="connsiteY32" fmla="*/ 1406360 h 1571625"/>
                <a:gd name="connsiteX33" fmla="*/ 932849 w 1438275"/>
                <a:gd name="connsiteY33" fmla="*/ 1131087 h 1571625"/>
                <a:gd name="connsiteX34" fmla="*/ 833789 w 1438275"/>
                <a:gd name="connsiteY34" fmla="*/ 1033932 h 1571625"/>
                <a:gd name="connsiteX35" fmla="*/ 787117 w 1438275"/>
                <a:gd name="connsiteY35" fmla="*/ 979640 h 1571625"/>
                <a:gd name="connsiteX36" fmla="*/ 783307 w 1438275"/>
                <a:gd name="connsiteY36" fmla="*/ 695795 h 1571625"/>
                <a:gd name="connsiteX37" fmla="*/ 789022 w 1438275"/>
                <a:gd name="connsiteY37" fmla="*/ 702462 h 1571625"/>
                <a:gd name="connsiteX38" fmla="*/ 790927 w 1438275"/>
                <a:gd name="connsiteY38" fmla="*/ 726275 h 1571625"/>
                <a:gd name="connsiteX39" fmla="*/ 895702 w 1438275"/>
                <a:gd name="connsiteY39" fmla="*/ 929157 h 1571625"/>
                <a:gd name="connsiteX40" fmla="*/ 1098584 w 1438275"/>
                <a:gd name="connsiteY40" fmla="*/ 1019645 h 1571625"/>
                <a:gd name="connsiteX41" fmla="*/ 1300514 w 1438275"/>
                <a:gd name="connsiteY41" fmla="*/ 946302 h 1571625"/>
                <a:gd name="connsiteX42" fmla="*/ 1253842 w 1438275"/>
                <a:gd name="connsiteY42" fmla="*/ 741515 h 1571625"/>
                <a:gd name="connsiteX43" fmla="*/ 1015717 w 1438275"/>
                <a:gd name="connsiteY43" fmla="*/ 609117 h 1571625"/>
                <a:gd name="connsiteX44" fmla="*/ 835694 w 1438275"/>
                <a:gd name="connsiteY44" fmla="*/ 649122 h 1571625"/>
                <a:gd name="connsiteX45" fmla="*/ 792832 w 1438275"/>
                <a:gd name="connsiteY45" fmla="*/ 669125 h 1571625"/>
                <a:gd name="connsiteX46" fmla="*/ 772829 w 1438275"/>
                <a:gd name="connsiteY46" fmla="*/ 618642 h 1571625"/>
                <a:gd name="connsiteX47" fmla="*/ 784259 w 1438275"/>
                <a:gd name="connsiteY47" fmla="*/ 332892 h 1571625"/>
                <a:gd name="connsiteX48" fmla="*/ 843314 w 1438275"/>
                <a:gd name="connsiteY48" fmla="*/ 307175 h 1571625"/>
                <a:gd name="connsiteX49" fmla="*/ 889034 w 1438275"/>
                <a:gd name="connsiteY49" fmla="*/ 340512 h 1571625"/>
                <a:gd name="connsiteX50" fmla="*/ 1396717 w 1438275"/>
                <a:gd name="connsiteY50" fmla="*/ 431952 h 1571625"/>
                <a:gd name="connsiteX51" fmla="*/ 1437674 w 1438275"/>
                <a:gd name="connsiteY51" fmla="*/ 412902 h 1571625"/>
                <a:gd name="connsiteX52" fmla="*/ 1409099 w 1438275"/>
                <a:gd name="connsiteY52" fmla="*/ 372897 h 1571625"/>
                <a:gd name="connsiteX53" fmla="*/ 85124 w 1438275"/>
                <a:gd name="connsiteY53" fmla="*/ 362420 h 1571625"/>
                <a:gd name="connsiteX54" fmla="*/ 657577 w 1438275"/>
                <a:gd name="connsiteY54" fmla="*/ 196685 h 1571625"/>
                <a:gd name="connsiteX55" fmla="*/ 85124 w 1438275"/>
                <a:gd name="connsiteY55" fmla="*/ 362420 h 1571625"/>
                <a:gd name="connsiteX56" fmla="*/ 385162 w 1438275"/>
                <a:gd name="connsiteY56" fmla="*/ 549110 h 1571625"/>
                <a:gd name="connsiteX57" fmla="*/ 536609 w 1438275"/>
                <a:gd name="connsiteY57" fmla="*/ 498627 h 1571625"/>
                <a:gd name="connsiteX58" fmla="*/ 385162 w 1438275"/>
                <a:gd name="connsiteY58" fmla="*/ 549110 h 1571625"/>
                <a:gd name="connsiteX59" fmla="*/ 636622 w 1438275"/>
                <a:gd name="connsiteY59" fmla="*/ 1298727 h 1571625"/>
                <a:gd name="connsiteX60" fmla="*/ 724252 w 1438275"/>
                <a:gd name="connsiteY60" fmla="*/ 1077747 h 1571625"/>
                <a:gd name="connsiteX61" fmla="*/ 636622 w 1438275"/>
                <a:gd name="connsiteY61" fmla="*/ 1298727 h 1571625"/>
                <a:gd name="connsiteX62" fmla="*/ 814739 w 1438275"/>
                <a:gd name="connsiteY62" fmla="*/ 756755 h 1571625"/>
                <a:gd name="connsiteX63" fmla="*/ 909037 w 1438275"/>
                <a:gd name="connsiteY63" fmla="*/ 911060 h 1571625"/>
                <a:gd name="connsiteX64" fmla="*/ 814739 w 1438275"/>
                <a:gd name="connsiteY64" fmla="*/ 756755 h 1571625"/>
                <a:gd name="connsiteX65" fmla="*/ 971902 w 1438275"/>
                <a:gd name="connsiteY65" fmla="*/ 310032 h 1571625"/>
                <a:gd name="connsiteX66" fmla="*/ 971902 w 1438275"/>
                <a:gd name="connsiteY66" fmla="*/ 310032 h 1571625"/>
                <a:gd name="connsiteX67" fmla="*/ 971902 w 1438275"/>
                <a:gd name="connsiteY67" fmla="*/ 310032 h 1571625"/>
                <a:gd name="connsiteX68" fmla="*/ 873794 w 1438275"/>
                <a:gd name="connsiteY68" fmla="*/ 285267 h 1571625"/>
                <a:gd name="connsiteX69" fmla="*/ 978569 w 1438275"/>
                <a:gd name="connsiteY69" fmla="*/ 297650 h 1571625"/>
                <a:gd name="connsiteX70" fmla="*/ 989047 w 1438275"/>
                <a:gd name="connsiteY70" fmla="*/ 300507 h 1571625"/>
                <a:gd name="connsiteX71" fmla="*/ 1313849 w 1438275"/>
                <a:gd name="connsiteY71" fmla="*/ 376707 h 1571625"/>
                <a:gd name="connsiteX72" fmla="*/ 971902 w 1438275"/>
                <a:gd name="connsiteY72" fmla="*/ 310032 h 1571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</a:cxnLst>
              <a:rect l="l" t="t" r="r" b="b"/>
              <a:pathLst>
                <a:path w="1438275" h="1571625">
                  <a:moveTo>
                    <a:pt x="1409099" y="372897"/>
                  </a:moveTo>
                  <a:cubicBezTo>
                    <a:pt x="1276702" y="253835"/>
                    <a:pt x="1126207" y="200495"/>
                    <a:pt x="949042" y="243357"/>
                  </a:cubicBezTo>
                  <a:cubicBezTo>
                    <a:pt x="916657" y="250977"/>
                    <a:pt x="885224" y="261455"/>
                    <a:pt x="852839" y="270027"/>
                  </a:cubicBezTo>
                  <a:cubicBezTo>
                    <a:pt x="805214" y="283362"/>
                    <a:pt x="794737" y="275742"/>
                    <a:pt x="797594" y="227165"/>
                  </a:cubicBezTo>
                  <a:cubicBezTo>
                    <a:pt x="801404" y="162395"/>
                    <a:pt x="804262" y="97625"/>
                    <a:pt x="817597" y="33807"/>
                  </a:cubicBezTo>
                  <a:cubicBezTo>
                    <a:pt x="821407" y="16662"/>
                    <a:pt x="819502" y="5232"/>
                    <a:pt x="801404" y="2375"/>
                  </a:cubicBezTo>
                  <a:cubicBezTo>
                    <a:pt x="776639" y="-1435"/>
                    <a:pt x="759494" y="-6198"/>
                    <a:pt x="764257" y="36665"/>
                  </a:cubicBezTo>
                  <a:cubicBezTo>
                    <a:pt x="778544" y="162395"/>
                    <a:pt x="772829" y="185255"/>
                    <a:pt x="648052" y="163347"/>
                  </a:cubicBezTo>
                  <a:cubicBezTo>
                    <a:pt x="409927" y="122390"/>
                    <a:pt x="197519" y="180492"/>
                    <a:pt x="21307" y="350037"/>
                  </a:cubicBezTo>
                  <a:cubicBezTo>
                    <a:pt x="12734" y="358610"/>
                    <a:pt x="-2506" y="366230"/>
                    <a:pt x="352" y="379565"/>
                  </a:cubicBezTo>
                  <a:cubicBezTo>
                    <a:pt x="4162" y="396710"/>
                    <a:pt x="22259" y="393852"/>
                    <a:pt x="35594" y="395757"/>
                  </a:cubicBezTo>
                  <a:cubicBezTo>
                    <a:pt x="78457" y="401472"/>
                    <a:pt x="120367" y="409092"/>
                    <a:pt x="163229" y="410997"/>
                  </a:cubicBezTo>
                  <a:cubicBezTo>
                    <a:pt x="328012" y="419570"/>
                    <a:pt x="483269" y="394805"/>
                    <a:pt x="615667" y="286220"/>
                  </a:cubicBezTo>
                  <a:cubicBezTo>
                    <a:pt x="647099" y="260502"/>
                    <a:pt x="675674" y="229070"/>
                    <a:pt x="705202" y="200495"/>
                  </a:cubicBezTo>
                  <a:cubicBezTo>
                    <a:pt x="716632" y="189065"/>
                    <a:pt x="729014" y="183350"/>
                    <a:pt x="744254" y="189065"/>
                  </a:cubicBezTo>
                  <a:cubicBezTo>
                    <a:pt x="759494" y="194780"/>
                    <a:pt x="754732" y="210972"/>
                    <a:pt x="754732" y="222402"/>
                  </a:cubicBezTo>
                  <a:cubicBezTo>
                    <a:pt x="751874" y="282410"/>
                    <a:pt x="746159" y="342417"/>
                    <a:pt x="746159" y="403377"/>
                  </a:cubicBezTo>
                  <a:cubicBezTo>
                    <a:pt x="746159" y="445287"/>
                    <a:pt x="729014" y="474815"/>
                    <a:pt x="699487" y="503390"/>
                  </a:cubicBezTo>
                  <a:cubicBezTo>
                    <a:pt x="682342" y="520535"/>
                    <a:pt x="669007" y="528155"/>
                    <a:pt x="649004" y="506247"/>
                  </a:cubicBezTo>
                  <a:cubicBezTo>
                    <a:pt x="624239" y="478625"/>
                    <a:pt x="589949" y="468147"/>
                    <a:pt x="553754" y="471005"/>
                  </a:cubicBezTo>
                  <a:cubicBezTo>
                    <a:pt x="415642" y="482435"/>
                    <a:pt x="308009" y="549110"/>
                    <a:pt x="229904" y="662457"/>
                  </a:cubicBezTo>
                  <a:cubicBezTo>
                    <a:pt x="223237" y="672935"/>
                    <a:pt x="217522" y="685317"/>
                    <a:pt x="215617" y="697700"/>
                  </a:cubicBezTo>
                  <a:cubicBezTo>
                    <a:pt x="187994" y="852957"/>
                    <a:pt x="230857" y="916775"/>
                    <a:pt x="378494" y="911060"/>
                  </a:cubicBezTo>
                  <a:cubicBezTo>
                    <a:pt x="521369" y="905345"/>
                    <a:pt x="667102" y="758660"/>
                    <a:pt x="676627" y="611022"/>
                  </a:cubicBezTo>
                  <a:cubicBezTo>
                    <a:pt x="677579" y="594830"/>
                    <a:pt x="675674" y="578637"/>
                    <a:pt x="679484" y="563397"/>
                  </a:cubicBezTo>
                  <a:cubicBezTo>
                    <a:pt x="686152" y="536727"/>
                    <a:pt x="708059" y="513867"/>
                    <a:pt x="730919" y="514820"/>
                  </a:cubicBezTo>
                  <a:cubicBezTo>
                    <a:pt x="750922" y="515772"/>
                    <a:pt x="741397" y="547205"/>
                    <a:pt x="742349" y="564350"/>
                  </a:cubicBezTo>
                  <a:cubicBezTo>
                    <a:pt x="743302" y="707225"/>
                    <a:pt x="744254" y="850100"/>
                    <a:pt x="766162" y="992022"/>
                  </a:cubicBezTo>
                  <a:cubicBezTo>
                    <a:pt x="769972" y="1017740"/>
                    <a:pt x="761399" y="1029170"/>
                    <a:pt x="739492" y="1039647"/>
                  </a:cubicBezTo>
                  <a:cubicBezTo>
                    <a:pt x="686152" y="1065365"/>
                    <a:pt x="652814" y="1108227"/>
                    <a:pt x="633764" y="1162520"/>
                  </a:cubicBezTo>
                  <a:cubicBezTo>
                    <a:pt x="605189" y="1247292"/>
                    <a:pt x="600427" y="1333970"/>
                    <a:pt x="627097" y="1419695"/>
                  </a:cubicBezTo>
                  <a:cubicBezTo>
                    <a:pt x="651862" y="1503515"/>
                    <a:pt x="732824" y="1578762"/>
                    <a:pt x="794737" y="1576857"/>
                  </a:cubicBezTo>
                  <a:cubicBezTo>
                    <a:pt x="860459" y="1574952"/>
                    <a:pt x="942374" y="1493037"/>
                    <a:pt x="961424" y="1406360"/>
                  </a:cubicBezTo>
                  <a:cubicBezTo>
                    <a:pt x="982379" y="1312062"/>
                    <a:pt x="970949" y="1219670"/>
                    <a:pt x="932849" y="1131087"/>
                  </a:cubicBezTo>
                  <a:cubicBezTo>
                    <a:pt x="913799" y="1086320"/>
                    <a:pt x="881414" y="1050125"/>
                    <a:pt x="833789" y="1033932"/>
                  </a:cubicBezTo>
                  <a:cubicBezTo>
                    <a:pt x="805214" y="1024407"/>
                    <a:pt x="794737" y="1005357"/>
                    <a:pt x="787117" y="979640"/>
                  </a:cubicBezTo>
                  <a:cubicBezTo>
                    <a:pt x="761399" y="886295"/>
                    <a:pt x="774734" y="791045"/>
                    <a:pt x="783307" y="695795"/>
                  </a:cubicBezTo>
                  <a:cubicBezTo>
                    <a:pt x="785212" y="697700"/>
                    <a:pt x="788069" y="700557"/>
                    <a:pt x="789022" y="702462"/>
                  </a:cubicBezTo>
                  <a:cubicBezTo>
                    <a:pt x="789974" y="710082"/>
                    <a:pt x="790927" y="718655"/>
                    <a:pt x="790927" y="726275"/>
                  </a:cubicBezTo>
                  <a:cubicBezTo>
                    <a:pt x="787117" y="813905"/>
                    <a:pt x="829027" y="877722"/>
                    <a:pt x="895702" y="929157"/>
                  </a:cubicBezTo>
                  <a:cubicBezTo>
                    <a:pt x="955709" y="974877"/>
                    <a:pt x="1024289" y="1005357"/>
                    <a:pt x="1098584" y="1019645"/>
                  </a:cubicBezTo>
                  <a:cubicBezTo>
                    <a:pt x="1183357" y="1035837"/>
                    <a:pt x="1266224" y="1005357"/>
                    <a:pt x="1300514" y="946302"/>
                  </a:cubicBezTo>
                  <a:cubicBezTo>
                    <a:pt x="1332899" y="891057"/>
                    <a:pt x="1314802" y="804380"/>
                    <a:pt x="1253842" y="741515"/>
                  </a:cubicBezTo>
                  <a:cubicBezTo>
                    <a:pt x="1189072" y="672935"/>
                    <a:pt x="1108109" y="628167"/>
                    <a:pt x="1015717" y="609117"/>
                  </a:cubicBezTo>
                  <a:cubicBezTo>
                    <a:pt x="951899" y="595782"/>
                    <a:pt x="889034" y="604355"/>
                    <a:pt x="835694" y="649122"/>
                  </a:cubicBezTo>
                  <a:cubicBezTo>
                    <a:pt x="823312" y="658647"/>
                    <a:pt x="814739" y="682460"/>
                    <a:pt x="792832" y="669125"/>
                  </a:cubicBezTo>
                  <a:cubicBezTo>
                    <a:pt x="774734" y="657695"/>
                    <a:pt x="771877" y="638645"/>
                    <a:pt x="772829" y="618642"/>
                  </a:cubicBezTo>
                  <a:cubicBezTo>
                    <a:pt x="776639" y="523392"/>
                    <a:pt x="779497" y="428142"/>
                    <a:pt x="784259" y="332892"/>
                  </a:cubicBezTo>
                  <a:cubicBezTo>
                    <a:pt x="786164" y="289077"/>
                    <a:pt x="805214" y="281457"/>
                    <a:pt x="843314" y="307175"/>
                  </a:cubicBezTo>
                  <a:cubicBezTo>
                    <a:pt x="858554" y="317652"/>
                    <a:pt x="873794" y="330035"/>
                    <a:pt x="889034" y="340512"/>
                  </a:cubicBezTo>
                  <a:cubicBezTo>
                    <a:pt x="1043339" y="451002"/>
                    <a:pt x="1213837" y="475767"/>
                    <a:pt x="1396717" y="431952"/>
                  </a:cubicBezTo>
                  <a:cubicBezTo>
                    <a:pt x="1411957" y="428142"/>
                    <a:pt x="1432912" y="428142"/>
                    <a:pt x="1437674" y="412902"/>
                  </a:cubicBezTo>
                  <a:cubicBezTo>
                    <a:pt x="1442437" y="393852"/>
                    <a:pt x="1421482" y="384327"/>
                    <a:pt x="1409099" y="372897"/>
                  </a:cubicBezTo>
                  <a:close/>
                  <a:moveTo>
                    <a:pt x="85124" y="362420"/>
                  </a:moveTo>
                  <a:cubicBezTo>
                    <a:pt x="277529" y="311937"/>
                    <a:pt x="468029" y="253835"/>
                    <a:pt x="657577" y="196685"/>
                  </a:cubicBezTo>
                  <a:cubicBezTo>
                    <a:pt x="548992" y="254787"/>
                    <a:pt x="207044" y="353847"/>
                    <a:pt x="85124" y="362420"/>
                  </a:cubicBezTo>
                  <a:close/>
                  <a:moveTo>
                    <a:pt x="385162" y="549110"/>
                  </a:moveTo>
                  <a:cubicBezTo>
                    <a:pt x="428977" y="511010"/>
                    <a:pt x="476602" y="487197"/>
                    <a:pt x="536609" y="498627"/>
                  </a:cubicBezTo>
                  <a:cubicBezTo>
                    <a:pt x="484222" y="510057"/>
                    <a:pt x="434692" y="529107"/>
                    <a:pt x="385162" y="549110"/>
                  </a:cubicBezTo>
                  <a:close/>
                  <a:moveTo>
                    <a:pt x="636622" y="1298727"/>
                  </a:moveTo>
                  <a:cubicBezTo>
                    <a:pt x="615667" y="1210145"/>
                    <a:pt x="652814" y="1120610"/>
                    <a:pt x="724252" y="1077747"/>
                  </a:cubicBezTo>
                  <a:cubicBezTo>
                    <a:pt x="674722" y="1139660"/>
                    <a:pt x="642337" y="1208240"/>
                    <a:pt x="636622" y="1298727"/>
                  </a:cubicBezTo>
                  <a:close/>
                  <a:moveTo>
                    <a:pt x="814739" y="756755"/>
                  </a:moveTo>
                  <a:cubicBezTo>
                    <a:pt x="834742" y="814857"/>
                    <a:pt x="861412" y="870102"/>
                    <a:pt x="909037" y="911060"/>
                  </a:cubicBezTo>
                  <a:cubicBezTo>
                    <a:pt x="845219" y="878675"/>
                    <a:pt x="809024" y="830097"/>
                    <a:pt x="814739" y="756755"/>
                  </a:cubicBezTo>
                  <a:close/>
                  <a:moveTo>
                    <a:pt x="971902" y="310032"/>
                  </a:moveTo>
                  <a:cubicBezTo>
                    <a:pt x="971902" y="310032"/>
                    <a:pt x="971902" y="310032"/>
                    <a:pt x="971902" y="310032"/>
                  </a:cubicBezTo>
                  <a:cubicBezTo>
                    <a:pt x="971902" y="310032"/>
                    <a:pt x="971902" y="310032"/>
                    <a:pt x="971902" y="310032"/>
                  </a:cubicBezTo>
                  <a:cubicBezTo>
                    <a:pt x="943327" y="304317"/>
                    <a:pt x="912847" y="303365"/>
                    <a:pt x="873794" y="285267"/>
                  </a:cubicBezTo>
                  <a:cubicBezTo>
                    <a:pt x="915704" y="289077"/>
                    <a:pt x="948089" y="290030"/>
                    <a:pt x="978569" y="297650"/>
                  </a:cubicBezTo>
                  <a:cubicBezTo>
                    <a:pt x="981427" y="297650"/>
                    <a:pt x="985237" y="299555"/>
                    <a:pt x="989047" y="300507"/>
                  </a:cubicBezTo>
                  <a:cubicBezTo>
                    <a:pt x="1100489" y="312890"/>
                    <a:pt x="1209074" y="335750"/>
                    <a:pt x="1313849" y="376707"/>
                  </a:cubicBezTo>
                  <a:cubicBezTo>
                    <a:pt x="1199549" y="354800"/>
                    <a:pt x="1086202" y="331940"/>
                    <a:pt x="971902" y="310032"/>
                  </a:cubicBez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xmlns="" id="{F3BE17AF-BF93-4BF3-B0A5-FADE5E46D01F}"/>
                </a:ext>
              </a:extLst>
            </p:cNvPr>
            <p:cNvSpPr/>
            <p:nvPr/>
          </p:nvSpPr>
          <p:spPr>
            <a:xfrm>
              <a:off x="3754404" y="2059713"/>
              <a:ext cx="510374" cy="557693"/>
            </a:xfrm>
            <a:custGeom>
              <a:avLst/>
              <a:gdLst>
                <a:gd name="connsiteX0" fmla="*/ 1409099 w 1438275"/>
                <a:gd name="connsiteY0" fmla="*/ 372897 h 1571625"/>
                <a:gd name="connsiteX1" fmla="*/ 949042 w 1438275"/>
                <a:gd name="connsiteY1" fmla="*/ 243357 h 1571625"/>
                <a:gd name="connsiteX2" fmla="*/ 852839 w 1438275"/>
                <a:gd name="connsiteY2" fmla="*/ 270027 h 1571625"/>
                <a:gd name="connsiteX3" fmla="*/ 797594 w 1438275"/>
                <a:gd name="connsiteY3" fmla="*/ 227165 h 1571625"/>
                <a:gd name="connsiteX4" fmla="*/ 817597 w 1438275"/>
                <a:gd name="connsiteY4" fmla="*/ 33807 h 1571625"/>
                <a:gd name="connsiteX5" fmla="*/ 801404 w 1438275"/>
                <a:gd name="connsiteY5" fmla="*/ 2375 h 1571625"/>
                <a:gd name="connsiteX6" fmla="*/ 764257 w 1438275"/>
                <a:gd name="connsiteY6" fmla="*/ 36665 h 1571625"/>
                <a:gd name="connsiteX7" fmla="*/ 648052 w 1438275"/>
                <a:gd name="connsiteY7" fmla="*/ 163347 h 1571625"/>
                <a:gd name="connsiteX8" fmla="*/ 21307 w 1438275"/>
                <a:gd name="connsiteY8" fmla="*/ 350037 h 1571625"/>
                <a:gd name="connsiteX9" fmla="*/ 352 w 1438275"/>
                <a:gd name="connsiteY9" fmla="*/ 379565 h 1571625"/>
                <a:gd name="connsiteX10" fmla="*/ 35594 w 1438275"/>
                <a:gd name="connsiteY10" fmla="*/ 395757 h 1571625"/>
                <a:gd name="connsiteX11" fmla="*/ 163229 w 1438275"/>
                <a:gd name="connsiteY11" fmla="*/ 410997 h 1571625"/>
                <a:gd name="connsiteX12" fmla="*/ 615667 w 1438275"/>
                <a:gd name="connsiteY12" fmla="*/ 286220 h 1571625"/>
                <a:gd name="connsiteX13" fmla="*/ 705202 w 1438275"/>
                <a:gd name="connsiteY13" fmla="*/ 200495 h 1571625"/>
                <a:gd name="connsiteX14" fmla="*/ 744254 w 1438275"/>
                <a:gd name="connsiteY14" fmla="*/ 189065 h 1571625"/>
                <a:gd name="connsiteX15" fmla="*/ 754732 w 1438275"/>
                <a:gd name="connsiteY15" fmla="*/ 222402 h 1571625"/>
                <a:gd name="connsiteX16" fmla="*/ 746159 w 1438275"/>
                <a:gd name="connsiteY16" fmla="*/ 403377 h 1571625"/>
                <a:gd name="connsiteX17" fmla="*/ 699487 w 1438275"/>
                <a:gd name="connsiteY17" fmla="*/ 503390 h 1571625"/>
                <a:gd name="connsiteX18" fmla="*/ 649004 w 1438275"/>
                <a:gd name="connsiteY18" fmla="*/ 506247 h 1571625"/>
                <a:gd name="connsiteX19" fmla="*/ 553754 w 1438275"/>
                <a:gd name="connsiteY19" fmla="*/ 471005 h 1571625"/>
                <a:gd name="connsiteX20" fmla="*/ 229904 w 1438275"/>
                <a:gd name="connsiteY20" fmla="*/ 662457 h 1571625"/>
                <a:gd name="connsiteX21" fmla="*/ 215617 w 1438275"/>
                <a:gd name="connsiteY21" fmla="*/ 697700 h 1571625"/>
                <a:gd name="connsiteX22" fmla="*/ 378494 w 1438275"/>
                <a:gd name="connsiteY22" fmla="*/ 911060 h 1571625"/>
                <a:gd name="connsiteX23" fmla="*/ 676627 w 1438275"/>
                <a:gd name="connsiteY23" fmla="*/ 611022 h 1571625"/>
                <a:gd name="connsiteX24" fmla="*/ 679484 w 1438275"/>
                <a:gd name="connsiteY24" fmla="*/ 563397 h 1571625"/>
                <a:gd name="connsiteX25" fmla="*/ 730919 w 1438275"/>
                <a:gd name="connsiteY25" fmla="*/ 514820 h 1571625"/>
                <a:gd name="connsiteX26" fmla="*/ 742349 w 1438275"/>
                <a:gd name="connsiteY26" fmla="*/ 564350 h 1571625"/>
                <a:gd name="connsiteX27" fmla="*/ 766162 w 1438275"/>
                <a:gd name="connsiteY27" fmla="*/ 992022 h 1571625"/>
                <a:gd name="connsiteX28" fmla="*/ 739492 w 1438275"/>
                <a:gd name="connsiteY28" fmla="*/ 1039647 h 1571625"/>
                <a:gd name="connsiteX29" fmla="*/ 633764 w 1438275"/>
                <a:gd name="connsiteY29" fmla="*/ 1162520 h 1571625"/>
                <a:gd name="connsiteX30" fmla="*/ 627097 w 1438275"/>
                <a:gd name="connsiteY30" fmla="*/ 1419695 h 1571625"/>
                <a:gd name="connsiteX31" fmla="*/ 794737 w 1438275"/>
                <a:gd name="connsiteY31" fmla="*/ 1576857 h 1571625"/>
                <a:gd name="connsiteX32" fmla="*/ 961424 w 1438275"/>
                <a:gd name="connsiteY32" fmla="*/ 1406360 h 1571625"/>
                <a:gd name="connsiteX33" fmla="*/ 932849 w 1438275"/>
                <a:gd name="connsiteY33" fmla="*/ 1131087 h 1571625"/>
                <a:gd name="connsiteX34" fmla="*/ 833789 w 1438275"/>
                <a:gd name="connsiteY34" fmla="*/ 1033932 h 1571625"/>
                <a:gd name="connsiteX35" fmla="*/ 787117 w 1438275"/>
                <a:gd name="connsiteY35" fmla="*/ 979640 h 1571625"/>
                <a:gd name="connsiteX36" fmla="*/ 783307 w 1438275"/>
                <a:gd name="connsiteY36" fmla="*/ 695795 h 1571625"/>
                <a:gd name="connsiteX37" fmla="*/ 789022 w 1438275"/>
                <a:gd name="connsiteY37" fmla="*/ 702462 h 1571625"/>
                <a:gd name="connsiteX38" fmla="*/ 790927 w 1438275"/>
                <a:gd name="connsiteY38" fmla="*/ 726275 h 1571625"/>
                <a:gd name="connsiteX39" fmla="*/ 895702 w 1438275"/>
                <a:gd name="connsiteY39" fmla="*/ 929157 h 1571625"/>
                <a:gd name="connsiteX40" fmla="*/ 1098584 w 1438275"/>
                <a:gd name="connsiteY40" fmla="*/ 1019645 h 1571625"/>
                <a:gd name="connsiteX41" fmla="*/ 1300514 w 1438275"/>
                <a:gd name="connsiteY41" fmla="*/ 946302 h 1571625"/>
                <a:gd name="connsiteX42" fmla="*/ 1253842 w 1438275"/>
                <a:gd name="connsiteY42" fmla="*/ 741515 h 1571625"/>
                <a:gd name="connsiteX43" fmla="*/ 1015717 w 1438275"/>
                <a:gd name="connsiteY43" fmla="*/ 609117 h 1571625"/>
                <a:gd name="connsiteX44" fmla="*/ 835694 w 1438275"/>
                <a:gd name="connsiteY44" fmla="*/ 649122 h 1571625"/>
                <a:gd name="connsiteX45" fmla="*/ 792832 w 1438275"/>
                <a:gd name="connsiteY45" fmla="*/ 669125 h 1571625"/>
                <a:gd name="connsiteX46" fmla="*/ 772829 w 1438275"/>
                <a:gd name="connsiteY46" fmla="*/ 618642 h 1571625"/>
                <a:gd name="connsiteX47" fmla="*/ 784259 w 1438275"/>
                <a:gd name="connsiteY47" fmla="*/ 332892 h 1571625"/>
                <a:gd name="connsiteX48" fmla="*/ 843314 w 1438275"/>
                <a:gd name="connsiteY48" fmla="*/ 307175 h 1571625"/>
                <a:gd name="connsiteX49" fmla="*/ 889034 w 1438275"/>
                <a:gd name="connsiteY49" fmla="*/ 340512 h 1571625"/>
                <a:gd name="connsiteX50" fmla="*/ 1396717 w 1438275"/>
                <a:gd name="connsiteY50" fmla="*/ 431952 h 1571625"/>
                <a:gd name="connsiteX51" fmla="*/ 1437674 w 1438275"/>
                <a:gd name="connsiteY51" fmla="*/ 412902 h 1571625"/>
                <a:gd name="connsiteX52" fmla="*/ 1409099 w 1438275"/>
                <a:gd name="connsiteY52" fmla="*/ 372897 h 1571625"/>
                <a:gd name="connsiteX53" fmla="*/ 85124 w 1438275"/>
                <a:gd name="connsiteY53" fmla="*/ 362420 h 1571625"/>
                <a:gd name="connsiteX54" fmla="*/ 657577 w 1438275"/>
                <a:gd name="connsiteY54" fmla="*/ 196685 h 1571625"/>
                <a:gd name="connsiteX55" fmla="*/ 85124 w 1438275"/>
                <a:gd name="connsiteY55" fmla="*/ 362420 h 1571625"/>
                <a:gd name="connsiteX56" fmla="*/ 385162 w 1438275"/>
                <a:gd name="connsiteY56" fmla="*/ 549110 h 1571625"/>
                <a:gd name="connsiteX57" fmla="*/ 536609 w 1438275"/>
                <a:gd name="connsiteY57" fmla="*/ 498627 h 1571625"/>
                <a:gd name="connsiteX58" fmla="*/ 385162 w 1438275"/>
                <a:gd name="connsiteY58" fmla="*/ 549110 h 1571625"/>
                <a:gd name="connsiteX59" fmla="*/ 636622 w 1438275"/>
                <a:gd name="connsiteY59" fmla="*/ 1298727 h 1571625"/>
                <a:gd name="connsiteX60" fmla="*/ 724252 w 1438275"/>
                <a:gd name="connsiteY60" fmla="*/ 1077747 h 1571625"/>
                <a:gd name="connsiteX61" fmla="*/ 636622 w 1438275"/>
                <a:gd name="connsiteY61" fmla="*/ 1298727 h 1571625"/>
                <a:gd name="connsiteX62" fmla="*/ 814739 w 1438275"/>
                <a:gd name="connsiteY62" fmla="*/ 756755 h 1571625"/>
                <a:gd name="connsiteX63" fmla="*/ 909037 w 1438275"/>
                <a:gd name="connsiteY63" fmla="*/ 911060 h 1571625"/>
                <a:gd name="connsiteX64" fmla="*/ 814739 w 1438275"/>
                <a:gd name="connsiteY64" fmla="*/ 756755 h 1571625"/>
                <a:gd name="connsiteX65" fmla="*/ 971902 w 1438275"/>
                <a:gd name="connsiteY65" fmla="*/ 310032 h 1571625"/>
                <a:gd name="connsiteX66" fmla="*/ 971902 w 1438275"/>
                <a:gd name="connsiteY66" fmla="*/ 310032 h 1571625"/>
                <a:gd name="connsiteX67" fmla="*/ 971902 w 1438275"/>
                <a:gd name="connsiteY67" fmla="*/ 310032 h 1571625"/>
                <a:gd name="connsiteX68" fmla="*/ 873794 w 1438275"/>
                <a:gd name="connsiteY68" fmla="*/ 285267 h 1571625"/>
                <a:gd name="connsiteX69" fmla="*/ 978569 w 1438275"/>
                <a:gd name="connsiteY69" fmla="*/ 297650 h 1571625"/>
                <a:gd name="connsiteX70" fmla="*/ 989047 w 1438275"/>
                <a:gd name="connsiteY70" fmla="*/ 300507 h 1571625"/>
                <a:gd name="connsiteX71" fmla="*/ 1313849 w 1438275"/>
                <a:gd name="connsiteY71" fmla="*/ 376707 h 1571625"/>
                <a:gd name="connsiteX72" fmla="*/ 971902 w 1438275"/>
                <a:gd name="connsiteY72" fmla="*/ 310032 h 1571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</a:cxnLst>
              <a:rect l="l" t="t" r="r" b="b"/>
              <a:pathLst>
                <a:path w="1438275" h="1571625">
                  <a:moveTo>
                    <a:pt x="1409099" y="372897"/>
                  </a:moveTo>
                  <a:cubicBezTo>
                    <a:pt x="1276702" y="253835"/>
                    <a:pt x="1126207" y="200495"/>
                    <a:pt x="949042" y="243357"/>
                  </a:cubicBezTo>
                  <a:cubicBezTo>
                    <a:pt x="916657" y="250977"/>
                    <a:pt x="885224" y="261455"/>
                    <a:pt x="852839" y="270027"/>
                  </a:cubicBezTo>
                  <a:cubicBezTo>
                    <a:pt x="805214" y="283362"/>
                    <a:pt x="794737" y="275742"/>
                    <a:pt x="797594" y="227165"/>
                  </a:cubicBezTo>
                  <a:cubicBezTo>
                    <a:pt x="801404" y="162395"/>
                    <a:pt x="804262" y="97625"/>
                    <a:pt x="817597" y="33807"/>
                  </a:cubicBezTo>
                  <a:cubicBezTo>
                    <a:pt x="821407" y="16662"/>
                    <a:pt x="819502" y="5232"/>
                    <a:pt x="801404" y="2375"/>
                  </a:cubicBezTo>
                  <a:cubicBezTo>
                    <a:pt x="776639" y="-1435"/>
                    <a:pt x="759494" y="-6198"/>
                    <a:pt x="764257" y="36665"/>
                  </a:cubicBezTo>
                  <a:cubicBezTo>
                    <a:pt x="778544" y="162395"/>
                    <a:pt x="772829" y="185255"/>
                    <a:pt x="648052" y="163347"/>
                  </a:cubicBezTo>
                  <a:cubicBezTo>
                    <a:pt x="409927" y="122390"/>
                    <a:pt x="197519" y="180492"/>
                    <a:pt x="21307" y="350037"/>
                  </a:cubicBezTo>
                  <a:cubicBezTo>
                    <a:pt x="12734" y="358610"/>
                    <a:pt x="-2506" y="366230"/>
                    <a:pt x="352" y="379565"/>
                  </a:cubicBezTo>
                  <a:cubicBezTo>
                    <a:pt x="4162" y="396710"/>
                    <a:pt x="22259" y="393852"/>
                    <a:pt x="35594" y="395757"/>
                  </a:cubicBezTo>
                  <a:cubicBezTo>
                    <a:pt x="78457" y="401472"/>
                    <a:pt x="120367" y="409092"/>
                    <a:pt x="163229" y="410997"/>
                  </a:cubicBezTo>
                  <a:cubicBezTo>
                    <a:pt x="328012" y="419570"/>
                    <a:pt x="483269" y="394805"/>
                    <a:pt x="615667" y="286220"/>
                  </a:cubicBezTo>
                  <a:cubicBezTo>
                    <a:pt x="647099" y="260502"/>
                    <a:pt x="675674" y="229070"/>
                    <a:pt x="705202" y="200495"/>
                  </a:cubicBezTo>
                  <a:cubicBezTo>
                    <a:pt x="716632" y="189065"/>
                    <a:pt x="729014" y="183350"/>
                    <a:pt x="744254" y="189065"/>
                  </a:cubicBezTo>
                  <a:cubicBezTo>
                    <a:pt x="759494" y="194780"/>
                    <a:pt x="754732" y="210972"/>
                    <a:pt x="754732" y="222402"/>
                  </a:cubicBezTo>
                  <a:cubicBezTo>
                    <a:pt x="751874" y="282410"/>
                    <a:pt x="746159" y="342417"/>
                    <a:pt x="746159" y="403377"/>
                  </a:cubicBezTo>
                  <a:cubicBezTo>
                    <a:pt x="746159" y="445287"/>
                    <a:pt x="729014" y="474815"/>
                    <a:pt x="699487" y="503390"/>
                  </a:cubicBezTo>
                  <a:cubicBezTo>
                    <a:pt x="682342" y="520535"/>
                    <a:pt x="669007" y="528155"/>
                    <a:pt x="649004" y="506247"/>
                  </a:cubicBezTo>
                  <a:cubicBezTo>
                    <a:pt x="624239" y="478625"/>
                    <a:pt x="589949" y="468147"/>
                    <a:pt x="553754" y="471005"/>
                  </a:cubicBezTo>
                  <a:cubicBezTo>
                    <a:pt x="415642" y="482435"/>
                    <a:pt x="308009" y="549110"/>
                    <a:pt x="229904" y="662457"/>
                  </a:cubicBezTo>
                  <a:cubicBezTo>
                    <a:pt x="223237" y="672935"/>
                    <a:pt x="217522" y="685317"/>
                    <a:pt x="215617" y="697700"/>
                  </a:cubicBezTo>
                  <a:cubicBezTo>
                    <a:pt x="187994" y="852957"/>
                    <a:pt x="230857" y="916775"/>
                    <a:pt x="378494" y="911060"/>
                  </a:cubicBezTo>
                  <a:cubicBezTo>
                    <a:pt x="521369" y="905345"/>
                    <a:pt x="667102" y="758660"/>
                    <a:pt x="676627" y="611022"/>
                  </a:cubicBezTo>
                  <a:cubicBezTo>
                    <a:pt x="677579" y="594830"/>
                    <a:pt x="675674" y="578637"/>
                    <a:pt x="679484" y="563397"/>
                  </a:cubicBezTo>
                  <a:cubicBezTo>
                    <a:pt x="686152" y="536727"/>
                    <a:pt x="708059" y="513867"/>
                    <a:pt x="730919" y="514820"/>
                  </a:cubicBezTo>
                  <a:cubicBezTo>
                    <a:pt x="750922" y="515772"/>
                    <a:pt x="741397" y="547205"/>
                    <a:pt x="742349" y="564350"/>
                  </a:cubicBezTo>
                  <a:cubicBezTo>
                    <a:pt x="743302" y="707225"/>
                    <a:pt x="744254" y="850100"/>
                    <a:pt x="766162" y="992022"/>
                  </a:cubicBezTo>
                  <a:cubicBezTo>
                    <a:pt x="769972" y="1017740"/>
                    <a:pt x="761399" y="1029170"/>
                    <a:pt x="739492" y="1039647"/>
                  </a:cubicBezTo>
                  <a:cubicBezTo>
                    <a:pt x="686152" y="1065365"/>
                    <a:pt x="652814" y="1108227"/>
                    <a:pt x="633764" y="1162520"/>
                  </a:cubicBezTo>
                  <a:cubicBezTo>
                    <a:pt x="605189" y="1247292"/>
                    <a:pt x="600427" y="1333970"/>
                    <a:pt x="627097" y="1419695"/>
                  </a:cubicBezTo>
                  <a:cubicBezTo>
                    <a:pt x="651862" y="1503515"/>
                    <a:pt x="732824" y="1578762"/>
                    <a:pt x="794737" y="1576857"/>
                  </a:cubicBezTo>
                  <a:cubicBezTo>
                    <a:pt x="860459" y="1574952"/>
                    <a:pt x="942374" y="1493037"/>
                    <a:pt x="961424" y="1406360"/>
                  </a:cubicBezTo>
                  <a:cubicBezTo>
                    <a:pt x="982379" y="1312062"/>
                    <a:pt x="970949" y="1219670"/>
                    <a:pt x="932849" y="1131087"/>
                  </a:cubicBezTo>
                  <a:cubicBezTo>
                    <a:pt x="913799" y="1086320"/>
                    <a:pt x="881414" y="1050125"/>
                    <a:pt x="833789" y="1033932"/>
                  </a:cubicBezTo>
                  <a:cubicBezTo>
                    <a:pt x="805214" y="1024407"/>
                    <a:pt x="794737" y="1005357"/>
                    <a:pt x="787117" y="979640"/>
                  </a:cubicBezTo>
                  <a:cubicBezTo>
                    <a:pt x="761399" y="886295"/>
                    <a:pt x="774734" y="791045"/>
                    <a:pt x="783307" y="695795"/>
                  </a:cubicBezTo>
                  <a:cubicBezTo>
                    <a:pt x="785212" y="697700"/>
                    <a:pt x="788069" y="700557"/>
                    <a:pt x="789022" y="702462"/>
                  </a:cubicBezTo>
                  <a:cubicBezTo>
                    <a:pt x="789974" y="710082"/>
                    <a:pt x="790927" y="718655"/>
                    <a:pt x="790927" y="726275"/>
                  </a:cubicBezTo>
                  <a:cubicBezTo>
                    <a:pt x="787117" y="813905"/>
                    <a:pt x="829027" y="877722"/>
                    <a:pt x="895702" y="929157"/>
                  </a:cubicBezTo>
                  <a:cubicBezTo>
                    <a:pt x="955709" y="974877"/>
                    <a:pt x="1024289" y="1005357"/>
                    <a:pt x="1098584" y="1019645"/>
                  </a:cubicBezTo>
                  <a:cubicBezTo>
                    <a:pt x="1183357" y="1035837"/>
                    <a:pt x="1266224" y="1005357"/>
                    <a:pt x="1300514" y="946302"/>
                  </a:cubicBezTo>
                  <a:cubicBezTo>
                    <a:pt x="1332899" y="891057"/>
                    <a:pt x="1314802" y="804380"/>
                    <a:pt x="1253842" y="741515"/>
                  </a:cubicBezTo>
                  <a:cubicBezTo>
                    <a:pt x="1189072" y="672935"/>
                    <a:pt x="1108109" y="628167"/>
                    <a:pt x="1015717" y="609117"/>
                  </a:cubicBezTo>
                  <a:cubicBezTo>
                    <a:pt x="951899" y="595782"/>
                    <a:pt x="889034" y="604355"/>
                    <a:pt x="835694" y="649122"/>
                  </a:cubicBezTo>
                  <a:cubicBezTo>
                    <a:pt x="823312" y="658647"/>
                    <a:pt x="814739" y="682460"/>
                    <a:pt x="792832" y="669125"/>
                  </a:cubicBezTo>
                  <a:cubicBezTo>
                    <a:pt x="774734" y="657695"/>
                    <a:pt x="771877" y="638645"/>
                    <a:pt x="772829" y="618642"/>
                  </a:cubicBezTo>
                  <a:cubicBezTo>
                    <a:pt x="776639" y="523392"/>
                    <a:pt x="779497" y="428142"/>
                    <a:pt x="784259" y="332892"/>
                  </a:cubicBezTo>
                  <a:cubicBezTo>
                    <a:pt x="786164" y="289077"/>
                    <a:pt x="805214" y="281457"/>
                    <a:pt x="843314" y="307175"/>
                  </a:cubicBezTo>
                  <a:cubicBezTo>
                    <a:pt x="858554" y="317652"/>
                    <a:pt x="873794" y="330035"/>
                    <a:pt x="889034" y="340512"/>
                  </a:cubicBezTo>
                  <a:cubicBezTo>
                    <a:pt x="1043339" y="451002"/>
                    <a:pt x="1213837" y="475767"/>
                    <a:pt x="1396717" y="431952"/>
                  </a:cubicBezTo>
                  <a:cubicBezTo>
                    <a:pt x="1411957" y="428142"/>
                    <a:pt x="1432912" y="428142"/>
                    <a:pt x="1437674" y="412902"/>
                  </a:cubicBezTo>
                  <a:cubicBezTo>
                    <a:pt x="1442437" y="393852"/>
                    <a:pt x="1421482" y="384327"/>
                    <a:pt x="1409099" y="372897"/>
                  </a:cubicBezTo>
                  <a:close/>
                  <a:moveTo>
                    <a:pt x="85124" y="362420"/>
                  </a:moveTo>
                  <a:cubicBezTo>
                    <a:pt x="277529" y="311937"/>
                    <a:pt x="468029" y="253835"/>
                    <a:pt x="657577" y="196685"/>
                  </a:cubicBezTo>
                  <a:cubicBezTo>
                    <a:pt x="548992" y="254787"/>
                    <a:pt x="207044" y="353847"/>
                    <a:pt x="85124" y="362420"/>
                  </a:cubicBezTo>
                  <a:close/>
                  <a:moveTo>
                    <a:pt x="385162" y="549110"/>
                  </a:moveTo>
                  <a:cubicBezTo>
                    <a:pt x="428977" y="511010"/>
                    <a:pt x="476602" y="487197"/>
                    <a:pt x="536609" y="498627"/>
                  </a:cubicBezTo>
                  <a:cubicBezTo>
                    <a:pt x="484222" y="510057"/>
                    <a:pt x="434692" y="529107"/>
                    <a:pt x="385162" y="549110"/>
                  </a:cubicBezTo>
                  <a:close/>
                  <a:moveTo>
                    <a:pt x="636622" y="1298727"/>
                  </a:moveTo>
                  <a:cubicBezTo>
                    <a:pt x="615667" y="1210145"/>
                    <a:pt x="652814" y="1120610"/>
                    <a:pt x="724252" y="1077747"/>
                  </a:cubicBezTo>
                  <a:cubicBezTo>
                    <a:pt x="674722" y="1139660"/>
                    <a:pt x="642337" y="1208240"/>
                    <a:pt x="636622" y="1298727"/>
                  </a:cubicBezTo>
                  <a:close/>
                  <a:moveTo>
                    <a:pt x="814739" y="756755"/>
                  </a:moveTo>
                  <a:cubicBezTo>
                    <a:pt x="834742" y="814857"/>
                    <a:pt x="861412" y="870102"/>
                    <a:pt x="909037" y="911060"/>
                  </a:cubicBezTo>
                  <a:cubicBezTo>
                    <a:pt x="845219" y="878675"/>
                    <a:pt x="809024" y="830097"/>
                    <a:pt x="814739" y="756755"/>
                  </a:cubicBezTo>
                  <a:close/>
                  <a:moveTo>
                    <a:pt x="971902" y="310032"/>
                  </a:moveTo>
                  <a:cubicBezTo>
                    <a:pt x="971902" y="310032"/>
                    <a:pt x="971902" y="310032"/>
                    <a:pt x="971902" y="310032"/>
                  </a:cubicBezTo>
                  <a:cubicBezTo>
                    <a:pt x="971902" y="310032"/>
                    <a:pt x="971902" y="310032"/>
                    <a:pt x="971902" y="310032"/>
                  </a:cubicBezTo>
                  <a:cubicBezTo>
                    <a:pt x="943327" y="304317"/>
                    <a:pt x="912847" y="303365"/>
                    <a:pt x="873794" y="285267"/>
                  </a:cubicBezTo>
                  <a:cubicBezTo>
                    <a:pt x="915704" y="289077"/>
                    <a:pt x="948089" y="290030"/>
                    <a:pt x="978569" y="297650"/>
                  </a:cubicBezTo>
                  <a:cubicBezTo>
                    <a:pt x="981427" y="297650"/>
                    <a:pt x="985237" y="299555"/>
                    <a:pt x="989047" y="300507"/>
                  </a:cubicBezTo>
                  <a:cubicBezTo>
                    <a:pt x="1100489" y="312890"/>
                    <a:pt x="1209074" y="335750"/>
                    <a:pt x="1313849" y="376707"/>
                  </a:cubicBezTo>
                  <a:cubicBezTo>
                    <a:pt x="1199549" y="354800"/>
                    <a:pt x="1086202" y="331940"/>
                    <a:pt x="971902" y="310032"/>
                  </a:cubicBez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xmlns="" id="{C2D11615-8DCF-44D2-BDFE-3562F31FEA78}"/>
                </a:ext>
              </a:extLst>
            </p:cNvPr>
            <p:cNvSpPr/>
            <p:nvPr/>
          </p:nvSpPr>
          <p:spPr>
            <a:xfrm>
              <a:off x="4279384" y="2059713"/>
              <a:ext cx="510374" cy="557693"/>
            </a:xfrm>
            <a:custGeom>
              <a:avLst/>
              <a:gdLst>
                <a:gd name="connsiteX0" fmla="*/ 1409099 w 1438275"/>
                <a:gd name="connsiteY0" fmla="*/ 372897 h 1571625"/>
                <a:gd name="connsiteX1" fmla="*/ 949042 w 1438275"/>
                <a:gd name="connsiteY1" fmla="*/ 243357 h 1571625"/>
                <a:gd name="connsiteX2" fmla="*/ 852839 w 1438275"/>
                <a:gd name="connsiteY2" fmla="*/ 270027 h 1571625"/>
                <a:gd name="connsiteX3" fmla="*/ 797594 w 1438275"/>
                <a:gd name="connsiteY3" fmla="*/ 227165 h 1571625"/>
                <a:gd name="connsiteX4" fmla="*/ 817597 w 1438275"/>
                <a:gd name="connsiteY4" fmla="*/ 33807 h 1571625"/>
                <a:gd name="connsiteX5" fmla="*/ 801404 w 1438275"/>
                <a:gd name="connsiteY5" fmla="*/ 2375 h 1571625"/>
                <a:gd name="connsiteX6" fmla="*/ 764257 w 1438275"/>
                <a:gd name="connsiteY6" fmla="*/ 36665 h 1571625"/>
                <a:gd name="connsiteX7" fmla="*/ 648052 w 1438275"/>
                <a:gd name="connsiteY7" fmla="*/ 163347 h 1571625"/>
                <a:gd name="connsiteX8" fmla="*/ 21307 w 1438275"/>
                <a:gd name="connsiteY8" fmla="*/ 350037 h 1571625"/>
                <a:gd name="connsiteX9" fmla="*/ 352 w 1438275"/>
                <a:gd name="connsiteY9" fmla="*/ 379565 h 1571625"/>
                <a:gd name="connsiteX10" fmla="*/ 35594 w 1438275"/>
                <a:gd name="connsiteY10" fmla="*/ 395757 h 1571625"/>
                <a:gd name="connsiteX11" fmla="*/ 163229 w 1438275"/>
                <a:gd name="connsiteY11" fmla="*/ 410997 h 1571625"/>
                <a:gd name="connsiteX12" fmla="*/ 615667 w 1438275"/>
                <a:gd name="connsiteY12" fmla="*/ 286220 h 1571625"/>
                <a:gd name="connsiteX13" fmla="*/ 705202 w 1438275"/>
                <a:gd name="connsiteY13" fmla="*/ 200495 h 1571625"/>
                <a:gd name="connsiteX14" fmla="*/ 744254 w 1438275"/>
                <a:gd name="connsiteY14" fmla="*/ 189065 h 1571625"/>
                <a:gd name="connsiteX15" fmla="*/ 754732 w 1438275"/>
                <a:gd name="connsiteY15" fmla="*/ 222402 h 1571625"/>
                <a:gd name="connsiteX16" fmla="*/ 746159 w 1438275"/>
                <a:gd name="connsiteY16" fmla="*/ 403377 h 1571625"/>
                <a:gd name="connsiteX17" fmla="*/ 699487 w 1438275"/>
                <a:gd name="connsiteY17" fmla="*/ 503390 h 1571625"/>
                <a:gd name="connsiteX18" fmla="*/ 649004 w 1438275"/>
                <a:gd name="connsiteY18" fmla="*/ 506247 h 1571625"/>
                <a:gd name="connsiteX19" fmla="*/ 553754 w 1438275"/>
                <a:gd name="connsiteY19" fmla="*/ 471005 h 1571625"/>
                <a:gd name="connsiteX20" fmla="*/ 229904 w 1438275"/>
                <a:gd name="connsiteY20" fmla="*/ 662457 h 1571625"/>
                <a:gd name="connsiteX21" fmla="*/ 215617 w 1438275"/>
                <a:gd name="connsiteY21" fmla="*/ 697700 h 1571625"/>
                <a:gd name="connsiteX22" fmla="*/ 378494 w 1438275"/>
                <a:gd name="connsiteY22" fmla="*/ 911060 h 1571625"/>
                <a:gd name="connsiteX23" fmla="*/ 676627 w 1438275"/>
                <a:gd name="connsiteY23" fmla="*/ 611022 h 1571625"/>
                <a:gd name="connsiteX24" fmla="*/ 679484 w 1438275"/>
                <a:gd name="connsiteY24" fmla="*/ 563397 h 1571625"/>
                <a:gd name="connsiteX25" fmla="*/ 730919 w 1438275"/>
                <a:gd name="connsiteY25" fmla="*/ 514820 h 1571625"/>
                <a:gd name="connsiteX26" fmla="*/ 742349 w 1438275"/>
                <a:gd name="connsiteY26" fmla="*/ 564350 h 1571625"/>
                <a:gd name="connsiteX27" fmla="*/ 766162 w 1438275"/>
                <a:gd name="connsiteY27" fmla="*/ 992022 h 1571625"/>
                <a:gd name="connsiteX28" fmla="*/ 739492 w 1438275"/>
                <a:gd name="connsiteY28" fmla="*/ 1039647 h 1571625"/>
                <a:gd name="connsiteX29" fmla="*/ 633764 w 1438275"/>
                <a:gd name="connsiteY29" fmla="*/ 1162520 h 1571625"/>
                <a:gd name="connsiteX30" fmla="*/ 627097 w 1438275"/>
                <a:gd name="connsiteY30" fmla="*/ 1419695 h 1571625"/>
                <a:gd name="connsiteX31" fmla="*/ 794737 w 1438275"/>
                <a:gd name="connsiteY31" fmla="*/ 1576857 h 1571625"/>
                <a:gd name="connsiteX32" fmla="*/ 961424 w 1438275"/>
                <a:gd name="connsiteY32" fmla="*/ 1406360 h 1571625"/>
                <a:gd name="connsiteX33" fmla="*/ 932849 w 1438275"/>
                <a:gd name="connsiteY33" fmla="*/ 1131087 h 1571625"/>
                <a:gd name="connsiteX34" fmla="*/ 833789 w 1438275"/>
                <a:gd name="connsiteY34" fmla="*/ 1033932 h 1571625"/>
                <a:gd name="connsiteX35" fmla="*/ 787117 w 1438275"/>
                <a:gd name="connsiteY35" fmla="*/ 979640 h 1571625"/>
                <a:gd name="connsiteX36" fmla="*/ 783307 w 1438275"/>
                <a:gd name="connsiteY36" fmla="*/ 695795 h 1571625"/>
                <a:gd name="connsiteX37" fmla="*/ 789022 w 1438275"/>
                <a:gd name="connsiteY37" fmla="*/ 702462 h 1571625"/>
                <a:gd name="connsiteX38" fmla="*/ 790927 w 1438275"/>
                <a:gd name="connsiteY38" fmla="*/ 726275 h 1571625"/>
                <a:gd name="connsiteX39" fmla="*/ 895702 w 1438275"/>
                <a:gd name="connsiteY39" fmla="*/ 929157 h 1571625"/>
                <a:gd name="connsiteX40" fmla="*/ 1098584 w 1438275"/>
                <a:gd name="connsiteY40" fmla="*/ 1019645 h 1571625"/>
                <a:gd name="connsiteX41" fmla="*/ 1300514 w 1438275"/>
                <a:gd name="connsiteY41" fmla="*/ 946302 h 1571625"/>
                <a:gd name="connsiteX42" fmla="*/ 1253842 w 1438275"/>
                <a:gd name="connsiteY42" fmla="*/ 741515 h 1571625"/>
                <a:gd name="connsiteX43" fmla="*/ 1015717 w 1438275"/>
                <a:gd name="connsiteY43" fmla="*/ 609117 h 1571625"/>
                <a:gd name="connsiteX44" fmla="*/ 835694 w 1438275"/>
                <a:gd name="connsiteY44" fmla="*/ 649122 h 1571625"/>
                <a:gd name="connsiteX45" fmla="*/ 792832 w 1438275"/>
                <a:gd name="connsiteY45" fmla="*/ 669125 h 1571625"/>
                <a:gd name="connsiteX46" fmla="*/ 772829 w 1438275"/>
                <a:gd name="connsiteY46" fmla="*/ 618642 h 1571625"/>
                <a:gd name="connsiteX47" fmla="*/ 784259 w 1438275"/>
                <a:gd name="connsiteY47" fmla="*/ 332892 h 1571625"/>
                <a:gd name="connsiteX48" fmla="*/ 843314 w 1438275"/>
                <a:gd name="connsiteY48" fmla="*/ 307175 h 1571625"/>
                <a:gd name="connsiteX49" fmla="*/ 889034 w 1438275"/>
                <a:gd name="connsiteY49" fmla="*/ 340512 h 1571625"/>
                <a:gd name="connsiteX50" fmla="*/ 1396717 w 1438275"/>
                <a:gd name="connsiteY50" fmla="*/ 431952 h 1571625"/>
                <a:gd name="connsiteX51" fmla="*/ 1437674 w 1438275"/>
                <a:gd name="connsiteY51" fmla="*/ 412902 h 1571625"/>
                <a:gd name="connsiteX52" fmla="*/ 1409099 w 1438275"/>
                <a:gd name="connsiteY52" fmla="*/ 372897 h 1571625"/>
                <a:gd name="connsiteX53" fmla="*/ 85124 w 1438275"/>
                <a:gd name="connsiteY53" fmla="*/ 362420 h 1571625"/>
                <a:gd name="connsiteX54" fmla="*/ 657577 w 1438275"/>
                <a:gd name="connsiteY54" fmla="*/ 196685 h 1571625"/>
                <a:gd name="connsiteX55" fmla="*/ 85124 w 1438275"/>
                <a:gd name="connsiteY55" fmla="*/ 362420 h 1571625"/>
                <a:gd name="connsiteX56" fmla="*/ 385162 w 1438275"/>
                <a:gd name="connsiteY56" fmla="*/ 549110 h 1571625"/>
                <a:gd name="connsiteX57" fmla="*/ 536609 w 1438275"/>
                <a:gd name="connsiteY57" fmla="*/ 498627 h 1571625"/>
                <a:gd name="connsiteX58" fmla="*/ 385162 w 1438275"/>
                <a:gd name="connsiteY58" fmla="*/ 549110 h 1571625"/>
                <a:gd name="connsiteX59" fmla="*/ 636622 w 1438275"/>
                <a:gd name="connsiteY59" fmla="*/ 1298727 h 1571625"/>
                <a:gd name="connsiteX60" fmla="*/ 724252 w 1438275"/>
                <a:gd name="connsiteY60" fmla="*/ 1077747 h 1571625"/>
                <a:gd name="connsiteX61" fmla="*/ 636622 w 1438275"/>
                <a:gd name="connsiteY61" fmla="*/ 1298727 h 1571625"/>
                <a:gd name="connsiteX62" fmla="*/ 814739 w 1438275"/>
                <a:gd name="connsiteY62" fmla="*/ 756755 h 1571625"/>
                <a:gd name="connsiteX63" fmla="*/ 909037 w 1438275"/>
                <a:gd name="connsiteY63" fmla="*/ 911060 h 1571625"/>
                <a:gd name="connsiteX64" fmla="*/ 814739 w 1438275"/>
                <a:gd name="connsiteY64" fmla="*/ 756755 h 1571625"/>
                <a:gd name="connsiteX65" fmla="*/ 971902 w 1438275"/>
                <a:gd name="connsiteY65" fmla="*/ 310032 h 1571625"/>
                <a:gd name="connsiteX66" fmla="*/ 971902 w 1438275"/>
                <a:gd name="connsiteY66" fmla="*/ 310032 h 1571625"/>
                <a:gd name="connsiteX67" fmla="*/ 971902 w 1438275"/>
                <a:gd name="connsiteY67" fmla="*/ 310032 h 1571625"/>
                <a:gd name="connsiteX68" fmla="*/ 873794 w 1438275"/>
                <a:gd name="connsiteY68" fmla="*/ 285267 h 1571625"/>
                <a:gd name="connsiteX69" fmla="*/ 978569 w 1438275"/>
                <a:gd name="connsiteY69" fmla="*/ 297650 h 1571625"/>
                <a:gd name="connsiteX70" fmla="*/ 989047 w 1438275"/>
                <a:gd name="connsiteY70" fmla="*/ 300507 h 1571625"/>
                <a:gd name="connsiteX71" fmla="*/ 1313849 w 1438275"/>
                <a:gd name="connsiteY71" fmla="*/ 376707 h 1571625"/>
                <a:gd name="connsiteX72" fmla="*/ 971902 w 1438275"/>
                <a:gd name="connsiteY72" fmla="*/ 310032 h 1571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</a:cxnLst>
              <a:rect l="l" t="t" r="r" b="b"/>
              <a:pathLst>
                <a:path w="1438275" h="1571625">
                  <a:moveTo>
                    <a:pt x="1409099" y="372897"/>
                  </a:moveTo>
                  <a:cubicBezTo>
                    <a:pt x="1276702" y="253835"/>
                    <a:pt x="1126207" y="200495"/>
                    <a:pt x="949042" y="243357"/>
                  </a:cubicBezTo>
                  <a:cubicBezTo>
                    <a:pt x="916657" y="250977"/>
                    <a:pt x="885224" y="261455"/>
                    <a:pt x="852839" y="270027"/>
                  </a:cubicBezTo>
                  <a:cubicBezTo>
                    <a:pt x="805214" y="283362"/>
                    <a:pt x="794737" y="275742"/>
                    <a:pt x="797594" y="227165"/>
                  </a:cubicBezTo>
                  <a:cubicBezTo>
                    <a:pt x="801404" y="162395"/>
                    <a:pt x="804262" y="97625"/>
                    <a:pt x="817597" y="33807"/>
                  </a:cubicBezTo>
                  <a:cubicBezTo>
                    <a:pt x="821407" y="16662"/>
                    <a:pt x="819502" y="5232"/>
                    <a:pt x="801404" y="2375"/>
                  </a:cubicBezTo>
                  <a:cubicBezTo>
                    <a:pt x="776639" y="-1435"/>
                    <a:pt x="759494" y="-6198"/>
                    <a:pt x="764257" y="36665"/>
                  </a:cubicBezTo>
                  <a:cubicBezTo>
                    <a:pt x="778544" y="162395"/>
                    <a:pt x="772829" y="185255"/>
                    <a:pt x="648052" y="163347"/>
                  </a:cubicBezTo>
                  <a:cubicBezTo>
                    <a:pt x="409927" y="122390"/>
                    <a:pt x="197519" y="180492"/>
                    <a:pt x="21307" y="350037"/>
                  </a:cubicBezTo>
                  <a:cubicBezTo>
                    <a:pt x="12734" y="358610"/>
                    <a:pt x="-2506" y="366230"/>
                    <a:pt x="352" y="379565"/>
                  </a:cubicBezTo>
                  <a:cubicBezTo>
                    <a:pt x="4162" y="396710"/>
                    <a:pt x="22259" y="393852"/>
                    <a:pt x="35594" y="395757"/>
                  </a:cubicBezTo>
                  <a:cubicBezTo>
                    <a:pt x="78457" y="401472"/>
                    <a:pt x="120367" y="409092"/>
                    <a:pt x="163229" y="410997"/>
                  </a:cubicBezTo>
                  <a:cubicBezTo>
                    <a:pt x="328012" y="419570"/>
                    <a:pt x="483269" y="394805"/>
                    <a:pt x="615667" y="286220"/>
                  </a:cubicBezTo>
                  <a:cubicBezTo>
                    <a:pt x="647099" y="260502"/>
                    <a:pt x="675674" y="229070"/>
                    <a:pt x="705202" y="200495"/>
                  </a:cubicBezTo>
                  <a:cubicBezTo>
                    <a:pt x="716632" y="189065"/>
                    <a:pt x="729014" y="183350"/>
                    <a:pt x="744254" y="189065"/>
                  </a:cubicBezTo>
                  <a:cubicBezTo>
                    <a:pt x="759494" y="194780"/>
                    <a:pt x="754732" y="210972"/>
                    <a:pt x="754732" y="222402"/>
                  </a:cubicBezTo>
                  <a:cubicBezTo>
                    <a:pt x="751874" y="282410"/>
                    <a:pt x="746159" y="342417"/>
                    <a:pt x="746159" y="403377"/>
                  </a:cubicBezTo>
                  <a:cubicBezTo>
                    <a:pt x="746159" y="445287"/>
                    <a:pt x="729014" y="474815"/>
                    <a:pt x="699487" y="503390"/>
                  </a:cubicBezTo>
                  <a:cubicBezTo>
                    <a:pt x="682342" y="520535"/>
                    <a:pt x="669007" y="528155"/>
                    <a:pt x="649004" y="506247"/>
                  </a:cubicBezTo>
                  <a:cubicBezTo>
                    <a:pt x="624239" y="478625"/>
                    <a:pt x="589949" y="468147"/>
                    <a:pt x="553754" y="471005"/>
                  </a:cubicBezTo>
                  <a:cubicBezTo>
                    <a:pt x="415642" y="482435"/>
                    <a:pt x="308009" y="549110"/>
                    <a:pt x="229904" y="662457"/>
                  </a:cubicBezTo>
                  <a:cubicBezTo>
                    <a:pt x="223237" y="672935"/>
                    <a:pt x="217522" y="685317"/>
                    <a:pt x="215617" y="697700"/>
                  </a:cubicBezTo>
                  <a:cubicBezTo>
                    <a:pt x="187994" y="852957"/>
                    <a:pt x="230857" y="916775"/>
                    <a:pt x="378494" y="911060"/>
                  </a:cubicBezTo>
                  <a:cubicBezTo>
                    <a:pt x="521369" y="905345"/>
                    <a:pt x="667102" y="758660"/>
                    <a:pt x="676627" y="611022"/>
                  </a:cubicBezTo>
                  <a:cubicBezTo>
                    <a:pt x="677579" y="594830"/>
                    <a:pt x="675674" y="578637"/>
                    <a:pt x="679484" y="563397"/>
                  </a:cubicBezTo>
                  <a:cubicBezTo>
                    <a:pt x="686152" y="536727"/>
                    <a:pt x="708059" y="513867"/>
                    <a:pt x="730919" y="514820"/>
                  </a:cubicBezTo>
                  <a:cubicBezTo>
                    <a:pt x="750922" y="515772"/>
                    <a:pt x="741397" y="547205"/>
                    <a:pt x="742349" y="564350"/>
                  </a:cubicBezTo>
                  <a:cubicBezTo>
                    <a:pt x="743302" y="707225"/>
                    <a:pt x="744254" y="850100"/>
                    <a:pt x="766162" y="992022"/>
                  </a:cubicBezTo>
                  <a:cubicBezTo>
                    <a:pt x="769972" y="1017740"/>
                    <a:pt x="761399" y="1029170"/>
                    <a:pt x="739492" y="1039647"/>
                  </a:cubicBezTo>
                  <a:cubicBezTo>
                    <a:pt x="686152" y="1065365"/>
                    <a:pt x="652814" y="1108227"/>
                    <a:pt x="633764" y="1162520"/>
                  </a:cubicBezTo>
                  <a:cubicBezTo>
                    <a:pt x="605189" y="1247292"/>
                    <a:pt x="600427" y="1333970"/>
                    <a:pt x="627097" y="1419695"/>
                  </a:cubicBezTo>
                  <a:cubicBezTo>
                    <a:pt x="651862" y="1503515"/>
                    <a:pt x="732824" y="1578762"/>
                    <a:pt x="794737" y="1576857"/>
                  </a:cubicBezTo>
                  <a:cubicBezTo>
                    <a:pt x="860459" y="1574952"/>
                    <a:pt x="942374" y="1493037"/>
                    <a:pt x="961424" y="1406360"/>
                  </a:cubicBezTo>
                  <a:cubicBezTo>
                    <a:pt x="982379" y="1312062"/>
                    <a:pt x="970949" y="1219670"/>
                    <a:pt x="932849" y="1131087"/>
                  </a:cubicBezTo>
                  <a:cubicBezTo>
                    <a:pt x="913799" y="1086320"/>
                    <a:pt x="881414" y="1050125"/>
                    <a:pt x="833789" y="1033932"/>
                  </a:cubicBezTo>
                  <a:cubicBezTo>
                    <a:pt x="805214" y="1024407"/>
                    <a:pt x="794737" y="1005357"/>
                    <a:pt x="787117" y="979640"/>
                  </a:cubicBezTo>
                  <a:cubicBezTo>
                    <a:pt x="761399" y="886295"/>
                    <a:pt x="774734" y="791045"/>
                    <a:pt x="783307" y="695795"/>
                  </a:cubicBezTo>
                  <a:cubicBezTo>
                    <a:pt x="785212" y="697700"/>
                    <a:pt x="788069" y="700557"/>
                    <a:pt x="789022" y="702462"/>
                  </a:cubicBezTo>
                  <a:cubicBezTo>
                    <a:pt x="789974" y="710082"/>
                    <a:pt x="790927" y="718655"/>
                    <a:pt x="790927" y="726275"/>
                  </a:cubicBezTo>
                  <a:cubicBezTo>
                    <a:pt x="787117" y="813905"/>
                    <a:pt x="829027" y="877722"/>
                    <a:pt x="895702" y="929157"/>
                  </a:cubicBezTo>
                  <a:cubicBezTo>
                    <a:pt x="955709" y="974877"/>
                    <a:pt x="1024289" y="1005357"/>
                    <a:pt x="1098584" y="1019645"/>
                  </a:cubicBezTo>
                  <a:cubicBezTo>
                    <a:pt x="1183357" y="1035837"/>
                    <a:pt x="1266224" y="1005357"/>
                    <a:pt x="1300514" y="946302"/>
                  </a:cubicBezTo>
                  <a:cubicBezTo>
                    <a:pt x="1332899" y="891057"/>
                    <a:pt x="1314802" y="804380"/>
                    <a:pt x="1253842" y="741515"/>
                  </a:cubicBezTo>
                  <a:cubicBezTo>
                    <a:pt x="1189072" y="672935"/>
                    <a:pt x="1108109" y="628167"/>
                    <a:pt x="1015717" y="609117"/>
                  </a:cubicBezTo>
                  <a:cubicBezTo>
                    <a:pt x="951899" y="595782"/>
                    <a:pt x="889034" y="604355"/>
                    <a:pt x="835694" y="649122"/>
                  </a:cubicBezTo>
                  <a:cubicBezTo>
                    <a:pt x="823312" y="658647"/>
                    <a:pt x="814739" y="682460"/>
                    <a:pt x="792832" y="669125"/>
                  </a:cubicBezTo>
                  <a:cubicBezTo>
                    <a:pt x="774734" y="657695"/>
                    <a:pt x="771877" y="638645"/>
                    <a:pt x="772829" y="618642"/>
                  </a:cubicBezTo>
                  <a:cubicBezTo>
                    <a:pt x="776639" y="523392"/>
                    <a:pt x="779497" y="428142"/>
                    <a:pt x="784259" y="332892"/>
                  </a:cubicBezTo>
                  <a:cubicBezTo>
                    <a:pt x="786164" y="289077"/>
                    <a:pt x="805214" y="281457"/>
                    <a:pt x="843314" y="307175"/>
                  </a:cubicBezTo>
                  <a:cubicBezTo>
                    <a:pt x="858554" y="317652"/>
                    <a:pt x="873794" y="330035"/>
                    <a:pt x="889034" y="340512"/>
                  </a:cubicBezTo>
                  <a:cubicBezTo>
                    <a:pt x="1043339" y="451002"/>
                    <a:pt x="1213837" y="475767"/>
                    <a:pt x="1396717" y="431952"/>
                  </a:cubicBezTo>
                  <a:cubicBezTo>
                    <a:pt x="1411957" y="428142"/>
                    <a:pt x="1432912" y="428142"/>
                    <a:pt x="1437674" y="412902"/>
                  </a:cubicBezTo>
                  <a:cubicBezTo>
                    <a:pt x="1442437" y="393852"/>
                    <a:pt x="1421482" y="384327"/>
                    <a:pt x="1409099" y="372897"/>
                  </a:cubicBezTo>
                  <a:close/>
                  <a:moveTo>
                    <a:pt x="85124" y="362420"/>
                  </a:moveTo>
                  <a:cubicBezTo>
                    <a:pt x="277529" y="311937"/>
                    <a:pt x="468029" y="253835"/>
                    <a:pt x="657577" y="196685"/>
                  </a:cubicBezTo>
                  <a:cubicBezTo>
                    <a:pt x="548992" y="254787"/>
                    <a:pt x="207044" y="353847"/>
                    <a:pt x="85124" y="362420"/>
                  </a:cubicBezTo>
                  <a:close/>
                  <a:moveTo>
                    <a:pt x="385162" y="549110"/>
                  </a:moveTo>
                  <a:cubicBezTo>
                    <a:pt x="428977" y="511010"/>
                    <a:pt x="476602" y="487197"/>
                    <a:pt x="536609" y="498627"/>
                  </a:cubicBezTo>
                  <a:cubicBezTo>
                    <a:pt x="484222" y="510057"/>
                    <a:pt x="434692" y="529107"/>
                    <a:pt x="385162" y="549110"/>
                  </a:cubicBezTo>
                  <a:close/>
                  <a:moveTo>
                    <a:pt x="636622" y="1298727"/>
                  </a:moveTo>
                  <a:cubicBezTo>
                    <a:pt x="615667" y="1210145"/>
                    <a:pt x="652814" y="1120610"/>
                    <a:pt x="724252" y="1077747"/>
                  </a:cubicBezTo>
                  <a:cubicBezTo>
                    <a:pt x="674722" y="1139660"/>
                    <a:pt x="642337" y="1208240"/>
                    <a:pt x="636622" y="1298727"/>
                  </a:cubicBezTo>
                  <a:close/>
                  <a:moveTo>
                    <a:pt x="814739" y="756755"/>
                  </a:moveTo>
                  <a:cubicBezTo>
                    <a:pt x="834742" y="814857"/>
                    <a:pt x="861412" y="870102"/>
                    <a:pt x="909037" y="911060"/>
                  </a:cubicBezTo>
                  <a:cubicBezTo>
                    <a:pt x="845219" y="878675"/>
                    <a:pt x="809024" y="830097"/>
                    <a:pt x="814739" y="756755"/>
                  </a:cubicBezTo>
                  <a:close/>
                  <a:moveTo>
                    <a:pt x="971902" y="310032"/>
                  </a:moveTo>
                  <a:cubicBezTo>
                    <a:pt x="971902" y="310032"/>
                    <a:pt x="971902" y="310032"/>
                    <a:pt x="971902" y="310032"/>
                  </a:cubicBezTo>
                  <a:cubicBezTo>
                    <a:pt x="971902" y="310032"/>
                    <a:pt x="971902" y="310032"/>
                    <a:pt x="971902" y="310032"/>
                  </a:cubicBezTo>
                  <a:cubicBezTo>
                    <a:pt x="943327" y="304317"/>
                    <a:pt x="912847" y="303365"/>
                    <a:pt x="873794" y="285267"/>
                  </a:cubicBezTo>
                  <a:cubicBezTo>
                    <a:pt x="915704" y="289077"/>
                    <a:pt x="948089" y="290030"/>
                    <a:pt x="978569" y="297650"/>
                  </a:cubicBezTo>
                  <a:cubicBezTo>
                    <a:pt x="981427" y="297650"/>
                    <a:pt x="985237" y="299555"/>
                    <a:pt x="989047" y="300507"/>
                  </a:cubicBezTo>
                  <a:cubicBezTo>
                    <a:pt x="1100489" y="312890"/>
                    <a:pt x="1209074" y="335750"/>
                    <a:pt x="1313849" y="376707"/>
                  </a:cubicBezTo>
                  <a:cubicBezTo>
                    <a:pt x="1199549" y="354800"/>
                    <a:pt x="1086202" y="331940"/>
                    <a:pt x="971902" y="310032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xmlns="" id="{0851097B-8177-4776-AA5E-6D960AAB79DC}"/>
                </a:ext>
              </a:extLst>
            </p:cNvPr>
            <p:cNvSpPr/>
            <p:nvPr/>
          </p:nvSpPr>
          <p:spPr>
            <a:xfrm>
              <a:off x="4804364" y="2059713"/>
              <a:ext cx="510374" cy="557693"/>
            </a:xfrm>
            <a:custGeom>
              <a:avLst/>
              <a:gdLst>
                <a:gd name="connsiteX0" fmla="*/ 1409099 w 1438275"/>
                <a:gd name="connsiteY0" fmla="*/ 372897 h 1571625"/>
                <a:gd name="connsiteX1" fmla="*/ 949042 w 1438275"/>
                <a:gd name="connsiteY1" fmla="*/ 243357 h 1571625"/>
                <a:gd name="connsiteX2" fmla="*/ 852839 w 1438275"/>
                <a:gd name="connsiteY2" fmla="*/ 270027 h 1571625"/>
                <a:gd name="connsiteX3" fmla="*/ 797594 w 1438275"/>
                <a:gd name="connsiteY3" fmla="*/ 227165 h 1571625"/>
                <a:gd name="connsiteX4" fmla="*/ 817597 w 1438275"/>
                <a:gd name="connsiteY4" fmla="*/ 33807 h 1571625"/>
                <a:gd name="connsiteX5" fmla="*/ 801404 w 1438275"/>
                <a:gd name="connsiteY5" fmla="*/ 2375 h 1571625"/>
                <a:gd name="connsiteX6" fmla="*/ 764257 w 1438275"/>
                <a:gd name="connsiteY6" fmla="*/ 36665 h 1571625"/>
                <a:gd name="connsiteX7" fmla="*/ 648052 w 1438275"/>
                <a:gd name="connsiteY7" fmla="*/ 163347 h 1571625"/>
                <a:gd name="connsiteX8" fmla="*/ 21307 w 1438275"/>
                <a:gd name="connsiteY8" fmla="*/ 350037 h 1571625"/>
                <a:gd name="connsiteX9" fmla="*/ 352 w 1438275"/>
                <a:gd name="connsiteY9" fmla="*/ 379565 h 1571625"/>
                <a:gd name="connsiteX10" fmla="*/ 35594 w 1438275"/>
                <a:gd name="connsiteY10" fmla="*/ 395757 h 1571625"/>
                <a:gd name="connsiteX11" fmla="*/ 163229 w 1438275"/>
                <a:gd name="connsiteY11" fmla="*/ 410997 h 1571625"/>
                <a:gd name="connsiteX12" fmla="*/ 615667 w 1438275"/>
                <a:gd name="connsiteY12" fmla="*/ 286220 h 1571625"/>
                <a:gd name="connsiteX13" fmla="*/ 705202 w 1438275"/>
                <a:gd name="connsiteY13" fmla="*/ 200495 h 1571625"/>
                <a:gd name="connsiteX14" fmla="*/ 744254 w 1438275"/>
                <a:gd name="connsiteY14" fmla="*/ 189065 h 1571625"/>
                <a:gd name="connsiteX15" fmla="*/ 754732 w 1438275"/>
                <a:gd name="connsiteY15" fmla="*/ 222402 h 1571625"/>
                <a:gd name="connsiteX16" fmla="*/ 746159 w 1438275"/>
                <a:gd name="connsiteY16" fmla="*/ 403377 h 1571625"/>
                <a:gd name="connsiteX17" fmla="*/ 699487 w 1438275"/>
                <a:gd name="connsiteY17" fmla="*/ 503390 h 1571625"/>
                <a:gd name="connsiteX18" fmla="*/ 649004 w 1438275"/>
                <a:gd name="connsiteY18" fmla="*/ 506247 h 1571625"/>
                <a:gd name="connsiteX19" fmla="*/ 553754 w 1438275"/>
                <a:gd name="connsiteY19" fmla="*/ 471005 h 1571625"/>
                <a:gd name="connsiteX20" fmla="*/ 229904 w 1438275"/>
                <a:gd name="connsiteY20" fmla="*/ 662457 h 1571625"/>
                <a:gd name="connsiteX21" fmla="*/ 215617 w 1438275"/>
                <a:gd name="connsiteY21" fmla="*/ 697700 h 1571625"/>
                <a:gd name="connsiteX22" fmla="*/ 378494 w 1438275"/>
                <a:gd name="connsiteY22" fmla="*/ 911060 h 1571625"/>
                <a:gd name="connsiteX23" fmla="*/ 676627 w 1438275"/>
                <a:gd name="connsiteY23" fmla="*/ 611022 h 1571625"/>
                <a:gd name="connsiteX24" fmla="*/ 679484 w 1438275"/>
                <a:gd name="connsiteY24" fmla="*/ 563397 h 1571625"/>
                <a:gd name="connsiteX25" fmla="*/ 730919 w 1438275"/>
                <a:gd name="connsiteY25" fmla="*/ 514820 h 1571625"/>
                <a:gd name="connsiteX26" fmla="*/ 742349 w 1438275"/>
                <a:gd name="connsiteY26" fmla="*/ 564350 h 1571625"/>
                <a:gd name="connsiteX27" fmla="*/ 766162 w 1438275"/>
                <a:gd name="connsiteY27" fmla="*/ 992022 h 1571625"/>
                <a:gd name="connsiteX28" fmla="*/ 739492 w 1438275"/>
                <a:gd name="connsiteY28" fmla="*/ 1039647 h 1571625"/>
                <a:gd name="connsiteX29" fmla="*/ 633764 w 1438275"/>
                <a:gd name="connsiteY29" fmla="*/ 1162520 h 1571625"/>
                <a:gd name="connsiteX30" fmla="*/ 627097 w 1438275"/>
                <a:gd name="connsiteY30" fmla="*/ 1419695 h 1571625"/>
                <a:gd name="connsiteX31" fmla="*/ 794737 w 1438275"/>
                <a:gd name="connsiteY31" fmla="*/ 1576857 h 1571625"/>
                <a:gd name="connsiteX32" fmla="*/ 961424 w 1438275"/>
                <a:gd name="connsiteY32" fmla="*/ 1406360 h 1571625"/>
                <a:gd name="connsiteX33" fmla="*/ 932849 w 1438275"/>
                <a:gd name="connsiteY33" fmla="*/ 1131087 h 1571625"/>
                <a:gd name="connsiteX34" fmla="*/ 833789 w 1438275"/>
                <a:gd name="connsiteY34" fmla="*/ 1033932 h 1571625"/>
                <a:gd name="connsiteX35" fmla="*/ 787117 w 1438275"/>
                <a:gd name="connsiteY35" fmla="*/ 979640 h 1571625"/>
                <a:gd name="connsiteX36" fmla="*/ 783307 w 1438275"/>
                <a:gd name="connsiteY36" fmla="*/ 695795 h 1571625"/>
                <a:gd name="connsiteX37" fmla="*/ 789022 w 1438275"/>
                <a:gd name="connsiteY37" fmla="*/ 702462 h 1571625"/>
                <a:gd name="connsiteX38" fmla="*/ 790927 w 1438275"/>
                <a:gd name="connsiteY38" fmla="*/ 726275 h 1571625"/>
                <a:gd name="connsiteX39" fmla="*/ 895702 w 1438275"/>
                <a:gd name="connsiteY39" fmla="*/ 929157 h 1571625"/>
                <a:gd name="connsiteX40" fmla="*/ 1098584 w 1438275"/>
                <a:gd name="connsiteY40" fmla="*/ 1019645 h 1571625"/>
                <a:gd name="connsiteX41" fmla="*/ 1300514 w 1438275"/>
                <a:gd name="connsiteY41" fmla="*/ 946302 h 1571625"/>
                <a:gd name="connsiteX42" fmla="*/ 1253842 w 1438275"/>
                <a:gd name="connsiteY42" fmla="*/ 741515 h 1571625"/>
                <a:gd name="connsiteX43" fmla="*/ 1015717 w 1438275"/>
                <a:gd name="connsiteY43" fmla="*/ 609117 h 1571625"/>
                <a:gd name="connsiteX44" fmla="*/ 835694 w 1438275"/>
                <a:gd name="connsiteY44" fmla="*/ 649122 h 1571625"/>
                <a:gd name="connsiteX45" fmla="*/ 792832 w 1438275"/>
                <a:gd name="connsiteY45" fmla="*/ 669125 h 1571625"/>
                <a:gd name="connsiteX46" fmla="*/ 772829 w 1438275"/>
                <a:gd name="connsiteY46" fmla="*/ 618642 h 1571625"/>
                <a:gd name="connsiteX47" fmla="*/ 784259 w 1438275"/>
                <a:gd name="connsiteY47" fmla="*/ 332892 h 1571625"/>
                <a:gd name="connsiteX48" fmla="*/ 843314 w 1438275"/>
                <a:gd name="connsiteY48" fmla="*/ 307175 h 1571625"/>
                <a:gd name="connsiteX49" fmla="*/ 889034 w 1438275"/>
                <a:gd name="connsiteY49" fmla="*/ 340512 h 1571625"/>
                <a:gd name="connsiteX50" fmla="*/ 1396717 w 1438275"/>
                <a:gd name="connsiteY50" fmla="*/ 431952 h 1571625"/>
                <a:gd name="connsiteX51" fmla="*/ 1437674 w 1438275"/>
                <a:gd name="connsiteY51" fmla="*/ 412902 h 1571625"/>
                <a:gd name="connsiteX52" fmla="*/ 1409099 w 1438275"/>
                <a:gd name="connsiteY52" fmla="*/ 372897 h 1571625"/>
                <a:gd name="connsiteX53" fmla="*/ 85124 w 1438275"/>
                <a:gd name="connsiteY53" fmla="*/ 362420 h 1571625"/>
                <a:gd name="connsiteX54" fmla="*/ 657577 w 1438275"/>
                <a:gd name="connsiteY54" fmla="*/ 196685 h 1571625"/>
                <a:gd name="connsiteX55" fmla="*/ 85124 w 1438275"/>
                <a:gd name="connsiteY55" fmla="*/ 362420 h 1571625"/>
                <a:gd name="connsiteX56" fmla="*/ 385162 w 1438275"/>
                <a:gd name="connsiteY56" fmla="*/ 549110 h 1571625"/>
                <a:gd name="connsiteX57" fmla="*/ 536609 w 1438275"/>
                <a:gd name="connsiteY57" fmla="*/ 498627 h 1571625"/>
                <a:gd name="connsiteX58" fmla="*/ 385162 w 1438275"/>
                <a:gd name="connsiteY58" fmla="*/ 549110 h 1571625"/>
                <a:gd name="connsiteX59" fmla="*/ 636622 w 1438275"/>
                <a:gd name="connsiteY59" fmla="*/ 1298727 h 1571625"/>
                <a:gd name="connsiteX60" fmla="*/ 724252 w 1438275"/>
                <a:gd name="connsiteY60" fmla="*/ 1077747 h 1571625"/>
                <a:gd name="connsiteX61" fmla="*/ 636622 w 1438275"/>
                <a:gd name="connsiteY61" fmla="*/ 1298727 h 1571625"/>
                <a:gd name="connsiteX62" fmla="*/ 814739 w 1438275"/>
                <a:gd name="connsiteY62" fmla="*/ 756755 h 1571625"/>
                <a:gd name="connsiteX63" fmla="*/ 909037 w 1438275"/>
                <a:gd name="connsiteY63" fmla="*/ 911060 h 1571625"/>
                <a:gd name="connsiteX64" fmla="*/ 814739 w 1438275"/>
                <a:gd name="connsiteY64" fmla="*/ 756755 h 1571625"/>
                <a:gd name="connsiteX65" fmla="*/ 971902 w 1438275"/>
                <a:gd name="connsiteY65" fmla="*/ 310032 h 1571625"/>
                <a:gd name="connsiteX66" fmla="*/ 971902 w 1438275"/>
                <a:gd name="connsiteY66" fmla="*/ 310032 h 1571625"/>
                <a:gd name="connsiteX67" fmla="*/ 971902 w 1438275"/>
                <a:gd name="connsiteY67" fmla="*/ 310032 h 1571625"/>
                <a:gd name="connsiteX68" fmla="*/ 873794 w 1438275"/>
                <a:gd name="connsiteY68" fmla="*/ 285267 h 1571625"/>
                <a:gd name="connsiteX69" fmla="*/ 978569 w 1438275"/>
                <a:gd name="connsiteY69" fmla="*/ 297650 h 1571625"/>
                <a:gd name="connsiteX70" fmla="*/ 989047 w 1438275"/>
                <a:gd name="connsiteY70" fmla="*/ 300507 h 1571625"/>
                <a:gd name="connsiteX71" fmla="*/ 1313849 w 1438275"/>
                <a:gd name="connsiteY71" fmla="*/ 376707 h 1571625"/>
                <a:gd name="connsiteX72" fmla="*/ 971902 w 1438275"/>
                <a:gd name="connsiteY72" fmla="*/ 310032 h 1571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</a:cxnLst>
              <a:rect l="l" t="t" r="r" b="b"/>
              <a:pathLst>
                <a:path w="1438275" h="1571625">
                  <a:moveTo>
                    <a:pt x="1409099" y="372897"/>
                  </a:moveTo>
                  <a:cubicBezTo>
                    <a:pt x="1276702" y="253835"/>
                    <a:pt x="1126207" y="200495"/>
                    <a:pt x="949042" y="243357"/>
                  </a:cubicBezTo>
                  <a:cubicBezTo>
                    <a:pt x="916657" y="250977"/>
                    <a:pt x="885224" y="261455"/>
                    <a:pt x="852839" y="270027"/>
                  </a:cubicBezTo>
                  <a:cubicBezTo>
                    <a:pt x="805214" y="283362"/>
                    <a:pt x="794737" y="275742"/>
                    <a:pt x="797594" y="227165"/>
                  </a:cubicBezTo>
                  <a:cubicBezTo>
                    <a:pt x="801404" y="162395"/>
                    <a:pt x="804262" y="97625"/>
                    <a:pt x="817597" y="33807"/>
                  </a:cubicBezTo>
                  <a:cubicBezTo>
                    <a:pt x="821407" y="16662"/>
                    <a:pt x="819502" y="5232"/>
                    <a:pt x="801404" y="2375"/>
                  </a:cubicBezTo>
                  <a:cubicBezTo>
                    <a:pt x="776639" y="-1435"/>
                    <a:pt x="759494" y="-6198"/>
                    <a:pt x="764257" y="36665"/>
                  </a:cubicBezTo>
                  <a:cubicBezTo>
                    <a:pt x="778544" y="162395"/>
                    <a:pt x="772829" y="185255"/>
                    <a:pt x="648052" y="163347"/>
                  </a:cubicBezTo>
                  <a:cubicBezTo>
                    <a:pt x="409927" y="122390"/>
                    <a:pt x="197519" y="180492"/>
                    <a:pt x="21307" y="350037"/>
                  </a:cubicBezTo>
                  <a:cubicBezTo>
                    <a:pt x="12734" y="358610"/>
                    <a:pt x="-2506" y="366230"/>
                    <a:pt x="352" y="379565"/>
                  </a:cubicBezTo>
                  <a:cubicBezTo>
                    <a:pt x="4162" y="396710"/>
                    <a:pt x="22259" y="393852"/>
                    <a:pt x="35594" y="395757"/>
                  </a:cubicBezTo>
                  <a:cubicBezTo>
                    <a:pt x="78457" y="401472"/>
                    <a:pt x="120367" y="409092"/>
                    <a:pt x="163229" y="410997"/>
                  </a:cubicBezTo>
                  <a:cubicBezTo>
                    <a:pt x="328012" y="419570"/>
                    <a:pt x="483269" y="394805"/>
                    <a:pt x="615667" y="286220"/>
                  </a:cubicBezTo>
                  <a:cubicBezTo>
                    <a:pt x="647099" y="260502"/>
                    <a:pt x="675674" y="229070"/>
                    <a:pt x="705202" y="200495"/>
                  </a:cubicBezTo>
                  <a:cubicBezTo>
                    <a:pt x="716632" y="189065"/>
                    <a:pt x="729014" y="183350"/>
                    <a:pt x="744254" y="189065"/>
                  </a:cubicBezTo>
                  <a:cubicBezTo>
                    <a:pt x="759494" y="194780"/>
                    <a:pt x="754732" y="210972"/>
                    <a:pt x="754732" y="222402"/>
                  </a:cubicBezTo>
                  <a:cubicBezTo>
                    <a:pt x="751874" y="282410"/>
                    <a:pt x="746159" y="342417"/>
                    <a:pt x="746159" y="403377"/>
                  </a:cubicBezTo>
                  <a:cubicBezTo>
                    <a:pt x="746159" y="445287"/>
                    <a:pt x="729014" y="474815"/>
                    <a:pt x="699487" y="503390"/>
                  </a:cubicBezTo>
                  <a:cubicBezTo>
                    <a:pt x="682342" y="520535"/>
                    <a:pt x="669007" y="528155"/>
                    <a:pt x="649004" y="506247"/>
                  </a:cubicBezTo>
                  <a:cubicBezTo>
                    <a:pt x="624239" y="478625"/>
                    <a:pt x="589949" y="468147"/>
                    <a:pt x="553754" y="471005"/>
                  </a:cubicBezTo>
                  <a:cubicBezTo>
                    <a:pt x="415642" y="482435"/>
                    <a:pt x="308009" y="549110"/>
                    <a:pt x="229904" y="662457"/>
                  </a:cubicBezTo>
                  <a:cubicBezTo>
                    <a:pt x="223237" y="672935"/>
                    <a:pt x="217522" y="685317"/>
                    <a:pt x="215617" y="697700"/>
                  </a:cubicBezTo>
                  <a:cubicBezTo>
                    <a:pt x="187994" y="852957"/>
                    <a:pt x="230857" y="916775"/>
                    <a:pt x="378494" y="911060"/>
                  </a:cubicBezTo>
                  <a:cubicBezTo>
                    <a:pt x="521369" y="905345"/>
                    <a:pt x="667102" y="758660"/>
                    <a:pt x="676627" y="611022"/>
                  </a:cubicBezTo>
                  <a:cubicBezTo>
                    <a:pt x="677579" y="594830"/>
                    <a:pt x="675674" y="578637"/>
                    <a:pt x="679484" y="563397"/>
                  </a:cubicBezTo>
                  <a:cubicBezTo>
                    <a:pt x="686152" y="536727"/>
                    <a:pt x="708059" y="513867"/>
                    <a:pt x="730919" y="514820"/>
                  </a:cubicBezTo>
                  <a:cubicBezTo>
                    <a:pt x="750922" y="515772"/>
                    <a:pt x="741397" y="547205"/>
                    <a:pt x="742349" y="564350"/>
                  </a:cubicBezTo>
                  <a:cubicBezTo>
                    <a:pt x="743302" y="707225"/>
                    <a:pt x="744254" y="850100"/>
                    <a:pt x="766162" y="992022"/>
                  </a:cubicBezTo>
                  <a:cubicBezTo>
                    <a:pt x="769972" y="1017740"/>
                    <a:pt x="761399" y="1029170"/>
                    <a:pt x="739492" y="1039647"/>
                  </a:cubicBezTo>
                  <a:cubicBezTo>
                    <a:pt x="686152" y="1065365"/>
                    <a:pt x="652814" y="1108227"/>
                    <a:pt x="633764" y="1162520"/>
                  </a:cubicBezTo>
                  <a:cubicBezTo>
                    <a:pt x="605189" y="1247292"/>
                    <a:pt x="600427" y="1333970"/>
                    <a:pt x="627097" y="1419695"/>
                  </a:cubicBezTo>
                  <a:cubicBezTo>
                    <a:pt x="651862" y="1503515"/>
                    <a:pt x="732824" y="1578762"/>
                    <a:pt x="794737" y="1576857"/>
                  </a:cubicBezTo>
                  <a:cubicBezTo>
                    <a:pt x="860459" y="1574952"/>
                    <a:pt x="942374" y="1493037"/>
                    <a:pt x="961424" y="1406360"/>
                  </a:cubicBezTo>
                  <a:cubicBezTo>
                    <a:pt x="982379" y="1312062"/>
                    <a:pt x="970949" y="1219670"/>
                    <a:pt x="932849" y="1131087"/>
                  </a:cubicBezTo>
                  <a:cubicBezTo>
                    <a:pt x="913799" y="1086320"/>
                    <a:pt x="881414" y="1050125"/>
                    <a:pt x="833789" y="1033932"/>
                  </a:cubicBezTo>
                  <a:cubicBezTo>
                    <a:pt x="805214" y="1024407"/>
                    <a:pt x="794737" y="1005357"/>
                    <a:pt x="787117" y="979640"/>
                  </a:cubicBezTo>
                  <a:cubicBezTo>
                    <a:pt x="761399" y="886295"/>
                    <a:pt x="774734" y="791045"/>
                    <a:pt x="783307" y="695795"/>
                  </a:cubicBezTo>
                  <a:cubicBezTo>
                    <a:pt x="785212" y="697700"/>
                    <a:pt x="788069" y="700557"/>
                    <a:pt x="789022" y="702462"/>
                  </a:cubicBezTo>
                  <a:cubicBezTo>
                    <a:pt x="789974" y="710082"/>
                    <a:pt x="790927" y="718655"/>
                    <a:pt x="790927" y="726275"/>
                  </a:cubicBezTo>
                  <a:cubicBezTo>
                    <a:pt x="787117" y="813905"/>
                    <a:pt x="829027" y="877722"/>
                    <a:pt x="895702" y="929157"/>
                  </a:cubicBezTo>
                  <a:cubicBezTo>
                    <a:pt x="955709" y="974877"/>
                    <a:pt x="1024289" y="1005357"/>
                    <a:pt x="1098584" y="1019645"/>
                  </a:cubicBezTo>
                  <a:cubicBezTo>
                    <a:pt x="1183357" y="1035837"/>
                    <a:pt x="1266224" y="1005357"/>
                    <a:pt x="1300514" y="946302"/>
                  </a:cubicBezTo>
                  <a:cubicBezTo>
                    <a:pt x="1332899" y="891057"/>
                    <a:pt x="1314802" y="804380"/>
                    <a:pt x="1253842" y="741515"/>
                  </a:cubicBezTo>
                  <a:cubicBezTo>
                    <a:pt x="1189072" y="672935"/>
                    <a:pt x="1108109" y="628167"/>
                    <a:pt x="1015717" y="609117"/>
                  </a:cubicBezTo>
                  <a:cubicBezTo>
                    <a:pt x="951899" y="595782"/>
                    <a:pt x="889034" y="604355"/>
                    <a:pt x="835694" y="649122"/>
                  </a:cubicBezTo>
                  <a:cubicBezTo>
                    <a:pt x="823312" y="658647"/>
                    <a:pt x="814739" y="682460"/>
                    <a:pt x="792832" y="669125"/>
                  </a:cubicBezTo>
                  <a:cubicBezTo>
                    <a:pt x="774734" y="657695"/>
                    <a:pt x="771877" y="638645"/>
                    <a:pt x="772829" y="618642"/>
                  </a:cubicBezTo>
                  <a:cubicBezTo>
                    <a:pt x="776639" y="523392"/>
                    <a:pt x="779497" y="428142"/>
                    <a:pt x="784259" y="332892"/>
                  </a:cubicBezTo>
                  <a:cubicBezTo>
                    <a:pt x="786164" y="289077"/>
                    <a:pt x="805214" y="281457"/>
                    <a:pt x="843314" y="307175"/>
                  </a:cubicBezTo>
                  <a:cubicBezTo>
                    <a:pt x="858554" y="317652"/>
                    <a:pt x="873794" y="330035"/>
                    <a:pt x="889034" y="340512"/>
                  </a:cubicBezTo>
                  <a:cubicBezTo>
                    <a:pt x="1043339" y="451002"/>
                    <a:pt x="1213837" y="475767"/>
                    <a:pt x="1396717" y="431952"/>
                  </a:cubicBezTo>
                  <a:cubicBezTo>
                    <a:pt x="1411957" y="428142"/>
                    <a:pt x="1432912" y="428142"/>
                    <a:pt x="1437674" y="412902"/>
                  </a:cubicBezTo>
                  <a:cubicBezTo>
                    <a:pt x="1442437" y="393852"/>
                    <a:pt x="1421482" y="384327"/>
                    <a:pt x="1409099" y="372897"/>
                  </a:cubicBezTo>
                  <a:close/>
                  <a:moveTo>
                    <a:pt x="85124" y="362420"/>
                  </a:moveTo>
                  <a:cubicBezTo>
                    <a:pt x="277529" y="311937"/>
                    <a:pt x="468029" y="253835"/>
                    <a:pt x="657577" y="196685"/>
                  </a:cubicBezTo>
                  <a:cubicBezTo>
                    <a:pt x="548992" y="254787"/>
                    <a:pt x="207044" y="353847"/>
                    <a:pt x="85124" y="362420"/>
                  </a:cubicBezTo>
                  <a:close/>
                  <a:moveTo>
                    <a:pt x="385162" y="549110"/>
                  </a:moveTo>
                  <a:cubicBezTo>
                    <a:pt x="428977" y="511010"/>
                    <a:pt x="476602" y="487197"/>
                    <a:pt x="536609" y="498627"/>
                  </a:cubicBezTo>
                  <a:cubicBezTo>
                    <a:pt x="484222" y="510057"/>
                    <a:pt x="434692" y="529107"/>
                    <a:pt x="385162" y="549110"/>
                  </a:cubicBezTo>
                  <a:close/>
                  <a:moveTo>
                    <a:pt x="636622" y="1298727"/>
                  </a:moveTo>
                  <a:cubicBezTo>
                    <a:pt x="615667" y="1210145"/>
                    <a:pt x="652814" y="1120610"/>
                    <a:pt x="724252" y="1077747"/>
                  </a:cubicBezTo>
                  <a:cubicBezTo>
                    <a:pt x="674722" y="1139660"/>
                    <a:pt x="642337" y="1208240"/>
                    <a:pt x="636622" y="1298727"/>
                  </a:cubicBezTo>
                  <a:close/>
                  <a:moveTo>
                    <a:pt x="814739" y="756755"/>
                  </a:moveTo>
                  <a:cubicBezTo>
                    <a:pt x="834742" y="814857"/>
                    <a:pt x="861412" y="870102"/>
                    <a:pt x="909037" y="911060"/>
                  </a:cubicBezTo>
                  <a:cubicBezTo>
                    <a:pt x="845219" y="878675"/>
                    <a:pt x="809024" y="830097"/>
                    <a:pt x="814739" y="756755"/>
                  </a:cubicBezTo>
                  <a:close/>
                  <a:moveTo>
                    <a:pt x="971902" y="310032"/>
                  </a:moveTo>
                  <a:cubicBezTo>
                    <a:pt x="971902" y="310032"/>
                    <a:pt x="971902" y="310032"/>
                    <a:pt x="971902" y="310032"/>
                  </a:cubicBezTo>
                  <a:cubicBezTo>
                    <a:pt x="971902" y="310032"/>
                    <a:pt x="971902" y="310032"/>
                    <a:pt x="971902" y="310032"/>
                  </a:cubicBezTo>
                  <a:cubicBezTo>
                    <a:pt x="943327" y="304317"/>
                    <a:pt x="912847" y="303365"/>
                    <a:pt x="873794" y="285267"/>
                  </a:cubicBezTo>
                  <a:cubicBezTo>
                    <a:pt x="915704" y="289077"/>
                    <a:pt x="948089" y="290030"/>
                    <a:pt x="978569" y="297650"/>
                  </a:cubicBezTo>
                  <a:cubicBezTo>
                    <a:pt x="981427" y="297650"/>
                    <a:pt x="985237" y="299555"/>
                    <a:pt x="989047" y="300507"/>
                  </a:cubicBezTo>
                  <a:cubicBezTo>
                    <a:pt x="1100489" y="312890"/>
                    <a:pt x="1209074" y="335750"/>
                    <a:pt x="1313849" y="376707"/>
                  </a:cubicBezTo>
                  <a:cubicBezTo>
                    <a:pt x="1199549" y="354800"/>
                    <a:pt x="1086202" y="331940"/>
                    <a:pt x="971902" y="310032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xmlns="" id="{913899C3-7A0C-419C-A763-398A97D3DED8}"/>
                </a:ext>
              </a:extLst>
            </p:cNvPr>
            <p:cNvSpPr/>
            <p:nvPr/>
          </p:nvSpPr>
          <p:spPr>
            <a:xfrm>
              <a:off x="5329344" y="2059713"/>
              <a:ext cx="510374" cy="557693"/>
            </a:xfrm>
            <a:custGeom>
              <a:avLst/>
              <a:gdLst>
                <a:gd name="connsiteX0" fmla="*/ 1409099 w 1438275"/>
                <a:gd name="connsiteY0" fmla="*/ 372897 h 1571625"/>
                <a:gd name="connsiteX1" fmla="*/ 949042 w 1438275"/>
                <a:gd name="connsiteY1" fmla="*/ 243357 h 1571625"/>
                <a:gd name="connsiteX2" fmla="*/ 852839 w 1438275"/>
                <a:gd name="connsiteY2" fmla="*/ 270027 h 1571625"/>
                <a:gd name="connsiteX3" fmla="*/ 797594 w 1438275"/>
                <a:gd name="connsiteY3" fmla="*/ 227165 h 1571625"/>
                <a:gd name="connsiteX4" fmla="*/ 817597 w 1438275"/>
                <a:gd name="connsiteY4" fmla="*/ 33807 h 1571625"/>
                <a:gd name="connsiteX5" fmla="*/ 801404 w 1438275"/>
                <a:gd name="connsiteY5" fmla="*/ 2375 h 1571625"/>
                <a:gd name="connsiteX6" fmla="*/ 764257 w 1438275"/>
                <a:gd name="connsiteY6" fmla="*/ 36665 h 1571625"/>
                <a:gd name="connsiteX7" fmla="*/ 648052 w 1438275"/>
                <a:gd name="connsiteY7" fmla="*/ 163347 h 1571625"/>
                <a:gd name="connsiteX8" fmla="*/ 21307 w 1438275"/>
                <a:gd name="connsiteY8" fmla="*/ 350037 h 1571625"/>
                <a:gd name="connsiteX9" fmla="*/ 352 w 1438275"/>
                <a:gd name="connsiteY9" fmla="*/ 379565 h 1571625"/>
                <a:gd name="connsiteX10" fmla="*/ 35594 w 1438275"/>
                <a:gd name="connsiteY10" fmla="*/ 395757 h 1571625"/>
                <a:gd name="connsiteX11" fmla="*/ 163229 w 1438275"/>
                <a:gd name="connsiteY11" fmla="*/ 410997 h 1571625"/>
                <a:gd name="connsiteX12" fmla="*/ 615667 w 1438275"/>
                <a:gd name="connsiteY12" fmla="*/ 286220 h 1571625"/>
                <a:gd name="connsiteX13" fmla="*/ 705202 w 1438275"/>
                <a:gd name="connsiteY13" fmla="*/ 200495 h 1571625"/>
                <a:gd name="connsiteX14" fmla="*/ 744254 w 1438275"/>
                <a:gd name="connsiteY14" fmla="*/ 189065 h 1571625"/>
                <a:gd name="connsiteX15" fmla="*/ 754732 w 1438275"/>
                <a:gd name="connsiteY15" fmla="*/ 222402 h 1571625"/>
                <a:gd name="connsiteX16" fmla="*/ 746159 w 1438275"/>
                <a:gd name="connsiteY16" fmla="*/ 403377 h 1571625"/>
                <a:gd name="connsiteX17" fmla="*/ 699487 w 1438275"/>
                <a:gd name="connsiteY17" fmla="*/ 503390 h 1571625"/>
                <a:gd name="connsiteX18" fmla="*/ 649004 w 1438275"/>
                <a:gd name="connsiteY18" fmla="*/ 506247 h 1571625"/>
                <a:gd name="connsiteX19" fmla="*/ 553754 w 1438275"/>
                <a:gd name="connsiteY19" fmla="*/ 471005 h 1571625"/>
                <a:gd name="connsiteX20" fmla="*/ 229904 w 1438275"/>
                <a:gd name="connsiteY20" fmla="*/ 662457 h 1571625"/>
                <a:gd name="connsiteX21" fmla="*/ 215617 w 1438275"/>
                <a:gd name="connsiteY21" fmla="*/ 697700 h 1571625"/>
                <a:gd name="connsiteX22" fmla="*/ 378494 w 1438275"/>
                <a:gd name="connsiteY22" fmla="*/ 911060 h 1571625"/>
                <a:gd name="connsiteX23" fmla="*/ 676627 w 1438275"/>
                <a:gd name="connsiteY23" fmla="*/ 611022 h 1571625"/>
                <a:gd name="connsiteX24" fmla="*/ 679484 w 1438275"/>
                <a:gd name="connsiteY24" fmla="*/ 563397 h 1571625"/>
                <a:gd name="connsiteX25" fmla="*/ 730919 w 1438275"/>
                <a:gd name="connsiteY25" fmla="*/ 514820 h 1571625"/>
                <a:gd name="connsiteX26" fmla="*/ 742349 w 1438275"/>
                <a:gd name="connsiteY26" fmla="*/ 564350 h 1571625"/>
                <a:gd name="connsiteX27" fmla="*/ 766162 w 1438275"/>
                <a:gd name="connsiteY27" fmla="*/ 992022 h 1571625"/>
                <a:gd name="connsiteX28" fmla="*/ 739492 w 1438275"/>
                <a:gd name="connsiteY28" fmla="*/ 1039647 h 1571625"/>
                <a:gd name="connsiteX29" fmla="*/ 633764 w 1438275"/>
                <a:gd name="connsiteY29" fmla="*/ 1162520 h 1571625"/>
                <a:gd name="connsiteX30" fmla="*/ 627097 w 1438275"/>
                <a:gd name="connsiteY30" fmla="*/ 1419695 h 1571625"/>
                <a:gd name="connsiteX31" fmla="*/ 794737 w 1438275"/>
                <a:gd name="connsiteY31" fmla="*/ 1576857 h 1571625"/>
                <a:gd name="connsiteX32" fmla="*/ 961424 w 1438275"/>
                <a:gd name="connsiteY32" fmla="*/ 1406360 h 1571625"/>
                <a:gd name="connsiteX33" fmla="*/ 932849 w 1438275"/>
                <a:gd name="connsiteY33" fmla="*/ 1131087 h 1571625"/>
                <a:gd name="connsiteX34" fmla="*/ 833789 w 1438275"/>
                <a:gd name="connsiteY34" fmla="*/ 1033932 h 1571625"/>
                <a:gd name="connsiteX35" fmla="*/ 787117 w 1438275"/>
                <a:gd name="connsiteY35" fmla="*/ 979640 h 1571625"/>
                <a:gd name="connsiteX36" fmla="*/ 783307 w 1438275"/>
                <a:gd name="connsiteY36" fmla="*/ 695795 h 1571625"/>
                <a:gd name="connsiteX37" fmla="*/ 789022 w 1438275"/>
                <a:gd name="connsiteY37" fmla="*/ 702462 h 1571625"/>
                <a:gd name="connsiteX38" fmla="*/ 790927 w 1438275"/>
                <a:gd name="connsiteY38" fmla="*/ 726275 h 1571625"/>
                <a:gd name="connsiteX39" fmla="*/ 895702 w 1438275"/>
                <a:gd name="connsiteY39" fmla="*/ 929157 h 1571625"/>
                <a:gd name="connsiteX40" fmla="*/ 1098584 w 1438275"/>
                <a:gd name="connsiteY40" fmla="*/ 1019645 h 1571625"/>
                <a:gd name="connsiteX41" fmla="*/ 1300514 w 1438275"/>
                <a:gd name="connsiteY41" fmla="*/ 946302 h 1571625"/>
                <a:gd name="connsiteX42" fmla="*/ 1253842 w 1438275"/>
                <a:gd name="connsiteY42" fmla="*/ 741515 h 1571625"/>
                <a:gd name="connsiteX43" fmla="*/ 1015717 w 1438275"/>
                <a:gd name="connsiteY43" fmla="*/ 609117 h 1571625"/>
                <a:gd name="connsiteX44" fmla="*/ 835694 w 1438275"/>
                <a:gd name="connsiteY44" fmla="*/ 649122 h 1571625"/>
                <a:gd name="connsiteX45" fmla="*/ 792832 w 1438275"/>
                <a:gd name="connsiteY45" fmla="*/ 669125 h 1571625"/>
                <a:gd name="connsiteX46" fmla="*/ 772829 w 1438275"/>
                <a:gd name="connsiteY46" fmla="*/ 618642 h 1571625"/>
                <a:gd name="connsiteX47" fmla="*/ 784259 w 1438275"/>
                <a:gd name="connsiteY47" fmla="*/ 332892 h 1571625"/>
                <a:gd name="connsiteX48" fmla="*/ 843314 w 1438275"/>
                <a:gd name="connsiteY48" fmla="*/ 307175 h 1571625"/>
                <a:gd name="connsiteX49" fmla="*/ 889034 w 1438275"/>
                <a:gd name="connsiteY49" fmla="*/ 340512 h 1571625"/>
                <a:gd name="connsiteX50" fmla="*/ 1396717 w 1438275"/>
                <a:gd name="connsiteY50" fmla="*/ 431952 h 1571625"/>
                <a:gd name="connsiteX51" fmla="*/ 1437674 w 1438275"/>
                <a:gd name="connsiteY51" fmla="*/ 412902 h 1571625"/>
                <a:gd name="connsiteX52" fmla="*/ 1409099 w 1438275"/>
                <a:gd name="connsiteY52" fmla="*/ 372897 h 1571625"/>
                <a:gd name="connsiteX53" fmla="*/ 85124 w 1438275"/>
                <a:gd name="connsiteY53" fmla="*/ 362420 h 1571625"/>
                <a:gd name="connsiteX54" fmla="*/ 657577 w 1438275"/>
                <a:gd name="connsiteY54" fmla="*/ 196685 h 1571625"/>
                <a:gd name="connsiteX55" fmla="*/ 85124 w 1438275"/>
                <a:gd name="connsiteY55" fmla="*/ 362420 h 1571625"/>
                <a:gd name="connsiteX56" fmla="*/ 385162 w 1438275"/>
                <a:gd name="connsiteY56" fmla="*/ 549110 h 1571625"/>
                <a:gd name="connsiteX57" fmla="*/ 536609 w 1438275"/>
                <a:gd name="connsiteY57" fmla="*/ 498627 h 1571625"/>
                <a:gd name="connsiteX58" fmla="*/ 385162 w 1438275"/>
                <a:gd name="connsiteY58" fmla="*/ 549110 h 1571625"/>
                <a:gd name="connsiteX59" fmla="*/ 636622 w 1438275"/>
                <a:gd name="connsiteY59" fmla="*/ 1298727 h 1571625"/>
                <a:gd name="connsiteX60" fmla="*/ 724252 w 1438275"/>
                <a:gd name="connsiteY60" fmla="*/ 1077747 h 1571625"/>
                <a:gd name="connsiteX61" fmla="*/ 636622 w 1438275"/>
                <a:gd name="connsiteY61" fmla="*/ 1298727 h 1571625"/>
                <a:gd name="connsiteX62" fmla="*/ 814739 w 1438275"/>
                <a:gd name="connsiteY62" fmla="*/ 756755 h 1571625"/>
                <a:gd name="connsiteX63" fmla="*/ 909037 w 1438275"/>
                <a:gd name="connsiteY63" fmla="*/ 911060 h 1571625"/>
                <a:gd name="connsiteX64" fmla="*/ 814739 w 1438275"/>
                <a:gd name="connsiteY64" fmla="*/ 756755 h 1571625"/>
                <a:gd name="connsiteX65" fmla="*/ 971902 w 1438275"/>
                <a:gd name="connsiteY65" fmla="*/ 310032 h 1571625"/>
                <a:gd name="connsiteX66" fmla="*/ 971902 w 1438275"/>
                <a:gd name="connsiteY66" fmla="*/ 310032 h 1571625"/>
                <a:gd name="connsiteX67" fmla="*/ 971902 w 1438275"/>
                <a:gd name="connsiteY67" fmla="*/ 310032 h 1571625"/>
                <a:gd name="connsiteX68" fmla="*/ 873794 w 1438275"/>
                <a:gd name="connsiteY68" fmla="*/ 285267 h 1571625"/>
                <a:gd name="connsiteX69" fmla="*/ 978569 w 1438275"/>
                <a:gd name="connsiteY69" fmla="*/ 297650 h 1571625"/>
                <a:gd name="connsiteX70" fmla="*/ 989047 w 1438275"/>
                <a:gd name="connsiteY70" fmla="*/ 300507 h 1571625"/>
                <a:gd name="connsiteX71" fmla="*/ 1313849 w 1438275"/>
                <a:gd name="connsiteY71" fmla="*/ 376707 h 1571625"/>
                <a:gd name="connsiteX72" fmla="*/ 971902 w 1438275"/>
                <a:gd name="connsiteY72" fmla="*/ 310032 h 1571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</a:cxnLst>
              <a:rect l="l" t="t" r="r" b="b"/>
              <a:pathLst>
                <a:path w="1438275" h="1571625">
                  <a:moveTo>
                    <a:pt x="1409099" y="372897"/>
                  </a:moveTo>
                  <a:cubicBezTo>
                    <a:pt x="1276702" y="253835"/>
                    <a:pt x="1126207" y="200495"/>
                    <a:pt x="949042" y="243357"/>
                  </a:cubicBezTo>
                  <a:cubicBezTo>
                    <a:pt x="916657" y="250977"/>
                    <a:pt x="885224" y="261455"/>
                    <a:pt x="852839" y="270027"/>
                  </a:cubicBezTo>
                  <a:cubicBezTo>
                    <a:pt x="805214" y="283362"/>
                    <a:pt x="794737" y="275742"/>
                    <a:pt x="797594" y="227165"/>
                  </a:cubicBezTo>
                  <a:cubicBezTo>
                    <a:pt x="801404" y="162395"/>
                    <a:pt x="804262" y="97625"/>
                    <a:pt x="817597" y="33807"/>
                  </a:cubicBezTo>
                  <a:cubicBezTo>
                    <a:pt x="821407" y="16662"/>
                    <a:pt x="819502" y="5232"/>
                    <a:pt x="801404" y="2375"/>
                  </a:cubicBezTo>
                  <a:cubicBezTo>
                    <a:pt x="776639" y="-1435"/>
                    <a:pt x="759494" y="-6198"/>
                    <a:pt x="764257" y="36665"/>
                  </a:cubicBezTo>
                  <a:cubicBezTo>
                    <a:pt x="778544" y="162395"/>
                    <a:pt x="772829" y="185255"/>
                    <a:pt x="648052" y="163347"/>
                  </a:cubicBezTo>
                  <a:cubicBezTo>
                    <a:pt x="409927" y="122390"/>
                    <a:pt x="197519" y="180492"/>
                    <a:pt x="21307" y="350037"/>
                  </a:cubicBezTo>
                  <a:cubicBezTo>
                    <a:pt x="12734" y="358610"/>
                    <a:pt x="-2506" y="366230"/>
                    <a:pt x="352" y="379565"/>
                  </a:cubicBezTo>
                  <a:cubicBezTo>
                    <a:pt x="4162" y="396710"/>
                    <a:pt x="22259" y="393852"/>
                    <a:pt x="35594" y="395757"/>
                  </a:cubicBezTo>
                  <a:cubicBezTo>
                    <a:pt x="78457" y="401472"/>
                    <a:pt x="120367" y="409092"/>
                    <a:pt x="163229" y="410997"/>
                  </a:cubicBezTo>
                  <a:cubicBezTo>
                    <a:pt x="328012" y="419570"/>
                    <a:pt x="483269" y="394805"/>
                    <a:pt x="615667" y="286220"/>
                  </a:cubicBezTo>
                  <a:cubicBezTo>
                    <a:pt x="647099" y="260502"/>
                    <a:pt x="675674" y="229070"/>
                    <a:pt x="705202" y="200495"/>
                  </a:cubicBezTo>
                  <a:cubicBezTo>
                    <a:pt x="716632" y="189065"/>
                    <a:pt x="729014" y="183350"/>
                    <a:pt x="744254" y="189065"/>
                  </a:cubicBezTo>
                  <a:cubicBezTo>
                    <a:pt x="759494" y="194780"/>
                    <a:pt x="754732" y="210972"/>
                    <a:pt x="754732" y="222402"/>
                  </a:cubicBezTo>
                  <a:cubicBezTo>
                    <a:pt x="751874" y="282410"/>
                    <a:pt x="746159" y="342417"/>
                    <a:pt x="746159" y="403377"/>
                  </a:cubicBezTo>
                  <a:cubicBezTo>
                    <a:pt x="746159" y="445287"/>
                    <a:pt x="729014" y="474815"/>
                    <a:pt x="699487" y="503390"/>
                  </a:cubicBezTo>
                  <a:cubicBezTo>
                    <a:pt x="682342" y="520535"/>
                    <a:pt x="669007" y="528155"/>
                    <a:pt x="649004" y="506247"/>
                  </a:cubicBezTo>
                  <a:cubicBezTo>
                    <a:pt x="624239" y="478625"/>
                    <a:pt x="589949" y="468147"/>
                    <a:pt x="553754" y="471005"/>
                  </a:cubicBezTo>
                  <a:cubicBezTo>
                    <a:pt x="415642" y="482435"/>
                    <a:pt x="308009" y="549110"/>
                    <a:pt x="229904" y="662457"/>
                  </a:cubicBezTo>
                  <a:cubicBezTo>
                    <a:pt x="223237" y="672935"/>
                    <a:pt x="217522" y="685317"/>
                    <a:pt x="215617" y="697700"/>
                  </a:cubicBezTo>
                  <a:cubicBezTo>
                    <a:pt x="187994" y="852957"/>
                    <a:pt x="230857" y="916775"/>
                    <a:pt x="378494" y="911060"/>
                  </a:cubicBezTo>
                  <a:cubicBezTo>
                    <a:pt x="521369" y="905345"/>
                    <a:pt x="667102" y="758660"/>
                    <a:pt x="676627" y="611022"/>
                  </a:cubicBezTo>
                  <a:cubicBezTo>
                    <a:pt x="677579" y="594830"/>
                    <a:pt x="675674" y="578637"/>
                    <a:pt x="679484" y="563397"/>
                  </a:cubicBezTo>
                  <a:cubicBezTo>
                    <a:pt x="686152" y="536727"/>
                    <a:pt x="708059" y="513867"/>
                    <a:pt x="730919" y="514820"/>
                  </a:cubicBezTo>
                  <a:cubicBezTo>
                    <a:pt x="750922" y="515772"/>
                    <a:pt x="741397" y="547205"/>
                    <a:pt x="742349" y="564350"/>
                  </a:cubicBezTo>
                  <a:cubicBezTo>
                    <a:pt x="743302" y="707225"/>
                    <a:pt x="744254" y="850100"/>
                    <a:pt x="766162" y="992022"/>
                  </a:cubicBezTo>
                  <a:cubicBezTo>
                    <a:pt x="769972" y="1017740"/>
                    <a:pt x="761399" y="1029170"/>
                    <a:pt x="739492" y="1039647"/>
                  </a:cubicBezTo>
                  <a:cubicBezTo>
                    <a:pt x="686152" y="1065365"/>
                    <a:pt x="652814" y="1108227"/>
                    <a:pt x="633764" y="1162520"/>
                  </a:cubicBezTo>
                  <a:cubicBezTo>
                    <a:pt x="605189" y="1247292"/>
                    <a:pt x="600427" y="1333970"/>
                    <a:pt x="627097" y="1419695"/>
                  </a:cubicBezTo>
                  <a:cubicBezTo>
                    <a:pt x="651862" y="1503515"/>
                    <a:pt x="732824" y="1578762"/>
                    <a:pt x="794737" y="1576857"/>
                  </a:cubicBezTo>
                  <a:cubicBezTo>
                    <a:pt x="860459" y="1574952"/>
                    <a:pt x="942374" y="1493037"/>
                    <a:pt x="961424" y="1406360"/>
                  </a:cubicBezTo>
                  <a:cubicBezTo>
                    <a:pt x="982379" y="1312062"/>
                    <a:pt x="970949" y="1219670"/>
                    <a:pt x="932849" y="1131087"/>
                  </a:cubicBezTo>
                  <a:cubicBezTo>
                    <a:pt x="913799" y="1086320"/>
                    <a:pt x="881414" y="1050125"/>
                    <a:pt x="833789" y="1033932"/>
                  </a:cubicBezTo>
                  <a:cubicBezTo>
                    <a:pt x="805214" y="1024407"/>
                    <a:pt x="794737" y="1005357"/>
                    <a:pt x="787117" y="979640"/>
                  </a:cubicBezTo>
                  <a:cubicBezTo>
                    <a:pt x="761399" y="886295"/>
                    <a:pt x="774734" y="791045"/>
                    <a:pt x="783307" y="695795"/>
                  </a:cubicBezTo>
                  <a:cubicBezTo>
                    <a:pt x="785212" y="697700"/>
                    <a:pt x="788069" y="700557"/>
                    <a:pt x="789022" y="702462"/>
                  </a:cubicBezTo>
                  <a:cubicBezTo>
                    <a:pt x="789974" y="710082"/>
                    <a:pt x="790927" y="718655"/>
                    <a:pt x="790927" y="726275"/>
                  </a:cubicBezTo>
                  <a:cubicBezTo>
                    <a:pt x="787117" y="813905"/>
                    <a:pt x="829027" y="877722"/>
                    <a:pt x="895702" y="929157"/>
                  </a:cubicBezTo>
                  <a:cubicBezTo>
                    <a:pt x="955709" y="974877"/>
                    <a:pt x="1024289" y="1005357"/>
                    <a:pt x="1098584" y="1019645"/>
                  </a:cubicBezTo>
                  <a:cubicBezTo>
                    <a:pt x="1183357" y="1035837"/>
                    <a:pt x="1266224" y="1005357"/>
                    <a:pt x="1300514" y="946302"/>
                  </a:cubicBezTo>
                  <a:cubicBezTo>
                    <a:pt x="1332899" y="891057"/>
                    <a:pt x="1314802" y="804380"/>
                    <a:pt x="1253842" y="741515"/>
                  </a:cubicBezTo>
                  <a:cubicBezTo>
                    <a:pt x="1189072" y="672935"/>
                    <a:pt x="1108109" y="628167"/>
                    <a:pt x="1015717" y="609117"/>
                  </a:cubicBezTo>
                  <a:cubicBezTo>
                    <a:pt x="951899" y="595782"/>
                    <a:pt x="889034" y="604355"/>
                    <a:pt x="835694" y="649122"/>
                  </a:cubicBezTo>
                  <a:cubicBezTo>
                    <a:pt x="823312" y="658647"/>
                    <a:pt x="814739" y="682460"/>
                    <a:pt x="792832" y="669125"/>
                  </a:cubicBezTo>
                  <a:cubicBezTo>
                    <a:pt x="774734" y="657695"/>
                    <a:pt x="771877" y="638645"/>
                    <a:pt x="772829" y="618642"/>
                  </a:cubicBezTo>
                  <a:cubicBezTo>
                    <a:pt x="776639" y="523392"/>
                    <a:pt x="779497" y="428142"/>
                    <a:pt x="784259" y="332892"/>
                  </a:cubicBezTo>
                  <a:cubicBezTo>
                    <a:pt x="786164" y="289077"/>
                    <a:pt x="805214" y="281457"/>
                    <a:pt x="843314" y="307175"/>
                  </a:cubicBezTo>
                  <a:cubicBezTo>
                    <a:pt x="858554" y="317652"/>
                    <a:pt x="873794" y="330035"/>
                    <a:pt x="889034" y="340512"/>
                  </a:cubicBezTo>
                  <a:cubicBezTo>
                    <a:pt x="1043339" y="451002"/>
                    <a:pt x="1213837" y="475767"/>
                    <a:pt x="1396717" y="431952"/>
                  </a:cubicBezTo>
                  <a:cubicBezTo>
                    <a:pt x="1411957" y="428142"/>
                    <a:pt x="1432912" y="428142"/>
                    <a:pt x="1437674" y="412902"/>
                  </a:cubicBezTo>
                  <a:cubicBezTo>
                    <a:pt x="1442437" y="393852"/>
                    <a:pt x="1421482" y="384327"/>
                    <a:pt x="1409099" y="372897"/>
                  </a:cubicBezTo>
                  <a:close/>
                  <a:moveTo>
                    <a:pt x="85124" y="362420"/>
                  </a:moveTo>
                  <a:cubicBezTo>
                    <a:pt x="277529" y="311937"/>
                    <a:pt x="468029" y="253835"/>
                    <a:pt x="657577" y="196685"/>
                  </a:cubicBezTo>
                  <a:cubicBezTo>
                    <a:pt x="548992" y="254787"/>
                    <a:pt x="207044" y="353847"/>
                    <a:pt x="85124" y="362420"/>
                  </a:cubicBezTo>
                  <a:close/>
                  <a:moveTo>
                    <a:pt x="385162" y="549110"/>
                  </a:moveTo>
                  <a:cubicBezTo>
                    <a:pt x="428977" y="511010"/>
                    <a:pt x="476602" y="487197"/>
                    <a:pt x="536609" y="498627"/>
                  </a:cubicBezTo>
                  <a:cubicBezTo>
                    <a:pt x="484222" y="510057"/>
                    <a:pt x="434692" y="529107"/>
                    <a:pt x="385162" y="549110"/>
                  </a:cubicBezTo>
                  <a:close/>
                  <a:moveTo>
                    <a:pt x="636622" y="1298727"/>
                  </a:moveTo>
                  <a:cubicBezTo>
                    <a:pt x="615667" y="1210145"/>
                    <a:pt x="652814" y="1120610"/>
                    <a:pt x="724252" y="1077747"/>
                  </a:cubicBezTo>
                  <a:cubicBezTo>
                    <a:pt x="674722" y="1139660"/>
                    <a:pt x="642337" y="1208240"/>
                    <a:pt x="636622" y="1298727"/>
                  </a:cubicBezTo>
                  <a:close/>
                  <a:moveTo>
                    <a:pt x="814739" y="756755"/>
                  </a:moveTo>
                  <a:cubicBezTo>
                    <a:pt x="834742" y="814857"/>
                    <a:pt x="861412" y="870102"/>
                    <a:pt x="909037" y="911060"/>
                  </a:cubicBezTo>
                  <a:cubicBezTo>
                    <a:pt x="845219" y="878675"/>
                    <a:pt x="809024" y="830097"/>
                    <a:pt x="814739" y="756755"/>
                  </a:cubicBezTo>
                  <a:close/>
                  <a:moveTo>
                    <a:pt x="971902" y="310032"/>
                  </a:moveTo>
                  <a:cubicBezTo>
                    <a:pt x="971902" y="310032"/>
                    <a:pt x="971902" y="310032"/>
                    <a:pt x="971902" y="310032"/>
                  </a:cubicBezTo>
                  <a:cubicBezTo>
                    <a:pt x="971902" y="310032"/>
                    <a:pt x="971902" y="310032"/>
                    <a:pt x="971902" y="310032"/>
                  </a:cubicBezTo>
                  <a:cubicBezTo>
                    <a:pt x="943327" y="304317"/>
                    <a:pt x="912847" y="303365"/>
                    <a:pt x="873794" y="285267"/>
                  </a:cubicBezTo>
                  <a:cubicBezTo>
                    <a:pt x="915704" y="289077"/>
                    <a:pt x="948089" y="290030"/>
                    <a:pt x="978569" y="297650"/>
                  </a:cubicBezTo>
                  <a:cubicBezTo>
                    <a:pt x="981427" y="297650"/>
                    <a:pt x="985237" y="299555"/>
                    <a:pt x="989047" y="300507"/>
                  </a:cubicBezTo>
                  <a:cubicBezTo>
                    <a:pt x="1100489" y="312890"/>
                    <a:pt x="1209074" y="335750"/>
                    <a:pt x="1313849" y="376707"/>
                  </a:cubicBezTo>
                  <a:cubicBezTo>
                    <a:pt x="1199549" y="354800"/>
                    <a:pt x="1086202" y="331940"/>
                    <a:pt x="971902" y="310032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xmlns="" id="{D36E7DAB-AAAB-4BD5-BDAD-B163F37220F9}"/>
                </a:ext>
              </a:extLst>
            </p:cNvPr>
            <p:cNvSpPr/>
            <p:nvPr/>
          </p:nvSpPr>
          <p:spPr>
            <a:xfrm>
              <a:off x="5854324" y="2059713"/>
              <a:ext cx="510374" cy="557693"/>
            </a:xfrm>
            <a:custGeom>
              <a:avLst/>
              <a:gdLst>
                <a:gd name="connsiteX0" fmla="*/ 1409099 w 1438275"/>
                <a:gd name="connsiteY0" fmla="*/ 372897 h 1571625"/>
                <a:gd name="connsiteX1" fmla="*/ 949042 w 1438275"/>
                <a:gd name="connsiteY1" fmla="*/ 243357 h 1571625"/>
                <a:gd name="connsiteX2" fmla="*/ 852839 w 1438275"/>
                <a:gd name="connsiteY2" fmla="*/ 270027 h 1571625"/>
                <a:gd name="connsiteX3" fmla="*/ 797594 w 1438275"/>
                <a:gd name="connsiteY3" fmla="*/ 227165 h 1571625"/>
                <a:gd name="connsiteX4" fmla="*/ 817597 w 1438275"/>
                <a:gd name="connsiteY4" fmla="*/ 33807 h 1571625"/>
                <a:gd name="connsiteX5" fmla="*/ 801404 w 1438275"/>
                <a:gd name="connsiteY5" fmla="*/ 2375 h 1571625"/>
                <a:gd name="connsiteX6" fmla="*/ 764257 w 1438275"/>
                <a:gd name="connsiteY6" fmla="*/ 36665 h 1571625"/>
                <a:gd name="connsiteX7" fmla="*/ 648052 w 1438275"/>
                <a:gd name="connsiteY7" fmla="*/ 163347 h 1571625"/>
                <a:gd name="connsiteX8" fmla="*/ 21307 w 1438275"/>
                <a:gd name="connsiteY8" fmla="*/ 350037 h 1571625"/>
                <a:gd name="connsiteX9" fmla="*/ 352 w 1438275"/>
                <a:gd name="connsiteY9" fmla="*/ 379565 h 1571625"/>
                <a:gd name="connsiteX10" fmla="*/ 35594 w 1438275"/>
                <a:gd name="connsiteY10" fmla="*/ 395757 h 1571625"/>
                <a:gd name="connsiteX11" fmla="*/ 163229 w 1438275"/>
                <a:gd name="connsiteY11" fmla="*/ 410997 h 1571625"/>
                <a:gd name="connsiteX12" fmla="*/ 615667 w 1438275"/>
                <a:gd name="connsiteY12" fmla="*/ 286220 h 1571625"/>
                <a:gd name="connsiteX13" fmla="*/ 705202 w 1438275"/>
                <a:gd name="connsiteY13" fmla="*/ 200495 h 1571625"/>
                <a:gd name="connsiteX14" fmla="*/ 744254 w 1438275"/>
                <a:gd name="connsiteY14" fmla="*/ 189065 h 1571625"/>
                <a:gd name="connsiteX15" fmla="*/ 754732 w 1438275"/>
                <a:gd name="connsiteY15" fmla="*/ 222402 h 1571625"/>
                <a:gd name="connsiteX16" fmla="*/ 746159 w 1438275"/>
                <a:gd name="connsiteY16" fmla="*/ 403377 h 1571625"/>
                <a:gd name="connsiteX17" fmla="*/ 699487 w 1438275"/>
                <a:gd name="connsiteY17" fmla="*/ 503390 h 1571625"/>
                <a:gd name="connsiteX18" fmla="*/ 649004 w 1438275"/>
                <a:gd name="connsiteY18" fmla="*/ 506247 h 1571625"/>
                <a:gd name="connsiteX19" fmla="*/ 553754 w 1438275"/>
                <a:gd name="connsiteY19" fmla="*/ 471005 h 1571625"/>
                <a:gd name="connsiteX20" fmla="*/ 229904 w 1438275"/>
                <a:gd name="connsiteY20" fmla="*/ 662457 h 1571625"/>
                <a:gd name="connsiteX21" fmla="*/ 215617 w 1438275"/>
                <a:gd name="connsiteY21" fmla="*/ 697700 h 1571625"/>
                <a:gd name="connsiteX22" fmla="*/ 378494 w 1438275"/>
                <a:gd name="connsiteY22" fmla="*/ 911060 h 1571625"/>
                <a:gd name="connsiteX23" fmla="*/ 676627 w 1438275"/>
                <a:gd name="connsiteY23" fmla="*/ 611022 h 1571625"/>
                <a:gd name="connsiteX24" fmla="*/ 679484 w 1438275"/>
                <a:gd name="connsiteY24" fmla="*/ 563397 h 1571625"/>
                <a:gd name="connsiteX25" fmla="*/ 730919 w 1438275"/>
                <a:gd name="connsiteY25" fmla="*/ 514820 h 1571625"/>
                <a:gd name="connsiteX26" fmla="*/ 742349 w 1438275"/>
                <a:gd name="connsiteY26" fmla="*/ 564350 h 1571625"/>
                <a:gd name="connsiteX27" fmla="*/ 766162 w 1438275"/>
                <a:gd name="connsiteY27" fmla="*/ 992022 h 1571625"/>
                <a:gd name="connsiteX28" fmla="*/ 739492 w 1438275"/>
                <a:gd name="connsiteY28" fmla="*/ 1039647 h 1571625"/>
                <a:gd name="connsiteX29" fmla="*/ 633764 w 1438275"/>
                <a:gd name="connsiteY29" fmla="*/ 1162520 h 1571625"/>
                <a:gd name="connsiteX30" fmla="*/ 627097 w 1438275"/>
                <a:gd name="connsiteY30" fmla="*/ 1419695 h 1571625"/>
                <a:gd name="connsiteX31" fmla="*/ 794737 w 1438275"/>
                <a:gd name="connsiteY31" fmla="*/ 1576857 h 1571625"/>
                <a:gd name="connsiteX32" fmla="*/ 961424 w 1438275"/>
                <a:gd name="connsiteY32" fmla="*/ 1406360 h 1571625"/>
                <a:gd name="connsiteX33" fmla="*/ 932849 w 1438275"/>
                <a:gd name="connsiteY33" fmla="*/ 1131087 h 1571625"/>
                <a:gd name="connsiteX34" fmla="*/ 833789 w 1438275"/>
                <a:gd name="connsiteY34" fmla="*/ 1033932 h 1571625"/>
                <a:gd name="connsiteX35" fmla="*/ 787117 w 1438275"/>
                <a:gd name="connsiteY35" fmla="*/ 979640 h 1571625"/>
                <a:gd name="connsiteX36" fmla="*/ 783307 w 1438275"/>
                <a:gd name="connsiteY36" fmla="*/ 695795 h 1571625"/>
                <a:gd name="connsiteX37" fmla="*/ 789022 w 1438275"/>
                <a:gd name="connsiteY37" fmla="*/ 702462 h 1571625"/>
                <a:gd name="connsiteX38" fmla="*/ 790927 w 1438275"/>
                <a:gd name="connsiteY38" fmla="*/ 726275 h 1571625"/>
                <a:gd name="connsiteX39" fmla="*/ 895702 w 1438275"/>
                <a:gd name="connsiteY39" fmla="*/ 929157 h 1571625"/>
                <a:gd name="connsiteX40" fmla="*/ 1098584 w 1438275"/>
                <a:gd name="connsiteY40" fmla="*/ 1019645 h 1571625"/>
                <a:gd name="connsiteX41" fmla="*/ 1300514 w 1438275"/>
                <a:gd name="connsiteY41" fmla="*/ 946302 h 1571625"/>
                <a:gd name="connsiteX42" fmla="*/ 1253842 w 1438275"/>
                <a:gd name="connsiteY42" fmla="*/ 741515 h 1571625"/>
                <a:gd name="connsiteX43" fmla="*/ 1015717 w 1438275"/>
                <a:gd name="connsiteY43" fmla="*/ 609117 h 1571625"/>
                <a:gd name="connsiteX44" fmla="*/ 835694 w 1438275"/>
                <a:gd name="connsiteY44" fmla="*/ 649122 h 1571625"/>
                <a:gd name="connsiteX45" fmla="*/ 792832 w 1438275"/>
                <a:gd name="connsiteY45" fmla="*/ 669125 h 1571625"/>
                <a:gd name="connsiteX46" fmla="*/ 772829 w 1438275"/>
                <a:gd name="connsiteY46" fmla="*/ 618642 h 1571625"/>
                <a:gd name="connsiteX47" fmla="*/ 784259 w 1438275"/>
                <a:gd name="connsiteY47" fmla="*/ 332892 h 1571625"/>
                <a:gd name="connsiteX48" fmla="*/ 843314 w 1438275"/>
                <a:gd name="connsiteY48" fmla="*/ 307175 h 1571625"/>
                <a:gd name="connsiteX49" fmla="*/ 889034 w 1438275"/>
                <a:gd name="connsiteY49" fmla="*/ 340512 h 1571625"/>
                <a:gd name="connsiteX50" fmla="*/ 1396717 w 1438275"/>
                <a:gd name="connsiteY50" fmla="*/ 431952 h 1571625"/>
                <a:gd name="connsiteX51" fmla="*/ 1437674 w 1438275"/>
                <a:gd name="connsiteY51" fmla="*/ 412902 h 1571625"/>
                <a:gd name="connsiteX52" fmla="*/ 1409099 w 1438275"/>
                <a:gd name="connsiteY52" fmla="*/ 372897 h 1571625"/>
                <a:gd name="connsiteX53" fmla="*/ 85124 w 1438275"/>
                <a:gd name="connsiteY53" fmla="*/ 362420 h 1571625"/>
                <a:gd name="connsiteX54" fmla="*/ 657577 w 1438275"/>
                <a:gd name="connsiteY54" fmla="*/ 196685 h 1571625"/>
                <a:gd name="connsiteX55" fmla="*/ 85124 w 1438275"/>
                <a:gd name="connsiteY55" fmla="*/ 362420 h 1571625"/>
                <a:gd name="connsiteX56" fmla="*/ 385162 w 1438275"/>
                <a:gd name="connsiteY56" fmla="*/ 549110 h 1571625"/>
                <a:gd name="connsiteX57" fmla="*/ 536609 w 1438275"/>
                <a:gd name="connsiteY57" fmla="*/ 498627 h 1571625"/>
                <a:gd name="connsiteX58" fmla="*/ 385162 w 1438275"/>
                <a:gd name="connsiteY58" fmla="*/ 549110 h 1571625"/>
                <a:gd name="connsiteX59" fmla="*/ 636622 w 1438275"/>
                <a:gd name="connsiteY59" fmla="*/ 1298727 h 1571625"/>
                <a:gd name="connsiteX60" fmla="*/ 724252 w 1438275"/>
                <a:gd name="connsiteY60" fmla="*/ 1077747 h 1571625"/>
                <a:gd name="connsiteX61" fmla="*/ 636622 w 1438275"/>
                <a:gd name="connsiteY61" fmla="*/ 1298727 h 1571625"/>
                <a:gd name="connsiteX62" fmla="*/ 814739 w 1438275"/>
                <a:gd name="connsiteY62" fmla="*/ 756755 h 1571625"/>
                <a:gd name="connsiteX63" fmla="*/ 909037 w 1438275"/>
                <a:gd name="connsiteY63" fmla="*/ 911060 h 1571625"/>
                <a:gd name="connsiteX64" fmla="*/ 814739 w 1438275"/>
                <a:gd name="connsiteY64" fmla="*/ 756755 h 1571625"/>
                <a:gd name="connsiteX65" fmla="*/ 971902 w 1438275"/>
                <a:gd name="connsiteY65" fmla="*/ 310032 h 1571625"/>
                <a:gd name="connsiteX66" fmla="*/ 971902 w 1438275"/>
                <a:gd name="connsiteY66" fmla="*/ 310032 h 1571625"/>
                <a:gd name="connsiteX67" fmla="*/ 971902 w 1438275"/>
                <a:gd name="connsiteY67" fmla="*/ 310032 h 1571625"/>
                <a:gd name="connsiteX68" fmla="*/ 873794 w 1438275"/>
                <a:gd name="connsiteY68" fmla="*/ 285267 h 1571625"/>
                <a:gd name="connsiteX69" fmla="*/ 978569 w 1438275"/>
                <a:gd name="connsiteY69" fmla="*/ 297650 h 1571625"/>
                <a:gd name="connsiteX70" fmla="*/ 989047 w 1438275"/>
                <a:gd name="connsiteY70" fmla="*/ 300507 h 1571625"/>
                <a:gd name="connsiteX71" fmla="*/ 1313849 w 1438275"/>
                <a:gd name="connsiteY71" fmla="*/ 376707 h 1571625"/>
                <a:gd name="connsiteX72" fmla="*/ 971902 w 1438275"/>
                <a:gd name="connsiteY72" fmla="*/ 310032 h 1571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</a:cxnLst>
              <a:rect l="l" t="t" r="r" b="b"/>
              <a:pathLst>
                <a:path w="1438275" h="1571625">
                  <a:moveTo>
                    <a:pt x="1409099" y="372897"/>
                  </a:moveTo>
                  <a:cubicBezTo>
                    <a:pt x="1276702" y="253835"/>
                    <a:pt x="1126207" y="200495"/>
                    <a:pt x="949042" y="243357"/>
                  </a:cubicBezTo>
                  <a:cubicBezTo>
                    <a:pt x="916657" y="250977"/>
                    <a:pt x="885224" y="261455"/>
                    <a:pt x="852839" y="270027"/>
                  </a:cubicBezTo>
                  <a:cubicBezTo>
                    <a:pt x="805214" y="283362"/>
                    <a:pt x="794737" y="275742"/>
                    <a:pt x="797594" y="227165"/>
                  </a:cubicBezTo>
                  <a:cubicBezTo>
                    <a:pt x="801404" y="162395"/>
                    <a:pt x="804262" y="97625"/>
                    <a:pt x="817597" y="33807"/>
                  </a:cubicBezTo>
                  <a:cubicBezTo>
                    <a:pt x="821407" y="16662"/>
                    <a:pt x="819502" y="5232"/>
                    <a:pt x="801404" y="2375"/>
                  </a:cubicBezTo>
                  <a:cubicBezTo>
                    <a:pt x="776639" y="-1435"/>
                    <a:pt x="759494" y="-6198"/>
                    <a:pt x="764257" y="36665"/>
                  </a:cubicBezTo>
                  <a:cubicBezTo>
                    <a:pt x="778544" y="162395"/>
                    <a:pt x="772829" y="185255"/>
                    <a:pt x="648052" y="163347"/>
                  </a:cubicBezTo>
                  <a:cubicBezTo>
                    <a:pt x="409927" y="122390"/>
                    <a:pt x="197519" y="180492"/>
                    <a:pt x="21307" y="350037"/>
                  </a:cubicBezTo>
                  <a:cubicBezTo>
                    <a:pt x="12734" y="358610"/>
                    <a:pt x="-2506" y="366230"/>
                    <a:pt x="352" y="379565"/>
                  </a:cubicBezTo>
                  <a:cubicBezTo>
                    <a:pt x="4162" y="396710"/>
                    <a:pt x="22259" y="393852"/>
                    <a:pt x="35594" y="395757"/>
                  </a:cubicBezTo>
                  <a:cubicBezTo>
                    <a:pt x="78457" y="401472"/>
                    <a:pt x="120367" y="409092"/>
                    <a:pt x="163229" y="410997"/>
                  </a:cubicBezTo>
                  <a:cubicBezTo>
                    <a:pt x="328012" y="419570"/>
                    <a:pt x="483269" y="394805"/>
                    <a:pt x="615667" y="286220"/>
                  </a:cubicBezTo>
                  <a:cubicBezTo>
                    <a:pt x="647099" y="260502"/>
                    <a:pt x="675674" y="229070"/>
                    <a:pt x="705202" y="200495"/>
                  </a:cubicBezTo>
                  <a:cubicBezTo>
                    <a:pt x="716632" y="189065"/>
                    <a:pt x="729014" y="183350"/>
                    <a:pt x="744254" y="189065"/>
                  </a:cubicBezTo>
                  <a:cubicBezTo>
                    <a:pt x="759494" y="194780"/>
                    <a:pt x="754732" y="210972"/>
                    <a:pt x="754732" y="222402"/>
                  </a:cubicBezTo>
                  <a:cubicBezTo>
                    <a:pt x="751874" y="282410"/>
                    <a:pt x="746159" y="342417"/>
                    <a:pt x="746159" y="403377"/>
                  </a:cubicBezTo>
                  <a:cubicBezTo>
                    <a:pt x="746159" y="445287"/>
                    <a:pt x="729014" y="474815"/>
                    <a:pt x="699487" y="503390"/>
                  </a:cubicBezTo>
                  <a:cubicBezTo>
                    <a:pt x="682342" y="520535"/>
                    <a:pt x="669007" y="528155"/>
                    <a:pt x="649004" y="506247"/>
                  </a:cubicBezTo>
                  <a:cubicBezTo>
                    <a:pt x="624239" y="478625"/>
                    <a:pt x="589949" y="468147"/>
                    <a:pt x="553754" y="471005"/>
                  </a:cubicBezTo>
                  <a:cubicBezTo>
                    <a:pt x="415642" y="482435"/>
                    <a:pt x="308009" y="549110"/>
                    <a:pt x="229904" y="662457"/>
                  </a:cubicBezTo>
                  <a:cubicBezTo>
                    <a:pt x="223237" y="672935"/>
                    <a:pt x="217522" y="685317"/>
                    <a:pt x="215617" y="697700"/>
                  </a:cubicBezTo>
                  <a:cubicBezTo>
                    <a:pt x="187994" y="852957"/>
                    <a:pt x="230857" y="916775"/>
                    <a:pt x="378494" y="911060"/>
                  </a:cubicBezTo>
                  <a:cubicBezTo>
                    <a:pt x="521369" y="905345"/>
                    <a:pt x="667102" y="758660"/>
                    <a:pt x="676627" y="611022"/>
                  </a:cubicBezTo>
                  <a:cubicBezTo>
                    <a:pt x="677579" y="594830"/>
                    <a:pt x="675674" y="578637"/>
                    <a:pt x="679484" y="563397"/>
                  </a:cubicBezTo>
                  <a:cubicBezTo>
                    <a:pt x="686152" y="536727"/>
                    <a:pt x="708059" y="513867"/>
                    <a:pt x="730919" y="514820"/>
                  </a:cubicBezTo>
                  <a:cubicBezTo>
                    <a:pt x="750922" y="515772"/>
                    <a:pt x="741397" y="547205"/>
                    <a:pt x="742349" y="564350"/>
                  </a:cubicBezTo>
                  <a:cubicBezTo>
                    <a:pt x="743302" y="707225"/>
                    <a:pt x="744254" y="850100"/>
                    <a:pt x="766162" y="992022"/>
                  </a:cubicBezTo>
                  <a:cubicBezTo>
                    <a:pt x="769972" y="1017740"/>
                    <a:pt x="761399" y="1029170"/>
                    <a:pt x="739492" y="1039647"/>
                  </a:cubicBezTo>
                  <a:cubicBezTo>
                    <a:pt x="686152" y="1065365"/>
                    <a:pt x="652814" y="1108227"/>
                    <a:pt x="633764" y="1162520"/>
                  </a:cubicBezTo>
                  <a:cubicBezTo>
                    <a:pt x="605189" y="1247292"/>
                    <a:pt x="600427" y="1333970"/>
                    <a:pt x="627097" y="1419695"/>
                  </a:cubicBezTo>
                  <a:cubicBezTo>
                    <a:pt x="651862" y="1503515"/>
                    <a:pt x="732824" y="1578762"/>
                    <a:pt x="794737" y="1576857"/>
                  </a:cubicBezTo>
                  <a:cubicBezTo>
                    <a:pt x="860459" y="1574952"/>
                    <a:pt x="942374" y="1493037"/>
                    <a:pt x="961424" y="1406360"/>
                  </a:cubicBezTo>
                  <a:cubicBezTo>
                    <a:pt x="982379" y="1312062"/>
                    <a:pt x="970949" y="1219670"/>
                    <a:pt x="932849" y="1131087"/>
                  </a:cubicBezTo>
                  <a:cubicBezTo>
                    <a:pt x="913799" y="1086320"/>
                    <a:pt x="881414" y="1050125"/>
                    <a:pt x="833789" y="1033932"/>
                  </a:cubicBezTo>
                  <a:cubicBezTo>
                    <a:pt x="805214" y="1024407"/>
                    <a:pt x="794737" y="1005357"/>
                    <a:pt x="787117" y="979640"/>
                  </a:cubicBezTo>
                  <a:cubicBezTo>
                    <a:pt x="761399" y="886295"/>
                    <a:pt x="774734" y="791045"/>
                    <a:pt x="783307" y="695795"/>
                  </a:cubicBezTo>
                  <a:cubicBezTo>
                    <a:pt x="785212" y="697700"/>
                    <a:pt x="788069" y="700557"/>
                    <a:pt x="789022" y="702462"/>
                  </a:cubicBezTo>
                  <a:cubicBezTo>
                    <a:pt x="789974" y="710082"/>
                    <a:pt x="790927" y="718655"/>
                    <a:pt x="790927" y="726275"/>
                  </a:cubicBezTo>
                  <a:cubicBezTo>
                    <a:pt x="787117" y="813905"/>
                    <a:pt x="829027" y="877722"/>
                    <a:pt x="895702" y="929157"/>
                  </a:cubicBezTo>
                  <a:cubicBezTo>
                    <a:pt x="955709" y="974877"/>
                    <a:pt x="1024289" y="1005357"/>
                    <a:pt x="1098584" y="1019645"/>
                  </a:cubicBezTo>
                  <a:cubicBezTo>
                    <a:pt x="1183357" y="1035837"/>
                    <a:pt x="1266224" y="1005357"/>
                    <a:pt x="1300514" y="946302"/>
                  </a:cubicBezTo>
                  <a:cubicBezTo>
                    <a:pt x="1332899" y="891057"/>
                    <a:pt x="1314802" y="804380"/>
                    <a:pt x="1253842" y="741515"/>
                  </a:cubicBezTo>
                  <a:cubicBezTo>
                    <a:pt x="1189072" y="672935"/>
                    <a:pt x="1108109" y="628167"/>
                    <a:pt x="1015717" y="609117"/>
                  </a:cubicBezTo>
                  <a:cubicBezTo>
                    <a:pt x="951899" y="595782"/>
                    <a:pt x="889034" y="604355"/>
                    <a:pt x="835694" y="649122"/>
                  </a:cubicBezTo>
                  <a:cubicBezTo>
                    <a:pt x="823312" y="658647"/>
                    <a:pt x="814739" y="682460"/>
                    <a:pt x="792832" y="669125"/>
                  </a:cubicBezTo>
                  <a:cubicBezTo>
                    <a:pt x="774734" y="657695"/>
                    <a:pt x="771877" y="638645"/>
                    <a:pt x="772829" y="618642"/>
                  </a:cubicBezTo>
                  <a:cubicBezTo>
                    <a:pt x="776639" y="523392"/>
                    <a:pt x="779497" y="428142"/>
                    <a:pt x="784259" y="332892"/>
                  </a:cubicBezTo>
                  <a:cubicBezTo>
                    <a:pt x="786164" y="289077"/>
                    <a:pt x="805214" y="281457"/>
                    <a:pt x="843314" y="307175"/>
                  </a:cubicBezTo>
                  <a:cubicBezTo>
                    <a:pt x="858554" y="317652"/>
                    <a:pt x="873794" y="330035"/>
                    <a:pt x="889034" y="340512"/>
                  </a:cubicBezTo>
                  <a:cubicBezTo>
                    <a:pt x="1043339" y="451002"/>
                    <a:pt x="1213837" y="475767"/>
                    <a:pt x="1396717" y="431952"/>
                  </a:cubicBezTo>
                  <a:cubicBezTo>
                    <a:pt x="1411957" y="428142"/>
                    <a:pt x="1432912" y="428142"/>
                    <a:pt x="1437674" y="412902"/>
                  </a:cubicBezTo>
                  <a:cubicBezTo>
                    <a:pt x="1442437" y="393852"/>
                    <a:pt x="1421482" y="384327"/>
                    <a:pt x="1409099" y="372897"/>
                  </a:cubicBezTo>
                  <a:close/>
                  <a:moveTo>
                    <a:pt x="85124" y="362420"/>
                  </a:moveTo>
                  <a:cubicBezTo>
                    <a:pt x="277529" y="311937"/>
                    <a:pt x="468029" y="253835"/>
                    <a:pt x="657577" y="196685"/>
                  </a:cubicBezTo>
                  <a:cubicBezTo>
                    <a:pt x="548992" y="254787"/>
                    <a:pt x="207044" y="353847"/>
                    <a:pt x="85124" y="362420"/>
                  </a:cubicBezTo>
                  <a:close/>
                  <a:moveTo>
                    <a:pt x="385162" y="549110"/>
                  </a:moveTo>
                  <a:cubicBezTo>
                    <a:pt x="428977" y="511010"/>
                    <a:pt x="476602" y="487197"/>
                    <a:pt x="536609" y="498627"/>
                  </a:cubicBezTo>
                  <a:cubicBezTo>
                    <a:pt x="484222" y="510057"/>
                    <a:pt x="434692" y="529107"/>
                    <a:pt x="385162" y="549110"/>
                  </a:cubicBezTo>
                  <a:close/>
                  <a:moveTo>
                    <a:pt x="636622" y="1298727"/>
                  </a:moveTo>
                  <a:cubicBezTo>
                    <a:pt x="615667" y="1210145"/>
                    <a:pt x="652814" y="1120610"/>
                    <a:pt x="724252" y="1077747"/>
                  </a:cubicBezTo>
                  <a:cubicBezTo>
                    <a:pt x="674722" y="1139660"/>
                    <a:pt x="642337" y="1208240"/>
                    <a:pt x="636622" y="1298727"/>
                  </a:cubicBezTo>
                  <a:close/>
                  <a:moveTo>
                    <a:pt x="814739" y="756755"/>
                  </a:moveTo>
                  <a:cubicBezTo>
                    <a:pt x="834742" y="814857"/>
                    <a:pt x="861412" y="870102"/>
                    <a:pt x="909037" y="911060"/>
                  </a:cubicBezTo>
                  <a:cubicBezTo>
                    <a:pt x="845219" y="878675"/>
                    <a:pt x="809024" y="830097"/>
                    <a:pt x="814739" y="756755"/>
                  </a:cubicBezTo>
                  <a:close/>
                  <a:moveTo>
                    <a:pt x="971902" y="310032"/>
                  </a:moveTo>
                  <a:cubicBezTo>
                    <a:pt x="971902" y="310032"/>
                    <a:pt x="971902" y="310032"/>
                    <a:pt x="971902" y="310032"/>
                  </a:cubicBezTo>
                  <a:cubicBezTo>
                    <a:pt x="971902" y="310032"/>
                    <a:pt x="971902" y="310032"/>
                    <a:pt x="971902" y="310032"/>
                  </a:cubicBezTo>
                  <a:cubicBezTo>
                    <a:pt x="943327" y="304317"/>
                    <a:pt x="912847" y="303365"/>
                    <a:pt x="873794" y="285267"/>
                  </a:cubicBezTo>
                  <a:cubicBezTo>
                    <a:pt x="915704" y="289077"/>
                    <a:pt x="948089" y="290030"/>
                    <a:pt x="978569" y="297650"/>
                  </a:cubicBezTo>
                  <a:cubicBezTo>
                    <a:pt x="981427" y="297650"/>
                    <a:pt x="985237" y="299555"/>
                    <a:pt x="989047" y="300507"/>
                  </a:cubicBezTo>
                  <a:cubicBezTo>
                    <a:pt x="1100489" y="312890"/>
                    <a:pt x="1209074" y="335750"/>
                    <a:pt x="1313849" y="376707"/>
                  </a:cubicBezTo>
                  <a:cubicBezTo>
                    <a:pt x="1199549" y="354800"/>
                    <a:pt x="1086202" y="331940"/>
                    <a:pt x="971902" y="310032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xmlns="" id="{860362D2-FF0D-4810-A5E6-089982EFDE39}"/>
                </a:ext>
              </a:extLst>
            </p:cNvPr>
            <p:cNvSpPr/>
            <p:nvPr/>
          </p:nvSpPr>
          <p:spPr>
            <a:xfrm>
              <a:off x="6379303" y="2059713"/>
              <a:ext cx="510374" cy="557693"/>
            </a:xfrm>
            <a:custGeom>
              <a:avLst/>
              <a:gdLst>
                <a:gd name="connsiteX0" fmla="*/ 1409099 w 1438275"/>
                <a:gd name="connsiteY0" fmla="*/ 372897 h 1571625"/>
                <a:gd name="connsiteX1" fmla="*/ 949042 w 1438275"/>
                <a:gd name="connsiteY1" fmla="*/ 243357 h 1571625"/>
                <a:gd name="connsiteX2" fmla="*/ 852839 w 1438275"/>
                <a:gd name="connsiteY2" fmla="*/ 270027 h 1571625"/>
                <a:gd name="connsiteX3" fmla="*/ 797594 w 1438275"/>
                <a:gd name="connsiteY3" fmla="*/ 227165 h 1571625"/>
                <a:gd name="connsiteX4" fmla="*/ 817597 w 1438275"/>
                <a:gd name="connsiteY4" fmla="*/ 33807 h 1571625"/>
                <a:gd name="connsiteX5" fmla="*/ 801404 w 1438275"/>
                <a:gd name="connsiteY5" fmla="*/ 2375 h 1571625"/>
                <a:gd name="connsiteX6" fmla="*/ 764257 w 1438275"/>
                <a:gd name="connsiteY6" fmla="*/ 36665 h 1571625"/>
                <a:gd name="connsiteX7" fmla="*/ 648052 w 1438275"/>
                <a:gd name="connsiteY7" fmla="*/ 163347 h 1571625"/>
                <a:gd name="connsiteX8" fmla="*/ 21307 w 1438275"/>
                <a:gd name="connsiteY8" fmla="*/ 350037 h 1571625"/>
                <a:gd name="connsiteX9" fmla="*/ 352 w 1438275"/>
                <a:gd name="connsiteY9" fmla="*/ 379565 h 1571625"/>
                <a:gd name="connsiteX10" fmla="*/ 35594 w 1438275"/>
                <a:gd name="connsiteY10" fmla="*/ 395757 h 1571625"/>
                <a:gd name="connsiteX11" fmla="*/ 163229 w 1438275"/>
                <a:gd name="connsiteY11" fmla="*/ 410997 h 1571625"/>
                <a:gd name="connsiteX12" fmla="*/ 615667 w 1438275"/>
                <a:gd name="connsiteY12" fmla="*/ 286220 h 1571625"/>
                <a:gd name="connsiteX13" fmla="*/ 705202 w 1438275"/>
                <a:gd name="connsiteY13" fmla="*/ 200495 h 1571625"/>
                <a:gd name="connsiteX14" fmla="*/ 744254 w 1438275"/>
                <a:gd name="connsiteY14" fmla="*/ 189065 h 1571625"/>
                <a:gd name="connsiteX15" fmla="*/ 754732 w 1438275"/>
                <a:gd name="connsiteY15" fmla="*/ 222402 h 1571625"/>
                <a:gd name="connsiteX16" fmla="*/ 746159 w 1438275"/>
                <a:gd name="connsiteY16" fmla="*/ 403377 h 1571625"/>
                <a:gd name="connsiteX17" fmla="*/ 699487 w 1438275"/>
                <a:gd name="connsiteY17" fmla="*/ 503390 h 1571625"/>
                <a:gd name="connsiteX18" fmla="*/ 649004 w 1438275"/>
                <a:gd name="connsiteY18" fmla="*/ 506247 h 1571625"/>
                <a:gd name="connsiteX19" fmla="*/ 553754 w 1438275"/>
                <a:gd name="connsiteY19" fmla="*/ 471005 h 1571625"/>
                <a:gd name="connsiteX20" fmla="*/ 229904 w 1438275"/>
                <a:gd name="connsiteY20" fmla="*/ 662457 h 1571625"/>
                <a:gd name="connsiteX21" fmla="*/ 215617 w 1438275"/>
                <a:gd name="connsiteY21" fmla="*/ 697700 h 1571625"/>
                <a:gd name="connsiteX22" fmla="*/ 378494 w 1438275"/>
                <a:gd name="connsiteY22" fmla="*/ 911060 h 1571625"/>
                <a:gd name="connsiteX23" fmla="*/ 676627 w 1438275"/>
                <a:gd name="connsiteY23" fmla="*/ 611022 h 1571625"/>
                <a:gd name="connsiteX24" fmla="*/ 679484 w 1438275"/>
                <a:gd name="connsiteY24" fmla="*/ 563397 h 1571625"/>
                <a:gd name="connsiteX25" fmla="*/ 730919 w 1438275"/>
                <a:gd name="connsiteY25" fmla="*/ 514820 h 1571625"/>
                <a:gd name="connsiteX26" fmla="*/ 742349 w 1438275"/>
                <a:gd name="connsiteY26" fmla="*/ 564350 h 1571625"/>
                <a:gd name="connsiteX27" fmla="*/ 766162 w 1438275"/>
                <a:gd name="connsiteY27" fmla="*/ 992022 h 1571625"/>
                <a:gd name="connsiteX28" fmla="*/ 739492 w 1438275"/>
                <a:gd name="connsiteY28" fmla="*/ 1039647 h 1571625"/>
                <a:gd name="connsiteX29" fmla="*/ 633764 w 1438275"/>
                <a:gd name="connsiteY29" fmla="*/ 1162520 h 1571625"/>
                <a:gd name="connsiteX30" fmla="*/ 627097 w 1438275"/>
                <a:gd name="connsiteY30" fmla="*/ 1419695 h 1571625"/>
                <a:gd name="connsiteX31" fmla="*/ 794737 w 1438275"/>
                <a:gd name="connsiteY31" fmla="*/ 1576857 h 1571625"/>
                <a:gd name="connsiteX32" fmla="*/ 961424 w 1438275"/>
                <a:gd name="connsiteY32" fmla="*/ 1406360 h 1571625"/>
                <a:gd name="connsiteX33" fmla="*/ 932849 w 1438275"/>
                <a:gd name="connsiteY33" fmla="*/ 1131087 h 1571625"/>
                <a:gd name="connsiteX34" fmla="*/ 833789 w 1438275"/>
                <a:gd name="connsiteY34" fmla="*/ 1033932 h 1571625"/>
                <a:gd name="connsiteX35" fmla="*/ 787117 w 1438275"/>
                <a:gd name="connsiteY35" fmla="*/ 979640 h 1571625"/>
                <a:gd name="connsiteX36" fmla="*/ 783307 w 1438275"/>
                <a:gd name="connsiteY36" fmla="*/ 695795 h 1571625"/>
                <a:gd name="connsiteX37" fmla="*/ 789022 w 1438275"/>
                <a:gd name="connsiteY37" fmla="*/ 702462 h 1571625"/>
                <a:gd name="connsiteX38" fmla="*/ 790927 w 1438275"/>
                <a:gd name="connsiteY38" fmla="*/ 726275 h 1571625"/>
                <a:gd name="connsiteX39" fmla="*/ 895702 w 1438275"/>
                <a:gd name="connsiteY39" fmla="*/ 929157 h 1571625"/>
                <a:gd name="connsiteX40" fmla="*/ 1098584 w 1438275"/>
                <a:gd name="connsiteY40" fmla="*/ 1019645 h 1571625"/>
                <a:gd name="connsiteX41" fmla="*/ 1300514 w 1438275"/>
                <a:gd name="connsiteY41" fmla="*/ 946302 h 1571625"/>
                <a:gd name="connsiteX42" fmla="*/ 1253842 w 1438275"/>
                <a:gd name="connsiteY42" fmla="*/ 741515 h 1571625"/>
                <a:gd name="connsiteX43" fmla="*/ 1015717 w 1438275"/>
                <a:gd name="connsiteY43" fmla="*/ 609117 h 1571625"/>
                <a:gd name="connsiteX44" fmla="*/ 835694 w 1438275"/>
                <a:gd name="connsiteY44" fmla="*/ 649122 h 1571625"/>
                <a:gd name="connsiteX45" fmla="*/ 792832 w 1438275"/>
                <a:gd name="connsiteY45" fmla="*/ 669125 h 1571625"/>
                <a:gd name="connsiteX46" fmla="*/ 772829 w 1438275"/>
                <a:gd name="connsiteY46" fmla="*/ 618642 h 1571625"/>
                <a:gd name="connsiteX47" fmla="*/ 784259 w 1438275"/>
                <a:gd name="connsiteY47" fmla="*/ 332892 h 1571625"/>
                <a:gd name="connsiteX48" fmla="*/ 843314 w 1438275"/>
                <a:gd name="connsiteY48" fmla="*/ 307175 h 1571625"/>
                <a:gd name="connsiteX49" fmla="*/ 889034 w 1438275"/>
                <a:gd name="connsiteY49" fmla="*/ 340512 h 1571625"/>
                <a:gd name="connsiteX50" fmla="*/ 1396717 w 1438275"/>
                <a:gd name="connsiteY50" fmla="*/ 431952 h 1571625"/>
                <a:gd name="connsiteX51" fmla="*/ 1437674 w 1438275"/>
                <a:gd name="connsiteY51" fmla="*/ 412902 h 1571625"/>
                <a:gd name="connsiteX52" fmla="*/ 1409099 w 1438275"/>
                <a:gd name="connsiteY52" fmla="*/ 372897 h 1571625"/>
                <a:gd name="connsiteX53" fmla="*/ 85124 w 1438275"/>
                <a:gd name="connsiteY53" fmla="*/ 362420 h 1571625"/>
                <a:gd name="connsiteX54" fmla="*/ 657577 w 1438275"/>
                <a:gd name="connsiteY54" fmla="*/ 196685 h 1571625"/>
                <a:gd name="connsiteX55" fmla="*/ 85124 w 1438275"/>
                <a:gd name="connsiteY55" fmla="*/ 362420 h 1571625"/>
                <a:gd name="connsiteX56" fmla="*/ 385162 w 1438275"/>
                <a:gd name="connsiteY56" fmla="*/ 549110 h 1571625"/>
                <a:gd name="connsiteX57" fmla="*/ 536609 w 1438275"/>
                <a:gd name="connsiteY57" fmla="*/ 498627 h 1571625"/>
                <a:gd name="connsiteX58" fmla="*/ 385162 w 1438275"/>
                <a:gd name="connsiteY58" fmla="*/ 549110 h 1571625"/>
                <a:gd name="connsiteX59" fmla="*/ 636622 w 1438275"/>
                <a:gd name="connsiteY59" fmla="*/ 1298727 h 1571625"/>
                <a:gd name="connsiteX60" fmla="*/ 724252 w 1438275"/>
                <a:gd name="connsiteY60" fmla="*/ 1077747 h 1571625"/>
                <a:gd name="connsiteX61" fmla="*/ 636622 w 1438275"/>
                <a:gd name="connsiteY61" fmla="*/ 1298727 h 1571625"/>
                <a:gd name="connsiteX62" fmla="*/ 814739 w 1438275"/>
                <a:gd name="connsiteY62" fmla="*/ 756755 h 1571625"/>
                <a:gd name="connsiteX63" fmla="*/ 909037 w 1438275"/>
                <a:gd name="connsiteY63" fmla="*/ 911060 h 1571625"/>
                <a:gd name="connsiteX64" fmla="*/ 814739 w 1438275"/>
                <a:gd name="connsiteY64" fmla="*/ 756755 h 1571625"/>
                <a:gd name="connsiteX65" fmla="*/ 971902 w 1438275"/>
                <a:gd name="connsiteY65" fmla="*/ 310032 h 1571625"/>
                <a:gd name="connsiteX66" fmla="*/ 971902 w 1438275"/>
                <a:gd name="connsiteY66" fmla="*/ 310032 h 1571625"/>
                <a:gd name="connsiteX67" fmla="*/ 971902 w 1438275"/>
                <a:gd name="connsiteY67" fmla="*/ 310032 h 1571625"/>
                <a:gd name="connsiteX68" fmla="*/ 873794 w 1438275"/>
                <a:gd name="connsiteY68" fmla="*/ 285267 h 1571625"/>
                <a:gd name="connsiteX69" fmla="*/ 978569 w 1438275"/>
                <a:gd name="connsiteY69" fmla="*/ 297650 h 1571625"/>
                <a:gd name="connsiteX70" fmla="*/ 989047 w 1438275"/>
                <a:gd name="connsiteY70" fmla="*/ 300507 h 1571625"/>
                <a:gd name="connsiteX71" fmla="*/ 1313849 w 1438275"/>
                <a:gd name="connsiteY71" fmla="*/ 376707 h 1571625"/>
                <a:gd name="connsiteX72" fmla="*/ 971902 w 1438275"/>
                <a:gd name="connsiteY72" fmla="*/ 310032 h 1571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</a:cxnLst>
              <a:rect l="l" t="t" r="r" b="b"/>
              <a:pathLst>
                <a:path w="1438275" h="1571625">
                  <a:moveTo>
                    <a:pt x="1409099" y="372897"/>
                  </a:moveTo>
                  <a:cubicBezTo>
                    <a:pt x="1276702" y="253835"/>
                    <a:pt x="1126207" y="200495"/>
                    <a:pt x="949042" y="243357"/>
                  </a:cubicBezTo>
                  <a:cubicBezTo>
                    <a:pt x="916657" y="250977"/>
                    <a:pt x="885224" y="261455"/>
                    <a:pt x="852839" y="270027"/>
                  </a:cubicBezTo>
                  <a:cubicBezTo>
                    <a:pt x="805214" y="283362"/>
                    <a:pt x="794737" y="275742"/>
                    <a:pt x="797594" y="227165"/>
                  </a:cubicBezTo>
                  <a:cubicBezTo>
                    <a:pt x="801404" y="162395"/>
                    <a:pt x="804262" y="97625"/>
                    <a:pt x="817597" y="33807"/>
                  </a:cubicBezTo>
                  <a:cubicBezTo>
                    <a:pt x="821407" y="16662"/>
                    <a:pt x="819502" y="5232"/>
                    <a:pt x="801404" y="2375"/>
                  </a:cubicBezTo>
                  <a:cubicBezTo>
                    <a:pt x="776639" y="-1435"/>
                    <a:pt x="759494" y="-6198"/>
                    <a:pt x="764257" y="36665"/>
                  </a:cubicBezTo>
                  <a:cubicBezTo>
                    <a:pt x="778544" y="162395"/>
                    <a:pt x="772829" y="185255"/>
                    <a:pt x="648052" y="163347"/>
                  </a:cubicBezTo>
                  <a:cubicBezTo>
                    <a:pt x="409927" y="122390"/>
                    <a:pt x="197519" y="180492"/>
                    <a:pt x="21307" y="350037"/>
                  </a:cubicBezTo>
                  <a:cubicBezTo>
                    <a:pt x="12734" y="358610"/>
                    <a:pt x="-2506" y="366230"/>
                    <a:pt x="352" y="379565"/>
                  </a:cubicBezTo>
                  <a:cubicBezTo>
                    <a:pt x="4162" y="396710"/>
                    <a:pt x="22259" y="393852"/>
                    <a:pt x="35594" y="395757"/>
                  </a:cubicBezTo>
                  <a:cubicBezTo>
                    <a:pt x="78457" y="401472"/>
                    <a:pt x="120367" y="409092"/>
                    <a:pt x="163229" y="410997"/>
                  </a:cubicBezTo>
                  <a:cubicBezTo>
                    <a:pt x="328012" y="419570"/>
                    <a:pt x="483269" y="394805"/>
                    <a:pt x="615667" y="286220"/>
                  </a:cubicBezTo>
                  <a:cubicBezTo>
                    <a:pt x="647099" y="260502"/>
                    <a:pt x="675674" y="229070"/>
                    <a:pt x="705202" y="200495"/>
                  </a:cubicBezTo>
                  <a:cubicBezTo>
                    <a:pt x="716632" y="189065"/>
                    <a:pt x="729014" y="183350"/>
                    <a:pt x="744254" y="189065"/>
                  </a:cubicBezTo>
                  <a:cubicBezTo>
                    <a:pt x="759494" y="194780"/>
                    <a:pt x="754732" y="210972"/>
                    <a:pt x="754732" y="222402"/>
                  </a:cubicBezTo>
                  <a:cubicBezTo>
                    <a:pt x="751874" y="282410"/>
                    <a:pt x="746159" y="342417"/>
                    <a:pt x="746159" y="403377"/>
                  </a:cubicBezTo>
                  <a:cubicBezTo>
                    <a:pt x="746159" y="445287"/>
                    <a:pt x="729014" y="474815"/>
                    <a:pt x="699487" y="503390"/>
                  </a:cubicBezTo>
                  <a:cubicBezTo>
                    <a:pt x="682342" y="520535"/>
                    <a:pt x="669007" y="528155"/>
                    <a:pt x="649004" y="506247"/>
                  </a:cubicBezTo>
                  <a:cubicBezTo>
                    <a:pt x="624239" y="478625"/>
                    <a:pt x="589949" y="468147"/>
                    <a:pt x="553754" y="471005"/>
                  </a:cubicBezTo>
                  <a:cubicBezTo>
                    <a:pt x="415642" y="482435"/>
                    <a:pt x="308009" y="549110"/>
                    <a:pt x="229904" y="662457"/>
                  </a:cubicBezTo>
                  <a:cubicBezTo>
                    <a:pt x="223237" y="672935"/>
                    <a:pt x="217522" y="685317"/>
                    <a:pt x="215617" y="697700"/>
                  </a:cubicBezTo>
                  <a:cubicBezTo>
                    <a:pt x="187994" y="852957"/>
                    <a:pt x="230857" y="916775"/>
                    <a:pt x="378494" y="911060"/>
                  </a:cubicBezTo>
                  <a:cubicBezTo>
                    <a:pt x="521369" y="905345"/>
                    <a:pt x="667102" y="758660"/>
                    <a:pt x="676627" y="611022"/>
                  </a:cubicBezTo>
                  <a:cubicBezTo>
                    <a:pt x="677579" y="594830"/>
                    <a:pt x="675674" y="578637"/>
                    <a:pt x="679484" y="563397"/>
                  </a:cubicBezTo>
                  <a:cubicBezTo>
                    <a:pt x="686152" y="536727"/>
                    <a:pt x="708059" y="513867"/>
                    <a:pt x="730919" y="514820"/>
                  </a:cubicBezTo>
                  <a:cubicBezTo>
                    <a:pt x="750922" y="515772"/>
                    <a:pt x="741397" y="547205"/>
                    <a:pt x="742349" y="564350"/>
                  </a:cubicBezTo>
                  <a:cubicBezTo>
                    <a:pt x="743302" y="707225"/>
                    <a:pt x="744254" y="850100"/>
                    <a:pt x="766162" y="992022"/>
                  </a:cubicBezTo>
                  <a:cubicBezTo>
                    <a:pt x="769972" y="1017740"/>
                    <a:pt x="761399" y="1029170"/>
                    <a:pt x="739492" y="1039647"/>
                  </a:cubicBezTo>
                  <a:cubicBezTo>
                    <a:pt x="686152" y="1065365"/>
                    <a:pt x="652814" y="1108227"/>
                    <a:pt x="633764" y="1162520"/>
                  </a:cubicBezTo>
                  <a:cubicBezTo>
                    <a:pt x="605189" y="1247292"/>
                    <a:pt x="600427" y="1333970"/>
                    <a:pt x="627097" y="1419695"/>
                  </a:cubicBezTo>
                  <a:cubicBezTo>
                    <a:pt x="651862" y="1503515"/>
                    <a:pt x="732824" y="1578762"/>
                    <a:pt x="794737" y="1576857"/>
                  </a:cubicBezTo>
                  <a:cubicBezTo>
                    <a:pt x="860459" y="1574952"/>
                    <a:pt x="942374" y="1493037"/>
                    <a:pt x="961424" y="1406360"/>
                  </a:cubicBezTo>
                  <a:cubicBezTo>
                    <a:pt x="982379" y="1312062"/>
                    <a:pt x="970949" y="1219670"/>
                    <a:pt x="932849" y="1131087"/>
                  </a:cubicBezTo>
                  <a:cubicBezTo>
                    <a:pt x="913799" y="1086320"/>
                    <a:pt x="881414" y="1050125"/>
                    <a:pt x="833789" y="1033932"/>
                  </a:cubicBezTo>
                  <a:cubicBezTo>
                    <a:pt x="805214" y="1024407"/>
                    <a:pt x="794737" y="1005357"/>
                    <a:pt x="787117" y="979640"/>
                  </a:cubicBezTo>
                  <a:cubicBezTo>
                    <a:pt x="761399" y="886295"/>
                    <a:pt x="774734" y="791045"/>
                    <a:pt x="783307" y="695795"/>
                  </a:cubicBezTo>
                  <a:cubicBezTo>
                    <a:pt x="785212" y="697700"/>
                    <a:pt x="788069" y="700557"/>
                    <a:pt x="789022" y="702462"/>
                  </a:cubicBezTo>
                  <a:cubicBezTo>
                    <a:pt x="789974" y="710082"/>
                    <a:pt x="790927" y="718655"/>
                    <a:pt x="790927" y="726275"/>
                  </a:cubicBezTo>
                  <a:cubicBezTo>
                    <a:pt x="787117" y="813905"/>
                    <a:pt x="829027" y="877722"/>
                    <a:pt x="895702" y="929157"/>
                  </a:cubicBezTo>
                  <a:cubicBezTo>
                    <a:pt x="955709" y="974877"/>
                    <a:pt x="1024289" y="1005357"/>
                    <a:pt x="1098584" y="1019645"/>
                  </a:cubicBezTo>
                  <a:cubicBezTo>
                    <a:pt x="1183357" y="1035837"/>
                    <a:pt x="1266224" y="1005357"/>
                    <a:pt x="1300514" y="946302"/>
                  </a:cubicBezTo>
                  <a:cubicBezTo>
                    <a:pt x="1332899" y="891057"/>
                    <a:pt x="1314802" y="804380"/>
                    <a:pt x="1253842" y="741515"/>
                  </a:cubicBezTo>
                  <a:cubicBezTo>
                    <a:pt x="1189072" y="672935"/>
                    <a:pt x="1108109" y="628167"/>
                    <a:pt x="1015717" y="609117"/>
                  </a:cubicBezTo>
                  <a:cubicBezTo>
                    <a:pt x="951899" y="595782"/>
                    <a:pt x="889034" y="604355"/>
                    <a:pt x="835694" y="649122"/>
                  </a:cubicBezTo>
                  <a:cubicBezTo>
                    <a:pt x="823312" y="658647"/>
                    <a:pt x="814739" y="682460"/>
                    <a:pt x="792832" y="669125"/>
                  </a:cubicBezTo>
                  <a:cubicBezTo>
                    <a:pt x="774734" y="657695"/>
                    <a:pt x="771877" y="638645"/>
                    <a:pt x="772829" y="618642"/>
                  </a:cubicBezTo>
                  <a:cubicBezTo>
                    <a:pt x="776639" y="523392"/>
                    <a:pt x="779497" y="428142"/>
                    <a:pt x="784259" y="332892"/>
                  </a:cubicBezTo>
                  <a:cubicBezTo>
                    <a:pt x="786164" y="289077"/>
                    <a:pt x="805214" y="281457"/>
                    <a:pt x="843314" y="307175"/>
                  </a:cubicBezTo>
                  <a:cubicBezTo>
                    <a:pt x="858554" y="317652"/>
                    <a:pt x="873794" y="330035"/>
                    <a:pt x="889034" y="340512"/>
                  </a:cubicBezTo>
                  <a:cubicBezTo>
                    <a:pt x="1043339" y="451002"/>
                    <a:pt x="1213837" y="475767"/>
                    <a:pt x="1396717" y="431952"/>
                  </a:cubicBezTo>
                  <a:cubicBezTo>
                    <a:pt x="1411957" y="428142"/>
                    <a:pt x="1432912" y="428142"/>
                    <a:pt x="1437674" y="412902"/>
                  </a:cubicBezTo>
                  <a:cubicBezTo>
                    <a:pt x="1442437" y="393852"/>
                    <a:pt x="1421482" y="384327"/>
                    <a:pt x="1409099" y="372897"/>
                  </a:cubicBezTo>
                  <a:close/>
                  <a:moveTo>
                    <a:pt x="85124" y="362420"/>
                  </a:moveTo>
                  <a:cubicBezTo>
                    <a:pt x="277529" y="311937"/>
                    <a:pt x="468029" y="253835"/>
                    <a:pt x="657577" y="196685"/>
                  </a:cubicBezTo>
                  <a:cubicBezTo>
                    <a:pt x="548992" y="254787"/>
                    <a:pt x="207044" y="353847"/>
                    <a:pt x="85124" y="362420"/>
                  </a:cubicBezTo>
                  <a:close/>
                  <a:moveTo>
                    <a:pt x="385162" y="549110"/>
                  </a:moveTo>
                  <a:cubicBezTo>
                    <a:pt x="428977" y="511010"/>
                    <a:pt x="476602" y="487197"/>
                    <a:pt x="536609" y="498627"/>
                  </a:cubicBezTo>
                  <a:cubicBezTo>
                    <a:pt x="484222" y="510057"/>
                    <a:pt x="434692" y="529107"/>
                    <a:pt x="385162" y="549110"/>
                  </a:cubicBezTo>
                  <a:close/>
                  <a:moveTo>
                    <a:pt x="636622" y="1298727"/>
                  </a:moveTo>
                  <a:cubicBezTo>
                    <a:pt x="615667" y="1210145"/>
                    <a:pt x="652814" y="1120610"/>
                    <a:pt x="724252" y="1077747"/>
                  </a:cubicBezTo>
                  <a:cubicBezTo>
                    <a:pt x="674722" y="1139660"/>
                    <a:pt x="642337" y="1208240"/>
                    <a:pt x="636622" y="1298727"/>
                  </a:cubicBezTo>
                  <a:close/>
                  <a:moveTo>
                    <a:pt x="814739" y="756755"/>
                  </a:moveTo>
                  <a:cubicBezTo>
                    <a:pt x="834742" y="814857"/>
                    <a:pt x="861412" y="870102"/>
                    <a:pt x="909037" y="911060"/>
                  </a:cubicBezTo>
                  <a:cubicBezTo>
                    <a:pt x="845219" y="878675"/>
                    <a:pt x="809024" y="830097"/>
                    <a:pt x="814739" y="756755"/>
                  </a:cubicBezTo>
                  <a:close/>
                  <a:moveTo>
                    <a:pt x="971902" y="310032"/>
                  </a:moveTo>
                  <a:cubicBezTo>
                    <a:pt x="971902" y="310032"/>
                    <a:pt x="971902" y="310032"/>
                    <a:pt x="971902" y="310032"/>
                  </a:cubicBezTo>
                  <a:cubicBezTo>
                    <a:pt x="971902" y="310032"/>
                    <a:pt x="971902" y="310032"/>
                    <a:pt x="971902" y="310032"/>
                  </a:cubicBezTo>
                  <a:cubicBezTo>
                    <a:pt x="943327" y="304317"/>
                    <a:pt x="912847" y="303365"/>
                    <a:pt x="873794" y="285267"/>
                  </a:cubicBezTo>
                  <a:cubicBezTo>
                    <a:pt x="915704" y="289077"/>
                    <a:pt x="948089" y="290030"/>
                    <a:pt x="978569" y="297650"/>
                  </a:cubicBezTo>
                  <a:cubicBezTo>
                    <a:pt x="981427" y="297650"/>
                    <a:pt x="985237" y="299555"/>
                    <a:pt x="989047" y="300507"/>
                  </a:cubicBezTo>
                  <a:cubicBezTo>
                    <a:pt x="1100489" y="312890"/>
                    <a:pt x="1209074" y="335750"/>
                    <a:pt x="1313849" y="376707"/>
                  </a:cubicBezTo>
                  <a:cubicBezTo>
                    <a:pt x="1199549" y="354800"/>
                    <a:pt x="1086202" y="331940"/>
                    <a:pt x="971902" y="310032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grpSp>
        <p:nvGrpSpPr>
          <p:cNvPr id="89" name="Group 88">
            <a:extLst>
              <a:ext uri="{FF2B5EF4-FFF2-40B4-BE49-F238E27FC236}">
                <a16:creationId xmlns:a16="http://schemas.microsoft.com/office/drawing/2014/main" xmlns="" id="{E6B7157D-4611-469E-83B3-1A79EFA73BDB}"/>
              </a:ext>
            </a:extLst>
          </p:cNvPr>
          <p:cNvGrpSpPr/>
          <p:nvPr/>
        </p:nvGrpSpPr>
        <p:grpSpPr>
          <a:xfrm>
            <a:off x="1654484" y="4335807"/>
            <a:ext cx="5235193" cy="557693"/>
            <a:chOff x="1654484" y="2059713"/>
            <a:chExt cx="5235193" cy="557693"/>
          </a:xfrm>
          <a:solidFill>
            <a:schemeClr val="accent1"/>
          </a:solidFill>
        </p:grpSpPr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xmlns="" id="{1AFB8649-F955-4A6F-8562-656C985097FC}"/>
                </a:ext>
              </a:extLst>
            </p:cNvPr>
            <p:cNvSpPr/>
            <p:nvPr/>
          </p:nvSpPr>
          <p:spPr>
            <a:xfrm>
              <a:off x="1654484" y="2059713"/>
              <a:ext cx="510374" cy="557693"/>
            </a:xfrm>
            <a:custGeom>
              <a:avLst/>
              <a:gdLst>
                <a:gd name="connsiteX0" fmla="*/ 1409099 w 1438275"/>
                <a:gd name="connsiteY0" fmla="*/ 372897 h 1571625"/>
                <a:gd name="connsiteX1" fmla="*/ 949042 w 1438275"/>
                <a:gd name="connsiteY1" fmla="*/ 243357 h 1571625"/>
                <a:gd name="connsiteX2" fmla="*/ 852839 w 1438275"/>
                <a:gd name="connsiteY2" fmla="*/ 270027 h 1571625"/>
                <a:gd name="connsiteX3" fmla="*/ 797594 w 1438275"/>
                <a:gd name="connsiteY3" fmla="*/ 227165 h 1571625"/>
                <a:gd name="connsiteX4" fmla="*/ 817597 w 1438275"/>
                <a:gd name="connsiteY4" fmla="*/ 33807 h 1571625"/>
                <a:gd name="connsiteX5" fmla="*/ 801404 w 1438275"/>
                <a:gd name="connsiteY5" fmla="*/ 2375 h 1571625"/>
                <a:gd name="connsiteX6" fmla="*/ 764257 w 1438275"/>
                <a:gd name="connsiteY6" fmla="*/ 36665 h 1571625"/>
                <a:gd name="connsiteX7" fmla="*/ 648052 w 1438275"/>
                <a:gd name="connsiteY7" fmla="*/ 163347 h 1571625"/>
                <a:gd name="connsiteX8" fmla="*/ 21307 w 1438275"/>
                <a:gd name="connsiteY8" fmla="*/ 350037 h 1571625"/>
                <a:gd name="connsiteX9" fmla="*/ 352 w 1438275"/>
                <a:gd name="connsiteY9" fmla="*/ 379565 h 1571625"/>
                <a:gd name="connsiteX10" fmla="*/ 35594 w 1438275"/>
                <a:gd name="connsiteY10" fmla="*/ 395757 h 1571625"/>
                <a:gd name="connsiteX11" fmla="*/ 163229 w 1438275"/>
                <a:gd name="connsiteY11" fmla="*/ 410997 h 1571625"/>
                <a:gd name="connsiteX12" fmla="*/ 615667 w 1438275"/>
                <a:gd name="connsiteY12" fmla="*/ 286220 h 1571625"/>
                <a:gd name="connsiteX13" fmla="*/ 705202 w 1438275"/>
                <a:gd name="connsiteY13" fmla="*/ 200495 h 1571625"/>
                <a:gd name="connsiteX14" fmla="*/ 744254 w 1438275"/>
                <a:gd name="connsiteY14" fmla="*/ 189065 h 1571625"/>
                <a:gd name="connsiteX15" fmla="*/ 754732 w 1438275"/>
                <a:gd name="connsiteY15" fmla="*/ 222402 h 1571625"/>
                <a:gd name="connsiteX16" fmla="*/ 746159 w 1438275"/>
                <a:gd name="connsiteY16" fmla="*/ 403377 h 1571625"/>
                <a:gd name="connsiteX17" fmla="*/ 699487 w 1438275"/>
                <a:gd name="connsiteY17" fmla="*/ 503390 h 1571625"/>
                <a:gd name="connsiteX18" fmla="*/ 649004 w 1438275"/>
                <a:gd name="connsiteY18" fmla="*/ 506247 h 1571625"/>
                <a:gd name="connsiteX19" fmla="*/ 553754 w 1438275"/>
                <a:gd name="connsiteY19" fmla="*/ 471005 h 1571625"/>
                <a:gd name="connsiteX20" fmla="*/ 229904 w 1438275"/>
                <a:gd name="connsiteY20" fmla="*/ 662457 h 1571625"/>
                <a:gd name="connsiteX21" fmla="*/ 215617 w 1438275"/>
                <a:gd name="connsiteY21" fmla="*/ 697700 h 1571625"/>
                <a:gd name="connsiteX22" fmla="*/ 378494 w 1438275"/>
                <a:gd name="connsiteY22" fmla="*/ 911060 h 1571625"/>
                <a:gd name="connsiteX23" fmla="*/ 676627 w 1438275"/>
                <a:gd name="connsiteY23" fmla="*/ 611022 h 1571625"/>
                <a:gd name="connsiteX24" fmla="*/ 679484 w 1438275"/>
                <a:gd name="connsiteY24" fmla="*/ 563397 h 1571625"/>
                <a:gd name="connsiteX25" fmla="*/ 730919 w 1438275"/>
                <a:gd name="connsiteY25" fmla="*/ 514820 h 1571625"/>
                <a:gd name="connsiteX26" fmla="*/ 742349 w 1438275"/>
                <a:gd name="connsiteY26" fmla="*/ 564350 h 1571625"/>
                <a:gd name="connsiteX27" fmla="*/ 766162 w 1438275"/>
                <a:gd name="connsiteY27" fmla="*/ 992022 h 1571625"/>
                <a:gd name="connsiteX28" fmla="*/ 739492 w 1438275"/>
                <a:gd name="connsiteY28" fmla="*/ 1039647 h 1571625"/>
                <a:gd name="connsiteX29" fmla="*/ 633764 w 1438275"/>
                <a:gd name="connsiteY29" fmla="*/ 1162520 h 1571625"/>
                <a:gd name="connsiteX30" fmla="*/ 627097 w 1438275"/>
                <a:gd name="connsiteY30" fmla="*/ 1419695 h 1571625"/>
                <a:gd name="connsiteX31" fmla="*/ 794737 w 1438275"/>
                <a:gd name="connsiteY31" fmla="*/ 1576857 h 1571625"/>
                <a:gd name="connsiteX32" fmla="*/ 961424 w 1438275"/>
                <a:gd name="connsiteY32" fmla="*/ 1406360 h 1571625"/>
                <a:gd name="connsiteX33" fmla="*/ 932849 w 1438275"/>
                <a:gd name="connsiteY33" fmla="*/ 1131087 h 1571625"/>
                <a:gd name="connsiteX34" fmla="*/ 833789 w 1438275"/>
                <a:gd name="connsiteY34" fmla="*/ 1033932 h 1571625"/>
                <a:gd name="connsiteX35" fmla="*/ 787117 w 1438275"/>
                <a:gd name="connsiteY35" fmla="*/ 979640 h 1571625"/>
                <a:gd name="connsiteX36" fmla="*/ 783307 w 1438275"/>
                <a:gd name="connsiteY36" fmla="*/ 695795 h 1571625"/>
                <a:gd name="connsiteX37" fmla="*/ 789022 w 1438275"/>
                <a:gd name="connsiteY37" fmla="*/ 702462 h 1571625"/>
                <a:gd name="connsiteX38" fmla="*/ 790927 w 1438275"/>
                <a:gd name="connsiteY38" fmla="*/ 726275 h 1571625"/>
                <a:gd name="connsiteX39" fmla="*/ 895702 w 1438275"/>
                <a:gd name="connsiteY39" fmla="*/ 929157 h 1571625"/>
                <a:gd name="connsiteX40" fmla="*/ 1098584 w 1438275"/>
                <a:gd name="connsiteY40" fmla="*/ 1019645 h 1571625"/>
                <a:gd name="connsiteX41" fmla="*/ 1300514 w 1438275"/>
                <a:gd name="connsiteY41" fmla="*/ 946302 h 1571625"/>
                <a:gd name="connsiteX42" fmla="*/ 1253842 w 1438275"/>
                <a:gd name="connsiteY42" fmla="*/ 741515 h 1571625"/>
                <a:gd name="connsiteX43" fmla="*/ 1015717 w 1438275"/>
                <a:gd name="connsiteY43" fmla="*/ 609117 h 1571625"/>
                <a:gd name="connsiteX44" fmla="*/ 835694 w 1438275"/>
                <a:gd name="connsiteY44" fmla="*/ 649122 h 1571625"/>
                <a:gd name="connsiteX45" fmla="*/ 792832 w 1438275"/>
                <a:gd name="connsiteY45" fmla="*/ 669125 h 1571625"/>
                <a:gd name="connsiteX46" fmla="*/ 772829 w 1438275"/>
                <a:gd name="connsiteY46" fmla="*/ 618642 h 1571625"/>
                <a:gd name="connsiteX47" fmla="*/ 784259 w 1438275"/>
                <a:gd name="connsiteY47" fmla="*/ 332892 h 1571625"/>
                <a:gd name="connsiteX48" fmla="*/ 843314 w 1438275"/>
                <a:gd name="connsiteY48" fmla="*/ 307175 h 1571625"/>
                <a:gd name="connsiteX49" fmla="*/ 889034 w 1438275"/>
                <a:gd name="connsiteY49" fmla="*/ 340512 h 1571625"/>
                <a:gd name="connsiteX50" fmla="*/ 1396717 w 1438275"/>
                <a:gd name="connsiteY50" fmla="*/ 431952 h 1571625"/>
                <a:gd name="connsiteX51" fmla="*/ 1437674 w 1438275"/>
                <a:gd name="connsiteY51" fmla="*/ 412902 h 1571625"/>
                <a:gd name="connsiteX52" fmla="*/ 1409099 w 1438275"/>
                <a:gd name="connsiteY52" fmla="*/ 372897 h 1571625"/>
                <a:gd name="connsiteX53" fmla="*/ 85124 w 1438275"/>
                <a:gd name="connsiteY53" fmla="*/ 362420 h 1571625"/>
                <a:gd name="connsiteX54" fmla="*/ 657577 w 1438275"/>
                <a:gd name="connsiteY54" fmla="*/ 196685 h 1571625"/>
                <a:gd name="connsiteX55" fmla="*/ 85124 w 1438275"/>
                <a:gd name="connsiteY55" fmla="*/ 362420 h 1571625"/>
                <a:gd name="connsiteX56" fmla="*/ 385162 w 1438275"/>
                <a:gd name="connsiteY56" fmla="*/ 549110 h 1571625"/>
                <a:gd name="connsiteX57" fmla="*/ 536609 w 1438275"/>
                <a:gd name="connsiteY57" fmla="*/ 498627 h 1571625"/>
                <a:gd name="connsiteX58" fmla="*/ 385162 w 1438275"/>
                <a:gd name="connsiteY58" fmla="*/ 549110 h 1571625"/>
                <a:gd name="connsiteX59" fmla="*/ 636622 w 1438275"/>
                <a:gd name="connsiteY59" fmla="*/ 1298727 h 1571625"/>
                <a:gd name="connsiteX60" fmla="*/ 724252 w 1438275"/>
                <a:gd name="connsiteY60" fmla="*/ 1077747 h 1571625"/>
                <a:gd name="connsiteX61" fmla="*/ 636622 w 1438275"/>
                <a:gd name="connsiteY61" fmla="*/ 1298727 h 1571625"/>
                <a:gd name="connsiteX62" fmla="*/ 814739 w 1438275"/>
                <a:gd name="connsiteY62" fmla="*/ 756755 h 1571625"/>
                <a:gd name="connsiteX63" fmla="*/ 909037 w 1438275"/>
                <a:gd name="connsiteY63" fmla="*/ 911060 h 1571625"/>
                <a:gd name="connsiteX64" fmla="*/ 814739 w 1438275"/>
                <a:gd name="connsiteY64" fmla="*/ 756755 h 1571625"/>
                <a:gd name="connsiteX65" fmla="*/ 971902 w 1438275"/>
                <a:gd name="connsiteY65" fmla="*/ 310032 h 1571625"/>
                <a:gd name="connsiteX66" fmla="*/ 971902 w 1438275"/>
                <a:gd name="connsiteY66" fmla="*/ 310032 h 1571625"/>
                <a:gd name="connsiteX67" fmla="*/ 971902 w 1438275"/>
                <a:gd name="connsiteY67" fmla="*/ 310032 h 1571625"/>
                <a:gd name="connsiteX68" fmla="*/ 873794 w 1438275"/>
                <a:gd name="connsiteY68" fmla="*/ 285267 h 1571625"/>
                <a:gd name="connsiteX69" fmla="*/ 978569 w 1438275"/>
                <a:gd name="connsiteY69" fmla="*/ 297650 h 1571625"/>
                <a:gd name="connsiteX70" fmla="*/ 989047 w 1438275"/>
                <a:gd name="connsiteY70" fmla="*/ 300507 h 1571625"/>
                <a:gd name="connsiteX71" fmla="*/ 1313849 w 1438275"/>
                <a:gd name="connsiteY71" fmla="*/ 376707 h 1571625"/>
                <a:gd name="connsiteX72" fmla="*/ 971902 w 1438275"/>
                <a:gd name="connsiteY72" fmla="*/ 310032 h 1571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</a:cxnLst>
              <a:rect l="l" t="t" r="r" b="b"/>
              <a:pathLst>
                <a:path w="1438275" h="1571625">
                  <a:moveTo>
                    <a:pt x="1409099" y="372897"/>
                  </a:moveTo>
                  <a:cubicBezTo>
                    <a:pt x="1276702" y="253835"/>
                    <a:pt x="1126207" y="200495"/>
                    <a:pt x="949042" y="243357"/>
                  </a:cubicBezTo>
                  <a:cubicBezTo>
                    <a:pt x="916657" y="250977"/>
                    <a:pt x="885224" y="261455"/>
                    <a:pt x="852839" y="270027"/>
                  </a:cubicBezTo>
                  <a:cubicBezTo>
                    <a:pt x="805214" y="283362"/>
                    <a:pt x="794737" y="275742"/>
                    <a:pt x="797594" y="227165"/>
                  </a:cubicBezTo>
                  <a:cubicBezTo>
                    <a:pt x="801404" y="162395"/>
                    <a:pt x="804262" y="97625"/>
                    <a:pt x="817597" y="33807"/>
                  </a:cubicBezTo>
                  <a:cubicBezTo>
                    <a:pt x="821407" y="16662"/>
                    <a:pt x="819502" y="5232"/>
                    <a:pt x="801404" y="2375"/>
                  </a:cubicBezTo>
                  <a:cubicBezTo>
                    <a:pt x="776639" y="-1435"/>
                    <a:pt x="759494" y="-6198"/>
                    <a:pt x="764257" y="36665"/>
                  </a:cubicBezTo>
                  <a:cubicBezTo>
                    <a:pt x="778544" y="162395"/>
                    <a:pt x="772829" y="185255"/>
                    <a:pt x="648052" y="163347"/>
                  </a:cubicBezTo>
                  <a:cubicBezTo>
                    <a:pt x="409927" y="122390"/>
                    <a:pt x="197519" y="180492"/>
                    <a:pt x="21307" y="350037"/>
                  </a:cubicBezTo>
                  <a:cubicBezTo>
                    <a:pt x="12734" y="358610"/>
                    <a:pt x="-2506" y="366230"/>
                    <a:pt x="352" y="379565"/>
                  </a:cubicBezTo>
                  <a:cubicBezTo>
                    <a:pt x="4162" y="396710"/>
                    <a:pt x="22259" y="393852"/>
                    <a:pt x="35594" y="395757"/>
                  </a:cubicBezTo>
                  <a:cubicBezTo>
                    <a:pt x="78457" y="401472"/>
                    <a:pt x="120367" y="409092"/>
                    <a:pt x="163229" y="410997"/>
                  </a:cubicBezTo>
                  <a:cubicBezTo>
                    <a:pt x="328012" y="419570"/>
                    <a:pt x="483269" y="394805"/>
                    <a:pt x="615667" y="286220"/>
                  </a:cubicBezTo>
                  <a:cubicBezTo>
                    <a:pt x="647099" y="260502"/>
                    <a:pt x="675674" y="229070"/>
                    <a:pt x="705202" y="200495"/>
                  </a:cubicBezTo>
                  <a:cubicBezTo>
                    <a:pt x="716632" y="189065"/>
                    <a:pt x="729014" y="183350"/>
                    <a:pt x="744254" y="189065"/>
                  </a:cubicBezTo>
                  <a:cubicBezTo>
                    <a:pt x="759494" y="194780"/>
                    <a:pt x="754732" y="210972"/>
                    <a:pt x="754732" y="222402"/>
                  </a:cubicBezTo>
                  <a:cubicBezTo>
                    <a:pt x="751874" y="282410"/>
                    <a:pt x="746159" y="342417"/>
                    <a:pt x="746159" y="403377"/>
                  </a:cubicBezTo>
                  <a:cubicBezTo>
                    <a:pt x="746159" y="445287"/>
                    <a:pt x="729014" y="474815"/>
                    <a:pt x="699487" y="503390"/>
                  </a:cubicBezTo>
                  <a:cubicBezTo>
                    <a:pt x="682342" y="520535"/>
                    <a:pt x="669007" y="528155"/>
                    <a:pt x="649004" y="506247"/>
                  </a:cubicBezTo>
                  <a:cubicBezTo>
                    <a:pt x="624239" y="478625"/>
                    <a:pt x="589949" y="468147"/>
                    <a:pt x="553754" y="471005"/>
                  </a:cubicBezTo>
                  <a:cubicBezTo>
                    <a:pt x="415642" y="482435"/>
                    <a:pt x="308009" y="549110"/>
                    <a:pt x="229904" y="662457"/>
                  </a:cubicBezTo>
                  <a:cubicBezTo>
                    <a:pt x="223237" y="672935"/>
                    <a:pt x="217522" y="685317"/>
                    <a:pt x="215617" y="697700"/>
                  </a:cubicBezTo>
                  <a:cubicBezTo>
                    <a:pt x="187994" y="852957"/>
                    <a:pt x="230857" y="916775"/>
                    <a:pt x="378494" y="911060"/>
                  </a:cubicBezTo>
                  <a:cubicBezTo>
                    <a:pt x="521369" y="905345"/>
                    <a:pt x="667102" y="758660"/>
                    <a:pt x="676627" y="611022"/>
                  </a:cubicBezTo>
                  <a:cubicBezTo>
                    <a:pt x="677579" y="594830"/>
                    <a:pt x="675674" y="578637"/>
                    <a:pt x="679484" y="563397"/>
                  </a:cubicBezTo>
                  <a:cubicBezTo>
                    <a:pt x="686152" y="536727"/>
                    <a:pt x="708059" y="513867"/>
                    <a:pt x="730919" y="514820"/>
                  </a:cubicBezTo>
                  <a:cubicBezTo>
                    <a:pt x="750922" y="515772"/>
                    <a:pt x="741397" y="547205"/>
                    <a:pt x="742349" y="564350"/>
                  </a:cubicBezTo>
                  <a:cubicBezTo>
                    <a:pt x="743302" y="707225"/>
                    <a:pt x="744254" y="850100"/>
                    <a:pt x="766162" y="992022"/>
                  </a:cubicBezTo>
                  <a:cubicBezTo>
                    <a:pt x="769972" y="1017740"/>
                    <a:pt x="761399" y="1029170"/>
                    <a:pt x="739492" y="1039647"/>
                  </a:cubicBezTo>
                  <a:cubicBezTo>
                    <a:pt x="686152" y="1065365"/>
                    <a:pt x="652814" y="1108227"/>
                    <a:pt x="633764" y="1162520"/>
                  </a:cubicBezTo>
                  <a:cubicBezTo>
                    <a:pt x="605189" y="1247292"/>
                    <a:pt x="600427" y="1333970"/>
                    <a:pt x="627097" y="1419695"/>
                  </a:cubicBezTo>
                  <a:cubicBezTo>
                    <a:pt x="651862" y="1503515"/>
                    <a:pt x="732824" y="1578762"/>
                    <a:pt x="794737" y="1576857"/>
                  </a:cubicBezTo>
                  <a:cubicBezTo>
                    <a:pt x="860459" y="1574952"/>
                    <a:pt x="942374" y="1493037"/>
                    <a:pt x="961424" y="1406360"/>
                  </a:cubicBezTo>
                  <a:cubicBezTo>
                    <a:pt x="982379" y="1312062"/>
                    <a:pt x="970949" y="1219670"/>
                    <a:pt x="932849" y="1131087"/>
                  </a:cubicBezTo>
                  <a:cubicBezTo>
                    <a:pt x="913799" y="1086320"/>
                    <a:pt x="881414" y="1050125"/>
                    <a:pt x="833789" y="1033932"/>
                  </a:cubicBezTo>
                  <a:cubicBezTo>
                    <a:pt x="805214" y="1024407"/>
                    <a:pt x="794737" y="1005357"/>
                    <a:pt x="787117" y="979640"/>
                  </a:cubicBezTo>
                  <a:cubicBezTo>
                    <a:pt x="761399" y="886295"/>
                    <a:pt x="774734" y="791045"/>
                    <a:pt x="783307" y="695795"/>
                  </a:cubicBezTo>
                  <a:cubicBezTo>
                    <a:pt x="785212" y="697700"/>
                    <a:pt x="788069" y="700557"/>
                    <a:pt x="789022" y="702462"/>
                  </a:cubicBezTo>
                  <a:cubicBezTo>
                    <a:pt x="789974" y="710082"/>
                    <a:pt x="790927" y="718655"/>
                    <a:pt x="790927" y="726275"/>
                  </a:cubicBezTo>
                  <a:cubicBezTo>
                    <a:pt x="787117" y="813905"/>
                    <a:pt x="829027" y="877722"/>
                    <a:pt x="895702" y="929157"/>
                  </a:cubicBezTo>
                  <a:cubicBezTo>
                    <a:pt x="955709" y="974877"/>
                    <a:pt x="1024289" y="1005357"/>
                    <a:pt x="1098584" y="1019645"/>
                  </a:cubicBezTo>
                  <a:cubicBezTo>
                    <a:pt x="1183357" y="1035837"/>
                    <a:pt x="1266224" y="1005357"/>
                    <a:pt x="1300514" y="946302"/>
                  </a:cubicBezTo>
                  <a:cubicBezTo>
                    <a:pt x="1332899" y="891057"/>
                    <a:pt x="1314802" y="804380"/>
                    <a:pt x="1253842" y="741515"/>
                  </a:cubicBezTo>
                  <a:cubicBezTo>
                    <a:pt x="1189072" y="672935"/>
                    <a:pt x="1108109" y="628167"/>
                    <a:pt x="1015717" y="609117"/>
                  </a:cubicBezTo>
                  <a:cubicBezTo>
                    <a:pt x="951899" y="595782"/>
                    <a:pt x="889034" y="604355"/>
                    <a:pt x="835694" y="649122"/>
                  </a:cubicBezTo>
                  <a:cubicBezTo>
                    <a:pt x="823312" y="658647"/>
                    <a:pt x="814739" y="682460"/>
                    <a:pt x="792832" y="669125"/>
                  </a:cubicBezTo>
                  <a:cubicBezTo>
                    <a:pt x="774734" y="657695"/>
                    <a:pt x="771877" y="638645"/>
                    <a:pt x="772829" y="618642"/>
                  </a:cubicBezTo>
                  <a:cubicBezTo>
                    <a:pt x="776639" y="523392"/>
                    <a:pt x="779497" y="428142"/>
                    <a:pt x="784259" y="332892"/>
                  </a:cubicBezTo>
                  <a:cubicBezTo>
                    <a:pt x="786164" y="289077"/>
                    <a:pt x="805214" y="281457"/>
                    <a:pt x="843314" y="307175"/>
                  </a:cubicBezTo>
                  <a:cubicBezTo>
                    <a:pt x="858554" y="317652"/>
                    <a:pt x="873794" y="330035"/>
                    <a:pt x="889034" y="340512"/>
                  </a:cubicBezTo>
                  <a:cubicBezTo>
                    <a:pt x="1043339" y="451002"/>
                    <a:pt x="1213837" y="475767"/>
                    <a:pt x="1396717" y="431952"/>
                  </a:cubicBezTo>
                  <a:cubicBezTo>
                    <a:pt x="1411957" y="428142"/>
                    <a:pt x="1432912" y="428142"/>
                    <a:pt x="1437674" y="412902"/>
                  </a:cubicBezTo>
                  <a:cubicBezTo>
                    <a:pt x="1442437" y="393852"/>
                    <a:pt x="1421482" y="384327"/>
                    <a:pt x="1409099" y="372897"/>
                  </a:cubicBezTo>
                  <a:close/>
                  <a:moveTo>
                    <a:pt x="85124" y="362420"/>
                  </a:moveTo>
                  <a:cubicBezTo>
                    <a:pt x="277529" y="311937"/>
                    <a:pt x="468029" y="253835"/>
                    <a:pt x="657577" y="196685"/>
                  </a:cubicBezTo>
                  <a:cubicBezTo>
                    <a:pt x="548992" y="254787"/>
                    <a:pt x="207044" y="353847"/>
                    <a:pt x="85124" y="362420"/>
                  </a:cubicBezTo>
                  <a:close/>
                  <a:moveTo>
                    <a:pt x="385162" y="549110"/>
                  </a:moveTo>
                  <a:cubicBezTo>
                    <a:pt x="428977" y="511010"/>
                    <a:pt x="476602" y="487197"/>
                    <a:pt x="536609" y="498627"/>
                  </a:cubicBezTo>
                  <a:cubicBezTo>
                    <a:pt x="484222" y="510057"/>
                    <a:pt x="434692" y="529107"/>
                    <a:pt x="385162" y="549110"/>
                  </a:cubicBezTo>
                  <a:close/>
                  <a:moveTo>
                    <a:pt x="636622" y="1298727"/>
                  </a:moveTo>
                  <a:cubicBezTo>
                    <a:pt x="615667" y="1210145"/>
                    <a:pt x="652814" y="1120610"/>
                    <a:pt x="724252" y="1077747"/>
                  </a:cubicBezTo>
                  <a:cubicBezTo>
                    <a:pt x="674722" y="1139660"/>
                    <a:pt x="642337" y="1208240"/>
                    <a:pt x="636622" y="1298727"/>
                  </a:cubicBezTo>
                  <a:close/>
                  <a:moveTo>
                    <a:pt x="814739" y="756755"/>
                  </a:moveTo>
                  <a:cubicBezTo>
                    <a:pt x="834742" y="814857"/>
                    <a:pt x="861412" y="870102"/>
                    <a:pt x="909037" y="911060"/>
                  </a:cubicBezTo>
                  <a:cubicBezTo>
                    <a:pt x="845219" y="878675"/>
                    <a:pt x="809024" y="830097"/>
                    <a:pt x="814739" y="756755"/>
                  </a:cubicBezTo>
                  <a:close/>
                  <a:moveTo>
                    <a:pt x="971902" y="310032"/>
                  </a:moveTo>
                  <a:cubicBezTo>
                    <a:pt x="971902" y="310032"/>
                    <a:pt x="971902" y="310032"/>
                    <a:pt x="971902" y="310032"/>
                  </a:cubicBezTo>
                  <a:cubicBezTo>
                    <a:pt x="971902" y="310032"/>
                    <a:pt x="971902" y="310032"/>
                    <a:pt x="971902" y="310032"/>
                  </a:cubicBezTo>
                  <a:cubicBezTo>
                    <a:pt x="943327" y="304317"/>
                    <a:pt x="912847" y="303365"/>
                    <a:pt x="873794" y="285267"/>
                  </a:cubicBezTo>
                  <a:cubicBezTo>
                    <a:pt x="915704" y="289077"/>
                    <a:pt x="948089" y="290030"/>
                    <a:pt x="978569" y="297650"/>
                  </a:cubicBezTo>
                  <a:cubicBezTo>
                    <a:pt x="981427" y="297650"/>
                    <a:pt x="985237" y="299555"/>
                    <a:pt x="989047" y="300507"/>
                  </a:cubicBezTo>
                  <a:cubicBezTo>
                    <a:pt x="1100489" y="312890"/>
                    <a:pt x="1209074" y="335750"/>
                    <a:pt x="1313849" y="376707"/>
                  </a:cubicBezTo>
                  <a:cubicBezTo>
                    <a:pt x="1199549" y="354800"/>
                    <a:pt x="1086202" y="331940"/>
                    <a:pt x="971902" y="310032"/>
                  </a:cubicBez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xmlns="" id="{221B97C2-6462-42A5-8493-B0580842644F}"/>
                </a:ext>
              </a:extLst>
            </p:cNvPr>
            <p:cNvSpPr/>
            <p:nvPr/>
          </p:nvSpPr>
          <p:spPr>
            <a:xfrm>
              <a:off x="2179464" y="2059713"/>
              <a:ext cx="510374" cy="557693"/>
            </a:xfrm>
            <a:custGeom>
              <a:avLst/>
              <a:gdLst>
                <a:gd name="connsiteX0" fmla="*/ 1409099 w 1438275"/>
                <a:gd name="connsiteY0" fmla="*/ 372897 h 1571625"/>
                <a:gd name="connsiteX1" fmla="*/ 949042 w 1438275"/>
                <a:gd name="connsiteY1" fmla="*/ 243357 h 1571625"/>
                <a:gd name="connsiteX2" fmla="*/ 852839 w 1438275"/>
                <a:gd name="connsiteY2" fmla="*/ 270027 h 1571625"/>
                <a:gd name="connsiteX3" fmla="*/ 797594 w 1438275"/>
                <a:gd name="connsiteY3" fmla="*/ 227165 h 1571625"/>
                <a:gd name="connsiteX4" fmla="*/ 817597 w 1438275"/>
                <a:gd name="connsiteY4" fmla="*/ 33807 h 1571625"/>
                <a:gd name="connsiteX5" fmla="*/ 801404 w 1438275"/>
                <a:gd name="connsiteY5" fmla="*/ 2375 h 1571625"/>
                <a:gd name="connsiteX6" fmla="*/ 764257 w 1438275"/>
                <a:gd name="connsiteY6" fmla="*/ 36665 h 1571625"/>
                <a:gd name="connsiteX7" fmla="*/ 648052 w 1438275"/>
                <a:gd name="connsiteY7" fmla="*/ 163347 h 1571625"/>
                <a:gd name="connsiteX8" fmla="*/ 21307 w 1438275"/>
                <a:gd name="connsiteY8" fmla="*/ 350037 h 1571625"/>
                <a:gd name="connsiteX9" fmla="*/ 352 w 1438275"/>
                <a:gd name="connsiteY9" fmla="*/ 379565 h 1571625"/>
                <a:gd name="connsiteX10" fmla="*/ 35594 w 1438275"/>
                <a:gd name="connsiteY10" fmla="*/ 395757 h 1571625"/>
                <a:gd name="connsiteX11" fmla="*/ 163229 w 1438275"/>
                <a:gd name="connsiteY11" fmla="*/ 410997 h 1571625"/>
                <a:gd name="connsiteX12" fmla="*/ 615667 w 1438275"/>
                <a:gd name="connsiteY12" fmla="*/ 286220 h 1571625"/>
                <a:gd name="connsiteX13" fmla="*/ 705202 w 1438275"/>
                <a:gd name="connsiteY13" fmla="*/ 200495 h 1571625"/>
                <a:gd name="connsiteX14" fmla="*/ 744254 w 1438275"/>
                <a:gd name="connsiteY14" fmla="*/ 189065 h 1571625"/>
                <a:gd name="connsiteX15" fmla="*/ 754732 w 1438275"/>
                <a:gd name="connsiteY15" fmla="*/ 222402 h 1571625"/>
                <a:gd name="connsiteX16" fmla="*/ 746159 w 1438275"/>
                <a:gd name="connsiteY16" fmla="*/ 403377 h 1571625"/>
                <a:gd name="connsiteX17" fmla="*/ 699487 w 1438275"/>
                <a:gd name="connsiteY17" fmla="*/ 503390 h 1571625"/>
                <a:gd name="connsiteX18" fmla="*/ 649004 w 1438275"/>
                <a:gd name="connsiteY18" fmla="*/ 506247 h 1571625"/>
                <a:gd name="connsiteX19" fmla="*/ 553754 w 1438275"/>
                <a:gd name="connsiteY19" fmla="*/ 471005 h 1571625"/>
                <a:gd name="connsiteX20" fmla="*/ 229904 w 1438275"/>
                <a:gd name="connsiteY20" fmla="*/ 662457 h 1571625"/>
                <a:gd name="connsiteX21" fmla="*/ 215617 w 1438275"/>
                <a:gd name="connsiteY21" fmla="*/ 697700 h 1571625"/>
                <a:gd name="connsiteX22" fmla="*/ 378494 w 1438275"/>
                <a:gd name="connsiteY22" fmla="*/ 911060 h 1571625"/>
                <a:gd name="connsiteX23" fmla="*/ 676627 w 1438275"/>
                <a:gd name="connsiteY23" fmla="*/ 611022 h 1571625"/>
                <a:gd name="connsiteX24" fmla="*/ 679484 w 1438275"/>
                <a:gd name="connsiteY24" fmla="*/ 563397 h 1571625"/>
                <a:gd name="connsiteX25" fmla="*/ 730919 w 1438275"/>
                <a:gd name="connsiteY25" fmla="*/ 514820 h 1571625"/>
                <a:gd name="connsiteX26" fmla="*/ 742349 w 1438275"/>
                <a:gd name="connsiteY26" fmla="*/ 564350 h 1571625"/>
                <a:gd name="connsiteX27" fmla="*/ 766162 w 1438275"/>
                <a:gd name="connsiteY27" fmla="*/ 992022 h 1571625"/>
                <a:gd name="connsiteX28" fmla="*/ 739492 w 1438275"/>
                <a:gd name="connsiteY28" fmla="*/ 1039647 h 1571625"/>
                <a:gd name="connsiteX29" fmla="*/ 633764 w 1438275"/>
                <a:gd name="connsiteY29" fmla="*/ 1162520 h 1571625"/>
                <a:gd name="connsiteX30" fmla="*/ 627097 w 1438275"/>
                <a:gd name="connsiteY30" fmla="*/ 1419695 h 1571625"/>
                <a:gd name="connsiteX31" fmla="*/ 794737 w 1438275"/>
                <a:gd name="connsiteY31" fmla="*/ 1576857 h 1571625"/>
                <a:gd name="connsiteX32" fmla="*/ 961424 w 1438275"/>
                <a:gd name="connsiteY32" fmla="*/ 1406360 h 1571625"/>
                <a:gd name="connsiteX33" fmla="*/ 932849 w 1438275"/>
                <a:gd name="connsiteY33" fmla="*/ 1131087 h 1571625"/>
                <a:gd name="connsiteX34" fmla="*/ 833789 w 1438275"/>
                <a:gd name="connsiteY34" fmla="*/ 1033932 h 1571625"/>
                <a:gd name="connsiteX35" fmla="*/ 787117 w 1438275"/>
                <a:gd name="connsiteY35" fmla="*/ 979640 h 1571625"/>
                <a:gd name="connsiteX36" fmla="*/ 783307 w 1438275"/>
                <a:gd name="connsiteY36" fmla="*/ 695795 h 1571625"/>
                <a:gd name="connsiteX37" fmla="*/ 789022 w 1438275"/>
                <a:gd name="connsiteY37" fmla="*/ 702462 h 1571625"/>
                <a:gd name="connsiteX38" fmla="*/ 790927 w 1438275"/>
                <a:gd name="connsiteY38" fmla="*/ 726275 h 1571625"/>
                <a:gd name="connsiteX39" fmla="*/ 895702 w 1438275"/>
                <a:gd name="connsiteY39" fmla="*/ 929157 h 1571625"/>
                <a:gd name="connsiteX40" fmla="*/ 1098584 w 1438275"/>
                <a:gd name="connsiteY40" fmla="*/ 1019645 h 1571625"/>
                <a:gd name="connsiteX41" fmla="*/ 1300514 w 1438275"/>
                <a:gd name="connsiteY41" fmla="*/ 946302 h 1571625"/>
                <a:gd name="connsiteX42" fmla="*/ 1253842 w 1438275"/>
                <a:gd name="connsiteY42" fmla="*/ 741515 h 1571625"/>
                <a:gd name="connsiteX43" fmla="*/ 1015717 w 1438275"/>
                <a:gd name="connsiteY43" fmla="*/ 609117 h 1571625"/>
                <a:gd name="connsiteX44" fmla="*/ 835694 w 1438275"/>
                <a:gd name="connsiteY44" fmla="*/ 649122 h 1571625"/>
                <a:gd name="connsiteX45" fmla="*/ 792832 w 1438275"/>
                <a:gd name="connsiteY45" fmla="*/ 669125 h 1571625"/>
                <a:gd name="connsiteX46" fmla="*/ 772829 w 1438275"/>
                <a:gd name="connsiteY46" fmla="*/ 618642 h 1571625"/>
                <a:gd name="connsiteX47" fmla="*/ 784259 w 1438275"/>
                <a:gd name="connsiteY47" fmla="*/ 332892 h 1571625"/>
                <a:gd name="connsiteX48" fmla="*/ 843314 w 1438275"/>
                <a:gd name="connsiteY48" fmla="*/ 307175 h 1571625"/>
                <a:gd name="connsiteX49" fmla="*/ 889034 w 1438275"/>
                <a:gd name="connsiteY49" fmla="*/ 340512 h 1571625"/>
                <a:gd name="connsiteX50" fmla="*/ 1396717 w 1438275"/>
                <a:gd name="connsiteY50" fmla="*/ 431952 h 1571625"/>
                <a:gd name="connsiteX51" fmla="*/ 1437674 w 1438275"/>
                <a:gd name="connsiteY51" fmla="*/ 412902 h 1571625"/>
                <a:gd name="connsiteX52" fmla="*/ 1409099 w 1438275"/>
                <a:gd name="connsiteY52" fmla="*/ 372897 h 1571625"/>
                <a:gd name="connsiteX53" fmla="*/ 85124 w 1438275"/>
                <a:gd name="connsiteY53" fmla="*/ 362420 h 1571625"/>
                <a:gd name="connsiteX54" fmla="*/ 657577 w 1438275"/>
                <a:gd name="connsiteY54" fmla="*/ 196685 h 1571625"/>
                <a:gd name="connsiteX55" fmla="*/ 85124 w 1438275"/>
                <a:gd name="connsiteY55" fmla="*/ 362420 h 1571625"/>
                <a:gd name="connsiteX56" fmla="*/ 385162 w 1438275"/>
                <a:gd name="connsiteY56" fmla="*/ 549110 h 1571625"/>
                <a:gd name="connsiteX57" fmla="*/ 536609 w 1438275"/>
                <a:gd name="connsiteY57" fmla="*/ 498627 h 1571625"/>
                <a:gd name="connsiteX58" fmla="*/ 385162 w 1438275"/>
                <a:gd name="connsiteY58" fmla="*/ 549110 h 1571625"/>
                <a:gd name="connsiteX59" fmla="*/ 636622 w 1438275"/>
                <a:gd name="connsiteY59" fmla="*/ 1298727 h 1571625"/>
                <a:gd name="connsiteX60" fmla="*/ 724252 w 1438275"/>
                <a:gd name="connsiteY60" fmla="*/ 1077747 h 1571625"/>
                <a:gd name="connsiteX61" fmla="*/ 636622 w 1438275"/>
                <a:gd name="connsiteY61" fmla="*/ 1298727 h 1571625"/>
                <a:gd name="connsiteX62" fmla="*/ 814739 w 1438275"/>
                <a:gd name="connsiteY62" fmla="*/ 756755 h 1571625"/>
                <a:gd name="connsiteX63" fmla="*/ 909037 w 1438275"/>
                <a:gd name="connsiteY63" fmla="*/ 911060 h 1571625"/>
                <a:gd name="connsiteX64" fmla="*/ 814739 w 1438275"/>
                <a:gd name="connsiteY64" fmla="*/ 756755 h 1571625"/>
                <a:gd name="connsiteX65" fmla="*/ 971902 w 1438275"/>
                <a:gd name="connsiteY65" fmla="*/ 310032 h 1571625"/>
                <a:gd name="connsiteX66" fmla="*/ 971902 w 1438275"/>
                <a:gd name="connsiteY66" fmla="*/ 310032 h 1571625"/>
                <a:gd name="connsiteX67" fmla="*/ 971902 w 1438275"/>
                <a:gd name="connsiteY67" fmla="*/ 310032 h 1571625"/>
                <a:gd name="connsiteX68" fmla="*/ 873794 w 1438275"/>
                <a:gd name="connsiteY68" fmla="*/ 285267 h 1571625"/>
                <a:gd name="connsiteX69" fmla="*/ 978569 w 1438275"/>
                <a:gd name="connsiteY69" fmla="*/ 297650 h 1571625"/>
                <a:gd name="connsiteX70" fmla="*/ 989047 w 1438275"/>
                <a:gd name="connsiteY70" fmla="*/ 300507 h 1571625"/>
                <a:gd name="connsiteX71" fmla="*/ 1313849 w 1438275"/>
                <a:gd name="connsiteY71" fmla="*/ 376707 h 1571625"/>
                <a:gd name="connsiteX72" fmla="*/ 971902 w 1438275"/>
                <a:gd name="connsiteY72" fmla="*/ 310032 h 1571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</a:cxnLst>
              <a:rect l="l" t="t" r="r" b="b"/>
              <a:pathLst>
                <a:path w="1438275" h="1571625">
                  <a:moveTo>
                    <a:pt x="1409099" y="372897"/>
                  </a:moveTo>
                  <a:cubicBezTo>
                    <a:pt x="1276702" y="253835"/>
                    <a:pt x="1126207" y="200495"/>
                    <a:pt x="949042" y="243357"/>
                  </a:cubicBezTo>
                  <a:cubicBezTo>
                    <a:pt x="916657" y="250977"/>
                    <a:pt x="885224" y="261455"/>
                    <a:pt x="852839" y="270027"/>
                  </a:cubicBezTo>
                  <a:cubicBezTo>
                    <a:pt x="805214" y="283362"/>
                    <a:pt x="794737" y="275742"/>
                    <a:pt x="797594" y="227165"/>
                  </a:cubicBezTo>
                  <a:cubicBezTo>
                    <a:pt x="801404" y="162395"/>
                    <a:pt x="804262" y="97625"/>
                    <a:pt x="817597" y="33807"/>
                  </a:cubicBezTo>
                  <a:cubicBezTo>
                    <a:pt x="821407" y="16662"/>
                    <a:pt x="819502" y="5232"/>
                    <a:pt x="801404" y="2375"/>
                  </a:cubicBezTo>
                  <a:cubicBezTo>
                    <a:pt x="776639" y="-1435"/>
                    <a:pt x="759494" y="-6198"/>
                    <a:pt x="764257" y="36665"/>
                  </a:cubicBezTo>
                  <a:cubicBezTo>
                    <a:pt x="778544" y="162395"/>
                    <a:pt x="772829" y="185255"/>
                    <a:pt x="648052" y="163347"/>
                  </a:cubicBezTo>
                  <a:cubicBezTo>
                    <a:pt x="409927" y="122390"/>
                    <a:pt x="197519" y="180492"/>
                    <a:pt x="21307" y="350037"/>
                  </a:cubicBezTo>
                  <a:cubicBezTo>
                    <a:pt x="12734" y="358610"/>
                    <a:pt x="-2506" y="366230"/>
                    <a:pt x="352" y="379565"/>
                  </a:cubicBezTo>
                  <a:cubicBezTo>
                    <a:pt x="4162" y="396710"/>
                    <a:pt x="22259" y="393852"/>
                    <a:pt x="35594" y="395757"/>
                  </a:cubicBezTo>
                  <a:cubicBezTo>
                    <a:pt x="78457" y="401472"/>
                    <a:pt x="120367" y="409092"/>
                    <a:pt x="163229" y="410997"/>
                  </a:cubicBezTo>
                  <a:cubicBezTo>
                    <a:pt x="328012" y="419570"/>
                    <a:pt x="483269" y="394805"/>
                    <a:pt x="615667" y="286220"/>
                  </a:cubicBezTo>
                  <a:cubicBezTo>
                    <a:pt x="647099" y="260502"/>
                    <a:pt x="675674" y="229070"/>
                    <a:pt x="705202" y="200495"/>
                  </a:cubicBezTo>
                  <a:cubicBezTo>
                    <a:pt x="716632" y="189065"/>
                    <a:pt x="729014" y="183350"/>
                    <a:pt x="744254" y="189065"/>
                  </a:cubicBezTo>
                  <a:cubicBezTo>
                    <a:pt x="759494" y="194780"/>
                    <a:pt x="754732" y="210972"/>
                    <a:pt x="754732" y="222402"/>
                  </a:cubicBezTo>
                  <a:cubicBezTo>
                    <a:pt x="751874" y="282410"/>
                    <a:pt x="746159" y="342417"/>
                    <a:pt x="746159" y="403377"/>
                  </a:cubicBezTo>
                  <a:cubicBezTo>
                    <a:pt x="746159" y="445287"/>
                    <a:pt x="729014" y="474815"/>
                    <a:pt x="699487" y="503390"/>
                  </a:cubicBezTo>
                  <a:cubicBezTo>
                    <a:pt x="682342" y="520535"/>
                    <a:pt x="669007" y="528155"/>
                    <a:pt x="649004" y="506247"/>
                  </a:cubicBezTo>
                  <a:cubicBezTo>
                    <a:pt x="624239" y="478625"/>
                    <a:pt x="589949" y="468147"/>
                    <a:pt x="553754" y="471005"/>
                  </a:cubicBezTo>
                  <a:cubicBezTo>
                    <a:pt x="415642" y="482435"/>
                    <a:pt x="308009" y="549110"/>
                    <a:pt x="229904" y="662457"/>
                  </a:cubicBezTo>
                  <a:cubicBezTo>
                    <a:pt x="223237" y="672935"/>
                    <a:pt x="217522" y="685317"/>
                    <a:pt x="215617" y="697700"/>
                  </a:cubicBezTo>
                  <a:cubicBezTo>
                    <a:pt x="187994" y="852957"/>
                    <a:pt x="230857" y="916775"/>
                    <a:pt x="378494" y="911060"/>
                  </a:cubicBezTo>
                  <a:cubicBezTo>
                    <a:pt x="521369" y="905345"/>
                    <a:pt x="667102" y="758660"/>
                    <a:pt x="676627" y="611022"/>
                  </a:cubicBezTo>
                  <a:cubicBezTo>
                    <a:pt x="677579" y="594830"/>
                    <a:pt x="675674" y="578637"/>
                    <a:pt x="679484" y="563397"/>
                  </a:cubicBezTo>
                  <a:cubicBezTo>
                    <a:pt x="686152" y="536727"/>
                    <a:pt x="708059" y="513867"/>
                    <a:pt x="730919" y="514820"/>
                  </a:cubicBezTo>
                  <a:cubicBezTo>
                    <a:pt x="750922" y="515772"/>
                    <a:pt x="741397" y="547205"/>
                    <a:pt x="742349" y="564350"/>
                  </a:cubicBezTo>
                  <a:cubicBezTo>
                    <a:pt x="743302" y="707225"/>
                    <a:pt x="744254" y="850100"/>
                    <a:pt x="766162" y="992022"/>
                  </a:cubicBezTo>
                  <a:cubicBezTo>
                    <a:pt x="769972" y="1017740"/>
                    <a:pt x="761399" y="1029170"/>
                    <a:pt x="739492" y="1039647"/>
                  </a:cubicBezTo>
                  <a:cubicBezTo>
                    <a:pt x="686152" y="1065365"/>
                    <a:pt x="652814" y="1108227"/>
                    <a:pt x="633764" y="1162520"/>
                  </a:cubicBezTo>
                  <a:cubicBezTo>
                    <a:pt x="605189" y="1247292"/>
                    <a:pt x="600427" y="1333970"/>
                    <a:pt x="627097" y="1419695"/>
                  </a:cubicBezTo>
                  <a:cubicBezTo>
                    <a:pt x="651862" y="1503515"/>
                    <a:pt x="732824" y="1578762"/>
                    <a:pt x="794737" y="1576857"/>
                  </a:cubicBezTo>
                  <a:cubicBezTo>
                    <a:pt x="860459" y="1574952"/>
                    <a:pt x="942374" y="1493037"/>
                    <a:pt x="961424" y="1406360"/>
                  </a:cubicBezTo>
                  <a:cubicBezTo>
                    <a:pt x="982379" y="1312062"/>
                    <a:pt x="970949" y="1219670"/>
                    <a:pt x="932849" y="1131087"/>
                  </a:cubicBezTo>
                  <a:cubicBezTo>
                    <a:pt x="913799" y="1086320"/>
                    <a:pt x="881414" y="1050125"/>
                    <a:pt x="833789" y="1033932"/>
                  </a:cubicBezTo>
                  <a:cubicBezTo>
                    <a:pt x="805214" y="1024407"/>
                    <a:pt x="794737" y="1005357"/>
                    <a:pt x="787117" y="979640"/>
                  </a:cubicBezTo>
                  <a:cubicBezTo>
                    <a:pt x="761399" y="886295"/>
                    <a:pt x="774734" y="791045"/>
                    <a:pt x="783307" y="695795"/>
                  </a:cubicBezTo>
                  <a:cubicBezTo>
                    <a:pt x="785212" y="697700"/>
                    <a:pt x="788069" y="700557"/>
                    <a:pt x="789022" y="702462"/>
                  </a:cubicBezTo>
                  <a:cubicBezTo>
                    <a:pt x="789974" y="710082"/>
                    <a:pt x="790927" y="718655"/>
                    <a:pt x="790927" y="726275"/>
                  </a:cubicBezTo>
                  <a:cubicBezTo>
                    <a:pt x="787117" y="813905"/>
                    <a:pt x="829027" y="877722"/>
                    <a:pt x="895702" y="929157"/>
                  </a:cubicBezTo>
                  <a:cubicBezTo>
                    <a:pt x="955709" y="974877"/>
                    <a:pt x="1024289" y="1005357"/>
                    <a:pt x="1098584" y="1019645"/>
                  </a:cubicBezTo>
                  <a:cubicBezTo>
                    <a:pt x="1183357" y="1035837"/>
                    <a:pt x="1266224" y="1005357"/>
                    <a:pt x="1300514" y="946302"/>
                  </a:cubicBezTo>
                  <a:cubicBezTo>
                    <a:pt x="1332899" y="891057"/>
                    <a:pt x="1314802" y="804380"/>
                    <a:pt x="1253842" y="741515"/>
                  </a:cubicBezTo>
                  <a:cubicBezTo>
                    <a:pt x="1189072" y="672935"/>
                    <a:pt x="1108109" y="628167"/>
                    <a:pt x="1015717" y="609117"/>
                  </a:cubicBezTo>
                  <a:cubicBezTo>
                    <a:pt x="951899" y="595782"/>
                    <a:pt x="889034" y="604355"/>
                    <a:pt x="835694" y="649122"/>
                  </a:cubicBezTo>
                  <a:cubicBezTo>
                    <a:pt x="823312" y="658647"/>
                    <a:pt x="814739" y="682460"/>
                    <a:pt x="792832" y="669125"/>
                  </a:cubicBezTo>
                  <a:cubicBezTo>
                    <a:pt x="774734" y="657695"/>
                    <a:pt x="771877" y="638645"/>
                    <a:pt x="772829" y="618642"/>
                  </a:cubicBezTo>
                  <a:cubicBezTo>
                    <a:pt x="776639" y="523392"/>
                    <a:pt x="779497" y="428142"/>
                    <a:pt x="784259" y="332892"/>
                  </a:cubicBezTo>
                  <a:cubicBezTo>
                    <a:pt x="786164" y="289077"/>
                    <a:pt x="805214" y="281457"/>
                    <a:pt x="843314" y="307175"/>
                  </a:cubicBezTo>
                  <a:cubicBezTo>
                    <a:pt x="858554" y="317652"/>
                    <a:pt x="873794" y="330035"/>
                    <a:pt x="889034" y="340512"/>
                  </a:cubicBezTo>
                  <a:cubicBezTo>
                    <a:pt x="1043339" y="451002"/>
                    <a:pt x="1213837" y="475767"/>
                    <a:pt x="1396717" y="431952"/>
                  </a:cubicBezTo>
                  <a:cubicBezTo>
                    <a:pt x="1411957" y="428142"/>
                    <a:pt x="1432912" y="428142"/>
                    <a:pt x="1437674" y="412902"/>
                  </a:cubicBezTo>
                  <a:cubicBezTo>
                    <a:pt x="1442437" y="393852"/>
                    <a:pt x="1421482" y="384327"/>
                    <a:pt x="1409099" y="372897"/>
                  </a:cubicBezTo>
                  <a:close/>
                  <a:moveTo>
                    <a:pt x="85124" y="362420"/>
                  </a:moveTo>
                  <a:cubicBezTo>
                    <a:pt x="277529" y="311937"/>
                    <a:pt x="468029" y="253835"/>
                    <a:pt x="657577" y="196685"/>
                  </a:cubicBezTo>
                  <a:cubicBezTo>
                    <a:pt x="548992" y="254787"/>
                    <a:pt x="207044" y="353847"/>
                    <a:pt x="85124" y="362420"/>
                  </a:cubicBezTo>
                  <a:close/>
                  <a:moveTo>
                    <a:pt x="385162" y="549110"/>
                  </a:moveTo>
                  <a:cubicBezTo>
                    <a:pt x="428977" y="511010"/>
                    <a:pt x="476602" y="487197"/>
                    <a:pt x="536609" y="498627"/>
                  </a:cubicBezTo>
                  <a:cubicBezTo>
                    <a:pt x="484222" y="510057"/>
                    <a:pt x="434692" y="529107"/>
                    <a:pt x="385162" y="549110"/>
                  </a:cubicBezTo>
                  <a:close/>
                  <a:moveTo>
                    <a:pt x="636622" y="1298727"/>
                  </a:moveTo>
                  <a:cubicBezTo>
                    <a:pt x="615667" y="1210145"/>
                    <a:pt x="652814" y="1120610"/>
                    <a:pt x="724252" y="1077747"/>
                  </a:cubicBezTo>
                  <a:cubicBezTo>
                    <a:pt x="674722" y="1139660"/>
                    <a:pt x="642337" y="1208240"/>
                    <a:pt x="636622" y="1298727"/>
                  </a:cubicBezTo>
                  <a:close/>
                  <a:moveTo>
                    <a:pt x="814739" y="756755"/>
                  </a:moveTo>
                  <a:cubicBezTo>
                    <a:pt x="834742" y="814857"/>
                    <a:pt x="861412" y="870102"/>
                    <a:pt x="909037" y="911060"/>
                  </a:cubicBezTo>
                  <a:cubicBezTo>
                    <a:pt x="845219" y="878675"/>
                    <a:pt x="809024" y="830097"/>
                    <a:pt x="814739" y="756755"/>
                  </a:cubicBezTo>
                  <a:close/>
                  <a:moveTo>
                    <a:pt x="971902" y="310032"/>
                  </a:moveTo>
                  <a:cubicBezTo>
                    <a:pt x="971902" y="310032"/>
                    <a:pt x="971902" y="310032"/>
                    <a:pt x="971902" y="310032"/>
                  </a:cubicBezTo>
                  <a:cubicBezTo>
                    <a:pt x="971902" y="310032"/>
                    <a:pt x="971902" y="310032"/>
                    <a:pt x="971902" y="310032"/>
                  </a:cubicBezTo>
                  <a:cubicBezTo>
                    <a:pt x="943327" y="304317"/>
                    <a:pt x="912847" y="303365"/>
                    <a:pt x="873794" y="285267"/>
                  </a:cubicBezTo>
                  <a:cubicBezTo>
                    <a:pt x="915704" y="289077"/>
                    <a:pt x="948089" y="290030"/>
                    <a:pt x="978569" y="297650"/>
                  </a:cubicBezTo>
                  <a:cubicBezTo>
                    <a:pt x="981427" y="297650"/>
                    <a:pt x="985237" y="299555"/>
                    <a:pt x="989047" y="300507"/>
                  </a:cubicBezTo>
                  <a:cubicBezTo>
                    <a:pt x="1100489" y="312890"/>
                    <a:pt x="1209074" y="335750"/>
                    <a:pt x="1313849" y="376707"/>
                  </a:cubicBezTo>
                  <a:cubicBezTo>
                    <a:pt x="1199549" y="354800"/>
                    <a:pt x="1086202" y="331940"/>
                    <a:pt x="971902" y="310032"/>
                  </a:cubicBez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xmlns="" id="{C21A45F5-436E-4FB0-92C8-1840AA181D56}"/>
                </a:ext>
              </a:extLst>
            </p:cNvPr>
            <p:cNvSpPr/>
            <p:nvPr/>
          </p:nvSpPr>
          <p:spPr>
            <a:xfrm>
              <a:off x="2704444" y="2059713"/>
              <a:ext cx="510374" cy="557693"/>
            </a:xfrm>
            <a:custGeom>
              <a:avLst/>
              <a:gdLst>
                <a:gd name="connsiteX0" fmla="*/ 1409099 w 1438275"/>
                <a:gd name="connsiteY0" fmla="*/ 372897 h 1571625"/>
                <a:gd name="connsiteX1" fmla="*/ 949042 w 1438275"/>
                <a:gd name="connsiteY1" fmla="*/ 243357 h 1571625"/>
                <a:gd name="connsiteX2" fmla="*/ 852839 w 1438275"/>
                <a:gd name="connsiteY2" fmla="*/ 270027 h 1571625"/>
                <a:gd name="connsiteX3" fmla="*/ 797594 w 1438275"/>
                <a:gd name="connsiteY3" fmla="*/ 227165 h 1571625"/>
                <a:gd name="connsiteX4" fmla="*/ 817597 w 1438275"/>
                <a:gd name="connsiteY4" fmla="*/ 33807 h 1571625"/>
                <a:gd name="connsiteX5" fmla="*/ 801404 w 1438275"/>
                <a:gd name="connsiteY5" fmla="*/ 2375 h 1571625"/>
                <a:gd name="connsiteX6" fmla="*/ 764257 w 1438275"/>
                <a:gd name="connsiteY6" fmla="*/ 36665 h 1571625"/>
                <a:gd name="connsiteX7" fmla="*/ 648052 w 1438275"/>
                <a:gd name="connsiteY7" fmla="*/ 163347 h 1571625"/>
                <a:gd name="connsiteX8" fmla="*/ 21307 w 1438275"/>
                <a:gd name="connsiteY8" fmla="*/ 350037 h 1571625"/>
                <a:gd name="connsiteX9" fmla="*/ 352 w 1438275"/>
                <a:gd name="connsiteY9" fmla="*/ 379565 h 1571625"/>
                <a:gd name="connsiteX10" fmla="*/ 35594 w 1438275"/>
                <a:gd name="connsiteY10" fmla="*/ 395757 h 1571625"/>
                <a:gd name="connsiteX11" fmla="*/ 163229 w 1438275"/>
                <a:gd name="connsiteY11" fmla="*/ 410997 h 1571625"/>
                <a:gd name="connsiteX12" fmla="*/ 615667 w 1438275"/>
                <a:gd name="connsiteY12" fmla="*/ 286220 h 1571625"/>
                <a:gd name="connsiteX13" fmla="*/ 705202 w 1438275"/>
                <a:gd name="connsiteY13" fmla="*/ 200495 h 1571625"/>
                <a:gd name="connsiteX14" fmla="*/ 744254 w 1438275"/>
                <a:gd name="connsiteY14" fmla="*/ 189065 h 1571625"/>
                <a:gd name="connsiteX15" fmla="*/ 754732 w 1438275"/>
                <a:gd name="connsiteY15" fmla="*/ 222402 h 1571625"/>
                <a:gd name="connsiteX16" fmla="*/ 746159 w 1438275"/>
                <a:gd name="connsiteY16" fmla="*/ 403377 h 1571625"/>
                <a:gd name="connsiteX17" fmla="*/ 699487 w 1438275"/>
                <a:gd name="connsiteY17" fmla="*/ 503390 h 1571625"/>
                <a:gd name="connsiteX18" fmla="*/ 649004 w 1438275"/>
                <a:gd name="connsiteY18" fmla="*/ 506247 h 1571625"/>
                <a:gd name="connsiteX19" fmla="*/ 553754 w 1438275"/>
                <a:gd name="connsiteY19" fmla="*/ 471005 h 1571625"/>
                <a:gd name="connsiteX20" fmla="*/ 229904 w 1438275"/>
                <a:gd name="connsiteY20" fmla="*/ 662457 h 1571625"/>
                <a:gd name="connsiteX21" fmla="*/ 215617 w 1438275"/>
                <a:gd name="connsiteY21" fmla="*/ 697700 h 1571625"/>
                <a:gd name="connsiteX22" fmla="*/ 378494 w 1438275"/>
                <a:gd name="connsiteY22" fmla="*/ 911060 h 1571625"/>
                <a:gd name="connsiteX23" fmla="*/ 676627 w 1438275"/>
                <a:gd name="connsiteY23" fmla="*/ 611022 h 1571625"/>
                <a:gd name="connsiteX24" fmla="*/ 679484 w 1438275"/>
                <a:gd name="connsiteY24" fmla="*/ 563397 h 1571625"/>
                <a:gd name="connsiteX25" fmla="*/ 730919 w 1438275"/>
                <a:gd name="connsiteY25" fmla="*/ 514820 h 1571625"/>
                <a:gd name="connsiteX26" fmla="*/ 742349 w 1438275"/>
                <a:gd name="connsiteY26" fmla="*/ 564350 h 1571625"/>
                <a:gd name="connsiteX27" fmla="*/ 766162 w 1438275"/>
                <a:gd name="connsiteY27" fmla="*/ 992022 h 1571625"/>
                <a:gd name="connsiteX28" fmla="*/ 739492 w 1438275"/>
                <a:gd name="connsiteY28" fmla="*/ 1039647 h 1571625"/>
                <a:gd name="connsiteX29" fmla="*/ 633764 w 1438275"/>
                <a:gd name="connsiteY29" fmla="*/ 1162520 h 1571625"/>
                <a:gd name="connsiteX30" fmla="*/ 627097 w 1438275"/>
                <a:gd name="connsiteY30" fmla="*/ 1419695 h 1571625"/>
                <a:gd name="connsiteX31" fmla="*/ 794737 w 1438275"/>
                <a:gd name="connsiteY31" fmla="*/ 1576857 h 1571625"/>
                <a:gd name="connsiteX32" fmla="*/ 961424 w 1438275"/>
                <a:gd name="connsiteY32" fmla="*/ 1406360 h 1571625"/>
                <a:gd name="connsiteX33" fmla="*/ 932849 w 1438275"/>
                <a:gd name="connsiteY33" fmla="*/ 1131087 h 1571625"/>
                <a:gd name="connsiteX34" fmla="*/ 833789 w 1438275"/>
                <a:gd name="connsiteY34" fmla="*/ 1033932 h 1571625"/>
                <a:gd name="connsiteX35" fmla="*/ 787117 w 1438275"/>
                <a:gd name="connsiteY35" fmla="*/ 979640 h 1571625"/>
                <a:gd name="connsiteX36" fmla="*/ 783307 w 1438275"/>
                <a:gd name="connsiteY36" fmla="*/ 695795 h 1571625"/>
                <a:gd name="connsiteX37" fmla="*/ 789022 w 1438275"/>
                <a:gd name="connsiteY37" fmla="*/ 702462 h 1571625"/>
                <a:gd name="connsiteX38" fmla="*/ 790927 w 1438275"/>
                <a:gd name="connsiteY38" fmla="*/ 726275 h 1571625"/>
                <a:gd name="connsiteX39" fmla="*/ 895702 w 1438275"/>
                <a:gd name="connsiteY39" fmla="*/ 929157 h 1571625"/>
                <a:gd name="connsiteX40" fmla="*/ 1098584 w 1438275"/>
                <a:gd name="connsiteY40" fmla="*/ 1019645 h 1571625"/>
                <a:gd name="connsiteX41" fmla="*/ 1300514 w 1438275"/>
                <a:gd name="connsiteY41" fmla="*/ 946302 h 1571625"/>
                <a:gd name="connsiteX42" fmla="*/ 1253842 w 1438275"/>
                <a:gd name="connsiteY42" fmla="*/ 741515 h 1571625"/>
                <a:gd name="connsiteX43" fmla="*/ 1015717 w 1438275"/>
                <a:gd name="connsiteY43" fmla="*/ 609117 h 1571625"/>
                <a:gd name="connsiteX44" fmla="*/ 835694 w 1438275"/>
                <a:gd name="connsiteY44" fmla="*/ 649122 h 1571625"/>
                <a:gd name="connsiteX45" fmla="*/ 792832 w 1438275"/>
                <a:gd name="connsiteY45" fmla="*/ 669125 h 1571625"/>
                <a:gd name="connsiteX46" fmla="*/ 772829 w 1438275"/>
                <a:gd name="connsiteY46" fmla="*/ 618642 h 1571625"/>
                <a:gd name="connsiteX47" fmla="*/ 784259 w 1438275"/>
                <a:gd name="connsiteY47" fmla="*/ 332892 h 1571625"/>
                <a:gd name="connsiteX48" fmla="*/ 843314 w 1438275"/>
                <a:gd name="connsiteY48" fmla="*/ 307175 h 1571625"/>
                <a:gd name="connsiteX49" fmla="*/ 889034 w 1438275"/>
                <a:gd name="connsiteY49" fmla="*/ 340512 h 1571625"/>
                <a:gd name="connsiteX50" fmla="*/ 1396717 w 1438275"/>
                <a:gd name="connsiteY50" fmla="*/ 431952 h 1571625"/>
                <a:gd name="connsiteX51" fmla="*/ 1437674 w 1438275"/>
                <a:gd name="connsiteY51" fmla="*/ 412902 h 1571625"/>
                <a:gd name="connsiteX52" fmla="*/ 1409099 w 1438275"/>
                <a:gd name="connsiteY52" fmla="*/ 372897 h 1571625"/>
                <a:gd name="connsiteX53" fmla="*/ 85124 w 1438275"/>
                <a:gd name="connsiteY53" fmla="*/ 362420 h 1571625"/>
                <a:gd name="connsiteX54" fmla="*/ 657577 w 1438275"/>
                <a:gd name="connsiteY54" fmla="*/ 196685 h 1571625"/>
                <a:gd name="connsiteX55" fmla="*/ 85124 w 1438275"/>
                <a:gd name="connsiteY55" fmla="*/ 362420 h 1571625"/>
                <a:gd name="connsiteX56" fmla="*/ 385162 w 1438275"/>
                <a:gd name="connsiteY56" fmla="*/ 549110 h 1571625"/>
                <a:gd name="connsiteX57" fmla="*/ 536609 w 1438275"/>
                <a:gd name="connsiteY57" fmla="*/ 498627 h 1571625"/>
                <a:gd name="connsiteX58" fmla="*/ 385162 w 1438275"/>
                <a:gd name="connsiteY58" fmla="*/ 549110 h 1571625"/>
                <a:gd name="connsiteX59" fmla="*/ 636622 w 1438275"/>
                <a:gd name="connsiteY59" fmla="*/ 1298727 h 1571625"/>
                <a:gd name="connsiteX60" fmla="*/ 724252 w 1438275"/>
                <a:gd name="connsiteY60" fmla="*/ 1077747 h 1571625"/>
                <a:gd name="connsiteX61" fmla="*/ 636622 w 1438275"/>
                <a:gd name="connsiteY61" fmla="*/ 1298727 h 1571625"/>
                <a:gd name="connsiteX62" fmla="*/ 814739 w 1438275"/>
                <a:gd name="connsiteY62" fmla="*/ 756755 h 1571625"/>
                <a:gd name="connsiteX63" fmla="*/ 909037 w 1438275"/>
                <a:gd name="connsiteY63" fmla="*/ 911060 h 1571625"/>
                <a:gd name="connsiteX64" fmla="*/ 814739 w 1438275"/>
                <a:gd name="connsiteY64" fmla="*/ 756755 h 1571625"/>
                <a:gd name="connsiteX65" fmla="*/ 971902 w 1438275"/>
                <a:gd name="connsiteY65" fmla="*/ 310032 h 1571625"/>
                <a:gd name="connsiteX66" fmla="*/ 971902 w 1438275"/>
                <a:gd name="connsiteY66" fmla="*/ 310032 h 1571625"/>
                <a:gd name="connsiteX67" fmla="*/ 971902 w 1438275"/>
                <a:gd name="connsiteY67" fmla="*/ 310032 h 1571625"/>
                <a:gd name="connsiteX68" fmla="*/ 873794 w 1438275"/>
                <a:gd name="connsiteY68" fmla="*/ 285267 h 1571625"/>
                <a:gd name="connsiteX69" fmla="*/ 978569 w 1438275"/>
                <a:gd name="connsiteY69" fmla="*/ 297650 h 1571625"/>
                <a:gd name="connsiteX70" fmla="*/ 989047 w 1438275"/>
                <a:gd name="connsiteY70" fmla="*/ 300507 h 1571625"/>
                <a:gd name="connsiteX71" fmla="*/ 1313849 w 1438275"/>
                <a:gd name="connsiteY71" fmla="*/ 376707 h 1571625"/>
                <a:gd name="connsiteX72" fmla="*/ 971902 w 1438275"/>
                <a:gd name="connsiteY72" fmla="*/ 310032 h 1571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</a:cxnLst>
              <a:rect l="l" t="t" r="r" b="b"/>
              <a:pathLst>
                <a:path w="1438275" h="1571625">
                  <a:moveTo>
                    <a:pt x="1409099" y="372897"/>
                  </a:moveTo>
                  <a:cubicBezTo>
                    <a:pt x="1276702" y="253835"/>
                    <a:pt x="1126207" y="200495"/>
                    <a:pt x="949042" y="243357"/>
                  </a:cubicBezTo>
                  <a:cubicBezTo>
                    <a:pt x="916657" y="250977"/>
                    <a:pt x="885224" y="261455"/>
                    <a:pt x="852839" y="270027"/>
                  </a:cubicBezTo>
                  <a:cubicBezTo>
                    <a:pt x="805214" y="283362"/>
                    <a:pt x="794737" y="275742"/>
                    <a:pt x="797594" y="227165"/>
                  </a:cubicBezTo>
                  <a:cubicBezTo>
                    <a:pt x="801404" y="162395"/>
                    <a:pt x="804262" y="97625"/>
                    <a:pt x="817597" y="33807"/>
                  </a:cubicBezTo>
                  <a:cubicBezTo>
                    <a:pt x="821407" y="16662"/>
                    <a:pt x="819502" y="5232"/>
                    <a:pt x="801404" y="2375"/>
                  </a:cubicBezTo>
                  <a:cubicBezTo>
                    <a:pt x="776639" y="-1435"/>
                    <a:pt x="759494" y="-6198"/>
                    <a:pt x="764257" y="36665"/>
                  </a:cubicBezTo>
                  <a:cubicBezTo>
                    <a:pt x="778544" y="162395"/>
                    <a:pt x="772829" y="185255"/>
                    <a:pt x="648052" y="163347"/>
                  </a:cubicBezTo>
                  <a:cubicBezTo>
                    <a:pt x="409927" y="122390"/>
                    <a:pt x="197519" y="180492"/>
                    <a:pt x="21307" y="350037"/>
                  </a:cubicBezTo>
                  <a:cubicBezTo>
                    <a:pt x="12734" y="358610"/>
                    <a:pt x="-2506" y="366230"/>
                    <a:pt x="352" y="379565"/>
                  </a:cubicBezTo>
                  <a:cubicBezTo>
                    <a:pt x="4162" y="396710"/>
                    <a:pt x="22259" y="393852"/>
                    <a:pt x="35594" y="395757"/>
                  </a:cubicBezTo>
                  <a:cubicBezTo>
                    <a:pt x="78457" y="401472"/>
                    <a:pt x="120367" y="409092"/>
                    <a:pt x="163229" y="410997"/>
                  </a:cubicBezTo>
                  <a:cubicBezTo>
                    <a:pt x="328012" y="419570"/>
                    <a:pt x="483269" y="394805"/>
                    <a:pt x="615667" y="286220"/>
                  </a:cubicBezTo>
                  <a:cubicBezTo>
                    <a:pt x="647099" y="260502"/>
                    <a:pt x="675674" y="229070"/>
                    <a:pt x="705202" y="200495"/>
                  </a:cubicBezTo>
                  <a:cubicBezTo>
                    <a:pt x="716632" y="189065"/>
                    <a:pt x="729014" y="183350"/>
                    <a:pt x="744254" y="189065"/>
                  </a:cubicBezTo>
                  <a:cubicBezTo>
                    <a:pt x="759494" y="194780"/>
                    <a:pt x="754732" y="210972"/>
                    <a:pt x="754732" y="222402"/>
                  </a:cubicBezTo>
                  <a:cubicBezTo>
                    <a:pt x="751874" y="282410"/>
                    <a:pt x="746159" y="342417"/>
                    <a:pt x="746159" y="403377"/>
                  </a:cubicBezTo>
                  <a:cubicBezTo>
                    <a:pt x="746159" y="445287"/>
                    <a:pt x="729014" y="474815"/>
                    <a:pt x="699487" y="503390"/>
                  </a:cubicBezTo>
                  <a:cubicBezTo>
                    <a:pt x="682342" y="520535"/>
                    <a:pt x="669007" y="528155"/>
                    <a:pt x="649004" y="506247"/>
                  </a:cubicBezTo>
                  <a:cubicBezTo>
                    <a:pt x="624239" y="478625"/>
                    <a:pt x="589949" y="468147"/>
                    <a:pt x="553754" y="471005"/>
                  </a:cubicBezTo>
                  <a:cubicBezTo>
                    <a:pt x="415642" y="482435"/>
                    <a:pt x="308009" y="549110"/>
                    <a:pt x="229904" y="662457"/>
                  </a:cubicBezTo>
                  <a:cubicBezTo>
                    <a:pt x="223237" y="672935"/>
                    <a:pt x="217522" y="685317"/>
                    <a:pt x="215617" y="697700"/>
                  </a:cubicBezTo>
                  <a:cubicBezTo>
                    <a:pt x="187994" y="852957"/>
                    <a:pt x="230857" y="916775"/>
                    <a:pt x="378494" y="911060"/>
                  </a:cubicBezTo>
                  <a:cubicBezTo>
                    <a:pt x="521369" y="905345"/>
                    <a:pt x="667102" y="758660"/>
                    <a:pt x="676627" y="611022"/>
                  </a:cubicBezTo>
                  <a:cubicBezTo>
                    <a:pt x="677579" y="594830"/>
                    <a:pt x="675674" y="578637"/>
                    <a:pt x="679484" y="563397"/>
                  </a:cubicBezTo>
                  <a:cubicBezTo>
                    <a:pt x="686152" y="536727"/>
                    <a:pt x="708059" y="513867"/>
                    <a:pt x="730919" y="514820"/>
                  </a:cubicBezTo>
                  <a:cubicBezTo>
                    <a:pt x="750922" y="515772"/>
                    <a:pt x="741397" y="547205"/>
                    <a:pt x="742349" y="564350"/>
                  </a:cubicBezTo>
                  <a:cubicBezTo>
                    <a:pt x="743302" y="707225"/>
                    <a:pt x="744254" y="850100"/>
                    <a:pt x="766162" y="992022"/>
                  </a:cubicBezTo>
                  <a:cubicBezTo>
                    <a:pt x="769972" y="1017740"/>
                    <a:pt x="761399" y="1029170"/>
                    <a:pt x="739492" y="1039647"/>
                  </a:cubicBezTo>
                  <a:cubicBezTo>
                    <a:pt x="686152" y="1065365"/>
                    <a:pt x="652814" y="1108227"/>
                    <a:pt x="633764" y="1162520"/>
                  </a:cubicBezTo>
                  <a:cubicBezTo>
                    <a:pt x="605189" y="1247292"/>
                    <a:pt x="600427" y="1333970"/>
                    <a:pt x="627097" y="1419695"/>
                  </a:cubicBezTo>
                  <a:cubicBezTo>
                    <a:pt x="651862" y="1503515"/>
                    <a:pt x="732824" y="1578762"/>
                    <a:pt x="794737" y="1576857"/>
                  </a:cubicBezTo>
                  <a:cubicBezTo>
                    <a:pt x="860459" y="1574952"/>
                    <a:pt x="942374" y="1493037"/>
                    <a:pt x="961424" y="1406360"/>
                  </a:cubicBezTo>
                  <a:cubicBezTo>
                    <a:pt x="982379" y="1312062"/>
                    <a:pt x="970949" y="1219670"/>
                    <a:pt x="932849" y="1131087"/>
                  </a:cubicBezTo>
                  <a:cubicBezTo>
                    <a:pt x="913799" y="1086320"/>
                    <a:pt x="881414" y="1050125"/>
                    <a:pt x="833789" y="1033932"/>
                  </a:cubicBezTo>
                  <a:cubicBezTo>
                    <a:pt x="805214" y="1024407"/>
                    <a:pt x="794737" y="1005357"/>
                    <a:pt x="787117" y="979640"/>
                  </a:cubicBezTo>
                  <a:cubicBezTo>
                    <a:pt x="761399" y="886295"/>
                    <a:pt x="774734" y="791045"/>
                    <a:pt x="783307" y="695795"/>
                  </a:cubicBezTo>
                  <a:cubicBezTo>
                    <a:pt x="785212" y="697700"/>
                    <a:pt x="788069" y="700557"/>
                    <a:pt x="789022" y="702462"/>
                  </a:cubicBezTo>
                  <a:cubicBezTo>
                    <a:pt x="789974" y="710082"/>
                    <a:pt x="790927" y="718655"/>
                    <a:pt x="790927" y="726275"/>
                  </a:cubicBezTo>
                  <a:cubicBezTo>
                    <a:pt x="787117" y="813905"/>
                    <a:pt x="829027" y="877722"/>
                    <a:pt x="895702" y="929157"/>
                  </a:cubicBezTo>
                  <a:cubicBezTo>
                    <a:pt x="955709" y="974877"/>
                    <a:pt x="1024289" y="1005357"/>
                    <a:pt x="1098584" y="1019645"/>
                  </a:cubicBezTo>
                  <a:cubicBezTo>
                    <a:pt x="1183357" y="1035837"/>
                    <a:pt x="1266224" y="1005357"/>
                    <a:pt x="1300514" y="946302"/>
                  </a:cubicBezTo>
                  <a:cubicBezTo>
                    <a:pt x="1332899" y="891057"/>
                    <a:pt x="1314802" y="804380"/>
                    <a:pt x="1253842" y="741515"/>
                  </a:cubicBezTo>
                  <a:cubicBezTo>
                    <a:pt x="1189072" y="672935"/>
                    <a:pt x="1108109" y="628167"/>
                    <a:pt x="1015717" y="609117"/>
                  </a:cubicBezTo>
                  <a:cubicBezTo>
                    <a:pt x="951899" y="595782"/>
                    <a:pt x="889034" y="604355"/>
                    <a:pt x="835694" y="649122"/>
                  </a:cubicBezTo>
                  <a:cubicBezTo>
                    <a:pt x="823312" y="658647"/>
                    <a:pt x="814739" y="682460"/>
                    <a:pt x="792832" y="669125"/>
                  </a:cubicBezTo>
                  <a:cubicBezTo>
                    <a:pt x="774734" y="657695"/>
                    <a:pt x="771877" y="638645"/>
                    <a:pt x="772829" y="618642"/>
                  </a:cubicBezTo>
                  <a:cubicBezTo>
                    <a:pt x="776639" y="523392"/>
                    <a:pt x="779497" y="428142"/>
                    <a:pt x="784259" y="332892"/>
                  </a:cubicBezTo>
                  <a:cubicBezTo>
                    <a:pt x="786164" y="289077"/>
                    <a:pt x="805214" y="281457"/>
                    <a:pt x="843314" y="307175"/>
                  </a:cubicBezTo>
                  <a:cubicBezTo>
                    <a:pt x="858554" y="317652"/>
                    <a:pt x="873794" y="330035"/>
                    <a:pt x="889034" y="340512"/>
                  </a:cubicBezTo>
                  <a:cubicBezTo>
                    <a:pt x="1043339" y="451002"/>
                    <a:pt x="1213837" y="475767"/>
                    <a:pt x="1396717" y="431952"/>
                  </a:cubicBezTo>
                  <a:cubicBezTo>
                    <a:pt x="1411957" y="428142"/>
                    <a:pt x="1432912" y="428142"/>
                    <a:pt x="1437674" y="412902"/>
                  </a:cubicBezTo>
                  <a:cubicBezTo>
                    <a:pt x="1442437" y="393852"/>
                    <a:pt x="1421482" y="384327"/>
                    <a:pt x="1409099" y="372897"/>
                  </a:cubicBezTo>
                  <a:close/>
                  <a:moveTo>
                    <a:pt x="85124" y="362420"/>
                  </a:moveTo>
                  <a:cubicBezTo>
                    <a:pt x="277529" y="311937"/>
                    <a:pt x="468029" y="253835"/>
                    <a:pt x="657577" y="196685"/>
                  </a:cubicBezTo>
                  <a:cubicBezTo>
                    <a:pt x="548992" y="254787"/>
                    <a:pt x="207044" y="353847"/>
                    <a:pt x="85124" y="362420"/>
                  </a:cubicBezTo>
                  <a:close/>
                  <a:moveTo>
                    <a:pt x="385162" y="549110"/>
                  </a:moveTo>
                  <a:cubicBezTo>
                    <a:pt x="428977" y="511010"/>
                    <a:pt x="476602" y="487197"/>
                    <a:pt x="536609" y="498627"/>
                  </a:cubicBezTo>
                  <a:cubicBezTo>
                    <a:pt x="484222" y="510057"/>
                    <a:pt x="434692" y="529107"/>
                    <a:pt x="385162" y="549110"/>
                  </a:cubicBezTo>
                  <a:close/>
                  <a:moveTo>
                    <a:pt x="636622" y="1298727"/>
                  </a:moveTo>
                  <a:cubicBezTo>
                    <a:pt x="615667" y="1210145"/>
                    <a:pt x="652814" y="1120610"/>
                    <a:pt x="724252" y="1077747"/>
                  </a:cubicBezTo>
                  <a:cubicBezTo>
                    <a:pt x="674722" y="1139660"/>
                    <a:pt x="642337" y="1208240"/>
                    <a:pt x="636622" y="1298727"/>
                  </a:cubicBezTo>
                  <a:close/>
                  <a:moveTo>
                    <a:pt x="814739" y="756755"/>
                  </a:moveTo>
                  <a:cubicBezTo>
                    <a:pt x="834742" y="814857"/>
                    <a:pt x="861412" y="870102"/>
                    <a:pt x="909037" y="911060"/>
                  </a:cubicBezTo>
                  <a:cubicBezTo>
                    <a:pt x="845219" y="878675"/>
                    <a:pt x="809024" y="830097"/>
                    <a:pt x="814739" y="756755"/>
                  </a:cubicBezTo>
                  <a:close/>
                  <a:moveTo>
                    <a:pt x="971902" y="310032"/>
                  </a:moveTo>
                  <a:cubicBezTo>
                    <a:pt x="971902" y="310032"/>
                    <a:pt x="971902" y="310032"/>
                    <a:pt x="971902" y="310032"/>
                  </a:cubicBezTo>
                  <a:cubicBezTo>
                    <a:pt x="971902" y="310032"/>
                    <a:pt x="971902" y="310032"/>
                    <a:pt x="971902" y="310032"/>
                  </a:cubicBezTo>
                  <a:cubicBezTo>
                    <a:pt x="943327" y="304317"/>
                    <a:pt x="912847" y="303365"/>
                    <a:pt x="873794" y="285267"/>
                  </a:cubicBezTo>
                  <a:cubicBezTo>
                    <a:pt x="915704" y="289077"/>
                    <a:pt x="948089" y="290030"/>
                    <a:pt x="978569" y="297650"/>
                  </a:cubicBezTo>
                  <a:cubicBezTo>
                    <a:pt x="981427" y="297650"/>
                    <a:pt x="985237" y="299555"/>
                    <a:pt x="989047" y="300507"/>
                  </a:cubicBezTo>
                  <a:cubicBezTo>
                    <a:pt x="1100489" y="312890"/>
                    <a:pt x="1209074" y="335750"/>
                    <a:pt x="1313849" y="376707"/>
                  </a:cubicBezTo>
                  <a:cubicBezTo>
                    <a:pt x="1199549" y="354800"/>
                    <a:pt x="1086202" y="331940"/>
                    <a:pt x="971902" y="310032"/>
                  </a:cubicBez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xmlns="" id="{2CB90D33-B85E-40BC-B605-CD763909C0E2}"/>
                </a:ext>
              </a:extLst>
            </p:cNvPr>
            <p:cNvSpPr/>
            <p:nvPr/>
          </p:nvSpPr>
          <p:spPr>
            <a:xfrm>
              <a:off x="3229424" y="2059713"/>
              <a:ext cx="510374" cy="557693"/>
            </a:xfrm>
            <a:custGeom>
              <a:avLst/>
              <a:gdLst>
                <a:gd name="connsiteX0" fmla="*/ 1409099 w 1438275"/>
                <a:gd name="connsiteY0" fmla="*/ 372897 h 1571625"/>
                <a:gd name="connsiteX1" fmla="*/ 949042 w 1438275"/>
                <a:gd name="connsiteY1" fmla="*/ 243357 h 1571625"/>
                <a:gd name="connsiteX2" fmla="*/ 852839 w 1438275"/>
                <a:gd name="connsiteY2" fmla="*/ 270027 h 1571625"/>
                <a:gd name="connsiteX3" fmla="*/ 797594 w 1438275"/>
                <a:gd name="connsiteY3" fmla="*/ 227165 h 1571625"/>
                <a:gd name="connsiteX4" fmla="*/ 817597 w 1438275"/>
                <a:gd name="connsiteY4" fmla="*/ 33807 h 1571625"/>
                <a:gd name="connsiteX5" fmla="*/ 801404 w 1438275"/>
                <a:gd name="connsiteY5" fmla="*/ 2375 h 1571625"/>
                <a:gd name="connsiteX6" fmla="*/ 764257 w 1438275"/>
                <a:gd name="connsiteY6" fmla="*/ 36665 h 1571625"/>
                <a:gd name="connsiteX7" fmla="*/ 648052 w 1438275"/>
                <a:gd name="connsiteY7" fmla="*/ 163347 h 1571625"/>
                <a:gd name="connsiteX8" fmla="*/ 21307 w 1438275"/>
                <a:gd name="connsiteY8" fmla="*/ 350037 h 1571625"/>
                <a:gd name="connsiteX9" fmla="*/ 352 w 1438275"/>
                <a:gd name="connsiteY9" fmla="*/ 379565 h 1571625"/>
                <a:gd name="connsiteX10" fmla="*/ 35594 w 1438275"/>
                <a:gd name="connsiteY10" fmla="*/ 395757 h 1571625"/>
                <a:gd name="connsiteX11" fmla="*/ 163229 w 1438275"/>
                <a:gd name="connsiteY11" fmla="*/ 410997 h 1571625"/>
                <a:gd name="connsiteX12" fmla="*/ 615667 w 1438275"/>
                <a:gd name="connsiteY12" fmla="*/ 286220 h 1571625"/>
                <a:gd name="connsiteX13" fmla="*/ 705202 w 1438275"/>
                <a:gd name="connsiteY13" fmla="*/ 200495 h 1571625"/>
                <a:gd name="connsiteX14" fmla="*/ 744254 w 1438275"/>
                <a:gd name="connsiteY14" fmla="*/ 189065 h 1571625"/>
                <a:gd name="connsiteX15" fmla="*/ 754732 w 1438275"/>
                <a:gd name="connsiteY15" fmla="*/ 222402 h 1571625"/>
                <a:gd name="connsiteX16" fmla="*/ 746159 w 1438275"/>
                <a:gd name="connsiteY16" fmla="*/ 403377 h 1571625"/>
                <a:gd name="connsiteX17" fmla="*/ 699487 w 1438275"/>
                <a:gd name="connsiteY17" fmla="*/ 503390 h 1571625"/>
                <a:gd name="connsiteX18" fmla="*/ 649004 w 1438275"/>
                <a:gd name="connsiteY18" fmla="*/ 506247 h 1571625"/>
                <a:gd name="connsiteX19" fmla="*/ 553754 w 1438275"/>
                <a:gd name="connsiteY19" fmla="*/ 471005 h 1571625"/>
                <a:gd name="connsiteX20" fmla="*/ 229904 w 1438275"/>
                <a:gd name="connsiteY20" fmla="*/ 662457 h 1571625"/>
                <a:gd name="connsiteX21" fmla="*/ 215617 w 1438275"/>
                <a:gd name="connsiteY21" fmla="*/ 697700 h 1571625"/>
                <a:gd name="connsiteX22" fmla="*/ 378494 w 1438275"/>
                <a:gd name="connsiteY22" fmla="*/ 911060 h 1571625"/>
                <a:gd name="connsiteX23" fmla="*/ 676627 w 1438275"/>
                <a:gd name="connsiteY23" fmla="*/ 611022 h 1571625"/>
                <a:gd name="connsiteX24" fmla="*/ 679484 w 1438275"/>
                <a:gd name="connsiteY24" fmla="*/ 563397 h 1571625"/>
                <a:gd name="connsiteX25" fmla="*/ 730919 w 1438275"/>
                <a:gd name="connsiteY25" fmla="*/ 514820 h 1571625"/>
                <a:gd name="connsiteX26" fmla="*/ 742349 w 1438275"/>
                <a:gd name="connsiteY26" fmla="*/ 564350 h 1571625"/>
                <a:gd name="connsiteX27" fmla="*/ 766162 w 1438275"/>
                <a:gd name="connsiteY27" fmla="*/ 992022 h 1571625"/>
                <a:gd name="connsiteX28" fmla="*/ 739492 w 1438275"/>
                <a:gd name="connsiteY28" fmla="*/ 1039647 h 1571625"/>
                <a:gd name="connsiteX29" fmla="*/ 633764 w 1438275"/>
                <a:gd name="connsiteY29" fmla="*/ 1162520 h 1571625"/>
                <a:gd name="connsiteX30" fmla="*/ 627097 w 1438275"/>
                <a:gd name="connsiteY30" fmla="*/ 1419695 h 1571625"/>
                <a:gd name="connsiteX31" fmla="*/ 794737 w 1438275"/>
                <a:gd name="connsiteY31" fmla="*/ 1576857 h 1571625"/>
                <a:gd name="connsiteX32" fmla="*/ 961424 w 1438275"/>
                <a:gd name="connsiteY32" fmla="*/ 1406360 h 1571625"/>
                <a:gd name="connsiteX33" fmla="*/ 932849 w 1438275"/>
                <a:gd name="connsiteY33" fmla="*/ 1131087 h 1571625"/>
                <a:gd name="connsiteX34" fmla="*/ 833789 w 1438275"/>
                <a:gd name="connsiteY34" fmla="*/ 1033932 h 1571625"/>
                <a:gd name="connsiteX35" fmla="*/ 787117 w 1438275"/>
                <a:gd name="connsiteY35" fmla="*/ 979640 h 1571625"/>
                <a:gd name="connsiteX36" fmla="*/ 783307 w 1438275"/>
                <a:gd name="connsiteY36" fmla="*/ 695795 h 1571625"/>
                <a:gd name="connsiteX37" fmla="*/ 789022 w 1438275"/>
                <a:gd name="connsiteY37" fmla="*/ 702462 h 1571625"/>
                <a:gd name="connsiteX38" fmla="*/ 790927 w 1438275"/>
                <a:gd name="connsiteY38" fmla="*/ 726275 h 1571625"/>
                <a:gd name="connsiteX39" fmla="*/ 895702 w 1438275"/>
                <a:gd name="connsiteY39" fmla="*/ 929157 h 1571625"/>
                <a:gd name="connsiteX40" fmla="*/ 1098584 w 1438275"/>
                <a:gd name="connsiteY40" fmla="*/ 1019645 h 1571625"/>
                <a:gd name="connsiteX41" fmla="*/ 1300514 w 1438275"/>
                <a:gd name="connsiteY41" fmla="*/ 946302 h 1571625"/>
                <a:gd name="connsiteX42" fmla="*/ 1253842 w 1438275"/>
                <a:gd name="connsiteY42" fmla="*/ 741515 h 1571625"/>
                <a:gd name="connsiteX43" fmla="*/ 1015717 w 1438275"/>
                <a:gd name="connsiteY43" fmla="*/ 609117 h 1571625"/>
                <a:gd name="connsiteX44" fmla="*/ 835694 w 1438275"/>
                <a:gd name="connsiteY44" fmla="*/ 649122 h 1571625"/>
                <a:gd name="connsiteX45" fmla="*/ 792832 w 1438275"/>
                <a:gd name="connsiteY45" fmla="*/ 669125 h 1571625"/>
                <a:gd name="connsiteX46" fmla="*/ 772829 w 1438275"/>
                <a:gd name="connsiteY46" fmla="*/ 618642 h 1571625"/>
                <a:gd name="connsiteX47" fmla="*/ 784259 w 1438275"/>
                <a:gd name="connsiteY47" fmla="*/ 332892 h 1571625"/>
                <a:gd name="connsiteX48" fmla="*/ 843314 w 1438275"/>
                <a:gd name="connsiteY48" fmla="*/ 307175 h 1571625"/>
                <a:gd name="connsiteX49" fmla="*/ 889034 w 1438275"/>
                <a:gd name="connsiteY49" fmla="*/ 340512 h 1571625"/>
                <a:gd name="connsiteX50" fmla="*/ 1396717 w 1438275"/>
                <a:gd name="connsiteY50" fmla="*/ 431952 h 1571625"/>
                <a:gd name="connsiteX51" fmla="*/ 1437674 w 1438275"/>
                <a:gd name="connsiteY51" fmla="*/ 412902 h 1571625"/>
                <a:gd name="connsiteX52" fmla="*/ 1409099 w 1438275"/>
                <a:gd name="connsiteY52" fmla="*/ 372897 h 1571625"/>
                <a:gd name="connsiteX53" fmla="*/ 85124 w 1438275"/>
                <a:gd name="connsiteY53" fmla="*/ 362420 h 1571625"/>
                <a:gd name="connsiteX54" fmla="*/ 657577 w 1438275"/>
                <a:gd name="connsiteY54" fmla="*/ 196685 h 1571625"/>
                <a:gd name="connsiteX55" fmla="*/ 85124 w 1438275"/>
                <a:gd name="connsiteY55" fmla="*/ 362420 h 1571625"/>
                <a:gd name="connsiteX56" fmla="*/ 385162 w 1438275"/>
                <a:gd name="connsiteY56" fmla="*/ 549110 h 1571625"/>
                <a:gd name="connsiteX57" fmla="*/ 536609 w 1438275"/>
                <a:gd name="connsiteY57" fmla="*/ 498627 h 1571625"/>
                <a:gd name="connsiteX58" fmla="*/ 385162 w 1438275"/>
                <a:gd name="connsiteY58" fmla="*/ 549110 h 1571625"/>
                <a:gd name="connsiteX59" fmla="*/ 636622 w 1438275"/>
                <a:gd name="connsiteY59" fmla="*/ 1298727 h 1571625"/>
                <a:gd name="connsiteX60" fmla="*/ 724252 w 1438275"/>
                <a:gd name="connsiteY60" fmla="*/ 1077747 h 1571625"/>
                <a:gd name="connsiteX61" fmla="*/ 636622 w 1438275"/>
                <a:gd name="connsiteY61" fmla="*/ 1298727 h 1571625"/>
                <a:gd name="connsiteX62" fmla="*/ 814739 w 1438275"/>
                <a:gd name="connsiteY62" fmla="*/ 756755 h 1571625"/>
                <a:gd name="connsiteX63" fmla="*/ 909037 w 1438275"/>
                <a:gd name="connsiteY63" fmla="*/ 911060 h 1571625"/>
                <a:gd name="connsiteX64" fmla="*/ 814739 w 1438275"/>
                <a:gd name="connsiteY64" fmla="*/ 756755 h 1571625"/>
                <a:gd name="connsiteX65" fmla="*/ 971902 w 1438275"/>
                <a:gd name="connsiteY65" fmla="*/ 310032 h 1571625"/>
                <a:gd name="connsiteX66" fmla="*/ 971902 w 1438275"/>
                <a:gd name="connsiteY66" fmla="*/ 310032 h 1571625"/>
                <a:gd name="connsiteX67" fmla="*/ 971902 w 1438275"/>
                <a:gd name="connsiteY67" fmla="*/ 310032 h 1571625"/>
                <a:gd name="connsiteX68" fmla="*/ 873794 w 1438275"/>
                <a:gd name="connsiteY68" fmla="*/ 285267 h 1571625"/>
                <a:gd name="connsiteX69" fmla="*/ 978569 w 1438275"/>
                <a:gd name="connsiteY69" fmla="*/ 297650 h 1571625"/>
                <a:gd name="connsiteX70" fmla="*/ 989047 w 1438275"/>
                <a:gd name="connsiteY70" fmla="*/ 300507 h 1571625"/>
                <a:gd name="connsiteX71" fmla="*/ 1313849 w 1438275"/>
                <a:gd name="connsiteY71" fmla="*/ 376707 h 1571625"/>
                <a:gd name="connsiteX72" fmla="*/ 971902 w 1438275"/>
                <a:gd name="connsiteY72" fmla="*/ 310032 h 1571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</a:cxnLst>
              <a:rect l="l" t="t" r="r" b="b"/>
              <a:pathLst>
                <a:path w="1438275" h="1571625">
                  <a:moveTo>
                    <a:pt x="1409099" y="372897"/>
                  </a:moveTo>
                  <a:cubicBezTo>
                    <a:pt x="1276702" y="253835"/>
                    <a:pt x="1126207" y="200495"/>
                    <a:pt x="949042" y="243357"/>
                  </a:cubicBezTo>
                  <a:cubicBezTo>
                    <a:pt x="916657" y="250977"/>
                    <a:pt x="885224" y="261455"/>
                    <a:pt x="852839" y="270027"/>
                  </a:cubicBezTo>
                  <a:cubicBezTo>
                    <a:pt x="805214" y="283362"/>
                    <a:pt x="794737" y="275742"/>
                    <a:pt x="797594" y="227165"/>
                  </a:cubicBezTo>
                  <a:cubicBezTo>
                    <a:pt x="801404" y="162395"/>
                    <a:pt x="804262" y="97625"/>
                    <a:pt x="817597" y="33807"/>
                  </a:cubicBezTo>
                  <a:cubicBezTo>
                    <a:pt x="821407" y="16662"/>
                    <a:pt x="819502" y="5232"/>
                    <a:pt x="801404" y="2375"/>
                  </a:cubicBezTo>
                  <a:cubicBezTo>
                    <a:pt x="776639" y="-1435"/>
                    <a:pt x="759494" y="-6198"/>
                    <a:pt x="764257" y="36665"/>
                  </a:cubicBezTo>
                  <a:cubicBezTo>
                    <a:pt x="778544" y="162395"/>
                    <a:pt x="772829" y="185255"/>
                    <a:pt x="648052" y="163347"/>
                  </a:cubicBezTo>
                  <a:cubicBezTo>
                    <a:pt x="409927" y="122390"/>
                    <a:pt x="197519" y="180492"/>
                    <a:pt x="21307" y="350037"/>
                  </a:cubicBezTo>
                  <a:cubicBezTo>
                    <a:pt x="12734" y="358610"/>
                    <a:pt x="-2506" y="366230"/>
                    <a:pt x="352" y="379565"/>
                  </a:cubicBezTo>
                  <a:cubicBezTo>
                    <a:pt x="4162" y="396710"/>
                    <a:pt x="22259" y="393852"/>
                    <a:pt x="35594" y="395757"/>
                  </a:cubicBezTo>
                  <a:cubicBezTo>
                    <a:pt x="78457" y="401472"/>
                    <a:pt x="120367" y="409092"/>
                    <a:pt x="163229" y="410997"/>
                  </a:cubicBezTo>
                  <a:cubicBezTo>
                    <a:pt x="328012" y="419570"/>
                    <a:pt x="483269" y="394805"/>
                    <a:pt x="615667" y="286220"/>
                  </a:cubicBezTo>
                  <a:cubicBezTo>
                    <a:pt x="647099" y="260502"/>
                    <a:pt x="675674" y="229070"/>
                    <a:pt x="705202" y="200495"/>
                  </a:cubicBezTo>
                  <a:cubicBezTo>
                    <a:pt x="716632" y="189065"/>
                    <a:pt x="729014" y="183350"/>
                    <a:pt x="744254" y="189065"/>
                  </a:cubicBezTo>
                  <a:cubicBezTo>
                    <a:pt x="759494" y="194780"/>
                    <a:pt x="754732" y="210972"/>
                    <a:pt x="754732" y="222402"/>
                  </a:cubicBezTo>
                  <a:cubicBezTo>
                    <a:pt x="751874" y="282410"/>
                    <a:pt x="746159" y="342417"/>
                    <a:pt x="746159" y="403377"/>
                  </a:cubicBezTo>
                  <a:cubicBezTo>
                    <a:pt x="746159" y="445287"/>
                    <a:pt x="729014" y="474815"/>
                    <a:pt x="699487" y="503390"/>
                  </a:cubicBezTo>
                  <a:cubicBezTo>
                    <a:pt x="682342" y="520535"/>
                    <a:pt x="669007" y="528155"/>
                    <a:pt x="649004" y="506247"/>
                  </a:cubicBezTo>
                  <a:cubicBezTo>
                    <a:pt x="624239" y="478625"/>
                    <a:pt x="589949" y="468147"/>
                    <a:pt x="553754" y="471005"/>
                  </a:cubicBezTo>
                  <a:cubicBezTo>
                    <a:pt x="415642" y="482435"/>
                    <a:pt x="308009" y="549110"/>
                    <a:pt x="229904" y="662457"/>
                  </a:cubicBezTo>
                  <a:cubicBezTo>
                    <a:pt x="223237" y="672935"/>
                    <a:pt x="217522" y="685317"/>
                    <a:pt x="215617" y="697700"/>
                  </a:cubicBezTo>
                  <a:cubicBezTo>
                    <a:pt x="187994" y="852957"/>
                    <a:pt x="230857" y="916775"/>
                    <a:pt x="378494" y="911060"/>
                  </a:cubicBezTo>
                  <a:cubicBezTo>
                    <a:pt x="521369" y="905345"/>
                    <a:pt x="667102" y="758660"/>
                    <a:pt x="676627" y="611022"/>
                  </a:cubicBezTo>
                  <a:cubicBezTo>
                    <a:pt x="677579" y="594830"/>
                    <a:pt x="675674" y="578637"/>
                    <a:pt x="679484" y="563397"/>
                  </a:cubicBezTo>
                  <a:cubicBezTo>
                    <a:pt x="686152" y="536727"/>
                    <a:pt x="708059" y="513867"/>
                    <a:pt x="730919" y="514820"/>
                  </a:cubicBezTo>
                  <a:cubicBezTo>
                    <a:pt x="750922" y="515772"/>
                    <a:pt x="741397" y="547205"/>
                    <a:pt x="742349" y="564350"/>
                  </a:cubicBezTo>
                  <a:cubicBezTo>
                    <a:pt x="743302" y="707225"/>
                    <a:pt x="744254" y="850100"/>
                    <a:pt x="766162" y="992022"/>
                  </a:cubicBezTo>
                  <a:cubicBezTo>
                    <a:pt x="769972" y="1017740"/>
                    <a:pt x="761399" y="1029170"/>
                    <a:pt x="739492" y="1039647"/>
                  </a:cubicBezTo>
                  <a:cubicBezTo>
                    <a:pt x="686152" y="1065365"/>
                    <a:pt x="652814" y="1108227"/>
                    <a:pt x="633764" y="1162520"/>
                  </a:cubicBezTo>
                  <a:cubicBezTo>
                    <a:pt x="605189" y="1247292"/>
                    <a:pt x="600427" y="1333970"/>
                    <a:pt x="627097" y="1419695"/>
                  </a:cubicBezTo>
                  <a:cubicBezTo>
                    <a:pt x="651862" y="1503515"/>
                    <a:pt x="732824" y="1578762"/>
                    <a:pt x="794737" y="1576857"/>
                  </a:cubicBezTo>
                  <a:cubicBezTo>
                    <a:pt x="860459" y="1574952"/>
                    <a:pt x="942374" y="1493037"/>
                    <a:pt x="961424" y="1406360"/>
                  </a:cubicBezTo>
                  <a:cubicBezTo>
                    <a:pt x="982379" y="1312062"/>
                    <a:pt x="970949" y="1219670"/>
                    <a:pt x="932849" y="1131087"/>
                  </a:cubicBezTo>
                  <a:cubicBezTo>
                    <a:pt x="913799" y="1086320"/>
                    <a:pt x="881414" y="1050125"/>
                    <a:pt x="833789" y="1033932"/>
                  </a:cubicBezTo>
                  <a:cubicBezTo>
                    <a:pt x="805214" y="1024407"/>
                    <a:pt x="794737" y="1005357"/>
                    <a:pt x="787117" y="979640"/>
                  </a:cubicBezTo>
                  <a:cubicBezTo>
                    <a:pt x="761399" y="886295"/>
                    <a:pt x="774734" y="791045"/>
                    <a:pt x="783307" y="695795"/>
                  </a:cubicBezTo>
                  <a:cubicBezTo>
                    <a:pt x="785212" y="697700"/>
                    <a:pt x="788069" y="700557"/>
                    <a:pt x="789022" y="702462"/>
                  </a:cubicBezTo>
                  <a:cubicBezTo>
                    <a:pt x="789974" y="710082"/>
                    <a:pt x="790927" y="718655"/>
                    <a:pt x="790927" y="726275"/>
                  </a:cubicBezTo>
                  <a:cubicBezTo>
                    <a:pt x="787117" y="813905"/>
                    <a:pt x="829027" y="877722"/>
                    <a:pt x="895702" y="929157"/>
                  </a:cubicBezTo>
                  <a:cubicBezTo>
                    <a:pt x="955709" y="974877"/>
                    <a:pt x="1024289" y="1005357"/>
                    <a:pt x="1098584" y="1019645"/>
                  </a:cubicBezTo>
                  <a:cubicBezTo>
                    <a:pt x="1183357" y="1035837"/>
                    <a:pt x="1266224" y="1005357"/>
                    <a:pt x="1300514" y="946302"/>
                  </a:cubicBezTo>
                  <a:cubicBezTo>
                    <a:pt x="1332899" y="891057"/>
                    <a:pt x="1314802" y="804380"/>
                    <a:pt x="1253842" y="741515"/>
                  </a:cubicBezTo>
                  <a:cubicBezTo>
                    <a:pt x="1189072" y="672935"/>
                    <a:pt x="1108109" y="628167"/>
                    <a:pt x="1015717" y="609117"/>
                  </a:cubicBezTo>
                  <a:cubicBezTo>
                    <a:pt x="951899" y="595782"/>
                    <a:pt x="889034" y="604355"/>
                    <a:pt x="835694" y="649122"/>
                  </a:cubicBezTo>
                  <a:cubicBezTo>
                    <a:pt x="823312" y="658647"/>
                    <a:pt x="814739" y="682460"/>
                    <a:pt x="792832" y="669125"/>
                  </a:cubicBezTo>
                  <a:cubicBezTo>
                    <a:pt x="774734" y="657695"/>
                    <a:pt x="771877" y="638645"/>
                    <a:pt x="772829" y="618642"/>
                  </a:cubicBezTo>
                  <a:cubicBezTo>
                    <a:pt x="776639" y="523392"/>
                    <a:pt x="779497" y="428142"/>
                    <a:pt x="784259" y="332892"/>
                  </a:cubicBezTo>
                  <a:cubicBezTo>
                    <a:pt x="786164" y="289077"/>
                    <a:pt x="805214" y="281457"/>
                    <a:pt x="843314" y="307175"/>
                  </a:cubicBezTo>
                  <a:cubicBezTo>
                    <a:pt x="858554" y="317652"/>
                    <a:pt x="873794" y="330035"/>
                    <a:pt x="889034" y="340512"/>
                  </a:cubicBezTo>
                  <a:cubicBezTo>
                    <a:pt x="1043339" y="451002"/>
                    <a:pt x="1213837" y="475767"/>
                    <a:pt x="1396717" y="431952"/>
                  </a:cubicBezTo>
                  <a:cubicBezTo>
                    <a:pt x="1411957" y="428142"/>
                    <a:pt x="1432912" y="428142"/>
                    <a:pt x="1437674" y="412902"/>
                  </a:cubicBezTo>
                  <a:cubicBezTo>
                    <a:pt x="1442437" y="393852"/>
                    <a:pt x="1421482" y="384327"/>
                    <a:pt x="1409099" y="372897"/>
                  </a:cubicBezTo>
                  <a:close/>
                  <a:moveTo>
                    <a:pt x="85124" y="362420"/>
                  </a:moveTo>
                  <a:cubicBezTo>
                    <a:pt x="277529" y="311937"/>
                    <a:pt x="468029" y="253835"/>
                    <a:pt x="657577" y="196685"/>
                  </a:cubicBezTo>
                  <a:cubicBezTo>
                    <a:pt x="548992" y="254787"/>
                    <a:pt x="207044" y="353847"/>
                    <a:pt x="85124" y="362420"/>
                  </a:cubicBezTo>
                  <a:close/>
                  <a:moveTo>
                    <a:pt x="385162" y="549110"/>
                  </a:moveTo>
                  <a:cubicBezTo>
                    <a:pt x="428977" y="511010"/>
                    <a:pt x="476602" y="487197"/>
                    <a:pt x="536609" y="498627"/>
                  </a:cubicBezTo>
                  <a:cubicBezTo>
                    <a:pt x="484222" y="510057"/>
                    <a:pt x="434692" y="529107"/>
                    <a:pt x="385162" y="549110"/>
                  </a:cubicBezTo>
                  <a:close/>
                  <a:moveTo>
                    <a:pt x="636622" y="1298727"/>
                  </a:moveTo>
                  <a:cubicBezTo>
                    <a:pt x="615667" y="1210145"/>
                    <a:pt x="652814" y="1120610"/>
                    <a:pt x="724252" y="1077747"/>
                  </a:cubicBezTo>
                  <a:cubicBezTo>
                    <a:pt x="674722" y="1139660"/>
                    <a:pt x="642337" y="1208240"/>
                    <a:pt x="636622" y="1298727"/>
                  </a:cubicBezTo>
                  <a:close/>
                  <a:moveTo>
                    <a:pt x="814739" y="756755"/>
                  </a:moveTo>
                  <a:cubicBezTo>
                    <a:pt x="834742" y="814857"/>
                    <a:pt x="861412" y="870102"/>
                    <a:pt x="909037" y="911060"/>
                  </a:cubicBezTo>
                  <a:cubicBezTo>
                    <a:pt x="845219" y="878675"/>
                    <a:pt x="809024" y="830097"/>
                    <a:pt x="814739" y="756755"/>
                  </a:cubicBezTo>
                  <a:close/>
                  <a:moveTo>
                    <a:pt x="971902" y="310032"/>
                  </a:moveTo>
                  <a:cubicBezTo>
                    <a:pt x="971902" y="310032"/>
                    <a:pt x="971902" y="310032"/>
                    <a:pt x="971902" y="310032"/>
                  </a:cubicBezTo>
                  <a:cubicBezTo>
                    <a:pt x="971902" y="310032"/>
                    <a:pt x="971902" y="310032"/>
                    <a:pt x="971902" y="310032"/>
                  </a:cubicBezTo>
                  <a:cubicBezTo>
                    <a:pt x="943327" y="304317"/>
                    <a:pt x="912847" y="303365"/>
                    <a:pt x="873794" y="285267"/>
                  </a:cubicBezTo>
                  <a:cubicBezTo>
                    <a:pt x="915704" y="289077"/>
                    <a:pt x="948089" y="290030"/>
                    <a:pt x="978569" y="297650"/>
                  </a:cubicBezTo>
                  <a:cubicBezTo>
                    <a:pt x="981427" y="297650"/>
                    <a:pt x="985237" y="299555"/>
                    <a:pt x="989047" y="300507"/>
                  </a:cubicBezTo>
                  <a:cubicBezTo>
                    <a:pt x="1100489" y="312890"/>
                    <a:pt x="1209074" y="335750"/>
                    <a:pt x="1313849" y="376707"/>
                  </a:cubicBezTo>
                  <a:cubicBezTo>
                    <a:pt x="1199549" y="354800"/>
                    <a:pt x="1086202" y="331940"/>
                    <a:pt x="971902" y="310032"/>
                  </a:cubicBez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xmlns="" id="{20AD644E-BC69-4E6E-85DC-742F3C45B017}"/>
                </a:ext>
              </a:extLst>
            </p:cNvPr>
            <p:cNvSpPr/>
            <p:nvPr/>
          </p:nvSpPr>
          <p:spPr>
            <a:xfrm>
              <a:off x="3754404" y="2059713"/>
              <a:ext cx="510374" cy="557693"/>
            </a:xfrm>
            <a:custGeom>
              <a:avLst/>
              <a:gdLst>
                <a:gd name="connsiteX0" fmla="*/ 1409099 w 1438275"/>
                <a:gd name="connsiteY0" fmla="*/ 372897 h 1571625"/>
                <a:gd name="connsiteX1" fmla="*/ 949042 w 1438275"/>
                <a:gd name="connsiteY1" fmla="*/ 243357 h 1571625"/>
                <a:gd name="connsiteX2" fmla="*/ 852839 w 1438275"/>
                <a:gd name="connsiteY2" fmla="*/ 270027 h 1571625"/>
                <a:gd name="connsiteX3" fmla="*/ 797594 w 1438275"/>
                <a:gd name="connsiteY3" fmla="*/ 227165 h 1571625"/>
                <a:gd name="connsiteX4" fmla="*/ 817597 w 1438275"/>
                <a:gd name="connsiteY4" fmla="*/ 33807 h 1571625"/>
                <a:gd name="connsiteX5" fmla="*/ 801404 w 1438275"/>
                <a:gd name="connsiteY5" fmla="*/ 2375 h 1571625"/>
                <a:gd name="connsiteX6" fmla="*/ 764257 w 1438275"/>
                <a:gd name="connsiteY6" fmla="*/ 36665 h 1571625"/>
                <a:gd name="connsiteX7" fmla="*/ 648052 w 1438275"/>
                <a:gd name="connsiteY7" fmla="*/ 163347 h 1571625"/>
                <a:gd name="connsiteX8" fmla="*/ 21307 w 1438275"/>
                <a:gd name="connsiteY8" fmla="*/ 350037 h 1571625"/>
                <a:gd name="connsiteX9" fmla="*/ 352 w 1438275"/>
                <a:gd name="connsiteY9" fmla="*/ 379565 h 1571625"/>
                <a:gd name="connsiteX10" fmla="*/ 35594 w 1438275"/>
                <a:gd name="connsiteY10" fmla="*/ 395757 h 1571625"/>
                <a:gd name="connsiteX11" fmla="*/ 163229 w 1438275"/>
                <a:gd name="connsiteY11" fmla="*/ 410997 h 1571625"/>
                <a:gd name="connsiteX12" fmla="*/ 615667 w 1438275"/>
                <a:gd name="connsiteY12" fmla="*/ 286220 h 1571625"/>
                <a:gd name="connsiteX13" fmla="*/ 705202 w 1438275"/>
                <a:gd name="connsiteY13" fmla="*/ 200495 h 1571625"/>
                <a:gd name="connsiteX14" fmla="*/ 744254 w 1438275"/>
                <a:gd name="connsiteY14" fmla="*/ 189065 h 1571625"/>
                <a:gd name="connsiteX15" fmla="*/ 754732 w 1438275"/>
                <a:gd name="connsiteY15" fmla="*/ 222402 h 1571625"/>
                <a:gd name="connsiteX16" fmla="*/ 746159 w 1438275"/>
                <a:gd name="connsiteY16" fmla="*/ 403377 h 1571625"/>
                <a:gd name="connsiteX17" fmla="*/ 699487 w 1438275"/>
                <a:gd name="connsiteY17" fmla="*/ 503390 h 1571625"/>
                <a:gd name="connsiteX18" fmla="*/ 649004 w 1438275"/>
                <a:gd name="connsiteY18" fmla="*/ 506247 h 1571625"/>
                <a:gd name="connsiteX19" fmla="*/ 553754 w 1438275"/>
                <a:gd name="connsiteY19" fmla="*/ 471005 h 1571625"/>
                <a:gd name="connsiteX20" fmla="*/ 229904 w 1438275"/>
                <a:gd name="connsiteY20" fmla="*/ 662457 h 1571625"/>
                <a:gd name="connsiteX21" fmla="*/ 215617 w 1438275"/>
                <a:gd name="connsiteY21" fmla="*/ 697700 h 1571625"/>
                <a:gd name="connsiteX22" fmla="*/ 378494 w 1438275"/>
                <a:gd name="connsiteY22" fmla="*/ 911060 h 1571625"/>
                <a:gd name="connsiteX23" fmla="*/ 676627 w 1438275"/>
                <a:gd name="connsiteY23" fmla="*/ 611022 h 1571625"/>
                <a:gd name="connsiteX24" fmla="*/ 679484 w 1438275"/>
                <a:gd name="connsiteY24" fmla="*/ 563397 h 1571625"/>
                <a:gd name="connsiteX25" fmla="*/ 730919 w 1438275"/>
                <a:gd name="connsiteY25" fmla="*/ 514820 h 1571625"/>
                <a:gd name="connsiteX26" fmla="*/ 742349 w 1438275"/>
                <a:gd name="connsiteY26" fmla="*/ 564350 h 1571625"/>
                <a:gd name="connsiteX27" fmla="*/ 766162 w 1438275"/>
                <a:gd name="connsiteY27" fmla="*/ 992022 h 1571625"/>
                <a:gd name="connsiteX28" fmla="*/ 739492 w 1438275"/>
                <a:gd name="connsiteY28" fmla="*/ 1039647 h 1571625"/>
                <a:gd name="connsiteX29" fmla="*/ 633764 w 1438275"/>
                <a:gd name="connsiteY29" fmla="*/ 1162520 h 1571625"/>
                <a:gd name="connsiteX30" fmla="*/ 627097 w 1438275"/>
                <a:gd name="connsiteY30" fmla="*/ 1419695 h 1571625"/>
                <a:gd name="connsiteX31" fmla="*/ 794737 w 1438275"/>
                <a:gd name="connsiteY31" fmla="*/ 1576857 h 1571625"/>
                <a:gd name="connsiteX32" fmla="*/ 961424 w 1438275"/>
                <a:gd name="connsiteY32" fmla="*/ 1406360 h 1571625"/>
                <a:gd name="connsiteX33" fmla="*/ 932849 w 1438275"/>
                <a:gd name="connsiteY33" fmla="*/ 1131087 h 1571625"/>
                <a:gd name="connsiteX34" fmla="*/ 833789 w 1438275"/>
                <a:gd name="connsiteY34" fmla="*/ 1033932 h 1571625"/>
                <a:gd name="connsiteX35" fmla="*/ 787117 w 1438275"/>
                <a:gd name="connsiteY35" fmla="*/ 979640 h 1571625"/>
                <a:gd name="connsiteX36" fmla="*/ 783307 w 1438275"/>
                <a:gd name="connsiteY36" fmla="*/ 695795 h 1571625"/>
                <a:gd name="connsiteX37" fmla="*/ 789022 w 1438275"/>
                <a:gd name="connsiteY37" fmla="*/ 702462 h 1571625"/>
                <a:gd name="connsiteX38" fmla="*/ 790927 w 1438275"/>
                <a:gd name="connsiteY38" fmla="*/ 726275 h 1571625"/>
                <a:gd name="connsiteX39" fmla="*/ 895702 w 1438275"/>
                <a:gd name="connsiteY39" fmla="*/ 929157 h 1571625"/>
                <a:gd name="connsiteX40" fmla="*/ 1098584 w 1438275"/>
                <a:gd name="connsiteY40" fmla="*/ 1019645 h 1571625"/>
                <a:gd name="connsiteX41" fmla="*/ 1300514 w 1438275"/>
                <a:gd name="connsiteY41" fmla="*/ 946302 h 1571625"/>
                <a:gd name="connsiteX42" fmla="*/ 1253842 w 1438275"/>
                <a:gd name="connsiteY42" fmla="*/ 741515 h 1571625"/>
                <a:gd name="connsiteX43" fmla="*/ 1015717 w 1438275"/>
                <a:gd name="connsiteY43" fmla="*/ 609117 h 1571625"/>
                <a:gd name="connsiteX44" fmla="*/ 835694 w 1438275"/>
                <a:gd name="connsiteY44" fmla="*/ 649122 h 1571625"/>
                <a:gd name="connsiteX45" fmla="*/ 792832 w 1438275"/>
                <a:gd name="connsiteY45" fmla="*/ 669125 h 1571625"/>
                <a:gd name="connsiteX46" fmla="*/ 772829 w 1438275"/>
                <a:gd name="connsiteY46" fmla="*/ 618642 h 1571625"/>
                <a:gd name="connsiteX47" fmla="*/ 784259 w 1438275"/>
                <a:gd name="connsiteY47" fmla="*/ 332892 h 1571625"/>
                <a:gd name="connsiteX48" fmla="*/ 843314 w 1438275"/>
                <a:gd name="connsiteY48" fmla="*/ 307175 h 1571625"/>
                <a:gd name="connsiteX49" fmla="*/ 889034 w 1438275"/>
                <a:gd name="connsiteY49" fmla="*/ 340512 h 1571625"/>
                <a:gd name="connsiteX50" fmla="*/ 1396717 w 1438275"/>
                <a:gd name="connsiteY50" fmla="*/ 431952 h 1571625"/>
                <a:gd name="connsiteX51" fmla="*/ 1437674 w 1438275"/>
                <a:gd name="connsiteY51" fmla="*/ 412902 h 1571625"/>
                <a:gd name="connsiteX52" fmla="*/ 1409099 w 1438275"/>
                <a:gd name="connsiteY52" fmla="*/ 372897 h 1571625"/>
                <a:gd name="connsiteX53" fmla="*/ 85124 w 1438275"/>
                <a:gd name="connsiteY53" fmla="*/ 362420 h 1571625"/>
                <a:gd name="connsiteX54" fmla="*/ 657577 w 1438275"/>
                <a:gd name="connsiteY54" fmla="*/ 196685 h 1571625"/>
                <a:gd name="connsiteX55" fmla="*/ 85124 w 1438275"/>
                <a:gd name="connsiteY55" fmla="*/ 362420 h 1571625"/>
                <a:gd name="connsiteX56" fmla="*/ 385162 w 1438275"/>
                <a:gd name="connsiteY56" fmla="*/ 549110 h 1571625"/>
                <a:gd name="connsiteX57" fmla="*/ 536609 w 1438275"/>
                <a:gd name="connsiteY57" fmla="*/ 498627 h 1571625"/>
                <a:gd name="connsiteX58" fmla="*/ 385162 w 1438275"/>
                <a:gd name="connsiteY58" fmla="*/ 549110 h 1571625"/>
                <a:gd name="connsiteX59" fmla="*/ 636622 w 1438275"/>
                <a:gd name="connsiteY59" fmla="*/ 1298727 h 1571625"/>
                <a:gd name="connsiteX60" fmla="*/ 724252 w 1438275"/>
                <a:gd name="connsiteY60" fmla="*/ 1077747 h 1571625"/>
                <a:gd name="connsiteX61" fmla="*/ 636622 w 1438275"/>
                <a:gd name="connsiteY61" fmla="*/ 1298727 h 1571625"/>
                <a:gd name="connsiteX62" fmla="*/ 814739 w 1438275"/>
                <a:gd name="connsiteY62" fmla="*/ 756755 h 1571625"/>
                <a:gd name="connsiteX63" fmla="*/ 909037 w 1438275"/>
                <a:gd name="connsiteY63" fmla="*/ 911060 h 1571625"/>
                <a:gd name="connsiteX64" fmla="*/ 814739 w 1438275"/>
                <a:gd name="connsiteY64" fmla="*/ 756755 h 1571625"/>
                <a:gd name="connsiteX65" fmla="*/ 971902 w 1438275"/>
                <a:gd name="connsiteY65" fmla="*/ 310032 h 1571625"/>
                <a:gd name="connsiteX66" fmla="*/ 971902 w 1438275"/>
                <a:gd name="connsiteY66" fmla="*/ 310032 h 1571625"/>
                <a:gd name="connsiteX67" fmla="*/ 971902 w 1438275"/>
                <a:gd name="connsiteY67" fmla="*/ 310032 h 1571625"/>
                <a:gd name="connsiteX68" fmla="*/ 873794 w 1438275"/>
                <a:gd name="connsiteY68" fmla="*/ 285267 h 1571625"/>
                <a:gd name="connsiteX69" fmla="*/ 978569 w 1438275"/>
                <a:gd name="connsiteY69" fmla="*/ 297650 h 1571625"/>
                <a:gd name="connsiteX70" fmla="*/ 989047 w 1438275"/>
                <a:gd name="connsiteY70" fmla="*/ 300507 h 1571625"/>
                <a:gd name="connsiteX71" fmla="*/ 1313849 w 1438275"/>
                <a:gd name="connsiteY71" fmla="*/ 376707 h 1571625"/>
                <a:gd name="connsiteX72" fmla="*/ 971902 w 1438275"/>
                <a:gd name="connsiteY72" fmla="*/ 310032 h 1571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</a:cxnLst>
              <a:rect l="l" t="t" r="r" b="b"/>
              <a:pathLst>
                <a:path w="1438275" h="1571625">
                  <a:moveTo>
                    <a:pt x="1409099" y="372897"/>
                  </a:moveTo>
                  <a:cubicBezTo>
                    <a:pt x="1276702" y="253835"/>
                    <a:pt x="1126207" y="200495"/>
                    <a:pt x="949042" y="243357"/>
                  </a:cubicBezTo>
                  <a:cubicBezTo>
                    <a:pt x="916657" y="250977"/>
                    <a:pt x="885224" y="261455"/>
                    <a:pt x="852839" y="270027"/>
                  </a:cubicBezTo>
                  <a:cubicBezTo>
                    <a:pt x="805214" y="283362"/>
                    <a:pt x="794737" y="275742"/>
                    <a:pt x="797594" y="227165"/>
                  </a:cubicBezTo>
                  <a:cubicBezTo>
                    <a:pt x="801404" y="162395"/>
                    <a:pt x="804262" y="97625"/>
                    <a:pt x="817597" y="33807"/>
                  </a:cubicBezTo>
                  <a:cubicBezTo>
                    <a:pt x="821407" y="16662"/>
                    <a:pt x="819502" y="5232"/>
                    <a:pt x="801404" y="2375"/>
                  </a:cubicBezTo>
                  <a:cubicBezTo>
                    <a:pt x="776639" y="-1435"/>
                    <a:pt x="759494" y="-6198"/>
                    <a:pt x="764257" y="36665"/>
                  </a:cubicBezTo>
                  <a:cubicBezTo>
                    <a:pt x="778544" y="162395"/>
                    <a:pt x="772829" y="185255"/>
                    <a:pt x="648052" y="163347"/>
                  </a:cubicBezTo>
                  <a:cubicBezTo>
                    <a:pt x="409927" y="122390"/>
                    <a:pt x="197519" y="180492"/>
                    <a:pt x="21307" y="350037"/>
                  </a:cubicBezTo>
                  <a:cubicBezTo>
                    <a:pt x="12734" y="358610"/>
                    <a:pt x="-2506" y="366230"/>
                    <a:pt x="352" y="379565"/>
                  </a:cubicBezTo>
                  <a:cubicBezTo>
                    <a:pt x="4162" y="396710"/>
                    <a:pt x="22259" y="393852"/>
                    <a:pt x="35594" y="395757"/>
                  </a:cubicBezTo>
                  <a:cubicBezTo>
                    <a:pt x="78457" y="401472"/>
                    <a:pt x="120367" y="409092"/>
                    <a:pt x="163229" y="410997"/>
                  </a:cubicBezTo>
                  <a:cubicBezTo>
                    <a:pt x="328012" y="419570"/>
                    <a:pt x="483269" y="394805"/>
                    <a:pt x="615667" y="286220"/>
                  </a:cubicBezTo>
                  <a:cubicBezTo>
                    <a:pt x="647099" y="260502"/>
                    <a:pt x="675674" y="229070"/>
                    <a:pt x="705202" y="200495"/>
                  </a:cubicBezTo>
                  <a:cubicBezTo>
                    <a:pt x="716632" y="189065"/>
                    <a:pt x="729014" y="183350"/>
                    <a:pt x="744254" y="189065"/>
                  </a:cubicBezTo>
                  <a:cubicBezTo>
                    <a:pt x="759494" y="194780"/>
                    <a:pt x="754732" y="210972"/>
                    <a:pt x="754732" y="222402"/>
                  </a:cubicBezTo>
                  <a:cubicBezTo>
                    <a:pt x="751874" y="282410"/>
                    <a:pt x="746159" y="342417"/>
                    <a:pt x="746159" y="403377"/>
                  </a:cubicBezTo>
                  <a:cubicBezTo>
                    <a:pt x="746159" y="445287"/>
                    <a:pt x="729014" y="474815"/>
                    <a:pt x="699487" y="503390"/>
                  </a:cubicBezTo>
                  <a:cubicBezTo>
                    <a:pt x="682342" y="520535"/>
                    <a:pt x="669007" y="528155"/>
                    <a:pt x="649004" y="506247"/>
                  </a:cubicBezTo>
                  <a:cubicBezTo>
                    <a:pt x="624239" y="478625"/>
                    <a:pt x="589949" y="468147"/>
                    <a:pt x="553754" y="471005"/>
                  </a:cubicBezTo>
                  <a:cubicBezTo>
                    <a:pt x="415642" y="482435"/>
                    <a:pt x="308009" y="549110"/>
                    <a:pt x="229904" y="662457"/>
                  </a:cubicBezTo>
                  <a:cubicBezTo>
                    <a:pt x="223237" y="672935"/>
                    <a:pt x="217522" y="685317"/>
                    <a:pt x="215617" y="697700"/>
                  </a:cubicBezTo>
                  <a:cubicBezTo>
                    <a:pt x="187994" y="852957"/>
                    <a:pt x="230857" y="916775"/>
                    <a:pt x="378494" y="911060"/>
                  </a:cubicBezTo>
                  <a:cubicBezTo>
                    <a:pt x="521369" y="905345"/>
                    <a:pt x="667102" y="758660"/>
                    <a:pt x="676627" y="611022"/>
                  </a:cubicBezTo>
                  <a:cubicBezTo>
                    <a:pt x="677579" y="594830"/>
                    <a:pt x="675674" y="578637"/>
                    <a:pt x="679484" y="563397"/>
                  </a:cubicBezTo>
                  <a:cubicBezTo>
                    <a:pt x="686152" y="536727"/>
                    <a:pt x="708059" y="513867"/>
                    <a:pt x="730919" y="514820"/>
                  </a:cubicBezTo>
                  <a:cubicBezTo>
                    <a:pt x="750922" y="515772"/>
                    <a:pt x="741397" y="547205"/>
                    <a:pt x="742349" y="564350"/>
                  </a:cubicBezTo>
                  <a:cubicBezTo>
                    <a:pt x="743302" y="707225"/>
                    <a:pt x="744254" y="850100"/>
                    <a:pt x="766162" y="992022"/>
                  </a:cubicBezTo>
                  <a:cubicBezTo>
                    <a:pt x="769972" y="1017740"/>
                    <a:pt x="761399" y="1029170"/>
                    <a:pt x="739492" y="1039647"/>
                  </a:cubicBezTo>
                  <a:cubicBezTo>
                    <a:pt x="686152" y="1065365"/>
                    <a:pt x="652814" y="1108227"/>
                    <a:pt x="633764" y="1162520"/>
                  </a:cubicBezTo>
                  <a:cubicBezTo>
                    <a:pt x="605189" y="1247292"/>
                    <a:pt x="600427" y="1333970"/>
                    <a:pt x="627097" y="1419695"/>
                  </a:cubicBezTo>
                  <a:cubicBezTo>
                    <a:pt x="651862" y="1503515"/>
                    <a:pt x="732824" y="1578762"/>
                    <a:pt x="794737" y="1576857"/>
                  </a:cubicBezTo>
                  <a:cubicBezTo>
                    <a:pt x="860459" y="1574952"/>
                    <a:pt x="942374" y="1493037"/>
                    <a:pt x="961424" y="1406360"/>
                  </a:cubicBezTo>
                  <a:cubicBezTo>
                    <a:pt x="982379" y="1312062"/>
                    <a:pt x="970949" y="1219670"/>
                    <a:pt x="932849" y="1131087"/>
                  </a:cubicBezTo>
                  <a:cubicBezTo>
                    <a:pt x="913799" y="1086320"/>
                    <a:pt x="881414" y="1050125"/>
                    <a:pt x="833789" y="1033932"/>
                  </a:cubicBezTo>
                  <a:cubicBezTo>
                    <a:pt x="805214" y="1024407"/>
                    <a:pt x="794737" y="1005357"/>
                    <a:pt x="787117" y="979640"/>
                  </a:cubicBezTo>
                  <a:cubicBezTo>
                    <a:pt x="761399" y="886295"/>
                    <a:pt x="774734" y="791045"/>
                    <a:pt x="783307" y="695795"/>
                  </a:cubicBezTo>
                  <a:cubicBezTo>
                    <a:pt x="785212" y="697700"/>
                    <a:pt x="788069" y="700557"/>
                    <a:pt x="789022" y="702462"/>
                  </a:cubicBezTo>
                  <a:cubicBezTo>
                    <a:pt x="789974" y="710082"/>
                    <a:pt x="790927" y="718655"/>
                    <a:pt x="790927" y="726275"/>
                  </a:cubicBezTo>
                  <a:cubicBezTo>
                    <a:pt x="787117" y="813905"/>
                    <a:pt x="829027" y="877722"/>
                    <a:pt x="895702" y="929157"/>
                  </a:cubicBezTo>
                  <a:cubicBezTo>
                    <a:pt x="955709" y="974877"/>
                    <a:pt x="1024289" y="1005357"/>
                    <a:pt x="1098584" y="1019645"/>
                  </a:cubicBezTo>
                  <a:cubicBezTo>
                    <a:pt x="1183357" y="1035837"/>
                    <a:pt x="1266224" y="1005357"/>
                    <a:pt x="1300514" y="946302"/>
                  </a:cubicBezTo>
                  <a:cubicBezTo>
                    <a:pt x="1332899" y="891057"/>
                    <a:pt x="1314802" y="804380"/>
                    <a:pt x="1253842" y="741515"/>
                  </a:cubicBezTo>
                  <a:cubicBezTo>
                    <a:pt x="1189072" y="672935"/>
                    <a:pt x="1108109" y="628167"/>
                    <a:pt x="1015717" y="609117"/>
                  </a:cubicBezTo>
                  <a:cubicBezTo>
                    <a:pt x="951899" y="595782"/>
                    <a:pt x="889034" y="604355"/>
                    <a:pt x="835694" y="649122"/>
                  </a:cubicBezTo>
                  <a:cubicBezTo>
                    <a:pt x="823312" y="658647"/>
                    <a:pt x="814739" y="682460"/>
                    <a:pt x="792832" y="669125"/>
                  </a:cubicBezTo>
                  <a:cubicBezTo>
                    <a:pt x="774734" y="657695"/>
                    <a:pt x="771877" y="638645"/>
                    <a:pt x="772829" y="618642"/>
                  </a:cubicBezTo>
                  <a:cubicBezTo>
                    <a:pt x="776639" y="523392"/>
                    <a:pt x="779497" y="428142"/>
                    <a:pt x="784259" y="332892"/>
                  </a:cubicBezTo>
                  <a:cubicBezTo>
                    <a:pt x="786164" y="289077"/>
                    <a:pt x="805214" y="281457"/>
                    <a:pt x="843314" y="307175"/>
                  </a:cubicBezTo>
                  <a:cubicBezTo>
                    <a:pt x="858554" y="317652"/>
                    <a:pt x="873794" y="330035"/>
                    <a:pt x="889034" y="340512"/>
                  </a:cubicBezTo>
                  <a:cubicBezTo>
                    <a:pt x="1043339" y="451002"/>
                    <a:pt x="1213837" y="475767"/>
                    <a:pt x="1396717" y="431952"/>
                  </a:cubicBezTo>
                  <a:cubicBezTo>
                    <a:pt x="1411957" y="428142"/>
                    <a:pt x="1432912" y="428142"/>
                    <a:pt x="1437674" y="412902"/>
                  </a:cubicBezTo>
                  <a:cubicBezTo>
                    <a:pt x="1442437" y="393852"/>
                    <a:pt x="1421482" y="384327"/>
                    <a:pt x="1409099" y="372897"/>
                  </a:cubicBezTo>
                  <a:close/>
                  <a:moveTo>
                    <a:pt x="85124" y="362420"/>
                  </a:moveTo>
                  <a:cubicBezTo>
                    <a:pt x="277529" y="311937"/>
                    <a:pt x="468029" y="253835"/>
                    <a:pt x="657577" y="196685"/>
                  </a:cubicBezTo>
                  <a:cubicBezTo>
                    <a:pt x="548992" y="254787"/>
                    <a:pt x="207044" y="353847"/>
                    <a:pt x="85124" y="362420"/>
                  </a:cubicBezTo>
                  <a:close/>
                  <a:moveTo>
                    <a:pt x="385162" y="549110"/>
                  </a:moveTo>
                  <a:cubicBezTo>
                    <a:pt x="428977" y="511010"/>
                    <a:pt x="476602" y="487197"/>
                    <a:pt x="536609" y="498627"/>
                  </a:cubicBezTo>
                  <a:cubicBezTo>
                    <a:pt x="484222" y="510057"/>
                    <a:pt x="434692" y="529107"/>
                    <a:pt x="385162" y="549110"/>
                  </a:cubicBezTo>
                  <a:close/>
                  <a:moveTo>
                    <a:pt x="636622" y="1298727"/>
                  </a:moveTo>
                  <a:cubicBezTo>
                    <a:pt x="615667" y="1210145"/>
                    <a:pt x="652814" y="1120610"/>
                    <a:pt x="724252" y="1077747"/>
                  </a:cubicBezTo>
                  <a:cubicBezTo>
                    <a:pt x="674722" y="1139660"/>
                    <a:pt x="642337" y="1208240"/>
                    <a:pt x="636622" y="1298727"/>
                  </a:cubicBezTo>
                  <a:close/>
                  <a:moveTo>
                    <a:pt x="814739" y="756755"/>
                  </a:moveTo>
                  <a:cubicBezTo>
                    <a:pt x="834742" y="814857"/>
                    <a:pt x="861412" y="870102"/>
                    <a:pt x="909037" y="911060"/>
                  </a:cubicBezTo>
                  <a:cubicBezTo>
                    <a:pt x="845219" y="878675"/>
                    <a:pt x="809024" y="830097"/>
                    <a:pt x="814739" y="756755"/>
                  </a:cubicBezTo>
                  <a:close/>
                  <a:moveTo>
                    <a:pt x="971902" y="310032"/>
                  </a:moveTo>
                  <a:cubicBezTo>
                    <a:pt x="971902" y="310032"/>
                    <a:pt x="971902" y="310032"/>
                    <a:pt x="971902" y="310032"/>
                  </a:cubicBezTo>
                  <a:cubicBezTo>
                    <a:pt x="971902" y="310032"/>
                    <a:pt x="971902" y="310032"/>
                    <a:pt x="971902" y="310032"/>
                  </a:cubicBezTo>
                  <a:cubicBezTo>
                    <a:pt x="943327" y="304317"/>
                    <a:pt x="912847" y="303365"/>
                    <a:pt x="873794" y="285267"/>
                  </a:cubicBezTo>
                  <a:cubicBezTo>
                    <a:pt x="915704" y="289077"/>
                    <a:pt x="948089" y="290030"/>
                    <a:pt x="978569" y="297650"/>
                  </a:cubicBezTo>
                  <a:cubicBezTo>
                    <a:pt x="981427" y="297650"/>
                    <a:pt x="985237" y="299555"/>
                    <a:pt x="989047" y="300507"/>
                  </a:cubicBezTo>
                  <a:cubicBezTo>
                    <a:pt x="1100489" y="312890"/>
                    <a:pt x="1209074" y="335750"/>
                    <a:pt x="1313849" y="376707"/>
                  </a:cubicBezTo>
                  <a:cubicBezTo>
                    <a:pt x="1199549" y="354800"/>
                    <a:pt x="1086202" y="331940"/>
                    <a:pt x="971902" y="310032"/>
                  </a:cubicBez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xmlns="" id="{9C479224-32B8-4AD8-9284-FD6C94ACF169}"/>
                </a:ext>
              </a:extLst>
            </p:cNvPr>
            <p:cNvSpPr/>
            <p:nvPr/>
          </p:nvSpPr>
          <p:spPr>
            <a:xfrm>
              <a:off x="4279384" y="2059713"/>
              <a:ext cx="510374" cy="557693"/>
            </a:xfrm>
            <a:custGeom>
              <a:avLst/>
              <a:gdLst>
                <a:gd name="connsiteX0" fmla="*/ 1409099 w 1438275"/>
                <a:gd name="connsiteY0" fmla="*/ 372897 h 1571625"/>
                <a:gd name="connsiteX1" fmla="*/ 949042 w 1438275"/>
                <a:gd name="connsiteY1" fmla="*/ 243357 h 1571625"/>
                <a:gd name="connsiteX2" fmla="*/ 852839 w 1438275"/>
                <a:gd name="connsiteY2" fmla="*/ 270027 h 1571625"/>
                <a:gd name="connsiteX3" fmla="*/ 797594 w 1438275"/>
                <a:gd name="connsiteY3" fmla="*/ 227165 h 1571625"/>
                <a:gd name="connsiteX4" fmla="*/ 817597 w 1438275"/>
                <a:gd name="connsiteY4" fmla="*/ 33807 h 1571625"/>
                <a:gd name="connsiteX5" fmla="*/ 801404 w 1438275"/>
                <a:gd name="connsiteY5" fmla="*/ 2375 h 1571625"/>
                <a:gd name="connsiteX6" fmla="*/ 764257 w 1438275"/>
                <a:gd name="connsiteY6" fmla="*/ 36665 h 1571625"/>
                <a:gd name="connsiteX7" fmla="*/ 648052 w 1438275"/>
                <a:gd name="connsiteY7" fmla="*/ 163347 h 1571625"/>
                <a:gd name="connsiteX8" fmla="*/ 21307 w 1438275"/>
                <a:gd name="connsiteY8" fmla="*/ 350037 h 1571625"/>
                <a:gd name="connsiteX9" fmla="*/ 352 w 1438275"/>
                <a:gd name="connsiteY9" fmla="*/ 379565 h 1571625"/>
                <a:gd name="connsiteX10" fmla="*/ 35594 w 1438275"/>
                <a:gd name="connsiteY10" fmla="*/ 395757 h 1571625"/>
                <a:gd name="connsiteX11" fmla="*/ 163229 w 1438275"/>
                <a:gd name="connsiteY11" fmla="*/ 410997 h 1571625"/>
                <a:gd name="connsiteX12" fmla="*/ 615667 w 1438275"/>
                <a:gd name="connsiteY12" fmla="*/ 286220 h 1571625"/>
                <a:gd name="connsiteX13" fmla="*/ 705202 w 1438275"/>
                <a:gd name="connsiteY13" fmla="*/ 200495 h 1571625"/>
                <a:gd name="connsiteX14" fmla="*/ 744254 w 1438275"/>
                <a:gd name="connsiteY14" fmla="*/ 189065 h 1571625"/>
                <a:gd name="connsiteX15" fmla="*/ 754732 w 1438275"/>
                <a:gd name="connsiteY15" fmla="*/ 222402 h 1571625"/>
                <a:gd name="connsiteX16" fmla="*/ 746159 w 1438275"/>
                <a:gd name="connsiteY16" fmla="*/ 403377 h 1571625"/>
                <a:gd name="connsiteX17" fmla="*/ 699487 w 1438275"/>
                <a:gd name="connsiteY17" fmla="*/ 503390 h 1571625"/>
                <a:gd name="connsiteX18" fmla="*/ 649004 w 1438275"/>
                <a:gd name="connsiteY18" fmla="*/ 506247 h 1571625"/>
                <a:gd name="connsiteX19" fmla="*/ 553754 w 1438275"/>
                <a:gd name="connsiteY19" fmla="*/ 471005 h 1571625"/>
                <a:gd name="connsiteX20" fmla="*/ 229904 w 1438275"/>
                <a:gd name="connsiteY20" fmla="*/ 662457 h 1571625"/>
                <a:gd name="connsiteX21" fmla="*/ 215617 w 1438275"/>
                <a:gd name="connsiteY21" fmla="*/ 697700 h 1571625"/>
                <a:gd name="connsiteX22" fmla="*/ 378494 w 1438275"/>
                <a:gd name="connsiteY22" fmla="*/ 911060 h 1571625"/>
                <a:gd name="connsiteX23" fmla="*/ 676627 w 1438275"/>
                <a:gd name="connsiteY23" fmla="*/ 611022 h 1571625"/>
                <a:gd name="connsiteX24" fmla="*/ 679484 w 1438275"/>
                <a:gd name="connsiteY24" fmla="*/ 563397 h 1571625"/>
                <a:gd name="connsiteX25" fmla="*/ 730919 w 1438275"/>
                <a:gd name="connsiteY25" fmla="*/ 514820 h 1571625"/>
                <a:gd name="connsiteX26" fmla="*/ 742349 w 1438275"/>
                <a:gd name="connsiteY26" fmla="*/ 564350 h 1571625"/>
                <a:gd name="connsiteX27" fmla="*/ 766162 w 1438275"/>
                <a:gd name="connsiteY27" fmla="*/ 992022 h 1571625"/>
                <a:gd name="connsiteX28" fmla="*/ 739492 w 1438275"/>
                <a:gd name="connsiteY28" fmla="*/ 1039647 h 1571625"/>
                <a:gd name="connsiteX29" fmla="*/ 633764 w 1438275"/>
                <a:gd name="connsiteY29" fmla="*/ 1162520 h 1571625"/>
                <a:gd name="connsiteX30" fmla="*/ 627097 w 1438275"/>
                <a:gd name="connsiteY30" fmla="*/ 1419695 h 1571625"/>
                <a:gd name="connsiteX31" fmla="*/ 794737 w 1438275"/>
                <a:gd name="connsiteY31" fmla="*/ 1576857 h 1571625"/>
                <a:gd name="connsiteX32" fmla="*/ 961424 w 1438275"/>
                <a:gd name="connsiteY32" fmla="*/ 1406360 h 1571625"/>
                <a:gd name="connsiteX33" fmla="*/ 932849 w 1438275"/>
                <a:gd name="connsiteY33" fmla="*/ 1131087 h 1571625"/>
                <a:gd name="connsiteX34" fmla="*/ 833789 w 1438275"/>
                <a:gd name="connsiteY34" fmla="*/ 1033932 h 1571625"/>
                <a:gd name="connsiteX35" fmla="*/ 787117 w 1438275"/>
                <a:gd name="connsiteY35" fmla="*/ 979640 h 1571625"/>
                <a:gd name="connsiteX36" fmla="*/ 783307 w 1438275"/>
                <a:gd name="connsiteY36" fmla="*/ 695795 h 1571625"/>
                <a:gd name="connsiteX37" fmla="*/ 789022 w 1438275"/>
                <a:gd name="connsiteY37" fmla="*/ 702462 h 1571625"/>
                <a:gd name="connsiteX38" fmla="*/ 790927 w 1438275"/>
                <a:gd name="connsiteY38" fmla="*/ 726275 h 1571625"/>
                <a:gd name="connsiteX39" fmla="*/ 895702 w 1438275"/>
                <a:gd name="connsiteY39" fmla="*/ 929157 h 1571625"/>
                <a:gd name="connsiteX40" fmla="*/ 1098584 w 1438275"/>
                <a:gd name="connsiteY40" fmla="*/ 1019645 h 1571625"/>
                <a:gd name="connsiteX41" fmla="*/ 1300514 w 1438275"/>
                <a:gd name="connsiteY41" fmla="*/ 946302 h 1571625"/>
                <a:gd name="connsiteX42" fmla="*/ 1253842 w 1438275"/>
                <a:gd name="connsiteY42" fmla="*/ 741515 h 1571625"/>
                <a:gd name="connsiteX43" fmla="*/ 1015717 w 1438275"/>
                <a:gd name="connsiteY43" fmla="*/ 609117 h 1571625"/>
                <a:gd name="connsiteX44" fmla="*/ 835694 w 1438275"/>
                <a:gd name="connsiteY44" fmla="*/ 649122 h 1571625"/>
                <a:gd name="connsiteX45" fmla="*/ 792832 w 1438275"/>
                <a:gd name="connsiteY45" fmla="*/ 669125 h 1571625"/>
                <a:gd name="connsiteX46" fmla="*/ 772829 w 1438275"/>
                <a:gd name="connsiteY46" fmla="*/ 618642 h 1571625"/>
                <a:gd name="connsiteX47" fmla="*/ 784259 w 1438275"/>
                <a:gd name="connsiteY47" fmla="*/ 332892 h 1571625"/>
                <a:gd name="connsiteX48" fmla="*/ 843314 w 1438275"/>
                <a:gd name="connsiteY48" fmla="*/ 307175 h 1571625"/>
                <a:gd name="connsiteX49" fmla="*/ 889034 w 1438275"/>
                <a:gd name="connsiteY49" fmla="*/ 340512 h 1571625"/>
                <a:gd name="connsiteX50" fmla="*/ 1396717 w 1438275"/>
                <a:gd name="connsiteY50" fmla="*/ 431952 h 1571625"/>
                <a:gd name="connsiteX51" fmla="*/ 1437674 w 1438275"/>
                <a:gd name="connsiteY51" fmla="*/ 412902 h 1571625"/>
                <a:gd name="connsiteX52" fmla="*/ 1409099 w 1438275"/>
                <a:gd name="connsiteY52" fmla="*/ 372897 h 1571625"/>
                <a:gd name="connsiteX53" fmla="*/ 85124 w 1438275"/>
                <a:gd name="connsiteY53" fmla="*/ 362420 h 1571625"/>
                <a:gd name="connsiteX54" fmla="*/ 657577 w 1438275"/>
                <a:gd name="connsiteY54" fmla="*/ 196685 h 1571625"/>
                <a:gd name="connsiteX55" fmla="*/ 85124 w 1438275"/>
                <a:gd name="connsiteY55" fmla="*/ 362420 h 1571625"/>
                <a:gd name="connsiteX56" fmla="*/ 385162 w 1438275"/>
                <a:gd name="connsiteY56" fmla="*/ 549110 h 1571625"/>
                <a:gd name="connsiteX57" fmla="*/ 536609 w 1438275"/>
                <a:gd name="connsiteY57" fmla="*/ 498627 h 1571625"/>
                <a:gd name="connsiteX58" fmla="*/ 385162 w 1438275"/>
                <a:gd name="connsiteY58" fmla="*/ 549110 h 1571625"/>
                <a:gd name="connsiteX59" fmla="*/ 636622 w 1438275"/>
                <a:gd name="connsiteY59" fmla="*/ 1298727 h 1571625"/>
                <a:gd name="connsiteX60" fmla="*/ 724252 w 1438275"/>
                <a:gd name="connsiteY60" fmla="*/ 1077747 h 1571625"/>
                <a:gd name="connsiteX61" fmla="*/ 636622 w 1438275"/>
                <a:gd name="connsiteY61" fmla="*/ 1298727 h 1571625"/>
                <a:gd name="connsiteX62" fmla="*/ 814739 w 1438275"/>
                <a:gd name="connsiteY62" fmla="*/ 756755 h 1571625"/>
                <a:gd name="connsiteX63" fmla="*/ 909037 w 1438275"/>
                <a:gd name="connsiteY63" fmla="*/ 911060 h 1571625"/>
                <a:gd name="connsiteX64" fmla="*/ 814739 w 1438275"/>
                <a:gd name="connsiteY64" fmla="*/ 756755 h 1571625"/>
                <a:gd name="connsiteX65" fmla="*/ 971902 w 1438275"/>
                <a:gd name="connsiteY65" fmla="*/ 310032 h 1571625"/>
                <a:gd name="connsiteX66" fmla="*/ 971902 w 1438275"/>
                <a:gd name="connsiteY66" fmla="*/ 310032 h 1571625"/>
                <a:gd name="connsiteX67" fmla="*/ 971902 w 1438275"/>
                <a:gd name="connsiteY67" fmla="*/ 310032 h 1571625"/>
                <a:gd name="connsiteX68" fmla="*/ 873794 w 1438275"/>
                <a:gd name="connsiteY68" fmla="*/ 285267 h 1571625"/>
                <a:gd name="connsiteX69" fmla="*/ 978569 w 1438275"/>
                <a:gd name="connsiteY69" fmla="*/ 297650 h 1571625"/>
                <a:gd name="connsiteX70" fmla="*/ 989047 w 1438275"/>
                <a:gd name="connsiteY70" fmla="*/ 300507 h 1571625"/>
                <a:gd name="connsiteX71" fmla="*/ 1313849 w 1438275"/>
                <a:gd name="connsiteY71" fmla="*/ 376707 h 1571625"/>
                <a:gd name="connsiteX72" fmla="*/ 971902 w 1438275"/>
                <a:gd name="connsiteY72" fmla="*/ 310032 h 1571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</a:cxnLst>
              <a:rect l="l" t="t" r="r" b="b"/>
              <a:pathLst>
                <a:path w="1438275" h="1571625">
                  <a:moveTo>
                    <a:pt x="1409099" y="372897"/>
                  </a:moveTo>
                  <a:cubicBezTo>
                    <a:pt x="1276702" y="253835"/>
                    <a:pt x="1126207" y="200495"/>
                    <a:pt x="949042" y="243357"/>
                  </a:cubicBezTo>
                  <a:cubicBezTo>
                    <a:pt x="916657" y="250977"/>
                    <a:pt x="885224" y="261455"/>
                    <a:pt x="852839" y="270027"/>
                  </a:cubicBezTo>
                  <a:cubicBezTo>
                    <a:pt x="805214" y="283362"/>
                    <a:pt x="794737" y="275742"/>
                    <a:pt x="797594" y="227165"/>
                  </a:cubicBezTo>
                  <a:cubicBezTo>
                    <a:pt x="801404" y="162395"/>
                    <a:pt x="804262" y="97625"/>
                    <a:pt x="817597" y="33807"/>
                  </a:cubicBezTo>
                  <a:cubicBezTo>
                    <a:pt x="821407" y="16662"/>
                    <a:pt x="819502" y="5232"/>
                    <a:pt x="801404" y="2375"/>
                  </a:cubicBezTo>
                  <a:cubicBezTo>
                    <a:pt x="776639" y="-1435"/>
                    <a:pt x="759494" y="-6198"/>
                    <a:pt x="764257" y="36665"/>
                  </a:cubicBezTo>
                  <a:cubicBezTo>
                    <a:pt x="778544" y="162395"/>
                    <a:pt x="772829" y="185255"/>
                    <a:pt x="648052" y="163347"/>
                  </a:cubicBezTo>
                  <a:cubicBezTo>
                    <a:pt x="409927" y="122390"/>
                    <a:pt x="197519" y="180492"/>
                    <a:pt x="21307" y="350037"/>
                  </a:cubicBezTo>
                  <a:cubicBezTo>
                    <a:pt x="12734" y="358610"/>
                    <a:pt x="-2506" y="366230"/>
                    <a:pt x="352" y="379565"/>
                  </a:cubicBezTo>
                  <a:cubicBezTo>
                    <a:pt x="4162" y="396710"/>
                    <a:pt x="22259" y="393852"/>
                    <a:pt x="35594" y="395757"/>
                  </a:cubicBezTo>
                  <a:cubicBezTo>
                    <a:pt x="78457" y="401472"/>
                    <a:pt x="120367" y="409092"/>
                    <a:pt x="163229" y="410997"/>
                  </a:cubicBezTo>
                  <a:cubicBezTo>
                    <a:pt x="328012" y="419570"/>
                    <a:pt x="483269" y="394805"/>
                    <a:pt x="615667" y="286220"/>
                  </a:cubicBezTo>
                  <a:cubicBezTo>
                    <a:pt x="647099" y="260502"/>
                    <a:pt x="675674" y="229070"/>
                    <a:pt x="705202" y="200495"/>
                  </a:cubicBezTo>
                  <a:cubicBezTo>
                    <a:pt x="716632" y="189065"/>
                    <a:pt x="729014" y="183350"/>
                    <a:pt x="744254" y="189065"/>
                  </a:cubicBezTo>
                  <a:cubicBezTo>
                    <a:pt x="759494" y="194780"/>
                    <a:pt x="754732" y="210972"/>
                    <a:pt x="754732" y="222402"/>
                  </a:cubicBezTo>
                  <a:cubicBezTo>
                    <a:pt x="751874" y="282410"/>
                    <a:pt x="746159" y="342417"/>
                    <a:pt x="746159" y="403377"/>
                  </a:cubicBezTo>
                  <a:cubicBezTo>
                    <a:pt x="746159" y="445287"/>
                    <a:pt x="729014" y="474815"/>
                    <a:pt x="699487" y="503390"/>
                  </a:cubicBezTo>
                  <a:cubicBezTo>
                    <a:pt x="682342" y="520535"/>
                    <a:pt x="669007" y="528155"/>
                    <a:pt x="649004" y="506247"/>
                  </a:cubicBezTo>
                  <a:cubicBezTo>
                    <a:pt x="624239" y="478625"/>
                    <a:pt x="589949" y="468147"/>
                    <a:pt x="553754" y="471005"/>
                  </a:cubicBezTo>
                  <a:cubicBezTo>
                    <a:pt x="415642" y="482435"/>
                    <a:pt x="308009" y="549110"/>
                    <a:pt x="229904" y="662457"/>
                  </a:cubicBezTo>
                  <a:cubicBezTo>
                    <a:pt x="223237" y="672935"/>
                    <a:pt x="217522" y="685317"/>
                    <a:pt x="215617" y="697700"/>
                  </a:cubicBezTo>
                  <a:cubicBezTo>
                    <a:pt x="187994" y="852957"/>
                    <a:pt x="230857" y="916775"/>
                    <a:pt x="378494" y="911060"/>
                  </a:cubicBezTo>
                  <a:cubicBezTo>
                    <a:pt x="521369" y="905345"/>
                    <a:pt x="667102" y="758660"/>
                    <a:pt x="676627" y="611022"/>
                  </a:cubicBezTo>
                  <a:cubicBezTo>
                    <a:pt x="677579" y="594830"/>
                    <a:pt x="675674" y="578637"/>
                    <a:pt x="679484" y="563397"/>
                  </a:cubicBezTo>
                  <a:cubicBezTo>
                    <a:pt x="686152" y="536727"/>
                    <a:pt x="708059" y="513867"/>
                    <a:pt x="730919" y="514820"/>
                  </a:cubicBezTo>
                  <a:cubicBezTo>
                    <a:pt x="750922" y="515772"/>
                    <a:pt x="741397" y="547205"/>
                    <a:pt x="742349" y="564350"/>
                  </a:cubicBezTo>
                  <a:cubicBezTo>
                    <a:pt x="743302" y="707225"/>
                    <a:pt x="744254" y="850100"/>
                    <a:pt x="766162" y="992022"/>
                  </a:cubicBezTo>
                  <a:cubicBezTo>
                    <a:pt x="769972" y="1017740"/>
                    <a:pt x="761399" y="1029170"/>
                    <a:pt x="739492" y="1039647"/>
                  </a:cubicBezTo>
                  <a:cubicBezTo>
                    <a:pt x="686152" y="1065365"/>
                    <a:pt x="652814" y="1108227"/>
                    <a:pt x="633764" y="1162520"/>
                  </a:cubicBezTo>
                  <a:cubicBezTo>
                    <a:pt x="605189" y="1247292"/>
                    <a:pt x="600427" y="1333970"/>
                    <a:pt x="627097" y="1419695"/>
                  </a:cubicBezTo>
                  <a:cubicBezTo>
                    <a:pt x="651862" y="1503515"/>
                    <a:pt x="732824" y="1578762"/>
                    <a:pt x="794737" y="1576857"/>
                  </a:cubicBezTo>
                  <a:cubicBezTo>
                    <a:pt x="860459" y="1574952"/>
                    <a:pt x="942374" y="1493037"/>
                    <a:pt x="961424" y="1406360"/>
                  </a:cubicBezTo>
                  <a:cubicBezTo>
                    <a:pt x="982379" y="1312062"/>
                    <a:pt x="970949" y="1219670"/>
                    <a:pt x="932849" y="1131087"/>
                  </a:cubicBezTo>
                  <a:cubicBezTo>
                    <a:pt x="913799" y="1086320"/>
                    <a:pt x="881414" y="1050125"/>
                    <a:pt x="833789" y="1033932"/>
                  </a:cubicBezTo>
                  <a:cubicBezTo>
                    <a:pt x="805214" y="1024407"/>
                    <a:pt x="794737" y="1005357"/>
                    <a:pt x="787117" y="979640"/>
                  </a:cubicBezTo>
                  <a:cubicBezTo>
                    <a:pt x="761399" y="886295"/>
                    <a:pt x="774734" y="791045"/>
                    <a:pt x="783307" y="695795"/>
                  </a:cubicBezTo>
                  <a:cubicBezTo>
                    <a:pt x="785212" y="697700"/>
                    <a:pt x="788069" y="700557"/>
                    <a:pt x="789022" y="702462"/>
                  </a:cubicBezTo>
                  <a:cubicBezTo>
                    <a:pt x="789974" y="710082"/>
                    <a:pt x="790927" y="718655"/>
                    <a:pt x="790927" y="726275"/>
                  </a:cubicBezTo>
                  <a:cubicBezTo>
                    <a:pt x="787117" y="813905"/>
                    <a:pt x="829027" y="877722"/>
                    <a:pt x="895702" y="929157"/>
                  </a:cubicBezTo>
                  <a:cubicBezTo>
                    <a:pt x="955709" y="974877"/>
                    <a:pt x="1024289" y="1005357"/>
                    <a:pt x="1098584" y="1019645"/>
                  </a:cubicBezTo>
                  <a:cubicBezTo>
                    <a:pt x="1183357" y="1035837"/>
                    <a:pt x="1266224" y="1005357"/>
                    <a:pt x="1300514" y="946302"/>
                  </a:cubicBezTo>
                  <a:cubicBezTo>
                    <a:pt x="1332899" y="891057"/>
                    <a:pt x="1314802" y="804380"/>
                    <a:pt x="1253842" y="741515"/>
                  </a:cubicBezTo>
                  <a:cubicBezTo>
                    <a:pt x="1189072" y="672935"/>
                    <a:pt x="1108109" y="628167"/>
                    <a:pt x="1015717" y="609117"/>
                  </a:cubicBezTo>
                  <a:cubicBezTo>
                    <a:pt x="951899" y="595782"/>
                    <a:pt x="889034" y="604355"/>
                    <a:pt x="835694" y="649122"/>
                  </a:cubicBezTo>
                  <a:cubicBezTo>
                    <a:pt x="823312" y="658647"/>
                    <a:pt x="814739" y="682460"/>
                    <a:pt x="792832" y="669125"/>
                  </a:cubicBezTo>
                  <a:cubicBezTo>
                    <a:pt x="774734" y="657695"/>
                    <a:pt x="771877" y="638645"/>
                    <a:pt x="772829" y="618642"/>
                  </a:cubicBezTo>
                  <a:cubicBezTo>
                    <a:pt x="776639" y="523392"/>
                    <a:pt x="779497" y="428142"/>
                    <a:pt x="784259" y="332892"/>
                  </a:cubicBezTo>
                  <a:cubicBezTo>
                    <a:pt x="786164" y="289077"/>
                    <a:pt x="805214" y="281457"/>
                    <a:pt x="843314" y="307175"/>
                  </a:cubicBezTo>
                  <a:cubicBezTo>
                    <a:pt x="858554" y="317652"/>
                    <a:pt x="873794" y="330035"/>
                    <a:pt x="889034" y="340512"/>
                  </a:cubicBezTo>
                  <a:cubicBezTo>
                    <a:pt x="1043339" y="451002"/>
                    <a:pt x="1213837" y="475767"/>
                    <a:pt x="1396717" y="431952"/>
                  </a:cubicBezTo>
                  <a:cubicBezTo>
                    <a:pt x="1411957" y="428142"/>
                    <a:pt x="1432912" y="428142"/>
                    <a:pt x="1437674" y="412902"/>
                  </a:cubicBezTo>
                  <a:cubicBezTo>
                    <a:pt x="1442437" y="393852"/>
                    <a:pt x="1421482" y="384327"/>
                    <a:pt x="1409099" y="372897"/>
                  </a:cubicBezTo>
                  <a:close/>
                  <a:moveTo>
                    <a:pt x="85124" y="362420"/>
                  </a:moveTo>
                  <a:cubicBezTo>
                    <a:pt x="277529" y="311937"/>
                    <a:pt x="468029" y="253835"/>
                    <a:pt x="657577" y="196685"/>
                  </a:cubicBezTo>
                  <a:cubicBezTo>
                    <a:pt x="548992" y="254787"/>
                    <a:pt x="207044" y="353847"/>
                    <a:pt x="85124" y="362420"/>
                  </a:cubicBezTo>
                  <a:close/>
                  <a:moveTo>
                    <a:pt x="385162" y="549110"/>
                  </a:moveTo>
                  <a:cubicBezTo>
                    <a:pt x="428977" y="511010"/>
                    <a:pt x="476602" y="487197"/>
                    <a:pt x="536609" y="498627"/>
                  </a:cubicBezTo>
                  <a:cubicBezTo>
                    <a:pt x="484222" y="510057"/>
                    <a:pt x="434692" y="529107"/>
                    <a:pt x="385162" y="549110"/>
                  </a:cubicBezTo>
                  <a:close/>
                  <a:moveTo>
                    <a:pt x="636622" y="1298727"/>
                  </a:moveTo>
                  <a:cubicBezTo>
                    <a:pt x="615667" y="1210145"/>
                    <a:pt x="652814" y="1120610"/>
                    <a:pt x="724252" y="1077747"/>
                  </a:cubicBezTo>
                  <a:cubicBezTo>
                    <a:pt x="674722" y="1139660"/>
                    <a:pt x="642337" y="1208240"/>
                    <a:pt x="636622" y="1298727"/>
                  </a:cubicBezTo>
                  <a:close/>
                  <a:moveTo>
                    <a:pt x="814739" y="756755"/>
                  </a:moveTo>
                  <a:cubicBezTo>
                    <a:pt x="834742" y="814857"/>
                    <a:pt x="861412" y="870102"/>
                    <a:pt x="909037" y="911060"/>
                  </a:cubicBezTo>
                  <a:cubicBezTo>
                    <a:pt x="845219" y="878675"/>
                    <a:pt x="809024" y="830097"/>
                    <a:pt x="814739" y="756755"/>
                  </a:cubicBezTo>
                  <a:close/>
                  <a:moveTo>
                    <a:pt x="971902" y="310032"/>
                  </a:moveTo>
                  <a:cubicBezTo>
                    <a:pt x="971902" y="310032"/>
                    <a:pt x="971902" y="310032"/>
                    <a:pt x="971902" y="310032"/>
                  </a:cubicBezTo>
                  <a:cubicBezTo>
                    <a:pt x="971902" y="310032"/>
                    <a:pt x="971902" y="310032"/>
                    <a:pt x="971902" y="310032"/>
                  </a:cubicBezTo>
                  <a:cubicBezTo>
                    <a:pt x="943327" y="304317"/>
                    <a:pt x="912847" y="303365"/>
                    <a:pt x="873794" y="285267"/>
                  </a:cubicBezTo>
                  <a:cubicBezTo>
                    <a:pt x="915704" y="289077"/>
                    <a:pt x="948089" y="290030"/>
                    <a:pt x="978569" y="297650"/>
                  </a:cubicBezTo>
                  <a:cubicBezTo>
                    <a:pt x="981427" y="297650"/>
                    <a:pt x="985237" y="299555"/>
                    <a:pt x="989047" y="300507"/>
                  </a:cubicBezTo>
                  <a:cubicBezTo>
                    <a:pt x="1100489" y="312890"/>
                    <a:pt x="1209074" y="335750"/>
                    <a:pt x="1313849" y="376707"/>
                  </a:cubicBezTo>
                  <a:cubicBezTo>
                    <a:pt x="1199549" y="354800"/>
                    <a:pt x="1086202" y="331940"/>
                    <a:pt x="971902" y="310032"/>
                  </a:cubicBez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xmlns="" id="{712F9D22-0C59-4BFF-AB33-2731803FD831}"/>
                </a:ext>
              </a:extLst>
            </p:cNvPr>
            <p:cNvSpPr/>
            <p:nvPr/>
          </p:nvSpPr>
          <p:spPr>
            <a:xfrm>
              <a:off x="4804364" y="2059713"/>
              <a:ext cx="510374" cy="557693"/>
            </a:xfrm>
            <a:custGeom>
              <a:avLst/>
              <a:gdLst>
                <a:gd name="connsiteX0" fmla="*/ 1409099 w 1438275"/>
                <a:gd name="connsiteY0" fmla="*/ 372897 h 1571625"/>
                <a:gd name="connsiteX1" fmla="*/ 949042 w 1438275"/>
                <a:gd name="connsiteY1" fmla="*/ 243357 h 1571625"/>
                <a:gd name="connsiteX2" fmla="*/ 852839 w 1438275"/>
                <a:gd name="connsiteY2" fmla="*/ 270027 h 1571625"/>
                <a:gd name="connsiteX3" fmla="*/ 797594 w 1438275"/>
                <a:gd name="connsiteY3" fmla="*/ 227165 h 1571625"/>
                <a:gd name="connsiteX4" fmla="*/ 817597 w 1438275"/>
                <a:gd name="connsiteY4" fmla="*/ 33807 h 1571625"/>
                <a:gd name="connsiteX5" fmla="*/ 801404 w 1438275"/>
                <a:gd name="connsiteY5" fmla="*/ 2375 h 1571625"/>
                <a:gd name="connsiteX6" fmla="*/ 764257 w 1438275"/>
                <a:gd name="connsiteY6" fmla="*/ 36665 h 1571625"/>
                <a:gd name="connsiteX7" fmla="*/ 648052 w 1438275"/>
                <a:gd name="connsiteY7" fmla="*/ 163347 h 1571625"/>
                <a:gd name="connsiteX8" fmla="*/ 21307 w 1438275"/>
                <a:gd name="connsiteY8" fmla="*/ 350037 h 1571625"/>
                <a:gd name="connsiteX9" fmla="*/ 352 w 1438275"/>
                <a:gd name="connsiteY9" fmla="*/ 379565 h 1571625"/>
                <a:gd name="connsiteX10" fmla="*/ 35594 w 1438275"/>
                <a:gd name="connsiteY10" fmla="*/ 395757 h 1571625"/>
                <a:gd name="connsiteX11" fmla="*/ 163229 w 1438275"/>
                <a:gd name="connsiteY11" fmla="*/ 410997 h 1571625"/>
                <a:gd name="connsiteX12" fmla="*/ 615667 w 1438275"/>
                <a:gd name="connsiteY12" fmla="*/ 286220 h 1571625"/>
                <a:gd name="connsiteX13" fmla="*/ 705202 w 1438275"/>
                <a:gd name="connsiteY13" fmla="*/ 200495 h 1571625"/>
                <a:gd name="connsiteX14" fmla="*/ 744254 w 1438275"/>
                <a:gd name="connsiteY14" fmla="*/ 189065 h 1571625"/>
                <a:gd name="connsiteX15" fmla="*/ 754732 w 1438275"/>
                <a:gd name="connsiteY15" fmla="*/ 222402 h 1571625"/>
                <a:gd name="connsiteX16" fmla="*/ 746159 w 1438275"/>
                <a:gd name="connsiteY16" fmla="*/ 403377 h 1571625"/>
                <a:gd name="connsiteX17" fmla="*/ 699487 w 1438275"/>
                <a:gd name="connsiteY17" fmla="*/ 503390 h 1571625"/>
                <a:gd name="connsiteX18" fmla="*/ 649004 w 1438275"/>
                <a:gd name="connsiteY18" fmla="*/ 506247 h 1571625"/>
                <a:gd name="connsiteX19" fmla="*/ 553754 w 1438275"/>
                <a:gd name="connsiteY19" fmla="*/ 471005 h 1571625"/>
                <a:gd name="connsiteX20" fmla="*/ 229904 w 1438275"/>
                <a:gd name="connsiteY20" fmla="*/ 662457 h 1571625"/>
                <a:gd name="connsiteX21" fmla="*/ 215617 w 1438275"/>
                <a:gd name="connsiteY21" fmla="*/ 697700 h 1571625"/>
                <a:gd name="connsiteX22" fmla="*/ 378494 w 1438275"/>
                <a:gd name="connsiteY22" fmla="*/ 911060 h 1571625"/>
                <a:gd name="connsiteX23" fmla="*/ 676627 w 1438275"/>
                <a:gd name="connsiteY23" fmla="*/ 611022 h 1571625"/>
                <a:gd name="connsiteX24" fmla="*/ 679484 w 1438275"/>
                <a:gd name="connsiteY24" fmla="*/ 563397 h 1571625"/>
                <a:gd name="connsiteX25" fmla="*/ 730919 w 1438275"/>
                <a:gd name="connsiteY25" fmla="*/ 514820 h 1571625"/>
                <a:gd name="connsiteX26" fmla="*/ 742349 w 1438275"/>
                <a:gd name="connsiteY26" fmla="*/ 564350 h 1571625"/>
                <a:gd name="connsiteX27" fmla="*/ 766162 w 1438275"/>
                <a:gd name="connsiteY27" fmla="*/ 992022 h 1571625"/>
                <a:gd name="connsiteX28" fmla="*/ 739492 w 1438275"/>
                <a:gd name="connsiteY28" fmla="*/ 1039647 h 1571625"/>
                <a:gd name="connsiteX29" fmla="*/ 633764 w 1438275"/>
                <a:gd name="connsiteY29" fmla="*/ 1162520 h 1571625"/>
                <a:gd name="connsiteX30" fmla="*/ 627097 w 1438275"/>
                <a:gd name="connsiteY30" fmla="*/ 1419695 h 1571625"/>
                <a:gd name="connsiteX31" fmla="*/ 794737 w 1438275"/>
                <a:gd name="connsiteY31" fmla="*/ 1576857 h 1571625"/>
                <a:gd name="connsiteX32" fmla="*/ 961424 w 1438275"/>
                <a:gd name="connsiteY32" fmla="*/ 1406360 h 1571625"/>
                <a:gd name="connsiteX33" fmla="*/ 932849 w 1438275"/>
                <a:gd name="connsiteY33" fmla="*/ 1131087 h 1571625"/>
                <a:gd name="connsiteX34" fmla="*/ 833789 w 1438275"/>
                <a:gd name="connsiteY34" fmla="*/ 1033932 h 1571625"/>
                <a:gd name="connsiteX35" fmla="*/ 787117 w 1438275"/>
                <a:gd name="connsiteY35" fmla="*/ 979640 h 1571625"/>
                <a:gd name="connsiteX36" fmla="*/ 783307 w 1438275"/>
                <a:gd name="connsiteY36" fmla="*/ 695795 h 1571625"/>
                <a:gd name="connsiteX37" fmla="*/ 789022 w 1438275"/>
                <a:gd name="connsiteY37" fmla="*/ 702462 h 1571625"/>
                <a:gd name="connsiteX38" fmla="*/ 790927 w 1438275"/>
                <a:gd name="connsiteY38" fmla="*/ 726275 h 1571625"/>
                <a:gd name="connsiteX39" fmla="*/ 895702 w 1438275"/>
                <a:gd name="connsiteY39" fmla="*/ 929157 h 1571625"/>
                <a:gd name="connsiteX40" fmla="*/ 1098584 w 1438275"/>
                <a:gd name="connsiteY40" fmla="*/ 1019645 h 1571625"/>
                <a:gd name="connsiteX41" fmla="*/ 1300514 w 1438275"/>
                <a:gd name="connsiteY41" fmla="*/ 946302 h 1571625"/>
                <a:gd name="connsiteX42" fmla="*/ 1253842 w 1438275"/>
                <a:gd name="connsiteY42" fmla="*/ 741515 h 1571625"/>
                <a:gd name="connsiteX43" fmla="*/ 1015717 w 1438275"/>
                <a:gd name="connsiteY43" fmla="*/ 609117 h 1571625"/>
                <a:gd name="connsiteX44" fmla="*/ 835694 w 1438275"/>
                <a:gd name="connsiteY44" fmla="*/ 649122 h 1571625"/>
                <a:gd name="connsiteX45" fmla="*/ 792832 w 1438275"/>
                <a:gd name="connsiteY45" fmla="*/ 669125 h 1571625"/>
                <a:gd name="connsiteX46" fmla="*/ 772829 w 1438275"/>
                <a:gd name="connsiteY46" fmla="*/ 618642 h 1571625"/>
                <a:gd name="connsiteX47" fmla="*/ 784259 w 1438275"/>
                <a:gd name="connsiteY47" fmla="*/ 332892 h 1571625"/>
                <a:gd name="connsiteX48" fmla="*/ 843314 w 1438275"/>
                <a:gd name="connsiteY48" fmla="*/ 307175 h 1571625"/>
                <a:gd name="connsiteX49" fmla="*/ 889034 w 1438275"/>
                <a:gd name="connsiteY49" fmla="*/ 340512 h 1571625"/>
                <a:gd name="connsiteX50" fmla="*/ 1396717 w 1438275"/>
                <a:gd name="connsiteY50" fmla="*/ 431952 h 1571625"/>
                <a:gd name="connsiteX51" fmla="*/ 1437674 w 1438275"/>
                <a:gd name="connsiteY51" fmla="*/ 412902 h 1571625"/>
                <a:gd name="connsiteX52" fmla="*/ 1409099 w 1438275"/>
                <a:gd name="connsiteY52" fmla="*/ 372897 h 1571625"/>
                <a:gd name="connsiteX53" fmla="*/ 85124 w 1438275"/>
                <a:gd name="connsiteY53" fmla="*/ 362420 h 1571625"/>
                <a:gd name="connsiteX54" fmla="*/ 657577 w 1438275"/>
                <a:gd name="connsiteY54" fmla="*/ 196685 h 1571625"/>
                <a:gd name="connsiteX55" fmla="*/ 85124 w 1438275"/>
                <a:gd name="connsiteY55" fmla="*/ 362420 h 1571625"/>
                <a:gd name="connsiteX56" fmla="*/ 385162 w 1438275"/>
                <a:gd name="connsiteY56" fmla="*/ 549110 h 1571625"/>
                <a:gd name="connsiteX57" fmla="*/ 536609 w 1438275"/>
                <a:gd name="connsiteY57" fmla="*/ 498627 h 1571625"/>
                <a:gd name="connsiteX58" fmla="*/ 385162 w 1438275"/>
                <a:gd name="connsiteY58" fmla="*/ 549110 h 1571625"/>
                <a:gd name="connsiteX59" fmla="*/ 636622 w 1438275"/>
                <a:gd name="connsiteY59" fmla="*/ 1298727 h 1571625"/>
                <a:gd name="connsiteX60" fmla="*/ 724252 w 1438275"/>
                <a:gd name="connsiteY60" fmla="*/ 1077747 h 1571625"/>
                <a:gd name="connsiteX61" fmla="*/ 636622 w 1438275"/>
                <a:gd name="connsiteY61" fmla="*/ 1298727 h 1571625"/>
                <a:gd name="connsiteX62" fmla="*/ 814739 w 1438275"/>
                <a:gd name="connsiteY62" fmla="*/ 756755 h 1571625"/>
                <a:gd name="connsiteX63" fmla="*/ 909037 w 1438275"/>
                <a:gd name="connsiteY63" fmla="*/ 911060 h 1571625"/>
                <a:gd name="connsiteX64" fmla="*/ 814739 w 1438275"/>
                <a:gd name="connsiteY64" fmla="*/ 756755 h 1571625"/>
                <a:gd name="connsiteX65" fmla="*/ 971902 w 1438275"/>
                <a:gd name="connsiteY65" fmla="*/ 310032 h 1571625"/>
                <a:gd name="connsiteX66" fmla="*/ 971902 w 1438275"/>
                <a:gd name="connsiteY66" fmla="*/ 310032 h 1571625"/>
                <a:gd name="connsiteX67" fmla="*/ 971902 w 1438275"/>
                <a:gd name="connsiteY67" fmla="*/ 310032 h 1571625"/>
                <a:gd name="connsiteX68" fmla="*/ 873794 w 1438275"/>
                <a:gd name="connsiteY68" fmla="*/ 285267 h 1571625"/>
                <a:gd name="connsiteX69" fmla="*/ 978569 w 1438275"/>
                <a:gd name="connsiteY69" fmla="*/ 297650 h 1571625"/>
                <a:gd name="connsiteX70" fmla="*/ 989047 w 1438275"/>
                <a:gd name="connsiteY70" fmla="*/ 300507 h 1571625"/>
                <a:gd name="connsiteX71" fmla="*/ 1313849 w 1438275"/>
                <a:gd name="connsiteY71" fmla="*/ 376707 h 1571625"/>
                <a:gd name="connsiteX72" fmla="*/ 971902 w 1438275"/>
                <a:gd name="connsiteY72" fmla="*/ 310032 h 1571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</a:cxnLst>
              <a:rect l="l" t="t" r="r" b="b"/>
              <a:pathLst>
                <a:path w="1438275" h="1571625">
                  <a:moveTo>
                    <a:pt x="1409099" y="372897"/>
                  </a:moveTo>
                  <a:cubicBezTo>
                    <a:pt x="1276702" y="253835"/>
                    <a:pt x="1126207" y="200495"/>
                    <a:pt x="949042" y="243357"/>
                  </a:cubicBezTo>
                  <a:cubicBezTo>
                    <a:pt x="916657" y="250977"/>
                    <a:pt x="885224" y="261455"/>
                    <a:pt x="852839" y="270027"/>
                  </a:cubicBezTo>
                  <a:cubicBezTo>
                    <a:pt x="805214" y="283362"/>
                    <a:pt x="794737" y="275742"/>
                    <a:pt x="797594" y="227165"/>
                  </a:cubicBezTo>
                  <a:cubicBezTo>
                    <a:pt x="801404" y="162395"/>
                    <a:pt x="804262" y="97625"/>
                    <a:pt x="817597" y="33807"/>
                  </a:cubicBezTo>
                  <a:cubicBezTo>
                    <a:pt x="821407" y="16662"/>
                    <a:pt x="819502" y="5232"/>
                    <a:pt x="801404" y="2375"/>
                  </a:cubicBezTo>
                  <a:cubicBezTo>
                    <a:pt x="776639" y="-1435"/>
                    <a:pt x="759494" y="-6198"/>
                    <a:pt x="764257" y="36665"/>
                  </a:cubicBezTo>
                  <a:cubicBezTo>
                    <a:pt x="778544" y="162395"/>
                    <a:pt x="772829" y="185255"/>
                    <a:pt x="648052" y="163347"/>
                  </a:cubicBezTo>
                  <a:cubicBezTo>
                    <a:pt x="409927" y="122390"/>
                    <a:pt x="197519" y="180492"/>
                    <a:pt x="21307" y="350037"/>
                  </a:cubicBezTo>
                  <a:cubicBezTo>
                    <a:pt x="12734" y="358610"/>
                    <a:pt x="-2506" y="366230"/>
                    <a:pt x="352" y="379565"/>
                  </a:cubicBezTo>
                  <a:cubicBezTo>
                    <a:pt x="4162" y="396710"/>
                    <a:pt x="22259" y="393852"/>
                    <a:pt x="35594" y="395757"/>
                  </a:cubicBezTo>
                  <a:cubicBezTo>
                    <a:pt x="78457" y="401472"/>
                    <a:pt x="120367" y="409092"/>
                    <a:pt x="163229" y="410997"/>
                  </a:cubicBezTo>
                  <a:cubicBezTo>
                    <a:pt x="328012" y="419570"/>
                    <a:pt x="483269" y="394805"/>
                    <a:pt x="615667" y="286220"/>
                  </a:cubicBezTo>
                  <a:cubicBezTo>
                    <a:pt x="647099" y="260502"/>
                    <a:pt x="675674" y="229070"/>
                    <a:pt x="705202" y="200495"/>
                  </a:cubicBezTo>
                  <a:cubicBezTo>
                    <a:pt x="716632" y="189065"/>
                    <a:pt x="729014" y="183350"/>
                    <a:pt x="744254" y="189065"/>
                  </a:cubicBezTo>
                  <a:cubicBezTo>
                    <a:pt x="759494" y="194780"/>
                    <a:pt x="754732" y="210972"/>
                    <a:pt x="754732" y="222402"/>
                  </a:cubicBezTo>
                  <a:cubicBezTo>
                    <a:pt x="751874" y="282410"/>
                    <a:pt x="746159" y="342417"/>
                    <a:pt x="746159" y="403377"/>
                  </a:cubicBezTo>
                  <a:cubicBezTo>
                    <a:pt x="746159" y="445287"/>
                    <a:pt x="729014" y="474815"/>
                    <a:pt x="699487" y="503390"/>
                  </a:cubicBezTo>
                  <a:cubicBezTo>
                    <a:pt x="682342" y="520535"/>
                    <a:pt x="669007" y="528155"/>
                    <a:pt x="649004" y="506247"/>
                  </a:cubicBezTo>
                  <a:cubicBezTo>
                    <a:pt x="624239" y="478625"/>
                    <a:pt x="589949" y="468147"/>
                    <a:pt x="553754" y="471005"/>
                  </a:cubicBezTo>
                  <a:cubicBezTo>
                    <a:pt x="415642" y="482435"/>
                    <a:pt x="308009" y="549110"/>
                    <a:pt x="229904" y="662457"/>
                  </a:cubicBezTo>
                  <a:cubicBezTo>
                    <a:pt x="223237" y="672935"/>
                    <a:pt x="217522" y="685317"/>
                    <a:pt x="215617" y="697700"/>
                  </a:cubicBezTo>
                  <a:cubicBezTo>
                    <a:pt x="187994" y="852957"/>
                    <a:pt x="230857" y="916775"/>
                    <a:pt x="378494" y="911060"/>
                  </a:cubicBezTo>
                  <a:cubicBezTo>
                    <a:pt x="521369" y="905345"/>
                    <a:pt x="667102" y="758660"/>
                    <a:pt x="676627" y="611022"/>
                  </a:cubicBezTo>
                  <a:cubicBezTo>
                    <a:pt x="677579" y="594830"/>
                    <a:pt x="675674" y="578637"/>
                    <a:pt x="679484" y="563397"/>
                  </a:cubicBezTo>
                  <a:cubicBezTo>
                    <a:pt x="686152" y="536727"/>
                    <a:pt x="708059" y="513867"/>
                    <a:pt x="730919" y="514820"/>
                  </a:cubicBezTo>
                  <a:cubicBezTo>
                    <a:pt x="750922" y="515772"/>
                    <a:pt x="741397" y="547205"/>
                    <a:pt x="742349" y="564350"/>
                  </a:cubicBezTo>
                  <a:cubicBezTo>
                    <a:pt x="743302" y="707225"/>
                    <a:pt x="744254" y="850100"/>
                    <a:pt x="766162" y="992022"/>
                  </a:cubicBezTo>
                  <a:cubicBezTo>
                    <a:pt x="769972" y="1017740"/>
                    <a:pt x="761399" y="1029170"/>
                    <a:pt x="739492" y="1039647"/>
                  </a:cubicBezTo>
                  <a:cubicBezTo>
                    <a:pt x="686152" y="1065365"/>
                    <a:pt x="652814" y="1108227"/>
                    <a:pt x="633764" y="1162520"/>
                  </a:cubicBezTo>
                  <a:cubicBezTo>
                    <a:pt x="605189" y="1247292"/>
                    <a:pt x="600427" y="1333970"/>
                    <a:pt x="627097" y="1419695"/>
                  </a:cubicBezTo>
                  <a:cubicBezTo>
                    <a:pt x="651862" y="1503515"/>
                    <a:pt x="732824" y="1578762"/>
                    <a:pt x="794737" y="1576857"/>
                  </a:cubicBezTo>
                  <a:cubicBezTo>
                    <a:pt x="860459" y="1574952"/>
                    <a:pt x="942374" y="1493037"/>
                    <a:pt x="961424" y="1406360"/>
                  </a:cubicBezTo>
                  <a:cubicBezTo>
                    <a:pt x="982379" y="1312062"/>
                    <a:pt x="970949" y="1219670"/>
                    <a:pt x="932849" y="1131087"/>
                  </a:cubicBezTo>
                  <a:cubicBezTo>
                    <a:pt x="913799" y="1086320"/>
                    <a:pt x="881414" y="1050125"/>
                    <a:pt x="833789" y="1033932"/>
                  </a:cubicBezTo>
                  <a:cubicBezTo>
                    <a:pt x="805214" y="1024407"/>
                    <a:pt x="794737" y="1005357"/>
                    <a:pt x="787117" y="979640"/>
                  </a:cubicBezTo>
                  <a:cubicBezTo>
                    <a:pt x="761399" y="886295"/>
                    <a:pt x="774734" y="791045"/>
                    <a:pt x="783307" y="695795"/>
                  </a:cubicBezTo>
                  <a:cubicBezTo>
                    <a:pt x="785212" y="697700"/>
                    <a:pt x="788069" y="700557"/>
                    <a:pt x="789022" y="702462"/>
                  </a:cubicBezTo>
                  <a:cubicBezTo>
                    <a:pt x="789974" y="710082"/>
                    <a:pt x="790927" y="718655"/>
                    <a:pt x="790927" y="726275"/>
                  </a:cubicBezTo>
                  <a:cubicBezTo>
                    <a:pt x="787117" y="813905"/>
                    <a:pt x="829027" y="877722"/>
                    <a:pt x="895702" y="929157"/>
                  </a:cubicBezTo>
                  <a:cubicBezTo>
                    <a:pt x="955709" y="974877"/>
                    <a:pt x="1024289" y="1005357"/>
                    <a:pt x="1098584" y="1019645"/>
                  </a:cubicBezTo>
                  <a:cubicBezTo>
                    <a:pt x="1183357" y="1035837"/>
                    <a:pt x="1266224" y="1005357"/>
                    <a:pt x="1300514" y="946302"/>
                  </a:cubicBezTo>
                  <a:cubicBezTo>
                    <a:pt x="1332899" y="891057"/>
                    <a:pt x="1314802" y="804380"/>
                    <a:pt x="1253842" y="741515"/>
                  </a:cubicBezTo>
                  <a:cubicBezTo>
                    <a:pt x="1189072" y="672935"/>
                    <a:pt x="1108109" y="628167"/>
                    <a:pt x="1015717" y="609117"/>
                  </a:cubicBezTo>
                  <a:cubicBezTo>
                    <a:pt x="951899" y="595782"/>
                    <a:pt x="889034" y="604355"/>
                    <a:pt x="835694" y="649122"/>
                  </a:cubicBezTo>
                  <a:cubicBezTo>
                    <a:pt x="823312" y="658647"/>
                    <a:pt x="814739" y="682460"/>
                    <a:pt x="792832" y="669125"/>
                  </a:cubicBezTo>
                  <a:cubicBezTo>
                    <a:pt x="774734" y="657695"/>
                    <a:pt x="771877" y="638645"/>
                    <a:pt x="772829" y="618642"/>
                  </a:cubicBezTo>
                  <a:cubicBezTo>
                    <a:pt x="776639" y="523392"/>
                    <a:pt x="779497" y="428142"/>
                    <a:pt x="784259" y="332892"/>
                  </a:cubicBezTo>
                  <a:cubicBezTo>
                    <a:pt x="786164" y="289077"/>
                    <a:pt x="805214" y="281457"/>
                    <a:pt x="843314" y="307175"/>
                  </a:cubicBezTo>
                  <a:cubicBezTo>
                    <a:pt x="858554" y="317652"/>
                    <a:pt x="873794" y="330035"/>
                    <a:pt x="889034" y="340512"/>
                  </a:cubicBezTo>
                  <a:cubicBezTo>
                    <a:pt x="1043339" y="451002"/>
                    <a:pt x="1213837" y="475767"/>
                    <a:pt x="1396717" y="431952"/>
                  </a:cubicBezTo>
                  <a:cubicBezTo>
                    <a:pt x="1411957" y="428142"/>
                    <a:pt x="1432912" y="428142"/>
                    <a:pt x="1437674" y="412902"/>
                  </a:cubicBezTo>
                  <a:cubicBezTo>
                    <a:pt x="1442437" y="393852"/>
                    <a:pt x="1421482" y="384327"/>
                    <a:pt x="1409099" y="372897"/>
                  </a:cubicBezTo>
                  <a:close/>
                  <a:moveTo>
                    <a:pt x="85124" y="362420"/>
                  </a:moveTo>
                  <a:cubicBezTo>
                    <a:pt x="277529" y="311937"/>
                    <a:pt x="468029" y="253835"/>
                    <a:pt x="657577" y="196685"/>
                  </a:cubicBezTo>
                  <a:cubicBezTo>
                    <a:pt x="548992" y="254787"/>
                    <a:pt x="207044" y="353847"/>
                    <a:pt x="85124" y="362420"/>
                  </a:cubicBezTo>
                  <a:close/>
                  <a:moveTo>
                    <a:pt x="385162" y="549110"/>
                  </a:moveTo>
                  <a:cubicBezTo>
                    <a:pt x="428977" y="511010"/>
                    <a:pt x="476602" y="487197"/>
                    <a:pt x="536609" y="498627"/>
                  </a:cubicBezTo>
                  <a:cubicBezTo>
                    <a:pt x="484222" y="510057"/>
                    <a:pt x="434692" y="529107"/>
                    <a:pt x="385162" y="549110"/>
                  </a:cubicBezTo>
                  <a:close/>
                  <a:moveTo>
                    <a:pt x="636622" y="1298727"/>
                  </a:moveTo>
                  <a:cubicBezTo>
                    <a:pt x="615667" y="1210145"/>
                    <a:pt x="652814" y="1120610"/>
                    <a:pt x="724252" y="1077747"/>
                  </a:cubicBezTo>
                  <a:cubicBezTo>
                    <a:pt x="674722" y="1139660"/>
                    <a:pt x="642337" y="1208240"/>
                    <a:pt x="636622" y="1298727"/>
                  </a:cubicBezTo>
                  <a:close/>
                  <a:moveTo>
                    <a:pt x="814739" y="756755"/>
                  </a:moveTo>
                  <a:cubicBezTo>
                    <a:pt x="834742" y="814857"/>
                    <a:pt x="861412" y="870102"/>
                    <a:pt x="909037" y="911060"/>
                  </a:cubicBezTo>
                  <a:cubicBezTo>
                    <a:pt x="845219" y="878675"/>
                    <a:pt x="809024" y="830097"/>
                    <a:pt x="814739" y="756755"/>
                  </a:cubicBezTo>
                  <a:close/>
                  <a:moveTo>
                    <a:pt x="971902" y="310032"/>
                  </a:moveTo>
                  <a:cubicBezTo>
                    <a:pt x="971902" y="310032"/>
                    <a:pt x="971902" y="310032"/>
                    <a:pt x="971902" y="310032"/>
                  </a:cubicBezTo>
                  <a:cubicBezTo>
                    <a:pt x="971902" y="310032"/>
                    <a:pt x="971902" y="310032"/>
                    <a:pt x="971902" y="310032"/>
                  </a:cubicBezTo>
                  <a:cubicBezTo>
                    <a:pt x="943327" y="304317"/>
                    <a:pt x="912847" y="303365"/>
                    <a:pt x="873794" y="285267"/>
                  </a:cubicBezTo>
                  <a:cubicBezTo>
                    <a:pt x="915704" y="289077"/>
                    <a:pt x="948089" y="290030"/>
                    <a:pt x="978569" y="297650"/>
                  </a:cubicBezTo>
                  <a:cubicBezTo>
                    <a:pt x="981427" y="297650"/>
                    <a:pt x="985237" y="299555"/>
                    <a:pt x="989047" y="300507"/>
                  </a:cubicBezTo>
                  <a:cubicBezTo>
                    <a:pt x="1100489" y="312890"/>
                    <a:pt x="1209074" y="335750"/>
                    <a:pt x="1313849" y="376707"/>
                  </a:cubicBezTo>
                  <a:cubicBezTo>
                    <a:pt x="1199549" y="354800"/>
                    <a:pt x="1086202" y="331940"/>
                    <a:pt x="971902" y="310032"/>
                  </a:cubicBez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xmlns="" id="{CADC2FA7-22CD-49A8-B561-D1CF7D33B7DB}"/>
                </a:ext>
              </a:extLst>
            </p:cNvPr>
            <p:cNvSpPr/>
            <p:nvPr/>
          </p:nvSpPr>
          <p:spPr>
            <a:xfrm>
              <a:off x="5329344" y="2059713"/>
              <a:ext cx="510374" cy="557693"/>
            </a:xfrm>
            <a:custGeom>
              <a:avLst/>
              <a:gdLst>
                <a:gd name="connsiteX0" fmla="*/ 1409099 w 1438275"/>
                <a:gd name="connsiteY0" fmla="*/ 372897 h 1571625"/>
                <a:gd name="connsiteX1" fmla="*/ 949042 w 1438275"/>
                <a:gd name="connsiteY1" fmla="*/ 243357 h 1571625"/>
                <a:gd name="connsiteX2" fmla="*/ 852839 w 1438275"/>
                <a:gd name="connsiteY2" fmla="*/ 270027 h 1571625"/>
                <a:gd name="connsiteX3" fmla="*/ 797594 w 1438275"/>
                <a:gd name="connsiteY3" fmla="*/ 227165 h 1571625"/>
                <a:gd name="connsiteX4" fmla="*/ 817597 w 1438275"/>
                <a:gd name="connsiteY4" fmla="*/ 33807 h 1571625"/>
                <a:gd name="connsiteX5" fmla="*/ 801404 w 1438275"/>
                <a:gd name="connsiteY5" fmla="*/ 2375 h 1571625"/>
                <a:gd name="connsiteX6" fmla="*/ 764257 w 1438275"/>
                <a:gd name="connsiteY6" fmla="*/ 36665 h 1571625"/>
                <a:gd name="connsiteX7" fmla="*/ 648052 w 1438275"/>
                <a:gd name="connsiteY7" fmla="*/ 163347 h 1571625"/>
                <a:gd name="connsiteX8" fmla="*/ 21307 w 1438275"/>
                <a:gd name="connsiteY8" fmla="*/ 350037 h 1571625"/>
                <a:gd name="connsiteX9" fmla="*/ 352 w 1438275"/>
                <a:gd name="connsiteY9" fmla="*/ 379565 h 1571625"/>
                <a:gd name="connsiteX10" fmla="*/ 35594 w 1438275"/>
                <a:gd name="connsiteY10" fmla="*/ 395757 h 1571625"/>
                <a:gd name="connsiteX11" fmla="*/ 163229 w 1438275"/>
                <a:gd name="connsiteY11" fmla="*/ 410997 h 1571625"/>
                <a:gd name="connsiteX12" fmla="*/ 615667 w 1438275"/>
                <a:gd name="connsiteY12" fmla="*/ 286220 h 1571625"/>
                <a:gd name="connsiteX13" fmla="*/ 705202 w 1438275"/>
                <a:gd name="connsiteY13" fmla="*/ 200495 h 1571625"/>
                <a:gd name="connsiteX14" fmla="*/ 744254 w 1438275"/>
                <a:gd name="connsiteY14" fmla="*/ 189065 h 1571625"/>
                <a:gd name="connsiteX15" fmla="*/ 754732 w 1438275"/>
                <a:gd name="connsiteY15" fmla="*/ 222402 h 1571625"/>
                <a:gd name="connsiteX16" fmla="*/ 746159 w 1438275"/>
                <a:gd name="connsiteY16" fmla="*/ 403377 h 1571625"/>
                <a:gd name="connsiteX17" fmla="*/ 699487 w 1438275"/>
                <a:gd name="connsiteY17" fmla="*/ 503390 h 1571625"/>
                <a:gd name="connsiteX18" fmla="*/ 649004 w 1438275"/>
                <a:gd name="connsiteY18" fmla="*/ 506247 h 1571625"/>
                <a:gd name="connsiteX19" fmla="*/ 553754 w 1438275"/>
                <a:gd name="connsiteY19" fmla="*/ 471005 h 1571625"/>
                <a:gd name="connsiteX20" fmla="*/ 229904 w 1438275"/>
                <a:gd name="connsiteY20" fmla="*/ 662457 h 1571625"/>
                <a:gd name="connsiteX21" fmla="*/ 215617 w 1438275"/>
                <a:gd name="connsiteY21" fmla="*/ 697700 h 1571625"/>
                <a:gd name="connsiteX22" fmla="*/ 378494 w 1438275"/>
                <a:gd name="connsiteY22" fmla="*/ 911060 h 1571625"/>
                <a:gd name="connsiteX23" fmla="*/ 676627 w 1438275"/>
                <a:gd name="connsiteY23" fmla="*/ 611022 h 1571625"/>
                <a:gd name="connsiteX24" fmla="*/ 679484 w 1438275"/>
                <a:gd name="connsiteY24" fmla="*/ 563397 h 1571625"/>
                <a:gd name="connsiteX25" fmla="*/ 730919 w 1438275"/>
                <a:gd name="connsiteY25" fmla="*/ 514820 h 1571625"/>
                <a:gd name="connsiteX26" fmla="*/ 742349 w 1438275"/>
                <a:gd name="connsiteY26" fmla="*/ 564350 h 1571625"/>
                <a:gd name="connsiteX27" fmla="*/ 766162 w 1438275"/>
                <a:gd name="connsiteY27" fmla="*/ 992022 h 1571625"/>
                <a:gd name="connsiteX28" fmla="*/ 739492 w 1438275"/>
                <a:gd name="connsiteY28" fmla="*/ 1039647 h 1571625"/>
                <a:gd name="connsiteX29" fmla="*/ 633764 w 1438275"/>
                <a:gd name="connsiteY29" fmla="*/ 1162520 h 1571625"/>
                <a:gd name="connsiteX30" fmla="*/ 627097 w 1438275"/>
                <a:gd name="connsiteY30" fmla="*/ 1419695 h 1571625"/>
                <a:gd name="connsiteX31" fmla="*/ 794737 w 1438275"/>
                <a:gd name="connsiteY31" fmla="*/ 1576857 h 1571625"/>
                <a:gd name="connsiteX32" fmla="*/ 961424 w 1438275"/>
                <a:gd name="connsiteY32" fmla="*/ 1406360 h 1571625"/>
                <a:gd name="connsiteX33" fmla="*/ 932849 w 1438275"/>
                <a:gd name="connsiteY33" fmla="*/ 1131087 h 1571625"/>
                <a:gd name="connsiteX34" fmla="*/ 833789 w 1438275"/>
                <a:gd name="connsiteY34" fmla="*/ 1033932 h 1571625"/>
                <a:gd name="connsiteX35" fmla="*/ 787117 w 1438275"/>
                <a:gd name="connsiteY35" fmla="*/ 979640 h 1571625"/>
                <a:gd name="connsiteX36" fmla="*/ 783307 w 1438275"/>
                <a:gd name="connsiteY36" fmla="*/ 695795 h 1571625"/>
                <a:gd name="connsiteX37" fmla="*/ 789022 w 1438275"/>
                <a:gd name="connsiteY37" fmla="*/ 702462 h 1571625"/>
                <a:gd name="connsiteX38" fmla="*/ 790927 w 1438275"/>
                <a:gd name="connsiteY38" fmla="*/ 726275 h 1571625"/>
                <a:gd name="connsiteX39" fmla="*/ 895702 w 1438275"/>
                <a:gd name="connsiteY39" fmla="*/ 929157 h 1571625"/>
                <a:gd name="connsiteX40" fmla="*/ 1098584 w 1438275"/>
                <a:gd name="connsiteY40" fmla="*/ 1019645 h 1571625"/>
                <a:gd name="connsiteX41" fmla="*/ 1300514 w 1438275"/>
                <a:gd name="connsiteY41" fmla="*/ 946302 h 1571625"/>
                <a:gd name="connsiteX42" fmla="*/ 1253842 w 1438275"/>
                <a:gd name="connsiteY42" fmla="*/ 741515 h 1571625"/>
                <a:gd name="connsiteX43" fmla="*/ 1015717 w 1438275"/>
                <a:gd name="connsiteY43" fmla="*/ 609117 h 1571625"/>
                <a:gd name="connsiteX44" fmla="*/ 835694 w 1438275"/>
                <a:gd name="connsiteY44" fmla="*/ 649122 h 1571625"/>
                <a:gd name="connsiteX45" fmla="*/ 792832 w 1438275"/>
                <a:gd name="connsiteY45" fmla="*/ 669125 h 1571625"/>
                <a:gd name="connsiteX46" fmla="*/ 772829 w 1438275"/>
                <a:gd name="connsiteY46" fmla="*/ 618642 h 1571625"/>
                <a:gd name="connsiteX47" fmla="*/ 784259 w 1438275"/>
                <a:gd name="connsiteY47" fmla="*/ 332892 h 1571625"/>
                <a:gd name="connsiteX48" fmla="*/ 843314 w 1438275"/>
                <a:gd name="connsiteY48" fmla="*/ 307175 h 1571625"/>
                <a:gd name="connsiteX49" fmla="*/ 889034 w 1438275"/>
                <a:gd name="connsiteY49" fmla="*/ 340512 h 1571625"/>
                <a:gd name="connsiteX50" fmla="*/ 1396717 w 1438275"/>
                <a:gd name="connsiteY50" fmla="*/ 431952 h 1571625"/>
                <a:gd name="connsiteX51" fmla="*/ 1437674 w 1438275"/>
                <a:gd name="connsiteY51" fmla="*/ 412902 h 1571625"/>
                <a:gd name="connsiteX52" fmla="*/ 1409099 w 1438275"/>
                <a:gd name="connsiteY52" fmla="*/ 372897 h 1571625"/>
                <a:gd name="connsiteX53" fmla="*/ 85124 w 1438275"/>
                <a:gd name="connsiteY53" fmla="*/ 362420 h 1571625"/>
                <a:gd name="connsiteX54" fmla="*/ 657577 w 1438275"/>
                <a:gd name="connsiteY54" fmla="*/ 196685 h 1571625"/>
                <a:gd name="connsiteX55" fmla="*/ 85124 w 1438275"/>
                <a:gd name="connsiteY55" fmla="*/ 362420 h 1571625"/>
                <a:gd name="connsiteX56" fmla="*/ 385162 w 1438275"/>
                <a:gd name="connsiteY56" fmla="*/ 549110 h 1571625"/>
                <a:gd name="connsiteX57" fmla="*/ 536609 w 1438275"/>
                <a:gd name="connsiteY57" fmla="*/ 498627 h 1571625"/>
                <a:gd name="connsiteX58" fmla="*/ 385162 w 1438275"/>
                <a:gd name="connsiteY58" fmla="*/ 549110 h 1571625"/>
                <a:gd name="connsiteX59" fmla="*/ 636622 w 1438275"/>
                <a:gd name="connsiteY59" fmla="*/ 1298727 h 1571625"/>
                <a:gd name="connsiteX60" fmla="*/ 724252 w 1438275"/>
                <a:gd name="connsiteY60" fmla="*/ 1077747 h 1571625"/>
                <a:gd name="connsiteX61" fmla="*/ 636622 w 1438275"/>
                <a:gd name="connsiteY61" fmla="*/ 1298727 h 1571625"/>
                <a:gd name="connsiteX62" fmla="*/ 814739 w 1438275"/>
                <a:gd name="connsiteY62" fmla="*/ 756755 h 1571625"/>
                <a:gd name="connsiteX63" fmla="*/ 909037 w 1438275"/>
                <a:gd name="connsiteY63" fmla="*/ 911060 h 1571625"/>
                <a:gd name="connsiteX64" fmla="*/ 814739 w 1438275"/>
                <a:gd name="connsiteY64" fmla="*/ 756755 h 1571625"/>
                <a:gd name="connsiteX65" fmla="*/ 971902 w 1438275"/>
                <a:gd name="connsiteY65" fmla="*/ 310032 h 1571625"/>
                <a:gd name="connsiteX66" fmla="*/ 971902 w 1438275"/>
                <a:gd name="connsiteY66" fmla="*/ 310032 h 1571625"/>
                <a:gd name="connsiteX67" fmla="*/ 971902 w 1438275"/>
                <a:gd name="connsiteY67" fmla="*/ 310032 h 1571625"/>
                <a:gd name="connsiteX68" fmla="*/ 873794 w 1438275"/>
                <a:gd name="connsiteY68" fmla="*/ 285267 h 1571625"/>
                <a:gd name="connsiteX69" fmla="*/ 978569 w 1438275"/>
                <a:gd name="connsiteY69" fmla="*/ 297650 h 1571625"/>
                <a:gd name="connsiteX70" fmla="*/ 989047 w 1438275"/>
                <a:gd name="connsiteY70" fmla="*/ 300507 h 1571625"/>
                <a:gd name="connsiteX71" fmla="*/ 1313849 w 1438275"/>
                <a:gd name="connsiteY71" fmla="*/ 376707 h 1571625"/>
                <a:gd name="connsiteX72" fmla="*/ 971902 w 1438275"/>
                <a:gd name="connsiteY72" fmla="*/ 310032 h 1571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</a:cxnLst>
              <a:rect l="l" t="t" r="r" b="b"/>
              <a:pathLst>
                <a:path w="1438275" h="1571625">
                  <a:moveTo>
                    <a:pt x="1409099" y="372897"/>
                  </a:moveTo>
                  <a:cubicBezTo>
                    <a:pt x="1276702" y="253835"/>
                    <a:pt x="1126207" y="200495"/>
                    <a:pt x="949042" y="243357"/>
                  </a:cubicBezTo>
                  <a:cubicBezTo>
                    <a:pt x="916657" y="250977"/>
                    <a:pt x="885224" y="261455"/>
                    <a:pt x="852839" y="270027"/>
                  </a:cubicBezTo>
                  <a:cubicBezTo>
                    <a:pt x="805214" y="283362"/>
                    <a:pt x="794737" y="275742"/>
                    <a:pt x="797594" y="227165"/>
                  </a:cubicBezTo>
                  <a:cubicBezTo>
                    <a:pt x="801404" y="162395"/>
                    <a:pt x="804262" y="97625"/>
                    <a:pt x="817597" y="33807"/>
                  </a:cubicBezTo>
                  <a:cubicBezTo>
                    <a:pt x="821407" y="16662"/>
                    <a:pt x="819502" y="5232"/>
                    <a:pt x="801404" y="2375"/>
                  </a:cubicBezTo>
                  <a:cubicBezTo>
                    <a:pt x="776639" y="-1435"/>
                    <a:pt x="759494" y="-6198"/>
                    <a:pt x="764257" y="36665"/>
                  </a:cubicBezTo>
                  <a:cubicBezTo>
                    <a:pt x="778544" y="162395"/>
                    <a:pt x="772829" y="185255"/>
                    <a:pt x="648052" y="163347"/>
                  </a:cubicBezTo>
                  <a:cubicBezTo>
                    <a:pt x="409927" y="122390"/>
                    <a:pt x="197519" y="180492"/>
                    <a:pt x="21307" y="350037"/>
                  </a:cubicBezTo>
                  <a:cubicBezTo>
                    <a:pt x="12734" y="358610"/>
                    <a:pt x="-2506" y="366230"/>
                    <a:pt x="352" y="379565"/>
                  </a:cubicBezTo>
                  <a:cubicBezTo>
                    <a:pt x="4162" y="396710"/>
                    <a:pt x="22259" y="393852"/>
                    <a:pt x="35594" y="395757"/>
                  </a:cubicBezTo>
                  <a:cubicBezTo>
                    <a:pt x="78457" y="401472"/>
                    <a:pt x="120367" y="409092"/>
                    <a:pt x="163229" y="410997"/>
                  </a:cubicBezTo>
                  <a:cubicBezTo>
                    <a:pt x="328012" y="419570"/>
                    <a:pt x="483269" y="394805"/>
                    <a:pt x="615667" y="286220"/>
                  </a:cubicBezTo>
                  <a:cubicBezTo>
                    <a:pt x="647099" y="260502"/>
                    <a:pt x="675674" y="229070"/>
                    <a:pt x="705202" y="200495"/>
                  </a:cubicBezTo>
                  <a:cubicBezTo>
                    <a:pt x="716632" y="189065"/>
                    <a:pt x="729014" y="183350"/>
                    <a:pt x="744254" y="189065"/>
                  </a:cubicBezTo>
                  <a:cubicBezTo>
                    <a:pt x="759494" y="194780"/>
                    <a:pt x="754732" y="210972"/>
                    <a:pt x="754732" y="222402"/>
                  </a:cubicBezTo>
                  <a:cubicBezTo>
                    <a:pt x="751874" y="282410"/>
                    <a:pt x="746159" y="342417"/>
                    <a:pt x="746159" y="403377"/>
                  </a:cubicBezTo>
                  <a:cubicBezTo>
                    <a:pt x="746159" y="445287"/>
                    <a:pt x="729014" y="474815"/>
                    <a:pt x="699487" y="503390"/>
                  </a:cubicBezTo>
                  <a:cubicBezTo>
                    <a:pt x="682342" y="520535"/>
                    <a:pt x="669007" y="528155"/>
                    <a:pt x="649004" y="506247"/>
                  </a:cubicBezTo>
                  <a:cubicBezTo>
                    <a:pt x="624239" y="478625"/>
                    <a:pt x="589949" y="468147"/>
                    <a:pt x="553754" y="471005"/>
                  </a:cubicBezTo>
                  <a:cubicBezTo>
                    <a:pt x="415642" y="482435"/>
                    <a:pt x="308009" y="549110"/>
                    <a:pt x="229904" y="662457"/>
                  </a:cubicBezTo>
                  <a:cubicBezTo>
                    <a:pt x="223237" y="672935"/>
                    <a:pt x="217522" y="685317"/>
                    <a:pt x="215617" y="697700"/>
                  </a:cubicBezTo>
                  <a:cubicBezTo>
                    <a:pt x="187994" y="852957"/>
                    <a:pt x="230857" y="916775"/>
                    <a:pt x="378494" y="911060"/>
                  </a:cubicBezTo>
                  <a:cubicBezTo>
                    <a:pt x="521369" y="905345"/>
                    <a:pt x="667102" y="758660"/>
                    <a:pt x="676627" y="611022"/>
                  </a:cubicBezTo>
                  <a:cubicBezTo>
                    <a:pt x="677579" y="594830"/>
                    <a:pt x="675674" y="578637"/>
                    <a:pt x="679484" y="563397"/>
                  </a:cubicBezTo>
                  <a:cubicBezTo>
                    <a:pt x="686152" y="536727"/>
                    <a:pt x="708059" y="513867"/>
                    <a:pt x="730919" y="514820"/>
                  </a:cubicBezTo>
                  <a:cubicBezTo>
                    <a:pt x="750922" y="515772"/>
                    <a:pt x="741397" y="547205"/>
                    <a:pt x="742349" y="564350"/>
                  </a:cubicBezTo>
                  <a:cubicBezTo>
                    <a:pt x="743302" y="707225"/>
                    <a:pt x="744254" y="850100"/>
                    <a:pt x="766162" y="992022"/>
                  </a:cubicBezTo>
                  <a:cubicBezTo>
                    <a:pt x="769972" y="1017740"/>
                    <a:pt x="761399" y="1029170"/>
                    <a:pt x="739492" y="1039647"/>
                  </a:cubicBezTo>
                  <a:cubicBezTo>
                    <a:pt x="686152" y="1065365"/>
                    <a:pt x="652814" y="1108227"/>
                    <a:pt x="633764" y="1162520"/>
                  </a:cubicBezTo>
                  <a:cubicBezTo>
                    <a:pt x="605189" y="1247292"/>
                    <a:pt x="600427" y="1333970"/>
                    <a:pt x="627097" y="1419695"/>
                  </a:cubicBezTo>
                  <a:cubicBezTo>
                    <a:pt x="651862" y="1503515"/>
                    <a:pt x="732824" y="1578762"/>
                    <a:pt x="794737" y="1576857"/>
                  </a:cubicBezTo>
                  <a:cubicBezTo>
                    <a:pt x="860459" y="1574952"/>
                    <a:pt x="942374" y="1493037"/>
                    <a:pt x="961424" y="1406360"/>
                  </a:cubicBezTo>
                  <a:cubicBezTo>
                    <a:pt x="982379" y="1312062"/>
                    <a:pt x="970949" y="1219670"/>
                    <a:pt x="932849" y="1131087"/>
                  </a:cubicBezTo>
                  <a:cubicBezTo>
                    <a:pt x="913799" y="1086320"/>
                    <a:pt x="881414" y="1050125"/>
                    <a:pt x="833789" y="1033932"/>
                  </a:cubicBezTo>
                  <a:cubicBezTo>
                    <a:pt x="805214" y="1024407"/>
                    <a:pt x="794737" y="1005357"/>
                    <a:pt x="787117" y="979640"/>
                  </a:cubicBezTo>
                  <a:cubicBezTo>
                    <a:pt x="761399" y="886295"/>
                    <a:pt x="774734" y="791045"/>
                    <a:pt x="783307" y="695795"/>
                  </a:cubicBezTo>
                  <a:cubicBezTo>
                    <a:pt x="785212" y="697700"/>
                    <a:pt x="788069" y="700557"/>
                    <a:pt x="789022" y="702462"/>
                  </a:cubicBezTo>
                  <a:cubicBezTo>
                    <a:pt x="789974" y="710082"/>
                    <a:pt x="790927" y="718655"/>
                    <a:pt x="790927" y="726275"/>
                  </a:cubicBezTo>
                  <a:cubicBezTo>
                    <a:pt x="787117" y="813905"/>
                    <a:pt x="829027" y="877722"/>
                    <a:pt x="895702" y="929157"/>
                  </a:cubicBezTo>
                  <a:cubicBezTo>
                    <a:pt x="955709" y="974877"/>
                    <a:pt x="1024289" y="1005357"/>
                    <a:pt x="1098584" y="1019645"/>
                  </a:cubicBezTo>
                  <a:cubicBezTo>
                    <a:pt x="1183357" y="1035837"/>
                    <a:pt x="1266224" y="1005357"/>
                    <a:pt x="1300514" y="946302"/>
                  </a:cubicBezTo>
                  <a:cubicBezTo>
                    <a:pt x="1332899" y="891057"/>
                    <a:pt x="1314802" y="804380"/>
                    <a:pt x="1253842" y="741515"/>
                  </a:cubicBezTo>
                  <a:cubicBezTo>
                    <a:pt x="1189072" y="672935"/>
                    <a:pt x="1108109" y="628167"/>
                    <a:pt x="1015717" y="609117"/>
                  </a:cubicBezTo>
                  <a:cubicBezTo>
                    <a:pt x="951899" y="595782"/>
                    <a:pt x="889034" y="604355"/>
                    <a:pt x="835694" y="649122"/>
                  </a:cubicBezTo>
                  <a:cubicBezTo>
                    <a:pt x="823312" y="658647"/>
                    <a:pt x="814739" y="682460"/>
                    <a:pt x="792832" y="669125"/>
                  </a:cubicBezTo>
                  <a:cubicBezTo>
                    <a:pt x="774734" y="657695"/>
                    <a:pt x="771877" y="638645"/>
                    <a:pt x="772829" y="618642"/>
                  </a:cubicBezTo>
                  <a:cubicBezTo>
                    <a:pt x="776639" y="523392"/>
                    <a:pt x="779497" y="428142"/>
                    <a:pt x="784259" y="332892"/>
                  </a:cubicBezTo>
                  <a:cubicBezTo>
                    <a:pt x="786164" y="289077"/>
                    <a:pt x="805214" y="281457"/>
                    <a:pt x="843314" y="307175"/>
                  </a:cubicBezTo>
                  <a:cubicBezTo>
                    <a:pt x="858554" y="317652"/>
                    <a:pt x="873794" y="330035"/>
                    <a:pt x="889034" y="340512"/>
                  </a:cubicBezTo>
                  <a:cubicBezTo>
                    <a:pt x="1043339" y="451002"/>
                    <a:pt x="1213837" y="475767"/>
                    <a:pt x="1396717" y="431952"/>
                  </a:cubicBezTo>
                  <a:cubicBezTo>
                    <a:pt x="1411957" y="428142"/>
                    <a:pt x="1432912" y="428142"/>
                    <a:pt x="1437674" y="412902"/>
                  </a:cubicBezTo>
                  <a:cubicBezTo>
                    <a:pt x="1442437" y="393852"/>
                    <a:pt x="1421482" y="384327"/>
                    <a:pt x="1409099" y="372897"/>
                  </a:cubicBezTo>
                  <a:close/>
                  <a:moveTo>
                    <a:pt x="85124" y="362420"/>
                  </a:moveTo>
                  <a:cubicBezTo>
                    <a:pt x="277529" y="311937"/>
                    <a:pt x="468029" y="253835"/>
                    <a:pt x="657577" y="196685"/>
                  </a:cubicBezTo>
                  <a:cubicBezTo>
                    <a:pt x="548992" y="254787"/>
                    <a:pt x="207044" y="353847"/>
                    <a:pt x="85124" y="362420"/>
                  </a:cubicBezTo>
                  <a:close/>
                  <a:moveTo>
                    <a:pt x="385162" y="549110"/>
                  </a:moveTo>
                  <a:cubicBezTo>
                    <a:pt x="428977" y="511010"/>
                    <a:pt x="476602" y="487197"/>
                    <a:pt x="536609" y="498627"/>
                  </a:cubicBezTo>
                  <a:cubicBezTo>
                    <a:pt x="484222" y="510057"/>
                    <a:pt x="434692" y="529107"/>
                    <a:pt x="385162" y="549110"/>
                  </a:cubicBezTo>
                  <a:close/>
                  <a:moveTo>
                    <a:pt x="636622" y="1298727"/>
                  </a:moveTo>
                  <a:cubicBezTo>
                    <a:pt x="615667" y="1210145"/>
                    <a:pt x="652814" y="1120610"/>
                    <a:pt x="724252" y="1077747"/>
                  </a:cubicBezTo>
                  <a:cubicBezTo>
                    <a:pt x="674722" y="1139660"/>
                    <a:pt x="642337" y="1208240"/>
                    <a:pt x="636622" y="1298727"/>
                  </a:cubicBezTo>
                  <a:close/>
                  <a:moveTo>
                    <a:pt x="814739" y="756755"/>
                  </a:moveTo>
                  <a:cubicBezTo>
                    <a:pt x="834742" y="814857"/>
                    <a:pt x="861412" y="870102"/>
                    <a:pt x="909037" y="911060"/>
                  </a:cubicBezTo>
                  <a:cubicBezTo>
                    <a:pt x="845219" y="878675"/>
                    <a:pt x="809024" y="830097"/>
                    <a:pt x="814739" y="756755"/>
                  </a:cubicBezTo>
                  <a:close/>
                  <a:moveTo>
                    <a:pt x="971902" y="310032"/>
                  </a:moveTo>
                  <a:cubicBezTo>
                    <a:pt x="971902" y="310032"/>
                    <a:pt x="971902" y="310032"/>
                    <a:pt x="971902" y="310032"/>
                  </a:cubicBezTo>
                  <a:cubicBezTo>
                    <a:pt x="971902" y="310032"/>
                    <a:pt x="971902" y="310032"/>
                    <a:pt x="971902" y="310032"/>
                  </a:cubicBezTo>
                  <a:cubicBezTo>
                    <a:pt x="943327" y="304317"/>
                    <a:pt x="912847" y="303365"/>
                    <a:pt x="873794" y="285267"/>
                  </a:cubicBezTo>
                  <a:cubicBezTo>
                    <a:pt x="915704" y="289077"/>
                    <a:pt x="948089" y="290030"/>
                    <a:pt x="978569" y="297650"/>
                  </a:cubicBezTo>
                  <a:cubicBezTo>
                    <a:pt x="981427" y="297650"/>
                    <a:pt x="985237" y="299555"/>
                    <a:pt x="989047" y="300507"/>
                  </a:cubicBezTo>
                  <a:cubicBezTo>
                    <a:pt x="1100489" y="312890"/>
                    <a:pt x="1209074" y="335750"/>
                    <a:pt x="1313849" y="376707"/>
                  </a:cubicBezTo>
                  <a:cubicBezTo>
                    <a:pt x="1199549" y="354800"/>
                    <a:pt x="1086202" y="331940"/>
                    <a:pt x="971902" y="310032"/>
                  </a:cubicBez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xmlns="" id="{D0E428A6-6239-4A4D-AC3B-C6C751120DB2}"/>
                </a:ext>
              </a:extLst>
            </p:cNvPr>
            <p:cNvSpPr/>
            <p:nvPr/>
          </p:nvSpPr>
          <p:spPr>
            <a:xfrm>
              <a:off x="5854324" y="2059713"/>
              <a:ext cx="510374" cy="557693"/>
            </a:xfrm>
            <a:custGeom>
              <a:avLst/>
              <a:gdLst>
                <a:gd name="connsiteX0" fmla="*/ 1409099 w 1438275"/>
                <a:gd name="connsiteY0" fmla="*/ 372897 h 1571625"/>
                <a:gd name="connsiteX1" fmla="*/ 949042 w 1438275"/>
                <a:gd name="connsiteY1" fmla="*/ 243357 h 1571625"/>
                <a:gd name="connsiteX2" fmla="*/ 852839 w 1438275"/>
                <a:gd name="connsiteY2" fmla="*/ 270027 h 1571625"/>
                <a:gd name="connsiteX3" fmla="*/ 797594 w 1438275"/>
                <a:gd name="connsiteY3" fmla="*/ 227165 h 1571625"/>
                <a:gd name="connsiteX4" fmla="*/ 817597 w 1438275"/>
                <a:gd name="connsiteY4" fmla="*/ 33807 h 1571625"/>
                <a:gd name="connsiteX5" fmla="*/ 801404 w 1438275"/>
                <a:gd name="connsiteY5" fmla="*/ 2375 h 1571625"/>
                <a:gd name="connsiteX6" fmla="*/ 764257 w 1438275"/>
                <a:gd name="connsiteY6" fmla="*/ 36665 h 1571625"/>
                <a:gd name="connsiteX7" fmla="*/ 648052 w 1438275"/>
                <a:gd name="connsiteY7" fmla="*/ 163347 h 1571625"/>
                <a:gd name="connsiteX8" fmla="*/ 21307 w 1438275"/>
                <a:gd name="connsiteY8" fmla="*/ 350037 h 1571625"/>
                <a:gd name="connsiteX9" fmla="*/ 352 w 1438275"/>
                <a:gd name="connsiteY9" fmla="*/ 379565 h 1571625"/>
                <a:gd name="connsiteX10" fmla="*/ 35594 w 1438275"/>
                <a:gd name="connsiteY10" fmla="*/ 395757 h 1571625"/>
                <a:gd name="connsiteX11" fmla="*/ 163229 w 1438275"/>
                <a:gd name="connsiteY11" fmla="*/ 410997 h 1571625"/>
                <a:gd name="connsiteX12" fmla="*/ 615667 w 1438275"/>
                <a:gd name="connsiteY12" fmla="*/ 286220 h 1571625"/>
                <a:gd name="connsiteX13" fmla="*/ 705202 w 1438275"/>
                <a:gd name="connsiteY13" fmla="*/ 200495 h 1571625"/>
                <a:gd name="connsiteX14" fmla="*/ 744254 w 1438275"/>
                <a:gd name="connsiteY14" fmla="*/ 189065 h 1571625"/>
                <a:gd name="connsiteX15" fmla="*/ 754732 w 1438275"/>
                <a:gd name="connsiteY15" fmla="*/ 222402 h 1571625"/>
                <a:gd name="connsiteX16" fmla="*/ 746159 w 1438275"/>
                <a:gd name="connsiteY16" fmla="*/ 403377 h 1571625"/>
                <a:gd name="connsiteX17" fmla="*/ 699487 w 1438275"/>
                <a:gd name="connsiteY17" fmla="*/ 503390 h 1571625"/>
                <a:gd name="connsiteX18" fmla="*/ 649004 w 1438275"/>
                <a:gd name="connsiteY18" fmla="*/ 506247 h 1571625"/>
                <a:gd name="connsiteX19" fmla="*/ 553754 w 1438275"/>
                <a:gd name="connsiteY19" fmla="*/ 471005 h 1571625"/>
                <a:gd name="connsiteX20" fmla="*/ 229904 w 1438275"/>
                <a:gd name="connsiteY20" fmla="*/ 662457 h 1571625"/>
                <a:gd name="connsiteX21" fmla="*/ 215617 w 1438275"/>
                <a:gd name="connsiteY21" fmla="*/ 697700 h 1571625"/>
                <a:gd name="connsiteX22" fmla="*/ 378494 w 1438275"/>
                <a:gd name="connsiteY22" fmla="*/ 911060 h 1571625"/>
                <a:gd name="connsiteX23" fmla="*/ 676627 w 1438275"/>
                <a:gd name="connsiteY23" fmla="*/ 611022 h 1571625"/>
                <a:gd name="connsiteX24" fmla="*/ 679484 w 1438275"/>
                <a:gd name="connsiteY24" fmla="*/ 563397 h 1571625"/>
                <a:gd name="connsiteX25" fmla="*/ 730919 w 1438275"/>
                <a:gd name="connsiteY25" fmla="*/ 514820 h 1571625"/>
                <a:gd name="connsiteX26" fmla="*/ 742349 w 1438275"/>
                <a:gd name="connsiteY26" fmla="*/ 564350 h 1571625"/>
                <a:gd name="connsiteX27" fmla="*/ 766162 w 1438275"/>
                <a:gd name="connsiteY27" fmla="*/ 992022 h 1571625"/>
                <a:gd name="connsiteX28" fmla="*/ 739492 w 1438275"/>
                <a:gd name="connsiteY28" fmla="*/ 1039647 h 1571625"/>
                <a:gd name="connsiteX29" fmla="*/ 633764 w 1438275"/>
                <a:gd name="connsiteY29" fmla="*/ 1162520 h 1571625"/>
                <a:gd name="connsiteX30" fmla="*/ 627097 w 1438275"/>
                <a:gd name="connsiteY30" fmla="*/ 1419695 h 1571625"/>
                <a:gd name="connsiteX31" fmla="*/ 794737 w 1438275"/>
                <a:gd name="connsiteY31" fmla="*/ 1576857 h 1571625"/>
                <a:gd name="connsiteX32" fmla="*/ 961424 w 1438275"/>
                <a:gd name="connsiteY32" fmla="*/ 1406360 h 1571625"/>
                <a:gd name="connsiteX33" fmla="*/ 932849 w 1438275"/>
                <a:gd name="connsiteY33" fmla="*/ 1131087 h 1571625"/>
                <a:gd name="connsiteX34" fmla="*/ 833789 w 1438275"/>
                <a:gd name="connsiteY34" fmla="*/ 1033932 h 1571625"/>
                <a:gd name="connsiteX35" fmla="*/ 787117 w 1438275"/>
                <a:gd name="connsiteY35" fmla="*/ 979640 h 1571625"/>
                <a:gd name="connsiteX36" fmla="*/ 783307 w 1438275"/>
                <a:gd name="connsiteY36" fmla="*/ 695795 h 1571625"/>
                <a:gd name="connsiteX37" fmla="*/ 789022 w 1438275"/>
                <a:gd name="connsiteY37" fmla="*/ 702462 h 1571625"/>
                <a:gd name="connsiteX38" fmla="*/ 790927 w 1438275"/>
                <a:gd name="connsiteY38" fmla="*/ 726275 h 1571625"/>
                <a:gd name="connsiteX39" fmla="*/ 895702 w 1438275"/>
                <a:gd name="connsiteY39" fmla="*/ 929157 h 1571625"/>
                <a:gd name="connsiteX40" fmla="*/ 1098584 w 1438275"/>
                <a:gd name="connsiteY40" fmla="*/ 1019645 h 1571625"/>
                <a:gd name="connsiteX41" fmla="*/ 1300514 w 1438275"/>
                <a:gd name="connsiteY41" fmla="*/ 946302 h 1571625"/>
                <a:gd name="connsiteX42" fmla="*/ 1253842 w 1438275"/>
                <a:gd name="connsiteY42" fmla="*/ 741515 h 1571625"/>
                <a:gd name="connsiteX43" fmla="*/ 1015717 w 1438275"/>
                <a:gd name="connsiteY43" fmla="*/ 609117 h 1571625"/>
                <a:gd name="connsiteX44" fmla="*/ 835694 w 1438275"/>
                <a:gd name="connsiteY44" fmla="*/ 649122 h 1571625"/>
                <a:gd name="connsiteX45" fmla="*/ 792832 w 1438275"/>
                <a:gd name="connsiteY45" fmla="*/ 669125 h 1571625"/>
                <a:gd name="connsiteX46" fmla="*/ 772829 w 1438275"/>
                <a:gd name="connsiteY46" fmla="*/ 618642 h 1571625"/>
                <a:gd name="connsiteX47" fmla="*/ 784259 w 1438275"/>
                <a:gd name="connsiteY47" fmla="*/ 332892 h 1571625"/>
                <a:gd name="connsiteX48" fmla="*/ 843314 w 1438275"/>
                <a:gd name="connsiteY48" fmla="*/ 307175 h 1571625"/>
                <a:gd name="connsiteX49" fmla="*/ 889034 w 1438275"/>
                <a:gd name="connsiteY49" fmla="*/ 340512 h 1571625"/>
                <a:gd name="connsiteX50" fmla="*/ 1396717 w 1438275"/>
                <a:gd name="connsiteY50" fmla="*/ 431952 h 1571625"/>
                <a:gd name="connsiteX51" fmla="*/ 1437674 w 1438275"/>
                <a:gd name="connsiteY51" fmla="*/ 412902 h 1571625"/>
                <a:gd name="connsiteX52" fmla="*/ 1409099 w 1438275"/>
                <a:gd name="connsiteY52" fmla="*/ 372897 h 1571625"/>
                <a:gd name="connsiteX53" fmla="*/ 85124 w 1438275"/>
                <a:gd name="connsiteY53" fmla="*/ 362420 h 1571625"/>
                <a:gd name="connsiteX54" fmla="*/ 657577 w 1438275"/>
                <a:gd name="connsiteY54" fmla="*/ 196685 h 1571625"/>
                <a:gd name="connsiteX55" fmla="*/ 85124 w 1438275"/>
                <a:gd name="connsiteY55" fmla="*/ 362420 h 1571625"/>
                <a:gd name="connsiteX56" fmla="*/ 385162 w 1438275"/>
                <a:gd name="connsiteY56" fmla="*/ 549110 h 1571625"/>
                <a:gd name="connsiteX57" fmla="*/ 536609 w 1438275"/>
                <a:gd name="connsiteY57" fmla="*/ 498627 h 1571625"/>
                <a:gd name="connsiteX58" fmla="*/ 385162 w 1438275"/>
                <a:gd name="connsiteY58" fmla="*/ 549110 h 1571625"/>
                <a:gd name="connsiteX59" fmla="*/ 636622 w 1438275"/>
                <a:gd name="connsiteY59" fmla="*/ 1298727 h 1571625"/>
                <a:gd name="connsiteX60" fmla="*/ 724252 w 1438275"/>
                <a:gd name="connsiteY60" fmla="*/ 1077747 h 1571625"/>
                <a:gd name="connsiteX61" fmla="*/ 636622 w 1438275"/>
                <a:gd name="connsiteY61" fmla="*/ 1298727 h 1571625"/>
                <a:gd name="connsiteX62" fmla="*/ 814739 w 1438275"/>
                <a:gd name="connsiteY62" fmla="*/ 756755 h 1571625"/>
                <a:gd name="connsiteX63" fmla="*/ 909037 w 1438275"/>
                <a:gd name="connsiteY63" fmla="*/ 911060 h 1571625"/>
                <a:gd name="connsiteX64" fmla="*/ 814739 w 1438275"/>
                <a:gd name="connsiteY64" fmla="*/ 756755 h 1571625"/>
                <a:gd name="connsiteX65" fmla="*/ 971902 w 1438275"/>
                <a:gd name="connsiteY65" fmla="*/ 310032 h 1571625"/>
                <a:gd name="connsiteX66" fmla="*/ 971902 w 1438275"/>
                <a:gd name="connsiteY66" fmla="*/ 310032 h 1571625"/>
                <a:gd name="connsiteX67" fmla="*/ 971902 w 1438275"/>
                <a:gd name="connsiteY67" fmla="*/ 310032 h 1571625"/>
                <a:gd name="connsiteX68" fmla="*/ 873794 w 1438275"/>
                <a:gd name="connsiteY68" fmla="*/ 285267 h 1571625"/>
                <a:gd name="connsiteX69" fmla="*/ 978569 w 1438275"/>
                <a:gd name="connsiteY69" fmla="*/ 297650 h 1571625"/>
                <a:gd name="connsiteX70" fmla="*/ 989047 w 1438275"/>
                <a:gd name="connsiteY70" fmla="*/ 300507 h 1571625"/>
                <a:gd name="connsiteX71" fmla="*/ 1313849 w 1438275"/>
                <a:gd name="connsiteY71" fmla="*/ 376707 h 1571625"/>
                <a:gd name="connsiteX72" fmla="*/ 971902 w 1438275"/>
                <a:gd name="connsiteY72" fmla="*/ 310032 h 1571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</a:cxnLst>
              <a:rect l="l" t="t" r="r" b="b"/>
              <a:pathLst>
                <a:path w="1438275" h="1571625">
                  <a:moveTo>
                    <a:pt x="1409099" y="372897"/>
                  </a:moveTo>
                  <a:cubicBezTo>
                    <a:pt x="1276702" y="253835"/>
                    <a:pt x="1126207" y="200495"/>
                    <a:pt x="949042" y="243357"/>
                  </a:cubicBezTo>
                  <a:cubicBezTo>
                    <a:pt x="916657" y="250977"/>
                    <a:pt x="885224" y="261455"/>
                    <a:pt x="852839" y="270027"/>
                  </a:cubicBezTo>
                  <a:cubicBezTo>
                    <a:pt x="805214" y="283362"/>
                    <a:pt x="794737" y="275742"/>
                    <a:pt x="797594" y="227165"/>
                  </a:cubicBezTo>
                  <a:cubicBezTo>
                    <a:pt x="801404" y="162395"/>
                    <a:pt x="804262" y="97625"/>
                    <a:pt x="817597" y="33807"/>
                  </a:cubicBezTo>
                  <a:cubicBezTo>
                    <a:pt x="821407" y="16662"/>
                    <a:pt x="819502" y="5232"/>
                    <a:pt x="801404" y="2375"/>
                  </a:cubicBezTo>
                  <a:cubicBezTo>
                    <a:pt x="776639" y="-1435"/>
                    <a:pt x="759494" y="-6198"/>
                    <a:pt x="764257" y="36665"/>
                  </a:cubicBezTo>
                  <a:cubicBezTo>
                    <a:pt x="778544" y="162395"/>
                    <a:pt x="772829" y="185255"/>
                    <a:pt x="648052" y="163347"/>
                  </a:cubicBezTo>
                  <a:cubicBezTo>
                    <a:pt x="409927" y="122390"/>
                    <a:pt x="197519" y="180492"/>
                    <a:pt x="21307" y="350037"/>
                  </a:cubicBezTo>
                  <a:cubicBezTo>
                    <a:pt x="12734" y="358610"/>
                    <a:pt x="-2506" y="366230"/>
                    <a:pt x="352" y="379565"/>
                  </a:cubicBezTo>
                  <a:cubicBezTo>
                    <a:pt x="4162" y="396710"/>
                    <a:pt x="22259" y="393852"/>
                    <a:pt x="35594" y="395757"/>
                  </a:cubicBezTo>
                  <a:cubicBezTo>
                    <a:pt x="78457" y="401472"/>
                    <a:pt x="120367" y="409092"/>
                    <a:pt x="163229" y="410997"/>
                  </a:cubicBezTo>
                  <a:cubicBezTo>
                    <a:pt x="328012" y="419570"/>
                    <a:pt x="483269" y="394805"/>
                    <a:pt x="615667" y="286220"/>
                  </a:cubicBezTo>
                  <a:cubicBezTo>
                    <a:pt x="647099" y="260502"/>
                    <a:pt x="675674" y="229070"/>
                    <a:pt x="705202" y="200495"/>
                  </a:cubicBezTo>
                  <a:cubicBezTo>
                    <a:pt x="716632" y="189065"/>
                    <a:pt x="729014" y="183350"/>
                    <a:pt x="744254" y="189065"/>
                  </a:cubicBezTo>
                  <a:cubicBezTo>
                    <a:pt x="759494" y="194780"/>
                    <a:pt x="754732" y="210972"/>
                    <a:pt x="754732" y="222402"/>
                  </a:cubicBezTo>
                  <a:cubicBezTo>
                    <a:pt x="751874" y="282410"/>
                    <a:pt x="746159" y="342417"/>
                    <a:pt x="746159" y="403377"/>
                  </a:cubicBezTo>
                  <a:cubicBezTo>
                    <a:pt x="746159" y="445287"/>
                    <a:pt x="729014" y="474815"/>
                    <a:pt x="699487" y="503390"/>
                  </a:cubicBezTo>
                  <a:cubicBezTo>
                    <a:pt x="682342" y="520535"/>
                    <a:pt x="669007" y="528155"/>
                    <a:pt x="649004" y="506247"/>
                  </a:cubicBezTo>
                  <a:cubicBezTo>
                    <a:pt x="624239" y="478625"/>
                    <a:pt x="589949" y="468147"/>
                    <a:pt x="553754" y="471005"/>
                  </a:cubicBezTo>
                  <a:cubicBezTo>
                    <a:pt x="415642" y="482435"/>
                    <a:pt x="308009" y="549110"/>
                    <a:pt x="229904" y="662457"/>
                  </a:cubicBezTo>
                  <a:cubicBezTo>
                    <a:pt x="223237" y="672935"/>
                    <a:pt x="217522" y="685317"/>
                    <a:pt x="215617" y="697700"/>
                  </a:cubicBezTo>
                  <a:cubicBezTo>
                    <a:pt x="187994" y="852957"/>
                    <a:pt x="230857" y="916775"/>
                    <a:pt x="378494" y="911060"/>
                  </a:cubicBezTo>
                  <a:cubicBezTo>
                    <a:pt x="521369" y="905345"/>
                    <a:pt x="667102" y="758660"/>
                    <a:pt x="676627" y="611022"/>
                  </a:cubicBezTo>
                  <a:cubicBezTo>
                    <a:pt x="677579" y="594830"/>
                    <a:pt x="675674" y="578637"/>
                    <a:pt x="679484" y="563397"/>
                  </a:cubicBezTo>
                  <a:cubicBezTo>
                    <a:pt x="686152" y="536727"/>
                    <a:pt x="708059" y="513867"/>
                    <a:pt x="730919" y="514820"/>
                  </a:cubicBezTo>
                  <a:cubicBezTo>
                    <a:pt x="750922" y="515772"/>
                    <a:pt x="741397" y="547205"/>
                    <a:pt x="742349" y="564350"/>
                  </a:cubicBezTo>
                  <a:cubicBezTo>
                    <a:pt x="743302" y="707225"/>
                    <a:pt x="744254" y="850100"/>
                    <a:pt x="766162" y="992022"/>
                  </a:cubicBezTo>
                  <a:cubicBezTo>
                    <a:pt x="769972" y="1017740"/>
                    <a:pt x="761399" y="1029170"/>
                    <a:pt x="739492" y="1039647"/>
                  </a:cubicBezTo>
                  <a:cubicBezTo>
                    <a:pt x="686152" y="1065365"/>
                    <a:pt x="652814" y="1108227"/>
                    <a:pt x="633764" y="1162520"/>
                  </a:cubicBezTo>
                  <a:cubicBezTo>
                    <a:pt x="605189" y="1247292"/>
                    <a:pt x="600427" y="1333970"/>
                    <a:pt x="627097" y="1419695"/>
                  </a:cubicBezTo>
                  <a:cubicBezTo>
                    <a:pt x="651862" y="1503515"/>
                    <a:pt x="732824" y="1578762"/>
                    <a:pt x="794737" y="1576857"/>
                  </a:cubicBezTo>
                  <a:cubicBezTo>
                    <a:pt x="860459" y="1574952"/>
                    <a:pt x="942374" y="1493037"/>
                    <a:pt x="961424" y="1406360"/>
                  </a:cubicBezTo>
                  <a:cubicBezTo>
                    <a:pt x="982379" y="1312062"/>
                    <a:pt x="970949" y="1219670"/>
                    <a:pt x="932849" y="1131087"/>
                  </a:cubicBezTo>
                  <a:cubicBezTo>
                    <a:pt x="913799" y="1086320"/>
                    <a:pt x="881414" y="1050125"/>
                    <a:pt x="833789" y="1033932"/>
                  </a:cubicBezTo>
                  <a:cubicBezTo>
                    <a:pt x="805214" y="1024407"/>
                    <a:pt x="794737" y="1005357"/>
                    <a:pt x="787117" y="979640"/>
                  </a:cubicBezTo>
                  <a:cubicBezTo>
                    <a:pt x="761399" y="886295"/>
                    <a:pt x="774734" y="791045"/>
                    <a:pt x="783307" y="695795"/>
                  </a:cubicBezTo>
                  <a:cubicBezTo>
                    <a:pt x="785212" y="697700"/>
                    <a:pt x="788069" y="700557"/>
                    <a:pt x="789022" y="702462"/>
                  </a:cubicBezTo>
                  <a:cubicBezTo>
                    <a:pt x="789974" y="710082"/>
                    <a:pt x="790927" y="718655"/>
                    <a:pt x="790927" y="726275"/>
                  </a:cubicBezTo>
                  <a:cubicBezTo>
                    <a:pt x="787117" y="813905"/>
                    <a:pt x="829027" y="877722"/>
                    <a:pt x="895702" y="929157"/>
                  </a:cubicBezTo>
                  <a:cubicBezTo>
                    <a:pt x="955709" y="974877"/>
                    <a:pt x="1024289" y="1005357"/>
                    <a:pt x="1098584" y="1019645"/>
                  </a:cubicBezTo>
                  <a:cubicBezTo>
                    <a:pt x="1183357" y="1035837"/>
                    <a:pt x="1266224" y="1005357"/>
                    <a:pt x="1300514" y="946302"/>
                  </a:cubicBezTo>
                  <a:cubicBezTo>
                    <a:pt x="1332899" y="891057"/>
                    <a:pt x="1314802" y="804380"/>
                    <a:pt x="1253842" y="741515"/>
                  </a:cubicBezTo>
                  <a:cubicBezTo>
                    <a:pt x="1189072" y="672935"/>
                    <a:pt x="1108109" y="628167"/>
                    <a:pt x="1015717" y="609117"/>
                  </a:cubicBezTo>
                  <a:cubicBezTo>
                    <a:pt x="951899" y="595782"/>
                    <a:pt x="889034" y="604355"/>
                    <a:pt x="835694" y="649122"/>
                  </a:cubicBezTo>
                  <a:cubicBezTo>
                    <a:pt x="823312" y="658647"/>
                    <a:pt x="814739" y="682460"/>
                    <a:pt x="792832" y="669125"/>
                  </a:cubicBezTo>
                  <a:cubicBezTo>
                    <a:pt x="774734" y="657695"/>
                    <a:pt x="771877" y="638645"/>
                    <a:pt x="772829" y="618642"/>
                  </a:cubicBezTo>
                  <a:cubicBezTo>
                    <a:pt x="776639" y="523392"/>
                    <a:pt x="779497" y="428142"/>
                    <a:pt x="784259" y="332892"/>
                  </a:cubicBezTo>
                  <a:cubicBezTo>
                    <a:pt x="786164" y="289077"/>
                    <a:pt x="805214" y="281457"/>
                    <a:pt x="843314" y="307175"/>
                  </a:cubicBezTo>
                  <a:cubicBezTo>
                    <a:pt x="858554" y="317652"/>
                    <a:pt x="873794" y="330035"/>
                    <a:pt x="889034" y="340512"/>
                  </a:cubicBezTo>
                  <a:cubicBezTo>
                    <a:pt x="1043339" y="451002"/>
                    <a:pt x="1213837" y="475767"/>
                    <a:pt x="1396717" y="431952"/>
                  </a:cubicBezTo>
                  <a:cubicBezTo>
                    <a:pt x="1411957" y="428142"/>
                    <a:pt x="1432912" y="428142"/>
                    <a:pt x="1437674" y="412902"/>
                  </a:cubicBezTo>
                  <a:cubicBezTo>
                    <a:pt x="1442437" y="393852"/>
                    <a:pt x="1421482" y="384327"/>
                    <a:pt x="1409099" y="372897"/>
                  </a:cubicBezTo>
                  <a:close/>
                  <a:moveTo>
                    <a:pt x="85124" y="362420"/>
                  </a:moveTo>
                  <a:cubicBezTo>
                    <a:pt x="277529" y="311937"/>
                    <a:pt x="468029" y="253835"/>
                    <a:pt x="657577" y="196685"/>
                  </a:cubicBezTo>
                  <a:cubicBezTo>
                    <a:pt x="548992" y="254787"/>
                    <a:pt x="207044" y="353847"/>
                    <a:pt x="85124" y="362420"/>
                  </a:cubicBezTo>
                  <a:close/>
                  <a:moveTo>
                    <a:pt x="385162" y="549110"/>
                  </a:moveTo>
                  <a:cubicBezTo>
                    <a:pt x="428977" y="511010"/>
                    <a:pt x="476602" y="487197"/>
                    <a:pt x="536609" y="498627"/>
                  </a:cubicBezTo>
                  <a:cubicBezTo>
                    <a:pt x="484222" y="510057"/>
                    <a:pt x="434692" y="529107"/>
                    <a:pt x="385162" y="549110"/>
                  </a:cubicBezTo>
                  <a:close/>
                  <a:moveTo>
                    <a:pt x="636622" y="1298727"/>
                  </a:moveTo>
                  <a:cubicBezTo>
                    <a:pt x="615667" y="1210145"/>
                    <a:pt x="652814" y="1120610"/>
                    <a:pt x="724252" y="1077747"/>
                  </a:cubicBezTo>
                  <a:cubicBezTo>
                    <a:pt x="674722" y="1139660"/>
                    <a:pt x="642337" y="1208240"/>
                    <a:pt x="636622" y="1298727"/>
                  </a:cubicBezTo>
                  <a:close/>
                  <a:moveTo>
                    <a:pt x="814739" y="756755"/>
                  </a:moveTo>
                  <a:cubicBezTo>
                    <a:pt x="834742" y="814857"/>
                    <a:pt x="861412" y="870102"/>
                    <a:pt x="909037" y="911060"/>
                  </a:cubicBezTo>
                  <a:cubicBezTo>
                    <a:pt x="845219" y="878675"/>
                    <a:pt x="809024" y="830097"/>
                    <a:pt x="814739" y="756755"/>
                  </a:cubicBezTo>
                  <a:close/>
                  <a:moveTo>
                    <a:pt x="971902" y="310032"/>
                  </a:moveTo>
                  <a:cubicBezTo>
                    <a:pt x="971902" y="310032"/>
                    <a:pt x="971902" y="310032"/>
                    <a:pt x="971902" y="310032"/>
                  </a:cubicBezTo>
                  <a:cubicBezTo>
                    <a:pt x="971902" y="310032"/>
                    <a:pt x="971902" y="310032"/>
                    <a:pt x="971902" y="310032"/>
                  </a:cubicBezTo>
                  <a:cubicBezTo>
                    <a:pt x="943327" y="304317"/>
                    <a:pt x="912847" y="303365"/>
                    <a:pt x="873794" y="285267"/>
                  </a:cubicBezTo>
                  <a:cubicBezTo>
                    <a:pt x="915704" y="289077"/>
                    <a:pt x="948089" y="290030"/>
                    <a:pt x="978569" y="297650"/>
                  </a:cubicBezTo>
                  <a:cubicBezTo>
                    <a:pt x="981427" y="297650"/>
                    <a:pt x="985237" y="299555"/>
                    <a:pt x="989047" y="300507"/>
                  </a:cubicBezTo>
                  <a:cubicBezTo>
                    <a:pt x="1100489" y="312890"/>
                    <a:pt x="1209074" y="335750"/>
                    <a:pt x="1313849" y="376707"/>
                  </a:cubicBezTo>
                  <a:cubicBezTo>
                    <a:pt x="1199549" y="354800"/>
                    <a:pt x="1086202" y="331940"/>
                    <a:pt x="971902" y="310032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xmlns="" id="{C3A3AD8F-0F82-4905-912F-A4C601867142}"/>
                </a:ext>
              </a:extLst>
            </p:cNvPr>
            <p:cNvSpPr/>
            <p:nvPr/>
          </p:nvSpPr>
          <p:spPr>
            <a:xfrm>
              <a:off x="6379303" y="2059713"/>
              <a:ext cx="510374" cy="557693"/>
            </a:xfrm>
            <a:custGeom>
              <a:avLst/>
              <a:gdLst>
                <a:gd name="connsiteX0" fmla="*/ 1409099 w 1438275"/>
                <a:gd name="connsiteY0" fmla="*/ 372897 h 1571625"/>
                <a:gd name="connsiteX1" fmla="*/ 949042 w 1438275"/>
                <a:gd name="connsiteY1" fmla="*/ 243357 h 1571625"/>
                <a:gd name="connsiteX2" fmla="*/ 852839 w 1438275"/>
                <a:gd name="connsiteY2" fmla="*/ 270027 h 1571625"/>
                <a:gd name="connsiteX3" fmla="*/ 797594 w 1438275"/>
                <a:gd name="connsiteY3" fmla="*/ 227165 h 1571625"/>
                <a:gd name="connsiteX4" fmla="*/ 817597 w 1438275"/>
                <a:gd name="connsiteY4" fmla="*/ 33807 h 1571625"/>
                <a:gd name="connsiteX5" fmla="*/ 801404 w 1438275"/>
                <a:gd name="connsiteY5" fmla="*/ 2375 h 1571625"/>
                <a:gd name="connsiteX6" fmla="*/ 764257 w 1438275"/>
                <a:gd name="connsiteY6" fmla="*/ 36665 h 1571625"/>
                <a:gd name="connsiteX7" fmla="*/ 648052 w 1438275"/>
                <a:gd name="connsiteY7" fmla="*/ 163347 h 1571625"/>
                <a:gd name="connsiteX8" fmla="*/ 21307 w 1438275"/>
                <a:gd name="connsiteY8" fmla="*/ 350037 h 1571625"/>
                <a:gd name="connsiteX9" fmla="*/ 352 w 1438275"/>
                <a:gd name="connsiteY9" fmla="*/ 379565 h 1571625"/>
                <a:gd name="connsiteX10" fmla="*/ 35594 w 1438275"/>
                <a:gd name="connsiteY10" fmla="*/ 395757 h 1571625"/>
                <a:gd name="connsiteX11" fmla="*/ 163229 w 1438275"/>
                <a:gd name="connsiteY11" fmla="*/ 410997 h 1571625"/>
                <a:gd name="connsiteX12" fmla="*/ 615667 w 1438275"/>
                <a:gd name="connsiteY12" fmla="*/ 286220 h 1571625"/>
                <a:gd name="connsiteX13" fmla="*/ 705202 w 1438275"/>
                <a:gd name="connsiteY13" fmla="*/ 200495 h 1571625"/>
                <a:gd name="connsiteX14" fmla="*/ 744254 w 1438275"/>
                <a:gd name="connsiteY14" fmla="*/ 189065 h 1571625"/>
                <a:gd name="connsiteX15" fmla="*/ 754732 w 1438275"/>
                <a:gd name="connsiteY15" fmla="*/ 222402 h 1571625"/>
                <a:gd name="connsiteX16" fmla="*/ 746159 w 1438275"/>
                <a:gd name="connsiteY16" fmla="*/ 403377 h 1571625"/>
                <a:gd name="connsiteX17" fmla="*/ 699487 w 1438275"/>
                <a:gd name="connsiteY17" fmla="*/ 503390 h 1571625"/>
                <a:gd name="connsiteX18" fmla="*/ 649004 w 1438275"/>
                <a:gd name="connsiteY18" fmla="*/ 506247 h 1571625"/>
                <a:gd name="connsiteX19" fmla="*/ 553754 w 1438275"/>
                <a:gd name="connsiteY19" fmla="*/ 471005 h 1571625"/>
                <a:gd name="connsiteX20" fmla="*/ 229904 w 1438275"/>
                <a:gd name="connsiteY20" fmla="*/ 662457 h 1571625"/>
                <a:gd name="connsiteX21" fmla="*/ 215617 w 1438275"/>
                <a:gd name="connsiteY21" fmla="*/ 697700 h 1571625"/>
                <a:gd name="connsiteX22" fmla="*/ 378494 w 1438275"/>
                <a:gd name="connsiteY22" fmla="*/ 911060 h 1571625"/>
                <a:gd name="connsiteX23" fmla="*/ 676627 w 1438275"/>
                <a:gd name="connsiteY23" fmla="*/ 611022 h 1571625"/>
                <a:gd name="connsiteX24" fmla="*/ 679484 w 1438275"/>
                <a:gd name="connsiteY24" fmla="*/ 563397 h 1571625"/>
                <a:gd name="connsiteX25" fmla="*/ 730919 w 1438275"/>
                <a:gd name="connsiteY25" fmla="*/ 514820 h 1571625"/>
                <a:gd name="connsiteX26" fmla="*/ 742349 w 1438275"/>
                <a:gd name="connsiteY26" fmla="*/ 564350 h 1571625"/>
                <a:gd name="connsiteX27" fmla="*/ 766162 w 1438275"/>
                <a:gd name="connsiteY27" fmla="*/ 992022 h 1571625"/>
                <a:gd name="connsiteX28" fmla="*/ 739492 w 1438275"/>
                <a:gd name="connsiteY28" fmla="*/ 1039647 h 1571625"/>
                <a:gd name="connsiteX29" fmla="*/ 633764 w 1438275"/>
                <a:gd name="connsiteY29" fmla="*/ 1162520 h 1571625"/>
                <a:gd name="connsiteX30" fmla="*/ 627097 w 1438275"/>
                <a:gd name="connsiteY30" fmla="*/ 1419695 h 1571625"/>
                <a:gd name="connsiteX31" fmla="*/ 794737 w 1438275"/>
                <a:gd name="connsiteY31" fmla="*/ 1576857 h 1571625"/>
                <a:gd name="connsiteX32" fmla="*/ 961424 w 1438275"/>
                <a:gd name="connsiteY32" fmla="*/ 1406360 h 1571625"/>
                <a:gd name="connsiteX33" fmla="*/ 932849 w 1438275"/>
                <a:gd name="connsiteY33" fmla="*/ 1131087 h 1571625"/>
                <a:gd name="connsiteX34" fmla="*/ 833789 w 1438275"/>
                <a:gd name="connsiteY34" fmla="*/ 1033932 h 1571625"/>
                <a:gd name="connsiteX35" fmla="*/ 787117 w 1438275"/>
                <a:gd name="connsiteY35" fmla="*/ 979640 h 1571625"/>
                <a:gd name="connsiteX36" fmla="*/ 783307 w 1438275"/>
                <a:gd name="connsiteY36" fmla="*/ 695795 h 1571625"/>
                <a:gd name="connsiteX37" fmla="*/ 789022 w 1438275"/>
                <a:gd name="connsiteY37" fmla="*/ 702462 h 1571625"/>
                <a:gd name="connsiteX38" fmla="*/ 790927 w 1438275"/>
                <a:gd name="connsiteY38" fmla="*/ 726275 h 1571625"/>
                <a:gd name="connsiteX39" fmla="*/ 895702 w 1438275"/>
                <a:gd name="connsiteY39" fmla="*/ 929157 h 1571625"/>
                <a:gd name="connsiteX40" fmla="*/ 1098584 w 1438275"/>
                <a:gd name="connsiteY40" fmla="*/ 1019645 h 1571625"/>
                <a:gd name="connsiteX41" fmla="*/ 1300514 w 1438275"/>
                <a:gd name="connsiteY41" fmla="*/ 946302 h 1571625"/>
                <a:gd name="connsiteX42" fmla="*/ 1253842 w 1438275"/>
                <a:gd name="connsiteY42" fmla="*/ 741515 h 1571625"/>
                <a:gd name="connsiteX43" fmla="*/ 1015717 w 1438275"/>
                <a:gd name="connsiteY43" fmla="*/ 609117 h 1571625"/>
                <a:gd name="connsiteX44" fmla="*/ 835694 w 1438275"/>
                <a:gd name="connsiteY44" fmla="*/ 649122 h 1571625"/>
                <a:gd name="connsiteX45" fmla="*/ 792832 w 1438275"/>
                <a:gd name="connsiteY45" fmla="*/ 669125 h 1571625"/>
                <a:gd name="connsiteX46" fmla="*/ 772829 w 1438275"/>
                <a:gd name="connsiteY46" fmla="*/ 618642 h 1571625"/>
                <a:gd name="connsiteX47" fmla="*/ 784259 w 1438275"/>
                <a:gd name="connsiteY47" fmla="*/ 332892 h 1571625"/>
                <a:gd name="connsiteX48" fmla="*/ 843314 w 1438275"/>
                <a:gd name="connsiteY48" fmla="*/ 307175 h 1571625"/>
                <a:gd name="connsiteX49" fmla="*/ 889034 w 1438275"/>
                <a:gd name="connsiteY49" fmla="*/ 340512 h 1571625"/>
                <a:gd name="connsiteX50" fmla="*/ 1396717 w 1438275"/>
                <a:gd name="connsiteY50" fmla="*/ 431952 h 1571625"/>
                <a:gd name="connsiteX51" fmla="*/ 1437674 w 1438275"/>
                <a:gd name="connsiteY51" fmla="*/ 412902 h 1571625"/>
                <a:gd name="connsiteX52" fmla="*/ 1409099 w 1438275"/>
                <a:gd name="connsiteY52" fmla="*/ 372897 h 1571625"/>
                <a:gd name="connsiteX53" fmla="*/ 85124 w 1438275"/>
                <a:gd name="connsiteY53" fmla="*/ 362420 h 1571625"/>
                <a:gd name="connsiteX54" fmla="*/ 657577 w 1438275"/>
                <a:gd name="connsiteY54" fmla="*/ 196685 h 1571625"/>
                <a:gd name="connsiteX55" fmla="*/ 85124 w 1438275"/>
                <a:gd name="connsiteY55" fmla="*/ 362420 h 1571625"/>
                <a:gd name="connsiteX56" fmla="*/ 385162 w 1438275"/>
                <a:gd name="connsiteY56" fmla="*/ 549110 h 1571625"/>
                <a:gd name="connsiteX57" fmla="*/ 536609 w 1438275"/>
                <a:gd name="connsiteY57" fmla="*/ 498627 h 1571625"/>
                <a:gd name="connsiteX58" fmla="*/ 385162 w 1438275"/>
                <a:gd name="connsiteY58" fmla="*/ 549110 h 1571625"/>
                <a:gd name="connsiteX59" fmla="*/ 636622 w 1438275"/>
                <a:gd name="connsiteY59" fmla="*/ 1298727 h 1571625"/>
                <a:gd name="connsiteX60" fmla="*/ 724252 w 1438275"/>
                <a:gd name="connsiteY60" fmla="*/ 1077747 h 1571625"/>
                <a:gd name="connsiteX61" fmla="*/ 636622 w 1438275"/>
                <a:gd name="connsiteY61" fmla="*/ 1298727 h 1571625"/>
                <a:gd name="connsiteX62" fmla="*/ 814739 w 1438275"/>
                <a:gd name="connsiteY62" fmla="*/ 756755 h 1571625"/>
                <a:gd name="connsiteX63" fmla="*/ 909037 w 1438275"/>
                <a:gd name="connsiteY63" fmla="*/ 911060 h 1571625"/>
                <a:gd name="connsiteX64" fmla="*/ 814739 w 1438275"/>
                <a:gd name="connsiteY64" fmla="*/ 756755 h 1571625"/>
                <a:gd name="connsiteX65" fmla="*/ 971902 w 1438275"/>
                <a:gd name="connsiteY65" fmla="*/ 310032 h 1571625"/>
                <a:gd name="connsiteX66" fmla="*/ 971902 w 1438275"/>
                <a:gd name="connsiteY66" fmla="*/ 310032 h 1571625"/>
                <a:gd name="connsiteX67" fmla="*/ 971902 w 1438275"/>
                <a:gd name="connsiteY67" fmla="*/ 310032 h 1571625"/>
                <a:gd name="connsiteX68" fmla="*/ 873794 w 1438275"/>
                <a:gd name="connsiteY68" fmla="*/ 285267 h 1571625"/>
                <a:gd name="connsiteX69" fmla="*/ 978569 w 1438275"/>
                <a:gd name="connsiteY69" fmla="*/ 297650 h 1571625"/>
                <a:gd name="connsiteX70" fmla="*/ 989047 w 1438275"/>
                <a:gd name="connsiteY70" fmla="*/ 300507 h 1571625"/>
                <a:gd name="connsiteX71" fmla="*/ 1313849 w 1438275"/>
                <a:gd name="connsiteY71" fmla="*/ 376707 h 1571625"/>
                <a:gd name="connsiteX72" fmla="*/ 971902 w 1438275"/>
                <a:gd name="connsiteY72" fmla="*/ 310032 h 1571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</a:cxnLst>
              <a:rect l="l" t="t" r="r" b="b"/>
              <a:pathLst>
                <a:path w="1438275" h="1571625">
                  <a:moveTo>
                    <a:pt x="1409099" y="372897"/>
                  </a:moveTo>
                  <a:cubicBezTo>
                    <a:pt x="1276702" y="253835"/>
                    <a:pt x="1126207" y="200495"/>
                    <a:pt x="949042" y="243357"/>
                  </a:cubicBezTo>
                  <a:cubicBezTo>
                    <a:pt x="916657" y="250977"/>
                    <a:pt x="885224" y="261455"/>
                    <a:pt x="852839" y="270027"/>
                  </a:cubicBezTo>
                  <a:cubicBezTo>
                    <a:pt x="805214" y="283362"/>
                    <a:pt x="794737" y="275742"/>
                    <a:pt x="797594" y="227165"/>
                  </a:cubicBezTo>
                  <a:cubicBezTo>
                    <a:pt x="801404" y="162395"/>
                    <a:pt x="804262" y="97625"/>
                    <a:pt x="817597" y="33807"/>
                  </a:cubicBezTo>
                  <a:cubicBezTo>
                    <a:pt x="821407" y="16662"/>
                    <a:pt x="819502" y="5232"/>
                    <a:pt x="801404" y="2375"/>
                  </a:cubicBezTo>
                  <a:cubicBezTo>
                    <a:pt x="776639" y="-1435"/>
                    <a:pt x="759494" y="-6198"/>
                    <a:pt x="764257" y="36665"/>
                  </a:cubicBezTo>
                  <a:cubicBezTo>
                    <a:pt x="778544" y="162395"/>
                    <a:pt x="772829" y="185255"/>
                    <a:pt x="648052" y="163347"/>
                  </a:cubicBezTo>
                  <a:cubicBezTo>
                    <a:pt x="409927" y="122390"/>
                    <a:pt x="197519" y="180492"/>
                    <a:pt x="21307" y="350037"/>
                  </a:cubicBezTo>
                  <a:cubicBezTo>
                    <a:pt x="12734" y="358610"/>
                    <a:pt x="-2506" y="366230"/>
                    <a:pt x="352" y="379565"/>
                  </a:cubicBezTo>
                  <a:cubicBezTo>
                    <a:pt x="4162" y="396710"/>
                    <a:pt x="22259" y="393852"/>
                    <a:pt x="35594" y="395757"/>
                  </a:cubicBezTo>
                  <a:cubicBezTo>
                    <a:pt x="78457" y="401472"/>
                    <a:pt x="120367" y="409092"/>
                    <a:pt x="163229" y="410997"/>
                  </a:cubicBezTo>
                  <a:cubicBezTo>
                    <a:pt x="328012" y="419570"/>
                    <a:pt x="483269" y="394805"/>
                    <a:pt x="615667" y="286220"/>
                  </a:cubicBezTo>
                  <a:cubicBezTo>
                    <a:pt x="647099" y="260502"/>
                    <a:pt x="675674" y="229070"/>
                    <a:pt x="705202" y="200495"/>
                  </a:cubicBezTo>
                  <a:cubicBezTo>
                    <a:pt x="716632" y="189065"/>
                    <a:pt x="729014" y="183350"/>
                    <a:pt x="744254" y="189065"/>
                  </a:cubicBezTo>
                  <a:cubicBezTo>
                    <a:pt x="759494" y="194780"/>
                    <a:pt x="754732" y="210972"/>
                    <a:pt x="754732" y="222402"/>
                  </a:cubicBezTo>
                  <a:cubicBezTo>
                    <a:pt x="751874" y="282410"/>
                    <a:pt x="746159" y="342417"/>
                    <a:pt x="746159" y="403377"/>
                  </a:cubicBezTo>
                  <a:cubicBezTo>
                    <a:pt x="746159" y="445287"/>
                    <a:pt x="729014" y="474815"/>
                    <a:pt x="699487" y="503390"/>
                  </a:cubicBezTo>
                  <a:cubicBezTo>
                    <a:pt x="682342" y="520535"/>
                    <a:pt x="669007" y="528155"/>
                    <a:pt x="649004" y="506247"/>
                  </a:cubicBezTo>
                  <a:cubicBezTo>
                    <a:pt x="624239" y="478625"/>
                    <a:pt x="589949" y="468147"/>
                    <a:pt x="553754" y="471005"/>
                  </a:cubicBezTo>
                  <a:cubicBezTo>
                    <a:pt x="415642" y="482435"/>
                    <a:pt x="308009" y="549110"/>
                    <a:pt x="229904" y="662457"/>
                  </a:cubicBezTo>
                  <a:cubicBezTo>
                    <a:pt x="223237" y="672935"/>
                    <a:pt x="217522" y="685317"/>
                    <a:pt x="215617" y="697700"/>
                  </a:cubicBezTo>
                  <a:cubicBezTo>
                    <a:pt x="187994" y="852957"/>
                    <a:pt x="230857" y="916775"/>
                    <a:pt x="378494" y="911060"/>
                  </a:cubicBezTo>
                  <a:cubicBezTo>
                    <a:pt x="521369" y="905345"/>
                    <a:pt x="667102" y="758660"/>
                    <a:pt x="676627" y="611022"/>
                  </a:cubicBezTo>
                  <a:cubicBezTo>
                    <a:pt x="677579" y="594830"/>
                    <a:pt x="675674" y="578637"/>
                    <a:pt x="679484" y="563397"/>
                  </a:cubicBezTo>
                  <a:cubicBezTo>
                    <a:pt x="686152" y="536727"/>
                    <a:pt x="708059" y="513867"/>
                    <a:pt x="730919" y="514820"/>
                  </a:cubicBezTo>
                  <a:cubicBezTo>
                    <a:pt x="750922" y="515772"/>
                    <a:pt x="741397" y="547205"/>
                    <a:pt x="742349" y="564350"/>
                  </a:cubicBezTo>
                  <a:cubicBezTo>
                    <a:pt x="743302" y="707225"/>
                    <a:pt x="744254" y="850100"/>
                    <a:pt x="766162" y="992022"/>
                  </a:cubicBezTo>
                  <a:cubicBezTo>
                    <a:pt x="769972" y="1017740"/>
                    <a:pt x="761399" y="1029170"/>
                    <a:pt x="739492" y="1039647"/>
                  </a:cubicBezTo>
                  <a:cubicBezTo>
                    <a:pt x="686152" y="1065365"/>
                    <a:pt x="652814" y="1108227"/>
                    <a:pt x="633764" y="1162520"/>
                  </a:cubicBezTo>
                  <a:cubicBezTo>
                    <a:pt x="605189" y="1247292"/>
                    <a:pt x="600427" y="1333970"/>
                    <a:pt x="627097" y="1419695"/>
                  </a:cubicBezTo>
                  <a:cubicBezTo>
                    <a:pt x="651862" y="1503515"/>
                    <a:pt x="732824" y="1578762"/>
                    <a:pt x="794737" y="1576857"/>
                  </a:cubicBezTo>
                  <a:cubicBezTo>
                    <a:pt x="860459" y="1574952"/>
                    <a:pt x="942374" y="1493037"/>
                    <a:pt x="961424" y="1406360"/>
                  </a:cubicBezTo>
                  <a:cubicBezTo>
                    <a:pt x="982379" y="1312062"/>
                    <a:pt x="970949" y="1219670"/>
                    <a:pt x="932849" y="1131087"/>
                  </a:cubicBezTo>
                  <a:cubicBezTo>
                    <a:pt x="913799" y="1086320"/>
                    <a:pt x="881414" y="1050125"/>
                    <a:pt x="833789" y="1033932"/>
                  </a:cubicBezTo>
                  <a:cubicBezTo>
                    <a:pt x="805214" y="1024407"/>
                    <a:pt x="794737" y="1005357"/>
                    <a:pt x="787117" y="979640"/>
                  </a:cubicBezTo>
                  <a:cubicBezTo>
                    <a:pt x="761399" y="886295"/>
                    <a:pt x="774734" y="791045"/>
                    <a:pt x="783307" y="695795"/>
                  </a:cubicBezTo>
                  <a:cubicBezTo>
                    <a:pt x="785212" y="697700"/>
                    <a:pt x="788069" y="700557"/>
                    <a:pt x="789022" y="702462"/>
                  </a:cubicBezTo>
                  <a:cubicBezTo>
                    <a:pt x="789974" y="710082"/>
                    <a:pt x="790927" y="718655"/>
                    <a:pt x="790927" y="726275"/>
                  </a:cubicBezTo>
                  <a:cubicBezTo>
                    <a:pt x="787117" y="813905"/>
                    <a:pt x="829027" y="877722"/>
                    <a:pt x="895702" y="929157"/>
                  </a:cubicBezTo>
                  <a:cubicBezTo>
                    <a:pt x="955709" y="974877"/>
                    <a:pt x="1024289" y="1005357"/>
                    <a:pt x="1098584" y="1019645"/>
                  </a:cubicBezTo>
                  <a:cubicBezTo>
                    <a:pt x="1183357" y="1035837"/>
                    <a:pt x="1266224" y="1005357"/>
                    <a:pt x="1300514" y="946302"/>
                  </a:cubicBezTo>
                  <a:cubicBezTo>
                    <a:pt x="1332899" y="891057"/>
                    <a:pt x="1314802" y="804380"/>
                    <a:pt x="1253842" y="741515"/>
                  </a:cubicBezTo>
                  <a:cubicBezTo>
                    <a:pt x="1189072" y="672935"/>
                    <a:pt x="1108109" y="628167"/>
                    <a:pt x="1015717" y="609117"/>
                  </a:cubicBezTo>
                  <a:cubicBezTo>
                    <a:pt x="951899" y="595782"/>
                    <a:pt x="889034" y="604355"/>
                    <a:pt x="835694" y="649122"/>
                  </a:cubicBezTo>
                  <a:cubicBezTo>
                    <a:pt x="823312" y="658647"/>
                    <a:pt x="814739" y="682460"/>
                    <a:pt x="792832" y="669125"/>
                  </a:cubicBezTo>
                  <a:cubicBezTo>
                    <a:pt x="774734" y="657695"/>
                    <a:pt x="771877" y="638645"/>
                    <a:pt x="772829" y="618642"/>
                  </a:cubicBezTo>
                  <a:cubicBezTo>
                    <a:pt x="776639" y="523392"/>
                    <a:pt x="779497" y="428142"/>
                    <a:pt x="784259" y="332892"/>
                  </a:cubicBezTo>
                  <a:cubicBezTo>
                    <a:pt x="786164" y="289077"/>
                    <a:pt x="805214" y="281457"/>
                    <a:pt x="843314" y="307175"/>
                  </a:cubicBezTo>
                  <a:cubicBezTo>
                    <a:pt x="858554" y="317652"/>
                    <a:pt x="873794" y="330035"/>
                    <a:pt x="889034" y="340512"/>
                  </a:cubicBezTo>
                  <a:cubicBezTo>
                    <a:pt x="1043339" y="451002"/>
                    <a:pt x="1213837" y="475767"/>
                    <a:pt x="1396717" y="431952"/>
                  </a:cubicBezTo>
                  <a:cubicBezTo>
                    <a:pt x="1411957" y="428142"/>
                    <a:pt x="1432912" y="428142"/>
                    <a:pt x="1437674" y="412902"/>
                  </a:cubicBezTo>
                  <a:cubicBezTo>
                    <a:pt x="1442437" y="393852"/>
                    <a:pt x="1421482" y="384327"/>
                    <a:pt x="1409099" y="372897"/>
                  </a:cubicBezTo>
                  <a:close/>
                  <a:moveTo>
                    <a:pt x="85124" y="362420"/>
                  </a:moveTo>
                  <a:cubicBezTo>
                    <a:pt x="277529" y="311937"/>
                    <a:pt x="468029" y="253835"/>
                    <a:pt x="657577" y="196685"/>
                  </a:cubicBezTo>
                  <a:cubicBezTo>
                    <a:pt x="548992" y="254787"/>
                    <a:pt x="207044" y="353847"/>
                    <a:pt x="85124" y="362420"/>
                  </a:cubicBezTo>
                  <a:close/>
                  <a:moveTo>
                    <a:pt x="385162" y="549110"/>
                  </a:moveTo>
                  <a:cubicBezTo>
                    <a:pt x="428977" y="511010"/>
                    <a:pt x="476602" y="487197"/>
                    <a:pt x="536609" y="498627"/>
                  </a:cubicBezTo>
                  <a:cubicBezTo>
                    <a:pt x="484222" y="510057"/>
                    <a:pt x="434692" y="529107"/>
                    <a:pt x="385162" y="549110"/>
                  </a:cubicBezTo>
                  <a:close/>
                  <a:moveTo>
                    <a:pt x="636622" y="1298727"/>
                  </a:moveTo>
                  <a:cubicBezTo>
                    <a:pt x="615667" y="1210145"/>
                    <a:pt x="652814" y="1120610"/>
                    <a:pt x="724252" y="1077747"/>
                  </a:cubicBezTo>
                  <a:cubicBezTo>
                    <a:pt x="674722" y="1139660"/>
                    <a:pt x="642337" y="1208240"/>
                    <a:pt x="636622" y="1298727"/>
                  </a:cubicBezTo>
                  <a:close/>
                  <a:moveTo>
                    <a:pt x="814739" y="756755"/>
                  </a:moveTo>
                  <a:cubicBezTo>
                    <a:pt x="834742" y="814857"/>
                    <a:pt x="861412" y="870102"/>
                    <a:pt x="909037" y="911060"/>
                  </a:cubicBezTo>
                  <a:cubicBezTo>
                    <a:pt x="845219" y="878675"/>
                    <a:pt x="809024" y="830097"/>
                    <a:pt x="814739" y="756755"/>
                  </a:cubicBezTo>
                  <a:close/>
                  <a:moveTo>
                    <a:pt x="971902" y="310032"/>
                  </a:moveTo>
                  <a:cubicBezTo>
                    <a:pt x="971902" y="310032"/>
                    <a:pt x="971902" y="310032"/>
                    <a:pt x="971902" y="310032"/>
                  </a:cubicBezTo>
                  <a:cubicBezTo>
                    <a:pt x="971902" y="310032"/>
                    <a:pt x="971902" y="310032"/>
                    <a:pt x="971902" y="310032"/>
                  </a:cubicBezTo>
                  <a:cubicBezTo>
                    <a:pt x="943327" y="304317"/>
                    <a:pt x="912847" y="303365"/>
                    <a:pt x="873794" y="285267"/>
                  </a:cubicBezTo>
                  <a:cubicBezTo>
                    <a:pt x="915704" y="289077"/>
                    <a:pt x="948089" y="290030"/>
                    <a:pt x="978569" y="297650"/>
                  </a:cubicBezTo>
                  <a:cubicBezTo>
                    <a:pt x="981427" y="297650"/>
                    <a:pt x="985237" y="299555"/>
                    <a:pt x="989047" y="300507"/>
                  </a:cubicBezTo>
                  <a:cubicBezTo>
                    <a:pt x="1100489" y="312890"/>
                    <a:pt x="1209074" y="335750"/>
                    <a:pt x="1313849" y="376707"/>
                  </a:cubicBezTo>
                  <a:cubicBezTo>
                    <a:pt x="1199549" y="354800"/>
                    <a:pt x="1086202" y="331940"/>
                    <a:pt x="971902" y="310032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grpSp>
        <p:nvGrpSpPr>
          <p:cNvPr id="100" name="Group 99">
            <a:extLst>
              <a:ext uri="{FF2B5EF4-FFF2-40B4-BE49-F238E27FC236}">
                <a16:creationId xmlns:a16="http://schemas.microsoft.com/office/drawing/2014/main" xmlns="" id="{B2E0ADD7-94B0-4A4E-8F55-E986CE7886B6}"/>
              </a:ext>
            </a:extLst>
          </p:cNvPr>
          <p:cNvGrpSpPr/>
          <p:nvPr/>
        </p:nvGrpSpPr>
        <p:grpSpPr>
          <a:xfrm>
            <a:off x="1654484" y="5473853"/>
            <a:ext cx="5235193" cy="557693"/>
            <a:chOff x="1654484" y="2059713"/>
            <a:chExt cx="5235193" cy="557693"/>
          </a:xfrm>
          <a:solidFill>
            <a:schemeClr val="accent1"/>
          </a:solidFill>
        </p:grpSpPr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xmlns="" id="{00E70692-DC09-4503-8621-41227A0511ED}"/>
                </a:ext>
              </a:extLst>
            </p:cNvPr>
            <p:cNvSpPr/>
            <p:nvPr/>
          </p:nvSpPr>
          <p:spPr>
            <a:xfrm>
              <a:off x="1654484" y="2059713"/>
              <a:ext cx="510374" cy="557693"/>
            </a:xfrm>
            <a:custGeom>
              <a:avLst/>
              <a:gdLst>
                <a:gd name="connsiteX0" fmla="*/ 1409099 w 1438275"/>
                <a:gd name="connsiteY0" fmla="*/ 372897 h 1571625"/>
                <a:gd name="connsiteX1" fmla="*/ 949042 w 1438275"/>
                <a:gd name="connsiteY1" fmla="*/ 243357 h 1571625"/>
                <a:gd name="connsiteX2" fmla="*/ 852839 w 1438275"/>
                <a:gd name="connsiteY2" fmla="*/ 270027 h 1571625"/>
                <a:gd name="connsiteX3" fmla="*/ 797594 w 1438275"/>
                <a:gd name="connsiteY3" fmla="*/ 227165 h 1571625"/>
                <a:gd name="connsiteX4" fmla="*/ 817597 w 1438275"/>
                <a:gd name="connsiteY4" fmla="*/ 33807 h 1571625"/>
                <a:gd name="connsiteX5" fmla="*/ 801404 w 1438275"/>
                <a:gd name="connsiteY5" fmla="*/ 2375 h 1571625"/>
                <a:gd name="connsiteX6" fmla="*/ 764257 w 1438275"/>
                <a:gd name="connsiteY6" fmla="*/ 36665 h 1571625"/>
                <a:gd name="connsiteX7" fmla="*/ 648052 w 1438275"/>
                <a:gd name="connsiteY7" fmla="*/ 163347 h 1571625"/>
                <a:gd name="connsiteX8" fmla="*/ 21307 w 1438275"/>
                <a:gd name="connsiteY8" fmla="*/ 350037 h 1571625"/>
                <a:gd name="connsiteX9" fmla="*/ 352 w 1438275"/>
                <a:gd name="connsiteY9" fmla="*/ 379565 h 1571625"/>
                <a:gd name="connsiteX10" fmla="*/ 35594 w 1438275"/>
                <a:gd name="connsiteY10" fmla="*/ 395757 h 1571625"/>
                <a:gd name="connsiteX11" fmla="*/ 163229 w 1438275"/>
                <a:gd name="connsiteY11" fmla="*/ 410997 h 1571625"/>
                <a:gd name="connsiteX12" fmla="*/ 615667 w 1438275"/>
                <a:gd name="connsiteY12" fmla="*/ 286220 h 1571625"/>
                <a:gd name="connsiteX13" fmla="*/ 705202 w 1438275"/>
                <a:gd name="connsiteY13" fmla="*/ 200495 h 1571625"/>
                <a:gd name="connsiteX14" fmla="*/ 744254 w 1438275"/>
                <a:gd name="connsiteY14" fmla="*/ 189065 h 1571625"/>
                <a:gd name="connsiteX15" fmla="*/ 754732 w 1438275"/>
                <a:gd name="connsiteY15" fmla="*/ 222402 h 1571625"/>
                <a:gd name="connsiteX16" fmla="*/ 746159 w 1438275"/>
                <a:gd name="connsiteY16" fmla="*/ 403377 h 1571625"/>
                <a:gd name="connsiteX17" fmla="*/ 699487 w 1438275"/>
                <a:gd name="connsiteY17" fmla="*/ 503390 h 1571625"/>
                <a:gd name="connsiteX18" fmla="*/ 649004 w 1438275"/>
                <a:gd name="connsiteY18" fmla="*/ 506247 h 1571625"/>
                <a:gd name="connsiteX19" fmla="*/ 553754 w 1438275"/>
                <a:gd name="connsiteY19" fmla="*/ 471005 h 1571625"/>
                <a:gd name="connsiteX20" fmla="*/ 229904 w 1438275"/>
                <a:gd name="connsiteY20" fmla="*/ 662457 h 1571625"/>
                <a:gd name="connsiteX21" fmla="*/ 215617 w 1438275"/>
                <a:gd name="connsiteY21" fmla="*/ 697700 h 1571625"/>
                <a:gd name="connsiteX22" fmla="*/ 378494 w 1438275"/>
                <a:gd name="connsiteY22" fmla="*/ 911060 h 1571625"/>
                <a:gd name="connsiteX23" fmla="*/ 676627 w 1438275"/>
                <a:gd name="connsiteY23" fmla="*/ 611022 h 1571625"/>
                <a:gd name="connsiteX24" fmla="*/ 679484 w 1438275"/>
                <a:gd name="connsiteY24" fmla="*/ 563397 h 1571625"/>
                <a:gd name="connsiteX25" fmla="*/ 730919 w 1438275"/>
                <a:gd name="connsiteY25" fmla="*/ 514820 h 1571625"/>
                <a:gd name="connsiteX26" fmla="*/ 742349 w 1438275"/>
                <a:gd name="connsiteY26" fmla="*/ 564350 h 1571625"/>
                <a:gd name="connsiteX27" fmla="*/ 766162 w 1438275"/>
                <a:gd name="connsiteY27" fmla="*/ 992022 h 1571625"/>
                <a:gd name="connsiteX28" fmla="*/ 739492 w 1438275"/>
                <a:gd name="connsiteY28" fmla="*/ 1039647 h 1571625"/>
                <a:gd name="connsiteX29" fmla="*/ 633764 w 1438275"/>
                <a:gd name="connsiteY29" fmla="*/ 1162520 h 1571625"/>
                <a:gd name="connsiteX30" fmla="*/ 627097 w 1438275"/>
                <a:gd name="connsiteY30" fmla="*/ 1419695 h 1571625"/>
                <a:gd name="connsiteX31" fmla="*/ 794737 w 1438275"/>
                <a:gd name="connsiteY31" fmla="*/ 1576857 h 1571625"/>
                <a:gd name="connsiteX32" fmla="*/ 961424 w 1438275"/>
                <a:gd name="connsiteY32" fmla="*/ 1406360 h 1571625"/>
                <a:gd name="connsiteX33" fmla="*/ 932849 w 1438275"/>
                <a:gd name="connsiteY33" fmla="*/ 1131087 h 1571625"/>
                <a:gd name="connsiteX34" fmla="*/ 833789 w 1438275"/>
                <a:gd name="connsiteY34" fmla="*/ 1033932 h 1571625"/>
                <a:gd name="connsiteX35" fmla="*/ 787117 w 1438275"/>
                <a:gd name="connsiteY35" fmla="*/ 979640 h 1571625"/>
                <a:gd name="connsiteX36" fmla="*/ 783307 w 1438275"/>
                <a:gd name="connsiteY36" fmla="*/ 695795 h 1571625"/>
                <a:gd name="connsiteX37" fmla="*/ 789022 w 1438275"/>
                <a:gd name="connsiteY37" fmla="*/ 702462 h 1571625"/>
                <a:gd name="connsiteX38" fmla="*/ 790927 w 1438275"/>
                <a:gd name="connsiteY38" fmla="*/ 726275 h 1571625"/>
                <a:gd name="connsiteX39" fmla="*/ 895702 w 1438275"/>
                <a:gd name="connsiteY39" fmla="*/ 929157 h 1571625"/>
                <a:gd name="connsiteX40" fmla="*/ 1098584 w 1438275"/>
                <a:gd name="connsiteY40" fmla="*/ 1019645 h 1571625"/>
                <a:gd name="connsiteX41" fmla="*/ 1300514 w 1438275"/>
                <a:gd name="connsiteY41" fmla="*/ 946302 h 1571625"/>
                <a:gd name="connsiteX42" fmla="*/ 1253842 w 1438275"/>
                <a:gd name="connsiteY42" fmla="*/ 741515 h 1571625"/>
                <a:gd name="connsiteX43" fmla="*/ 1015717 w 1438275"/>
                <a:gd name="connsiteY43" fmla="*/ 609117 h 1571625"/>
                <a:gd name="connsiteX44" fmla="*/ 835694 w 1438275"/>
                <a:gd name="connsiteY44" fmla="*/ 649122 h 1571625"/>
                <a:gd name="connsiteX45" fmla="*/ 792832 w 1438275"/>
                <a:gd name="connsiteY45" fmla="*/ 669125 h 1571625"/>
                <a:gd name="connsiteX46" fmla="*/ 772829 w 1438275"/>
                <a:gd name="connsiteY46" fmla="*/ 618642 h 1571625"/>
                <a:gd name="connsiteX47" fmla="*/ 784259 w 1438275"/>
                <a:gd name="connsiteY47" fmla="*/ 332892 h 1571625"/>
                <a:gd name="connsiteX48" fmla="*/ 843314 w 1438275"/>
                <a:gd name="connsiteY48" fmla="*/ 307175 h 1571625"/>
                <a:gd name="connsiteX49" fmla="*/ 889034 w 1438275"/>
                <a:gd name="connsiteY49" fmla="*/ 340512 h 1571625"/>
                <a:gd name="connsiteX50" fmla="*/ 1396717 w 1438275"/>
                <a:gd name="connsiteY50" fmla="*/ 431952 h 1571625"/>
                <a:gd name="connsiteX51" fmla="*/ 1437674 w 1438275"/>
                <a:gd name="connsiteY51" fmla="*/ 412902 h 1571625"/>
                <a:gd name="connsiteX52" fmla="*/ 1409099 w 1438275"/>
                <a:gd name="connsiteY52" fmla="*/ 372897 h 1571625"/>
                <a:gd name="connsiteX53" fmla="*/ 85124 w 1438275"/>
                <a:gd name="connsiteY53" fmla="*/ 362420 h 1571625"/>
                <a:gd name="connsiteX54" fmla="*/ 657577 w 1438275"/>
                <a:gd name="connsiteY54" fmla="*/ 196685 h 1571625"/>
                <a:gd name="connsiteX55" fmla="*/ 85124 w 1438275"/>
                <a:gd name="connsiteY55" fmla="*/ 362420 h 1571625"/>
                <a:gd name="connsiteX56" fmla="*/ 385162 w 1438275"/>
                <a:gd name="connsiteY56" fmla="*/ 549110 h 1571625"/>
                <a:gd name="connsiteX57" fmla="*/ 536609 w 1438275"/>
                <a:gd name="connsiteY57" fmla="*/ 498627 h 1571625"/>
                <a:gd name="connsiteX58" fmla="*/ 385162 w 1438275"/>
                <a:gd name="connsiteY58" fmla="*/ 549110 h 1571625"/>
                <a:gd name="connsiteX59" fmla="*/ 636622 w 1438275"/>
                <a:gd name="connsiteY59" fmla="*/ 1298727 h 1571625"/>
                <a:gd name="connsiteX60" fmla="*/ 724252 w 1438275"/>
                <a:gd name="connsiteY60" fmla="*/ 1077747 h 1571625"/>
                <a:gd name="connsiteX61" fmla="*/ 636622 w 1438275"/>
                <a:gd name="connsiteY61" fmla="*/ 1298727 h 1571625"/>
                <a:gd name="connsiteX62" fmla="*/ 814739 w 1438275"/>
                <a:gd name="connsiteY62" fmla="*/ 756755 h 1571625"/>
                <a:gd name="connsiteX63" fmla="*/ 909037 w 1438275"/>
                <a:gd name="connsiteY63" fmla="*/ 911060 h 1571625"/>
                <a:gd name="connsiteX64" fmla="*/ 814739 w 1438275"/>
                <a:gd name="connsiteY64" fmla="*/ 756755 h 1571625"/>
                <a:gd name="connsiteX65" fmla="*/ 971902 w 1438275"/>
                <a:gd name="connsiteY65" fmla="*/ 310032 h 1571625"/>
                <a:gd name="connsiteX66" fmla="*/ 971902 w 1438275"/>
                <a:gd name="connsiteY66" fmla="*/ 310032 h 1571625"/>
                <a:gd name="connsiteX67" fmla="*/ 971902 w 1438275"/>
                <a:gd name="connsiteY67" fmla="*/ 310032 h 1571625"/>
                <a:gd name="connsiteX68" fmla="*/ 873794 w 1438275"/>
                <a:gd name="connsiteY68" fmla="*/ 285267 h 1571625"/>
                <a:gd name="connsiteX69" fmla="*/ 978569 w 1438275"/>
                <a:gd name="connsiteY69" fmla="*/ 297650 h 1571625"/>
                <a:gd name="connsiteX70" fmla="*/ 989047 w 1438275"/>
                <a:gd name="connsiteY70" fmla="*/ 300507 h 1571625"/>
                <a:gd name="connsiteX71" fmla="*/ 1313849 w 1438275"/>
                <a:gd name="connsiteY71" fmla="*/ 376707 h 1571625"/>
                <a:gd name="connsiteX72" fmla="*/ 971902 w 1438275"/>
                <a:gd name="connsiteY72" fmla="*/ 310032 h 1571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</a:cxnLst>
              <a:rect l="l" t="t" r="r" b="b"/>
              <a:pathLst>
                <a:path w="1438275" h="1571625">
                  <a:moveTo>
                    <a:pt x="1409099" y="372897"/>
                  </a:moveTo>
                  <a:cubicBezTo>
                    <a:pt x="1276702" y="253835"/>
                    <a:pt x="1126207" y="200495"/>
                    <a:pt x="949042" y="243357"/>
                  </a:cubicBezTo>
                  <a:cubicBezTo>
                    <a:pt x="916657" y="250977"/>
                    <a:pt x="885224" y="261455"/>
                    <a:pt x="852839" y="270027"/>
                  </a:cubicBezTo>
                  <a:cubicBezTo>
                    <a:pt x="805214" y="283362"/>
                    <a:pt x="794737" y="275742"/>
                    <a:pt x="797594" y="227165"/>
                  </a:cubicBezTo>
                  <a:cubicBezTo>
                    <a:pt x="801404" y="162395"/>
                    <a:pt x="804262" y="97625"/>
                    <a:pt x="817597" y="33807"/>
                  </a:cubicBezTo>
                  <a:cubicBezTo>
                    <a:pt x="821407" y="16662"/>
                    <a:pt x="819502" y="5232"/>
                    <a:pt x="801404" y="2375"/>
                  </a:cubicBezTo>
                  <a:cubicBezTo>
                    <a:pt x="776639" y="-1435"/>
                    <a:pt x="759494" y="-6198"/>
                    <a:pt x="764257" y="36665"/>
                  </a:cubicBezTo>
                  <a:cubicBezTo>
                    <a:pt x="778544" y="162395"/>
                    <a:pt x="772829" y="185255"/>
                    <a:pt x="648052" y="163347"/>
                  </a:cubicBezTo>
                  <a:cubicBezTo>
                    <a:pt x="409927" y="122390"/>
                    <a:pt x="197519" y="180492"/>
                    <a:pt x="21307" y="350037"/>
                  </a:cubicBezTo>
                  <a:cubicBezTo>
                    <a:pt x="12734" y="358610"/>
                    <a:pt x="-2506" y="366230"/>
                    <a:pt x="352" y="379565"/>
                  </a:cubicBezTo>
                  <a:cubicBezTo>
                    <a:pt x="4162" y="396710"/>
                    <a:pt x="22259" y="393852"/>
                    <a:pt x="35594" y="395757"/>
                  </a:cubicBezTo>
                  <a:cubicBezTo>
                    <a:pt x="78457" y="401472"/>
                    <a:pt x="120367" y="409092"/>
                    <a:pt x="163229" y="410997"/>
                  </a:cubicBezTo>
                  <a:cubicBezTo>
                    <a:pt x="328012" y="419570"/>
                    <a:pt x="483269" y="394805"/>
                    <a:pt x="615667" y="286220"/>
                  </a:cubicBezTo>
                  <a:cubicBezTo>
                    <a:pt x="647099" y="260502"/>
                    <a:pt x="675674" y="229070"/>
                    <a:pt x="705202" y="200495"/>
                  </a:cubicBezTo>
                  <a:cubicBezTo>
                    <a:pt x="716632" y="189065"/>
                    <a:pt x="729014" y="183350"/>
                    <a:pt x="744254" y="189065"/>
                  </a:cubicBezTo>
                  <a:cubicBezTo>
                    <a:pt x="759494" y="194780"/>
                    <a:pt x="754732" y="210972"/>
                    <a:pt x="754732" y="222402"/>
                  </a:cubicBezTo>
                  <a:cubicBezTo>
                    <a:pt x="751874" y="282410"/>
                    <a:pt x="746159" y="342417"/>
                    <a:pt x="746159" y="403377"/>
                  </a:cubicBezTo>
                  <a:cubicBezTo>
                    <a:pt x="746159" y="445287"/>
                    <a:pt x="729014" y="474815"/>
                    <a:pt x="699487" y="503390"/>
                  </a:cubicBezTo>
                  <a:cubicBezTo>
                    <a:pt x="682342" y="520535"/>
                    <a:pt x="669007" y="528155"/>
                    <a:pt x="649004" y="506247"/>
                  </a:cubicBezTo>
                  <a:cubicBezTo>
                    <a:pt x="624239" y="478625"/>
                    <a:pt x="589949" y="468147"/>
                    <a:pt x="553754" y="471005"/>
                  </a:cubicBezTo>
                  <a:cubicBezTo>
                    <a:pt x="415642" y="482435"/>
                    <a:pt x="308009" y="549110"/>
                    <a:pt x="229904" y="662457"/>
                  </a:cubicBezTo>
                  <a:cubicBezTo>
                    <a:pt x="223237" y="672935"/>
                    <a:pt x="217522" y="685317"/>
                    <a:pt x="215617" y="697700"/>
                  </a:cubicBezTo>
                  <a:cubicBezTo>
                    <a:pt x="187994" y="852957"/>
                    <a:pt x="230857" y="916775"/>
                    <a:pt x="378494" y="911060"/>
                  </a:cubicBezTo>
                  <a:cubicBezTo>
                    <a:pt x="521369" y="905345"/>
                    <a:pt x="667102" y="758660"/>
                    <a:pt x="676627" y="611022"/>
                  </a:cubicBezTo>
                  <a:cubicBezTo>
                    <a:pt x="677579" y="594830"/>
                    <a:pt x="675674" y="578637"/>
                    <a:pt x="679484" y="563397"/>
                  </a:cubicBezTo>
                  <a:cubicBezTo>
                    <a:pt x="686152" y="536727"/>
                    <a:pt x="708059" y="513867"/>
                    <a:pt x="730919" y="514820"/>
                  </a:cubicBezTo>
                  <a:cubicBezTo>
                    <a:pt x="750922" y="515772"/>
                    <a:pt x="741397" y="547205"/>
                    <a:pt x="742349" y="564350"/>
                  </a:cubicBezTo>
                  <a:cubicBezTo>
                    <a:pt x="743302" y="707225"/>
                    <a:pt x="744254" y="850100"/>
                    <a:pt x="766162" y="992022"/>
                  </a:cubicBezTo>
                  <a:cubicBezTo>
                    <a:pt x="769972" y="1017740"/>
                    <a:pt x="761399" y="1029170"/>
                    <a:pt x="739492" y="1039647"/>
                  </a:cubicBezTo>
                  <a:cubicBezTo>
                    <a:pt x="686152" y="1065365"/>
                    <a:pt x="652814" y="1108227"/>
                    <a:pt x="633764" y="1162520"/>
                  </a:cubicBezTo>
                  <a:cubicBezTo>
                    <a:pt x="605189" y="1247292"/>
                    <a:pt x="600427" y="1333970"/>
                    <a:pt x="627097" y="1419695"/>
                  </a:cubicBezTo>
                  <a:cubicBezTo>
                    <a:pt x="651862" y="1503515"/>
                    <a:pt x="732824" y="1578762"/>
                    <a:pt x="794737" y="1576857"/>
                  </a:cubicBezTo>
                  <a:cubicBezTo>
                    <a:pt x="860459" y="1574952"/>
                    <a:pt x="942374" y="1493037"/>
                    <a:pt x="961424" y="1406360"/>
                  </a:cubicBezTo>
                  <a:cubicBezTo>
                    <a:pt x="982379" y="1312062"/>
                    <a:pt x="970949" y="1219670"/>
                    <a:pt x="932849" y="1131087"/>
                  </a:cubicBezTo>
                  <a:cubicBezTo>
                    <a:pt x="913799" y="1086320"/>
                    <a:pt x="881414" y="1050125"/>
                    <a:pt x="833789" y="1033932"/>
                  </a:cubicBezTo>
                  <a:cubicBezTo>
                    <a:pt x="805214" y="1024407"/>
                    <a:pt x="794737" y="1005357"/>
                    <a:pt x="787117" y="979640"/>
                  </a:cubicBezTo>
                  <a:cubicBezTo>
                    <a:pt x="761399" y="886295"/>
                    <a:pt x="774734" y="791045"/>
                    <a:pt x="783307" y="695795"/>
                  </a:cubicBezTo>
                  <a:cubicBezTo>
                    <a:pt x="785212" y="697700"/>
                    <a:pt x="788069" y="700557"/>
                    <a:pt x="789022" y="702462"/>
                  </a:cubicBezTo>
                  <a:cubicBezTo>
                    <a:pt x="789974" y="710082"/>
                    <a:pt x="790927" y="718655"/>
                    <a:pt x="790927" y="726275"/>
                  </a:cubicBezTo>
                  <a:cubicBezTo>
                    <a:pt x="787117" y="813905"/>
                    <a:pt x="829027" y="877722"/>
                    <a:pt x="895702" y="929157"/>
                  </a:cubicBezTo>
                  <a:cubicBezTo>
                    <a:pt x="955709" y="974877"/>
                    <a:pt x="1024289" y="1005357"/>
                    <a:pt x="1098584" y="1019645"/>
                  </a:cubicBezTo>
                  <a:cubicBezTo>
                    <a:pt x="1183357" y="1035837"/>
                    <a:pt x="1266224" y="1005357"/>
                    <a:pt x="1300514" y="946302"/>
                  </a:cubicBezTo>
                  <a:cubicBezTo>
                    <a:pt x="1332899" y="891057"/>
                    <a:pt x="1314802" y="804380"/>
                    <a:pt x="1253842" y="741515"/>
                  </a:cubicBezTo>
                  <a:cubicBezTo>
                    <a:pt x="1189072" y="672935"/>
                    <a:pt x="1108109" y="628167"/>
                    <a:pt x="1015717" y="609117"/>
                  </a:cubicBezTo>
                  <a:cubicBezTo>
                    <a:pt x="951899" y="595782"/>
                    <a:pt x="889034" y="604355"/>
                    <a:pt x="835694" y="649122"/>
                  </a:cubicBezTo>
                  <a:cubicBezTo>
                    <a:pt x="823312" y="658647"/>
                    <a:pt x="814739" y="682460"/>
                    <a:pt x="792832" y="669125"/>
                  </a:cubicBezTo>
                  <a:cubicBezTo>
                    <a:pt x="774734" y="657695"/>
                    <a:pt x="771877" y="638645"/>
                    <a:pt x="772829" y="618642"/>
                  </a:cubicBezTo>
                  <a:cubicBezTo>
                    <a:pt x="776639" y="523392"/>
                    <a:pt x="779497" y="428142"/>
                    <a:pt x="784259" y="332892"/>
                  </a:cubicBezTo>
                  <a:cubicBezTo>
                    <a:pt x="786164" y="289077"/>
                    <a:pt x="805214" y="281457"/>
                    <a:pt x="843314" y="307175"/>
                  </a:cubicBezTo>
                  <a:cubicBezTo>
                    <a:pt x="858554" y="317652"/>
                    <a:pt x="873794" y="330035"/>
                    <a:pt x="889034" y="340512"/>
                  </a:cubicBezTo>
                  <a:cubicBezTo>
                    <a:pt x="1043339" y="451002"/>
                    <a:pt x="1213837" y="475767"/>
                    <a:pt x="1396717" y="431952"/>
                  </a:cubicBezTo>
                  <a:cubicBezTo>
                    <a:pt x="1411957" y="428142"/>
                    <a:pt x="1432912" y="428142"/>
                    <a:pt x="1437674" y="412902"/>
                  </a:cubicBezTo>
                  <a:cubicBezTo>
                    <a:pt x="1442437" y="393852"/>
                    <a:pt x="1421482" y="384327"/>
                    <a:pt x="1409099" y="372897"/>
                  </a:cubicBezTo>
                  <a:close/>
                  <a:moveTo>
                    <a:pt x="85124" y="362420"/>
                  </a:moveTo>
                  <a:cubicBezTo>
                    <a:pt x="277529" y="311937"/>
                    <a:pt x="468029" y="253835"/>
                    <a:pt x="657577" y="196685"/>
                  </a:cubicBezTo>
                  <a:cubicBezTo>
                    <a:pt x="548992" y="254787"/>
                    <a:pt x="207044" y="353847"/>
                    <a:pt x="85124" y="362420"/>
                  </a:cubicBezTo>
                  <a:close/>
                  <a:moveTo>
                    <a:pt x="385162" y="549110"/>
                  </a:moveTo>
                  <a:cubicBezTo>
                    <a:pt x="428977" y="511010"/>
                    <a:pt x="476602" y="487197"/>
                    <a:pt x="536609" y="498627"/>
                  </a:cubicBezTo>
                  <a:cubicBezTo>
                    <a:pt x="484222" y="510057"/>
                    <a:pt x="434692" y="529107"/>
                    <a:pt x="385162" y="549110"/>
                  </a:cubicBezTo>
                  <a:close/>
                  <a:moveTo>
                    <a:pt x="636622" y="1298727"/>
                  </a:moveTo>
                  <a:cubicBezTo>
                    <a:pt x="615667" y="1210145"/>
                    <a:pt x="652814" y="1120610"/>
                    <a:pt x="724252" y="1077747"/>
                  </a:cubicBezTo>
                  <a:cubicBezTo>
                    <a:pt x="674722" y="1139660"/>
                    <a:pt x="642337" y="1208240"/>
                    <a:pt x="636622" y="1298727"/>
                  </a:cubicBezTo>
                  <a:close/>
                  <a:moveTo>
                    <a:pt x="814739" y="756755"/>
                  </a:moveTo>
                  <a:cubicBezTo>
                    <a:pt x="834742" y="814857"/>
                    <a:pt x="861412" y="870102"/>
                    <a:pt x="909037" y="911060"/>
                  </a:cubicBezTo>
                  <a:cubicBezTo>
                    <a:pt x="845219" y="878675"/>
                    <a:pt x="809024" y="830097"/>
                    <a:pt x="814739" y="756755"/>
                  </a:cubicBezTo>
                  <a:close/>
                  <a:moveTo>
                    <a:pt x="971902" y="310032"/>
                  </a:moveTo>
                  <a:cubicBezTo>
                    <a:pt x="971902" y="310032"/>
                    <a:pt x="971902" y="310032"/>
                    <a:pt x="971902" y="310032"/>
                  </a:cubicBezTo>
                  <a:cubicBezTo>
                    <a:pt x="971902" y="310032"/>
                    <a:pt x="971902" y="310032"/>
                    <a:pt x="971902" y="310032"/>
                  </a:cubicBezTo>
                  <a:cubicBezTo>
                    <a:pt x="943327" y="304317"/>
                    <a:pt x="912847" y="303365"/>
                    <a:pt x="873794" y="285267"/>
                  </a:cubicBezTo>
                  <a:cubicBezTo>
                    <a:pt x="915704" y="289077"/>
                    <a:pt x="948089" y="290030"/>
                    <a:pt x="978569" y="297650"/>
                  </a:cubicBezTo>
                  <a:cubicBezTo>
                    <a:pt x="981427" y="297650"/>
                    <a:pt x="985237" y="299555"/>
                    <a:pt x="989047" y="300507"/>
                  </a:cubicBezTo>
                  <a:cubicBezTo>
                    <a:pt x="1100489" y="312890"/>
                    <a:pt x="1209074" y="335750"/>
                    <a:pt x="1313849" y="376707"/>
                  </a:cubicBezTo>
                  <a:cubicBezTo>
                    <a:pt x="1199549" y="354800"/>
                    <a:pt x="1086202" y="331940"/>
                    <a:pt x="971902" y="310032"/>
                  </a:cubicBezTo>
                  <a:close/>
                </a:path>
              </a:pathLst>
            </a:custGeom>
            <a:solidFill>
              <a:schemeClr val="accent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xmlns="" id="{A4FA6E60-F38A-4AF5-93A8-55507280E3A7}"/>
                </a:ext>
              </a:extLst>
            </p:cNvPr>
            <p:cNvSpPr/>
            <p:nvPr/>
          </p:nvSpPr>
          <p:spPr>
            <a:xfrm>
              <a:off x="2179464" y="2059713"/>
              <a:ext cx="510374" cy="557693"/>
            </a:xfrm>
            <a:custGeom>
              <a:avLst/>
              <a:gdLst>
                <a:gd name="connsiteX0" fmla="*/ 1409099 w 1438275"/>
                <a:gd name="connsiteY0" fmla="*/ 372897 h 1571625"/>
                <a:gd name="connsiteX1" fmla="*/ 949042 w 1438275"/>
                <a:gd name="connsiteY1" fmla="*/ 243357 h 1571625"/>
                <a:gd name="connsiteX2" fmla="*/ 852839 w 1438275"/>
                <a:gd name="connsiteY2" fmla="*/ 270027 h 1571625"/>
                <a:gd name="connsiteX3" fmla="*/ 797594 w 1438275"/>
                <a:gd name="connsiteY3" fmla="*/ 227165 h 1571625"/>
                <a:gd name="connsiteX4" fmla="*/ 817597 w 1438275"/>
                <a:gd name="connsiteY4" fmla="*/ 33807 h 1571625"/>
                <a:gd name="connsiteX5" fmla="*/ 801404 w 1438275"/>
                <a:gd name="connsiteY5" fmla="*/ 2375 h 1571625"/>
                <a:gd name="connsiteX6" fmla="*/ 764257 w 1438275"/>
                <a:gd name="connsiteY6" fmla="*/ 36665 h 1571625"/>
                <a:gd name="connsiteX7" fmla="*/ 648052 w 1438275"/>
                <a:gd name="connsiteY7" fmla="*/ 163347 h 1571625"/>
                <a:gd name="connsiteX8" fmla="*/ 21307 w 1438275"/>
                <a:gd name="connsiteY8" fmla="*/ 350037 h 1571625"/>
                <a:gd name="connsiteX9" fmla="*/ 352 w 1438275"/>
                <a:gd name="connsiteY9" fmla="*/ 379565 h 1571625"/>
                <a:gd name="connsiteX10" fmla="*/ 35594 w 1438275"/>
                <a:gd name="connsiteY10" fmla="*/ 395757 h 1571625"/>
                <a:gd name="connsiteX11" fmla="*/ 163229 w 1438275"/>
                <a:gd name="connsiteY11" fmla="*/ 410997 h 1571625"/>
                <a:gd name="connsiteX12" fmla="*/ 615667 w 1438275"/>
                <a:gd name="connsiteY12" fmla="*/ 286220 h 1571625"/>
                <a:gd name="connsiteX13" fmla="*/ 705202 w 1438275"/>
                <a:gd name="connsiteY13" fmla="*/ 200495 h 1571625"/>
                <a:gd name="connsiteX14" fmla="*/ 744254 w 1438275"/>
                <a:gd name="connsiteY14" fmla="*/ 189065 h 1571625"/>
                <a:gd name="connsiteX15" fmla="*/ 754732 w 1438275"/>
                <a:gd name="connsiteY15" fmla="*/ 222402 h 1571625"/>
                <a:gd name="connsiteX16" fmla="*/ 746159 w 1438275"/>
                <a:gd name="connsiteY16" fmla="*/ 403377 h 1571625"/>
                <a:gd name="connsiteX17" fmla="*/ 699487 w 1438275"/>
                <a:gd name="connsiteY17" fmla="*/ 503390 h 1571625"/>
                <a:gd name="connsiteX18" fmla="*/ 649004 w 1438275"/>
                <a:gd name="connsiteY18" fmla="*/ 506247 h 1571625"/>
                <a:gd name="connsiteX19" fmla="*/ 553754 w 1438275"/>
                <a:gd name="connsiteY19" fmla="*/ 471005 h 1571625"/>
                <a:gd name="connsiteX20" fmla="*/ 229904 w 1438275"/>
                <a:gd name="connsiteY20" fmla="*/ 662457 h 1571625"/>
                <a:gd name="connsiteX21" fmla="*/ 215617 w 1438275"/>
                <a:gd name="connsiteY21" fmla="*/ 697700 h 1571625"/>
                <a:gd name="connsiteX22" fmla="*/ 378494 w 1438275"/>
                <a:gd name="connsiteY22" fmla="*/ 911060 h 1571625"/>
                <a:gd name="connsiteX23" fmla="*/ 676627 w 1438275"/>
                <a:gd name="connsiteY23" fmla="*/ 611022 h 1571625"/>
                <a:gd name="connsiteX24" fmla="*/ 679484 w 1438275"/>
                <a:gd name="connsiteY24" fmla="*/ 563397 h 1571625"/>
                <a:gd name="connsiteX25" fmla="*/ 730919 w 1438275"/>
                <a:gd name="connsiteY25" fmla="*/ 514820 h 1571625"/>
                <a:gd name="connsiteX26" fmla="*/ 742349 w 1438275"/>
                <a:gd name="connsiteY26" fmla="*/ 564350 h 1571625"/>
                <a:gd name="connsiteX27" fmla="*/ 766162 w 1438275"/>
                <a:gd name="connsiteY27" fmla="*/ 992022 h 1571625"/>
                <a:gd name="connsiteX28" fmla="*/ 739492 w 1438275"/>
                <a:gd name="connsiteY28" fmla="*/ 1039647 h 1571625"/>
                <a:gd name="connsiteX29" fmla="*/ 633764 w 1438275"/>
                <a:gd name="connsiteY29" fmla="*/ 1162520 h 1571625"/>
                <a:gd name="connsiteX30" fmla="*/ 627097 w 1438275"/>
                <a:gd name="connsiteY30" fmla="*/ 1419695 h 1571625"/>
                <a:gd name="connsiteX31" fmla="*/ 794737 w 1438275"/>
                <a:gd name="connsiteY31" fmla="*/ 1576857 h 1571625"/>
                <a:gd name="connsiteX32" fmla="*/ 961424 w 1438275"/>
                <a:gd name="connsiteY32" fmla="*/ 1406360 h 1571625"/>
                <a:gd name="connsiteX33" fmla="*/ 932849 w 1438275"/>
                <a:gd name="connsiteY33" fmla="*/ 1131087 h 1571625"/>
                <a:gd name="connsiteX34" fmla="*/ 833789 w 1438275"/>
                <a:gd name="connsiteY34" fmla="*/ 1033932 h 1571625"/>
                <a:gd name="connsiteX35" fmla="*/ 787117 w 1438275"/>
                <a:gd name="connsiteY35" fmla="*/ 979640 h 1571625"/>
                <a:gd name="connsiteX36" fmla="*/ 783307 w 1438275"/>
                <a:gd name="connsiteY36" fmla="*/ 695795 h 1571625"/>
                <a:gd name="connsiteX37" fmla="*/ 789022 w 1438275"/>
                <a:gd name="connsiteY37" fmla="*/ 702462 h 1571625"/>
                <a:gd name="connsiteX38" fmla="*/ 790927 w 1438275"/>
                <a:gd name="connsiteY38" fmla="*/ 726275 h 1571625"/>
                <a:gd name="connsiteX39" fmla="*/ 895702 w 1438275"/>
                <a:gd name="connsiteY39" fmla="*/ 929157 h 1571625"/>
                <a:gd name="connsiteX40" fmla="*/ 1098584 w 1438275"/>
                <a:gd name="connsiteY40" fmla="*/ 1019645 h 1571625"/>
                <a:gd name="connsiteX41" fmla="*/ 1300514 w 1438275"/>
                <a:gd name="connsiteY41" fmla="*/ 946302 h 1571625"/>
                <a:gd name="connsiteX42" fmla="*/ 1253842 w 1438275"/>
                <a:gd name="connsiteY42" fmla="*/ 741515 h 1571625"/>
                <a:gd name="connsiteX43" fmla="*/ 1015717 w 1438275"/>
                <a:gd name="connsiteY43" fmla="*/ 609117 h 1571625"/>
                <a:gd name="connsiteX44" fmla="*/ 835694 w 1438275"/>
                <a:gd name="connsiteY44" fmla="*/ 649122 h 1571625"/>
                <a:gd name="connsiteX45" fmla="*/ 792832 w 1438275"/>
                <a:gd name="connsiteY45" fmla="*/ 669125 h 1571625"/>
                <a:gd name="connsiteX46" fmla="*/ 772829 w 1438275"/>
                <a:gd name="connsiteY46" fmla="*/ 618642 h 1571625"/>
                <a:gd name="connsiteX47" fmla="*/ 784259 w 1438275"/>
                <a:gd name="connsiteY47" fmla="*/ 332892 h 1571625"/>
                <a:gd name="connsiteX48" fmla="*/ 843314 w 1438275"/>
                <a:gd name="connsiteY48" fmla="*/ 307175 h 1571625"/>
                <a:gd name="connsiteX49" fmla="*/ 889034 w 1438275"/>
                <a:gd name="connsiteY49" fmla="*/ 340512 h 1571625"/>
                <a:gd name="connsiteX50" fmla="*/ 1396717 w 1438275"/>
                <a:gd name="connsiteY50" fmla="*/ 431952 h 1571625"/>
                <a:gd name="connsiteX51" fmla="*/ 1437674 w 1438275"/>
                <a:gd name="connsiteY51" fmla="*/ 412902 h 1571625"/>
                <a:gd name="connsiteX52" fmla="*/ 1409099 w 1438275"/>
                <a:gd name="connsiteY52" fmla="*/ 372897 h 1571625"/>
                <a:gd name="connsiteX53" fmla="*/ 85124 w 1438275"/>
                <a:gd name="connsiteY53" fmla="*/ 362420 h 1571625"/>
                <a:gd name="connsiteX54" fmla="*/ 657577 w 1438275"/>
                <a:gd name="connsiteY54" fmla="*/ 196685 h 1571625"/>
                <a:gd name="connsiteX55" fmla="*/ 85124 w 1438275"/>
                <a:gd name="connsiteY55" fmla="*/ 362420 h 1571625"/>
                <a:gd name="connsiteX56" fmla="*/ 385162 w 1438275"/>
                <a:gd name="connsiteY56" fmla="*/ 549110 h 1571625"/>
                <a:gd name="connsiteX57" fmla="*/ 536609 w 1438275"/>
                <a:gd name="connsiteY57" fmla="*/ 498627 h 1571625"/>
                <a:gd name="connsiteX58" fmla="*/ 385162 w 1438275"/>
                <a:gd name="connsiteY58" fmla="*/ 549110 h 1571625"/>
                <a:gd name="connsiteX59" fmla="*/ 636622 w 1438275"/>
                <a:gd name="connsiteY59" fmla="*/ 1298727 h 1571625"/>
                <a:gd name="connsiteX60" fmla="*/ 724252 w 1438275"/>
                <a:gd name="connsiteY60" fmla="*/ 1077747 h 1571625"/>
                <a:gd name="connsiteX61" fmla="*/ 636622 w 1438275"/>
                <a:gd name="connsiteY61" fmla="*/ 1298727 h 1571625"/>
                <a:gd name="connsiteX62" fmla="*/ 814739 w 1438275"/>
                <a:gd name="connsiteY62" fmla="*/ 756755 h 1571625"/>
                <a:gd name="connsiteX63" fmla="*/ 909037 w 1438275"/>
                <a:gd name="connsiteY63" fmla="*/ 911060 h 1571625"/>
                <a:gd name="connsiteX64" fmla="*/ 814739 w 1438275"/>
                <a:gd name="connsiteY64" fmla="*/ 756755 h 1571625"/>
                <a:gd name="connsiteX65" fmla="*/ 971902 w 1438275"/>
                <a:gd name="connsiteY65" fmla="*/ 310032 h 1571625"/>
                <a:gd name="connsiteX66" fmla="*/ 971902 w 1438275"/>
                <a:gd name="connsiteY66" fmla="*/ 310032 h 1571625"/>
                <a:gd name="connsiteX67" fmla="*/ 971902 w 1438275"/>
                <a:gd name="connsiteY67" fmla="*/ 310032 h 1571625"/>
                <a:gd name="connsiteX68" fmla="*/ 873794 w 1438275"/>
                <a:gd name="connsiteY68" fmla="*/ 285267 h 1571625"/>
                <a:gd name="connsiteX69" fmla="*/ 978569 w 1438275"/>
                <a:gd name="connsiteY69" fmla="*/ 297650 h 1571625"/>
                <a:gd name="connsiteX70" fmla="*/ 989047 w 1438275"/>
                <a:gd name="connsiteY70" fmla="*/ 300507 h 1571625"/>
                <a:gd name="connsiteX71" fmla="*/ 1313849 w 1438275"/>
                <a:gd name="connsiteY71" fmla="*/ 376707 h 1571625"/>
                <a:gd name="connsiteX72" fmla="*/ 971902 w 1438275"/>
                <a:gd name="connsiteY72" fmla="*/ 310032 h 1571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</a:cxnLst>
              <a:rect l="l" t="t" r="r" b="b"/>
              <a:pathLst>
                <a:path w="1438275" h="1571625">
                  <a:moveTo>
                    <a:pt x="1409099" y="372897"/>
                  </a:moveTo>
                  <a:cubicBezTo>
                    <a:pt x="1276702" y="253835"/>
                    <a:pt x="1126207" y="200495"/>
                    <a:pt x="949042" y="243357"/>
                  </a:cubicBezTo>
                  <a:cubicBezTo>
                    <a:pt x="916657" y="250977"/>
                    <a:pt x="885224" y="261455"/>
                    <a:pt x="852839" y="270027"/>
                  </a:cubicBezTo>
                  <a:cubicBezTo>
                    <a:pt x="805214" y="283362"/>
                    <a:pt x="794737" y="275742"/>
                    <a:pt x="797594" y="227165"/>
                  </a:cubicBezTo>
                  <a:cubicBezTo>
                    <a:pt x="801404" y="162395"/>
                    <a:pt x="804262" y="97625"/>
                    <a:pt x="817597" y="33807"/>
                  </a:cubicBezTo>
                  <a:cubicBezTo>
                    <a:pt x="821407" y="16662"/>
                    <a:pt x="819502" y="5232"/>
                    <a:pt x="801404" y="2375"/>
                  </a:cubicBezTo>
                  <a:cubicBezTo>
                    <a:pt x="776639" y="-1435"/>
                    <a:pt x="759494" y="-6198"/>
                    <a:pt x="764257" y="36665"/>
                  </a:cubicBezTo>
                  <a:cubicBezTo>
                    <a:pt x="778544" y="162395"/>
                    <a:pt x="772829" y="185255"/>
                    <a:pt x="648052" y="163347"/>
                  </a:cubicBezTo>
                  <a:cubicBezTo>
                    <a:pt x="409927" y="122390"/>
                    <a:pt x="197519" y="180492"/>
                    <a:pt x="21307" y="350037"/>
                  </a:cubicBezTo>
                  <a:cubicBezTo>
                    <a:pt x="12734" y="358610"/>
                    <a:pt x="-2506" y="366230"/>
                    <a:pt x="352" y="379565"/>
                  </a:cubicBezTo>
                  <a:cubicBezTo>
                    <a:pt x="4162" y="396710"/>
                    <a:pt x="22259" y="393852"/>
                    <a:pt x="35594" y="395757"/>
                  </a:cubicBezTo>
                  <a:cubicBezTo>
                    <a:pt x="78457" y="401472"/>
                    <a:pt x="120367" y="409092"/>
                    <a:pt x="163229" y="410997"/>
                  </a:cubicBezTo>
                  <a:cubicBezTo>
                    <a:pt x="328012" y="419570"/>
                    <a:pt x="483269" y="394805"/>
                    <a:pt x="615667" y="286220"/>
                  </a:cubicBezTo>
                  <a:cubicBezTo>
                    <a:pt x="647099" y="260502"/>
                    <a:pt x="675674" y="229070"/>
                    <a:pt x="705202" y="200495"/>
                  </a:cubicBezTo>
                  <a:cubicBezTo>
                    <a:pt x="716632" y="189065"/>
                    <a:pt x="729014" y="183350"/>
                    <a:pt x="744254" y="189065"/>
                  </a:cubicBezTo>
                  <a:cubicBezTo>
                    <a:pt x="759494" y="194780"/>
                    <a:pt x="754732" y="210972"/>
                    <a:pt x="754732" y="222402"/>
                  </a:cubicBezTo>
                  <a:cubicBezTo>
                    <a:pt x="751874" y="282410"/>
                    <a:pt x="746159" y="342417"/>
                    <a:pt x="746159" y="403377"/>
                  </a:cubicBezTo>
                  <a:cubicBezTo>
                    <a:pt x="746159" y="445287"/>
                    <a:pt x="729014" y="474815"/>
                    <a:pt x="699487" y="503390"/>
                  </a:cubicBezTo>
                  <a:cubicBezTo>
                    <a:pt x="682342" y="520535"/>
                    <a:pt x="669007" y="528155"/>
                    <a:pt x="649004" y="506247"/>
                  </a:cubicBezTo>
                  <a:cubicBezTo>
                    <a:pt x="624239" y="478625"/>
                    <a:pt x="589949" y="468147"/>
                    <a:pt x="553754" y="471005"/>
                  </a:cubicBezTo>
                  <a:cubicBezTo>
                    <a:pt x="415642" y="482435"/>
                    <a:pt x="308009" y="549110"/>
                    <a:pt x="229904" y="662457"/>
                  </a:cubicBezTo>
                  <a:cubicBezTo>
                    <a:pt x="223237" y="672935"/>
                    <a:pt x="217522" y="685317"/>
                    <a:pt x="215617" y="697700"/>
                  </a:cubicBezTo>
                  <a:cubicBezTo>
                    <a:pt x="187994" y="852957"/>
                    <a:pt x="230857" y="916775"/>
                    <a:pt x="378494" y="911060"/>
                  </a:cubicBezTo>
                  <a:cubicBezTo>
                    <a:pt x="521369" y="905345"/>
                    <a:pt x="667102" y="758660"/>
                    <a:pt x="676627" y="611022"/>
                  </a:cubicBezTo>
                  <a:cubicBezTo>
                    <a:pt x="677579" y="594830"/>
                    <a:pt x="675674" y="578637"/>
                    <a:pt x="679484" y="563397"/>
                  </a:cubicBezTo>
                  <a:cubicBezTo>
                    <a:pt x="686152" y="536727"/>
                    <a:pt x="708059" y="513867"/>
                    <a:pt x="730919" y="514820"/>
                  </a:cubicBezTo>
                  <a:cubicBezTo>
                    <a:pt x="750922" y="515772"/>
                    <a:pt x="741397" y="547205"/>
                    <a:pt x="742349" y="564350"/>
                  </a:cubicBezTo>
                  <a:cubicBezTo>
                    <a:pt x="743302" y="707225"/>
                    <a:pt x="744254" y="850100"/>
                    <a:pt x="766162" y="992022"/>
                  </a:cubicBezTo>
                  <a:cubicBezTo>
                    <a:pt x="769972" y="1017740"/>
                    <a:pt x="761399" y="1029170"/>
                    <a:pt x="739492" y="1039647"/>
                  </a:cubicBezTo>
                  <a:cubicBezTo>
                    <a:pt x="686152" y="1065365"/>
                    <a:pt x="652814" y="1108227"/>
                    <a:pt x="633764" y="1162520"/>
                  </a:cubicBezTo>
                  <a:cubicBezTo>
                    <a:pt x="605189" y="1247292"/>
                    <a:pt x="600427" y="1333970"/>
                    <a:pt x="627097" y="1419695"/>
                  </a:cubicBezTo>
                  <a:cubicBezTo>
                    <a:pt x="651862" y="1503515"/>
                    <a:pt x="732824" y="1578762"/>
                    <a:pt x="794737" y="1576857"/>
                  </a:cubicBezTo>
                  <a:cubicBezTo>
                    <a:pt x="860459" y="1574952"/>
                    <a:pt x="942374" y="1493037"/>
                    <a:pt x="961424" y="1406360"/>
                  </a:cubicBezTo>
                  <a:cubicBezTo>
                    <a:pt x="982379" y="1312062"/>
                    <a:pt x="970949" y="1219670"/>
                    <a:pt x="932849" y="1131087"/>
                  </a:cubicBezTo>
                  <a:cubicBezTo>
                    <a:pt x="913799" y="1086320"/>
                    <a:pt x="881414" y="1050125"/>
                    <a:pt x="833789" y="1033932"/>
                  </a:cubicBezTo>
                  <a:cubicBezTo>
                    <a:pt x="805214" y="1024407"/>
                    <a:pt x="794737" y="1005357"/>
                    <a:pt x="787117" y="979640"/>
                  </a:cubicBezTo>
                  <a:cubicBezTo>
                    <a:pt x="761399" y="886295"/>
                    <a:pt x="774734" y="791045"/>
                    <a:pt x="783307" y="695795"/>
                  </a:cubicBezTo>
                  <a:cubicBezTo>
                    <a:pt x="785212" y="697700"/>
                    <a:pt x="788069" y="700557"/>
                    <a:pt x="789022" y="702462"/>
                  </a:cubicBezTo>
                  <a:cubicBezTo>
                    <a:pt x="789974" y="710082"/>
                    <a:pt x="790927" y="718655"/>
                    <a:pt x="790927" y="726275"/>
                  </a:cubicBezTo>
                  <a:cubicBezTo>
                    <a:pt x="787117" y="813905"/>
                    <a:pt x="829027" y="877722"/>
                    <a:pt x="895702" y="929157"/>
                  </a:cubicBezTo>
                  <a:cubicBezTo>
                    <a:pt x="955709" y="974877"/>
                    <a:pt x="1024289" y="1005357"/>
                    <a:pt x="1098584" y="1019645"/>
                  </a:cubicBezTo>
                  <a:cubicBezTo>
                    <a:pt x="1183357" y="1035837"/>
                    <a:pt x="1266224" y="1005357"/>
                    <a:pt x="1300514" y="946302"/>
                  </a:cubicBezTo>
                  <a:cubicBezTo>
                    <a:pt x="1332899" y="891057"/>
                    <a:pt x="1314802" y="804380"/>
                    <a:pt x="1253842" y="741515"/>
                  </a:cubicBezTo>
                  <a:cubicBezTo>
                    <a:pt x="1189072" y="672935"/>
                    <a:pt x="1108109" y="628167"/>
                    <a:pt x="1015717" y="609117"/>
                  </a:cubicBezTo>
                  <a:cubicBezTo>
                    <a:pt x="951899" y="595782"/>
                    <a:pt x="889034" y="604355"/>
                    <a:pt x="835694" y="649122"/>
                  </a:cubicBezTo>
                  <a:cubicBezTo>
                    <a:pt x="823312" y="658647"/>
                    <a:pt x="814739" y="682460"/>
                    <a:pt x="792832" y="669125"/>
                  </a:cubicBezTo>
                  <a:cubicBezTo>
                    <a:pt x="774734" y="657695"/>
                    <a:pt x="771877" y="638645"/>
                    <a:pt x="772829" y="618642"/>
                  </a:cubicBezTo>
                  <a:cubicBezTo>
                    <a:pt x="776639" y="523392"/>
                    <a:pt x="779497" y="428142"/>
                    <a:pt x="784259" y="332892"/>
                  </a:cubicBezTo>
                  <a:cubicBezTo>
                    <a:pt x="786164" y="289077"/>
                    <a:pt x="805214" y="281457"/>
                    <a:pt x="843314" y="307175"/>
                  </a:cubicBezTo>
                  <a:cubicBezTo>
                    <a:pt x="858554" y="317652"/>
                    <a:pt x="873794" y="330035"/>
                    <a:pt x="889034" y="340512"/>
                  </a:cubicBezTo>
                  <a:cubicBezTo>
                    <a:pt x="1043339" y="451002"/>
                    <a:pt x="1213837" y="475767"/>
                    <a:pt x="1396717" y="431952"/>
                  </a:cubicBezTo>
                  <a:cubicBezTo>
                    <a:pt x="1411957" y="428142"/>
                    <a:pt x="1432912" y="428142"/>
                    <a:pt x="1437674" y="412902"/>
                  </a:cubicBezTo>
                  <a:cubicBezTo>
                    <a:pt x="1442437" y="393852"/>
                    <a:pt x="1421482" y="384327"/>
                    <a:pt x="1409099" y="372897"/>
                  </a:cubicBezTo>
                  <a:close/>
                  <a:moveTo>
                    <a:pt x="85124" y="362420"/>
                  </a:moveTo>
                  <a:cubicBezTo>
                    <a:pt x="277529" y="311937"/>
                    <a:pt x="468029" y="253835"/>
                    <a:pt x="657577" y="196685"/>
                  </a:cubicBezTo>
                  <a:cubicBezTo>
                    <a:pt x="548992" y="254787"/>
                    <a:pt x="207044" y="353847"/>
                    <a:pt x="85124" y="362420"/>
                  </a:cubicBezTo>
                  <a:close/>
                  <a:moveTo>
                    <a:pt x="385162" y="549110"/>
                  </a:moveTo>
                  <a:cubicBezTo>
                    <a:pt x="428977" y="511010"/>
                    <a:pt x="476602" y="487197"/>
                    <a:pt x="536609" y="498627"/>
                  </a:cubicBezTo>
                  <a:cubicBezTo>
                    <a:pt x="484222" y="510057"/>
                    <a:pt x="434692" y="529107"/>
                    <a:pt x="385162" y="549110"/>
                  </a:cubicBezTo>
                  <a:close/>
                  <a:moveTo>
                    <a:pt x="636622" y="1298727"/>
                  </a:moveTo>
                  <a:cubicBezTo>
                    <a:pt x="615667" y="1210145"/>
                    <a:pt x="652814" y="1120610"/>
                    <a:pt x="724252" y="1077747"/>
                  </a:cubicBezTo>
                  <a:cubicBezTo>
                    <a:pt x="674722" y="1139660"/>
                    <a:pt x="642337" y="1208240"/>
                    <a:pt x="636622" y="1298727"/>
                  </a:cubicBezTo>
                  <a:close/>
                  <a:moveTo>
                    <a:pt x="814739" y="756755"/>
                  </a:moveTo>
                  <a:cubicBezTo>
                    <a:pt x="834742" y="814857"/>
                    <a:pt x="861412" y="870102"/>
                    <a:pt x="909037" y="911060"/>
                  </a:cubicBezTo>
                  <a:cubicBezTo>
                    <a:pt x="845219" y="878675"/>
                    <a:pt x="809024" y="830097"/>
                    <a:pt x="814739" y="756755"/>
                  </a:cubicBezTo>
                  <a:close/>
                  <a:moveTo>
                    <a:pt x="971902" y="310032"/>
                  </a:moveTo>
                  <a:cubicBezTo>
                    <a:pt x="971902" y="310032"/>
                    <a:pt x="971902" y="310032"/>
                    <a:pt x="971902" y="310032"/>
                  </a:cubicBezTo>
                  <a:cubicBezTo>
                    <a:pt x="971902" y="310032"/>
                    <a:pt x="971902" y="310032"/>
                    <a:pt x="971902" y="310032"/>
                  </a:cubicBezTo>
                  <a:cubicBezTo>
                    <a:pt x="943327" y="304317"/>
                    <a:pt x="912847" y="303365"/>
                    <a:pt x="873794" y="285267"/>
                  </a:cubicBezTo>
                  <a:cubicBezTo>
                    <a:pt x="915704" y="289077"/>
                    <a:pt x="948089" y="290030"/>
                    <a:pt x="978569" y="297650"/>
                  </a:cubicBezTo>
                  <a:cubicBezTo>
                    <a:pt x="981427" y="297650"/>
                    <a:pt x="985237" y="299555"/>
                    <a:pt x="989047" y="300507"/>
                  </a:cubicBezTo>
                  <a:cubicBezTo>
                    <a:pt x="1100489" y="312890"/>
                    <a:pt x="1209074" y="335750"/>
                    <a:pt x="1313849" y="376707"/>
                  </a:cubicBezTo>
                  <a:cubicBezTo>
                    <a:pt x="1199549" y="354800"/>
                    <a:pt x="1086202" y="331940"/>
                    <a:pt x="971902" y="310032"/>
                  </a:cubicBezTo>
                  <a:close/>
                </a:path>
              </a:pathLst>
            </a:custGeom>
            <a:solidFill>
              <a:schemeClr val="accent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xmlns="" id="{43C5356D-2EE6-46AB-9A8E-290C5CA5D0F6}"/>
                </a:ext>
              </a:extLst>
            </p:cNvPr>
            <p:cNvSpPr/>
            <p:nvPr/>
          </p:nvSpPr>
          <p:spPr>
            <a:xfrm>
              <a:off x="2704444" y="2059713"/>
              <a:ext cx="510374" cy="557693"/>
            </a:xfrm>
            <a:custGeom>
              <a:avLst/>
              <a:gdLst>
                <a:gd name="connsiteX0" fmla="*/ 1409099 w 1438275"/>
                <a:gd name="connsiteY0" fmla="*/ 372897 h 1571625"/>
                <a:gd name="connsiteX1" fmla="*/ 949042 w 1438275"/>
                <a:gd name="connsiteY1" fmla="*/ 243357 h 1571625"/>
                <a:gd name="connsiteX2" fmla="*/ 852839 w 1438275"/>
                <a:gd name="connsiteY2" fmla="*/ 270027 h 1571625"/>
                <a:gd name="connsiteX3" fmla="*/ 797594 w 1438275"/>
                <a:gd name="connsiteY3" fmla="*/ 227165 h 1571625"/>
                <a:gd name="connsiteX4" fmla="*/ 817597 w 1438275"/>
                <a:gd name="connsiteY4" fmla="*/ 33807 h 1571625"/>
                <a:gd name="connsiteX5" fmla="*/ 801404 w 1438275"/>
                <a:gd name="connsiteY5" fmla="*/ 2375 h 1571625"/>
                <a:gd name="connsiteX6" fmla="*/ 764257 w 1438275"/>
                <a:gd name="connsiteY6" fmla="*/ 36665 h 1571625"/>
                <a:gd name="connsiteX7" fmla="*/ 648052 w 1438275"/>
                <a:gd name="connsiteY7" fmla="*/ 163347 h 1571625"/>
                <a:gd name="connsiteX8" fmla="*/ 21307 w 1438275"/>
                <a:gd name="connsiteY8" fmla="*/ 350037 h 1571625"/>
                <a:gd name="connsiteX9" fmla="*/ 352 w 1438275"/>
                <a:gd name="connsiteY9" fmla="*/ 379565 h 1571625"/>
                <a:gd name="connsiteX10" fmla="*/ 35594 w 1438275"/>
                <a:gd name="connsiteY10" fmla="*/ 395757 h 1571625"/>
                <a:gd name="connsiteX11" fmla="*/ 163229 w 1438275"/>
                <a:gd name="connsiteY11" fmla="*/ 410997 h 1571625"/>
                <a:gd name="connsiteX12" fmla="*/ 615667 w 1438275"/>
                <a:gd name="connsiteY12" fmla="*/ 286220 h 1571625"/>
                <a:gd name="connsiteX13" fmla="*/ 705202 w 1438275"/>
                <a:gd name="connsiteY13" fmla="*/ 200495 h 1571625"/>
                <a:gd name="connsiteX14" fmla="*/ 744254 w 1438275"/>
                <a:gd name="connsiteY14" fmla="*/ 189065 h 1571625"/>
                <a:gd name="connsiteX15" fmla="*/ 754732 w 1438275"/>
                <a:gd name="connsiteY15" fmla="*/ 222402 h 1571625"/>
                <a:gd name="connsiteX16" fmla="*/ 746159 w 1438275"/>
                <a:gd name="connsiteY16" fmla="*/ 403377 h 1571625"/>
                <a:gd name="connsiteX17" fmla="*/ 699487 w 1438275"/>
                <a:gd name="connsiteY17" fmla="*/ 503390 h 1571625"/>
                <a:gd name="connsiteX18" fmla="*/ 649004 w 1438275"/>
                <a:gd name="connsiteY18" fmla="*/ 506247 h 1571625"/>
                <a:gd name="connsiteX19" fmla="*/ 553754 w 1438275"/>
                <a:gd name="connsiteY19" fmla="*/ 471005 h 1571625"/>
                <a:gd name="connsiteX20" fmla="*/ 229904 w 1438275"/>
                <a:gd name="connsiteY20" fmla="*/ 662457 h 1571625"/>
                <a:gd name="connsiteX21" fmla="*/ 215617 w 1438275"/>
                <a:gd name="connsiteY21" fmla="*/ 697700 h 1571625"/>
                <a:gd name="connsiteX22" fmla="*/ 378494 w 1438275"/>
                <a:gd name="connsiteY22" fmla="*/ 911060 h 1571625"/>
                <a:gd name="connsiteX23" fmla="*/ 676627 w 1438275"/>
                <a:gd name="connsiteY23" fmla="*/ 611022 h 1571625"/>
                <a:gd name="connsiteX24" fmla="*/ 679484 w 1438275"/>
                <a:gd name="connsiteY24" fmla="*/ 563397 h 1571625"/>
                <a:gd name="connsiteX25" fmla="*/ 730919 w 1438275"/>
                <a:gd name="connsiteY25" fmla="*/ 514820 h 1571625"/>
                <a:gd name="connsiteX26" fmla="*/ 742349 w 1438275"/>
                <a:gd name="connsiteY26" fmla="*/ 564350 h 1571625"/>
                <a:gd name="connsiteX27" fmla="*/ 766162 w 1438275"/>
                <a:gd name="connsiteY27" fmla="*/ 992022 h 1571625"/>
                <a:gd name="connsiteX28" fmla="*/ 739492 w 1438275"/>
                <a:gd name="connsiteY28" fmla="*/ 1039647 h 1571625"/>
                <a:gd name="connsiteX29" fmla="*/ 633764 w 1438275"/>
                <a:gd name="connsiteY29" fmla="*/ 1162520 h 1571625"/>
                <a:gd name="connsiteX30" fmla="*/ 627097 w 1438275"/>
                <a:gd name="connsiteY30" fmla="*/ 1419695 h 1571625"/>
                <a:gd name="connsiteX31" fmla="*/ 794737 w 1438275"/>
                <a:gd name="connsiteY31" fmla="*/ 1576857 h 1571625"/>
                <a:gd name="connsiteX32" fmla="*/ 961424 w 1438275"/>
                <a:gd name="connsiteY32" fmla="*/ 1406360 h 1571625"/>
                <a:gd name="connsiteX33" fmla="*/ 932849 w 1438275"/>
                <a:gd name="connsiteY33" fmla="*/ 1131087 h 1571625"/>
                <a:gd name="connsiteX34" fmla="*/ 833789 w 1438275"/>
                <a:gd name="connsiteY34" fmla="*/ 1033932 h 1571625"/>
                <a:gd name="connsiteX35" fmla="*/ 787117 w 1438275"/>
                <a:gd name="connsiteY35" fmla="*/ 979640 h 1571625"/>
                <a:gd name="connsiteX36" fmla="*/ 783307 w 1438275"/>
                <a:gd name="connsiteY36" fmla="*/ 695795 h 1571625"/>
                <a:gd name="connsiteX37" fmla="*/ 789022 w 1438275"/>
                <a:gd name="connsiteY37" fmla="*/ 702462 h 1571625"/>
                <a:gd name="connsiteX38" fmla="*/ 790927 w 1438275"/>
                <a:gd name="connsiteY38" fmla="*/ 726275 h 1571625"/>
                <a:gd name="connsiteX39" fmla="*/ 895702 w 1438275"/>
                <a:gd name="connsiteY39" fmla="*/ 929157 h 1571625"/>
                <a:gd name="connsiteX40" fmla="*/ 1098584 w 1438275"/>
                <a:gd name="connsiteY40" fmla="*/ 1019645 h 1571625"/>
                <a:gd name="connsiteX41" fmla="*/ 1300514 w 1438275"/>
                <a:gd name="connsiteY41" fmla="*/ 946302 h 1571625"/>
                <a:gd name="connsiteX42" fmla="*/ 1253842 w 1438275"/>
                <a:gd name="connsiteY42" fmla="*/ 741515 h 1571625"/>
                <a:gd name="connsiteX43" fmla="*/ 1015717 w 1438275"/>
                <a:gd name="connsiteY43" fmla="*/ 609117 h 1571625"/>
                <a:gd name="connsiteX44" fmla="*/ 835694 w 1438275"/>
                <a:gd name="connsiteY44" fmla="*/ 649122 h 1571625"/>
                <a:gd name="connsiteX45" fmla="*/ 792832 w 1438275"/>
                <a:gd name="connsiteY45" fmla="*/ 669125 h 1571625"/>
                <a:gd name="connsiteX46" fmla="*/ 772829 w 1438275"/>
                <a:gd name="connsiteY46" fmla="*/ 618642 h 1571625"/>
                <a:gd name="connsiteX47" fmla="*/ 784259 w 1438275"/>
                <a:gd name="connsiteY47" fmla="*/ 332892 h 1571625"/>
                <a:gd name="connsiteX48" fmla="*/ 843314 w 1438275"/>
                <a:gd name="connsiteY48" fmla="*/ 307175 h 1571625"/>
                <a:gd name="connsiteX49" fmla="*/ 889034 w 1438275"/>
                <a:gd name="connsiteY49" fmla="*/ 340512 h 1571625"/>
                <a:gd name="connsiteX50" fmla="*/ 1396717 w 1438275"/>
                <a:gd name="connsiteY50" fmla="*/ 431952 h 1571625"/>
                <a:gd name="connsiteX51" fmla="*/ 1437674 w 1438275"/>
                <a:gd name="connsiteY51" fmla="*/ 412902 h 1571625"/>
                <a:gd name="connsiteX52" fmla="*/ 1409099 w 1438275"/>
                <a:gd name="connsiteY52" fmla="*/ 372897 h 1571625"/>
                <a:gd name="connsiteX53" fmla="*/ 85124 w 1438275"/>
                <a:gd name="connsiteY53" fmla="*/ 362420 h 1571625"/>
                <a:gd name="connsiteX54" fmla="*/ 657577 w 1438275"/>
                <a:gd name="connsiteY54" fmla="*/ 196685 h 1571625"/>
                <a:gd name="connsiteX55" fmla="*/ 85124 w 1438275"/>
                <a:gd name="connsiteY55" fmla="*/ 362420 h 1571625"/>
                <a:gd name="connsiteX56" fmla="*/ 385162 w 1438275"/>
                <a:gd name="connsiteY56" fmla="*/ 549110 h 1571625"/>
                <a:gd name="connsiteX57" fmla="*/ 536609 w 1438275"/>
                <a:gd name="connsiteY57" fmla="*/ 498627 h 1571625"/>
                <a:gd name="connsiteX58" fmla="*/ 385162 w 1438275"/>
                <a:gd name="connsiteY58" fmla="*/ 549110 h 1571625"/>
                <a:gd name="connsiteX59" fmla="*/ 636622 w 1438275"/>
                <a:gd name="connsiteY59" fmla="*/ 1298727 h 1571625"/>
                <a:gd name="connsiteX60" fmla="*/ 724252 w 1438275"/>
                <a:gd name="connsiteY60" fmla="*/ 1077747 h 1571625"/>
                <a:gd name="connsiteX61" fmla="*/ 636622 w 1438275"/>
                <a:gd name="connsiteY61" fmla="*/ 1298727 h 1571625"/>
                <a:gd name="connsiteX62" fmla="*/ 814739 w 1438275"/>
                <a:gd name="connsiteY62" fmla="*/ 756755 h 1571625"/>
                <a:gd name="connsiteX63" fmla="*/ 909037 w 1438275"/>
                <a:gd name="connsiteY63" fmla="*/ 911060 h 1571625"/>
                <a:gd name="connsiteX64" fmla="*/ 814739 w 1438275"/>
                <a:gd name="connsiteY64" fmla="*/ 756755 h 1571625"/>
                <a:gd name="connsiteX65" fmla="*/ 971902 w 1438275"/>
                <a:gd name="connsiteY65" fmla="*/ 310032 h 1571625"/>
                <a:gd name="connsiteX66" fmla="*/ 971902 w 1438275"/>
                <a:gd name="connsiteY66" fmla="*/ 310032 h 1571625"/>
                <a:gd name="connsiteX67" fmla="*/ 971902 w 1438275"/>
                <a:gd name="connsiteY67" fmla="*/ 310032 h 1571625"/>
                <a:gd name="connsiteX68" fmla="*/ 873794 w 1438275"/>
                <a:gd name="connsiteY68" fmla="*/ 285267 h 1571625"/>
                <a:gd name="connsiteX69" fmla="*/ 978569 w 1438275"/>
                <a:gd name="connsiteY69" fmla="*/ 297650 h 1571625"/>
                <a:gd name="connsiteX70" fmla="*/ 989047 w 1438275"/>
                <a:gd name="connsiteY70" fmla="*/ 300507 h 1571625"/>
                <a:gd name="connsiteX71" fmla="*/ 1313849 w 1438275"/>
                <a:gd name="connsiteY71" fmla="*/ 376707 h 1571625"/>
                <a:gd name="connsiteX72" fmla="*/ 971902 w 1438275"/>
                <a:gd name="connsiteY72" fmla="*/ 310032 h 1571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</a:cxnLst>
              <a:rect l="l" t="t" r="r" b="b"/>
              <a:pathLst>
                <a:path w="1438275" h="1571625">
                  <a:moveTo>
                    <a:pt x="1409099" y="372897"/>
                  </a:moveTo>
                  <a:cubicBezTo>
                    <a:pt x="1276702" y="253835"/>
                    <a:pt x="1126207" y="200495"/>
                    <a:pt x="949042" y="243357"/>
                  </a:cubicBezTo>
                  <a:cubicBezTo>
                    <a:pt x="916657" y="250977"/>
                    <a:pt x="885224" y="261455"/>
                    <a:pt x="852839" y="270027"/>
                  </a:cubicBezTo>
                  <a:cubicBezTo>
                    <a:pt x="805214" y="283362"/>
                    <a:pt x="794737" y="275742"/>
                    <a:pt x="797594" y="227165"/>
                  </a:cubicBezTo>
                  <a:cubicBezTo>
                    <a:pt x="801404" y="162395"/>
                    <a:pt x="804262" y="97625"/>
                    <a:pt x="817597" y="33807"/>
                  </a:cubicBezTo>
                  <a:cubicBezTo>
                    <a:pt x="821407" y="16662"/>
                    <a:pt x="819502" y="5232"/>
                    <a:pt x="801404" y="2375"/>
                  </a:cubicBezTo>
                  <a:cubicBezTo>
                    <a:pt x="776639" y="-1435"/>
                    <a:pt x="759494" y="-6198"/>
                    <a:pt x="764257" y="36665"/>
                  </a:cubicBezTo>
                  <a:cubicBezTo>
                    <a:pt x="778544" y="162395"/>
                    <a:pt x="772829" y="185255"/>
                    <a:pt x="648052" y="163347"/>
                  </a:cubicBezTo>
                  <a:cubicBezTo>
                    <a:pt x="409927" y="122390"/>
                    <a:pt x="197519" y="180492"/>
                    <a:pt x="21307" y="350037"/>
                  </a:cubicBezTo>
                  <a:cubicBezTo>
                    <a:pt x="12734" y="358610"/>
                    <a:pt x="-2506" y="366230"/>
                    <a:pt x="352" y="379565"/>
                  </a:cubicBezTo>
                  <a:cubicBezTo>
                    <a:pt x="4162" y="396710"/>
                    <a:pt x="22259" y="393852"/>
                    <a:pt x="35594" y="395757"/>
                  </a:cubicBezTo>
                  <a:cubicBezTo>
                    <a:pt x="78457" y="401472"/>
                    <a:pt x="120367" y="409092"/>
                    <a:pt x="163229" y="410997"/>
                  </a:cubicBezTo>
                  <a:cubicBezTo>
                    <a:pt x="328012" y="419570"/>
                    <a:pt x="483269" y="394805"/>
                    <a:pt x="615667" y="286220"/>
                  </a:cubicBezTo>
                  <a:cubicBezTo>
                    <a:pt x="647099" y="260502"/>
                    <a:pt x="675674" y="229070"/>
                    <a:pt x="705202" y="200495"/>
                  </a:cubicBezTo>
                  <a:cubicBezTo>
                    <a:pt x="716632" y="189065"/>
                    <a:pt x="729014" y="183350"/>
                    <a:pt x="744254" y="189065"/>
                  </a:cubicBezTo>
                  <a:cubicBezTo>
                    <a:pt x="759494" y="194780"/>
                    <a:pt x="754732" y="210972"/>
                    <a:pt x="754732" y="222402"/>
                  </a:cubicBezTo>
                  <a:cubicBezTo>
                    <a:pt x="751874" y="282410"/>
                    <a:pt x="746159" y="342417"/>
                    <a:pt x="746159" y="403377"/>
                  </a:cubicBezTo>
                  <a:cubicBezTo>
                    <a:pt x="746159" y="445287"/>
                    <a:pt x="729014" y="474815"/>
                    <a:pt x="699487" y="503390"/>
                  </a:cubicBezTo>
                  <a:cubicBezTo>
                    <a:pt x="682342" y="520535"/>
                    <a:pt x="669007" y="528155"/>
                    <a:pt x="649004" y="506247"/>
                  </a:cubicBezTo>
                  <a:cubicBezTo>
                    <a:pt x="624239" y="478625"/>
                    <a:pt x="589949" y="468147"/>
                    <a:pt x="553754" y="471005"/>
                  </a:cubicBezTo>
                  <a:cubicBezTo>
                    <a:pt x="415642" y="482435"/>
                    <a:pt x="308009" y="549110"/>
                    <a:pt x="229904" y="662457"/>
                  </a:cubicBezTo>
                  <a:cubicBezTo>
                    <a:pt x="223237" y="672935"/>
                    <a:pt x="217522" y="685317"/>
                    <a:pt x="215617" y="697700"/>
                  </a:cubicBezTo>
                  <a:cubicBezTo>
                    <a:pt x="187994" y="852957"/>
                    <a:pt x="230857" y="916775"/>
                    <a:pt x="378494" y="911060"/>
                  </a:cubicBezTo>
                  <a:cubicBezTo>
                    <a:pt x="521369" y="905345"/>
                    <a:pt x="667102" y="758660"/>
                    <a:pt x="676627" y="611022"/>
                  </a:cubicBezTo>
                  <a:cubicBezTo>
                    <a:pt x="677579" y="594830"/>
                    <a:pt x="675674" y="578637"/>
                    <a:pt x="679484" y="563397"/>
                  </a:cubicBezTo>
                  <a:cubicBezTo>
                    <a:pt x="686152" y="536727"/>
                    <a:pt x="708059" y="513867"/>
                    <a:pt x="730919" y="514820"/>
                  </a:cubicBezTo>
                  <a:cubicBezTo>
                    <a:pt x="750922" y="515772"/>
                    <a:pt x="741397" y="547205"/>
                    <a:pt x="742349" y="564350"/>
                  </a:cubicBezTo>
                  <a:cubicBezTo>
                    <a:pt x="743302" y="707225"/>
                    <a:pt x="744254" y="850100"/>
                    <a:pt x="766162" y="992022"/>
                  </a:cubicBezTo>
                  <a:cubicBezTo>
                    <a:pt x="769972" y="1017740"/>
                    <a:pt x="761399" y="1029170"/>
                    <a:pt x="739492" y="1039647"/>
                  </a:cubicBezTo>
                  <a:cubicBezTo>
                    <a:pt x="686152" y="1065365"/>
                    <a:pt x="652814" y="1108227"/>
                    <a:pt x="633764" y="1162520"/>
                  </a:cubicBezTo>
                  <a:cubicBezTo>
                    <a:pt x="605189" y="1247292"/>
                    <a:pt x="600427" y="1333970"/>
                    <a:pt x="627097" y="1419695"/>
                  </a:cubicBezTo>
                  <a:cubicBezTo>
                    <a:pt x="651862" y="1503515"/>
                    <a:pt x="732824" y="1578762"/>
                    <a:pt x="794737" y="1576857"/>
                  </a:cubicBezTo>
                  <a:cubicBezTo>
                    <a:pt x="860459" y="1574952"/>
                    <a:pt x="942374" y="1493037"/>
                    <a:pt x="961424" y="1406360"/>
                  </a:cubicBezTo>
                  <a:cubicBezTo>
                    <a:pt x="982379" y="1312062"/>
                    <a:pt x="970949" y="1219670"/>
                    <a:pt x="932849" y="1131087"/>
                  </a:cubicBezTo>
                  <a:cubicBezTo>
                    <a:pt x="913799" y="1086320"/>
                    <a:pt x="881414" y="1050125"/>
                    <a:pt x="833789" y="1033932"/>
                  </a:cubicBezTo>
                  <a:cubicBezTo>
                    <a:pt x="805214" y="1024407"/>
                    <a:pt x="794737" y="1005357"/>
                    <a:pt x="787117" y="979640"/>
                  </a:cubicBezTo>
                  <a:cubicBezTo>
                    <a:pt x="761399" y="886295"/>
                    <a:pt x="774734" y="791045"/>
                    <a:pt x="783307" y="695795"/>
                  </a:cubicBezTo>
                  <a:cubicBezTo>
                    <a:pt x="785212" y="697700"/>
                    <a:pt x="788069" y="700557"/>
                    <a:pt x="789022" y="702462"/>
                  </a:cubicBezTo>
                  <a:cubicBezTo>
                    <a:pt x="789974" y="710082"/>
                    <a:pt x="790927" y="718655"/>
                    <a:pt x="790927" y="726275"/>
                  </a:cubicBezTo>
                  <a:cubicBezTo>
                    <a:pt x="787117" y="813905"/>
                    <a:pt x="829027" y="877722"/>
                    <a:pt x="895702" y="929157"/>
                  </a:cubicBezTo>
                  <a:cubicBezTo>
                    <a:pt x="955709" y="974877"/>
                    <a:pt x="1024289" y="1005357"/>
                    <a:pt x="1098584" y="1019645"/>
                  </a:cubicBezTo>
                  <a:cubicBezTo>
                    <a:pt x="1183357" y="1035837"/>
                    <a:pt x="1266224" y="1005357"/>
                    <a:pt x="1300514" y="946302"/>
                  </a:cubicBezTo>
                  <a:cubicBezTo>
                    <a:pt x="1332899" y="891057"/>
                    <a:pt x="1314802" y="804380"/>
                    <a:pt x="1253842" y="741515"/>
                  </a:cubicBezTo>
                  <a:cubicBezTo>
                    <a:pt x="1189072" y="672935"/>
                    <a:pt x="1108109" y="628167"/>
                    <a:pt x="1015717" y="609117"/>
                  </a:cubicBezTo>
                  <a:cubicBezTo>
                    <a:pt x="951899" y="595782"/>
                    <a:pt x="889034" y="604355"/>
                    <a:pt x="835694" y="649122"/>
                  </a:cubicBezTo>
                  <a:cubicBezTo>
                    <a:pt x="823312" y="658647"/>
                    <a:pt x="814739" y="682460"/>
                    <a:pt x="792832" y="669125"/>
                  </a:cubicBezTo>
                  <a:cubicBezTo>
                    <a:pt x="774734" y="657695"/>
                    <a:pt x="771877" y="638645"/>
                    <a:pt x="772829" y="618642"/>
                  </a:cubicBezTo>
                  <a:cubicBezTo>
                    <a:pt x="776639" y="523392"/>
                    <a:pt x="779497" y="428142"/>
                    <a:pt x="784259" y="332892"/>
                  </a:cubicBezTo>
                  <a:cubicBezTo>
                    <a:pt x="786164" y="289077"/>
                    <a:pt x="805214" y="281457"/>
                    <a:pt x="843314" y="307175"/>
                  </a:cubicBezTo>
                  <a:cubicBezTo>
                    <a:pt x="858554" y="317652"/>
                    <a:pt x="873794" y="330035"/>
                    <a:pt x="889034" y="340512"/>
                  </a:cubicBezTo>
                  <a:cubicBezTo>
                    <a:pt x="1043339" y="451002"/>
                    <a:pt x="1213837" y="475767"/>
                    <a:pt x="1396717" y="431952"/>
                  </a:cubicBezTo>
                  <a:cubicBezTo>
                    <a:pt x="1411957" y="428142"/>
                    <a:pt x="1432912" y="428142"/>
                    <a:pt x="1437674" y="412902"/>
                  </a:cubicBezTo>
                  <a:cubicBezTo>
                    <a:pt x="1442437" y="393852"/>
                    <a:pt x="1421482" y="384327"/>
                    <a:pt x="1409099" y="372897"/>
                  </a:cubicBezTo>
                  <a:close/>
                  <a:moveTo>
                    <a:pt x="85124" y="362420"/>
                  </a:moveTo>
                  <a:cubicBezTo>
                    <a:pt x="277529" y="311937"/>
                    <a:pt x="468029" y="253835"/>
                    <a:pt x="657577" y="196685"/>
                  </a:cubicBezTo>
                  <a:cubicBezTo>
                    <a:pt x="548992" y="254787"/>
                    <a:pt x="207044" y="353847"/>
                    <a:pt x="85124" y="362420"/>
                  </a:cubicBezTo>
                  <a:close/>
                  <a:moveTo>
                    <a:pt x="385162" y="549110"/>
                  </a:moveTo>
                  <a:cubicBezTo>
                    <a:pt x="428977" y="511010"/>
                    <a:pt x="476602" y="487197"/>
                    <a:pt x="536609" y="498627"/>
                  </a:cubicBezTo>
                  <a:cubicBezTo>
                    <a:pt x="484222" y="510057"/>
                    <a:pt x="434692" y="529107"/>
                    <a:pt x="385162" y="549110"/>
                  </a:cubicBezTo>
                  <a:close/>
                  <a:moveTo>
                    <a:pt x="636622" y="1298727"/>
                  </a:moveTo>
                  <a:cubicBezTo>
                    <a:pt x="615667" y="1210145"/>
                    <a:pt x="652814" y="1120610"/>
                    <a:pt x="724252" y="1077747"/>
                  </a:cubicBezTo>
                  <a:cubicBezTo>
                    <a:pt x="674722" y="1139660"/>
                    <a:pt x="642337" y="1208240"/>
                    <a:pt x="636622" y="1298727"/>
                  </a:cubicBezTo>
                  <a:close/>
                  <a:moveTo>
                    <a:pt x="814739" y="756755"/>
                  </a:moveTo>
                  <a:cubicBezTo>
                    <a:pt x="834742" y="814857"/>
                    <a:pt x="861412" y="870102"/>
                    <a:pt x="909037" y="911060"/>
                  </a:cubicBezTo>
                  <a:cubicBezTo>
                    <a:pt x="845219" y="878675"/>
                    <a:pt x="809024" y="830097"/>
                    <a:pt x="814739" y="756755"/>
                  </a:cubicBezTo>
                  <a:close/>
                  <a:moveTo>
                    <a:pt x="971902" y="310032"/>
                  </a:moveTo>
                  <a:cubicBezTo>
                    <a:pt x="971902" y="310032"/>
                    <a:pt x="971902" y="310032"/>
                    <a:pt x="971902" y="310032"/>
                  </a:cubicBezTo>
                  <a:cubicBezTo>
                    <a:pt x="971902" y="310032"/>
                    <a:pt x="971902" y="310032"/>
                    <a:pt x="971902" y="310032"/>
                  </a:cubicBezTo>
                  <a:cubicBezTo>
                    <a:pt x="943327" y="304317"/>
                    <a:pt x="912847" y="303365"/>
                    <a:pt x="873794" y="285267"/>
                  </a:cubicBezTo>
                  <a:cubicBezTo>
                    <a:pt x="915704" y="289077"/>
                    <a:pt x="948089" y="290030"/>
                    <a:pt x="978569" y="297650"/>
                  </a:cubicBezTo>
                  <a:cubicBezTo>
                    <a:pt x="981427" y="297650"/>
                    <a:pt x="985237" y="299555"/>
                    <a:pt x="989047" y="300507"/>
                  </a:cubicBezTo>
                  <a:cubicBezTo>
                    <a:pt x="1100489" y="312890"/>
                    <a:pt x="1209074" y="335750"/>
                    <a:pt x="1313849" y="376707"/>
                  </a:cubicBezTo>
                  <a:cubicBezTo>
                    <a:pt x="1199549" y="354800"/>
                    <a:pt x="1086202" y="331940"/>
                    <a:pt x="971902" y="310032"/>
                  </a:cubicBezTo>
                  <a:close/>
                </a:path>
              </a:pathLst>
            </a:custGeom>
            <a:solidFill>
              <a:schemeClr val="accent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xmlns="" id="{764A8999-BE51-4FF6-ADFB-B4A08F085EB1}"/>
                </a:ext>
              </a:extLst>
            </p:cNvPr>
            <p:cNvSpPr/>
            <p:nvPr/>
          </p:nvSpPr>
          <p:spPr>
            <a:xfrm>
              <a:off x="3229424" y="2059713"/>
              <a:ext cx="510374" cy="557693"/>
            </a:xfrm>
            <a:custGeom>
              <a:avLst/>
              <a:gdLst>
                <a:gd name="connsiteX0" fmla="*/ 1409099 w 1438275"/>
                <a:gd name="connsiteY0" fmla="*/ 372897 h 1571625"/>
                <a:gd name="connsiteX1" fmla="*/ 949042 w 1438275"/>
                <a:gd name="connsiteY1" fmla="*/ 243357 h 1571625"/>
                <a:gd name="connsiteX2" fmla="*/ 852839 w 1438275"/>
                <a:gd name="connsiteY2" fmla="*/ 270027 h 1571625"/>
                <a:gd name="connsiteX3" fmla="*/ 797594 w 1438275"/>
                <a:gd name="connsiteY3" fmla="*/ 227165 h 1571625"/>
                <a:gd name="connsiteX4" fmla="*/ 817597 w 1438275"/>
                <a:gd name="connsiteY4" fmla="*/ 33807 h 1571625"/>
                <a:gd name="connsiteX5" fmla="*/ 801404 w 1438275"/>
                <a:gd name="connsiteY5" fmla="*/ 2375 h 1571625"/>
                <a:gd name="connsiteX6" fmla="*/ 764257 w 1438275"/>
                <a:gd name="connsiteY6" fmla="*/ 36665 h 1571625"/>
                <a:gd name="connsiteX7" fmla="*/ 648052 w 1438275"/>
                <a:gd name="connsiteY7" fmla="*/ 163347 h 1571625"/>
                <a:gd name="connsiteX8" fmla="*/ 21307 w 1438275"/>
                <a:gd name="connsiteY8" fmla="*/ 350037 h 1571625"/>
                <a:gd name="connsiteX9" fmla="*/ 352 w 1438275"/>
                <a:gd name="connsiteY9" fmla="*/ 379565 h 1571625"/>
                <a:gd name="connsiteX10" fmla="*/ 35594 w 1438275"/>
                <a:gd name="connsiteY10" fmla="*/ 395757 h 1571625"/>
                <a:gd name="connsiteX11" fmla="*/ 163229 w 1438275"/>
                <a:gd name="connsiteY11" fmla="*/ 410997 h 1571625"/>
                <a:gd name="connsiteX12" fmla="*/ 615667 w 1438275"/>
                <a:gd name="connsiteY12" fmla="*/ 286220 h 1571625"/>
                <a:gd name="connsiteX13" fmla="*/ 705202 w 1438275"/>
                <a:gd name="connsiteY13" fmla="*/ 200495 h 1571625"/>
                <a:gd name="connsiteX14" fmla="*/ 744254 w 1438275"/>
                <a:gd name="connsiteY14" fmla="*/ 189065 h 1571625"/>
                <a:gd name="connsiteX15" fmla="*/ 754732 w 1438275"/>
                <a:gd name="connsiteY15" fmla="*/ 222402 h 1571625"/>
                <a:gd name="connsiteX16" fmla="*/ 746159 w 1438275"/>
                <a:gd name="connsiteY16" fmla="*/ 403377 h 1571625"/>
                <a:gd name="connsiteX17" fmla="*/ 699487 w 1438275"/>
                <a:gd name="connsiteY17" fmla="*/ 503390 h 1571625"/>
                <a:gd name="connsiteX18" fmla="*/ 649004 w 1438275"/>
                <a:gd name="connsiteY18" fmla="*/ 506247 h 1571625"/>
                <a:gd name="connsiteX19" fmla="*/ 553754 w 1438275"/>
                <a:gd name="connsiteY19" fmla="*/ 471005 h 1571625"/>
                <a:gd name="connsiteX20" fmla="*/ 229904 w 1438275"/>
                <a:gd name="connsiteY20" fmla="*/ 662457 h 1571625"/>
                <a:gd name="connsiteX21" fmla="*/ 215617 w 1438275"/>
                <a:gd name="connsiteY21" fmla="*/ 697700 h 1571625"/>
                <a:gd name="connsiteX22" fmla="*/ 378494 w 1438275"/>
                <a:gd name="connsiteY22" fmla="*/ 911060 h 1571625"/>
                <a:gd name="connsiteX23" fmla="*/ 676627 w 1438275"/>
                <a:gd name="connsiteY23" fmla="*/ 611022 h 1571625"/>
                <a:gd name="connsiteX24" fmla="*/ 679484 w 1438275"/>
                <a:gd name="connsiteY24" fmla="*/ 563397 h 1571625"/>
                <a:gd name="connsiteX25" fmla="*/ 730919 w 1438275"/>
                <a:gd name="connsiteY25" fmla="*/ 514820 h 1571625"/>
                <a:gd name="connsiteX26" fmla="*/ 742349 w 1438275"/>
                <a:gd name="connsiteY26" fmla="*/ 564350 h 1571625"/>
                <a:gd name="connsiteX27" fmla="*/ 766162 w 1438275"/>
                <a:gd name="connsiteY27" fmla="*/ 992022 h 1571625"/>
                <a:gd name="connsiteX28" fmla="*/ 739492 w 1438275"/>
                <a:gd name="connsiteY28" fmla="*/ 1039647 h 1571625"/>
                <a:gd name="connsiteX29" fmla="*/ 633764 w 1438275"/>
                <a:gd name="connsiteY29" fmla="*/ 1162520 h 1571625"/>
                <a:gd name="connsiteX30" fmla="*/ 627097 w 1438275"/>
                <a:gd name="connsiteY30" fmla="*/ 1419695 h 1571625"/>
                <a:gd name="connsiteX31" fmla="*/ 794737 w 1438275"/>
                <a:gd name="connsiteY31" fmla="*/ 1576857 h 1571625"/>
                <a:gd name="connsiteX32" fmla="*/ 961424 w 1438275"/>
                <a:gd name="connsiteY32" fmla="*/ 1406360 h 1571625"/>
                <a:gd name="connsiteX33" fmla="*/ 932849 w 1438275"/>
                <a:gd name="connsiteY33" fmla="*/ 1131087 h 1571625"/>
                <a:gd name="connsiteX34" fmla="*/ 833789 w 1438275"/>
                <a:gd name="connsiteY34" fmla="*/ 1033932 h 1571625"/>
                <a:gd name="connsiteX35" fmla="*/ 787117 w 1438275"/>
                <a:gd name="connsiteY35" fmla="*/ 979640 h 1571625"/>
                <a:gd name="connsiteX36" fmla="*/ 783307 w 1438275"/>
                <a:gd name="connsiteY36" fmla="*/ 695795 h 1571625"/>
                <a:gd name="connsiteX37" fmla="*/ 789022 w 1438275"/>
                <a:gd name="connsiteY37" fmla="*/ 702462 h 1571625"/>
                <a:gd name="connsiteX38" fmla="*/ 790927 w 1438275"/>
                <a:gd name="connsiteY38" fmla="*/ 726275 h 1571625"/>
                <a:gd name="connsiteX39" fmla="*/ 895702 w 1438275"/>
                <a:gd name="connsiteY39" fmla="*/ 929157 h 1571625"/>
                <a:gd name="connsiteX40" fmla="*/ 1098584 w 1438275"/>
                <a:gd name="connsiteY40" fmla="*/ 1019645 h 1571625"/>
                <a:gd name="connsiteX41" fmla="*/ 1300514 w 1438275"/>
                <a:gd name="connsiteY41" fmla="*/ 946302 h 1571625"/>
                <a:gd name="connsiteX42" fmla="*/ 1253842 w 1438275"/>
                <a:gd name="connsiteY42" fmla="*/ 741515 h 1571625"/>
                <a:gd name="connsiteX43" fmla="*/ 1015717 w 1438275"/>
                <a:gd name="connsiteY43" fmla="*/ 609117 h 1571625"/>
                <a:gd name="connsiteX44" fmla="*/ 835694 w 1438275"/>
                <a:gd name="connsiteY44" fmla="*/ 649122 h 1571625"/>
                <a:gd name="connsiteX45" fmla="*/ 792832 w 1438275"/>
                <a:gd name="connsiteY45" fmla="*/ 669125 h 1571625"/>
                <a:gd name="connsiteX46" fmla="*/ 772829 w 1438275"/>
                <a:gd name="connsiteY46" fmla="*/ 618642 h 1571625"/>
                <a:gd name="connsiteX47" fmla="*/ 784259 w 1438275"/>
                <a:gd name="connsiteY47" fmla="*/ 332892 h 1571625"/>
                <a:gd name="connsiteX48" fmla="*/ 843314 w 1438275"/>
                <a:gd name="connsiteY48" fmla="*/ 307175 h 1571625"/>
                <a:gd name="connsiteX49" fmla="*/ 889034 w 1438275"/>
                <a:gd name="connsiteY49" fmla="*/ 340512 h 1571625"/>
                <a:gd name="connsiteX50" fmla="*/ 1396717 w 1438275"/>
                <a:gd name="connsiteY50" fmla="*/ 431952 h 1571625"/>
                <a:gd name="connsiteX51" fmla="*/ 1437674 w 1438275"/>
                <a:gd name="connsiteY51" fmla="*/ 412902 h 1571625"/>
                <a:gd name="connsiteX52" fmla="*/ 1409099 w 1438275"/>
                <a:gd name="connsiteY52" fmla="*/ 372897 h 1571625"/>
                <a:gd name="connsiteX53" fmla="*/ 85124 w 1438275"/>
                <a:gd name="connsiteY53" fmla="*/ 362420 h 1571625"/>
                <a:gd name="connsiteX54" fmla="*/ 657577 w 1438275"/>
                <a:gd name="connsiteY54" fmla="*/ 196685 h 1571625"/>
                <a:gd name="connsiteX55" fmla="*/ 85124 w 1438275"/>
                <a:gd name="connsiteY55" fmla="*/ 362420 h 1571625"/>
                <a:gd name="connsiteX56" fmla="*/ 385162 w 1438275"/>
                <a:gd name="connsiteY56" fmla="*/ 549110 h 1571625"/>
                <a:gd name="connsiteX57" fmla="*/ 536609 w 1438275"/>
                <a:gd name="connsiteY57" fmla="*/ 498627 h 1571625"/>
                <a:gd name="connsiteX58" fmla="*/ 385162 w 1438275"/>
                <a:gd name="connsiteY58" fmla="*/ 549110 h 1571625"/>
                <a:gd name="connsiteX59" fmla="*/ 636622 w 1438275"/>
                <a:gd name="connsiteY59" fmla="*/ 1298727 h 1571625"/>
                <a:gd name="connsiteX60" fmla="*/ 724252 w 1438275"/>
                <a:gd name="connsiteY60" fmla="*/ 1077747 h 1571625"/>
                <a:gd name="connsiteX61" fmla="*/ 636622 w 1438275"/>
                <a:gd name="connsiteY61" fmla="*/ 1298727 h 1571625"/>
                <a:gd name="connsiteX62" fmla="*/ 814739 w 1438275"/>
                <a:gd name="connsiteY62" fmla="*/ 756755 h 1571625"/>
                <a:gd name="connsiteX63" fmla="*/ 909037 w 1438275"/>
                <a:gd name="connsiteY63" fmla="*/ 911060 h 1571625"/>
                <a:gd name="connsiteX64" fmla="*/ 814739 w 1438275"/>
                <a:gd name="connsiteY64" fmla="*/ 756755 h 1571625"/>
                <a:gd name="connsiteX65" fmla="*/ 971902 w 1438275"/>
                <a:gd name="connsiteY65" fmla="*/ 310032 h 1571625"/>
                <a:gd name="connsiteX66" fmla="*/ 971902 w 1438275"/>
                <a:gd name="connsiteY66" fmla="*/ 310032 h 1571625"/>
                <a:gd name="connsiteX67" fmla="*/ 971902 w 1438275"/>
                <a:gd name="connsiteY67" fmla="*/ 310032 h 1571625"/>
                <a:gd name="connsiteX68" fmla="*/ 873794 w 1438275"/>
                <a:gd name="connsiteY68" fmla="*/ 285267 h 1571625"/>
                <a:gd name="connsiteX69" fmla="*/ 978569 w 1438275"/>
                <a:gd name="connsiteY69" fmla="*/ 297650 h 1571625"/>
                <a:gd name="connsiteX70" fmla="*/ 989047 w 1438275"/>
                <a:gd name="connsiteY70" fmla="*/ 300507 h 1571625"/>
                <a:gd name="connsiteX71" fmla="*/ 1313849 w 1438275"/>
                <a:gd name="connsiteY71" fmla="*/ 376707 h 1571625"/>
                <a:gd name="connsiteX72" fmla="*/ 971902 w 1438275"/>
                <a:gd name="connsiteY72" fmla="*/ 310032 h 1571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</a:cxnLst>
              <a:rect l="l" t="t" r="r" b="b"/>
              <a:pathLst>
                <a:path w="1438275" h="1571625">
                  <a:moveTo>
                    <a:pt x="1409099" y="372897"/>
                  </a:moveTo>
                  <a:cubicBezTo>
                    <a:pt x="1276702" y="253835"/>
                    <a:pt x="1126207" y="200495"/>
                    <a:pt x="949042" y="243357"/>
                  </a:cubicBezTo>
                  <a:cubicBezTo>
                    <a:pt x="916657" y="250977"/>
                    <a:pt x="885224" y="261455"/>
                    <a:pt x="852839" y="270027"/>
                  </a:cubicBezTo>
                  <a:cubicBezTo>
                    <a:pt x="805214" y="283362"/>
                    <a:pt x="794737" y="275742"/>
                    <a:pt x="797594" y="227165"/>
                  </a:cubicBezTo>
                  <a:cubicBezTo>
                    <a:pt x="801404" y="162395"/>
                    <a:pt x="804262" y="97625"/>
                    <a:pt x="817597" y="33807"/>
                  </a:cubicBezTo>
                  <a:cubicBezTo>
                    <a:pt x="821407" y="16662"/>
                    <a:pt x="819502" y="5232"/>
                    <a:pt x="801404" y="2375"/>
                  </a:cubicBezTo>
                  <a:cubicBezTo>
                    <a:pt x="776639" y="-1435"/>
                    <a:pt x="759494" y="-6198"/>
                    <a:pt x="764257" y="36665"/>
                  </a:cubicBezTo>
                  <a:cubicBezTo>
                    <a:pt x="778544" y="162395"/>
                    <a:pt x="772829" y="185255"/>
                    <a:pt x="648052" y="163347"/>
                  </a:cubicBezTo>
                  <a:cubicBezTo>
                    <a:pt x="409927" y="122390"/>
                    <a:pt x="197519" y="180492"/>
                    <a:pt x="21307" y="350037"/>
                  </a:cubicBezTo>
                  <a:cubicBezTo>
                    <a:pt x="12734" y="358610"/>
                    <a:pt x="-2506" y="366230"/>
                    <a:pt x="352" y="379565"/>
                  </a:cubicBezTo>
                  <a:cubicBezTo>
                    <a:pt x="4162" y="396710"/>
                    <a:pt x="22259" y="393852"/>
                    <a:pt x="35594" y="395757"/>
                  </a:cubicBezTo>
                  <a:cubicBezTo>
                    <a:pt x="78457" y="401472"/>
                    <a:pt x="120367" y="409092"/>
                    <a:pt x="163229" y="410997"/>
                  </a:cubicBezTo>
                  <a:cubicBezTo>
                    <a:pt x="328012" y="419570"/>
                    <a:pt x="483269" y="394805"/>
                    <a:pt x="615667" y="286220"/>
                  </a:cubicBezTo>
                  <a:cubicBezTo>
                    <a:pt x="647099" y="260502"/>
                    <a:pt x="675674" y="229070"/>
                    <a:pt x="705202" y="200495"/>
                  </a:cubicBezTo>
                  <a:cubicBezTo>
                    <a:pt x="716632" y="189065"/>
                    <a:pt x="729014" y="183350"/>
                    <a:pt x="744254" y="189065"/>
                  </a:cubicBezTo>
                  <a:cubicBezTo>
                    <a:pt x="759494" y="194780"/>
                    <a:pt x="754732" y="210972"/>
                    <a:pt x="754732" y="222402"/>
                  </a:cubicBezTo>
                  <a:cubicBezTo>
                    <a:pt x="751874" y="282410"/>
                    <a:pt x="746159" y="342417"/>
                    <a:pt x="746159" y="403377"/>
                  </a:cubicBezTo>
                  <a:cubicBezTo>
                    <a:pt x="746159" y="445287"/>
                    <a:pt x="729014" y="474815"/>
                    <a:pt x="699487" y="503390"/>
                  </a:cubicBezTo>
                  <a:cubicBezTo>
                    <a:pt x="682342" y="520535"/>
                    <a:pt x="669007" y="528155"/>
                    <a:pt x="649004" y="506247"/>
                  </a:cubicBezTo>
                  <a:cubicBezTo>
                    <a:pt x="624239" y="478625"/>
                    <a:pt x="589949" y="468147"/>
                    <a:pt x="553754" y="471005"/>
                  </a:cubicBezTo>
                  <a:cubicBezTo>
                    <a:pt x="415642" y="482435"/>
                    <a:pt x="308009" y="549110"/>
                    <a:pt x="229904" y="662457"/>
                  </a:cubicBezTo>
                  <a:cubicBezTo>
                    <a:pt x="223237" y="672935"/>
                    <a:pt x="217522" y="685317"/>
                    <a:pt x="215617" y="697700"/>
                  </a:cubicBezTo>
                  <a:cubicBezTo>
                    <a:pt x="187994" y="852957"/>
                    <a:pt x="230857" y="916775"/>
                    <a:pt x="378494" y="911060"/>
                  </a:cubicBezTo>
                  <a:cubicBezTo>
                    <a:pt x="521369" y="905345"/>
                    <a:pt x="667102" y="758660"/>
                    <a:pt x="676627" y="611022"/>
                  </a:cubicBezTo>
                  <a:cubicBezTo>
                    <a:pt x="677579" y="594830"/>
                    <a:pt x="675674" y="578637"/>
                    <a:pt x="679484" y="563397"/>
                  </a:cubicBezTo>
                  <a:cubicBezTo>
                    <a:pt x="686152" y="536727"/>
                    <a:pt x="708059" y="513867"/>
                    <a:pt x="730919" y="514820"/>
                  </a:cubicBezTo>
                  <a:cubicBezTo>
                    <a:pt x="750922" y="515772"/>
                    <a:pt x="741397" y="547205"/>
                    <a:pt x="742349" y="564350"/>
                  </a:cubicBezTo>
                  <a:cubicBezTo>
                    <a:pt x="743302" y="707225"/>
                    <a:pt x="744254" y="850100"/>
                    <a:pt x="766162" y="992022"/>
                  </a:cubicBezTo>
                  <a:cubicBezTo>
                    <a:pt x="769972" y="1017740"/>
                    <a:pt x="761399" y="1029170"/>
                    <a:pt x="739492" y="1039647"/>
                  </a:cubicBezTo>
                  <a:cubicBezTo>
                    <a:pt x="686152" y="1065365"/>
                    <a:pt x="652814" y="1108227"/>
                    <a:pt x="633764" y="1162520"/>
                  </a:cubicBezTo>
                  <a:cubicBezTo>
                    <a:pt x="605189" y="1247292"/>
                    <a:pt x="600427" y="1333970"/>
                    <a:pt x="627097" y="1419695"/>
                  </a:cubicBezTo>
                  <a:cubicBezTo>
                    <a:pt x="651862" y="1503515"/>
                    <a:pt x="732824" y="1578762"/>
                    <a:pt x="794737" y="1576857"/>
                  </a:cubicBezTo>
                  <a:cubicBezTo>
                    <a:pt x="860459" y="1574952"/>
                    <a:pt x="942374" y="1493037"/>
                    <a:pt x="961424" y="1406360"/>
                  </a:cubicBezTo>
                  <a:cubicBezTo>
                    <a:pt x="982379" y="1312062"/>
                    <a:pt x="970949" y="1219670"/>
                    <a:pt x="932849" y="1131087"/>
                  </a:cubicBezTo>
                  <a:cubicBezTo>
                    <a:pt x="913799" y="1086320"/>
                    <a:pt x="881414" y="1050125"/>
                    <a:pt x="833789" y="1033932"/>
                  </a:cubicBezTo>
                  <a:cubicBezTo>
                    <a:pt x="805214" y="1024407"/>
                    <a:pt x="794737" y="1005357"/>
                    <a:pt x="787117" y="979640"/>
                  </a:cubicBezTo>
                  <a:cubicBezTo>
                    <a:pt x="761399" y="886295"/>
                    <a:pt x="774734" y="791045"/>
                    <a:pt x="783307" y="695795"/>
                  </a:cubicBezTo>
                  <a:cubicBezTo>
                    <a:pt x="785212" y="697700"/>
                    <a:pt x="788069" y="700557"/>
                    <a:pt x="789022" y="702462"/>
                  </a:cubicBezTo>
                  <a:cubicBezTo>
                    <a:pt x="789974" y="710082"/>
                    <a:pt x="790927" y="718655"/>
                    <a:pt x="790927" y="726275"/>
                  </a:cubicBezTo>
                  <a:cubicBezTo>
                    <a:pt x="787117" y="813905"/>
                    <a:pt x="829027" y="877722"/>
                    <a:pt x="895702" y="929157"/>
                  </a:cubicBezTo>
                  <a:cubicBezTo>
                    <a:pt x="955709" y="974877"/>
                    <a:pt x="1024289" y="1005357"/>
                    <a:pt x="1098584" y="1019645"/>
                  </a:cubicBezTo>
                  <a:cubicBezTo>
                    <a:pt x="1183357" y="1035837"/>
                    <a:pt x="1266224" y="1005357"/>
                    <a:pt x="1300514" y="946302"/>
                  </a:cubicBezTo>
                  <a:cubicBezTo>
                    <a:pt x="1332899" y="891057"/>
                    <a:pt x="1314802" y="804380"/>
                    <a:pt x="1253842" y="741515"/>
                  </a:cubicBezTo>
                  <a:cubicBezTo>
                    <a:pt x="1189072" y="672935"/>
                    <a:pt x="1108109" y="628167"/>
                    <a:pt x="1015717" y="609117"/>
                  </a:cubicBezTo>
                  <a:cubicBezTo>
                    <a:pt x="951899" y="595782"/>
                    <a:pt x="889034" y="604355"/>
                    <a:pt x="835694" y="649122"/>
                  </a:cubicBezTo>
                  <a:cubicBezTo>
                    <a:pt x="823312" y="658647"/>
                    <a:pt x="814739" y="682460"/>
                    <a:pt x="792832" y="669125"/>
                  </a:cubicBezTo>
                  <a:cubicBezTo>
                    <a:pt x="774734" y="657695"/>
                    <a:pt x="771877" y="638645"/>
                    <a:pt x="772829" y="618642"/>
                  </a:cubicBezTo>
                  <a:cubicBezTo>
                    <a:pt x="776639" y="523392"/>
                    <a:pt x="779497" y="428142"/>
                    <a:pt x="784259" y="332892"/>
                  </a:cubicBezTo>
                  <a:cubicBezTo>
                    <a:pt x="786164" y="289077"/>
                    <a:pt x="805214" y="281457"/>
                    <a:pt x="843314" y="307175"/>
                  </a:cubicBezTo>
                  <a:cubicBezTo>
                    <a:pt x="858554" y="317652"/>
                    <a:pt x="873794" y="330035"/>
                    <a:pt x="889034" y="340512"/>
                  </a:cubicBezTo>
                  <a:cubicBezTo>
                    <a:pt x="1043339" y="451002"/>
                    <a:pt x="1213837" y="475767"/>
                    <a:pt x="1396717" y="431952"/>
                  </a:cubicBezTo>
                  <a:cubicBezTo>
                    <a:pt x="1411957" y="428142"/>
                    <a:pt x="1432912" y="428142"/>
                    <a:pt x="1437674" y="412902"/>
                  </a:cubicBezTo>
                  <a:cubicBezTo>
                    <a:pt x="1442437" y="393852"/>
                    <a:pt x="1421482" y="384327"/>
                    <a:pt x="1409099" y="372897"/>
                  </a:cubicBezTo>
                  <a:close/>
                  <a:moveTo>
                    <a:pt x="85124" y="362420"/>
                  </a:moveTo>
                  <a:cubicBezTo>
                    <a:pt x="277529" y="311937"/>
                    <a:pt x="468029" y="253835"/>
                    <a:pt x="657577" y="196685"/>
                  </a:cubicBezTo>
                  <a:cubicBezTo>
                    <a:pt x="548992" y="254787"/>
                    <a:pt x="207044" y="353847"/>
                    <a:pt x="85124" y="362420"/>
                  </a:cubicBezTo>
                  <a:close/>
                  <a:moveTo>
                    <a:pt x="385162" y="549110"/>
                  </a:moveTo>
                  <a:cubicBezTo>
                    <a:pt x="428977" y="511010"/>
                    <a:pt x="476602" y="487197"/>
                    <a:pt x="536609" y="498627"/>
                  </a:cubicBezTo>
                  <a:cubicBezTo>
                    <a:pt x="484222" y="510057"/>
                    <a:pt x="434692" y="529107"/>
                    <a:pt x="385162" y="549110"/>
                  </a:cubicBezTo>
                  <a:close/>
                  <a:moveTo>
                    <a:pt x="636622" y="1298727"/>
                  </a:moveTo>
                  <a:cubicBezTo>
                    <a:pt x="615667" y="1210145"/>
                    <a:pt x="652814" y="1120610"/>
                    <a:pt x="724252" y="1077747"/>
                  </a:cubicBezTo>
                  <a:cubicBezTo>
                    <a:pt x="674722" y="1139660"/>
                    <a:pt x="642337" y="1208240"/>
                    <a:pt x="636622" y="1298727"/>
                  </a:cubicBezTo>
                  <a:close/>
                  <a:moveTo>
                    <a:pt x="814739" y="756755"/>
                  </a:moveTo>
                  <a:cubicBezTo>
                    <a:pt x="834742" y="814857"/>
                    <a:pt x="861412" y="870102"/>
                    <a:pt x="909037" y="911060"/>
                  </a:cubicBezTo>
                  <a:cubicBezTo>
                    <a:pt x="845219" y="878675"/>
                    <a:pt x="809024" y="830097"/>
                    <a:pt x="814739" y="756755"/>
                  </a:cubicBezTo>
                  <a:close/>
                  <a:moveTo>
                    <a:pt x="971902" y="310032"/>
                  </a:moveTo>
                  <a:cubicBezTo>
                    <a:pt x="971902" y="310032"/>
                    <a:pt x="971902" y="310032"/>
                    <a:pt x="971902" y="310032"/>
                  </a:cubicBezTo>
                  <a:cubicBezTo>
                    <a:pt x="971902" y="310032"/>
                    <a:pt x="971902" y="310032"/>
                    <a:pt x="971902" y="310032"/>
                  </a:cubicBezTo>
                  <a:cubicBezTo>
                    <a:pt x="943327" y="304317"/>
                    <a:pt x="912847" y="303365"/>
                    <a:pt x="873794" y="285267"/>
                  </a:cubicBezTo>
                  <a:cubicBezTo>
                    <a:pt x="915704" y="289077"/>
                    <a:pt x="948089" y="290030"/>
                    <a:pt x="978569" y="297650"/>
                  </a:cubicBezTo>
                  <a:cubicBezTo>
                    <a:pt x="981427" y="297650"/>
                    <a:pt x="985237" y="299555"/>
                    <a:pt x="989047" y="300507"/>
                  </a:cubicBezTo>
                  <a:cubicBezTo>
                    <a:pt x="1100489" y="312890"/>
                    <a:pt x="1209074" y="335750"/>
                    <a:pt x="1313849" y="376707"/>
                  </a:cubicBezTo>
                  <a:cubicBezTo>
                    <a:pt x="1199549" y="354800"/>
                    <a:pt x="1086202" y="331940"/>
                    <a:pt x="971902" y="310032"/>
                  </a:cubicBezTo>
                  <a:close/>
                </a:path>
              </a:pathLst>
            </a:custGeom>
            <a:solidFill>
              <a:schemeClr val="accent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xmlns="" id="{FF0D92E8-BF91-4E26-A2C4-35BBCE59FAD0}"/>
                </a:ext>
              </a:extLst>
            </p:cNvPr>
            <p:cNvSpPr/>
            <p:nvPr/>
          </p:nvSpPr>
          <p:spPr>
            <a:xfrm>
              <a:off x="3754404" y="2059713"/>
              <a:ext cx="510374" cy="557693"/>
            </a:xfrm>
            <a:custGeom>
              <a:avLst/>
              <a:gdLst>
                <a:gd name="connsiteX0" fmla="*/ 1409099 w 1438275"/>
                <a:gd name="connsiteY0" fmla="*/ 372897 h 1571625"/>
                <a:gd name="connsiteX1" fmla="*/ 949042 w 1438275"/>
                <a:gd name="connsiteY1" fmla="*/ 243357 h 1571625"/>
                <a:gd name="connsiteX2" fmla="*/ 852839 w 1438275"/>
                <a:gd name="connsiteY2" fmla="*/ 270027 h 1571625"/>
                <a:gd name="connsiteX3" fmla="*/ 797594 w 1438275"/>
                <a:gd name="connsiteY3" fmla="*/ 227165 h 1571625"/>
                <a:gd name="connsiteX4" fmla="*/ 817597 w 1438275"/>
                <a:gd name="connsiteY4" fmla="*/ 33807 h 1571625"/>
                <a:gd name="connsiteX5" fmla="*/ 801404 w 1438275"/>
                <a:gd name="connsiteY5" fmla="*/ 2375 h 1571625"/>
                <a:gd name="connsiteX6" fmla="*/ 764257 w 1438275"/>
                <a:gd name="connsiteY6" fmla="*/ 36665 h 1571625"/>
                <a:gd name="connsiteX7" fmla="*/ 648052 w 1438275"/>
                <a:gd name="connsiteY7" fmla="*/ 163347 h 1571625"/>
                <a:gd name="connsiteX8" fmla="*/ 21307 w 1438275"/>
                <a:gd name="connsiteY8" fmla="*/ 350037 h 1571625"/>
                <a:gd name="connsiteX9" fmla="*/ 352 w 1438275"/>
                <a:gd name="connsiteY9" fmla="*/ 379565 h 1571625"/>
                <a:gd name="connsiteX10" fmla="*/ 35594 w 1438275"/>
                <a:gd name="connsiteY10" fmla="*/ 395757 h 1571625"/>
                <a:gd name="connsiteX11" fmla="*/ 163229 w 1438275"/>
                <a:gd name="connsiteY11" fmla="*/ 410997 h 1571625"/>
                <a:gd name="connsiteX12" fmla="*/ 615667 w 1438275"/>
                <a:gd name="connsiteY12" fmla="*/ 286220 h 1571625"/>
                <a:gd name="connsiteX13" fmla="*/ 705202 w 1438275"/>
                <a:gd name="connsiteY13" fmla="*/ 200495 h 1571625"/>
                <a:gd name="connsiteX14" fmla="*/ 744254 w 1438275"/>
                <a:gd name="connsiteY14" fmla="*/ 189065 h 1571625"/>
                <a:gd name="connsiteX15" fmla="*/ 754732 w 1438275"/>
                <a:gd name="connsiteY15" fmla="*/ 222402 h 1571625"/>
                <a:gd name="connsiteX16" fmla="*/ 746159 w 1438275"/>
                <a:gd name="connsiteY16" fmla="*/ 403377 h 1571625"/>
                <a:gd name="connsiteX17" fmla="*/ 699487 w 1438275"/>
                <a:gd name="connsiteY17" fmla="*/ 503390 h 1571625"/>
                <a:gd name="connsiteX18" fmla="*/ 649004 w 1438275"/>
                <a:gd name="connsiteY18" fmla="*/ 506247 h 1571625"/>
                <a:gd name="connsiteX19" fmla="*/ 553754 w 1438275"/>
                <a:gd name="connsiteY19" fmla="*/ 471005 h 1571625"/>
                <a:gd name="connsiteX20" fmla="*/ 229904 w 1438275"/>
                <a:gd name="connsiteY20" fmla="*/ 662457 h 1571625"/>
                <a:gd name="connsiteX21" fmla="*/ 215617 w 1438275"/>
                <a:gd name="connsiteY21" fmla="*/ 697700 h 1571625"/>
                <a:gd name="connsiteX22" fmla="*/ 378494 w 1438275"/>
                <a:gd name="connsiteY22" fmla="*/ 911060 h 1571625"/>
                <a:gd name="connsiteX23" fmla="*/ 676627 w 1438275"/>
                <a:gd name="connsiteY23" fmla="*/ 611022 h 1571625"/>
                <a:gd name="connsiteX24" fmla="*/ 679484 w 1438275"/>
                <a:gd name="connsiteY24" fmla="*/ 563397 h 1571625"/>
                <a:gd name="connsiteX25" fmla="*/ 730919 w 1438275"/>
                <a:gd name="connsiteY25" fmla="*/ 514820 h 1571625"/>
                <a:gd name="connsiteX26" fmla="*/ 742349 w 1438275"/>
                <a:gd name="connsiteY26" fmla="*/ 564350 h 1571625"/>
                <a:gd name="connsiteX27" fmla="*/ 766162 w 1438275"/>
                <a:gd name="connsiteY27" fmla="*/ 992022 h 1571625"/>
                <a:gd name="connsiteX28" fmla="*/ 739492 w 1438275"/>
                <a:gd name="connsiteY28" fmla="*/ 1039647 h 1571625"/>
                <a:gd name="connsiteX29" fmla="*/ 633764 w 1438275"/>
                <a:gd name="connsiteY29" fmla="*/ 1162520 h 1571625"/>
                <a:gd name="connsiteX30" fmla="*/ 627097 w 1438275"/>
                <a:gd name="connsiteY30" fmla="*/ 1419695 h 1571625"/>
                <a:gd name="connsiteX31" fmla="*/ 794737 w 1438275"/>
                <a:gd name="connsiteY31" fmla="*/ 1576857 h 1571625"/>
                <a:gd name="connsiteX32" fmla="*/ 961424 w 1438275"/>
                <a:gd name="connsiteY32" fmla="*/ 1406360 h 1571625"/>
                <a:gd name="connsiteX33" fmla="*/ 932849 w 1438275"/>
                <a:gd name="connsiteY33" fmla="*/ 1131087 h 1571625"/>
                <a:gd name="connsiteX34" fmla="*/ 833789 w 1438275"/>
                <a:gd name="connsiteY34" fmla="*/ 1033932 h 1571625"/>
                <a:gd name="connsiteX35" fmla="*/ 787117 w 1438275"/>
                <a:gd name="connsiteY35" fmla="*/ 979640 h 1571625"/>
                <a:gd name="connsiteX36" fmla="*/ 783307 w 1438275"/>
                <a:gd name="connsiteY36" fmla="*/ 695795 h 1571625"/>
                <a:gd name="connsiteX37" fmla="*/ 789022 w 1438275"/>
                <a:gd name="connsiteY37" fmla="*/ 702462 h 1571625"/>
                <a:gd name="connsiteX38" fmla="*/ 790927 w 1438275"/>
                <a:gd name="connsiteY38" fmla="*/ 726275 h 1571625"/>
                <a:gd name="connsiteX39" fmla="*/ 895702 w 1438275"/>
                <a:gd name="connsiteY39" fmla="*/ 929157 h 1571625"/>
                <a:gd name="connsiteX40" fmla="*/ 1098584 w 1438275"/>
                <a:gd name="connsiteY40" fmla="*/ 1019645 h 1571625"/>
                <a:gd name="connsiteX41" fmla="*/ 1300514 w 1438275"/>
                <a:gd name="connsiteY41" fmla="*/ 946302 h 1571625"/>
                <a:gd name="connsiteX42" fmla="*/ 1253842 w 1438275"/>
                <a:gd name="connsiteY42" fmla="*/ 741515 h 1571625"/>
                <a:gd name="connsiteX43" fmla="*/ 1015717 w 1438275"/>
                <a:gd name="connsiteY43" fmla="*/ 609117 h 1571625"/>
                <a:gd name="connsiteX44" fmla="*/ 835694 w 1438275"/>
                <a:gd name="connsiteY44" fmla="*/ 649122 h 1571625"/>
                <a:gd name="connsiteX45" fmla="*/ 792832 w 1438275"/>
                <a:gd name="connsiteY45" fmla="*/ 669125 h 1571625"/>
                <a:gd name="connsiteX46" fmla="*/ 772829 w 1438275"/>
                <a:gd name="connsiteY46" fmla="*/ 618642 h 1571625"/>
                <a:gd name="connsiteX47" fmla="*/ 784259 w 1438275"/>
                <a:gd name="connsiteY47" fmla="*/ 332892 h 1571625"/>
                <a:gd name="connsiteX48" fmla="*/ 843314 w 1438275"/>
                <a:gd name="connsiteY48" fmla="*/ 307175 h 1571625"/>
                <a:gd name="connsiteX49" fmla="*/ 889034 w 1438275"/>
                <a:gd name="connsiteY49" fmla="*/ 340512 h 1571625"/>
                <a:gd name="connsiteX50" fmla="*/ 1396717 w 1438275"/>
                <a:gd name="connsiteY50" fmla="*/ 431952 h 1571625"/>
                <a:gd name="connsiteX51" fmla="*/ 1437674 w 1438275"/>
                <a:gd name="connsiteY51" fmla="*/ 412902 h 1571625"/>
                <a:gd name="connsiteX52" fmla="*/ 1409099 w 1438275"/>
                <a:gd name="connsiteY52" fmla="*/ 372897 h 1571625"/>
                <a:gd name="connsiteX53" fmla="*/ 85124 w 1438275"/>
                <a:gd name="connsiteY53" fmla="*/ 362420 h 1571625"/>
                <a:gd name="connsiteX54" fmla="*/ 657577 w 1438275"/>
                <a:gd name="connsiteY54" fmla="*/ 196685 h 1571625"/>
                <a:gd name="connsiteX55" fmla="*/ 85124 w 1438275"/>
                <a:gd name="connsiteY55" fmla="*/ 362420 h 1571625"/>
                <a:gd name="connsiteX56" fmla="*/ 385162 w 1438275"/>
                <a:gd name="connsiteY56" fmla="*/ 549110 h 1571625"/>
                <a:gd name="connsiteX57" fmla="*/ 536609 w 1438275"/>
                <a:gd name="connsiteY57" fmla="*/ 498627 h 1571625"/>
                <a:gd name="connsiteX58" fmla="*/ 385162 w 1438275"/>
                <a:gd name="connsiteY58" fmla="*/ 549110 h 1571625"/>
                <a:gd name="connsiteX59" fmla="*/ 636622 w 1438275"/>
                <a:gd name="connsiteY59" fmla="*/ 1298727 h 1571625"/>
                <a:gd name="connsiteX60" fmla="*/ 724252 w 1438275"/>
                <a:gd name="connsiteY60" fmla="*/ 1077747 h 1571625"/>
                <a:gd name="connsiteX61" fmla="*/ 636622 w 1438275"/>
                <a:gd name="connsiteY61" fmla="*/ 1298727 h 1571625"/>
                <a:gd name="connsiteX62" fmla="*/ 814739 w 1438275"/>
                <a:gd name="connsiteY62" fmla="*/ 756755 h 1571625"/>
                <a:gd name="connsiteX63" fmla="*/ 909037 w 1438275"/>
                <a:gd name="connsiteY63" fmla="*/ 911060 h 1571625"/>
                <a:gd name="connsiteX64" fmla="*/ 814739 w 1438275"/>
                <a:gd name="connsiteY64" fmla="*/ 756755 h 1571625"/>
                <a:gd name="connsiteX65" fmla="*/ 971902 w 1438275"/>
                <a:gd name="connsiteY65" fmla="*/ 310032 h 1571625"/>
                <a:gd name="connsiteX66" fmla="*/ 971902 w 1438275"/>
                <a:gd name="connsiteY66" fmla="*/ 310032 h 1571625"/>
                <a:gd name="connsiteX67" fmla="*/ 971902 w 1438275"/>
                <a:gd name="connsiteY67" fmla="*/ 310032 h 1571625"/>
                <a:gd name="connsiteX68" fmla="*/ 873794 w 1438275"/>
                <a:gd name="connsiteY68" fmla="*/ 285267 h 1571625"/>
                <a:gd name="connsiteX69" fmla="*/ 978569 w 1438275"/>
                <a:gd name="connsiteY69" fmla="*/ 297650 h 1571625"/>
                <a:gd name="connsiteX70" fmla="*/ 989047 w 1438275"/>
                <a:gd name="connsiteY70" fmla="*/ 300507 h 1571625"/>
                <a:gd name="connsiteX71" fmla="*/ 1313849 w 1438275"/>
                <a:gd name="connsiteY71" fmla="*/ 376707 h 1571625"/>
                <a:gd name="connsiteX72" fmla="*/ 971902 w 1438275"/>
                <a:gd name="connsiteY72" fmla="*/ 310032 h 1571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</a:cxnLst>
              <a:rect l="l" t="t" r="r" b="b"/>
              <a:pathLst>
                <a:path w="1438275" h="1571625">
                  <a:moveTo>
                    <a:pt x="1409099" y="372897"/>
                  </a:moveTo>
                  <a:cubicBezTo>
                    <a:pt x="1276702" y="253835"/>
                    <a:pt x="1126207" y="200495"/>
                    <a:pt x="949042" y="243357"/>
                  </a:cubicBezTo>
                  <a:cubicBezTo>
                    <a:pt x="916657" y="250977"/>
                    <a:pt x="885224" y="261455"/>
                    <a:pt x="852839" y="270027"/>
                  </a:cubicBezTo>
                  <a:cubicBezTo>
                    <a:pt x="805214" y="283362"/>
                    <a:pt x="794737" y="275742"/>
                    <a:pt x="797594" y="227165"/>
                  </a:cubicBezTo>
                  <a:cubicBezTo>
                    <a:pt x="801404" y="162395"/>
                    <a:pt x="804262" y="97625"/>
                    <a:pt x="817597" y="33807"/>
                  </a:cubicBezTo>
                  <a:cubicBezTo>
                    <a:pt x="821407" y="16662"/>
                    <a:pt x="819502" y="5232"/>
                    <a:pt x="801404" y="2375"/>
                  </a:cubicBezTo>
                  <a:cubicBezTo>
                    <a:pt x="776639" y="-1435"/>
                    <a:pt x="759494" y="-6198"/>
                    <a:pt x="764257" y="36665"/>
                  </a:cubicBezTo>
                  <a:cubicBezTo>
                    <a:pt x="778544" y="162395"/>
                    <a:pt x="772829" y="185255"/>
                    <a:pt x="648052" y="163347"/>
                  </a:cubicBezTo>
                  <a:cubicBezTo>
                    <a:pt x="409927" y="122390"/>
                    <a:pt x="197519" y="180492"/>
                    <a:pt x="21307" y="350037"/>
                  </a:cubicBezTo>
                  <a:cubicBezTo>
                    <a:pt x="12734" y="358610"/>
                    <a:pt x="-2506" y="366230"/>
                    <a:pt x="352" y="379565"/>
                  </a:cubicBezTo>
                  <a:cubicBezTo>
                    <a:pt x="4162" y="396710"/>
                    <a:pt x="22259" y="393852"/>
                    <a:pt x="35594" y="395757"/>
                  </a:cubicBezTo>
                  <a:cubicBezTo>
                    <a:pt x="78457" y="401472"/>
                    <a:pt x="120367" y="409092"/>
                    <a:pt x="163229" y="410997"/>
                  </a:cubicBezTo>
                  <a:cubicBezTo>
                    <a:pt x="328012" y="419570"/>
                    <a:pt x="483269" y="394805"/>
                    <a:pt x="615667" y="286220"/>
                  </a:cubicBezTo>
                  <a:cubicBezTo>
                    <a:pt x="647099" y="260502"/>
                    <a:pt x="675674" y="229070"/>
                    <a:pt x="705202" y="200495"/>
                  </a:cubicBezTo>
                  <a:cubicBezTo>
                    <a:pt x="716632" y="189065"/>
                    <a:pt x="729014" y="183350"/>
                    <a:pt x="744254" y="189065"/>
                  </a:cubicBezTo>
                  <a:cubicBezTo>
                    <a:pt x="759494" y="194780"/>
                    <a:pt x="754732" y="210972"/>
                    <a:pt x="754732" y="222402"/>
                  </a:cubicBezTo>
                  <a:cubicBezTo>
                    <a:pt x="751874" y="282410"/>
                    <a:pt x="746159" y="342417"/>
                    <a:pt x="746159" y="403377"/>
                  </a:cubicBezTo>
                  <a:cubicBezTo>
                    <a:pt x="746159" y="445287"/>
                    <a:pt x="729014" y="474815"/>
                    <a:pt x="699487" y="503390"/>
                  </a:cubicBezTo>
                  <a:cubicBezTo>
                    <a:pt x="682342" y="520535"/>
                    <a:pt x="669007" y="528155"/>
                    <a:pt x="649004" y="506247"/>
                  </a:cubicBezTo>
                  <a:cubicBezTo>
                    <a:pt x="624239" y="478625"/>
                    <a:pt x="589949" y="468147"/>
                    <a:pt x="553754" y="471005"/>
                  </a:cubicBezTo>
                  <a:cubicBezTo>
                    <a:pt x="415642" y="482435"/>
                    <a:pt x="308009" y="549110"/>
                    <a:pt x="229904" y="662457"/>
                  </a:cubicBezTo>
                  <a:cubicBezTo>
                    <a:pt x="223237" y="672935"/>
                    <a:pt x="217522" y="685317"/>
                    <a:pt x="215617" y="697700"/>
                  </a:cubicBezTo>
                  <a:cubicBezTo>
                    <a:pt x="187994" y="852957"/>
                    <a:pt x="230857" y="916775"/>
                    <a:pt x="378494" y="911060"/>
                  </a:cubicBezTo>
                  <a:cubicBezTo>
                    <a:pt x="521369" y="905345"/>
                    <a:pt x="667102" y="758660"/>
                    <a:pt x="676627" y="611022"/>
                  </a:cubicBezTo>
                  <a:cubicBezTo>
                    <a:pt x="677579" y="594830"/>
                    <a:pt x="675674" y="578637"/>
                    <a:pt x="679484" y="563397"/>
                  </a:cubicBezTo>
                  <a:cubicBezTo>
                    <a:pt x="686152" y="536727"/>
                    <a:pt x="708059" y="513867"/>
                    <a:pt x="730919" y="514820"/>
                  </a:cubicBezTo>
                  <a:cubicBezTo>
                    <a:pt x="750922" y="515772"/>
                    <a:pt x="741397" y="547205"/>
                    <a:pt x="742349" y="564350"/>
                  </a:cubicBezTo>
                  <a:cubicBezTo>
                    <a:pt x="743302" y="707225"/>
                    <a:pt x="744254" y="850100"/>
                    <a:pt x="766162" y="992022"/>
                  </a:cubicBezTo>
                  <a:cubicBezTo>
                    <a:pt x="769972" y="1017740"/>
                    <a:pt x="761399" y="1029170"/>
                    <a:pt x="739492" y="1039647"/>
                  </a:cubicBezTo>
                  <a:cubicBezTo>
                    <a:pt x="686152" y="1065365"/>
                    <a:pt x="652814" y="1108227"/>
                    <a:pt x="633764" y="1162520"/>
                  </a:cubicBezTo>
                  <a:cubicBezTo>
                    <a:pt x="605189" y="1247292"/>
                    <a:pt x="600427" y="1333970"/>
                    <a:pt x="627097" y="1419695"/>
                  </a:cubicBezTo>
                  <a:cubicBezTo>
                    <a:pt x="651862" y="1503515"/>
                    <a:pt x="732824" y="1578762"/>
                    <a:pt x="794737" y="1576857"/>
                  </a:cubicBezTo>
                  <a:cubicBezTo>
                    <a:pt x="860459" y="1574952"/>
                    <a:pt x="942374" y="1493037"/>
                    <a:pt x="961424" y="1406360"/>
                  </a:cubicBezTo>
                  <a:cubicBezTo>
                    <a:pt x="982379" y="1312062"/>
                    <a:pt x="970949" y="1219670"/>
                    <a:pt x="932849" y="1131087"/>
                  </a:cubicBezTo>
                  <a:cubicBezTo>
                    <a:pt x="913799" y="1086320"/>
                    <a:pt x="881414" y="1050125"/>
                    <a:pt x="833789" y="1033932"/>
                  </a:cubicBezTo>
                  <a:cubicBezTo>
                    <a:pt x="805214" y="1024407"/>
                    <a:pt x="794737" y="1005357"/>
                    <a:pt x="787117" y="979640"/>
                  </a:cubicBezTo>
                  <a:cubicBezTo>
                    <a:pt x="761399" y="886295"/>
                    <a:pt x="774734" y="791045"/>
                    <a:pt x="783307" y="695795"/>
                  </a:cubicBezTo>
                  <a:cubicBezTo>
                    <a:pt x="785212" y="697700"/>
                    <a:pt x="788069" y="700557"/>
                    <a:pt x="789022" y="702462"/>
                  </a:cubicBezTo>
                  <a:cubicBezTo>
                    <a:pt x="789974" y="710082"/>
                    <a:pt x="790927" y="718655"/>
                    <a:pt x="790927" y="726275"/>
                  </a:cubicBezTo>
                  <a:cubicBezTo>
                    <a:pt x="787117" y="813905"/>
                    <a:pt x="829027" y="877722"/>
                    <a:pt x="895702" y="929157"/>
                  </a:cubicBezTo>
                  <a:cubicBezTo>
                    <a:pt x="955709" y="974877"/>
                    <a:pt x="1024289" y="1005357"/>
                    <a:pt x="1098584" y="1019645"/>
                  </a:cubicBezTo>
                  <a:cubicBezTo>
                    <a:pt x="1183357" y="1035837"/>
                    <a:pt x="1266224" y="1005357"/>
                    <a:pt x="1300514" y="946302"/>
                  </a:cubicBezTo>
                  <a:cubicBezTo>
                    <a:pt x="1332899" y="891057"/>
                    <a:pt x="1314802" y="804380"/>
                    <a:pt x="1253842" y="741515"/>
                  </a:cubicBezTo>
                  <a:cubicBezTo>
                    <a:pt x="1189072" y="672935"/>
                    <a:pt x="1108109" y="628167"/>
                    <a:pt x="1015717" y="609117"/>
                  </a:cubicBezTo>
                  <a:cubicBezTo>
                    <a:pt x="951899" y="595782"/>
                    <a:pt x="889034" y="604355"/>
                    <a:pt x="835694" y="649122"/>
                  </a:cubicBezTo>
                  <a:cubicBezTo>
                    <a:pt x="823312" y="658647"/>
                    <a:pt x="814739" y="682460"/>
                    <a:pt x="792832" y="669125"/>
                  </a:cubicBezTo>
                  <a:cubicBezTo>
                    <a:pt x="774734" y="657695"/>
                    <a:pt x="771877" y="638645"/>
                    <a:pt x="772829" y="618642"/>
                  </a:cubicBezTo>
                  <a:cubicBezTo>
                    <a:pt x="776639" y="523392"/>
                    <a:pt x="779497" y="428142"/>
                    <a:pt x="784259" y="332892"/>
                  </a:cubicBezTo>
                  <a:cubicBezTo>
                    <a:pt x="786164" y="289077"/>
                    <a:pt x="805214" y="281457"/>
                    <a:pt x="843314" y="307175"/>
                  </a:cubicBezTo>
                  <a:cubicBezTo>
                    <a:pt x="858554" y="317652"/>
                    <a:pt x="873794" y="330035"/>
                    <a:pt x="889034" y="340512"/>
                  </a:cubicBezTo>
                  <a:cubicBezTo>
                    <a:pt x="1043339" y="451002"/>
                    <a:pt x="1213837" y="475767"/>
                    <a:pt x="1396717" y="431952"/>
                  </a:cubicBezTo>
                  <a:cubicBezTo>
                    <a:pt x="1411957" y="428142"/>
                    <a:pt x="1432912" y="428142"/>
                    <a:pt x="1437674" y="412902"/>
                  </a:cubicBezTo>
                  <a:cubicBezTo>
                    <a:pt x="1442437" y="393852"/>
                    <a:pt x="1421482" y="384327"/>
                    <a:pt x="1409099" y="372897"/>
                  </a:cubicBezTo>
                  <a:close/>
                  <a:moveTo>
                    <a:pt x="85124" y="362420"/>
                  </a:moveTo>
                  <a:cubicBezTo>
                    <a:pt x="277529" y="311937"/>
                    <a:pt x="468029" y="253835"/>
                    <a:pt x="657577" y="196685"/>
                  </a:cubicBezTo>
                  <a:cubicBezTo>
                    <a:pt x="548992" y="254787"/>
                    <a:pt x="207044" y="353847"/>
                    <a:pt x="85124" y="362420"/>
                  </a:cubicBezTo>
                  <a:close/>
                  <a:moveTo>
                    <a:pt x="385162" y="549110"/>
                  </a:moveTo>
                  <a:cubicBezTo>
                    <a:pt x="428977" y="511010"/>
                    <a:pt x="476602" y="487197"/>
                    <a:pt x="536609" y="498627"/>
                  </a:cubicBezTo>
                  <a:cubicBezTo>
                    <a:pt x="484222" y="510057"/>
                    <a:pt x="434692" y="529107"/>
                    <a:pt x="385162" y="549110"/>
                  </a:cubicBezTo>
                  <a:close/>
                  <a:moveTo>
                    <a:pt x="636622" y="1298727"/>
                  </a:moveTo>
                  <a:cubicBezTo>
                    <a:pt x="615667" y="1210145"/>
                    <a:pt x="652814" y="1120610"/>
                    <a:pt x="724252" y="1077747"/>
                  </a:cubicBezTo>
                  <a:cubicBezTo>
                    <a:pt x="674722" y="1139660"/>
                    <a:pt x="642337" y="1208240"/>
                    <a:pt x="636622" y="1298727"/>
                  </a:cubicBezTo>
                  <a:close/>
                  <a:moveTo>
                    <a:pt x="814739" y="756755"/>
                  </a:moveTo>
                  <a:cubicBezTo>
                    <a:pt x="834742" y="814857"/>
                    <a:pt x="861412" y="870102"/>
                    <a:pt x="909037" y="911060"/>
                  </a:cubicBezTo>
                  <a:cubicBezTo>
                    <a:pt x="845219" y="878675"/>
                    <a:pt x="809024" y="830097"/>
                    <a:pt x="814739" y="756755"/>
                  </a:cubicBezTo>
                  <a:close/>
                  <a:moveTo>
                    <a:pt x="971902" y="310032"/>
                  </a:moveTo>
                  <a:cubicBezTo>
                    <a:pt x="971902" y="310032"/>
                    <a:pt x="971902" y="310032"/>
                    <a:pt x="971902" y="310032"/>
                  </a:cubicBezTo>
                  <a:cubicBezTo>
                    <a:pt x="971902" y="310032"/>
                    <a:pt x="971902" y="310032"/>
                    <a:pt x="971902" y="310032"/>
                  </a:cubicBezTo>
                  <a:cubicBezTo>
                    <a:pt x="943327" y="304317"/>
                    <a:pt x="912847" y="303365"/>
                    <a:pt x="873794" y="285267"/>
                  </a:cubicBezTo>
                  <a:cubicBezTo>
                    <a:pt x="915704" y="289077"/>
                    <a:pt x="948089" y="290030"/>
                    <a:pt x="978569" y="297650"/>
                  </a:cubicBezTo>
                  <a:cubicBezTo>
                    <a:pt x="981427" y="297650"/>
                    <a:pt x="985237" y="299555"/>
                    <a:pt x="989047" y="300507"/>
                  </a:cubicBezTo>
                  <a:cubicBezTo>
                    <a:pt x="1100489" y="312890"/>
                    <a:pt x="1209074" y="335750"/>
                    <a:pt x="1313849" y="376707"/>
                  </a:cubicBezTo>
                  <a:cubicBezTo>
                    <a:pt x="1199549" y="354800"/>
                    <a:pt x="1086202" y="331940"/>
                    <a:pt x="971902" y="310032"/>
                  </a:cubicBezTo>
                  <a:close/>
                </a:path>
              </a:pathLst>
            </a:custGeom>
            <a:solidFill>
              <a:schemeClr val="accent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xmlns="" id="{645BD57D-E4D2-450F-9743-0B4FDAEC428A}"/>
                </a:ext>
              </a:extLst>
            </p:cNvPr>
            <p:cNvSpPr/>
            <p:nvPr/>
          </p:nvSpPr>
          <p:spPr>
            <a:xfrm>
              <a:off x="4279384" y="2059713"/>
              <a:ext cx="510374" cy="557693"/>
            </a:xfrm>
            <a:custGeom>
              <a:avLst/>
              <a:gdLst>
                <a:gd name="connsiteX0" fmla="*/ 1409099 w 1438275"/>
                <a:gd name="connsiteY0" fmla="*/ 372897 h 1571625"/>
                <a:gd name="connsiteX1" fmla="*/ 949042 w 1438275"/>
                <a:gd name="connsiteY1" fmla="*/ 243357 h 1571625"/>
                <a:gd name="connsiteX2" fmla="*/ 852839 w 1438275"/>
                <a:gd name="connsiteY2" fmla="*/ 270027 h 1571625"/>
                <a:gd name="connsiteX3" fmla="*/ 797594 w 1438275"/>
                <a:gd name="connsiteY3" fmla="*/ 227165 h 1571625"/>
                <a:gd name="connsiteX4" fmla="*/ 817597 w 1438275"/>
                <a:gd name="connsiteY4" fmla="*/ 33807 h 1571625"/>
                <a:gd name="connsiteX5" fmla="*/ 801404 w 1438275"/>
                <a:gd name="connsiteY5" fmla="*/ 2375 h 1571625"/>
                <a:gd name="connsiteX6" fmla="*/ 764257 w 1438275"/>
                <a:gd name="connsiteY6" fmla="*/ 36665 h 1571625"/>
                <a:gd name="connsiteX7" fmla="*/ 648052 w 1438275"/>
                <a:gd name="connsiteY7" fmla="*/ 163347 h 1571625"/>
                <a:gd name="connsiteX8" fmla="*/ 21307 w 1438275"/>
                <a:gd name="connsiteY8" fmla="*/ 350037 h 1571625"/>
                <a:gd name="connsiteX9" fmla="*/ 352 w 1438275"/>
                <a:gd name="connsiteY9" fmla="*/ 379565 h 1571625"/>
                <a:gd name="connsiteX10" fmla="*/ 35594 w 1438275"/>
                <a:gd name="connsiteY10" fmla="*/ 395757 h 1571625"/>
                <a:gd name="connsiteX11" fmla="*/ 163229 w 1438275"/>
                <a:gd name="connsiteY11" fmla="*/ 410997 h 1571625"/>
                <a:gd name="connsiteX12" fmla="*/ 615667 w 1438275"/>
                <a:gd name="connsiteY12" fmla="*/ 286220 h 1571625"/>
                <a:gd name="connsiteX13" fmla="*/ 705202 w 1438275"/>
                <a:gd name="connsiteY13" fmla="*/ 200495 h 1571625"/>
                <a:gd name="connsiteX14" fmla="*/ 744254 w 1438275"/>
                <a:gd name="connsiteY14" fmla="*/ 189065 h 1571625"/>
                <a:gd name="connsiteX15" fmla="*/ 754732 w 1438275"/>
                <a:gd name="connsiteY15" fmla="*/ 222402 h 1571625"/>
                <a:gd name="connsiteX16" fmla="*/ 746159 w 1438275"/>
                <a:gd name="connsiteY16" fmla="*/ 403377 h 1571625"/>
                <a:gd name="connsiteX17" fmla="*/ 699487 w 1438275"/>
                <a:gd name="connsiteY17" fmla="*/ 503390 h 1571625"/>
                <a:gd name="connsiteX18" fmla="*/ 649004 w 1438275"/>
                <a:gd name="connsiteY18" fmla="*/ 506247 h 1571625"/>
                <a:gd name="connsiteX19" fmla="*/ 553754 w 1438275"/>
                <a:gd name="connsiteY19" fmla="*/ 471005 h 1571625"/>
                <a:gd name="connsiteX20" fmla="*/ 229904 w 1438275"/>
                <a:gd name="connsiteY20" fmla="*/ 662457 h 1571625"/>
                <a:gd name="connsiteX21" fmla="*/ 215617 w 1438275"/>
                <a:gd name="connsiteY21" fmla="*/ 697700 h 1571625"/>
                <a:gd name="connsiteX22" fmla="*/ 378494 w 1438275"/>
                <a:gd name="connsiteY22" fmla="*/ 911060 h 1571625"/>
                <a:gd name="connsiteX23" fmla="*/ 676627 w 1438275"/>
                <a:gd name="connsiteY23" fmla="*/ 611022 h 1571625"/>
                <a:gd name="connsiteX24" fmla="*/ 679484 w 1438275"/>
                <a:gd name="connsiteY24" fmla="*/ 563397 h 1571625"/>
                <a:gd name="connsiteX25" fmla="*/ 730919 w 1438275"/>
                <a:gd name="connsiteY25" fmla="*/ 514820 h 1571625"/>
                <a:gd name="connsiteX26" fmla="*/ 742349 w 1438275"/>
                <a:gd name="connsiteY26" fmla="*/ 564350 h 1571625"/>
                <a:gd name="connsiteX27" fmla="*/ 766162 w 1438275"/>
                <a:gd name="connsiteY27" fmla="*/ 992022 h 1571625"/>
                <a:gd name="connsiteX28" fmla="*/ 739492 w 1438275"/>
                <a:gd name="connsiteY28" fmla="*/ 1039647 h 1571625"/>
                <a:gd name="connsiteX29" fmla="*/ 633764 w 1438275"/>
                <a:gd name="connsiteY29" fmla="*/ 1162520 h 1571625"/>
                <a:gd name="connsiteX30" fmla="*/ 627097 w 1438275"/>
                <a:gd name="connsiteY30" fmla="*/ 1419695 h 1571625"/>
                <a:gd name="connsiteX31" fmla="*/ 794737 w 1438275"/>
                <a:gd name="connsiteY31" fmla="*/ 1576857 h 1571625"/>
                <a:gd name="connsiteX32" fmla="*/ 961424 w 1438275"/>
                <a:gd name="connsiteY32" fmla="*/ 1406360 h 1571625"/>
                <a:gd name="connsiteX33" fmla="*/ 932849 w 1438275"/>
                <a:gd name="connsiteY33" fmla="*/ 1131087 h 1571625"/>
                <a:gd name="connsiteX34" fmla="*/ 833789 w 1438275"/>
                <a:gd name="connsiteY34" fmla="*/ 1033932 h 1571625"/>
                <a:gd name="connsiteX35" fmla="*/ 787117 w 1438275"/>
                <a:gd name="connsiteY35" fmla="*/ 979640 h 1571625"/>
                <a:gd name="connsiteX36" fmla="*/ 783307 w 1438275"/>
                <a:gd name="connsiteY36" fmla="*/ 695795 h 1571625"/>
                <a:gd name="connsiteX37" fmla="*/ 789022 w 1438275"/>
                <a:gd name="connsiteY37" fmla="*/ 702462 h 1571625"/>
                <a:gd name="connsiteX38" fmla="*/ 790927 w 1438275"/>
                <a:gd name="connsiteY38" fmla="*/ 726275 h 1571625"/>
                <a:gd name="connsiteX39" fmla="*/ 895702 w 1438275"/>
                <a:gd name="connsiteY39" fmla="*/ 929157 h 1571625"/>
                <a:gd name="connsiteX40" fmla="*/ 1098584 w 1438275"/>
                <a:gd name="connsiteY40" fmla="*/ 1019645 h 1571625"/>
                <a:gd name="connsiteX41" fmla="*/ 1300514 w 1438275"/>
                <a:gd name="connsiteY41" fmla="*/ 946302 h 1571625"/>
                <a:gd name="connsiteX42" fmla="*/ 1253842 w 1438275"/>
                <a:gd name="connsiteY42" fmla="*/ 741515 h 1571625"/>
                <a:gd name="connsiteX43" fmla="*/ 1015717 w 1438275"/>
                <a:gd name="connsiteY43" fmla="*/ 609117 h 1571625"/>
                <a:gd name="connsiteX44" fmla="*/ 835694 w 1438275"/>
                <a:gd name="connsiteY44" fmla="*/ 649122 h 1571625"/>
                <a:gd name="connsiteX45" fmla="*/ 792832 w 1438275"/>
                <a:gd name="connsiteY45" fmla="*/ 669125 h 1571625"/>
                <a:gd name="connsiteX46" fmla="*/ 772829 w 1438275"/>
                <a:gd name="connsiteY46" fmla="*/ 618642 h 1571625"/>
                <a:gd name="connsiteX47" fmla="*/ 784259 w 1438275"/>
                <a:gd name="connsiteY47" fmla="*/ 332892 h 1571625"/>
                <a:gd name="connsiteX48" fmla="*/ 843314 w 1438275"/>
                <a:gd name="connsiteY48" fmla="*/ 307175 h 1571625"/>
                <a:gd name="connsiteX49" fmla="*/ 889034 w 1438275"/>
                <a:gd name="connsiteY49" fmla="*/ 340512 h 1571625"/>
                <a:gd name="connsiteX50" fmla="*/ 1396717 w 1438275"/>
                <a:gd name="connsiteY50" fmla="*/ 431952 h 1571625"/>
                <a:gd name="connsiteX51" fmla="*/ 1437674 w 1438275"/>
                <a:gd name="connsiteY51" fmla="*/ 412902 h 1571625"/>
                <a:gd name="connsiteX52" fmla="*/ 1409099 w 1438275"/>
                <a:gd name="connsiteY52" fmla="*/ 372897 h 1571625"/>
                <a:gd name="connsiteX53" fmla="*/ 85124 w 1438275"/>
                <a:gd name="connsiteY53" fmla="*/ 362420 h 1571625"/>
                <a:gd name="connsiteX54" fmla="*/ 657577 w 1438275"/>
                <a:gd name="connsiteY54" fmla="*/ 196685 h 1571625"/>
                <a:gd name="connsiteX55" fmla="*/ 85124 w 1438275"/>
                <a:gd name="connsiteY55" fmla="*/ 362420 h 1571625"/>
                <a:gd name="connsiteX56" fmla="*/ 385162 w 1438275"/>
                <a:gd name="connsiteY56" fmla="*/ 549110 h 1571625"/>
                <a:gd name="connsiteX57" fmla="*/ 536609 w 1438275"/>
                <a:gd name="connsiteY57" fmla="*/ 498627 h 1571625"/>
                <a:gd name="connsiteX58" fmla="*/ 385162 w 1438275"/>
                <a:gd name="connsiteY58" fmla="*/ 549110 h 1571625"/>
                <a:gd name="connsiteX59" fmla="*/ 636622 w 1438275"/>
                <a:gd name="connsiteY59" fmla="*/ 1298727 h 1571625"/>
                <a:gd name="connsiteX60" fmla="*/ 724252 w 1438275"/>
                <a:gd name="connsiteY60" fmla="*/ 1077747 h 1571625"/>
                <a:gd name="connsiteX61" fmla="*/ 636622 w 1438275"/>
                <a:gd name="connsiteY61" fmla="*/ 1298727 h 1571625"/>
                <a:gd name="connsiteX62" fmla="*/ 814739 w 1438275"/>
                <a:gd name="connsiteY62" fmla="*/ 756755 h 1571625"/>
                <a:gd name="connsiteX63" fmla="*/ 909037 w 1438275"/>
                <a:gd name="connsiteY63" fmla="*/ 911060 h 1571625"/>
                <a:gd name="connsiteX64" fmla="*/ 814739 w 1438275"/>
                <a:gd name="connsiteY64" fmla="*/ 756755 h 1571625"/>
                <a:gd name="connsiteX65" fmla="*/ 971902 w 1438275"/>
                <a:gd name="connsiteY65" fmla="*/ 310032 h 1571625"/>
                <a:gd name="connsiteX66" fmla="*/ 971902 w 1438275"/>
                <a:gd name="connsiteY66" fmla="*/ 310032 h 1571625"/>
                <a:gd name="connsiteX67" fmla="*/ 971902 w 1438275"/>
                <a:gd name="connsiteY67" fmla="*/ 310032 h 1571625"/>
                <a:gd name="connsiteX68" fmla="*/ 873794 w 1438275"/>
                <a:gd name="connsiteY68" fmla="*/ 285267 h 1571625"/>
                <a:gd name="connsiteX69" fmla="*/ 978569 w 1438275"/>
                <a:gd name="connsiteY69" fmla="*/ 297650 h 1571625"/>
                <a:gd name="connsiteX70" fmla="*/ 989047 w 1438275"/>
                <a:gd name="connsiteY70" fmla="*/ 300507 h 1571625"/>
                <a:gd name="connsiteX71" fmla="*/ 1313849 w 1438275"/>
                <a:gd name="connsiteY71" fmla="*/ 376707 h 1571625"/>
                <a:gd name="connsiteX72" fmla="*/ 971902 w 1438275"/>
                <a:gd name="connsiteY72" fmla="*/ 310032 h 1571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</a:cxnLst>
              <a:rect l="l" t="t" r="r" b="b"/>
              <a:pathLst>
                <a:path w="1438275" h="1571625">
                  <a:moveTo>
                    <a:pt x="1409099" y="372897"/>
                  </a:moveTo>
                  <a:cubicBezTo>
                    <a:pt x="1276702" y="253835"/>
                    <a:pt x="1126207" y="200495"/>
                    <a:pt x="949042" y="243357"/>
                  </a:cubicBezTo>
                  <a:cubicBezTo>
                    <a:pt x="916657" y="250977"/>
                    <a:pt x="885224" y="261455"/>
                    <a:pt x="852839" y="270027"/>
                  </a:cubicBezTo>
                  <a:cubicBezTo>
                    <a:pt x="805214" y="283362"/>
                    <a:pt x="794737" y="275742"/>
                    <a:pt x="797594" y="227165"/>
                  </a:cubicBezTo>
                  <a:cubicBezTo>
                    <a:pt x="801404" y="162395"/>
                    <a:pt x="804262" y="97625"/>
                    <a:pt x="817597" y="33807"/>
                  </a:cubicBezTo>
                  <a:cubicBezTo>
                    <a:pt x="821407" y="16662"/>
                    <a:pt x="819502" y="5232"/>
                    <a:pt x="801404" y="2375"/>
                  </a:cubicBezTo>
                  <a:cubicBezTo>
                    <a:pt x="776639" y="-1435"/>
                    <a:pt x="759494" y="-6198"/>
                    <a:pt x="764257" y="36665"/>
                  </a:cubicBezTo>
                  <a:cubicBezTo>
                    <a:pt x="778544" y="162395"/>
                    <a:pt x="772829" y="185255"/>
                    <a:pt x="648052" y="163347"/>
                  </a:cubicBezTo>
                  <a:cubicBezTo>
                    <a:pt x="409927" y="122390"/>
                    <a:pt x="197519" y="180492"/>
                    <a:pt x="21307" y="350037"/>
                  </a:cubicBezTo>
                  <a:cubicBezTo>
                    <a:pt x="12734" y="358610"/>
                    <a:pt x="-2506" y="366230"/>
                    <a:pt x="352" y="379565"/>
                  </a:cubicBezTo>
                  <a:cubicBezTo>
                    <a:pt x="4162" y="396710"/>
                    <a:pt x="22259" y="393852"/>
                    <a:pt x="35594" y="395757"/>
                  </a:cubicBezTo>
                  <a:cubicBezTo>
                    <a:pt x="78457" y="401472"/>
                    <a:pt x="120367" y="409092"/>
                    <a:pt x="163229" y="410997"/>
                  </a:cubicBezTo>
                  <a:cubicBezTo>
                    <a:pt x="328012" y="419570"/>
                    <a:pt x="483269" y="394805"/>
                    <a:pt x="615667" y="286220"/>
                  </a:cubicBezTo>
                  <a:cubicBezTo>
                    <a:pt x="647099" y="260502"/>
                    <a:pt x="675674" y="229070"/>
                    <a:pt x="705202" y="200495"/>
                  </a:cubicBezTo>
                  <a:cubicBezTo>
                    <a:pt x="716632" y="189065"/>
                    <a:pt x="729014" y="183350"/>
                    <a:pt x="744254" y="189065"/>
                  </a:cubicBezTo>
                  <a:cubicBezTo>
                    <a:pt x="759494" y="194780"/>
                    <a:pt x="754732" y="210972"/>
                    <a:pt x="754732" y="222402"/>
                  </a:cubicBezTo>
                  <a:cubicBezTo>
                    <a:pt x="751874" y="282410"/>
                    <a:pt x="746159" y="342417"/>
                    <a:pt x="746159" y="403377"/>
                  </a:cubicBezTo>
                  <a:cubicBezTo>
                    <a:pt x="746159" y="445287"/>
                    <a:pt x="729014" y="474815"/>
                    <a:pt x="699487" y="503390"/>
                  </a:cubicBezTo>
                  <a:cubicBezTo>
                    <a:pt x="682342" y="520535"/>
                    <a:pt x="669007" y="528155"/>
                    <a:pt x="649004" y="506247"/>
                  </a:cubicBezTo>
                  <a:cubicBezTo>
                    <a:pt x="624239" y="478625"/>
                    <a:pt x="589949" y="468147"/>
                    <a:pt x="553754" y="471005"/>
                  </a:cubicBezTo>
                  <a:cubicBezTo>
                    <a:pt x="415642" y="482435"/>
                    <a:pt x="308009" y="549110"/>
                    <a:pt x="229904" y="662457"/>
                  </a:cubicBezTo>
                  <a:cubicBezTo>
                    <a:pt x="223237" y="672935"/>
                    <a:pt x="217522" y="685317"/>
                    <a:pt x="215617" y="697700"/>
                  </a:cubicBezTo>
                  <a:cubicBezTo>
                    <a:pt x="187994" y="852957"/>
                    <a:pt x="230857" y="916775"/>
                    <a:pt x="378494" y="911060"/>
                  </a:cubicBezTo>
                  <a:cubicBezTo>
                    <a:pt x="521369" y="905345"/>
                    <a:pt x="667102" y="758660"/>
                    <a:pt x="676627" y="611022"/>
                  </a:cubicBezTo>
                  <a:cubicBezTo>
                    <a:pt x="677579" y="594830"/>
                    <a:pt x="675674" y="578637"/>
                    <a:pt x="679484" y="563397"/>
                  </a:cubicBezTo>
                  <a:cubicBezTo>
                    <a:pt x="686152" y="536727"/>
                    <a:pt x="708059" y="513867"/>
                    <a:pt x="730919" y="514820"/>
                  </a:cubicBezTo>
                  <a:cubicBezTo>
                    <a:pt x="750922" y="515772"/>
                    <a:pt x="741397" y="547205"/>
                    <a:pt x="742349" y="564350"/>
                  </a:cubicBezTo>
                  <a:cubicBezTo>
                    <a:pt x="743302" y="707225"/>
                    <a:pt x="744254" y="850100"/>
                    <a:pt x="766162" y="992022"/>
                  </a:cubicBezTo>
                  <a:cubicBezTo>
                    <a:pt x="769972" y="1017740"/>
                    <a:pt x="761399" y="1029170"/>
                    <a:pt x="739492" y="1039647"/>
                  </a:cubicBezTo>
                  <a:cubicBezTo>
                    <a:pt x="686152" y="1065365"/>
                    <a:pt x="652814" y="1108227"/>
                    <a:pt x="633764" y="1162520"/>
                  </a:cubicBezTo>
                  <a:cubicBezTo>
                    <a:pt x="605189" y="1247292"/>
                    <a:pt x="600427" y="1333970"/>
                    <a:pt x="627097" y="1419695"/>
                  </a:cubicBezTo>
                  <a:cubicBezTo>
                    <a:pt x="651862" y="1503515"/>
                    <a:pt x="732824" y="1578762"/>
                    <a:pt x="794737" y="1576857"/>
                  </a:cubicBezTo>
                  <a:cubicBezTo>
                    <a:pt x="860459" y="1574952"/>
                    <a:pt x="942374" y="1493037"/>
                    <a:pt x="961424" y="1406360"/>
                  </a:cubicBezTo>
                  <a:cubicBezTo>
                    <a:pt x="982379" y="1312062"/>
                    <a:pt x="970949" y="1219670"/>
                    <a:pt x="932849" y="1131087"/>
                  </a:cubicBezTo>
                  <a:cubicBezTo>
                    <a:pt x="913799" y="1086320"/>
                    <a:pt x="881414" y="1050125"/>
                    <a:pt x="833789" y="1033932"/>
                  </a:cubicBezTo>
                  <a:cubicBezTo>
                    <a:pt x="805214" y="1024407"/>
                    <a:pt x="794737" y="1005357"/>
                    <a:pt x="787117" y="979640"/>
                  </a:cubicBezTo>
                  <a:cubicBezTo>
                    <a:pt x="761399" y="886295"/>
                    <a:pt x="774734" y="791045"/>
                    <a:pt x="783307" y="695795"/>
                  </a:cubicBezTo>
                  <a:cubicBezTo>
                    <a:pt x="785212" y="697700"/>
                    <a:pt x="788069" y="700557"/>
                    <a:pt x="789022" y="702462"/>
                  </a:cubicBezTo>
                  <a:cubicBezTo>
                    <a:pt x="789974" y="710082"/>
                    <a:pt x="790927" y="718655"/>
                    <a:pt x="790927" y="726275"/>
                  </a:cubicBezTo>
                  <a:cubicBezTo>
                    <a:pt x="787117" y="813905"/>
                    <a:pt x="829027" y="877722"/>
                    <a:pt x="895702" y="929157"/>
                  </a:cubicBezTo>
                  <a:cubicBezTo>
                    <a:pt x="955709" y="974877"/>
                    <a:pt x="1024289" y="1005357"/>
                    <a:pt x="1098584" y="1019645"/>
                  </a:cubicBezTo>
                  <a:cubicBezTo>
                    <a:pt x="1183357" y="1035837"/>
                    <a:pt x="1266224" y="1005357"/>
                    <a:pt x="1300514" y="946302"/>
                  </a:cubicBezTo>
                  <a:cubicBezTo>
                    <a:pt x="1332899" y="891057"/>
                    <a:pt x="1314802" y="804380"/>
                    <a:pt x="1253842" y="741515"/>
                  </a:cubicBezTo>
                  <a:cubicBezTo>
                    <a:pt x="1189072" y="672935"/>
                    <a:pt x="1108109" y="628167"/>
                    <a:pt x="1015717" y="609117"/>
                  </a:cubicBezTo>
                  <a:cubicBezTo>
                    <a:pt x="951899" y="595782"/>
                    <a:pt x="889034" y="604355"/>
                    <a:pt x="835694" y="649122"/>
                  </a:cubicBezTo>
                  <a:cubicBezTo>
                    <a:pt x="823312" y="658647"/>
                    <a:pt x="814739" y="682460"/>
                    <a:pt x="792832" y="669125"/>
                  </a:cubicBezTo>
                  <a:cubicBezTo>
                    <a:pt x="774734" y="657695"/>
                    <a:pt x="771877" y="638645"/>
                    <a:pt x="772829" y="618642"/>
                  </a:cubicBezTo>
                  <a:cubicBezTo>
                    <a:pt x="776639" y="523392"/>
                    <a:pt x="779497" y="428142"/>
                    <a:pt x="784259" y="332892"/>
                  </a:cubicBezTo>
                  <a:cubicBezTo>
                    <a:pt x="786164" y="289077"/>
                    <a:pt x="805214" y="281457"/>
                    <a:pt x="843314" y="307175"/>
                  </a:cubicBezTo>
                  <a:cubicBezTo>
                    <a:pt x="858554" y="317652"/>
                    <a:pt x="873794" y="330035"/>
                    <a:pt x="889034" y="340512"/>
                  </a:cubicBezTo>
                  <a:cubicBezTo>
                    <a:pt x="1043339" y="451002"/>
                    <a:pt x="1213837" y="475767"/>
                    <a:pt x="1396717" y="431952"/>
                  </a:cubicBezTo>
                  <a:cubicBezTo>
                    <a:pt x="1411957" y="428142"/>
                    <a:pt x="1432912" y="428142"/>
                    <a:pt x="1437674" y="412902"/>
                  </a:cubicBezTo>
                  <a:cubicBezTo>
                    <a:pt x="1442437" y="393852"/>
                    <a:pt x="1421482" y="384327"/>
                    <a:pt x="1409099" y="372897"/>
                  </a:cubicBezTo>
                  <a:close/>
                  <a:moveTo>
                    <a:pt x="85124" y="362420"/>
                  </a:moveTo>
                  <a:cubicBezTo>
                    <a:pt x="277529" y="311937"/>
                    <a:pt x="468029" y="253835"/>
                    <a:pt x="657577" y="196685"/>
                  </a:cubicBezTo>
                  <a:cubicBezTo>
                    <a:pt x="548992" y="254787"/>
                    <a:pt x="207044" y="353847"/>
                    <a:pt x="85124" y="362420"/>
                  </a:cubicBezTo>
                  <a:close/>
                  <a:moveTo>
                    <a:pt x="385162" y="549110"/>
                  </a:moveTo>
                  <a:cubicBezTo>
                    <a:pt x="428977" y="511010"/>
                    <a:pt x="476602" y="487197"/>
                    <a:pt x="536609" y="498627"/>
                  </a:cubicBezTo>
                  <a:cubicBezTo>
                    <a:pt x="484222" y="510057"/>
                    <a:pt x="434692" y="529107"/>
                    <a:pt x="385162" y="549110"/>
                  </a:cubicBezTo>
                  <a:close/>
                  <a:moveTo>
                    <a:pt x="636622" y="1298727"/>
                  </a:moveTo>
                  <a:cubicBezTo>
                    <a:pt x="615667" y="1210145"/>
                    <a:pt x="652814" y="1120610"/>
                    <a:pt x="724252" y="1077747"/>
                  </a:cubicBezTo>
                  <a:cubicBezTo>
                    <a:pt x="674722" y="1139660"/>
                    <a:pt x="642337" y="1208240"/>
                    <a:pt x="636622" y="1298727"/>
                  </a:cubicBezTo>
                  <a:close/>
                  <a:moveTo>
                    <a:pt x="814739" y="756755"/>
                  </a:moveTo>
                  <a:cubicBezTo>
                    <a:pt x="834742" y="814857"/>
                    <a:pt x="861412" y="870102"/>
                    <a:pt x="909037" y="911060"/>
                  </a:cubicBezTo>
                  <a:cubicBezTo>
                    <a:pt x="845219" y="878675"/>
                    <a:pt x="809024" y="830097"/>
                    <a:pt x="814739" y="756755"/>
                  </a:cubicBezTo>
                  <a:close/>
                  <a:moveTo>
                    <a:pt x="971902" y="310032"/>
                  </a:moveTo>
                  <a:cubicBezTo>
                    <a:pt x="971902" y="310032"/>
                    <a:pt x="971902" y="310032"/>
                    <a:pt x="971902" y="310032"/>
                  </a:cubicBezTo>
                  <a:cubicBezTo>
                    <a:pt x="971902" y="310032"/>
                    <a:pt x="971902" y="310032"/>
                    <a:pt x="971902" y="310032"/>
                  </a:cubicBezTo>
                  <a:cubicBezTo>
                    <a:pt x="943327" y="304317"/>
                    <a:pt x="912847" y="303365"/>
                    <a:pt x="873794" y="285267"/>
                  </a:cubicBezTo>
                  <a:cubicBezTo>
                    <a:pt x="915704" y="289077"/>
                    <a:pt x="948089" y="290030"/>
                    <a:pt x="978569" y="297650"/>
                  </a:cubicBezTo>
                  <a:cubicBezTo>
                    <a:pt x="981427" y="297650"/>
                    <a:pt x="985237" y="299555"/>
                    <a:pt x="989047" y="300507"/>
                  </a:cubicBezTo>
                  <a:cubicBezTo>
                    <a:pt x="1100489" y="312890"/>
                    <a:pt x="1209074" y="335750"/>
                    <a:pt x="1313849" y="376707"/>
                  </a:cubicBezTo>
                  <a:cubicBezTo>
                    <a:pt x="1199549" y="354800"/>
                    <a:pt x="1086202" y="331940"/>
                    <a:pt x="971902" y="310032"/>
                  </a:cubicBezTo>
                  <a:close/>
                </a:path>
              </a:pathLst>
            </a:custGeom>
            <a:solidFill>
              <a:schemeClr val="accent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xmlns="" id="{9BB71FFF-A215-4457-B1BB-30948E4BD058}"/>
                </a:ext>
              </a:extLst>
            </p:cNvPr>
            <p:cNvSpPr/>
            <p:nvPr/>
          </p:nvSpPr>
          <p:spPr>
            <a:xfrm>
              <a:off x="4804364" y="2059713"/>
              <a:ext cx="510374" cy="557693"/>
            </a:xfrm>
            <a:custGeom>
              <a:avLst/>
              <a:gdLst>
                <a:gd name="connsiteX0" fmla="*/ 1409099 w 1438275"/>
                <a:gd name="connsiteY0" fmla="*/ 372897 h 1571625"/>
                <a:gd name="connsiteX1" fmla="*/ 949042 w 1438275"/>
                <a:gd name="connsiteY1" fmla="*/ 243357 h 1571625"/>
                <a:gd name="connsiteX2" fmla="*/ 852839 w 1438275"/>
                <a:gd name="connsiteY2" fmla="*/ 270027 h 1571625"/>
                <a:gd name="connsiteX3" fmla="*/ 797594 w 1438275"/>
                <a:gd name="connsiteY3" fmla="*/ 227165 h 1571625"/>
                <a:gd name="connsiteX4" fmla="*/ 817597 w 1438275"/>
                <a:gd name="connsiteY4" fmla="*/ 33807 h 1571625"/>
                <a:gd name="connsiteX5" fmla="*/ 801404 w 1438275"/>
                <a:gd name="connsiteY5" fmla="*/ 2375 h 1571625"/>
                <a:gd name="connsiteX6" fmla="*/ 764257 w 1438275"/>
                <a:gd name="connsiteY6" fmla="*/ 36665 h 1571625"/>
                <a:gd name="connsiteX7" fmla="*/ 648052 w 1438275"/>
                <a:gd name="connsiteY7" fmla="*/ 163347 h 1571625"/>
                <a:gd name="connsiteX8" fmla="*/ 21307 w 1438275"/>
                <a:gd name="connsiteY8" fmla="*/ 350037 h 1571625"/>
                <a:gd name="connsiteX9" fmla="*/ 352 w 1438275"/>
                <a:gd name="connsiteY9" fmla="*/ 379565 h 1571625"/>
                <a:gd name="connsiteX10" fmla="*/ 35594 w 1438275"/>
                <a:gd name="connsiteY10" fmla="*/ 395757 h 1571625"/>
                <a:gd name="connsiteX11" fmla="*/ 163229 w 1438275"/>
                <a:gd name="connsiteY11" fmla="*/ 410997 h 1571625"/>
                <a:gd name="connsiteX12" fmla="*/ 615667 w 1438275"/>
                <a:gd name="connsiteY12" fmla="*/ 286220 h 1571625"/>
                <a:gd name="connsiteX13" fmla="*/ 705202 w 1438275"/>
                <a:gd name="connsiteY13" fmla="*/ 200495 h 1571625"/>
                <a:gd name="connsiteX14" fmla="*/ 744254 w 1438275"/>
                <a:gd name="connsiteY14" fmla="*/ 189065 h 1571625"/>
                <a:gd name="connsiteX15" fmla="*/ 754732 w 1438275"/>
                <a:gd name="connsiteY15" fmla="*/ 222402 h 1571625"/>
                <a:gd name="connsiteX16" fmla="*/ 746159 w 1438275"/>
                <a:gd name="connsiteY16" fmla="*/ 403377 h 1571625"/>
                <a:gd name="connsiteX17" fmla="*/ 699487 w 1438275"/>
                <a:gd name="connsiteY17" fmla="*/ 503390 h 1571625"/>
                <a:gd name="connsiteX18" fmla="*/ 649004 w 1438275"/>
                <a:gd name="connsiteY18" fmla="*/ 506247 h 1571625"/>
                <a:gd name="connsiteX19" fmla="*/ 553754 w 1438275"/>
                <a:gd name="connsiteY19" fmla="*/ 471005 h 1571625"/>
                <a:gd name="connsiteX20" fmla="*/ 229904 w 1438275"/>
                <a:gd name="connsiteY20" fmla="*/ 662457 h 1571625"/>
                <a:gd name="connsiteX21" fmla="*/ 215617 w 1438275"/>
                <a:gd name="connsiteY21" fmla="*/ 697700 h 1571625"/>
                <a:gd name="connsiteX22" fmla="*/ 378494 w 1438275"/>
                <a:gd name="connsiteY22" fmla="*/ 911060 h 1571625"/>
                <a:gd name="connsiteX23" fmla="*/ 676627 w 1438275"/>
                <a:gd name="connsiteY23" fmla="*/ 611022 h 1571625"/>
                <a:gd name="connsiteX24" fmla="*/ 679484 w 1438275"/>
                <a:gd name="connsiteY24" fmla="*/ 563397 h 1571625"/>
                <a:gd name="connsiteX25" fmla="*/ 730919 w 1438275"/>
                <a:gd name="connsiteY25" fmla="*/ 514820 h 1571625"/>
                <a:gd name="connsiteX26" fmla="*/ 742349 w 1438275"/>
                <a:gd name="connsiteY26" fmla="*/ 564350 h 1571625"/>
                <a:gd name="connsiteX27" fmla="*/ 766162 w 1438275"/>
                <a:gd name="connsiteY27" fmla="*/ 992022 h 1571625"/>
                <a:gd name="connsiteX28" fmla="*/ 739492 w 1438275"/>
                <a:gd name="connsiteY28" fmla="*/ 1039647 h 1571625"/>
                <a:gd name="connsiteX29" fmla="*/ 633764 w 1438275"/>
                <a:gd name="connsiteY29" fmla="*/ 1162520 h 1571625"/>
                <a:gd name="connsiteX30" fmla="*/ 627097 w 1438275"/>
                <a:gd name="connsiteY30" fmla="*/ 1419695 h 1571625"/>
                <a:gd name="connsiteX31" fmla="*/ 794737 w 1438275"/>
                <a:gd name="connsiteY31" fmla="*/ 1576857 h 1571625"/>
                <a:gd name="connsiteX32" fmla="*/ 961424 w 1438275"/>
                <a:gd name="connsiteY32" fmla="*/ 1406360 h 1571625"/>
                <a:gd name="connsiteX33" fmla="*/ 932849 w 1438275"/>
                <a:gd name="connsiteY33" fmla="*/ 1131087 h 1571625"/>
                <a:gd name="connsiteX34" fmla="*/ 833789 w 1438275"/>
                <a:gd name="connsiteY34" fmla="*/ 1033932 h 1571625"/>
                <a:gd name="connsiteX35" fmla="*/ 787117 w 1438275"/>
                <a:gd name="connsiteY35" fmla="*/ 979640 h 1571625"/>
                <a:gd name="connsiteX36" fmla="*/ 783307 w 1438275"/>
                <a:gd name="connsiteY36" fmla="*/ 695795 h 1571625"/>
                <a:gd name="connsiteX37" fmla="*/ 789022 w 1438275"/>
                <a:gd name="connsiteY37" fmla="*/ 702462 h 1571625"/>
                <a:gd name="connsiteX38" fmla="*/ 790927 w 1438275"/>
                <a:gd name="connsiteY38" fmla="*/ 726275 h 1571625"/>
                <a:gd name="connsiteX39" fmla="*/ 895702 w 1438275"/>
                <a:gd name="connsiteY39" fmla="*/ 929157 h 1571625"/>
                <a:gd name="connsiteX40" fmla="*/ 1098584 w 1438275"/>
                <a:gd name="connsiteY40" fmla="*/ 1019645 h 1571625"/>
                <a:gd name="connsiteX41" fmla="*/ 1300514 w 1438275"/>
                <a:gd name="connsiteY41" fmla="*/ 946302 h 1571625"/>
                <a:gd name="connsiteX42" fmla="*/ 1253842 w 1438275"/>
                <a:gd name="connsiteY42" fmla="*/ 741515 h 1571625"/>
                <a:gd name="connsiteX43" fmla="*/ 1015717 w 1438275"/>
                <a:gd name="connsiteY43" fmla="*/ 609117 h 1571625"/>
                <a:gd name="connsiteX44" fmla="*/ 835694 w 1438275"/>
                <a:gd name="connsiteY44" fmla="*/ 649122 h 1571625"/>
                <a:gd name="connsiteX45" fmla="*/ 792832 w 1438275"/>
                <a:gd name="connsiteY45" fmla="*/ 669125 h 1571625"/>
                <a:gd name="connsiteX46" fmla="*/ 772829 w 1438275"/>
                <a:gd name="connsiteY46" fmla="*/ 618642 h 1571625"/>
                <a:gd name="connsiteX47" fmla="*/ 784259 w 1438275"/>
                <a:gd name="connsiteY47" fmla="*/ 332892 h 1571625"/>
                <a:gd name="connsiteX48" fmla="*/ 843314 w 1438275"/>
                <a:gd name="connsiteY48" fmla="*/ 307175 h 1571625"/>
                <a:gd name="connsiteX49" fmla="*/ 889034 w 1438275"/>
                <a:gd name="connsiteY49" fmla="*/ 340512 h 1571625"/>
                <a:gd name="connsiteX50" fmla="*/ 1396717 w 1438275"/>
                <a:gd name="connsiteY50" fmla="*/ 431952 h 1571625"/>
                <a:gd name="connsiteX51" fmla="*/ 1437674 w 1438275"/>
                <a:gd name="connsiteY51" fmla="*/ 412902 h 1571625"/>
                <a:gd name="connsiteX52" fmla="*/ 1409099 w 1438275"/>
                <a:gd name="connsiteY52" fmla="*/ 372897 h 1571625"/>
                <a:gd name="connsiteX53" fmla="*/ 85124 w 1438275"/>
                <a:gd name="connsiteY53" fmla="*/ 362420 h 1571625"/>
                <a:gd name="connsiteX54" fmla="*/ 657577 w 1438275"/>
                <a:gd name="connsiteY54" fmla="*/ 196685 h 1571625"/>
                <a:gd name="connsiteX55" fmla="*/ 85124 w 1438275"/>
                <a:gd name="connsiteY55" fmla="*/ 362420 h 1571625"/>
                <a:gd name="connsiteX56" fmla="*/ 385162 w 1438275"/>
                <a:gd name="connsiteY56" fmla="*/ 549110 h 1571625"/>
                <a:gd name="connsiteX57" fmla="*/ 536609 w 1438275"/>
                <a:gd name="connsiteY57" fmla="*/ 498627 h 1571625"/>
                <a:gd name="connsiteX58" fmla="*/ 385162 w 1438275"/>
                <a:gd name="connsiteY58" fmla="*/ 549110 h 1571625"/>
                <a:gd name="connsiteX59" fmla="*/ 636622 w 1438275"/>
                <a:gd name="connsiteY59" fmla="*/ 1298727 h 1571625"/>
                <a:gd name="connsiteX60" fmla="*/ 724252 w 1438275"/>
                <a:gd name="connsiteY60" fmla="*/ 1077747 h 1571625"/>
                <a:gd name="connsiteX61" fmla="*/ 636622 w 1438275"/>
                <a:gd name="connsiteY61" fmla="*/ 1298727 h 1571625"/>
                <a:gd name="connsiteX62" fmla="*/ 814739 w 1438275"/>
                <a:gd name="connsiteY62" fmla="*/ 756755 h 1571625"/>
                <a:gd name="connsiteX63" fmla="*/ 909037 w 1438275"/>
                <a:gd name="connsiteY63" fmla="*/ 911060 h 1571625"/>
                <a:gd name="connsiteX64" fmla="*/ 814739 w 1438275"/>
                <a:gd name="connsiteY64" fmla="*/ 756755 h 1571625"/>
                <a:gd name="connsiteX65" fmla="*/ 971902 w 1438275"/>
                <a:gd name="connsiteY65" fmla="*/ 310032 h 1571625"/>
                <a:gd name="connsiteX66" fmla="*/ 971902 w 1438275"/>
                <a:gd name="connsiteY66" fmla="*/ 310032 h 1571625"/>
                <a:gd name="connsiteX67" fmla="*/ 971902 w 1438275"/>
                <a:gd name="connsiteY67" fmla="*/ 310032 h 1571625"/>
                <a:gd name="connsiteX68" fmla="*/ 873794 w 1438275"/>
                <a:gd name="connsiteY68" fmla="*/ 285267 h 1571625"/>
                <a:gd name="connsiteX69" fmla="*/ 978569 w 1438275"/>
                <a:gd name="connsiteY69" fmla="*/ 297650 h 1571625"/>
                <a:gd name="connsiteX70" fmla="*/ 989047 w 1438275"/>
                <a:gd name="connsiteY70" fmla="*/ 300507 h 1571625"/>
                <a:gd name="connsiteX71" fmla="*/ 1313849 w 1438275"/>
                <a:gd name="connsiteY71" fmla="*/ 376707 h 1571625"/>
                <a:gd name="connsiteX72" fmla="*/ 971902 w 1438275"/>
                <a:gd name="connsiteY72" fmla="*/ 310032 h 1571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</a:cxnLst>
              <a:rect l="l" t="t" r="r" b="b"/>
              <a:pathLst>
                <a:path w="1438275" h="1571625">
                  <a:moveTo>
                    <a:pt x="1409099" y="372897"/>
                  </a:moveTo>
                  <a:cubicBezTo>
                    <a:pt x="1276702" y="253835"/>
                    <a:pt x="1126207" y="200495"/>
                    <a:pt x="949042" y="243357"/>
                  </a:cubicBezTo>
                  <a:cubicBezTo>
                    <a:pt x="916657" y="250977"/>
                    <a:pt x="885224" y="261455"/>
                    <a:pt x="852839" y="270027"/>
                  </a:cubicBezTo>
                  <a:cubicBezTo>
                    <a:pt x="805214" y="283362"/>
                    <a:pt x="794737" y="275742"/>
                    <a:pt x="797594" y="227165"/>
                  </a:cubicBezTo>
                  <a:cubicBezTo>
                    <a:pt x="801404" y="162395"/>
                    <a:pt x="804262" y="97625"/>
                    <a:pt x="817597" y="33807"/>
                  </a:cubicBezTo>
                  <a:cubicBezTo>
                    <a:pt x="821407" y="16662"/>
                    <a:pt x="819502" y="5232"/>
                    <a:pt x="801404" y="2375"/>
                  </a:cubicBezTo>
                  <a:cubicBezTo>
                    <a:pt x="776639" y="-1435"/>
                    <a:pt x="759494" y="-6198"/>
                    <a:pt x="764257" y="36665"/>
                  </a:cubicBezTo>
                  <a:cubicBezTo>
                    <a:pt x="778544" y="162395"/>
                    <a:pt x="772829" y="185255"/>
                    <a:pt x="648052" y="163347"/>
                  </a:cubicBezTo>
                  <a:cubicBezTo>
                    <a:pt x="409927" y="122390"/>
                    <a:pt x="197519" y="180492"/>
                    <a:pt x="21307" y="350037"/>
                  </a:cubicBezTo>
                  <a:cubicBezTo>
                    <a:pt x="12734" y="358610"/>
                    <a:pt x="-2506" y="366230"/>
                    <a:pt x="352" y="379565"/>
                  </a:cubicBezTo>
                  <a:cubicBezTo>
                    <a:pt x="4162" y="396710"/>
                    <a:pt x="22259" y="393852"/>
                    <a:pt x="35594" y="395757"/>
                  </a:cubicBezTo>
                  <a:cubicBezTo>
                    <a:pt x="78457" y="401472"/>
                    <a:pt x="120367" y="409092"/>
                    <a:pt x="163229" y="410997"/>
                  </a:cubicBezTo>
                  <a:cubicBezTo>
                    <a:pt x="328012" y="419570"/>
                    <a:pt x="483269" y="394805"/>
                    <a:pt x="615667" y="286220"/>
                  </a:cubicBezTo>
                  <a:cubicBezTo>
                    <a:pt x="647099" y="260502"/>
                    <a:pt x="675674" y="229070"/>
                    <a:pt x="705202" y="200495"/>
                  </a:cubicBezTo>
                  <a:cubicBezTo>
                    <a:pt x="716632" y="189065"/>
                    <a:pt x="729014" y="183350"/>
                    <a:pt x="744254" y="189065"/>
                  </a:cubicBezTo>
                  <a:cubicBezTo>
                    <a:pt x="759494" y="194780"/>
                    <a:pt x="754732" y="210972"/>
                    <a:pt x="754732" y="222402"/>
                  </a:cubicBezTo>
                  <a:cubicBezTo>
                    <a:pt x="751874" y="282410"/>
                    <a:pt x="746159" y="342417"/>
                    <a:pt x="746159" y="403377"/>
                  </a:cubicBezTo>
                  <a:cubicBezTo>
                    <a:pt x="746159" y="445287"/>
                    <a:pt x="729014" y="474815"/>
                    <a:pt x="699487" y="503390"/>
                  </a:cubicBezTo>
                  <a:cubicBezTo>
                    <a:pt x="682342" y="520535"/>
                    <a:pt x="669007" y="528155"/>
                    <a:pt x="649004" y="506247"/>
                  </a:cubicBezTo>
                  <a:cubicBezTo>
                    <a:pt x="624239" y="478625"/>
                    <a:pt x="589949" y="468147"/>
                    <a:pt x="553754" y="471005"/>
                  </a:cubicBezTo>
                  <a:cubicBezTo>
                    <a:pt x="415642" y="482435"/>
                    <a:pt x="308009" y="549110"/>
                    <a:pt x="229904" y="662457"/>
                  </a:cubicBezTo>
                  <a:cubicBezTo>
                    <a:pt x="223237" y="672935"/>
                    <a:pt x="217522" y="685317"/>
                    <a:pt x="215617" y="697700"/>
                  </a:cubicBezTo>
                  <a:cubicBezTo>
                    <a:pt x="187994" y="852957"/>
                    <a:pt x="230857" y="916775"/>
                    <a:pt x="378494" y="911060"/>
                  </a:cubicBezTo>
                  <a:cubicBezTo>
                    <a:pt x="521369" y="905345"/>
                    <a:pt x="667102" y="758660"/>
                    <a:pt x="676627" y="611022"/>
                  </a:cubicBezTo>
                  <a:cubicBezTo>
                    <a:pt x="677579" y="594830"/>
                    <a:pt x="675674" y="578637"/>
                    <a:pt x="679484" y="563397"/>
                  </a:cubicBezTo>
                  <a:cubicBezTo>
                    <a:pt x="686152" y="536727"/>
                    <a:pt x="708059" y="513867"/>
                    <a:pt x="730919" y="514820"/>
                  </a:cubicBezTo>
                  <a:cubicBezTo>
                    <a:pt x="750922" y="515772"/>
                    <a:pt x="741397" y="547205"/>
                    <a:pt x="742349" y="564350"/>
                  </a:cubicBezTo>
                  <a:cubicBezTo>
                    <a:pt x="743302" y="707225"/>
                    <a:pt x="744254" y="850100"/>
                    <a:pt x="766162" y="992022"/>
                  </a:cubicBezTo>
                  <a:cubicBezTo>
                    <a:pt x="769972" y="1017740"/>
                    <a:pt x="761399" y="1029170"/>
                    <a:pt x="739492" y="1039647"/>
                  </a:cubicBezTo>
                  <a:cubicBezTo>
                    <a:pt x="686152" y="1065365"/>
                    <a:pt x="652814" y="1108227"/>
                    <a:pt x="633764" y="1162520"/>
                  </a:cubicBezTo>
                  <a:cubicBezTo>
                    <a:pt x="605189" y="1247292"/>
                    <a:pt x="600427" y="1333970"/>
                    <a:pt x="627097" y="1419695"/>
                  </a:cubicBezTo>
                  <a:cubicBezTo>
                    <a:pt x="651862" y="1503515"/>
                    <a:pt x="732824" y="1578762"/>
                    <a:pt x="794737" y="1576857"/>
                  </a:cubicBezTo>
                  <a:cubicBezTo>
                    <a:pt x="860459" y="1574952"/>
                    <a:pt x="942374" y="1493037"/>
                    <a:pt x="961424" y="1406360"/>
                  </a:cubicBezTo>
                  <a:cubicBezTo>
                    <a:pt x="982379" y="1312062"/>
                    <a:pt x="970949" y="1219670"/>
                    <a:pt x="932849" y="1131087"/>
                  </a:cubicBezTo>
                  <a:cubicBezTo>
                    <a:pt x="913799" y="1086320"/>
                    <a:pt x="881414" y="1050125"/>
                    <a:pt x="833789" y="1033932"/>
                  </a:cubicBezTo>
                  <a:cubicBezTo>
                    <a:pt x="805214" y="1024407"/>
                    <a:pt x="794737" y="1005357"/>
                    <a:pt x="787117" y="979640"/>
                  </a:cubicBezTo>
                  <a:cubicBezTo>
                    <a:pt x="761399" y="886295"/>
                    <a:pt x="774734" y="791045"/>
                    <a:pt x="783307" y="695795"/>
                  </a:cubicBezTo>
                  <a:cubicBezTo>
                    <a:pt x="785212" y="697700"/>
                    <a:pt x="788069" y="700557"/>
                    <a:pt x="789022" y="702462"/>
                  </a:cubicBezTo>
                  <a:cubicBezTo>
                    <a:pt x="789974" y="710082"/>
                    <a:pt x="790927" y="718655"/>
                    <a:pt x="790927" y="726275"/>
                  </a:cubicBezTo>
                  <a:cubicBezTo>
                    <a:pt x="787117" y="813905"/>
                    <a:pt x="829027" y="877722"/>
                    <a:pt x="895702" y="929157"/>
                  </a:cubicBezTo>
                  <a:cubicBezTo>
                    <a:pt x="955709" y="974877"/>
                    <a:pt x="1024289" y="1005357"/>
                    <a:pt x="1098584" y="1019645"/>
                  </a:cubicBezTo>
                  <a:cubicBezTo>
                    <a:pt x="1183357" y="1035837"/>
                    <a:pt x="1266224" y="1005357"/>
                    <a:pt x="1300514" y="946302"/>
                  </a:cubicBezTo>
                  <a:cubicBezTo>
                    <a:pt x="1332899" y="891057"/>
                    <a:pt x="1314802" y="804380"/>
                    <a:pt x="1253842" y="741515"/>
                  </a:cubicBezTo>
                  <a:cubicBezTo>
                    <a:pt x="1189072" y="672935"/>
                    <a:pt x="1108109" y="628167"/>
                    <a:pt x="1015717" y="609117"/>
                  </a:cubicBezTo>
                  <a:cubicBezTo>
                    <a:pt x="951899" y="595782"/>
                    <a:pt x="889034" y="604355"/>
                    <a:pt x="835694" y="649122"/>
                  </a:cubicBezTo>
                  <a:cubicBezTo>
                    <a:pt x="823312" y="658647"/>
                    <a:pt x="814739" y="682460"/>
                    <a:pt x="792832" y="669125"/>
                  </a:cubicBezTo>
                  <a:cubicBezTo>
                    <a:pt x="774734" y="657695"/>
                    <a:pt x="771877" y="638645"/>
                    <a:pt x="772829" y="618642"/>
                  </a:cubicBezTo>
                  <a:cubicBezTo>
                    <a:pt x="776639" y="523392"/>
                    <a:pt x="779497" y="428142"/>
                    <a:pt x="784259" y="332892"/>
                  </a:cubicBezTo>
                  <a:cubicBezTo>
                    <a:pt x="786164" y="289077"/>
                    <a:pt x="805214" y="281457"/>
                    <a:pt x="843314" y="307175"/>
                  </a:cubicBezTo>
                  <a:cubicBezTo>
                    <a:pt x="858554" y="317652"/>
                    <a:pt x="873794" y="330035"/>
                    <a:pt x="889034" y="340512"/>
                  </a:cubicBezTo>
                  <a:cubicBezTo>
                    <a:pt x="1043339" y="451002"/>
                    <a:pt x="1213837" y="475767"/>
                    <a:pt x="1396717" y="431952"/>
                  </a:cubicBezTo>
                  <a:cubicBezTo>
                    <a:pt x="1411957" y="428142"/>
                    <a:pt x="1432912" y="428142"/>
                    <a:pt x="1437674" y="412902"/>
                  </a:cubicBezTo>
                  <a:cubicBezTo>
                    <a:pt x="1442437" y="393852"/>
                    <a:pt x="1421482" y="384327"/>
                    <a:pt x="1409099" y="372897"/>
                  </a:cubicBezTo>
                  <a:close/>
                  <a:moveTo>
                    <a:pt x="85124" y="362420"/>
                  </a:moveTo>
                  <a:cubicBezTo>
                    <a:pt x="277529" y="311937"/>
                    <a:pt x="468029" y="253835"/>
                    <a:pt x="657577" y="196685"/>
                  </a:cubicBezTo>
                  <a:cubicBezTo>
                    <a:pt x="548992" y="254787"/>
                    <a:pt x="207044" y="353847"/>
                    <a:pt x="85124" y="362420"/>
                  </a:cubicBezTo>
                  <a:close/>
                  <a:moveTo>
                    <a:pt x="385162" y="549110"/>
                  </a:moveTo>
                  <a:cubicBezTo>
                    <a:pt x="428977" y="511010"/>
                    <a:pt x="476602" y="487197"/>
                    <a:pt x="536609" y="498627"/>
                  </a:cubicBezTo>
                  <a:cubicBezTo>
                    <a:pt x="484222" y="510057"/>
                    <a:pt x="434692" y="529107"/>
                    <a:pt x="385162" y="549110"/>
                  </a:cubicBezTo>
                  <a:close/>
                  <a:moveTo>
                    <a:pt x="636622" y="1298727"/>
                  </a:moveTo>
                  <a:cubicBezTo>
                    <a:pt x="615667" y="1210145"/>
                    <a:pt x="652814" y="1120610"/>
                    <a:pt x="724252" y="1077747"/>
                  </a:cubicBezTo>
                  <a:cubicBezTo>
                    <a:pt x="674722" y="1139660"/>
                    <a:pt x="642337" y="1208240"/>
                    <a:pt x="636622" y="1298727"/>
                  </a:cubicBezTo>
                  <a:close/>
                  <a:moveTo>
                    <a:pt x="814739" y="756755"/>
                  </a:moveTo>
                  <a:cubicBezTo>
                    <a:pt x="834742" y="814857"/>
                    <a:pt x="861412" y="870102"/>
                    <a:pt x="909037" y="911060"/>
                  </a:cubicBezTo>
                  <a:cubicBezTo>
                    <a:pt x="845219" y="878675"/>
                    <a:pt x="809024" y="830097"/>
                    <a:pt x="814739" y="756755"/>
                  </a:cubicBezTo>
                  <a:close/>
                  <a:moveTo>
                    <a:pt x="971902" y="310032"/>
                  </a:moveTo>
                  <a:cubicBezTo>
                    <a:pt x="971902" y="310032"/>
                    <a:pt x="971902" y="310032"/>
                    <a:pt x="971902" y="310032"/>
                  </a:cubicBezTo>
                  <a:cubicBezTo>
                    <a:pt x="971902" y="310032"/>
                    <a:pt x="971902" y="310032"/>
                    <a:pt x="971902" y="310032"/>
                  </a:cubicBezTo>
                  <a:cubicBezTo>
                    <a:pt x="943327" y="304317"/>
                    <a:pt x="912847" y="303365"/>
                    <a:pt x="873794" y="285267"/>
                  </a:cubicBezTo>
                  <a:cubicBezTo>
                    <a:pt x="915704" y="289077"/>
                    <a:pt x="948089" y="290030"/>
                    <a:pt x="978569" y="297650"/>
                  </a:cubicBezTo>
                  <a:cubicBezTo>
                    <a:pt x="981427" y="297650"/>
                    <a:pt x="985237" y="299555"/>
                    <a:pt x="989047" y="300507"/>
                  </a:cubicBezTo>
                  <a:cubicBezTo>
                    <a:pt x="1100489" y="312890"/>
                    <a:pt x="1209074" y="335750"/>
                    <a:pt x="1313849" y="376707"/>
                  </a:cubicBezTo>
                  <a:cubicBezTo>
                    <a:pt x="1199549" y="354800"/>
                    <a:pt x="1086202" y="331940"/>
                    <a:pt x="971902" y="310032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xmlns="" id="{50ACE019-637F-4D44-A8EC-C2DB46E1ED17}"/>
                </a:ext>
              </a:extLst>
            </p:cNvPr>
            <p:cNvSpPr/>
            <p:nvPr/>
          </p:nvSpPr>
          <p:spPr>
            <a:xfrm>
              <a:off x="5329344" y="2059713"/>
              <a:ext cx="510374" cy="557693"/>
            </a:xfrm>
            <a:custGeom>
              <a:avLst/>
              <a:gdLst>
                <a:gd name="connsiteX0" fmla="*/ 1409099 w 1438275"/>
                <a:gd name="connsiteY0" fmla="*/ 372897 h 1571625"/>
                <a:gd name="connsiteX1" fmla="*/ 949042 w 1438275"/>
                <a:gd name="connsiteY1" fmla="*/ 243357 h 1571625"/>
                <a:gd name="connsiteX2" fmla="*/ 852839 w 1438275"/>
                <a:gd name="connsiteY2" fmla="*/ 270027 h 1571625"/>
                <a:gd name="connsiteX3" fmla="*/ 797594 w 1438275"/>
                <a:gd name="connsiteY3" fmla="*/ 227165 h 1571625"/>
                <a:gd name="connsiteX4" fmla="*/ 817597 w 1438275"/>
                <a:gd name="connsiteY4" fmla="*/ 33807 h 1571625"/>
                <a:gd name="connsiteX5" fmla="*/ 801404 w 1438275"/>
                <a:gd name="connsiteY5" fmla="*/ 2375 h 1571625"/>
                <a:gd name="connsiteX6" fmla="*/ 764257 w 1438275"/>
                <a:gd name="connsiteY6" fmla="*/ 36665 h 1571625"/>
                <a:gd name="connsiteX7" fmla="*/ 648052 w 1438275"/>
                <a:gd name="connsiteY7" fmla="*/ 163347 h 1571625"/>
                <a:gd name="connsiteX8" fmla="*/ 21307 w 1438275"/>
                <a:gd name="connsiteY8" fmla="*/ 350037 h 1571625"/>
                <a:gd name="connsiteX9" fmla="*/ 352 w 1438275"/>
                <a:gd name="connsiteY9" fmla="*/ 379565 h 1571625"/>
                <a:gd name="connsiteX10" fmla="*/ 35594 w 1438275"/>
                <a:gd name="connsiteY10" fmla="*/ 395757 h 1571625"/>
                <a:gd name="connsiteX11" fmla="*/ 163229 w 1438275"/>
                <a:gd name="connsiteY11" fmla="*/ 410997 h 1571625"/>
                <a:gd name="connsiteX12" fmla="*/ 615667 w 1438275"/>
                <a:gd name="connsiteY12" fmla="*/ 286220 h 1571625"/>
                <a:gd name="connsiteX13" fmla="*/ 705202 w 1438275"/>
                <a:gd name="connsiteY13" fmla="*/ 200495 h 1571625"/>
                <a:gd name="connsiteX14" fmla="*/ 744254 w 1438275"/>
                <a:gd name="connsiteY14" fmla="*/ 189065 h 1571625"/>
                <a:gd name="connsiteX15" fmla="*/ 754732 w 1438275"/>
                <a:gd name="connsiteY15" fmla="*/ 222402 h 1571625"/>
                <a:gd name="connsiteX16" fmla="*/ 746159 w 1438275"/>
                <a:gd name="connsiteY16" fmla="*/ 403377 h 1571625"/>
                <a:gd name="connsiteX17" fmla="*/ 699487 w 1438275"/>
                <a:gd name="connsiteY17" fmla="*/ 503390 h 1571625"/>
                <a:gd name="connsiteX18" fmla="*/ 649004 w 1438275"/>
                <a:gd name="connsiteY18" fmla="*/ 506247 h 1571625"/>
                <a:gd name="connsiteX19" fmla="*/ 553754 w 1438275"/>
                <a:gd name="connsiteY19" fmla="*/ 471005 h 1571625"/>
                <a:gd name="connsiteX20" fmla="*/ 229904 w 1438275"/>
                <a:gd name="connsiteY20" fmla="*/ 662457 h 1571625"/>
                <a:gd name="connsiteX21" fmla="*/ 215617 w 1438275"/>
                <a:gd name="connsiteY21" fmla="*/ 697700 h 1571625"/>
                <a:gd name="connsiteX22" fmla="*/ 378494 w 1438275"/>
                <a:gd name="connsiteY22" fmla="*/ 911060 h 1571625"/>
                <a:gd name="connsiteX23" fmla="*/ 676627 w 1438275"/>
                <a:gd name="connsiteY23" fmla="*/ 611022 h 1571625"/>
                <a:gd name="connsiteX24" fmla="*/ 679484 w 1438275"/>
                <a:gd name="connsiteY24" fmla="*/ 563397 h 1571625"/>
                <a:gd name="connsiteX25" fmla="*/ 730919 w 1438275"/>
                <a:gd name="connsiteY25" fmla="*/ 514820 h 1571625"/>
                <a:gd name="connsiteX26" fmla="*/ 742349 w 1438275"/>
                <a:gd name="connsiteY26" fmla="*/ 564350 h 1571625"/>
                <a:gd name="connsiteX27" fmla="*/ 766162 w 1438275"/>
                <a:gd name="connsiteY27" fmla="*/ 992022 h 1571625"/>
                <a:gd name="connsiteX28" fmla="*/ 739492 w 1438275"/>
                <a:gd name="connsiteY28" fmla="*/ 1039647 h 1571625"/>
                <a:gd name="connsiteX29" fmla="*/ 633764 w 1438275"/>
                <a:gd name="connsiteY29" fmla="*/ 1162520 h 1571625"/>
                <a:gd name="connsiteX30" fmla="*/ 627097 w 1438275"/>
                <a:gd name="connsiteY30" fmla="*/ 1419695 h 1571625"/>
                <a:gd name="connsiteX31" fmla="*/ 794737 w 1438275"/>
                <a:gd name="connsiteY31" fmla="*/ 1576857 h 1571625"/>
                <a:gd name="connsiteX32" fmla="*/ 961424 w 1438275"/>
                <a:gd name="connsiteY32" fmla="*/ 1406360 h 1571625"/>
                <a:gd name="connsiteX33" fmla="*/ 932849 w 1438275"/>
                <a:gd name="connsiteY33" fmla="*/ 1131087 h 1571625"/>
                <a:gd name="connsiteX34" fmla="*/ 833789 w 1438275"/>
                <a:gd name="connsiteY34" fmla="*/ 1033932 h 1571625"/>
                <a:gd name="connsiteX35" fmla="*/ 787117 w 1438275"/>
                <a:gd name="connsiteY35" fmla="*/ 979640 h 1571625"/>
                <a:gd name="connsiteX36" fmla="*/ 783307 w 1438275"/>
                <a:gd name="connsiteY36" fmla="*/ 695795 h 1571625"/>
                <a:gd name="connsiteX37" fmla="*/ 789022 w 1438275"/>
                <a:gd name="connsiteY37" fmla="*/ 702462 h 1571625"/>
                <a:gd name="connsiteX38" fmla="*/ 790927 w 1438275"/>
                <a:gd name="connsiteY38" fmla="*/ 726275 h 1571625"/>
                <a:gd name="connsiteX39" fmla="*/ 895702 w 1438275"/>
                <a:gd name="connsiteY39" fmla="*/ 929157 h 1571625"/>
                <a:gd name="connsiteX40" fmla="*/ 1098584 w 1438275"/>
                <a:gd name="connsiteY40" fmla="*/ 1019645 h 1571625"/>
                <a:gd name="connsiteX41" fmla="*/ 1300514 w 1438275"/>
                <a:gd name="connsiteY41" fmla="*/ 946302 h 1571625"/>
                <a:gd name="connsiteX42" fmla="*/ 1253842 w 1438275"/>
                <a:gd name="connsiteY42" fmla="*/ 741515 h 1571625"/>
                <a:gd name="connsiteX43" fmla="*/ 1015717 w 1438275"/>
                <a:gd name="connsiteY43" fmla="*/ 609117 h 1571625"/>
                <a:gd name="connsiteX44" fmla="*/ 835694 w 1438275"/>
                <a:gd name="connsiteY44" fmla="*/ 649122 h 1571625"/>
                <a:gd name="connsiteX45" fmla="*/ 792832 w 1438275"/>
                <a:gd name="connsiteY45" fmla="*/ 669125 h 1571625"/>
                <a:gd name="connsiteX46" fmla="*/ 772829 w 1438275"/>
                <a:gd name="connsiteY46" fmla="*/ 618642 h 1571625"/>
                <a:gd name="connsiteX47" fmla="*/ 784259 w 1438275"/>
                <a:gd name="connsiteY47" fmla="*/ 332892 h 1571625"/>
                <a:gd name="connsiteX48" fmla="*/ 843314 w 1438275"/>
                <a:gd name="connsiteY48" fmla="*/ 307175 h 1571625"/>
                <a:gd name="connsiteX49" fmla="*/ 889034 w 1438275"/>
                <a:gd name="connsiteY49" fmla="*/ 340512 h 1571625"/>
                <a:gd name="connsiteX50" fmla="*/ 1396717 w 1438275"/>
                <a:gd name="connsiteY50" fmla="*/ 431952 h 1571625"/>
                <a:gd name="connsiteX51" fmla="*/ 1437674 w 1438275"/>
                <a:gd name="connsiteY51" fmla="*/ 412902 h 1571625"/>
                <a:gd name="connsiteX52" fmla="*/ 1409099 w 1438275"/>
                <a:gd name="connsiteY52" fmla="*/ 372897 h 1571625"/>
                <a:gd name="connsiteX53" fmla="*/ 85124 w 1438275"/>
                <a:gd name="connsiteY53" fmla="*/ 362420 h 1571625"/>
                <a:gd name="connsiteX54" fmla="*/ 657577 w 1438275"/>
                <a:gd name="connsiteY54" fmla="*/ 196685 h 1571625"/>
                <a:gd name="connsiteX55" fmla="*/ 85124 w 1438275"/>
                <a:gd name="connsiteY55" fmla="*/ 362420 h 1571625"/>
                <a:gd name="connsiteX56" fmla="*/ 385162 w 1438275"/>
                <a:gd name="connsiteY56" fmla="*/ 549110 h 1571625"/>
                <a:gd name="connsiteX57" fmla="*/ 536609 w 1438275"/>
                <a:gd name="connsiteY57" fmla="*/ 498627 h 1571625"/>
                <a:gd name="connsiteX58" fmla="*/ 385162 w 1438275"/>
                <a:gd name="connsiteY58" fmla="*/ 549110 h 1571625"/>
                <a:gd name="connsiteX59" fmla="*/ 636622 w 1438275"/>
                <a:gd name="connsiteY59" fmla="*/ 1298727 h 1571625"/>
                <a:gd name="connsiteX60" fmla="*/ 724252 w 1438275"/>
                <a:gd name="connsiteY60" fmla="*/ 1077747 h 1571625"/>
                <a:gd name="connsiteX61" fmla="*/ 636622 w 1438275"/>
                <a:gd name="connsiteY61" fmla="*/ 1298727 h 1571625"/>
                <a:gd name="connsiteX62" fmla="*/ 814739 w 1438275"/>
                <a:gd name="connsiteY62" fmla="*/ 756755 h 1571625"/>
                <a:gd name="connsiteX63" fmla="*/ 909037 w 1438275"/>
                <a:gd name="connsiteY63" fmla="*/ 911060 h 1571625"/>
                <a:gd name="connsiteX64" fmla="*/ 814739 w 1438275"/>
                <a:gd name="connsiteY64" fmla="*/ 756755 h 1571625"/>
                <a:gd name="connsiteX65" fmla="*/ 971902 w 1438275"/>
                <a:gd name="connsiteY65" fmla="*/ 310032 h 1571625"/>
                <a:gd name="connsiteX66" fmla="*/ 971902 w 1438275"/>
                <a:gd name="connsiteY66" fmla="*/ 310032 h 1571625"/>
                <a:gd name="connsiteX67" fmla="*/ 971902 w 1438275"/>
                <a:gd name="connsiteY67" fmla="*/ 310032 h 1571625"/>
                <a:gd name="connsiteX68" fmla="*/ 873794 w 1438275"/>
                <a:gd name="connsiteY68" fmla="*/ 285267 h 1571625"/>
                <a:gd name="connsiteX69" fmla="*/ 978569 w 1438275"/>
                <a:gd name="connsiteY69" fmla="*/ 297650 h 1571625"/>
                <a:gd name="connsiteX70" fmla="*/ 989047 w 1438275"/>
                <a:gd name="connsiteY70" fmla="*/ 300507 h 1571625"/>
                <a:gd name="connsiteX71" fmla="*/ 1313849 w 1438275"/>
                <a:gd name="connsiteY71" fmla="*/ 376707 h 1571625"/>
                <a:gd name="connsiteX72" fmla="*/ 971902 w 1438275"/>
                <a:gd name="connsiteY72" fmla="*/ 310032 h 1571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</a:cxnLst>
              <a:rect l="l" t="t" r="r" b="b"/>
              <a:pathLst>
                <a:path w="1438275" h="1571625">
                  <a:moveTo>
                    <a:pt x="1409099" y="372897"/>
                  </a:moveTo>
                  <a:cubicBezTo>
                    <a:pt x="1276702" y="253835"/>
                    <a:pt x="1126207" y="200495"/>
                    <a:pt x="949042" y="243357"/>
                  </a:cubicBezTo>
                  <a:cubicBezTo>
                    <a:pt x="916657" y="250977"/>
                    <a:pt x="885224" y="261455"/>
                    <a:pt x="852839" y="270027"/>
                  </a:cubicBezTo>
                  <a:cubicBezTo>
                    <a:pt x="805214" y="283362"/>
                    <a:pt x="794737" y="275742"/>
                    <a:pt x="797594" y="227165"/>
                  </a:cubicBezTo>
                  <a:cubicBezTo>
                    <a:pt x="801404" y="162395"/>
                    <a:pt x="804262" y="97625"/>
                    <a:pt x="817597" y="33807"/>
                  </a:cubicBezTo>
                  <a:cubicBezTo>
                    <a:pt x="821407" y="16662"/>
                    <a:pt x="819502" y="5232"/>
                    <a:pt x="801404" y="2375"/>
                  </a:cubicBezTo>
                  <a:cubicBezTo>
                    <a:pt x="776639" y="-1435"/>
                    <a:pt x="759494" y="-6198"/>
                    <a:pt x="764257" y="36665"/>
                  </a:cubicBezTo>
                  <a:cubicBezTo>
                    <a:pt x="778544" y="162395"/>
                    <a:pt x="772829" y="185255"/>
                    <a:pt x="648052" y="163347"/>
                  </a:cubicBezTo>
                  <a:cubicBezTo>
                    <a:pt x="409927" y="122390"/>
                    <a:pt x="197519" y="180492"/>
                    <a:pt x="21307" y="350037"/>
                  </a:cubicBezTo>
                  <a:cubicBezTo>
                    <a:pt x="12734" y="358610"/>
                    <a:pt x="-2506" y="366230"/>
                    <a:pt x="352" y="379565"/>
                  </a:cubicBezTo>
                  <a:cubicBezTo>
                    <a:pt x="4162" y="396710"/>
                    <a:pt x="22259" y="393852"/>
                    <a:pt x="35594" y="395757"/>
                  </a:cubicBezTo>
                  <a:cubicBezTo>
                    <a:pt x="78457" y="401472"/>
                    <a:pt x="120367" y="409092"/>
                    <a:pt x="163229" y="410997"/>
                  </a:cubicBezTo>
                  <a:cubicBezTo>
                    <a:pt x="328012" y="419570"/>
                    <a:pt x="483269" y="394805"/>
                    <a:pt x="615667" y="286220"/>
                  </a:cubicBezTo>
                  <a:cubicBezTo>
                    <a:pt x="647099" y="260502"/>
                    <a:pt x="675674" y="229070"/>
                    <a:pt x="705202" y="200495"/>
                  </a:cubicBezTo>
                  <a:cubicBezTo>
                    <a:pt x="716632" y="189065"/>
                    <a:pt x="729014" y="183350"/>
                    <a:pt x="744254" y="189065"/>
                  </a:cubicBezTo>
                  <a:cubicBezTo>
                    <a:pt x="759494" y="194780"/>
                    <a:pt x="754732" y="210972"/>
                    <a:pt x="754732" y="222402"/>
                  </a:cubicBezTo>
                  <a:cubicBezTo>
                    <a:pt x="751874" y="282410"/>
                    <a:pt x="746159" y="342417"/>
                    <a:pt x="746159" y="403377"/>
                  </a:cubicBezTo>
                  <a:cubicBezTo>
                    <a:pt x="746159" y="445287"/>
                    <a:pt x="729014" y="474815"/>
                    <a:pt x="699487" y="503390"/>
                  </a:cubicBezTo>
                  <a:cubicBezTo>
                    <a:pt x="682342" y="520535"/>
                    <a:pt x="669007" y="528155"/>
                    <a:pt x="649004" y="506247"/>
                  </a:cubicBezTo>
                  <a:cubicBezTo>
                    <a:pt x="624239" y="478625"/>
                    <a:pt x="589949" y="468147"/>
                    <a:pt x="553754" y="471005"/>
                  </a:cubicBezTo>
                  <a:cubicBezTo>
                    <a:pt x="415642" y="482435"/>
                    <a:pt x="308009" y="549110"/>
                    <a:pt x="229904" y="662457"/>
                  </a:cubicBezTo>
                  <a:cubicBezTo>
                    <a:pt x="223237" y="672935"/>
                    <a:pt x="217522" y="685317"/>
                    <a:pt x="215617" y="697700"/>
                  </a:cubicBezTo>
                  <a:cubicBezTo>
                    <a:pt x="187994" y="852957"/>
                    <a:pt x="230857" y="916775"/>
                    <a:pt x="378494" y="911060"/>
                  </a:cubicBezTo>
                  <a:cubicBezTo>
                    <a:pt x="521369" y="905345"/>
                    <a:pt x="667102" y="758660"/>
                    <a:pt x="676627" y="611022"/>
                  </a:cubicBezTo>
                  <a:cubicBezTo>
                    <a:pt x="677579" y="594830"/>
                    <a:pt x="675674" y="578637"/>
                    <a:pt x="679484" y="563397"/>
                  </a:cubicBezTo>
                  <a:cubicBezTo>
                    <a:pt x="686152" y="536727"/>
                    <a:pt x="708059" y="513867"/>
                    <a:pt x="730919" y="514820"/>
                  </a:cubicBezTo>
                  <a:cubicBezTo>
                    <a:pt x="750922" y="515772"/>
                    <a:pt x="741397" y="547205"/>
                    <a:pt x="742349" y="564350"/>
                  </a:cubicBezTo>
                  <a:cubicBezTo>
                    <a:pt x="743302" y="707225"/>
                    <a:pt x="744254" y="850100"/>
                    <a:pt x="766162" y="992022"/>
                  </a:cubicBezTo>
                  <a:cubicBezTo>
                    <a:pt x="769972" y="1017740"/>
                    <a:pt x="761399" y="1029170"/>
                    <a:pt x="739492" y="1039647"/>
                  </a:cubicBezTo>
                  <a:cubicBezTo>
                    <a:pt x="686152" y="1065365"/>
                    <a:pt x="652814" y="1108227"/>
                    <a:pt x="633764" y="1162520"/>
                  </a:cubicBezTo>
                  <a:cubicBezTo>
                    <a:pt x="605189" y="1247292"/>
                    <a:pt x="600427" y="1333970"/>
                    <a:pt x="627097" y="1419695"/>
                  </a:cubicBezTo>
                  <a:cubicBezTo>
                    <a:pt x="651862" y="1503515"/>
                    <a:pt x="732824" y="1578762"/>
                    <a:pt x="794737" y="1576857"/>
                  </a:cubicBezTo>
                  <a:cubicBezTo>
                    <a:pt x="860459" y="1574952"/>
                    <a:pt x="942374" y="1493037"/>
                    <a:pt x="961424" y="1406360"/>
                  </a:cubicBezTo>
                  <a:cubicBezTo>
                    <a:pt x="982379" y="1312062"/>
                    <a:pt x="970949" y="1219670"/>
                    <a:pt x="932849" y="1131087"/>
                  </a:cubicBezTo>
                  <a:cubicBezTo>
                    <a:pt x="913799" y="1086320"/>
                    <a:pt x="881414" y="1050125"/>
                    <a:pt x="833789" y="1033932"/>
                  </a:cubicBezTo>
                  <a:cubicBezTo>
                    <a:pt x="805214" y="1024407"/>
                    <a:pt x="794737" y="1005357"/>
                    <a:pt x="787117" y="979640"/>
                  </a:cubicBezTo>
                  <a:cubicBezTo>
                    <a:pt x="761399" y="886295"/>
                    <a:pt x="774734" y="791045"/>
                    <a:pt x="783307" y="695795"/>
                  </a:cubicBezTo>
                  <a:cubicBezTo>
                    <a:pt x="785212" y="697700"/>
                    <a:pt x="788069" y="700557"/>
                    <a:pt x="789022" y="702462"/>
                  </a:cubicBezTo>
                  <a:cubicBezTo>
                    <a:pt x="789974" y="710082"/>
                    <a:pt x="790927" y="718655"/>
                    <a:pt x="790927" y="726275"/>
                  </a:cubicBezTo>
                  <a:cubicBezTo>
                    <a:pt x="787117" y="813905"/>
                    <a:pt x="829027" y="877722"/>
                    <a:pt x="895702" y="929157"/>
                  </a:cubicBezTo>
                  <a:cubicBezTo>
                    <a:pt x="955709" y="974877"/>
                    <a:pt x="1024289" y="1005357"/>
                    <a:pt x="1098584" y="1019645"/>
                  </a:cubicBezTo>
                  <a:cubicBezTo>
                    <a:pt x="1183357" y="1035837"/>
                    <a:pt x="1266224" y="1005357"/>
                    <a:pt x="1300514" y="946302"/>
                  </a:cubicBezTo>
                  <a:cubicBezTo>
                    <a:pt x="1332899" y="891057"/>
                    <a:pt x="1314802" y="804380"/>
                    <a:pt x="1253842" y="741515"/>
                  </a:cubicBezTo>
                  <a:cubicBezTo>
                    <a:pt x="1189072" y="672935"/>
                    <a:pt x="1108109" y="628167"/>
                    <a:pt x="1015717" y="609117"/>
                  </a:cubicBezTo>
                  <a:cubicBezTo>
                    <a:pt x="951899" y="595782"/>
                    <a:pt x="889034" y="604355"/>
                    <a:pt x="835694" y="649122"/>
                  </a:cubicBezTo>
                  <a:cubicBezTo>
                    <a:pt x="823312" y="658647"/>
                    <a:pt x="814739" y="682460"/>
                    <a:pt x="792832" y="669125"/>
                  </a:cubicBezTo>
                  <a:cubicBezTo>
                    <a:pt x="774734" y="657695"/>
                    <a:pt x="771877" y="638645"/>
                    <a:pt x="772829" y="618642"/>
                  </a:cubicBezTo>
                  <a:cubicBezTo>
                    <a:pt x="776639" y="523392"/>
                    <a:pt x="779497" y="428142"/>
                    <a:pt x="784259" y="332892"/>
                  </a:cubicBezTo>
                  <a:cubicBezTo>
                    <a:pt x="786164" y="289077"/>
                    <a:pt x="805214" y="281457"/>
                    <a:pt x="843314" y="307175"/>
                  </a:cubicBezTo>
                  <a:cubicBezTo>
                    <a:pt x="858554" y="317652"/>
                    <a:pt x="873794" y="330035"/>
                    <a:pt x="889034" y="340512"/>
                  </a:cubicBezTo>
                  <a:cubicBezTo>
                    <a:pt x="1043339" y="451002"/>
                    <a:pt x="1213837" y="475767"/>
                    <a:pt x="1396717" y="431952"/>
                  </a:cubicBezTo>
                  <a:cubicBezTo>
                    <a:pt x="1411957" y="428142"/>
                    <a:pt x="1432912" y="428142"/>
                    <a:pt x="1437674" y="412902"/>
                  </a:cubicBezTo>
                  <a:cubicBezTo>
                    <a:pt x="1442437" y="393852"/>
                    <a:pt x="1421482" y="384327"/>
                    <a:pt x="1409099" y="372897"/>
                  </a:cubicBezTo>
                  <a:close/>
                  <a:moveTo>
                    <a:pt x="85124" y="362420"/>
                  </a:moveTo>
                  <a:cubicBezTo>
                    <a:pt x="277529" y="311937"/>
                    <a:pt x="468029" y="253835"/>
                    <a:pt x="657577" y="196685"/>
                  </a:cubicBezTo>
                  <a:cubicBezTo>
                    <a:pt x="548992" y="254787"/>
                    <a:pt x="207044" y="353847"/>
                    <a:pt x="85124" y="362420"/>
                  </a:cubicBezTo>
                  <a:close/>
                  <a:moveTo>
                    <a:pt x="385162" y="549110"/>
                  </a:moveTo>
                  <a:cubicBezTo>
                    <a:pt x="428977" y="511010"/>
                    <a:pt x="476602" y="487197"/>
                    <a:pt x="536609" y="498627"/>
                  </a:cubicBezTo>
                  <a:cubicBezTo>
                    <a:pt x="484222" y="510057"/>
                    <a:pt x="434692" y="529107"/>
                    <a:pt x="385162" y="549110"/>
                  </a:cubicBezTo>
                  <a:close/>
                  <a:moveTo>
                    <a:pt x="636622" y="1298727"/>
                  </a:moveTo>
                  <a:cubicBezTo>
                    <a:pt x="615667" y="1210145"/>
                    <a:pt x="652814" y="1120610"/>
                    <a:pt x="724252" y="1077747"/>
                  </a:cubicBezTo>
                  <a:cubicBezTo>
                    <a:pt x="674722" y="1139660"/>
                    <a:pt x="642337" y="1208240"/>
                    <a:pt x="636622" y="1298727"/>
                  </a:cubicBezTo>
                  <a:close/>
                  <a:moveTo>
                    <a:pt x="814739" y="756755"/>
                  </a:moveTo>
                  <a:cubicBezTo>
                    <a:pt x="834742" y="814857"/>
                    <a:pt x="861412" y="870102"/>
                    <a:pt x="909037" y="911060"/>
                  </a:cubicBezTo>
                  <a:cubicBezTo>
                    <a:pt x="845219" y="878675"/>
                    <a:pt x="809024" y="830097"/>
                    <a:pt x="814739" y="756755"/>
                  </a:cubicBezTo>
                  <a:close/>
                  <a:moveTo>
                    <a:pt x="971902" y="310032"/>
                  </a:moveTo>
                  <a:cubicBezTo>
                    <a:pt x="971902" y="310032"/>
                    <a:pt x="971902" y="310032"/>
                    <a:pt x="971902" y="310032"/>
                  </a:cubicBezTo>
                  <a:cubicBezTo>
                    <a:pt x="971902" y="310032"/>
                    <a:pt x="971902" y="310032"/>
                    <a:pt x="971902" y="310032"/>
                  </a:cubicBezTo>
                  <a:cubicBezTo>
                    <a:pt x="943327" y="304317"/>
                    <a:pt x="912847" y="303365"/>
                    <a:pt x="873794" y="285267"/>
                  </a:cubicBezTo>
                  <a:cubicBezTo>
                    <a:pt x="915704" y="289077"/>
                    <a:pt x="948089" y="290030"/>
                    <a:pt x="978569" y="297650"/>
                  </a:cubicBezTo>
                  <a:cubicBezTo>
                    <a:pt x="981427" y="297650"/>
                    <a:pt x="985237" y="299555"/>
                    <a:pt x="989047" y="300507"/>
                  </a:cubicBezTo>
                  <a:cubicBezTo>
                    <a:pt x="1100489" y="312890"/>
                    <a:pt x="1209074" y="335750"/>
                    <a:pt x="1313849" y="376707"/>
                  </a:cubicBezTo>
                  <a:cubicBezTo>
                    <a:pt x="1199549" y="354800"/>
                    <a:pt x="1086202" y="331940"/>
                    <a:pt x="971902" y="310032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xmlns="" id="{5417872C-0BBC-491F-99DF-A07A110A60EC}"/>
                </a:ext>
              </a:extLst>
            </p:cNvPr>
            <p:cNvSpPr/>
            <p:nvPr/>
          </p:nvSpPr>
          <p:spPr>
            <a:xfrm>
              <a:off x="5854324" y="2059713"/>
              <a:ext cx="510374" cy="557693"/>
            </a:xfrm>
            <a:custGeom>
              <a:avLst/>
              <a:gdLst>
                <a:gd name="connsiteX0" fmla="*/ 1409099 w 1438275"/>
                <a:gd name="connsiteY0" fmla="*/ 372897 h 1571625"/>
                <a:gd name="connsiteX1" fmla="*/ 949042 w 1438275"/>
                <a:gd name="connsiteY1" fmla="*/ 243357 h 1571625"/>
                <a:gd name="connsiteX2" fmla="*/ 852839 w 1438275"/>
                <a:gd name="connsiteY2" fmla="*/ 270027 h 1571625"/>
                <a:gd name="connsiteX3" fmla="*/ 797594 w 1438275"/>
                <a:gd name="connsiteY3" fmla="*/ 227165 h 1571625"/>
                <a:gd name="connsiteX4" fmla="*/ 817597 w 1438275"/>
                <a:gd name="connsiteY4" fmla="*/ 33807 h 1571625"/>
                <a:gd name="connsiteX5" fmla="*/ 801404 w 1438275"/>
                <a:gd name="connsiteY5" fmla="*/ 2375 h 1571625"/>
                <a:gd name="connsiteX6" fmla="*/ 764257 w 1438275"/>
                <a:gd name="connsiteY6" fmla="*/ 36665 h 1571625"/>
                <a:gd name="connsiteX7" fmla="*/ 648052 w 1438275"/>
                <a:gd name="connsiteY7" fmla="*/ 163347 h 1571625"/>
                <a:gd name="connsiteX8" fmla="*/ 21307 w 1438275"/>
                <a:gd name="connsiteY8" fmla="*/ 350037 h 1571625"/>
                <a:gd name="connsiteX9" fmla="*/ 352 w 1438275"/>
                <a:gd name="connsiteY9" fmla="*/ 379565 h 1571625"/>
                <a:gd name="connsiteX10" fmla="*/ 35594 w 1438275"/>
                <a:gd name="connsiteY10" fmla="*/ 395757 h 1571625"/>
                <a:gd name="connsiteX11" fmla="*/ 163229 w 1438275"/>
                <a:gd name="connsiteY11" fmla="*/ 410997 h 1571625"/>
                <a:gd name="connsiteX12" fmla="*/ 615667 w 1438275"/>
                <a:gd name="connsiteY12" fmla="*/ 286220 h 1571625"/>
                <a:gd name="connsiteX13" fmla="*/ 705202 w 1438275"/>
                <a:gd name="connsiteY13" fmla="*/ 200495 h 1571625"/>
                <a:gd name="connsiteX14" fmla="*/ 744254 w 1438275"/>
                <a:gd name="connsiteY14" fmla="*/ 189065 h 1571625"/>
                <a:gd name="connsiteX15" fmla="*/ 754732 w 1438275"/>
                <a:gd name="connsiteY15" fmla="*/ 222402 h 1571625"/>
                <a:gd name="connsiteX16" fmla="*/ 746159 w 1438275"/>
                <a:gd name="connsiteY16" fmla="*/ 403377 h 1571625"/>
                <a:gd name="connsiteX17" fmla="*/ 699487 w 1438275"/>
                <a:gd name="connsiteY17" fmla="*/ 503390 h 1571625"/>
                <a:gd name="connsiteX18" fmla="*/ 649004 w 1438275"/>
                <a:gd name="connsiteY18" fmla="*/ 506247 h 1571625"/>
                <a:gd name="connsiteX19" fmla="*/ 553754 w 1438275"/>
                <a:gd name="connsiteY19" fmla="*/ 471005 h 1571625"/>
                <a:gd name="connsiteX20" fmla="*/ 229904 w 1438275"/>
                <a:gd name="connsiteY20" fmla="*/ 662457 h 1571625"/>
                <a:gd name="connsiteX21" fmla="*/ 215617 w 1438275"/>
                <a:gd name="connsiteY21" fmla="*/ 697700 h 1571625"/>
                <a:gd name="connsiteX22" fmla="*/ 378494 w 1438275"/>
                <a:gd name="connsiteY22" fmla="*/ 911060 h 1571625"/>
                <a:gd name="connsiteX23" fmla="*/ 676627 w 1438275"/>
                <a:gd name="connsiteY23" fmla="*/ 611022 h 1571625"/>
                <a:gd name="connsiteX24" fmla="*/ 679484 w 1438275"/>
                <a:gd name="connsiteY24" fmla="*/ 563397 h 1571625"/>
                <a:gd name="connsiteX25" fmla="*/ 730919 w 1438275"/>
                <a:gd name="connsiteY25" fmla="*/ 514820 h 1571625"/>
                <a:gd name="connsiteX26" fmla="*/ 742349 w 1438275"/>
                <a:gd name="connsiteY26" fmla="*/ 564350 h 1571625"/>
                <a:gd name="connsiteX27" fmla="*/ 766162 w 1438275"/>
                <a:gd name="connsiteY27" fmla="*/ 992022 h 1571625"/>
                <a:gd name="connsiteX28" fmla="*/ 739492 w 1438275"/>
                <a:gd name="connsiteY28" fmla="*/ 1039647 h 1571625"/>
                <a:gd name="connsiteX29" fmla="*/ 633764 w 1438275"/>
                <a:gd name="connsiteY29" fmla="*/ 1162520 h 1571625"/>
                <a:gd name="connsiteX30" fmla="*/ 627097 w 1438275"/>
                <a:gd name="connsiteY30" fmla="*/ 1419695 h 1571625"/>
                <a:gd name="connsiteX31" fmla="*/ 794737 w 1438275"/>
                <a:gd name="connsiteY31" fmla="*/ 1576857 h 1571625"/>
                <a:gd name="connsiteX32" fmla="*/ 961424 w 1438275"/>
                <a:gd name="connsiteY32" fmla="*/ 1406360 h 1571625"/>
                <a:gd name="connsiteX33" fmla="*/ 932849 w 1438275"/>
                <a:gd name="connsiteY33" fmla="*/ 1131087 h 1571625"/>
                <a:gd name="connsiteX34" fmla="*/ 833789 w 1438275"/>
                <a:gd name="connsiteY34" fmla="*/ 1033932 h 1571625"/>
                <a:gd name="connsiteX35" fmla="*/ 787117 w 1438275"/>
                <a:gd name="connsiteY35" fmla="*/ 979640 h 1571625"/>
                <a:gd name="connsiteX36" fmla="*/ 783307 w 1438275"/>
                <a:gd name="connsiteY36" fmla="*/ 695795 h 1571625"/>
                <a:gd name="connsiteX37" fmla="*/ 789022 w 1438275"/>
                <a:gd name="connsiteY37" fmla="*/ 702462 h 1571625"/>
                <a:gd name="connsiteX38" fmla="*/ 790927 w 1438275"/>
                <a:gd name="connsiteY38" fmla="*/ 726275 h 1571625"/>
                <a:gd name="connsiteX39" fmla="*/ 895702 w 1438275"/>
                <a:gd name="connsiteY39" fmla="*/ 929157 h 1571625"/>
                <a:gd name="connsiteX40" fmla="*/ 1098584 w 1438275"/>
                <a:gd name="connsiteY40" fmla="*/ 1019645 h 1571625"/>
                <a:gd name="connsiteX41" fmla="*/ 1300514 w 1438275"/>
                <a:gd name="connsiteY41" fmla="*/ 946302 h 1571625"/>
                <a:gd name="connsiteX42" fmla="*/ 1253842 w 1438275"/>
                <a:gd name="connsiteY42" fmla="*/ 741515 h 1571625"/>
                <a:gd name="connsiteX43" fmla="*/ 1015717 w 1438275"/>
                <a:gd name="connsiteY43" fmla="*/ 609117 h 1571625"/>
                <a:gd name="connsiteX44" fmla="*/ 835694 w 1438275"/>
                <a:gd name="connsiteY44" fmla="*/ 649122 h 1571625"/>
                <a:gd name="connsiteX45" fmla="*/ 792832 w 1438275"/>
                <a:gd name="connsiteY45" fmla="*/ 669125 h 1571625"/>
                <a:gd name="connsiteX46" fmla="*/ 772829 w 1438275"/>
                <a:gd name="connsiteY46" fmla="*/ 618642 h 1571625"/>
                <a:gd name="connsiteX47" fmla="*/ 784259 w 1438275"/>
                <a:gd name="connsiteY47" fmla="*/ 332892 h 1571625"/>
                <a:gd name="connsiteX48" fmla="*/ 843314 w 1438275"/>
                <a:gd name="connsiteY48" fmla="*/ 307175 h 1571625"/>
                <a:gd name="connsiteX49" fmla="*/ 889034 w 1438275"/>
                <a:gd name="connsiteY49" fmla="*/ 340512 h 1571625"/>
                <a:gd name="connsiteX50" fmla="*/ 1396717 w 1438275"/>
                <a:gd name="connsiteY50" fmla="*/ 431952 h 1571625"/>
                <a:gd name="connsiteX51" fmla="*/ 1437674 w 1438275"/>
                <a:gd name="connsiteY51" fmla="*/ 412902 h 1571625"/>
                <a:gd name="connsiteX52" fmla="*/ 1409099 w 1438275"/>
                <a:gd name="connsiteY52" fmla="*/ 372897 h 1571625"/>
                <a:gd name="connsiteX53" fmla="*/ 85124 w 1438275"/>
                <a:gd name="connsiteY53" fmla="*/ 362420 h 1571625"/>
                <a:gd name="connsiteX54" fmla="*/ 657577 w 1438275"/>
                <a:gd name="connsiteY54" fmla="*/ 196685 h 1571625"/>
                <a:gd name="connsiteX55" fmla="*/ 85124 w 1438275"/>
                <a:gd name="connsiteY55" fmla="*/ 362420 h 1571625"/>
                <a:gd name="connsiteX56" fmla="*/ 385162 w 1438275"/>
                <a:gd name="connsiteY56" fmla="*/ 549110 h 1571625"/>
                <a:gd name="connsiteX57" fmla="*/ 536609 w 1438275"/>
                <a:gd name="connsiteY57" fmla="*/ 498627 h 1571625"/>
                <a:gd name="connsiteX58" fmla="*/ 385162 w 1438275"/>
                <a:gd name="connsiteY58" fmla="*/ 549110 h 1571625"/>
                <a:gd name="connsiteX59" fmla="*/ 636622 w 1438275"/>
                <a:gd name="connsiteY59" fmla="*/ 1298727 h 1571625"/>
                <a:gd name="connsiteX60" fmla="*/ 724252 w 1438275"/>
                <a:gd name="connsiteY60" fmla="*/ 1077747 h 1571625"/>
                <a:gd name="connsiteX61" fmla="*/ 636622 w 1438275"/>
                <a:gd name="connsiteY61" fmla="*/ 1298727 h 1571625"/>
                <a:gd name="connsiteX62" fmla="*/ 814739 w 1438275"/>
                <a:gd name="connsiteY62" fmla="*/ 756755 h 1571625"/>
                <a:gd name="connsiteX63" fmla="*/ 909037 w 1438275"/>
                <a:gd name="connsiteY63" fmla="*/ 911060 h 1571625"/>
                <a:gd name="connsiteX64" fmla="*/ 814739 w 1438275"/>
                <a:gd name="connsiteY64" fmla="*/ 756755 h 1571625"/>
                <a:gd name="connsiteX65" fmla="*/ 971902 w 1438275"/>
                <a:gd name="connsiteY65" fmla="*/ 310032 h 1571625"/>
                <a:gd name="connsiteX66" fmla="*/ 971902 w 1438275"/>
                <a:gd name="connsiteY66" fmla="*/ 310032 h 1571625"/>
                <a:gd name="connsiteX67" fmla="*/ 971902 w 1438275"/>
                <a:gd name="connsiteY67" fmla="*/ 310032 h 1571625"/>
                <a:gd name="connsiteX68" fmla="*/ 873794 w 1438275"/>
                <a:gd name="connsiteY68" fmla="*/ 285267 h 1571625"/>
                <a:gd name="connsiteX69" fmla="*/ 978569 w 1438275"/>
                <a:gd name="connsiteY69" fmla="*/ 297650 h 1571625"/>
                <a:gd name="connsiteX70" fmla="*/ 989047 w 1438275"/>
                <a:gd name="connsiteY70" fmla="*/ 300507 h 1571625"/>
                <a:gd name="connsiteX71" fmla="*/ 1313849 w 1438275"/>
                <a:gd name="connsiteY71" fmla="*/ 376707 h 1571625"/>
                <a:gd name="connsiteX72" fmla="*/ 971902 w 1438275"/>
                <a:gd name="connsiteY72" fmla="*/ 310032 h 1571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</a:cxnLst>
              <a:rect l="l" t="t" r="r" b="b"/>
              <a:pathLst>
                <a:path w="1438275" h="1571625">
                  <a:moveTo>
                    <a:pt x="1409099" y="372897"/>
                  </a:moveTo>
                  <a:cubicBezTo>
                    <a:pt x="1276702" y="253835"/>
                    <a:pt x="1126207" y="200495"/>
                    <a:pt x="949042" y="243357"/>
                  </a:cubicBezTo>
                  <a:cubicBezTo>
                    <a:pt x="916657" y="250977"/>
                    <a:pt x="885224" y="261455"/>
                    <a:pt x="852839" y="270027"/>
                  </a:cubicBezTo>
                  <a:cubicBezTo>
                    <a:pt x="805214" y="283362"/>
                    <a:pt x="794737" y="275742"/>
                    <a:pt x="797594" y="227165"/>
                  </a:cubicBezTo>
                  <a:cubicBezTo>
                    <a:pt x="801404" y="162395"/>
                    <a:pt x="804262" y="97625"/>
                    <a:pt x="817597" y="33807"/>
                  </a:cubicBezTo>
                  <a:cubicBezTo>
                    <a:pt x="821407" y="16662"/>
                    <a:pt x="819502" y="5232"/>
                    <a:pt x="801404" y="2375"/>
                  </a:cubicBezTo>
                  <a:cubicBezTo>
                    <a:pt x="776639" y="-1435"/>
                    <a:pt x="759494" y="-6198"/>
                    <a:pt x="764257" y="36665"/>
                  </a:cubicBezTo>
                  <a:cubicBezTo>
                    <a:pt x="778544" y="162395"/>
                    <a:pt x="772829" y="185255"/>
                    <a:pt x="648052" y="163347"/>
                  </a:cubicBezTo>
                  <a:cubicBezTo>
                    <a:pt x="409927" y="122390"/>
                    <a:pt x="197519" y="180492"/>
                    <a:pt x="21307" y="350037"/>
                  </a:cubicBezTo>
                  <a:cubicBezTo>
                    <a:pt x="12734" y="358610"/>
                    <a:pt x="-2506" y="366230"/>
                    <a:pt x="352" y="379565"/>
                  </a:cubicBezTo>
                  <a:cubicBezTo>
                    <a:pt x="4162" y="396710"/>
                    <a:pt x="22259" y="393852"/>
                    <a:pt x="35594" y="395757"/>
                  </a:cubicBezTo>
                  <a:cubicBezTo>
                    <a:pt x="78457" y="401472"/>
                    <a:pt x="120367" y="409092"/>
                    <a:pt x="163229" y="410997"/>
                  </a:cubicBezTo>
                  <a:cubicBezTo>
                    <a:pt x="328012" y="419570"/>
                    <a:pt x="483269" y="394805"/>
                    <a:pt x="615667" y="286220"/>
                  </a:cubicBezTo>
                  <a:cubicBezTo>
                    <a:pt x="647099" y="260502"/>
                    <a:pt x="675674" y="229070"/>
                    <a:pt x="705202" y="200495"/>
                  </a:cubicBezTo>
                  <a:cubicBezTo>
                    <a:pt x="716632" y="189065"/>
                    <a:pt x="729014" y="183350"/>
                    <a:pt x="744254" y="189065"/>
                  </a:cubicBezTo>
                  <a:cubicBezTo>
                    <a:pt x="759494" y="194780"/>
                    <a:pt x="754732" y="210972"/>
                    <a:pt x="754732" y="222402"/>
                  </a:cubicBezTo>
                  <a:cubicBezTo>
                    <a:pt x="751874" y="282410"/>
                    <a:pt x="746159" y="342417"/>
                    <a:pt x="746159" y="403377"/>
                  </a:cubicBezTo>
                  <a:cubicBezTo>
                    <a:pt x="746159" y="445287"/>
                    <a:pt x="729014" y="474815"/>
                    <a:pt x="699487" y="503390"/>
                  </a:cubicBezTo>
                  <a:cubicBezTo>
                    <a:pt x="682342" y="520535"/>
                    <a:pt x="669007" y="528155"/>
                    <a:pt x="649004" y="506247"/>
                  </a:cubicBezTo>
                  <a:cubicBezTo>
                    <a:pt x="624239" y="478625"/>
                    <a:pt x="589949" y="468147"/>
                    <a:pt x="553754" y="471005"/>
                  </a:cubicBezTo>
                  <a:cubicBezTo>
                    <a:pt x="415642" y="482435"/>
                    <a:pt x="308009" y="549110"/>
                    <a:pt x="229904" y="662457"/>
                  </a:cubicBezTo>
                  <a:cubicBezTo>
                    <a:pt x="223237" y="672935"/>
                    <a:pt x="217522" y="685317"/>
                    <a:pt x="215617" y="697700"/>
                  </a:cubicBezTo>
                  <a:cubicBezTo>
                    <a:pt x="187994" y="852957"/>
                    <a:pt x="230857" y="916775"/>
                    <a:pt x="378494" y="911060"/>
                  </a:cubicBezTo>
                  <a:cubicBezTo>
                    <a:pt x="521369" y="905345"/>
                    <a:pt x="667102" y="758660"/>
                    <a:pt x="676627" y="611022"/>
                  </a:cubicBezTo>
                  <a:cubicBezTo>
                    <a:pt x="677579" y="594830"/>
                    <a:pt x="675674" y="578637"/>
                    <a:pt x="679484" y="563397"/>
                  </a:cubicBezTo>
                  <a:cubicBezTo>
                    <a:pt x="686152" y="536727"/>
                    <a:pt x="708059" y="513867"/>
                    <a:pt x="730919" y="514820"/>
                  </a:cubicBezTo>
                  <a:cubicBezTo>
                    <a:pt x="750922" y="515772"/>
                    <a:pt x="741397" y="547205"/>
                    <a:pt x="742349" y="564350"/>
                  </a:cubicBezTo>
                  <a:cubicBezTo>
                    <a:pt x="743302" y="707225"/>
                    <a:pt x="744254" y="850100"/>
                    <a:pt x="766162" y="992022"/>
                  </a:cubicBezTo>
                  <a:cubicBezTo>
                    <a:pt x="769972" y="1017740"/>
                    <a:pt x="761399" y="1029170"/>
                    <a:pt x="739492" y="1039647"/>
                  </a:cubicBezTo>
                  <a:cubicBezTo>
                    <a:pt x="686152" y="1065365"/>
                    <a:pt x="652814" y="1108227"/>
                    <a:pt x="633764" y="1162520"/>
                  </a:cubicBezTo>
                  <a:cubicBezTo>
                    <a:pt x="605189" y="1247292"/>
                    <a:pt x="600427" y="1333970"/>
                    <a:pt x="627097" y="1419695"/>
                  </a:cubicBezTo>
                  <a:cubicBezTo>
                    <a:pt x="651862" y="1503515"/>
                    <a:pt x="732824" y="1578762"/>
                    <a:pt x="794737" y="1576857"/>
                  </a:cubicBezTo>
                  <a:cubicBezTo>
                    <a:pt x="860459" y="1574952"/>
                    <a:pt x="942374" y="1493037"/>
                    <a:pt x="961424" y="1406360"/>
                  </a:cubicBezTo>
                  <a:cubicBezTo>
                    <a:pt x="982379" y="1312062"/>
                    <a:pt x="970949" y="1219670"/>
                    <a:pt x="932849" y="1131087"/>
                  </a:cubicBezTo>
                  <a:cubicBezTo>
                    <a:pt x="913799" y="1086320"/>
                    <a:pt x="881414" y="1050125"/>
                    <a:pt x="833789" y="1033932"/>
                  </a:cubicBezTo>
                  <a:cubicBezTo>
                    <a:pt x="805214" y="1024407"/>
                    <a:pt x="794737" y="1005357"/>
                    <a:pt x="787117" y="979640"/>
                  </a:cubicBezTo>
                  <a:cubicBezTo>
                    <a:pt x="761399" y="886295"/>
                    <a:pt x="774734" y="791045"/>
                    <a:pt x="783307" y="695795"/>
                  </a:cubicBezTo>
                  <a:cubicBezTo>
                    <a:pt x="785212" y="697700"/>
                    <a:pt x="788069" y="700557"/>
                    <a:pt x="789022" y="702462"/>
                  </a:cubicBezTo>
                  <a:cubicBezTo>
                    <a:pt x="789974" y="710082"/>
                    <a:pt x="790927" y="718655"/>
                    <a:pt x="790927" y="726275"/>
                  </a:cubicBezTo>
                  <a:cubicBezTo>
                    <a:pt x="787117" y="813905"/>
                    <a:pt x="829027" y="877722"/>
                    <a:pt x="895702" y="929157"/>
                  </a:cubicBezTo>
                  <a:cubicBezTo>
                    <a:pt x="955709" y="974877"/>
                    <a:pt x="1024289" y="1005357"/>
                    <a:pt x="1098584" y="1019645"/>
                  </a:cubicBezTo>
                  <a:cubicBezTo>
                    <a:pt x="1183357" y="1035837"/>
                    <a:pt x="1266224" y="1005357"/>
                    <a:pt x="1300514" y="946302"/>
                  </a:cubicBezTo>
                  <a:cubicBezTo>
                    <a:pt x="1332899" y="891057"/>
                    <a:pt x="1314802" y="804380"/>
                    <a:pt x="1253842" y="741515"/>
                  </a:cubicBezTo>
                  <a:cubicBezTo>
                    <a:pt x="1189072" y="672935"/>
                    <a:pt x="1108109" y="628167"/>
                    <a:pt x="1015717" y="609117"/>
                  </a:cubicBezTo>
                  <a:cubicBezTo>
                    <a:pt x="951899" y="595782"/>
                    <a:pt x="889034" y="604355"/>
                    <a:pt x="835694" y="649122"/>
                  </a:cubicBezTo>
                  <a:cubicBezTo>
                    <a:pt x="823312" y="658647"/>
                    <a:pt x="814739" y="682460"/>
                    <a:pt x="792832" y="669125"/>
                  </a:cubicBezTo>
                  <a:cubicBezTo>
                    <a:pt x="774734" y="657695"/>
                    <a:pt x="771877" y="638645"/>
                    <a:pt x="772829" y="618642"/>
                  </a:cubicBezTo>
                  <a:cubicBezTo>
                    <a:pt x="776639" y="523392"/>
                    <a:pt x="779497" y="428142"/>
                    <a:pt x="784259" y="332892"/>
                  </a:cubicBezTo>
                  <a:cubicBezTo>
                    <a:pt x="786164" y="289077"/>
                    <a:pt x="805214" y="281457"/>
                    <a:pt x="843314" y="307175"/>
                  </a:cubicBezTo>
                  <a:cubicBezTo>
                    <a:pt x="858554" y="317652"/>
                    <a:pt x="873794" y="330035"/>
                    <a:pt x="889034" y="340512"/>
                  </a:cubicBezTo>
                  <a:cubicBezTo>
                    <a:pt x="1043339" y="451002"/>
                    <a:pt x="1213837" y="475767"/>
                    <a:pt x="1396717" y="431952"/>
                  </a:cubicBezTo>
                  <a:cubicBezTo>
                    <a:pt x="1411957" y="428142"/>
                    <a:pt x="1432912" y="428142"/>
                    <a:pt x="1437674" y="412902"/>
                  </a:cubicBezTo>
                  <a:cubicBezTo>
                    <a:pt x="1442437" y="393852"/>
                    <a:pt x="1421482" y="384327"/>
                    <a:pt x="1409099" y="372897"/>
                  </a:cubicBezTo>
                  <a:close/>
                  <a:moveTo>
                    <a:pt x="85124" y="362420"/>
                  </a:moveTo>
                  <a:cubicBezTo>
                    <a:pt x="277529" y="311937"/>
                    <a:pt x="468029" y="253835"/>
                    <a:pt x="657577" y="196685"/>
                  </a:cubicBezTo>
                  <a:cubicBezTo>
                    <a:pt x="548992" y="254787"/>
                    <a:pt x="207044" y="353847"/>
                    <a:pt x="85124" y="362420"/>
                  </a:cubicBezTo>
                  <a:close/>
                  <a:moveTo>
                    <a:pt x="385162" y="549110"/>
                  </a:moveTo>
                  <a:cubicBezTo>
                    <a:pt x="428977" y="511010"/>
                    <a:pt x="476602" y="487197"/>
                    <a:pt x="536609" y="498627"/>
                  </a:cubicBezTo>
                  <a:cubicBezTo>
                    <a:pt x="484222" y="510057"/>
                    <a:pt x="434692" y="529107"/>
                    <a:pt x="385162" y="549110"/>
                  </a:cubicBezTo>
                  <a:close/>
                  <a:moveTo>
                    <a:pt x="636622" y="1298727"/>
                  </a:moveTo>
                  <a:cubicBezTo>
                    <a:pt x="615667" y="1210145"/>
                    <a:pt x="652814" y="1120610"/>
                    <a:pt x="724252" y="1077747"/>
                  </a:cubicBezTo>
                  <a:cubicBezTo>
                    <a:pt x="674722" y="1139660"/>
                    <a:pt x="642337" y="1208240"/>
                    <a:pt x="636622" y="1298727"/>
                  </a:cubicBezTo>
                  <a:close/>
                  <a:moveTo>
                    <a:pt x="814739" y="756755"/>
                  </a:moveTo>
                  <a:cubicBezTo>
                    <a:pt x="834742" y="814857"/>
                    <a:pt x="861412" y="870102"/>
                    <a:pt x="909037" y="911060"/>
                  </a:cubicBezTo>
                  <a:cubicBezTo>
                    <a:pt x="845219" y="878675"/>
                    <a:pt x="809024" y="830097"/>
                    <a:pt x="814739" y="756755"/>
                  </a:cubicBezTo>
                  <a:close/>
                  <a:moveTo>
                    <a:pt x="971902" y="310032"/>
                  </a:moveTo>
                  <a:cubicBezTo>
                    <a:pt x="971902" y="310032"/>
                    <a:pt x="971902" y="310032"/>
                    <a:pt x="971902" y="310032"/>
                  </a:cubicBezTo>
                  <a:cubicBezTo>
                    <a:pt x="971902" y="310032"/>
                    <a:pt x="971902" y="310032"/>
                    <a:pt x="971902" y="310032"/>
                  </a:cubicBezTo>
                  <a:cubicBezTo>
                    <a:pt x="943327" y="304317"/>
                    <a:pt x="912847" y="303365"/>
                    <a:pt x="873794" y="285267"/>
                  </a:cubicBezTo>
                  <a:cubicBezTo>
                    <a:pt x="915704" y="289077"/>
                    <a:pt x="948089" y="290030"/>
                    <a:pt x="978569" y="297650"/>
                  </a:cubicBezTo>
                  <a:cubicBezTo>
                    <a:pt x="981427" y="297650"/>
                    <a:pt x="985237" y="299555"/>
                    <a:pt x="989047" y="300507"/>
                  </a:cubicBezTo>
                  <a:cubicBezTo>
                    <a:pt x="1100489" y="312890"/>
                    <a:pt x="1209074" y="335750"/>
                    <a:pt x="1313849" y="376707"/>
                  </a:cubicBezTo>
                  <a:cubicBezTo>
                    <a:pt x="1199549" y="354800"/>
                    <a:pt x="1086202" y="331940"/>
                    <a:pt x="971902" y="310032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xmlns="" id="{07117F2E-5500-40D8-884C-95EFEA4F890E}"/>
                </a:ext>
              </a:extLst>
            </p:cNvPr>
            <p:cNvSpPr/>
            <p:nvPr/>
          </p:nvSpPr>
          <p:spPr>
            <a:xfrm>
              <a:off x="6379303" y="2059713"/>
              <a:ext cx="510374" cy="557693"/>
            </a:xfrm>
            <a:custGeom>
              <a:avLst/>
              <a:gdLst>
                <a:gd name="connsiteX0" fmla="*/ 1409099 w 1438275"/>
                <a:gd name="connsiteY0" fmla="*/ 372897 h 1571625"/>
                <a:gd name="connsiteX1" fmla="*/ 949042 w 1438275"/>
                <a:gd name="connsiteY1" fmla="*/ 243357 h 1571625"/>
                <a:gd name="connsiteX2" fmla="*/ 852839 w 1438275"/>
                <a:gd name="connsiteY2" fmla="*/ 270027 h 1571625"/>
                <a:gd name="connsiteX3" fmla="*/ 797594 w 1438275"/>
                <a:gd name="connsiteY3" fmla="*/ 227165 h 1571625"/>
                <a:gd name="connsiteX4" fmla="*/ 817597 w 1438275"/>
                <a:gd name="connsiteY4" fmla="*/ 33807 h 1571625"/>
                <a:gd name="connsiteX5" fmla="*/ 801404 w 1438275"/>
                <a:gd name="connsiteY5" fmla="*/ 2375 h 1571625"/>
                <a:gd name="connsiteX6" fmla="*/ 764257 w 1438275"/>
                <a:gd name="connsiteY6" fmla="*/ 36665 h 1571625"/>
                <a:gd name="connsiteX7" fmla="*/ 648052 w 1438275"/>
                <a:gd name="connsiteY7" fmla="*/ 163347 h 1571625"/>
                <a:gd name="connsiteX8" fmla="*/ 21307 w 1438275"/>
                <a:gd name="connsiteY8" fmla="*/ 350037 h 1571625"/>
                <a:gd name="connsiteX9" fmla="*/ 352 w 1438275"/>
                <a:gd name="connsiteY9" fmla="*/ 379565 h 1571625"/>
                <a:gd name="connsiteX10" fmla="*/ 35594 w 1438275"/>
                <a:gd name="connsiteY10" fmla="*/ 395757 h 1571625"/>
                <a:gd name="connsiteX11" fmla="*/ 163229 w 1438275"/>
                <a:gd name="connsiteY11" fmla="*/ 410997 h 1571625"/>
                <a:gd name="connsiteX12" fmla="*/ 615667 w 1438275"/>
                <a:gd name="connsiteY12" fmla="*/ 286220 h 1571625"/>
                <a:gd name="connsiteX13" fmla="*/ 705202 w 1438275"/>
                <a:gd name="connsiteY13" fmla="*/ 200495 h 1571625"/>
                <a:gd name="connsiteX14" fmla="*/ 744254 w 1438275"/>
                <a:gd name="connsiteY14" fmla="*/ 189065 h 1571625"/>
                <a:gd name="connsiteX15" fmla="*/ 754732 w 1438275"/>
                <a:gd name="connsiteY15" fmla="*/ 222402 h 1571625"/>
                <a:gd name="connsiteX16" fmla="*/ 746159 w 1438275"/>
                <a:gd name="connsiteY16" fmla="*/ 403377 h 1571625"/>
                <a:gd name="connsiteX17" fmla="*/ 699487 w 1438275"/>
                <a:gd name="connsiteY17" fmla="*/ 503390 h 1571625"/>
                <a:gd name="connsiteX18" fmla="*/ 649004 w 1438275"/>
                <a:gd name="connsiteY18" fmla="*/ 506247 h 1571625"/>
                <a:gd name="connsiteX19" fmla="*/ 553754 w 1438275"/>
                <a:gd name="connsiteY19" fmla="*/ 471005 h 1571625"/>
                <a:gd name="connsiteX20" fmla="*/ 229904 w 1438275"/>
                <a:gd name="connsiteY20" fmla="*/ 662457 h 1571625"/>
                <a:gd name="connsiteX21" fmla="*/ 215617 w 1438275"/>
                <a:gd name="connsiteY21" fmla="*/ 697700 h 1571625"/>
                <a:gd name="connsiteX22" fmla="*/ 378494 w 1438275"/>
                <a:gd name="connsiteY22" fmla="*/ 911060 h 1571625"/>
                <a:gd name="connsiteX23" fmla="*/ 676627 w 1438275"/>
                <a:gd name="connsiteY23" fmla="*/ 611022 h 1571625"/>
                <a:gd name="connsiteX24" fmla="*/ 679484 w 1438275"/>
                <a:gd name="connsiteY24" fmla="*/ 563397 h 1571625"/>
                <a:gd name="connsiteX25" fmla="*/ 730919 w 1438275"/>
                <a:gd name="connsiteY25" fmla="*/ 514820 h 1571625"/>
                <a:gd name="connsiteX26" fmla="*/ 742349 w 1438275"/>
                <a:gd name="connsiteY26" fmla="*/ 564350 h 1571625"/>
                <a:gd name="connsiteX27" fmla="*/ 766162 w 1438275"/>
                <a:gd name="connsiteY27" fmla="*/ 992022 h 1571625"/>
                <a:gd name="connsiteX28" fmla="*/ 739492 w 1438275"/>
                <a:gd name="connsiteY28" fmla="*/ 1039647 h 1571625"/>
                <a:gd name="connsiteX29" fmla="*/ 633764 w 1438275"/>
                <a:gd name="connsiteY29" fmla="*/ 1162520 h 1571625"/>
                <a:gd name="connsiteX30" fmla="*/ 627097 w 1438275"/>
                <a:gd name="connsiteY30" fmla="*/ 1419695 h 1571625"/>
                <a:gd name="connsiteX31" fmla="*/ 794737 w 1438275"/>
                <a:gd name="connsiteY31" fmla="*/ 1576857 h 1571625"/>
                <a:gd name="connsiteX32" fmla="*/ 961424 w 1438275"/>
                <a:gd name="connsiteY32" fmla="*/ 1406360 h 1571625"/>
                <a:gd name="connsiteX33" fmla="*/ 932849 w 1438275"/>
                <a:gd name="connsiteY33" fmla="*/ 1131087 h 1571625"/>
                <a:gd name="connsiteX34" fmla="*/ 833789 w 1438275"/>
                <a:gd name="connsiteY34" fmla="*/ 1033932 h 1571625"/>
                <a:gd name="connsiteX35" fmla="*/ 787117 w 1438275"/>
                <a:gd name="connsiteY35" fmla="*/ 979640 h 1571625"/>
                <a:gd name="connsiteX36" fmla="*/ 783307 w 1438275"/>
                <a:gd name="connsiteY36" fmla="*/ 695795 h 1571625"/>
                <a:gd name="connsiteX37" fmla="*/ 789022 w 1438275"/>
                <a:gd name="connsiteY37" fmla="*/ 702462 h 1571625"/>
                <a:gd name="connsiteX38" fmla="*/ 790927 w 1438275"/>
                <a:gd name="connsiteY38" fmla="*/ 726275 h 1571625"/>
                <a:gd name="connsiteX39" fmla="*/ 895702 w 1438275"/>
                <a:gd name="connsiteY39" fmla="*/ 929157 h 1571625"/>
                <a:gd name="connsiteX40" fmla="*/ 1098584 w 1438275"/>
                <a:gd name="connsiteY40" fmla="*/ 1019645 h 1571625"/>
                <a:gd name="connsiteX41" fmla="*/ 1300514 w 1438275"/>
                <a:gd name="connsiteY41" fmla="*/ 946302 h 1571625"/>
                <a:gd name="connsiteX42" fmla="*/ 1253842 w 1438275"/>
                <a:gd name="connsiteY42" fmla="*/ 741515 h 1571625"/>
                <a:gd name="connsiteX43" fmla="*/ 1015717 w 1438275"/>
                <a:gd name="connsiteY43" fmla="*/ 609117 h 1571625"/>
                <a:gd name="connsiteX44" fmla="*/ 835694 w 1438275"/>
                <a:gd name="connsiteY44" fmla="*/ 649122 h 1571625"/>
                <a:gd name="connsiteX45" fmla="*/ 792832 w 1438275"/>
                <a:gd name="connsiteY45" fmla="*/ 669125 h 1571625"/>
                <a:gd name="connsiteX46" fmla="*/ 772829 w 1438275"/>
                <a:gd name="connsiteY46" fmla="*/ 618642 h 1571625"/>
                <a:gd name="connsiteX47" fmla="*/ 784259 w 1438275"/>
                <a:gd name="connsiteY47" fmla="*/ 332892 h 1571625"/>
                <a:gd name="connsiteX48" fmla="*/ 843314 w 1438275"/>
                <a:gd name="connsiteY48" fmla="*/ 307175 h 1571625"/>
                <a:gd name="connsiteX49" fmla="*/ 889034 w 1438275"/>
                <a:gd name="connsiteY49" fmla="*/ 340512 h 1571625"/>
                <a:gd name="connsiteX50" fmla="*/ 1396717 w 1438275"/>
                <a:gd name="connsiteY50" fmla="*/ 431952 h 1571625"/>
                <a:gd name="connsiteX51" fmla="*/ 1437674 w 1438275"/>
                <a:gd name="connsiteY51" fmla="*/ 412902 h 1571625"/>
                <a:gd name="connsiteX52" fmla="*/ 1409099 w 1438275"/>
                <a:gd name="connsiteY52" fmla="*/ 372897 h 1571625"/>
                <a:gd name="connsiteX53" fmla="*/ 85124 w 1438275"/>
                <a:gd name="connsiteY53" fmla="*/ 362420 h 1571625"/>
                <a:gd name="connsiteX54" fmla="*/ 657577 w 1438275"/>
                <a:gd name="connsiteY54" fmla="*/ 196685 h 1571625"/>
                <a:gd name="connsiteX55" fmla="*/ 85124 w 1438275"/>
                <a:gd name="connsiteY55" fmla="*/ 362420 h 1571625"/>
                <a:gd name="connsiteX56" fmla="*/ 385162 w 1438275"/>
                <a:gd name="connsiteY56" fmla="*/ 549110 h 1571625"/>
                <a:gd name="connsiteX57" fmla="*/ 536609 w 1438275"/>
                <a:gd name="connsiteY57" fmla="*/ 498627 h 1571625"/>
                <a:gd name="connsiteX58" fmla="*/ 385162 w 1438275"/>
                <a:gd name="connsiteY58" fmla="*/ 549110 h 1571625"/>
                <a:gd name="connsiteX59" fmla="*/ 636622 w 1438275"/>
                <a:gd name="connsiteY59" fmla="*/ 1298727 h 1571625"/>
                <a:gd name="connsiteX60" fmla="*/ 724252 w 1438275"/>
                <a:gd name="connsiteY60" fmla="*/ 1077747 h 1571625"/>
                <a:gd name="connsiteX61" fmla="*/ 636622 w 1438275"/>
                <a:gd name="connsiteY61" fmla="*/ 1298727 h 1571625"/>
                <a:gd name="connsiteX62" fmla="*/ 814739 w 1438275"/>
                <a:gd name="connsiteY62" fmla="*/ 756755 h 1571625"/>
                <a:gd name="connsiteX63" fmla="*/ 909037 w 1438275"/>
                <a:gd name="connsiteY63" fmla="*/ 911060 h 1571625"/>
                <a:gd name="connsiteX64" fmla="*/ 814739 w 1438275"/>
                <a:gd name="connsiteY64" fmla="*/ 756755 h 1571625"/>
                <a:gd name="connsiteX65" fmla="*/ 971902 w 1438275"/>
                <a:gd name="connsiteY65" fmla="*/ 310032 h 1571625"/>
                <a:gd name="connsiteX66" fmla="*/ 971902 w 1438275"/>
                <a:gd name="connsiteY66" fmla="*/ 310032 h 1571625"/>
                <a:gd name="connsiteX67" fmla="*/ 971902 w 1438275"/>
                <a:gd name="connsiteY67" fmla="*/ 310032 h 1571625"/>
                <a:gd name="connsiteX68" fmla="*/ 873794 w 1438275"/>
                <a:gd name="connsiteY68" fmla="*/ 285267 h 1571625"/>
                <a:gd name="connsiteX69" fmla="*/ 978569 w 1438275"/>
                <a:gd name="connsiteY69" fmla="*/ 297650 h 1571625"/>
                <a:gd name="connsiteX70" fmla="*/ 989047 w 1438275"/>
                <a:gd name="connsiteY70" fmla="*/ 300507 h 1571625"/>
                <a:gd name="connsiteX71" fmla="*/ 1313849 w 1438275"/>
                <a:gd name="connsiteY71" fmla="*/ 376707 h 1571625"/>
                <a:gd name="connsiteX72" fmla="*/ 971902 w 1438275"/>
                <a:gd name="connsiteY72" fmla="*/ 310032 h 1571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</a:cxnLst>
              <a:rect l="l" t="t" r="r" b="b"/>
              <a:pathLst>
                <a:path w="1438275" h="1571625">
                  <a:moveTo>
                    <a:pt x="1409099" y="372897"/>
                  </a:moveTo>
                  <a:cubicBezTo>
                    <a:pt x="1276702" y="253835"/>
                    <a:pt x="1126207" y="200495"/>
                    <a:pt x="949042" y="243357"/>
                  </a:cubicBezTo>
                  <a:cubicBezTo>
                    <a:pt x="916657" y="250977"/>
                    <a:pt x="885224" y="261455"/>
                    <a:pt x="852839" y="270027"/>
                  </a:cubicBezTo>
                  <a:cubicBezTo>
                    <a:pt x="805214" y="283362"/>
                    <a:pt x="794737" y="275742"/>
                    <a:pt x="797594" y="227165"/>
                  </a:cubicBezTo>
                  <a:cubicBezTo>
                    <a:pt x="801404" y="162395"/>
                    <a:pt x="804262" y="97625"/>
                    <a:pt x="817597" y="33807"/>
                  </a:cubicBezTo>
                  <a:cubicBezTo>
                    <a:pt x="821407" y="16662"/>
                    <a:pt x="819502" y="5232"/>
                    <a:pt x="801404" y="2375"/>
                  </a:cubicBezTo>
                  <a:cubicBezTo>
                    <a:pt x="776639" y="-1435"/>
                    <a:pt x="759494" y="-6198"/>
                    <a:pt x="764257" y="36665"/>
                  </a:cubicBezTo>
                  <a:cubicBezTo>
                    <a:pt x="778544" y="162395"/>
                    <a:pt x="772829" y="185255"/>
                    <a:pt x="648052" y="163347"/>
                  </a:cubicBezTo>
                  <a:cubicBezTo>
                    <a:pt x="409927" y="122390"/>
                    <a:pt x="197519" y="180492"/>
                    <a:pt x="21307" y="350037"/>
                  </a:cubicBezTo>
                  <a:cubicBezTo>
                    <a:pt x="12734" y="358610"/>
                    <a:pt x="-2506" y="366230"/>
                    <a:pt x="352" y="379565"/>
                  </a:cubicBezTo>
                  <a:cubicBezTo>
                    <a:pt x="4162" y="396710"/>
                    <a:pt x="22259" y="393852"/>
                    <a:pt x="35594" y="395757"/>
                  </a:cubicBezTo>
                  <a:cubicBezTo>
                    <a:pt x="78457" y="401472"/>
                    <a:pt x="120367" y="409092"/>
                    <a:pt x="163229" y="410997"/>
                  </a:cubicBezTo>
                  <a:cubicBezTo>
                    <a:pt x="328012" y="419570"/>
                    <a:pt x="483269" y="394805"/>
                    <a:pt x="615667" y="286220"/>
                  </a:cubicBezTo>
                  <a:cubicBezTo>
                    <a:pt x="647099" y="260502"/>
                    <a:pt x="675674" y="229070"/>
                    <a:pt x="705202" y="200495"/>
                  </a:cubicBezTo>
                  <a:cubicBezTo>
                    <a:pt x="716632" y="189065"/>
                    <a:pt x="729014" y="183350"/>
                    <a:pt x="744254" y="189065"/>
                  </a:cubicBezTo>
                  <a:cubicBezTo>
                    <a:pt x="759494" y="194780"/>
                    <a:pt x="754732" y="210972"/>
                    <a:pt x="754732" y="222402"/>
                  </a:cubicBezTo>
                  <a:cubicBezTo>
                    <a:pt x="751874" y="282410"/>
                    <a:pt x="746159" y="342417"/>
                    <a:pt x="746159" y="403377"/>
                  </a:cubicBezTo>
                  <a:cubicBezTo>
                    <a:pt x="746159" y="445287"/>
                    <a:pt x="729014" y="474815"/>
                    <a:pt x="699487" y="503390"/>
                  </a:cubicBezTo>
                  <a:cubicBezTo>
                    <a:pt x="682342" y="520535"/>
                    <a:pt x="669007" y="528155"/>
                    <a:pt x="649004" y="506247"/>
                  </a:cubicBezTo>
                  <a:cubicBezTo>
                    <a:pt x="624239" y="478625"/>
                    <a:pt x="589949" y="468147"/>
                    <a:pt x="553754" y="471005"/>
                  </a:cubicBezTo>
                  <a:cubicBezTo>
                    <a:pt x="415642" y="482435"/>
                    <a:pt x="308009" y="549110"/>
                    <a:pt x="229904" y="662457"/>
                  </a:cubicBezTo>
                  <a:cubicBezTo>
                    <a:pt x="223237" y="672935"/>
                    <a:pt x="217522" y="685317"/>
                    <a:pt x="215617" y="697700"/>
                  </a:cubicBezTo>
                  <a:cubicBezTo>
                    <a:pt x="187994" y="852957"/>
                    <a:pt x="230857" y="916775"/>
                    <a:pt x="378494" y="911060"/>
                  </a:cubicBezTo>
                  <a:cubicBezTo>
                    <a:pt x="521369" y="905345"/>
                    <a:pt x="667102" y="758660"/>
                    <a:pt x="676627" y="611022"/>
                  </a:cubicBezTo>
                  <a:cubicBezTo>
                    <a:pt x="677579" y="594830"/>
                    <a:pt x="675674" y="578637"/>
                    <a:pt x="679484" y="563397"/>
                  </a:cubicBezTo>
                  <a:cubicBezTo>
                    <a:pt x="686152" y="536727"/>
                    <a:pt x="708059" y="513867"/>
                    <a:pt x="730919" y="514820"/>
                  </a:cubicBezTo>
                  <a:cubicBezTo>
                    <a:pt x="750922" y="515772"/>
                    <a:pt x="741397" y="547205"/>
                    <a:pt x="742349" y="564350"/>
                  </a:cubicBezTo>
                  <a:cubicBezTo>
                    <a:pt x="743302" y="707225"/>
                    <a:pt x="744254" y="850100"/>
                    <a:pt x="766162" y="992022"/>
                  </a:cubicBezTo>
                  <a:cubicBezTo>
                    <a:pt x="769972" y="1017740"/>
                    <a:pt x="761399" y="1029170"/>
                    <a:pt x="739492" y="1039647"/>
                  </a:cubicBezTo>
                  <a:cubicBezTo>
                    <a:pt x="686152" y="1065365"/>
                    <a:pt x="652814" y="1108227"/>
                    <a:pt x="633764" y="1162520"/>
                  </a:cubicBezTo>
                  <a:cubicBezTo>
                    <a:pt x="605189" y="1247292"/>
                    <a:pt x="600427" y="1333970"/>
                    <a:pt x="627097" y="1419695"/>
                  </a:cubicBezTo>
                  <a:cubicBezTo>
                    <a:pt x="651862" y="1503515"/>
                    <a:pt x="732824" y="1578762"/>
                    <a:pt x="794737" y="1576857"/>
                  </a:cubicBezTo>
                  <a:cubicBezTo>
                    <a:pt x="860459" y="1574952"/>
                    <a:pt x="942374" y="1493037"/>
                    <a:pt x="961424" y="1406360"/>
                  </a:cubicBezTo>
                  <a:cubicBezTo>
                    <a:pt x="982379" y="1312062"/>
                    <a:pt x="970949" y="1219670"/>
                    <a:pt x="932849" y="1131087"/>
                  </a:cubicBezTo>
                  <a:cubicBezTo>
                    <a:pt x="913799" y="1086320"/>
                    <a:pt x="881414" y="1050125"/>
                    <a:pt x="833789" y="1033932"/>
                  </a:cubicBezTo>
                  <a:cubicBezTo>
                    <a:pt x="805214" y="1024407"/>
                    <a:pt x="794737" y="1005357"/>
                    <a:pt x="787117" y="979640"/>
                  </a:cubicBezTo>
                  <a:cubicBezTo>
                    <a:pt x="761399" y="886295"/>
                    <a:pt x="774734" y="791045"/>
                    <a:pt x="783307" y="695795"/>
                  </a:cubicBezTo>
                  <a:cubicBezTo>
                    <a:pt x="785212" y="697700"/>
                    <a:pt x="788069" y="700557"/>
                    <a:pt x="789022" y="702462"/>
                  </a:cubicBezTo>
                  <a:cubicBezTo>
                    <a:pt x="789974" y="710082"/>
                    <a:pt x="790927" y="718655"/>
                    <a:pt x="790927" y="726275"/>
                  </a:cubicBezTo>
                  <a:cubicBezTo>
                    <a:pt x="787117" y="813905"/>
                    <a:pt x="829027" y="877722"/>
                    <a:pt x="895702" y="929157"/>
                  </a:cubicBezTo>
                  <a:cubicBezTo>
                    <a:pt x="955709" y="974877"/>
                    <a:pt x="1024289" y="1005357"/>
                    <a:pt x="1098584" y="1019645"/>
                  </a:cubicBezTo>
                  <a:cubicBezTo>
                    <a:pt x="1183357" y="1035837"/>
                    <a:pt x="1266224" y="1005357"/>
                    <a:pt x="1300514" y="946302"/>
                  </a:cubicBezTo>
                  <a:cubicBezTo>
                    <a:pt x="1332899" y="891057"/>
                    <a:pt x="1314802" y="804380"/>
                    <a:pt x="1253842" y="741515"/>
                  </a:cubicBezTo>
                  <a:cubicBezTo>
                    <a:pt x="1189072" y="672935"/>
                    <a:pt x="1108109" y="628167"/>
                    <a:pt x="1015717" y="609117"/>
                  </a:cubicBezTo>
                  <a:cubicBezTo>
                    <a:pt x="951899" y="595782"/>
                    <a:pt x="889034" y="604355"/>
                    <a:pt x="835694" y="649122"/>
                  </a:cubicBezTo>
                  <a:cubicBezTo>
                    <a:pt x="823312" y="658647"/>
                    <a:pt x="814739" y="682460"/>
                    <a:pt x="792832" y="669125"/>
                  </a:cubicBezTo>
                  <a:cubicBezTo>
                    <a:pt x="774734" y="657695"/>
                    <a:pt x="771877" y="638645"/>
                    <a:pt x="772829" y="618642"/>
                  </a:cubicBezTo>
                  <a:cubicBezTo>
                    <a:pt x="776639" y="523392"/>
                    <a:pt x="779497" y="428142"/>
                    <a:pt x="784259" y="332892"/>
                  </a:cubicBezTo>
                  <a:cubicBezTo>
                    <a:pt x="786164" y="289077"/>
                    <a:pt x="805214" y="281457"/>
                    <a:pt x="843314" y="307175"/>
                  </a:cubicBezTo>
                  <a:cubicBezTo>
                    <a:pt x="858554" y="317652"/>
                    <a:pt x="873794" y="330035"/>
                    <a:pt x="889034" y="340512"/>
                  </a:cubicBezTo>
                  <a:cubicBezTo>
                    <a:pt x="1043339" y="451002"/>
                    <a:pt x="1213837" y="475767"/>
                    <a:pt x="1396717" y="431952"/>
                  </a:cubicBezTo>
                  <a:cubicBezTo>
                    <a:pt x="1411957" y="428142"/>
                    <a:pt x="1432912" y="428142"/>
                    <a:pt x="1437674" y="412902"/>
                  </a:cubicBezTo>
                  <a:cubicBezTo>
                    <a:pt x="1442437" y="393852"/>
                    <a:pt x="1421482" y="384327"/>
                    <a:pt x="1409099" y="372897"/>
                  </a:cubicBezTo>
                  <a:close/>
                  <a:moveTo>
                    <a:pt x="85124" y="362420"/>
                  </a:moveTo>
                  <a:cubicBezTo>
                    <a:pt x="277529" y="311937"/>
                    <a:pt x="468029" y="253835"/>
                    <a:pt x="657577" y="196685"/>
                  </a:cubicBezTo>
                  <a:cubicBezTo>
                    <a:pt x="548992" y="254787"/>
                    <a:pt x="207044" y="353847"/>
                    <a:pt x="85124" y="362420"/>
                  </a:cubicBezTo>
                  <a:close/>
                  <a:moveTo>
                    <a:pt x="385162" y="549110"/>
                  </a:moveTo>
                  <a:cubicBezTo>
                    <a:pt x="428977" y="511010"/>
                    <a:pt x="476602" y="487197"/>
                    <a:pt x="536609" y="498627"/>
                  </a:cubicBezTo>
                  <a:cubicBezTo>
                    <a:pt x="484222" y="510057"/>
                    <a:pt x="434692" y="529107"/>
                    <a:pt x="385162" y="549110"/>
                  </a:cubicBezTo>
                  <a:close/>
                  <a:moveTo>
                    <a:pt x="636622" y="1298727"/>
                  </a:moveTo>
                  <a:cubicBezTo>
                    <a:pt x="615667" y="1210145"/>
                    <a:pt x="652814" y="1120610"/>
                    <a:pt x="724252" y="1077747"/>
                  </a:cubicBezTo>
                  <a:cubicBezTo>
                    <a:pt x="674722" y="1139660"/>
                    <a:pt x="642337" y="1208240"/>
                    <a:pt x="636622" y="1298727"/>
                  </a:cubicBezTo>
                  <a:close/>
                  <a:moveTo>
                    <a:pt x="814739" y="756755"/>
                  </a:moveTo>
                  <a:cubicBezTo>
                    <a:pt x="834742" y="814857"/>
                    <a:pt x="861412" y="870102"/>
                    <a:pt x="909037" y="911060"/>
                  </a:cubicBezTo>
                  <a:cubicBezTo>
                    <a:pt x="845219" y="878675"/>
                    <a:pt x="809024" y="830097"/>
                    <a:pt x="814739" y="756755"/>
                  </a:cubicBezTo>
                  <a:close/>
                  <a:moveTo>
                    <a:pt x="971902" y="310032"/>
                  </a:moveTo>
                  <a:cubicBezTo>
                    <a:pt x="971902" y="310032"/>
                    <a:pt x="971902" y="310032"/>
                    <a:pt x="971902" y="310032"/>
                  </a:cubicBezTo>
                  <a:cubicBezTo>
                    <a:pt x="971902" y="310032"/>
                    <a:pt x="971902" y="310032"/>
                    <a:pt x="971902" y="310032"/>
                  </a:cubicBezTo>
                  <a:cubicBezTo>
                    <a:pt x="943327" y="304317"/>
                    <a:pt x="912847" y="303365"/>
                    <a:pt x="873794" y="285267"/>
                  </a:cubicBezTo>
                  <a:cubicBezTo>
                    <a:pt x="915704" y="289077"/>
                    <a:pt x="948089" y="290030"/>
                    <a:pt x="978569" y="297650"/>
                  </a:cubicBezTo>
                  <a:cubicBezTo>
                    <a:pt x="981427" y="297650"/>
                    <a:pt x="985237" y="299555"/>
                    <a:pt x="989047" y="300507"/>
                  </a:cubicBezTo>
                  <a:cubicBezTo>
                    <a:pt x="1100489" y="312890"/>
                    <a:pt x="1209074" y="335750"/>
                    <a:pt x="1313849" y="376707"/>
                  </a:cubicBezTo>
                  <a:cubicBezTo>
                    <a:pt x="1199549" y="354800"/>
                    <a:pt x="1086202" y="331940"/>
                    <a:pt x="971902" y="310032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400527168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xmlns="" id="{DC160758-43F0-4104-AACB-CA042C33B1FD}"/>
              </a:ext>
            </a:extLst>
          </p:cNvPr>
          <p:cNvGrpSpPr/>
          <p:nvPr/>
        </p:nvGrpSpPr>
        <p:grpSpPr>
          <a:xfrm>
            <a:off x="3859088" y="1754146"/>
            <a:ext cx="4473826" cy="4320480"/>
            <a:chOff x="3771580" y="1268760"/>
            <a:chExt cx="4473826" cy="4320480"/>
          </a:xfrm>
        </p:grpSpPr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xmlns="" id="{01966934-58EF-4D27-BFB2-5487E8DD5C85}"/>
                </a:ext>
              </a:extLst>
            </p:cNvPr>
            <p:cNvCxnSpPr/>
            <p:nvPr/>
          </p:nvCxnSpPr>
          <p:spPr>
            <a:xfrm>
              <a:off x="4239632" y="2742917"/>
              <a:ext cx="1052448" cy="470059"/>
            </a:xfrm>
            <a:prstGeom prst="line">
              <a:avLst/>
            </a:prstGeom>
            <a:ln w="15875">
              <a:solidFill>
                <a:schemeClr val="bg1">
                  <a:lumMod val="75000"/>
                </a:schemeClr>
              </a:solidFill>
              <a:prstDash val="sysDash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xmlns="" id="{C3077F72-18F0-44EC-A838-150EBAF221E7}"/>
                </a:ext>
              </a:extLst>
            </p:cNvPr>
            <p:cNvCxnSpPr/>
            <p:nvPr/>
          </p:nvCxnSpPr>
          <p:spPr>
            <a:xfrm flipH="1">
              <a:off x="6004731" y="2024844"/>
              <a:ext cx="1" cy="684076"/>
            </a:xfrm>
            <a:prstGeom prst="line">
              <a:avLst/>
            </a:prstGeom>
            <a:ln w="15875">
              <a:solidFill>
                <a:schemeClr val="bg1">
                  <a:lumMod val="75000"/>
                </a:schemeClr>
              </a:solidFill>
              <a:prstDash val="sysDash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xmlns="" id="{1869369F-2E74-4E09-9393-CF16713FF8D3}"/>
                </a:ext>
              </a:extLst>
            </p:cNvPr>
            <p:cNvCxnSpPr/>
            <p:nvPr/>
          </p:nvCxnSpPr>
          <p:spPr>
            <a:xfrm flipH="1">
              <a:off x="6660233" y="2742917"/>
              <a:ext cx="1117121" cy="470059"/>
            </a:xfrm>
            <a:prstGeom prst="line">
              <a:avLst/>
            </a:prstGeom>
            <a:ln w="15875">
              <a:solidFill>
                <a:schemeClr val="bg1">
                  <a:lumMod val="75000"/>
                </a:schemeClr>
              </a:solidFill>
              <a:prstDash val="sysDash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xmlns="" id="{2A244A32-8593-4877-B1D6-9A1553CF3346}"/>
                </a:ext>
              </a:extLst>
            </p:cNvPr>
            <p:cNvCxnSpPr/>
            <p:nvPr/>
          </p:nvCxnSpPr>
          <p:spPr>
            <a:xfrm flipH="1" flipV="1">
              <a:off x="6660233" y="3775230"/>
              <a:ext cx="1117121" cy="409854"/>
            </a:xfrm>
            <a:prstGeom prst="line">
              <a:avLst/>
            </a:prstGeom>
            <a:ln w="15875">
              <a:solidFill>
                <a:schemeClr val="bg1">
                  <a:lumMod val="75000"/>
                </a:schemeClr>
              </a:solidFill>
              <a:prstDash val="sysDash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xmlns="" id="{7E7FD1A0-4D92-4F80-9FE9-D7DEE53ADADC}"/>
                </a:ext>
              </a:extLst>
            </p:cNvPr>
            <p:cNvCxnSpPr/>
            <p:nvPr/>
          </p:nvCxnSpPr>
          <p:spPr>
            <a:xfrm flipV="1">
              <a:off x="6004732" y="4185084"/>
              <a:ext cx="0" cy="936105"/>
            </a:xfrm>
            <a:prstGeom prst="line">
              <a:avLst/>
            </a:prstGeom>
            <a:ln w="15875">
              <a:solidFill>
                <a:schemeClr val="bg1">
                  <a:lumMod val="75000"/>
                </a:schemeClr>
              </a:solidFill>
              <a:prstDash val="sysDash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xmlns="" id="{E705C992-BE52-4ACB-BCF7-868A353D5AED}"/>
                </a:ext>
              </a:extLst>
            </p:cNvPr>
            <p:cNvCxnSpPr/>
            <p:nvPr/>
          </p:nvCxnSpPr>
          <p:spPr>
            <a:xfrm flipV="1">
              <a:off x="4239632" y="3810000"/>
              <a:ext cx="1103893" cy="375084"/>
            </a:xfrm>
            <a:prstGeom prst="line">
              <a:avLst/>
            </a:prstGeom>
            <a:ln w="15875">
              <a:solidFill>
                <a:schemeClr val="bg1">
                  <a:lumMod val="75000"/>
                </a:schemeClr>
              </a:solidFill>
              <a:prstDash val="sysDash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Oval 9">
              <a:extLst>
                <a:ext uri="{FF2B5EF4-FFF2-40B4-BE49-F238E27FC236}">
                  <a16:creationId xmlns:a16="http://schemas.microsoft.com/office/drawing/2014/main" xmlns="" id="{8FBF2AAB-5A62-405D-AC10-E53A80AABAE4}"/>
                </a:ext>
              </a:extLst>
            </p:cNvPr>
            <p:cNvSpPr/>
            <p:nvPr/>
          </p:nvSpPr>
          <p:spPr>
            <a:xfrm>
              <a:off x="5406355" y="2833886"/>
              <a:ext cx="1173614" cy="1173614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700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xmlns="" id="{4B63BC3D-26BE-4D5E-B738-F54719EA5507}"/>
                </a:ext>
              </a:extLst>
            </p:cNvPr>
            <p:cNvSpPr/>
            <p:nvPr/>
          </p:nvSpPr>
          <p:spPr>
            <a:xfrm>
              <a:off x="3771580" y="2204864"/>
              <a:ext cx="936104" cy="936104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b="1" dirty="0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xmlns="" id="{75721F03-2993-4693-BD37-F217AC7BE720}"/>
                </a:ext>
              </a:extLst>
            </p:cNvPr>
            <p:cNvSpPr/>
            <p:nvPr/>
          </p:nvSpPr>
          <p:spPr>
            <a:xfrm>
              <a:off x="7309302" y="2238861"/>
              <a:ext cx="936104" cy="936104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b="1" dirty="0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xmlns="" id="{652CA4C9-5225-4A5F-AE7F-0670CBFF8709}"/>
                </a:ext>
              </a:extLst>
            </p:cNvPr>
            <p:cNvSpPr/>
            <p:nvPr/>
          </p:nvSpPr>
          <p:spPr>
            <a:xfrm>
              <a:off x="5530180" y="1268760"/>
              <a:ext cx="936104" cy="93610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b="1" dirty="0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xmlns="" id="{9C735586-F91A-40D1-8BE4-D9DCBFCF6B2E}"/>
                </a:ext>
              </a:extLst>
            </p:cNvPr>
            <p:cNvSpPr/>
            <p:nvPr/>
          </p:nvSpPr>
          <p:spPr>
            <a:xfrm>
              <a:off x="3771580" y="3717032"/>
              <a:ext cx="936104" cy="93610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b="1" dirty="0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xmlns="" id="{D43B7E95-0E2F-49E7-B1EA-ABB636FE1E83}"/>
                </a:ext>
              </a:extLst>
            </p:cNvPr>
            <p:cNvSpPr/>
            <p:nvPr/>
          </p:nvSpPr>
          <p:spPr>
            <a:xfrm>
              <a:off x="7309302" y="3712966"/>
              <a:ext cx="936104" cy="936104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b="1" dirty="0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xmlns="" id="{DC130ACA-53C2-41CE-8623-FD6425145062}"/>
                </a:ext>
              </a:extLst>
            </p:cNvPr>
            <p:cNvSpPr/>
            <p:nvPr/>
          </p:nvSpPr>
          <p:spPr>
            <a:xfrm>
              <a:off x="5529889" y="4653136"/>
              <a:ext cx="936104" cy="93610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b="1" dirty="0"/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xmlns="" id="{DA6B4617-742D-4D19-8C7A-67ABC086A769}"/>
              </a:ext>
            </a:extLst>
          </p:cNvPr>
          <p:cNvGrpSpPr/>
          <p:nvPr/>
        </p:nvGrpSpPr>
        <p:grpSpPr>
          <a:xfrm>
            <a:off x="6883740" y="1849251"/>
            <a:ext cx="2840552" cy="574482"/>
            <a:chOff x="5210294" y="837292"/>
            <a:chExt cx="1750034" cy="413936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xmlns="" id="{B6F4BD4E-1C84-4186-9B55-5CB7004F82F5}"/>
                </a:ext>
              </a:extLst>
            </p:cNvPr>
            <p:cNvSpPr txBox="1"/>
            <p:nvPr/>
          </p:nvSpPr>
          <p:spPr>
            <a:xfrm>
              <a:off x="5210294" y="1007287"/>
              <a:ext cx="1750034" cy="24394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altLang="ko-KR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  </a:t>
              </a:r>
              <a:endParaRPr lang="ko-KR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xmlns="" id="{6FCB5C7F-F382-4126-A87B-AE18E175130C}"/>
                </a:ext>
              </a:extLst>
            </p:cNvPr>
            <p:cNvSpPr txBox="1"/>
            <p:nvPr/>
          </p:nvSpPr>
          <p:spPr>
            <a:xfrm>
              <a:off x="5218242" y="837292"/>
              <a:ext cx="1742086" cy="15523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VALUE</a:t>
              </a: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xmlns="" id="{D7BE8736-C85C-4DD1-9FF0-F18D427E1CF0}"/>
              </a:ext>
            </a:extLst>
          </p:cNvPr>
          <p:cNvGrpSpPr/>
          <p:nvPr/>
        </p:nvGrpSpPr>
        <p:grpSpPr>
          <a:xfrm>
            <a:off x="2693212" y="5234692"/>
            <a:ext cx="2693262" cy="574481"/>
            <a:chOff x="5210294" y="837292"/>
            <a:chExt cx="1750034" cy="413936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xmlns="" id="{197D2BE3-37CE-462F-9CFC-F639D9008371}"/>
                </a:ext>
              </a:extLst>
            </p:cNvPr>
            <p:cNvSpPr txBox="1"/>
            <p:nvPr/>
          </p:nvSpPr>
          <p:spPr>
            <a:xfrm>
              <a:off x="5210294" y="1007287"/>
              <a:ext cx="1750034" cy="24394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/>
              <a:r>
                <a:rPr lang="en-US" altLang="ko-KR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 </a:t>
              </a:r>
              <a:endParaRPr lang="ko-KR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xmlns="" id="{31842959-8149-4EF9-BE55-387304193FB7}"/>
                </a:ext>
              </a:extLst>
            </p:cNvPr>
            <p:cNvSpPr txBox="1"/>
            <p:nvPr/>
          </p:nvSpPr>
          <p:spPr>
            <a:xfrm>
              <a:off x="5218242" y="837292"/>
              <a:ext cx="1742086" cy="15523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/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VALUE</a:t>
              </a: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xmlns="" id="{6114D604-4168-40F7-8D14-05B9CD77DFA0}"/>
              </a:ext>
            </a:extLst>
          </p:cNvPr>
          <p:cNvGrpSpPr/>
          <p:nvPr/>
        </p:nvGrpSpPr>
        <p:grpSpPr>
          <a:xfrm>
            <a:off x="8621306" y="4333218"/>
            <a:ext cx="2703186" cy="574481"/>
            <a:chOff x="5210294" y="837292"/>
            <a:chExt cx="1750034" cy="413936"/>
          </a:xfrm>
        </p:grpSpPr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xmlns="" id="{948FA28E-BEA9-4592-A690-F1DDFF7A7B2B}"/>
                </a:ext>
              </a:extLst>
            </p:cNvPr>
            <p:cNvSpPr txBox="1"/>
            <p:nvPr/>
          </p:nvSpPr>
          <p:spPr>
            <a:xfrm>
              <a:off x="5210294" y="1007287"/>
              <a:ext cx="1750034" cy="24394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altLang="ko-KR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 </a:t>
              </a:r>
              <a:endParaRPr lang="ko-KR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xmlns="" id="{6C62B9A3-0BDD-4337-B373-1F1B12B6D1B9}"/>
                </a:ext>
              </a:extLst>
            </p:cNvPr>
            <p:cNvSpPr txBox="1"/>
            <p:nvPr/>
          </p:nvSpPr>
          <p:spPr>
            <a:xfrm>
              <a:off x="5218242" y="837292"/>
              <a:ext cx="1742086" cy="15523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VALUE</a:t>
              </a: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xmlns="" id="{6D380630-6F8B-451F-B0CE-820BC993A73F}"/>
              </a:ext>
            </a:extLst>
          </p:cNvPr>
          <p:cNvGrpSpPr/>
          <p:nvPr/>
        </p:nvGrpSpPr>
        <p:grpSpPr>
          <a:xfrm>
            <a:off x="867509" y="4333218"/>
            <a:ext cx="2704691" cy="574481"/>
            <a:chOff x="5210294" y="837292"/>
            <a:chExt cx="1750034" cy="413936"/>
          </a:xfrm>
        </p:grpSpPr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xmlns="" id="{88AD4F46-33F0-406F-8BEE-586C0F2F62BC}"/>
                </a:ext>
              </a:extLst>
            </p:cNvPr>
            <p:cNvSpPr txBox="1"/>
            <p:nvPr/>
          </p:nvSpPr>
          <p:spPr>
            <a:xfrm>
              <a:off x="5210294" y="1007287"/>
              <a:ext cx="1750034" cy="24394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/>
              <a:r>
                <a:rPr lang="en-US" altLang="ko-KR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 </a:t>
              </a:r>
              <a:endParaRPr lang="ko-KR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xmlns="" id="{8E0FE807-725A-4EEA-952A-12D3CA0677EB}"/>
                </a:ext>
              </a:extLst>
            </p:cNvPr>
            <p:cNvSpPr txBox="1"/>
            <p:nvPr/>
          </p:nvSpPr>
          <p:spPr>
            <a:xfrm>
              <a:off x="5218242" y="837292"/>
              <a:ext cx="1742086" cy="15523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/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VALUE</a:t>
              </a: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xmlns="" id="{4A3FCBD4-0FA9-4062-9243-0ACAAA10E60F}"/>
              </a:ext>
            </a:extLst>
          </p:cNvPr>
          <p:cNvGrpSpPr/>
          <p:nvPr/>
        </p:nvGrpSpPr>
        <p:grpSpPr>
          <a:xfrm>
            <a:off x="867509" y="2804006"/>
            <a:ext cx="2704691" cy="574481"/>
            <a:chOff x="5210294" y="837292"/>
            <a:chExt cx="1750034" cy="413936"/>
          </a:xfrm>
        </p:grpSpPr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xmlns="" id="{81156BFA-EF6D-4AAA-813F-228F181518C5}"/>
                </a:ext>
              </a:extLst>
            </p:cNvPr>
            <p:cNvSpPr txBox="1"/>
            <p:nvPr/>
          </p:nvSpPr>
          <p:spPr>
            <a:xfrm>
              <a:off x="5210294" y="1007287"/>
              <a:ext cx="1750034" cy="24394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/>
              <a:r>
                <a:rPr lang="en-US" altLang="ko-KR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 </a:t>
              </a:r>
              <a:endParaRPr lang="ko-KR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xmlns="" id="{E7B49BDE-C7F2-4C2A-B8F3-A598063589DB}"/>
                </a:ext>
              </a:extLst>
            </p:cNvPr>
            <p:cNvSpPr txBox="1"/>
            <p:nvPr/>
          </p:nvSpPr>
          <p:spPr>
            <a:xfrm>
              <a:off x="5218242" y="837292"/>
              <a:ext cx="1742086" cy="15523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/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VALUE</a:t>
              </a:r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xmlns="" id="{36BDE537-7A6D-460C-9919-11F97634CB25}"/>
              </a:ext>
            </a:extLst>
          </p:cNvPr>
          <p:cNvGrpSpPr/>
          <p:nvPr/>
        </p:nvGrpSpPr>
        <p:grpSpPr>
          <a:xfrm>
            <a:off x="8621306" y="2804006"/>
            <a:ext cx="2703186" cy="574481"/>
            <a:chOff x="5210294" y="837292"/>
            <a:chExt cx="1750034" cy="413936"/>
          </a:xfrm>
        </p:grpSpPr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xmlns="" id="{B8253438-730B-4E33-96C5-A3D2BE97D349}"/>
                </a:ext>
              </a:extLst>
            </p:cNvPr>
            <p:cNvSpPr txBox="1"/>
            <p:nvPr/>
          </p:nvSpPr>
          <p:spPr>
            <a:xfrm>
              <a:off x="5210294" y="1007287"/>
              <a:ext cx="1750034" cy="24394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altLang="ko-KR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 </a:t>
              </a:r>
              <a:endParaRPr lang="ko-KR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xmlns="" id="{C99EF387-2742-4640-975E-5F36047879A0}"/>
                </a:ext>
              </a:extLst>
            </p:cNvPr>
            <p:cNvSpPr txBox="1"/>
            <p:nvPr/>
          </p:nvSpPr>
          <p:spPr>
            <a:xfrm>
              <a:off x="5218242" y="837292"/>
              <a:ext cx="1742086" cy="15523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VALUE</a:t>
              </a:r>
            </a:p>
          </p:txBody>
        </p:sp>
      </p:grpSp>
      <p:sp>
        <p:nvSpPr>
          <p:cNvPr id="35" name="TextBox 34">
            <a:extLst>
              <a:ext uri="{FF2B5EF4-FFF2-40B4-BE49-F238E27FC236}">
                <a16:creationId xmlns:a16="http://schemas.microsoft.com/office/drawing/2014/main" xmlns="" id="{743058BE-F3BC-499D-865B-A702A1B37847}"/>
              </a:ext>
            </a:extLst>
          </p:cNvPr>
          <p:cNvSpPr txBox="1"/>
          <p:nvPr/>
        </p:nvSpPr>
        <p:spPr>
          <a:xfrm>
            <a:off x="5501992" y="3968000"/>
            <a:ext cx="1157742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1600" b="1" dirty="0">
                <a:solidFill>
                  <a:schemeClr val="bg1"/>
                </a:solidFill>
              </a:rPr>
              <a:t>Main</a:t>
            </a:r>
          </a:p>
        </p:txBody>
      </p:sp>
      <p:sp>
        <p:nvSpPr>
          <p:cNvPr id="36" name="Isosceles Triangle 51">
            <a:extLst>
              <a:ext uri="{FF2B5EF4-FFF2-40B4-BE49-F238E27FC236}">
                <a16:creationId xmlns:a16="http://schemas.microsoft.com/office/drawing/2014/main" xmlns="" id="{20C347B3-5B15-4E86-A3F5-C00C97D2FAA5}"/>
              </a:ext>
            </a:extLst>
          </p:cNvPr>
          <p:cNvSpPr/>
          <p:nvPr/>
        </p:nvSpPr>
        <p:spPr>
          <a:xfrm>
            <a:off x="4148590" y="3031918"/>
            <a:ext cx="333042" cy="244221"/>
          </a:xfrm>
          <a:custGeom>
            <a:avLst/>
            <a:gdLst/>
            <a:ahLst/>
            <a:cxnLst/>
            <a:rect l="l" t="t" r="r" b="b"/>
            <a:pathLst>
              <a:path w="3240001" h="2375905">
                <a:moveTo>
                  <a:pt x="1974640" y="1379575"/>
                </a:moveTo>
                <a:lnTo>
                  <a:pt x="3240001" y="2375905"/>
                </a:lnTo>
                <a:lnTo>
                  <a:pt x="1" y="2375905"/>
                </a:lnTo>
                <a:lnTo>
                  <a:pt x="1269863" y="1399042"/>
                </a:lnTo>
                <a:lnTo>
                  <a:pt x="1610574" y="1745545"/>
                </a:lnTo>
                <a:close/>
                <a:moveTo>
                  <a:pt x="3240001" y="126952"/>
                </a:moveTo>
                <a:lnTo>
                  <a:pt x="3240001" y="2258912"/>
                </a:lnTo>
                <a:lnTo>
                  <a:pt x="2032457" y="1334195"/>
                </a:lnTo>
                <a:close/>
                <a:moveTo>
                  <a:pt x="0" y="117525"/>
                </a:moveTo>
                <a:lnTo>
                  <a:pt x="1207545" y="1324768"/>
                </a:lnTo>
                <a:lnTo>
                  <a:pt x="0" y="2249485"/>
                </a:lnTo>
                <a:close/>
                <a:moveTo>
                  <a:pt x="0" y="0"/>
                </a:moveTo>
                <a:lnTo>
                  <a:pt x="3240000" y="0"/>
                </a:lnTo>
                <a:lnTo>
                  <a:pt x="1610572" y="162051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37" name="Rectangle 30">
            <a:extLst>
              <a:ext uri="{FF2B5EF4-FFF2-40B4-BE49-F238E27FC236}">
                <a16:creationId xmlns:a16="http://schemas.microsoft.com/office/drawing/2014/main" xmlns="" id="{4F10294F-1840-47BF-A0BB-F46D95E8C964}"/>
              </a:ext>
            </a:extLst>
          </p:cNvPr>
          <p:cNvSpPr/>
          <p:nvPr/>
        </p:nvSpPr>
        <p:spPr>
          <a:xfrm>
            <a:off x="5931718" y="5440988"/>
            <a:ext cx="317209" cy="316282"/>
          </a:xfrm>
          <a:custGeom>
            <a:avLst/>
            <a:gdLst/>
            <a:ahLst/>
            <a:cxnLst/>
            <a:rect l="l" t="t" r="r" b="b"/>
            <a:pathLst>
              <a:path w="3240000" h="3230531">
                <a:moveTo>
                  <a:pt x="720000" y="2697973"/>
                </a:moveTo>
                <a:cubicBezTo>
                  <a:pt x="680235" y="2697973"/>
                  <a:pt x="648000" y="2730208"/>
                  <a:pt x="648000" y="2769973"/>
                </a:cubicBezTo>
                <a:cubicBezTo>
                  <a:pt x="648000" y="2809738"/>
                  <a:pt x="680235" y="2841973"/>
                  <a:pt x="720000" y="2841973"/>
                </a:cubicBezTo>
                <a:lnTo>
                  <a:pt x="2520000" y="2841973"/>
                </a:lnTo>
                <a:cubicBezTo>
                  <a:pt x="2559765" y="2841973"/>
                  <a:pt x="2592000" y="2809738"/>
                  <a:pt x="2592000" y="2769973"/>
                </a:cubicBezTo>
                <a:cubicBezTo>
                  <a:pt x="2592000" y="2730208"/>
                  <a:pt x="2559765" y="2697973"/>
                  <a:pt x="2520000" y="2697973"/>
                </a:cubicBezTo>
                <a:close/>
                <a:moveTo>
                  <a:pt x="720000" y="2366733"/>
                </a:moveTo>
                <a:cubicBezTo>
                  <a:pt x="680235" y="2366733"/>
                  <a:pt x="648000" y="2398968"/>
                  <a:pt x="648000" y="2438733"/>
                </a:cubicBezTo>
                <a:cubicBezTo>
                  <a:pt x="648000" y="2478498"/>
                  <a:pt x="680235" y="2510733"/>
                  <a:pt x="720000" y="2510733"/>
                </a:cubicBezTo>
                <a:lnTo>
                  <a:pt x="2520000" y="2510733"/>
                </a:lnTo>
                <a:cubicBezTo>
                  <a:pt x="2559765" y="2510733"/>
                  <a:pt x="2592000" y="2478498"/>
                  <a:pt x="2592000" y="2438733"/>
                </a:cubicBezTo>
                <a:cubicBezTo>
                  <a:pt x="2592000" y="2398968"/>
                  <a:pt x="2559765" y="2366733"/>
                  <a:pt x="2520000" y="2366733"/>
                </a:cubicBezTo>
                <a:close/>
                <a:moveTo>
                  <a:pt x="720000" y="2035493"/>
                </a:moveTo>
                <a:cubicBezTo>
                  <a:pt x="680235" y="2035493"/>
                  <a:pt x="648000" y="2067728"/>
                  <a:pt x="648000" y="2107493"/>
                </a:cubicBezTo>
                <a:cubicBezTo>
                  <a:pt x="648000" y="2147258"/>
                  <a:pt x="680235" y="2179493"/>
                  <a:pt x="720000" y="2179493"/>
                </a:cubicBezTo>
                <a:lnTo>
                  <a:pt x="2520000" y="2179493"/>
                </a:lnTo>
                <a:cubicBezTo>
                  <a:pt x="2559765" y="2179493"/>
                  <a:pt x="2592000" y="2147258"/>
                  <a:pt x="2592000" y="2107493"/>
                </a:cubicBezTo>
                <a:cubicBezTo>
                  <a:pt x="2592000" y="2067728"/>
                  <a:pt x="2559765" y="2035493"/>
                  <a:pt x="2520000" y="2035493"/>
                </a:cubicBezTo>
                <a:close/>
                <a:moveTo>
                  <a:pt x="720000" y="1704253"/>
                </a:moveTo>
                <a:cubicBezTo>
                  <a:pt x="680235" y="1704253"/>
                  <a:pt x="648000" y="1736488"/>
                  <a:pt x="648000" y="1776253"/>
                </a:cubicBezTo>
                <a:cubicBezTo>
                  <a:pt x="648000" y="1816018"/>
                  <a:pt x="680235" y="1848253"/>
                  <a:pt x="720000" y="1848253"/>
                </a:cubicBezTo>
                <a:lnTo>
                  <a:pt x="2520000" y="1848253"/>
                </a:lnTo>
                <a:cubicBezTo>
                  <a:pt x="2559765" y="1848253"/>
                  <a:pt x="2592000" y="1816018"/>
                  <a:pt x="2592000" y="1776253"/>
                </a:cubicBezTo>
                <a:cubicBezTo>
                  <a:pt x="2592000" y="1736488"/>
                  <a:pt x="2559765" y="1704253"/>
                  <a:pt x="2520000" y="1704253"/>
                </a:cubicBezTo>
                <a:close/>
                <a:moveTo>
                  <a:pt x="720000" y="1373013"/>
                </a:moveTo>
                <a:cubicBezTo>
                  <a:pt x="680235" y="1373013"/>
                  <a:pt x="648000" y="1405248"/>
                  <a:pt x="648000" y="1445013"/>
                </a:cubicBezTo>
                <a:cubicBezTo>
                  <a:pt x="648000" y="1484778"/>
                  <a:pt x="680235" y="1517013"/>
                  <a:pt x="720000" y="1517013"/>
                </a:cubicBezTo>
                <a:lnTo>
                  <a:pt x="2520000" y="1517013"/>
                </a:lnTo>
                <a:cubicBezTo>
                  <a:pt x="2559765" y="1517013"/>
                  <a:pt x="2592000" y="1484778"/>
                  <a:pt x="2592000" y="1445013"/>
                </a:cubicBezTo>
                <a:cubicBezTo>
                  <a:pt x="2592000" y="1405248"/>
                  <a:pt x="2559765" y="1373013"/>
                  <a:pt x="2520000" y="1373013"/>
                </a:cubicBezTo>
                <a:close/>
                <a:moveTo>
                  <a:pt x="720000" y="1041773"/>
                </a:moveTo>
                <a:cubicBezTo>
                  <a:pt x="680235" y="1041773"/>
                  <a:pt x="648000" y="1074008"/>
                  <a:pt x="648000" y="1113773"/>
                </a:cubicBezTo>
                <a:cubicBezTo>
                  <a:pt x="648000" y="1153538"/>
                  <a:pt x="680235" y="1185773"/>
                  <a:pt x="720000" y="1185773"/>
                </a:cubicBezTo>
                <a:lnTo>
                  <a:pt x="2520000" y="1185773"/>
                </a:lnTo>
                <a:cubicBezTo>
                  <a:pt x="2559765" y="1185773"/>
                  <a:pt x="2592000" y="1153538"/>
                  <a:pt x="2592000" y="1113773"/>
                </a:cubicBezTo>
                <a:cubicBezTo>
                  <a:pt x="2592000" y="1074008"/>
                  <a:pt x="2559765" y="1041773"/>
                  <a:pt x="2520000" y="1041773"/>
                </a:cubicBezTo>
                <a:close/>
                <a:moveTo>
                  <a:pt x="0" y="305988"/>
                </a:moveTo>
                <a:lnTo>
                  <a:pt x="181957" y="305988"/>
                </a:lnTo>
                <a:lnTo>
                  <a:pt x="181957" y="470032"/>
                </a:lnTo>
                <a:cubicBezTo>
                  <a:pt x="181957" y="599267"/>
                  <a:pt x="286722" y="704032"/>
                  <a:pt x="415957" y="704032"/>
                </a:cubicBezTo>
                <a:cubicBezTo>
                  <a:pt x="545192" y="704032"/>
                  <a:pt x="649957" y="599267"/>
                  <a:pt x="649957" y="470032"/>
                </a:cubicBezTo>
                <a:lnTo>
                  <a:pt x="649957" y="305988"/>
                </a:lnTo>
                <a:lnTo>
                  <a:pt x="802357" y="305988"/>
                </a:lnTo>
                <a:lnTo>
                  <a:pt x="802357" y="470031"/>
                </a:lnTo>
                <a:cubicBezTo>
                  <a:pt x="802357" y="599266"/>
                  <a:pt x="907122" y="704031"/>
                  <a:pt x="1036357" y="704031"/>
                </a:cubicBezTo>
                <a:cubicBezTo>
                  <a:pt x="1165592" y="704031"/>
                  <a:pt x="1270357" y="599266"/>
                  <a:pt x="1270357" y="470031"/>
                </a:cubicBezTo>
                <a:lnTo>
                  <a:pt x="1270357" y="305988"/>
                </a:lnTo>
                <a:lnTo>
                  <a:pt x="1422757" y="305988"/>
                </a:lnTo>
                <a:lnTo>
                  <a:pt x="1422757" y="470030"/>
                </a:lnTo>
                <a:cubicBezTo>
                  <a:pt x="1422757" y="599265"/>
                  <a:pt x="1527522" y="704030"/>
                  <a:pt x="1656757" y="704030"/>
                </a:cubicBezTo>
                <a:cubicBezTo>
                  <a:pt x="1785992" y="704030"/>
                  <a:pt x="1890757" y="599265"/>
                  <a:pt x="1890757" y="470030"/>
                </a:cubicBezTo>
                <a:lnTo>
                  <a:pt x="1890757" y="305988"/>
                </a:lnTo>
                <a:lnTo>
                  <a:pt x="2043157" y="305988"/>
                </a:lnTo>
                <a:lnTo>
                  <a:pt x="2043157" y="470029"/>
                </a:lnTo>
                <a:cubicBezTo>
                  <a:pt x="2043157" y="599264"/>
                  <a:pt x="2147922" y="704029"/>
                  <a:pt x="2277157" y="704029"/>
                </a:cubicBezTo>
                <a:cubicBezTo>
                  <a:pt x="2406392" y="704029"/>
                  <a:pt x="2511157" y="599264"/>
                  <a:pt x="2511157" y="470029"/>
                </a:cubicBezTo>
                <a:lnTo>
                  <a:pt x="2511157" y="305988"/>
                </a:lnTo>
                <a:lnTo>
                  <a:pt x="2663557" y="305988"/>
                </a:lnTo>
                <a:lnTo>
                  <a:pt x="2663557" y="470028"/>
                </a:lnTo>
                <a:cubicBezTo>
                  <a:pt x="2663557" y="599263"/>
                  <a:pt x="2768322" y="704028"/>
                  <a:pt x="2897557" y="704028"/>
                </a:cubicBezTo>
                <a:cubicBezTo>
                  <a:pt x="3026792" y="704028"/>
                  <a:pt x="3131557" y="599263"/>
                  <a:pt x="3131557" y="470028"/>
                </a:cubicBezTo>
                <a:lnTo>
                  <a:pt x="3131557" y="305988"/>
                </a:lnTo>
                <a:lnTo>
                  <a:pt x="3240000" y="305988"/>
                </a:lnTo>
                <a:lnTo>
                  <a:pt x="3240000" y="3230531"/>
                </a:lnTo>
                <a:lnTo>
                  <a:pt x="0" y="3230531"/>
                </a:lnTo>
                <a:close/>
                <a:moveTo>
                  <a:pt x="415957" y="4"/>
                </a:moveTo>
                <a:cubicBezTo>
                  <a:pt x="485545" y="4"/>
                  <a:pt x="541957" y="56416"/>
                  <a:pt x="541957" y="126004"/>
                </a:cubicBezTo>
                <a:lnTo>
                  <a:pt x="541957" y="485972"/>
                </a:lnTo>
                <a:cubicBezTo>
                  <a:pt x="541957" y="555560"/>
                  <a:pt x="485545" y="611972"/>
                  <a:pt x="415957" y="611972"/>
                </a:cubicBezTo>
                <a:cubicBezTo>
                  <a:pt x="346369" y="611972"/>
                  <a:pt x="289957" y="555560"/>
                  <a:pt x="289957" y="485972"/>
                </a:cubicBezTo>
                <a:lnTo>
                  <a:pt x="289957" y="126004"/>
                </a:lnTo>
                <a:cubicBezTo>
                  <a:pt x="289957" y="56416"/>
                  <a:pt x="346369" y="4"/>
                  <a:pt x="415957" y="4"/>
                </a:cubicBezTo>
                <a:close/>
                <a:moveTo>
                  <a:pt x="1036357" y="3"/>
                </a:moveTo>
                <a:cubicBezTo>
                  <a:pt x="1105945" y="3"/>
                  <a:pt x="1162357" y="56415"/>
                  <a:pt x="1162357" y="126003"/>
                </a:cubicBezTo>
                <a:lnTo>
                  <a:pt x="1162357" y="485971"/>
                </a:lnTo>
                <a:cubicBezTo>
                  <a:pt x="1162357" y="555559"/>
                  <a:pt x="1105945" y="611971"/>
                  <a:pt x="1036357" y="611971"/>
                </a:cubicBezTo>
                <a:cubicBezTo>
                  <a:pt x="966769" y="611971"/>
                  <a:pt x="910357" y="555559"/>
                  <a:pt x="910357" y="485971"/>
                </a:cubicBezTo>
                <a:lnTo>
                  <a:pt x="910357" y="126003"/>
                </a:lnTo>
                <a:cubicBezTo>
                  <a:pt x="910357" y="56415"/>
                  <a:pt x="966769" y="3"/>
                  <a:pt x="1036357" y="3"/>
                </a:cubicBezTo>
                <a:close/>
                <a:moveTo>
                  <a:pt x="1656757" y="2"/>
                </a:moveTo>
                <a:cubicBezTo>
                  <a:pt x="1726345" y="2"/>
                  <a:pt x="1782757" y="56414"/>
                  <a:pt x="1782757" y="126002"/>
                </a:cubicBezTo>
                <a:lnTo>
                  <a:pt x="1782757" y="485970"/>
                </a:lnTo>
                <a:cubicBezTo>
                  <a:pt x="1782757" y="555558"/>
                  <a:pt x="1726345" y="611970"/>
                  <a:pt x="1656757" y="611970"/>
                </a:cubicBezTo>
                <a:cubicBezTo>
                  <a:pt x="1587169" y="611970"/>
                  <a:pt x="1530757" y="555558"/>
                  <a:pt x="1530757" y="485970"/>
                </a:cubicBezTo>
                <a:lnTo>
                  <a:pt x="1530757" y="126002"/>
                </a:lnTo>
                <a:cubicBezTo>
                  <a:pt x="1530757" y="56414"/>
                  <a:pt x="1587169" y="2"/>
                  <a:pt x="1656757" y="2"/>
                </a:cubicBezTo>
                <a:close/>
                <a:moveTo>
                  <a:pt x="2277157" y="1"/>
                </a:moveTo>
                <a:cubicBezTo>
                  <a:pt x="2346745" y="1"/>
                  <a:pt x="2403157" y="56413"/>
                  <a:pt x="2403157" y="126001"/>
                </a:cubicBezTo>
                <a:lnTo>
                  <a:pt x="2403157" y="485969"/>
                </a:lnTo>
                <a:cubicBezTo>
                  <a:pt x="2403157" y="555557"/>
                  <a:pt x="2346745" y="611969"/>
                  <a:pt x="2277157" y="611969"/>
                </a:cubicBezTo>
                <a:cubicBezTo>
                  <a:pt x="2207569" y="611969"/>
                  <a:pt x="2151157" y="555557"/>
                  <a:pt x="2151157" y="485969"/>
                </a:cubicBezTo>
                <a:lnTo>
                  <a:pt x="2151157" y="126001"/>
                </a:lnTo>
                <a:cubicBezTo>
                  <a:pt x="2151157" y="56413"/>
                  <a:pt x="2207569" y="1"/>
                  <a:pt x="2277157" y="1"/>
                </a:cubicBezTo>
                <a:close/>
                <a:moveTo>
                  <a:pt x="2897557" y="0"/>
                </a:moveTo>
                <a:cubicBezTo>
                  <a:pt x="2967145" y="0"/>
                  <a:pt x="3023557" y="56412"/>
                  <a:pt x="3023557" y="126000"/>
                </a:cubicBezTo>
                <a:lnTo>
                  <a:pt x="3023557" y="485968"/>
                </a:lnTo>
                <a:cubicBezTo>
                  <a:pt x="3023557" y="555556"/>
                  <a:pt x="2967145" y="611968"/>
                  <a:pt x="2897557" y="611968"/>
                </a:cubicBezTo>
                <a:cubicBezTo>
                  <a:pt x="2827969" y="611968"/>
                  <a:pt x="2771557" y="555556"/>
                  <a:pt x="2771557" y="485968"/>
                </a:cubicBezTo>
                <a:lnTo>
                  <a:pt x="2771557" y="126000"/>
                </a:lnTo>
                <a:cubicBezTo>
                  <a:pt x="2771557" y="56412"/>
                  <a:pt x="2827969" y="0"/>
                  <a:pt x="289755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38" name="Rectangle 16">
            <a:extLst>
              <a:ext uri="{FF2B5EF4-FFF2-40B4-BE49-F238E27FC236}">
                <a16:creationId xmlns:a16="http://schemas.microsoft.com/office/drawing/2014/main" xmlns="" id="{F3B8E02F-8C7C-48FB-9CF9-251DB181531E}"/>
              </a:ext>
            </a:extLst>
          </p:cNvPr>
          <p:cNvSpPr/>
          <p:nvPr/>
        </p:nvSpPr>
        <p:spPr>
          <a:xfrm rot="2700000">
            <a:off x="7732256" y="4432098"/>
            <a:ext cx="265920" cy="476745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39" name="Rectangle 9">
            <a:extLst>
              <a:ext uri="{FF2B5EF4-FFF2-40B4-BE49-F238E27FC236}">
                <a16:creationId xmlns:a16="http://schemas.microsoft.com/office/drawing/2014/main" xmlns="" id="{ADF4216E-E70E-4C6D-89F0-99016B20517F}"/>
              </a:ext>
            </a:extLst>
          </p:cNvPr>
          <p:cNvSpPr/>
          <p:nvPr/>
        </p:nvSpPr>
        <p:spPr>
          <a:xfrm>
            <a:off x="4159105" y="4516267"/>
            <a:ext cx="329463" cy="308407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40" name="Rounded Rectangle 5">
            <a:extLst>
              <a:ext uri="{FF2B5EF4-FFF2-40B4-BE49-F238E27FC236}">
                <a16:creationId xmlns:a16="http://schemas.microsoft.com/office/drawing/2014/main" xmlns="" id="{2AD0E846-85AB-4F70-B4CC-F2141CE07679}"/>
              </a:ext>
            </a:extLst>
          </p:cNvPr>
          <p:cNvSpPr/>
          <p:nvPr/>
        </p:nvSpPr>
        <p:spPr>
          <a:xfrm flipH="1">
            <a:off x="7662228" y="3070502"/>
            <a:ext cx="391682" cy="323114"/>
          </a:xfrm>
          <a:custGeom>
            <a:avLst/>
            <a:gdLst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3217557" h="2654282">
                <a:moveTo>
                  <a:pt x="1384251" y="661544"/>
                </a:moveTo>
                <a:cubicBezTo>
                  <a:pt x="1489083" y="661544"/>
                  <a:pt x="1574067" y="746528"/>
                  <a:pt x="1574067" y="851360"/>
                </a:cubicBezTo>
                <a:cubicBezTo>
                  <a:pt x="1574067" y="956192"/>
                  <a:pt x="1489083" y="1041176"/>
                  <a:pt x="1384251" y="1041176"/>
                </a:cubicBezTo>
                <a:cubicBezTo>
                  <a:pt x="1279419" y="1041176"/>
                  <a:pt x="1194435" y="956192"/>
                  <a:pt x="1194435" y="851360"/>
                </a:cubicBezTo>
                <a:cubicBezTo>
                  <a:pt x="1194435" y="746528"/>
                  <a:pt x="1279419" y="661544"/>
                  <a:pt x="1384251" y="661544"/>
                </a:cubicBezTo>
                <a:close/>
                <a:moveTo>
                  <a:pt x="1993421" y="661544"/>
                </a:moveTo>
                <a:cubicBezTo>
                  <a:pt x="2098253" y="661544"/>
                  <a:pt x="2183237" y="746528"/>
                  <a:pt x="2183237" y="851360"/>
                </a:cubicBezTo>
                <a:cubicBezTo>
                  <a:pt x="2183237" y="956192"/>
                  <a:pt x="2098253" y="1041176"/>
                  <a:pt x="1993421" y="1041176"/>
                </a:cubicBezTo>
                <a:cubicBezTo>
                  <a:pt x="1888589" y="1041176"/>
                  <a:pt x="1803605" y="956192"/>
                  <a:pt x="1803605" y="851360"/>
                </a:cubicBezTo>
                <a:cubicBezTo>
                  <a:pt x="1803605" y="746528"/>
                  <a:pt x="1888589" y="661544"/>
                  <a:pt x="1993421" y="661544"/>
                </a:cubicBezTo>
                <a:close/>
                <a:moveTo>
                  <a:pt x="2602591" y="661544"/>
                </a:moveTo>
                <a:cubicBezTo>
                  <a:pt x="2707423" y="661544"/>
                  <a:pt x="2792407" y="746528"/>
                  <a:pt x="2792407" y="851360"/>
                </a:cubicBezTo>
                <a:cubicBezTo>
                  <a:pt x="2792407" y="956192"/>
                  <a:pt x="2707423" y="1041176"/>
                  <a:pt x="2602591" y="1041176"/>
                </a:cubicBezTo>
                <a:cubicBezTo>
                  <a:pt x="2497759" y="1041176"/>
                  <a:pt x="2412775" y="956192"/>
                  <a:pt x="2412775" y="851360"/>
                </a:cubicBezTo>
                <a:cubicBezTo>
                  <a:pt x="2412775" y="746528"/>
                  <a:pt x="2497759" y="661544"/>
                  <a:pt x="2602591" y="661544"/>
                </a:cubicBezTo>
                <a:close/>
                <a:moveTo>
                  <a:pt x="677114" y="569491"/>
                </a:moveTo>
                <a:lnTo>
                  <a:pt x="330916" y="569491"/>
                </a:lnTo>
                <a:cubicBezTo>
                  <a:pt x="148156" y="569491"/>
                  <a:pt x="0" y="717647"/>
                  <a:pt x="0" y="900407"/>
                </a:cubicBezTo>
                <a:lnTo>
                  <a:pt x="0" y="1952009"/>
                </a:lnTo>
                <a:cubicBezTo>
                  <a:pt x="0" y="2134769"/>
                  <a:pt x="148156" y="2282925"/>
                  <a:pt x="330916" y="2282925"/>
                </a:cubicBezTo>
                <a:lnTo>
                  <a:pt x="711670" y="2282925"/>
                </a:lnTo>
                <a:cubicBezTo>
                  <a:pt x="639726" y="2394386"/>
                  <a:pt x="647101" y="2475544"/>
                  <a:pt x="275077" y="2654282"/>
                </a:cubicBezTo>
                <a:cubicBezTo>
                  <a:pt x="900998" y="2583693"/>
                  <a:pt x="998412" y="2552618"/>
                  <a:pt x="1294529" y="2282925"/>
                </a:cubicBezTo>
                <a:lnTo>
                  <a:pt x="2117356" y="2282925"/>
                </a:lnTo>
                <a:cubicBezTo>
                  <a:pt x="2251554" y="2282925"/>
                  <a:pt x="2367095" y="2203043"/>
                  <a:pt x="2418395" y="2087951"/>
                </a:cubicBezTo>
                <a:cubicBezTo>
                  <a:pt x="2205538" y="2022975"/>
                  <a:pt x="2032941" y="1932583"/>
                  <a:pt x="1830857" y="1799347"/>
                </a:cubicBezTo>
                <a:lnTo>
                  <a:pt x="1008030" y="1799347"/>
                </a:lnTo>
                <a:cubicBezTo>
                  <a:pt x="825270" y="1799347"/>
                  <a:pt x="677114" y="1651191"/>
                  <a:pt x="677114" y="1468431"/>
                </a:cubicBezTo>
                <a:lnTo>
                  <a:pt x="677114" y="569491"/>
                </a:lnTo>
                <a:close/>
                <a:moveTo>
                  <a:pt x="2886641" y="0"/>
                </a:moveTo>
                <a:lnTo>
                  <a:pt x="1100201" y="0"/>
                </a:lnTo>
                <a:cubicBezTo>
                  <a:pt x="917441" y="0"/>
                  <a:pt x="769285" y="148156"/>
                  <a:pt x="769285" y="330916"/>
                </a:cubicBezTo>
                <a:lnTo>
                  <a:pt x="769285" y="1382518"/>
                </a:lnTo>
                <a:cubicBezTo>
                  <a:pt x="769285" y="1565278"/>
                  <a:pt x="917441" y="1713434"/>
                  <a:pt x="1100201" y="1713434"/>
                </a:cubicBezTo>
                <a:lnTo>
                  <a:pt x="1923028" y="1713434"/>
                </a:lnTo>
                <a:cubicBezTo>
                  <a:pt x="2301032" y="1962656"/>
                  <a:pt x="2453037" y="2007378"/>
                  <a:pt x="3078958" y="2077967"/>
                </a:cubicBezTo>
                <a:cubicBezTo>
                  <a:pt x="2713759" y="1878758"/>
                  <a:pt x="2673367" y="1899957"/>
                  <a:pt x="2505887" y="1713434"/>
                </a:cubicBezTo>
                <a:lnTo>
                  <a:pt x="2886641" y="1713434"/>
                </a:lnTo>
                <a:cubicBezTo>
                  <a:pt x="3069401" y="1713434"/>
                  <a:pt x="3217557" y="1565278"/>
                  <a:pt x="3217557" y="1382518"/>
                </a:cubicBezTo>
                <a:lnTo>
                  <a:pt x="3217557" y="330916"/>
                </a:lnTo>
                <a:cubicBezTo>
                  <a:pt x="3217557" y="148156"/>
                  <a:pt x="3069401" y="0"/>
                  <a:pt x="288664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41" name="Rectangle 9">
            <a:extLst>
              <a:ext uri="{FF2B5EF4-FFF2-40B4-BE49-F238E27FC236}">
                <a16:creationId xmlns:a16="http://schemas.microsoft.com/office/drawing/2014/main" xmlns="" id="{11BA5806-B9FC-48F9-BC2D-390EBFCD23E7}"/>
              </a:ext>
            </a:extLst>
          </p:cNvPr>
          <p:cNvSpPr/>
          <p:nvPr/>
        </p:nvSpPr>
        <p:spPr>
          <a:xfrm>
            <a:off x="5910110" y="3512774"/>
            <a:ext cx="371782" cy="371178"/>
          </a:xfrm>
          <a:custGeom>
            <a:avLst/>
            <a:gdLst/>
            <a:ahLst/>
            <a:cxnLst/>
            <a:rect l="l" t="t" r="r" b="b"/>
            <a:pathLst>
              <a:path w="3228210" h="3222968">
                <a:moveTo>
                  <a:pt x="1619999" y="642446"/>
                </a:moveTo>
                <a:lnTo>
                  <a:pt x="2664115" y="1686562"/>
                </a:lnTo>
                <a:lnTo>
                  <a:pt x="2664116" y="1686562"/>
                </a:lnTo>
                <a:lnTo>
                  <a:pt x="2664116" y="3222968"/>
                </a:lnTo>
                <a:lnTo>
                  <a:pt x="2015013" y="3222968"/>
                </a:lnTo>
                <a:lnTo>
                  <a:pt x="2015013" y="2511495"/>
                </a:lnTo>
                <a:cubicBezTo>
                  <a:pt x="2015013" y="2399422"/>
                  <a:pt x="1924159" y="2308568"/>
                  <a:pt x="1812086" y="2308568"/>
                </a:cubicBezTo>
                <a:lnTo>
                  <a:pt x="1427912" y="2308568"/>
                </a:lnTo>
                <a:cubicBezTo>
                  <a:pt x="1315839" y="2308568"/>
                  <a:pt x="1224985" y="2399422"/>
                  <a:pt x="1224985" y="2511495"/>
                </a:cubicBezTo>
                <a:lnTo>
                  <a:pt x="1224985" y="3222968"/>
                </a:lnTo>
                <a:lnTo>
                  <a:pt x="575882" y="3222968"/>
                </a:lnTo>
                <a:lnTo>
                  <a:pt x="575882" y="1686562"/>
                </a:lnTo>
                <a:lnTo>
                  <a:pt x="575884" y="1686562"/>
                </a:lnTo>
                <a:close/>
                <a:moveTo>
                  <a:pt x="509997" y="122689"/>
                </a:moveTo>
                <a:lnTo>
                  <a:pt x="942045" y="122689"/>
                </a:lnTo>
                <a:lnTo>
                  <a:pt x="942045" y="542556"/>
                </a:lnTo>
                <a:lnTo>
                  <a:pt x="509997" y="974604"/>
                </a:lnTo>
                <a:close/>
                <a:moveTo>
                  <a:pt x="1620001" y="7099"/>
                </a:moveTo>
                <a:lnTo>
                  <a:pt x="3228210" y="1686560"/>
                </a:lnTo>
                <a:lnTo>
                  <a:pt x="2900441" y="1686560"/>
                </a:lnTo>
                <a:lnTo>
                  <a:pt x="1620001" y="349390"/>
                </a:lnTo>
                <a:close/>
                <a:moveTo>
                  <a:pt x="1619999" y="0"/>
                </a:moveTo>
                <a:lnTo>
                  <a:pt x="1619999" y="342291"/>
                </a:lnTo>
                <a:lnTo>
                  <a:pt x="330172" y="1679462"/>
                </a:lnTo>
                <a:lnTo>
                  <a:pt x="0" y="167946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42" name="Block Arc 10">
            <a:extLst>
              <a:ext uri="{FF2B5EF4-FFF2-40B4-BE49-F238E27FC236}">
                <a16:creationId xmlns:a16="http://schemas.microsoft.com/office/drawing/2014/main" xmlns="" id="{3CB39694-3415-42D8-B61C-C63B8F014326}"/>
              </a:ext>
            </a:extLst>
          </p:cNvPr>
          <p:cNvSpPr/>
          <p:nvPr/>
        </p:nvSpPr>
        <p:spPr>
          <a:xfrm>
            <a:off x="5848180" y="2104086"/>
            <a:ext cx="431509" cy="292281"/>
          </a:xfrm>
          <a:custGeom>
            <a:avLst/>
            <a:gdLst/>
            <a:ahLst/>
            <a:cxnLst/>
            <a:rect l="l" t="t" r="r" b="b"/>
            <a:pathLst>
              <a:path w="3219104" h="2180445">
                <a:moveTo>
                  <a:pt x="631935" y="660566"/>
                </a:moveTo>
                <a:cubicBezTo>
                  <a:pt x="582229" y="660566"/>
                  <a:pt x="541935" y="700860"/>
                  <a:pt x="541935" y="750566"/>
                </a:cubicBezTo>
                <a:cubicBezTo>
                  <a:pt x="541935" y="800272"/>
                  <a:pt x="582229" y="840566"/>
                  <a:pt x="631935" y="840566"/>
                </a:cubicBezTo>
                <a:cubicBezTo>
                  <a:pt x="681641" y="840566"/>
                  <a:pt x="721935" y="800272"/>
                  <a:pt x="721935" y="750566"/>
                </a:cubicBezTo>
                <a:cubicBezTo>
                  <a:pt x="721935" y="700860"/>
                  <a:pt x="681641" y="660566"/>
                  <a:pt x="631935" y="660566"/>
                </a:cubicBezTo>
                <a:close/>
                <a:moveTo>
                  <a:pt x="2920524" y="132986"/>
                </a:moveTo>
                <a:cubicBezTo>
                  <a:pt x="2884582" y="132986"/>
                  <a:pt x="2855445" y="171564"/>
                  <a:pt x="2855445" y="219152"/>
                </a:cubicBezTo>
                <a:cubicBezTo>
                  <a:pt x="2855445" y="266740"/>
                  <a:pt x="2884582" y="305318"/>
                  <a:pt x="2920524" y="305318"/>
                </a:cubicBezTo>
                <a:cubicBezTo>
                  <a:pt x="2956466" y="305318"/>
                  <a:pt x="2985603" y="266740"/>
                  <a:pt x="2985603" y="219152"/>
                </a:cubicBezTo>
                <a:cubicBezTo>
                  <a:pt x="2985603" y="171564"/>
                  <a:pt x="2956466" y="132986"/>
                  <a:pt x="2920524" y="132986"/>
                </a:cubicBezTo>
                <a:close/>
                <a:moveTo>
                  <a:pt x="1840097" y="123357"/>
                </a:moveTo>
                <a:cubicBezTo>
                  <a:pt x="1690593" y="125267"/>
                  <a:pt x="1541569" y="163386"/>
                  <a:pt x="1407089" y="237534"/>
                </a:cubicBezTo>
                <a:lnTo>
                  <a:pt x="1442443" y="299445"/>
                </a:lnTo>
                <a:cubicBezTo>
                  <a:pt x="1690026" y="162934"/>
                  <a:pt x="1991162" y="159087"/>
                  <a:pt x="2242273" y="289227"/>
                </a:cubicBezTo>
                <a:lnTo>
                  <a:pt x="2275978" y="226435"/>
                </a:lnTo>
                <a:cubicBezTo>
                  <a:pt x="2139582" y="155746"/>
                  <a:pt x="1989600" y="121447"/>
                  <a:pt x="1840097" y="123357"/>
                </a:cubicBezTo>
                <a:close/>
                <a:moveTo>
                  <a:pt x="1808744" y="1233"/>
                </a:moveTo>
                <a:cubicBezTo>
                  <a:pt x="2156106" y="-14520"/>
                  <a:pt x="2554236" y="122009"/>
                  <a:pt x="2727916" y="332053"/>
                </a:cubicBezTo>
                <a:lnTo>
                  <a:pt x="2797407" y="426906"/>
                </a:lnTo>
                <a:cubicBezTo>
                  <a:pt x="2816730" y="407744"/>
                  <a:pt x="2822914" y="396798"/>
                  <a:pt x="2848347" y="374270"/>
                </a:cubicBezTo>
                <a:cubicBezTo>
                  <a:pt x="2789714" y="335227"/>
                  <a:pt x="2770554" y="301522"/>
                  <a:pt x="2770554" y="211287"/>
                </a:cubicBezTo>
                <a:cubicBezTo>
                  <a:pt x="2770554" y="109060"/>
                  <a:pt x="2826850" y="34523"/>
                  <a:pt x="2918697" y="33333"/>
                </a:cubicBezTo>
                <a:cubicBezTo>
                  <a:pt x="3010544" y="32143"/>
                  <a:pt x="3068737" y="122977"/>
                  <a:pt x="3064459" y="218431"/>
                </a:cubicBezTo>
                <a:cubicBezTo>
                  <a:pt x="3062319" y="266188"/>
                  <a:pt x="3063213" y="242475"/>
                  <a:pt x="3054577" y="285936"/>
                </a:cubicBezTo>
                <a:cubicBezTo>
                  <a:pt x="3088600" y="260795"/>
                  <a:pt x="3146396" y="297212"/>
                  <a:pt x="3198377" y="27802"/>
                </a:cubicBezTo>
                <a:cubicBezTo>
                  <a:pt x="3270974" y="270322"/>
                  <a:pt x="3142267" y="378871"/>
                  <a:pt x="2977023" y="405424"/>
                </a:cubicBezTo>
                <a:cubicBezTo>
                  <a:pt x="2937650" y="455263"/>
                  <a:pt x="2906651" y="507366"/>
                  <a:pt x="2854455" y="531728"/>
                </a:cubicBezTo>
                <a:cubicBezTo>
                  <a:pt x="2854593" y="531917"/>
                  <a:pt x="2854687" y="532126"/>
                  <a:pt x="2854781" y="532336"/>
                </a:cubicBezTo>
                <a:lnTo>
                  <a:pt x="2914835" y="719911"/>
                </a:lnTo>
                <a:cubicBezTo>
                  <a:pt x="2982387" y="1030651"/>
                  <a:pt x="2875068" y="1334999"/>
                  <a:pt x="2751965" y="1458417"/>
                </a:cubicBezTo>
                <a:cubicBezTo>
                  <a:pt x="2718119" y="1752479"/>
                  <a:pt x="2636178" y="1904762"/>
                  <a:pt x="2564924" y="2133185"/>
                </a:cubicBezTo>
                <a:cubicBezTo>
                  <a:pt x="2548001" y="2174319"/>
                  <a:pt x="2290597" y="2162941"/>
                  <a:pt x="2284362" y="2130560"/>
                </a:cubicBezTo>
                <a:cubicBezTo>
                  <a:pt x="2253189" y="1989654"/>
                  <a:pt x="2205984" y="1832997"/>
                  <a:pt x="2190842" y="1681589"/>
                </a:cubicBezTo>
                <a:cubicBezTo>
                  <a:pt x="1937891" y="1727975"/>
                  <a:pt x="1628829" y="1727099"/>
                  <a:pt x="1429318" y="1710471"/>
                </a:cubicBezTo>
                <a:cubicBezTo>
                  <a:pt x="1387456" y="1891634"/>
                  <a:pt x="1268107" y="2057044"/>
                  <a:pt x="1143413" y="2180445"/>
                </a:cubicBezTo>
                <a:lnTo>
                  <a:pt x="943012" y="2180445"/>
                </a:lnTo>
                <a:cubicBezTo>
                  <a:pt x="894916" y="2170818"/>
                  <a:pt x="902932" y="1825120"/>
                  <a:pt x="910948" y="1650083"/>
                </a:cubicBezTo>
                <a:cubicBezTo>
                  <a:pt x="600994" y="1508303"/>
                  <a:pt x="-80369" y="1319263"/>
                  <a:pt x="7807" y="838786"/>
                </a:cubicBezTo>
                <a:cubicBezTo>
                  <a:pt x="13151" y="796777"/>
                  <a:pt x="184160" y="802028"/>
                  <a:pt x="275009" y="799402"/>
                </a:cubicBezTo>
                <a:cubicBezTo>
                  <a:pt x="369419" y="659373"/>
                  <a:pt x="418407" y="582356"/>
                  <a:pt x="555570" y="465957"/>
                </a:cubicBezTo>
                <a:cubicBezTo>
                  <a:pt x="547554" y="374062"/>
                  <a:pt x="496786" y="206026"/>
                  <a:pt x="531522" y="190273"/>
                </a:cubicBezTo>
                <a:cubicBezTo>
                  <a:pt x="764877" y="64246"/>
                  <a:pt x="803177" y="250661"/>
                  <a:pt x="924308" y="355683"/>
                </a:cubicBezTo>
                <a:cubicBezTo>
                  <a:pt x="1130053" y="143013"/>
                  <a:pt x="1554903" y="11735"/>
                  <a:pt x="1808744" y="123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802825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CE39EC58-F67D-468A-A3B6-01A6229ACBB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sp>
        <p:nvSpPr>
          <p:cNvPr id="6" name="Oval 10">
            <a:extLst>
              <a:ext uri="{FF2B5EF4-FFF2-40B4-BE49-F238E27FC236}">
                <a16:creationId xmlns:a16="http://schemas.microsoft.com/office/drawing/2014/main" xmlns="" id="{73D66069-2E34-4C6D-8B91-FC0E08A12502}"/>
              </a:ext>
            </a:extLst>
          </p:cNvPr>
          <p:cNvSpPr/>
          <p:nvPr/>
        </p:nvSpPr>
        <p:spPr>
          <a:xfrm>
            <a:off x="4068367" y="2410883"/>
            <a:ext cx="683886" cy="68388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7" name="Oval 12">
            <a:extLst>
              <a:ext uri="{FF2B5EF4-FFF2-40B4-BE49-F238E27FC236}">
                <a16:creationId xmlns:a16="http://schemas.microsoft.com/office/drawing/2014/main" xmlns="" id="{8B024813-B56A-44BC-B26F-62F5FCD5BF48}"/>
              </a:ext>
            </a:extLst>
          </p:cNvPr>
          <p:cNvSpPr/>
          <p:nvPr/>
        </p:nvSpPr>
        <p:spPr>
          <a:xfrm>
            <a:off x="4068367" y="3597023"/>
            <a:ext cx="683886" cy="68388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8" name="Oval 14">
            <a:extLst>
              <a:ext uri="{FF2B5EF4-FFF2-40B4-BE49-F238E27FC236}">
                <a16:creationId xmlns:a16="http://schemas.microsoft.com/office/drawing/2014/main" xmlns="" id="{6C1B0BE6-320D-4A0C-96C9-8AFB4B487743}"/>
              </a:ext>
            </a:extLst>
          </p:cNvPr>
          <p:cNvSpPr/>
          <p:nvPr/>
        </p:nvSpPr>
        <p:spPr>
          <a:xfrm>
            <a:off x="4068367" y="4783163"/>
            <a:ext cx="683886" cy="68388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9" name="Text Placeholder 27">
            <a:extLst>
              <a:ext uri="{FF2B5EF4-FFF2-40B4-BE49-F238E27FC236}">
                <a16:creationId xmlns:a16="http://schemas.microsoft.com/office/drawing/2014/main" xmlns="" id="{E4A4FCA3-E06D-499F-B0FD-D943BE42405C}"/>
              </a:ext>
            </a:extLst>
          </p:cNvPr>
          <p:cNvSpPr txBox="1">
            <a:spLocks/>
          </p:cNvSpPr>
          <p:nvPr/>
        </p:nvSpPr>
        <p:spPr>
          <a:xfrm>
            <a:off x="4897145" y="2429662"/>
            <a:ext cx="2894719" cy="646331"/>
          </a:xfrm>
          <a:prstGeom prst="rect">
            <a:avLst/>
          </a:prstGeom>
          <a:noFill/>
          <a:ln w="12700">
            <a:noFill/>
          </a:ln>
          <a:effectLst>
            <a:innerShdw blurRad="114300">
              <a:schemeClr val="bg1"/>
            </a:innerShdw>
          </a:effectLst>
        </p:spPr>
        <p:txBody>
          <a:bodyPr wrap="square" lIns="108000" rtlCol="0" anchor="t">
            <a:spAutoFit/>
          </a:bodyPr>
          <a:lstStyle>
            <a:lvl1pPr marL="0" marR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lang="ko-KR" altLang="en-US"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dirty="0">
                <a:cs typeface="Arial" pitchFamily="34" charset="0"/>
              </a:rPr>
              <a:t>You can simply impress your audience and add a unique zing and appeal to your Presentations. </a:t>
            </a:r>
            <a:endParaRPr lang="en-US" altLang="ko-KR" dirty="0"/>
          </a:p>
        </p:txBody>
      </p:sp>
      <p:sp>
        <p:nvSpPr>
          <p:cNvPr id="10" name="Text Placeholder 28">
            <a:extLst>
              <a:ext uri="{FF2B5EF4-FFF2-40B4-BE49-F238E27FC236}">
                <a16:creationId xmlns:a16="http://schemas.microsoft.com/office/drawing/2014/main" xmlns="" id="{E16049D7-5AF3-434C-B044-FB545937694C}"/>
              </a:ext>
            </a:extLst>
          </p:cNvPr>
          <p:cNvSpPr txBox="1">
            <a:spLocks/>
          </p:cNvSpPr>
          <p:nvPr/>
        </p:nvSpPr>
        <p:spPr>
          <a:xfrm>
            <a:off x="4897145" y="3615802"/>
            <a:ext cx="2894719" cy="646331"/>
          </a:xfrm>
          <a:prstGeom prst="rect">
            <a:avLst/>
          </a:prstGeom>
          <a:noFill/>
          <a:ln w="12700">
            <a:noFill/>
          </a:ln>
          <a:effectLst>
            <a:innerShdw blurRad="114300">
              <a:schemeClr val="bg1"/>
            </a:innerShdw>
          </a:effectLst>
        </p:spPr>
        <p:txBody>
          <a:bodyPr wrap="square" lIns="108000" rtlCol="0" anchor="t">
            <a:spAutoFit/>
          </a:bodyPr>
          <a:lstStyle>
            <a:lvl1pPr marL="0" marR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lang="ko-KR" altLang="en-US"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dirty="0">
                <a:cs typeface="Arial" pitchFamily="34" charset="0"/>
              </a:rPr>
              <a:t>You can simply impress your audience and add a unique zing and appeal to your Presentations.</a:t>
            </a:r>
            <a:endParaRPr lang="en-US" altLang="ko-KR" dirty="0"/>
          </a:p>
        </p:txBody>
      </p:sp>
      <p:sp>
        <p:nvSpPr>
          <p:cNvPr id="11" name="Text Placeholder 29">
            <a:extLst>
              <a:ext uri="{FF2B5EF4-FFF2-40B4-BE49-F238E27FC236}">
                <a16:creationId xmlns:a16="http://schemas.microsoft.com/office/drawing/2014/main" xmlns="" id="{DED2EEA2-4A0D-4DBC-993C-4217A1315B86}"/>
              </a:ext>
            </a:extLst>
          </p:cNvPr>
          <p:cNvSpPr txBox="1">
            <a:spLocks/>
          </p:cNvSpPr>
          <p:nvPr/>
        </p:nvSpPr>
        <p:spPr>
          <a:xfrm>
            <a:off x="4897145" y="4801942"/>
            <a:ext cx="2894719" cy="646331"/>
          </a:xfrm>
          <a:prstGeom prst="rect">
            <a:avLst/>
          </a:prstGeom>
          <a:noFill/>
          <a:ln w="12700">
            <a:noFill/>
          </a:ln>
          <a:effectLst>
            <a:innerShdw blurRad="114300">
              <a:schemeClr val="bg1"/>
            </a:innerShdw>
          </a:effectLst>
        </p:spPr>
        <p:txBody>
          <a:bodyPr wrap="square" lIns="108000" rtlCol="0" anchor="t">
            <a:spAutoFit/>
          </a:bodyPr>
          <a:lstStyle>
            <a:lvl1pPr marL="0" marR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lang="ko-KR" altLang="en-US"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dirty="0">
                <a:cs typeface="Arial" pitchFamily="34" charset="0"/>
              </a:rPr>
              <a:t>You can simply impress your audience and add a unique zing and appeal to your Presentations. </a:t>
            </a:r>
            <a:endParaRPr lang="en-US" altLang="ko-KR" dirty="0"/>
          </a:p>
        </p:txBody>
      </p:sp>
      <p:sp>
        <p:nvSpPr>
          <p:cNvPr id="12" name="직사각형 23">
            <a:extLst>
              <a:ext uri="{FF2B5EF4-FFF2-40B4-BE49-F238E27FC236}">
                <a16:creationId xmlns:a16="http://schemas.microsoft.com/office/drawing/2014/main" xmlns="" id="{79939855-3FFD-4DBB-AC49-97DBA1E90D36}"/>
              </a:ext>
            </a:extLst>
          </p:cNvPr>
          <p:cNvSpPr/>
          <p:nvPr/>
        </p:nvSpPr>
        <p:spPr>
          <a:xfrm>
            <a:off x="694921" y="2264803"/>
            <a:ext cx="313926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4000" b="1" dirty="0">
                <a:solidFill>
                  <a:schemeClr val="bg1"/>
                </a:solidFill>
              </a:rPr>
              <a:t>OUR</a:t>
            </a:r>
          </a:p>
          <a:p>
            <a:r>
              <a:rPr lang="en-US" altLang="ko-KR" sz="4000" b="1" dirty="0">
                <a:solidFill>
                  <a:schemeClr val="bg1"/>
                </a:solidFill>
              </a:rPr>
              <a:t>CLIENTS</a:t>
            </a:r>
          </a:p>
        </p:txBody>
      </p:sp>
      <p:sp>
        <p:nvSpPr>
          <p:cNvPr id="13" name="직사각형 24">
            <a:extLst>
              <a:ext uri="{FF2B5EF4-FFF2-40B4-BE49-F238E27FC236}">
                <a16:creationId xmlns:a16="http://schemas.microsoft.com/office/drawing/2014/main" xmlns="" id="{9F780EBC-18D4-4BE0-AFC9-F753A8702313}"/>
              </a:ext>
            </a:extLst>
          </p:cNvPr>
          <p:cNvSpPr/>
          <p:nvPr/>
        </p:nvSpPr>
        <p:spPr>
          <a:xfrm>
            <a:off x="694923" y="3645327"/>
            <a:ext cx="2992081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You can simply impress your audience and add a unique zing and appeal to your Presentations. Easy to change colors, photos and Text. </a:t>
            </a:r>
            <a:r>
              <a:rPr lang="en-US" altLang="ko-KR" sz="1200" dirty="0">
                <a:solidFill>
                  <a:schemeClr val="bg1"/>
                </a:solidFill>
              </a:rPr>
              <a:t>Get a modern PowerPoint  Presentation that is beautifully designed. </a:t>
            </a:r>
            <a:r>
              <a:rPr lang="en-US" altLang="ko-KR" sz="1200" dirty="0">
                <a:solidFill>
                  <a:schemeClr val="bg1"/>
                </a:solidFill>
                <a:ea typeface="HY견명조" pitchFamily="18" charset="-127"/>
                <a:cs typeface="Arial" pitchFamily="34" charset="0"/>
              </a:rPr>
              <a:t>I hope and I believe that this Template will your Time, Money and Reputation. </a:t>
            </a:r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Easy to change colors, photos and Text. </a:t>
            </a:r>
            <a:endParaRPr lang="en-US" altLang="ko-KR" sz="1200" dirty="0">
              <a:solidFill>
                <a:schemeClr val="bg1"/>
              </a:solidFill>
            </a:endParaRPr>
          </a:p>
        </p:txBody>
      </p:sp>
      <p:sp>
        <p:nvSpPr>
          <p:cNvPr id="14" name="Rectangle 16">
            <a:extLst>
              <a:ext uri="{FF2B5EF4-FFF2-40B4-BE49-F238E27FC236}">
                <a16:creationId xmlns:a16="http://schemas.microsoft.com/office/drawing/2014/main" xmlns="" id="{4102CFCB-0542-448B-AD48-A0BD65B74360}"/>
              </a:ext>
            </a:extLst>
          </p:cNvPr>
          <p:cNvSpPr/>
          <p:nvPr/>
        </p:nvSpPr>
        <p:spPr>
          <a:xfrm rot="2700000">
            <a:off x="4298044" y="3700595"/>
            <a:ext cx="265920" cy="476745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5" name="Rectangle 9">
            <a:extLst>
              <a:ext uri="{FF2B5EF4-FFF2-40B4-BE49-F238E27FC236}">
                <a16:creationId xmlns:a16="http://schemas.microsoft.com/office/drawing/2014/main" xmlns="" id="{C4893C06-E709-484E-90FF-DA3B3A84380F}"/>
              </a:ext>
            </a:extLst>
          </p:cNvPr>
          <p:cNvSpPr/>
          <p:nvPr/>
        </p:nvSpPr>
        <p:spPr>
          <a:xfrm>
            <a:off x="4223979" y="2580743"/>
            <a:ext cx="360125" cy="337109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6" name="Freeform 19">
            <a:extLst>
              <a:ext uri="{FF2B5EF4-FFF2-40B4-BE49-F238E27FC236}">
                <a16:creationId xmlns:a16="http://schemas.microsoft.com/office/drawing/2014/main" xmlns="" id="{99C5816D-72EC-44FA-B38E-C23BFF8E78E4}"/>
              </a:ext>
            </a:extLst>
          </p:cNvPr>
          <p:cNvSpPr/>
          <p:nvPr/>
        </p:nvSpPr>
        <p:spPr>
          <a:xfrm>
            <a:off x="4223979" y="4942861"/>
            <a:ext cx="360125" cy="354350"/>
          </a:xfrm>
          <a:custGeom>
            <a:avLst/>
            <a:gdLst/>
            <a:ahLst/>
            <a:cxnLst/>
            <a:rect l="l" t="t" r="r" b="b"/>
            <a:pathLst>
              <a:path w="3214097" h="3162551">
                <a:moveTo>
                  <a:pt x="1014592" y="2306036"/>
                </a:moveTo>
                <a:cubicBezTo>
                  <a:pt x="854868" y="2306036"/>
                  <a:pt x="725386" y="2435518"/>
                  <a:pt x="725386" y="2595242"/>
                </a:cubicBezTo>
                <a:cubicBezTo>
                  <a:pt x="725386" y="2754966"/>
                  <a:pt x="854868" y="2884448"/>
                  <a:pt x="1014592" y="2884448"/>
                </a:cubicBezTo>
                <a:cubicBezTo>
                  <a:pt x="1174316" y="2884448"/>
                  <a:pt x="1303798" y="2754966"/>
                  <a:pt x="1303798" y="2595242"/>
                </a:cubicBezTo>
                <a:cubicBezTo>
                  <a:pt x="1303798" y="2435518"/>
                  <a:pt x="1174316" y="2306036"/>
                  <a:pt x="1014592" y="2306036"/>
                </a:cubicBezTo>
                <a:close/>
                <a:moveTo>
                  <a:pt x="481275" y="1691816"/>
                </a:moveTo>
                <a:cubicBezTo>
                  <a:pt x="321551" y="1691816"/>
                  <a:pt x="192069" y="1821298"/>
                  <a:pt x="192069" y="1981022"/>
                </a:cubicBezTo>
                <a:cubicBezTo>
                  <a:pt x="192069" y="2140746"/>
                  <a:pt x="321551" y="2270228"/>
                  <a:pt x="481275" y="2270228"/>
                </a:cubicBezTo>
                <a:cubicBezTo>
                  <a:pt x="640999" y="2270228"/>
                  <a:pt x="770481" y="2140746"/>
                  <a:pt x="770481" y="1981022"/>
                </a:cubicBezTo>
                <a:cubicBezTo>
                  <a:pt x="770481" y="1821298"/>
                  <a:pt x="640999" y="1691816"/>
                  <a:pt x="481275" y="1691816"/>
                </a:cubicBezTo>
                <a:close/>
                <a:moveTo>
                  <a:pt x="2764751" y="1113404"/>
                </a:moveTo>
                <a:cubicBezTo>
                  <a:pt x="2605027" y="1113404"/>
                  <a:pt x="2475545" y="1242886"/>
                  <a:pt x="2475545" y="1402610"/>
                </a:cubicBezTo>
                <a:cubicBezTo>
                  <a:pt x="2475545" y="1562334"/>
                  <a:pt x="2605027" y="1691816"/>
                  <a:pt x="2764751" y="1691816"/>
                </a:cubicBezTo>
                <a:cubicBezTo>
                  <a:pt x="2924475" y="1691816"/>
                  <a:pt x="3053957" y="1562334"/>
                  <a:pt x="3053957" y="1402610"/>
                </a:cubicBezTo>
                <a:cubicBezTo>
                  <a:pt x="3053957" y="1242886"/>
                  <a:pt x="2924475" y="1113404"/>
                  <a:pt x="2764751" y="1113404"/>
                </a:cubicBezTo>
                <a:close/>
                <a:moveTo>
                  <a:pt x="532503" y="881964"/>
                </a:moveTo>
                <a:cubicBezTo>
                  <a:pt x="372779" y="881964"/>
                  <a:pt x="243297" y="1011446"/>
                  <a:pt x="243297" y="1171170"/>
                </a:cubicBezTo>
                <a:cubicBezTo>
                  <a:pt x="243297" y="1330894"/>
                  <a:pt x="372779" y="1460376"/>
                  <a:pt x="532503" y="1460376"/>
                </a:cubicBezTo>
                <a:cubicBezTo>
                  <a:pt x="692227" y="1460376"/>
                  <a:pt x="821709" y="1330894"/>
                  <a:pt x="821709" y="1171170"/>
                </a:cubicBezTo>
                <a:cubicBezTo>
                  <a:pt x="821709" y="1011446"/>
                  <a:pt x="692227" y="881964"/>
                  <a:pt x="532503" y="881964"/>
                </a:cubicBezTo>
                <a:close/>
                <a:moveTo>
                  <a:pt x="1162143" y="321316"/>
                </a:moveTo>
                <a:cubicBezTo>
                  <a:pt x="1002419" y="321316"/>
                  <a:pt x="872937" y="450798"/>
                  <a:pt x="872937" y="610522"/>
                </a:cubicBezTo>
                <a:cubicBezTo>
                  <a:pt x="872937" y="770246"/>
                  <a:pt x="1002419" y="899728"/>
                  <a:pt x="1162143" y="899728"/>
                </a:cubicBezTo>
                <a:cubicBezTo>
                  <a:pt x="1321867" y="899728"/>
                  <a:pt x="1451349" y="770246"/>
                  <a:pt x="1451349" y="610522"/>
                </a:cubicBezTo>
                <a:cubicBezTo>
                  <a:pt x="1451349" y="450798"/>
                  <a:pt x="1321867" y="321316"/>
                  <a:pt x="1162143" y="321316"/>
                </a:cubicBezTo>
                <a:close/>
                <a:moveTo>
                  <a:pt x="1963447" y="177300"/>
                </a:moveTo>
                <a:cubicBezTo>
                  <a:pt x="1803723" y="177300"/>
                  <a:pt x="1674241" y="306782"/>
                  <a:pt x="1674241" y="466506"/>
                </a:cubicBezTo>
                <a:cubicBezTo>
                  <a:pt x="1674241" y="626230"/>
                  <a:pt x="1803723" y="755712"/>
                  <a:pt x="1963447" y="755712"/>
                </a:cubicBezTo>
                <a:cubicBezTo>
                  <a:pt x="2123171" y="755712"/>
                  <a:pt x="2252653" y="626230"/>
                  <a:pt x="2252653" y="466506"/>
                </a:cubicBezTo>
                <a:cubicBezTo>
                  <a:pt x="2252653" y="306782"/>
                  <a:pt x="2123171" y="177300"/>
                  <a:pt x="1963447" y="177300"/>
                </a:cubicBezTo>
                <a:close/>
                <a:moveTo>
                  <a:pt x="1752672" y="312"/>
                </a:moveTo>
                <a:cubicBezTo>
                  <a:pt x="1817888" y="-690"/>
                  <a:pt x="1885249" y="703"/>
                  <a:pt x="1954799" y="4657"/>
                </a:cubicBezTo>
                <a:cubicBezTo>
                  <a:pt x="2504015" y="53541"/>
                  <a:pt x="2975590" y="412975"/>
                  <a:pt x="3145244" y="944937"/>
                </a:cubicBezTo>
                <a:cubicBezTo>
                  <a:pt x="3412664" y="2126757"/>
                  <a:pt x="2837568" y="2017487"/>
                  <a:pt x="2506889" y="1867964"/>
                </a:cubicBezTo>
                <a:cubicBezTo>
                  <a:pt x="1580987" y="1673869"/>
                  <a:pt x="2725425" y="3197869"/>
                  <a:pt x="1014520" y="3161925"/>
                </a:cubicBezTo>
                <a:cubicBezTo>
                  <a:pt x="-14898" y="3061283"/>
                  <a:pt x="-138545" y="1873713"/>
                  <a:pt x="108747" y="1100212"/>
                </a:cubicBezTo>
                <a:cubicBezTo>
                  <a:pt x="278579" y="569148"/>
                  <a:pt x="774429" y="15339"/>
                  <a:pt x="1752672" y="312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xmlns="" id="{FD68A331-2CB2-4BD8-84B2-97E108925FD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3253058185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xmlns="" id="{2E16FAD5-0EC1-4E1E-858E-A879BA9ADB25}"/>
              </a:ext>
            </a:extLst>
          </p:cNvPr>
          <p:cNvGrpSpPr/>
          <p:nvPr/>
        </p:nvGrpSpPr>
        <p:grpSpPr>
          <a:xfrm>
            <a:off x="2387286" y="1856552"/>
            <a:ext cx="7434240" cy="2060550"/>
            <a:chOff x="854494" y="1751044"/>
            <a:chExt cx="7434240" cy="2060550"/>
          </a:xfrm>
        </p:grpSpPr>
        <p:sp>
          <p:nvSpPr>
            <p:cNvPr id="4" name="Oval 3">
              <a:extLst>
                <a:ext uri="{FF2B5EF4-FFF2-40B4-BE49-F238E27FC236}">
                  <a16:creationId xmlns:a16="http://schemas.microsoft.com/office/drawing/2014/main" xmlns="" id="{E5794C74-EBA3-4456-A2E1-B3B94D2A9413}"/>
                </a:ext>
              </a:extLst>
            </p:cNvPr>
            <p:cNvSpPr/>
            <p:nvPr/>
          </p:nvSpPr>
          <p:spPr>
            <a:xfrm>
              <a:off x="854494" y="1751044"/>
              <a:ext cx="2060550" cy="2060550"/>
            </a:xfrm>
            <a:prstGeom prst="ellipse">
              <a:avLst/>
            </a:prstGeom>
            <a:solidFill>
              <a:schemeClr val="accent2">
                <a:alpha val="7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5" name="Oval 4">
              <a:extLst>
                <a:ext uri="{FF2B5EF4-FFF2-40B4-BE49-F238E27FC236}">
                  <a16:creationId xmlns:a16="http://schemas.microsoft.com/office/drawing/2014/main" xmlns="" id="{00686531-77E2-4182-87EC-5FF085F5ED07}"/>
                </a:ext>
              </a:extLst>
            </p:cNvPr>
            <p:cNvSpPr/>
            <p:nvPr/>
          </p:nvSpPr>
          <p:spPr>
            <a:xfrm>
              <a:off x="2645724" y="1751044"/>
              <a:ext cx="2060550" cy="2060550"/>
            </a:xfrm>
            <a:prstGeom prst="ellipse">
              <a:avLst/>
            </a:prstGeom>
            <a:solidFill>
              <a:schemeClr val="accent3">
                <a:alpha val="7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6" name="Oval 5">
              <a:extLst>
                <a:ext uri="{FF2B5EF4-FFF2-40B4-BE49-F238E27FC236}">
                  <a16:creationId xmlns:a16="http://schemas.microsoft.com/office/drawing/2014/main" xmlns="" id="{71C35FFD-FDAE-4634-B297-B33D5663D8C6}"/>
                </a:ext>
              </a:extLst>
            </p:cNvPr>
            <p:cNvSpPr/>
            <p:nvPr/>
          </p:nvSpPr>
          <p:spPr>
            <a:xfrm>
              <a:off x="4436954" y="1751044"/>
              <a:ext cx="2060550" cy="2060550"/>
            </a:xfrm>
            <a:prstGeom prst="ellipse">
              <a:avLst/>
            </a:prstGeom>
            <a:solidFill>
              <a:schemeClr val="accent4">
                <a:alpha val="7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xmlns="" id="{A7FB9FF1-F0EE-4624-AAA7-2D838441304F}"/>
                </a:ext>
              </a:extLst>
            </p:cNvPr>
            <p:cNvSpPr/>
            <p:nvPr/>
          </p:nvSpPr>
          <p:spPr>
            <a:xfrm>
              <a:off x="6228184" y="1751044"/>
              <a:ext cx="2060550" cy="2060550"/>
            </a:xfrm>
            <a:prstGeom prst="ellipse">
              <a:avLst/>
            </a:prstGeom>
            <a:solidFill>
              <a:schemeClr val="accent1">
                <a:alpha val="7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</p:grpSp>
      <p:grpSp>
        <p:nvGrpSpPr>
          <p:cNvPr id="8" name="그룹 7">
            <a:extLst>
              <a:ext uri="{FF2B5EF4-FFF2-40B4-BE49-F238E27FC236}">
                <a16:creationId xmlns:a16="http://schemas.microsoft.com/office/drawing/2014/main" xmlns="" id="{8FC878B5-C4E0-423C-B930-726C3E9B5260}"/>
              </a:ext>
            </a:extLst>
          </p:cNvPr>
          <p:cNvGrpSpPr/>
          <p:nvPr/>
        </p:nvGrpSpPr>
        <p:grpSpPr>
          <a:xfrm>
            <a:off x="2006557" y="4133426"/>
            <a:ext cx="4071056" cy="901282"/>
            <a:chOff x="3189316" y="4309327"/>
            <a:chExt cx="2736304" cy="901282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xmlns="" id="{C10BC5F1-CAD4-4121-87E5-10EB8BACF8E1}"/>
                </a:ext>
              </a:extLst>
            </p:cNvPr>
            <p:cNvSpPr txBox="1"/>
            <p:nvPr/>
          </p:nvSpPr>
          <p:spPr>
            <a:xfrm>
              <a:off x="3189316" y="4309327"/>
              <a:ext cx="2736304" cy="276999"/>
            </a:xfrm>
            <a:prstGeom prst="rect">
              <a:avLst/>
            </a:prstGeom>
            <a:noFill/>
          </p:spPr>
          <p:txBody>
            <a:bodyPr wrap="square" lIns="0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xmlns="" id="{FD3D50D4-49EA-4105-88D6-87F03C480AC4}"/>
                </a:ext>
              </a:extLst>
            </p:cNvPr>
            <p:cNvSpPr txBox="1"/>
            <p:nvPr/>
          </p:nvSpPr>
          <p:spPr>
            <a:xfrm>
              <a:off x="3189316" y="4564278"/>
              <a:ext cx="2736304" cy="646331"/>
            </a:xfrm>
            <a:prstGeom prst="rect">
              <a:avLst/>
            </a:prstGeom>
            <a:noFill/>
          </p:spPr>
          <p:txBody>
            <a:bodyPr wrap="square" lIns="0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1CFF325F-CFCA-46F8-A0A4-F4F89E72EC66}"/>
              </a:ext>
            </a:extLst>
          </p:cNvPr>
          <p:cNvSpPr txBox="1"/>
          <p:nvPr/>
        </p:nvSpPr>
        <p:spPr>
          <a:xfrm>
            <a:off x="966464" y="4133427"/>
            <a:ext cx="864096" cy="83099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r"/>
            <a:r>
              <a:rPr lang="en-US" altLang="ko-KR" sz="5400" b="1" dirty="0">
                <a:solidFill>
                  <a:schemeClr val="accent2"/>
                </a:solidFill>
                <a:cs typeface="Arial" pitchFamily="34" charset="0"/>
              </a:rPr>
              <a:t>01</a:t>
            </a:r>
            <a:endParaRPr lang="ko-KR" altLang="en-US" sz="5400" b="1" dirty="0">
              <a:solidFill>
                <a:schemeClr val="accent2"/>
              </a:solidFill>
              <a:cs typeface="Arial" pitchFamily="34" charset="0"/>
            </a:endParaRPr>
          </a:p>
        </p:txBody>
      </p:sp>
      <p:grpSp>
        <p:nvGrpSpPr>
          <p:cNvPr id="12" name="그룹 8">
            <a:extLst>
              <a:ext uri="{FF2B5EF4-FFF2-40B4-BE49-F238E27FC236}">
                <a16:creationId xmlns:a16="http://schemas.microsoft.com/office/drawing/2014/main" xmlns="" id="{231E2634-CDBB-48EF-A5FD-8848EADA7C5F}"/>
              </a:ext>
            </a:extLst>
          </p:cNvPr>
          <p:cNvGrpSpPr/>
          <p:nvPr/>
        </p:nvGrpSpPr>
        <p:grpSpPr>
          <a:xfrm>
            <a:off x="2006557" y="5146607"/>
            <a:ext cx="4071056" cy="901282"/>
            <a:chOff x="3189316" y="5173423"/>
            <a:chExt cx="2736304" cy="901282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xmlns="" id="{AF277AA9-ADD4-4AFE-83AB-32B9C6D5B308}"/>
                </a:ext>
              </a:extLst>
            </p:cNvPr>
            <p:cNvSpPr txBox="1"/>
            <p:nvPr/>
          </p:nvSpPr>
          <p:spPr>
            <a:xfrm>
              <a:off x="3189316" y="5173423"/>
              <a:ext cx="2736304" cy="276999"/>
            </a:xfrm>
            <a:prstGeom prst="rect">
              <a:avLst/>
            </a:prstGeom>
            <a:noFill/>
          </p:spPr>
          <p:txBody>
            <a:bodyPr wrap="square" lIns="0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xmlns="" id="{484F2CB7-7874-4D41-996B-551481966E3D}"/>
                </a:ext>
              </a:extLst>
            </p:cNvPr>
            <p:cNvSpPr txBox="1"/>
            <p:nvPr/>
          </p:nvSpPr>
          <p:spPr>
            <a:xfrm>
              <a:off x="3189316" y="5428374"/>
              <a:ext cx="2736304" cy="646331"/>
            </a:xfrm>
            <a:prstGeom prst="rect">
              <a:avLst/>
            </a:prstGeom>
            <a:noFill/>
          </p:spPr>
          <p:txBody>
            <a:bodyPr wrap="square" lIns="0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E1407BAB-8EBC-4E03-9015-AE31A007F227}"/>
              </a:ext>
            </a:extLst>
          </p:cNvPr>
          <p:cNvSpPr txBox="1"/>
          <p:nvPr/>
        </p:nvSpPr>
        <p:spPr>
          <a:xfrm>
            <a:off x="966464" y="5146609"/>
            <a:ext cx="864096" cy="83099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r"/>
            <a:r>
              <a:rPr lang="en-US" altLang="ko-KR" sz="5400" b="1" dirty="0">
                <a:solidFill>
                  <a:schemeClr val="accent1"/>
                </a:solidFill>
                <a:cs typeface="Arial" pitchFamily="34" charset="0"/>
              </a:rPr>
              <a:t>03</a:t>
            </a:r>
            <a:endParaRPr lang="ko-KR" altLang="en-US" sz="5400" b="1" dirty="0">
              <a:solidFill>
                <a:schemeClr val="accent1"/>
              </a:solidFill>
              <a:cs typeface="Arial" pitchFamily="34" charset="0"/>
            </a:endParaRPr>
          </a:p>
        </p:txBody>
      </p:sp>
      <p:grpSp>
        <p:nvGrpSpPr>
          <p:cNvPr id="16" name="그룹 6">
            <a:extLst>
              <a:ext uri="{FF2B5EF4-FFF2-40B4-BE49-F238E27FC236}">
                <a16:creationId xmlns:a16="http://schemas.microsoft.com/office/drawing/2014/main" xmlns="" id="{572C2890-8DF7-4121-BA1C-04676352F704}"/>
              </a:ext>
            </a:extLst>
          </p:cNvPr>
          <p:cNvGrpSpPr/>
          <p:nvPr/>
        </p:nvGrpSpPr>
        <p:grpSpPr>
          <a:xfrm>
            <a:off x="7219796" y="4133426"/>
            <a:ext cx="4071056" cy="901282"/>
            <a:chOff x="7040896" y="4309327"/>
            <a:chExt cx="2736304" cy="901282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xmlns="" id="{33C07B45-6083-456A-BE1A-0F334D576CF4}"/>
                </a:ext>
              </a:extLst>
            </p:cNvPr>
            <p:cNvSpPr txBox="1"/>
            <p:nvPr/>
          </p:nvSpPr>
          <p:spPr>
            <a:xfrm>
              <a:off x="7040896" y="4309327"/>
              <a:ext cx="2736304" cy="276999"/>
            </a:xfrm>
            <a:prstGeom prst="rect">
              <a:avLst/>
            </a:prstGeom>
            <a:noFill/>
          </p:spPr>
          <p:txBody>
            <a:bodyPr wrap="square" lIns="0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xmlns="" id="{2ECFFF21-62AD-4840-BE91-2812541DD0A4}"/>
                </a:ext>
              </a:extLst>
            </p:cNvPr>
            <p:cNvSpPr txBox="1"/>
            <p:nvPr/>
          </p:nvSpPr>
          <p:spPr>
            <a:xfrm>
              <a:off x="7040896" y="4564278"/>
              <a:ext cx="2736304" cy="646331"/>
            </a:xfrm>
            <a:prstGeom prst="rect">
              <a:avLst/>
            </a:prstGeom>
            <a:noFill/>
          </p:spPr>
          <p:txBody>
            <a:bodyPr wrap="square" lIns="0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xmlns="" id="{B614C9A8-6AA8-4E89-9171-32E9E51D09F7}"/>
              </a:ext>
            </a:extLst>
          </p:cNvPr>
          <p:cNvSpPr txBox="1"/>
          <p:nvPr/>
        </p:nvSpPr>
        <p:spPr>
          <a:xfrm>
            <a:off x="6179703" y="4133427"/>
            <a:ext cx="864096" cy="83099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r"/>
            <a:r>
              <a:rPr lang="en-US" altLang="ko-KR" sz="5400" b="1" dirty="0">
                <a:solidFill>
                  <a:schemeClr val="accent3"/>
                </a:solidFill>
                <a:cs typeface="Arial" pitchFamily="34" charset="0"/>
              </a:rPr>
              <a:t>02</a:t>
            </a:r>
            <a:endParaRPr lang="ko-KR" altLang="en-US" sz="5400" b="1" dirty="0">
              <a:solidFill>
                <a:schemeClr val="accent3"/>
              </a:solidFill>
              <a:cs typeface="Arial" pitchFamily="34" charset="0"/>
            </a:endParaRPr>
          </a:p>
        </p:txBody>
      </p:sp>
      <p:grpSp>
        <p:nvGrpSpPr>
          <p:cNvPr id="20" name="그룹 4">
            <a:extLst>
              <a:ext uri="{FF2B5EF4-FFF2-40B4-BE49-F238E27FC236}">
                <a16:creationId xmlns:a16="http://schemas.microsoft.com/office/drawing/2014/main" xmlns="" id="{C4910A84-42E8-4BB5-8833-822D8597A080}"/>
              </a:ext>
            </a:extLst>
          </p:cNvPr>
          <p:cNvGrpSpPr/>
          <p:nvPr/>
        </p:nvGrpSpPr>
        <p:grpSpPr>
          <a:xfrm>
            <a:off x="7219796" y="5146607"/>
            <a:ext cx="4071056" cy="901282"/>
            <a:chOff x="7040896" y="5173423"/>
            <a:chExt cx="2736304" cy="901282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xmlns="" id="{EE18552E-A769-4024-8847-2A6DEC10FB76}"/>
                </a:ext>
              </a:extLst>
            </p:cNvPr>
            <p:cNvSpPr txBox="1"/>
            <p:nvPr/>
          </p:nvSpPr>
          <p:spPr>
            <a:xfrm>
              <a:off x="7040896" y="5173423"/>
              <a:ext cx="2736304" cy="276999"/>
            </a:xfrm>
            <a:prstGeom prst="rect">
              <a:avLst/>
            </a:prstGeom>
            <a:noFill/>
          </p:spPr>
          <p:txBody>
            <a:bodyPr wrap="square" lIns="0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xmlns="" id="{EFCD0CDA-1637-4A01-BD7C-4FFA6F9076F9}"/>
                </a:ext>
              </a:extLst>
            </p:cNvPr>
            <p:cNvSpPr txBox="1"/>
            <p:nvPr/>
          </p:nvSpPr>
          <p:spPr>
            <a:xfrm>
              <a:off x="7040896" y="5428374"/>
              <a:ext cx="2736304" cy="646331"/>
            </a:xfrm>
            <a:prstGeom prst="rect">
              <a:avLst/>
            </a:prstGeom>
            <a:noFill/>
          </p:spPr>
          <p:txBody>
            <a:bodyPr wrap="square" lIns="0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xmlns="" id="{8D1A301F-A6A8-40AD-A075-A5232AC35A3F}"/>
              </a:ext>
            </a:extLst>
          </p:cNvPr>
          <p:cNvSpPr txBox="1"/>
          <p:nvPr/>
        </p:nvSpPr>
        <p:spPr>
          <a:xfrm>
            <a:off x="6179703" y="5146609"/>
            <a:ext cx="864096" cy="83099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r"/>
            <a:r>
              <a:rPr lang="en-US" altLang="ko-KR" sz="5400" b="1" dirty="0">
                <a:solidFill>
                  <a:schemeClr val="accent4"/>
                </a:solidFill>
                <a:cs typeface="Arial" pitchFamily="34" charset="0"/>
              </a:rPr>
              <a:t>04</a:t>
            </a:r>
            <a:endParaRPr lang="ko-KR" altLang="en-US" sz="5400" b="1" dirty="0">
              <a:solidFill>
                <a:schemeClr val="accent4"/>
              </a:solidFill>
              <a:cs typeface="Arial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xmlns="" id="{02EB6409-AA23-465E-83F0-DFFC0121318A}"/>
              </a:ext>
            </a:extLst>
          </p:cNvPr>
          <p:cNvSpPr txBox="1"/>
          <p:nvPr/>
        </p:nvSpPr>
        <p:spPr>
          <a:xfrm>
            <a:off x="2584559" y="3001989"/>
            <a:ext cx="1580744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bg1"/>
                </a:solidFill>
                <a:cs typeface="Arial" pitchFamily="34" charset="0"/>
              </a:rPr>
              <a:t>Content  Here</a:t>
            </a:r>
            <a:endParaRPr lang="ko-KR" altLang="en-US" sz="1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xmlns="" id="{F2D59AE4-F7F2-4AFD-B6DA-EF749F087CCE}"/>
              </a:ext>
            </a:extLst>
          </p:cNvPr>
          <p:cNvSpPr txBox="1"/>
          <p:nvPr/>
        </p:nvSpPr>
        <p:spPr>
          <a:xfrm>
            <a:off x="4419382" y="3010708"/>
            <a:ext cx="1580744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bg1"/>
                </a:solidFill>
                <a:cs typeface="Arial" pitchFamily="34" charset="0"/>
              </a:rPr>
              <a:t>Content  Here</a:t>
            </a:r>
            <a:endParaRPr lang="ko-KR" altLang="en-US" sz="1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xmlns="" id="{45347739-9013-44D5-B0AB-71DE4EC1FA41}"/>
              </a:ext>
            </a:extLst>
          </p:cNvPr>
          <p:cNvSpPr txBox="1"/>
          <p:nvPr/>
        </p:nvSpPr>
        <p:spPr>
          <a:xfrm>
            <a:off x="6210661" y="3019427"/>
            <a:ext cx="1580744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bg1"/>
                </a:solidFill>
                <a:cs typeface="Arial" pitchFamily="34" charset="0"/>
              </a:rPr>
              <a:t>Content  Here</a:t>
            </a:r>
            <a:endParaRPr lang="ko-KR" altLang="en-US" sz="1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xmlns="" id="{858CDA10-FB45-4D76-B858-43FDB3C75AB4}"/>
              </a:ext>
            </a:extLst>
          </p:cNvPr>
          <p:cNvSpPr txBox="1"/>
          <p:nvPr/>
        </p:nvSpPr>
        <p:spPr>
          <a:xfrm>
            <a:off x="8001940" y="3028146"/>
            <a:ext cx="1580744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bg1"/>
                </a:solidFill>
                <a:cs typeface="Arial" pitchFamily="34" charset="0"/>
              </a:rPr>
              <a:t>Content  Here</a:t>
            </a:r>
            <a:endParaRPr lang="ko-KR" altLang="en-US" sz="1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8" name="Rounded Rectangle 25">
            <a:extLst>
              <a:ext uri="{FF2B5EF4-FFF2-40B4-BE49-F238E27FC236}">
                <a16:creationId xmlns:a16="http://schemas.microsoft.com/office/drawing/2014/main" xmlns="" id="{74FF229B-6D18-44CC-AACE-0FFE23E7B5AC}"/>
              </a:ext>
            </a:extLst>
          </p:cNvPr>
          <p:cNvSpPr/>
          <p:nvPr/>
        </p:nvSpPr>
        <p:spPr>
          <a:xfrm>
            <a:off x="6823470" y="2479441"/>
            <a:ext cx="479274" cy="351232"/>
          </a:xfrm>
          <a:custGeom>
            <a:avLst/>
            <a:gdLst/>
            <a:ahLst/>
            <a:cxnLst/>
            <a:rect l="l" t="t" r="r" b="b"/>
            <a:pathLst>
              <a:path w="3248842" h="2380886">
                <a:moveTo>
                  <a:pt x="1194785" y="1472263"/>
                </a:moveTo>
                <a:cubicBezTo>
                  <a:pt x="1150014" y="1472263"/>
                  <a:pt x="1113720" y="1508557"/>
                  <a:pt x="1113720" y="1553328"/>
                </a:cubicBezTo>
                <a:lnTo>
                  <a:pt x="1113720" y="1600880"/>
                </a:lnTo>
                <a:cubicBezTo>
                  <a:pt x="1113720" y="1645651"/>
                  <a:pt x="1150014" y="1681945"/>
                  <a:pt x="1194785" y="1681945"/>
                </a:cubicBezTo>
                <a:lnTo>
                  <a:pt x="2067186" y="1681945"/>
                </a:lnTo>
                <a:cubicBezTo>
                  <a:pt x="2111957" y="1681945"/>
                  <a:pt x="2148251" y="1645651"/>
                  <a:pt x="2148251" y="1600880"/>
                </a:cubicBezTo>
                <a:lnTo>
                  <a:pt x="2148251" y="1553328"/>
                </a:lnTo>
                <a:cubicBezTo>
                  <a:pt x="2148251" y="1508557"/>
                  <a:pt x="2111957" y="1472263"/>
                  <a:pt x="2067186" y="1472263"/>
                </a:cubicBezTo>
                <a:close/>
                <a:moveTo>
                  <a:pt x="2582402" y="986449"/>
                </a:moveTo>
                <a:cubicBezTo>
                  <a:pt x="2477247" y="986449"/>
                  <a:pt x="2392002" y="1071694"/>
                  <a:pt x="2392002" y="1176848"/>
                </a:cubicBezTo>
                <a:cubicBezTo>
                  <a:pt x="2392002" y="1282003"/>
                  <a:pt x="2477247" y="1367248"/>
                  <a:pt x="2582402" y="1367248"/>
                </a:cubicBezTo>
                <a:cubicBezTo>
                  <a:pt x="2687557" y="1367248"/>
                  <a:pt x="2772801" y="1282003"/>
                  <a:pt x="2772801" y="1176848"/>
                </a:cubicBezTo>
                <a:cubicBezTo>
                  <a:pt x="2772801" y="1071694"/>
                  <a:pt x="2687557" y="986449"/>
                  <a:pt x="2582402" y="986449"/>
                </a:cubicBezTo>
                <a:close/>
                <a:moveTo>
                  <a:pt x="679570" y="986449"/>
                </a:moveTo>
                <a:cubicBezTo>
                  <a:pt x="574415" y="986449"/>
                  <a:pt x="489171" y="1071694"/>
                  <a:pt x="489171" y="1176848"/>
                </a:cubicBezTo>
                <a:cubicBezTo>
                  <a:pt x="489171" y="1282003"/>
                  <a:pt x="574415" y="1367248"/>
                  <a:pt x="679570" y="1367248"/>
                </a:cubicBezTo>
                <a:cubicBezTo>
                  <a:pt x="784725" y="1367248"/>
                  <a:pt x="869970" y="1282003"/>
                  <a:pt x="869970" y="1176848"/>
                </a:cubicBezTo>
                <a:cubicBezTo>
                  <a:pt x="869970" y="1071694"/>
                  <a:pt x="784725" y="986449"/>
                  <a:pt x="679570" y="986449"/>
                </a:cubicBezTo>
                <a:close/>
                <a:moveTo>
                  <a:pt x="867954" y="155801"/>
                </a:moveTo>
                <a:lnTo>
                  <a:pt x="726849" y="858549"/>
                </a:lnTo>
                <a:lnTo>
                  <a:pt x="2535122" y="858549"/>
                </a:lnTo>
                <a:lnTo>
                  <a:pt x="2394017" y="155801"/>
                </a:lnTo>
                <a:close/>
                <a:moveTo>
                  <a:pt x="677268" y="0"/>
                </a:moveTo>
                <a:lnTo>
                  <a:pt x="2584703" y="0"/>
                </a:lnTo>
                <a:lnTo>
                  <a:pt x="2736658" y="607820"/>
                </a:lnTo>
                <a:cubicBezTo>
                  <a:pt x="2766265" y="579906"/>
                  <a:pt x="2806392" y="564164"/>
                  <a:pt x="2850195" y="564164"/>
                </a:cubicBezTo>
                <a:lnTo>
                  <a:pt x="3069929" y="564164"/>
                </a:lnTo>
                <a:cubicBezTo>
                  <a:pt x="3168740" y="564164"/>
                  <a:pt x="3248842" y="644266"/>
                  <a:pt x="3248842" y="743077"/>
                </a:cubicBezTo>
                <a:lnTo>
                  <a:pt x="3248842" y="792706"/>
                </a:lnTo>
                <a:cubicBezTo>
                  <a:pt x="3248842" y="891517"/>
                  <a:pt x="3168740" y="971619"/>
                  <a:pt x="3069929" y="971619"/>
                </a:cubicBezTo>
                <a:lnTo>
                  <a:pt x="3054536" y="971619"/>
                </a:lnTo>
                <a:cubicBezTo>
                  <a:pt x="3060628" y="989042"/>
                  <a:pt x="3063411" y="1007758"/>
                  <a:pt x="3063411" y="1027125"/>
                </a:cubicBezTo>
                <a:lnTo>
                  <a:pt x="3063411" y="2015961"/>
                </a:lnTo>
                <a:lnTo>
                  <a:pt x="2889080" y="2015961"/>
                </a:lnTo>
                <a:lnTo>
                  <a:pt x="2889080" y="2260325"/>
                </a:lnTo>
                <a:cubicBezTo>
                  <a:pt x="2889080" y="2326909"/>
                  <a:pt x="2835102" y="2380886"/>
                  <a:pt x="2768518" y="2380886"/>
                </a:cubicBezTo>
                <a:lnTo>
                  <a:pt x="2286284" y="2380886"/>
                </a:lnTo>
                <a:cubicBezTo>
                  <a:pt x="2219700" y="2380886"/>
                  <a:pt x="2165723" y="2326909"/>
                  <a:pt x="2165723" y="2260325"/>
                </a:cubicBezTo>
                <a:lnTo>
                  <a:pt x="2165723" y="2015961"/>
                </a:lnTo>
                <a:lnTo>
                  <a:pt x="1096248" y="2015961"/>
                </a:lnTo>
                <a:lnTo>
                  <a:pt x="1096248" y="2260325"/>
                </a:lnTo>
                <a:cubicBezTo>
                  <a:pt x="1096248" y="2326909"/>
                  <a:pt x="1042270" y="2380886"/>
                  <a:pt x="975686" y="2380886"/>
                </a:cubicBezTo>
                <a:lnTo>
                  <a:pt x="493453" y="2380886"/>
                </a:lnTo>
                <a:cubicBezTo>
                  <a:pt x="426869" y="2380886"/>
                  <a:pt x="372891" y="2326909"/>
                  <a:pt x="372891" y="2260325"/>
                </a:cubicBezTo>
                <a:lnTo>
                  <a:pt x="372891" y="2015961"/>
                </a:lnTo>
                <a:lnTo>
                  <a:pt x="198560" y="2015961"/>
                </a:lnTo>
                <a:lnTo>
                  <a:pt x="198560" y="1027125"/>
                </a:lnTo>
                <a:cubicBezTo>
                  <a:pt x="198560" y="1007758"/>
                  <a:pt x="201343" y="989042"/>
                  <a:pt x="207435" y="971619"/>
                </a:cubicBezTo>
                <a:lnTo>
                  <a:pt x="178913" y="971619"/>
                </a:lnTo>
                <a:cubicBezTo>
                  <a:pt x="80102" y="971619"/>
                  <a:pt x="0" y="891517"/>
                  <a:pt x="0" y="792706"/>
                </a:cubicBezTo>
                <a:lnTo>
                  <a:pt x="0" y="743077"/>
                </a:lnTo>
                <a:cubicBezTo>
                  <a:pt x="0" y="644266"/>
                  <a:pt x="80102" y="564164"/>
                  <a:pt x="178913" y="564164"/>
                </a:cubicBezTo>
                <a:lnTo>
                  <a:pt x="398647" y="564164"/>
                </a:lnTo>
                <a:cubicBezTo>
                  <a:pt x="447310" y="564164"/>
                  <a:pt x="491436" y="583593"/>
                  <a:pt x="523419" y="61539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29" name="Freeform 55">
            <a:extLst>
              <a:ext uri="{FF2B5EF4-FFF2-40B4-BE49-F238E27FC236}">
                <a16:creationId xmlns:a16="http://schemas.microsoft.com/office/drawing/2014/main" xmlns="" id="{B78DFD42-C92E-4679-B920-5239C4631786}"/>
              </a:ext>
            </a:extLst>
          </p:cNvPr>
          <p:cNvSpPr/>
          <p:nvPr/>
        </p:nvSpPr>
        <p:spPr>
          <a:xfrm rot="2700000">
            <a:off x="8679673" y="2370802"/>
            <a:ext cx="258149" cy="632552"/>
          </a:xfrm>
          <a:custGeom>
            <a:avLst/>
            <a:gdLst/>
            <a:ahLst/>
            <a:cxnLst/>
            <a:rect l="l" t="t" r="r" b="b"/>
            <a:pathLst>
              <a:path w="1060423" h="2598393">
                <a:moveTo>
                  <a:pt x="511607" y="1989888"/>
                </a:moveTo>
                <a:cubicBezTo>
                  <a:pt x="421916" y="2038892"/>
                  <a:pt x="392123" y="2248491"/>
                  <a:pt x="577615" y="2379095"/>
                </a:cubicBezTo>
                <a:cubicBezTo>
                  <a:pt x="531205" y="2257454"/>
                  <a:pt x="562054" y="2197447"/>
                  <a:pt x="592034" y="2136572"/>
                </a:cubicBezTo>
                <a:cubicBezTo>
                  <a:pt x="592534" y="2167519"/>
                  <a:pt x="560915" y="2234057"/>
                  <a:pt x="638675" y="2272816"/>
                </a:cubicBezTo>
                <a:cubicBezTo>
                  <a:pt x="602283" y="2156226"/>
                  <a:pt x="756001" y="2119500"/>
                  <a:pt x="594605" y="1990756"/>
                </a:cubicBezTo>
                <a:cubicBezTo>
                  <a:pt x="828052" y="2024484"/>
                  <a:pt x="759407" y="2143283"/>
                  <a:pt x="814896" y="2262952"/>
                </a:cubicBezTo>
                <a:cubicBezTo>
                  <a:pt x="774295" y="2270013"/>
                  <a:pt x="715464" y="2161619"/>
                  <a:pt x="728685" y="2212952"/>
                </a:cubicBezTo>
                <a:cubicBezTo>
                  <a:pt x="798068" y="2415798"/>
                  <a:pt x="590532" y="2421590"/>
                  <a:pt x="656442" y="2598393"/>
                </a:cubicBezTo>
                <a:cubicBezTo>
                  <a:pt x="451592" y="2586815"/>
                  <a:pt x="511509" y="2396411"/>
                  <a:pt x="415171" y="2350110"/>
                </a:cubicBezTo>
                <a:cubicBezTo>
                  <a:pt x="389023" y="2345435"/>
                  <a:pt x="357666" y="2366802"/>
                  <a:pt x="415723" y="2461957"/>
                </a:cubicBezTo>
                <a:cubicBezTo>
                  <a:pt x="77590" y="2209980"/>
                  <a:pt x="314998" y="2004011"/>
                  <a:pt x="511607" y="1989888"/>
                </a:cubicBezTo>
                <a:close/>
                <a:moveTo>
                  <a:pt x="344786" y="1884983"/>
                </a:moveTo>
                <a:lnTo>
                  <a:pt x="722598" y="1884983"/>
                </a:lnTo>
                <a:cubicBezTo>
                  <a:pt x="716460" y="1906965"/>
                  <a:pt x="711917" y="1928321"/>
                  <a:pt x="707988" y="1948728"/>
                </a:cubicBezTo>
                <a:lnTo>
                  <a:pt x="357819" y="1948059"/>
                </a:lnTo>
                <a:close/>
                <a:moveTo>
                  <a:pt x="530212" y="651224"/>
                </a:moveTo>
                <a:cubicBezTo>
                  <a:pt x="585486" y="651224"/>
                  <a:pt x="630294" y="696033"/>
                  <a:pt x="630294" y="751307"/>
                </a:cubicBezTo>
                <a:cubicBezTo>
                  <a:pt x="630294" y="806581"/>
                  <a:pt x="585486" y="851389"/>
                  <a:pt x="530212" y="851389"/>
                </a:cubicBezTo>
                <a:cubicBezTo>
                  <a:pt x="474938" y="851389"/>
                  <a:pt x="430129" y="806581"/>
                  <a:pt x="430129" y="751307"/>
                </a:cubicBezTo>
                <a:cubicBezTo>
                  <a:pt x="430129" y="696033"/>
                  <a:pt x="474938" y="651224"/>
                  <a:pt x="530212" y="651224"/>
                </a:cubicBezTo>
                <a:close/>
                <a:moveTo>
                  <a:pt x="530212" y="551141"/>
                </a:moveTo>
                <a:cubicBezTo>
                  <a:pt x="419664" y="551141"/>
                  <a:pt x="330046" y="640759"/>
                  <a:pt x="330046" y="751307"/>
                </a:cubicBezTo>
                <a:cubicBezTo>
                  <a:pt x="330046" y="861855"/>
                  <a:pt x="419664" y="951472"/>
                  <a:pt x="530212" y="951472"/>
                </a:cubicBezTo>
                <a:cubicBezTo>
                  <a:pt x="640760" y="951472"/>
                  <a:pt x="730377" y="861855"/>
                  <a:pt x="730377" y="751307"/>
                </a:cubicBezTo>
                <a:cubicBezTo>
                  <a:pt x="730377" y="640759"/>
                  <a:pt x="640760" y="551141"/>
                  <a:pt x="530212" y="551141"/>
                </a:cubicBezTo>
                <a:close/>
                <a:moveTo>
                  <a:pt x="286245" y="353827"/>
                </a:moveTo>
                <a:cubicBezTo>
                  <a:pt x="438132" y="439406"/>
                  <a:pt x="623290" y="440561"/>
                  <a:pt x="776100" y="356932"/>
                </a:cubicBezTo>
                <a:cubicBezTo>
                  <a:pt x="941305" y="720175"/>
                  <a:pt x="898096" y="1115325"/>
                  <a:pt x="825241" y="1447764"/>
                </a:cubicBezTo>
                <a:lnTo>
                  <a:pt x="1060423" y="1673413"/>
                </a:lnTo>
                <a:lnTo>
                  <a:pt x="1021935" y="1978110"/>
                </a:lnTo>
                <a:lnTo>
                  <a:pt x="745125" y="1786699"/>
                </a:lnTo>
                <a:lnTo>
                  <a:pt x="734250" y="1834148"/>
                </a:lnTo>
                <a:lnTo>
                  <a:pt x="332991" y="1834148"/>
                </a:lnTo>
                <a:cubicBezTo>
                  <a:pt x="330005" y="1820736"/>
                  <a:pt x="326662" y="1807037"/>
                  <a:pt x="323192" y="1793020"/>
                </a:cubicBezTo>
                <a:lnTo>
                  <a:pt x="38489" y="1989888"/>
                </a:lnTo>
                <a:lnTo>
                  <a:pt x="0" y="1685191"/>
                </a:lnTo>
                <a:lnTo>
                  <a:pt x="237343" y="1457469"/>
                </a:lnTo>
                <a:lnTo>
                  <a:pt x="238009" y="1459571"/>
                </a:lnTo>
                <a:lnTo>
                  <a:pt x="242012" y="1446515"/>
                </a:lnTo>
                <a:cubicBezTo>
                  <a:pt x="171205" y="1115067"/>
                  <a:pt x="127758" y="714059"/>
                  <a:pt x="286245" y="353827"/>
                </a:cubicBezTo>
                <a:close/>
                <a:moveTo>
                  <a:pt x="527942" y="0"/>
                </a:moveTo>
                <a:cubicBezTo>
                  <a:pt x="622760" y="95693"/>
                  <a:pt x="695048" y="196745"/>
                  <a:pt x="748164" y="301374"/>
                </a:cubicBezTo>
                <a:cubicBezTo>
                  <a:pt x="612692" y="376844"/>
                  <a:pt x="447588" y="375495"/>
                  <a:pt x="312997" y="298024"/>
                </a:cubicBezTo>
                <a:cubicBezTo>
                  <a:pt x="364591" y="193505"/>
                  <a:pt x="435080" y="93397"/>
                  <a:pt x="52794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30" name="Trapezoid 22">
            <a:extLst>
              <a:ext uri="{FF2B5EF4-FFF2-40B4-BE49-F238E27FC236}">
                <a16:creationId xmlns:a16="http://schemas.microsoft.com/office/drawing/2014/main" xmlns="" id="{E06DED50-5E3A-4B03-912D-A3958EC3E641}"/>
              </a:ext>
            </a:extLst>
          </p:cNvPr>
          <p:cNvSpPr>
            <a:spLocks noChangeAspect="1"/>
          </p:cNvSpPr>
          <p:nvPr/>
        </p:nvSpPr>
        <p:spPr>
          <a:xfrm>
            <a:off x="4924235" y="2525701"/>
            <a:ext cx="581971" cy="296060"/>
          </a:xfrm>
          <a:custGeom>
            <a:avLst/>
            <a:gdLst/>
            <a:ahLst/>
            <a:cxnLst/>
            <a:rect l="l" t="t" r="r" b="b"/>
            <a:pathLst>
              <a:path w="3261500" h="1659188">
                <a:moveTo>
                  <a:pt x="121102" y="1436888"/>
                </a:moveTo>
                <a:lnTo>
                  <a:pt x="3045452" y="1436888"/>
                </a:lnTo>
                <a:cubicBezTo>
                  <a:pt x="3001437" y="1508238"/>
                  <a:pt x="2956882" y="1580993"/>
                  <a:pt x="2918729" y="1659188"/>
                </a:cubicBezTo>
                <a:lnTo>
                  <a:pt x="202648" y="1659188"/>
                </a:lnTo>
                <a:cubicBezTo>
                  <a:pt x="188127" y="1585004"/>
                  <a:pt x="156049" y="1510828"/>
                  <a:pt x="121102" y="1436888"/>
                </a:cubicBezTo>
                <a:close/>
                <a:moveTo>
                  <a:pt x="2814967" y="1119413"/>
                </a:moveTo>
                <a:lnTo>
                  <a:pt x="2814967" y="1227413"/>
                </a:lnTo>
                <a:lnTo>
                  <a:pt x="2922967" y="1227413"/>
                </a:lnTo>
                <a:lnTo>
                  <a:pt x="2922967" y="1119413"/>
                </a:lnTo>
                <a:close/>
                <a:moveTo>
                  <a:pt x="2600074" y="1119413"/>
                </a:moveTo>
                <a:lnTo>
                  <a:pt x="2600074" y="1227413"/>
                </a:lnTo>
                <a:lnTo>
                  <a:pt x="2708074" y="1227413"/>
                </a:lnTo>
                <a:lnTo>
                  <a:pt x="2708074" y="1119413"/>
                </a:lnTo>
                <a:close/>
                <a:moveTo>
                  <a:pt x="2385182" y="1119413"/>
                </a:moveTo>
                <a:lnTo>
                  <a:pt x="2385182" y="1227413"/>
                </a:lnTo>
                <a:lnTo>
                  <a:pt x="2493182" y="1227413"/>
                </a:lnTo>
                <a:lnTo>
                  <a:pt x="2493182" y="1119413"/>
                </a:lnTo>
                <a:close/>
                <a:moveTo>
                  <a:pt x="1716569" y="1119413"/>
                </a:moveTo>
                <a:lnTo>
                  <a:pt x="1716569" y="1227413"/>
                </a:lnTo>
                <a:lnTo>
                  <a:pt x="1824569" y="1227413"/>
                </a:lnTo>
                <a:lnTo>
                  <a:pt x="1824569" y="1119413"/>
                </a:lnTo>
                <a:close/>
                <a:moveTo>
                  <a:pt x="1501676" y="1119413"/>
                </a:moveTo>
                <a:lnTo>
                  <a:pt x="1501676" y="1227413"/>
                </a:lnTo>
                <a:lnTo>
                  <a:pt x="1609676" y="1227413"/>
                </a:lnTo>
                <a:lnTo>
                  <a:pt x="1609676" y="1119413"/>
                </a:lnTo>
                <a:close/>
                <a:moveTo>
                  <a:pt x="1286784" y="1119413"/>
                </a:moveTo>
                <a:lnTo>
                  <a:pt x="1286784" y="1227413"/>
                </a:lnTo>
                <a:lnTo>
                  <a:pt x="1394784" y="1227413"/>
                </a:lnTo>
                <a:lnTo>
                  <a:pt x="1394784" y="1119413"/>
                </a:lnTo>
                <a:close/>
                <a:moveTo>
                  <a:pt x="1071892" y="1119413"/>
                </a:moveTo>
                <a:lnTo>
                  <a:pt x="1071892" y="1227413"/>
                </a:lnTo>
                <a:lnTo>
                  <a:pt x="1179892" y="1227413"/>
                </a:lnTo>
                <a:lnTo>
                  <a:pt x="1179892" y="1119413"/>
                </a:lnTo>
                <a:close/>
                <a:moveTo>
                  <a:pt x="857000" y="1119413"/>
                </a:moveTo>
                <a:lnTo>
                  <a:pt x="857000" y="1227413"/>
                </a:lnTo>
                <a:lnTo>
                  <a:pt x="965000" y="1227413"/>
                </a:lnTo>
                <a:lnTo>
                  <a:pt x="965000" y="1119413"/>
                </a:lnTo>
                <a:close/>
                <a:moveTo>
                  <a:pt x="642108" y="1119413"/>
                </a:moveTo>
                <a:lnTo>
                  <a:pt x="642108" y="1227413"/>
                </a:lnTo>
                <a:lnTo>
                  <a:pt x="750108" y="1227413"/>
                </a:lnTo>
                <a:lnTo>
                  <a:pt x="750108" y="1119413"/>
                </a:lnTo>
                <a:close/>
                <a:moveTo>
                  <a:pt x="427216" y="1119413"/>
                </a:moveTo>
                <a:lnTo>
                  <a:pt x="427216" y="1227413"/>
                </a:lnTo>
                <a:lnTo>
                  <a:pt x="535216" y="1227413"/>
                </a:lnTo>
                <a:lnTo>
                  <a:pt x="535216" y="1119413"/>
                </a:lnTo>
                <a:close/>
                <a:moveTo>
                  <a:pt x="356387" y="794045"/>
                </a:moveTo>
                <a:lnTo>
                  <a:pt x="310667" y="896924"/>
                </a:lnTo>
                <a:lnTo>
                  <a:pt x="2620886" y="908354"/>
                </a:lnTo>
                <a:lnTo>
                  <a:pt x="2540130" y="801665"/>
                </a:lnTo>
                <a:close/>
                <a:moveTo>
                  <a:pt x="382676" y="631248"/>
                </a:moveTo>
                <a:lnTo>
                  <a:pt x="363625" y="730317"/>
                </a:lnTo>
                <a:lnTo>
                  <a:pt x="2492522" y="737937"/>
                </a:lnTo>
                <a:lnTo>
                  <a:pt x="2418771" y="631248"/>
                </a:lnTo>
                <a:close/>
                <a:moveTo>
                  <a:pt x="1756650" y="318899"/>
                </a:moveTo>
                <a:lnTo>
                  <a:pt x="1756650" y="477608"/>
                </a:lnTo>
                <a:lnTo>
                  <a:pt x="1900650" y="477608"/>
                </a:lnTo>
                <a:lnTo>
                  <a:pt x="1900650" y="318899"/>
                </a:lnTo>
                <a:close/>
                <a:moveTo>
                  <a:pt x="1470038" y="318899"/>
                </a:moveTo>
                <a:lnTo>
                  <a:pt x="1470038" y="477608"/>
                </a:lnTo>
                <a:lnTo>
                  <a:pt x="1614038" y="477608"/>
                </a:lnTo>
                <a:lnTo>
                  <a:pt x="1614038" y="318899"/>
                </a:lnTo>
                <a:close/>
                <a:moveTo>
                  <a:pt x="1183427" y="318899"/>
                </a:moveTo>
                <a:lnTo>
                  <a:pt x="1183427" y="477608"/>
                </a:lnTo>
                <a:lnTo>
                  <a:pt x="1327427" y="477608"/>
                </a:lnTo>
                <a:lnTo>
                  <a:pt x="1327427" y="318899"/>
                </a:lnTo>
                <a:close/>
                <a:moveTo>
                  <a:pt x="896816" y="318899"/>
                </a:moveTo>
                <a:lnTo>
                  <a:pt x="896816" y="477608"/>
                </a:lnTo>
                <a:lnTo>
                  <a:pt x="1040816" y="477608"/>
                </a:lnTo>
                <a:lnTo>
                  <a:pt x="1040816" y="318899"/>
                </a:lnTo>
                <a:close/>
                <a:moveTo>
                  <a:pt x="1190618" y="0"/>
                </a:moveTo>
                <a:lnTo>
                  <a:pt x="1271830" y="0"/>
                </a:lnTo>
                <a:lnTo>
                  <a:pt x="1308266" y="193836"/>
                </a:lnTo>
                <a:lnTo>
                  <a:pt x="1977660" y="193836"/>
                </a:lnTo>
                <a:lnTo>
                  <a:pt x="2138144" y="525639"/>
                </a:lnTo>
                <a:lnTo>
                  <a:pt x="2421400" y="525639"/>
                </a:lnTo>
                <a:lnTo>
                  <a:pt x="2750195" y="950920"/>
                </a:lnTo>
                <a:lnTo>
                  <a:pt x="3261500" y="937238"/>
                </a:lnTo>
                <a:cubicBezTo>
                  <a:pt x="3244841" y="1097170"/>
                  <a:pt x="3172191" y="1230845"/>
                  <a:pt x="3089450" y="1364888"/>
                </a:cubicBezTo>
                <a:lnTo>
                  <a:pt x="88044" y="1364888"/>
                </a:lnTo>
                <a:cubicBezTo>
                  <a:pt x="35437" y="1251413"/>
                  <a:pt x="-11245" y="1137942"/>
                  <a:pt x="2399" y="1024450"/>
                </a:cubicBezTo>
                <a:lnTo>
                  <a:pt x="197767" y="1019222"/>
                </a:lnTo>
                <a:lnTo>
                  <a:pt x="321162" y="525639"/>
                </a:lnTo>
                <a:lnTo>
                  <a:pt x="681951" y="525639"/>
                </a:lnTo>
                <a:lnTo>
                  <a:pt x="764901" y="193836"/>
                </a:lnTo>
                <a:lnTo>
                  <a:pt x="930048" y="193836"/>
                </a:lnTo>
                <a:lnTo>
                  <a:pt x="966373" y="588"/>
                </a:lnTo>
                <a:lnTo>
                  <a:pt x="1047585" y="588"/>
                </a:lnTo>
                <a:lnTo>
                  <a:pt x="1083910" y="193836"/>
                </a:lnTo>
                <a:lnTo>
                  <a:pt x="1154183" y="19383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31" name="Freeform 53">
            <a:extLst>
              <a:ext uri="{FF2B5EF4-FFF2-40B4-BE49-F238E27FC236}">
                <a16:creationId xmlns:a16="http://schemas.microsoft.com/office/drawing/2014/main" xmlns="" id="{0DA39B7B-063A-48D2-8BAD-031B502E627A}"/>
              </a:ext>
            </a:extLst>
          </p:cNvPr>
          <p:cNvSpPr/>
          <p:nvPr/>
        </p:nvSpPr>
        <p:spPr>
          <a:xfrm>
            <a:off x="3218656" y="2437476"/>
            <a:ext cx="445106" cy="456350"/>
          </a:xfrm>
          <a:custGeom>
            <a:avLst/>
            <a:gdLst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38125 w 2305050"/>
              <a:gd name="connsiteY16" fmla="*/ 2171700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60071 w 2305050"/>
              <a:gd name="connsiteY16" fmla="*/ 2087575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96647 w 2305050"/>
              <a:gd name="connsiteY16" fmla="*/ 2094890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81480 w 2305050"/>
              <a:gd name="connsiteY2" fmla="*/ 476174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04671 w 2305050"/>
              <a:gd name="connsiteY2" fmla="*/ 468859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60779 w 2305050"/>
              <a:gd name="connsiteY2" fmla="*/ 472517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60779 w 2305050"/>
              <a:gd name="connsiteY2" fmla="*/ 472517 h 2352675"/>
              <a:gd name="connsiteX3" fmla="*/ 2270609 w 2305050"/>
              <a:gd name="connsiteY3" fmla="*/ 649910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60779 w 2305050"/>
              <a:gd name="connsiteY2" fmla="*/ 472517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82725 w 2305050"/>
              <a:gd name="connsiteY2" fmla="*/ 494463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294077"/>
              <a:gd name="connsiteY0" fmla="*/ 0 h 2363647"/>
              <a:gd name="connsiteX1" fmla="*/ 760552 w 2294077"/>
              <a:gd name="connsiteY1" fmla="*/ 572947 h 2363647"/>
              <a:gd name="connsiteX2" fmla="*/ 2030273 w 2294077"/>
              <a:gd name="connsiteY2" fmla="*/ 509092 h 2363647"/>
              <a:gd name="connsiteX3" fmla="*/ 2285239 w 2294077"/>
              <a:gd name="connsiteY3" fmla="*/ 657224 h 2363647"/>
              <a:gd name="connsiteX4" fmla="*/ 1132027 w 2294077"/>
              <a:gd name="connsiteY4" fmla="*/ 1020622 h 2363647"/>
              <a:gd name="connsiteX5" fmla="*/ 1617802 w 2294077"/>
              <a:gd name="connsiteY5" fmla="*/ 1544497 h 2363647"/>
              <a:gd name="connsiteX6" fmla="*/ 2065477 w 2294077"/>
              <a:gd name="connsiteY6" fmla="*/ 1544497 h 2363647"/>
              <a:gd name="connsiteX7" fmla="*/ 2294077 w 2294077"/>
              <a:gd name="connsiteY7" fmla="*/ 1734997 h 2363647"/>
              <a:gd name="connsiteX8" fmla="*/ 1827352 w 2294077"/>
              <a:gd name="connsiteY8" fmla="*/ 1868347 h 2363647"/>
              <a:gd name="connsiteX9" fmla="*/ 1998802 w 2294077"/>
              <a:gd name="connsiteY9" fmla="*/ 2115997 h 2363647"/>
              <a:gd name="connsiteX10" fmla="*/ 1722577 w 2294077"/>
              <a:gd name="connsiteY10" fmla="*/ 1982647 h 2363647"/>
              <a:gd name="connsiteX11" fmla="*/ 1532077 w 2294077"/>
              <a:gd name="connsiteY11" fmla="*/ 2363647 h 2363647"/>
              <a:gd name="connsiteX12" fmla="*/ 1303477 w 2294077"/>
              <a:gd name="connsiteY12" fmla="*/ 2144572 h 2363647"/>
              <a:gd name="connsiteX13" fmla="*/ 1436827 w 2294077"/>
              <a:gd name="connsiteY13" fmla="*/ 1782622 h 2363647"/>
              <a:gd name="connsiteX14" fmla="*/ 912952 w 2294077"/>
              <a:gd name="connsiteY14" fmla="*/ 1201597 h 2363647"/>
              <a:gd name="connsiteX15" fmla="*/ 403784 w 2294077"/>
              <a:gd name="connsiteY15" fmla="*/ 2316707 h 2363647"/>
              <a:gd name="connsiteX16" fmla="*/ 282017 w 2294077"/>
              <a:gd name="connsiteY16" fmla="*/ 2047340 h 2363647"/>
              <a:gd name="connsiteX17" fmla="*/ 509244 w 2294077"/>
              <a:gd name="connsiteY17" fmla="*/ 761923 h 2363647"/>
              <a:gd name="connsiteX18" fmla="*/ 0 w 2294077"/>
              <a:gd name="connsiteY18" fmla="*/ 0 h 2363647"/>
              <a:gd name="connsiteX0" fmla="*/ 6569 w 2300646"/>
              <a:gd name="connsiteY0" fmla="*/ 0 h 2363647"/>
              <a:gd name="connsiteX1" fmla="*/ 767121 w 2300646"/>
              <a:gd name="connsiteY1" fmla="*/ 572947 h 2363647"/>
              <a:gd name="connsiteX2" fmla="*/ 2036842 w 2300646"/>
              <a:gd name="connsiteY2" fmla="*/ 509092 h 2363647"/>
              <a:gd name="connsiteX3" fmla="*/ 2291808 w 2300646"/>
              <a:gd name="connsiteY3" fmla="*/ 657224 h 2363647"/>
              <a:gd name="connsiteX4" fmla="*/ 1138596 w 2300646"/>
              <a:gd name="connsiteY4" fmla="*/ 1020622 h 2363647"/>
              <a:gd name="connsiteX5" fmla="*/ 1624371 w 2300646"/>
              <a:gd name="connsiteY5" fmla="*/ 1544497 h 2363647"/>
              <a:gd name="connsiteX6" fmla="*/ 2072046 w 2300646"/>
              <a:gd name="connsiteY6" fmla="*/ 1544497 h 2363647"/>
              <a:gd name="connsiteX7" fmla="*/ 2300646 w 2300646"/>
              <a:gd name="connsiteY7" fmla="*/ 1734997 h 2363647"/>
              <a:gd name="connsiteX8" fmla="*/ 1833921 w 2300646"/>
              <a:gd name="connsiteY8" fmla="*/ 1868347 h 2363647"/>
              <a:gd name="connsiteX9" fmla="*/ 2005371 w 2300646"/>
              <a:gd name="connsiteY9" fmla="*/ 2115997 h 2363647"/>
              <a:gd name="connsiteX10" fmla="*/ 1729146 w 2300646"/>
              <a:gd name="connsiteY10" fmla="*/ 1982647 h 2363647"/>
              <a:gd name="connsiteX11" fmla="*/ 1538646 w 2300646"/>
              <a:gd name="connsiteY11" fmla="*/ 2363647 h 2363647"/>
              <a:gd name="connsiteX12" fmla="*/ 1310046 w 2300646"/>
              <a:gd name="connsiteY12" fmla="*/ 2144572 h 2363647"/>
              <a:gd name="connsiteX13" fmla="*/ 1443396 w 2300646"/>
              <a:gd name="connsiteY13" fmla="*/ 1782622 h 2363647"/>
              <a:gd name="connsiteX14" fmla="*/ 919521 w 2300646"/>
              <a:gd name="connsiteY14" fmla="*/ 1201597 h 2363647"/>
              <a:gd name="connsiteX15" fmla="*/ 410353 w 2300646"/>
              <a:gd name="connsiteY15" fmla="*/ 2316707 h 2363647"/>
              <a:gd name="connsiteX16" fmla="*/ 288586 w 2300646"/>
              <a:gd name="connsiteY16" fmla="*/ 2047340 h 2363647"/>
              <a:gd name="connsiteX17" fmla="*/ 515813 w 2300646"/>
              <a:gd name="connsiteY17" fmla="*/ 761923 h 2363647"/>
              <a:gd name="connsiteX18" fmla="*/ 6569 w 2300646"/>
              <a:gd name="connsiteY18" fmla="*/ 0 h 2363647"/>
              <a:gd name="connsiteX0" fmla="*/ 6569 w 2300646"/>
              <a:gd name="connsiteY0" fmla="*/ 5505 h 2369152"/>
              <a:gd name="connsiteX1" fmla="*/ 767121 w 2300646"/>
              <a:gd name="connsiteY1" fmla="*/ 578452 h 2369152"/>
              <a:gd name="connsiteX2" fmla="*/ 2036842 w 2300646"/>
              <a:gd name="connsiteY2" fmla="*/ 514597 h 2369152"/>
              <a:gd name="connsiteX3" fmla="*/ 2291808 w 2300646"/>
              <a:gd name="connsiteY3" fmla="*/ 662729 h 2369152"/>
              <a:gd name="connsiteX4" fmla="*/ 1138596 w 2300646"/>
              <a:gd name="connsiteY4" fmla="*/ 1026127 h 2369152"/>
              <a:gd name="connsiteX5" fmla="*/ 1624371 w 2300646"/>
              <a:gd name="connsiteY5" fmla="*/ 1550002 h 2369152"/>
              <a:gd name="connsiteX6" fmla="*/ 2072046 w 2300646"/>
              <a:gd name="connsiteY6" fmla="*/ 1550002 h 2369152"/>
              <a:gd name="connsiteX7" fmla="*/ 2300646 w 2300646"/>
              <a:gd name="connsiteY7" fmla="*/ 1740502 h 2369152"/>
              <a:gd name="connsiteX8" fmla="*/ 1833921 w 2300646"/>
              <a:gd name="connsiteY8" fmla="*/ 1873852 h 2369152"/>
              <a:gd name="connsiteX9" fmla="*/ 2005371 w 2300646"/>
              <a:gd name="connsiteY9" fmla="*/ 2121502 h 2369152"/>
              <a:gd name="connsiteX10" fmla="*/ 1729146 w 2300646"/>
              <a:gd name="connsiteY10" fmla="*/ 1988152 h 2369152"/>
              <a:gd name="connsiteX11" fmla="*/ 1538646 w 2300646"/>
              <a:gd name="connsiteY11" fmla="*/ 2369152 h 2369152"/>
              <a:gd name="connsiteX12" fmla="*/ 1310046 w 2300646"/>
              <a:gd name="connsiteY12" fmla="*/ 2150077 h 2369152"/>
              <a:gd name="connsiteX13" fmla="*/ 1443396 w 2300646"/>
              <a:gd name="connsiteY13" fmla="*/ 1788127 h 2369152"/>
              <a:gd name="connsiteX14" fmla="*/ 919521 w 2300646"/>
              <a:gd name="connsiteY14" fmla="*/ 1207102 h 2369152"/>
              <a:gd name="connsiteX15" fmla="*/ 410353 w 2300646"/>
              <a:gd name="connsiteY15" fmla="*/ 2322212 h 2369152"/>
              <a:gd name="connsiteX16" fmla="*/ 288586 w 2300646"/>
              <a:gd name="connsiteY16" fmla="*/ 2052845 h 2369152"/>
              <a:gd name="connsiteX17" fmla="*/ 515813 w 2300646"/>
              <a:gd name="connsiteY17" fmla="*/ 767428 h 2369152"/>
              <a:gd name="connsiteX18" fmla="*/ 6569 w 2300646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43194 w 2305244"/>
              <a:gd name="connsiteY4" fmla="*/ 1026127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24119 w 2305244"/>
              <a:gd name="connsiteY14" fmla="*/ 1207102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43194 w 2305244"/>
              <a:gd name="connsiteY4" fmla="*/ 1026127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09489 w 2305244"/>
              <a:gd name="connsiteY14" fmla="*/ 1185156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06618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09489 w 2305244"/>
              <a:gd name="connsiteY14" fmla="*/ 1185156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06618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898516 w 2305244"/>
              <a:gd name="connsiteY14" fmla="*/ 1196129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898516 w 2305244"/>
              <a:gd name="connsiteY14" fmla="*/ 1196129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73597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513830 w 2305244"/>
              <a:gd name="connsiteY13" fmla="*/ 1784469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50914 w 2305244"/>
              <a:gd name="connsiteY5" fmla="*/ 1597551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76517 w 2305244"/>
              <a:gd name="connsiteY5" fmla="*/ 1608523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76517 w 2305244"/>
              <a:gd name="connsiteY5" fmla="*/ 1608523 h 2369152"/>
              <a:gd name="connsiteX6" fmla="*/ 2032752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2305244 w 2305244"/>
              <a:gd name="connsiteY0" fmla="*/ 1740502 h 2369152"/>
              <a:gd name="connsiteX1" fmla="*/ 1838519 w 2305244"/>
              <a:gd name="connsiteY1" fmla="*/ 1873852 h 2369152"/>
              <a:gd name="connsiteX2" fmla="*/ 2009969 w 2305244"/>
              <a:gd name="connsiteY2" fmla="*/ 2121502 h 2369152"/>
              <a:gd name="connsiteX3" fmla="*/ 1733744 w 2305244"/>
              <a:gd name="connsiteY3" fmla="*/ 1988152 h 2369152"/>
              <a:gd name="connsiteX4" fmla="*/ 1543244 w 2305244"/>
              <a:gd name="connsiteY4" fmla="*/ 2369152 h 2369152"/>
              <a:gd name="connsiteX5" fmla="*/ 1314644 w 2305244"/>
              <a:gd name="connsiteY5" fmla="*/ 2150077 h 2369152"/>
              <a:gd name="connsiteX6" fmla="*/ 1495542 w 2305244"/>
              <a:gd name="connsiteY6" fmla="*/ 1788127 h 2369152"/>
              <a:gd name="connsiteX7" fmla="*/ 909489 w 2305244"/>
              <a:gd name="connsiteY7" fmla="*/ 1225390 h 2369152"/>
              <a:gd name="connsiteX8" fmla="*/ 414951 w 2305244"/>
              <a:gd name="connsiteY8" fmla="*/ 2322212 h 2369152"/>
              <a:gd name="connsiteX9" fmla="*/ 293184 w 2305244"/>
              <a:gd name="connsiteY9" fmla="*/ 2052845 h 2369152"/>
              <a:gd name="connsiteX10" fmla="*/ 520411 w 2305244"/>
              <a:gd name="connsiteY10" fmla="*/ 767428 h 2369152"/>
              <a:gd name="connsiteX11" fmla="*/ 11167 w 2305244"/>
              <a:gd name="connsiteY11" fmla="*/ 5505 h 2369152"/>
              <a:gd name="connsiteX12" fmla="*/ 771719 w 2305244"/>
              <a:gd name="connsiteY12" fmla="*/ 578452 h 2369152"/>
              <a:gd name="connsiteX13" fmla="*/ 2041440 w 2305244"/>
              <a:gd name="connsiteY13" fmla="*/ 514597 h 2369152"/>
              <a:gd name="connsiteX14" fmla="*/ 2296406 w 2305244"/>
              <a:gd name="connsiteY14" fmla="*/ 662729 h 2369152"/>
              <a:gd name="connsiteX15" fmla="*/ 1124906 w 2305244"/>
              <a:gd name="connsiteY15" fmla="*/ 1004182 h 2369152"/>
              <a:gd name="connsiteX16" fmla="*/ 1676517 w 2305244"/>
              <a:gd name="connsiteY16" fmla="*/ 1608523 h 2369152"/>
              <a:gd name="connsiteX17" fmla="*/ 2124192 w 2305244"/>
              <a:gd name="connsiteY17" fmla="*/ 1641442 h 2369152"/>
              <a:gd name="connsiteX0" fmla="*/ 2305244 w 2305244"/>
              <a:gd name="connsiteY0" fmla="*/ 1740502 h 2369152"/>
              <a:gd name="connsiteX1" fmla="*/ 1838519 w 2305244"/>
              <a:gd name="connsiteY1" fmla="*/ 1873852 h 2369152"/>
              <a:gd name="connsiteX2" fmla="*/ 2009969 w 2305244"/>
              <a:gd name="connsiteY2" fmla="*/ 2121502 h 2369152"/>
              <a:gd name="connsiteX3" fmla="*/ 1733744 w 2305244"/>
              <a:gd name="connsiteY3" fmla="*/ 1988152 h 2369152"/>
              <a:gd name="connsiteX4" fmla="*/ 1543244 w 2305244"/>
              <a:gd name="connsiteY4" fmla="*/ 2369152 h 2369152"/>
              <a:gd name="connsiteX5" fmla="*/ 1314644 w 2305244"/>
              <a:gd name="connsiteY5" fmla="*/ 2150077 h 2369152"/>
              <a:gd name="connsiteX6" fmla="*/ 1495542 w 2305244"/>
              <a:gd name="connsiteY6" fmla="*/ 1788127 h 2369152"/>
              <a:gd name="connsiteX7" fmla="*/ 909489 w 2305244"/>
              <a:gd name="connsiteY7" fmla="*/ 1225390 h 2369152"/>
              <a:gd name="connsiteX8" fmla="*/ 414951 w 2305244"/>
              <a:gd name="connsiteY8" fmla="*/ 2322212 h 2369152"/>
              <a:gd name="connsiteX9" fmla="*/ 293184 w 2305244"/>
              <a:gd name="connsiteY9" fmla="*/ 2052845 h 2369152"/>
              <a:gd name="connsiteX10" fmla="*/ 520411 w 2305244"/>
              <a:gd name="connsiteY10" fmla="*/ 767428 h 2369152"/>
              <a:gd name="connsiteX11" fmla="*/ 11167 w 2305244"/>
              <a:gd name="connsiteY11" fmla="*/ 5505 h 2369152"/>
              <a:gd name="connsiteX12" fmla="*/ 771719 w 2305244"/>
              <a:gd name="connsiteY12" fmla="*/ 578452 h 2369152"/>
              <a:gd name="connsiteX13" fmla="*/ 2041440 w 2305244"/>
              <a:gd name="connsiteY13" fmla="*/ 514597 h 2369152"/>
              <a:gd name="connsiteX14" fmla="*/ 2296406 w 2305244"/>
              <a:gd name="connsiteY14" fmla="*/ 662729 h 2369152"/>
              <a:gd name="connsiteX15" fmla="*/ 1124906 w 2305244"/>
              <a:gd name="connsiteY15" fmla="*/ 1004182 h 2369152"/>
              <a:gd name="connsiteX16" fmla="*/ 1676517 w 2305244"/>
              <a:gd name="connsiteY16" fmla="*/ 1608523 h 2369152"/>
              <a:gd name="connsiteX17" fmla="*/ 2102246 w 2305244"/>
              <a:gd name="connsiteY17" fmla="*/ 1579262 h 2369152"/>
              <a:gd name="connsiteX0" fmla="*/ 2275983 w 2296406"/>
              <a:gd name="connsiteY0" fmla="*/ 1747817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102246 w 2296406"/>
              <a:gd name="connsiteY17" fmla="*/ 1579262 h 2369152"/>
              <a:gd name="connsiteX0" fmla="*/ 2290614 w 2296406"/>
              <a:gd name="connsiteY0" fmla="*/ 177707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102246 w 2296406"/>
              <a:gd name="connsiteY17" fmla="*/ 1579262 h 2369152"/>
              <a:gd name="connsiteX0" fmla="*/ 2290614 w 2296406"/>
              <a:gd name="connsiteY0" fmla="*/ 1740502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102246 w 2296406"/>
              <a:gd name="connsiteY17" fmla="*/ 1579262 h 2369152"/>
              <a:gd name="connsiteX0" fmla="*/ 2290614 w 2296406"/>
              <a:gd name="connsiteY0" fmla="*/ 1740502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62012 w 2296406"/>
              <a:gd name="connsiteY17" fmla="*/ 1560974 h 2369152"/>
              <a:gd name="connsiteX0" fmla="*/ 2257695 w 2296406"/>
              <a:gd name="connsiteY0" fmla="*/ 1755133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62012 w 2296406"/>
              <a:gd name="connsiteY17" fmla="*/ 1560974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62012 w 2296406"/>
              <a:gd name="connsiteY17" fmla="*/ 1560974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94931 w 2296406"/>
              <a:gd name="connsiteY17" fmla="*/ 1557316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9145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94931 w 2296406"/>
              <a:gd name="connsiteY17" fmla="*/ 1557316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80482 w 2296406"/>
              <a:gd name="connsiteY5" fmla="*/ 2120816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94931 w 2296406"/>
              <a:gd name="connsiteY17" fmla="*/ 1557316 h 2369152"/>
              <a:gd name="connsiteX0" fmla="*/ 2279640 w 2296406"/>
              <a:gd name="connsiteY0" fmla="*/ 1747818 h 2354521"/>
              <a:gd name="connsiteX1" fmla="*/ 1838519 w 2296406"/>
              <a:gd name="connsiteY1" fmla="*/ 1873852 h 2354521"/>
              <a:gd name="connsiteX2" fmla="*/ 2009969 w 2296406"/>
              <a:gd name="connsiteY2" fmla="*/ 2121502 h 2354521"/>
              <a:gd name="connsiteX3" fmla="*/ 1733744 w 2296406"/>
              <a:gd name="connsiteY3" fmla="*/ 1988152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38519 w 2296406"/>
              <a:gd name="connsiteY1" fmla="*/ 1873852 h 2354521"/>
              <a:gd name="connsiteX2" fmla="*/ 2009969 w 2296406"/>
              <a:gd name="connsiteY2" fmla="*/ 2121502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2009969 w 2296406"/>
              <a:gd name="connsiteY2" fmla="*/ 2121502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91681 w 2296406"/>
              <a:gd name="connsiteY2" fmla="*/ 2136133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2042887 w 2296406"/>
              <a:gd name="connsiteY2" fmla="*/ 2194655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23889 w 2296406"/>
              <a:gd name="connsiteY1" fmla="*/ 183727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27546 w 2296406"/>
              <a:gd name="connsiteY1" fmla="*/ 1826304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80220 w 2296986"/>
              <a:gd name="connsiteY0" fmla="*/ 1747818 h 2354521"/>
              <a:gd name="connsiteX1" fmla="*/ 1828126 w 2296986"/>
              <a:gd name="connsiteY1" fmla="*/ 1826304 h 2354521"/>
              <a:gd name="connsiteX2" fmla="*/ 1955684 w 2296986"/>
              <a:gd name="connsiteY2" fmla="*/ 2095900 h 2354521"/>
              <a:gd name="connsiteX3" fmla="*/ 1683117 w 2296986"/>
              <a:gd name="connsiteY3" fmla="*/ 1962549 h 2354521"/>
              <a:gd name="connsiteX4" fmla="*/ 1529193 w 2296986"/>
              <a:gd name="connsiteY4" fmla="*/ 2354521 h 2354521"/>
              <a:gd name="connsiteX5" fmla="*/ 1381062 w 2296986"/>
              <a:gd name="connsiteY5" fmla="*/ 2120816 h 2354521"/>
              <a:gd name="connsiteX6" fmla="*/ 1496122 w 2296986"/>
              <a:gd name="connsiteY6" fmla="*/ 1788127 h 2354521"/>
              <a:gd name="connsiteX7" fmla="*/ 910069 w 2296986"/>
              <a:gd name="connsiteY7" fmla="*/ 1225390 h 2354521"/>
              <a:gd name="connsiteX8" fmla="*/ 415531 w 2296986"/>
              <a:gd name="connsiteY8" fmla="*/ 2322212 h 2354521"/>
              <a:gd name="connsiteX9" fmla="*/ 293764 w 2296986"/>
              <a:gd name="connsiteY9" fmla="*/ 2052845 h 2354521"/>
              <a:gd name="connsiteX10" fmla="*/ 497994 w 2296986"/>
              <a:gd name="connsiteY10" fmla="*/ 836420 h 2354521"/>
              <a:gd name="connsiteX11" fmla="*/ 11747 w 2296986"/>
              <a:gd name="connsiteY11" fmla="*/ 5505 h 2354521"/>
              <a:gd name="connsiteX12" fmla="*/ 772299 w 2296986"/>
              <a:gd name="connsiteY12" fmla="*/ 578452 h 2354521"/>
              <a:gd name="connsiteX13" fmla="*/ 2042020 w 2296986"/>
              <a:gd name="connsiteY13" fmla="*/ 514597 h 2354521"/>
              <a:gd name="connsiteX14" fmla="*/ 2296986 w 2296986"/>
              <a:gd name="connsiteY14" fmla="*/ 662729 h 2354521"/>
              <a:gd name="connsiteX15" fmla="*/ 1125486 w 2296986"/>
              <a:gd name="connsiteY15" fmla="*/ 1004182 h 2354521"/>
              <a:gd name="connsiteX16" fmla="*/ 1677097 w 2296986"/>
              <a:gd name="connsiteY16" fmla="*/ 1608523 h 2354521"/>
              <a:gd name="connsiteX17" fmla="*/ 2095511 w 2296986"/>
              <a:gd name="connsiteY17" fmla="*/ 1557316 h 2354521"/>
              <a:gd name="connsiteX0" fmla="*/ 2280220 w 2296986"/>
              <a:gd name="connsiteY0" fmla="*/ 1747911 h 2354614"/>
              <a:gd name="connsiteX1" fmla="*/ 1828126 w 2296986"/>
              <a:gd name="connsiteY1" fmla="*/ 1826397 h 2354614"/>
              <a:gd name="connsiteX2" fmla="*/ 1955684 w 2296986"/>
              <a:gd name="connsiteY2" fmla="*/ 2095993 h 2354614"/>
              <a:gd name="connsiteX3" fmla="*/ 1683117 w 2296986"/>
              <a:gd name="connsiteY3" fmla="*/ 1962642 h 2354614"/>
              <a:gd name="connsiteX4" fmla="*/ 1529193 w 2296986"/>
              <a:gd name="connsiteY4" fmla="*/ 2354614 h 2354614"/>
              <a:gd name="connsiteX5" fmla="*/ 1381062 w 2296986"/>
              <a:gd name="connsiteY5" fmla="*/ 2120909 h 2354614"/>
              <a:gd name="connsiteX6" fmla="*/ 1496122 w 2296986"/>
              <a:gd name="connsiteY6" fmla="*/ 1788220 h 2354614"/>
              <a:gd name="connsiteX7" fmla="*/ 910069 w 2296986"/>
              <a:gd name="connsiteY7" fmla="*/ 1225483 h 2354614"/>
              <a:gd name="connsiteX8" fmla="*/ 415531 w 2296986"/>
              <a:gd name="connsiteY8" fmla="*/ 2322305 h 2354614"/>
              <a:gd name="connsiteX9" fmla="*/ 293764 w 2296986"/>
              <a:gd name="connsiteY9" fmla="*/ 2052938 h 2354614"/>
              <a:gd name="connsiteX10" fmla="*/ 497994 w 2296986"/>
              <a:gd name="connsiteY10" fmla="*/ 836513 h 2354614"/>
              <a:gd name="connsiteX11" fmla="*/ 11747 w 2296986"/>
              <a:gd name="connsiteY11" fmla="*/ 5598 h 2354614"/>
              <a:gd name="connsiteX12" fmla="*/ 841291 w 2296986"/>
              <a:gd name="connsiteY12" fmla="*/ 570880 h 2354614"/>
              <a:gd name="connsiteX13" fmla="*/ 2042020 w 2296986"/>
              <a:gd name="connsiteY13" fmla="*/ 514690 h 2354614"/>
              <a:gd name="connsiteX14" fmla="*/ 2296986 w 2296986"/>
              <a:gd name="connsiteY14" fmla="*/ 662822 h 2354614"/>
              <a:gd name="connsiteX15" fmla="*/ 1125486 w 2296986"/>
              <a:gd name="connsiteY15" fmla="*/ 1004275 h 2354614"/>
              <a:gd name="connsiteX16" fmla="*/ 1677097 w 2296986"/>
              <a:gd name="connsiteY16" fmla="*/ 1608616 h 2354614"/>
              <a:gd name="connsiteX17" fmla="*/ 2095511 w 2296986"/>
              <a:gd name="connsiteY17" fmla="*/ 1557409 h 2354614"/>
              <a:gd name="connsiteX0" fmla="*/ 2280220 w 2296986"/>
              <a:gd name="connsiteY0" fmla="*/ 1747911 h 2354614"/>
              <a:gd name="connsiteX1" fmla="*/ 1828126 w 2296986"/>
              <a:gd name="connsiteY1" fmla="*/ 1826397 h 2354614"/>
              <a:gd name="connsiteX2" fmla="*/ 1955684 w 2296986"/>
              <a:gd name="connsiteY2" fmla="*/ 2095993 h 2354614"/>
              <a:gd name="connsiteX3" fmla="*/ 1683117 w 2296986"/>
              <a:gd name="connsiteY3" fmla="*/ 1962642 h 2354614"/>
              <a:gd name="connsiteX4" fmla="*/ 1529193 w 2296986"/>
              <a:gd name="connsiteY4" fmla="*/ 2354614 h 2354614"/>
              <a:gd name="connsiteX5" fmla="*/ 1381062 w 2296986"/>
              <a:gd name="connsiteY5" fmla="*/ 2120909 h 2354614"/>
              <a:gd name="connsiteX6" fmla="*/ 1496122 w 2296986"/>
              <a:gd name="connsiteY6" fmla="*/ 1788220 h 2354614"/>
              <a:gd name="connsiteX7" fmla="*/ 864075 w 2296986"/>
              <a:gd name="connsiteY7" fmla="*/ 1325138 h 2354614"/>
              <a:gd name="connsiteX8" fmla="*/ 415531 w 2296986"/>
              <a:gd name="connsiteY8" fmla="*/ 2322305 h 2354614"/>
              <a:gd name="connsiteX9" fmla="*/ 293764 w 2296986"/>
              <a:gd name="connsiteY9" fmla="*/ 2052938 h 2354614"/>
              <a:gd name="connsiteX10" fmla="*/ 497994 w 2296986"/>
              <a:gd name="connsiteY10" fmla="*/ 836513 h 2354614"/>
              <a:gd name="connsiteX11" fmla="*/ 11747 w 2296986"/>
              <a:gd name="connsiteY11" fmla="*/ 5598 h 2354614"/>
              <a:gd name="connsiteX12" fmla="*/ 841291 w 2296986"/>
              <a:gd name="connsiteY12" fmla="*/ 570880 h 2354614"/>
              <a:gd name="connsiteX13" fmla="*/ 2042020 w 2296986"/>
              <a:gd name="connsiteY13" fmla="*/ 514690 h 2354614"/>
              <a:gd name="connsiteX14" fmla="*/ 2296986 w 2296986"/>
              <a:gd name="connsiteY14" fmla="*/ 662822 h 2354614"/>
              <a:gd name="connsiteX15" fmla="*/ 1125486 w 2296986"/>
              <a:gd name="connsiteY15" fmla="*/ 1004275 h 2354614"/>
              <a:gd name="connsiteX16" fmla="*/ 1677097 w 2296986"/>
              <a:gd name="connsiteY16" fmla="*/ 1608616 h 2354614"/>
              <a:gd name="connsiteX17" fmla="*/ 2095511 w 2296986"/>
              <a:gd name="connsiteY17" fmla="*/ 1557409 h 2354614"/>
              <a:gd name="connsiteX0" fmla="*/ 2280220 w 2296986"/>
              <a:gd name="connsiteY0" fmla="*/ 1747911 h 2354614"/>
              <a:gd name="connsiteX1" fmla="*/ 1828126 w 2296986"/>
              <a:gd name="connsiteY1" fmla="*/ 1826397 h 2354614"/>
              <a:gd name="connsiteX2" fmla="*/ 1955684 w 2296986"/>
              <a:gd name="connsiteY2" fmla="*/ 2095993 h 2354614"/>
              <a:gd name="connsiteX3" fmla="*/ 1683117 w 2296986"/>
              <a:gd name="connsiteY3" fmla="*/ 1962642 h 2354614"/>
              <a:gd name="connsiteX4" fmla="*/ 1529193 w 2296986"/>
              <a:gd name="connsiteY4" fmla="*/ 2354614 h 2354614"/>
              <a:gd name="connsiteX5" fmla="*/ 1381062 w 2296986"/>
              <a:gd name="connsiteY5" fmla="*/ 2120909 h 2354614"/>
              <a:gd name="connsiteX6" fmla="*/ 1496122 w 2296986"/>
              <a:gd name="connsiteY6" fmla="*/ 1788220 h 2354614"/>
              <a:gd name="connsiteX7" fmla="*/ 864075 w 2296986"/>
              <a:gd name="connsiteY7" fmla="*/ 1325138 h 2354614"/>
              <a:gd name="connsiteX8" fmla="*/ 415531 w 2296986"/>
              <a:gd name="connsiteY8" fmla="*/ 2322305 h 2354614"/>
              <a:gd name="connsiteX9" fmla="*/ 293764 w 2296986"/>
              <a:gd name="connsiteY9" fmla="*/ 2052938 h 2354614"/>
              <a:gd name="connsiteX10" fmla="*/ 497994 w 2296986"/>
              <a:gd name="connsiteY10" fmla="*/ 836513 h 2354614"/>
              <a:gd name="connsiteX11" fmla="*/ 11747 w 2296986"/>
              <a:gd name="connsiteY11" fmla="*/ 5598 h 2354614"/>
              <a:gd name="connsiteX12" fmla="*/ 841291 w 2296986"/>
              <a:gd name="connsiteY12" fmla="*/ 570880 h 2354614"/>
              <a:gd name="connsiteX13" fmla="*/ 2042020 w 2296986"/>
              <a:gd name="connsiteY13" fmla="*/ 514690 h 2354614"/>
              <a:gd name="connsiteX14" fmla="*/ 2296986 w 2296986"/>
              <a:gd name="connsiteY14" fmla="*/ 662822 h 2354614"/>
              <a:gd name="connsiteX15" fmla="*/ 1209809 w 2296986"/>
              <a:gd name="connsiteY15" fmla="*/ 996610 h 2354614"/>
              <a:gd name="connsiteX16" fmla="*/ 1677097 w 2296986"/>
              <a:gd name="connsiteY16" fmla="*/ 1608616 h 2354614"/>
              <a:gd name="connsiteX17" fmla="*/ 2095511 w 2296986"/>
              <a:gd name="connsiteY17" fmla="*/ 1557409 h 2354614"/>
              <a:gd name="connsiteX0" fmla="*/ 2279828 w 2296594"/>
              <a:gd name="connsiteY0" fmla="*/ 1747911 h 2354614"/>
              <a:gd name="connsiteX1" fmla="*/ 1827734 w 2296594"/>
              <a:gd name="connsiteY1" fmla="*/ 1826397 h 2354614"/>
              <a:gd name="connsiteX2" fmla="*/ 1955292 w 2296594"/>
              <a:gd name="connsiteY2" fmla="*/ 2095993 h 2354614"/>
              <a:gd name="connsiteX3" fmla="*/ 1682725 w 2296594"/>
              <a:gd name="connsiteY3" fmla="*/ 1962642 h 2354614"/>
              <a:gd name="connsiteX4" fmla="*/ 1528801 w 2296594"/>
              <a:gd name="connsiteY4" fmla="*/ 2354614 h 2354614"/>
              <a:gd name="connsiteX5" fmla="*/ 1380670 w 2296594"/>
              <a:gd name="connsiteY5" fmla="*/ 2120909 h 2354614"/>
              <a:gd name="connsiteX6" fmla="*/ 1495730 w 2296594"/>
              <a:gd name="connsiteY6" fmla="*/ 1788220 h 2354614"/>
              <a:gd name="connsiteX7" fmla="*/ 863683 w 2296594"/>
              <a:gd name="connsiteY7" fmla="*/ 1325138 h 2354614"/>
              <a:gd name="connsiteX8" fmla="*/ 415139 w 2296594"/>
              <a:gd name="connsiteY8" fmla="*/ 2322305 h 2354614"/>
              <a:gd name="connsiteX9" fmla="*/ 293372 w 2296594"/>
              <a:gd name="connsiteY9" fmla="*/ 2052938 h 2354614"/>
              <a:gd name="connsiteX10" fmla="*/ 512934 w 2296594"/>
              <a:gd name="connsiteY10" fmla="*/ 874842 h 2354614"/>
              <a:gd name="connsiteX11" fmla="*/ 11355 w 2296594"/>
              <a:gd name="connsiteY11" fmla="*/ 5598 h 2354614"/>
              <a:gd name="connsiteX12" fmla="*/ 840899 w 2296594"/>
              <a:gd name="connsiteY12" fmla="*/ 570880 h 2354614"/>
              <a:gd name="connsiteX13" fmla="*/ 2041628 w 2296594"/>
              <a:gd name="connsiteY13" fmla="*/ 514690 h 2354614"/>
              <a:gd name="connsiteX14" fmla="*/ 2296594 w 2296594"/>
              <a:gd name="connsiteY14" fmla="*/ 662822 h 2354614"/>
              <a:gd name="connsiteX15" fmla="*/ 1209417 w 2296594"/>
              <a:gd name="connsiteY15" fmla="*/ 996610 h 2354614"/>
              <a:gd name="connsiteX16" fmla="*/ 1676705 w 2296594"/>
              <a:gd name="connsiteY16" fmla="*/ 1608616 h 2354614"/>
              <a:gd name="connsiteX17" fmla="*/ 2095119 w 2296594"/>
              <a:gd name="connsiteY17" fmla="*/ 1557409 h 2354614"/>
              <a:gd name="connsiteX0" fmla="*/ 2279828 w 2296594"/>
              <a:gd name="connsiteY0" fmla="*/ 1747911 h 2354614"/>
              <a:gd name="connsiteX1" fmla="*/ 1827734 w 2296594"/>
              <a:gd name="connsiteY1" fmla="*/ 1826397 h 2354614"/>
              <a:gd name="connsiteX2" fmla="*/ 1955292 w 2296594"/>
              <a:gd name="connsiteY2" fmla="*/ 2095993 h 2354614"/>
              <a:gd name="connsiteX3" fmla="*/ 1682725 w 2296594"/>
              <a:gd name="connsiteY3" fmla="*/ 1962642 h 2354614"/>
              <a:gd name="connsiteX4" fmla="*/ 1528801 w 2296594"/>
              <a:gd name="connsiteY4" fmla="*/ 2354614 h 2354614"/>
              <a:gd name="connsiteX5" fmla="*/ 1380670 w 2296594"/>
              <a:gd name="connsiteY5" fmla="*/ 2120909 h 2354614"/>
              <a:gd name="connsiteX6" fmla="*/ 1495730 w 2296594"/>
              <a:gd name="connsiteY6" fmla="*/ 1788220 h 2354614"/>
              <a:gd name="connsiteX7" fmla="*/ 856016 w 2296594"/>
              <a:gd name="connsiteY7" fmla="*/ 1302141 h 2354614"/>
              <a:gd name="connsiteX8" fmla="*/ 415139 w 2296594"/>
              <a:gd name="connsiteY8" fmla="*/ 2322305 h 2354614"/>
              <a:gd name="connsiteX9" fmla="*/ 293372 w 2296594"/>
              <a:gd name="connsiteY9" fmla="*/ 2052938 h 2354614"/>
              <a:gd name="connsiteX10" fmla="*/ 512934 w 2296594"/>
              <a:gd name="connsiteY10" fmla="*/ 874842 h 2354614"/>
              <a:gd name="connsiteX11" fmla="*/ 11355 w 2296594"/>
              <a:gd name="connsiteY11" fmla="*/ 5598 h 2354614"/>
              <a:gd name="connsiteX12" fmla="*/ 840899 w 2296594"/>
              <a:gd name="connsiteY12" fmla="*/ 570880 h 2354614"/>
              <a:gd name="connsiteX13" fmla="*/ 2041628 w 2296594"/>
              <a:gd name="connsiteY13" fmla="*/ 514690 h 2354614"/>
              <a:gd name="connsiteX14" fmla="*/ 2296594 w 2296594"/>
              <a:gd name="connsiteY14" fmla="*/ 662822 h 2354614"/>
              <a:gd name="connsiteX15" fmla="*/ 1209417 w 2296594"/>
              <a:gd name="connsiteY15" fmla="*/ 996610 h 2354614"/>
              <a:gd name="connsiteX16" fmla="*/ 1676705 w 2296594"/>
              <a:gd name="connsiteY16" fmla="*/ 1608616 h 2354614"/>
              <a:gd name="connsiteX17" fmla="*/ 2095119 w 2296594"/>
              <a:gd name="connsiteY17" fmla="*/ 1557409 h 23546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296594" h="2354614">
                <a:moveTo>
                  <a:pt x="2279828" y="1747911"/>
                </a:moveTo>
                <a:lnTo>
                  <a:pt x="1827734" y="1826397"/>
                </a:lnTo>
                <a:cubicBezTo>
                  <a:pt x="1873911" y="1907728"/>
                  <a:pt x="1985925" y="2047581"/>
                  <a:pt x="1955292" y="2095993"/>
                </a:cubicBezTo>
                <a:cubicBezTo>
                  <a:pt x="1897354" y="2139325"/>
                  <a:pt x="1773581" y="2007092"/>
                  <a:pt x="1682725" y="1962642"/>
                </a:cubicBezTo>
                <a:lnTo>
                  <a:pt x="1528801" y="2354614"/>
                </a:lnTo>
                <a:lnTo>
                  <a:pt x="1380670" y="2120909"/>
                </a:lnTo>
                <a:lnTo>
                  <a:pt x="1495730" y="1788220"/>
                </a:lnTo>
                <a:lnTo>
                  <a:pt x="856016" y="1302141"/>
                </a:lnTo>
                <a:lnTo>
                  <a:pt x="415139" y="2322305"/>
                </a:lnTo>
                <a:lnTo>
                  <a:pt x="293372" y="2052938"/>
                </a:lnTo>
                <a:cubicBezTo>
                  <a:pt x="369114" y="1624466"/>
                  <a:pt x="437192" y="1303314"/>
                  <a:pt x="512934" y="874842"/>
                </a:cubicBezTo>
                <a:cubicBezTo>
                  <a:pt x="317583" y="650129"/>
                  <a:pt x="-71270" y="102295"/>
                  <a:pt x="11355" y="5598"/>
                </a:cubicBezTo>
                <a:cubicBezTo>
                  <a:pt x="111253" y="-52136"/>
                  <a:pt x="623957" y="350637"/>
                  <a:pt x="840899" y="570880"/>
                </a:cubicBezTo>
                <a:lnTo>
                  <a:pt x="2041628" y="514690"/>
                </a:lnTo>
                <a:lnTo>
                  <a:pt x="2296594" y="662822"/>
                </a:lnTo>
                <a:lnTo>
                  <a:pt x="1209417" y="996610"/>
                </a:lnTo>
                <a:lnTo>
                  <a:pt x="1676705" y="1608616"/>
                </a:lnTo>
                <a:cubicBezTo>
                  <a:pt x="1795450" y="1589109"/>
                  <a:pt x="2095119" y="1557409"/>
                  <a:pt x="2095119" y="1557409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1577889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9B85F3A-0D98-4AE5-8CED-AA4A4CF8218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Timeline Style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xmlns="" id="{2CA0DC0A-DE24-4B4E-A90E-C6E4CB699F62}"/>
              </a:ext>
            </a:extLst>
          </p:cNvPr>
          <p:cNvGrpSpPr/>
          <p:nvPr/>
        </p:nvGrpSpPr>
        <p:grpSpPr>
          <a:xfrm>
            <a:off x="918592" y="3756879"/>
            <a:ext cx="10372400" cy="371649"/>
            <a:chOff x="395536" y="3097535"/>
            <a:chExt cx="8208912" cy="371649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xmlns="" id="{4B3348D8-0703-43A0-8990-566D55990F24}"/>
                </a:ext>
              </a:extLst>
            </p:cNvPr>
            <p:cNvSpPr/>
            <p:nvPr/>
          </p:nvSpPr>
          <p:spPr>
            <a:xfrm>
              <a:off x="395536" y="3212976"/>
              <a:ext cx="1368152" cy="256208"/>
            </a:xfrm>
            <a:custGeom>
              <a:avLst/>
              <a:gdLst/>
              <a:ahLst/>
              <a:cxnLst/>
              <a:rect l="l" t="t" r="r" b="b"/>
              <a:pathLst>
                <a:path w="1008112" h="256208">
                  <a:moveTo>
                    <a:pt x="0" y="0"/>
                  </a:moveTo>
                  <a:lnTo>
                    <a:pt x="1008112" y="0"/>
                  </a:lnTo>
                  <a:lnTo>
                    <a:pt x="1008112" y="144016"/>
                  </a:lnTo>
                  <a:lnTo>
                    <a:pt x="569127" y="144016"/>
                  </a:lnTo>
                  <a:lnTo>
                    <a:pt x="504055" y="256208"/>
                  </a:lnTo>
                  <a:lnTo>
                    <a:pt x="438984" y="144016"/>
                  </a:lnTo>
                  <a:lnTo>
                    <a:pt x="0" y="144016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  <p:sp>
          <p:nvSpPr>
            <p:cNvPr id="5" name="Rectangle 3">
              <a:extLst>
                <a:ext uri="{FF2B5EF4-FFF2-40B4-BE49-F238E27FC236}">
                  <a16:creationId xmlns:a16="http://schemas.microsoft.com/office/drawing/2014/main" xmlns="" id="{CD1C5536-E8D3-4C9B-9CBE-4EC388764566}"/>
                </a:ext>
              </a:extLst>
            </p:cNvPr>
            <p:cNvSpPr/>
            <p:nvPr/>
          </p:nvSpPr>
          <p:spPr>
            <a:xfrm rot="10800000">
              <a:off x="1763688" y="3097535"/>
              <a:ext cx="1368152" cy="256208"/>
            </a:xfrm>
            <a:custGeom>
              <a:avLst/>
              <a:gdLst/>
              <a:ahLst/>
              <a:cxnLst/>
              <a:rect l="l" t="t" r="r" b="b"/>
              <a:pathLst>
                <a:path w="1008112" h="256208">
                  <a:moveTo>
                    <a:pt x="0" y="0"/>
                  </a:moveTo>
                  <a:lnTo>
                    <a:pt x="1008112" y="0"/>
                  </a:lnTo>
                  <a:lnTo>
                    <a:pt x="1008112" y="144016"/>
                  </a:lnTo>
                  <a:lnTo>
                    <a:pt x="569127" y="144016"/>
                  </a:lnTo>
                  <a:lnTo>
                    <a:pt x="504055" y="256208"/>
                  </a:lnTo>
                  <a:lnTo>
                    <a:pt x="438984" y="144016"/>
                  </a:lnTo>
                  <a:lnTo>
                    <a:pt x="0" y="144016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>
                <a:solidFill>
                  <a:schemeClr val="accent1"/>
                </a:solidFill>
              </a:endParaRPr>
            </a:p>
          </p:txBody>
        </p:sp>
        <p:sp>
          <p:nvSpPr>
            <p:cNvPr id="6" name="Rectangle 3">
              <a:extLst>
                <a:ext uri="{FF2B5EF4-FFF2-40B4-BE49-F238E27FC236}">
                  <a16:creationId xmlns:a16="http://schemas.microsoft.com/office/drawing/2014/main" xmlns="" id="{873D03E8-95E5-4485-B850-9ADB93C33550}"/>
                </a:ext>
              </a:extLst>
            </p:cNvPr>
            <p:cNvSpPr/>
            <p:nvPr/>
          </p:nvSpPr>
          <p:spPr>
            <a:xfrm>
              <a:off x="3131840" y="3212976"/>
              <a:ext cx="1368152" cy="256208"/>
            </a:xfrm>
            <a:custGeom>
              <a:avLst/>
              <a:gdLst/>
              <a:ahLst/>
              <a:cxnLst/>
              <a:rect l="l" t="t" r="r" b="b"/>
              <a:pathLst>
                <a:path w="1008112" h="256208">
                  <a:moveTo>
                    <a:pt x="0" y="0"/>
                  </a:moveTo>
                  <a:lnTo>
                    <a:pt x="1008112" y="0"/>
                  </a:lnTo>
                  <a:lnTo>
                    <a:pt x="1008112" y="144016"/>
                  </a:lnTo>
                  <a:lnTo>
                    <a:pt x="569127" y="144016"/>
                  </a:lnTo>
                  <a:lnTo>
                    <a:pt x="504055" y="256208"/>
                  </a:lnTo>
                  <a:lnTo>
                    <a:pt x="438984" y="144016"/>
                  </a:lnTo>
                  <a:lnTo>
                    <a:pt x="0" y="14401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  <p:sp>
          <p:nvSpPr>
            <p:cNvPr id="7" name="Rectangle 3">
              <a:extLst>
                <a:ext uri="{FF2B5EF4-FFF2-40B4-BE49-F238E27FC236}">
                  <a16:creationId xmlns:a16="http://schemas.microsoft.com/office/drawing/2014/main" xmlns="" id="{5A3D1525-E2E3-4A53-BB39-47850FAD2AE2}"/>
                </a:ext>
              </a:extLst>
            </p:cNvPr>
            <p:cNvSpPr/>
            <p:nvPr/>
          </p:nvSpPr>
          <p:spPr>
            <a:xfrm rot="10800000">
              <a:off x="4499992" y="3097535"/>
              <a:ext cx="1368152" cy="256208"/>
            </a:xfrm>
            <a:custGeom>
              <a:avLst/>
              <a:gdLst/>
              <a:ahLst/>
              <a:cxnLst/>
              <a:rect l="l" t="t" r="r" b="b"/>
              <a:pathLst>
                <a:path w="1008112" h="256208">
                  <a:moveTo>
                    <a:pt x="0" y="0"/>
                  </a:moveTo>
                  <a:lnTo>
                    <a:pt x="1008112" y="0"/>
                  </a:lnTo>
                  <a:lnTo>
                    <a:pt x="1008112" y="144016"/>
                  </a:lnTo>
                  <a:lnTo>
                    <a:pt x="569127" y="144016"/>
                  </a:lnTo>
                  <a:lnTo>
                    <a:pt x="504055" y="256208"/>
                  </a:lnTo>
                  <a:lnTo>
                    <a:pt x="438984" y="144016"/>
                  </a:lnTo>
                  <a:lnTo>
                    <a:pt x="0" y="144016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  <p:sp>
          <p:nvSpPr>
            <p:cNvPr id="8" name="Rectangle 3">
              <a:extLst>
                <a:ext uri="{FF2B5EF4-FFF2-40B4-BE49-F238E27FC236}">
                  <a16:creationId xmlns:a16="http://schemas.microsoft.com/office/drawing/2014/main" xmlns="" id="{D4B3A63B-3989-415E-A220-6D937ACE5C78}"/>
                </a:ext>
              </a:extLst>
            </p:cNvPr>
            <p:cNvSpPr/>
            <p:nvPr/>
          </p:nvSpPr>
          <p:spPr>
            <a:xfrm>
              <a:off x="5868144" y="3212976"/>
              <a:ext cx="1368152" cy="256208"/>
            </a:xfrm>
            <a:custGeom>
              <a:avLst/>
              <a:gdLst/>
              <a:ahLst/>
              <a:cxnLst/>
              <a:rect l="l" t="t" r="r" b="b"/>
              <a:pathLst>
                <a:path w="1008112" h="256208">
                  <a:moveTo>
                    <a:pt x="0" y="0"/>
                  </a:moveTo>
                  <a:lnTo>
                    <a:pt x="1008112" y="0"/>
                  </a:lnTo>
                  <a:lnTo>
                    <a:pt x="1008112" y="144016"/>
                  </a:lnTo>
                  <a:lnTo>
                    <a:pt x="569127" y="144016"/>
                  </a:lnTo>
                  <a:lnTo>
                    <a:pt x="504055" y="256208"/>
                  </a:lnTo>
                  <a:lnTo>
                    <a:pt x="438984" y="144016"/>
                  </a:lnTo>
                  <a:lnTo>
                    <a:pt x="0" y="144016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  <p:sp>
          <p:nvSpPr>
            <p:cNvPr id="9" name="Rectangle 3">
              <a:extLst>
                <a:ext uri="{FF2B5EF4-FFF2-40B4-BE49-F238E27FC236}">
                  <a16:creationId xmlns:a16="http://schemas.microsoft.com/office/drawing/2014/main" xmlns="" id="{9CAB811C-904A-4090-995D-7B1B708FB5B9}"/>
                </a:ext>
              </a:extLst>
            </p:cNvPr>
            <p:cNvSpPr/>
            <p:nvPr/>
          </p:nvSpPr>
          <p:spPr>
            <a:xfrm rot="10800000">
              <a:off x="7236296" y="3097535"/>
              <a:ext cx="1368152" cy="256208"/>
            </a:xfrm>
            <a:custGeom>
              <a:avLst/>
              <a:gdLst/>
              <a:ahLst/>
              <a:cxnLst/>
              <a:rect l="l" t="t" r="r" b="b"/>
              <a:pathLst>
                <a:path w="1008112" h="256208">
                  <a:moveTo>
                    <a:pt x="0" y="0"/>
                  </a:moveTo>
                  <a:lnTo>
                    <a:pt x="1008112" y="0"/>
                  </a:lnTo>
                  <a:lnTo>
                    <a:pt x="1008112" y="144016"/>
                  </a:lnTo>
                  <a:lnTo>
                    <a:pt x="569127" y="144016"/>
                  </a:lnTo>
                  <a:lnTo>
                    <a:pt x="504055" y="256208"/>
                  </a:lnTo>
                  <a:lnTo>
                    <a:pt x="438984" y="144016"/>
                  </a:lnTo>
                  <a:lnTo>
                    <a:pt x="0" y="144016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</p:grpSp>
      <p:sp>
        <p:nvSpPr>
          <p:cNvPr id="10" name="Oval 9">
            <a:extLst>
              <a:ext uri="{FF2B5EF4-FFF2-40B4-BE49-F238E27FC236}">
                <a16:creationId xmlns:a16="http://schemas.microsoft.com/office/drawing/2014/main" xmlns="" id="{1EB7BA87-DE65-4BCE-A6C8-04D7E77CBFE5}"/>
              </a:ext>
            </a:extLst>
          </p:cNvPr>
          <p:cNvSpPr/>
          <p:nvPr/>
        </p:nvSpPr>
        <p:spPr>
          <a:xfrm>
            <a:off x="1381749" y="2814264"/>
            <a:ext cx="792088" cy="792088"/>
          </a:xfrm>
          <a:prstGeom prst="ellipse">
            <a:avLst/>
          </a:prstGeom>
          <a:solidFill>
            <a:schemeClr val="accent5"/>
          </a:solidFill>
          <a:ln w="222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CE5C4968-E01A-4BF1-83BB-D7C81C1B564D}"/>
              </a:ext>
            </a:extLst>
          </p:cNvPr>
          <p:cNvSpPr txBox="1"/>
          <p:nvPr/>
        </p:nvSpPr>
        <p:spPr>
          <a:xfrm>
            <a:off x="1053022" y="4241186"/>
            <a:ext cx="14495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2015</a:t>
            </a:r>
            <a:endParaRPr lang="ko-KR" altLang="en-US" sz="2400" b="1" dirty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xmlns="" id="{E75D70ED-1EC8-490D-B761-798BCEE51C56}"/>
              </a:ext>
            </a:extLst>
          </p:cNvPr>
          <p:cNvGrpSpPr/>
          <p:nvPr/>
        </p:nvGrpSpPr>
        <p:grpSpPr>
          <a:xfrm>
            <a:off x="1053023" y="4658143"/>
            <a:ext cx="1449541" cy="1448753"/>
            <a:chOff x="3343992" y="4311889"/>
            <a:chExt cx="1544679" cy="1448753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xmlns="" id="{461AC732-0CF1-41B2-9771-425C49633C15}"/>
                </a:ext>
              </a:extLst>
            </p:cNvPr>
            <p:cNvSpPr txBox="1"/>
            <p:nvPr/>
          </p:nvSpPr>
          <p:spPr>
            <a:xfrm>
              <a:off x="3343992" y="4560313"/>
              <a:ext cx="1521786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xmlns="" id="{FA1D1A4F-84CC-487C-9F5E-6B358EBAC845}"/>
                </a:ext>
              </a:extLst>
            </p:cNvPr>
            <p:cNvSpPr txBox="1"/>
            <p:nvPr/>
          </p:nvSpPr>
          <p:spPr>
            <a:xfrm>
              <a:off x="3344692" y="4311889"/>
              <a:ext cx="154397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B7D6FDF5-031A-4166-A22C-DCAD03492051}"/>
              </a:ext>
            </a:extLst>
          </p:cNvPr>
          <p:cNvSpPr txBox="1"/>
          <p:nvPr/>
        </p:nvSpPr>
        <p:spPr>
          <a:xfrm>
            <a:off x="2782622" y="1799412"/>
            <a:ext cx="14495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2016</a:t>
            </a:r>
            <a:endParaRPr lang="ko-KR" altLang="en-US" sz="24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xmlns="" id="{A49923BF-1302-48E1-B972-36CFCF2B0171}"/>
              </a:ext>
            </a:extLst>
          </p:cNvPr>
          <p:cNvGrpSpPr/>
          <p:nvPr/>
        </p:nvGrpSpPr>
        <p:grpSpPr>
          <a:xfrm>
            <a:off x="2782623" y="2216369"/>
            <a:ext cx="1449541" cy="1448753"/>
            <a:chOff x="3343992" y="4311889"/>
            <a:chExt cx="1544679" cy="1448753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xmlns="" id="{6EF3140D-9A0F-427C-8EBB-A248D0888D0A}"/>
                </a:ext>
              </a:extLst>
            </p:cNvPr>
            <p:cNvSpPr txBox="1"/>
            <p:nvPr/>
          </p:nvSpPr>
          <p:spPr>
            <a:xfrm>
              <a:off x="3343992" y="4560313"/>
              <a:ext cx="1521786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xmlns="" id="{95563CC5-4A5B-43AF-B52C-FA16E704D3C2}"/>
                </a:ext>
              </a:extLst>
            </p:cNvPr>
            <p:cNvSpPr txBox="1"/>
            <p:nvPr/>
          </p:nvSpPr>
          <p:spPr>
            <a:xfrm>
              <a:off x="3344692" y="4311889"/>
              <a:ext cx="154397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19" name="Oval 18">
            <a:extLst>
              <a:ext uri="{FF2B5EF4-FFF2-40B4-BE49-F238E27FC236}">
                <a16:creationId xmlns:a16="http://schemas.microsoft.com/office/drawing/2014/main" xmlns="" id="{DBDC71DE-DD16-41BD-A6D7-B40B13BC72C9}"/>
              </a:ext>
            </a:extLst>
          </p:cNvPr>
          <p:cNvSpPr/>
          <p:nvPr/>
        </p:nvSpPr>
        <p:spPr>
          <a:xfrm>
            <a:off x="3111349" y="4306805"/>
            <a:ext cx="792088" cy="792088"/>
          </a:xfrm>
          <a:prstGeom prst="ellipse">
            <a:avLst/>
          </a:prstGeom>
          <a:solidFill>
            <a:schemeClr val="accent6"/>
          </a:solidFill>
          <a:ln w="222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xmlns="" id="{00B9B275-88F9-4631-ACA5-8C02324C3C0D}"/>
              </a:ext>
            </a:extLst>
          </p:cNvPr>
          <p:cNvSpPr/>
          <p:nvPr/>
        </p:nvSpPr>
        <p:spPr>
          <a:xfrm>
            <a:off x="4840949" y="2814264"/>
            <a:ext cx="792088" cy="792088"/>
          </a:xfrm>
          <a:prstGeom prst="ellipse">
            <a:avLst/>
          </a:prstGeom>
          <a:solidFill>
            <a:schemeClr val="accent1"/>
          </a:solidFill>
          <a:ln w="222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10A425CD-39C1-44EB-ACAD-09C2F26065B2}"/>
              </a:ext>
            </a:extLst>
          </p:cNvPr>
          <p:cNvSpPr txBox="1"/>
          <p:nvPr/>
        </p:nvSpPr>
        <p:spPr>
          <a:xfrm>
            <a:off x="4512222" y="4241186"/>
            <a:ext cx="14495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2017</a:t>
            </a:r>
            <a:endParaRPr lang="ko-KR" altLang="en-US" sz="2400" b="1" dirty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xmlns="" id="{6A204AF1-4E67-4D3A-AF50-FCE1495CDD11}"/>
              </a:ext>
            </a:extLst>
          </p:cNvPr>
          <p:cNvGrpSpPr/>
          <p:nvPr/>
        </p:nvGrpSpPr>
        <p:grpSpPr>
          <a:xfrm>
            <a:off x="4512223" y="4658143"/>
            <a:ext cx="1449541" cy="1448753"/>
            <a:chOff x="3343992" y="4311889"/>
            <a:chExt cx="1544679" cy="1448753"/>
          </a:xfrm>
        </p:grpSpPr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xmlns="" id="{FF8AD01A-D523-41CA-BE9B-1AEA39ECEB0B}"/>
                </a:ext>
              </a:extLst>
            </p:cNvPr>
            <p:cNvSpPr txBox="1"/>
            <p:nvPr/>
          </p:nvSpPr>
          <p:spPr>
            <a:xfrm>
              <a:off x="3343992" y="4560313"/>
              <a:ext cx="1521786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xmlns="" id="{09AAB6F5-35B7-44DB-8BB1-E5A270018489}"/>
                </a:ext>
              </a:extLst>
            </p:cNvPr>
            <p:cNvSpPr txBox="1"/>
            <p:nvPr/>
          </p:nvSpPr>
          <p:spPr>
            <a:xfrm>
              <a:off x="3344692" y="4311889"/>
              <a:ext cx="154397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25" name="Oval 24">
            <a:extLst>
              <a:ext uri="{FF2B5EF4-FFF2-40B4-BE49-F238E27FC236}">
                <a16:creationId xmlns:a16="http://schemas.microsoft.com/office/drawing/2014/main" xmlns="" id="{B9916D89-AC0B-4E89-878B-916F31A04865}"/>
              </a:ext>
            </a:extLst>
          </p:cNvPr>
          <p:cNvSpPr/>
          <p:nvPr/>
        </p:nvSpPr>
        <p:spPr>
          <a:xfrm>
            <a:off x="8300149" y="2814264"/>
            <a:ext cx="792088" cy="792088"/>
          </a:xfrm>
          <a:prstGeom prst="ellipse">
            <a:avLst/>
          </a:prstGeom>
          <a:solidFill>
            <a:schemeClr val="accent3"/>
          </a:solidFill>
          <a:ln w="222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xmlns="" id="{4AE2C3E7-3816-4D0A-8805-4D36520757D8}"/>
              </a:ext>
            </a:extLst>
          </p:cNvPr>
          <p:cNvSpPr txBox="1"/>
          <p:nvPr/>
        </p:nvSpPr>
        <p:spPr>
          <a:xfrm>
            <a:off x="7971422" y="4241186"/>
            <a:ext cx="14495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2019</a:t>
            </a:r>
            <a:endParaRPr lang="ko-KR" altLang="en-US" sz="2400" b="1" dirty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xmlns="" id="{C9ADB64B-8868-4B54-9F47-1650378A8CDC}"/>
              </a:ext>
            </a:extLst>
          </p:cNvPr>
          <p:cNvGrpSpPr/>
          <p:nvPr/>
        </p:nvGrpSpPr>
        <p:grpSpPr>
          <a:xfrm>
            <a:off x="7971423" y="4658143"/>
            <a:ext cx="1449541" cy="1448753"/>
            <a:chOff x="3343992" y="4311889"/>
            <a:chExt cx="1544679" cy="1448753"/>
          </a:xfrm>
        </p:grpSpPr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xmlns="" id="{79F8F503-A41A-44E3-9CE5-018F0078E8B3}"/>
                </a:ext>
              </a:extLst>
            </p:cNvPr>
            <p:cNvSpPr txBox="1"/>
            <p:nvPr/>
          </p:nvSpPr>
          <p:spPr>
            <a:xfrm>
              <a:off x="3343992" y="4560313"/>
              <a:ext cx="1521786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xmlns="" id="{B76A94EA-98F7-4365-9305-BF7B92BFBC6C}"/>
                </a:ext>
              </a:extLst>
            </p:cNvPr>
            <p:cNvSpPr txBox="1"/>
            <p:nvPr/>
          </p:nvSpPr>
          <p:spPr>
            <a:xfrm>
              <a:off x="3344692" y="4311889"/>
              <a:ext cx="154397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xmlns="" id="{DD1D2A36-A3BF-421E-B499-C4EA007D07FC}"/>
              </a:ext>
            </a:extLst>
          </p:cNvPr>
          <p:cNvSpPr txBox="1"/>
          <p:nvPr/>
        </p:nvSpPr>
        <p:spPr>
          <a:xfrm>
            <a:off x="6241822" y="1796629"/>
            <a:ext cx="14495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2018</a:t>
            </a:r>
            <a:endParaRPr lang="ko-KR" altLang="en-US" sz="2400" b="1" dirty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xmlns="" id="{0D4E7CC5-86DF-40C7-9570-1D6C5523D48E}"/>
              </a:ext>
            </a:extLst>
          </p:cNvPr>
          <p:cNvGrpSpPr/>
          <p:nvPr/>
        </p:nvGrpSpPr>
        <p:grpSpPr>
          <a:xfrm>
            <a:off x="6241823" y="2213586"/>
            <a:ext cx="1449541" cy="1448753"/>
            <a:chOff x="3343992" y="4311889"/>
            <a:chExt cx="1544679" cy="1448753"/>
          </a:xfrm>
        </p:grpSpPr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xmlns="" id="{D1026460-F0EF-4263-99B0-33DA2D1BC0C0}"/>
                </a:ext>
              </a:extLst>
            </p:cNvPr>
            <p:cNvSpPr txBox="1"/>
            <p:nvPr/>
          </p:nvSpPr>
          <p:spPr>
            <a:xfrm>
              <a:off x="3343992" y="4560313"/>
              <a:ext cx="1521786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</a:t>
              </a: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xmlns="" id="{9C85441D-68A2-4A92-A5E7-C26290E628CB}"/>
                </a:ext>
              </a:extLst>
            </p:cNvPr>
            <p:cNvSpPr txBox="1"/>
            <p:nvPr/>
          </p:nvSpPr>
          <p:spPr>
            <a:xfrm>
              <a:off x="3344692" y="4311889"/>
              <a:ext cx="154397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34" name="Oval 33">
            <a:extLst>
              <a:ext uri="{FF2B5EF4-FFF2-40B4-BE49-F238E27FC236}">
                <a16:creationId xmlns:a16="http://schemas.microsoft.com/office/drawing/2014/main" xmlns="" id="{8D85E077-8DE5-477E-B7BC-6917AEF9FAE9}"/>
              </a:ext>
            </a:extLst>
          </p:cNvPr>
          <p:cNvSpPr/>
          <p:nvPr/>
        </p:nvSpPr>
        <p:spPr>
          <a:xfrm>
            <a:off x="6570549" y="4304022"/>
            <a:ext cx="792088" cy="792088"/>
          </a:xfrm>
          <a:prstGeom prst="ellipse">
            <a:avLst/>
          </a:prstGeom>
          <a:solidFill>
            <a:schemeClr val="accent2"/>
          </a:solidFill>
          <a:ln w="222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xmlns="" id="{B0219C80-A1F9-4608-8B84-1D6B7C7E9D87}"/>
              </a:ext>
            </a:extLst>
          </p:cNvPr>
          <p:cNvSpPr txBox="1"/>
          <p:nvPr/>
        </p:nvSpPr>
        <p:spPr>
          <a:xfrm>
            <a:off x="9701024" y="1793846"/>
            <a:ext cx="14495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2020</a:t>
            </a:r>
            <a:endParaRPr lang="ko-KR" altLang="en-US" sz="2400" b="1" dirty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xmlns="" id="{1BA1093A-9F8F-4A9E-A376-4F310DAAC0F4}"/>
              </a:ext>
            </a:extLst>
          </p:cNvPr>
          <p:cNvGrpSpPr/>
          <p:nvPr/>
        </p:nvGrpSpPr>
        <p:grpSpPr>
          <a:xfrm>
            <a:off x="9701025" y="2210803"/>
            <a:ext cx="1449541" cy="1448753"/>
            <a:chOff x="3343992" y="4311889"/>
            <a:chExt cx="1544679" cy="1448753"/>
          </a:xfrm>
        </p:grpSpPr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xmlns="" id="{843E2498-A784-4AFC-8A23-2C7356439BC6}"/>
                </a:ext>
              </a:extLst>
            </p:cNvPr>
            <p:cNvSpPr txBox="1"/>
            <p:nvPr/>
          </p:nvSpPr>
          <p:spPr>
            <a:xfrm>
              <a:off x="3343992" y="4560313"/>
              <a:ext cx="1521786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</a:t>
              </a: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xmlns="" id="{55E30AAF-B5FC-43BA-AB9A-6259B414B6FD}"/>
                </a:ext>
              </a:extLst>
            </p:cNvPr>
            <p:cNvSpPr txBox="1"/>
            <p:nvPr/>
          </p:nvSpPr>
          <p:spPr>
            <a:xfrm>
              <a:off x="3344692" y="4311889"/>
              <a:ext cx="154397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39" name="Oval 38">
            <a:extLst>
              <a:ext uri="{FF2B5EF4-FFF2-40B4-BE49-F238E27FC236}">
                <a16:creationId xmlns:a16="http://schemas.microsoft.com/office/drawing/2014/main" xmlns="" id="{A1241E79-D8E0-4371-8E52-BE37EDEBB298}"/>
              </a:ext>
            </a:extLst>
          </p:cNvPr>
          <p:cNvSpPr/>
          <p:nvPr/>
        </p:nvSpPr>
        <p:spPr>
          <a:xfrm>
            <a:off x="10029750" y="4301239"/>
            <a:ext cx="792088" cy="792088"/>
          </a:xfrm>
          <a:prstGeom prst="ellipse">
            <a:avLst/>
          </a:prstGeom>
          <a:solidFill>
            <a:schemeClr val="accent4"/>
          </a:solidFill>
          <a:ln w="222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sp>
        <p:nvSpPr>
          <p:cNvPr id="51" name="Freeform: Shape 50">
            <a:extLst>
              <a:ext uri="{FF2B5EF4-FFF2-40B4-BE49-F238E27FC236}">
                <a16:creationId xmlns:a16="http://schemas.microsoft.com/office/drawing/2014/main" xmlns="" id="{76EBDF15-BB53-427B-A2AF-C473D27C49B5}"/>
              </a:ext>
            </a:extLst>
          </p:cNvPr>
          <p:cNvSpPr/>
          <p:nvPr/>
        </p:nvSpPr>
        <p:spPr>
          <a:xfrm>
            <a:off x="1510675" y="3068781"/>
            <a:ext cx="548371" cy="305504"/>
          </a:xfrm>
          <a:custGeom>
            <a:avLst/>
            <a:gdLst>
              <a:gd name="connsiteX0" fmla="*/ 109543 w 838583"/>
              <a:gd name="connsiteY0" fmla="*/ 172709 h 467185"/>
              <a:gd name="connsiteX1" fmla="*/ 101648 w 838583"/>
              <a:gd name="connsiteY1" fmla="*/ 180704 h 467185"/>
              <a:gd name="connsiteX2" fmla="*/ 109593 w 838583"/>
              <a:gd name="connsiteY2" fmla="*/ 199771 h 467185"/>
              <a:gd name="connsiteX3" fmla="*/ 386467 w 838583"/>
              <a:gd name="connsiteY3" fmla="*/ 310998 h 467185"/>
              <a:gd name="connsiteX4" fmla="*/ 405535 w 838583"/>
              <a:gd name="connsiteY4" fmla="*/ 303053 h 467185"/>
              <a:gd name="connsiteX5" fmla="*/ 397590 w 838583"/>
              <a:gd name="connsiteY5" fmla="*/ 283986 h 467185"/>
              <a:gd name="connsiteX6" fmla="*/ 120715 w 838583"/>
              <a:gd name="connsiteY6" fmla="*/ 172759 h 467185"/>
              <a:gd name="connsiteX7" fmla="*/ 109543 w 838583"/>
              <a:gd name="connsiteY7" fmla="*/ 172709 h 467185"/>
              <a:gd name="connsiteX8" fmla="*/ 786882 w 838583"/>
              <a:gd name="connsiteY8" fmla="*/ 143363 h 467185"/>
              <a:gd name="connsiteX9" fmla="*/ 750337 w 838583"/>
              <a:gd name="connsiteY9" fmla="*/ 150513 h 467185"/>
              <a:gd name="connsiteX10" fmla="*/ 604153 w 838583"/>
              <a:gd name="connsiteY10" fmla="*/ 212482 h 467185"/>
              <a:gd name="connsiteX11" fmla="*/ 517952 w 838583"/>
              <a:gd name="connsiteY11" fmla="*/ 297094 h 467185"/>
              <a:gd name="connsiteX12" fmla="*/ 390440 w 838583"/>
              <a:gd name="connsiteY12" fmla="*/ 376938 h 467185"/>
              <a:gd name="connsiteX13" fmla="*/ 269679 w 838583"/>
              <a:gd name="connsiteY13" fmla="*/ 389253 h 467185"/>
              <a:gd name="connsiteX14" fmla="*/ 157261 w 838583"/>
              <a:gd name="connsiteY14" fmla="*/ 359858 h 467185"/>
              <a:gd name="connsiteX15" fmla="*/ 31734 w 838583"/>
              <a:gd name="connsiteY15" fmla="*/ 286368 h 467185"/>
              <a:gd name="connsiteX16" fmla="*/ 133030 w 838583"/>
              <a:gd name="connsiteY16" fmla="*/ 391239 h 467185"/>
              <a:gd name="connsiteX17" fmla="*/ 277624 w 838583"/>
              <a:gd name="connsiteY17" fmla="*/ 433346 h 467185"/>
              <a:gd name="connsiteX18" fmla="*/ 448833 w 838583"/>
              <a:gd name="connsiteY18" fmla="*/ 394019 h 467185"/>
              <a:gd name="connsiteX19" fmla="*/ 570388 w 838583"/>
              <a:gd name="connsiteY19" fmla="*/ 297491 h 467185"/>
              <a:gd name="connsiteX20" fmla="*/ 636329 w 838583"/>
              <a:gd name="connsiteY20" fmla="*/ 233138 h 467185"/>
              <a:gd name="connsiteX21" fmla="*/ 763445 w 838583"/>
              <a:gd name="connsiteY21" fmla="*/ 189840 h 467185"/>
              <a:gd name="connsiteX22" fmla="*/ 796813 w 838583"/>
              <a:gd name="connsiteY22" fmla="*/ 179114 h 467185"/>
              <a:gd name="connsiteX23" fmla="*/ 813100 w 838583"/>
              <a:gd name="connsiteY23" fmla="*/ 152102 h 467185"/>
              <a:gd name="connsiteX24" fmla="*/ 786882 w 838583"/>
              <a:gd name="connsiteY24" fmla="*/ 143363 h 467185"/>
              <a:gd name="connsiteX25" fmla="*/ 202099 w 838583"/>
              <a:gd name="connsiteY25" fmla="*/ 123848 h 467185"/>
              <a:gd name="connsiteX26" fmla="*/ 194204 w 838583"/>
              <a:gd name="connsiteY26" fmla="*/ 131843 h 467185"/>
              <a:gd name="connsiteX27" fmla="*/ 202149 w 838583"/>
              <a:gd name="connsiteY27" fmla="*/ 150910 h 467185"/>
              <a:gd name="connsiteX28" fmla="*/ 465517 w 838583"/>
              <a:gd name="connsiteY28" fmla="*/ 256575 h 467185"/>
              <a:gd name="connsiteX29" fmla="*/ 484585 w 838583"/>
              <a:gd name="connsiteY29" fmla="*/ 248630 h 467185"/>
              <a:gd name="connsiteX30" fmla="*/ 476640 w 838583"/>
              <a:gd name="connsiteY30" fmla="*/ 229563 h 467185"/>
              <a:gd name="connsiteX31" fmla="*/ 213271 w 838583"/>
              <a:gd name="connsiteY31" fmla="*/ 123898 h 467185"/>
              <a:gd name="connsiteX32" fmla="*/ 202099 w 838583"/>
              <a:gd name="connsiteY32" fmla="*/ 123848 h 467185"/>
              <a:gd name="connsiteX33" fmla="*/ 301011 w 838583"/>
              <a:gd name="connsiteY33" fmla="*/ 73400 h 467185"/>
              <a:gd name="connsiteX34" fmla="*/ 293116 w 838583"/>
              <a:gd name="connsiteY34" fmla="*/ 81395 h 467185"/>
              <a:gd name="connsiteX35" fmla="*/ 301061 w 838583"/>
              <a:gd name="connsiteY35" fmla="*/ 100462 h 467185"/>
              <a:gd name="connsiteX36" fmla="*/ 537019 w 838583"/>
              <a:gd name="connsiteY36" fmla="*/ 195004 h 467185"/>
              <a:gd name="connsiteX37" fmla="*/ 556086 w 838583"/>
              <a:gd name="connsiteY37" fmla="*/ 187059 h 467185"/>
              <a:gd name="connsiteX38" fmla="*/ 548142 w 838583"/>
              <a:gd name="connsiteY38" fmla="*/ 167992 h 467185"/>
              <a:gd name="connsiteX39" fmla="*/ 312183 w 838583"/>
              <a:gd name="connsiteY39" fmla="*/ 73450 h 467185"/>
              <a:gd name="connsiteX40" fmla="*/ 301011 w 838583"/>
              <a:gd name="connsiteY40" fmla="*/ 73400 h 467185"/>
              <a:gd name="connsiteX41" fmla="*/ 418991 w 838583"/>
              <a:gd name="connsiteY41" fmla="*/ 42812 h 467185"/>
              <a:gd name="connsiteX42" fmla="*/ 411096 w 838583"/>
              <a:gd name="connsiteY42" fmla="*/ 50807 h 467185"/>
              <a:gd name="connsiteX43" fmla="*/ 419041 w 838583"/>
              <a:gd name="connsiteY43" fmla="*/ 69874 h 467185"/>
              <a:gd name="connsiteX44" fmla="*/ 600181 w 838583"/>
              <a:gd name="connsiteY44" fmla="*/ 142569 h 467185"/>
              <a:gd name="connsiteX45" fmla="*/ 619248 w 838583"/>
              <a:gd name="connsiteY45" fmla="*/ 134624 h 467185"/>
              <a:gd name="connsiteX46" fmla="*/ 611303 w 838583"/>
              <a:gd name="connsiteY46" fmla="*/ 115556 h 467185"/>
              <a:gd name="connsiteX47" fmla="*/ 430163 w 838583"/>
              <a:gd name="connsiteY47" fmla="*/ 42862 h 467185"/>
              <a:gd name="connsiteX48" fmla="*/ 418991 w 838583"/>
              <a:gd name="connsiteY48" fmla="*/ 42812 h 467185"/>
              <a:gd name="connsiteX49" fmla="*/ 506830 w 838583"/>
              <a:gd name="connsiteY49" fmla="*/ 1947 h 467185"/>
              <a:gd name="connsiteX50" fmla="*/ 743980 w 838583"/>
              <a:gd name="connsiteY50" fmla="*/ 30548 h 467185"/>
              <a:gd name="connsiteX51" fmla="*/ 805552 w 838583"/>
              <a:gd name="connsiteY51" fmla="*/ 63916 h 467185"/>
              <a:gd name="connsiteX52" fmla="*/ 838125 w 838583"/>
              <a:gd name="connsiteY52" fmla="*/ 140582 h 467185"/>
              <a:gd name="connsiteX53" fmla="*/ 838125 w 838583"/>
              <a:gd name="connsiteY53" fmla="*/ 162430 h 467185"/>
              <a:gd name="connsiteX54" fmla="*/ 803566 w 838583"/>
              <a:gd name="connsiteY54" fmla="*/ 209304 h 467185"/>
              <a:gd name="connsiteX55" fmla="*/ 674066 w 838583"/>
              <a:gd name="connsiteY55" fmla="*/ 247042 h 467185"/>
              <a:gd name="connsiteX56" fmla="*/ 604153 w 838583"/>
              <a:gd name="connsiteY56" fmla="*/ 307422 h 467185"/>
              <a:gd name="connsiteX57" fmla="*/ 367796 w 838583"/>
              <a:gd name="connsiteY57" fmla="*/ 462344 h 467185"/>
              <a:gd name="connsiteX58" fmla="*/ 141372 w 838583"/>
              <a:gd name="connsiteY58" fmla="*/ 428977 h 467185"/>
              <a:gd name="connsiteX59" fmla="*/ 59938 w 838583"/>
              <a:gd name="connsiteY59" fmla="*/ 383691 h 467185"/>
              <a:gd name="connsiteX60" fmla="*/ 749 w 838583"/>
              <a:gd name="connsiteY60" fmla="*/ 245850 h 467185"/>
              <a:gd name="connsiteX61" fmla="*/ 98470 w 838583"/>
              <a:gd name="connsiteY61" fmla="*/ 100462 h 467185"/>
              <a:gd name="connsiteX62" fmla="*/ 304636 w 838583"/>
              <a:gd name="connsiteY62" fmla="*/ 30945 h 467185"/>
              <a:gd name="connsiteX63" fmla="*/ 506830 w 838583"/>
              <a:gd name="connsiteY63" fmla="*/ 1947 h 4671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</a:cxnLst>
            <a:rect l="l" t="t" r="r" b="b"/>
            <a:pathLst>
              <a:path w="838583" h="467185">
                <a:moveTo>
                  <a:pt x="109543" y="172709"/>
                </a:moveTo>
                <a:cubicBezTo>
                  <a:pt x="106117" y="174149"/>
                  <a:pt x="103237" y="176930"/>
                  <a:pt x="101648" y="180704"/>
                </a:cubicBezTo>
                <a:cubicBezTo>
                  <a:pt x="98470" y="188251"/>
                  <a:pt x="102045" y="196593"/>
                  <a:pt x="109593" y="199771"/>
                </a:cubicBezTo>
                <a:lnTo>
                  <a:pt x="386467" y="310998"/>
                </a:lnTo>
                <a:cubicBezTo>
                  <a:pt x="394015" y="313779"/>
                  <a:pt x="402357" y="310203"/>
                  <a:pt x="405535" y="303053"/>
                </a:cubicBezTo>
                <a:cubicBezTo>
                  <a:pt x="408712" y="295505"/>
                  <a:pt x="405138" y="287164"/>
                  <a:pt x="397590" y="283986"/>
                </a:cubicBezTo>
                <a:lnTo>
                  <a:pt x="120715" y="172759"/>
                </a:lnTo>
                <a:cubicBezTo>
                  <a:pt x="116942" y="171170"/>
                  <a:pt x="112969" y="171269"/>
                  <a:pt x="109543" y="172709"/>
                </a:cubicBezTo>
                <a:close/>
                <a:moveTo>
                  <a:pt x="786882" y="143363"/>
                </a:moveTo>
                <a:cubicBezTo>
                  <a:pt x="774568" y="144555"/>
                  <a:pt x="762651" y="148130"/>
                  <a:pt x="750337" y="150513"/>
                </a:cubicBezTo>
                <a:cubicBezTo>
                  <a:pt x="704654" y="159253"/>
                  <a:pt x="636727" y="177922"/>
                  <a:pt x="604153" y="212482"/>
                </a:cubicBezTo>
                <a:cubicBezTo>
                  <a:pt x="573963" y="244658"/>
                  <a:pt x="552910" y="269684"/>
                  <a:pt x="517952" y="297094"/>
                </a:cubicBezTo>
                <a:cubicBezTo>
                  <a:pt x="479421" y="327284"/>
                  <a:pt x="438505" y="364227"/>
                  <a:pt x="390440" y="376938"/>
                </a:cubicBezTo>
                <a:cubicBezTo>
                  <a:pt x="350716" y="387267"/>
                  <a:pt x="310992" y="394417"/>
                  <a:pt x="269679" y="389253"/>
                </a:cubicBezTo>
                <a:cubicBezTo>
                  <a:pt x="231147" y="384883"/>
                  <a:pt x="193410" y="373364"/>
                  <a:pt x="157261" y="359858"/>
                </a:cubicBezTo>
                <a:cubicBezTo>
                  <a:pt x="116743" y="344762"/>
                  <a:pt x="63910" y="323709"/>
                  <a:pt x="31734" y="286368"/>
                </a:cubicBezTo>
                <a:cubicBezTo>
                  <a:pt x="41268" y="333640"/>
                  <a:pt x="93306" y="369788"/>
                  <a:pt x="133030" y="391239"/>
                </a:cubicBezTo>
                <a:cubicBezTo>
                  <a:pt x="178315" y="415073"/>
                  <a:pt x="227175" y="426196"/>
                  <a:pt x="277624" y="433346"/>
                </a:cubicBezTo>
                <a:cubicBezTo>
                  <a:pt x="339196" y="442086"/>
                  <a:pt x="395603" y="422621"/>
                  <a:pt x="448833" y="394019"/>
                </a:cubicBezTo>
                <a:cubicBezTo>
                  <a:pt x="494913" y="369391"/>
                  <a:pt x="534239" y="335229"/>
                  <a:pt x="570388" y="297491"/>
                </a:cubicBezTo>
                <a:cubicBezTo>
                  <a:pt x="591442" y="275643"/>
                  <a:pt x="610112" y="250617"/>
                  <a:pt x="636329" y="233138"/>
                </a:cubicBezTo>
                <a:cubicBezTo>
                  <a:pt x="670492" y="210893"/>
                  <a:pt x="724516" y="200168"/>
                  <a:pt x="763445" y="189840"/>
                </a:cubicBezTo>
                <a:cubicBezTo>
                  <a:pt x="774568" y="187059"/>
                  <a:pt x="786088" y="184676"/>
                  <a:pt x="796813" y="179114"/>
                </a:cubicBezTo>
                <a:cubicBezTo>
                  <a:pt x="811114" y="171964"/>
                  <a:pt x="815483" y="161636"/>
                  <a:pt x="813100" y="152102"/>
                </a:cubicBezTo>
                <a:cubicBezTo>
                  <a:pt x="811114" y="143760"/>
                  <a:pt x="792841" y="142568"/>
                  <a:pt x="786882" y="143363"/>
                </a:cubicBezTo>
                <a:close/>
                <a:moveTo>
                  <a:pt x="202099" y="123848"/>
                </a:moveTo>
                <a:cubicBezTo>
                  <a:pt x="198673" y="125288"/>
                  <a:pt x="195793" y="128069"/>
                  <a:pt x="194204" y="131843"/>
                </a:cubicBezTo>
                <a:cubicBezTo>
                  <a:pt x="191026" y="139390"/>
                  <a:pt x="194601" y="147732"/>
                  <a:pt x="202149" y="150910"/>
                </a:cubicBezTo>
                <a:lnTo>
                  <a:pt x="465517" y="256575"/>
                </a:lnTo>
                <a:cubicBezTo>
                  <a:pt x="472667" y="259356"/>
                  <a:pt x="481407" y="255781"/>
                  <a:pt x="484585" y="248630"/>
                </a:cubicBezTo>
                <a:cubicBezTo>
                  <a:pt x="487762" y="241083"/>
                  <a:pt x="484188" y="232741"/>
                  <a:pt x="476640" y="229563"/>
                </a:cubicBezTo>
                <a:lnTo>
                  <a:pt x="213271" y="123898"/>
                </a:lnTo>
                <a:cubicBezTo>
                  <a:pt x="209498" y="122309"/>
                  <a:pt x="205525" y="122408"/>
                  <a:pt x="202099" y="123848"/>
                </a:cubicBezTo>
                <a:close/>
                <a:moveTo>
                  <a:pt x="301011" y="73400"/>
                </a:moveTo>
                <a:cubicBezTo>
                  <a:pt x="297585" y="74840"/>
                  <a:pt x="294705" y="77621"/>
                  <a:pt x="293116" y="81395"/>
                </a:cubicBezTo>
                <a:cubicBezTo>
                  <a:pt x="289938" y="88942"/>
                  <a:pt x="293513" y="97284"/>
                  <a:pt x="301061" y="100462"/>
                </a:cubicBezTo>
                <a:lnTo>
                  <a:pt x="537019" y="195004"/>
                </a:lnTo>
                <a:cubicBezTo>
                  <a:pt x="544169" y="198182"/>
                  <a:pt x="552909" y="194607"/>
                  <a:pt x="556086" y="187059"/>
                </a:cubicBezTo>
                <a:cubicBezTo>
                  <a:pt x="559264" y="179512"/>
                  <a:pt x="555689" y="171170"/>
                  <a:pt x="548142" y="167992"/>
                </a:cubicBezTo>
                <a:lnTo>
                  <a:pt x="312183" y="73450"/>
                </a:lnTo>
                <a:cubicBezTo>
                  <a:pt x="308410" y="71861"/>
                  <a:pt x="304437" y="71960"/>
                  <a:pt x="301011" y="73400"/>
                </a:cubicBezTo>
                <a:close/>
                <a:moveTo>
                  <a:pt x="418991" y="42812"/>
                </a:moveTo>
                <a:cubicBezTo>
                  <a:pt x="415565" y="44252"/>
                  <a:pt x="412685" y="47033"/>
                  <a:pt x="411096" y="50807"/>
                </a:cubicBezTo>
                <a:cubicBezTo>
                  <a:pt x="407918" y="58354"/>
                  <a:pt x="411493" y="66696"/>
                  <a:pt x="419041" y="69874"/>
                </a:cubicBezTo>
                <a:lnTo>
                  <a:pt x="600181" y="142569"/>
                </a:lnTo>
                <a:cubicBezTo>
                  <a:pt x="607331" y="145349"/>
                  <a:pt x="616070" y="141774"/>
                  <a:pt x="619248" y="134624"/>
                </a:cubicBezTo>
                <a:cubicBezTo>
                  <a:pt x="622426" y="127076"/>
                  <a:pt x="618851" y="118734"/>
                  <a:pt x="611303" y="115556"/>
                </a:cubicBezTo>
                <a:lnTo>
                  <a:pt x="430163" y="42862"/>
                </a:lnTo>
                <a:cubicBezTo>
                  <a:pt x="426390" y="41273"/>
                  <a:pt x="422417" y="41372"/>
                  <a:pt x="418991" y="42812"/>
                </a:cubicBezTo>
                <a:close/>
                <a:moveTo>
                  <a:pt x="506830" y="1947"/>
                </a:moveTo>
                <a:cubicBezTo>
                  <a:pt x="583893" y="-4806"/>
                  <a:pt x="670491" y="6317"/>
                  <a:pt x="743980" y="30548"/>
                </a:cubicBezTo>
                <a:cubicBezTo>
                  <a:pt x="764637" y="37301"/>
                  <a:pt x="787279" y="51999"/>
                  <a:pt x="805552" y="63916"/>
                </a:cubicBezTo>
                <a:cubicBezTo>
                  <a:pt x="832961" y="82586"/>
                  <a:pt x="834947" y="111981"/>
                  <a:pt x="838125" y="140582"/>
                </a:cubicBezTo>
                <a:cubicBezTo>
                  <a:pt x="838920" y="147733"/>
                  <a:pt x="838522" y="155280"/>
                  <a:pt x="838125" y="162430"/>
                </a:cubicBezTo>
                <a:cubicBezTo>
                  <a:pt x="837728" y="187059"/>
                  <a:pt x="827003" y="200963"/>
                  <a:pt x="803566" y="209304"/>
                </a:cubicBezTo>
                <a:cubicBezTo>
                  <a:pt x="766225" y="222810"/>
                  <a:pt x="710215" y="227975"/>
                  <a:pt x="674066" y="247042"/>
                </a:cubicBezTo>
                <a:cubicBezTo>
                  <a:pt x="645863" y="262137"/>
                  <a:pt x="624809" y="284382"/>
                  <a:pt x="604153" y="307422"/>
                </a:cubicBezTo>
                <a:cubicBezTo>
                  <a:pt x="539800" y="379719"/>
                  <a:pt x="465120" y="445660"/>
                  <a:pt x="367796" y="462344"/>
                </a:cubicBezTo>
                <a:cubicBezTo>
                  <a:pt x="290336" y="475453"/>
                  <a:pt x="213668" y="461153"/>
                  <a:pt x="141372" y="428977"/>
                </a:cubicBezTo>
                <a:cubicBezTo>
                  <a:pt x="114757" y="417457"/>
                  <a:pt x="82183" y="402759"/>
                  <a:pt x="59938" y="383691"/>
                </a:cubicBezTo>
                <a:cubicBezTo>
                  <a:pt x="20611" y="349529"/>
                  <a:pt x="-3620" y="299080"/>
                  <a:pt x="749" y="245850"/>
                </a:cubicBezTo>
                <a:cubicBezTo>
                  <a:pt x="-6401" y="175936"/>
                  <a:pt x="38487" y="131446"/>
                  <a:pt x="98470" y="100462"/>
                </a:cubicBezTo>
                <a:cubicBezTo>
                  <a:pt x="161233" y="67888"/>
                  <a:pt x="237106" y="46040"/>
                  <a:pt x="304636" y="30945"/>
                </a:cubicBezTo>
                <a:cubicBezTo>
                  <a:pt x="371372" y="16247"/>
                  <a:pt x="438505" y="7906"/>
                  <a:pt x="506830" y="1947"/>
                </a:cubicBezTo>
                <a:close/>
              </a:path>
            </a:pathLst>
          </a:custGeom>
          <a:solidFill>
            <a:schemeClr val="bg1"/>
          </a:solidFill>
          <a:ln w="7416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grpSp>
        <p:nvGrpSpPr>
          <p:cNvPr id="52" name="그룹 52">
            <a:extLst>
              <a:ext uri="{FF2B5EF4-FFF2-40B4-BE49-F238E27FC236}">
                <a16:creationId xmlns:a16="http://schemas.microsoft.com/office/drawing/2014/main" xmlns="" id="{B447222E-0BB1-4A69-A97D-5168EA5CEFC8}"/>
              </a:ext>
            </a:extLst>
          </p:cNvPr>
          <p:cNvGrpSpPr/>
          <p:nvPr/>
        </p:nvGrpSpPr>
        <p:grpSpPr>
          <a:xfrm>
            <a:off x="5058702" y="2963185"/>
            <a:ext cx="468097" cy="488717"/>
            <a:chOff x="-2765399" y="4983810"/>
            <a:chExt cx="2559184" cy="2671920"/>
          </a:xfrm>
          <a:solidFill>
            <a:schemeClr val="bg1"/>
          </a:solidFill>
        </p:grpSpPr>
        <p:sp>
          <p:nvSpPr>
            <p:cNvPr id="53" name="Freeform 18">
              <a:extLst>
                <a:ext uri="{FF2B5EF4-FFF2-40B4-BE49-F238E27FC236}">
                  <a16:creationId xmlns:a16="http://schemas.microsoft.com/office/drawing/2014/main" xmlns="" id="{77A6888D-B5BB-4A65-8BC6-AD0FA87395C4}"/>
                </a:ext>
              </a:extLst>
            </p:cNvPr>
            <p:cNvSpPr/>
            <p:nvPr/>
          </p:nvSpPr>
          <p:spPr>
            <a:xfrm rot="2641289">
              <a:off x="-1645446" y="4983810"/>
              <a:ext cx="1439231" cy="1391912"/>
            </a:xfrm>
            <a:custGeom>
              <a:avLst/>
              <a:gdLst/>
              <a:ahLst/>
              <a:cxnLst/>
              <a:rect l="l" t="t" r="r" b="b"/>
              <a:pathLst>
                <a:path w="4563041" h="4413028">
                  <a:moveTo>
                    <a:pt x="1658854" y="700255"/>
                  </a:moveTo>
                  <a:cubicBezTo>
                    <a:pt x="1197696" y="1371211"/>
                    <a:pt x="1496559" y="2059981"/>
                    <a:pt x="1623229" y="2469679"/>
                  </a:cubicBezTo>
                  <a:cubicBezTo>
                    <a:pt x="1245198" y="2398427"/>
                    <a:pt x="843415" y="2327174"/>
                    <a:pt x="465384" y="1964977"/>
                  </a:cubicBezTo>
                  <a:cubicBezTo>
                    <a:pt x="774143" y="2501345"/>
                    <a:pt x="1255093" y="2515201"/>
                    <a:pt x="1587603" y="2594369"/>
                  </a:cubicBezTo>
                  <a:cubicBezTo>
                    <a:pt x="1409473" y="3039693"/>
                    <a:pt x="1563852" y="3455330"/>
                    <a:pt x="1730106" y="3859091"/>
                  </a:cubicBezTo>
                  <a:cubicBezTo>
                    <a:pt x="1595519" y="3465226"/>
                    <a:pt x="1544059" y="2970421"/>
                    <a:pt x="1736043" y="2600307"/>
                  </a:cubicBezTo>
                  <a:cubicBezTo>
                    <a:pt x="2044802" y="3130738"/>
                    <a:pt x="2810761" y="3298972"/>
                    <a:pt x="3339213" y="3354390"/>
                  </a:cubicBezTo>
                  <a:cubicBezTo>
                    <a:pt x="2751385" y="3245533"/>
                    <a:pt x="2092304" y="2952608"/>
                    <a:pt x="1825109" y="2511242"/>
                  </a:cubicBezTo>
                  <a:lnTo>
                    <a:pt x="3612345" y="1383086"/>
                  </a:lnTo>
                  <a:lnTo>
                    <a:pt x="1736044" y="2434053"/>
                  </a:lnTo>
                  <a:cubicBezTo>
                    <a:pt x="1411452" y="1798723"/>
                    <a:pt x="1419368" y="1199019"/>
                    <a:pt x="1658854" y="700255"/>
                  </a:cubicBezTo>
                  <a:close/>
                  <a:moveTo>
                    <a:pt x="2233909" y="0"/>
                  </a:moveTo>
                  <a:cubicBezTo>
                    <a:pt x="2467233" y="1806805"/>
                    <a:pt x="2077102" y="1155417"/>
                    <a:pt x="1882914" y="1893443"/>
                  </a:cubicBezTo>
                  <a:cubicBezTo>
                    <a:pt x="2512642" y="1924327"/>
                    <a:pt x="2322974" y="945807"/>
                    <a:pt x="2887388" y="733246"/>
                  </a:cubicBezTo>
                  <a:cubicBezTo>
                    <a:pt x="2830028" y="877206"/>
                    <a:pt x="2808293" y="1015229"/>
                    <a:pt x="2816247" y="1135439"/>
                  </a:cubicBezTo>
                  <a:cubicBezTo>
                    <a:pt x="3129337" y="625471"/>
                    <a:pt x="3460241" y="928965"/>
                    <a:pt x="4563041" y="810883"/>
                  </a:cubicBezTo>
                  <a:cubicBezTo>
                    <a:pt x="3889322" y="1343144"/>
                    <a:pt x="4278444" y="2112912"/>
                    <a:pt x="3343467" y="2140472"/>
                  </a:cubicBezTo>
                  <a:cubicBezTo>
                    <a:pt x="3501618" y="2209483"/>
                    <a:pt x="3618205" y="2266620"/>
                    <a:pt x="3829795" y="2311880"/>
                  </a:cubicBezTo>
                  <a:cubicBezTo>
                    <a:pt x="3569732" y="2557453"/>
                    <a:pt x="3262169" y="2512080"/>
                    <a:pt x="2622097" y="2389517"/>
                  </a:cubicBezTo>
                  <a:cubicBezTo>
                    <a:pt x="2509767" y="2369650"/>
                    <a:pt x="2397436" y="2415097"/>
                    <a:pt x="2302920" y="2579299"/>
                  </a:cubicBezTo>
                  <a:cubicBezTo>
                    <a:pt x="2487884" y="2842647"/>
                    <a:pt x="3266614" y="2209409"/>
                    <a:pt x="4140346" y="3262466"/>
                  </a:cubicBezTo>
                  <a:cubicBezTo>
                    <a:pt x="3752157" y="3403364"/>
                    <a:pt x="3785543" y="4007399"/>
                    <a:pt x="2975780" y="3631721"/>
                  </a:cubicBezTo>
                  <a:cubicBezTo>
                    <a:pt x="2895976" y="3835245"/>
                    <a:pt x="3071493" y="3943766"/>
                    <a:pt x="3217320" y="4028536"/>
                  </a:cubicBezTo>
                  <a:cubicBezTo>
                    <a:pt x="2958527" y="3996906"/>
                    <a:pt x="2693797" y="4250284"/>
                    <a:pt x="2440942" y="3933646"/>
                  </a:cubicBezTo>
                  <a:cubicBezTo>
                    <a:pt x="2297169" y="3720861"/>
                    <a:pt x="2384964" y="3258694"/>
                    <a:pt x="2009622" y="3295291"/>
                  </a:cubicBezTo>
                  <a:cubicBezTo>
                    <a:pt x="1754582" y="3405624"/>
                    <a:pt x="1937083" y="3548389"/>
                    <a:pt x="2121990" y="3770304"/>
                  </a:cubicBezTo>
                  <a:cubicBezTo>
                    <a:pt x="2200019" y="3867528"/>
                    <a:pt x="2192774" y="4111028"/>
                    <a:pt x="2299671" y="4413028"/>
                  </a:cubicBezTo>
                  <a:lnTo>
                    <a:pt x="1837093" y="4270076"/>
                  </a:lnTo>
                  <a:cubicBezTo>
                    <a:pt x="1555484" y="4205994"/>
                    <a:pt x="982929" y="3963783"/>
                    <a:pt x="974452" y="3490002"/>
                  </a:cubicBezTo>
                  <a:cubicBezTo>
                    <a:pt x="982406" y="3259218"/>
                    <a:pt x="1376307" y="3123434"/>
                    <a:pt x="1336761" y="2803585"/>
                  </a:cubicBezTo>
                  <a:cubicBezTo>
                    <a:pt x="985954" y="3102746"/>
                    <a:pt x="688585" y="3247528"/>
                    <a:pt x="284339" y="3416061"/>
                  </a:cubicBezTo>
                  <a:lnTo>
                    <a:pt x="90189" y="3296411"/>
                  </a:lnTo>
                  <a:cubicBezTo>
                    <a:pt x="514191" y="3104128"/>
                    <a:pt x="837251" y="3048411"/>
                    <a:pt x="1219689" y="2642372"/>
                  </a:cubicBezTo>
                  <a:cubicBezTo>
                    <a:pt x="937892" y="2487993"/>
                    <a:pt x="632345" y="2719562"/>
                    <a:pt x="457427" y="2677998"/>
                  </a:cubicBezTo>
                  <a:cubicBezTo>
                    <a:pt x="266151" y="2640019"/>
                    <a:pt x="-55751" y="2435786"/>
                    <a:pt x="8293" y="1768416"/>
                  </a:cubicBezTo>
                  <a:cubicBezTo>
                    <a:pt x="86864" y="1822004"/>
                    <a:pt x="171373" y="1810278"/>
                    <a:pt x="244007" y="1929180"/>
                  </a:cubicBezTo>
                  <a:cubicBezTo>
                    <a:pt x="144075" y="1584945"/>
                    <a:pt x="192584" y="1353526"/>
                    <a:pt x="336097" y="1009291"/>
                  </a:cubicBezTo>
                  <a:cubicBezTo>
                    <a:pt x="954398" y="1360733"/>
                    <a:pt x="866117" y="1991245"/>
                    <a:pt x="1086595" y="1885488"/>
                  </a:cubicBezTo>
                  <a:cubicBezTo>
                    <a:pt x="1316035" y="1763150"/>
                    <a:pt x="1171404" y="1474556"/>
                    <a:pt x="1008958" y="1328468"/>
                  </a:cubicBezTo>
                  <a:cubicBezTo>
                    <a:pt x="800580" y="1156986"/>
                    <a:pt x="687203" y="860812"/>
                    <a:pt x="1060716" y="439948"/>
                  </a:cubicBezTo>
                  <a:cubicBezTo>
                    <a:pt x="1126292" y="558925"/>
                    <a:pt x="1114678" y="844158"/>
                    <a:pt x="1257443" y="796880"/>
                  </a:cubicBezTo>
                  <a:cubicBezTo>
                    <a:pt x="1422615" y="505524"/>
                    <a:pt x="1338404" y="166665"/>
                    <a:pt x="223390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schemeClr val="accent1"/>
                </a:solidFill>
              </a:endParaRPr>
            </a:p>
          </p:txBody>
        </p:sp>
        <p:sp>
          <p:nvSpPr>
            <p:cNvPr id="54" name="타원 54">
              <a:extLst>
                <a:ext uri="{FF2B5EF4-FFF2-40B4-BE49-F238E27FC236}">
                  <a16:creationId xmlns:a16="http://schemas.microsoft.com/office/drawing/2014/main" xmlns="" id="{8102B886-2556-41B6-93A8-1353B6D42E28}"/>
                </a:ext>
              </a:extLst>
            </p:cNvPr>
            <p:cNvSpPr/>
            <p:nvPr/>
          </p:nvSpPr>
          <p:spPr>
            <a:xfrm>
              <a:off x="-2765399" y="5763559"/>
              <a:ext cx="620128" cy="62012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5" name="타원 55">
              <a:extLst>
                <a:ext uri="{FF2B5EF4-FFF2-40B4-BE49-F238E27FC236}">
                  <a16:creationId xmlns:a16="http://schemas.microsoft.com/office/drawing/2014/main" xmlns="" id="{919871A8-0FB0-48A0-A048-59205523C2BA}"/>
                </a:ext>
              </a:extLst>
            </p:cNvPr>
            <p:cNvSpPr/>
            <p:nvPr/>
          </p:nvSpPr>
          <p:spPr>
            <a:xfrm>
              <a:off x="-2087475" y="5763559"/>
              <a:ext cx="620128" cy="62012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6" name="타원 56">
              <a:extLst>
                <a:ext uri="{FF2B5EF4-FFF2-40B4-BE49-F238E27FC236}">
                  <a16:creationId xmlns:a16="http://schemas.microsoft.com/office/drawing/2014/main" xmlns="" id="{2B1AFC2E-781C-46ED-BA96-7D749C99AE08}"/>
                </a:ext>
              </a:extLst>
            </p:cNvPr>
            <p:cNvSpPr/>
            <p:nvPr/>
          </p:nvSpPr>
          <p:spPr>
            <a:xfrm>
              <a:off x="-2426437" y="6399581"/>
              <a:ext cx="620128" cy="62012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7" name="타원 57">
              <a:extLst>
                <a:ext uri="{FF2B5EF4-FFF2-40B4-BE49-F238E27FC236}">
                  <a16:creationId xmlns:a16="http://schemas.microsoft.com/office/drawing/2014/main" xmlns="" id="{55EA7EDB-324E-4852-AD62-FCD51706B890}"/>
                </a:ext>
              </a:extLst>
            </p:cNvPr>
            <p:cNvSpPr/>
            <p:nvPr/>
          </p:nvSpPr>
          <p:spPr>
            <a:xfrm>
              <a:off x="-1748513" y="6399581"/>
              <a:ext cx="620128" cy="62012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8" name="타원 58">
              <a:extLst>
                <a:ext uri="{FF2B5EF4-FFF2-40B4-BE49-F238E27FC236}">
                  <a16:creationId xmlns:a16="http://schemas.microsoft.com/office/drawing/2014/main" xmlns="" id="{1585F424-9223-4184-801C-8C13501815BD}"/>
                </a:ext>
              </a:extLst>
            </p:cNvPr>
            <p:cNvSpPr/>
            <p:nvPr/>
          </p:nvSpPr>
          <p:spPr>
            <a:xfrm>
              <a:off x="-2091459" y="7035602"/>
              <a:ext cx="620128" cy="62012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9" name="사각형: 둥근 모서리 59">
              <a:extLst>
                <a:ext uri="{FF2B5EF4-FFF2-40B4-BE49-F238E27FC236}">
                  <a16:creationId xmlns:a16="http://schemas.microsoft.com/office/drawing/2014/main" xmlns="" id="{4588B2FC-3432-47A8-BD33-E44691082CB9}"/>
                </a:ext>
              </a:extLst>
            </p:cNvPr>
            <p:cNvSpPr/>
            <p:nvPr/>
          </p:nvSpPr>
          <p:spPr>
            <a:xfrm rot="20679848">
              <a:off x="-2235846" y="5444190"/>
              <a:ext cx="828000" cy="135552"/>
            </a:xfrm>
            <a:prstGeom prst="roundRect">
              <a:avLst>
                <a:gd name="adj" fmla="val 49177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0" name="사각형: 둥근 모서리 60">
              <a:extLst>
                <a:ext uri="{FF2B5EF4-FFF2-40B4-BE49-F238E27FC236}">
                  <a16:creationId xmlns:a16="http://schemas.microsoft.com/office/drawing/2014/main" xmlns="" id="{9CDA0E82-8C94-4A73-B899-D06DD7AB04B9}"/>
                </a:ext>
              </a:extLst>
            </p:cNvPr>
            <p:cNvSpPr/>
            <p:nvPr/>
          </p:nvSpPr>
          <p:spPr>
            <a:xfrm>
              <a:off x="-1843268" y="5499851"/>
              <a:ext cx="156344" cy="316035"/>
            </a:xfrm>
            <a:prstGeom prst="roundRect">
              <a:avLst>
                <a:gd name="adj" fmla="val 2002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61" name="Freeform: Shape 60">
            <a:extLst>
              <a:ext uri="{FF2B5EF4-FFF2-40B4-BE49-F238E27FC236}">
                <a16:creationId xmlns:a16="http://schemas.microsoft.com/office/drawing/2014/main" xmlns="" id="{19A9E9B6-6274-4E09-B9A9-C88357D7666B}"/>
              </a:ext>
            </a:extLst>
          </p:cNvPr>
          <p:cNvSpPr/>
          <p:nvPr/>
        </p:nvSpPr>
        <p:spPr>
          <a:xfrm>
            <a:off x="10194525" y="4454943"/>
            <a:ext cx="466517" cy="473689"/>
          </a:xfrm>
          <a:custGeom>
            <a:avLst/>
            <a:gdLst>
              <a:gd name="connsiteX0" fmla="*/ 650489 w 2936056"/>
              <a:gd name="connsiteY0" fmla="*/ 2515181 h 2981194"/>
              <a:gd name="connsiteX1" fmla="*/ 657560 w 2936056"/>
              <a:gd name="connsiteY1" fmla="*/ 2520002 h 2981194"/>
              <a:gd name="connsiteX2" fmla="*/ 699340 w 2936056"/>
              <a:gd name="connsiteY2" fmla="*/ 2575924 h 2981194"/>
              <a:gd name="connsiteX3" fmla="*/ 815361 w 2936056"/>
              <a:gd name="connsiteY3" fmla="*/ 2721191 h 2981194"/>
              <a:gd name="connsiteX4" fmla="*/ 844929 w 2936056"/>
              <a:gd name="connsiteY4" fmla="*/ 2747223 h 2981194"/>
              <a:gd name="connsiteX5" fmla="*/ 920133 w 2936056"/>
              <a:gd name="connsiteY5" fmla="*/ 2773899 h 2981194"/>
              <a:gd name="connsiteX6" fmla="*/ 1025870 w 2936056"/>
              <a:gd name="connsiteY6" fmla="*/ 2777434 h 2981194"/>
              <a:gd name="connsiteX7" fmla="*/ 1099789 w 2936056"/>
              <a:gd name="connsiteY7" fmla="*/ 2803145 h 2981194"/>
              <a:gd name="connsiteX8" fmla="*/ 1185599 w 2936056"/>
              <a:gd name="connsiteY8" fmla="*/ 2860995 h 2981194"/>
              <a:gd name="connsiteX9" fmla="*/ 1229951 w 2936056"/>
              <a:gd name="connsiteY9" fmla="*/ 2972516 h 2981194"/>
              <a:gd name="connsiteX10" fmla="*/ 1219024 w 2936056"/>
              <a:gd name="connsiteY10" fmla="*/ 2981194 h 2981194"/>
              <a:gd name="connsiteX11" fmla="*/ 1156032 w 2936056"/>
              <a:gd name="connsiteY11" fmla="*/ 2980873 h 2981194"/>
              <a:gd name="connsiteX12" fmla="*/ 1072792 w 2936056"/>
              <a:gd name="connsiteY12" fmla="*/ 2976694 h 2981194"/>
              <a:gd name="connsiteX13" fmla="*/ 1057045 w 2936056"/>
              <a:gd name="connsiteY13" fmla="*/ 2969624 h 2981194"/>
              <a:gd name="connsiteX14" fmla="*/ 949379 w 2936056"/>
              <a:gd name="connsiteY14" fmla="*/ 2892491 h 2981194"/>
              <a:gd name="connsiteX15" fmla="*/ 759118 w 2936056"/>
              <a:gd name="connsiteY15" fmla="*/ 2710907 h 2981194"/>
              <a:gd name="connsiteX16" fmla="*/ 657560 w 2936056"/>
              <a:gd name="connsiteY16" fmla="*/ 2548606 h 2981194"/>
              <a:gd name="connsiteX17" fmla="*/ 649525 w 2936056"/>
              <a:gd name="connsiteY17" fmla="*/ 2524502 h 2981194"/>
              <a:gd name="connsiteX18" fmla="*/ 650489 w 2936056"/>
              <a:gd name="connsiteY18" fmla="*/ 2515181 h 2981194"/>
              <a:gd name="connsiteX19" fmla="*/ 2286353 w 2936056"/>
              <a:gd name="connsiteY19" fmla="*/ 2463116 h 2981194"/>
              <a:gd name="connsiteX20" fmla="*/ 2287317 w 2936056"/>
              <a:gd name="connsiteY20" fmla="*/ 2471472 h 2981194"/>
              <a:gd name="connsiteX21" fmla="*/ 2272212 w 2936056"/>
              <a:gd name="connsiteY21" fmla="*/ 2511646 h 2981194"/>
              <a:gd name="connsiteX22" fmla="*/ 2126623 w 2936056"/>
              <a:gd name="connsiteY22" fmla="*/ 2718620 h 2981194"/>
              <a:gd name="connsiteX23" fmla="*/ 1928969 w 2936056"/>
              <a:gd name="connsiteY23" fmla="*/ 2880278 h 2981194"/>
              <a:gd name="connsiteX24" fmla="*/ 1853765 w 2936056"/>
              <a:gd name="connsiteY24" fmla="*/ 2935235 h 2981194"/>
              <a:gd name="connsiteX25" fmla="*/ 1759598 w 2936056"/>
              <a:gd name="connsiteY25" fmla="*/ 2967053 h 2981194"/>
              <a:gd name="connsiteX26" fmla="*/ 1750599 w 2936056"/>
              <a:gd name="connsiteY26" fmla="*/ 2955483 h 2981194"/>
              <a:gd name="connsiteX27" fmla="*/ 1832553 w 2936056"/>
              <a:gd name="connsiteY27" fmla="*/ 2761686 h 2981194"/>
              <a:gd name="connsiteX28" fmla="*/ 1840909 w 2936056"/>
              <a:gd name="connsiteY28" fmla="*/ 2750759 h 2981194"/>
              <a:gd name="connsiteX29" fmla="*/ 1886225 w 2936056"/>
              <a:gd name="connsiteY29" fmla="*/ 2722155 h 2981194"/>
              <a:gd name="connsiteX30" fmla="*/ 1910972 w 2936056"/>
              <a:gd name="connsiteY30" fmla="*/ 2718298 h 2981194"/>
              <a:gd name="connsiteX31" fmla="*/ 2041777 w 2936056"/>
              <a:gd name="connsiteY31" fmla="*/ 2718298 h 2981194"/>
              <a:gd name="connsiteX32" fmla="*/ 2105090 w 2936056"/>
              <a:gd name="connsiteY32" fmla="*/ 2683910 h 2981194"/>
              <a:gd name="connsiteX33" fmla="*/ 2219504 w 2936056"/>
              <a:gd name="connsiteY33" fmla="*/ 2549570 h 2981194"/>
              <a:gd name="connsiteX34" fmla="*/ 2269962 w 2936056"/>
              <a:gd name="connsiteY34" fmla="*/ 2478221 h 2981194"/>
              <a:gd name="connsiteX35" fmla="*/ 2279282 w 2936056"/>
              <a:gd name="connsiteY35" fmla="*/ 2467616 h 2981194"/>
              <a:gd name="connsiteX36" fmla="*/ 2286353 w 2936056"/>
              <a:gd name="connsiteY36" fmla="*/ 2463116 h 2981194"/>
              <a:gd name="connsiteX37" fmla="*/ 579783 w 2936056"/>
              <a:gd name="connsiteY37" fmla="*/ 2362843 h 2981194"/>
              <a:gd name="connsiteX38" fmla="*/ 594245 w 2936056"/>
              <a:gd name="connsiteY38" fmla="*/ 2370235 h 2981194"/>
              <a:gd name="connsiteX39" fmla="*/ 658845 w 2936056"/>
              <a:gd name="connsiteY39" fmla="*/ 2440298 h 2981194"/>
              <a:gd name="connsiteX40" fmla="*/ 725372 w 2936056"/>
              <a:gd name="connsiteY40" fmla="*/ 2510360 h 2981194"/>
              <a:gd name="connsiteX41" fmla="*/ 803148 w 2936056"/>
              <a:gd name="connsiteY41" fmla="*/ 2543142 h 2981194"/>
              <a:gd name="connsiteX42" fmla="*/ 933952 w 2936056"/>
              <a:gd name="connsiteY42" fmla="*/ 2552784 h 2981194"/>
              <a:gd name="connsiteX43" fmla="*/ 1048366 w 2936056"/>
              <a:gd name="connsiteY43" fmla="*/ 2606134 h 2981194"/>
              <a:gd name="connsiteX44" fmla="*/ 1111037 w 2936056"/>
              <a:gd name="connsiteY44" fmla="*/ 2677161 h 2981194"/>
              <a:gd name="connsiteX45" fmla="*/ 1120357 w 2936056"/>
              <a:gd name="connsiteY45" fmla="*/ 2720548 h 2981194"/>
              <a:gd name="connsiteX46" fmla="*/ 1087254 w 2936056"/>
              <a:gd name="connsiteY46" fmla="*/ 2750759 h 2981194"/>
              <a:gd name="connsiteX47" fmla="*/ 1056079 w 2936056"/>
              <a:gd name="connsiteY47" fmla="*/ 2750437 h 2981194"/>
              <a:gd name="connsiteX48" fmla="*/ 908885 w 2936056"/>
              <a:gd name="connsiteY48" fmla="*/ 2708335 h 2981194"/>
              <a:gd name="connsiteX49" fmla="*/ 678128 w 2936056"/>
              <a:gd name="connsiteY49" fmla="*/ 2515181 h 2981194"/>
              <a:gd name="connsiteX50" fmla="*/ 598424 w 2936056"/>
              <a:gd name="connsiteY50" fmla="*/ 2413623 h 2981194"/>
              <a:gd name="connsiteX51" fmla="*/ 580426 w 2936056"/>
              <a:gd name="connsiteY51" fmla="*/ 2379877 h 2981194"/>
              <a:gd name="connsiteX52" fmla="*/ 579783 w 2936056"/>
              <a:gd name="connsiteY52" fmla="*/ 2362843 h 2981194"/>
              <a:gd name="connsiteX53" fmla="*/ 2357380 w 2936056"/>
              <a:gd name="connsiteY53" fmla="*/ 2310136 h 2981194"/>
              <a:gd name="connsiteX54" fmla="*/ 2357059 w 2936056"/>
              <a:gd name="connsiteY54" fmla="*/ 2324277 h 2981194"/>
              <a:gd name="connsiteX55" fmla="*/ 2336811 w 2936056"/>
              <a:gd name="connsiteY55" fmla="*/ 2363486 h 2981194"/>
              <a:gd name="connsiteX56" fmla="*/ 1993890 w 2936056"/>
              <a:gd name="connsiteY56" fmla="*/ 2674590 h 2981194"/>
              <a:gd name="connsiteX57" fmla="*/ 1905509 w 2936056"/>
              <a:gd name="connsiteY57" fmla="*/ 2694516 h 2981194"/>
              <a:gd name="connsiteX58" fmla="*/ 1874012 w 2936056"/>
              <a:gd name="connsiteY58" fmla="*/ 2694516 h 2981194"/>
              <a:gd name="connsiteX59" fmla="*/ 1868549 w 2936056"/>
              <a:gd name="connsiteY59" fmla="*/ 2686803 h 2981194"/>
              <a:gd name="connsiteX60" fmla="*/ 1906794 w 2936056"/>
              <a:gd name="connsiteY60" fmla="*/ 2537357 h 2981194"/>
              <a:gd name="connsiteX61" fmla="*/ 1917400 w 2936056"/>
              <a:gd name="connsiteY61" fmla="*/ 2526430 h 2981194"/>
              <a:gd name="connsiteX62" fmla="*/ 2025065 w 2936056"/>
              <a:gd name="connsiteY62" fmla="*/ 2498791 h 2981194"/>
              <a:gd name="connsiteX63" fmla="*/ 2144300 w 2936056"/>
              <a:gd name="connsiteY63" fmla="*/ 2489470 h 2981194"/>
              <a:gd name="connsiteX64" fmla="*/ 2215327 w 2936056"/>
              <a:gd name="connsiteY64" fmla="*/ 2454439 h 2981194"/>
              <a:gd name="connsiteX65" fmla="*/ 2304994 w 2936056"/>
              <a:gd name="connsiteY65" fmla="*/ 2356737 h 2981194"/>
              <a:gd name="connsiteX66" fmla="*/ 2344846 w 2936056"/>
              <a:gd name="connsiteY66" fmla="*/ 2315921 h 2981194"/>
              <a:gd name="connsiteX67" fmla="*/ 2357380 w 2936056"/>
              <a:gd name="connsiteY67" fmla="*/ 2310136 h 2981194"/>
              <a:gd name="connsiteX68" fmla="*/ 1901330 w 2936056"/>
              <a:gd name="connsiteY68" fmla="*/ 2295994 h 2981194"/>
              <a:gd name="connsiteX69" fmla="*/ 1907115 w 2936056"/>
              <a:gd name="connsiteY69" fmla="*/ 2312706 h 2981194"/>
              <a:gd name="connsiteX70" fmla="*/ 1896188 w 2936056"/>
              <a:gd name="connsiteY70" fmla="*/ 2502968 h 2981194"/>
              <a:gd name="connsiteX71" fmla="*/ 1870798 w 2936056"/>
              <a:gd name="connsiteY71" fmla="*/ 2638594 h 2981194"/>
              <a:gd name="connsiteX72" fmla="*/ 1789166 w 2936056"/>
              <a:gd name="connsiteY72" fmla="*/ 2836247 h 2981194"/>
              <a:gd name="connsiteX73" fmla="*/ 1729388 w 2936056"/>
              <a:gd name="connsiteY73" fmla="*/ 2968659 h 2981194"/>
              <a:gd name="connsiteX74" fmla="*/ 1711069 w 2936056"/>
              <a:gd name="connsiteY74" fmla="*/ 2980872 h 2981194"/>
              <a:gd name="connsiteX75" fmla="*/ 1534305 w 2936056"/>
              <a:gd name="connsiteY75" fmla="*/ 2980229 h 2981194"/>
              <a:gd name="connsiteX76" fmla="*/ 1501845 w 2936056"/>
              <a:gd name="connsiteY76" fmla="*/ 2978301 h 2981194"/>
              <a:gd name="connsiteX77" fmla="*/ 1486418 w 2936056"/>
              <a:gd name="connsiteY77" fmla="*/ 2952911 h 2981194"/>
              <a:gd name="connsiteX78" fmla="*/ 1538162 w 2936056"/>
              <a:gd name="connsiteY78" fmla="*/ 2871600 h 2981194"/>
              <a:gd name="connsiteX79" fmla="*/ 1708497 w 2936056"/>
              <a:gd name="connsiteY79" fmla="*/ 2755900 h 2981194"/>
              <a:gd name="connsiteX80" fmla="*/ 1730352 w 2936056"/>
              <a:gd name="connsiteY80" fmla="*/ 2752365 h 2981194"/>
              <a:gd name="connsiteX81" fmla="*/ 1759598 w 2936056"/>
              <a:gd name="connsiteY81" fmla="*/ 2736617 h 2981194"/>
              <a:gd name="connsiteX82" fmla="*/ 1877869 w 2936056"/>
              <a:gd name="connsiteY82" fmla="*/ 2468579 h 2981194"/>
              <a:gd name="connsiteX83" fmla="*/ 1892974 w 2936056"/>
              <a:gd name="connsiteY83" fmla="*/ 2341631 h 2981194"/>
              <a:gd name="connsiteX84" fmla="*/ 1901330 w 2936056"/>
              <a:gd name="connsiteY84" fmla="*/ 2295994 h 2981194"/>
              <a:gd name="connsiteX85" fmla="*/ 1002730 w 2936056"/>
              <a:gd name="connsiteY85" fmla="*/ 2028278 h 2981194"/>
              <a:gd name="connsiteX86" fmla="*/ 1008193 w 2936056"/>
              <a:gd name="connsiteY86" fmla="*/ 2038563 h 2981194"/>
              <a:gd name="connsiteX87" fmla="*/ 1011407 w 2936056"/>
              <a:gd name="connsiteY87" fmla="*/ 2088056 h 2981194"/>
              <a:gd name="connsiteX88" fmla="*/ 1011407 w 2936056"/>
              <a:gd name="connsiteY88" fmla="*/ 2208898 h 2981194"/>
              <a:gd name="connsiteX89" fmla="*/ 1026191 w 2936056"/>
              <a:gd name="connsiteY89" fmla="*/ 2346131 h 2981194"/>
              <a:gd name="connsiteX90" fmla="*/ 1017513 w 2936056"/>
              <a:gd name="connsiteY90" fmla="*/ 2353844 h 2981194"/>
              <a:gd name="connsiteX91" fmla="*/ 974126 w 2936056"/>
              <a:gd name="connsiteY91" fmla="*/ 2346452 h 2981194"/>
              <a:gd name="connsiteX92" fmla="*/ 942630 w 2936056"/>
              <a:gd name="connsiteY92" fmla="*/ 2314957 h 2981194"/>
              <a:gd name="connsiteX93" fmla="*/ 931060 w 2936056"/>
              <a:gd name="connsiteY93" fmla="*/ 2246501 h 2981194"/>
              <a:gd name="connsiteX94" fmla="*/ 931381 w 2936056"/>
              <a:gd name="connsiteY94" fmla="*/ 2214683 h 2981194"/>
              <a:gd name="connsiteX95" fmla="*/ 933631 w 2936056"/>
              <a:gd name="connsiteY95" fmla="*/ 2156512 h 2981194"/>
              <a:gd name="connsiteX96" fmla="*/ 947772 w 2936056"/>
              <a:gd name="connsiteY96" fmla="*/ 2110232 h 2981194"/>
              <a:gd name="connsiteX97" fmla="*/ 994373 w 2936056"/>
              <a:gd name="connsiteY97" fmla="*/ 2035349 h 2981194"/>
              <a:gd name="connsiteX98" fmla="*/ 1002730 w 2936056"/>
              <a:gd name="connsiteY98" fmla="*/ 2028278 h 2981194"/>
              <a:gd name="connsiteX99" fmla="*/ 1901652 w 2936056"/>
              <a:gd name="connsiteY99" fmla="*/ 1973963 h 2981194"/>
              <a:gd name="connsiteX100" fmla="*/ 1906151 w 2936056"/>
              <a:gd name="connsiteY100" fmla="*/ 1981034 h 2981194"/>
              <a:gd name="connsiteX101" fmla="*/ 1906794 w 2936056"/>
              <a:gd name="connsiteY101" fmla="*/ 2026349 h 2981194"/>
              <a:gd name="connsiteX102" fmla="*/ 1848944 w 2936056"/>
              <a:gd name="connsiteY102" fmla="*/ 2393374 h 2981194"/>
              <a:gd name="connsiteX103" fmla="*/ 1735815 w 2936056"/>
              <a:gd name="connsiteY103" fmla="*/ 2620917 h 2981194"/>
              <a:gd name="connsiteX104" fmla="*/ 1645184 w 2936056"/>
              <a:gd name="connsiteY104" fmla="*/ 2738545 h 2981194"/>
              <a:gd name="connsiteX105" fmla="*/ 1532055 w 2936056"/>
              <a:gd name="connsiteY105" fmla="*/ 2798323 h 2981194"/>
              <a:gd name="connsiteX106" fmla="*/ 1467135 w 2936056"/>
              <a:gd name="connsiteY106" fmla="*/ 2743687 h 2981194"/>
              <a:gd name="connsiteX107" fmla="*/ 1517593 w 2936056"/>
              <a:gd name="connsiteY107" fmla="*/ 2589743 h 2981194"/>
              <a:gd name="connsiteX108" fmla="*/ 1604046 w 2936056"/>
              <a:gd name="connsiteY108" fmla="*/ 2487863 h 2981194"/>
              <a:gd name="connsiteX109" fmla="*/ 1741600 w 2936056"/>
              <a:gd name="connsiteY109" fmla="*/ 2426799 h 2981194"/>
              <a:gd name="connsiteX110" fmla="*/ 1758312 w 2936056"/>
              <a:gd name="connsiteY110" fmla="*/ 2418764 h 2981194"/>
              <a:gd name="connsiteX111" fmla="*/ 1850872 w 2936056"/>
              <a:gd name="connsiteY111" fmla="*/ 2234930 h 2981194"/>
              <a:gd name="connsiteX112" fmla="*/ 1892653 w 2936056"/>
              <a:gd name="connsiteY112" fmla="*/ 2012208 h 2981194"/>
              <a:gd name="connsiteX113" fmla="*/ 1896188 w 2936056"/>
              <a:gd name="connsiteY113" fmla="*/ 1980069 h 2981194"/>
              <a:gd name="connsiteX114" fmla="*/ 1901652 w 2936056"/>
              <a:gd name="connsiteY114" fmla="*/ 1973963 h 2981194"/>
              <a:gd name="connsiteX115" fmla="*/ 319459 w 2936056"/>
              <a:gd name="connsiteY115" fmla="*/ 1832231 h 2981194"/>
              <a:gd name="connsiteX116" fmla="*/ 332636 w 2936056"/>
              <a:gd name="connsiteY116" fmla="*/ 1841873 h 2981194"/>
              <a:gd name="connsiteX117" fmla="*/ 390165 w 2936056"/>
              <a:gd name="connsiteY117" fmla="*/ 1923506 h 2981194"/>
              <a:gd name="connsiteX118" fmla="*/ 529968 w 2936056"/>
              <a:gd name="connsiteY118" fmla="*/ 2059774 h 2981194"/>
              <a:gd name="connsiteX119" fmla="*/ 618030 w 2936056"/>
              <a:gd name="connsiteY119" fmla="*/ 2078736 h 2981194"/>
              <a:gd name="connsiteX120" fmla="*/ 863892 w 2936056"/>
              <a:gd name="connsiteY120" fmla="*/ 2174831 h 2981194"/>
              <a:gd name="connsiteX121" fmla="*/ 897959 w 2936056"/>
              <a:gd name="connsiteY121" fmla="*/ 2255821 h 2981194"/>
              <a:gd name="connsiteX122" fmla="*/ 883818 w 2936056"/>
              <a:gd name="connsiteY122" fmla="*/ 2277354 h 2981194"/>
              <a:gd name="connsiteX123" fmla="*/ 793508 w 2936056"/>
              <a:gd name="connsiteY123" fmla="*/ 2287960 h 2981194"/>
              <a:gd name="connsiteX124" fmla="*/ 610316 w 2936056"/>
              <a:gd name="connsiteY124" fmla="*/ 2192829 h 2981194"/>
              <a:gd name="connsiteX125" fmla="*/ 458620 w 2936056"/>
              <a:gd name="connsiteY125" fmla="*/ 2050132 h 2981194"/>
              <a:gd name="connsiteX126" fmla="*/ 429695 w 2936056"/>
              <a:gd name="connsiteY126" fmla="*/ 2024100 h 2981194"/>
              <a:gd name="connsiteX127" fmla="*/ 427767 w 2936056"/>
              <a:gd name="connsiteY127" fmla="*/ 2026350 h 2981194"/>
              <a:gd name="connsiteX128" fmla="*/ 438373 w 2936056"/>
              <a:gd name="connsiteY128" fmla="*/ 2047561 h 2981194"/>
              <a:gd name="connsiteX129" fmla="*/ 559215 w 2936056"/>
              <a:gd name="connsiteY129" fmla="*/ 2226575 h 2981194"/>
              <a:gd name="connsiteX130" fmla="*/ 633135 w 2936056"/>
              <a:gd name="connsiteY130" fmla="*/ 2292138 h 2981194"/>
              <a:gd name="connsiteX131" fmla="*/ 712517 w 2936056"/>
              <a:gd name="connsiteY131" fmla="*/ 2309814 h 2981194"/>
              <a:gd name="connsiteX132" fmla="*/ 872569 w 2936056"/>
              <a:gd name="connsiteY132" fmla="*/ 2335204 h 2981194"/>
              <a:gd name="connsiteX133" fmla="*/ 985696 w 2936056"/>
              <a:gd name="connsiteY133" fmla="*/ 2412015 h 2981194"/>
              <a:gd name="connsiteX134" fmla="*/ 1008193 w 2936056"/>
              <a:gd name="connsiteY134" fmla="*/ 2493327 h 2981194"/>
              <a:gd name="connsiteX135" fmla="*/ 991802 w 2936056"/>
              <a:gd name="connsiteY135" fmla="*/ 2512610 h 2981194"/>
              <a:gd name="connsiteX136" fmla="*/ 915314 w 2936056"/>
              <a:gd name="connsiteY136" fmla="*/ 2520645 h 2981194"/>
              <a:gd name="connsiteX137" fmla="*/ 720873 w 2936056"/>
              <a:gd name="connsiteY137" fmla="*/ 2431299 h 2981194"/>
              <a:gd name="connsiteX138" fmla="*/ 514542 w 2936056"/>
              <a:gd name="connsiteY138" fmla="*/ 2213397 h 2981194"/>
              <a:gd name="connsiteX139" fmla="*/ 398199 w 2936056"/>
              <a:gd name="connsiteY139" fmla="*/ 2001924 h 2981194"/>
              <a:gd name="connsiteX140" fmla="*/ 352884 w 2936056"/>
              <a:gd name="connsiteY140" fmla="*/ 1918042 h 2981194"/>
              <a:gd name="connsiteX141" fmla="*/ 320423 w 2936056"/>
              <a:gd name="connsiteY141" fmla="*/ 1848622 h 2981194"/>
              <a:gd name="connsiteX142" fmla="*/ 319459 w 2936056"/>
              <a:gd name="connsiteY142" fmla="*/ 1832231 h 2981194"/>
              <a:gd name="connsiteX143" fmla="*/ 1911294 w 2936056"/>
              <a:gd name="connsiteY143" fmla="*/ 1818412 h 2981194"/>
              <a:gd name="connsiteX144" fmla="*/ 1920614 w 2936056"/>
              <a:gd name="connsiteY144" fmla="*/ 1854086 h 2981194"/>
              <a:gd name="connsiteX145" fmla="*/ 1984570 w 2936056"/>
              <a:gd name="connsiteY145" fmla="*/ 2054632 h 2981194"/>
              <a:gd name="connsiteX146" fmla="*/ 2011245 w 2936056"/>
              <a:gd name="connsiteY146" fmla="*/ 2164547 h 2981194"/>
              <a:gd name="connsiteX147" fmla="*/ 2005139 w 2936056"/>
              <a:gd name="connsiteY147" fmla="*/ 2255821 h 2981194"/>
              <a:gd name="connsiteX148" fmla="*/ 1930577 w 2936056"/>
              <a:gd name="connsiteY148" fmla="*/ 2327812 h 2981194"/>
              <a:gd name="connsiteX149" fmla="*/ 1920935 w 2936056"/>
              <a:gd name="connsiteY149" fmla="*/ 2321063 h 2981194"/>
              <a:gd name="connsiteX150" fmla="*/ 1906151 w 2936056"/>
              <a:gd name="connsiteY150" fmla="*/ 2245858 h 2981194"/>
              <a:gd name="connsiteX151" fmla="*/ 1912258 w 2936056"/>
              <a:gd name="connsiteY151" fmla="*/ 2189615 h 2981194"/>
              <a:gd name="connsiteX152" fmla="*/ 1925113 w 2936056"/>
              <a:gd name="connsiteY152" fmla="*/ 2049811 h 2981194"/>
              <a:gd name="connsiteX153" fmla="*/ 1914186 w 2936056"/>
              <a:gd name="connsiteY153" fmla="*/ 1872405 h 2981194"/>
              <a:gd name="connsiteX154" fmla="*/ 1911294 w 2936056"/>
              <a:gd name="connsiteY154" fmla="*/ 1818412 h 2981194"/>
              <a:gd name="connsiteX155" fmla="*/ 2618026 w 2936056"/>
              <a:gd name="connsiteY155" fmla="*/ 1780166 h 2981194"/>
              <a:gd name="connsiteX156" fmla="*/ 2618990 w 2936056"/>
              <a:gd name="connsiteY156" fmla="*/ 1788523 h 2981194"/>
              <a:gd name="connsiteX157" fmla="*/ 2596171 w 2936056"/>
              <a:gd name="connsiteY157" fmla="*/ 1843158 h 2981194"/>
              <a:gd name="connsiteX158" fmla="*/ 2491720 w 2936056"/>
              <a:gd name="connsiteY158" fmla="*/ 2049489 h 2981194"/>
              <a:gd name="connsiteX159" fmla="*/ 2343560 w 2936056"/>
              <a:gd name="connsiteY159" fmla="*/ 2260320 h 2981194"/>
              <a:gd name="connsiteX160" fmla="*/ 2188008 w 2936056"/>
              <a:gd name="connsiteY160" fmla="*/ 2399481 h 2981194"/>
              <a:gd name="connsiteX161" fmla="*/ 2035992 w 2936056"/>
              <a:gd name="connsiteY161" fmla="*/ 2467294 h 2981194"/>
              <a:gd name="connsiteX162" fmla="*/ 1950824 w 2936056"/>
              <a:gd name="connsiteY162" fmla="*/ 2463759 h 2981194"/>
              <a:gd name="connsiteX163" fmla="*/ 1928006 w 2936056"/>
              <a:gd name="connsiteY163" fmla="*/ 2430334 h 2981194"/>
              <a:gd name="connsiteX164" fmla="*/ 1991640 w 2936056"/>
              <a:gd name="connsiteY164" fmla="*/ 2321384 h 2981194"/>
              <a:gd name="connsiteX165" fmla="*/ 2152977 w 2936056"/>
              <a:gd name="connsiteY165" fmla="*/ 2264177 h 2981194"/>
              <a:gd name="connsiteX166" fmla="*/ 2256143 w 2936056"/>
              <a:gd name="connsiteY166" fmla="*/ 2255499 h 2981194"/>
              <a:gd name="connsiteX167" fmla="*/ 2325562 w 2936056"/>
              <a:gd name="connsiteY167" fmla="*/ 2223682 h 2981194"/>
              <a:gd name="connsiteX168" fmla="*/ 2475329 w 2936056"/>
              <a:gd name="connsiteY168" fmla="*/ 2035349 h 2981194"/>
              <a:gd name="connsiteX169" fmla="*/ 2508111 w 2936056"/>
              <a:gd name="connsiteY169" fmla="*/ 1973321 h 2981194"/>
              <a:gd name="connsiteX170" fmla="*/ 2468902 w 2936056"/>
              <a:gd name="connsiteY170" fmla="*/ 2006424 h 2981194"/>
              <a:gd name="connsiteX171" fmla="*/ 2331026 w 2936056"/>
              <a:gd name="connsiteY171" fmla="*/ 2136586 h 2981194"/>
              <a:gd name="connsiteX172" fmla="*/ 2170654 w 2936056"/>
              <a:gd name="connsiteY172" fmla="*/ 2229788 h 2981194"/>
              <a:gd name="connsiteX173" fmla="*/ 2105412 w 2936056"/>
              <a:gd name="connsiteY173" fmla="*/ 2240715 h 2981194"/>
              <a:gd name="connsiteX174" fmla="*/ 2047240 w 2936056"/>
              <a:gd name="connsiteY174" fmla="*/ 2223039 h 2981194"/>
              <a:gd name="connsiteX175" fmla="*/ 2038242 w 2936056"/>
              <a:gd name="connsiteY175" fmla="*/ 2202149 h 2981194"/>
              <a:gd name="connsiteX176" fmla="*/ 2102198 w 2936056"/>
              <a:gd name="connsiteY176" fmla="*/ 2094162 h 2981194"/>
              <a:gd name="connsiteX177" fmla="*/ 2233646 w 2936056"/>
              <a:gd name="connsiteY177" fmla="*/ 2029564 h 2981194"/>
              <a:gd name="connsiteX178" fmla="*/ 2319135 w 2936056"/>
              <a:gd name="connsiteY178" fmla="*/ 2027314 h 2981194"/>
              <a:gd name="connsiteX179" fmla="*/ 2421658 w 2936056"/>
              <a:gd name="connsiteY179" fmla="*/ 1998389 h 2981194"/>
              <a:gd name="connsiteX180" fmla="*/ 2556641 w 2936056"/>
              <a:gd name="connsiteY180" fmla="*/ 1856978 h 2981194"/>
              <a:gd name="connsiteX181" fmla="*/ 2599385 w 2936056"/>
              <a:gd name="connsiteY181" fmla="*/ 1795914 h 2981194"/>
              <a:gd name="connsiteX182" fmla="*/ 2610312 w 2936056"/>
              <a:gd name="connsiteY182" fmla="*/ 1783702 h 2981194"/>
              <a:gd name="connsiteX183" fmla="*/ 2618026 w 2936056"/>
              <a:gd name="connsiteY183" fmla="*/ 1780166 h 2981194"/>
              <a:gd name="connsiteX184" fmla="*/ 239755 w 2936056"/>
              <a:gd name="connsiteY184" fmla="*/ 1655146 h 2981194"/>
              <a:gd name="connsiteX185" fmla="*/ 254218 w 2936056"/>
              <a:gd name="connsiteY185" fmla="*/ 1663823 h 2981194"/>
              <a:gd name="connsiteX186" fmla="*/ 371524 w 2936056"/>
              <a:gd name="connsiteY186" fmla="*/ 1793021 h 2981194"/>
              <a:gd name="connsiteX187" fmla="*/ 478868 w 2936056"/>
              <a:gd name="connsiteY187" fmla="*/ 1844444 h 2981194"/>
              <a:gd name="connsiteX188" fmla="*/ 627671 w 2936056"/>
              <a:gd name="connsiteY188" fmla="*/ 1861799 h 2981194"/>
              <a:gd name="connsiteX189" fmla="*/ 771652 w 2936056"/>
              <a:gd name="connsiteY189" fmla="*/ 1964643 h 2981194"/>
              <a:gd name="connsiteX190" fmla="*/ 788043 w 2936056"/>
              <a:gd name="connsiteY190" fmla="*/ 1994211 h 2981194"/>
              <a:gd name="connsiteX191" fmla="*/ 763618 w 2936056"/>
              <a:gd name="connsiteY191" fmla="*/ 2046918 h 2981194"/>
              <a:gd name="connsiteX192" fmla="*/ 718945 w 2936056"/>
              <a:gd name="connsiteY192" fmla="*/ 2049489 h 2981194"/>
              <a:gd name="connsiteX193" fmla="*/ 551823 w 2936056"/>
              <a:gd name="connsiteY193" fmla="*/ 2000638 h 2981194"/>
              <a:gd name="connsiteX194" fmla="*/ 263538 w 2936056"/>
              <a:gd name="connsiteY194" fmla="*/ 1722316 h 2981194"/>
              <a:gd name="connsiteX195" fmla="*/ 239112 w 2936056"/>
              <a:gd name="connsiteY195" fmla="*/ 1673465 h 2981194"/>
              <a:gd name="connsiteX196" fmla="*/ 239755 w 2936056"/>
              <a:gd name="connsiteY196" fmla="*/ 1655146 h 2981194"/>
              <a:gd name="connsiteX197" fmla="*/ 1902616 w 2936056"/>
              <a:gd name="connsiteY197" fmla="*/ 1650647 h 2981194"/>
              <a:gd name="connsiteX198" fmla="*/ 1907115 w 2936056"/>
              <a:gd name="connsiteY198" fmla="*/ 1666074 h 2981194"/>
              <a:gd name="connsiteX199" fmla="*/ 1898116 w 2936056"/>
              <a:gd name="connsiteY199" fmla="*/ 1838980 h 2981194"/>
              <a:gd name="connsiteX200" fmla="*/ 1850551 w 2936056"/>
              <a:gd name="connsiteY200" fmla="*/ 2068451 h 2981194"/>
              <a:gd name="connsiteX201" fmla="*/ 1738387 w 2936056"/>
              <a:gd name="connsiteY201" fmla="*/ 2297923 h 2981194"/>
              <a:gd name="connsiteX202" fmla="*/ 1634578 w 2936056"/>
              <a:gd name="connsiteY202" fmla="*/ 2430334 h 2981194"/>
              <a:gd name="connsiteX203" fmla="*/ 1518557 w 2936056"/>
              <a:gd name="connsiteY203" fmla="*/ 2475650 h 2981194"/>
              <a:gd name="connsiteX204" fmla="*/ 1496703 w 2936056"/>
              <a:gd name="connsiteY204" fmla="*/ 2472436 h 2981194"/>
              <a:gd name="connsiteX205" fmla="*/ 1468742 w 2936056"/>
              <a:gd name="connsiteY205" fmla="*/ 2441904 h 2981194"/>
              <a:gd name="connsiteX206" fmla="*/ 1483847 w 2936056"/>
              <a:gd name="connsiteY206" fmla="*/ 2324276 h 2981194"/>
              <a:gd name="connsiteX207" fmla="*/ 1705605 w 2936056"/>
              <a:gd name="connsiteY207" fmla="*/ 2113767 h 2981194"/>
              <a:gd name="connsiteX208" fmla="*/ 1725852 w 2936056"/>
              <a:gd name="connsiteY208" fmla="*/ 2108946 h 2981194"/>
              <a:gd name="connsiteX209" fmla="*/ 1770204 w 2936056"/>
              <a:gd name="connsiteY209" fmla="*/ 2078736 h 2981194"/>
              <a:gd name="connsiteX210" fmla="*/ 1882368 w 2936056"/>
              <a:gd name="connsiteY210" fmla="*/ 1791415 h 2981194"/>
              <a:gd name="connsiteX211" fmla="*/ 1894902 w 2936056"/>
              <a:gd name="connsiteY211" fmla="*/ 1677001 h 2981194"/>
              <a:gd name="connsiteX212" fmla="*/ 1902616 w 2936056"/>
              <a:gd name="connsiteY212" fmla="*/ 1650647 h 2981194"/>
              <a:gd name="connsiteX213" fmla="*/ 2699015 w 2936056"/>
              <a:gd name="connsiteY213" fmla="*/ 1603403 h 2981194"/>
              <a:gd name="connsiteX214" fmla="*/ 2698051 w 2936056"/>
              <a:gd name="connsiteY214" fmla="*/ 1611759 h 2981194"/>
              <a:gd name="connsiteX215" fmla="*/ 2578173 w 2936056"/>
              <a:gd name="connsiteY215" fmla="*/ 1788201 h 2981194"/>
              <a:gd name="connsiteX216" fmla="*/ 2415551 w 2936056"/>
              <a:gd name="connsiteY216" fmla="*/ 1929933 h 2981194"/>
              <a:gd name="connsiteX217" fmla="*/ 2282496 w 2936056"/>
              <a:gd name="connsiteY217" fmla="*/ 1991961 h 2981194"/>
              <a:gd name="connsiteX218" fmla="*/ 2212434 w 2936056"/>
              <a:gd name="connsiteY218" fmla="*/ 1998067 h 2981194"/>
              <a:gd name="connsiteX219" fmla="*/ 2180295 w 2936056"/>
              <a:gd name="connsiteY219" fmla="*/ 1996460 h 2981194"/>
              <a:gd name="connsiteX220" fmla="*/ 2151370 w 2936056"/>
              <a:gd name="connsiteY220" fmla="*/ 1937325 h 2981194"/>
              <a:gd name="connsiteX221" fmla="*/ 2234609 w 2936056"/>
              <a:gd name="connsiteY221" fmla="*/ 1838980 h 2981194"/>
              <a:gd name="connsiteX222" fmla="*/ 2355130 w 2936056"/>
              <a:gd name="connsiteY222" fmla="*/ 1802664 h 2981194"/>
              <a:gd name="connsiteX223" fmla="*/ 2497184 w 2936056"/>
              <a:gd name="connsiteY223" fmla="*/ 1786916 h 2981194"/>
              <a:gd name="connsiteX224" fmla="*/ 2549570 w 2936056"/>
              <a:gd name="connsiteY224" fmla="*/ 1757026 h 2981194"/>
              <a:gd name="connsiteX225" fmla="*/ 2660449 w 2936056"/>
              <a:gd name="connsiteY225" fmla="*/ 1636185 h 2981194"/>
              <a:gd name="connsiteX226" fmla="*/ 2690659 w 2936056"/>
              <a:gd name="connsiteY226" fmla="*/ 1605653 h 2981194"/>
              <a:gd name="connsiteX227" fmla="*/ 2699015 w 2936056"/>
              <a:gd name="connsiteY227" fmla="*/ 1603403 h 2981194"/>
              <a:gd name="connsiteX228" fmla="*/ 933309 w 2936056"/>
              <a:gd name="connsiteY228" fmla="*/ 1490917 h 2981194"/>
              <a:gd name="connsiteX229" fmla="*/ 945522 w 2936056"/>
              <a:gd name="connsiteY229" fmla="*/ 1510843 h 2981194"/>
              <a:gd name="connsiteX230" fmla="*/ 995016 w 2936056"/>
              <a:gd name="connsiteY230" fmla="*/ 1712353 h 2981194"/>
              <a:gd name="connsiteX231" fmla="*/ 1001444 w 2936056"/>
              <a:gd name="connsiteY231" fmla="*/ 1834159 h 2981194"/>
              <a:gd name="connsiteX232" fmla="*/ 967698 w 2936056"/>
              <a:gd name="connsiteY232" fmla="*/ 2028278 h 2981194"/>
              <a:gd name="connsiteX233" fmla="*/ 920454 w 2936056"/>
              <a:gd name="connsiteY233" fmla="*/ 2101876 h 2981194"/>
              <a:gd name="connsiteX234" fmla="*/ 881245 w 2936056"/>
              <a:gd name="connsiteY234" fmla="*/ 2119873 h 2981194"/>
              <a:gd name="connsiteX235" fmla="*/ 839785 w 2936056"/>
              <a:gd name="connsiteY235" fmla="*/ 2095769 h 2981194"/>
              <a:gd name="connsiteX236" fmla="*/ 822109 w 2936056"/>
              <a:gd name="connsiteY236" fmla="*/ 2019279 h 2981194"/>
              <a:gd name="connsiteX237" fmla="*/ 867746 w 2936056"/>
              <a:gd name="connsiteY237" fmla="*/ 1847336 h 2981194"/>
              <a:gd name="connsiteX238" fmla="*/ 921418 w 2936056"/>
              <a:gd name="connsiteY238" fmla="*/ 1769882 h 2981194"/>
              <a:gd name="connsiteX239" fmla="*/ 951950 w 2936056"/>
              <a:gd name="connsiteY239" fmla="*/ 1665752 h 2981194"/>
              <a:gd name="connsiteX240" fmla="*/ 930738 w 2936056"/>
              <a:gd name="connsiteY240" fmla="*/ 1515021 h 2981194"/>
              <a:gd name="connsiteX241" fmla="*/ 933309 w 2936056"/>
              <a:gd name="connsiteY241" fmla="*/ 1490917 h 2981194"/>
              <a:gd name="connsiteX242" fmla="*/ 2003854 w 2936056"/>
              <a:gd name="connsiteY242" fmla="*/ 1437889 h 2981194"/>
              <a:gd name="connsiteX243" fmla="*/ 2006746 w 2936056"/>
              <a:gd name="connsiteY243" fmla="*/ 1446888 h 2981194"/>
              <a:gd name="connsiteX244" fmla="*/ 2001283 w 2936056"/>
              <a:gd name="connsiteY244" fmla="*/ 1496381 h 2981194"/>
              <a:gd name="connsiteX245" fmla="*/ 1984249 w 2936056"/>
              <a:gd name="connsiteY245" fmla="*/ 1615938 h 2981194"/>
              <a:gd name="connsiteX246" fmla="*/ 2017673 w 2936056"/>
              <a:gd name="connsiteY246" fmla="*/ 1721674 h 2981194"/>
              <a:gd name="connsiteX247" fmla="*/ 2092557 w 2936056"/>
              <a:gd name="connsiteY247" fmla="*/ 1847016 h 2981194"/>
              <a:gd name="connsiteX248" fmla="*/ 2106698 w 2936056"/>
              <a:gd name="connsiteY248" fmla="*/ 2016709 h 2981194"/>
              <a:gd name="connsiteX249" fmla="*/ 2096092 w 2936056"/>
              <a:gd name="connsiteY249" fmla="*/ 2044991 h 2981194"/>
              <a:gd name="connsiteX250" fmla="*/ 2039849 w 2936056"/>
              <a:gd name="connsiteY250" fmla="*/ 2064917 h 2981194"/>
              <a:gd name="connsiteX251" fmla="*/ 1990998 w 2936056"/>
              <a:gd name="connsiteY251" fmla="*/ 2021529 h 2981194"/>
              <a:gd name="connsiteX252" fmla="*/ 1944397 w 2936056"/>
              <a:gd name="connsiteY252" fmla="*/ 1886225 h 2981194"/>
              <a:gd name="connsiteX253" fmla="*/ 1934755 w 2936056"/>
              <a:gd name="connsiteY253" fmla="*/ 1766669 h 2981194"/>
              <a:gd name="connsiteX254" fmla="*/ 1992284 w 2936056"/>
              <a:gd name="connsiteY254" fmla="*/ 1456529 h 2981194"/>
              <a:gd name="connsiteX255" fmla="*/ 1997426 w 2936056"/>
              <a:gd name="connsiteY255" fmla="*/ 1444959 h 2981194"/>
              <a:gd name="connsiteX256" fmla="*/ 2003854 w 2936056"/>
              <a:gd name="connsiteY256" fmla="*/ 1437889 h 2981194"/>
              <a:gd name="connsiteX257" fmla="*/ 88702 w 2936056"/>
              <a:gd name="connsiteY257" fmla="*/ 1352077 h 2981194"/>
              <a:gd name="connsiteX258" fmla="*/ 98344 w 2936056"/>
              <a:gd name="connsiteY258" fmla="*/ 1356898 h 2981194"/>
              <a:gd name="connsiteX259" fmla="*/ 129197 w 2936056"/>
              <a:gd name="connsiteY259" fmla="*/ 1397714 h 2981194"/>
              <a:gd name="connsiteX260" fmla="*/ 219507 w 2936056"/>
              <a:gd name="connsiteY260" fmla="*/ 1526270 h 2981194"/>
              <a:gd name="connsiteX261" fmla="*/ 310781 w 2936056"/>
              <a:gd name="connsiteY261" fmla="*/ 1600510 h 2981194"/>
              <a:gd name="connsiteX262" fmla="*/ 379559 w 2936056"/>
              <a:gd name="connsiteY262" fmla="*/ 1615937 h 2981194"/>
              <a:gd name="connsiteX263" fmla="*/ 480796 w 2936056"/>
              <a:gd name="connsiteY263" fmla="*/ 1618187 h 2981194"/>
              <a:gd name="connsiteX264" fmla="*/ 511649 w 2936056"/>
              <a:gd name="connsiteY264" fmla="*/ 1623972 h 2981194"/>
              <a:gd name="connsiteX265" fmla="*/ 647918 w 2936056"/>
              <a:gd name="connsiteY265" fmla="*/ 1715888 h 2981194"/>
              <a:gd name="connsiteX266" fmla="*/ 675557 w 2936056"/>
              <a:gd name="connsiteY266" fmla="*/ 1776309 h 2981194"/>
              <a:gd name="connsiteX267" fmla="*/ 646632 w 2936056"/>
              <a:gd name="connsiteY267" fmla="*/ 1817126 h 2981194"/>
              <a:gd name="connsiteX268" fmla="*/ 617707 w 2936056"/>
              <a:gd name="connsiteY268" fmla="*/ 1821304 h 2981194"/>
              <a:gd name="connsiteX269" fmla="*/ 474368 w 2936056"/>
              <a:gd name="connsiteY269" fmla="*/ 1783701 h 2981194"/>
              <a:gd name="connsiteX270" fmla="*/ 254539 w 2936056"/>
              <a:gd name="connsiteY270" fmla="*/ 1616580 h 2981194"/>
              <a:gd name="connsiteX271" fmla="*/ 104129 w 2936056"/>
              <a:gd name="connsiteY271" fmla="*/ 1399964 h 2981194"/>
              <a:gd name="connsiteX272" fmla="*/ 87738 w 2936056"/>
              <a:gd name="connsiteY272" fmla="*/ 1362683 h 2981194"/>
              <a:gd name="connsiteX273" fmla="*/ 88702 w 2936056"/>
              <a:gd name="connsiteY273" fmla="*/ 1352077 h 2981194"/>
              <a:gd name="connsiteX274" fmla="*/ 1901331 w 2936056"/>
              <a:gd name="connsiteY274" fmla="*/ 1342115 h 2981194"/>
              <a:gd name="connsiteX275" fmla="*/ 1907116 w 2936056"/>
              <a:gd name="connsiteY275" fmla="*/ 1349828 h 2981194"/>
              <a:gd name="connsiteX276" fmla="*/ 1910008 w 2936056"/>
              <a:gd name="connsiteY276" fmla="*/ 1394823 h 2981194"/>
              <a:gd name="connsiteX277" fmla="*/ 1885261 w 2936056"/>
              <a:gd name="connsiteY277" fmla="*/ 1606296 h 2981194"/>
              <a:gd name="connsiteX278" fmla="*/ 1842838 w 2936056"/>
              <a:gd name="connsiteY278" fmla="*/ 1770204 h 2981194"/>
              <a:gd name="connsiteX279" fmla="*/ 1667039 w 2936056"/>
              <a:gd name="connsiteY279" fmla="*/ 2079701 h 2981194"/>
              <a:gd name="connsiteX280" fmla="*/ 1629758 w 2936056"/>
              <a:gd name="connsiteY280" fmla="*/ 2118267 h 2981194"/>
              <a:gd name="connsiteX281" fmla="*/ 1535270 w 2936056"/>
              <a:gd name="connsiteY281" fmla="*/ 2151370 h 2981194"/>
              <a:gd name="connsiteX282" fmla="*/ 1502810 w 2936056"/>
              <a:gd name="connsiteY282" fmla="*/ 2151692 h 2981194"/>
              <a:gd name="connsiteX283" fmla="*/ 1472278 w 2936056"/>
              <a:gd name="connsiteY283" fmla="*/ 2126302 h 2981194"/>
              <a:gd name="connsiteX284" fmla="*/ 1480955 w 2936056"/>
              <a:gd name="connsiteY284" fmla="*/ 2014459 h 2981194"/>
              <a:gd name="connsiteX285" fmla="*/ 1698214 w 2936056"/>
              <a:gd name="connsiteY285" fmla="*/ 1794308 h 2981194"/>
              <a:gd name="connsiteX286" fmla="*/ 1726174 w 2936056"/>
              <a:gd name="connsiteY286" fmla="*/ 1786273 h 2981194"/>
              <a:gd name="connsiteX287" fmla="*/ 1770526 w 2936056"/>
              <a:gd name="connsiteY287" fmla="*/ 1755420 h 2981194"/>
              <a:gd name="connsiteX288" fmla="*/ 1881405 w 2936056"/>
              <a:gd name="connsiteY288" fmla="*/ 1482884 h 2981194"/>
              <a:gd name="connsiteX289" fmla="*/ 1893296 w 2936056"/>
              <a:gd name="connsiteY289" fmla="*/ 1369754 h 2981194"/>
              <a:gd name="connsiteX290" fmla="*/ 1895867 w 2936056"/>
              <a:gd name="connsiteY290" fmla="*/ 1350150 h 2981194"/>
              <a:gd name="connsiteX291" fmla="*/ 1901331 w 2936056"/>
              <a:gd name="connsiteY291" fmla="*/ 1342115 h 2981194"/>
              <a:gd name="connsiteX292" fmla="*/ 2847176 w 2936056"/>
              <a:gd name="connsiteY292" fmla="*/ 1301299 h 2981194"/>
              <a:gd name="connsiteX293" fmla="*/ 2845248 w 2936056"/>
              <a:gd name="connsiteY293" fmla="*/ 1318975 h 2981194"/>
              <a:gd name="connsiteX294" fmla="*/ 2778399 w 2936056"/>
              <a:gd name="connsiteY294" fmla="*/ 1435960 h 2981194"/>
              <a:gd name="connsiteX295" fmla="*/ 2642452 w 2936056"/>
              <a:gd name="connsiteY295" fmla="*/ 1605332 h 2981194"/>
              <a:gd name="connsiteX296" fmla="*/ 2421015 w 2936056"/>
              <a:gd name="connsiteY296" fmla="*/ 1747385 h 2981194"/>
              <a:gd name="connsiteX297" fmla="*/ 2322349 w 2936056"/>
              <a:gd name="connsiteY297" fmla="*/ 1768275 h 2981194"/>
              <a:gd name="connsiteX298" fmla="*/ 2287961 w 2936056"/>
              <a:gd name="connsiteY298" fmla="*/ 1764097 h 2981194"/>
              <a:gd name="connsiteX299" fmla="*/ 2260964 w 2936056"/>
              <a:gd name="connsiteY299" fmla="*/ 1720389 h 2981194"/>
              <a:gd name="connsiteX300" fmla="*/ 2290532 w 2936056"/>
              <a:gd name="connsiteY300" fmla="*/ 1661575 h 2981194"/>
              <a:gd name="connsiteX301" fmla="*/ 2436763 w 2936056"/>
              <a:gd name="connsiteY301" fmla="*/ 1569015 h 2981194"/>
              <a:gd name="connsiteX302" fmla="*/ 2475973 w 2936056"/>
              <a:gd name="connsiteY302" fmla="*/ 1564837 h 2981194"/>
              <a:gd name="connsiteX303" fmla="*/ 2571425 w 2936056"/>
              <a:gd name="connsiteY303" fmla="*/ 1562587 h 2981194"/>
              <a:gd name="connsiteX304" fmla="*/ 2685196 w 2936056"/>
              <a:gd name="connsiteY304" fmla="*/ 1507308 h 2981194"/>
              <a:gd name="connsiteX305" fmla="*/ 2782256 w 2936056"/>
              <a:gd name="connsiteY305" fmla="*/ 1382610 h 2981194"/>
              <a:gd name="connsiteX306" fmla="*/ 2832392 w 2936056"/>
              <a:gd name="connsiteY306" fmla="*/ 1311262 h 2981194"/>
              <a:gd name="connsiteX307" fmla="*/ 2847176 w 2936056"/>
              <a:gd name="connsiteY307" fmla="*/ 1301299 h 2981194"/>
              <a:gd name="connsiteX308" fmla="*/ 807326 w 2936056"/>
              <a:gd name="connsiteY308" fmla="*/ 1224487 h 2981194"/>
              <a:gd name="connsiteX309" fmla="*/ 828859 w 2936056"/>
              <a:gd name="connsiteY309" fmla="*/ 1251805 h 2981194"/>
              <a:gd name="connsiteX310" fmla="*/ 861641 w 2936056"/>
              <a:gd name="connsiteY310" fmla="*/ 1368148 h 2981194"/>
              <a:gd name="connsiteX311" fmla="*/ 890887 w 2936056"/>
              <a:gd name="connsiteY311" fmla="*/ 1595047 h 2981194"/>
              <a:gd name="connsiteX312" fmla="*/ 844928 w 2936056"/>
              <a:gd name="connsiteY312" fmla="*/ 1827090 h 2981194"/>
              <a:gd name="connsiteX313" fmla="*/ 811504 w 2936056"/>
              <a:gd name="connsiteY313" fmla="*/ 1872727 h 2981194"/>
              <a:gd name="connsiteX314" fmla="*/ 721515 w 2936056"/>
              <a:gd name="connsiteY314" fmla="*/ 1854086 h 2981194"/>
              <a:gd name="connsiteX315" fmla="*/ 709945 w 2936056"/>
              <a:gd name="connsiteY315" fmla="*/ 1813913 h 2981194"/>
              <a:gd name="connsiteX316" fmla="*/ 750762 w 2936056"/>
              <a:gd name="connsiteY316" fmla="*/ 1616580 h 2981194"/>
              <a:gd name="connsiteX317" fmla="*/ 811825 w 2936056"/>
              <a:gd name="connsiteY317" fmla="*/ 1523056 h 2981194"/>
              <a:gd name="connsiteX318" fmla="*/ 834323 w 2936056"/>
              <a:gd name="connsiteY318" fmla="*/ 1408000 h 2981194"/>
              <a:gd name="connsiteX319" fmla="*/ 806040 w 2936056"/>
              <a:gd name="connsiteY319" fmla="*/ 1234771 h 2981194"/>
              <a:gd name="connsiteX320" fmla="*/ 807326 w 2936056"/>
              <a:gd name="connsiteY320" fmla="*/ 1224487 h 2981194"/>
              <a:gd name="connsiteX321" fmla="*/ 0 w 2936056"/>
              <a:gd name="connsiteY321" fmla="*/ 1176278 h 2981194"/>
              <a:gd name="connsiteX322" fmla="*/ 13820 w 2936056"/>
              <a:gd name="connsiteY322" fmla="*/ 1181742 h 2981194"/>
              <a:gd name="connsiteX323" fmla="*/ 54957 w 2936056"/>
              <a:gd name="connsiteY323" fmla="*/ 1233486 h 2981194"/>
              <a:gd name="connsiteX324" fmla="*/ 178692 w 2936056"/>
              <a:gd name="connsiteY324" fmla="*/ 1355934 h 2981194"/>
              <a:gd name="connsiteX325" fmla="*/ 246826 w 2936056"/>
              <a:gd name="connsiteY325" fmla="*/ 1378753 h 2981194"/>
              <a:gd name="connsiteX326" fmla="*/ 366382 w 2936056"/>
              <a:gd name="connsiteY326" fmla="*/ 1386145 h 2981194"/>
              <a:gd name="connsiteX327" fmla="*/ 538647 w 2936056"/>
              <a:gd name="connsiteY327" fmla="*/ 1488989 h 2981194"/>
              <a:gd name="connsiteX328" fmla="*/ 558895 w 2936056"/>
              <a:gd name="connsiteY328" fmla="*/ 1536554 h 2981194"/>
              <a:gd name="connsiteX329" fmla="*/ 530933 w 2936056"/>
              <a:gd name="connsiteY329" fmla="*/ 1583477 h 2981194"/>
              <a:gd name="connsiteX330" fmla="*/ 445445 w 2936056"/>
              <a:gd name="connsiteY330" fmla="*/ 1586048 h 2981194"/>
              <a:gd name="connsiteX331" fmla="*/ 252290 w 2936056"/>
              <a:gd name="connsiteY331" fmla="*/ 1484811 h 2981194"/>
              <a:gd name="connsiteX332" fmla="*/ 126306 w 2936056"/>
              <a:gd name="connsiteY332" fmla="*/ 1361077 h 2981194"/>
              <a:gd name="connsiteX333" fmla="*/ 0 w 2936056"/>
              <a:gd name="connsiteY333" fmla="*/ 1185599 h 2981194"/>
              <a:gd name="connsiteX334" fmla="*/ 0 w 2936056"/>
              <a:gd name="connsiteY334" fmla="*/ 1176278 h 2981194"/>
              <a:gd name="connsiteX335" fmla="*/ 2128873 w 2936056"/>
              <a:gd name="connsiteY335" fmla="*/ 1174029 h 2981194"/>
              <a:gd name="connsiteX336" fmla="*/ 2129837 w 2936056"/>
              <a:gd name="connsiteY336" fmla="*/ 1182385 h 2981194"/>
              <a:gd name="connsiteX337" fmla="*/ 2108304 w 2936056"/>
              <a:gd name="connsiteY337" fmla="*/ 1307084 h 2981194"/>
              <a:gd name="connsiteX338" fmla="*/ 2101877 w 2936056"/>
              <a:gd name="connsiteY338" fmla="*/ 1411213 h 2981194"/>
              <a:gd name="connsiteX339" fmla="*/ 2137229 w 2936056"/>
              <a:gd name="connsiteY339" fmla="*/ 1491239 h 2981194"/>
              <a:gd name="connsiteX340" fmla="*/ 2209220 w 2936056"/>
              <a:gd name="connsiteY340" fmla="*/ 1610474 h 2981194"/>
              <a:gd name="connsiteX341" fmla="*/ 2219505 w 2936056"/>
              <a:gd name="connsiteY341" fmla="*/ 1789166 h 2981194"/>
              <a:gd name="connsiteX342" fmla="*/ 2117303 w 2936056"/>
              <a:gd name="connsiteY342" fmla="*/ 1813591 h 2981194"/>
              <a:gd name="connsiteX343" fmla="*/ 2080022 w 2936056"/>
              <a:gd name="connsiteY343" fmla="*/ 1748350 h 2981194"/>
              <a:gd name="connsiteX344" fmla="*/ 2046598 w 2936056"/>
              <a:gd name="connsiteY344" fmla="*/ 1581549 h 2981194"/>
              <a:gd name="connsiteX345" fmla="*/ 2044348 w 2936056"/>
              <a:gd name="connsiteY345" fmla="*/ 1552624 h 2981194"/>
              <a:gd name="connsiteX346" fmla="*/ 2068774 w 2936056"/>
              <a:gd name="connsiteY346" fmla="*/ 1346293 h 2981194"/>
              <a:gd name="connsiteX347" fmla="*/ 2107340 w 2936056"/>
              <a:gd name="connsiteY347" fmla="*/ 1200383 h 2981194"/>
              <a:gd name="connsiteX348" fmla="*/ 2120839 w 2936056"/>
              <a:gd name="connsiteY348" fmla="*/ 1177564 h 2981194"/>
              <a:gd name="connsiteX349" fmla="*/ 2128873 w 2936056"/>
              <a:gd name="connsiteY349" fmla="*/ 1174029 h 2981194"/>
              <a:gd name="connsiteX350" fmla="*/ 2929009 w 2936056"/>
              <a:gd name="connsiteY350" fmla="*/ 1123572 h 2981194"/>
              <a:gd name="connsiteX351" fmla="*/ 2934593 w 2936056"/>
              <a:gd name="connsiteY351" fmla="*/ 1124535 h 2981194"/>
              <a:gd name="connsiteX352" fmla="*/ 2933628 w 2936056"/>
              <a:gd name="connsiteY352" fmla="*/ 1134177 h 2981194"/>
              <a:gd name="connsiteX353" fmla="*/ 2887349 w 2936056"/>
              <a:gd name="connsiteY353" fmla="*/ 1212274 h 2981194"/>
              <a:gd name="connsiteX354" fmla="*/ 2779362 w 2936056"/>
              <a:gd name="connsiteY354" fmla="*/ 1340187 h 2981194"/>
              <a:gd name="connsiteX355" fmla="*/ 2634095 w 2936056"/>
              <a:gd name="connsiteY355" fmla="*/ 1468420 h 2981194"/>
              <a:gd name="connsiteX356" fmla="*/ 2461188 w 2936056"/>
              <a:gd name="connsiteY356" fmla="*/ 1539126 h 2981194"/>
              <a:gd name="connsiteX357" fmla="*/ 2446725 w 2936056"/>
              <a:gd name="connsiteY357" fmla="*/ 1539769 h 2981194"/>
              <a:gd name="connsiteX358" fmla="*/ 2413622 w 2936056"/>
              <a:gd name="connsiteY358" fmla="*/ 1534305 h 2981194"/>
              <a:gd name="connsiteX359" fmla="*/ 2380520 w 2936056"/>
              <a:gd name="connsiteY359" fmla="*/ 1465849 h 2981194"/>
              <a:gd name="connsiteX360" fmla="*/ 2432584 w 2936056"/>
              <a:gd name="connsiteY360" fmla="*/ 1399965 h 2981194"/>
              <a:gd name="connsiteX361" fmla="*/ 2587493 w 2936056"/>
              <a:gd name="connsiteY361" fmla="*/ 1330545 h 2981194"/>
              <a:gd name="connsiteX362" fmla="*/ 2663020 w 2936056"/>
              <a:gd name="connsiteY362" fmla="*/ 1327331 h 2981194"/>
              <a:gd name="connsiteX363" fmla="*/ 2708335 w 2936056"/>
              <a:gd name="connsiteY363" fmla="*/ 1324439 h 2981194"/>
              <a:gd name="connsiteX364" fmla="*/ 2762329 w 2936056"/>
              <a:gd name="connsiteY364" fmla="*/ 1299370 h 2981194"/>
              <a:gd name="connsiteX365" fmla="*/ 2907596 w 2936056"/>
              <a:gd name="connsiteY365" fmla="*/ 1146390 h 2981194"/>
              <a:gd name="connsiteX366" fmla="*/ 2924630 w 2936056"/>
              <a:gd name="connsiteY366" fmla="*/ 1127429 h 2981194"/>
              <a:gd name="connsiteX367" fmla="*/ 2929009 w 2936056"/>
              <a:gd name="connsiteY367" fmla="*/ 1123572 h 2981194"/>
              <a:gd name="connsiteX368" fmla="*/ 705768 w 2936056"/>
              <a:gd name="connsiteY368" fmla="*/ 1027476 h 2981194"/>
              <a:gd name="connsiteX369" fmla="*/ 715410 w 2936056"/>
              <a:gd name="connsiteY369" fmla="*/ 1033904 h 2981194"/>
              <a:gd name="connsiteX370" fmla="*/ 740156 w 2936056"/>
              <a:gd name="connsiteY370" fmla="*/ 1087576 h 2981194"/>
              <a:gd name="connsiteX371" fmla="*/ 777759 w 2936056"/>
              <a:gd name="connsiteY371" fmla="*/ 1315440 h 2981194"/>
              <a:gd name="connsiteX372" fmla="*/ 780330 w 2936056"/>
              <a:gd name="connsiteY372" fmla="*/ 1357220 h 2981194"/>
              <a:gd name="connsiteX373" fmla="*/ 734372 w 2936056"/>
              <a:gd name="connsiteY373" fmla="*/ 1582513 h 2981194"/>
              <a:gd name="connsiteX374" fmla="*/ 709625 w 2936056"/>
              <a:gd name="connsiteY374" fmla="*/ 1625900 h 2981194"/>
              <a:gd name="connsiteX375" fmla="*/ 652418 w 2936056"/>
              <a:gd name="connsiteY375" fmla="*/ 1647433 h 2981194"/>
              <a:gd name="connsiteX376" fmla="*/ 606459 w 2936056"/>
              <a:gd name="connsiteY376" fmla="*/ 1595369 h 2981194"/>
              <a:gd name="connsiteX377" fmla="*/ 606459 w 2936056"/>
              <a:gd name="connsiteY377" fmla="*/ 1455243 h 2981194"/>
              <a:gd name="connsiteX378" fmla="*/ 652418 w 2936056"/>
              <a:gd name="connsiteY378" fmla="*/ 1355934 h 2981194"/>
              <a:gd name="connsiteX379" fmla="*/ 695162 w 2936056"/>
              <a:gd name="connsiteY379" fmla="*/ 1302263 h 2981194"/>
              <a:gd name="connsiteX380" fmla="*/ 723122 w 2936056"/>
              <a:gd name="connsiteY380" fmla="*/ 1202632 h 2981194"/>
              <a:gd name="connsiteX381" fmla="*/ 703197 w 2936056"/>
              <a:gd name="connsiteY381" fmla="*/ 1039047 h 2981194"/>
              <a:gd name="connsiteX382" fmla="*/ 705768 w 2936056"/>
              <a:gd name="connsiteY382" fmla="*/ 1027476 h 2981194"/>
              <a:gd name="connsiteX383" fmla="*/ 1902295 w 2936056"/>
              <a:gd name="connsiteY383" fmla="*/ 1019442 h 2981194"/>
              <a:gd name="connsiteX384" fmla="*/ 1907116 w 2936056"/>
              <a:gd name="connsiteY384" fmla="*/ 1026511 h 2981194"/>
              <a:gd name="connsiteX385" fmla="*/ 1909687 w 2936056"/>
              <a:gd name="connsiteY385" fmla="*/ 1067007 h 2981194"/>
              <a:gd name="connsiteX386" fmla="*/ 1892974 w 2936056"/>
              <a:gd name="connsiteY386" fmla="*/ 1231878 h 2981194"/>
              <a:gd name="connsiteX387" fmla="*/ 1855694 w 2936056"/>
              <a:gd name="connsiteY387" fmla="*/ 1415070 h 2981194"/>
              <a:gd name="connsiteX388" fmla="*/ 1746100 w 2936056"/>
              <a:gd name="connsiteY388" fmla="*/ 1646790 h 2981194"/>
              <a:gd name="connsiteX389" fmla="*/ 1647755 w 2936056"/>
              <a:gd name="connsiteY389" fmla="*/ 1777917 h 2981194"/>
              <a:gd name="connsiteX390" fmla="*/ 1521771 w 2936056"/>
              <a:gd name="connsiteY390" fmla="*/ 1829017 h 2981194"/>
              <a:gd name="connsiteX391" fmla="*/ 1505380 w 2936056"/>
              <a:gd name="connsiteY391" fmla="*/ 1828375 h 2981194"/>
              <a:gd name="connsiteX392" fmla="*/ 1468742 w 2936056"/>
              <a:gd name="connsiteY392" fmla="*/ 1794950 h 2981194"/>
              <a:gd name="connsiteX393" fmla="*/ 1494132 w 2936056"/>
              <a:gd name="connsiteY393" fmla="*/ 1660932 h 2981194"/>
              <a:gd name="connsiteX394" fmla="*/ 1679573 w 2936056"/>
              <a:gd name="connsiteY394" fmla="*/ 1480954 h 2981194"/>
              <a:gd name="connsiteX395" fmla="*/ 1724567 w 2936056"/>
              <a:gd name="connsiteY395" fmla="*/ 1465529 h 2981194"/>
              <a:gd name="connsiteX396" fmla="*/ 1773418 w 2936056"/>
              <a:gd name="connsiteY396" fmla="*/ 1429532 h 2981194"/>
              <a:gd name="connsiteX397" fmla="*/ 1873691 w 2936056"/>
              <a:gd name="connsiteY397" fmla="*/ 1196526 h 2981194"/>
              <a:gd name="connsiteX398" fmla="*/ 1892653 w 2936056"/>
              <a:gd name="connsiteY398" fmla="*/ 1050617 h 2981194"/>
              <a:gd name="connsiteX399" fmla="*/ 1895867 w 2936056"/>
              <a:gd name="connsiteY399" fmla="*/ 1026511 h 2981194"/>
              <a:gd name="connsiteX400" fmla="*/ 1902295 w 2936056"/>
              <a:gd name="connsiteY400" fmla="*/ 1019442 h 2981194"/>
              <a:gd name="connsiteX401" fmla="*/ 124376 w 2936056"/>
              <a:gd name="connsiteY401" fmla="*/ 1002729 h 2981194"/>
              <a:gd name="connsiteX402" fmla="*/ 254538 w 2936056"/>
              <a:gd name="connsiteY402" fmla="*/ 1285229 h 2981194"/>
              <a:gd name="connsiteX403" fmla="*/ 273821 w 2936056"/>
              <a:gd name="connsiteY403" fmla="*/ 1312868 h 2981194"/>
              <a:gd name="connsiteX404" fmla="*/ 267715 w 2936056"/>
              <a:gd name="connsiteY404" fmla="*/ 1329902 h 2981194"/>
              <a:gd name="connsiteX405" fmla="*/ 224970 w 2936056"/>
              <a:gd name="connsiteY405" fmla="*/ 1313833 h 2981194"/>
              <a:gd name="connsiteX406" fmla="*/ 153943 w 2936056"/>
              <a:gd name="connsiteY406" fmla="*/ 1187206 h 2981194"/>
              <a:gd name="connsiteX407" fmla="*/ 124376 w 2936056"/>
              <a:gd name="connsiteY407" fmla="*/ 1002729 h 2981194"/>
              <a:gd name="connsiteX408" fmla="*/ 2229789 w 2936056"/>
              <a:gd name="connsiteY408" fmla="*/ 975411 h 2981194"/>
              <a:gd name="connsiteX409" fmla="*/ 2232681 w 2936056"/>
              <a:gd name="connsiteY409" fmla="*/ 987945 h 2981194"/>
              <a:gd name="connsiteX410" fmla="*/ 2222718 w 2936056"/>
              <a:gd name="connsiteY410" fmla="*/ 1052223 h 2981194"/>
              <a:gd name="connsiteX411" fmla="*/ 2212112 w 2936056"/>
              <a:gd name="connsiteY411" fmla="*/ 1172743 h 2981194"/>
              <a:gd name="connsiteX412" fmla="*/ 2241680 w 2936056"/>
              <a:gd name="connsiteY412" fmla="*/ 1251162 h 2981194"/>
              <a:gd name="connsiteX413" fmla="*/ 2279925 w 2936056"/>
              <a:gd name="connsiteY413" fmla="*/ 1298085 h 2981194"/>
              <a:gd name="connsiteX414" fmla="*/ 2332954 w 2936056"/>
              <a:gd name="connsiteY414" fmla="*/ 1430818 h 2981194"/>
              <a:gd name="connsiteX415" fmla="*/ 2328776 w 2936056"/>
              <a:gd name="connsiteY415" fmla="*/ 1549089 h 2981194"/>
              <a:gd name="connsiteX416" fmla="*/ 2293745 w 2936056"/>
              <a:gd name="connsiteY416" fmla="*/ 1592797 h 2981194"/>
              <a:gd name="connsiteX417" fmla="*/ 2232038 w 2936056"/>
              <a:gd name="connsiteY417" fmla="*/ 1578978 h 2981194"/>
              <a:gd name="connsiteX418" fmla="*/ 2194757 w 2936056"/>
              <a:gd name="connsiteY418" fmla="*/ 1512450 h 2981194"/>
              <a:gd name="connsiteX419" fmla="*/ 2155548 w 2936056"/>
              <a:gd name="connsiteY419" fmla="*/ 1305155 h 2981194"/>
              <a:gd name="connsiteX420" fmla="*/ 2175474 w 2936056"/>
              <a:gd name="connsiteY420" fmla="*/ 1129035 h 2981194"/>
              <a:gd name="connsiteX421" fmla="*/ 2195722 w 2936056"/>
              <a:gd name="connsiteY421" fmla="*/ 1035832 h 2981194"/>
              <a:gd name="connsiteX422" fmla="*/ 2220147 w 2936056"/>
              <a:gd name="connsiteY422" fmla="*/ 982160 h 2981194"/>
              <a:gd name="connsiteX423" fmla="*/ 2229789 w 2936056"/>
              <a:gd name="connsiteY423" fmla="*/ 975411 h 2981194"/>
              <a:gd name="connsiteX424" fmla="*/ 2813751 w 2936056"/>
              <a:gd name="connsiteY424" fmla="*/ 954521 h 2981194"/>
              <a:gd name="connsiteX425" fmla="*/ 2794789 w 2936056"/>
              <a:gd name="connsiteY425" fmla="*/ 1110072 h 2981194"/>
              <a:gd name="connsiteX426" fmla="*/ 2720870 w 2936056"/>
              <a:gd name="connsiteY426" fmla="*/ 1243449 h 2981194"/>
              <a:gd name="connsiteX427" fmla="*/ 2705443 w 2936056"/>
              <a:gd name="connsiteY427" fmla="*/ 1273338 h 2981194"/>
              <a:gd name="connsiteX428" fmla="*/ 2682625 w 2936056"/>
              <a:gd name="connsiteY428" fmla="*/ 1282658 h 2981194"/>
              <a:gd name="connsiteX429" fmla="*/ 2670733 w 2936056"/>
              <a:gd name="connsiteY429" fmla="*/ 1247948 h 2981194"/>
              <a:gd name="connsiteX430" fmla="*/ 2754937 w 2936056"/>
              <a:gd name="connsiteY430" fmla="*/ 1118429 h 2981194"/>
              <a:gd name="connsiteX431" fmla="*/ 2790611 w 2936056"/>
              <a:gd name="connsiteY431" fmla="*/ 1024262 h 2981194"/>
              <a:gd name="connsiteX432" fmla="*/ 2813751 w 2936056"/>
              <a:gd name="connsiteY432" fmla="*/ 954521 h 2981194"/>
              <a:gd name="connsiteX433" fmla="*/ 435801 w 2936056"/>
              <a:gd name="connsiteY433" fmla="*/ 820180 h 2981194"/>
              <a:gd name="connsiteX434" fmla="*/ 514862 w 2936056"/>
              <a:gd name="connsiteY434" fmla="*/ 887672 h 2981194"/>
              <a:gd name="connsiteX435" fmla="*/ 626384 w 2936056"/>
              <a:gd name="connsiteY435" fmla="*/ 1180456 h 2981194"/>
              <a:gd name="connsiteX436" fmla="*/ 628955 w 2936056"/>
              <a:gd name="connsiteY436" fmla="*/ 1194597 h 2981194"/>
              <a:gd name="connsiteX437" fmla="*/ 612564 w 2936056"/>
              <a:gd name="connsiteY437" fmla="*/ 1216773 h 2981194"/>
              <a:gd name="connsiteX438" fmla="*/ 595852 w 2936056"/>
              <a:gd name="connsiteY438" fmla="*/ 1202310 h 2981194"/>
              <a:gd name="connsiteX439" fmla="*/ 548930 w 2936056"/>
              <a:gd name="connsiteY439" fmla="*/ 1042902 h 2981194"/>
              <a:gd name="connsiteX440" fmla="*/ 435801 w 2936056"/>
              <a:gd name="connsiteY440" fmla="*/ 820180 h 2981194"/>
              <a:gd name="connsiteX441" fmla="*/ 2489470 w 2936056"/>
              <a:gd name="connsiteY441" fmla="*/ 771972 h 2981194"/>
              <a:gd name="connsiteX442" fmla="*/ 2447690 w 2936056"/>
              <a:gd name="connsiteY442" fmla="*/ 852640 h 2981194"/>
              <a:gd name="connsiteX443" fmla="*/ 2356737 w 2936056"/>
              <a:gd name="connsiteY443" fmla="*/ 1076648 h 2981194"/>
              <a:gd name="connsiteX444" fmla="*/ 2340346 w 2936056"/>
              <a:gd name="connsiteY444" fmla="*/ 1150567 h 2981194"/>
              <a:gd name="connsiteX445" fmla="*/ 2322027 w 2936056"/>
              <a:gd name="connsiteY445" fmla="*/ 1164708 h 2981194"/>
              <a:gd name="connsiteX446" fmla="*/ 2307243 w 2936056"/>
              <a:gd name="connsiteY446" fmla="*/ 1146068 h 2981194"/>
              <a:gd name="connsiteX447" fmla="*/ 2321063 w 2936056"/>
              <a:gd name="connsiteY447" fmla="*/ 1085004 h 2981194"/>
              <a:gd name="connsiteX448" fmla="*/ 2414587 w 2936056"/>
              <a:gd name="connsiteY448" fmla="*/ 838821 h 2981194"/>
              <a:gd name="connsiteX449" fmla="*/ 2489470 w 2936056"/>
              <a:gd name="connsiteY449" fmla="*/ 771972 h 2981194"/>
              <a:gd name="connsiteX450" fmla="*/ 258075 w 2936056"/>
              <a:gd name="connsiteY450" fmla="*/ 703196 h 2981194"/>
              <a:gd name="connsiteX451" fmla="*/ 264824 w 2936056"/>
              <a:gd name="connsiteY451" fmla="*/ 734049 h 2981194"/>
              <a:gd name="connsiteX452" fmla="*/ 270287 w 2936056"/>
              <a:gd name="connsiteY452" fmla="*/ 812789 h 2981194"/>
              <a:gd name="connsiteX453" fmla="*/ 324281 w 2936056"/>
              <a:gd name="connsiteY453" fmla="*/ 1066042 h 2981194"/>
              <a:gd name="connsiteX454" fmla="*/ 375060 w 2936056"/>
              <a:gd name="connsiteY454" fmla="*/ 1128392 h 2981194"/>
              <a:gd name="connsiteX455" fmla="*/ 413305 w 2936056"/>
              <a:gd name="connsiteY455" fmla="*/ 1143497 h 2981194"/>
              <a:gd name="connsiteX456" fmla="*/ 500723 w 2936056"/>
              <a:gd name="connsiteY456" fmla="*/ 1182706 h 2981194"/>
              <a:gd name="connsiteX457" fmla="*/ 601960 w 2936056"/>
              <a:gd name="connsiteY457" fmla="*/ 1342114 h 2981194"/>
              <a:gd name="connsiteX458" fmla="*/ 602281 w 2936056"/>
              <a:gd name="connsiteY458" fmla="*/ 1375860 h 2981194"/>
              <a:gd name="connsiteX459" fmla="*/ 527719 w 2936056"/>
              <a:gd name="connsiteY459" fmla="*/ 1423426 h 2981194"/>
              <a:gd name="connsiteX460" fmla="*/ 451872 w 2936056"/>
              <a:gd name="connsiteY460" fmla="*/ 1377146 h 2981194"/>
              <a:gd name="connsiteX461" fmla="*/ 354170 w 2936056"/>
              <a:gd name="connsiteY461" fmla="*/ 1245698 h 2981194"/>
              <a:gd name="connsiteX462" fmla="*/ 273501 w 2936056"/>
              <a:gd name="connsiteY462" fmla="*/ 1022656 h 2981194"/>
              <a:gd name="connsiteX463" fmla="*/ 260967 w 2936056"/>
              <a:gd name="connsiteY463" fmla="*/ 932989 h 2981194"/>
              <a:gd name="connsiteX464" fmla="*/ 253575 w 2936056"/>
              <a:gd name="connsiteY464" fmla="*/ 723765 h 2981194"/>
              <a:gd name="connsiteX465" fmla="*/ 258075 w 2936056"/>
              <a:gd name="connsiteY465" fmla="*/ 703196 h 2981194"/>
              <a:gd name="connsiteX466" fmla="*/ 1902937 w 2936056"/>
              <a:gd name="connsiteY466" fmla="*/ 696448 h 2981194"/>
              <a:gd name="connsiteX467" fmla="*/ 1907115 w 2936056"/>
              <a:gd name="connsiteY467" fmla="*/ 710267 h 2981194"/>
              <a:gd name="connsiteX468" fmla="*/ 1896188 w 2936056"/>
              <a:gd name="connsiteY468" fmla="*/ 904064 h 2981194"/>
              <a:gd name="connsiteX469" fmla="*/ 1832232 w 2936056"/>
              <a:gd name="connsiteY469" fmla="*/ 1157959 h 2981194"/>
              <a:gd name="connsiteX470" fmla="*/ 1744814 w 2936056"/>
              <a:gd name="connsiteY470" fmla="*/ 1328616 h 2981194"/>
              <a:gd name="connsiteX471" fmla="*/ 1645184 w 2936056"/>
              <a:gd name="connsiteY471" fmla="*/ 1461351 h 2981194"/>
              <a:gd name="connsiteX472" fmla="*/ 1503131 w 2936056"/>
              <a:gd name="connsiteY472" fmla="*/ 1514057 h 2981194"/>
              <a:gd name="connsiteX473" fmla="*/ 1473563 w 2936056"/>
              <a:gd name="connsiteY473" fmla="*/ 1491239 h 2981194"/>
              <a:gd name="connsiteX474" fmla="*/ 1479991 w 2936056"/>
              <a:gd name="connsiteY474" fmla="*/ 1377468 h 2981194"/>
              <a:gd name="connsiteX475" fmla="*/ 1591191 w 2936056"/>
              <a:gd name="connsiteY475" fmla="*/ 1223201 h 2981194"/>
              <a:gd name="connsiteX476" fmla="*/ 1689857 w 2936056"/>
              <a:gd name="connsiteY476" fmla="*/ 1156031 h 2981194"/>
              <a:gd name="connsiteX477" fmla="*/ 1731959 w 2936056"/>
              <a:gd name="connsiteY477" fmla="*/ 1143819 h 2981194"/>
              <a:gd name="connsiteX478" fmla="*/ 1763133 w 2936056"/>
              <a:gd name="connsiteY478" fmla="*/ 1123250 h 2981194"/>
              <a:gd name="connsiteX479" fmla="*/ 1839302 w 2936056"/>
              <a:gd name="connsiteY479" fmla="*/ 989232 h 2981194"/>
              <a:gd name="connsiteX480" fmla="*/ 1889118 w 2936056"/>
              <a:gd name="connsiteY480" fmla="*/ 785793 h 2981194"/>
              <a:gd name="connsiteX481" fmla="*/ 1898116 w 2936056"/>
              <a:gd name="connsiteY481" fmla="*/ 709624 h 2981194"/>
              <a:gd name="connsiteX482" fmla="*/ 1902937 w 2936056"/>
              <a:gd name="connsiteY482" fmla="*/ 696448 h 2981194"/>
              <a:gd name="connsiteX483" fmla="*/ 2678768 w 2936056"/>
              <a:gd name="connsiteY483" fmla="*/ 652095 h 2981194"/>
              <a:gd name="connsiteX484" fmla="*/ 2682625 w 2936056"/>
              <a:gd name="connsiteY484" fmla="*/ 667200 h 2981194"/>
              <a:gd name="connsiteX485" fmla="*/ 2668805 w 2936056"/>
              <a:gd name="connsiteY485" fmla="*/ 937487 h 2981194"/>
              <a:gd name="connsiteX486" fmla="*/ 2628953 w 2936056"/>
              <a:gd name="connsiteY486" fmla="*/ 1078255 h 2981194"/>
              <a:gd name="connsiteX487" fmla="*/ 2560818 w 2936056"/>
              <a:gd name="connsiteY487" fmla="*/ 1235092 h 2981194"/>
              <a:gd name="connsiteX488" fmla="*/ 2432585 w 2936056"/>
              <a:gd name="connsiteY488" fmla="*/ 1362362 h 2981194"/>
              <a:gd name="connsiteX489" fmla="*/ 2382448 w 2936056"/>
              <a:gd name="connsiteY489" fmla="*/ 1373932 h 2981194"/>
              <a:gd name="connsiteX490" fmla="*/ 2333276 w 2936056"/>
              <a:gd name="connsiteY490" fmla="*/ 1316403 h 2981194"/>
              <a:gd name="connsiteX491" fmla="*/ 2370235 w 2936056"/>
              <a:gd name="connsiteY491" fmla="*/ 1197168 h 2981194"/>
              <a:gd name="connsiteX492" fmla="*/ 2496219 w 2936056"/>
              <a:gd name="connsiteY492" fmla="*/ 1098181 h 2981194"/>
              <a:gd name="connsiteX493" fmla="*/ 2521931 w 2936056"/>
              <a:gd name="connsiteY493" fmla="*/ 1091754 h 2981194"/>
              <a:gd name="connsiteX494" fmla="*/ 2589743 w 2936056"/>
              <a:gd name="connsiteY494" fmla="*/ 1049008 h 2981194"/>
              <a:gd name="connsiteX495" fmla="*/ 2642130 w 2936056"/>
              <a:gd name="connsiteY495" fmla="*/ 924631 h 2981194"/>
              <a:gd name="connsiteX496" fmla="*/ 2666234 w 2936056"/>
              <a:gd name="connsiteY496" fmla="*/ 746262 h 2981194"/>
              <a:gd name="connsiteX497" fmla="*/ 2674590 w 2936056"/>
              <a:gd name="connsiteY497" fmla="*/ 659487 h 2981194"/>
              <a:gd name="connsiteX498" fmla="*/ 2678768 w 2936056"/>
              <a:gd name="connsiteY498" fmla="*/ 652095 h 2981194"/>
              <a:gd name="connsiteX499" fmla="*/ 1902616 w 2936056"/>
              <a:gd name="connsiteY499" fmla="*/ 370881 h 2981194"/>
              <a:gd name="connsiteX500" fmla="*/ 1907115 w 2936056"/>
              <a:gd name="connsiteY500" fmla="*/ 397557 h 2981194"/>
              <a:gd name="connsiteX501" fmla="*/ 1895867 w 2936056"/>
              <a:gd name="connsiteY501" fmla="*/ 582998 h 2981194"/>
              <a:gd name="connsiteX502" fmla="*/ 1818733 w 2936056"/>
              <a:gd name="connsiteY502" fmla="*/ 869354 h 2981194"/>
              <a:gd name="connsiteX503" fmla="*/ 1665110 w 2936056"/>
              <a:gd name="connsiteY503" fmla="*/ 1118108 h 2981194"/>
              <a:gd name="connsiteX504" fmla="*/ 1546196 w 2936056"/>
              <a:gd name="connsiteY504" fmla="*/ 1193955 h 2981194"/>
              <a:gd name="connsiteX505" fmla="*/ 1498952 w 2936056"/>
              <a:gd name="connsiteY505" fmla="*/ 1193312 h 2981194"/>
              <a:gd name="connsiteX506" fmla="*/ 1473884 w 2936056"/>
              <a:gd name="connsiteY506" fmla="*/ 1165995 h 2981194"/>
              <a:gd name="connsiteX507" fmla="*/ 1496060 w 2936056"/>
              <a:gd name="connsiteY507" fmla="*/ 1009800 h 2981194"/>
              <a:gd name="connsiteX508" fmla="*/ 1681179 w 2936056"/>
              <a:gd name="connsiteY508" fmla="*/ 841714 h 2981194"/>
              <a:gd name="connsiteX509" fmla="*/ 1748028 w 2936056"/>
              <a:gd name="connsiteY509" fmla="*/ 827252 h 2981194"/>
              <a:gd name="connsiteX510" fmla="*/ 1760562 w 2936056"/>
              <a:gd name="connsiteY510" fmla="*/ 818575 h 2981194"/>
              <a:gd name="connsiteX511" fmla="*/ 1856657 w 2936056"/>
              <a:gd name="connsiteY511" fmla="*/ 615779 h 2981194"/>
              <a:gd name="connsiteX512" fmla="*/ 1888474 w 2936056"/>
              <a:gd name="connsiteY512" fmla="*/ 462799 h 2981194"/>
              <a:gd name="connsiteX513" fmla="*/ 1896831 w 2936056"/>
              <a:gd name="connsiteY513" fmla="*/ 384380 h 2981194"/>
              <a:gd name="connsiteX514" fmla="*/ 1902616 w 2936056"/>
              <a:gd name="connsiteY514" fmla="*/ 370881 h 2981194"/>
              <a:gd name="connsiteX515" fmla="*/ 1258323 w 2936056"/>
              <a:gd name="connsiteY515" fmla="*/ 168848 h 2981194"/>
              <a:gd name="connsiteX516" fmla="*/ 1264340 w 2936056"/>
              <a:gd name="connsiteY516" fmla="*/ 169048 h 2981194"/>
              <a:gd name="connsiteX517" fmla="*/ 1234129 w 2936056"/>
              <a:gd name="connsiteY517" fmla="*/ 349347 h 2981194"/>
              <a:gd name="connsiteX518" fmla="*/ 1252127 w 2936056"/>
              <a:gd name="connsiteY518" fmla="*/ 582996 h 2981194"/>
              <a:gd name="connsiteX519" fmla="*/ 1253412 w 2936056"/>
              <a:gd name="connsiteY519" fmla="*/ 595530 h 2981194"/>
              <a:gd name="connsiteX520" fmla="*/ 1243771 w 2936056"/>
              <a:gd name="connsiteY520" fmla="*/ 605815 h 2981194"/>
              <a:gd name="connsiteX521" fmla="*/ 1233165 w 2936056"/>
              <a:gd name="connsiteY521" fmla="*/ 606136 h 2981194"/>
              <a:gd name="connsiteX522" fmla="*/ 1204883 w 2936056"/>
              <a:gd name="connsiteY522" fmla="*/ 583317 h 2981194"/>
              <a:gd name="connsiteX523" fmla="*/ 1193634 w 2936056"/>
              <a:gd name="connsiteY523" fmla="*/ 520325 h 2981194"/>
              <a:gd name="connsiteX524" fmla="*/ 1185278 w 2936056"/>
              <a:gd name="connsiteY524" fmla="*/ 424230 h 2981194"/>
              <a:gd name="connsiteX525" fmla="*/ 1207133 w 2936056"/>
              <a:gd name="connsiteY525" fmla="*/ 262251 h 2981194"/>
              <a:gd name="connsiteX526" fmla="*/ 1258323 w 2936056"/>
              <a:gd name="connsiteY526" fmla="*/ 168848 h 2981194"/>
              <a:gd name="connsiteX527" fmla="*/ 1704415 w 2936056"/>
              <a:gd name="connsiteY527" fmla="*/ 152347 h 2981194"/>
              <a:gd name="connsiteX528" fmla="*/ 1757670 w 2936056"/>
              <a:gd name="connsiteY528" fmla="*/ 391770 h 2981194"/>
              <a:gd name="connsiteX529" fmla="*/ 1729388 w 2936056"/>
              <a:gd name="connsiteY529" fmla="*/ 595208 h 2981194"/>
              <a:gd name="connsiteX530" fmla="*/ 1706891 w 2936056"/>
              <a:gd name="connsiteY530" fmla="*/ 662378 h 2981194"/>
              <a:gd name="connsiteX531" fmla="*/ 1691464 w 2936056"/>
              <a:gd name="connsiteY531" fmla="*/ 677162 h 2981194"/>
              <a:gd name="connsiteX532" fmla="*/ 1668003 w 2936056"/>
              <a:gd name="connsiteY532" fmla="*/ 674913 h 2981194"/>
              <a:gd name="connsiteX533" fmla="*/ 1668324 w 2936056"/>
              <a:gd name="connsiteY533" fmla="*/ 656593 h 2981194"/>
              <a:gd name="connsiteX534" fmla="*/ 1700784 w 2936056"/>
              <a:gd name="connsiteY534" fmla="*/ 505541 h 2981194"/>
              <a:gd name="connsiteX535" fmla="*/ 1711390 w 2936056"/>
              <a:gd name="connsiteY535" fmla="*/ 363809 h 2981194"/>
              <a:gd name="connsiteX536" fmla="*/ 1697892 w 2936056"/>
              <a:gd name="connsiteY536" fmla="*/ 152657 h 2981194"/>
              <a:gd name="connsiteX537" fmla="*/ 1704415 w 2936056"/>
              <a:gd name="connsiteY537" fmla="*/ 152347 h 2981194"/>
              <a:gd name="connsiteX538" fmla="*/ 1026190 w 2936056"/>
              <a:gd name="connsiteY538" fmla="*/ 127590 h 2981194"/>
              <a:gd name="connsiteX539" fmla="*/ 1031654 w 2936056"/>
              <a:gd name="connsiteY539" fmla="*/ 152337 h 2981194"/>
              <a:gd name="connsiteX540" fmla="*/ 1034225 w 2936056"/>
              <a:gd name="connsiteY540" fmla="*/ 234934 h 2981194"/>
              <a:gd name="connsiteX541" fmla="*/ 1064757 w 2936056"/>
              <a:gd name="connsiteY541" fmla="*/ 471797 h 2981194"/>
              <a:gd name="connsiteX542" fmla="*/ 1162459 w 2936056"/>
              <a:gd name="connsiteY542" fmla="*/ 648240 h 2981194"/>
              <a:gd name="connsiteX543" fmla="*/ 1206168 w 2936056"/>
              <a:gd name="connsiteY543" fmla="*/ 671701 h 2981194"/>
              <a:gd name="connsiteX544" fmla="*/ 1268838 w 2936056"/>
              <a:gd name="connsiteY544" fmla="*/ 698055 h 2981194"/>
              <a:gd name="connsiteX545" fmla="*/ 1426318 w 2936056"/>
              <a:gd name="connsiteY545" fmla="*/ 866141 h 2981194"/>
              <a:gd name="connsiteX546" fmla="*/ 1453958 w 2936056"/>
              <a:gd name="connsiteY546" fmla="*/ 988589 h 2981194"/>
              <a:gd name="connsiteX547" fmla="*/ 1375539 w 2936056"/>
              <a:gd name="connsiteY547" fmla="*/ 1046438 h 2981194"/>
              <a:gd name="connsiteX548" fmla="*/ 1273016 w 2936056"/>
              <a:gd name="connsiteY548" fmla="*/ 982804 h 2981194"/>
              <a:gd name="connsiteX549" fmla="*/ 1156674 w 2936056"/>
              <a:gd name="connsiteY549" fmla="*/ 823396 h 2981194"/>
              <a:gd name="connsiteX550" fmla="*/ 1059615 w 2936056"/>
              <a:gd name="connsiteY550" fmla="*/ 563715 h 2981194"/>
              <a:gd name="connsiteX551" fmla="*/ 1037439 w 2936056"/>
              <a:gd name="connsiteY551" fmla="*/ 485939 h 2981194"/>
              <a:gd name="connsiteX552" fmla="*/ 1034225 w 2936056"/>
              <a:gd name="connsiteY552" fmla="*/ 489153 h 2981194"/>
              <a:gd name="connsiteX553" fmla="*/ 1055437 w 2936056"/>
              <a:gd name="connsiteY553" fmla="*/ 758797 h 2981194"/>
              <a:gd name="connsiteX554" fmla="*/ 1169208 w 2936056"/>
              <a:gd name="connsiteY554" fmla="*/ 978626 h 2981194"/>
              <a:gd name="connsiteX555" fmla="*/ 1193633 w 2936056"/>
              <a:gd name="connsiteY555" fmla="*/ 993408 h 2981194"/>
              <a:gd name="connsiteX556" fmla="*/ 1284586 w 2936056"/>
              <a:gd name="connsiteY556" fmla="*/ 1032297 h 2981194"/>
              <a:gd name="connsiteX557" fmla="*/ 1426318 w 2936056"/>
              <a:gd name="connsiteY557" fmla="*/ 1190098 h 2981194"/>
              <a:gd name="connsiteX558" fmla="*/ 1453315 w 2936056"/>
              <a:gd name="connsiteY558" fmla="*/ 1312547 h 2981194"/>
              <a:gd name="connsiteX559" fmla="*/ 1404143 w 2936056"/>
              <a:gd name="connsiteY559" fmla="*/ 1371362 h 2981194"/>
              <a:gd name="connsiteX560" fmla="*/ 1363326 w 2936056"/>
              <a:gd name="connsiteY560" fmla="*/ 1364290 h 2981194"/>
              <a:gd name="connsiteX561" fmla="*/ 1281051 w 2936056"/>
              <a:gd name="connsiteY561" fmla="*/ 1308690 h 2981194"/>
              <a:gd name="connsiteX562" fmla="*/ 1104930 w 2936056"/>
              <a:gd name="connsiteY562" fmla="*/ 1031012 h 2981194"/>
              <a:gd name="connsiteX563" fmla="*/ 1039367 w 2936056"/>
              <a:gd name="connsiteY563" fmla="*/ 816326 h 2981194"/>
              <a:gd name="connsiteX564" fmla="*/ 1034225 w 2936056"/>
              <a:gd name="connsiteY564" fmla="*/ 804113 h 2981194"/>
              <a:gd name="connsiteX565" fmla="*/ 1033904 w 2936056"/>
              <a:gd name="connsiteY565" fmla="*/ 813432 h 2981194"/>
              <a:gd name="connsiteX566" fmla="*/ 1052544 w 2936056"/>
              <a:gd name="connsiteY566" fmla="*/ 1067329 h 2981194"/>
              <a:gd name="connsiteX567" fmla="*/ 1154103 w 2936056"/>
              <a:gd name="connsiteY567" fmla="*/ 1282336 h 2981194"/>
              <a:gd name="connsiteX568" fmla="*/ 1212917 w 2936056"/>
              <a:gd name="connsiteY568" fmla="*/ 1320903 h 2981194"/>
              <a:gd name="connsiteX569" fmla="*/ 1396751 w 2936056"/>
              <a:gd name="connsiteY569" fmla="*/ 1456850 h 2981194"/>
              <a:gd name="connsiteX570" fmla="*/ 1452029 w 2936056"/>
              <a:gd name="connsiteY570" fmla="*/ 1589583 h 2981194"/>
              <a:gd name="connsiteX571" fmla="*/ 1447530 w 2936056"/>
              <a:gd name="connsiteY571" fmla="*/ 1662217 h 2981194"/>
              <a:gd name="connsiteX572" fmla="*/ 1423426 w 2936056"/>
              <a:gd name="connsiteY572" fmla="*/ 1680215 h 2981194"/>
              <a:gd name="connsiteX573" fmla="*/ 1270445 w 2936056"/>
              <a:gd name="connsiteY573" fmla="*/ 1622043 h 2981194"/>
              <a:gd name="connsiteX574" fmla="*/ 1101716 w 2936056"/>
              <a:gd name="connsiteY574" fmla="*/ 1346935 h 2981194"/>
              <a:gd name="connsiteX575" fmla="*/ 1040653 w 2936056"/>
              <a:gd name="connsiteY575" fmla="*/ 1144140 h 2981194"/>
              <a:gd name="connsiteX576" fmla="*/ 1036476 w 2936056"/>
              <a:gd name="connsiteY576" fmla="*/ 1129677 h 2981194"/>
              <a:gd name="connsiteX577" fmla="*/ 1036796 w 2936056"/>
              <a:gd name="connsiteY577" fmla="*/ 1225772 h 2981194"/>
              <a:gd name="connsiteX578" fmla="*/ 1045474 w 2936056"/>
              <a:gd name="connsiteY578" fmla="*/ 1338258 h 2981194"/>
              <a:gd name="connsiteX579" fmla="*/ 1081790 w 2936056"/>
              <a:gd name="connsiteY579" fmla="*/ 1488989 h 2981194"/>
              <a:gd name="connsiteX580" fmla="*/ 1162780 w 2936056"/>
              <a:gd name="connsiteY580" fmla="*/ 1614973 h 2981194"/>
              <a:gd name="connsiteX581" fmla="*/ 1198133 w 2936056"/>
              <a:gd name="connsiteY581" fmla="*/ 1636185 h 2981194"/>
              <a:gd name="connsiteX582" fmla="*/ 1422140 w 2936056"/>
              <a:gd name="connsiteY582" fmla="*/ 1822268 h 2981194"/>
              <a:gd name="connsiteX583" fmla="*/ 1453315 w 2936056"/>
              <a:gd name="connsiteY583" fmla="*/ 1954359 h 2981194"/>
              <a:gd name="connsiteX584" fmla="*/ 1406071 w 2936056"/>
              <a:gd name="connsiteY584" fmla="*/ 2002888 h 2981194"/>
              <a:gd name="connsiteX585" fmla="*/ 1290371 w 2936056"/>
              <a:gd name="connsiteY585" fmla="*/ 1959822 h 2981194"/>
              <a:gd name="connsiteX586" fmla="*/ 1129034 w 2936056"/>
              <a:gd name="connsiteY586" fmla="*/ 1730030 h 2981194"/>
              <a:gd name="connsiteX587" fmla="*/ 1038724 w 2936056"/>
              <a:gd name="connsiteY587" fmla="*/ 1459743 h 2981194"/>
              <a:gd name="connsiteX588" fmla="*/ 1034225 w 2936056"/>
              <a:gd name="connsiteY588" fmla="*/ 1450101 h 2981194"/>
              <a:gd name="connsiteX589" fmla="*/ 1034225 w 2936056"/>
              <a:gd name="connsiteY589" fmla="*/ 1485133 h 2981194"/>
              <a:gd name="connsiteX590" fmla="*/ 1040653 w 2936056"/>
              <a:gd name="connsiteY590" fmla="*/ 1609509 h 2981194"/>
              <a:gd name="connsiteX591" fmla="*/ 1125178 w 2936056"/>
              <a:gd name="connsiteY591" fmla="*/ 1879154 h 2981194"/>
              <a:gd name="connsiteX592" fmla="*/ 1155067 w 2936056"/>
              <a:gd name="connsiteY592" fmla="*/ 1926398 h 2981194"/>
              <a:gd name="connsiteX593" fmla="*/ 1199740 w 2936056"/>
              <a:gd name="connsiteY593" fmla="*/ 1959501 h 2981194"/>
              <a:gd name="connsiteX594" fmla="*/ 1396108 w 2936056"/>
              <a:gd name="connsiteY594" fmla="*/ 2103483 h 2981194"/>
              <a:gd name="connsiteX595" fmla="*/ 1451708 w 2936056"/>
              <a:gd name="connsiteY595" fmla="*/ 2238787 h 2981194"/>
              <a:gd name="connsiteX596" fmla="*/ 1450101 w 2936056"/>
              <a:gd name="connsiteY596" fmla="*/ 2297923 h 2981194"/>
              <a:gd name="connsiteX597" fmla="*/ 1420533 w 2936056"/>
              <a:gd name="connsiteY597" fmla="*/ 2324919 h 2981194"/>
              <a:gd name="connsiteX598" fmla="*/ 1291978 w 2936056"/>
              <a:gd name="connsiteY598" fmla="*/ 2284103 h 2981194"/>
              <a:gd name="connsiteX599" fmla="*/ 1124535 w 2936056"/>
              <a:gd name="connsiteY599" fmla="*/ 2046276 h 2981194"/>
              <a:gd name="connsiteX600" fmla="*/ 1049973 w 2936056"/>
              <a:gd name="connsiteY600" fmla="*/ 1817447 h 2981194"/>
              <a:gd name="connsiteX601" fmla="*/ 1037439 w 2936056"/>
              <a:gd name="connsiteY601" fmla="*/ 1773096 h 2981194"/>
              <a:gd name="connsiteX602" fmla="*/ 1034225 w 2936056"/>
              <a:gd name="connsiteY602" fmla="*/ 1773417 h 2981194"/>
              <a:gd name="connsiteX603" fmla="*/ 1034225 w 2936056"/>
              <a:gd name="connsiteY603" fmla="*/ 1822590 h 2981194"/>
              <a:gd name="connsiteX604" fmla="*/ 1042902 w 2936056"/>
              <a:gd name="connsiteY604" fmla="*/ 1963036 h 2981194"/>
              <a:gd name="connsiteX605" fmla="*/ 1108787 w 2936056"/>
              <a:gd name="connsiteY605" fmla="*/ 2181580 h 2981194"/>
              <a:gd name="connsiteX606" fmla="*/ 1148318 w 2936056"/>
              <a:gd name="connsiteY606" fmla="*/ 2243287 h 2981194"/>
              <a:gd name="connsiteX607" fmla="*/ 1205846 w 2936056"/>
              <a:gd name="connsiteY607" fmla="*/ 2282817 h 2981194"/>
              <a:gd name="connsiteX608" fmla="*/ 1289728 w 2936056"/>
              <a:gd name="connsiteY608" fmla="*/ 2319777 h 2981194"/>
              <a:gd name="connsiteX609" fmla="*/ 1449137 w 2936056"/>
              <a:gd name="connsiteY609" fmla="*/ 2542499 h 2981194"/>
              <a:gd name="connsiteX610" fmla="*/ 1450744 w 2936056"/>
              <a:gd name="connsiteY610" fmla="*/ 2612883 h 2981194"/>
              <a:gd name="connsiteX611" fmla="*/ 1410249 w 2936056"/>
              <a:gd name="connsiteY611" fmla="*/ 2648878 h 2981194"/>
              <a:gd name="connsiteX612" fmla="*/ 1291335 w 2936056"/>
              <a:gd name="connsiteY612" fmla="*/ 2605170 h 2981194"/>
              <a:gd name="connsiteX613" fmla="*/ 1151532 w 2936056"/>
              <a:gd name="connsiteY613" fmla="*/ 2419086 h 2981194"/>
              <a:gd name="connsiteX614" fmla="*/ 1037761 w 2936056"/>
              <a:gd name="connsiteY614" fmla="*/ 2113767 h 2981194"/>
              <a:gd name="connsiteX615" fmla="*/ 1033904 w 2936056"/>
              <a:gd name="connsiteY615" fmla="*/ 2106375 h 2981194"/>
              <a:gd name="connsiteX616" fmla="*/ 1036476 w 2936056"/>
              <a:gd name="connsiteY616" fmla="*/ 2161975 h 2981194"/>
              <a:gd name="connsiteX617" fmla="*/ 1047723 w 2936056"/>
              <a:gd name="connsiteY617" fmla="*/ 2286995 h 2981194"/>
              <a:gd name="connsiteX618" fmla="*/ 1110073 w 2936056"/>
              <a:gd name="connsiteY618" fmla="*/ 2514538 h 2981194"/>
              <a:gd name="connsiteX619" fmla="*/ 1156995 w 2936056"/>
              <a:gd name="connsiteY619" fmla="*/ 2579458 h 2981194"/>
              <a:gd name="connsiteX620" fmla="*/ 1204882 w 2936056"/>
              <a:gd name="connsiteY620" fmla="*/ 2603241 h 2981194"/>
              <a:gd name="connsiteX621" fmla="*/ 1265946 w 2936056"/>
              <a:gd name="connsiteY621" fmla="*/ 2624131 h 2981194"/>
              <a:gd name="connsiteX622" fmla="*/ 1430818 w 2936056"/>
              <a:gd name="connsiteY622" fmla="*/ 2800895 h 2981194"/>
              <a:gd name="connsiteX623" fmla="*/ 1450422 w 2936056"/>
              <a:gd name="connsiteY623" fmla="*/ 2922058 h 2981194"/>
              <a:gd name="connsiteX624" fmla="*/ 1447530 w 2936056"/>
              <a:gd name="connsiteY624" fmla="*/ 2933307 h 2981194"/>
              <a:gd name="connsiteX625" fmla="*/ 1381967 w 2936056"/>
              <a:gd name="connsiteY625" fmla="*/ 2971552 h 2981194"/>
              <a:gd name="connsiteX626" fmla="*/ 1284265 w 2936056"/>
              <a:gd name="connsiteY626" fmla="*/ 2919487 h 2981194"/>
              <a:gd name="connsiteX627" fmla="*/ 1189777 w 2936056"/>
              <a:gd name="connsiteY627" fmla="*/ 2800573 h 2981194"/>
              <a:gd name="connsiteX628" fmla="*/ 1053508 w 2936056"/>
              <a:gd name="connsiteY628" fmla="*/ 2480149 h 2981194"/>
              <a:gd name="connsiteX629" fmla="*/ 1043225 w 2936056"/>
              <a:gd name="connsiteY629" fmla="*/ 2405266 h 2981194"/>
              <a:gd name="connsiteX630" fmla="*/ 1030690 w 2936056"/>
              <a:gd name="connsiteY630" fmla="*/ 2283781 h 2981194"/>
              <a:gd name="connsiteX631" fmla="*/ 1019762 w 2936056"/>
              <a:gd name="connsiteY631" fmla="*/ 2134336 h 2981194"/>
              <a:gd name="connsiteX632" fmla="*/ 1019762 w 2936056"/>
              <a:gd name="connsiteY632" fmla="*/ 2005459 h 2981194"/>
              <a:gd name="connsiteX633" fmla="*/ 1012371 w 2936056"/>
              <a:gd name="connsiteY633" fmla="*/ 1905829 h 2981194"/>
              <a:gd name="connsiteX634" fmla="*/ 1020405 w 2936056"/>
              <a:gd name="connsiteY634" fmla="*/ 1786273 h 2981194"/>
              <a:gd name="connsiteX635" fmla="*/ 1016549 w 2936056"/>
              <a:gd name="connsiteY635" fmla="*/ 1652897 h 2981194"/>
              <a:gd name="connsiteX636" fmla="*/ 1016227 w 2936056"/>
              <a:gd name="connsiteY636" fmla="*/ 1515985 h 2981194"/>
              <a:gd name="connsiteX637" fmla="*/ 1015906 w 2936056"/>
              <a:gd name="connsiteY637" fmla="*/ 1324761 h 2981194"/>
              <a:gd name="connsiteX638" fmla="*/ 1016227 w 2936056"/>
              <a:gd name="connsiteY638" fmla="*/ 1192348 h 2981194"/>
              <a:gd name="connsiteX639" fmla="*/ 1014620 w 2936056"/>
              <a:gd name="connsiteY639" fmla="*/ 986339 h 2981194"/>
              <a:gd name="connsiteX640" fmla="*/ 1013978 w 2936056"/>
              <a:gd name="connsiteY640" fmla="*/ 901491 h 2981194"/>
              <a:gd name="connsiteX641" fmla="*/ 1022012 w 2936056"/>
              <a:gd name="connsiteY641" fmla="*/ 730836 h 2981194"/>
              <a:gd name="connsiteX642" fmla="*/ 1012692 w 2936056"/>
              <a:gd name="connsiteY642" fmla="*/ 626707 h 2981194"/>
              <a:gd name="connsiteX643" fmla="*/ 1021369 w 2936056"/>
              <a:gd name="connsiteY643" fmla="*/ 491081 h 2981194"/>
              <a:gd name="connsiteX644" fmla="*/ 1019120 w 2936056"/>
              <a:gd name="connsiteY644" fmla="*/ 378274 h 2981194"/>
              <a:gd name="connsiteX645" fmla="*/ 1014620 w 2936056"/>
              <a:gd name="connsiteY645" fmla="*/ 220471 h 2981194"/>
              <a:gd name="connsiteX646" fmla="*/ 1020084 w 2936056"/>
              <a:gd name="connsiteY646" fmla="*/ 147516 h 2981194"/>
              <a:gd name="connsiteX647" fmla="*/ 1026190 w 2936056"/>
              <a:gd name="connsiteY647" fmla="*/ 127590 h 2981194"/>
              <a:gd name="connsiteX648" fmla="*/ 1518235 w 2936056"/>
              <a:gd name="connsiteY648" fmla="*/ 0 h 2981194"/>
              <a:gd name="connsiteX649" fmla="*/ 1525306 w 2936056"/>
              <a:gd name="connsiteY649" fmla="*/ 321 h 2981194"/>
              <a:gd name="connsiteX650" fmla="*/ 1506023 w 2936056"/>
              <a:gd name="connsiteY650" fmla="*/ 78739 h 2981194"/>
              <a:gd name="connsiteX651" fmla="*/ 1459743 w 2936056"/>
              <a:gd name="connsiteY651" fmla="*/ 217579 h 2981194"/>
              <a:gd name="connsiteX652" fmla="*/ 1439174 w 2936056"/>
              <a:gd name="connsiteY652" fmla="*/ 382130 h 2981194"/>
              <a:gd name="connsiteX653" fmla="*/ 1470670 w 2936056"/>
              <a:gd name="connsiteY653" fmla="*/ 451550 h 2981194"/>
              <a:gd name="connsiteX654" fmla="*/ 1547482 w 2936056"/>
              <a:gd name="connsiteY654" fmla="*/ 541860 h 2981194"/>
              <a:gd name="connsiteX655" fmla="*/ 1607581 w 2936056"/>
              <a:gd name="connsiteY655" fmla="*/ 699340 h 2981194"/>
              <a:gd name="connsiteX656" fmla="*/ 1607260 w 2936056"/>
              <a:gd name="connsiteY656" fmla="*/ 792221 h 2981194"/>
              <a:gd name="connsiteX657" fmla="*/ 1584120 w 2936056"/>
              <a:gd name="connsiteY657" fmla="*/ 854571 h 2981194"/>
              <a:gd name="connsiteX658" fmla="*/ 1503451 w 2936056"/>
              <a:gd name="connsiteY658" fmla="*/ 875782 h 2981194"/>
              <a:gd name="connsiteX659" fmla="*/ 1434996 w 2936056"/>
              <a:gd name="connsiteY659" fmla="*/ 813432 h 2981194"/>
              <a:gd name="connsiteX660" fmla="*/ 1396429 w 2936056"/>
              <a:gd name="connsiteY660" fmla="*/ 717660 h 2981194"/>
              <a:gd name="connsiteX661" fmla="*/ 1377146 w 2936056"/>
              <a:gd name="connsiteY661" fmla="*/ 549574 h 2981194"/>
              <a:gd name="connsiteX662" fmla="*/ 1394180 w 2936056"/>
              <a:gd name="connsiteY662" fmla="*/ 356418 h 2981194"/>
              <a:gd name="connsiteX663" fmla="*/ 1499273 w 2936056"/>
              <a:gd name="connsiteY663" fmla="*/ 27639 h 2981194"/>
              <a:gd name="connsiteX664" fmla="*/ 1518235 w 2936056"/>
              <a:gd name="connsiteY664" fmla="*/ 0 h 29811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</a:cxnLst>
            <a:rect l="l" t="t" r="r" b="b"/>
            <a:pathLst>
              <a:path w="2936056" h="2981194">
                <a:moveTo>
                  <a:pt x="650489" y="2515181"/>
                </a:moveTo>
                <a:cubicBezTo>
                  <a:pt x="653703" y="2513896"/>
                  <a:pt x="655631" y="2517752"/>
                  <a:pt x="657560" y="2520002"/>
                </a:cubicBezTo>
                <a:cubicBezTo>
                  <a:pt x="672986" y="2537357"/>
                  <a:pt x="686485" y="2556640"/>
                  <a:pt x="699340" y="2575924"/>
                </a:cubicBezTo>
                <a:cubicBezTo>
                  <a:pt x="733729" y="2627667"/>
                  <a:pt x="770688" y="2677482"/>
                  <a:pt x="815361" y="2721191"/>
                </a:cubicBezTo>
                <a:cubicBezTo>
                  <a:pt x="824682" y="2730511"/>
                  <a:pt x="835287" y="2738225"/>
                  <a:pt x="844929" y="2747223"/>
                </a:cubicBezTo>
                <a:cubicBezTo>
                  <a:pt x="866462" y="2766507"/>
                  <a:pt x="892495" y="2771006"/>
                  <a:pt x="920133" y="2773899"/>
                </a:cubicBezTo>
                <a:cubicBezTo>
                  <a:pt x="955486" y="2777434"/>
                  <a:pt x="990517" y="2774220"/>
                  <a:pt x="1025870" y="2777434"/>
                </a:cubicBezTo>
                <a:cubicBezTo>
                  <a:pt x="1052866" y="2780005"/>
                  <a:pt x="1076970" y="2789004"/>
                  <a:pt x="1099789" y="2803145"/>
                </a:cubicBezTo>
                <a:cubicBezTo>
                  <a:pt x="1129357" y="2821143"/>
                  <a:pt x="1158603" y="2839462"/>
                  <a:pt x="1185599" y="2860995"/>
                </a:cubicBezTo>
                <a:cubicBezTo>
                  <a:pt x="1221595" y="2889920"/>
                  <a:pt x="1233486" y="2927844"/>
                  <a:pt x="1229951" y="2972516"/>
                </a:cubicBezTo>
                <a:cubicBezTo>
                  <a:pt x="1229308" y="2980230"/>
                  <a:pt x="1225130" y="2981194"/>
                  <a:pt x="1219024" y="2981194"/>
                </a:cubicBezTo>
                <a:cubicBezTo>
                  <a:pt x="1200383" y="2980873"/>
                  <a:pt x="1181743" y="2980873"/>
                  <a:pt x="1156032" y="2980873"/>
                </a:cubicBezTo>
                <a:cubicBezTo>
                  <a:pt x="1132892" y="2980873"/>
                  <a:pt x="1102681" y="2981837"/>
                  <a:pt x="1072792" y="2976694"/>
                </a:cubicBezTo>
                <a:cubicBezTo>
                  <a:pt x="1067007" y="2975730"/>
                  <a:pt x="1061544" y="2973480"/>
                  <a:pt x="1057045" y="2969624"/>
                </a:cubicBezTo>
                <a:cubicBezTo>
                  <a:pt x="1023298" y="2941020"/>
                  <a:pt x="985696" y="2917559"/>
                  <a:pt x="949379" y="2892491"/>
                </a:cubicBezTo>
                <a:cubicBezTo>
                  <a:pt x="876425" y="2842033"/>
                  <a:pt x="813754" y="2780648"/>
                  <a:pt x="759118" y="2710907"/>
                </a:cubicBezTo>
                <a:cubicBezTo>
                  <a:pt x="719588" y="2660449"/>
                  <a:pt x="683914" y="2607420"/>
                  <a:pt x="657560" y="2548606"/>
                </a:cubicBezTo>
                <a:cubicBezTo>
                  <a:pt x="654025" y="2540892"/>
                  <a:pt x="651775" y="2532536"/>
                  <a:pt x="649525" y="2524502"/>
                </a:cubicBezTo>
                <a:cubicBezTo>
                  <a:pt x="648561" y="2521609"/>
                  <a:pt x="645990" y="2517109"/>
                  <a:pt x="650489" y="2515181"/>
                </a:cubicBezTo>
                <a:close/>
                <a:moveTo>
                  <a:pt x="2286353" y="2463116"/>
                </a:moveTo>
                <a:cubicBezTo>
                  <a:pt x="2289888" y="2464723"/>
                  <a:pt x="2287638" y="2468580"/>
                  <a:pt x="2287317" y="2471472"/>
                </a:cubicBezTo>
                <a:cubicBezTo>
                  <a:pt x="2284425" y="2485613"/>
                  <a:pt x="2278318" y="2498790"/>
                  <a:pt x="2272212" y="2511646"/>
                </a:cubicBezTo>
                <a:cubicBezTo>
                  <a:pt x="2234288" y="2588136"/>
                  <a:pt x="2183187" y="2654985"/>
                  <a:pt x="2126623" y="2718620"/>
                </a:cubicBezTo>
                <a:cubicBezTo>
                  <a:pt x="2069416" y="2783219"/>
                  <a:pt x="1999996" y="2832712"/>
                  <a:pt x="1928969" y="2880278"/>
                </a:cubicBezTo>
                <a:cubicBezTo>
                  <a:pt x="1902937" y="2897633"/>
                  <a:pt x="1880761" y="2919487"/>
                  <a:pt x="1853765" y="2935235"/>
                </a:cubicBezTo>
                <a:cubicBezTo>
                  <a:pt x="1824197" y="2951948"/>
                  <a:pt x="1793022" y="2962875"/>
                  <a:pt x="1759598" y="2967053"/>
                </a:cubicBezTo>
                <a:cubicBezTo>
                  <a:pt x="1749313" y="2968660"/>
                  <a:pt x="1747706" y="2965124"/>
                  <a:pt x="1750599" y="2955483"/>
                </a:cubicBezTo>
                <a:cubicBezTo>
                  <a:pt x="1771811" y="2888313"/>
                  <a:pt x="1800093" y="2824035"/>
                  <a:pt x="1832553" y="2761686"/>
                </a:cubicBezTo>
                <a:cubicBezTo>
                  <a:pt x="1834803" y="2757508"/>
                  <a:pt x="1836731" y="2753330"/>
                  <a:pt x="1840909" y="2750759"/>
                </a:cubicBezTo>
                <a:cubicBezTo>
                  <a:pt x="1856014" y="2741438"/>
                  <a:pt x="1871120" y="2731797"/>
                  <a:pt x="1886225" y="2722155"/>
                </a:cubicBezTo>
                <a:cubicBezTo>
                  <a:pt x="1893938" y="2717334"/>
                  <a:pt x="1902294" y="2716370"/>
                  <a:pt x="1910972" y="2718298"/>
                </a:cubicBezTo>
                <a:cubicBezTo>
                  <a:pt x="1954680" y="2727619"/>
                  <a:pt x="1998068" y="2724083"/>
                  <a:pt x="2041777" y="2718298"/>
                </a:cubicBezTo>
                <a:cubicBezTo>
                  <a:pt x="2067488" y="2715085"/>
                  <a:pt x="2086771" y="2699979"/>
                  <a:pt x="2105090" y="2683910"/>
                </a:cubicBezTo>
                <a:cubicBezTo>
                  <a:pt x="2149763" y="2644700"/>
                  <a:pt x="2185758" y="2598099"/>
                  <a:pt x="2219504" y="2549570"/>
                </a:cubicBezTo>
                <a:cubicBezTo>
                  <a:pt x="2236216" y="2525787"/>
                  <a:pt x="2251643" y="2501040"/>
                  <a:pt x="2269962" y="2478221"/>
                </a:cubicBezTo>
                <a:cubicBezTo>
                  <a:pt x="2272855" y="2474686"/>
                  <a:pt x="2275747" y="2471151"/>
                  <a:pt x="2279282" y="2467616"/>
                </a:cubicBezTo>
                <a:cubicBezTo>
                  <a:pt x="2281211" y="2465687"/>
                  <a:pt x="2283139" y="2461509"/>
                  <a:pt x="2286353" y="2463116"/>
                </a:cubicBezTo>
                <a:close/>
                <a:moveTo>
                  <a:pt x="579783" y="2362843"/>
                </a:moveTo>
                <a:cubicBezTo>
                  <a:pt x="585247" y="2359308"/>
                  <a:pt x="590068" y="2366379"/>
                  <a:pt x="594245" y="2370235"/>
                </a:cubicBezTo>
                <a:cubicBezTo>
                  <a:pt x="617386" y="2392090"/>
                  <a:pt x="637633" y="2416515"/>
                  <a:pt x="658845" y="2440298"/>
                </a:cubicBezTo>
                <a:cubicBezTo>
                  <a:pt x="680056" y="2464402"/>
                  <a:pt x="701268" y="2488827"/>
                  <a:pt x="725372" y="2510360"/>
                </a:cubicBezTo>
                <a:cubicBezTo>
                  <a:pt x="747547" y="2530287"/>
                  <a:pt x="773580" y="2540892"/>
                  <a:pt x="803148" y="2543142"/>
                </a:cubicBezTo>
                <a:cubicBezTo>
                  <a:pt x="846857" y="2546356"/>
                  <a:pt x="890566" y="2548927"/>
                  <a:pt x="933952" y="2552784"/>
                </a:cubicBezTo>
                <a:cubicBezTo>
                  <a:pt x="978303" y="2556640"/>
                  <a:pt x="1014299" y="2580102"/>
                  <a:pt x="1048366" y="2606134"/>
                </a:cubicBezTo>
                <a:cubicBezTo>
                  <a:pt x="1073756" y="2625417"/>
                  <a:pt x="1096253" y="2648236"/>
                  <a:pt x="1111037" y="2677161"/>
                </a:cubicBezTo>
                <a:cubicBezTo>
                  <a:pt x="1118107" y="2690659"/>
                  <a:pt x="1122928" y="2705122"/>
                  <a:pt x="1120357" y="2720548"/>
                </a:cubicBezTo>
                <a:cubicBezTo>
                  <a:pt x="1117465" y="2738546"/>
                  <a:pt x="1105573" y="2749473"/>
                  <a:pt x="1087254" y="2750759"/>
                </a:cubicBezTo>
                <a:cubicBezTo>
                  <a:pt x="1076970" y="2750759"/>
                  <a:pt x="1066364" y="2750437"/>
                  <a:pt x="1056079" y="2750437"/>
                </a:cubicBezTo>
                <a:cubicBezTo>
                  <a:pt x="1001122" y="2756865"/>
                  <a:pt x="954842" y="2734368"/>
                  <a:pt x="908885" y="2708335"/>
                </a:cubicBezTo>
                <a:cubicBezTo>
                  <a:pt x="820182" y="2657878"/>
                  <a:pt x="744977" y="2591672"/>
                  <a:pt x="678128" y="2515181"/>
                </a:cubicBezTo>
                <a:cubicBezTo>
                  <a:pt x="649845" y="2482721"/>
                  <a:pt x="622207" y="2449940"/>
                  <a:pt x="598424" y="2413623"/>
                </a:cubicBezTo>
                <a:cubicBezTo>
                  <a:pt x="591353" y="2403017"/>
                  <a:pt x="584925" y="2391768"/>
                  <a:pt x="580426" y="2379877"/>
                </a:cubicBezTo>
                <a:cubicBezTo>
                  <a:pt x="578498" y="2374413"/>
                  <a:pt x="573677" y="2367021"/>
                  <a:pt x="579783" y="2362843"/>
                </a:cubicBezTo>
                <a:close/>
                <a:moveTo>
                  <a:pt x="2357380" y="2310136"/>
                </a:moveTo>
                <a:cubicBezTo>
                  <a:pt x="2361558" y="2313028"/>
                  <a:pt x="2358666" y="2319456"/>
                  <a:pt x="2357059" y="2324277"/>
                </a:cubicBezTo>
                <a:cubicBezTo>
                  <a:pt x="2352881" y="2338739"/>
                  <a:pt x="2345167" y="2351273"/>
                  <a:pt x="2336811" y="2363486"/>
                </a:cubicBezTo>
                <a:cubicBezTo>
                  <a:pt x="2245216" y="2492363"/>
                  <a:pt x="2136587" y="2601956"/>
                  <a:pt x="1993890" y="2674590"/>
                </a:cubicBezTo>
                <a:cubicBezTo>
                  <a:pt x="1965608" y="2688731"/>
                  <a:pt x="1937326" y="2698694"/>
                  <a:pt x="1905509" y="2694516"/>
                </a:cubicBezTo>
                <a:cubicBezTo>
                  <a:pt x="1894903" y="2694516"/>
                  <a:pt x="1884618" y="2694516"/>
                  <a:pt x="1874012" y="2694516"/>
                </a:cubicBezTo>
                <a:cubicBezTo>
                  <a:pt x="1868227" y="2694516"/>
                  <a:pt x="1866299" y="2692266"/>
                  <a:pt x="1868549" y="2686803"/>
                </a:cubicBezTo>
                <a:cubicBezTo>
                  <a:pt x="1887511" y="2638594"/>
                  <a:pt x="1897152" y="2587815"/>
                  <a:pt x="1906794" y="2537357"/>
                </a:cubicBezTo>
                <a:cubicBezTo>
                  <a:pt x="1908080" y="2530929"/>
                  <a:pt x="1912579" y="2528680"/>
                  <a:pt x="1917400" y="2526430"/>
                </a:cubicBezTo>
                <a:cubicBezTo>
                  <a:pt x="1951146" y="2509396"/>
                  <a:pt x="1987784" y="2502647"/>
                  <a:pt x="2025065" y="2498791"/>
                </a:cubicBezTo>
                <a:cubicBezTo>
                  <a:pt x="2064596" y="2494612"/>
                  <a:pt x="2104769" y="2495577"/>
                  <a:pt x="2144300" y="2489470"/>
                </a:cubicBezTo>
                <a:cubicBezTo>
                  <a:pt x="2171618" y="2485292"/>
                  <a:pt x="2195079" y="2473079"/>
                  <a:pt x="2215327" y="2454439"/>
                </a:cubicBezTo>
                <a:cubicBezTo>
                  <a:pt x="2247787" y="2424228"/>
                  <a:pt x="2275747" y="2389840"/>
                  <a:pt x="2304994" y="2356737"/>
                </a:cubicBezTo>
                <a:cubicBezTo>
                  <a:pt x="2317528" y="2342596"/>
                  <a:pt x="2331026" y="2329097"/>
                  <a:pt x="2344846" y="2315921"/>
                </a:cubicBezTo>
                <a:cubicBezTo>
                  <a:pt x="2348381" y="2312707"/>
                  <a:pt x="2352881" y="2306922"/>
                  <a:pt x="2357380" y="2310136"/>
                </a:cubicBezTo>
                <a:close/>
                <a:moveTo>
                  <a:pt x="1901330" y="2295994"/>
                </a:moveTo>
                <a:cubicBezTo>
                  <a:pt x="1907437" y="2301779"/>
                  <a:pt x="1907115" y="2307564"/>
                  <a:pt x="1907115" y="2312706"/>
                </a:cubicBezTo>
                <a:cubicBezTo>
                  <a:pt x="1909044" y="2376341"/>
                  <a:pt x="1904223" y="2439655"/>
                  <a:pt x="1896188" y="2502968"/>
                </a:cubicBezTo>
                <a:cubicBezTo>
                  <a:pt x="1890403" y="2548605"/>
                  <a:pt x="1885904" y="2594885"/>
                  <a:pt x="1870798" y="2638594"/>
                </a:cubicBezTo>
                <a:cubicBezTo>
                  <a:pt x="1847659" y="2706085"/>
                  <a:pt x="1818734" y="2771327"/>
                  <a:pt x="1789166" y="2836247"/>
                </a:cubicBezTo>
                <a:cubicBezTo>
                  <a:pt x="1769240" y="2880277"/>
                  <a:pt x="1748992" y="2924308"/>
                  <a:pt x="1729388" y="2968659"/>
                </a:cubicBezTo>
                <a:cubicBezTo>
                  <a:pt x="1725531" y="2977337"/>
                  <a:pt x="1721032" y="2980872"/>
                  <a:pt x="1711069" y="2980872"/>
                </a:cubicBezTo>
                <a:cubicBezTo>
                  <a:pt x="1652254" y="2980229"/>
                  <a:pt x="1593119" y="2980551"/>
                  <a:pt x="1534305" y="2980229"/>
                </a:cubicBezTo>
                <a:cubicBezTo>
                  <a:pt x="1523378" y="2980229"/>
                  <a:pt x="1512772" y="2979265"/>
                  <a:pt x="1501845" y="2978301"/>
                </a:cubicBezTo>
                <a:cubicBezTo>
                  <a:pt x="1483847" y="2976694"/>
                  <a:pt x="1479026" y="2969302"/>
                  <a:pt x="1486418" y="2952911"/>
                </a:cubicBezTo>
                <a:cubicBezTo>
                  <a:pt x="1499595" y="2923344"/>
                  <a:pt x="1518878" y="2897311"/>
                  <a:pt x="1538162" y="2871600"/>
                </a:cubicBezTo>
                <a:cubicBezTo>
                  <a:pt x="1581871" y="2813429"/>
                  <a:pt x="1641327" y="2778719"/>
                  <a:pt x="1708497" y="2755900"/>
                </a:cubicBezTo>
                <a:cubicBezTo>
                  <a:pt x="1715568" y="2753651"/>
                  <a:pt x="1722639" y="2752365"/>
                  <a:pt x="1730352" y="2752365"/>
                </a:cubicBezTo>
                <a:cubicBezTo>
                  <a:pt x="1742886" y="2752365"/>
                  <a:pt x="1753492" y="2747223"/>
                  <a:pt x="1759598" y="2736617"/>
                </a:cubicBezTo>
                <a:cubicBezTo>
                  <a:pt x="1808770" y="2651449"/>
                  <a:pt x="1856657" y="2565960"/>
                  <a:pt x="1877869" y="2468579"/>
                </a:cubicBezTo>
                <a:cubicBezTo>
                  <a:pt x="1886868" y="2426799"/>
                  <a:pt x="1889117" y="2384054"/>
                  <a:pt x="1892974" y="2341631"/>
                </a:cubicBezTo>
                <a:cubicBezTo>
                  <a:pt x="1894260" y="2326526"/>
                  <a:pt x="1895545" y="2311742"/>
                  <a:pt x="1901330" y="2295994"/>
                </a:cubicBezTo>
                <a:close/>
                <a:moveTo>
                  <a:pt x="1002730" y="2028278"/>
                </a:moveTo>
                <a:cubicBezTo>
                  <a:pt x="1007872" y="2029242"/>
                  <a:pt x="1007550" y="2034706"/>
                  <a:pt x="1008193" y="2038563"/>
                </a:cubicBezTo>
                <a:cubicBezTo>
                  <a:pt x="1011086" y="2054953"/>
                  <a:pt x="1012693" y="2071344"/>
                  <a:pt x="1011407" y="2088056"/>
                </a:cubicBezTo>
                <a:cubicBezTo>
                  <a:pt x="1008836" y="2128230"/>
                  <a:pt x="1008836" y="2168725"/>
                  <a:pt x="1011407" y="2208898"/>
                </a:cubicBezTo>
                <a:cubicBezTo>
                  <a:pt x="1014299" y="2254857"/>
                  <a:pt x="1020084" y="2300494"/>
                  <a:pt x="1026191" y="2346131"/>
                </a:cubicBezTo>
                <a:cubicBezTo>
                  <a:pt x="1027155" y="2353844"/>
                  <a:pt x="1023620" y="2354809"/>
                  <a:pt x="1017513" y="2353844"/>
                </a:cubicBezTo>
                <a:cubicBezTo>
                  <a:pt x="1003051" y="2351595"/>
                  <a:pt x="988267" y="2349666"/>
                  <a:pt x="974126" y="2346452"/>
                </a:cubicBezTo>
                <a:cubicBezTo>
                  <a:pt x="957414" y="2342596"/>
                  <a:pt x="948415" y="2330383"/>
                  <a:pt x="942630" y="2314957"/>
                </a:cubicBezTo>
                <a:cubicBezTo>
                  <a:pt x="934274" y="2292781"/>
                  <a:pt x="932346" y="2269641"/>
                  <a:pt x="931060" y="2246501"/>
                </a:cubicBezTo>
                <a:cubicBezTo>
                  <a:pt x="930739" y="2236538"/>
                  <a:pt x="931381" y="2225611"/>
                  <a:pt x="931381" y="2214683"/>
                </a:cubicBezTo>
                <a:cubicBezTo>
                  <a:pt x="931060" y="2195400"/>
                  <a:pt x="931060" y="2175796"/>
                  <a:pt x="933631" y="2156512"/>
                </a:cubicBezTo>
                <a:cubicBezTo>
                  <a:pt x="935881" y="2140443"/>
                  <a:pt x="939416" y="2124695"/>
                  <a:pt x="947772" y="2110232"/>
                </a:cubicBezTo>
                <a:cubicBezTo>
                  <a:pt x="962235" y="2084521"/>
                  <a:pt x="976376" y="2058810"/>
                  <a:pt x="994373" y="2035349"/>
                </a:cubicBezTo>
                <a:cubicBezTo>
                  <a:pt x="996623" y="2032456"/>
                  <a:pt x="998552" y="2027636"/>
                  <a:pt x="1002730" y="2028278"/>
                </a:cubicBezTo>
                <a:close/>
                <a:moveTo>
                  <a:pt x="1901652" y="1973963"/>
                </a:moveTo>
                <a:cubicBezTo>
                  <a:pt x="1905508" y="1974284"/>
                  <a:pt x="1906151" y="1978141"/>
                  <a:pt x="1906151" y="1981034"/>
                </a:cubicBezTo>
                <a:cubicBezTo>
                  <a:pt x="1907115" y="1996139"/>
                  <a:pt x="1906794" y="2011244"/>
                  <a:pt x="1906794" y="2026349"/>
                </a:cubicBezTo>
                <a:cubicBezTo>
                  <a:pt x="1903901" y="2151369"/>
                  <a:pt x="1890081" y="2274461"/>
                  <a:pt x="1848944" y="2393374"/>
                </a:cubicBezTo>
                <a:cubicBezTo>
                  <a:pt x="1820983" y="2474043"/>
                  <a:pt x="1781131" y="2548926"/>
                  <a:pt x="1735815" y="2620917"/>
                </a:cubicBezTo>
                <a:cubicBezTo>
                  <a:pt x="1709140" y="2663019"/>
                  <a:pt x="1680858" y="2703514"/>
                  <a:pt x="1645184" y="2738545"/>
                </a:cubicBezTo>
                <a:cubicBezTo>
                  <a:pt x="1613366" y="2769720"/>
                  <a:pt x="1577050" y="2791896"/>
                  <a:pt x="1532055" y="2798323"/>
                </a:cubicBezTo>
                <a:cubicBezTo>
                  <a:pt x="1495738" y="2803466"/>
                  <a:pt x="1467778" y="2780326"/>
                  <a:pt x="1467135" y="2743687"/>
                </a:cubicBezTo>
                <a:cubicBezTo>
                  <a:pt x="1466492" y="2686480"/>
                  <a:pt x="1483204" y="2635380"/>
                  <a:pt x="1517593" y="2589743"/>
                </a:cubicBezTo>
                <a:cubicBezTo>
                  <a:pt x="1544268" y="2554068"/>
                  <a:pt x="1572872" y="2520001"/>
                  <a:pt x="1604046" y="2487863"/>
                </a:cubicBezTo>
                <a:cubicBezTo>
                  <a:pt x="1641970" y="2448975"/>
                  <a:pt x="1687607" y="2428727"/>
                  <a:pt x="1741600" y="2426799"/>
                </a:cubicBezTo>
                <a:cubicBezTo>
                  <a:pt x="1748349" y="2426478"/>
                  <a:pt x="1754456" y="2425835"/>
                  <a:pt x="1758312" y="2418764"/>
                </a:cubicBezTo>
                <a:cubicBezTo>
                  <a:pt x="1790773" y="2358343"/>
                  <a:pt x="1825483" y="2299208"/>
                  <a:pt x="1850872" y="2234930"/>
                </a:cubicBezTo>
                <a:cubicBezTo>
                  <a:pt x="1879154" y="2163261"/>
                  <a:pt x="1892331" y="2089020"/>
                  <a:pt x="1892653" y="2012208"/>
                </a:cubicBezTo>
                <a:cubicBezTo>
                  <a:pt x="1892653" y="2001281"/>
                  <a:pt x="1892974" y="1990354"/>
                  <a:pt x="1896188" y="1980069"/>
                </a:cubicBezTo>
                <a:cubicBezTo>
                  <a:pt x="1897152" y="1977177"/>
                  <a:pt x="1897795" y="1973320"/>
                  <a:pt x="1901652" y="1973963"/>
                </a:cubicBezTo>
                <a:close/>
                <a:moveTo>
                  <a:pt x="319459" y="1832231"/>
                </a:moveTo>
                <a:cubicBezTo>
                  <a:pt x="324601" y="1829660"/>
                  <a:pt x="328779" y="1837373"/>
                  <a:pt x="332636" y="1841873"/>
                </a:cubicBezTo>
                <a:cubicBezTo>
                  <a:pt x="353848" y="1867584"/>
                  <a:pt x="371203" y="1896509"/>
                  <a:pt x="390165" y="1923506"/>
                </a:cubicBezTo>
                <a:cubicBezTo>
                  <a:pt x="428088" y="1977820"/>
                  <a:pt x="474047" y="2024100"/>
                  <a:pt x="529968" y="2059774"/>
                </a:cubicBezTo>
                <a:cubicBezTo>
                  <a:pt x="556966" y="2077129"/>
                  <a:pt x="586855" y="2082271"/>
                  <a:pt x="618030" y="2078736"/>
                </a:cubicBezTo>
                <a:cubicBezTo>
                  <a:pt x="717016" y="2067487"/>
                  <a:pt x="796721" y="2105733"/>
                  <a:pt x="863892" y="2174831"/>
                </a:cubicBezTo>
                <a:cubicBezTo>
                  <a:pt x="885425" y="2197007"/>
                  <a:pt x="895066" y="2225289"/>
                  <a:pt x="897959" y="2255821"/>
                </a:cubicBezTo>
                <a:cubicBezTo>
                  <a:pt x="898923" y="2266748"/>
                  <a:pt x="892495" y="2272533"/>
                  <a:pt x="883818" y="2277354"/>
                </a:cubicBezTo>
                <a:cubicBezTo>
                  <a:pt x="855213" y="2293423"/>
                  <a:pt x="825003" y="2293102"/>
                  <a:pt x="793508" y="2287960"/>
                </a:cubicBezTo>
                <a:cubicBezTo>
                  <a:pt x="721837" y="2276390"/>
                  <a:pt x="663344" y="2239751"/>
                  <a:pt x="610316" y="2192829"/>
                </a:cubicBezTo>
                <a:cubicBezTo>
                  <a:pt x="558252" y="2146870"/>
                  <a:pt x="509400" y="2097376"/>
                  <a:pt x="458620" y="2050132"/>
                </a:cubicBezTo>
                <a:cubicBezTo>
                  <a:pt x="449300" y="2041455"/>
                  <a:pt x="439337" y="2032778"/>
                  <a:pt x="429695" y="2024100"/>
                </a:cubicBezTo>
                <a:cubicBezTo>
                  <a:pt x="429053" y="2025385"/>
                  <a:pt x="428410" y="2026028"/>
                  <a:pt x="427767" y="2026350"/>
                </a:cubicBezTo>
                <a:cubicBezTo>
                  <a:pt x="431303" y="2033420"/>
                  <a:pt x="434517" y="2040812"/>
                  <a:pt x="438373" y="2047561"/>
                </a:cubicBezTo>
                <a:cubicBezTo>
                  <a:pt x="473404" y="2110875"/>
                  <a:pt x="510042" y="2172903"/>
                  <a:pt x="559215" y="2226575"/>
                </a:cubicBezTo>
                <a:cubicBezTo>
                  <a:pt x="581713" y="2251000"/>
                  <a:pt x="605817" y="2273176"/>
                  <a:pt x="633135" y="2292138"/>
                </a:cubicBezTo>
                <a:cubicBezTo>
                  <a:pt x="656918" y="2308850"/>
                  <a:pt x="685199" y="2308207"/>
                  <a:pt x="712517" y="2309814"/>
                </a:cubicBezTo>
                <a:cubicBezTo>
                  <a:pt x="766831" y="2313349"/>
                  <a:pt x="821147" y="2316242"/>
                  <a:pt x="872569" y="2335204"/>
                </a:cubicBezTo>
                <a:cubicBezTo>
                  <a:pt x="916597" y="2351273"/>
                  <a:pt x="956128" y="2374413"/>
                  <a:pt x="985696" y="2412015"/>
                </a:cubicBezTo>
                <a:cubicBezTo>
                  <a:pt x="1004336" y="2435798"/>
                  <a:pt x="1008514" y="2464080"/>
                  <a:pt x="1008193" y="2493327"/>
                </a:cubicBezTo>
                <a:cubicBezTo>
                  <a:pt x="1008193" y="2503932"/>
                  <a:pt x="1000158" y="2508753"/>
                  <a:pt x="991802" y="2512610"/>
                </a:cubicBezTo>
                <a:cubicBezTo>
                  <a:pt x="967055" y="2523537"/>
                  <a:pt x="941344" y="2524180"/>
                  <a:pt x="915314" y="2520645"/>
                </a:cubicBezTo>
                <a:cubicBezTo>
                  <a:pt x="841393" y="2511324"/>
                  <a:pt x="779366" y="2474365"/>
                  <a:pt x="720873" y="2431299"/>
                </a:cubicBezTo>
                <a:cubicBezTo>
                  <a:pt x="639240" y="2370878"/>
                  <a:pt x="573357" y="2295351"/>
                  <a:pt x="514542" y="2213397"/>
                </a:cubicBezTo>
                <a:cubicBezTo>
                  <a:pt x="467299" y="2147513"/>
                  <a:pt x="428731" y="2076808"/>
                  <a:pt x="398199" y="2001924"/>
                </a:cubicBezTo>
                <a:cubicBezTo>
                  <a:pt x="385987" y="1972356"/>
                  <a:pt x="368632" y="1945681"/>
                  <a:pt x="352884" y="1918042"/>
                </a:cubicBezTo>
                <a:cubicBezTo>
                  <a:pt x="340028" y="1895866"/>
                  <a:pt x="328458" y="1873048"/>
                  <a:pt x="320423" y="1848622"/>
                </a:cubicBezTo>
                <a:cubicBezTo>
                  <a:pt x="318816" y="1843480"/>
                  <a:pt x="313031" y="1835767"/>
                  <a:pt x="319459" y="1832231"/>
                </a:cubicBezTo>
                <a:close/>
                <a:moveTo>
                  <a:pt x="1911294" y="1818412"/>
                </a:moveTo>
                <a:cubicBezTo>
                  <a:pt x="1918043" y="1829661"/>
                  <a:pt x="1918686" y="1842195"/>
                  <a:pt x="1920614" y="1854086"/>
                </a:cubicBezTo>
                <a:cubicBezTo>
                  <a:pt x="1932505" y="1923827"/>
                  <a:pt x="1949539" y="1991962"/>
                  <a:pt x="1984570" y="2054632"/>
                </a:cubicBezTo>
                <a:cubicBezTo>
                  <a:pt x="2003532" y="2088378"/>
                  <a:pt x="2009317" y="2126302"/>
                  <a:pt x="2011245" y="2164547"/>
                </a:cubicBezTo>
                <a:cubicBezTo>
                  <a:pt x="2012852" y="2195079"/>
                  <a:pt x="2012209" y="2225611"/>
                  <a:pt x="2005139" y="2255821"/>
                </a:cubicBezTo>
                <a:cubicBezTo>
                  <a:pt x="1995819" y="2295995"/>
                  <a:pt x="1967858" y="2316563"/>
                  <a:pt x="1930577" y="2327812"/>
                </a:cubicBezTo>
                <a:cubicBezTo>
                  <a:pt x="1924149" y="2329740"/>
                  <a:pt x="1922221" y="2326205"/>
                  <a:pt x="1920935" y="2321063"/>
                </a:cubicBezTo>
                <a:cubicBezTo>
                  <a:pt x="1915793" y="2295995"/>
                  <a:pt x="1909365" y="2271248"/>
                  <a:pt x="1906151" y="2245858"/>
                </a:cubicBezTo>
                <a:cubicBezTo>
                  <a:pt x="1903580" y="2226896"/>
                  <a:pt x="1909365" y="2208256"/>
                  <a:pt x="1912258" y="2189615"/>
                </a:cubicBezTo>
                <a:cubicBezTo>
                  <a:pt x="1919328" y="2143335"/>
                  <a:pt x="1927684" y="2097055"/>
                  <a:pt x="1925113" y="2049811"/>
                </a:cubicBezTo>
                <a:cubicBezTo>
                  <a:pt x="1921578" y="1990676"/>
                  <a:pt x="1917721" y="1931541"/>
                  <a:pt x="1914186" y="1872405"/>
                </a:cubicBezTo>
                <a:cubicBezTo>
                  <a:pt x="1913543" y="1854408"/>
                  <a:pt x="1912579" y="1836410"/>
                  <a:pt x="1911294" y="1818412"/>
                </a:cubicBezTo>
                <a:close/>
                <a:moveTo>
                  <a:pt x="2618026" y="1780166"/>
                </a:moveTo>
                <a:cubicBezTo>
                  <a:pt x="2621240" y="1782095"/>
                  <a:pt x="2619633" y="1785630"/>
                  <a:pt x="2618990" y="1788523"/>
                </a:cubicBezTo>
                <a:cubicBezTo>
                  <a:pt x="2614169" y="1807806"/>
                  <a:pt x="2606777" y="1826446"/>
                  <a:pt x="2596171" y="1843158"/>
                </a:cubicBezTo>
                <a:cubicBezTo>
                  <a:pt x="2554712" y="1908722"/>
                  <a:pt x="2527716" y="1981355"/>
                  <a:pt x="2491720" y="2049489"/>
                </a:cubicBezTo>
                <a:cubicBezTo>
                  <a:pt x="2451547" y="2125980"/>
                  <a:pt x="2401089" y="2195721"/>
                  <a:pt x="2343560" y="2260320"/>
                </a:cubicBezTo>
                <a:cubicBezTo>
                  <a:pt x="2296959" y="2312706"/>
                  <a:pt x="2246501" y="2360593"/>
                  <a:pt x="2188008" y="2399481"/>
                </a:cubicBezTo>
                <a:cubicBezTo>
                  <a:pt x="2141086" y="2430656"/>
                  <a:pt x="2092235" y="2457010"/>
                  <a:pt x="2035992" y="2467294"/>
                </a:cubicBezTo>
                <a:cubicBezTo>
                  <a:pt x="2007710" y="2472436"/>
                  <a:pt x="1978785" y="2473400"/>
                  <a:pt x="1950824" y="2463759"/>
                </a:cubicBezTo>
                <a:cubicBezTo>
                  <a:pt x="1930577" y="2456688"/>
                  <a:pt x="1927684" y="2451546"/>
                  <a:pt x="1928006" y="2430334"/>
                </a:cubicBezTo>
                <a:cubicBezTo>
                  <a:pt x="1929291" y="2382448"/>
                  <a:pt x="1953717" y="2348380"/>
                  <a:pt x="1991640" y="2321384"/>
                </a:cubicBezTo>
                <a:cubicBezTo>
                  <a:pt x="2040170" y="2286995"/>
                  <a:pt x="2094806" y="2269962"/>
                  <a:pt x="2152977" y="2264177"/>
                </a:cubicBezTo>
                <a:cubicBezTo>
                  <a:pt x="2187366" y="2260641"/>
                  <a:pt x="2221754" y="2257749"/>
                  <a:pt x="2256143" y="2255499"/>
                </a:cubicBezTo>
                <a:cubicBezTo>
                  <a:pt x="2283782" y="2253892"/>
                  <a:pt x="2305315" y="2240715"/>
                  <a:pt x="2325562" y="2223682"/>
                </a:cubicBezTo>
                <a:cubicBezTo>
                  <a:pt x="2388233" y="2170974"/>
                  <a:pt x="2435799" y="2106054"/>
                  <a:pt x="2475329" y="2035349"/>
                </a:cubicBezTo>
                <a:cubicBezTo>
                  <a:pt x="2486899" y="2014780"/>
                  <a:pt x="2499112" y="1995175"/>
                  <a:pt x="2508111" y="1973321"/>
                </a:cubicBezTo>
                <a:cubicBezTo>
                  <a:pt x="2493327" y="1982641"/>
                  <a:pt x="2481436" y="1994854"/>
                  <a:pt x="2468902" y="2006424"/>
                </a:cubicBezTo>
                <a:cubicBezTo>
                  <a:pt x="2422943" y="2049811"/>
                  <a:pt x="2378270" y="2094805"/>
                  <a:pt x="2331026" y="2136586"/>
                </a:cubicBezTo>
                <a:cubicBezTo>
                  <a:pt x="2283782" y="2178366"/>
                  <a:pt x="2233967" y="2215326"/>
                  <a:pt x="2170654" y="2229788"/>
                </a:cubicBezTo>
                <a:cubicBezTo>
                  <a:pt x="2149121" y="2234609"/>
                  <a:pt x="2127588" y="2240073"/>
                  <a:pt x="2105412" y="2240715"/>
                </a:cubicBezTo>
                <a:cubicBezTo>
                  <a:pt x="2083879" y="2241358"/>
                  <a:pt x="2065238" y="2232681"/>
                  <a:pt x="2047240" y="2223039"/>
                </a:cubicBezTo>
                <a:cubicBezTo>
                  <a:pt x="2039206" y="2218861"/>
                  <a:pt x="2037278" y="2211148"/>
                  <a:pt x="2038242" y="2202149"/>
                </a:cubicBezTo>
                <a:cubicBezTo>
                  <a:pt x="2042741" y="2156190"/>
                  <a:pt x="2066845" y="2121480"/>
                  <a:pt x="2102198" y="2094162"/>
                </a:cubicBezTo>
                <a:cubicBezTo>
                  <a:pt x="2141407" y="2063631"/>
                  <a:pt x="2184473" y="2040169"/>
                  <a:pt x="2233646" y="2029564"/>
                </a:cubicBezTo>
                <a:cubicBezTo>
                  <a:pt x="2261928" y="2023457"/>
                  <a:pt x="2290853" y="2024100"/>
                  <a:pt x="2319135" y="2027314"/>
                </a:cubicBezTo>
                <a:cubicBezTo>
                  <a:pt x="2357701" y="2031813"/>
                  <a:pt x="2390804" y="2020243"/>
                  <a:pt x="2421658" y="1998389"/>
                </a:cubicBezTo>
                <a:cubicBezTo>
                  <a:pt x="2475651" y="1959822"/>
                  <a:pt x="2520002" y="1911935"/>
                  <a:pt x="2556641" y="1856978"/>
                </a:cubicBezTo>
                <a:cubicBezTo>
                  <a:pt x="2570460" y="1836409"/>
                  <a:pt x="2584923" y="1816162"/>
                  <a:pt x="2599385" y="1795914"/>
                </a:cubicBezTo>
                <a:cubicBezTo>
                  <a:pt x="2602599" y="1791415"/>
                  <a:pt x="2606456" y="1787558"/>
                  <a:pt x="2610312" y="1783702"/>
                </a:cubicBezTo>
                <a:cubicBezTo>
                  <a:pt x="2612241" y="1781452"/>
                  <a:pt x="2614812" y="1778238"/>
                  <a:pt x="2618026" y="1780166"/>
                </a:cubicBezTo>
                <a:close/>
                <a:moveTo>
                  <a:pt x="239755" y="1655146"/>
                </a:moveTo>
                <a:cubicBezTo>
                  <a:pt x="245861" y="1651289"/>
                  <a:pt x="250361" y="1659645"/>
                  <a:pt x="254218" y="1663823"/>
                </a:cubicBezTo>
                <a:cubicBezTo>
                  <a:pt x="293427" y="1706568"/>
                  <a:pt x="333922" y="1748670"/>
                  <a:pt x="371524" y="1793021"/>
                </a:cubicBezTo>
                <a:cubicBezTo>
                  <a:pt x="400128" y="1826767"/>
                  <a:pt x="435802" y="1840908"/>
                  <a:pt x="478868" y="1844444"/>
                </a:cubicBezTo>
                <a:cubicBezTo>
                  <a:pt x="528683" y="1848622"/>
                  <a:pt x="578498" y="1851193"/>
                  <a:pt x="627671" y="1861799"/>
                </a:cubicBezTo>
                <a:cubicBezTo>
                  <a:pt x="690984" y="1875297"/>
                  <a:pt x="739514" y="1908078"/>
                  <a:pt x="771652" y="1964643"/>
                </a:cubicBezTo>
                <a:cubicBezTo>
                  <a:pt x="777116" y="1974284"/>
                  <a:pt x="783222" y="1983926"/>
                  <a:pt x="788043" y="1994211"/>
                </a:cubicBezTo>
                <a:cubicBezTo>
                  <a:pt x="798006" y="2014458"/>
                  <a:pt x="785472" y="2040812"/>
                  <a:pt x="763618" y="2046918"/>
                </a:cubicBezTo>
                <a:cubicBezTo>
                  <a:pt x="748512" y="2051418"/>
                  <a:pt x="733729" y="2048847"/>
                  <a:pt x="718945" y="2049489"/>
                </a:cubicBezTo>
                <a:cubicBezTo>
                  <a:pt x="657238" y="2053667"/>
                  <a:pt x="602602" y="2031813"/>
                  <a:pt x="551823" y="2000638"/>
                </a:cubicBezTo>
                <a:cubicBezTo>
                  <a:pt x="435159" y="1929290"/>
                  <a:pt x="340992" y="1834481"/>
                  <a:pt x="263538" y="1722316"/>
                </a:cubicBezTo>
                <a:cubicBezTo>
                  <a:pt x="253253" y="1707211"/>
                  <a:pt x="244255" y="1691463"/>
                  <a:pt x="239112" y="1673465"/>
                </a:cubicBezTo>
                <a:cubicBezTo>
                  <a:pt x="237184" y="1667037"/>
                  <a:pt x="233970" y="1658681"/>
                  <a:pt x="239755" y="1655146"/>
                </a:cubicBezTo>
                <a:close/>
                <a:moveTo>
                  <a:pt x="1902616" y="1650647"/>
                </a:moveTo>
                <a:cubicBezTo>
                  <a:pt x="1908722" y="1655147"/>
                  <a:pt x="1907115" y="1660931"/>
                  <a:pt x="1907115" y="1666074"/>
                </a:cubicBezTo>
                <a:cubicBezTo>
                  <a:pt x="1908722" y="1723923"/>
                  <a:pt x="1904223" y="1781452"/>
                  <a:pt x="1898116" y="1838980"/>
                </a:cubicBezTo>
                <a:cubicBezTo>
                  <a:pt x="1890082" y="1917078"/>
                  <a:pt x="1875619" y="1993889"/>
                  <a:pt x="1850551" y="2068451"/>
                </a:cubicBezTo>
                <a:cubicBezTo>
                  <a:pt x="1823233" y="2149763"/>
                  <a:pt x="1783059" y="2224967"/>
                  <a:pt x="1738387" y="2297923"/>
                </a:cubicBezTo>
                <a:cubicBezTo>
                  <a:pt x="1709140" y="2346131"/>
                  <a:pt x="1676358" y="2391768"/>
                  <a:pt x="1634578" y="2430334"/>
                </a:cubicBezTo>
                <a:cubicBezTo>
                  <a:pt x="1601796" y="2460545"/>
                  <a:pt x="1563551" y="2476936"/>
                  <a:pt x="1518557" y="2475650"/>
                </a:cubicBezTo>
                <a:cubicBezTo>
                  <a:pt x="1511165" y="2475329"/>
                  <a:pt x="1503773" y="2474365"/>
                  <a:pt x="1496703" y="2472436"/>
                </a:cubicBezTo>
                <a:cubicBezTo>
                  <a:pt x="1480955" y="2468580"/>
                  <a:pt x="1471634" y="2458295"/>
                  <a:pt x="1468742" y="2441904"/>
                </a:cubicBezTo>
                <a:cubicBezTo>
                  <a:pt x="1462314" y="2401088"/>
                  <a:pt x="1468099" y="2361557"/>
                  <a:pt x="1483847" y="2324276"/>
                </a:cubicBezTo>
                <a:cubicBezTo>
                  <a:pt x="1526592" y="2222075"/>
                  <a:pt x="1602118" y="2152655"/>
                  <a:pt x="1705605" y="2113767"/>
                </a:cubicBezTo>
                <a:cubicBezTo>
                  <a:pt x="1712033" y="2111196"/>
                  <a:pt x="1719103" y="2109589"/>
                  <a:pt x="1725852" y="2108946"/>
                </a:cubicBezTo>
                <a:cubicBezTo>
                  <a:pt x="1746100" y="2106697"/>
                  <a:pt x="1759919" y="2095769"/>
                  <a:pt x="1770204" y="2078736"/>
                </a:cubicBezTo>
                <a:cubicBezTo>
                  <a:pt x="1824840" y="1989711"/>
                  <a:pt x="1867906" y="1896188"/>
                  <a:pt x="1882368" y="1791415"/>
                </a:cubicBezTo>
                <a:cubicBezTo>
                  <a:pt x="1887832" y="1753491"/>
                  <a:pt x="1890724" y="1715246"/>
                  <a:pt x="1894902" y="1677001"/>
                </a:cubicBezTo>
                <a:cubicBezTo>
                  <a:pt x="1896509" y="1668002"/>
                  <a:pt x="1897152" y="1658682"/>
                  <a:pt x="1902616" y="1650647"/>
                </a:cubicBezTo>
                <a:close/>
                <a:moveTo>
                  <a:pt x="2699015" y="1603403"/>
                </a:moveTo>
                <a:cubicBezTo>
                  <a:pt x="2702551" y="1605974"/>
                  <a:pt x="2699337" y="1609188"/>
                  <a:pt x="2698051" y="1611759"/>
                </a:cubicBezTo>
                <a:cubicBezTo>
                  <a:pt x="2665269" y="1675394"/>
                  <a:pt x="2627024" y="1735494"/>
                  <a:pt x="2578173" y="1788201"/>
                </a:cubicBezTo>
                <a:cubicBezTo>
                  <a:pt x="2529001" y="1841230"/>
                  <a:pt x="2475650" y="1889760"/>
                  <a:pt x="2415551" y="1929933"/>
                </a:cubicBezTo>
                <a:cubicBezTo>
                  <a:pt x="2374413" y="1957251"/>
                  <a:pt x="2331347" y="1981034"/>
                  <a:pt x="2282496" y="1991961"/>
                </a:cubicBezTo>
                <a:cubicBezTo>
                  <a:pt x="2260320" y="1996782"/>
                  <a:pt x="2238145" y="1998710"/>
                  <a:pt x="2212434" y="1998067"/>
                </a:cubicBezTo>
                <a:cubicBezTo>
                  <a:pt x="2204078" y="1997746"/>
                  <a:pt x="2192186" y="1998389"/>
                  <a:pt x="2180295" y="1996460"/>
                </a:cubicBezTo>
                <a:cubicBezTo>
                  <a:pt x="2150406" y="1991318"/>
                  <a:pt x="2136586" y="1963679"/>
                  <a:pt x="2151370" y="1937325"/>
                </a:cubicBezTo>
                <a:cubicBezTo>
                  <a:pt x="2172582" y="1899080"/>
                  <a:pt x="2196043" y="1862442"/>
                  <a:pt x="2234609" y="1838980"/>
                </a:cubicBezTo>
                <a:cubicBezTo>
                  <a:pt x="2271569" y="1816483"/>
                  <a:pt x="2312707" y="1807806"/>
                  <a:pt x="2355130" y="1802664"/>
                </a:cubicBezTo>
                <a:cubicBezTo>
                  <a:pt x="2402374" y="1796557"/>
                  <a:pt x="2449939" y="1795272"/>
                  <a:pt x="2497184" y="1786916"/>
                </a:cubicBezTo>
                <a:cubicBezTo>
                  <a:pt x="2519038" y="1783059"/>
                  <a:pt x="2535107" y="1771810"/>
                  <a:pt x="2549570" y="1757026"/>
                </a:cubicBezTo>
                <a:cubicBezTo>
                  <a:pt x="2587815" y="1717817"/>
                  <a:pt x="2623810" y="1677001"/>
                  <a:pt x="2660449" y="1636185"/>
                </a:cubicBezTo>
                <a:cubicBezTo>
                  <a:pt x="2670090" y="1625579"/>
                  <a:pt x="2679732" y="1614973"/>
                  <a:pt x="2690659" y="1605653"/>
                </a:cubicBezTo>
                <a:cubicBezTo>
                  <a:pt x="2692909" y="1603724"/>
                  <a:pt x="2696123" y="1601153"/>
                  <a:pt x="2699015" y="1603403"/>
                </a:cubicBezTo>
                <a:close/>
                <a:moveTo>
                  <a:pt x="933309" y="1490917"/>
                </a:moveTo>
                <a:cubicBezTo>
                  <a:pt x="938773" y="1488988"/>
                  <a:pt x="942630" y="1503130"/>
                  <a:pt x="945522" y="1510843"/>
                </a:cubicBezTo>
                <a:cubicBezTo>
                  <a:pt x="970269" y="1576085"/>
                  <a:pt x="986981" y="1643255"/>
                  <a:pt x="995016" y="1712353"/>
                </a:cubicBezTo>
                <a:cubicBezTo>
                  <a:pt x="998551" y="1748027"/>
                  <a:pt x="1001444" y="1783701"/>
                  <a:pt x="1001444" y="1834159"/>
                </a:cubicBezTo>
                <a:cubicBezTo>
                  <a:pt x="1000158" y="1890724"/>
                  <a:pt x="993409" y="1961107"/>
                  <a:pt x="967698" y="2028278"/>
                </a:cubicBezTo>
                <a:cubicBezTo>
                  <a:pt x="957092" y="2056238"/>
                  <a:pt x="943272" y="2081949"/>
                  <a:pt x="920454" y="2101876"/>
                </a:cubicBezTo>
                <a:cubicBezTo>
                  <a:pt x="909205" y="2111517"/>
                  <a:pt x="896672" y="2118909"/>
                  <a:pt x="881245" y="2119873"/>
                </a:cubicBezTo>
                <a:cubicBezTo>
                  <a:pt x="861641" y="2121159"/>
                  <a:pt x="848463" y="2112481"/>
                  <a:pt x="839785" y="2095769"/>
                </a:cubicBezTo>
                <a:cubicBezTo>
                  <a:pt x="827252" y="2071665"/>
                  <a:pt x="823716" y="2045633"/>
                  <a:pt x="822109" y="2019279"/>
                </a:cubicBezTo>
                <a:cubicBezTo>
                  <a:pt x="818253" y="1956929"/>
                  <a:pt x="839143" y="1901008"/>
                  <a:pt x="867746" y="1847336"/>
                </a:cubicBezTo>
                <a:cubicBezTo>
                  <a:pt x="882530" y="1819375"/>
                  <a:pt x="901171" y="1793986"/>
                  <a:pt x="921418" y="1769882"/>
                </a:cubicBezTo>
                <a:cubicBezTo>
                  <a:pt x="946808" y="1739671"/>
                  <a:pt x="955164" y="1704640"/>
                  <a:pt x="951950" y="1665752"/>
                </a:cubicBezTo>
                <a:cubicBezTo>
                  <a:pt x="947772" y="1614973"/>
                  <a:pt x="935881" y="1565479"/>
                  <a:pt x="930738" y="1515021"/>
                </a:cubicBezTo>
                <a:cubicBezTo>
                  <a:pt x="929774" y="1506665"/>
                  <a:pt x="925275" y="1493809"/>
                  <a:pt x="933309" y="1490917"/>
                </a:cubicBezTo>
                <a:close/>
                <a:moveTo>
                  <a:pt x="2003854" y="1437889"/>
                </a:moveTo>
                <a:cubicBezTo>
                  <a:pt x="2008032" y="1438853"/>
                  <a:pt x="2006746" y="1443674"/>
                  <a:pt x="2006746" y="1446888"/>
                </a:cubicBezTo>
                <a:cubicBezTo>
                  <a:pt x="2006746" y="1463600"/>
                  <a:pt x="2003854" y="1479991"/>
                  <a:pt x="2001283" y="1496381"/>
                </a:cubicBezTo>
                <a:cubicBezTo>
                  <a:pt x="1995498" y="1536233"/>
                  <a:pt x="1987463" y="1575764"/>
                  <a:pt x="1984249" y="1615938"/>
                </a:cubicBezTo>
                <a:cubicBezTo>
                  <a:pt x="1981035" y="1655790"/>
                  <a:pt x="1991319" y="1690821"/>
                  <a:pt x="2017673" y="1721674"/>
                </a:cubicBezTo>
                <a:cubicBezTo>
                  <a:pt x="2049812" y="1758955"/>
                  <a:pt x="2074238" y="1801057"/>
                  <a:pt x="2092557" y="1847016"/>
                </a:cubicBezTo>
                <a:cubicBezTo>
                  <a:pt x="2114732" y="1902294"/>
                  <a:pt x="2121160" y="1958537"/>
                  <a:pt x="2106698" y="2016709"/>
                </a:cubicBezTo>
                <a:cubicBezTo>
                  <a:pt x="2104127" y="2026672"/>
                  <a:pt x="2101234" y="2035992"/>
                  <a:pt x="2096092" y="2044991"/>
                </a:cubicBezTo>
                <a:cubicBezTo>
                  <a:pt x="2083558" y="2067166"/>
                  <a:pt x="2063632" y="2074559"/>
                  <a:pt x="2039849" y="2064917"/>
                </a:cubicBezTo>
                <a:cubicBezTo>
                  <a:pt x="2018316" y="2056561"/>
                  <a:pt x="2003211" y="2040491"/>
                  <a:pt x="1990998" y="2021529"/>
                </a:cubicBezTo>
                <a:cubicBezTo>
                  <a:pt x="1964644" y="1980070"/>
                  <a:pt x="1952431" y="1933790"/>
                  <a:pt x="1944397" y="1886225"/>
                </a:cubicBezTo>
                <a:cubicBezTo>
                  <a:pt x="1937969" y="1846373"/>
                  <a:pt x="1934434" y="1806842"/>
                  <a:pt x="1934755" y="1766669"/>
                </a:cubicBezTo>
                <a:cubicBezTo>
                  <a:pt x="1936041" y="1659968"/>
                  <a:pt x="1953074" y="1556160"/>
                  <a:pt x="1992284" y="1456529"/>
                </a:cubicBezTo>
                <a:cubicBezTo>
                  <a:pt x="1993891" y="1452673"/>
                  <a:pt x="1995498" y="1448495"/>
                  <a:pt x="1997426" y="1444959"/>
                </a:cubicBezTo>
                <a:cubicBezTo>
                  <a:pt x="1999033" y="1442067"/>
                  <a:pt x="1999997" y="1436925"/>
                  <a:pt x="2003854" y="1437889"/>
                </a:cubicBezTo>
                <a:close/>
                <a:moveTo>
                  <a:pt x="88702" y="1352077"/>
                </a:moveTo>
                <a:cubicBezTo>
                  <a:pt x="92880" y="1349827"/>
                  <a:pt x="95773" y="1354006"/>
                  <a:pt x="98344" y="1356898"/>
                </a:cubicBezTo>
                <a:cubicBezTo>
                  <a:pt x="110235" y="1369432"/>
                  <a:pt x="119556" y="1383573"/>
                  <a:pt x="129197" y="1397714"/>
                </a:cubicBezTo>
                <a:cubicBezTo>
                  <a:pt x="158443" y="1441102"/>
                  <a:pt x="186083" y="1485454"/>
                  <a:pt x="219507" y="1526270"/>
                </a:cubicBezTo>
                <a:cubicBezTo>
                  <a:pt x="244897" y="1557123"/>
                  <a:pt x="273822" y="1583477"/>
                  <a:pt x="310781" y="1600510"/>
                </a:cubicBezTo>
                <a:cubicBezTo>
                  <a:pt x="332636" y="1610795"/>
                  <a:pt x="355454" y="1615294"/>
                  <a:pt x="379559" y="1615937"/>
                </a:cubicBezTo>
                <a:cubicBezTo>
                  <a:pt x="413304" y="1616901"/>
                  <a:pt x="447050" y="1614651"/>
                  <a:pt x="480796" y="1618187"/>
                </a:cubicBezTo>
                <a:cubicBezTo>
                  <a:pt x="491402" y="1619151"/>
                  <a:pt x="501686" y="1620436"/>
                  <a:pt x="511649" y="1623972"/>
                </a:cubicBezTo>
                <a:cubicBezTo>
                  <a:pt x="564357" y="1643576"/>
                  <a:pt x="611601" y="1671858"/>
                  <a:pt x="647918" y="1715888"/>
                </a:cubicBezTo>
                <a:cubicBezTo>
                  <a:pt x="662380" y="1733243"/>
                  <a:pt x="674271" y="1752527"/>
                  <a:pt x="675557" y="1776309"/>
                </a:cubicBezTo>
                <a:cubicBezTo>
                  <a:pt x="676521" y="1797521"/>
                  <a:pt x="667201" y="1810698"/>
                  <a:pt x="646632" y="1817126"/>
                </a:cubicBezTo>
                <a:cubicBezTo>
                  <a:pt x="636990" y="1820018"/>
                  <a:pt x="627349" y="1821304"/>
                  <a:pt x="617707" y="1821304"/>
                </a:cubicBezTo>
                <a:cubicBezTo>
                  <a:pt x="567892" y="1817126"/>
                  <a:pt x="520005" y="1804270"/>
                  <a:pt x="474368" y="1783701"/>
                </a:cubicBezTo>
                <a:cubicBezTo>
                  <a:pt x="388236" y="1744813"/>
                  <a:pt x="316888" y="1686964"/>
                  <a:pt x="254539" y="1616580"/>
                </a:cubicBezTo>
                <a:cubicBezTo>
                  <a:pt x="196046" y="1550374"/>
                  <a:pt x="147195" y="1477097"/>
                  <a:pt x="104129" y="1399964"/>
                </a:cubicBezTo>
                <a:cubicBezTo>
                  <a:pt x="97380" y="1388073"/>
                  <a:pt x="91595" y="1375860"/>
                  <a:pt x="87738" y="1362683"/>
                </a:cubicBezTo>
                <a:cubicBezTo>
                  <a:pt x="86774" y="1359148"/>
                  <a:pt x="84203" y="1354648"/>
                  <a:pt x="88702" y="1352077"/>
                </a:cubicBezTo>
                <a:close/>
                <a:moveTo>
                  <a:pt x="1901331" y="1342115"/>
                </a:moveTo>
                <a:cubicBezTo>
                  <a:pt x="1905509" y="1342115"/>
                  <a:pt x="1906152" y="1346615"/>
                  <a:pt x="1907116" y="1349828"/>
                </a:cubicBezTo>
                <a:cubicBezTo>
                  <a:pt x="1910972" y="1363969"/>
                  <a:pt x="1909044" y="1378111"/>
                  <a:pt x="1910008" y="1394823"/>
                </a:cubicBezTo>
                <a:cubicBezTo>
                  <a:pt x="1907437" y="1463921"/>
                  <a:pt x="1897796" y="1535269"/>
                  <a:pt x="1885261" y="1606296"/>
                </a:cubicBezTo>
                <a:cubicBezTo>
                  <a:pt x="1875298" y="1662217"/>
                  <a:pt x="1865335" y="1718139"/>
                  <a:pt x="1842838" y="1770204"/>
                </a:cubicBezTo>
                <a:cubicBezTo>
                  <a:pt x="1795273" y="1879797"/>
                  <a:pt x="1742565" y="1986177"/>
                  <a:pt x="1667039" y="2079701"/>
                </a:cubicBezTo>
                <a:cubicBezTo>
                  <a:pt x="1655790" y="2093520"/>
                  <a:pt x="1642935" y="2106054"/>
                  <a:pt x="1629758" y="2118267"/>
                </a:cubicBezTo>
                <a:cubicBezTo>
                  <a:pt x="1603083" y="2143014"/>
                  <a:pt x="1569980" y="2149442"/>
                  <a:pt x="1535270" y="2151370"/>
                </a:cubicBezTo>
                <a:cubicBezTo>
                  <a:pt x="1524343" y="2152013"/>
                  <a:pt x="1513415" y="2151692"/>
                  <a:pt x="1502810" y="2151692"/>
                </a:cubicBezTo>
                <a:cubicBezTo>
                  <a:pt x="1483848" y="2151370"/>
                  <a:pt x="1476456" y="2145264"/>
                  <a:pt x="1472278" y="2126302"/>
                </a:cubicBezTo>
                <a:cubicBezTo>
                  <a:pt x="1463600" y="2088057"/>
                  <a:pt x="1465529" y="2050454"/>
                  <a:pt x="1480955" y="2014459"/>
                </a:cubicBezTo>
                <a:cubicBezTo>
                  <a:pt x="1524985" y="1913222"/>
                  <a:pt x="1595691" y="1837695"/>
                  <a:pt x="1698214" y="1794308"/>
                </a:cubicBezTo>
                <a:cubicBezTo>
                  <a:pt x="1707212" y="1790451"/>
                  <a:pt x="1716533" y="1787880"/>
                  <a:pt x="1726174" y="1786273"/>
                </a:cubicBezTo>
                <a:cubicBezTo>
                  <a:pt x="1746100" y="1783059"/>
                  <a:pt x="1759599" y="1771811"/>
                  <a:pt x="1770526" y="1755420"/>
                </a:cubicBezTo>
                <a:cubicBezTo>
                  <a:pt x="1826126" y="1672181"/>
                  <a:pt x="1865657" y="1582192"/>
                  <a:pt x="1881405" y="1482884"/>
                </a:cubicBezTo>
                <a:cubicBezTo>
                  <a:pt x="1887511" y="1445281"/>
                  <a:pt x="1893618" y="1408000"/>
                  <a:pt x="1893296" y="1369754"/>
                </a:cubicBezTo>
                <a:cubicBezTo>
                  <a:pt x="1893296" y="1363327"/>
                  <a:pt x="1894582" y="1356577"/>
                  <a:pt x="1895867" y="1350150"/>
                </a:cubicBezTo>
                <a:cubicBezTo>
                  <a:pt x="1896510" y="1346936"/>
                  <a:pt x="1897153" y="1342115"/>
                  <a:pt x="1901331" y="1342115"/>
                </a:cubicBezTo>
                <a:close/>
                <a:moveTo>
                  <a:pt x="2847176" y="1301299"/>
                </a:moveTo>
                <a:cubicBezTo>
                  <a:pt x="2853925" y="1305155"/>
                  <a:pt x="2847497" y="1313511"/>
                  <a:pt x="2845248" y="1318975"/>
                </a:cubicBezTo>
                <a:cubicBezTo>
                  <a:pt x="2827893" y="1360755"/>
                  <a:pt x="2803146" y="1398358"/>
                  <a:pt x="2778399" y="1435960"/>
                </a:cubicBezTo>
                <a:cubicBezTo>
                  <a:pt x="2738547" y="1496703"/>
                  <a:pt x="2694838" y="1554552"/>
                  <a:pt x="2642452" y="1605332"/>
                </a:cubicBezTo>
                <a:cubicBezTo>
                  <a:pt x="2578174" y="1667360"/>
                  <a:pt x="2506183" y="1718139"/>
                  <a:pt x="2421015" y="1747385"/>
                </a:cubicBezTo>
                <a:cubicBezTo>
                  <a:pt x="2388876" y="1758312"/>
                  <a:pt x="2356095" y="1766347"/>
                  <a:pt x="2322349" y="1768275"/>
                </a:cubicBezTo>
                <a:cubicBezTo>
                  <a:pt x="2310779" y="1768918"/>
                  <a:pt x="2299209" y="1767954"/>
                  <a:pt x="2287961" y="1764097"/>
                </a:cubicBezTo>
                <a:cubicBezTo>
                  <a:pt x="2269963" y="1757991"/>
                  <a:pt x="2260643" y="1744814"/>
                  <a:pt x="2260964" y="1720389"/>
                </a:cubicBezTo>
                <a:cubicBezTo>
                  <a:pt x="2262250" y="1700463"/>
                  <a:pt x="2274462" y="1679894"/>
                  <a:pt x="2290532" y="1661575"/>
                </a:cubicBezTo>
                <a:cubicBezTo>
                  <a:pt x="2330062" y="1616259"/>
                  <a:pt x="2379235" y="1585727"/>
                  <a:pt x="2436763" y="1569015"/>
                </a:cubicBezTo>
                <a:cubicBezTo>
                  <a:pt x="2449297" y="1565480"/>
                  <a:pt x="2462796" y="1565158"/>
                  <a:pt x="2475973" y="1564837"/>
                </a:cubicBezTo>
                <a:cubicBezTo>
                  <a:pt x="2507790" y="1564516"/>
                  <a:pt x="2539608" y="1565480"/>
                  <a:pt x="2571425" y="1562587"/>
                </a:cubicBezTo>
                <a:cubicBezTo>
                  <a:pt x="2616419" y="1558730"/>
                  <a:pt x="2653058" y="1537519"/>
                  <a:pt x="2685196" y="1507308"/>
                </a:cubicBezTo>
                <a:cubicBezTo>
                  <a:pt x="2723763" y="1470671"/>
                  <a:pt x="2753009" y="1426640"/>
                  <a:pt x="2782256" y="1382610"/>
                </a:cubicBezTo>
                <a:cubicBezTo>
                  <a:pt x="2798325" y="1358506"/>
                  <a:pt x="2813430" y="1333437"/>
                  <a:pt x="2832392" y="1311262"/>
                </a:cubicBezTo>
                <a:cubicBezTo>
                  <a:pt x="2836249" y="1306762"/>
                  <a:pt x="2840748" y="1297442"/>
                  <a:pt x="2847176" y="1301299"/>
                </a:cubicBezTo>
                <a:close/>
                <a:moveTo>
                  <a:pt x="807326" y="1224487"/>
                </a:moveTo>
                <a:cubicBezTo>
                  <a:pt x="819539" y="1230272"/>
                  <a:pt x="824360" y="1241199"/>
                  <a:pt x="828859" y="1251805"/>
                </a:cubicBezTo>
                <a:cubicBezTo>
                  <a:pt x="844286" y="1289407"/>
                  <a:pt x="853284" y="1328617"/>
                  <a:pt x="861641" y="1368148"/>
                </a:cubicBezTo>
                <a:cubicBezTo>
                  <a:pt x="877389" y="1443031"/>
                  <a:pt x="889923" y="1518557"/>
                  <a:pt x="890887" y="1595047"/>
                </a:cubicBezTo>
                <a:cubicBezTo>
                  <a:pt x="892172" y="1675394"/>
                  <a:pt x="878996" y="1753492"/>
                  <a:pt x="844928" y="1827090"/>
                </a:cubicBezTo>
                <a:cubicBezTo>
                  <a:pt x="836894" y="1844445"/>
                  <a:pt x="826609" y="1860193"/>
                  <a:pt x="811504" y="1872727"/>
                </a:cubicBezTo>
                <a:cubicBezTo>
                  <a:pt x="779687" y="1899723"/>
                  <a:pt x="739513" y="1891367"/>
                  <a:pt x="721515" y="1854086"/>
                </a:cubicBezTo>
                <a:cubicBezTo>
                  <a:pt x="715409" y="1841231"/>
                  <a:pt x="711874" y="1828054"/>
                  <a:pt x="709945" y="1813913"/>
                </a:cubicBezTo>
                <a:cubicBezTo>
                  <a:pt x="700304" y="1743207"/>
                  <a:pt x="712195" y="1677001"/>
                  <a:pt x="750762" y="1616580"/>
                </a:cubicBezTo>
                <a:cubicBezTo>
                  <a:pt x="770688" y="1585084"/>
                  <a:pt x="791578" y="1554231"/>
                  <a:pt x="811825" y="1523056"/>
                </a:cubicBezTo>
                <a:cubicBezTo>
                  <a:pt x="834965" y="1487704"/>
                  <a:pt x="839143" y="1448816"/>
                  <a:pt x="834323" y="1408000"/>
                </a:cubicBezTo>
                <a:cubicBezTo>
                  <a:pt x="827573" y="1349828"/>
                  <a:pt x="816003" y="1292300"/>
                  <a:pt x="806040" y="1234771"/>
                </a:cubicBezTo>
                <a:cubicBezTo>
                  <a:pt x="806040" y="1231558"/>
                  <a:pt x="805076" y="1228665"/>
                  <a:pt x="807326" y="1224487"/>
                </a:cubicBezTo>
                <a:close/>
                <a:moveTo>
                  <a:pt x="0" y="1176278"/>
                </a:moveTo>
                <a:cubicBezTo>
                  <a:pt x="6428" y="1173387"/>
                  <a:pt x="10284" y="1178207"/>
                  <a:pt x="13820" y="1181742"/>
                </a:cubicBezTo>
                <a:cubicBezTo>
                  <a:pt x="29889" y="1197169"/>
                  <a:pt x="41459" y="1216132"/>
                  <a:pt x="54957" y="1233486"/>
                </a:cubicBezTo>
                <a:cubicBezTo>
                  <a:pt x="91274" y="1279123"/>
                  <a:pt x="132733" y="1319939"/>
                  <a:pt x="178692" y="1355934"/>
                </a:cubicBezTo>
                <a:cubicBezTo>
                  <a:pt x="198939" y="1371682"/>
                  <a:pt x="221758" y="1378110"/>
                  <a:pt x="246826" y="1378753"/>
                </a:cubicBezTo>
                <a:cubicBezTo>
                  <a:pt x="286678" y="1379717"/>
                  <a:pt x="326852" y="1378110"/>
                  <a:pt x="366382" y="1386145"/>
                </a:cubicBezTo>
                <a:cubicBezTo>
                  <a:pt x="435802" y="1399965"/>
                  <a:pt x="493331" y="1434674"/>
                  <a:pt x="538647" y="1488989"/>
                </a:cubicBezTo>
                <a:cubicBezTo>
                  <a:pt x="549895" y="1502487"/>
                  <a:pt x="557609" y="1518235"/>
                  <a:pt x="558895" y="1536554"/>
                </a:cubicBezTo>
                <a:cubicBezTo>
                  <a:pt x="560822" y="1559694"/>
                  <a:pt x="552146" y="1574157"/>
                  <a:pt x="530933" y="1583477"/>
                </a:cubicBezTo>
                <a:cubicBezTo>
                  <a:pt x="502651" y="1596011"/>
                  <a:pt x="474047" y="1592797"/>
                  <a:pt x="445445" y="1586048"/>
                </a:cubicBezTo>
                <a:cubicBezTo>
                  <a:pt x="372489" y="1568372"/>
                  <a:pt x="309818" y="1531734"/>
                  <a:pt x="252290" y="1484811"/>
                </a:cubicBezTo>
                <a:cubicBezTo>
                  <a:pt x="206331" y="1447210"/>
                  <a:pt x="166158" y="1404464"/>
                  <a:pt x="126306" y="1361077"/>
                </a:cubicBezTo>
                <a:cubicBezTo>
                  <a:pt x="111522" y="1343723"/>
                  <a:pt x="17034" y="1220951"/>
                  <a:pt x="0" y="1185599"/>
                </a:cubicBezTo>
                <a:cubicBezTo>
                  <a:pt x="0" y="1182385"/>
                  <a:pt x="0" y="1179492"/>
                  <a:pt x="0" y="1176278"/>
                </a:cubicBezTo>
                <a:close/>
                <a:moveTo>
                  <a:pt x="2128873" y="1174029"/>
                </a:moveTo>
                <a:cubicBezTo>
                  <a:pt x="2132087" y="1175636"/>
                  <a:pt x="2130159" y="1179493"/>
                  <a:pt x="2129837" y="1182385"/>
                </a:cubicBezTo>
                <a:cubicBezTo>
                  <a:pt x="2122767" y="1223844"/>
                  <a:pt x="2115375" y="1265625"/>
                  <a:pt x="2108304" y="1307084"/>
                </a:cubicBezTo>
                <a:cubicBezTo>
                  <a:pt x="2102519" y="1341472"/>
                  <a:pt x="2097377" y="1375861"/>
                  <a:pt x="2101877" y="1411213"/>
                </a:cubicBezTo>
                <a:cubicBezTo>
                  <a:pt x="2105733" y="1441424"/>
                  <a:pt x="2120517" y="1466814"/>
                  <a:pt x="2137229" y="1491239"/>
                </a:cubicBezTo>
                <a:cubicBezTo>
                  <a:pt x="2163262" y="1529806"/>
                  <a:pt x="2191222" y="1567087"/>
                  <a:pt x="2209220" y="1610474"/>
                </a:cubicBezTo>
                <a:cubicBezTo>
                  <a:pt x="2233324" y="1668967"/>
                  <a:pt x="2236217" y="1728745"/>
                  <a:pt x="2219505" y="1789166"/>
                </a:cubicBezTo>
                <a:cubicBezTo>
                  <a:pt x="2205364" y="1840266"/>
                  <a:pt x="2154584" y="1851515"/>
                  <a:pt x="2117303" y="1813591"/>
                </a:cubicBezTo>
                <a:cubicBezTo>
                  <a:pt x="2099305" y="1794951"/>
                  <a:pt x="2088700" y="1772132"/>
                  <a:pt x="2080022" y="1748350"/>
                </a:cubicBezTo>
                <a:cubicBezTo>
                  <a:pt x="2060417" y="1694678"/>
                  <a:pt x="2049169" y="1638756"/>
                  <a:pt x="2046598" y="1581549"/>
                </a:cubicBezTo>
                <a:cubicBezTo>
                  <a:pt x="2045955" y="1571907"/>
                  <a:pt x="2045312" y="1562266"/>
                  <a:pt x="2044348" y="1552624"/>
                </a:cubicBezTo>
                <a:cubicBezTo>
                  <a:pt x="2046276" y="1483204"/>
                  <a:pt x="2055597" y="1414427"/>
                  <a:pt x="2068774" y="1346293"/>
                </a:cubicBezTo>
                <a:cubicBezTo>
                  <a:pt x="2078415" y="1296799"/>
                  <a:pt x="2088700" y="1247627"/>
                  <a:pt x="2107340" y="1200383"/>
                </a:cubicBezTo>
                <a:cubicBezTo>
                  <a:pt x="2110554" y="1192027"/>
                  <a:pt x="2114411" y="1183992"/>
                  <a:pt x="2120839" y="1177564"/>
                </a:cubicBezTo>
                <a:cubicBezTo>
                  <a:pt x="2123088" y="1175636"/>
                  <a:pt x="2125659" y="1172101"/>
                  <a:pt x="2128873" y="1174029"/>
                </a:cubicBezTo>
                <a:close/>
                <a:moveTo>
                  <a:pt x="2929009" y="1123572"/>
                </a:moveTo>
                <a:cubicBezTo>
                  <a:pt x="2930656" y="1122688"/>
                  <a:pt x="2932504" y="1122608"/>
                  <a:pt x="2934593" y="1124535"/>
                </a:cubicBezTo>
                <a:cubicBezTo>
                  <a:pt x="2937806" y="1127429"/>
                  <a:pt x="2934914" y="1130963"/>
                  <a:pt x="2933628" y="1134177"/>
                </a:cubicBezTo>
                <a:cubicBezTo>
                  <a:pt x="2920130" y="1161495"/>
                  <a:pt x="2904703" y="1187527"/>
                  <a:pt x="2887349" y="1212274"/>
                </a:cubicBezTo>
                <a:cubicBezTo>
                  <a:pt x="2855210" y="1258233"/>
                  <a:pt x="2817607" y="1299370"/>
                  <a:pt x="2779362" y="1340187"/>
                </a:cubicBezTo>
                <a:cubicBezTo>
                  <a:pt x="2735011" y="1387752"/>
                  <a:pt x="2687766" y="1431461"/>
                  <a:pt x="2634095" y="1468420"/>
                </a:cubicBezTo>
                <a:cubicBezTo>
                  <a:pt x="2581708" y="1504416"/>
                  <a:pt x="2524501" y="1529484"/>
                  <a:pt x="2461188" y="1539126"/>
                </a:cubicBezTo>
                <a:cubicBezTo>
                  <a:pt x="2456046" y="1539769"/>
                  <a:pt x="2451546" y="1539447"/>
                  <a:pt x="2446725" y="1539769"/>
                </a:cubicBezTo>
                <a:cubicBezTo>
                  <a:pt x="2435156" y="1540090"/>
                  <a:pt x="2424228" y="1537840"/>
                  <a:pt x="2413622" y="1534305"/>
                </a:cubicBezTo>
                <a:cubicBezTo>
                  <a:pt x="2380520" y="1524021"/>
                  <a:pt x="2368307" y="1498631"/>
                  <a:pt x="2380520" y="1465849"/>
                </a:cubicBezTo>
                <a:cubicBezTo>
                  <a:pt x="2390804" y="1438531"/>
                  <a:pt x="2410087" y="1417641"/>
                  <a:pt x="2432584" y="1399965"/>
                </a:cubicBezTo>
                <a:cubicBezTo>
                  <a:pt x="2478221" y="1363969"/>
                  <a:pt x="2528358" y="1336973"/>
                  <a:pt x="2587493" y="1330545"/>
                </a:cubicBezTo>
                <a:cubicBezTo>
                  <a:pt x="2612562" y="1327974"/>
                  <a:pt x="2637630" y="1326688"/>
                  <a:pt x="2663020" y="1327331"/>
                </a:cubicBezTo>
                <a:cubicBezTo>
                  <a:pt x="2678125" y="1327653"/>
                  <a:pt x="2693230" y="1326046"/>
                  <a:pt x="2708335" y="1324439"/>
                </a:cubicBezTo>
                <a:cubicBezTo>
                  <a:pt x="2729226" y="1322510"/>
                  <a:pt x="2746259" y="1311905"/>
                  <a:pt x="2762329" y="1299370"/>
                </a:cubicBezTo>
                <a:cubicBezTo>
                  <a:pt x="2818571" y="1255983"/>
                  <a:pt x="2865816" y="1203597"/>
                  <a:pt x="2907596" y="1146390"/>
                </a:cubicBezTo>
                <a:cubicBezTo>
                  <a:pt x="2912417" y="1139642"/>
                  <a:pt x="2918523" y="1133213"/>
                  <a:pt x="2924630" y="1127429"/>
                </a:cubicBezTo>
                <a:cubicBezTo>
                  <a:pt x="2925916" y="1126143"/>
                  <a:pt x="2927362" y="1124455"/>
                  <a:pt x="2929009" y="1123572"/>
                </a:cubicBezTo>
                <a:close/>
                <a:moveTo>
                  <a:pt x="705768" y="1027476"/>
                </a:moveTo>
                <a:cubicBezTo>
                  <a:pt x="710589" y="1025548"/>
                  <a:pt x="713160" y="1030690"/>
                  <a:pt x="715410" y="1033904"/>
                </a:cubicBezTo>
                <a:cubicBezTo>
                  <a:pt x="727300" y="1049973"/>
                  <a:pt x="735014" y="1068292"/>
                  <a:pt x="740156" y="1087576"/>
                </a:cubicBezTo>
                <a:cubicBezTo>
                  <a:pt x="759440" y="1162459"/>
                  <a:pt x="771653" y="1238306"/>
                  <a:pt x="777759" y="1315440"/>
                </a:cubicBezTo>
                <a:cubicBezTo>
                  <a:pt x="779366" y="1329581"/>
                  <a:pt x="780330" y="1343400"/>
                  <a:pt x="780330" y="1357220"/>
                </a:cubicBezTo>
                <a:cubicBezTo>
                  <a:pt x="777759" y="1434996"/>
                  <a:pt x="763939" y="1510201"/>
                  <a:pt x="734372" y="1582513"/>
                </a:cubicBezTo>
                <a:cubicBezTo>
                  <a:pt x="727944" y="1597940"/>
                  <a:pt x="720552" y="1613045"/>
                  <a:pt x="709625" y="1625900"/>
                </a:cubicBezTo>
                <a:cubicBezTo>
                  <a:pt x="694841" y="1643577"/>
                  <a:pt x="675236" y="1650969"/>
                  <a:pt x="652418" y="1647433"/>
                </a:cubicBezTo>
                <a:cubicBezTo>
                  <a:pt x="624778" y="1643255"/>
                  <a:pt x="610316" y="1628150"/>
                  <a:pt x="606459" y="1595369"/>
                </a:cubicBezTo>
                <a:cubicBezTo>
                  <a:pt x="600674" y="1548767"/>
                  <a:pt x="600353" y="1501845"/>
                  <a:pt x="606459" y="1455243"/>
                </a:cubicBezTo>
                <a:cubicBezTo>
                  <a:pt x="611280" y="1417641"/>
                  <a:pt x="631527" y="1386466"/>
                  <a:pt x="652418" y="1355934"/>
                </a:cubicBezTo>
                <a:cubicBezTo>
                  <a:pt x="665273" y="1336973"/>
                  <a:pt x="680057" y="1319296"/>
                  <a:pt x="695162" y="1302263"/>
                </a:cubicBezTo>
                <a:cubicBezTo>
                  <a:pt x="720873" y="1273338"/>
                  <a:pt x="726336" y="1239913"/>
                  <a:pt x="723122" y="1202632"/>
                </a:cubicBezTo>
                <a:cubicBezTo>
                  <a:pt x="718624" y="1147675"/>
                  <a:pt x="712839" y="1093039"/>
                  <a:pt x="703197" y="1039047"/>
                </a:cubicBezTo>
                <a:cubicBezTo>
                  <a:pt x="702554" y="1035189"/>
                  <a:pt x="700947" y="1029404"/>
                  <a:pt x="705768" y="1027476"/>
                </a:cubicBezTo>
                <a:close/>
                <a:moveTo>
                  <a:pt x="1902295" y="1019442"/>
                </a:moveTo>
                <a:cubicBezTo>
                  <a:pt x="1906151" y="1019762"/>
                  <a:pt x="1906151" y="1023620"/>
                  <a:pt x="1907116" y="1026511"/>
                </a:cubicBezTo>
                <a:cubicBezTo>
                  <a:pt x="1910972" y="1038724"/>
                  <a:pt x="1908723" y="1051580"/>
                  <a:pt x="1909687" y="1067007"/>
                </a:cubicBezTo>
                <a:cubicBezTo>
                  <a:pt x="1908080" y="1120678"/>
                  <a:pt x="1901330" y="1176278"/>
                  <a:pt x="1892974" y="1231878"/>
                </a:cubicBezTo>
                <a:cubicBezTo>
                  <a:pt x="1883654" y="1293586"/>
                  <a:pt x="1874013" y="1355291"/>
                  <a:pt x="1855694" y="1415070"/>
                </a:cubicBezTo>
                <a:cubicBezTo>
                  <a:pt x="1830304" y="1497666"/>
                  <a:pt x="1791094" y="1573835"/>
                  <a:pt x="1746100" y="1646790"/>
                </a:cubicBezTo>
                <a:cubicBezTo>
                  <a:pt x="1717497" y="1693392"/>
                  <a:pt x="1685036" y="1737422"/>
                  <a:pt x="1647755" y="1777917"/>
                </a:cubicBezTo>
                <a:cubicBezTo>
                  <a:pt x="1613688" y="1815198"/>
                  <a:pt x="1571265" y="1830624"/>
                  <a:pt x="1521771" y="1829017"/>
                </a:cubicBezTo>
                <a:cubicBezTo>
                  <a:pt x="1516308" y="1828696"/>
                  <a:pt x="1510844" y="1828375"/>
                  <a:pt x="1505380" y="1828375"/>
                </a:cubicBezTo>
                <a:cubicBezTo>
                  <a:pt x="1482241" y="1827732"/>
                  <a:pt x="1471313" y="1818090"/>
                  <a:pt x="1468742" y="1794950"/>
                </a:cubicBezTo>
                <a:cubicBezTo>
                  <a:pt x="1463600" y="1747706"/>
                  <a:pt x="1472277" y="1702390"/>
                  <a:pt x="1494132" y="1660932"/>
                </a:cubicBezTo>
                <a:cubicBezTo>
                  <a:pt x="1535912" y="1580906"/>
                  <a:pt x="1598262" y="1520806"/>
                  <a:pt x="1679573" y="1480954"/>
                </a:cubicBezTo>
                <a:cubicBezTo>
                  <a:pt x="1694035" y="1473884"/>
                  <a:pt x="1709140" y="1468741"/>
                  <a:pt x="1724567" y="1465529"/>
                </a:cubicBezTo>
                <a:cubicBezTo>
                  <a:pt x="1746743" y="1461028"/>
                  <a:pt x="1761848" y="1448173"/>
                  <a:pt x="1773418" y="1429532"/>
                </a:cubicBezTo>
                <a:cubicBezTo>
                  <a:pt x="1819055" y="1356898"/>
                  <a:pt x="1853122" y="1279765"/>
                  <a:pt x="1873691" y="1196526"/>
                </a:cubicBezTo>
                <a:cubicBezTo>
                  <a:pt x="1885261" y="1148640"/>
                  <a:pt x="1893296" y="1100109"/>
                  <a:pt x="1892653" y="1050617"/>
                </a:cubicBezTo>
                <a:cubicBezTo>
                  <a:pt x="1892653" y="1042260"/>
                  <a:pt x="1893617" y="1034226"/>
                  <a:pt x="1895867" y="1026511"/>
                </a:cubicBezTo>
                <a:cubicBezTo>
                  <a:pt x="1896831" y="1023299"/>
                  <a:pt x="1897474" y="1018799"/>
                  <a:pt x="1902295" y="1019442"/>
                </a:cubicBezTo>
                <a:close/>
                <a:moveTo>
                  <a:pt x="124376" y="1002729"/>
                </a:moveTo>
                <a:cubicBezTo>
                  <a:pt x="165835" y="1146711"/>
                  <a:pt x="204723" y="1214524"/>
                  <a:pt x="254538" y="1285229"/>
                </a:cubicBezTo>
                <a:cubicBezTo>
                  <a:pt x="260966" y="1294549"/>
                  <a:pt x="267715" y="1303548"/>
                  <a:pt x="273821" y="1312868"/>
                </a:cubicBezTo>
                <a:cubicBezTo>
                  <a:pt x="278963" y="1320903"/>
                  <a:pt x="276714" y="1327010"/>
                  <a:pt x="267715" y="1329902"/>
                </a:cubicBezTo>
                <a:cubicBezTo>
                  <a:pt x="243932" y="1337294"/>
                  <a:pt x="240075" y="1345650"/>
                  <a:pt x="224970" y="1313833"/>
                </a:cubicBezTo>
                <a:cubicBezTo>
                  <a:pt x="203759" y="1270124"/>
                  <a:pt x="177083" y="1229629"/>
                  <a:pt x="153943" y="1187206"/>
                </a:cubicBezTo>
                <a:cubicBezTo>
                  <a:pt x="126304" y="1136748"/>
                  <a:pt x="110235" y="1005300"/>
                  <a:pt x="124376" y="1002729"/>
                </a:cubicBezTo>
                <a:close/>
                <a:moveTo>
                  <a:pt x="2229789" y="975411"/>
                </a:moveTo>
                <a:cubicBezTo>
                  <a:pt x="2234931" y="977339"/>
                  <a:pt x="2233324" y="983446"/>
                  <a:pt x="2232681" y="987945"/>
                </a:cubicBezTo>
                <a:cubicBezTo>
                  <a:pt x="2229467" y="1009478"/>
                  <a:pt x="2225611" y="1030690"/>
                  <a:pt x="2222718" y="1052223"/>
                </a:cubicBezTo>
                <a:cubicBezTo>
                  <a:pt x="2217576" y="1092075"/>
                  <a:pt x="2213719" y="1132248"/>
                  <a:pt x="2212112" y="1172743"/>
                </a:cubicBezTo>
                <a:cubicBezTo>
                  <a:pt x="2210827" y="1203597"/>
                  <a:pt x="2222397" y="1228665"/>
                  <a:pt x="2241680" y="1251162"/>
                </a:cubicBezTo>
                <a:cubicBezTo>
                  <a:pt x="2254535" y="1266589"/>
                  <a:pt x="2268034" y="1281694"/>
                  <a:pt x="2279925" y="1298085"/>
                </a:cubicBezTo>
                <a:cubicBezTo>
                  <a:pt x="2308850" y="1337937"/>
                  <a:pt x="2331990" y="1380039"/>
                  <a:pt x="2332954" y="1430818"/>
                </a:cubicBezTo>
                <a:cubicBezTo>
                  <a:pt x="2333597" y="1470349"/>
                  <a:pt x="2335525" y="1509879"/>
                  <a:pt x="2328776" y="1549089"/>
                </a:cubicBezTo>
                <a:cubicBezTo>
                  <a:pt x="2325241" y="1569979"/>
                  <a:pt x="2315278" y="1586691"/>
                  <a:pt x="2293745" y="1592797"/>
                </a:cubicBezTo>
                <a:cubicBezTo>
                  <a:pt x="2270926" y="1599225"/>
                  <a:pt x="2249715" y="1596011"/>
                  <a:pt x="2232038" y="1578978"/>
                </a:cubicBezTo>
                <a:cubicBezTo>
                  <a:pt x="2213076" y="1560659"/>
                  <a:pt x="2203756" y="1536555"/>
                  <a:pt x="2194757" y="1512450"/>
                </a:cubicBezTo>
                <a:cubicBezTo>
                  <a:pt x="2170010" y="1445280"/>
                  <a:pt x="2157476" y="1375218"/>
                  <a:pt x="2155548" y="1305155"/>
                </a:cubicBezTo>
                <a:cubicBezTo>
                  <a:pt x="2157476" y="1244734"/>
                  <a:pt x="2165511" y="1186884"/>
                  <a:pt x="2175474" y="1129035"/>
                </a:cubicBezTo>
                <a:cubicBezTo>
                  <a:pt x="2180938" y="1097861"/>
                  <a:pt x="2187044" y="1066685"/>
                  <a:pt x="2195722" y="1035832"/>
                </a:cubicBezTo>
                <a:cubicBezTo>
                  <a:pt x="2201185" y="1016549"/>
                  <a:pt x="2208256" y="998230"/>
                  <a:pt x="2220147" y="982160"/>
                </a:cubicBezTo>
                <a:cubicBezTo>
                  <a:pt x="2222718" y="978946"/>
                  <a:pt x="2224968" y="973484"/>
                  <a:pt x="2229789" y="975411"/>
                </a:cubicBezTo>
                <a:close/>
                <a:moveTo>
                  <a:pt x="2813751" y="954521"/>
                </a:moveTo>
                <a:cubicBezTo>
                  <a:pt x="2820179" y="955485"/>
                  <a:pt x="2813430" y="1069578"/>
                  <a:pt x="2794789" y="1110072"/>
                </a:cubicBezTo>
                <a:cubicBezTo>
                  <a:pt x="2773256" y="1156352"/>
                  <a:pt x="2745295" y="1198776"/>
                  <a:pt x="2720870" y="1243449"/>
                </a:cubicBezTo>
                <a:cubicBezTo>
                  <a:pt x="2715406" y="1253412"/>
                  <a:pt x="2710586" y="1263375"/>
                  <a:pt x="2705443" y="1273338"/>
                </a:cubicBezTo>
                <a:cubicBezTo>
                  <a:pt x="2700622" y="1282658"/>
                  <a:pt x="2693873" y="1286515"/>
                  <a:pt x="2682625" y="1282658"/>
                </a:cubicBezTo>
                <a:cubicBezTo>
                  <a:pt x="2654985" y="1273659"/>
                  <a:pt x="2653700" y="1271409"/>
                  <a:pt x="2670733" y="1247948"/>
                </a:cubicBezTo>
                <a:cubicBezTo>
                  <a:pt x="2701265" y="1206168"/>
                  <a:pt x="2731154" y="1164066"/>
                  <a:pt x="2754937" y="1118429"/>
                </a:cubicBezTo>
                <a:cubicBezTo>
                  <a:pt x="2770685" y="1088540"/>
                  <a:pt x="2785469" y="1057686"/>
                  <a:pt x="2790611" y="1024262"/>
                </a:cubicBezTo>
                <a:cubicBezTo>
                  <a:pt x="2793504" y="1004657"/>
                  <a:pt x="2807323" y="953235"/>
                  <a:pt x="2813751" y="954521"/>
                </a:cubicBezTo>
                <a:close/>
                <a:moveTo>
                  <a:pt x="435801" y="820180"/>
                </a:moveTo>
                <a:cubicBezTo>
                  <a:pt x="452513" y="818895"/>
                  <a:pt x="505221" y="869352"/>
                  <a:pt x="514862" y="887672"/>
                </a:cubicBezTo>
                <a:cubicBezTo>
                  <a:pt x="564678" y="980231"/>
                  <a:pt x="601637" y="1077933"/>
                  <a:pt x="626384" y="1180456"/>
                </a:cubicBezTo>
                <a:cubicBezTo>
                  <a:pt x="627670" y="1186241"/>
                  <a:pt x="628312" y="1192026"/>
                  <a:pt x="628955" y="1194597"/>
                </a:cubicBezTo>
                <a:cubicBezTo>
                  <a:pt x="629277" y="1211309"/>
                  <a:pt x="626384" y="1214202"/>
                  <a:pt x="612564" y="1216773"/>
                </a:cubicBezTo>
                <a:cubicBezTo>
                  <a:pt x="600352" y="1219023"/>
                  <a:pt x="597781" y="1210988"/>
                  <a:pt x="595852" y="1202310"/>
                </a:cubicBezTo>
                <a:cubicBezTo>
                  <a:pt x="584604" y="1147996"/>
                  <a:pt x="570141" y="1094645"/>
                  <a:pt x="548930" y="1042902"/>
                </a:cubicBezTo>
                <a:cubicBezTo>
                  <a:pt x="524504" y="983445"/>
                  <a:pt x="423267" y="821466"/>
                  <a:pt x="435801" y="820180"/>
                </a:cubicBezTo>
                <a:close/>
                <a:moveTo>
                  <a:pt x="2489470" y="771972"/>
                </a:moveTo>
                <a:cubicBezTo>
                  <a:pt x="2493648" y="776150"/>
                  <a:pt x="2461831" y="830464"/>
                  <a:pt x="2447690" y="852640"/>
                </a:cubicBezTo>
                <a:cubicBezTo>
                  <a:pt x="2403017" y="921417"/>
                  <a:pt x="2375377" y="997265"/>
                  <a:pt x="2356737" y="1076648"/>
                </a:cubicBezTo>
                <a:cubicBezTo>
                  <a:pt x="2350952" y="1101073"/>
                  <a:pt x="2345488" y="1125820"/>
                  <a:pt x="2340346" y="1150567"/>
                </a:cubicBezTo>
                <a:cubicBezTo>
                  <a:pt x="2338096" y="1160851"/>
                  <a:pt x="2333597" y="1166636"/>
                  <a:pt x="2322027" y="1164708"/>
                </a:cubicBezTo>
                <a:cubicBezTo>
                  <a:pt x="2311743" y="1162780"/>
                  <a:pt x="2305958" y="1157638"/>
                  <a:pt x="2307243" y="1146068"/>
                </a:cubicBezTo>
                <a:cubicBezTo>
                  <a:pt x="2309493" y="1125177"/>
                  <a:pt x="2315599" y="1105251"/>
                  <a:pt x="2321063" y="1085004"/>
                </a:cubicBezTo>
                <a:cubicBezTo>
                  <a:pt x="2344524" y="1000157"/>
                  <a:pt x="2373128" y="916918"/>
                  <a:pt x="2414587" y="838821"/>
                </a:cubicBezTo>
                <a:cubicBezTo>
                  <a:pt x="2429371" y="811181"/>
                  <a:pt x="2485292" y="767794"/>
                  <a:pt x="2489470" y="771972"/>
                </a:cubicBezTo>
                <a:close/>
                <a:moveTo>
                  <a:pt x="258075" y="703196"/>
                </a:moveTo>
                <a:cubicBezTo>
                  <a:pt x="263538" y="713480"/>
                  <a:pt x="263860" y="724086"/>
                  <a:pt x="264824" y="734049"/>
                </a:cubicBezTo>
                <a:cubicBezTo>
                  <a:pt x="267395" y="760403"/>
                  <a:pt x="268359" y="786757"/>
                  <a:pt x="270287" y="812789"/>
                </a:cubicBezTo>
                <a:cubicBezTo>
                  <a:pt x="276072" y="899884"/>
                  <a:pt x="287964" y="985695"/>
                  <a:pt x="324281" y="1066042"/>
                </a:cubicBezTo>
                <a:cubicBezTo>
                  <a:pt x="335851" y="1091433"/>
                  <a:pt x="352884" y="1112002"/>
                  <a:pt x="375060" y="1128392"/>
                </a:cubicBezTo>
                <a:cubicBezTo>
                  <a:pt x="386630" y="1137069"/>
                  <a:pt x="399164" y="1141569"/>
                  <a:pt x="413305" y="1143497"/>
                </a:cubicBezTo>
                <a:cubicBezTo>
                  <a:pt x="446087" y="1147996"/>
                  <a:pt x="474047" y="1164387"/>
                  <a:pt x="500723" y="1182706"/>
                </a:cubicBezTo>
                <a:cubicBezTo>
                  <a:pt x="556966" y="1221273"/>
                  <a:pt x="590711" y="1274624"/>
                  <a:pt x="601960" y="1342114"/>
                </a:cubicBezTo>
                <a:cubicBezTo>
                  <a:pt x="603888" y="1353363"/>
                  <a:pt x="603888" y="1364612"/>
                  <a:pt x="602281" y="1375860"/>
                </a:cubicBezTo>
                <a:cubicBezTo>
                  <a:pt x="596175" y="1413141"/>
                  <a:pt x="564357" y="1433389"/>
                  <a:pt x="527719" y="1423426"/>
                </a:cubicBezTo>
                <a:cubicBezTo>
                  <a:pt x="498151" y="1415391"/>
                  <a:pt x="474369" y="1396750"/>
                  <a:pt x="451872" y="1377146"/>
                </a:cubicBezTo>
                <a:cubicBezTo>
                  <a:pt x="410091" y="1340186"/>
                  <a:pt x="376345" y="1297442"/>
                  <a:pt x="354170" y="1245698"/>
                </a:cubicBezTo>
                <a:cubicBezTo>
                  <a:pt x="322995" y="1173064"/>
                  <a:pt x="292785" y="1099789"/>
                  <a:pt x="273501" y="1022656"/>
                </a:cubicBezTo>
                <a:cubicBezTo>
                  <a:pt x="266109" y="993087"/>
                  <a:pt x="263538" y="962877"/>
                  <a:pt x="260967" y="932989"/>
                </a:cubicBezTo>
                <a:cubicBezTo>
                  <a:pt x="254861" y="863569"/>
                  <a:pt x="251647" y="793827"/>
                  <a:pt x="253575" y="723765"/>
                </a:cubicBezTo>
                <a:cubicBezTo>
                  <a:pt x="253897" y="717337"/>
                  <a:pt x="253254" y="710267"/>
                  <a:pt x="258075" y="703196"/>
                </a:cubicBezTo>
                <a:close/>
                <a:moveTo>
                  <a:pt x="1902937" y="696448"/>
                </a:moveTo>
                <a:cubicBezTo>
                  <a:pt x="1907758" y="700304"/>
                  <a:pt x="1906794" y="705447"/>
                  <a:pt x="1907115" y="710267"/>
                </a:cubicBezTo>
                <a:cubicBezTo>
                  <a:pt x="1908722" y="775187"/>
                  <a:pt x="1903580" y="839465"/>
                  <a:pt x="1896188" y="904064"/>
                </a:cubicBezTo>
                <a:cubicBezTo>
                  <a:pt x="1886225" y="991481"/>
                  <a:pt x="1864692" y="1076328"/>
                  <a:pt x="1832232" y="1157959"/>
                </a:cubicBezTo>
                <a:cubicBezTo>
                  <a:pt x="1808449" y="1217737"/>
                  <a:pt x="1779203" y="1274302"/>
                  <a:pt x="1744814" y="1328616"/>
                </a:cubicBezTo>
                <a:cubicBezTo>
                  <a:pt x="1714925" y="1375539"/>
                  <a:pt x="1683751" y="1421176"/>
                  <a:pt x="1645184" y="1461351"/>
                </a:cubicBezTo>
                <a:cubicBezTo>
                  <a:pt x="1605975" y="1501844"/>
                  <a:pt x="1558731" y="1518557"/>
                  <a:pt x="1503131" y="1514057"/>
                </a:cubicBezTo>
                <a:cubicBezTo>
                  <a:pt x="1487704" y="1512772"/>
                  <a:pt x="1478384" y="1506344"/>
                  <a:pt x="1473563" y="1491239"/>
                </a:cubicBezTo>
                <a:cubicBezTo>
                  <a:pt x="1461350" y="1452351"/>
                  <a:pt x="1465528" y="1414427"/>
                  <a:pt x="1479991" y="1377468"/>
                </a:cubicBezTo>
                <a:cubicBezTo>
                  <a:pt x="1503452" y="1316404"/>
                  <a:pt x="1543304" y="1266589"/>
                  <a:pt x="1591191" y="1223201"/>
                </a:cubicBezTo>
                <a:cubicBezTo>
                  <a:pt x="1620759" y="1196204"/>
                  <a:pt x="1653219" y="1172743"/>
                  <a:pt x="1689857" y="1156031"/>
                </a:cubicBezTo>
                <a:cubicBezTo>
                  <a:pt x="1703355" y="1149925"/>
                  <a:pt x="1717175" y="1145425"/>
                  <a:pt x="1731959" y="1143819"/>
                </a:cubicBezTo>
                <a:cubicBezTo>
                  <a:pt x="1745779" y="1142533"/>
                  <a:pt x="1755099" y="1133213"/>
                  <a:pt x="1763133" y="1123250"/>
                </a:cubicBezTo>
                <a:cubicBezTo>
                  <a:pt x="1795272" y="1082434"/>
                  <a:pt x="1818734" y="1036475"/>
                  <a:pt x="1839302" y="989232"/>
                </a:cubicBezTo>
                <a:cubicBezTo>
                  <a:pt x="1867585" y="924310"/>
                  <a:pt x="1883333" y="856177"/>
                  <a:pt x="1889118" y="785793"/>
                </a:cubicBezTo>
                <a:cubicBezTo>
                  <a:pt x="1891367" y="760403"/>
                  <a:pt x="1892331" y="734692"/>
                  <a:pt x="1898116" y="709624"/>
                </a:cubicBezTo>
                <a:cubicBezTo>
                  <a:pt x="1898759" y="704482"/>
                  <a:pt x="1898759" y="699662"/>
                  <a:pt x="1902937" y="696448"/>
                </a:cubicBezTo>
                <a:close/>
                <a:moveTo>
                  <a:pt x="2678768" y="652095"/>
                </a:moveTo>
                <a:cubicBezTo>
                  <a:pt x="2682303" y="657237"/>
                  <a:pt x="2682625" y="662379"/>
                  <a:pt x="2682625" y="667200"/>
                </a:cubicBezTo>
                <a:cubicBezTo>
                  <a:pt x="2684553" y="757510"/>
                  <a:pt x="2680054" y="847820"/>
                  <a:pt x="2668805" y="937487"/>
                </a:cubicBezTo>
                <a:cubicBezTo>
                  <a:pt x="2662698" y="986338"/>
                  <a:pt x="2645665" y="1032296"/>
                  <a:pt x="2628953" y="1078255"/>
                </a:cubicBezTo>
                <a:cubicBezTo>
                  <a:pt x="2609348" y="1131927"/>
                  <a:pt x="2589743" y="1185598"/>
                  <a:pt x="2560818" y="1235092"/>
                </a:cubicBezTo>
                <a:cubicBezTo>
                  <a:pt x="2529644" y="1288442"/>
                  <a:pt x="2486578" y="1331187"/>
                  <a:pt x="2432585" y="1362362"/>
                </a:cubicBezTo>
                <a:cubicBezTo>
                  <a:pt x="2417158" y="1371039"/>
                  <a:pt x="2400446" y="1376503"/>
                  <a:pt x="2382448" y="1373932"/>
                </a:cubicBezTo>
                <a:cubicBezTo>
                  <a:pt x="2353523" y="1370075"/>
                  <a:pt x="2334240" y="1347578"/>
                  <a:pt x="2333276" y="1316403"/>
                </a:cubicBezTo>
                <a:cubicBezTo>
                  <a:pt x="2331669" y="1272373"/>
                  <a:pt x="2347095" y="1233485"/>
                  <a:pt x="2370235" y="1197168"/>
                </a:cubicBezTo>
                <a:cubicBezTo>
                  <a:pt x="2400767" y="1149603"/>
                  <a:pt x="2444797" y="1119393"/>
                  <a:pt x="2496219" y="1098181"/>
                </a:cubicBezTo>
                <a:cubicBezTo>
                  <a:pt x="2504576" y="1094967"/>
                  <a:pt x="2513253" y="1092718"/>
                  <a:pt x="2521931" y="1091754"/>
                </a:cubicBezTo>
                <a:cubicBezTo>
                  <a:pt x="2551820" y="1088860"/>
                  <a:pt x="2572389" y="1070864"/>
                  <a:pt x="2589743" y="1049008"/>
                </a:cubicBezTo>
                <a:cubicBezTo>
                  <a:pt x="2618990" y="1012691"/>
                  <a:pt x="2631202" y="968661"/>
                  <a:pt x="2642130" y="924631"/>
                </a:cubicBezTo>
                <a:cubicBezTo>
                  <a:pt x="2656914" y="866139"/>
                  <a:pt x="2663663" y="806683"/>
                  <a:pt x="2666234" y="746262"/>
                </a:cubicBezTo>
                <a:cubicBezTo>
                  <a:pt x="2667519" y="717337"/>
                  <a:pt x="2668162" y="688090"/>
                  <a:pt x="2674590" y="659487"/>
                </a:cubicBezTo>
                <a:cubicBezTo>
                  <a:pt x="2675554" y="657237"/>
                  <a:pt x="2675233" y="654345"/>
                  <a:pt x="2678768" y="652095"/>
                </a:cubicBezTo>
                <a:close/>
                <a:moveTo>
                  <a:pt x="1902616" y="370881"/>
                </a:moveTo>
                <a:cubicBezTo>
                  <a:pt x="1906794" y="380524"/>
                  <a:pt x="1906794" y="388879"/>
                  <a:pt x="1907115" y="397557"/>
                </a:cubicBezTo>
                <a:cubicBezTo>
                  <a:pt x="1908401" y="459585"/>
                  <a:pt x="1903258" y="521613"/>
                  <a:pt x="1895867" y="582998"/>
                </a:cubicBezTo>
                <a:cubicBezTo>
                  <a:pt x="1883654" y="681985"/>
                  <a:pt x="1861156" y="778401"/>
                  <a:pt x="1818733" y="869354"/>
                </a:cubicBezTo>
                <a:cubicBezTo>
                  <a:pt x="1777274" y="958056"/>
                  <a:pt x="1729066" y="1042903"/>
                  <a:pt x="1665110" y="1118108"/>
                </a:cubicBezTo>
                <a:cubicBezTo>
                  <a:pt x="1633614" y="1155388"/>
                  <a:pt x="1597297" y="1186563"/>
                  <a:pt x="1546196" y="1193955"/>
                </a:cubicBezTo>
                <a:cubicBezTo>
                  <a:pt x="1530448" y="1196205"/>
                  <a:pt x="1514700" y="1197490"/>
                  <a:pt x="1498952" y="1193312"/>
                </a:cubicBezTo>
                <a:cubicBezTo>
                  <a:pt x="1484811" y="1189455"/>
                  <a:pt x="1475491" y="1180778"/>
                  <a:pt x="1473884" y="1165995"/>
                </a:cubicBezTo>
                <a:cubicBezTo>
                  <a:pt x="1468099" y="1112323"/>
                  <a:pt x="1468099" y="1059294"/>
                  <a:pt x="1496060" y="1009800"/>
                </a:cubicBezTo>
                <a:cubicBezTo>
                  <a:pt x="1539447" y="933309"/>
                  <a:pt x="1600511" y="876747"/>
                  <a:pt x="1681179" y="841714"/>
                </a:cubicBezTo>
                <a:cubicBezTo>
                  <a:pt x="1702391" y="832394"/>
                  <a:pt x="1725531" y="830467"/>
                  <a:pt x="1748028" y="827252"/>
                </a:cubicBezTo>
                <a:cubicBezTo>
                  <a:pt x="1754134" y="826288"/>
                  <a:pt x="1757991" y="824039"/>
                  <a:pt x="1760562" y="818575"/>
                </a:cubicBezTo>
                <a:cubicBezTo>
                  <a:pt x="1793665" y="751404"/>
                  <a:pt x="1830625" y="686164"/>
                  <a:pt x="1856657" y="615779"/>
                </a:cubicBezTo>
                <a:cubicBezTo>
                  <a:pt x="1874976" y="566286"/>
                  <a:pt x="1884296" y="515184"/>
                  <a:pt x="1888474" y="462799"/>
                </a:cubicBezTo>
                <a:cubicBezTo>
                  <a:pt x="1890403" y="436444"/>
                  <a:pt x="1891688" y="410090"/>
                  <a:pt x="1896831" y="384380"/>
                </a:cubicBezTo>
                <a:cubicBezTo>
                  <a:pt x="1898116" y="379881"/>
                  <a:pt x="1898759" y="375703"/>
                  <a:pt x="1902616" y="370881"/>
                </a:cubicBezTo>
                <a:close/>
                <a:moveTo>
                  <a:pt x="1258323" y="168848"/>
                </a:moveTo>
                <a:cubicBezTo>
                  <a:pt x="1260649" y="167707"/>
                  <a:pt x="1262693" y="167682"/>
                  <a:pt x="1264340" y="169048"/>
                </a:cubicBezTo>
                <a:cubicBezTo>
                  <a:pt x="1269160" y="172905"/>
                  <a:pt x="1236379" y="308209"/>
                  <a:pt x="1234129" y="349347"/>
                </a:cubicBezTo>
                <a:cubicBezTo>
                  <a:pt x="1229630" y="428087"/>
                  <a:pt x="1240235" y="505541"/>
                  <a:pt x="1252127" y="582996"/>
                </a:cubicBezTo>
                <a:cubicBezTo>
                  <a:pt x="1252770" y="587174"/>
                  <a:pt x="1253091" y="591352"/>
                  <a:pt x="1253412" y="595530"/>
                </a:cubicBezTo>
                <a:cubicBezTo>
                  <a:pt x="1253734" y="602279"/>
                  <a:pt x="1250520" y="605815"/>
                  <a:pt x="1243771" y="605815"/>
                </a:cubicBezTo>
                <a:cubicBezTo>
                  <a:pt x="1240235" y="605815"/>
                  <a:pt x="1236700" y="606136"/>
                  <a:pt x="1233165" y="606136"/>
                </a:cubicBezTo>
                <a:cubicBezTo>
                  <a:pt x="1213882" y="606136"/>
                  <a:pt x="1208739" y="602279"/>
                  <a:pt x="1204883" y="583317"/>
                </a:cubicBezTo>
                <a:cubicBezTo>
                  <a:pt x="1200705" y="562427"/>
                  <a:pt x="1196527" y="541537"/>
                  <a:pt x="1193634" y="520325"/>
                </a:cubicBezTo>
                <a:cubicBezTo>
                  <a:pt x="1188492" y="488508"/>
                  <a:pt x="1184635" y="456690"/>
                  <a:pt x="1185278" y="424230"/>
                </a:cubicBezTo>
                <a:cubicBezTo>
                  <a:pt x="1184314" y="369273"/>
                  <a:pt x="1195884" y="315601"/>
                  <a:pt x="1207133" y="262251"/>
                </a:cubicBezTo>
                <a:cubicBezTo>
                  <a:pt x="1211913" y="239472"/>
                  <a:pt x="1242039" y="176832"/>
                  <a:pt x="1258323" y="168848"/>
                </a:cubicBezTo>
                <a:close/>
                <a:moveTo>
                  <a:pt x="1704415" y="152347"/>
                </a:moveTo>
                <a:cubicBezTo>
                  <a:pt x="1722905" y="171439"/>
                  <a:pt x="1761326" y="319498"/>
                  <a:pt x="1757670" y="391770"/>
                </a:cubicBezTo>
                <a:cubicBezTo>
                  <a:pt x="1754135" y="460225"/>
                  <a:pt x="1743850" y="528038"/>
                  <a:pt x="1729388" y="595208"/>
                </a:cubicBezTo>
                <a:cubicBezTo>
                  <a:pt x="1724246" y="618348"/>
                  <a:pt x="1717818" y="641167"/>
                  <a:pt x="1706891" y="662378"/>
                </a:cubicBezTo>
                <a:cubicBezTo>
                  <a:pt x="1703355" y="669128"/>
                  <a:pt x="1699177" y="675234"/>
                  <a:pt x="1691464" y="677162"/>
                </a:cubicBezTo>
                <a:cubicBezTo>
                  <a:pt x="1683429" y="679412"/>
                  <a:pt x="1674752" y="680055"/>
                  <a:pt x="1668003" y="674913"/>
                </a:cubicBezTo>
                <a:cubicBezTo>
                  <a:pt x="1661254" y="669770"/>
                  <a:pt x="1666717" y="662378"/>
                  <a:pt x="1668324" y="656593"/>
                </a:cubicBezTo>
                <a:cubicBezTo>
                  <a:pt x="1680537" y="606457"/>
                  <a:pt x="1693071" y="556642"/>
                  <a:pt x="1700784" y="505541"/>
                </a:cubicBezTo>
                <a:cubicBezTo>
                  <a:pt x="1707212" y="460547"/>
                  <a:pt x="1711711" y="415231"/>
                  <a:pt x="1711390" y="363809"/>
                </a:cubicBezTo>
                <a:cubicBezTo>
                  <a:pt x="1712676" y="308530"/>
                  <a:pt x="1711390" y="238146"/>
                  <a:pt x="1697892" y="152657"/>
                </a:cubicBezTo>
                <a:cubicBezTo>
                  <a:pt x="1699539" y="149524"/>
                  <a:pt x="1701774" y="149619"/>
                  <a:pt x="1704415" y="152347"/>
                </a:cubicBezTo>
                <a:close/>
                <a:moveTo>
                  <a:pt x="1026190" y="127590"/>
                </a:moveTo>
                <a:cubicBezTo>
                  <a:pt x="1031332" y="135946"/>
                  <a:pt x="1031012" y="144302"/>
                  <a:pt x="1031654" y="152337"/>
                </a:cubicBezTo>
                <a:cubicBezTo>
                  <a:pt x="1033904" y="179655"/>
                  <a:pt x="1033904" y="207294"/>
                  <a:pt x="1034225" y="234934"/>
                </a:cubicBezTo>
                <a:cubicBezTo>
                  <a:pt x="1035511" y="314959"/>
                  <a:pt x="1043867" y="394343"/>
                  <a:pt x="1064757" y="471797"/>
                </a:cubicBezTo>
                <a:cubicBezTo>
                  <a:pt x="1082755" y="538646"/>
                  <a:pt x="1116500" y="596818"/>
                  <a:pt x="1162459" y="648240"/>
                </a:cubicBezTo>
                <a:cubicBezTo>
                  <a:pt x="1174029" y="661095"/>
                  <a:pt x="1187206" y="670094"/>
                  <a:pt x="1206168" y="671701"/>
                </a:cubicBezTo>
                <a:cubicBezTo>
                  <a:pt x="1229308" y="673951"/>
                  <a:pt x="1249555" y="685521"/>
                  <a:pt x="1268838" y="698055"/>
                </a:cubicBezTo>
                <a:cubicBezTo>
                  <a:pt x="1335044" y="741120"/>
                  <a:pt x="1389680" y="795435"/>
                  <a:pt x="1426318" y="866141"/>
                </a:cubicBezTo>
                <a:cubicBezTo>
                  <a:pt x="1445923" y="904064"/>
                  <a:pt x="1455565" y="945201"/>
                  <a:pt x="1453958" y="988589"/>
                </a:cubicBezTo>
                <a:cubicBezTo>
                  <a:pt x="1452029" y="1038724"/>
                  <a:pt x="1422462" y="1057043"/>
                  <a:pt x="1375539" y="1046438"/>
                </a:cubicBezTo>
                <a:cubicBezTo>
                  <a:pt x="1334401" y="1037118"/>
                  <a:pt x="1301941" y="1011728"/>
                  <a:pt x="1273016" y="982804"/>
                </a:cubicBezTo>
                <a:cubicBezTo>
                  <a:pt x="1225772" y="935881"/>
                  <a:pt x="1188813" y="881567"/>
                  <a:pt x="1156674" y="823396"/>
                </a:cubicBezTo>
                <a:cubicBezTo>
                  <a:pt x="1111679" y="741442"/>
                  <a:pt x="1082755" y="653702"/>
                  <a:pt x="1059615" y="563715"/>
                </a:cubicBezTo>
                <a:cubicBezTo>
                  <a:pt x="1052866" y="537682"/>
                  <a:pt x="1046759" y="511007"/>
                  <a:pt x="1037439" y="485939"/>
                </a:cubicBezTo>
                <a:cubicBezTo>
                  <a:pt x="1034225" y="485939"/>
                  <a:pt x="1034225" y="487546"/>
                  <a:pt x="1034225" y="489153"/>
                </a:cubicBezTo>
                <a:cubicBezTo>
                  <a:pt x="1034546" y="579463"/>
                  <a:pt x="1037117" y="669773"/>
                  <a:pt x="1055437" y="758797"/>
                </a:cubicBezTo>
                <a:cubicBezTo>
                  <a:pt x="1072791" y="842679"/>
                  <a:pt x="1113929" y="914347"/>
                  <a:pt x="1169208" y="978626"/>
                </a:cubicBezTo>
                <a:cubicBezTo>
                  <a:pt x="1175636" y="986017"/>
                  <a:pt x="1183349" y="992445"/>
                  <a:pt x="1193633" y="993408"/>
                </a:cubicBezTo>
                <a:cubicBezTo>
                  <a:pt x="1228343" y="996301"/>
                  <a:pt x="1257268" y="1012692"/>
                  <a:pt x="1284586" y="1032297"/>
                </a:cubicBezTo>
                <a:cubicBezTo>
                  <a:pt x="1343079" y="1074720"/>
                  <a:pt x="1393537" y="1124857"/>
                  <a:pt x="1426318" y="1190098"/>
                </a:cubicBezTo>
                <a:cubicBezTo>
                  <a:pt x="1445602" y="1228343"/>
                  <a:pt x="1455243" y="1269159"/>
                  <a:pt x="1453315" y="1312547"/>
                </a:cubicBezTo>
                <a:cubicBezTo>
                  <a:pt x="1451708" y="1347257"/>
                  <a:pt x="1435639" y="1367826"/>
                  <a:pt x="1404143" y="1371362"/>
                </a:cubicBezTo>
                <a:cubicBezTo>
                  <a:pt x="1390002" y="1372968"/>
                  <a:pt x="1376503" y="1369432"/>
                  <a:pt x="1363326" y="1364290"/>
                </a:cubicBezTo>
                <a:cubicBezTo>
                  <a:pt x="1331830" y="1351756"/>
                  <a:pt x="1305477" y="1331830"/>
                  <a:pt x="1281051" y="1308690"/>
                </a:cubicBezTo>
                <a:cubicBezTo>
                  <a:pt x="1199097" y="1230915"/>
                  <a:pt x="1144461" y="1135784"/>
                  <a:pt x="1104930" y="1031012"/>
                </a:cubicBezTo>
                <a:cubicBezTo>
                  <a:pt x="1078577" y="960948"/>
                  <a:pt x="1058972" y="888638"/>
                  <a:pt x="1039367" y="816326"/>
                </a:cubicBezTo>
                <a:cubicBezTo>
                  <a:pt x="1038403" y="812148"/>
                  <a:pt x="1037117" y="808291"/>
                  <a:pt x="1034225" y="804113"/>
                </a:cubicBezTo>
                <a:cubicBezTo>
                  <a:pt x="1034225" y="807326"/>
                  <a:pt x="1033583" y="810541"/>
                  <a:pt x="1033904" y="813432"/>
                </a:cubicBezTo>
                <a:cubicBezTo>
                  <a:pt x="1036476" y="898278"/>
                  <a:pt x="1039046" y="983125"/>
                  <a:pt x="1052544" y="1067329"/>
                </a:cubicBezTo>
                <a:cubicBezTo>
                  <a:pt x="1065721" y="1149283"/>
                  <a:pt x="1101716" y="1219345"/>
                  <a:pt x="1154103" y="1282336"/>
                </a:cubicBezTo>
                <a:cubicBezTo>
                  <a:pt x="1169851" y="1301298"/>
                  <a:pt x="1188491" y="1313512"/>
                  <a:pt x="1212917" y="1320903"/>
                </a:cubicBezTo>
                <a:cubicBezTo>
                  <a:pt x="1290371" y="1343722"/>
                  <a:pt x="1349185" y="1392894"/>
                  <a:pt x="1396751" y="1456850"/>
                </a:cubicBezTo>
                <a:cubicBezTo>
                  <a:pt x="1425997" y="1496381"/>
                  <a:pt x="1446566" y="1540090"/>
                  <a:pt x="1452029" y="1589583"/>
                </a:cubicBezTo>
                <a:cubicBezTo>
                  <a:pt x="1454601" y="1614009"/>
                  <a:pt x="1455565" y="1638113"/>
                  <a:pt x="1447530" y="1662217"/>
                </a:cubicBezTo>
                <a:cubicBezTo>
                  <a:pt x="1443352" y="1674751"/>
                  <a:pt x="1435639" y="1678929"/>
                  <a:pt x="1423426" y="1680215"/>
                </a:cubicBezTo>
                <a:cubicBezTo>
                  <a:pt x="1363005" y="1686000"/>
                  <a:pt x="1313190" y="1665109"/>
                  <a:pt x="1270445" y="1622043"/>
                </a:cubicBezTo>
                <a:cubicBezTo>
                  <a:pt x="1192348" y="1542982"/>
                  <a:pt x="1139319" y="1449780"/>
                  <a:pt x="1101716" y="1346935"/>
                </a:cubicBezTo>
                <a:cubicBezTo>
                  <a:pt x="1077612" y="1280408"/>
                  <a:pt x="1058972" y="1212596"/>
                  <a:pt x="1040653" y="1144140"/>
                </a:cubicBezTo>
                <a:cubicBezTo>
                  <a:pt x="1039046" y="1138354"/>
                  <a:pt x="1037439" y="1132569"/>
                  <a:pt x="1036476" y="1129677"/>
                </a:cubicBezTo>
                <a:cubicBezTo>
                  <a:pt x="1036476" y="1159888"/>
                  <a:pt x="1035511" y="1192990"/>
                  <a:pt x="1036796" y="1225772"/>
                </a:cubicBezTo>
                <a:cubicBezTo>
                  <a:pt x="1038403" y="1263375"/>
                  <a:pt x="1040331" y="1300977"/>
                  <a:pt x="1045474" y="1338258"/>
                </a:cubicBezTo>
                <a:cubicBezTo>
                  <a:pt x="1052223" y="1389680"/>
                  <a:pt x="1058972" y="1441745"/>
                  <a:pt x="1081790" y="1488989"/>
                </a:cubicBezTo>
                <a:cubicBezTo>
                  <a:pt x="1103645" y="1534304"/>
                  <a:pt x="1131927" y="1575764"/>
                  <a:pt x="1162780" y="1614973"/>
                </a:cubicBezTo>
                <a:cubicBezTo>
                  <a:pt x="1171779" y="1626543"/>
                  <a:pt x="1184313" y="1632971"/>
                  <a:pt x="1198133" y="1636185"/>
                </a:cubicBezTo>
                <a:cubicBezTo>
                  <a:pt x="1302905" y="1661896"/>
                  <a:pt x="1371682" y="1731315"/>
                  <a:pt x="1422140" y="1822268"/>
                </a:cubicBezTo>
                <a:cubicBezTo>
                  <a:pt x="1444638" y="1863084"/>
                  <a:pt x="1455243" y="1907115"/>
                  <a:pt x="1453315" y="1954359"/>
                </a:cubicBezTo>
                <a:cubicBezTo>
                  <a:pt x="1452029" y="1988426"/>
                  <a:pt x="1439817" y="2000960"/>
                  <a:pt x="1406071" y="2002888"/>
                </a:cubicBezTo>
                <a:cubicBezTo>
                  <a:pt x="1361077" y="2005459"/>
                  <a:pt x="1322831" y="1989711"/>
                  <a:pt x="1290371" y="1959822"/>
                </a:cubicBezTo>
                <a:cubicBezTo>
                  <a:pt x="1219987" y="1894902"/>
                  <a:pt x="1167280" y="1817769"/>
                  <a:pt x="1129034" y="1730030"/>
                </a:cubicBezTo>
                <a:cubicBezTo>
                  <a:pt x="1091111" y="1642612"/>
                  <a:pt x="1065721" y="1551017"/>
                  <a:pt x="1038724" y="1459743"/>
                </a:cubicBezTo>
                <a:cubicBezTo>
                  <a:pt x="1038082" y="1456850"/>
                  <a:pt x="1038082" y="1452993"/>
                  <a:pt x="1034225" y="1450101"/>
                </a:cubicBezTo>
                <a:cubicBezTo>
                  <a:pt x="1034225" y="1462314"/>
                  <a:pt x="1033904" y="1473562"/>
                  <a:pt x="1034225" y="1485133"/>
                </a:cubicBezTo>
                <a:cubicBezTo>
                  <a:pt x="1036154" y="1526591"/>
                  <a:pt x="1038724" y="1568050"/>
                  <a:pt x="1040653" y="1609509"/>
                </a:cubicBezTo>
                <a:cubicBezTo>
                  <a:pt x="1044831" y="1706890"/>
                  <a:pt x="1072149" y="1797200"/>
                  <a:pt x="1125178" y="1879154"/>
                </a:cubicBezTo>
                <a:cubicBezTo>
                  <a:pt x="1135141" y="1894902"/>
                  <a:pt x="1145104" y="1910650"/>
                  <a:pt x="1155067" y="1926398"/>
                </a:cubicBezTo>
                <a:cubicBezTo>
                  <a:pt x="1165673" y="1943110"/>
                  <a:pt x="1180135" y="1954680"/>
                  <a:pt x="1199740" y="1959501"/>
                </a:cubicBezTo>
                <a:cubicBezTo>
                  <a:pt x="1285229" y="1980391"/>
                  <a:pt x="1346614" y="2033742"/>
                  <a:pt x="1396108" y="2103483"/>
                </a:cubicBezTo>
                <a:cubicBezTo>
                  <a:pt x="1425033" y="2143978"/>
                  <a:pt x="1445923" y="2188329"/>
                  <a:pt x="1451708" y="2238787"/>
                </a:cubicBezTo>
                <a:cubicBezTo>
                  <a:pt x="1453958" y="2258392"/>
                  <a:pt x="1454601" y="2278318"/>
                  <a:pt x="1450101" y="2297923"/>
                </a:cubicBezTo>
                <a:cubicBezTo>
                  <a:pt x="1446566" y="2313671"/>
                  <a:pt x="1436603" y="2322348"/>
                  <a:pt x="1420533" y="2324919"/>
                </a:cubicBezTo>
                <a:cubicBezTo>
                  <a:pt x="1370718" y="2332633"/>
                  <a:pt x="1328938" y="2315920"/>
                  <a:pt x="1291978" y="2284103"/>
                </a:cubicBezTo>
                <a:cubicBezTo>
                  <a:pt x="1215809" y="2219183"/>
                  <a:pt x="1165351" y="2135943"/>
                  <a:pt x="1124535" y="2046276"/>
                </a:cubicBezTo>
                <a:cubicBezTo>
                  <a:pt x="1091111" y="1972999"/>
                  <a:pt x="1069578" y="1895545"/>
                  <a:pt x="1049973" y="1817447"/>
                </a:cubicBezTo>
                <a:cubicBezTo>
                  <a:pt x="1046116" y="1802663"/>
                  <a:pt x="1041617" y="1787880"/>
                  <a:pt x="1037439" y="1773096"/>
                </a:cubicBezTo>
                <a:cubicBezTo>
                  <a:pt x="1036476" y="1773096"/>
                  <a:pt x="1035189" y="1773417"/>
                  <a:pt x="1034225" y="1773417"/>
                </a:cubicBezTo>
                <a:cubicBezTo>
                  <a:pt x="1034225" y="1789808"/>
                  <a:pt x="1033583" y="1806199"/>
                  <a:pt x="1034225" y="1822590"/>
                </a:cubicBezTo>
                <a:cubicBezTo>
                  <a:pt x="1036796" y="1869512"/>
                  <a:pt x="1040653" y="1916113"/>
                  <a:pt x="1042902" y="1963036"/>
                </a:cubicBezTo>
                <a:cubicBezTo>
                  <a:pt x="1046759" y="2041455"/>
                  <a:pt x="1070863" y="2113446"/>
                  <a:pt x="1108787" y="2181580"/>
                </a:cubicBezTo>
                <a:cubicBezTo>
                  <a:pt x="1120678" y="2202792"/>
                  <a:pt x="1132891" y="2224003"/>
                  <a:pt x="1148318" y="2243287"/>
                </a:cubicBezTo>
                <a:cubicBezTo>
                  <a:pt x="1163423" y="2262248"/>
                  <a:pt x="1179171" y="2278318"/>
                  <a:pt x="1205846" y="2282817"/>
                </a:cubicBezTo>
                <a:cubicBezTo>
                  <a:pt x="1236057" y="2287959"/>
                  <a:pt x="1263696" y="2303065"/>
                  <a:pt x="1289728" y="2319777"/>
                </a:cubicBezTo>
                <a:cubicBezTo>
                  <a:pt x="1372004" y="2372806"/>
                  <a:pt x="1427925" y="2445440"/>
                  <a:pt x="1449137" y="2542499"/>
                </a:cubicBezTo>
                <a:cubicBezTo>
                  <a:pt x="1454279" y="2565639"/>
                  <a:pt x="1454922" y="2589421"/>
                  <a:pt x="1450744" y="2612883"/>
                </a:cubicBezTo>
                <a:cubicBezTo>
                  <a:pt x="1446566" y="2638272"/>
                  <a:pt x="1435960" y="2647271"/>
                  <a:pt x="1410249" y="2648878"/>
                </a:cubicBezTo>
                <a:cubicBezTo>
                  <a:pt x="1363969" y="2652092"/>
                  <a:pt x="1325403" y="2634737"/>
                  <a:pt x="1291335" y="2605170"/>
                </a:cubicBezTo>
                <a:cubicBezTo>
                  <a:pt x="1231557" y="2553105"/>
                  <a:pt x="1189455" y="2487542"/>
                  <a:pt x="1151532" y="2419086"/>
                </a:cubicBezTo>
                <a:cubicBezTo>
                  <a:pt x="1098503" y="2322991"/>
                  <a:pt x="1060257" y="2221432"/>
                  <a:pt x="1037761" y="2113767"/>
                </a:cubicBezTo>
                <a:cubicBezTo>
                  <a:pt x="1037117" y="2111196"/>
                  <a:pt x="1036476" y="2108625"/>
                  <a:pt x="1033904" y="2106375"/>
                </a:cubicBezTo>
                <a:cubicBezTo>
                  <a:pt x="1034868" y="2125016"/>
                  <a:pt x="1035189" y="2143656"/>
                  <a:pt x="1036476" y="2161975"/>
                </a:cubicBezTo>
                <a:cubicBezTo>
                  <a:pt x="1039689" y="2203756"/>
                  <a:pt x="1041938" y="2245536"/>
                  <a:pt x="1047723" y="2286995"/>
                </a:cubicBezTo>
                <a:cubicBezTo>
                  <a:pt x="1058650" y="2365414"/>
                  <a:pt x="1073113" y="2443190"/>
                  <a:pt x="1110073" y="2514538"/>
                </a:cubicBezTo>
                <a:cubicBezTo>
                  <a:pt x="1122607" y="2538321"/>
                  <a:pt x="1137712" y="2560497"/>
                  <a:pt x="1156995" y="2579458"/>
                </a:cubicBezTo>
                <a:cubicBezTo>
                  <a:pt x="1170494" y="2592635"/>
                  <a:pt x="1185920" y="2601956"/>
                  <a:pt x="1204882" y="2603241"/>
                </a:cubicBezTo>
                <a:cubicBezTo>
                  <a:pt x="1227379" y="2604848"/>
                  <a:pt x="1247305" y="2612883"/>
                  <a:pt x="1265946" y="2624131"/>
                </a:cubicBezTo>
                <a:cubicBezTo>
                  <a:pt x="1337294" y="2667840"/>
                  <a:pt x="1395787" y="2723762"/>
                  <a:pt x="1430818" y="2800895"/>
                </a:cubicBezTo>
                <a:cubicBezTo>
                  <a:pt x="1448173" y="2839140"/>
                  <a:pt x="1458136" y="2879313"/>
                  <a:pt x="1450422" y="2922058"/>
                </a:cubicBezTo>
                <a:cubicBezTo>
                  <a:pt x="1449780" y="2925915"/>
                  <a:pt x="1448816" y="2929771"/>
                  <a:pt x="1447530" y="2933307"/>
                </a:cubicBezTo>
                <a:cubicBezTo>
                  <a:pt x="1437246" y="2965445"/>
                  <a:pt x="1415391" y="2977016"/>
                  <a:pt x="1381967" y="2971552"/>
                </a:cubicBezTo>
                <a:cubicBezTo>
                  <a:pt x="1343079" y="2965124"/>
                  <a:pt x="1312226" y="2945841"/>
                  <a:pt x="1284265" y="2919487"/>
                </a:cubicBezTo>
                <a:cubicBezTo>
                  <a:pt x="1246984" y="2884456"/>
                  <a:pt x="1215166" y="2844925"/>
                  <a:pt x="1189777" y="2800573"/>
                </a:cubicBezTo>
                <a:cubicBezTo>
                  <a:pt x="1131284" y="2699336"/>
                  <a:pt x="1084361" y="2593278"/>
                  <a:pt x="1053508" y="2480149"/>
                </a:cubicBezTo>
                <a:cubicBezTo>
                  <a:pt x="1046759" y="2455724"/>
                  <a:pt x="1046116" y="2430334"/>
                  <a:pt x="1043225" y="2405266"/>
                </a:cubicBezTo>
                <a:cubicBezTo>
                  <a:pt x="1038403" y="2364771"/>
                  <a:pt x="1034868" y="2324276"/>
                  <a:pt x="1030690" y="2283781"/>
                </a:cubicBezTo>
                <a:cubicBezTo>
                  <a:pt x="1025547" y="2233966"/>
                  <a:pt x="1022334" y="2184151"/>
                  <a:pt x="1019762" y="2134336"/>
                </a:cubicBezTo>
                <a:cubicBezTo>
                  <a:pt x="1017513" y="2091270"/>
                  <a:pt x="1022334" y="2048204"/>
                  <a:pt x="1019762" y="2005459"/>
                </a:cubicBezTo>
                <a:cubicBezTo>
                  <a:pt x="1017834" y="1972356"/>
                  <a:pt x="1012371" y="1939253"/>
                  <a:pt x="1012371" y="1905829"/>
                </a:cubicBezTo>
                <a:cubicBezTo>
                  <a:pt x="1012692" y="1865656"/>
                  <a:pt x="1017191" y="1826125"/>
                  <a:pt x="1020405" y="1786273"/>
                </a:cubicBezTo>
                <a:cubicBezTo>
                  <a:pt x="1023941" y="1741600"/>
                  <a:pt x="1022655" y="1697248"/>
                  <a:pt x="1016549" y="1652897"/>
                </a:cubicBezTo>
                <a:cubicBezTo>
                  <a:pt x="1010121" y="1607260"/>
                  <a:pt x="1011085" y="1561622"/>
                  <a:pt x="1016227" y="1515985"/>
                </a:cubicBezTo>
                <a:cubicBezTo>
                  <a:pt x="1023298" y="1452029"/>
                  <a:pt x="1025226" y="1388716"/>
                  <a:pt x="1015906" y="1324761"/>
                </a:cubicBezTo>
                <a:cubicBezTo>
                  <a:pt x="1009478" y="1280729"/>
                  <a:pt x="1011085" y="1236379"/>
                  <a:pt x="1016227" y="1192348"/>
                </a:cubicBezTo>
                <a:cubicBezTo>
                  <a:pt x="1024262" y="1123572"/>
                  <a:pt x="1024905" y="1054795"/>
                  <a:pt x="1014620" y="986339"/>
                </a:cubicBezTo>
                <a:cubicBezTo>
                  <a:pt x="1010442" y="958377"/>
                  <a:pt x="1011728" y="929774"/>
                  <a:pt x="1013978" y="901491"/>
                </a:cubicBezTo>
                <a:cubicBezTo>
                  <a:pt x="1018477" y="844608"/>
                  <a:pt x="1025226" y="788042"/>
                  <a:pt x="1022012" y="730836"/>
                </a:cubicBezTo>
                <a:cubicBezTo>
                  <a:pt x="1020084" y="696126"/>
                  <a:pt x="1013013" y="661738"/>
                  <a:pt x="1012692" y="626707"/>
                </a:cubicBezTo>
                <a:cubicBezTo>
                  <a:pt x="1012371" y="581070"/>
                  <a:pt x="1018477" y="536075"/>
                  <a:pt x="1021369" y="491081"/>
                </a:cubicBezTo>
                <a:cubicBezTo>
                  <a:pt x="1023619" y="453478"/>
                  <a:pt x="1023619" y="415876"/>
                  <a:pt x="1019120" y="378274"/>
                </a:cubicBezTo>
                <a:cubicBezTo>
                  <a:pt x="1013013" y="325886"/>
                  <a:pt x="1011406" y="273179"/>
                  <a:pt x="1014620" y="220471"/>
                </a:cubicBezTo>
                <a:cubicBezTo>
                  <a:pt x="1016227" y="196046"/>
                  <a:pt x="1016227" y="171620"/>
                  <a:pt x="1020084" y="147516"/>
                </a:cubicBezTo>
                <a:cubicBezTo>
                  <a:pt x="1021048" y="141088"/>
                  <a:pt x="1021369" y="134339"/>
                  <a:pt x="1026190" y="127590"/>
                </a:cubicBezTo>
                <a:close/>
                <a:moveTo>
                  <a:pt x="1518235" y="0"/>
                </a:moveTo>
                <a:cubicBezTo>
                  <a:pt x="1520485" y="321"/>
                  <a:pt x="1522735" y="321"/>
                  <a:pt x="1525306" y="321"/>
                </a:cubicBezTo>
                <a:cubicBezTo>
                  <a:pt x="1526270" y="28281"/>
                  <a:pt x="1514700" y="53349"/>
                  <a:pt x="1506023" y="78739"/>
                </a:cubicBezTo>
                <a:cubicBezTo>
                  <a:pt x="1490596" y="125020"/>
                  <a:pt x="1471313" y="170013"/>
                  <a:pt x="1459743" y="217579"/>
                </a:cubicBezTo>
                <a:cubicBezTo>
                  <a:pt x="1446566" y="271572"/>
                  <a:pt x="1438531" y="326208"/>
                  <a:pt x="1439174" y="382130"/>
                </a:cubicBezTo>
                <a:cubicBezTo>
                  <a:pt x="1439495" y="410413"/>
                  <a:pt x="1455243" y="430660"/>
                  <a:pt x="1470670" y="451550"/>
                </a:cubicBezTo>
                <a:cubicBezTo>
                  <a:pt x="1494453" y="483368"/>
                  <a:pt x="1521771" y="511650"/>
                  <a:pt x="1547482" y="541860"/>
                </a:cubicBezTo>
                <a:cubicBezTo>
                  <a:pt x="1586048" y="587497"/>
                  <a:pt x="1606296" y="639241"/>
                  <a:pt x="1607581" y="699340"/>
                </a:cubicBezTo>
                <a:cubicBezTo>
                  <a:pt x="1608224" y="730194"/>
                  <a:pt x="1610795" y="761367"/>
                  <a:pt x="1607260" y="792221"/>
                </a:cubicBezTo>
                <a:cubicBezTo>
                  <a:pt x="1604689" y="815040"/>
                  <a:pt x="1598261" y="836252"/>
                  <a:pt x="1584120" y="854571"/>
                </a:cubicBezTo>
                <a:cubicBezTo>
                  <a:pt x="1563230" y="881889"/>
                  <a:pt x="1535269" y="889281"/>
                  <a:pt x="1503451" y="875782"/>
                </a:cubicBezTo>
                <a:cubicBezTo>
                  <a:pt x="1473241" y="863248"/>
                  <a:pt x="1451708" y="840751"/>
                  <a:pt x="1434996" y="813432"/>
                </a:cubicBezTo>
                <a:cubicBezTo>
                  <a:pt x="1416677" y="783864"/>
                  <a:pt x="1405107" y="751404"/>
                  <a:pt x="1396429" y="717660"/>
                </a:cubicBezTo>
                <a:cubicBezTo>
                  <a:pt x="1382288" y="662381"/>
                  <a:pt x="1377146" y="606138"/>
                  <a:pt x="1377146" y="549574"/>
                </a:cubicBezTo>
                <a:cubicBezTo>
                  <a:pt x="1377467" y="484975"/>
                  <a:pt x="1382931" y="420376"/>
                  <a:pt x="1394180" y="356418"/>
                </a:cubicBezTo>
                <a:cubicBezTo>
                  <a:pt x="1414427" y="242004"/>
                  <a:pt x="1447530" y="131768"/>
                  <a:pt x="1499273" y="27639"/>
                </a:cubicBezTo>
                <a:cubicBezTo>
                  <a:pt x="1504416" y="17676"/>
                  <a:pt x="1509879" y="7713"/>
                  <a:pt x="1518235" y="0"/>
                </a:cubicBezTo>
                <a:close/>
              </a:path>
            </a:pathLst>
          </a:custGeom>
          <a:solidFill>
            <a:schemeClr val="bg1"/>
          </a:solidFill>
          <a:ln w="321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2" name="Freeform: Shape 61">
            <a:extLst>
              <a:ext uri="{FF2B5EF4-FFF2-40B4-BE49-F238E27FC236}">
                <a16:creationId xmlns:a16="http://schemas.microsoft.com/office/drawing/2014/main" xmlns="" id="{FC51A579-D07D-40CC-A640-D26429C56DFC}"/>
              </a:ext>
            </a:extLst>
          </p:cNvPr>
          <p:cNvSpPr/>
          <p:nvPr/>
        </p:nvSpPr>
        <p:spPr>
          <a:xfrm>
            <a:off x="3279012" y="4501152"/>
            <a:ext cx="465537" cy="405637"/>
          </a:xfrm>
          <a:custGeom>
            <a:avLst/>
            <a:gdLst>
              <a:gd name="connsiteX0" fmla="*/ 226671 w 778401"/>
              <a:gd name="connsiteY0" fmla="*/ 387981 h 678246"/>
              <a:gd name="connsiteX1" fmla="*/ 157914 w 778401"/>
              <a:gd name="connsiteY1" fmla="*/ 459489 h 678246"/>
              <a:gd name="connsiteX2" fmla="*/ 211544 w 778401"/>
              <a:gd name="connsiteY2" fmla="*/ 540622 h 678246"/>
              <a:gd name="connsiteX3" fmla="*/ 241798 w 778401"/>
              <a:gd name="connsiteY3" fmla="*/ 540622 h 678246"/>
              <a:gd name="connsiteX4" fmla="*/ 295429 w 778401"/>
              <a:gd name="connsiteY4" fmla="*/ 455363 h 678246"/>
              <a:gd name="connsiteX5" fmla="*/ 226671 w 778401"/>
              <a:gd name="connsiteY5" fmla="*/ 387981 h 678246"/>
              <a:gd name="connsiteX6" fmla="*/ 255735 w 778401"/>
              <a:gd name="connsiteY6" fmla="*/ 270716 h 678246"/>
              <a:gd name="connsiteX7" fmla="*/ 358686 w 778401"/>
              <a:gd name="connsiteY7" fmla="*/ 328850 h 678246"/>
              <a:gd name="connsiteX8" fmla="*/ 402690 w 778401"/>
              <a:gd name="connsiteY8" fmla="*/ 502118 h 678246"/>
              <a:gd name="connsiteX9" fmla="*/ 281787 w 778401"/>
              <a:gd name="connsiteY9" fmla="*/ 622087 h 678246"/>
              <a:gd name="connsiteX10" fmla="*/ 43776 w 778401"/>
              <a:gd name="connsiteY10" fmla="*/ 463614 h 678246"/>
              <a:gd name="connsiteX11" fmla="*/ 145316 w 778401"/>
              <a:gd name="connsiteY11" fmla="*/ 295626 h 678246"/>
              <a:gd name="connsiteX12" fmla="*/ 255735 w 778401"/>
              <a:gd name="connsiteY12" fmla="*/ 270716 h 678246"/>
              <a:gd name="connsiteX13" fmla="*/ 259530 w 778401"/>
              <a:gd name="connsiteY13" fmla="*/ 253389 h 678246"/>
              <a:gd name="connsiteX14" fmla="*/ 139067 w 778401"/>
              <a:gd name="connsiteY14" fmla="*/ 279620 h 678246"/>
              <a:gd name="connsiteX15" fmla="*/ 27570 w 778401"/>
              <a:gd name="connsiteY15" fmla="*/ 436276 h 678246"/>
              <a:gd name="connsiteX16" fmla="*/ 151333 w 778401"/>
              <a:gd name="connsiteY16" fmla="*/ 635673 h 678246"/>
              <a:gd name="connsiteX17" fmla="*/ 356231 w 778401"/>
              <a:gd name="connsiteY17" fmla="*/ 593044 h 678246"/>
              <a:gd name="connsiteX18" fmla="*/ 353480 w 778401"/>
              <a:gd name="connsiteY18" fmla="*/ 595794 h 678246"/>
              <a:gd name="connsiteX19" fmla="*/ 373557 w 778401"/>
              <a:gd name="connsiteY19" fmla="*/ 310203 h 678246"/>
              <a:gd name="connsiteX20" fmla="*/ 259530 w 778401"/>
              <a:gd name="connsiteY20" fmla="*/ 253389 h 678246"/>
              <a:gd name="connsiteX21" fmla="*/ 691766 w 778401"/>
              <a:gd name="connsiteY21" fmla="*/ 355 h 678246"/>
              <a:gd name="connsiteX22" fmla="*/ 738522 w 778401"/>
              <a:gd name="connsiteY22" fmla="*/ 23732 h 678246"/>
              <a:gd name="connsiteX23" fmla="*/ 760524 w 778401"/>
              <a:gd name="connsiteY23" fmla="*/ 60861 h 678246"/>
              <a:gd name="connsiteX24" fmla="*/ 778401 w 778401"/>
              <a:gd name="connsiteY24" fmla="*/ 128244 h 678246"/>
              <a:gd name="connsiteX25" fmla="*/ 716519 w 778401"/>
              <a:gd name="connsiteY25" fmla="*/ 141995 h 678246"/>
              <a:gd name="connsiteX26" fmla="*/ 583473 w 778401"/>
              <a:gd name="connsiteY26" fmla="*/ 221668 h 678246"/>
              <a:gd name="connsiteX27" fmla="*/ 551390 w 778401"/>
              <a:gd name="connsiteY27" fmla="*/ 242078 h 678246"/>
              <a:gd name="connsiteX28" fmla="*/ 562138 w 778401"/>
              <a:gd name="connsiteY28" fmla="*/ 273279 h 678246"/>
              <a:gd name="connsiteX29" fmla="*/ 558378 w 778401"/>
              <a:gd name="connsiteY29" fmla="*/ 356518 h 678246"/>
              <a:gd name="connsiteX30" fmla="*/ 314976 w 778401"/>
              <a:gd name="connsiteY30" fmla="*/ 656300 h 678246"/>
              <a:gd name="connsiteX31" fmla="*/ 42696 w 778401"/>
              <a:gd name="connsiteY31" fmla="*/ 583417 h 678246"/>
              <a:gd name="connsiteX32" fmla="*/ 63324 w 778401"/>
              <a:gd name="connsiteY32" fmla="*/ 297387 h 678246"/>
              <a:gd name="connsiteX33" fmla="*/ 390609 w 778401"/>
              <a:gd name="connsiteY33" fmla="*/ 152996 h 678246"/>
              <a:gd name="connsiteX34" fmla="*/ 469616 w 778401"/>
              <a:gd name="connsiteY34" fmla="*/ 165072 h 678246"/>
              <a:gd name="connsiteX35" fmla="*/ 496495 w 778401"/>
              <a:gd name="connsiteY35" fmla="*/ 179560 h 678246"/>
              <a:gd name="connsiteX36" fmla="*/ 496495 w 778401"/>
              <a:gd name="connsiteY36" fmla="*/ 179125 h 678246"/>
              <a:gd name="connsiteX37" fmla="*/ 497021 w 778401"/>
              <a:gd name="connsiteY37" fmla="*/ 179843 h 678246"/>
              <a:gd name="connsiteX38" fmla="*/ 497291 w 778401"/>
              <a:gd name="connsiteY38" fmla="*/ 179989 h 678246"/>
              <a:gd name="connsiteX39" fmla="*/ 566972 w 778401"/>
              <a:gd name="connsiteY39" fmla="*/ 135291 h 678246"/>
              <a:gd name="connsiteX40" fmla="*/ 635385 w 778401"/>
              <a:gd name="connsiteY40" fmla="*/ 86989 h 678246"/>
              <a:gd name="connsiteX41" fmla="*/ 656012 w 778401"/>
              <a:gd name="connsiteY41" fmla="*/ 37484 h 678246"/>
              <a:gd name="connsiteX42" fmla="*/ 691766 w 778401"/>
              <a:gd name="connsiteY42" fmla="*/ 355 h 6782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</a:cxnLst>
            <a:rect l="l" t="t" r="r" b="b"/>
            <a:pathLst>
              <a:path w="778401" h="678246">
                <a:moveTo>
                  <a:pt x="226671" y="387981"/>
                </a:moveTo>
                <a:cubicBezTo>
                  <a:pt x="184041" y="379731"/>
                  <a:pt x="149663" y="415484"/>
                  <a:pt x="157914" y="459489"/>
                </a:cubicBezTo>
                <a:cubicBezTo>
                  <a:pt x="162039" y="489742"/>
                  <a:pt x="192293" y="514495"/>
                  <a:pt x="211544" y="540622"/>
                </a:cubicBezTo>
                <a:lnTo>
                  <a:pt x="241798" y="540622"/>
                </a:lnTo>
                <a:cubicBezTo>
                  <a:pt x="261050" y="511744"/>
                  <a:pt x="296804" y="482866"/>
                  <a:pt x="295429" y="455363"/>
                </a:cubicBezTo>
                <a:cubicBezTo>
                  <a:pt x="294053" y="430611"/>
                  <a:pt x="254174" y="393482"/>
                  <a:pt x="226671" y="387981"/>
                </a:cubicBezTo>
                <a:close/>
                <a:moveTo>
                  <a:pt x="255735" y="270716"/>
                </a:moveTo>
                <a:cubicBezTo>
                  <a:pt x="292706" y="272923"/>
                  <a:pt x="328433" y="288971"/>
                  <a:pt x="358686" y="328850"/>
                </a:cubicBezTo>
                <a:cubicBezTo>
                  <a:pt x="397190" y="381106"/>
                  <a:pt x="421943" y="437487"/>
                  <a:pt x="402690" y="502118"/>
                </a:cubicBezTo>
                <a:cubicBezTo>
                  <a:pt x="390314" y="552311"/>
                  <a:pt x="339138" y="603910"/>
                  <a:pt x="281787" y="622087"/>
                </a:cubicBezTo>
                <a:cubicBezTo>
                  <a:pt x="177087" y="655271"/>
                  <a:pt x="46526" y="587377"/>
                  <a:pt x="43776" y="463614"/>
                </a:cubicBezTo>
                <a:cubicBezTo>
                  <a:pt x="42401" y="386606"/>
                  <a:pt x="83766" y="330445"/>
                  <a:pt x="145316" y="295626"/>
                </a:cubicBezTo>
                <a:cubicBezTo>
                  <a:pt x="180549" y="280142"/>
                  <a:pt x="218765" y="268509"/>
                  <a:pt x="255735" y="270716"/>
                </a:cubicBezTo>
                <a:close/>
                <a:moveTo>
                  <a:pt x="259530" y="253389"/>
                </a:moveTo>
                <a:cubicBezTo>
                  <a:pt x="223047" y="250522"/>
                  <a:pt x="185492" y="261496"/>
                  <a:pt x="139067" y="279620"/>
                </a:cubicBezTo>
                <a:cubicBezTo>
                  <a:pt x="82355" y="305417"/>
                  <a:pt x="33070" y="360644"/>
                  <a:pt x="27570" y="436276"/>
                </a:cubicBezTo>
                <a:cubicBezTo>
                  <a:pt x="20694" y="524286"/>
                  <a:pt x="70200" y="604044"/>
                  <a:pt x="151333" y="635673"/>
                </a:cubicBezTo>
                <a:cubicBezTo>
                  <a:pt x="226966" y="665926"/>
                  <a:pt x="306725" y="649425"/>
                  <a:pt x="356231" y="593044"/>
                </a:cubicBezTo>
                <a:lnTo>
                  <a:pt x="353480" y="595794"/>
                </a:lnTo>
                <a:cubicBezTo>
                  <a:pt x="451116" y="524286"/>
                  <a:pt x="434121" y="384954"/>
                  <a:pt x="373557" y="310203"/>
                </a:cubicBezTo>
                <a:cubicBezTo>
                  <a:pt x="331423" y="272964"/>
                  <a:pt x="296013" y="256256"/>
                  <a:pt x="259530" y="253389"/>
                </a:cubicBezTo>
                <a:close/>
                <a:moveTo>
                  <a:pt x="691766" y="355"/>
                </a:moveTo>
                <a:cubicBezTo>
                  <a:pt x="705518" y="-2396"/>
                  <a:pt x="726145" y="11356"/>
                  <a:pt x="738522" y="23732"/>
                </a:cubicBezTo>
                <a:cubicBezTo>
                  <a:pt x="749523" y="31983"/>
                  <a:pt x="755024" y="47110"/>
                  <a:pt x="760524" y="60861"/>
                </a:cubicBezTo>
                <a:cubicBezTo>
                  <a:pt x="767400" y="82864"/>
                  <a:pt x="771526" y="106241"/>
                  <a:pt x="778401" y="128244"/>
                </a:cubicBezTo>
                <a:cubicBezTo>
                  <a:pt x="757774" y="132369"/>
                  <a:pt x="735772" y="133744"/>
                  <a:pt x="716519" y="141995"/>
                </a:cubicBezTo>
                <a:cubicBezTo>
                  <a:pt x="690735" y="152309"/>
                  <a:pt x="627049" y="193564"/>
                  <a:pt x="583473" y="221668"/>
                </a:cubicBezTo>
                <a:lnTo>
                  <a:pt x="551390" y="242078"/>
                </a:lnTo>
                <a:lnTo>
                  <a:pt x="562138" y="273279"/>
                </a:lnTo>
                <a:cubicBezTo>
                  <a:pt x="567402" y="298504"/>
                  <a:pt x="566629" y="326609"/>
                  <a:pt x="558378" y="356518"/>
                </a:cubicBezTo>
                <a:cubicBezTo>
                  <a:pt x="522624" y="491282"/>
                  <a:pt x="434614" y="588918"/>
                  <a:pt x="314976" y="656300"/>
                </a:cubicBezTo>
                <a:cubicBezTo>
                  <a:pt x="225591" y="705806"/>
                  <a:pt x="104578" y="667301"/>
                  <a:pt x="42696" y="583417"/>
                </a:cubicBezTo>
                <a:cubicBezTo>
                  <a:pt x="-19186" y="498158"/>
                  <a:pt x="-15061" y="368895"/>
                  <a:pt x="63324" y="297387"/>
                </a:cubicBezTo>
                <a:cubicBezTo>
                  <a:pt x="155459" y="213503"/>
                  <a:pt x="265471" y="161247"/>
                  <a:pt x="390609" y="152996"/>
                </a:cubicBezTo>
                <a:cubicBezTo>
                  <a:pt x="419144" y="151277"/>
                  <a:pt x="445959" y="155661"/>
                  <a:pt x="469616" y="165072"/>
                </a:cubicBezTo>
                <a:lnTo>
                  <a:pt x="496495" y="179560"/>
                </a:lnTo>
                <a:lnTo>
                  <a:pt x="496495" y="179125"/>
                </a:lnTo>
                <a:lnTo>
                  <a:pt x="497021" y="179843"/>
                </a:lnTo>
                <a:lnTo>
                  <a:pt x="497291" y="179989"/>
                </a:lnTo>
                <a:lnTo>
                  <a:pt x="566972" y="135291"/>
                </a:lnTo>
                <a:cubicBezTo>
                  <a:pt x="590349" y="119993"/>
                  <a:pt x="613383" y="104179"/>
                  <a:pt x="635385" y="86989"/>
                </a:cubicBezTo>
                <a:cubicBezTo>
                  <a:pt x="647762" y="77363"/>
                  <a:pt x="646387" y="52610"/>
                  <a:pt x="656012" y="37484"/>
                </a:cubicBezTo>
                <a:cubicBezTo>
                  <a:pt x="665639" y="22357"/>
                  <a:pt x="678015" y="1730"/>
                  <a:pt x="691766" y="355"/>
                </a:cubicBezTo>
                <a:close/>
              </a:path>
            </a:pathLst>
          </a:custGeom>
          <a:solidFill>
            <a:schemeClr val="bg1"/>
          </a:solidFill>
          <a:ln w="2088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63" name="Graphic 41">
            <a:extLst>
              <a:ext uri="{FF2B5EF4-FFF2-40B4-BE49-F238E27FC236}">
                <a16:creationId xmlns:a16="http://schemas.microsoft.com/office/drawing/2014/main" xmlns="" id="{6CA4A855-DA64-4AAF-9DD1-5BE26B47F71F}"/>
              </a:ext>
            </a:extLst>
          </p:cNvPr>
          <p:cNvGrpSpPr/>
          <p:nvPr/>
        </p:nvGrpSpPr>
        <p:grpSpPr>
          <a:xfrm>
            <a:off x="6755385" y="4441226"/>
            <a:ext cx="415745" cy="496887"/>
            <a:chOff x="7461211" y="1182240"/>
            <a:chExt cx="740383" cy="884887"/>
          </a:xfrm>
          <a:solidFill>
            <a:schemeClr val="bg1"/>
          </a:solidFill>
        </p:grpSpPr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xmlns="" id="{56F0A4C0-89F1-4348-A78B-B03A01C26896}"/>
                </a:ext>
              </a:extLst>
            </p:cNvPr>
            <p:cNvSpPr/>
            <p:nvPr/>
          </p:nvSpPr>
          <p:spPr>
            <a:xfrm>
              <a:off x="7810143" y="1328693"/>
              <a:ext cx="391451" cy="738434"/>
            </a:xfrm>
            <a:custGeom>
              <a:avLst/>
              <a:gdLst>
                <a:gd name="connsiteX0" fmla="*/ 140653 w 391451"/>
                <a:gd name="connsiteY0" fmla="*/ 3274 h 738434"/>
                <a:gd name="connsiteX1" fmla="*/ 90170 w 391451"/>
                <a:gd name="connsiteY1" fmla="*/ 195679 h 738434"/>
                <a:gd name="connsiteX2" fmla="*/ 40640 w 391451"/>
                <a:gd name="connsiteY2" fmla="*/ 349984 h 738434"/>
                <a:gd name="connsiteX3" fmla="*/ 50165 w 391451"/>
                <a:gd name="connsiteY3" fmla="*/ 644307 h 738434"/>
                <a:gd name="connsiteX4" fmla="*/ 142557 w 391451"/>
                <a:gd name="connsiteY4" fmla="*/ 684312 h 738434"/>
                <a:gd name="connsiteX5" fmla="*/ 142557 w 391451"/>
                <a:gd name="connsiteY5" fmla="*/ 467142 h 738434"/>
                <a:gd name="connsiteX6" fmla="*/ 142557 w 391451"/>
                <a:gd name="connsiteY6" fmla="*/ 247114 h 738434"/>
                <a:gd name="connsiteX7" fmla="*/ 234950 w 391451"/>
                <a:gd name="connsiteY7" fmla="*/ 248067 h 738434"/>
                <a:gd name="connsiteX8" fmla="*/ 258763 w 391451"/>
                <a:gd name="connsiteY8" fmla="*/ 273784 h 738434"/>
                <a:gd name="connsiteX9" fmla="*/ 259715 w 391451"/>
                <a:gd name="connsiteY9" fmla="*/ 335697 h 738434"/>
                <a:gd name="connsiteX10" fmla="*/ 293053 w 391451"/>
                <a:gd name="connsiteY10" fmla="*/ 375702 h 738434"/>
                <a:gd name="connsiteX11" fmla="*/ 336868 w 391451"/>
                <a:gd name="connsiteY11" fmla="*/ 340459 h 738434"/>
                <a:gd name="connsiteX12" fmla="*/ 291147 w 391451"/>
                <a:gd name="connsiteY12" fmla="*/ 184249 h 738434"/>
                <a:gd name="connsiteX13" fmla="*/ 241618 w 391451"/>
                <a:gd name="connsiteY13" fmla="*/ 39469 h 738434"/>
                <a:gd name="connsiteX14" fmla="*/ 265430 w 391451"/>
                <a:gd name="connsiteY14" fmla="*/ 417 h 738434"/>
                <a:gd name="connsiteX15" fmla="*/ 291147 w 391451"/>
                <a:gd name="connsiteY15" fmla="*/ 35659 h 738434"/>
                <a:gd name="connsiteX16" fmla="*/ 346393 w 391451"/>
                <a:gd name="connsiteY16" fmla="*/ 184249 h 738434"/>
                <a:gd name="connsiteX17" fmla="*/ 388303 w 391451"/>
                <a:gd name="connsiteY17" fmla="*/ 316647 h 738434"/>
                <a:gd name="connsiteX18" fmla="*/ 390208 w 391451"/>
                <a:gd name="connsiteY18" fmla="*/ 621447 h 738434"/>
                <a:gd name="connsiteX19" fmla="*/ 284480 w 391451"/>
                <a:gd name="connsiteY19" fmla="*/ 736699 h 738434"/>
                <a:gd name="connsiteX20" fmla="*/ 80645 w 391451"/>
                <a:gd name="connsiteY20" fmla="*/ 731937 h 738434"/>
                <a:gd name="connsiteX21" fmla="*/ 635 w 391451"/>
                <a:gd name="connsiteY21" fmla="*/ 643354 h 738434"/>
                <a:gd name="connsiteX22" fmla="*/ 6350 w 391451"/>
                <a:gd name="connsiteY22" fmla="*/ 272832 h 738434"/>
                <a:gd name="connsiteX23" fmla="*/ 54928 w 391451"/>
                <a:gd name="connsiteY23" fmla="*/ 162342 h 738434"/>
                <a:gd name="connsiteX24" fmla="*/ 94932 w 391451"/>
                <a:gd name="connsiteY24" fmla="*/ 33754 h 738434"/>
                <a:gd name="connsiteX25" fmla="*/ 140653 w 391451"/>
                <a:gd name="connsiteY25" fmla="*/ 3274 h 7384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91451" h="738434">
                  <a:moveTo>
                    <a:pt x="140653" y="3274"/>
                  </a:moveTo>
                  <a:cubicBezTo>
                    <a:pt x="149225" y="75664"/>
                    <a:pt x="144463" y="141387"/>
                    <a:pt x="90170" y="195679"/>
                  </a:cubicBezTo>
                  <a:cubicBezTo>
                    <a:pt x="47307" y="238542"/>
                    <a:pt x="39687" y="293787"/>
                    <a:pt x="40640" y="349984"/>
                  </a:cubicBezTo>
                  <a:cubicBezTo>
                    <a:pt x="41593" y="448092"/>
                    <a:pt x="43498" y="546199"/>
                    <a:pt x="50165" y="644307"/>
                  </a:cubicBezTo>
                  <a:cubicBezTo>
                    <a:pt x="53975" y="705267"/>
                    <a:pt x="104457" y="672882"/>
                    <a:pt x="142557" y="684312"/>
                  </a:cubicBezTo>
                  <a:cubicBezTo>
                    <a:pt x="142557" y="608112"/>
                    <a:pt x="142557" y="537627"/>
                    <a:pt x="142557" y="467142"/>
                  </a:cubicBezTo>
                  <a:cubicBezTo>
                    <a:pt x="142557" y="395704"/>
                    <a:pt x="142557" y="324267"/>
                    <a:pt x="142557" y="247114"/>
                  </a:cubicBezTo>
                  <a:cubicBezTo>
                    <a:pt x="176848" y="247114"/>
                    <a:pt x="206375" y="245209"/>
                    <a:pt x="234950" y="248067"/>
                  </a:cubicBezTo>
                  <a:cubicBezTo>
                    <a:pt x="244475" y="249019"/>
                    <a:pt x="256857" y="263307"/>
                    <a:pt x="258763" y="273784"/>
                  </a:cubicBezTo>
                  <a:cubicBezTo>
                    <a:pt x="262572" y="293787"/>
                    <a:pt x="260668" y="314742"/>
                    <a:pt x="259715" y="335697"/>
                  </a:cubicBezTo>
                  <a:cubicBezTo>
                    <a:pt x="258763" y="359509"/>
                    <a:pt x="263525" y="374749"/>
                    <a:pt x="293053" y="375702"/>
                  </a:cubicBezTo>
                  <a:cubicBezTo>
                    <a:pt x="318770" y="375702"/>
                    <a:pt x="333058" y="369987"/>
                    <a:pt x="336868" y="340459"/>
                  </a:cubicBezTo>
                  <a:cubicBezTo>
                    <a:pt x="343535" y="281404"/>
                    <a:pt x="322580" y="231874"/>
                    <a:pt x="291147" y="184249"/>
                  </a:cubicBezTo>
                  <a:cubicBezTo>
                    <a:pt x="261620" y="140434"/>
                    <a:pt x="233998" y="94714"/>
                    <a:pt x="241618" y="39469"/>
                  </a:cubicBezTo>
                  <a:cubicBezTo>
                    <a:pt x="243523" y="26134"/>
                    <a:pt x="256857" y="13752"/>
                    <a:pt x="265430" y="417"/>
                  </a:cubicBezTo>
                  <a:cubicBezTo>
                    <a:pt x="274003" y="12799"/>
                    <a:pt x="291147" y="24229"/>
                    <a:pt x="291147" y="35659"/>
                  </a:cubicBezTo>
                  <a:cubicBezTo>
                    <a:pt x="288290" y="93762"/>
                    <a:pt x="318770" y="136624"/>
                    <a:pt x="346393" y="184249"/>
                  </a:cubicBezTo>
                  <a:cubicBezTo>
                    <a:pt x="369253" y="223302"/>
                    <a:pt x="385445" y="270927"/>
                    <a:pt x="388303" y="316647"/>
                  </a:cubicBezTo>
                  <a:cubicBezTo>
                    <a:pt x="394018" y="417612"/>
                    <a:pt x="390208" y="519529"/>
                    <a:pt x="390208" y="621447"/>
                  </a:cubicBezTo>
                  <a:cubicBezTo>
                    <a:pt x="390208" y="701457"/>
                    <a:pt x="364490" y="732889"/>
                    <a:pt x="284480" y="736699"/>
                  </a:cubicBezTo>
                  <a:cubicBezTo>
                    <a:pt x="216853" y="740509"/>
                    <a:pt x="148273" y="737652"/>
                    <a:pt x="80645" y="731937"/>
                  </a:cubicBezTo>
                  <a:cubicBezTo>
                    <a:pt x="28257" y="727174"/>
                    <a:pt x="635" y="696694"/>
                    <a:pt x="635" y="643354"/>
                  </a:cubicBezTo>
                  <a:cubicBezTo>
                    <a:pt x="-318" y="519529"/>
                    <a:pt x="-1270" y="395704"/>
                    <a:pt x="6350" y="272832"/>
                  </a:cubicBezTo>
                  <a:cubicBezTo>
                    <a:pt x="8255" y="234732"/>
                    <a:pt x="40640" y="199489"/>
                    <a:pt x="54928" y="162342"/>
                  </a:cubicBezTo>
                  <a:cubicBezTo>
                    <a:pt x="70168" y="119479"/>
                    <a:pt x="88265" y="76617"/>
                    <a:pt x="94932" y="33754"/>
                  </a:cubicBezTo>
                  <a:cubicBezTo>
                    <a:pt x="99695" y="2322"/>
                    <a:pt x="109220" y="-5298"/>
                    <a:pt x="140653" y="327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xmlns="" id="{74E3A9A7-4D6A-44C3-9CAE-692AEFF3E9B6}"/>
                </a:ext>
              </a:extLst>
            </p:cNvPr>
            <p:cNvSpPr/>
            <p:nvPr/>
          </p:nvSpPr>
          <p:spPr>
            <a:xfrm>
              <a:off x="7461211" y="1551995"/>
              <a:ext cx="316230" cy="504869"/>
            </a:xfrm>
            <a:custGeom>
              <a:avLst/>
              <a:gdLst>
                <a:gd name="connsiteX0" fmla="*/ 4763 w 316230"/>
                <a:gd name="connsiteY0" fmla="*/ 0 h 504869"/>
                <a:gd name="connsiteX1" fmla="*/ 316230 w 316230"/>
                <a:gd name="connsiteY1" fmla="*/ 0 h 504869"/>
                <a:gd name="connsiteX2" fmla="*/ 316230 w 316230"/>
                <a:gd name="connsiteY2" fmla="*/ 93345 h 504869"/>
                <a:gd name="connsiteX3" fmla="*/ 311468 w 316230"/>
                <a:gd name="connsiteY3" fmla="*/ 388620 h 504869"/>
                <a:gd name="connsiteX4" fmla="*/ 300990 w 316230"/>
                <a:gd name="connsiteY4" fmla="*/ 462915 h 504869"/>
                <a:gd name="connsiteX5" fmla="*/ 260033 w 316230"/>
                <a:gd name="connsiteY5" fmla="*/ 496253 h 504869"/>
                <a:gd name="connsiteX6" fmla="*/ 75248 w 316230"/>
                <a:gd name="connsiteY6" fmla="*/ 504825 h 504869"/>
                <a:gd name="connsiteX7" fmla="*/ 7620 w 316230"/>
                <a:gd name="connsiteY7" fmla="*/ 448628 h 504869"/>
                <a:gd name="connsiteX8" fmla="*/ 0 w 316230"/>
                <a:gd name="connsiteY8" fmla="*/ 16192 h 504869"/>
                <a:gd name="connsiteX9" fmla="*/ 4763 w 316230"/>
                <a:gd name="connsiteY9" fmla="*/ 0 h 504869"/>
                <a:gd name="connsiteX10" fmla="*/ 264795 w 316230"/>
                <a:gd name="connsiteY10" fmla="*/ 36195 h 504869"/>
                <a:gd name="connsiteX11" fmla="*/ 54293 w 316230"/>
                <a:gd name="connsiteY11" fmla="*/ 36195 h 504869"/>
                <a:gd name="connsiteX12" fmla="*/ 56198 w 316230"/>
                <a:gd name="connsiteY12" fmla="*/ 428625 h 504869"/>
                <a:gd name="connsiteX13" fmla="*/ 92393 w 316230"/>
                <a:gd name="connsiteY13" fmla="*/ 453390 h 504869"/>
                <a:gd name="connsiteX14" fmla="*/ 104775 w 316230"/>
                <a:gd name="connsiteY14" fmla="*/ 442913 h 504869"/>
                <a:gd name="connsiteX15" fmla="*/ 104775 w 316230"/>
                <a:gd name="connsiteY15" fmla="*/ 79057 h 504869"/>
                <a:gd name="connsiteX16" fmla="*/ 183833 w 316230"/>
                <a:gd name="connsiteY16" fmla="*/ 85725 h 504869"/>
                <a:gd name="connsiteX17" fmla="*/ 201930 w 316230"/>
                <a:gd name="connsiteY17" fmla="*/ 181927 h 504869"/>
                <a:gd name="connsiteX18" fmla="*/ 265748 w 316230"/>
                <a:gd name="connsiteY18" fmla="*/ 181927 h 504869"/>
                <a:gd name="connsiteX19" fmla="*/ 264795 w 316230"/>
                <a:gd name="connsiteY19" fmla="*/ 36195 h 504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316230" h="504869">
                  <a:moveTo>
                    <a:pt x="4763" y="0"/>
                  </a:moveTo>
                  <a:cubicBezTo>
                    <a:pt x="105728" y="0"/>
                    <a:pt x="205740" y="0"/>
                    <a:pt x="316230" y="0"/>
                  </a:cubicBezTo>
                  <a:cubicBezTo>
                    <a:pt x="316230" y="31432"/>
                    <a:pt x="316230" y="62865"/>
                    <a:pt x="316230" y="93345"/>
                  </a:cubicBezTo>
                  <a:cubicBezTo>
                    <a:pt x="315278" y="191452"/>
                    <a:pt x="313373" y="289560"/>
                    <a:pt x="311468" y="388620"/>
                  </a:cubicBezTo>
                  <a:cubicBezTo>
                    <a:pt x="310515" y="413385"/>
                    <a:pt x="309563" y="440055"/>
                    <a:pt x="300990" y="462915"/>
                  </a:cubicBezTo>
                  <a:cubicBezTo>
                    <a:pt x="295275" y="477203"/>
                    <a:pt x="275273" y="495300"/>
                    <a:pt x="260033" y="496253"/>
                  </a:cubicBezTo>
                  <a:cubicBezTo>
                    <a:pt x="198120" y="501967"/>
                    <a:pt x="136208" y="502920"/>
                    <a:pt x="75248" y="504825"/>
                  </a:cubicBezTo>
                  <a:cubicBezTo>
                    <a:pt x="37148" y="505778"/>
                    <a:pt x="8573" y="491490"/>
                    <a:pt x="7620" y="448628"/>
                  </a:cubicBezTo>
                  <a:cubicBezTo>
                    <a:pt x="4763" y="304800"/>
                    <a:pt x="2858" y="160972"/>
                    <a:pt x="0" y="16192"/>
                  </a:cubicBezTo>
                  <a:cubicBezTo>
                    <a:pt x="0" y="12382"/>
                    <a:pt x="2858" y="7620"/>
                    <a:pt x="4763" y="0"/>
                  </a:cubicBezTo>
                  <a:close/>
                  <a:moveTo>
                    <a:pt x="264795" y="36195"/>
                  </a:moveTo>
                  <a:cubicBezTo>
                    <a:pt x="193358" y="36195"/>
                    <a:pt x="124778" y="36195"/>
                    <a:pt x="54293" y="36195"/>
                  </a:cubicBezTo>
                  <a:cubicBezTo>
                    <a:pt x="54293" y="169545"/>
                    <a:pt x="53340" y="299085"/>
                    <a:pt x="56198" y="428625"/>
                  </a:cubicBezTo>
                  <a:cubicBezTo>
                    <a:pt x="56198" y="437198"/>
                    <a:pt x="80010" y="444817"/>
                    <a:pt x="92393" y="453390"/>
                  </a:cubicBezTo>
                  <a:cubicBezTo>
                    <a:pt x="96203" y="449580"/>
                    <a:pt x="100965" y="446723"/>
                    <a:pt x="104775" y="442913"/>
                  </a:cubicBezTo>
                  <a:cubicBezTo>
                    <a:pt x="104775" y="322898"/>
                    <a:pt x="104775" y="203835"/>
                    <a:pt x="104775" y="79057"/>
                  </a:cubicBezTo>
                  <a:cubicBezTo>
                    <a:pt x="137160" y="80963"/>
                    <a:pt x="177165" y="73342"/>
                    <a:pt x="183833" y="85725"/>
                  </a:cubicBezTo>
                  <a:cubicBezTo>
                    <a:pt x="198120" y="112395"/>
                    <a:pt x="196215" y="147638"/>
                    <a:pt x="201930" y="181927"/>
                  </a:cubicBezTo>
                  <a:cubicBezTo>
                    <a:pt x="221933" y="181927"/>
                    <a:pt x="242888" y="181927"/>
                    <a:pt x="265748" y="181927"/>
                  </a:cubicBezTo>
                  <a:cubicBezTo>
                    <a:pt x="264795" y="132397"/>
                    <a:pt x="264795" y="88582"/>
                    <a:pt x="264795" y="3619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xmlns="" id="{7400713B-242A-4FDF-B23F-9121163C9D9A}"/>
                </a:ext>
              </a:extLst>
            </p:cNvPr>
            <p:cNvSpPr/>
            <p:nvPr/>
          </p:nvSpPr>
          <p:spPr>
            <a:xfrm>
              <a:off x="7867928" y="1182240"/>
              <a:ext cx="273367" cy="121152"/>
            </a:xfrm>
            <a:custGeom>
              <a:avLst/>
              <a:gdLst>
                <a:gd name="connsiteX0" fmla="*/ 0 w 273367"/>
                <a:gd name="connsiteY0" fmla="*/ 120200 h 121152"/>
                <a:gd name="connsiteX1" fmla="*/ 0 w 273367"/>
                <a:gd name="connsiteY1" fmla="*/ 60193 h 121152"/>
                <a:gd name="connsiteX2" fmla="*/ 84772 w 273367"/>
                <a:gd name="connsiteY2" fmla="*/ 60193 h 121152"/>
                <a:gd name="connsiteX3" fmla="*/ 160972 w 273367"/>
                <a:gd name="connsiteY3" fmla="*/ 60193 h 121152"/>
                <a:gd name="connsiteX4" fmla="*/ 161925 w 273367"/>
                <a:gd name="connsiteY4" fmla="*/ 35428 h 121152"/>
                <a:gd name="connsiteX5" fmla="*/ 3810 w 273367"/>
                <a:gd name="connsiteY5" fmla="*/ 26855 h 121152"/>
                <a:gd name="connsiteX6" fmla="*/ 0 w 273367"/>
                <a:gd name="connsiteY6" fmla="*/ 18283 h 121152"/>
                <a:gd name="connsiteX7" fmla="*/ 35243 w 273367"/>
                <a:gd name="connsiteY7" fmla="*/ 3043 h 121152"/>
                <a:gd name="connsiteX8" fmla="*/ 210503 w 273367"/>
                <a:gd name="connsiteY8" fmla="*/ 185 h 121152"/>
                <a:gd name="connsiteX9" fmla="*/ 268605 w 273367"/>
                <a:gd name="connsiteY9" fmla="*/ 56383 h 121152"/>
                <a:gd name="connsiteX10" fmla="*/ 273368 w 273367"/>
                <a:gd name="connsiteY10" fmla="*/ 121153 h 121152"/>
                <a:gd name="connsiteX11" fmla="*/ 0 w 273367"/>
                <a:gd name="connsiteY11" fmla="*/ 120200 h 121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73367" h="121152">
                  <a:moveTo>
                    <a:pt x="0" y="120200"/>
                  </a:moveTo>
                  <a:cubicBezTo>
                    <a:pt x="0" y="101150"/>
                    <a:pt x="0" y="84005"/>
                    <a:pt x="0" y="60193"/>
                  </a:cubicBezTo>
                  <a:cubicBezTo>
                    <a:pt x="29527" y="60193"/>
                    <a:pt x="57150" y="60193"/>
                    <a:pt x="84772" y="60193"/>
                  </a:cubicBezTo>
                  <a:cubicBezTo>
                    <a:pt x="110490" y="60193"/>
                    <a:pt x="135255" y="60193"/>
                    <a:pt x="160972" y="60193"/>
                  </a:cubicBezTo>
                  <a:cubicBezTo>
                    <a:pt x="160972" y="51620"/>
                    <a:pt x="160972" y="44000"/>
                    <a:pt x="161925" y="35428"/>
                  </a:cubicBezTo>
                  <a:cubicBezTo>
                    <a:pt x="109538" y="32570"/>
                    <a:pt x="57150" y="29713"/>
                    <a:pt x="3810" y="26855"/>
                  </a:cubicBezTo>
                  <a:cubicBezTo>
                    <a:pt x="2857" y="23998"/>
                    <a:pt x="952" y="21140"/>
                    <a:pt x="0" y="18283"/>
                  </a:cubicBezTo>
                  <a:cubicBezTo>
                    <a:pt x="11430" y="12568"/>
                    <a:pt x="22860" y="3995"/>
                    <a:pt x="35243" y="3043"/>
                  </a:cubicBezTo>
                  <a:cubicBezTo>
                    <a:pt x="93345" y="1138"/>
                    <a:pt x="152400" y="3043"/>
                    <a:pt x="210503" y="185"/>
                  </a:cubicBezTo>
                  <a:cubicBezTo>
                    <a:pt x="251460" y="-1720"/>
                    <a:pt x="273368" y="10663"/>
                    <a:pt x="268605" y="56383"/>
                  </a:cubicBezTo>
                  <a:cubicBezTo>
                    <a:pt x="266700" y="76385"/>
                    <a:pt x="271462" y="96388"/>
                    <a:pt x="273368" y="121153"/>
                  </a:cubicBezTo>
                  <a:cubicBezTo>
                    <a:pt x="180975" y="120200"/>
                    <a:pt x="93345" y="120200"/>
                    <a:pt x="0" y="12020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xmlns="" id="{936EB265-29E3-45EB-A8EC-CB69A63FD30A}"/>
                </a:ext>
              </a:extLst>
            </p:cNvPr>
            <p:cNvSpPr/>
            <p:nvPr/>
          </p:nvSpPr>
          <p:spPr>
            <a:xfrm>
              <a:off x="7515503" y="1588190"/>
              <a:ext cx="210502" cy="417194"/>
            </a:xfrm>
            <a:custGeom>
              <a:avLst/>
              <a:gdLst>
                <a:gd name="connsiteX0" fmla="*/ 210503 w 210502"/>
                <a:gd name="connsiteY0" fmla="*/ 0 h 417194"/>
                <a:gd name="connsiteX1" fmla="*/ 210503 w 210502"/>
                <a:gd name="connsiteY1" fmla="*/ 145733 h 417194"/>
                <a:gd name="connsiteX2" fmla="*/ 146685 w 210502"/>
                <a:gd name="connsiteY2" fmla="*/ 145733 h 417194"/>
                <a:gd name="connsiteX3" fmla="*/ 128588 w 210502"/>
                <a:gd name="connsiteY3" fmla="*/ 49530 h 417194"/>
                <a:gd name="connsiteX4" fmla="*/ 49530 w 210502"/>
                <a:gd name="connsiteY4" fmla="*/ 42863 h 417194"/>
                <a:gd name="connsiteX5" fmla="*/ 49530 w 210502"/>
                <a:gd name="connsiteY5" fmla="*/ 406718 h 417194"/>
                <a:gd name="connsiteX6" fmla="*/ 37148 w 210502"/>
                <a:gd name="connsiteY6" fmla="*/ 417195 h 417194"/>
                <a:gd name="connsiteX7" fmla="*/ 953 w 210502"/>
                <a:gd name="connsiteY7" fmla="*/ 392430 h 417194"/>
                <a:gd name="connsiteX8" fmla="*/ 0 w 210502"/>
                <a:gd name="connsiteY8" fmla="*/ 0 h 417194"/>
                <a:gd name="connsiteX9" fmla="*/ 210503 w 210502"/>
                <a:gd name="connsiteY9" fmla="*/ 0 h 4171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10502" h="417194">
                  <a:moveTo>
                    <a:pt x="210503" y="0"/>
                  </a:moveTo>
                  <a:cubicBezTo>
                    <a:pt x="210503" y="52388"/>
                    <a:pt x="210503" y="96202"/>
                    <a:pt x="210503" y="145733"/>
                  </a:cubicBezTo>
                  <a:cubicBezTo>
                    <a:pt x="187643" y="145733"/>
                    <a:pt x="166688" y="145733"/>
                    <a:pt x="146685" y="145733"/>
                  </a:cubicBezTo>
                  <a:cubicBezTo>
                    <a:pt x="141923" y="111443"/>
                    <a:pt x="143828" y="76200"/>
                    <a:pt x="128588" y="49530"/>
                  </a:cubicBezTo>
                  <a:cubicBezTo>
                    <a:pt x="121920" y="38100"/>
                    <a:pt x="81915" y="44768"/>
                    <a:pt x="49530" y="42863"/>
                  </a:cubicBezTo>
                  <a:cubicBezTo>
                    <a:pt x="49530" y="167640"/>
                    <a:pt x="49530" y="286703"/>
                    <a:pt x="49530" y="406718"/>
                  </a:cubicBezTo>
                  <a:cubicBezTo>
                    <a:pt x="45720" y="410528"/>
                    <a:pt x="40958" y="413385"/>
                    <a:pt x="37148" y="417195"/>
                  </a:cubicBezTo>
                  <a:cubicBezTo>
                    <a:pt x="24765" y="408622"/>
                    <a:pt x="953" y="401003"/>
                    <a:pt x="953" y="392430"/>
                  </a:cubicBezTo>
                  <a:cubicBezTo>
                    <a:pt x="0" y="263843"/>
                    <a:pt x="0" y="133350"/>
                    <a:pt x="0" y="0"/>
                  </a:cubicBezTo>
                  <a:cubicBezTo>
                    <a:pt x="70485" y="0"/>
                    <a:pt x="139065" y="0"/>
                    <a:pt x="210503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68" name="Graphic 7">
            <a:extLst>
              <a:ext uri="{FF2B5EF4-FFF2-40B4-BE49-F238E27FC236}">
                <a16:creationId xmlns:a16="http://schemas.microsoft.com/office/drawing/2014/main" xmlns="" id="{069F02BC-DCF5-4D98-937C-5BEAC8D69C09}"/>
              </a:ext>
            </a:extLst>
          </p:cNvPr>
          <p:cNvGrpSpPr/>
          <p:nvPr/>
        </p:nvGrpSpPr>
        <p:grpSpPr>
          <a:xfrm>
            <a:off x="8444049" y="3058120"/>
            <a:ext cx="534288" cy="337068"/>
            <a:chOff x="4693080" y="160053"/>
            <a:chExt cx="1419225" cy="895350"/>
          </a:xfrm>
          <a:solidFill>
            <a:schemeClr val="bg1"/>
          </a:solidFill>
        </p:grpSpPr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xmlns="" id="{A3785E8C-F942-4ABA-AF60-3FF43B500113}"/>
                </a:ext>
              </a:extLst>
            </p:cNvPr>
            <p:cNvSpPr/>
            <p:nvPr/>
          </p:nvSpPr>
          <p:spPr>
            <a:xfrm>
              <a:off x="5438671" y="162283"/>
              <a:ext cx="547287" cy="411713"/>
            </a:xfrm>
            <a:custGeom>
              <a:avLst/>
              <a:gdLst>
                <a:gd name="connsiteX0" fmla="*/ 545999 w 547287"/>
                <a:gd name="connsiteY0" fmla="*/ 369245 h 411713"/>
                <a:gd name="connsiteX1" fmla="*/ 526949 w 547287"/>
                <a:gd name="connsiteY1" fmla="*/ 410202 h 411713"/>
                <a:gd name="connsiteX2" fmla="*/ 483134 w 547287"/>
                <a:gd name="connsiteY2" fmla="*/ 370197 h 411713"/>
                <a:gd name="connsiteX3" fmla="*/ 421221 w 547287"/>
                <a:gd name="connsiteY3" fmla="*/ 162552 h 411713"/>
                <a:gd name="connsiteX4" fmla="*/ 135471 w 547287"/>
                <a:gd name="connsiteY4" fmla="*/ 156838 h 411713"/>
                <a:gd name="connsiteX5" fmla="*/ 65939 w 547287"/>
                <a:gd name="connsiteY5" fmla="*/ 367340 h 411713"/>
                <a:gd name="connsiteX6" fmla="*/ 28791 w 547287"/>
                <a:gd name="connsiteY6" fmla="*/ 411155 h 411713"/>
                <a:gd name="connsiteX7" fmla="*/ 4979 w 547287"/>
                <a:gd name="connsiteY7" fmla="*/ 358768 h 411713"/>
                <a:gd name="connsiteX8" fmla="*/ 85941 w 547287"/>
                <a:gd name="connsiteY8" fmla="*/ 113975 h 411713"/>
                <a:gd name="connsiteX9" fmla="*/ 475514 w 547287"/>
                <a:gd name="connsiteY9" fmla="*/ 129215 h 411713"/>
                <a:gd name="connsiteX10" fmla="*/ 545999 w 547287"/>
                <a:gd name="connsiteY10" fmla="*/ 369245 h 411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47287" h="411713">
                  <a:moveTo>
                    <a:pt x="545999" y="369245"/>
                  </a:moveTo>
                  <a:cubicBezTo>
                    <a:pt x="538379" y="380675"/>
                    <a:pt x="563144" y="408297"/>
                    <a:pt x="526949" y="410202"/>
                  </a:cubicBezTo>
                  <a:cubicBezTo>
                    <a:pt x="498374" y="412108"/>
                    <a:pt x="485991" y="402583"/>
                    <a:pt x="483134" y="370197"/>
                  </a:cubicBezTo>
                  <a:cubicBezTo>
                    <a:pt x="476466" y="296855"/>
                    <a:pt x="459321" y="226370"/>
                    <a:pt x="421221" y="162552"/>
                  </a:cubicBezTo>
                  <a:cubicBezTo>
                    <a:pt x="346926" y="36822"/>
                    <a:pt x="216434" y="33965"/>
                    <a:pt x="135471" y="156838"/>
                  </a:cubicBezTo>
                  <a:cubicBezTo>
                    <a:pt x="93561" y="220655"/>
                    <a:pt x="76416" y="292092"/>
                    <a:pt x="65939" y="367340"/>
                  </a:cubicBezTo>
                  <a:cubicBezTo>
                    <a:pt x="63081" y="389247"/>
                    <a:pt x="68796" y="415918"/>
                    <a:pt x="28791" y="411155"/>
                  </a:cubicBezTo>
                  <a:cubicBezTo>
                    <a:pt x="-14071" y="406393"/>
                    <a:pt x="3074" y="377818"/>
                    <a:pt x="4979" y="358768"/>
                  </a:cubicBezTo>
                  <a:cubicBezTo>
                    <a:pt x="13551" y="271138"/>
                    <a:pt x="33554" y="187317"/>
                    <a:pt x="85941" y="113975"/>
                  </a:cubicBezTo>
                  <a:cubicBezTo>
                    <a:pt x="197384" y="-44140"/>
                    <a:pt x="378359" y="-36520"/>
                    <a:pt x="475514" y="129215"/>
                  </a:cubicBezTo>
                  <a:cubicBezTo>
                    <a:pt x="520281" y="201605"/>
                    <a:pt x="541237" y="281615"/>
                    <a:pt x="545999" y="3692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xmlns="" id="{D706E8B8-B6EB-44E9-9D8C-694C7DBE05DB}"/>
                </a:ext>
              </a:extLst>
            </p:cNvPr>
            <p:cNvSpPr/>
            <p:nvPr/>
          </p:nvSpPr>
          <p:spPr>
            <a:xfrm>
              <a:off x="4810675" y="159944"/>
              <a:ext cx="543601" cy="413529"/>
            </a:xfrm>
            <a:custGeom>
              <a:avLst/>
              <a:gdLst>
                <a:gd name="connsiteX0" fmla="*/ 514 w 543601"/>
                <a:gd name="connsiteY0" fmla="*/ 366821 h 413529"/>
                <a:gd name="connsiteX1" fmla="*/ 91954 w 543601"/>
                <a:gd name="connsiteY1" fmla="*/ 96311 h 413529"/>
                <a:gd name="connsiteX2" fmla="*/ 431044 w 543601"/>
                <a:gd name="connsiteY2" fmla="*/ 79166 h 413529"/>
                <a:gd name="connsiteX3" fmla="*/ 543439 w 543601"/>
                <a:gd name="connsiteY3" fmla="*/ 385871 h 413529"/>
                <a:gd name="connsiteX4" fmla="*/ 513912 w 543601"/>
                <a:gd name="connsiteY4" fmla="*/ 411589 h 413529"/>
                <a:gd name="connsiteX5" fmla="*/ 481527 w 543601"/>
                <a:gd name="connsiteY5" fmla="*/ 389681 h 413529"/>
                <a:gd name="connsiteX6" fmla="*/ 451047 w 543601"/>
                <a:gd name="connsiteY6" fmla="*/ 245854 h 413529"/>
                <a:gd name="connsiteX7" fmla="*/ 400564 w 543601"/>
                <a:gd name="connsiteY7" fmla="*/ 143936 h 413529"/>
                <a:gd name="connsiteX8" fmla="*/ 152914 w 543601"/>
                <a:gd name="connsiteY8" fmla="*/ 134411 h 413529"/>
                <a:gd name="connsiteX9" fmla="*/ 54807 w 543601"/>
                <a:gd name="connsiteY9" fmla="*/ 386824 h 413529"/>
                <a:gd name="connsiteX10" fmla="*/ 21469 w 543601"/>
                <a:gd name="connsiteY10" fmla="*/ 413494 h 413529"/>
                <a:gd name="connsiteX11" fmla="*/ 514 w 543601"/>
                <a:gd name="connsiteY11" fmla="*/ 381109 h 413529"/>
                <a:gd name="connsiteX12" fmla="*/ 514 w 543601"/>
                <a:gd name="connsiteY12" fmla="*/ 366821 h 413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43601" h="413529">
                  <a:moveTo>
                    <a:pt x="514" y="366821"/>
                  </a:moveTo>
                  <a:cubicBezTo>
                    <a:pt x="8134" y="265856"/>
                    <a:pt x="33852" y="174416"/>
                    <a:pt x="91954" y="96311"/>
                  </a:cubicBezTo>
                  <a:cubicBezTo>
                    <a:pt x="180537" y="-25609"/>
                    <a:pt x="330079" y="-32276"/>
                    <a:pt x="431044" y="79166"/>
                  </a:cubicBezTo>
                  <a:cubicBezTo>
                    <a:pt x="510102" y="165844"/>
                    <a:pt x="533914" y="273476"/>
                    <a:pt x="543439" y="385871"/>
                  </a:cubicBezTo>
                  <a:cubicBezTo>
                    <a:pt x="545344" y="410636"/>
                    <a:pt x="530104" y="409684"/>
                    <a:pt x="513912" y="411589"/>
                  </a:cubicBezTo>
                  <a:cubicBezTo>
                    <a:pt x="495814" y="413494"/>
                    <a:pt x="483432" y="411589"/>
                    <a:pt x="481527" y="389681"/>
                  </a:cubicBezTo>
                  <a:cubicBezTo>
                    <a:pt x="476764" y="340151"/>
                    <a:pt x="467239" y="292526"/>
                    <a:pt x="451047" y="245854"/>
                  </a:cubicBezTo>
                  <a:cubicBezTo>
                    <a:pt x="438664" y="209659"/>
                    <a:pt x="422472" y="175369"/>
                    <a:pt x="400564" y="143936"/>
                  </a:cubicBezTo>
                  <a:cubicBezTo>
                    <a:pt x="329127" y="46781"/>
                    <a:pt x="231972" y="42971"/>
                    <a:pt x="152914" y="134411"/>
                  </a:cubicBezTo>
                  <a:cubicBezTo>
                    <a:pt x="91002" y="206801"/>
                    <a:pt x="60522" y="292526"/>
                    <a:pt x="54807" y="386824"/>
                  </a:cubicBezTo>
                  <a:cubicBezTo>
                    <a:pt x="52902" y="412541"/>
                    <a:pt x="41472" y="412541"/>
                    <a:pt x="21469" y="413494"/>
                  </a:cubicBezTo>
                  <a:cubicBezTo>
                    <a:pt x="-5201" y="414446"/>
                    <a:pt x="514" y="396349"/>
                    <a:pt x="514" y="381109"/>
                  </a:cubicBezTo>
                  <a:cubicBezTo>
                    <a:pt x="514" y="375394"/>
                    <a:pt x="514" y="368726"/>
                    <a:pt x="514" y="36682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xmlns="" id="{664C7B65-3E71-4D8D-BF4E-FFF69A7A0393}"/>
                </a:ext>
              </a:extLst>
            </p:cNvPr>
            <p:cNvSpPr/>
            <p:nvPr/>
          </p:nvSpPr>
          <p:spPr>
            <a:xfrm>
              <a:off x="5763690" y="290545"/>
              <a:ext cx="125923" cy="285614"/>
            </a:xfrm>
            <a:custGeom>
              <a:avLst/>
              <a:gdLst>
                <a:gd name="connsiteX0" fmla="*/ 0 w 125923"/>
                <a:gd name="connsiteY0" fmla="*/ 0 h 285614"/>
                <a:gd name="connsiteX1" fmla="*/ 125730 w 125923"/>
                <a:gd name="connsiteY1" fmla="*/ 261938 h 285614"/>
                <a:gd name="connsiteX2" fmla="*/ 83820 w 125923"/>
                <a:gd name="connsiteY2" fmla="*/ 283845 h 285614"/>
                <a:gd name="connsiteX3" fmla="*/ 39052 w 125923"/>
                <a:gd name="connsiteY3" fmla="*/ 260033 h 285614"/>
                <a:gd name="connsiteX4" fmla="*/ 0 w 125923"/>
                <a:gd name="connsiteY4" fmla="*/ 0 h 2856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5923" h="285614">
                  <a:moveTo>
                    <a:pt x="0" y="0"/>
                  </a:moveTo>
                  <a:cubicBezTo>
                    <a:pt x="89535" y="64770"/>
                    <a:pt x="117157" y="160020"/>
                    <a:pt x="125730" y="261938"/>
                  </a:cubicBezTo>
                  <a:cubicBezTo>
                    <a:pt x="128588" y="293370"/>
                    <a:pt x="99060" y="283845"/>
                    <a:pt x="83820" y="283845"/>
                  </a:cubicBezTo>
                  <a:cubicBezTo>
                    <a:pt x="66675" y="283845"/>
                    <a:pt x="37148" y="295275"/>
                    <a:pt x="39052" y="260033"/>
                  </a:cubicBezTo>
                  <a:cubicBezTo>
                    <a:pt x="44767" y="170498"/>
                    <a:pt x="28575" y="84773"/>
                    <a:pt x="0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xmlns="" id="{5FB930D0-4057-4423-8946-FEE4482D8EAC}"/>
                </a:ext>
              </a:extLst>
            </p:cNvPr>
            <p:cNvSpPr/>
            <p:nvPr/>
          </p:nvSpPr>
          <p:spPr>
            <a:xfrm>
              <a:off x="5129324" y="305392"/>
              <a:ext cx="121942" cy="269235"/>
            </a:xfrm>
            <a:custGeom>
              <a:avLst/>
              <a:gdLst>
                <a:gd name="connsiteX0" fmla="*/ 0 w 121942"/>
                <a:gd name="connsiteY0" fmla="*/ 3250 h 269235"/>
                <a:gd name="connsiteX1" fmla="*/ 41910 w 121942"/>
                <a:gd name="connsiteY1" fmla="*/ 18490 h 269235"/>
                <a:gd name="connsiteX2" fmla="*/ 121920 w 121942"/>
                <a:gd name="connsiteY2" fmla="*/ 245185 h 269235"/>
                <a:gd name="connsiteX3" fmla="*/ 77153 w 121942"/>
                <a:gd name="connsiteY3" fmla="*/ 266140 h 269235"/>
                <a:gd name="connsiteX4" fmla="*/ 39053 w 121942"/>
                <a:gd name="connsiteY4" fmla="*/ 236613 h 269235"/>
                <a:gd name="connsiteX5" fmla="*/ 0 w 121942"/>
                <a:gd name="connsiteY5" fmla="*/ 3250 h 2692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1942" h="269235">
                  <a:moveTo>
                    <a:pt x="0" y="3250"/>
                  </a:moveTo>
                  <a:cubicBezTo>
                    <a:pt x="20955" y="-6275"/>
                    <a:pt x="31432" y="7060"/>
                    <a:pt x="41910" y="18490"/>
                  </a:cubicBezTo>
                  <a:cubicBezTo>
                    <a:pt x="100965" y="82308"/>
                    <a:pt x="119063" y="161365"/>
                    <a:pt x="121920" y="245185"/>
                  </a:cubicBezTo>
                  <a:cubicBezTo>
                    <a:pt x="122873" y="284238"/>
                    <a:pt x="93345" y="263283"/>
                    <a:pt x="77153" y="266140"/>
                  </a:cubicBezTo>
                  <a:cubicBezTo>
                    <a:pt x="56198" y="269950"/>
                    <a:pt x="38100" y="268998"/>
                    <a:pt x="39053" y="236613"/>
                  </a:cubicBezTo>
                  <a:cubicBezTo>
                    <a:pt x="40957" y="157555"/>
                    <a:pt x="26670" y="80403"/>
                    <a:pt x="0" y="325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xmlns="" id="{522DA75C-4B95-48AB-AE91-5CA3D692C81A}"/>
                </a:ext>
              </a:extLst>
            </p:cNvPr>
            <p:cNvSpPr/>
            <p:nvPr/>
          </p:nvSpPr>
          <p:spPr>
            <a:xfrm>
              <a:off x="4692215" y="605822"/>
              <a:ext cx="1421978" cy="442971"/>
            </a:xfrm>
            <a:custGeom>
              <a:avLst/>
              <a:gdLst>
                <a:gd name="connsiteX0" fmla="*/ 1381989 w 1421978"/>
                <a:gd name="connsiteY0" fmla="*/ 0 h 442971"/>
                <a:gd name="connsiteX1" fmla="*/ 543789 w 1421978"/>
                <a:gd name="connsiteY1" fmla="*/ 0 h 442971"/>
                <a:gd name="connsiteX2" fmla="*/ 29439 w 1421978"/>
                <a:gd name="connsiteY2" fmla="*/ 3810 h 442971"/>
                <a:gd name="connsiteX3" fmla="*/ 4674 w 1421978"/>
                <a:gd name="connsiteY3" fmla="*/ 38100 h 442971"/>
                <a:gd name="connsiteX4" fmla="*/ 43727 w 1421978"/>
                <a:gd name="connsiteY4" fmla="*/ 164783 h 442971"/>
                <a:gd name="connsiteX5" fmla="*/ 95162 w 1421978"/>
                <a:gd name="connsiteY5" fmla="*/ 207645 h 442971"/>
                <a:gd name="connsiteX6" fmla="*/ 133262 w 1421978"/>
                <a:gd name="connsiteY6" fmla="*/ 243840 h 442971"/>
                <a:gd name="connsiteX7" fmla="*/ 170409 w 1421978"/>
                <a:gd name="connsiteY7" fmla="*/ 405765 h 442971"/>
                <a:gd name="connsiteX8" fmla="*/ 217082 w 1421978"/>
                <a:gd name="connsiteY8" fmla="*/ 442913 h 442971"/>
                <a:gd name="connsiteX9" fmla="*/ 555219 w 1421978"/>
                <a:gd name="connsiteY9" fmla="*/ 442913 h 442971"/>
                <a:gd name="connsiteX10" fmla="*/ 606654 w 1421978"/>
                <a:gd name="connsiteY10" fmla="*/ 399097 h 442971"/>
                <a:gd name="connsiteX11" fmla="*/ 643802 w 1421978"/>
                <a:gd name="connsiteY11" fmla="*/ 237172 h 442971"/>
                <a:gd name="connsiteX12" fmla="*/ 711429 w 1421978"/>
                <a:gd name="connsiteY12" fmla="*/ 203835 h 442971"/>
                <a:gd name="connsiteX13" fmla="*/ 754292 w 1421978"/>
                <a:gd name="connsiteY13" fmla="*/ 240030 h 442971"/>
                <a:gd name="connsiteX14" fmla="*/ 787629 w 1421978"/>
                <a:gd name="connsiteY14" fmla="*/ 393383 h 442971"/>
                <a:gd name="connsiteX15" fmla="*/ 853352 w 1421978"/>
                <a:gd name="connsiteY15" fmla="*/ 441960 h 442971"/>
                <a:gd name="connsiteX16" fmla="*/ 1010514 w 1421978"/>
                <a:gd name="connsiteY16" fmla="*/ 441008 h 442971"/>
                <a:gd name="connsiteX17" fmla="*/ 1177202 w 1421978"/>
                <a:gd name="connsiteY17" fmla="*/ 441960 h 442971"/>
                <a:gd name="connsiteX18" fmla="*/ 1229589 w 1421978"/>
                <a:gd name="connsiteY18" fmla="*/ 400050 h 442971"/>
                <a:gd name="connsiteX19" fmla="*/ 1259117 w 1421978"/>
                <a:gd name="connsiteY19" fmla="*/ 260985 h 442971"/>
                <a:gd name="connsiteX20" fmla="*/ 1333412 w 1421978"/>
                <a:gd name="connsiteY20" fmla="*/ 204788 h 442971"/>
                <a:gd name="connsiteX21" fmla="*/ 1379132 w 1421978"/>
                <a:gd name="connsiteY21" fmla="*/ 171450 h 442971"/>
                <a:gd name="connsiteX22" fmla="*/ 1416279 w 1421978"/>
                <a:gd name="connsiteY22" fmla="*/ 43815 h 442971"/>
                <a:gd name="connsiteX23" fmla="*/ 1381989 w 1421978"/>
                <a:gd name="connsiteY23" fmla="*/ 0 h 442971"/>
                <a:gd name="connsiteX24" fmla="*/ 284709 w 1421978"/>
                <a:gd name="connsiteY24" fmla="*/ 389572 h 442971"/>
                <a:gd name="connsiteX25" fmla="*/ 240894 w 1421978"/>
                <a:gd name="connsiteY25" fmla="*/ 374333 h 442971"/>
                <a:gd name="connsiteX26" fmla="*/ 207557 w 1421978"/>
                <a:gd name="connsiteY26" fmla="*/ 221933 h 442971"/>
                <a:gd name="connsiteX27" fmla="*/ 224702 w 1421978"/>
                <a:gd name="connsiteY27" fmla="*/ 202883 h 442971"/>
                <a:gd name="connsiteX28" fmla="*/ 274232 w 1421978"/>
                <a:gd name="connsiteY28" fmla="*/ 220980 h 442971"/>
                <a:gd name="connsiteX29" fmla="*/ 296139 w 1421978"/>
                <a:gd name="connsiteY29" fmla="*/ 349568 h 442971"/>
                <a:gd name="connsiteX30" fmla="*/ 284709 w 1421978"/>
                <a:gd name="connsiteY30" fmla="*/ 389572 h 442971"/>
                <a:gd name="connsiteX31" fmla="*/ 900977 w 1421978"/>
                <a:gd name="connsiteY31" fmla="*/ 391478 h 442971"/>
                <a:gd name="connsiteX32" fmla="*/ 875259 w 1421978"/>
                <a:gd name="connsiteY32" fmla="*/ 362903 h 442971"/>
                <a:gd name="connsiteX33" fmla="*/ 847637 w 1421978"/>
                <a:gd name="connsiteY33" fmla="*/ 234315 h 442971"/>
                <a:gd name="connsiteX34" fmla="*/ 859067 w 1421978"/>
                <a:gd name="connsiteY34" fmla="*/ 202883 h 442971"/>
                <a:gd name="connsiteX35" fmla="*/ 910502 w 1421978"/>
                <a:gd name="connsiteY35" fmla="*/ 219075 h 442971"/>
                <a:gd name="connsiteX36" fmla="*/ 936219 w 1421978"/>
                <a:gd name="connsiteY36" fmla="*/ 372428 h 442971"/>
                <a:gd name="connsiteX37" fmla="*/ 900977 w 1421978"/>
                <a:gd name="connsiteY37" fmla="*/ 391478 h 4429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421978" h="442971">
                  <a:moveTo>
                    <a:pt x="1381989" y="0"/>
                  </a:moveTo>
                  <a:cubicBezTo>
                    <a:pt x="1102907" y="953"/>
                    <a:pt x="823824" y="0"/>
                    <a:pt x="543789" y="0"/>
                  </a:cubicBezTo>
                  <a:cubicBezTo>
                    <a:pt x="372339" y="0"/>
                    <a:pt x="200889" y="2857"/>
                    <a:pt x="29439" y="3810"/>
                  </a:cubicBezTo>
                  <a:cubicBezTo>
                    <a:pt x="864" y="3810"/>
                    <a:pt x="-5803" y="9525"/>
                    <a:pt x="4674" y="38100"/>
                  </a:cubicBezTo>
                  <a:cubicBezTo>
                    <a:pt x="19914" y="80010"/>
                    <a:pt x="32297" y="122873"/>
                    <a:pt x="43727" y="164783"/>
                  </a:cubicBezTo>
                  <a:cubicBezTo>
                    <a:pt x="52299" y="192405"/>
                    <a:pt x="61824" y="211455"/>
                    <a:pt x="95162" y="207645"/>
                  </a:cubicBezTo>
                  <a:cubicBezTo>
                    <a:pt x="120879" y="204788"/>
                    <a:pt x="129452" y="220028"/>
                    <a:pt x="133262" y="243840"/>
                  </a:cubicBezTo>
                  <a:cubicBezTo>
                    <a:pt x="143739" y="298133"/>
                    <a:pt x="158979" y="351472"/>
                    <a:pt x="170409" y="405765"/>
                  </a:cubicBezTo>
                  <a:cubicBezTo>
                    <a:pt x="176124" y="433388"/>
                    <a:pt x="187554" y="443865"/>
                    <a:pt x="217082" y="442913"/>
                  </a:cubicBezTo>
                  <a:cubicBezTo>
                    <a:pt x="329477" y="441008"/>
                    <a:pt x="442824" y="440055"/>
                    <a:pt x="555219" y="442913"/>
                  </a:cubicBezTo>
                  <a:cubicBezTo>
                    <a:pt x="592367" y="443865"/>
                    <a:pt x="599987" y="427672"/>
                    <a:pt x="606654" y="399097"/>
                  </a:cubicBezTo>
                  <a:cubicBezTo>
                    <a:pt x="618084" y="344805"/>
                    <a:pt x="632372" y="291465"/>
                    <a:pt x="643802" y="237172"/>
                  </a:cubicBezTo>
                  <a:cubicBezTo>
                    <a:pt x="652374" y="195263"/>
                    <a:pt x="683807" y="206693"/>
                    <a:pt x="711429" y="203835"/>
                  </a:cubicBezTo>
                  <a:cubicBezTo>
                    <a:pt x="740957" y="200025"/>
                    <a:pt x="749529" y="214313"/>
                    <a:pt x="754292" y="240030"/>
                  </a:cubicBezTo>
                  <a:cubicBezTo>
                    <a:pt x="763817" y="291465"/>
                    <a:pt x="780009" y="341947"/>
                    <a:pt x="787629" y="393383"/>
                  </a:cubicBezTo>
                  <a:cubicBezTo>
                    <a:pt x="794297" y="436245"/>
                    <a:pt x="814299" y="445770"/>
                    <a:pt x="853352" y="441960"/>
                  </a:cubicBezTo>
                  <a:cubicBezTo>
                    <a:pt x="905739" y="438150"/>
                    <a:pt x="958127" y="441008"/>
                    <a:pt x="1010514" y="441008"/>
                  </a:cubicBezTo>
                  <a:cubicBezTo>
                    <a:pt x="1065759" y="441008"/>
                    <a:pt x="1121957" y="438150"/>
                    <a:pt x="1177202" y="441960"/>
                  </a:cubicBezTo>
                  <a:cubicBezTo>
                    <a:pt x="1212444" y="444818"/>
                    <a:pt x="1224827" y="432435"/>
                    <a:pt x="1229589" y="400050"/>
                  </a:cubicBezTo>
                  <a:cubicBezTo>
                    <a:pt x="1237209" y="353378"/>
                    <a:pt x="1249592" y="306705"/>
                    <a:pt x="1259117" y="260985"/>
                  </a:cubicBezTo>
                  <a:cubicBezTo>
                    <a:pt x="1267689" y="220980"/>
                    <a:pt x="1285787" y="194310"/>
                    <a:pt x="1333412" y="204788"/>
                  </a:cubicBezTo>
                  <a:cubicBezTo>
                    <a:pt x="1360082" y="210503"/>
                    <a:pt x="1372464" y="198120"/>
                    <a:pt x="1379132" y="171450"/>
                  </a:cubicBezTo>
                  <a:cubicBezTo>
                    <a:pt x="1389609" y="128588"/>
                    <a:pt x="1401039" y="85725"/>
                    <a:pt x="1416279" y="43815"/>
                  </a:cubicBezTo>
                  <a:cubicBezTo>
                    <a:pt x="1429614" y="7620"/>
                    <a:pt x="1420089" y="0"/>
                    <a:pt x="1381989" y="0"/>
                  </a:cubicBezTo>
                  <a:close/>
                  <a:moveTo>
                    <a:pt x="284709" y="389572"/>
                  </a:moveTo>
                  <a:cubicBezTo>
                    <a:pt x="269469" y="389572"/>
                    <a:pt x="247562" y="400050"/>
                    <a:pt x="240894" y="374333"/>
                  </a:cubicBezTo>
                  <a:cubicBezTo>
                    <a:pt x="229464" y="323850"/>
                    <a:pt x="218034" y="272415"/>
                    <a:pt x="207557" y="221933"/>
                  </a:cubicBezTo>
                  <a:cubicBezTo>
                    <a:pt x="204699" y="206693"/>
                    <a:pt x="211367" y="200025"/>
                    <a:pt x="224702" y="202883"/>
                  </a:cubicBezTo>
                  <a:cubicBezTo>
                    <a:pt x="241847" y="206693"/>
                    <a:pt x="268517" y="187643"/>
                    <a:pt x="274232" y="220980"/>
                  </a:cubicBezTo>
                  <a:cubicBezTo>
                    <a:pt x="282804" y="267653"/>
                    <a:pt x="290424" y="314325"/>
                    <a:pt x="296139" y="349568"/>
                  </a:cubicBezTo>
                  <a:cubicBezTo>
                    <a:pt x="298044" y="373380"/>
                    <a:pt x="303759" y="389572"/>
                    <a:pt x="284709" y="389572"/>
                  </a:cubicBezTo>
                  <a:close/>
                  <a:moveTo>
                    <a:pt x="900977" y="391478"/>
                  </a:moveTo>
                  <a:cubicBezTo>
                    <a:pt x="889547" y="394335"/>
                    <a:pt x="880022" y="382905"/>
                    <a:pt x="875259" y="362903"/>
                  </a:cubicBezTo>
                  <a:cubicBezTo>
                    <a:pt x="865734" y="320040"/>
                    <a:pt x="855257" y="277178"/>
                    <a:pt x="847637" y="234315"/>
                  </a:cubicBezTo>
                  <a:cubicBezTo>
                    <a:pt x="845732" y="222885"/>
                    <a:pt x="834302" y="202883"/>
                    <a:pt x="859067" y="202883"/>
                  </a:cubicBezTo>
                  <a:cubicBezTo>
                    <a:pt x="876212" y="202883"/>
                    <a:pt x="903834" y="188595"/>
                    <a:pt x="910502" y="219075"/>
                  </a:cubicBezTo>
                  <a:cubicBezTo>
                    <a:pt x="920979" y="269558"/>
                    <a:pt x="928599" y="320993"/>
                    <a:pt x="936219" y="372428"/>
                  </a:cubicBezTo>
                  <a:cubicBezTo>
                    <a:pt x="940029" y="393383"/>
                    <a:pt x="922884" y="388620"/>
                    <a:pt x="900977" y="39147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979649407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sp>
        <p:nvSpPr>
          <p:cNvPr id="3" name="Rounded Rectangle 1">
            <a:extLst>
              <a:ext uri="{FF2B5EF4-FFF2-40B4-BE49-F238E27FC236}">
                <a16:creationId xmlns:a16="http://schemas.microsoft.com/office/drawing/2014/main" xmlns="" id="{CDD55B3F-EE25-4A92-A532-E8A8CA4807C1}"/>
              </a:ext>
            </a:extLst>
          </p:cNvPr>
          <p:cNvSpPr/>
          <p:nvPr/>
        </p:nvSpPr>
        <p:spPr>
          <a:xfrm>
            <a:off x="6167496" y="1824784"/>
            <a:ext cx="5112000" cy="2052000"/>
          </a:xfrm>
          <a:prstGeom prst="roundRect">
            <a:avLst>
              <a:gd name="adj" fmla="val 10788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700" dirty="0"/>
          </a:p>
        </p:txBody>
      </p:sp>
      <p:sp>
        <p:nvSpPr>
          <p:cNvPr id="4" name="Rounded Rectangle 2">
            <a:extLst>
              <a:ext uri="{FF2B5EF4-FFF2-40B4-BE49-F238E27FC236}">
                <a16:creationId xmlns:a16="http://schemas.microsoft.com/office/drawing/2014/main" xmlns="" id="{AC515DB7-0B22-4661-9A56-DA2C2749D9E4}"/>
              </a:ext>
            </a:extLst>
          </p:cNvPr>
          <p:cNvSpPr/>
          <p:nvPr/>
        </p:nvSpPr>
        <p:spPr>
          <a:xfrm>
            <a:off x="6167496" y="3996140"/>
            <a:ext cx="5112000" cy="2052000"/>
          </a:xfrm>
          <a:prstGeom prst="roundRect">
            <a:avLst>
              <a:gd name="adj" fmla="val 10788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700" dirty="0"/>
          </a:p>
        </p:txBody>
      </p:sp>
      <p:sp>
        <p:nvSpPr>
          <p:cNvPr id="5" name="Rounded Rectangle 3">
            <a:extLst>
              <a:ext uri="{FF2B5EF4-FFF2-40B4-BE49-F238E27FC236}">
                <a16:creationId xmlns:a16="http://schemas.microsoft.com/office/drawing/2014/main" xmlns="" id="{4858F86D-E421-44D4-932B-33AC843AD1E0}"/>
              </a:ext>
            </a:extLst>
          </p:cNvPr>
          <p:cNvSpPr/>
          <p:nvPr/>
        </p:nvSpPr>
        <p:spPr>
          <a:xfrm>
            <a:off x="905608" y="3996140"/>
            <a:ext cx="5112000" cy="2052000"/>
          </a:xfrm>
          <a:prstGeom prst="roundRect">
            <a:avLst>
              <a:gd name="adj" fmla="val 1078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700" dirty="0"/>
          </a:p>
        </p:txBody>
      </p:sp>
      <p:sp>
        <p:nvSpPr>
          <p:cNvPr id="6" name="Rounded Rectangle 4">
            <a:extLst>
              <a:ext uri="{FF2B5EF4-FFF2-40B4-BE49-F238E27FC236}">
                <a16:creationId xmlns:a16="http://schemas.microsoft.com/office/drawing/2014/main" xmlns="" id="{700B3066-D565-491C-ADAE-4D8F90CD9705}"/>
              </a:ext>
            </a:extLst>
          </p:cNvPr>
          <p:cNvSpPr/>
          <p:nvPr/>
        </p:nvSpPr>
        <p:spPr>
          <a:xfrm>
            <a:off x="905608" y="1824784"/>
            <a:ext cx="5112000" cy="2052000"/>
          </a:xfrm>
          <a:prstGeom prst="roundRect">
            <a:avLst>
              <a:gd name="adj" fmla="val 10788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700" dirty="0"/>
          </a:p>
        </p:txBody>
      </p:sp>
      <p:sp>
        <p:nvSpPr>
          <p:cNvPr id="7" name="Oval 10">
            <a:extLst>
              <a:ext uri="{FF2B5EF4-FFF2-40B4-BE49-F238E27FC236}">
                <a16:creationId xmlns:a16="http://schemas.microsoft.com/office/drawing/2014/main" xmlns="" id="{AEF19849-592B-44F5-9466-4A8FDF855F17}"/>
              </a:ext>
            </a:extLst>
          </p:cNvPr>
          <p:cNvSpPr/>
          <p:nvPr/>
        </p:nvSpPr>
        <p:spPr>
          <a:xfrm>
            <a:off x="3675586" y="1556238"/>
            <a:ext cx="4831962" cy="4807510"/>
          </a:xfrm>
          <a:custGeom>
            <a:avLst/>
            <a:gdLst/>
            <a:ahLst/>
            <a:cxnLst/>
            <a:rect l="l" t="t" r="r" b="b"/>
            <a:pathLst>
              <a:path w="2956013" h="2941055">
                <a:moveTo>
                  <a:pt x="2169165" y="2259549"/>
                </a:moveTo>
                <a:cubicBezTo>
                  <a:pt x="2305163" y="2320579"/>
                  <a:pt x="2430502" y="2400997"/>
                  <a:pt x="2542352" y="2496872"/>
                </a:cubicBezTo>
                <a:cubicBezTo>
                  <a:pt x="2303978" y="2744099"/>
                  <a:pt x="1979593" y="2907447"/>
                  <a:pt x="1617206" y="2939204"/>
                </a:cubicBezTo>
                <a:lnTo>
                  <a:pt x="1588575" y="2925411"/>
                </a:lnTo>
                <a:cubicBezTo>
                  <a:pt x="1835671" y="2758142"/>
                  <a:pt x="2037335" y="2529257"/>
                  <a:pt x="2169165" y="2259549"/>
                </a:cubicBezTo>
                <a:close/>
                <a:moveTo>
                  <a:pt x="797309" y="2254509"/>
                </a:moveTo>
                <a:cubicBezTo>
                  <a:pt x="928512" y="2525684"/>
                  <a:pt x="1129977" y="2756161"/>
                  <a:pt x="1376879" y="2925229"/>
                </a:cubicBezTo>
                <a:cubicBezTo>
                  <a:pt x="1367940" y="2931748"/>
                  <a:pt x="1358086" y="2936536"/>
                  <a:pt x="1348086" y="2941055"/>
                </a:cubicBezTo>
                <a:cubicBezTo>
                  <a:pt x="981929" y="2910776"/>
                  <a:pt x="654006" y="2746454"/>
                  <a:pt x="413461" y="2497054"/>
                </a:cubicBezTo>
                <a:cubicBezTo>
                  <a:pt x="528278" y="2398621"/>
                  <a:pt x="657289" y="2316447"/>
                  <a:pt x="797309" y="2254509"/>
                </a:cubicBezTo>
                <a:close/>
                <a:moveTo>
                  <a:pt x="1426305" y="2108791"/>
                </a:moveTo>
                <a:lnTo>
                  <a:pt x="1426305" y="2824067"/>
                </a:lnTo>
                <a:cubicBezTo>
                  <a:pt x="1203050" y="2668305"/>
                  <a:pt x="1020431" y="2458508"/>
                  <a:pt x="899682" y="2212532"/>
                </a:cubicBezTo>
                <a:cubicBezTo>
                  <a:pt x="1063835" y="2148883"/>
                  <a:pt x="1241204" y="2112683"/>
                  <a:pt x="1426305" y="2108791"/>
                </a:cubicBezTo>
                <a:close/>
                <a:moveTo>
                  <a:pt x="1527809" y="2108695"/>
                </a:moveTo>
                <a:cubicBezTo>
                  <a:pt x="1717707" y="2112557"/>
                  <a:pt x="1899494" y="2150291"/>
                  <a:pt x="2067336" y="2216559"/>
                </a:cubicBezTo>
                <a:cubicBezTo>
                  <a:pt x="1943936" y="2466549"/>
                  <a:pt x="1756622" y="2679032"/>
                  <a:pt x="1527809" y="2835300"/>
                </a:cubicBezTo>
                <a:close/>
                <a:moveTo>
                  <a:pt x="2354776" y="1530125"/>
                </a:moveTo>
                <a:lnTo>
                  <a:pt x="2955077" y="1530125"/>
                </a:lnTo>
                <a:cubicBezTo>
                  <a:pt x="2942393" y="1866074"/>
                  <a:pt x="2817414" y="2173186"/>
                  <a:pt x="2615767" y="2414127"/>
                </a:cubicBezTo>
                <a:cubicBezTo>
                  <a:pt x="2496453" y="2311434"/>
                  <a:pt x="2362630" y="2225327"/>
                  <a:pt x="2217376" y="2159975"/>
                </a:cubicBezTo>
                <a:cubicBezTo>
                  <a:pt x="2300477" y="1965771"/>
                  <a:pt x="2348521" y="1753185"/>
                  <a:pt x="2354776" y="1530125"/>
                </a:cubicBezTo>
                <a:close/>
                <a:moveTo>
                  <a:pt x="1527809" y="1530125"/>
                </a:moveTo>
                <a:lnTo>
                  <a:pt x="2244039" y="1530125"/>
                </a:lnTo>
                <a:cubicBezTo>
                  <a:pt x="2237819" y="1737690"/>
                  <a:pt x="2192963" y="1935525"/>
                  <a:pt x="2115825" y="2116496"/>
                </a:cubicBezTo>
                <a:cubicBezTo>
                  <a:pt x="1933189" y="2043464"/>
                  <a:pt x="1735000" y="2001899"/>
                  <a:pt x="1527809" y="1997958"/>
                </a:cubicBezTo>
                <a:close/>
                <a:moveTo>
                  <a:pt x="725097" y="1530125"/>
                </a:moveTo>
                <a:lnTo>
                  <a:pt x="1426305" y="1530125"/>
                </a:lnTo>
                <a:lnTo>
                  <a:pt x="1426305" y="1998054"/>
                </a:lnTo>
                <a:cubicBezTo>
                  <a:pt x="1224105" y="2002029"/>
                  <a:pt x="1030504" y="2041966"/>
                  <a:pt x="851699" y="2112283"/>
                </a:cubicBezTo>
                <a:cubicBezTo>
                  <a:pt x="775482" y="1932518"/>
                  <a:pt x="731260" y="1736112"/>
                  <a:pt x="725097" y="1530125"/>
                </a:cubicBezTo>
                <a:close/>
                <a:moveTo>
                  <a:pt x="934" y="1530125"/>
                </a:moveTo>
                <a:lnTo>
                  <a:pt x="614360" y="1530125"/>
                </a:lnTo>
                <a:cubicBezTo>
                  <a:pt x="620543" y="1751166"/>
                  <a:pt x="667772" y="1961919"/>
                  <a:pt x="749235" y="2154869"/>
                </a:cubicBezTo>
                <a:cubicBezTo>
                  <a:pt x="599936" y="2221117"/>
                  <a:pt x="462426" y="2308980"/>
                  <a:pt x="340129" y="2414234"/>
                </a:cubicBezTo>
                <a:cubicBezTo>
                  <a:pt x="138582" y="2173144"/>
                  <a:pt x="13619" y="1866051"/>
                  <a:pt x="934" y="1530125"/>
                </a:cubicBezTo>
                <a:close/>
                <a:moveTo>
                  <a:pt x="883886" y="768586"/>
                </a:moveTo>
                <a:cubicBezTo>
                  <a:pt x="1053566" y="831753"/>
                  <a:pt x="1236128" y="867407"/>
                  <a:pt x="1426305" y="871035"/>
                </a:cubicBezTo>
                <a:lnTo>
                  <a:pt x="1426305" y="1428622"/>
                </a:lnTo>
                <a:lnTo>
                  <a:pt x="724559" y="1428622"/>
                </a:lnTo>
                <a:cubicBezTo>
                  <a:pt x="730221" y="1192426"/>
                  <a:pt x="785872" y="968634"/>
                  <a:pt x="883886" y="768586"/>
                </a:cubicBezTo>
                <a:close/>
                <a:moveTo>
                  <a:pt x="2083288" y="764501"/>
                </a:moveTo>
                <a:cubicBezTo>
                  <a:pt x="2182501" y="965616"/>
                  <a:pt x="2238869" y="1190833"/>
                  <a:pt x="2244577" y="1428622"/>
                </a:cubicBezTo>
                <a:lnTo>
                  <a:pt x="1527809" y="1428622"/>
                </a:lnTo>
                <a:lnTo>
                  <a:pt x="1527809" y="871130"/>
                </a:lnTo>
                <a:cubicBezTo>
                  <a:pt x="1722835" y="867528"/>
                  <a:pt x="1909881" y="830382"/>
                  <a:pt x="2083288" y="764501"/>
                </a:cubicBezTo>
                <a:close/>
                <a:moveTo>
                  <a:pt x="375750" y="484510"/>
                </a:moveTo>
                <a:cubicBezTo>
                  <a:pt x="497688" y="583858"/>
                  <a:pt x="633678" y="666438"/>
                  <a:pt x="780212" y="729142"/>
                </a:cubicBezTo>
                <a:cubicBezTo>
                  <a:pt x="677519" y="941475"/>
                  <a:pt x="619429" y="1178562"/>
                  <a:pt x="613822" y="1428622"/>
                </a:cubicBezTo>
                <a:lnTo>
                  <a:pt x="0" y="1428622"/>
                </a:lnTo>
                <a:cubicBezTo>
                  <a:pt x="9263" y="1065848"/>
                  <a:pt x="149371" y="735691"/>
                  <a:pt x="375750" y="484510"/>
                </a:cubicBezTo>
                <a:close/>
                <a:moveTo>
                  <a:pt x="2580304" y="484479"/>
                </a:moveTo>
                <a:cubicBezTo>
                  <a:pt x="2806628" y="735651"/>
                  <a:pt x="2946750" y="1065827"/>
                  <a:pt x="2956013" y="1428622"/>
                </a:cubicBezTo>
                <a:lnTo>
                  <a:pt x="2355314" y="1428622"/>
                </a:lnTo>
                <a:cubicBezTo>
                  <a:pt x="2349636" y="1176504"/>
                  <a:pt x="2290630" y="937573"/>
                  <a:pt x="2186241" y="724113"/>
                </a:cubicBezTo>
                <a:cubicBezTo>
                  <a:pt x="2328935" y="662418"/>
                  <a:pt x="2461323" y="581449"/>
                  <a:pt x="2580304" y="484479"/>
                </a:cubicBezTo>
                <a:close/>
                <a:moveTo>
                  <a:pt x="1426305" y="124032"/>
                </a:moveTo>
                <a:lnTo>
                  <a:pt x="1426305" y="760298"/>
                </a:lnTo>
                <a:cubicBezTo>
                  <a:pt x="1253727" y="756791"/>
                  <a:pt x="1087879" y="724966"/>
                  <a:pt x="933247" y="668842"/>
                </a:cubicBezTo>
                <a:cubicBezTo>
                  <a:pt x="1054039" y="451822"/>
                  <a:pt x="1223389" y="265609"/>
                  <a:pt x="1426305" y="124032"/>
                </a:cubicBezTo>
                <a:close/>
                <a:moveTo>
                  <a:pt x="1527809" y="112799"/>
                </a:moveTo>
                <a:cubicBezTo>
                  <a:pt x="1736145" y="255085"/>
                  <a:pt x="1910079" y="443973"/>
                  <a:pt x="2033951" y="664748"/>
                </a:cubicBezTo>
                <a:cubicBezTo>
                  <a:pt x="1875578" y="723616"/>
                  <a:pt x="1705238" y="756901"/>
                  <a:pt x="1527809" y="760394"/>
                </a:cubicBezTo>
                <a:close/>
                <a:moveTo>
                  <a:pt x="1632157" y="1693"/>
                </a:moveTo>
                <a:cubicBezTo>
                  <a:pt x="1969090" y="34839"/>
                  <a:pt x="2272411" y="181752"/>
                  <a:pt x="2502559" y="404493"/>
                </a:cubicBezTo>
                <a:cubicBezTo>
                  <a:pt x="2392455" y="493535"/>
                  <a:pt x="2270018" y="567692"/>
                  <a:pt x="2138287" y="624414"/>
                </a:cubicBezTo>
                <a:cubicBezTo>
                  <a:pt x="2004803" y="382989"/>
                  <a:pt x="1815448" y="176841"/>
                  <a:pt x="1587368" y="23269"/>
                </a:cubicBezTo>
                <a:close/>
                <a:moveTo>
                  <a:pt x="1333466" y="0"/>
                </a:moveTo>
                <a:lnTo>
                  <a:pt x="1376468" y="23177"/>
                </a:lnTo>
                <a:cubicBezTo>
                  <a:pt x="1149236" y="178863"/>
                  <a:pt x="960516" y="386575"/>
                  <a:pt x="827965" y="629347"/>
                </a:cubicBezTo>
                <a:cubicBezTo>
                  <a:pt x="692459" y="571593"/>
                  <a:pt x="566467" y="495851"/>
                  <a:pt x="453430" y="404475"/>
                </a:cubicBezTo>
                <a:cubicBezTo>
                  <a:pt x="685742" y="179438"/>
                  <a:pt x="992667" y="31629"/>
                  <a:pt x="1333466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31E31771-405F-4D51-B6C2-3B8CDCDB513E}"/>
              </a:ext>
            </a:extLst>
          </p:cNvPr>
          <p:cNvSpPr txBox="1"/>
          <p:nvPr/>
        </p:nvSpPr>
        <p:spPr>
          <a:xfrm>
            <a:off x="1566841" y="2192195"/>
            <a:ext cx="31683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You can simply impress your audience and add a unique zing and appeal to your Presentations.  I hope and I believe that this Template will your Time, Money and Reputation. Get a modern PowerPoint  Presentation that is beautifully designed. </a:t>
            </a:r>
            <a:endParaRPr lang="ko-KR" altLang="en-US" sz="12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4DC21C76-ECE7-4001-9FF1-7AE229496DEF}"/>
              </a:ext>
            </a:extLst>
          </p:cNvPr>
          <p:cNvSpPr txBox="1"/>
          <p:nvPr/>
        </p:nvSpPr>
        <p:spPr>
          <a:xfrm>
            <a:off x="7456808" y="2192195"/>
            <a:ext cx="31683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You can simply impress your audience and add a unique zing and appeal to your Presentations.  I hope and I believe that this Template will your Time, Money and Reputation. Get a modern PowerPoint  Presentation that is beautifully designed. </a:t>
            </a:r>
            <a:endParaRPr lang="ko-KR" altLang="en-US" sz="12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EE3705D8-D53D-4F28-B9BC-ABEBAB375E2B}"/>
              </a:ext>
            </a:extLst>
          </p:cNvPr>
          <p:cNvSpPr txBox="1"/>
          <p:nvPr/>
        </p:nvSpPr>
        <p:spPr>
          <a:xfrm>
            <a:off x="7456808" y="4468602"/>
            <a:ext cx="31683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You can simply impress your audience and add a unique zing and appeal to your Presentations.  I hope and I believe that this Template will your Time, Money and Reputation. Get a modern PowerPoint  Presentation that is beautifully designed. </a:t>
            </a:r>
            <a:endParaRPr lang="ko-KR" altLang="en-US" sz="12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7064334D-42F5-4DC4-ACCD-F3385FD516EA}"/>
              </a:ext>
            </a:extLst>
          </p:cNvPr>
          <p:cNvSpPr txBox="1"/>
          <p:nvPr/>
        </p:nvSpPr>
        <p:spPr>
          <a:xfrm>
            <a:off x="1566841" y="4468602"/>
            <a:ext cx="31683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You can simply impress your audience and add a unique zing and appeal to your Presentations.  I hope and I believe that this Template will your Time, Money and Reputation. Get a modern PowerPoint  Presentation that is beautifully designed. </a:t>
            </a:r>
            <a:endParaRPr lang="ko-KR" altLang="en-US" sz="12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BDB2DD20-CD6A-4116-BF05-6CA73786D235}"/>
              </a:ext>
            </a:extLst>
          </p:cNvPr>
          <p:cNvSpPr txBox="1"/>
          <p:nvPr/>
        </p:nvSpPr>
        <p:spPr>
          <a:xfrm>
            <a:off x="5125918" y="2761989"/>
            <a:ext cx="879142" cy="110799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6600" b="1" dirty="0">
                <a:solidFill>
                  <a:schemeClr val="bg1"/>
                </a:solidFill>
                <a:cs typeface="Arial" pitchFamily="34" charset="0"/>
              </a:rPr>
              <a:t>S</a:t>
            </a:r>
            <a:endParaRPr lang="ko-KR" altLang="en-US" sz="66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1812E493-93DD-4049-A12A-FF6FB7C8B897}"/>
              </a:ext>
            </a:extLst>
          </p:cNvPr>
          <p:cNvSpPr txBox="1"/>
          <p:nvPr/>
        </p:nvSpPr>
        <p:spPr>
          <a:xfrm>
            <a:off x="6173634" y="2807753"/>
            <a:ext cx="879142" cy="101566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6000" b="1" dirty="0">
                <a:solidFill>
                  <a:schemeClr val="bg1"/>
                </a:solidFill>
                <a:cs typeface="Arial" pitchFamily="34" charset="0"/>
              </a:rPr>
              <a:t>W</a:t>
            </a:r>
            <a:endParaRPr lang="ko-KR" altLang="en-US" sz="60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0B80AE50-D38D-418F-A285-6E215678EC96}"/>
              </a:ext>
            </a:extLst>
          </p:cNvPr>
          <p:cNvSpPr txBox="1"/>
          <p:nvPr/>
        </p:nvSpPr>
        <p:spPr>
          <a:xfrm>
            <a:off x="5125918" y="4001618"/>
            <a:ext cx="879142" cy="110799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6600" b="1" dirty="0">
                <a:solidFill>
                  <a:schemeClr val="bg1"/>
                </a:solidFill>
                <a:cs typeface="Arial" pitchFamily="34" charset="0"/>
              </a:rPr>
              <a:t>O</a:t>
            </a:r>
            <a:endParaRPr lang="ko-KR" altLang="en-US" sz="66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5960127C-4503-4615-B4FC-6307B5EA4CF4}"/>
              </a:ext>
            </a:extLst>
          </p:cNvPr>
          <p:cNvSpPr txBox="1"/>
          <p:nvPr/>
        </p:nvSpPr>
        <p:spPr>
          <a:xfrm>
            <a:off x="6173634" y="4001618"/>
            <a:ext cx="879142" cy="110799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6600" b="1" dirty="0">
                <a:solidFill>
                  <a:schemeClr val="bg1"/>
                </a:solidFill>
                <a:cs typeface="Arial" pitchFamily="34" charset="0"/>
              </a:rPr>
              <a:t>T</a:t>
            </a:r>
            <a:endParaRPr lang="ko-KR" altLang="en-US" sz="66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6" name="Oval 10">
            <a:extLst>
              <a:ext uri="{FF2B5EF4-FFF2-40B4-BE49-F238E27FC236}">
                <a16:creationId xmlns:a16="http://schemas.microsoft.com/office/drawing/2014/main" xmlns="" id="{0C73BB7A-0074-4D02-A208-E57A53CEA51C}"/>
              </a:ext>
            </a:extLst>
          </p:cNvPr>
          <p:cNvSpPr/>
          <p:nvPr/>
        </p:nvSpPr>
        <p:spPr>
          <a:xfrm>
            <a:off x="8948028" y="1556238"/>
            <a:ext cx="2331468" cy="4807510"/>
          </a:xfrm>
          <a:custGeom>
            <a:avLst/>
            <a:gdLst/>
            <a:ahLst/>
            <a:cxnLst/>
            <a:rect l="l" t="t" r="r" b="b"/>
            <a:pathLst>
              <a:path w="1947685" h="4016145">
                <a:moveTo>
                  <a:pt x="1088762" y="3078635"/>
                </a:moveTo>
                <a:cubicBezTo>
                  <a:pt x="1267926" y="3448937"/>
                  <a:pt x="1543035" y="3763664"/>
                  <a:pt x="1880191" y="3994534"/>
                </a:cubicBezTo>
                <a:cubicBezTo>
                  <a:pt x="1867985" y="4003436"/>
                  <a:pt x="1854529" y="4009974"/>
                  <a:pt x="1840873" y="4016145"/>
                </a:cubicBezTo>
                <a:cubicBezTo>
                  <a:pt x="1340869" y="3974798"/>
                  <a:pt x="893075" y="3750409"/>
                  <a:pt x="564600" y="3409842"/>
                </a:cubicBezTo>
                <a:cubicBezTo>
                  <a:pt x="721388" y="3275427"/>
                  <a:pt x="897558" y="3163214"/>
                  <a:pt x="1088762" y="3078635"/>
                </a:cubicBezTo>
                <a:close/>
                <a:moveTo>
                  <a:pt x="1947685" y="2879651"/>
                </a:moveTo>
                <a:lnTo>
                  <a:pt x="1947685" y="3856393"/>
                </a:lnTo>
                <a:cubicBezTo>
                  <a:pt x="1642820" y="3643693"/>
                  <a:pt x="1393445" y="3357205"/>
                  <a:pt x="1228557" y="3021314"/>
                </a:cubicBezTo>
                <a:cubicBezTo>
                  <a:pt x="1452716" y="2934398"/>
                  <a:pt x="1694921" y="2884965"/>
                  <a:pt x="1947685" y="2879651"/>
                </a:cubicBezTo>
                <a:close/>
                <a:moveTo>
                  <a:pt x="990153" y="2089456"/>
                </a:moveTo>
                <a:lnTo>
                  <a:pt x="1947685" y="2089456"/>
                </a:lnTo>
                <a:lnTo>
                  <a:pt x="1947685" y="2728434"/>
                </a:lnTo>
                <a:cubicBezTo>
                  <a:pt x="1671572" y="2733862"/>
                  <a:pt x="1407201" y="2788398"/>
                  <a:pt x="1163034" y="2884419"/>
                </a:cubicBezTo>
                <a:cubicBezTo>
                  <a:pt x="1058956" y="2638942"/>
                  <a:pt x="998569" y="2370740"/>
                  <a:pt x="990153" y="2089456"/>
                </a:cubicBezTo>
                <a:close/>
                <a:moveTo>
                  <a:pt x="1276" y="2089456"/>
                </a:moveTo>
                <a:lnTo>
                  <a:pt x="838937" y="2089456"/>
                </a:lnTo>
                <a:cubicBezTo>
                  <a:pt x="847380" y="2391297"/>
                  <a:pt x="911873" y="2679090"/>
                  <a:pt x="1023115" y="2942572"/>
                </a:cubicBezTo>
                <a:cubicBezTo>
                  <a:pt x="819240" y="3033037"/>
                  <a:pt x="631464" y="3153018"/>
                  <a:pt x="464462" y="3296747"/>
                </a:cubicBezTo>
                <a:cubicBezTo>
                  <a:pt x="189240" y="2967528"/>
                  <a:pt x="18598" y="2548178"/>
                  <a:pt x="1276" y="2089456"/>
                </a:cubicBezTo>
                <a:close/>
                <a:moveTo>
                  <a:pt x="1206987" y="1049540"/>
                </a:moveTo>
                <a:cubicBezTo>
                  <a:pt x="1438693" y="1135797"/>
                  <a:pt x="1687990" y="1184484"/>
                  <a:pt x="1947685" y="1189438"/>
                </a:cubicBezTo>
                <a:lnTo>
                  <a:pt x="1947685" y="1950849"/>
                </a:lnTo>
                <a:lnTo>
                  <a:pt x="989419" y="1950849"/>
                </a:lnTo>
                <a:cubicBezTo>
                  <a:pt x="997150" y="1628312"/>
                  <a:pt x="1073144" y="1322714"/>
                  <a:pt x="1206987" y="1049540"/>
                </a:cubicBezTo>
                <a:close/>
                <a:moveTo>
                  <a:pt x="513104" y="661621"/>
                </a:moveTo>
                <a:cubicBezTo>
                  <a:pt x="679616" y="797285"/>
                  <a:pt x="865317" y="910052"/>
                  <a:pt x="1065415" y="995677"/>
                </a:cubicBezTo>
                <a:cubicBezTo>
                  <a:pt x="925183" y="1285627"/>
                  <a:pt x="845859" y="1609381"/>
                  <a:pt x="838202" y="1950849"/>
                </a:cubicBezTo>
                <a:lnTo>
                  <a:pt x="0" y="1950849"/>
                </a:lnTo>
                <a:cubicBezTo>
                  <a:pt x="12649" y="1455464"/>
                  <a:pt x="203973" y="1004620"/>
                  <a:pt x="513104" y="661621"/>
                </a:cubicBezTo>
                <a:close/>
                <a:moveTo>
                  <a:pt x="1947685" y="169371"/>
                </a:moveTo>
                <a:lnTo>
                  <a:pt x="1947685" y="1038222"/>
                </a:lnTo>
                <a:cubicBezTo>
                  <a:pt x="1712022" y="1033433"/>
                  <a:pt x="1485549" y="989974"/>
                  <a:pt x="1274392" y="913335"/>
                </a:cubicBezTo>
                <a:cubicBezTo>
                  <a:pt x="1439339" y="616984"/>
                  <a:pt x="1670594" y="362701"/>
                  <a:pt x="1947685" y="169371"/>
                </a:cubicBezTo>
                <a:close/>
                <a:moveTo>
                  <a:pt x="1820909" y="0"/>
                </a:moveTo>
                <a:lnTo>
                  <a:pt x="1879630" y="31649"/>
                </a:lnTo>
                <a:cubicBezTo>
                  <a:pt x="1569335" y="244246"/>
                  <a:pt x="1311629" y="527886"/>
                  <a:pt x="1130624" y="859402"/>
                </a:cubicBezTo>
                <a:cubicBezTo>
                  <a:pt x="945585" y="780537"/>
                  <a:pt x="773537" y="677107"/>
                  <a:pt x="619180" y="552329"/>
                </a:cubicBezTo>
                <a:cubicBezTo>
                  <a:pt x="936412" y="245031"/>
                  <a:pt x="1355532" y="43191"/>
                  <a:pt x="1820909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 dirty="0"/>
          </a:p>
        </p:txBody>
      </p:sp>
      <p:sp>
        <p:nvSpPr>
          <p:cNvPr id="17" name="Oval 10">
            <a:extLst>
              <a:ext uri="{FF2B5EF4-FFF2-40B4-BE49-F238E27FC236}">
                <a16:creationId xmlns:a16="http://schemas.microsoft.com/office/drawing/2014/main" xmlns="" id="{C8560A08-C635-4A0D-AEAE-47E734637F1C}"/>
              </a:ext>
            </a:extLst>
          </p:cNvPr>
          <p:cNvSpPr/>
          <p:nvPr/>
        </p:nvSpPr>
        <p:spPr>
          <a:xfrm flipH="1">
            <a:off x="905608" y="1556239"/>
            <a:ext cx="2331470" cy="4807508"/>
          </a:xfrm>
          <a:custGeom>
            <a:avLst/>
            <a:gdLst/>
            <a:ahLst/>
            <a:cxnLst/>
            <a:rect l="l" t="t" r="r" b="b"/>
            <a:pathLst>
              <a:path w="1947685" h="4016145">
                <a:moveTo>
                  <a:pt x="1088762" y="3078635"/>
                </a:moveTo>
                <a:cubicBezTo>
                  <a:pt x="1267926" y="3448937"/>
                  <a:pt x="1543035" y="3763664"/>
                  <a:pt x="1880191" y="3994534"/>
                </a:cubicBezTo>
                <a:cubicBezTo>
                  <a:pt x="1867985" y="4003436"/>
                  <a:pt x="1854529" y="4009974"/>
                  <a:pt x="1840873" y="4016145"/>
                </a:cubicBezTo>
                <a:cubicBezTo>
                  <a:pt x="1340869" y="3974798"/>
                  <a:pt x="893075" y="3750409"/>
                  <a:pt x="564600" y="3409842"/>
                </a:cubicBezTo>
                <a:cubicBezTo>
                  <a:pt x="721388" y="3275427"/>
                  <a:pt x="897558" y="3163214"/>
                  <a:pt x="1088762" y="3078635"/>
                </a:cubicBezTo>
                <a:close/>
                <a:moveTo>
                  <a:pt x="1947685" y="2879651"/>
                </a:moveTo>
                <a:lnTo>
                  <a:pt x="1947685" y="3856393"/>
                </a:lnTo>
                <a:cubicBezTo>
                  <a:pt x="1642820" y="3643693"/>
                  <a:pt x="1393445" y="3357205"/>
                  <a:pt x="1228557" y="3021314"/>
                </a:cubicBezTo>
                <a:cubicBezTo>
                  <a:pt x="1452716" y="2934398"/>
                  <a:pt x="1694921" y="2884965"/>
                  <a:pt x="1947685" y="2879651"/>
                </a:cubicBezTo>
                <a:close/>
                <a:moveTo>
                  <a:pt x="990153" y="2089456"/>
                </a:moveTo>
                <a:lnTo>
                  <a:pt x="1947685" y="2089456"/>
                </a:lnTo>
                <a:lnTo>
                  <a:pt x="1947685" y="2728434"/>
                </a:lnTo>
                <a:cubicBezTo>
                  <a:pt x="1671572" y="2733862"/>
                  <a:pt x="1407201" y="2788398"/>
                  <a:pt x="1163034" y="2884419"/>
                </a:cubicBezTo>
                <a:cubicBezTo>
                  <a:pt x="1058956" y="2638942"/>
                  <a:pt x="998569" y="2370740"/>
                  <a:pt x="990153" y="2089456"/>
                </a:cubicBezTo>
                <a:close/>
                <a:moveTo>
                  <a:pt x="1276" y="2089456"/>
                </a:moveTo>
                <a:lnTo>
                  <a:pt x="838937" y="2089456"/>
                </a:lnTo>
                <a:cubicBezTo>
                  <a:pt x="847380" y="2391297"/>
                  <a:pt x="911873" y="2679090"/>
                  <a:pt x="1023115" y="2942572"/>
                </a:cubicBezTo>
                <a:cubicBezTo>
                  <a:pt x="819240" y="3033037"/>
                  <a:pt x="631464" y="3153018"/>
                  <a:pt x="464462" y="3296747"/>
                </a:cubicBezTo>
                <a:cubicBezTo>
                  <a:pt x="189240" y="2967528"/>
                  <a:pt x="18598" y="2548178"/>
                  <a:pt x="1276" y="2089456"/>
                </a:cubicBezTo>
                <a:close/>
                <a:moveTo>
                  <a:pt x="1206987" y="1049540"/>
                </a:moveTo>
                <a:cubicBezTo>
                  <a:pt x="1438693" y="1135797"/>
                  <a:pt x="1687990" y="1184484"/>
                  <a:pt x="1947685" y="1189438"/>
                </a:cubicBezTo>
                <a:lnTo>
                  <a:pt x="1947685" y="1950849"/>
                </a:lnTo>
                <a:lnTo>
                  <a:pt x="989419" y="1950849"/>
                </a:lnTo>
                <a:cubicBezTo>
                  <a:pt x="997150" y="1628312"/>
                  <a:pt x="1073144" y="1322714"/>
                  <a:pt x="1206987" y="1049540"/>
                </a:cubicBezTo>
                <a:close/>
                <a:moveTo>
                  <a:pt x="513104" y="661621"/>
                </a:moveTo>
                <a:cubicBezTo>
                  <a:pt x="679616" y="797285"/>
                  <a:pt x="865317" y="910052"/>
                  <a:pt x="1065415" y="995677"/>
                </a:cubicBezTo>
                <a:cubicBezTo>
                  <a:pt x="925183" y="1285627"/>
                  <a:pt x="845859" y="1609381"/>
                  <a:pt x="838202" y="1950849"/>
                </a:cubicBezTo>
                <a:lnTo>
                  <a:pt x="0" y="1950849"/>
                </a:lnTo>
                <a:cubicBezTo>
                  <a:pt x="12649" y="1455464"/>
                  <a:pt x="203973" y="1004620"/>
                  <a:pt x="513104" y="661621"/>
                </a:cubicBezTo>
                <a:close/>
                <a:moveTo>
                  <a:pt x="1947685" y="169371"/>
                </a:moveTo>
                <a:lnTo>
                  <a:pt x="1947685" y="1038222"/>
                </a:lnTo>
                <a:cubicBezTo>
                  <a:pt x="1712022" y="1033433"/>
                  <a:pt x="1485549" y="989974"/>
                  <a:pt x="1274392" y="913335"/>
                </a:cubicBezTo>
                <a:cubicBezTo>
                  <a:pt x="1439339" y="616984"/>
                  <a:pt x="1670594" y="362701"/>
                  <a:pt x="1947685" y="169371"/>
                </a:cubicBezTo>
                <a:close/>
                <a:moveTo>
                  <a:pt x="1820909" y="0"/>
                </a:moveTo>
                <a:lnTo>
                  <a:pt x="1879630" y="31649"/>
                </a:lnTo>
                <a:cubicBezTo>
                  <a:pt x="1569335" y="244246"/>
                  <a:pt x="1311629" y="527886"/>
                  <a:pt x="1130624" y="859402"/>
                </a:cubicBezTo>
                <a:cubicBezTo>
                  <a:pt x="945585" y="780537"/>
                  <a:pt x="773537" y="677107"/>
                  <a:pt x="619180" y="552329"/>
                </a:cubicBezTo>
                <a:cubicBezTo>
                  <a:pt x="936412" y="245031"/>
                  <a:pt x="1355532" y="43191"/>
                  <a:pt x="1820909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 dirty="0"/>
          </a:p>
        </p:txBody>
      </p:sp>
    </p:spTree>
    <p:extLst>
      <p:ext uri="{BB962C8B-B14F-4D97-AF65-F5344CB8AC3E}">
        <p14:creationId xmlns:p14="http://schemas.microsoft.com/office/powerpoint/2010/main" val="3183651750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10">
            <a:extLst>
              <a:ext uri="{FF2B5EF4-FFF2-40B4-BE49-F238E27FC236}">
                <a16:creationId xmlns:a16="http://schemas.microsoft.com/office/drawing/2014/main" xmlns="" id="{93B7B3BC-77F8-44D2-92A6-7CF127E3DF1D}"/>
              </a:ext>
            </a:extLst>
          </p:cNvPr>
          <p:cNvSpPr txBox="1">
            <a:spLocks/>
          </p:cNvSpPr>
          <p:nvPr/>
        </p:nvSpPr>
        <p:spPr>
          <a:xfrm>
            <a:off x="666750" y="4674585"/>
            <a:ext cx="3756513" cy="1792889"/>
          </a:xfrm>
          <a:prstGeom prst="rect">
            <a:avLst/>
          </a:prstGeom>
          <a:noFill/>
        </p:spPr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0000"/>
              </a:lnSpc>
              <a:buNone/>
            </a:pPr>
            <a:r>
              <a:rPr lang="en-US" altLang="ko-KR" sz="4800" dirty="0">
                <a:solidFill>
                  <a:schemeClr val="accent1">
                    <a:lumMod val="50000"/>
                  </a:schemeClr>
                </a:solidFill>
                <a:latin typeface="+mj-lt"/>
                <a:cs typeface="Arial" pitchFamily="34" charset="0"/>
              </a:rPr>
              <a:t>Column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en-US" sz="4800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Infographic</a:t>
            </a:r>
            <a:endParaRPr lang="en-US" altLang="ko-KR" sz="4800" dirty="0">
              <a:solidFill>
                <a:schemeClr val="accent1">
                  <a:lumMod val="50000"/>
                </a:schemeClr>
              </a:solidFill>
              <a:latin typeface="+mj-lt"/>
              <a:cs typeface="Arial" pitchFamily="34" charset="0"/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xmlns="" id="{3687EAEB-5941-4CE2-920B-18C0094984B0}"/>
              </a:ext>
            </a:extLst>
          </p:cNvPr>
          <p:cNvGrpSpPr/>
          <p:nvPr/>
        </p:nvGrpSpPr>
        <p:grpSpPr>
          <a:xfrm>
            <a:off x="5776546" y="1449702"/>
            <a:ext cx="5474708" cy="4862870"/>
            <a:chOff x="1657924" y="1330362"/>
            <a:chExt cx="2835932" cy="4862870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xmlns="" id="{891BD5FC-5E40-4189-BE51-7D87F56E0459}"/>
                </a:ext>
              </a:extLst>
            </p:cNvPr>
            <p:cNvSpPr txBox="1"/>
            <p:nvPr/>
          </p:nvSpPr>
          <p:spPr>
            <a:xfrm>
              <a:off x="1657924" y="1853582"/>
              <a:ext cx="2835932" cy="43396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cs typeface="Arial" pitchFamily="34" charset="0"/>
                </a:rPr>
                <a:t>You can simply impress your audience and add a unique zing and appeal to your Presentations. Easy to change colors, photos and Text. Get a modern PowerPoint  Presentation that is beautifully designed. I hope and I believe that this Template will your Time, Money and Reputation. Easy to change colors, photos and Text. I hope and I believe that this Template will your Time, Money and Reputation. You can simply impress your audience and add a unique zing and appeal to your Presentations. Easy to change colors, photos and Text. I hope and I believe that this Template will your Time, Money and Reputation. Easy to change colors, photos and Text. I hope and I believe that this Template will your Time, Money and Reputation. You can simply impress your audience and add a unique zing and appeal to your Presentations. Easy to change colors, photos and Text. </a:t>
              </a:r>
            </a:p>
            <a:p>
              <a:pPr algn="ctr"/>
              <a:endParaRPr lang="en-US" altLang="ko-KR" sz="1200" dirty="0">
                <a:cs typeface="Arial" pitchFamily="34" charset="0"/>
              </a:endParaRPr>
            </a:p>
            <a:p>
              <a:pPr algn="ctr"/>
              <a:r>
                <a:rPr lang="en-US" altLang="ko-KR" sz="1200" dirty="0">
                  <a:cs typeface="Arial" pitchFamily="34" charset="0"/>
                </a:rPr>
                <a:t>Get a modern PowerPoint  Presentation that is beautifully designed. I hope and I believe that this Template will your Time, Money and Reputation. </a:t>
              </a:r>
            </a:p>
            <a:p>
              <a:pPr algn="ctr"/>
              <a:endParaRPr lang="en-US" altLang="ko-KR" sz="1200" dirty="0">
                <a:cs typeface="Arial" pitchFamily="34" charset="0"/>
              </a:endParaRPr>
            </a:p>
            <a:p>
              <a:pPr algn="ctr"/>
              <a:r>
                <a:rPr lang="en-US" altLang="ko-KR" sz="1200" dirty="0">
                  <a:cs typeface="Arial" pitchFamily="34" charset="0"/>
                </a:rPr>
                <a:t>Easy to change colors, photos and Text. You can simply impress your audience and add a unique zing and appeal to your Presentations. Easy to change colors, photos and Text.  </a:t>
              </a:r>
            </a:p>
            <a:p>
              <a:pPr algn="ctr"/>
              <a:endParaRPr lang="en-US" altLang="ko-KR" sz="1200" dirty="0">
                <a:cs typeface="Arial" pitchFamily="34" charset="0"/>
              </a:endParaRPr>
            </a:p>
            <a:p>
              <a:pPr algn="ctr"/>
              <a:r>
                <a:rPr lang="en-US" altLang="ko-KR" sz="1200" dirty="0">
                  <a:cs typeface="Arial" pitchFamily="34" charset="0"/>
                </a:rPr>
                <a:t>I hope and I believe that this Template will your Time, Money and Reputation. You can simply impress your audience and add a unique zing and appeal to your Presentations. 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xmlns="" id="{E41798DA-9590-404D-AA2C-F38AD5881EF9}"/>
                </a:ext>
              </a:extLst>
            </p:cNvPr>
            <p:cNvSpPr txBox="1"/>
            <p:nvPr/>
          </p:nvSpPr>
          <p:spPr>
            <a:xfrm>
              <a:off x="1657924" y="1330362"/>
              <a:ext cx="283593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2800" b="1" dirty="0">
                  <a:solidFill>
                    <a:schemeClr val="accent1">
                      <a:lumMod val="50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2800" b="1" dirty="0">
                <a:solidFill>
                  <a:schemeClr val="accent1">
                    <a:lumMod val="50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xmlns="" id="{19B12BF2-9245-4E96-B99B-F58C70C70ADA}"/>
              </a:ext>
            </a:extLst>
          </p:cNvPr>
          <p:cNvGrpSpPr/>
          <p:nvPr/>
        </p:nvGrpSpPr>
        <p:grpSpPr>
          <a:xfrm>
            <a:off x="8002885" y="457735"/>
            <a:ext cx="1022029" cy="850114"/>
            <a:chOff x="2236886" y="-235563"/>
            <a:chExt cx="4340165" cy="3610108"/>
          </a:xfrm>
          <a:solidFill>
            <a:schemeClr val="accent1">
              <a:lumMod val="50000"/>
            </a:schemeClr>
          </a:solidFill>
        </p:grpSpPr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xmlns="" id="{8745F600-EFD4-4D7E-AF84-5453D8D8B860}"/>
                </a:ext>
              </a:extLst>
            </p:cNvPr>
            <p:cNvSpPr/>
            <p:nvPr/>
          </p:nvSpPr>
          <p:spPr>
            <a:xfrm>
              <a:off x="2575317" y="2175675"/>
              <a:ext cx="3337030" cy="767703"/>
            </a:xfrm>
            <a:custGeom>
              <a:avLst/>
              <a:gdLst>
                <a:gd name="connsiteX0" fmla="*/ 1056006 w 3337030"/>
                <a:gd name="connsiteY0" fmla="*/ 752205 h 767703"/>
                <a:gd name="connsiteX1" fmla="*/ 1090584 w 3337030"/>
                <a:gd name="connsiteY1" fmla="*/ 761206 h 767703"/>
                <a:gd name="connsiteX2" fmla="*/ 1019927 w 3337030"/>
                <a:gd name="connsiteY2" fmla="*/ 761206 h 767703"/>
                <a:gd name="connsiteX3" fmla="*/ 1056006 w 3337030"/>
                <a:gd name="connsiteY3" fmla="*/ 752205 h 767703"/>
                <a:gd name="connsiteX4" fmla="*/ 932273 w 3337030"/>
                <a:gd name="connsiteY4" fmla="*/ 747038 h 767703"/>
                <a:gd name="connsiteX5" fmla="*/ 963934 w 3337030"/>
                <a:gd name="connsiteY5" fmla="*/ 758537 h 767703"/>
                <a:gd name="connsiteX6" fmla="*/ 902613 w 3337030"/>
                <a:gd name="connsiteY6" fmla="*/ 764536 h 767703"/>
                <a:gd name="connsiteX7" fmla="*/ 932273 w 3337030"/>
                <a:gd name="connsiteY7" fmla="*/ 747038 h 767703"/>
                <a:gd name="connsiteX8" fmla="*/ 1175312 w 3337030"/>
                <a:gd name="connsiteY8" fmla="*/ 744207 h 767703"/>
                <a:gd name="connsiteX9" fmla="*/ 1237887 w 3337030"/>
                <a:gd name="connsiteY9" fmla="*/ 758538 h 767703"/>
                <a:gd name="connsiteX10" fmla="*/ 1133235 w 3337030"/>
                <a:gd name="connsiteY10" fmla="*/ 763870 h 767703"/>
                <a:gd name="connsiteX11" fmla="*/ 1175312 w 3337030"/>
                <a:gd name="connsiteY11" fmla="*/ 744207 h 767703"/>
                <a:gd name="connsiteX12" fmla="*/ 1410395 w 3337030"/>
                <a:gd name="connsiteY12" fmla="*/ 722107 h 767703"/>
                <a:gd name="connsiteX13" fmla="*/ 1492507 w 3337030"/>
                <a:gd name="connsiteY13" fmla="*/ 736542 h 767703"/>
                <a:gd name="connsiteX14" fmla="*/ 1497840 w 3337030"/>
                <a:gd name="connsiteY14" fmla="*/ 745208 h 767703"/>
                <a:gd name="connsiteX15" fmla="*/ 1483175 w 3337030"/>
                <a:gd name="connsiteY15" fmla="*/ 759874 h 767703"/>
                <a:gd name="connsiteX16" fmla="*/ 1425851 w 3337030"/>
                <a:gd name="connsiteY16" fmla="*/ 767205 h 767703"/>
                <a:gd name="connsiteX17" fmla="*/ 1383858 w 3337030"/>
                <a:gd name="connsiteY17" fmla="*/ 763872 h 767703"/>
                <a:gd name="connsiteX18" fmla="*/ 1369195 w 3337030"/>
                <a:gd name="connsiteY18" fmla="*/ 748541 h 767703"/>
                <a:gd name="connsiteX19" fmla="*/ 1381858 w 3337030"/>
                <a:gd name="connsiteY19" fmla="*/ 729878 h 767703"/>
                <a:gd name="connsiteX20" fmla="*/ 1410395 w 3337030"/>
                <a:gd name="connsiteY20" fmla="*/ 722107 h 767703"/>
                <a:gd name="connsiteX21" fmla="*/ 1319309 w 3337030"/>
                <a:gd name="connsiteY21" fmla="*/ 721303 h 767703"/>
                <a:gd name="connsiteX22" fmla="*/ 1355865 w 3337030"/>
                <a:gd name="connsiteY22" fmla="*/ 751206 h 767703"/>
                <a:gd name="connsiteX23" fmla="*/ 1341866 w 3337030"/>
                <a:gd name="connsiteY23" fmla="*/ 764539 h 767703"/>
                <a:gd name="connsiteX24" fmla="*/ 1258548 w 3337030"/>
                <a:gd name="connsiteY24" fmla="*/ 763872 h 767703"/>
                <a:gd name="connsiteX25" fmla="*/ 1303875 w 3337030"/>
                <a:gd name="connsiteY25" fmla="*/ 723876 h 767703"/>
                <a:gd name="connsiteX26" fmla="*/ 1319309 w 3337030"/>
                <a:gd name="connsiteY26" fmla="*/ 721303 h 767703"/>
                <a:gd name="connsiteX27" fmla="*/ 1588951 w 3337030"/>
                <a:gd name="connsiteY27" fmla="*/ 714870 h 767703"/>
                <a:gd name="connsiteX28" fmla="*/ 1606490 w 3337030"/>
                <a:gd name="connsiteY28" fmla="*/ 724545 h 767703"/>
                <a:gd name="connsiteX29" fmla="*/ 1629822 w 3337030"/>
                <a:gd name="connsiteY29" fmla="*/ 721212 h 767703"/>
                <a:gd name="connsiteX30" fmla="*/ 1654484 w 3337030"/>
                <a:gd name="connsiteY30" fmla="*/ 729878 h 767703"/>
                <a:gd name="connsiteX31" fmla="*/ 1634485 w 3337030"/>
                <a:gd name="connsiteY31" fmla="*/ 754542 h 767703"/>
                <a:gd name="connsiteX32" fmla="*/ 1615822 w 3337030"/>
                <a:gd name="connsiteY32" fmla="*/ 754542 h 767703"/>
                <a:gd name="connsiteX33" fmla="*/ 1574495 w 3337030"/>
                <a:gd name="connsiteY33" fmla="*/ 761875 h 767703"/>
                <a:gd name="connsiteX34" fmla="*/ 1545166 w 3337030"/>
                <a:gd name="connsiteY34" fmla="*/ 765208 h 767703"/>
                <a:gd name="connsiteX35" fmla="*/ 1515171 w 3337030"/>
                <a:gd name="connsiteY35" fmla="*/ 748542 h 767703"/>
                <a:gd name="connsiteX36" fmla="*/ 1539834 w 3337030"/>
                <a:gd name="connsiteY36" fmla="*/ 729212 h 767703"/>
                <a:gd name="connsiteX37" fmla="*/ 1588951 w 3337030"/>
                <a:gd name="connsiteY37" fmla="*/ 714870 h 767703"/>
                <a:gd name="connsiteX38" fmla="*/ 1791789 w 3337030"/>
                <a:gd name="connsiteY38" fmla="*/ 707880 h 767703"/>
                <a:gd name="connsiteX39" fmla="*/ 1798455 w 3337030"/>
                <a:gd name="connsiteY39" fmla="*/ 722546 h 767703"/>
                <a:gd name="connsiteX40" fmla="*/ 1757128 w 3337030"/>
                <a:gd name="connsiteY40" fmla="*/ 747209 h 767703"/>
                <a:gd name="connsiteX41" fmla="*/ 1694472 w 3337030"/>
                <a:gd name="connsiteY41" fmla="*/ 751876 h 767703"/>
                <a:gd name="connsiteX42" fmla="*/ 1673810 w 3337030"/>
                <a:gd name="connsiteY42" fmla="*/ 741876 h 767703"/>
                <a:gd name="connsiteX43" fmla="*/ 1683140 w 3337030"/>
                <a:gd name="connsiteY43" fmla="*/ 718546 h 767703"/>
                <a:gd name="connsiteX44" fmla="*/ 1791789 w 3337030"/>
                <a:gd name="connsiteY44" fmla="*/ 707880 h 767703"/>
                <a:gd name="connsiteX45" fmla="*/ 1862445 w 3337030"/>
                <a:gd name="connsiteY45" fmla="*/ 689881 h 767703"/>
                <a:gd name="connsiteX46" fmla="*/ 1918436 w 3337030"/>
                <a:gd name="connsiteY46" fmla="*/ 699880 h 767703"/>
                <a:gd name="connsiteX47" fmla="*/ 1933768 w 3337030"/>
                <a:gd name="connsiteY47" fmla="*/ 711879 h 767703"/>
                <a:gd name="connsiteX48" fmla="*/ 1920436 w 3337030"/>
                <a:gd name="connsiteY48" fmla="*/ 721209 h 767703"/>
                <a:gd name="connsiteX49" fmla="*/ 1831116 w 3337030"/>
                <a:gd name="connsiteY49" fmla="*/ 742540 h 767703"/>
                <a:gd name="connsiteX50" fmla="*/ 1815118 w 3337030"/>
                <a:gd name="connsiteY50" fmla="*/ 728541 h 767703"/>
                <a:gd name="connsiteX51" fmla="*/ 1862445 w 3337030"/>
                <a:gd name="connsiteY51" fmla="*/ 689881 h 767703"/>
                <a:gd name="connsiteX52" fmla="*/ 2016752 w 3337030"/>
                <a:gd name="connsiteY52" fmla="*/ 675218 h 767703"/>
                <a:gd name="connsiteX53" fmla="*/ 2081740 w 3337030"/>
                <a:gd name="connsiteY53" fmla="*/ 684551 h 767703"/>
                <a:gd name="connsiteX54" fmla="*/ 1963761 w 3337030"/>
                <a:gd name="connsiteY54" fmla="*/ 716547 h 767703"/>
                <a:gd name="connsiteX55" fmla="*/ 1961761 w 3337030"/>
                <a:gd name="connsiteY55" fmla="*/ 699882 h 767703"/>
                <a:gd name="connsiteX56" fmla="*/ 2016752 w 3337030"/>
                <a:gd name="connsiteY56" fmla="*/ 675218 h 767703"/>
                <a:gd name="connsiteX57" fmla="*/ 2185308 w 3337030"/>
                <a:gd name="connsiteY57" fmla="*/ 649515 h 767703"/>
                <a:gd name="connsiteX58" fmla="*/ 2211055 w 3337030"/>
                <a:gd name="connsiteY58" fmla="*/ 655890 h 767703"/>
                <a:gd name="connsiteX59" fmla="*/ 2105070 w 3337030"/>
                <a:gd name="connsiteY59" fmla="*/ 685887 h 767703"/>
                <a:gd name="connsiteX60" fmla="*/ 2185308 w 3337030"/>
                <a:gd name="connsiteY60" fmla="*/ 649515 h 767703"/>
                <a:gd name="connsiteX61" fmla="*/ 829944 w 3337030"/>
                <a:gd name="connsiteY61" fmla="*/ 625176 h 767703"/>
                <a:gd name="connsiteX62" fmla="*/ 849951 w 3337030"/>
                <a:gd name="connsiteY62" fmla="*/ 625895 h 767703"/>
                <a:gd name="connsiteX63" fmla="*/ 861283 w 3337030"/>
                <a:gd name="connsiteY63" fmla="*/ 631228 h 767703"/>
                <a:gd name="connsiteX64" fmla="*/ 901277 w 3337030"/>
                <a:gd name="connsiteY64" fmla="*/ 649224 h 767703"/>
                <a:gd name="connsiteX65" fmla="*/ 907941 w 3337030"/>
                <a:gd name="connsiteY65" fmla="*/ 721212 h 767703"/>
                <a:gd name="connsiteX66" fmla="*/ 863950 w 3337030"/>
                <a:gd name="connsiteY66" fmla="*/ 748540 h 767703"/>
                <a:gd name="connsiteX67" fmla="*/ 781296 w 3337030"/>
                <a:gd name="connsiteY67" fmla="*/ 657889 h 767703"/>
                <a:gd name="connsiteX68" fmla="*/ 829944 w 3337030"/>
                <a:gd name="connsiteY68" fmla="*/ 625176 h 767703"/>
                <a:gd name="connsiteX69" fmla="*/ 704926 w 3337030"/>
                <a:gd name="connsiteY69" fmla="*/ 618562 h 767703"/>
                <a:gd name="connsiteX70" fmla="*/ 722642 w 3337030"/>
                <a:gd name="connsiteY70" fmla="*/ 621895 h 767703"/>
                <a:gd name="connsiteX71" fmla="*/ 766636 w 3337030"/>
                <a:gd name="connsiteY71" fmla="*/ 672552 h 767703"/>
                <a:gd name="connsiteX72" fmla="*/ 768636 w 3337030"/>
                <a:gd name="connsiteY72" fmla="*/ 693883 h 767703"/>
                <a:gd name="connsiteX73" fmla="*/ 732641 w 3337030"/>
                <a:gd name="connsiteY73" fmla="*/ 739874 h 767703"/>
                <a:gd name="connsiteX74" fmla="*/ 661984 w 3337030"/>
                <a:gd name="connsiteY74" fmla="*/ 696550 h 767703"/>
                <a:gd name="connsiteX75" fmla="*/ 662650 w 3337030"/>
                <a:gd name="connsiteY75" fmla="*/ 642557 h 767703"/>
                <a:gd name="connsiteX76" fmla="*/ 704926 w 3337030"/>
                <a:gd name="connsiteY76" fmla="*/ 618562 h 767703"/>
                <a:gd name="connsiteX77" fmla="*/ 981568 w 3337030"/>
                <a:gd name="connsiteY77" fmla="*/ 617894 h 767703"/>
                <a:gd name="connsiteX78" fmla="*/ 1030593 w 3337030"/>
                <a:gd name="connsiteY78" fmla="*/ 665886 h 767703"/>
                <a:gd name="connsiteX79" fmla="*/ 1037259 w 3337030"/>
                <a:gd name="connsiteY79" fmla="*/ 708546 h 767703"/>
                <a:gd name="connsiteX80" fmla="*/ 1006595 w 3337030"/>
                <a:gd name="connsiteY80" fmla="*/ 738541 h 767703"/>
                <a:gd name="connsiteX81" fmla="*/ 923276 w 3337030"/>
                <a:gd name="connsiteY81" fmla="*/ 693881 h 767703"/>
                <a:gd name="connsiteX82" fmla="*/ 951271 w 3337030"/>
                <a:gd name="connsiteY82" fmla="*/ 626559 h 767703"/>
                <a:gd name="connsiteX83" fmla="*/ 981568 w 3337030"/>
                <a:gd name="connsiteY83" fmla="*/ 617894 h 767703"/>
                <a:gd name="connsiteX84" fmla="*/ 1111244 w 3337030"/>
                <a:gd name="connsiteY84" fmla="*/ 613229 h 767703"/>
                <a:gd name="connsiteX85" fmla="*/ 1145905 w 3337030"/>
                <a:gd name="connsiteY85" fmla="*/ 643226 h 767703"/>
                <a:gd name="connsiteX86" fmla="*/ 1152570 w 3337030"/>
                <a:gd name="connsiteY86" fmla="*/ 691217 h 767703"/>
                <a:gd name="connsiteX87" fmla="*/ 1116575 w 3337030"/>
                <a:gd name="connsiteY87" fmla="*/ 737876 h 767703"/>
                <a:gd name="connsiteX88" fmla="*/ 1067250 w 3337030"/>
                <a:gd name="connsiteY88" fmla="*/ 712546 h 767703"/>
                <a:gd name="connsiteX89" fmla="*/ 1041254 w 3337030"/>
                <a:gd name="connsiteY89" fmla="*/ 657222 h 767703"/>
                <a:gd name="connsiteX90" fmla="*/ 1063250 w 3337030"/>
                <a:gd name="connsiteY90" fmla="*/ 621895 h 767703"/>
                <a:gd name="connsiteX91" fmla="*/ 1111244 w 3337030"/>
                <a:gd name="connsiteY91" fmla="*/ 613229 h 767703"/>
                <a:gd name="connsiteX92" fmla="*/ 456686 w 3337030"/>
                <a:gd name="connsiteY92" fmla="*/ 609896 h 767703"/>
                <a:gd name="connsiteX93" fmla="*/ 522011 w 3337030"/>
                <a:gd name="connsiteY93" fmla="*/ 679886 h 767703"/>
                <a:gd name="connsiteX94" fmla="*/ 494680 w 3337030"/>
                <a:gd name="connsiteY94" fmla="*/ 711214 h 767703"/>
                <a:gd name="connsiteX95" fmla="*/ 410028 w 3337030"/>
                <a:gd name="connsiteY95" fmla="*/ 646557 h 767703"/>
                <a:gd name="connsiteX96" fmla="*/ 456686 w 3337030"/>
                <a:gd name="connsiteY96" fmla="*/ 609896 h 767703"/>
                <a:gd name="connsiteX97" fmla="*/ 1232552 w 3337030"/>
                <a:gd name="connsiteY97" fmla="*/ 607232 h 767703"/>
                <a:gd name="connsiteX98" fmla="*/ 1283211 w 3337030"/>
                <a:gd name="connsiteY98" fmla="*/ 662556 h 767703"/>
                <a:gd name="connsiteX99" fmla="*/ 1284545 w 3337030"/>
                <a:gd name="connsiteY99" fmla="*/ 681886 h 767703"/>
                <a:gd name="connsiteX100" fmla="*/ 1249217 w 3337030"/>
                <a:gd name="connsiteY100" fmla="*/ 725213 h 767703"/>
                <a:gd name="connsiteX101" fmla="*/ 1161899 w 3337030"/>
                <a:gd name="connsiteY101" fmla="*/ 658557 h 767703"/>
                <a:gd name="connsiteX102" fmla="*/ 1189229 w 3337030"/>
                <a:gd name="connsiteY102" fmla="*/ 621229 h 767703"/>
                <a:gd name="connsiteX103" fmla="*/ 1232552 w 3337030"/>
                <a:gd name="connsiteY103" fmla="*/ 607232 h 767703"/>
                <a:gd name="connsiteX104" fmla="*/ 1380945 w 3337030"/>
                <a:gd name="connsiteY104" fmla="*/ 607209 h 767703"/>
                <a:gd name="connsiteX105" fmla="*/ 1413189 w 3337030"/>
                <a:gd name="connsiteY105" fmla="*/ 653889 h 767703"/>
                <a:gd name="connsiteX106" fmla="*/ 1374531 w 3337030"/>
                <a:gd name="connsiteY106" fmla="*/ 712548 h 767703"/>
                <a:gd name="connsiteX107" fmla="*/ 1291876 w 3337030"/>
                <a:gd name="connsiteY107" fmla="*/ 639225 h 767703"/>
                <a:gd name="connsiteX108" fmla="*/ 1350533 w 3337030"/>
                <a:gd name="connsiteY108" fmla="*/ 607897 h 767703"/>
                <a:gd name="connsiteX109" fmla="*/ 1380945 w 3337030"/>
                <a:gd name="connsiteY109" fmla="*/ 607209 h 767703"/>
                <a:gd name="connsiteX110" fmla="*/ 579999 w 3337030"/>
                <a:gd name="connsiteY110" fmla="*/ 604564 h 767703"/>
                <a:gd name="connsiteX111" fmla="*/ 599995 w 3337030"/>
                <a:gd name="connsiteY111" fmla="*/ 623227 h 767703"/>
                <a:gd name="connsiteX112" fmla="*/ 643989 w 3337030"/>
                <a:gd name="connsiteY112" fmla="*/ 704547 h 767703"/>
                <a:gd name="connsiteX113" fmla="*/ 624659 w 3337030"/>
                <a:gd name="connsiteY113" fmla="*/ 731209 h 767703"/>
                <a:gd name="connsiteX114" fmla="*/ 540005 w 3337030"/>
                <a:gd name="connsiteY114" fmla="*/ 637225 h 767703"/>
                <a:gd name="connsiteX115" fmla="*/ 558003 w 3337030"/>
                <a:gd name="connsiteY115" fmla="*/ 625893 h 767703"/>
                <a:gd name="connsiteX116" fmla="*/ 575999 w 3337030"/>
                <a:gd name="connsiteY116" fmla="*/ 608563 h 767703"/>
                <a:gd name="connsiteX117" fmla="*/ 579999 w 3337030"/>
                <a:gd name="connsiteY117" fmla="*/ 604564 h 767703"/>
                <a:gd name="connsiteX118" fmla="*/ 323294 w 3337030"/>
                <a:gd name="connsiteY118" fmla="*/ 601314 h 767703"/>
                <a:gd name="connsiteX119" fmla="*/ 353371 w 3337030"/>
                <a:gd name="connsiteY119" fmla="*/ 605897 h 767703"/>
                <a:gd name="connsiteX120" fmla="*/ 394697 w 3337030"/>
                <a:gd name="connsiteY120" fmla="*/ 657222 h 767703"/>
                <a:gd name="connsiteX121" fmla="*/ 426692 w 3337030"/>
                <a:gd name="connsiteY121" fmla="*/ 718548 h 767703"/>
                <a:gd name="connsiteX122" fmla="*/ 286049 w 3337030"/>
                <a:gd name="connsiteY122" fmla="*/ 657889 h 767703"/>
                <a:gd name="connsiteX123" fmla="*/ 268720 w 3337030"/>
                <a:gd name="connsiteY123" fmla="*/ 627893 h 767703"/>
                <a:gd name="connsiteX124" fmla="*/ 294715 w 3337030"/>
                <a:gd name="connsiteY124" fmla="*/ 609230 h 767703"/>
                <a:gd name="connsiteX125" fmla="*/ 323294 w 3337030"/>
                <a:gd name="connsiteY125" fmla="*/ 601314 h 767703"/>
                <a:gd name="connsiteX126" fmla="*/ 1648767 w 3337030"/>
                <a:gd name="connsiteY126" fmla="*/ 591232 h 767703"/>
                <a:gd name="connsiteX127" fmla="*/ 1674479 w 3337030"/>
                <a:gd name="connsiteY127" fmla="*/ 596565 h 767703"/>
                <a:gd name="connsiteX128" fmla="*/ 1718472 w 3337030"/>
                <a:gd name="connsiteY128" fmla="*/ 683884 h 767703"/>
                <a:gd name="connsiteX129" fmla="*/ 1709807 w 3337030"/>
                <a:gd name="connsiteY129" fmla="*/ 691217 h 767703"/>
                <a:gd name="connsiteX130" fmla="*/ 1641820 w 3337030"/>
                <a:gd name="connsiteY130" fmla="*/ 705216 h 767703"/>
                <a:gd name="connsiteX131" fmla="*/ 1571164 w 3337030"/>
                <a:gd name="connsiteY131" fmla="*/ 619227 h 767703"/>
                <a:gd name="connsiteX132" fmla="*/ 1576495 w 3337030"/>
                <a:gd name="connsiteY132" fmla="*/ 609230 h 767703"/>
                <a:gd name="connsiteX133" fmla="*/ 1648767 w 3337030"/>
                <a:gd name="connsiteY133" fmla="*/ 591232 h 767703"/>
                <a:gd name="connsiteX134" fmla="*/ 1480426 w 3337030"/>
                <a:gd name="connsiteY134" fmla="*/ 583322 h 767703"/>
                <a:gd name="connsiteX135" fmla="*/ 1506832 w 3337030"/>
                <a:gd name="connsiteY135" fmla="*/ 587297 h 767703"/>
                <a:gd name="connsiteX136" fmla="*/ 1557169 w 3337030"/>
                <a:gd name="connsiteY136" fmla="*/ 645224 h 767703"/>
                <a:gd name="connsiteX137" fmla="*/ 1563834 w 3337030"/>
                <a:gd name="connsiteY137" fmla="*/ 675219 h 767703"/>
                <a:gd name="connsiteX138" fmla="*/ 1538504 w 3337030"/>
                <a:gd name="connsiteY138" fmla="*/ 711213 h 767703"/>
                <a:gd name="connsiteX139" fmla="*/ 1498510 w 3337030"/>
                <a:gd name="connsiteY139" fmla="*/ 711213 h 767703"/>
                <a:gd name="connsiteX140" fmla="*/ 1427190 w 3337030"/>
                <a:gd name="connsiteY140" fmla="*/ 647224 h 767703"/>
                <a:gd name="connsiteX141" fmla="*/ 1445852 w 3337030"/>
                <a:gd name="connsiteY141" fmla="*/ 611230 h 767703"/>
                <a:gd name="connsiteX142" fmla="*/ 1464433 w 3337030"/>
                <a:gd name="connsiteY142" fmla="*/ 598982 h 767703"/>
                <a:gd name="connsiteX143" fmla="*/ 1479847 w 3337030"/>
                <a:gd name="connsiteY143" fmla="*/ 583235 h 767703"/>
                <a:gd name="connsiteX144" fmla="*/ 1480514 w 3337030"/>
                <a:gd name="connsiteY144" fmla="*/ 583235 h 767703"/>
                <a:gd name="connsiteX145" fmla="*/ 1480426 w 3337030"/>
                <a:gd name="connsiteY145" fmla="*/ 583322 h 767703"/>
                <a:gd name="connsiteX146" fmla="*/ 193764 w 3337030"/>
                <a:gd name="connsiteY146" fmla="*/ 573298 h 767703"/>
                <a:gd name="connsiteX147" fmla="*/ 200732 w 3337030"/>
                <a:gd name="connsiteY147" fmla="*/ 573902 h 767703"/>
                <a:gd name="connsiteX148" fmla="*/ 246726 w 3337030"/>
                <a:gd name="connsiteY148" fmla="*/ 617896 h 767703"/>
                <a:gd name="connsiteX149" fmla="*/ 210065 w 3337030"/>
                <a:gd name="connsiteY149" fmla="*/ 652558 h 767703"/>
                <a:gd name="connsiteX150" fmla="*/ 154072 w 3337030"/>
                <a:gd name="connsiteY150" fmla="*/ 631893 h 767703"/>
                <a:gd name="connsiteX151" fmla="*/ 140742 w 3337030"/>
                <a:gd name="connsiteY151" fmla="*/ 609230 h 767703"/>
                <a:gd name="connsiteX152" fmla="*/ 160071 w 3337030"/>
                <a:gd name="connsiteY152" fmla="*/ 593898 h 767703"/>
                <a:gd name="connsiteX153" fmla="*/ 174736 w 3337030"/>
                <a:gd name="connsiteY153" fmla="*/ 589232 h 767703"/>
                <a:gd name="connsiteX154" fmla="*/ 193764 w 3337030"/>
                <a:gd name="connsiteY154" fmla="*/ 573298 h 767703"/>
                <a:gd name="connsiteX155" fmla="*/ 1783125 w 3337030"/>
                <a:gd name="connsiteY155" fmla="*/ 571236 h 767703"/>
                <a:gd name="connsiteX156" fmla="*/ 1831785 w 3337030"/>
                <a:gd name="connsiteY156" fmla="*/ 586568 h 767703"/>
                <a:gd name="connsiteX157" fmla="*/ 1851114 w 3337030"/>
                <a:gd name="connsiteY157" fmla="*/ 624563 h 767703"/>
                <a:gd name="connsiteX158" fmla="*/ 1858447 w 3337030"/>
                <a:gd name="connsiteY158" fmla="*/ 640559 h 767703"/>
                <a:gd name="connsiteX159" fmla="*/ 1843784 w 3337030"/>
                <a:gd name="connsiteY159" fmla="*/ 677887 h 767703"/>
                <a:gd name="connsiteX160" fmla="*/ 1792457 w 3337030"/>
                <a:gd name="connsiteY160" fmla="*/ 687886 h 767703"/>
                <a:gd name="connsiteX161" fmla="*/ 1723134 w 3337030"/>
                <a:gd name="connsiteY161" fmla="*/ 607231 h 767703"/>
                <a:gd name="connsiteX162" fmla="*/ 1783125 w 3337030"/>
                <a:gd name="connsiteY162" fmla="*/ 571236 h 767703"/>
                <a:gd name="connsiteX163" fmla="*/ 1952428 w 3337030"/>
                <a:gd name="connsiteY163" fmla="*/ 563906 h 767703"/>
                <a:gd name="connsiteX164" fmla="*/ 1997088 w 3337030"/>
                <a:gd name="connsiteY164" fmla="*/ 625896 h 767703"/>
                <a:gd name="connsiteX165" fmla="*/ 1984423 w 3337030"/>
                <a:gd name="connsiteY165" fmla="*/ 667890 h 767703"/>
                <a:gd name="connsiteX166" fmla="*/ 1901104 w 3337030"/>
                <a:gd name="connsiteY166" fmla="*/ 677221 h 767703"/>
                <a:gd name="connsiteX167" fmla="*/ 1873776 w 3337030"/>
                <a:gd name="connsiteY167" fmla="*/ 599234 h 767703"/>
                <a:gd name="connsiteX168" fmla="*/ 1952428 w 3337030"/>
                <a:gd name="connsiteY168" fmla="*/ 563906 h 767703"/>
                <a:gd name="connsiteX169" fmla="*/ 2125068 w 3337030"/>
                <a:gd name="connsiteY169" fmla="*/ 551907 h 767703"/>
                <a:gd name="connsiteX170" fmla="*/ 2133734 w 3337030"/>
                <a:gd name="connsiteY170" fmla="*/ 563237 h 767703"/>
                <a:gd name="connsiteX171" fmla="*/ 2070410 w 3337030"/>
                <a:gd name="connsiteY171" fmla="*/ 656558 h 767703"/>
                <a:gd name="connsiteX172" fmla="*/ 2009085 w 3337030"/>
                <a:gd name="connsiteY172" fmla="*/ 591901 h 767703"/>
                <a:gd name="connsiteX173" fmla="*/ 2018417 w 3337030"/>
                <a:gd name="connsiteY173" fmla="*/ 569903 h 767703"/>
                <a:gd name="connsiteX174" fmla="*/ 2125068 w 3337030"/>
                <a:gd name="connsiteY174" fmla="*/ 551907 h 767703"/>
                <a:gd name="connsiteX175" fmla="*/ 42089 w 3337030"/>
                <a:gd name="connsiteY175" fmla="*/ 545908 h 767703"/>
                <a:gd name="connsiteX176" fmla="*/ 104079 w 3337030"/>
                <a:gd name="connsiteY176" fmla="*/ 592569 h 767703"/>
                <a:gd name="connsiteX177" fmla="*/ 121411 w 3337030"/>
                <a:gd name="connsiteY177" fmla="*/ 607899 h 767703"/>
                <a:gd name="connsiteX178" fmla="*/ 96749 w 3337030"/>
                <a:gd name="connsiteY178" fmla="*/ 625230 h 767703"/>
                <a:gd name="connsiteX179" fmla="*/ 42089 w 3337030"/>
                <a:gd name="connsiteY179" fmla="*/ 545908 h 767703"/>
                <a:gd name="connsiteX180" fmla="*/ 2219716 w 3337030"/>
                <a:gd name="connsiteY180" fmla="*/ 515246 h 767703"/>
                <a:gd name="connsiteX181" fmla="*/ 2286372 w 3337030"/>
                <a:gd name="connsiteY181" fmla="*/ 581235 h 767703"/>
                <a:gd name="connsiteX182" fmla="*/ 2231048 w 3337030"/>
                <a:gd name="connsiteY182" fmla="*/ 635225 h 767703"/>
                <a:gd name="connsiteX183" fmla="*/ 2157060 w 3337030"/>
                <a:gd name="connsiteY183" fmla="*/ 568569 h 767703"/>
                <a:gd name="connsiteX184" fmla="*/ 2219716 w 3337030"/>
                <a:gd name="connsiteY184" fmla="*/ 515246 h 767703"/>
                <a:gd name="connsiteX185" fmla="*/ 2385772 w 3337030"/>
                <a:gd name="connsiteY185" fmla="*/ 499081 h 767703"/>
                <a:gd name="connsiteX186" fmla="*/ 2417016 w 3337030"/>
                <a:gd name="connsiteY186" fmla="*/ 509247 h 767703"/>
                <a:gd name="connsiteX187" fmla="*/ 2431681 w 3337030"/>
                <a:gd name="connsiteY187" fmla="*/ 557239 h 767703"/>
                <a:gd name="connsiteX188" fmla="*/ 2376358 w 3337030"/>
                <a:gd name="connsiteY188" fmla="*/ 605899 h 767703"/>
                <a:gd name="connsiteX189" fmla="*/ 2323032 w 3337030"/>
                <a:gd name="connsiteY189" fmla="*/ 605899 h 767703"/>
                <a:gd name="connsiteX190" fmla="*/ 2303036 w 3337030"/>
                <a:gd name="connsiteY190" fmla="*/ 548575 h 767703"/>
                <a:gd name="connsiteX191" fmla="*/ 2353027 w 3337030"/>
                <a:gd name="connsiteY191" fmla="*/ 499914 h 767703"/>
                <a:gd name="connsiteX192" fmla="*/ 2385772 w 3337030"/>
                <a:gd name="connsiteY192" fmla="*/ 499081 h 767703"/>
                <a:gd name="connsiteX193" fmla="*/ 490014 w 3337030"/>
                <a:gd name="connsiteY193" fmla="*/ 495915 h 767703"/>
                <a:gd name="connsiteX194" fmla="*/ 526676 w 3337030"/>
                <a:gd name="connsiteY194" fmla="*/ 497248 h 767703"/>
                <a:gd name="connsiteX195" fmla="*/ 561337 w 3337030"/>
                <a:gd name="connsiteY195" fmla="*/ 543907 h 767703"/>
                <a:gd name="connsiteX196" fmla="*/ 580000 w 3337030"/>
                <a:gd name="connsiteY196" fmla="*/ 603899 h 767703"/>
                <a:gd name="connsiteX197" fmla="*/ 576000 w 3337030"/>
                <a:gd name="connsiteY197" fmla="*/ 607899 h 767703"/>
                <a:gd name="connsiteX198" fmla="*/ 524009 w 3337030"/>
                <a:gd name="connsiteY198" fmla="*/ 607232 h 767703"/>
                <a:gd name="connsiteX199" fmla="*/ 467352 w 3337030"/>
                <a:gd name="connsiteY199" fmla="*/ 509247 h 767703"/>
                <a:gd name="connsiteX200" fmla="*/ 490014 w 3337030"/>
                <a:gd name="connsiteY200" fmla="*/ 495915 h 767703"/>
                <a:gd name="connsiteX201" fmla="*/ 98748 w 3337030"/>
                <a:gd name="connsiteY201" fmla="*/ 495417 h 767703"/>
                <a:gd name="connsiteX202" fmla="*/ 126744 w 3337030"/>
                <a:gd name="connsiteY202" fmla="*/ 507247 h 767703"/>
                <a:gd name="connsiteX203" fmla="*/ 164738 w 3337030"/>
                <a:gd name="connsiteY203" fmla="*/ 515913 h 767703"/>
                <a:gd name="connsiteX204" fmla="*/ 190734 w 3337030"/>
                <a:gd name="connsiteY204" fmla="*/ 543909 h 767703"/>
                <a:gd name="connsiteX205" fmla="*/ 160738 w 3337030"/>
                <a:gd name="connsiteY205" fmla="*/ 575904 h 767703"/>
                <a:gd name="connsiteX206" fmla="*/ 58754 w 3337030"/>
                <a:gd name="connsiteY206" fmla="*/ 534576 h 767703"/>
                <a:gd name="connsiteX207" fmla="*/ 68753 w 3337030"/>
                <a:gd name="connsiteY207" fmla="*/ 502581 h 767703"/>
                <a:gd name="connsiteX208" fmla="*/ 98748 w 3337030"/>
                <a:gd name="connsiteY208" fmla="*/ 495417 h 767703"/>
                <a:gd name="connsiteX209" fmla="*/ 396031 w 3337030"/>
                <a:gd name="connsiteY209" fmla="*/ 493915 h 767703"/>
                <a:gd name="connsiteX210" fmla="*/ 435358 w 3337030"/>
                <a:gd name="connsiteY210" fmla="*/ 502581 h 767703"/>
                <a:gd name="connsiteX211" fmla="*/ 441358 w 3337030"/>
                <a:gd name="connsiteY211" fmla="*/ 503914 h 767703"/>
                <a:gd name="connsiteX212" fmla="*/ 450688 w 3337030"/>
                <a:gd name="connsiteY212" fmla="*/ 580568 h 767703"/>
                <a:gd name="connsiteX213" fmla="*/ 408696 w 3337030"/>
                <a:gd name="connsiteY213" fmla="*/ 601899 h 767703"/>
                <a:gd name="connsiteX214" fmla="*/ 325376 w 3337030"/>
                <a:gd name="connsiteY214" fmla="*/ 529243 h 767703"/>
                <a:gd name="connsiteX215" fmla="*/ 339375 w 3337030"/>
                <a:gd name="connsiteY215" fmla="*/ 505914 h 767703"/>
                <a:gd name="connsiteX216" fmla="*/ 396031 w 3337030"/>
                <a:gd name="connsiteY216" fmla="*/ 493915 h 767703"/>
                <a:gd name="connsiteX217" fmla="*/ 752877 w 3337030"/>
                <a:gd name="connsiteY217" fmla="*/ 489138 h 767703"/>
                <a:gd name="connsiteX218" fmla="*/ 821959 w 3337030"/>
                <a:gd name="connsiteY218" fmla="*/ 547908 h 767703"/>
                <a:gd name="connsiteX219" fmla="*/ 736640 w 3337030"/>
                <a:gd name="connsiteY219" fmla="*/ 611897 h 767703"/>
                <a:gd name="connsiteX220" fmla="*/ 723308 w 3337030"/>
                <a:gd name="connsiteY220" fmla="*/ 595901 h 767703"/>
                <a:gd name="connsiteX221" fmla="*/ 710644 w 3337030"/>
                <a:gd name="connsiteY221" fmla="*/ 520579 h 767703"/>
                <a:gd name="connsiteX222" fmla="*/ 721976 w 3337030"/>
                <a:gd name="connsiteY222" fmla="*/ 494584 h 767703"/>
                <a:gd name="connsiteX223" fmla="*/ 752877 w 3337030"/>
                <a:gd name="connsiteY223" fmla="*/ 489138 h 767703"/>
                <a:gd name="connsiteX224" fmla="*/ 644977 w 3337030"/>
                <a:gd name="connsiteY224" fmla="*/ 486105 h 767703"/>
                <a:gd name="connsiteX225" fmla="*/ 663318 w 3337030"/>
                <a:gd name="connsiteY225" fmla="*/ 493916 h 767703"/>
                <a:gd name="connsiteX226" fmla="*/ 700647 w 3337030"/>
                <a:gd name="connsiteY226" fmla="*/ 591234 h 767703"/>
                <a:gd name="connsiteX227" fmla="*/ 669984 w 3337030"/>
                <a:gd name="connsiteY227" fmla="*/ 618563 h 767703"/>
                <a:gd name="connsiteX228" fmla="*/ 587998 w 3337030"/>
                <a:gd name="connsiteY228" fmla="*/ 535910 h 767703"/>
                <a:gd name="connsiteX229" fmla="*/ 605328 w 3337030"/>
                <a:gd name="connsiteY229" fmla="*/ 497915 h 767703"/>
                <a:gd name="connsiteX230" fmla="*/ 644977 w 3337030"/>
                <a:gd name="connsiteY230" fmla="*/ 486105 h 767703"/>
                <a:gd name="connsiteX231" fmla="*/ 901946 w 3337030"/>
                <a:gd name="connsiteY231" fmla="*/ 477919 h 767703"/>
                <a:gd name="connsiteX232" fmla="*/ 969270 w 3337030"/>
                <a:gd name="connsiteY232" fmla="*/ 575237 h 767703"/>
                <a:gd name="connsiteX233" fmla="*/ 917279 w 3337030"/>
                <a:gd name="connsiteY233" fmla="*/ 619231 h 767703"/>
                <a:gd name="connsiteX234" fmla="*/ 834623 w 3337030"/>
                <a:gd name="connsiteY234" fmla="*/ 551908 h 767703"/>
                <a:gd name="connsiteX235" fmla="*/ 901946 w 3337030"/>
                <a:gd name="connsiteY235" fmla="*/ 477919 h 767703"/>
                <a:gd name="connsiteX236" fmla="*/ 1014146 w 3337030"/>
                <a:gd name="connsiteY236" fmla="*/ 468378 h 767703"/>
                <a:gd name="connsiteX237" fmla="*/ 1081915 w 3337030"/>
                <a:gd name="connsiteY237" fmla="*/ 515246 h 767703"/>
                <a:gd name="connsiteX238" fmla="*/ 1100580 w 3337030"/>
                <a:gd name="connsiteY238" fmla="*/ 576570 h 767703"/>
                <a:gd name="connsiteX239" fmla="*/ 1085248 w 3337030"/>
                <a:gd name="connsiteY239" fmla="*/ 601232 h 767703"/>
                <a:gd name="connsiteX240" fmla="*/ 1039922 w 3337030"/>
                <a:gd name="connsiteY240" fmla="*/ 607899 h 767703"/>
                <a:gd name="connsiteX241" fmla="*/ 1013260 w 3337030"/>
                <a:gd name="connsiteY241" fmla="*/ 601232 h 767703"/>
                <a:gd name="connsiteX242" fmla="*/ 975933 w 3337030"/>
                <a:gd name="connsiteY242" fmla="*/ 485918 h 767703"/>
                <a:gd name="connsiteX243" fmla="*/ 990598 w 3337030"/>
                <a:gd name="connsiteY243" fmla="*/ 471253 h 767703"/>
                <a:gd name="connsiteX244" fmla="*/ 1014146 w 3337030"/>
                <a:gd name="connsiteY244" fmla="*/ 468378 h 767703"/>
                <a:gd name="connsiteX245" fmla="*/ 1183231 w 3337030"/>
                <a:gd name="connsiteY245" fmla="*/ 467255 h 767703"/>
                <a:gd name="connsiteX246" fmla="*/ 1203225 w 3337030"/>
                <a:gd name="connsiteY246" fmla="*/ 483251 h 767703"/>
                <a:gd name="connsiteX247" fmla="*/ 1220553 w 3337030"/>
                <a:gd name="connsiteY247" fmla="*/ 570571 h 767703"/>
                <a:gd name="connsiteX248" fmla="*/ 1203225 w 3337030"/>
                <a:gd name="connsiteY248" fmla="*/ 597902 h 767703"/>
                <a:gd name="connsiteX249" fmla="*/ 1141238 w 3337030"/>
                <a:gd name="connsiteY249" fmla="*/ 595235 h 767703"/>
                <a:gd name="connsiteX250" fmla="*/ 1101244 w 3337030"/>
                <a:gd name="connsiteY250" fmla="*/ 493917 h 767703"/>
                <a:gd name="connsiteX251" fmla="*/ 1105910 w 3337030"/>
                <a:gd name="connsiteY251" fmla="*/ 484585 h 767703"/>
                <a:gd name="connsiteX252" fmla="*/ 1183231 w 3337030"/>
                <a:gd name="connsiteY252" fmla="*/ 467255 h 767703"/>
                <a:gd name="connsiteX253" fmla="*/ 2566327 w 3337030"/>
                <a:gd name="connsiteY253" fmla="*/ 465922 h 767703"/>
                <a:gd name="connsiteX254" fmla="*/ 2588325 w 3337030"/>
                <a:gd name="connsiteY254" fmla="*/ 487918 h 767703"/>
                <a:gd name="connsiteX255" fmla="*/ 2574326 w 3337030"/>
                <a:gd name="connsiteY255" fmla="*/ 520579 h 767703"/>
                <a:gd name="connsiteX256" fmla="*/ 2482340 w 3337030"/>
                <a:gd name="connsiteY256" fmla="*/ 555239 h 767703"/>
                <a:gd name="connsiteX257" fmla="*/ 2453012 w 3337030"/>
                <a:gd name="connsiteY257" fmla="*/ 546574 h 767703"/>
                <a:gd name="connsiteX258" fmla="*/ 2442346 w 3337030"/>
                <a:gd name="connsiteY258" fmla="*/ 499916 h 767703"/>
                <a:gd name="connsiteX259" fmla="*/ 2447679 w 3337030"/>
                <a:gd name="connsiteY259" fmla="*/ 497250 h 767703"/>
                <a:gd name="connsiteX260" fmla="*/ 2566327 w 3337030"/>
                <a:gd name="connsiteY260" fmla="*/ 465922 h 767703"/>
                <a:gd name="connsiteX261" fmla="*/ 1429190 w 3337030"/>
                <a:gd name="connsiteY261" fmla="*/ 456590 h 767703"/>
                <a:gd name="connsiteX262" fmla="*/ 1484515 w 3337030"/>
                <a:gd name="connsiteY262" fmla="*/ 571240 h 767703"/>
                <a:gd name="connsiteX263" fmla="*/ 1480515 w 3337030"/>
                <a:gd name="connsiteY263" fmla="*/ 583237 h 767703"/>
                <a:gd name="connsiteX264" fmla="*/ 1480515 w 3337030"/>
                <a:gd name="connsiteY264" fmla="*/ 582570 h 767703"/>
                <a:gd name="connsiteX265" fmla="*/ 1441187 w 3337030"/>
                <a:gd name="connsiteY265" fmla="*/ 591903 h 767703"/>
                <a:gd name="connsiteX266" fmla="*/ 1349868 w 3337030"/>
                <a:gd name="connsiteY266" fmla="*/ 533246 h 767703"/>
                <a:gd name="connsiteX267" fmla="*/ 1344535 w 3337030"/>
                <a:gd name="connsiteY267" fmla="*/ 485252 h 767703"/>
                <a:gd name="connsiteX268" fmla="*/ 1385863 w 3337030"/>
                <a:gd name="connsiteY268" fmla="*/ 467922 h 767703"/>
                <a:gd name="connsiteX269" fmla="*/ 1429190 w 3337030"/>
                <a:gd name="connsiteY269" fmla="*/ 456590 h 767703"/>
                <a:gd name="connsiteX270" fmla="*/ 1264549 w 3337030"/>
                <a:gd name="connsiteY270" fmla="*/ 452591 h 767703"/>
                <a:gd name="connsiteX271" fmla="*/ 1277214 w 3337030"/>
                <a:gd name="connsiteY271" fmla="*/ 457257 h 767703"/>
                <a:gd name="connsiteX272" fmla="*/ 1328539 w 3337030"/>
                <a:gd name="connsiteY272" fmla="*/ 554575 h 767703"/>
                <a:gd name="connsiteX273" fmla="*/ 1283211 w 3337030"/>
                <a:gd name="connsiteY273" fmla="*/ 597236 h 767703"/>
                <a:gd name="connsiteX274" fmla="*/ 1238553 w 3337030"/>
                <a:gd name="connsiteY274" fmla="*/ 561908 h 767703"/>
                <a:gd name="connsiteX275" fmla="*/ 1225220 w 3337030"/>
                <a:gd name="connsiteY275" fmla="*/ 524580 h 767703"/>
                <a:gd name="connsiteX276" fmla="*/ 1264549 w 3337030"/>
                <a:gd name="connsiteY276" fmla="*/ 452591 h 767703"/>
                <a:gd name="connsiteX277" fmla="*/ 50754 w 3337030"/>
                <a:gd name="connsiteY277" fmla="*/ 441925 h 767703"/>
                <a:gd name="connsiteX278" fmla="*/ 75416 w 3337030"/>
                <a:gd name="connsiteY278" fmla="*/ 449924 h 767703"/>
                <a:gd name="connsiteX279" fmla="*/ 87415 w 3337030"/>
                <a:gd name="connsiteY279" fmla="*/ 466587 h 767703"/>
                <a:gd name="connsiteX280" fmla="*/ 73417 w 3337030"/>
                <a:gd name="connsiteY280" fmla="*/ 477919 h 767703"/>
                <a:gd name="connsiteX281" fmla="*/ 43422 w 3337030"/>
                <a:gd name="connsiteY281" fmla="*/ 493248 h 767703"/>
                <a:gd name="connsiteX282" fmla="*/ 2764 w 3337030"/>
                <a:gd name="connsiteY282" fmla="*/ 483251 h 767703"/>
                <a:gd name="connsiteX283" fmla="*/ 25426 w 3337030"/>
                <a:gd name="connsiteY283" fmla="*/ 447924 h 767703"/>
                <a:gd name="connsiteX284" fmla="*/ 50754 w 3337030"/>
                <a:gd name="connsiteY284" fmla="*/ 441925 h 767703"/>
                <a:gd name="connsiteX285" fmla="*/ 1573664 w 3337030"/>
                <a:gd name="connsiteY285" fmla="*/ 431677 h 767703"/>
                <a:gd name="connsiteX286" fmla="*/ 1605824 w 3337030"/>
                <a:gd name="connsiteY286" fmla="*/ 443924 h 767703"/>
                <a:gd name="connsiteX287" fmla="*/ 1617156 w 3337030"/>
                <a:gd name="connsiteY287" fmla="*/ 487918 h 767703"/>
                <a:gd name="connsiteX288" fmla="*/ 1625154 w 3337030"/>
                <a:gd name="connsiteY288" fmla="*/ 550573 h 767703"/>
                <a:gd name="connsiteX289" fmla="*/ 1608491 w 3337030"/>
                <a:gd name="connsiteY289" fmla="*/ 583234 h 767703"/>
                <a:gd name="connsiteX290" fmla="*/ 1517173 w 3337030"/>
                <a:gd name="connsiteY290" fmla="*/ 551240 h 767703"/>
                <a:gd name="connsiteX291" fmla="*/ 1498509 w 3337030"/>
                <a:gd name="connsiteY291" fmla="*/ 509246 h 767703"/>
                <a:gd name="connsiteX292" fmla="*/ 1523174 w 3337030"/>
                <a:gd name="connsiteY292" fmla="*/ 454590 h 767703"/>
                <a:gd name="connsiteX293" fmla="*/ 1542502 w 3337030"/>
                <a:gd name="connsiteY293" fmla="*/ 445924 h 767703"/>
                <a:gd name="connsiteX294" fmla="*/ 1573664 w 3337030"/>
                <a:gd name="connsiteY294" fmla="*/ 431677 h 767703"/>
                <a:gd name="connsiteX295" fmla="*/ 2674308 w 3337030"/>
                <a:gd name="connsiteY295" fmla="*/ 427260 h 767703"/>
                <a:gd name="connsiteX296" fmla="*/ 2704303 w 3337030"/>
                <a:gd name="connsiteY296" fmla="*/ 437259 h 767703"/>
                <a:gd name="connsiteX297" fmla="*/ 2690305 w 3337030"/>
                <a:gd name="connsiteY297" fmla="*/ 461255 h 767703"/>
                <a:gd name="connsiteX298" fmla="*/ 2632314 w 3337030"/>
                <a:gd name="connsiteY298" fmla="*/ 493917 h 767703"/>
                <a:gd name="connsiteX299" fmla="*/ 2602319 w 3337030"/>
                <a:gd name="connsiteY299" fmla="*/ 478587 h 767703"/>
                <a:gd name="connsiteX300" fmla="*/ 2620315 w 3337030"/>
                <a:gd name="connsiteY300" fmla="*/ 447258 h 767703"/>
                <a:gd name="connsiteX301" fmla="*/ 2674308 w 3337030"/>
                <a:gd name="connsiteY301" fmla="*/ 427260 h 767703"/>
                <a:gd name="connsiteX302" fmla="*/ 1727353 w 3337030"/>
                <a:gd name="connsiteY302" fmla="*/ 424594 h 767703"/>
                <a:gd name="connsiteX303" fmla="*/ 1752464 w 3337030"/>
                <a:gd name="connsiteY303" fmla="*/ 430593 h 767703"/>
                <a:gd name="connsiteX304" fmla="*/ 1759130 w 3337030"/>
                <a:gd name="connsiteY304" fmla="*/ 446591 h 767703"/>
                <a:gd name="connsiteX305" fmla="*/ 1780459 w 3337030"/>
                <a:gd name="connsiteY305" fmla="*/ 538577 h 767703"/>
                <a:gd name="connsiteX306" fmla="*/ 1774462 w 3337030"/>
                <a:gd name="connsiteY306" fmla="*/ 555240 h 767703"/>
                <a:gd name="connsiteX307" fmla="*/ 1695806 w 3337030"/>
                <a:gd name="connsiteY307" fmla="*/ 576571 h 767703"/>
                <a:gd name="connsiteX308" fmla="*/ 1648482 w 3337030"/>
                <a:gd name="connsiteY308" fmla="*/ 539243 h 767703"/>
                <a:gd name="connsiteX309" fmla="*/ 1645151 w 3337030"/>
                <a:gd name="connsiteY309" fmla="*/ 496583 h 767703"/>
                <a:gd name="connsiteX310" fmla="*/ 1657148 w 3337030"/>
                <a:gd name="connsiteY310" fmla="*/ 442592 h 767703"/>
                <a:gd name="connsiteX311" fmla="*/ 1727353 w 3337030"/>
                <a:gd name="connsiteY311" fmla="*/ 424594 h 767703"/>
                <a:gd name="connsiteX312" fmla="*/ 215721 w 3337030"/>
                <a:gd name="connsiteY312" fmla="*/ 420877 h 767703"/>
                <a:gd name="connsiteX313" fmla="*/ 242061 w 3337030"/>
                <a:gd name="connsiteY313" fmla="*/ 456591 h 767703"/>
                <a:gd name="connsiteX314" fmla="*/ 285386 w 3337030"/>
                <a:gd name="connsiteY314" fmla="*/ 498583 h 767703"/>
                <a:gd name="connsiteX315" fmla="*/ 310050 w 3337030"/>
                <a:gd name="connsiteY315" fmla="*/ 530577 h 767703"/>
                <a:gd name="connsiteX316" fmla="*/ 312048 w 3337030"/>
                <a:gd name="connsiteY316" fmla="*/ 560574 h 767703"/>
                <a:gd name="connsiteX317" fmla="*/ 292718 w 3337030"/>
                <a:gd name="connsiteY317" fmla="*/ 591903 h 767703"/>
                <a:gd name="connsiteX318" fmla="*/ 206733 w 3337030"/>
                <a:gd name="connsiteY318" fmla="*/ 525247 h 767703"/>
                <a:gd name="connsiteX319" fmla="*/ 230729 w 3337030"/>
                <a:gd name="connsiteY319" fmla="*/ 493918 h 767703"/>
                <a:gd name="connsiteX320" fmla="*/ 166073 w 3337030"/>
                <a:gd name="connsiteY320" fmla="*/ 492585 h 767703"/>
                <a:gd name="connsiteX321" fmla="*/ 126745 w 3337030"/>
                <a:gd name="connsiteY321" fmla="*/ 489919 h 767703"/>
                <a:gd name="connsiteX322" fmla="*/ 106749 w 3337030"/>
                <a:gd name="connsiteY322" fmla="*/ 458591 h 767703"/>
                <a:gd name="connsiteX323" fmla="*/ 135411 w 3337030"/>
                <a:gd name="connsiteY323" fmla="*/ 431929 h 767703"/>
                <a:gd name="connsiteX324" fmla="*/ 198067 w 3337030"/>
                <a:gd name="connsiteY324" fmla="*/ 421263 h 767703"/>
                <a:gd name="connsiteX325" fmla="*/ 215721 w 3337030"/>
                <a:gd name="connsiteY325" fmla="*/ 420877 h 767703"/>
                <a:gd name="connsiteX326" fmla="*/ 2761959 w 3337030"/>
                <a:gd name="connsiteY326" fmla="*/ 411764 h 767703"/>
                <a:gd name="connsiteX327" fmla="*/ 2796953 w 3337030"/>
                <a:gd name="connsiteY327" fmla="*/ 416597 h 767703"/>
                <a:gd name="connsiteX328" fmla="*/ 2737629 w 3337030"/>
                <a:gd name="connsiteY328" fmla="*/ 443261 h 767703"/>
                <a:gd name="connsiteX329" fmla="*/ 2722297 w 3337030"/>
                <a:gd name="connsiteY329" fmla="*/ 436594 h 767703"/>
                <a:gd name="connsiteX330" fmla="*/ 2728963 w 3337030"/>
                <a:gd name="connsiteY330" fmla="*/ 417928 h 767703"/>
                <a:gd name="connsiteX331" fmla="*/ 2761959 w 3337030"/>
                <a:gd name="connsiteY331" fmla="*/ 411764 h 767703"/>
                <a:gd name="connsiteX332" fmla="*/ 1979759 w 3337030"/>
                <a:gd name="connsiteY332" fmla="*/ 405930 h 767703"/>
                <a:gd name="connsiteX333" fmla="*/ 1985758 w 3337030"/>
                <a:gd name="connsiteY333" fmla="*/ 406597 h 767703"/>
                <a:gd name="connsiteX334" fmla="*/ 2053082 w 3337030"/>
                <a:gd name="connsiteY334" fmla="*/ 469921 h 767703"/>
                <a:gd name="connsiteX335" fmla="*/ 2055081 w 3337030"/>
                <a:gd name="connsiteY335" fmla="*/ 481919 h 767703"/>
                <a:gd name="connsiteX336" fmla="*/ 2065078 w 3337030"/>
                <a:gd name="connsiteY336" fmla="*/ 531911 h 767703"/>
                <a:gd name="connsiteX337" fmla="*/ 1996422 w 3337030"/>
                <a:gd name="connsiteY337" fmla="*/ 551909 h 767703"/>
                <a:gd name="connsiteX338" fmla="*/ 1941098 w 3337030"/>
                <a:gd name="connsiteY338" fmla="*/ 518581 h 767703"/>
                <a:gd name="connsiteX339" fmla="*/ 1926433 w 3337030"/>
                <a:gd name="connsiteY339" fmla="*/ 468587 h 767703"/>
                <a:gd name="connsiteX340" fmla="*/ 1979759 w 3337030"/>
                <a:gd name="connsiteY340" fmla="*/ 405930 h 767703"/>
                <a:gd name="connsiteX341" fmla="*/ 1832680 w 3337030"/>
                <a:gd name="connsiteY341" fmla="*/ 402765 h 767703"/>
                <a:gd name="connsiteX342" fmla="*/ 1889107 w 3337030"/>
                <a:gd name="connsiteY342" fmla="*/ 419262 h 767703"/>
                <a:gd name="connsiteX343" fmla="*/ 1899773 w 3337030"/>
                <a:gd name="connsiteY343" fmla="*/ 428595 h 767703"/>
                <a:gd name="connsiteX344" fmla="*/ 1925102 w 3337030"/>
                <a:gd name="connsiteY344" fmla="*/ 528577 h 767703"/>
                <a:gd name="connsiteX345" fmla="*/ 1891107 w 3337030"/>
                <a:gd name="connsiteY345" fmla="*/ 559239 h 767703"/>
                <a:gd name="connsiteX346" fmla="*/ 1804455 w 3337030"/>
                <a:gd name="connsiteY346" fmla="*/ 537241 h 767703"/>
                <a:gd name="connsiteX347" fmla="*/ 1786456 w 3337030"/>
                <a:gd name="connsiteY347" fmla="*/ 435927 h 767703"/>
                <a:gd name="connsiteX348" fmla="*/ 1798455 w 3337030"/>
                <a:gd name="connsiteY348" fmla="*/ 420595 h 767703"/>
                <a:gd name="connsiteX349" fmla="*/ 1813121 w 3337030"/>
                <a:gd name="connsiteY349" fmla="*/ 417262 h 767703"/>
                <a:gd name="connsiteX350" fmla="*/ 1832680 w 3337030"/>
                <a:gd name="connsiteY350" fmla="*/ 402765 h 767703"/>
                <a:gd name="connsiteX351" fmla="*/ 321377 w 3337030"/>
                <a:gd name="connsiteY351" fmla="*/ 395934 h 767703"/>
                <a:gd name="connsiteX352" fmla="*/ 377368 w 3337030"/>
                <a:gd name="connsiteY352" fmla="*/ 467253 h 767703"/>
                <a:gd name="connsiteX353" fmla="*/ 323377 w 3337030"/>
                <a:gd name="connsiteY353" fmla="*/ 484585 h 767703"/>
                <a:gd name="connsiteX354" fmla="*/ 260053 w 3337030"/>
                <a:gd name="connsiteY354" fmla="*/ 439925 h 767703"/>
                <a:gd name="connsiteX355" fmla="*/ 321377 w 3337030"/>
                <a:gd name="connsiteY355" fmla="*/ 395934 h 767703"/>
                <a:gd name="connsiteX356" fmla="*/ 2135263 w 3337030"/>
                <a:gd name="connsiteY356" fmla="*/ 384800 h 767703"/>
                <a:gd name="connsiteX357" fmla="*/ 2157061 w 3337030"/>
                <a:gd name="connsiteY357" fmla="*/ 388602 h 767703"/>
                <a:gd name="connsiteX358" fmla="*/ 2205055 w 3337030"/>
                <a:gd name="connsiteY358" fmla="*/ 477921 h 767703"/>
                <a:gd name="connsiteX359" fmla="*/ 2177726 w 3337030"/>
                <a:gd name="connsiteY359" fmla="*/ 517915 h 767703"/>
                <a:gd name="connsiteX360" fmla="*/ 2115067 w 3337030"/>
                <a:gd name="connsiteY360" fmla="*/ 519248 h 767703"/>
                <a:gd name="connsiteX361" fmla="*/ 2065743 w 3337030"/>
                <a:gd name="connsiteY361" fmla="*/ 426596 h 767703"/>
                <a:gd name="connsiteX362" fmla="*/ 2075742 w 3337030"/>
                <a:gd name="connsiteY362" fmla="*/ 403267 h 767703"/>
                <a:gd name="connsiteX363" fmla="*/ 2135263 w 3337030"/>
                <a:gd name="connsiteY363" fmla="*/ 384800 h 767703"/>
                <a:gd name="connsiteX364" fmla="*/ 454020 w 3337030"/>
                <a:gd name="connsiteY364" fmla="*/ 379936 h 767703"/>
                <a:gd name="connsiteX365" fmla="*/ 490014 w 3337030"/>
                <a:gd name="connsiteY365" fmla="*/ 453259 h 767703"/>
                <a:gd name="connsiteX366" fmla="*/ 470683 w 3337030"/>
                <a:gd name="connsiteY366" fmla="*/ 483921 h 767703"/>
                <a:gd name="connsiteX367" fmla="*/ 392698 w 3337030"/>
                <a:gd name="connsiteY367" fmla="*/ 443260 h 767703"/>
                <a:gd name="connsiteX368" fmla="*/ 454020 w 3337030"/>
                <a:gd name="connsiteY368" fmla="*/ 379936 h 767703"/>
                <a:gd name="connsiteX369" fmla="*/ 2275458 w 3337030"/>
                <a:gd name="connsiteY369" fmla="*/ 354523 h 767703"/>
                <a:gd name="connsiteX370" fmla="*/ 2308369 w 3337030"/>
                <a:gd name="connsiteY370" fmla="*/ 357272 h 767703"/>
                <a:gd name="connsiteX371" fmla="*/ 2322367 w 3337030"/>
                <a:gd name="connsiteY371" fmla="*/ 377269 h 767703"/>
                <a:gd name="connsiteX372" fmla="*/ 2338366 w 3337030"/>
                <a:gd name="connsiteY372" fmla="*/ 448591 h 767703"/>
                <a:gd name="connsiteX373" fmla="*/ 2304371 w 3337030"/>
                <a:gd name="connsiteY373" fmla="*/ 503247 h 767703"/>
                <a:gd name="connsiteX374" fmla="*/ 2276374 w 3337030"/>
                <a:gd name="connsiteY374" fmla="*/ 508580 h 767703"/>
                <a:gd name="connsiteX375" fmla="*/ 2229049 w 3337030"/>
                <a:gd name="connsiteY375" fmla="*/ 479918 h 767703"/>
                <a:gd name="connsiteX376" fmla="*/ 2207719 w 3337030"/>
                <a:gd name="connsiteY376" fmla="*/ 413263 h 767703"/>
                <a:gd name="connsiteX377" fmla="*/ 2228382 w 3337030"/>
                <a:gd name="connsiteY377" fmla="*/ 373270 h 767703"/>
                <a:gd name="connsiteX378" fmla="*/ 2245045 w 3337030"/>
                <a:gd name="connsiteY378" fmla="*/ 367270 h 767703"/>
                <a:gd name="connsiteX379" fmla="*/ 2275458 w 3337030"/>
                <a:gd name="connsiteY379" fmla="*/ 354523 h 767703"/>
                <a:gd name="connsiteX380" fmla="*/ 2376106 w 3337030"/>
                <a:gd name="connsiteY380" fmla="*/ 348106 h 767703"/>
                <a:gd name="connsiteX381" fmla="*/ 2405018 w 3337030"/>
                <a:gd name="connsiteY381" fmla="*/ 348605 h 767703"/>
                <a:gd name="connsiteX382" fmla="*/ 2464344 w 3337030"/>
                <a:gd name="connsiteY382" fmla="*/ 358604 h 767703"/>
                <a:gd name="connsiteX383" fmla="*/ 2475007 w 3337030"/>
                <a:gd name="connsiteY383" fmla="*/ 371270 h 767703"/>
                <a:gd name="connsiteX384" fmla="*/ 2485006 w 3337030"/>
                <a:gd name="connsiteY384" fmla="*/ 443926 h 767703"/>
                <a:gd name="connsiteX385" fmla="*/ 2468343 w 3337030"/>
                <a:gd name="connsiteY385" fmla="*/ 470588 h 767703"/>
                <a:gd name="connsiteX386" fmla="*/ 2413017 w 3337030"/>
                <a:gd name="connsiteY386" fmla="*/ 482585 h 767703"/>
                <a:gd name="connsiteX387" fmla="*/ 2362359 w 3337030"/>
                <a:gd name="connsiteY387" fmla="*/ 451257 h 767703"/>
                <a:gd name="connsiteX388" fmla="*/ 2347694 w 3337030"/>
                <a:gd name="connsiteY388" fmla="*/ 407931 h 767703"/>
                <a:gd name="connsiteX389" fmla="*/ 2351693 w 3337030"/>
                <a:gd name="connsiteY389" fmla="*/ 362604 h 767703"/>
                <a:gd name="connsiteX390" fmla="*/ 2376106 w 3337030"/>
                <a:gd name="connsiteY390" fmla="*/ 348106 h 767703"/>
                <a:gd name="connsiteX391" fmla="*/ 695982 w 3337030"/>
                <a:gd name="connsiteY391" fmla="*/ 337276 h 767703"/>
                <a:gd name="connsiteX392" fmla="*/ 737976 w 3337030"/>
                <a:gd name="connsiteY392" fmla="*/ 375270 h 767703"/>
                <a:gd name="connsiteX393" fmla="*/ 743310 w 3337030"/>
                <a:gd name="connsiteY393" fmla="*/ 405265 h 767703"/>
                <a:gd name="connsiteX394" fmla="*/ 693983 w 3337030"/>
                <a:gd name="connsiteY394" fmla="*/ 477255 h 767703"/>
                <a:gd name="connsiteX395" fmla="*/ 632658 w 3337030"/>
                <a:gd name="connsiteY395" fmla="*/ 406598 h 767703"/>
                <a:gd name="connsiteX396" fmla="*/ 695982 w 3337030"/>
                <a:gd name="connsiteY396" fmla="*/ 337276 h 767703"/>
                <a:gd name="connsiteX397" fmla="*/ 283647 w 3337030"/>
                <a:gd name="connsiteY397" fmla="*/ 327069 h 767703"/>
                <a:gd name="connsiteX398" fmla="*/ 300050 w 3337030"/>
                <a:gd name="connsiteY398" fmla="*/ 361939 h 767703"/>
                <a:gd name="connsiteX399" fmla="*/ 238061 w 3337030"/>
                <a:gd name="connsiteY399" fmla="*/ 408599 h 767703"/>
                <a:gd name="connsiteX400" fmla="*/ 145407 w 3337030"/>
                <a:gd name="connsiteY400" fmla="*/ 417263 h 767703"/>
                <a:gd name="connsiteX401" fmla="*/ 88750 w 3337030"/>
                <a:gd name="connsiteY401" fmla="*/ 429262 h 767703"/>
                <a:gd name="connsiteX402" fmla="*/ 62088 w 3337030"/>
                <a:gd name="connsiteY402" fmla="*/ 408599 h 767703"/>
                <a:gd name="connsiteX403" fmla="*/ 85417 w 3337030"/>
                <a:gd name="connsiteY403" fmla="*/ 364605 h 767703"/>
                <a:gd name="connsiteX404" fmla="*/ 180735 w 3337030"/>
                <a:gd name="connsiteY404" fmla="*/ 357939 h 767703"/>
                <a:gd name="connsiteX405" fmla="*/ 181402 w 3337030"/>
                <a:gd name="connsiteY405" fmla="*/ 399267 h 767703"/>
                <a:gd name="connsiteX406" fmla="*/ 263389 w 3337030"/>
                <a:gd name="connsiteY406" fmla="*/ 331943 h 767703"/>
                <a:gd name="connsiteX407" fmla="*/ 283647 w 3337030"/>
                <a:gd name="connsiteY407" fmla="*/ 327069 h 767703"/>
                <a:gd name="connsiteX408" fmla="*/ 827876 w 3337030"/>
                <a:gd name="connsiteY408" fmla="*/ 316612 h 767703"/>
                <a:gd name="connsiteX409" fmla="*/ 864621 w 3337030"/>
                <a:gd name="connsiteY409" fmla="*/ 326610 h 767703"/>
                <a:gd name="connsiteX410" fmla="*/ 873285 w 3337030"/>
                <a:gd name="connsiteY410" fmla="*/ 370604 h 767703"/>
                <a:gd name="connsiteX411" fmla="*/ 881950 w 3337030"/>
                <a:gd name="connsiteY411" fmla="*/ 435926 h 767703"/>
                <a:gd name="connsiteX412" fmla="*/ 851289 w 3337030"/>
                <a:gd name="connsiteY412" fmla="*/ 483251 h 767703"/>
                <a:gd name="connsiteX413" fmla="*/ 817961 w 3337030"/>
                <a:gd name="connsiteY413" fmla="*/ 484584 h 767703"/>
                <a:gd name="connsiteX414" fmla="*/ 767971 w 3337030"/>
                <a:gd name="connsiteY414" fmla="*/ 440593 h 767703"/>
                <a:gd name="connsiteX415" fmla="*/ 760638 w 3337030"/>
                <a:gd name="connsiteY415" fmla="*/ 373937 h 767703"/>
                <a:gd name="connsiteX416" fmla="*/ 790633 w 3337030"/>
                <a:gd name="connsiteY416" fmla="*/ 324610 h 767703"/>
                <a:gd name="connsiteX417" fmla="*/ 827876 w 3337030"/>
                <a:gd name="connsiteY417" fmla="*/ 316612 h 767703"/>
                <a:gd name="connsiteX418" fmla="*/ 2545661 w 3337030"/>
                <a:gd name="connsiteY418" fmla="*/ 312616 h 767703"/>
                <a:gd name="connsiteX419" fmla="*/ 2598321 w 3337030"/>
                <a:gd name="connsiteY419" fmla="*/ 333279 h 767703"/>
                <a:gd name="connsiteX420" fmla="*/ 2629649 w 3337030"/>
                <a:gd name="connsiteY420" fmla="*/ 411934 h 767703"/>
                <a:gd name="connsiteX421" fmla="*/ 2542328 w 3337030"/>
                <a:gd name="connsiteY421" fmla="*/ 452593 h 767703"/>
                <a:gd name="connsiteX422" fmla="*/ 2488337 w 3337030"/>
                <a:gd name="connsiteY422" fmla="*/ 355275 h 767703"/>
                <a:gd name="connsiteX423" fmla="*/ 2545661 w 3337030"/>
                <a:gd name="connsiteY423" fmla="*/ 312616 h 767703"/>
                <a:gd name="connsiteX424" fmla="*/ 935224 w 3337030"/>
                <a:gd name="connsiteY424" fmla="*/ 306864 h 767703"/>
                <a:gd name="connsiteX425" fmla="*/ 971937 w 3337030"/>
                <a:gd name="connsiteY425" fmla="*/ 307947 h 767703"/>
                <a:gd name="connsiteX426" fmla="*/ 995933 w 3337030"/>
                <a:gd name="connsiteY426" fmla="*/ 333276 h 767703"/>
                <a:gd name="connsiteX427" fmla="*/ 1001933 w 3337030"/>
                <a:gd name="connsiteY427" fmla="*/ 443258 h 767703"/>
                <a:gd name="connsiteX428" fmla="*/ 1000599 w 3337030"/>
                <a:gd name="connsiteY428" fmla="*/ 454590 h 767703"/>
                <a:gd name="connsiteX429" fmla="*/ 900614 w 3337030"/>
                <a:gd name="connsiteY429" fmla="*/ 443258 h 767703"/>
                <a:gd name="connsiteX430" fmla="*/ 889949 w 3337030"/>
                <a:gd name="connsiteY430" fmla="*/ 388601 h 767703"/>
                <a:gd name="connsiteX431" fmla="*/ 935224 w 3337030"/>
                <a:gd name="connsiteY431" fmla="*/ 306864 h 767703"/>
                <a:gd name="connsiteX432" fmla="*/ 420025 w 3337030"/>
                <a:gd name="connsiteY432" fmla="*/ 295951 h 767703"/>
                <a:gd name="connsiteX433" fmla="*/ 421359 w 3337030"/>
                <a:gd name="connsiteY433" fmla="*/ 315947 h 767703"/>
                <a:gd name="connsiteX434" fmla="*/ 335374 w 3337030"/>
                <a:gd name="connsiteY434" fmla="*/ 383269 h 767703"/>
                <a:gd name="connsiteX435" fmla="*/ 331375 w 3337030"/>
                <a:gd name="connsiteY435" fmla="*/ 352607 h 767703"/>
                <a:gd name="connsiteX436" fmla="*/ 420025 w 3337030"/>
                <a:gd name="connsiteY436" fmla="*/ 295951 h 767703"/>
                <a:gd name="connsiteX437" fmla="*/ 2686970 w 3337030"/>
                <a:gd name="connsiteY437" fmla="*/ 291284 h 767703"/>
                <a:gd name="connsiteX438" fmla="*/ 2732963 w 3337030"/>
                <a:gd name="connsiteY438" fmla="*/ 298615 h 767703"/>
                <a:gd name="connsiteX439" fmla="*/ 2750293 w 3337030"/>
                <a:gd name="connsiteY439" fmla="*/ 369271 h 767703"/>
                <a:gd name="connsiteX440" fmla="*/ 2676973 w 3337030"/>
                <a:gd name="connsiteY440" fmla="*/ 407266 h 767703"/>
                <a:gd name="connsiteX441" fmla="*/ 2624314 w 3337030"/>
                <a:gd name="connsiteY441" fmla="*/ 335943 h 767703"/>
                <a:gd name="connsiteX442" fmla="*/ 2686970 w 3337030"/>
                <a:gd name="connsiteY442" fmla="*/ 291284 h 767703"/>
                <a:gd name="connsiteX443" fmla="*/ 1073658 w 3337030"/>
                <a:gd name="connsiteY443" fmla="*/ 286368 h 767703"/>
                <a:gd name="connsiteX444" fmla="*/ 1099247 w 3337030"/>
                <a:gd name="connsiteY444" fmla="*/ 288617 h 767703"/>
                <a:gd name="connsiteX445" fmla="*/ 1117910 w 3337030"/>
                <a:gd name="connsiteY445" fmla="*/ 311948 h 767703"/>
                <a:gd name="connsiteX446" fmla="*/ 1117243 w 3337030"/>
                <a:gd name="connsiteY446" fmla="*/ 345942 h 767703"/>
                <a:gd name="connsiteX447" fmla="*/ 1138574 w 3337030"/>
                <a:gd name="connsiteY447" fmla="*/ 439260 h 767703"/>
                <a:gd name="connsiteX448" fmla="*/ 1131908 w 3337030"/>
                <a:gd name="connsiteY448" fmla="*/ 457923 h 767703"/>
                <a:gd name="connsiteX449" fmla="*/ 1023926 w 3337030"/>
                <a:gd name="connsiteY449" fmla="*/ 409265 h 767703"/>
                <a:gd name="connsiteX450" fmla="*/ 1021259 w 3337030"/>
                <a:gd name="connsiteY450" fmla="*/ 330611 h 767703"/>
                <a:gd name="connsiteX451" fmla="*/ 1073658 w 3337030"/>
                <a:gd name="connsiteY451" fmla="*/ 286368 h 767703"/>
                <a:gd name="connsiteX452" fmla="*/ 2797619 w 3337030"/>
                <a:gd name="connsiteY452" fmla="*/ 273287 h 767703"/>
                <a:gd name="connsiteX453" fmla="*/ 2870940 w 3337030"/>
                <a:gd name="connsiteY453" fmla="*/ 326613 h 767703"/>
                <a:gd name="connsiteX454" fmla="*/ 2806949 w 3337030"/>
                <a:gd name="connsiteY454" fmla="*/ 384604 h 767703"/>
                <a:gd name="connsiteX455" fmla="*/ 2757625 w 3337030"/>
                <a:gd name="connsiteY455" fmla="*/ 305949 h 767703"/>
                <a:gd name="connsiteX456" fmla="*/ 2797619 w 3337030"/>
                <a:gd name="connsiteY456" fmla="*/ 273287 h 767703"/>
                <a:gd name="connsiteX457" fmla="*/ 1217890 w 3337030"/>
                <a:gd name="connsiteY457" fmla="*/ 264621 h 767703"/>
                <a:gd name="connsiteX458" fmla="*/ 1259883 w 3337030"/>
                <a:gd name="connsiteY458" fmla="*/ 316613 h 767703"/>
                <a:gd name="connsiteX459" fmla="*/ 1265883 w 3337030"/>
                <a:gd name="connsiteY459" fmla="*/ 361939 h 767703"/>
                <a:gd name="connsiteX460" fmla="*/ 1270549 w 3337030"/>
                <a:gd name="connsiteY460" fmla="*/ 402597 h 767703"/>
                <a:gd name="connsiteX461" fmla="*/ 1246554 w 3337030"/>
                <a:gd name="connsiteY461" fmla="*/ 448590 h 767703"/>
                <a:gd name="connsiteX462" fmla="*/ 1151238 w 3337030"/>
                <a:gd name="connsiteY462" fmla="*/ 426595 h 767703"/>
                <a:gd name="connsiteX463" fmla="*/ 1141239 w 3337030"/>
                <a:gd name="connsiteY463" fmla="*/ 306614 h 767703"/>
                <a:gd name="connsiteX464" fmla="*/ 1217890 w 3337030"/>
                <a:gd name="connsiteY464" fmla="*/ 264621 h 767703"/>
                <a:gd name="connsiteX465" fmla="*/ 2896269 w 3337030"/>
                <a:gd name="connsiteY465" fmla="*/ 263290 h 767703"/>
                <a:gd name="connsiteX466" fmla="*/ 2896066 w 3337030"/>
                <a:gd name="connsiteY466" fmla="*/ 263931 h 767703"/>
                <a:gd name="connsiteX467" fmla="*/ 2894935 w 3337030"/>
                <a:gd name="connsiteY467" fmla="*/ 263957 h 767703"/>
                <a:gd name="connsiteX468" fmla="*/ 2896269 w 3337030"/>
                <a:gd name="connsiteY468" fmla="*/ 263290 h 767703"/>
                <a:gd name="connsiteX469" fmla="*/ 2949427 w 3337030"/>
                <a:gd name="connsiteY469" fmla="*/ 262707 h 767703"/>
                <a:gd name="connsiteX470" fmla="*/ 3002918 w 3337030"/>
                <a:gd name="connsiteY470" fmla="*/ 271956 h 767703"/>
                <a:gd name="connsiteX471" fmla="*/ 2924931 w 3337030"/>
                <a:gd name="connsiteY471" fmla="*/ 356607 h 767703"/>
                <a:gd name="connsiteX472" fmla="*/ 2893602 w 3337030"/>
                <a:gd name="connsiteY472" fmla="*/ 335278 h 767703"/>
                <a:gd name="connsiteX473" fmla="*/ 2884936 w 3337030"/>
                <a:gd name="connsiteY473" fmla="*/ 299033 h 767703"/>
                <a:gd name="connsiteX474" fmla="*/ 2896066 w 3337030"/>
                <a:gd name="connsiteY474" fmla="*/ 263931 h 767703"/>
                <a:gd name="connsiteX475" fmla="*/ 2894711 w 3337030"/>
                <a:gd name="connsiteY475" fmla="*/ 262479 h 767703"/>
                <a:gd name="connsiteX476" fmla="*/ 2895603 w 3337030"/>
                <a:gd name="connsiteY476" fmla="*/ 262626 h 767703"/>
                <a:gd name="connsiteX477" fmla="*/ 2894270 w 3337030"/>
                <a:gd name="connsiteY477" fmla="*/ 263293 h 767703"/>
                <a:gd name="connsiteX478" fmla="*/ 1339703 w 3337030"/>
                <a:gd name="connsiteY478" fmla="*/ 256820 h 767703"/>
                <a:gd name="connsiteX479" fmla="*/ 1389195 w 3337030"/>
                <a:gd name="connsiteY479" fmla="*/ 317278 h 767703"/>
                <a:gd name="connsiteX480" fmla="*/ 1401192 w 3337030"/>
                <a:gd name="connsiteY480" fmla="*/ 421928 h 767703"/>
                <a:gd name="connsiteX481" fmla="*/ 1372530 w 3337030"/>
                <a:gd name="connsiteY481" fmla="*/ 454590 h 767703"/>
                <a:gd name="connsiteX482" fmla="*/ 1342535 w 3337030"/>
                <a:gd name="connsiteY482" fmla="*/ 460589 h 767703"/>
                <a:gd name="connsiteX483" fmla="*/ 1290545 w 3337030"/>
                <a:gd name="connsiteY483" fmla="*/ 425261 h 767703"/>
                <a:gd name="connsiteX484" fmla="*/ 1287878 w 3337030"/>
                <a:gd name="connsiteY484" fmla="*/ 281953 h 767703"/>
                <a:gd name="connsiteX485" fmla="*/ 1307208 w 3337030"/>
                <a:gd name="connsiteY485" fmla="*/ 261288 h 767703"/>
                <a:gd name="connsiteX486" fmla="*/ 1339703 w 3337030"/>
                <a:gd name="connsiteY486" fmla="*/ 256820 h 767703"/>
                <a:gd name="connsiteX487" fmla="*/ 3041596 w 3337030"/>
                <a:gd name="connsiteY487" fmla="*/ 239553 h 767703"/>
                <a:gd name="connsiteX488" fmla="*/ 3062239 w 3337030"/>
                <a:gd name="connsiteY488" fmla="*/ 247292 h 767703"/>
                <a:gd name="connsiteX489" fmla="*/ 3108899 w 3337030"/>
                <a:gd name="connsiteY489" fmla="*/ 254622 h 767703"/>
                <a:gd name="connsiteX490" fmla="*/ 3121565 w 3337030"/>
                <a:gd name="connsiteY490" fmla="*/ 259289 h 767703"/>
                <a:gd name="connsiteX491" fmla="*/ 3118898 w 3337030"/>
                <a:gd name="connsiteY491" fmla="*/ 273287 h 767703"/>
                <a:gd name="connsiteX492" fmla="*/ 3030910 w 3337030"/>
                <a:gd name="connsiteY492" fmla="*/ 312615 h 767703"/>
                <a:gd name="connsiteX493" fmla="*/ 3018913 w 3337030"/>
                <a:gd name="connsiteY493" fmla="*/ 279954 h 767703"/>
                <a:gd name="connsiteX494" fmla="*/ 3041596 w 3337030"/>
                <a:gd name="connsiteY494" fmla="*/ 239553 h 767703"/>
                <a:gd name="connsiteX495" fmla="*/ 565335 w 3337030"/>
                <a:gd name="connsiteY495" fmla="*/ 237293 h 767703"/>
                <a:gd name="connsiteX496" fmla="*/ 531341 w 3337030"/>
                <a:gd name="connsiteY496" fmla="*/ 344609 h 767703"/>
                <a:gd name="connsiteX497" fmla="*/ 479351 w 3337030"/>
                <a:gd name="connsiteY497" fmla="*/ 359272 h 767703"/>
                <a:gd name="connsiteX498" fmla="*/ 442023 w 3337030"/>
                <a:gd name="connsiteY498" fmla="*/ 352608 h 767703"/>
                <a:gd name="connsiteX499" fmla="*/ 459353 w 3337030"/>
                <a:gd name="connsiteY499" fmla="*/ 308614 h 767703"/>
                <a:gd name="connsiteX500" fmla="*/ 565335 w 3337030"/>
                <a:gd name="connsiteY500" fmla="*/ 237293 h 767703"/>
                <a:gd name="connsiteX501" fmla="*/ 1471338 w 3337030"/>
                <a:gd name="connsiteY501" fmla="*/ 235867 h 767703"/>
                <a:gd name="connsiteX502" fmla="*/ 1506510 w 3337030"/>
                <a:gd name="connsiteY502" fmla="*/ 243292 h 767703"/>
                <a:gd name="connsiteX503" fmla="*/ 1526505 w 3337030"/>
                <a:gd name="connsiteY503" fmla="*/ 274621 h 767703"/>
                <a:gd name="connsiteX504" fmla="*/ 1548504 w 3337030"/>
                <a:gd name="connsiteY504" fmla="*/ 381937 h 767703"/>
                <a:gd name="connsiteX505" fmla="*/ 1519839 w 3337030"/>
                <a:gd name="connsiteY505" fmla="*/ 433261 h 767703"/>
                <a:gd name="connsiteX506" fmla="*/ 1517175 w 3337030"/>
                <a:gd name="connsiteY506" fmla="*/ 433928 h 767703"/>
                <a:gd name="connsiteX507" fmla="*/ 1409858 w 3337030"/>
                <a:gd name="connsiteY507" fmla="*/ 357940 h 767703"/>
                <a:gd name="connsiteX508" fmla="*/ 1403192 w 3337030"/>
                <a:gd name="connsiteY508" fmla="*/ 307949 h 767703"/>
                <a:gd name="connsiteX509" fmla="*/ 1471338 w 3337030"/>
                <a:gd name="connsiteY509" fmla="*/ 235867 h 767703"/>
                <a:gd name="connsiteX510" fmla="*/ 1590495 w 3337030"/>
                <a:gd name="connsiteY510" fmla="*/ 215964 h 767703"/>
                <a:gd name="connsiteX511" fmla="*/ 1658486 w 3337030"/>
                <a:gd name="connsiteY511" fmla="*/ 253958 h 767703"/>
                <a:gd name="connsiteX512" fmla="*/ 1689144 w 3337030"/>
                <a:gd name="connsiteY512" fmla="*/ 399936 h 767703"/>
                <a:gd name="connsiteX513" fmla="*/ 1678479 w 3337030"/>
                <a:gd name="connsiteY513" fmla="*/ 418599 h 767703"/>
                <a:gd name="connsiteX514" fmla="*/ 1642486 w 3337030"/>
                <a:gd name="connsiteY514" fmla="*/ 421265 h 767703"/>
                <a:gd name="connsiteX515" fmla="*/ 1595161 w 3337030"/>
                <a:gd name="connsiteY515" fmla="*/ 423931 h 767703"/>
                <a:gd name="connsiteX516" fmla="*/ 1559167 w 3337030"/>
                <a:gd name="connsiteY516" fmla="*/ 369941 h 767703"/>
                <a:gd name="connsiteX517" fmla="*/ 1546501 w 3337030"/>
                <a:gd name="connsiteY517" fmla="*/ 269290 h 767703"/>
                <a:gd name="connsiteX518" fmla="*/ 1590495 w 3337030"/>
                <a:gd name="connsiteY518" fmla="*/ 215964 h 767703"/>
                <a:gd name="connsiteX519" fmla="*/ 670650 w 3337030"/>
                <a:gd name="connsiteY519" fmla="*/ 199299 h 767703"/>
                <a:gd name="connsiteX520" fmla="*/ 689315 w 3337030"/>
                <a:gd name="connsiteY520" fmla="*/ 217961 h 767703"/>
                <a:gd name="connsiteX521" fmla="*/ 677316 w 3337030"/>
                <a:gd name="connsiteY521" fmla="*/ 298615 h 767703"/>
                <a:gd name="connsiteX522" fmla="*/ 659987 w 3337030"/>
                <a:gd name="connsiteY522" fmla="*/ 330610 h 767703"/>
                <a:gd name="connsiteX523" fmla="*/ 617327 w 3337030"/>
                <a:gd name="connsiteY523" fmla="*/ 439925 h 767703"/>
                <a:gd name="connsiteX524" fmla="*/ 588665 w 3337030"/>
                <a:gd name="connsiteY524" fmla="*/ 477919 h 767703"/>
                <a:gd name="connsiteX525" fmla="*/ 579333 w 3337030"/>
                <a:gd name="connsiteY525" fmla="*/ 477919 h 767703"/>
                <a:gd name="connsiteX526" fmla="*/ 514678 w 3337030"/>
                <a:gd name="connsiteY526" fmla="*/ 469253 h 767703"/>
                <a:gd name="connsiteX527" fmla="*/ 504014 w 3337030"/>
                <a:gd name="connsiteY527" fmla="*/ 386599 h 767703"/>
                <a:gd name="connsiteX528" fmla="*/ 542006 w 3337030"/>
                <a:gd name="connsiteY528" fmla="*/ 362604 h 767703"/>
                <a:gd name="connsiteX529" fmla="*/ 607328 w 3337030"/>
                <a:gd name="connsiteY529" fmla="*/ 350605 h 767703"/>
                <a:gd name="connsiteX530" fmla="*/ 566003 w 3337030"/>
                <a:gd name="connsiteY530" fmla="*/ 293949 h 767703"/>
                <a:gd name="connsiteX531" fmla="*/ 670650 w 3337030"/>
                <a:gd name="connsiteY531" fmla="*/ 199299 h 767703"/>
                <a:gd name="connsiteX532" fmla="*/ 1740466 w 3337030"/>
                <a:gd name="connsiteY532" fmla="*/ 197302 h 767703"/>
                <a:gd name="connsiteX533" fmla="*/ 1813122 w 3337030"/>
                <a:gd name="connsiteY533" fmla="*/ 236629 h 767703"/>
                <a:gd name="connsiteX534" fmla="*/ 1829785 w 3337030"/>
                <a:gd name="connsiteY534" fmla="*/ 330614 h 767703"/>
                <a:gd name="connsiteX535" fmla="*/ 1793790 w 3337030"/>
                <a:gd name="connsiteY535" fmla="*/ 405933 h 767703"/>
                <a:gd name="connsiteX536" fmla="*/ 1721801 w 3337030"/>
                <a:gd name="connsiteY536" fmla="*/ 389270 h 767703"/>
                <a:gd name="connsiteX537" fmla="*/ 1679809 w 3337030"/>
                <a:gd name="connsiteY537" fmla="*/ 240627 h 767703"/>
                <a:gd name="connsiteX538" fmla="*/ 1740466 w 3337030"/>
                <a:gd name="connsiteY538" fmla="*/ 197302 h 767703"/>
                <a:gd name="connsiteX539" fmla="*/ 809293 w 3337030"/>
                <a:gd name="connsiteY539" fmla="*/ 180636 h 767703"/>
                <a:gd name="connsiteX540" fmla="*/ 801296 w 3337030"/>
                <a:gd name="connsiteY540" fmla="*/ 277288 h 767703"/>
                <a:gd name="connsiteX541" fmla="*/ 734639 w 3337030"/>
                <a:gd name="connsiteY541" fmla="*/ 325948 h 767703"/>
                <a:gd name="connsiteX542" fmla="*/ 699311 w 3337030"/>
                <a:gd name="connsiteY542" fmla="*/ 275288 h 767703"/>
                <a:gd name="connsiteX543" fmla="*/ 809293 w 3337030"/>
                <a:gd name="connsiteY543" fmla="*/ 180636 h 767703"/>
                <a:gd name="connsiteX544" fmla="*/ 1869777 w 3337030"/>
                <a:gd name="connsiteY544" fmla="*/ 176637 h 767703"/>
                <a:gd name="connsiteX545" fmla="*/ 1940433 w 3337030"/>
                <a:gd name="connsiteY545" fmla="*/ 215298 h 767703"/>
                <a:gd name="connsiteX546" fmla="*/ 1967762 w 3337030"/>
                <a:gd name="connsiteY546" fmla="*/ 370606 h 767703"/>
                <a:gd name="connsiteX547" fmla="*/ 1965096 w 3337030"/>
                <a:gd name="connsiteY547" fmla="*/ 383269 h 767703"/>
                <a:gd name="connsiteX548" fmla="*/ 1885109 w 3337030"/>
                <a:gd name="connsiteY548" fmla="*/ 394601 h 767703"/>
                <a:gd name="connsiteX549" fmla="*/ 1847781 w 3337030"/>
                <a:gd name="connsiteY549" fmla="*/ 338612 h 767703"/>
                <a:gd name="connsiteX550" fmla="*/ 1829116 w 3337030"/>
                <a:gd name="connsiteY550" fmla="*/ 229963 h 767703"/>
                <a:gd name="connsiteX551" fmla="*/ 1869777 w 3337030"/>
                <a:gd name="connsiteY551" fmla="*/ 176637 h 767703"/>
                <a:gd name="connsiteX552" fmla="*/ 2023083 w 3337030"/>
                <a:gd name="connsiteY552" fmla="*/ 172638 h 767703"/>
                <a:gd name="connsiteX553" fmla="*/ 2075740 w 3337030"/>
                <a:gd name="connsiteY553" fmla="*/ 223962 h 767703"/>
                <a:gd name="connsiteX554" fmla="*/ 2093071 w 3337030"/>
                <a:gd name="connsiteY554" fmla="*/ 341944 h 767703"/>
                <a:gd name="connsiteX555" fmla="*/ 2050411 w 3337030"/>
                <a:gd name="connsiteY555" fmla="*/ 383936 h 767703"/>
                <a:gd name="connsiteX556" fmla="*/ 2034415 w 3337030"/>
                <a:gd name="connsiteY556" fmla="*/ 386602 h 767703"/>
                <a:gd name="connsiteX557" fmla="*/ 1983089 w 3337030"/>
                <a:gd name="connsiteY557" fmla="*/ 354607 h 767703"/>
                <a:gd name="connsiteX558" fmla="*/ 1967093 w 3337030"/>
                <a:gd name="connsiteY558" fmla="*/ 230628 h 767703"/>
                <a:gd name="connsiteX559" fmla="*/ 2023083 w 3337030"/>
                <a:gd name="connsiteY559" fmla="*/ 172638 h 767703"/>
                <a:gd name="connsiteX560" fmla="*/ 877283 w 3337030"/>
                <a:gd name="connsiteY560" fmla="*/ 168637 h 767703"/>
                <a:gd name="connsiteX561" fmla="*/ 927941 w 3337030"/>
                <a:gd name="connsiteY561" fmla="*/ 218631 h 767703"/>
                <a:gd name="connsiteX562" fmla="*/ 923275 w 3337030"/>
                <a:gd name="connsiteY562" fmla="*/ 261289 h 767703"/>
                <a:gd name="connsiteX563" fmla="*/ 860618 w 3337030"/>
                <a:gd name="connsiteY563" fmla="*/ 301950 h 767703"/>
                <a:gd name="connsiteX564" fmla="*/ 851952 w 3337030"/>
                <a:gd name="connsiteY564" fmla="*/ 299950 h 767703"/>
                <a:gd name="connsiteX565" fmla="*/ 817291 w 3337030"/>
                <a:gd name="connsiteY565" fmla="*/ 250626 h 767703"/>
                <a:gd name="connsiteX566" fmla="*/ 857952 w 3337030"/>
                <a:gd name="connsiteY566" fmla="*/ 176636 h 767703"/>
                <a:gd name="connsiteX567" fmla="*/ 877283 w 3337030"/>
                <a:gd name="connsiteY567" fmla="*/ 168637 h 767703"/>
                <a:gd name="connsiteX568" fmla="*/ 2152394 w 3337030"/>
                <a:gd name="connsiteY568" fmla="*/ 156641 h 767703"/>
                <a:gd name="connsiteX569" fmla="*/ 2219715 w 3337030"/>
                <a:gd name="connsiteY569" fmla="*/ 204632 h 767703"/>
                <a:gd name="connsiteX570" fmla="*/ 2247044 w 3337030"/>
                <a:gd name="connsiteY570" fmla="*/ 301952 h 767703"/>
                <a:gd name="connsiteX571" fmla="*/ 2213716 w 3337030"/>
                <a:gd name="connsiteY571" fmla="*/ 355942 h 767703"/>
                <a:gd name="connsiteX572" fmla="*/ 2181722 w 3337030"/>
                <a:gd name="connsiteY572" fmla="*/ 365275 h 767703"/>
                <a:gd name="connsiteX573" fmla="*/ 2109067 w 3337030"/>
                <a:gd name="connsiteY573" fmla="*/ 327280 h 767703"/>
                <a:gd name="connsiteX574" fmla="*/ 2091071 w 3337030"/>
                <a:gd name="connsiteY574" fmla="*/ 224630 h 767703"/>
                <a:gd name="connsiteX575" fmla="*/ 2152394 w 3337030"/>
                <a:gd name="connsiteY575" fmla="*/ 156641 h 767703"/>
                <a:gd name="connsiteX576" fmla="*/ 984096 w 3337030"/>
                <a:gd name="connsiteY576" fmla="*/ 151392 h 767703"/>
                <a:gd name="connsiteX577" fmla="*/ 1009259 w 3337030"/>
                <a:gd name="connsiteY577" fmla="*/ 156641 h 767703"/>
                <a:gd name="connsiteX578" fmla="*/ 1048587 w 3337030"/>
                <a:gd name="connsiteY578" fmla="*/ 206635 h 767703"/>
                <a:gd name="connsiteX579" fmla="*/ 1043921 w 3337030"/>
                <a:gd name="connsiteY579" fmla="*/ 233297 h 767703"/>
                <a:gd name="connsiteX580" fmla="*/ 975931 w 3337030"/>
                <a:gd name="connsiteY580" fmla="*/ 299287 h 767703"/>
                <a:gd name="connsiteX581" fmla="*/ 934603 w 3337030"/>
                <a:gd name="connsiteY581" fmla="*/ 251293 h 767703"/>
                <a:gd name="connsiteX582" fmla="*/ 963932 w 3337030"/>
                <a:gd name="connsiteY582" fmla="*/ 166641 h 767703"/>
                <a:gd name="connsiteX583" fmla="*/ 984096 w 3337030"/>
                <a:gd name="connsiteY583" fmla="*/ 151392 h 767703"/>
                <a:gd name="connsiteX584" fmla="*/ 2317032 w 3337030"/>
                <a:gd name="connsiteY584" fmla="*/ 133977 h 767703"/>
                <a:gd name="connsiteX585" fmla="*/ 2364358 w 3337030"/>
                <a:gd name="connsiteY585" fmla="*/ 177970 h 767703"/>
                <a:gd name="connsiteX586" fmla="*/ 2384354 w 3337030"/>
                <a:gd name="connsiteY586" fmla="*/ 285952 h 767703"/>
                <a:gd name="connsiteX587" fmla="*/ 2351693 w 3337030"/>
                <a:gd name="connsiteY587" fmla="*/ 333278 h 767703"/>
                <a:gd name="connsiteX588" fmla="*/ 2327698 w 3337030"/>
                <a:gd name="connsiteY588" fmla="*/ 335945 h 767703"/>
                <a:gd name="connsiteX589" fmla="*/ 2267709 w 3337030"/>
                <a:gd name="connsiteY589" fmla="*/ 309949 h 767703"/>
                <a:gd name="connsiteX590" fmla="*/ 2233714 w 3337030"/>
                <a:gd name="connsiteY590" fmla="*/ 189301 h 767703"/>
                <a:gd name="connsiteX591" fmla="*/ 2258376 w 3337030"/>
                <a:gd name="connsiteY591" fmla="*/ 147975 h 767703"/>
                <a:gd name="connsiteX592" fmla="*/ 2317032 w 3337030"/>
                <a:gd name="connsiteY592" fmla="*/ 133977 h 767703"/>
                <a:gd name="connsiteX593" fmla="*/ 1111908 w 3337030"/>
                <a:gd name="connsiteY593" fmla="*/ 133310 h 767703"/>
                <a:gd name="connsiteX594" fmla="*/ 1165232 w 3337030"/>
                <a:gd name="connsiteY594" fmla="*/ 171971 h 767703"/>
                <a:gd name="connsiteX595" fmla="*/ 1167232 w 3337030"/>
                <a:gd name="connsiteY595" fmla="*/ 202633 h 767703"/>
                <a:gd name="connsiteX596" fmla="*/ 1093245 w 3337030"/>
                <a:gd name="connsiteY596" fmla="*/ 275955 h 767703"/>
                <a:gd name="connsiteX597" fmla="*/ 1061916 w 3337030"/>
                <a:gd name="connsiteY597" fmla="*/ 247293 h 767703"/>
                <a:gd name="connsiteX598" fmla="*/ 1067247 w 3337030"/>
                <a:gd name="connsiteY598" fmla="*/ 159307 h 767703"/>
                <a:gd name="connsiteX599" fmla="*/ 1111908 w 3337030"/>
                <a:gd name="connsiteY599" fmla="*/ 133310 h 767703"/>
                <a:gd name="connsiteX600" fmla="*/ 2973590 w 3337030"/>
                <a:gd name="connsiteY600" fmla="*/ 132644 h 767703"/>
                <a:gd name="connsiteX601" fmla="*/ 2979589 w 3337030"/>
                <a:gd name="connsiteY601" fmla="*/ 132644 h 767703"/>
                <a:gd name="connsiteX602" fmla="*/ 3032914 w 3337030"/>
                <a:gd name="connsiteY602" fmla="*/ 189301 h 767703"/>
                <a:gd name="connsiteX603" fmla="*/ 2964924 w 3337030"/>
                <a:gd name="connsiteY603" fmla="*/ 243961 h 767703"/>
                <a:gd name="connsiteX604" fmla="*/ 2938928 w 3337030"/>
                <a:gd name="connsiteY604" fmla="*/ 217963 h 767703"/>
                <a:gd name="connsiteX605" fmla="*/ 2934262 w 3337030"/>
                <a:gd name="connsiteY605" fmla="*/ 178638 h 767703"/>
                <a:gd name="connsiteX606" fmla="*/ 2973590 w 3337030"/>
                <a:gd name="connsiteY606" fmla="*/ 132644 h 767703"/>
                <a:gd name="connsiteX607" fmla="*/ 2454345 w 3337030"/>
                <a:gd name="connsiteY607" fmla="*/ 130979 h 767703"/>
                <a:gd name="connsiteX608" fmla="*/ 2494338 w 3337030"/>
                <a:gd name="connsiteY608" fmla="*/ 140643 h 767703"/>
                <a:gd name="connsiteX609" fmla="*/ 2500338 w 3337030"/>
                <a:gd name="connsiteY609" fmla="*/ 147309 h 767703"/>
                <a:gd name="connsiteX610" fmla="*/ 2525000 w 3337030"/>
                <a:gd name="connsiteY610" fmla="*/ 288620 h 767703"/>
                <a:gd name="connsiteX611" fmla="*/ 2447680 w 3337030"/>
                <a:gd name="connsiteY611" fmla="*/ 337944 h 767703"/>
                <a:gd name="connsiteX612" fmla="*/ 2401020 w 3337030"/>
                <a:gd name="connsiteY612" fmla="*/ 303283 h 767703"/>
                <a:gd name="connsiteX613" fmla="*/ 2385021 w 3337030"/>
                <a:gd name="connsiteY613" fmla="*/ 185303 h 767703"/>
                <a:gd name="connsiteX614" fmla="*/ 2414352 w 3337030"/>
                <a:gd name="connsiteY614" fmla="*/ 139310 h 767703"/>
                <a:gd name="connsiteX615" fmla="*/ 2454345 w 3337030"/>
                <a:gd name="connsiteY615" fmla="*/ 130979 h 767703"/>
                <a:gd name="connsiteX616" fmla="*/ 3321529 w 3337030"/>
                <a:gd name="connsiteY616" fmla="*/ 126646 h 767703"/>
                <a:gd name="connsiteX617" fmla="*/ 3336192 w 3337030"/>
                <a:gd name="connsiteY617" fmla="*/ 169972 h 767703"/>
                <a:gd name="connsiteX618" fmla="*/ 3326862 w 3337030"/>
                <a:gd name="connsiteY618" fmla="*/ 187301 h 767703"/>
                <a:gd name="connsiteX619" fmla="*/ 3318196 w 3337030"/>
                <a:gd name="connsiteY619" fmla="*/ 187968 h 767703"/>
                <a:gd name="connsiteX620" fmla="*/ 3316863 w 3337030"/>
                <a:gd name="connsiteY620" fmla="*/ 171972 h 767703"/>
                <a:gd name="connsiteX621" fmla="*/ 3321529 w 3337030"/>
                <a:gd name="connsiteY621" fmla="*/ 126646 h 767703"/>
                <a:gd name="connsiteX622" fmla="*/ 3179552 w 3337030"/>
                <a:gd name="connsiteY622" fmla="*/ 126645 h 767703"/>
                <a:gd name="connsiteX623" fmla="*/ 3206880 w 3337030"/>
                <a:gd name="connsiteY623" fmla="*/ 170638 h 767703"/>
                <a:gd name="connsiteX624" fmla="*/ 3153557 w 3337030"/>
                <a:gd name="connsiteY624" fmla="*/ 249959 h 767703"/>
                <a:gd name="connsiteX625" fmla="*/ 3172886 w 3337030"/>
                <a:gd name="connsiteY625" fmla="*/ 205965 h 767703"/>
                <a:gd name="connsiteX626" fmla="*/ 3170220 w 3337030"/>
                <a:gd name="connsiteY626" fmla="*/ 175304 h 767703"/>
                <a:gd name="connsiteX627" fmla="*/ 3179552 w 3337030"/>
                <a:gd name="connsiteY627" fmla="*/ 126645 h 767703"/>
                <a:gd name="connsiteX628" fmla="*/ 935769 w 3337030"/>
                <a:gd name="connsiteY628" fmla="*/ 123897 h 767703"/>
                <a:gd name="connsiteX629" fmla="*/ 945267 w 3337030"/>
                <a:gd name="connsiteY629" fmla="*/ 125980 h 767703"/>
                <a:gd name="connsiteX630" fmla="*/ 943933 w 3337030"/>
                <a:gd name="connsiteY630" fmla="*/ 148644 h 767703"/>
                <a:gd name="connsiteX631" fmla="*/ 925271 w 3337030"/>
                <a:gd name="connsiteY631" fmla="*/ 157977 h 767703"/>
                <a:gd name="connsiteX632" fmla="*/ 887944 w 3337030"/>
                <a:gd name="connsiteY632" fmla="*/ 150644 h 767703"/>
                <a:gd name="connsiteX633" fmla="*/ 925271 w 3337030"/>
                <a:gd name="connsiteY633" fmla="*/ 127312 h 767703"/>
                <a:gd name="connsiteX634" fmla="*/ 935769 w 3337030"/>
                <a:gd name="connsiteY634" fmla="*/ 123897 h 767703"/>
                <a:gd name="connsiteX635" fmla="*/ 3119898 w 3337030"/>
                <a:gd name="connsiteY635" fmla="*/ 123490 h 767703"/>
                <a:gd name="connsiteX636" fmla="*/ 3152893 w 3337030"/>
                <a:gd name="connsiteY636" fmla="*/ 176639 h 767703"/>
                <a:gd name="connsiteX637" fmla="*/ 3089569 w 3337030"/>
                <a:gd name="connsiteY637" fmla="*/ 235963 h 767703"/>
                <a:gd name="connsiteX638" fmla="*/ 3056241 w 3337030"/>
                <a:gd name="connsiteY638" fmla="*/ 206635 h 767703"/>
                <a:gd name="connsiteX639" fmla="*/ 3053575 w 3337030"/>
                <a:gd name="connsiteY639" fmla="*/ 188636 h 767703"/>
                <a:gd name="connsiteX640" fmla="*/ 3044909 w 3337030"/>
                <a:gd name="connsiteY640" fmla="*/ 139311 h 767703"/>
                <a:gd name="connsiteX641" fmla="*/ 3093569 w 3337030"/>
                <a:gd name="connsiteY641" fmla="*/ 127312 h 767703"/>
                <a:gd name="connsiteX642" fmla="*/ 3119898 w 3337030"/>
                <a:gd name="connsiteY642" fmla="*/ 123490 h 767703"/>
                <a:gd name="connsiteX643" fmla="*/ 1218367 w 3337030"/>
                <a:gd name="connsiteY643" fmla="*/ 123313 h 767703"/>
                <a:gd name="connsiteX644" fmla="*/ 1235885 w 3337030"/>
                <a:gd name="connsiteY644" fmla="*/ 130646 h 767703"/>
                <a:gd name="connsiteX645" fmla="*/ 1244551 w 3337030"/>
                <a:gd name="connsiteY645" fmla="*/ 131979 h 767703"/>
                <a:gd name="connsiteX646" fmla="*/ 1301875 w 3337030"/>
                <a:gd name="connsiteY646" fmla="*/ 196635 h 767703"/>
                <a:gd name="connsiteX647" fmla="*/ 1303208 w 3337030"/>
                <a:gd name="connsiteY647" fmla="*/ 217297 h 767703"/>
                <a:gd name="connsiteX648" fmla="*/ 1261883 w 3337030"/>
                <a:gd name="connsiteY648" fmla="*/ 252625 h 767703"/>
                <a:gd name="connsiteX649" fmla="*/ 1222554 w 3337030"/>
                <a:gd name="connsiteY649" fmla="*/ 246625 h 767703"/>
                <a:gd name="connsiteX650" fmla="*/ 1187227 w 3337030"/>
                <a:gd name="connsiteY650" fmla="*/ 207965 h 767703"/>
                <a:gd name="connsiteX651" fmla="*/ 1194560 w 3337030"/>
                <a:gd name="connsiteY651" fmla="*/ 153308 h 767703"/>
                <a:gd name="connsiteX652" fmla="*/ 1218367 w 3337030"/>
                <a:gd name="connsiteY652" fmla="*/ 123313 h 767703"/>
                <a:gd name="connsiteX653" fmla="*/ 2578875 w 3337030"/>
                <a:gd name="connsiteY653" fmla="*/ 119960 h 767703"/>
                <a:gd name="connsiteX654" fmla="*/ 2612984 w 3337030"/>
                <a:gd name="connsiteY654" fmla="*/ 128646 h 767703"/>
                <a:gd name="connsiteX655" fmla="*/ 2636982 w 3337030"/>
                <a:gd name="connsiteY655" fmla="*/ 161307 h 767703"/>
                <a:gd name="connsiteX656" fmla="*/ 2663644 w 3337030"/>
                <a:gd name="connsiteY656" fmla="*/ 267291 h 767703"/>
                <a:gd name="connsiteX657" fmla="*/ 2660311 w 3337030"/>
                <a:gd name="connsiteY657" fmla="*/ 288620 h 767703"/>
                <a:gd name="connsiteX658" fmla="*/ 2538330 w 3337030"/>
                <a:gd name="connsiteY658" fmla="*/ 241962 h 767703"/>
                <a:gd name="connsiteX659" fmla="*/ 2529664 w 3337030"/>
                <a:gd name="connsiteY659" fmla="*/ 184636 h 767703"/>
                <a:gd name="connsiteX660" fmla="*/ 2578875 w 3337030"/>
                <a:gd name="connsiteY660" fmla="*/ 119960 h 767703"/>
                <a:gd name="connsiteX661" fmla="*/ 2827947 w 3337030"/>
                <a:gd name="connsiteY661" fmla="*/ 116721 h 767703"/>
                <a:gd name="connsiteX662" fmla="*/ 2908933 w 3337030"/>
                <a:gd name="connsiteY662" fmla="*/ 157309 h 767703"/>
                <a:gd name="connsiteX663" fmla="*/ 2921349 w 3337030"/>
                <a:gd name="connsiteY663" fmla="*/ 213300 h 767703"/>
                <a:gd name="connsiteX664" fmla="*/ 2894711 w 3337030"/>
                <a:gd name="connsiteY664" fmla="*/ 262479 h 767703"/>
                <a:gd name="connsiteX665" fmla="*/ 2883938 w 3337030"/>
                <a:gd name="connsiteY665" fmla="*/ 260710 h 767703"/>
                <a:gd name="connsiteX666" fmla="*/ 2872272 w 3337030"/>
                <a:gd name="connsiteY666" fmla="*/ 263293 h 767703"/>
                <a:gd name="connsiteX667" fmla="*/ 2803618 w 3337030"/>
                <a:gd name="connsiteY667" fmla="*/ 222632 h 767703"/>
                <a:gd name="connsiteX668" fmla="*/ 2785619 w 3337030"/>
                <a:gd name="connsiteY668" fmla="*/ 155309 h 767703"/>
                <a:gd name="connsiteX669" fmla="*/ 2800285 w 3337030"/>
                <a:gd name="connsiteY669" fmla="*/ 123980 h 767703"/>
                <a:gd name="connsiteX670" fmla="*/ 2827947 w 3337030"/>
                <a:gd name="connsiteY670" fmla="*/ 116721 h 767703"/>
                <a:gd name="connsiteX671" fmla="*/ 3240209 w 3337030"/>
                <a:gd name="connsiteY671" fmla="*/ 115314 h 767703"/>
                <a:gd name="connsiteX672" fmla="*/ 3292201 w 3337030"/>
                <a:gd name="connsiteY672" fmla="*/ 148642 h 767703"/>
                <a:gd name="connsiteX673" fmla="*/ 3258872 w 3337030"/>
                <a:gd name="connsiteY673" fmla="*/ 212632 h 767703"/>
                <a:gd name="connsiteX674" fmla="*/ 3228877 w 3337030"/>
                <a:gd name="connsiteY674" fmla="*/ 223296 h 767703"/>
                <a:gd name="connsiteX675" fmla="*/ 3218213 w 3337030"/>
                <a:gd name="connsiteY675" fmla="*/ 140643 h 767703"/>
                <a:gd name="connsiteX676" fmla="*/ 3240209 w 3337030"/>
                <a:gd name="connsiteY676" fmla="*/ 115314 h 767703"/>
                <a:gd name="connsiteX677" fmla="*/ 2720964 w 3337030"/>
                <a:gd name="connsiteY677" fmla="*/ 113981 h 767703"/>
                <a:gd name="connsiteX678" fmla="*/ 2776289 w 3337030"/>
                <a:gd name="connsiteY678" fmla="*/ 157972 h 767703"/>
                <a:gd name="connsiteX679" fmla="*/ 2782953 w 3337030"/>
                <a:gd name="connsiteY679" fmla="*/ 221961 h 767703"/>
                <a:gd name="connsiteX680" fmla="*/ 2743628 w 3337030"/>
                <a:gd name="connsiteY680" fmla="*/ 271287 h 767703"/>
                <a:gd name="connsiteX681" fmla="*/ 2728296 w 3337030"/>
                <a:gd name="connsiteY681" fmla="*/ 271953 h 767703"/>
                <a:gd name="connsiteX682" fmla="*/ 2660974 w 3337030"/>
                <a:gd name="connsiteY682" fmla="*/ 216630 h 767703"/>
                <a:gd name="connsiteX683" fmla="*/ 2656975 w 3337030"/>
                <a:gd name="connsiteY683" fmla="*/ 195299 h 767703"/>
                <a:gd name="connsiteX684" fmla="*/ 2720964 w 3337030"/>
                <a:gd name="connsiteY684" fmla="*/ 113981 h 767703"/>
                <a:gd name="connsiteX685" fmla="*/ 1407762 w 3337030"/>
                <a:gd name="connsiteY685" fmla="*/ 104743 h 767703"/>
                <a:gd name="connsiteX686" fmla="*/ 1443851 w 3337030"/>
                <a:gd name="connsiteY686" fmla="*/ 170639 h 767703"/>
                <a:gd name="connsiteX687" fmla="*/ 1353199 w 3337030"/>
                <a:gd name="connsiteY687" fmla="*/ 241295 h 767703"/>
                <a:gd name="connsiteX688" fmla="*/ 1319871 w 3337030"/>
                <a:gd name="connsiteY688" fmla="*/ 190635 h 767703"/>
                <a:gd name="connsiteX689" fmla="*/ 1321871 w 3337030"/>
                <a:gd name="connsiteY689" fmla="*/ 159973 h 767703"/>
                <a:gd name="connsiteX690" fmla="*/ 1369862 w 3337030"/>
                <a:gd name="connsiteY690" fmla="*/ 107315 h 767703"/>
                <a:gd name="connsiteX691" fmla="*/ 1407762 w 3337030"/>
                <a:gd name="connsiteY691" fmla="*/ 104743 h 767703"/>
                <a:gd name="connsiteX692" fmla="*/ 1064582 w 3337030"/>
                <a:gd name="connsiteY692" fmla="*/ 98650 h 767703"/>
                <a:gd name="connsiteX693" fmla="*/ 1086578 w 3337030"/>
                <a:gd name="connsiteY693" fmla="*/ 106649 h 767703"/>
                <a:gd name="connsiteX694" fmla="*/ 1076579 w 3337030"/>
                <a:gd name="connsiteY694" fmla="*/ 122648 h 767703"/>
                <a:gd name="connsiteX695" fmla="*/ 1027921 w 3337030"/>
                <a:gd name="connsiteY695" fmla="*/ 134646 h 767703"/>
                <a:gd name="connsiteX696" fmla="*/ 990594 w 3337030"/>
                <a:gd name="connsiteY696" fmla="*/ 131313 h 767703"/>
                <a:gd name="connsiteX697" fmla="*/ 1064582 w 3337030"/>
                <a:gd name="connsiteY697" fmla="*/ 98650 h 767703"/>
                <a:gd name="connsiteX698" fmla="*/ 1164813 w 3337030"/>
                <a:gd name="connsiteY698" fmla="*/ 93318 h 767703"/>
                <a:gd name="connsiteX699" fmla="*/ 1207891 w 3337030"/>
                <a:gd name="connsiteY699" fmla="*/ 98651 h 767703"/>
                <a:gd name="connsiteX700" fmla="*/ 1129235 w 3337030"/>
                <a:gd name="connsiteY700" fmla="*/ 107982 h 767703"/>
                <a:gd name="connsiteX701" fmla="*/ 1164813 w 3337030"/>
                <a:gd name="connsiteY701" fmla="*/ 93318 h 767703"/>
                <a:gd name="connsiteX702" fmla="*/ 1529421 w 3337030"/>
                <a:gd name="connsiteY702" fmla="*/ 84903 h 767703"/>
                <a:gd name="connsiteX703" fmla="*/ 1564498 w 3337030"/>
                <a:gd name="connsiteY703" fmla="*/ 99985 h 767703"/>
                <a:gd name="connsiteX704" fmla="*/ 1573164 w 3337030"/>
                <a:gd name="connsiteY704" fmla="*/ 141311 h 767703"/>
                <a:gd name="connsiteX705" fmla="*/ 1566499 w 3337030"/>
                <a:gd name="connsiteY705" fmla="*/ 193304 h 767703"/>
                <a:gd name="connsiteX706" fmla="*/ 1509174 w 3337030"/>
                <a:gd name="connsiteY706" fmla="*/ 222632 h 767703"/>
                <a:gd name="connsiteX707" fmla="*/ 1500509 w 3337030"/>
                <a:gd name="connsiteY707" fmla="*/ 220633 h 767703"/>
                <a:gd name="connsiteX708" fmla="*/ 1461183 w 3337030"/>
                <a:gd name="connsiteY708" fmla="*/ 155309 h 767703"/>
                <a:gd name="connsiteX709" fmla="*/ 1467180 w 3337030"/>
                <a:gd name="connsiteY709" fmla="*/ 131980 h 767703"/>
                <a:gd name="connsiteX710" fmla="*/ 1491844 w 3337030"/>
                <a:gd name="connsiteY710" fmla="*/ 87320 h 767703"/>
                <a:gd name="connsiteX711" fmla="*/ 1529421 w 3337030"/>
                <a:gd name="connsiteY711" fmla="*/ 84903 h 767703"/>
                <a:gd name="connsiteX712" fmla="*/ 2489119 w 3337030"/>
                <a:gd name="connsiteY712" fmla="*/ 77550 h 767703"/>
                <a:gd name="connsiteX713" fmla="*/ 2556328 w 3337030"/>
                <a:gd name="connsiteY713" fmla="*/ 91986 h 767703"/>
                <a:gd name="connsiteX714" fmla="*/ 2468342 w 3337030"/>
                <a:gd name="connsiteY714" fmla="*/ 113983 h 767703"/>
                <a:gd name="connsiteX715" fmla="*/ 2453012 w 3337030"/>
                <a:gd name="connsiteY715" fmla="*/ 101319 h 767703"/>
                <a:gd name="connsiteX716" fmla="*/ 2465675 w 3337030"/>
                <a:gd name="connsiteY716" fmla="*/ 85986 h 767703"/>
                <a:gd name="connsiteX717" fmla="*/ 2489119 w 3337030"/>
                <a:gd name="connsiteY717" fmla="*/ 77550 h 767703"/>
                <a:gd name="connsiteX718" fmla="*/ 1654294 w 3337030"/>
                <a:gd name="connsiteY718" fmla="*/ 69040 h 767703"/>
                <a:gd name="connsiteX719" fmla="*/ 1704471 w 3337030"/>
                <a:gd name="connsiteY719" fmla="*/ 72654 h 767703"/>
                <a:gd name="connsiteX720" fmla="*/ 1710471 w 3337030"/>
                <a:gd name="connsiteY720" fmla="*/ 73987 h 767703"/>
                <a:gd name="connsiteX721" fmla="*/ 1745798 w 3337030"/>
                <a:gd name="connsiteY721" fmla="*/ 119980 h 767703"/>
                <a:gd name="connsiteX722" fmla="*/ 1744465 w 3337030"/>
                <a:gd name="connsiteY722" fmla="*/ 139976 h 767703"/>
                <a:gd name="connsiteX723" fmla="*/ 1711137 w 3337030"/>
                <a:gd name="connsiteY723" fmla="*/ 183303 h 767703"/>
                <a:gd name="connsiteX724" fmla="*/ 1617154 w 3337030"/>
                <a:gd name="connsiteY724" fmla="*/ 197299 h 767703"/>
                <a:gd name="connsiteX725" fmla="*/ 1588492 w 3337030"/>
                <a:gd name="connsiteY725" fmla="*/ 171304 h 767703"/>
                <a:gd name="connsiteX726" fmla="*/ 1654294 w 3337030"/>
                <a:gd name="connsiteY726" fmla="*/ 69040 h 767703"/>
                <a:gd name="connsiteX727" fmla="*/ 1362533 w 3337030"/>
                <a:gd name="connsiteY727" fmla="*/ 65324 h 767703"/>
                <a:gd name="connsiteX728" fmla="*/ 1225220 w 3337030"/>
                <a:gd name="connsiteY728" fmla="*/ 99320 h 767703"/>
                <a:gd name="connsiteX729" fmla="*/ 1362533 w 3337030"/>
                <a:gd name="connsiteY729" fmla="*/ 65324 h 767703"/>
                <a:gd name="connsiteX730" fmla="*/ 2318950 w 3337030"/>
                <a:gd name="connsiteY730" fmla="*/ 64323 h 767703"/>
                <a:gd name="connsiteX731" fmla="*/ 2339030 w 3337030"/>
                <a:gd name="connsiteY731" fmla="*/ 64655 h 767703"/>
                <a:gd name="connsiteX732" fmla="*/ 2418350 w 3337030"/>
                <a:gd name="connsiteY732" fmla="*/ 67321 h 767703"/>
                <a:gd name="connsiteX733" fmla="*/ 2439682 w 3337030"/>
                <a:gd name="connsiteY733" fmla="*/ 77987 h 767703"/>
                <a:gd name="connsiteX734" fmla="*/ 2433016 w 3337030"/>
                <a:gd name="connsiteY734" fmla="*/ 111314 h 767703"/>
                <a:gd name="connsiteX735" fmla="*/ 2371692 w 3337030"/>
                <a:gd name="connsiteY735" fmla="*/ 128646 h 767703"/>
                <a:gd name="connsiteX736" fmla="*/ 2324365 w 3337030"/>
                <a:gd name="connsiteY736" fmla="*/ 118647 h 767703"/>
                <a:gd name="connsiteX737" fmla="*/ 2306369 w 3337030"/>
                <a:gd name="connsiteY737" fmla="*/ 77987 h 767703"/>
                <a:gd name="connsiteX738" fmla="*/ 2318950 w 3337030"/>
                <a:gd name="connsiteY738" fmla="*/ 64323 h 767703"/>
                <a:gd name="connsiteX739" fmla="*/ 1843781 w 3337030"/>
                <a:gd name="connsiteY739" fmla="*/ 47992 h 767703"/>
                <a:gd name="connsiteX740" fmla="*/ 1875109 w 3337030"/>
                <a:gd name="connsiteY740" fmla="*/ 86653 h 767703"/>
                <a:gd name="connsiteX741" fmla="*/ 1871776 w 3337030"/>
                <a:gd name="connsiteY741" fmla="*/ 116648 h 767703"/>
                <a:gd name="connsiteX742" fmla="*/ 1784459 w 3337030"/>
                <a:gd name="connsiteY742" fmla="*/ 182638 h 767703"/>
                <a:gd name="connsiteX743" fmla="*/ 1757795 w 3337030"/>
                <a:gd name="connsiteY743" fmla="*/ 145977 h 767703"/>
                <a:gd name="connsiteX744" fmla="*/ 1843781 w 3337030"/>
                <a:gd name="connsiteY744" fmla="*/ 47992 h 767703"/>
                <a:gd name="connsiteX745" fmla="*/ 1470742 w 3337030"/>
                <a:gd name="connsiteY745" fmla="*/ 43555 h 767703"/>
                <a:gd name="connsiteX746" fmla="*/ 1495175 w 3337030"/>
                <a:gd name="connsiteY746" fmla="*/ 45992 h 767703"/>
                <a:gd name="connsiteX747" fmla="*/ 1498509 w 3337030"/>
                <a:gd name="connsiteY747" fmla="*/ 63989 h 767703"/>
                <a:gd name="connsiteX748" fmla="*/ 1411853 w 3337030"/>
                <a:gd name="connsiteY748" fmla="*/ 80655 h 767703"/>
                <a:gd name="connsiteX749" fmla="*/ 1403190 w 3337030"/>
                <a:gd name="connsiteY749" fmla="*/ 78655 h 767703"/>
                <a:gd name="connsiteX750" fmla="*/ 1395190 w 3337030"/>
                <a:gd name="connsiteY750" fmla="*/ 75989 h 767703"/>
                <a:gd name="connsiteX751" fmla="*/ 1470742 w 3337030"/>
                <a:gd name="connsiteY751" fmla="*/ 43555 h 767703"/>
                <a:gd name="connsiteX752" fmla="*/ 2200388 w 3337030"/>
                <a:gd name="connsiteY752" fmla="*/ 39326 h 767703"/>
                <a:gd name="connsiteX753" fmla="*/ 2257712 w 3337030"/>
                <a:gd name="connsiteY753" fmla="*/ 50659 h 767703"/>
                <a:gd name="connsiteX754" fmla="*/ 2291707 w 3337030"/>
                <a:gd name="connsiteY754" fmla="*/ 87987 h 767703"/>
                <a:gd name="connsiteX755" fmla="*/ 2270375 w 3337030"/>
                <a:gd name="connsiteY755" fmla="*/ 121981 h 767703"/>
                <a:gd name="connsiteX756" fmla="*/ 2242380 w 3337030"/>
                <a:gd name="connsiteY756" fmla="*/ 139311 h 767703"/>
                <a:gd name="connsiteX757" fmla="*/ 2192388 w 3337030"/>
                <a:gd name="connsiteY757" fmla="*/ 143311 h 767703"/>
                <a:gd name="connsiteX758" fmla="*/ 2174390 w 3337030"/>
                <a:gd name="connsiteY758" fmla="*/ 107316 h 767703"/>
                <a:gd name="connsiteX759" fmla="*/ 2176390 w 3337030"/>
                <a:gd name="connsiteY759" fmla="*/ 58656 h 767703"/>
                <a:gd name="connsiteX760" fmla="*/ 2200388 w 3337030"/>
                <a:gd name="connsiteY760" fmla="*/ 39326 h 767703"/>
                <a:gd name="connsiteX761" fmla="*/ 1933765 w 3337030"/>
                <a:gd name="connsiteY761" fmla="*/ 25328 h 767703"/>
                <a:gd name="connsiteX762" fmla="*/ 2003087 w 3337030"/>
                <a:gd name="connsiteY762" fmla="*/ 52658 h 767703"/>
                <a:gd name="connsiteX763" fmla="*/ 2001087 w 3337030"/>
                <a:gd name="connsiteY763" fmla="*/ 65988 h 767703"/>
                <a:gd name="connsiteX764" fmla="*/ 1998421 w 3337030"/>
                <a:gd name="connsiteY764" fmla="*/ 101982 h 767703"/>
                <a:gd name="connsiteX765" fmla="*/ 1971759 w 3337030"/>
                <a:gd name="connsiteY765" fmla="*/ 170637 h 767703"/>
                <a:gd name="connsiteX766" fmla="*/ 1927101 w 3337030"/>
                <a:gd name="connsiteY766" fmla="*/ 166637 h 767703"/>
                <a:gd name="connsiteX767" fmla="*/ 1917102 w 3337030"/>
                <a:gd name="connsiteY767" fmla="*/ 160638 h 767703"/>
                <a:gd name="connsiteX768" fmla="*/ 1885774 w 3337030"/>
                <a:gd name="connsiteY768" fmla="*/ 115980 h 767703"/>
                <a:gd name="connsiteX769" fmla="*/ 1893107 w 3337030"/>
                <a:gd name="connsiteY769" fmla="*/ 64655 h 767703"/>
                <a:gd name="connsiteX770" fmla="*/ 1933765 w 3337030"/>
                <a:gd name="connsiteY770" fmla="*/ 25328 h 767703"/>
                <a:gd name="connsiteX771" fmla="*/ 2063743 w 3337030"/>
                <a:gd name="connsiteY771" fmla="*/ 22664 h 767703"/>
                <a:gd name="connsiteX772" fmla="*/ 2094404 w 3337030"/>
                <a:gd name="connsiteY772" fmla="*/ 23331 h 767703"/>
                <a:gd name="connsiteX773" fmla="*/ 2151727 w 3337030"/>
                <a:gd name="connsiteY773" fmla="*/ 81321 h 767703"/>
                <a:gd name="connsiteX774" fmla="*/ 2043747 w 3337030"/>
                <a:gd name="connsiteY774" fmla="*/ 155977 h 767703"/>
                <a:gd name="connsiteX775" fmla="*/ 2029082 w 3337030"/>
                <a:gd name="connsiteY775" fmla="*/ 141978 h 767703"/>
                <a:gd name="connsiteX776" fmla="*/ 2028415 w 3337030"/>
                <a:gd name="connsiteY776" fmla="*/ 50659 h 767703"/>
                <a:gd name="connsiteX777" fmla="*/ 2063743 w 3337030"/>
                <a:gd name="connsiteY777" fmla="*/ 22664 h 767703"/>
                <a:gd name="connsiteX778" fmla="*/ 1654817 w 3337030"/>
                <a:gd name="connsiteY778" fmla="*/ 11748 h 767703"/>
                <a:gd name="connsiteX779" fmla="*/ 1662482 w 3337030"/>
                <a:gd name="connsiteY779" fmla="*/ 17998 h 767703"/>
                <a:gd name="connsiteX780" fmla="*/ 1648484 w 3337030"/>
                <a:gd name="connsiteY780" fmla="*/ 46659 h 767703"/>
                <a:gd name="connsiteX781" fmla="*/ 1608491 w 3337030"/>
                <a:gd name="connsiteY781" fmla="*/ 65988 h 767703"/>
                <a:gd name="connsiteX782" fmla="*/ 1529170 w 3337030"/>
                <a:gd name="connsiteY782" fmla="*/ 66655 h 767703"/>
                <a:gd name="connsiteX783" fmla="*/ 1625155 w 3337030"/>
                <a:gd name="connsiteY783" fmla="*/ 19998 h 767703"/>
                <a:gd name="connsiteX784" fmla="*/ 1643153 w 3337030"/>
                <a:gd name="connsiteY784" fmla="*/ 15998 h 767703"/>
                <a:gd name="connsiteX785" fmla="*/ 1654817 w 3337030"/>
                <a:gd name="connsiteY785" fmla="*/ 11748 h 767703"/>
                <a:gd name="connsiteX786" fmla="*/ 1794458 w 3337030"/>
                <a:gd name="connsiteY786" fmla="*/ 2668 h 767703"/>
                <a:gd name="connsiteX787" fmla="*/ 1806456 w 3337030"/>
                <a:gd name="connsiteY787" fmla="*/ 24663 h 767703"/>
                <a:gd name="connsiteX788" fmla="*/ 1747133 w 3337030"/>
                <a:gd name="connsiteY788" fmla="*/ 55324 h 767703"/>
                <a:gd name="connsiteX789" fmla="*/ 1700472 w 3337030"/>
                <a:gd name="connsiteY789" fmla="*/ 43992 h 767703"/>
                <a:gd name="connsiteX790" fmla="*/ 1794458 w 3337030"/>
                <a:gd name="connsiteY790" fmla="*/ 2668 h 767703"/>
                <a:gd name="connsiteX791" fmla="*/ 1935100 w 3337030"/>
                <a:gd name="connsiteY791" fmla="*/ 666 h 767703"/>
                <a:gd name="connsiteX792" fmla="*/ 1855111 w 3337030"/>
                <a:gd name="connsiteY792" fmla="*/ 21329 h 767703"/>
                <a:gd name="connsiteX793" fmla="*/ 1935100 w 3337030"/>
                <a:gd name="connsiteY793" fmla="*/ 666 h 767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</a:cxnLst>
              <a:rect l="l" t="t" r="r" b="b"/>
              <a:pathLst>
                <a:path w="3337030" h="767703">
                  <a:moveTo>
                    <a:pt x="1056006" y="752205"/>
                  </a:moveTo>
                  <a:cubicBezTo>
                    <a:pt x="1067754" y="754206"/>
                    <a:pt x="1079252" y="759206"/>
                    <a:pt x="1090584" y="761206"/>
                  </a:cubicBezTo>
                  <a:cubicBezTo>
                    <a:pt x="1067921" y="761206"/>
                    <a:pt x="1044589" y="761206"/>
                    <a:pt x="1019927" y="761206"/>
                  </a:cubicBezTo>
                  <a:cubicBezTo>
                    <a:pt x="1032259" y="751205"/>
                    <a:pt x="1044257" y="750205"/>
                    <a:pt x="1056006" y="752205"/>
                  </a:cubicBezTo>
                  <a:close/>
                  <a:moveTo>
                    <a:pt x="932273" y="747038"/>
                  </a:moveTo>
                  <a:cubicBezTo>
                    <a:pt x="942772" y="749704"/>
                    <a:pt x="953603" y="757203"/>
                    <a:pt x="963934" y="758537"/>
                  </a:cubicBezTo>
                  <a:cubicBezTo>
                    <a:pt x="943939" y="769202"/>
                    <a:pt x="923941" y="766536"/>
                    <a:pt x="902613" y="764536"/>
                  </a:cubicBezTo>
                  <a:cubicBezTo>
                    <a:pt x="911610" y="746539"/>
                    <a:pt x="921775" y="744372"/>
                    <a:pt x="932273" y="747038"/>
                  </a:cubicBezTo>
                  <a:close/>
                  <a:moveTo>
                    <a:pt x="1175312" y="744207"/>
                  </a:moveTo>
                  <a:cubicBezTo>
                    <a:pt x="1192726" y="743207"/>
                    <a:pt x="1213556" y="747873"/>
                    <a:pt x="1237887" y="758538"/>
                  </a:cubicBezTo>
                  <a:cubicBezTo>
                    <a:pt x="1200558" y="772536"/>
                    <a:pt x="1167230" y="767203"/>
                    <a:pt x="1133235" y="763870"/>
                  </a:cubicBezTo>
                  <a:cubicBezTo>
                    <a:pt x="1143900" y="751872"/>
                    <a:pt x="1157898" y="745207"/>
                    <a:pt x="1175312" y="744207"/>
                  </a:cubicBezTo>
                  <a:close/>
                  <a:moveTo>
                    <a:pt x="1410395" y="722107"/>
                  </a:moveTo>
                  <a:cubicBezTo>
                    <a:pt x="1438516" y="718670"/>
                    <a:pt x="1465512" y="727044"/>
                    <a:pt x="1492507" y="736542"/>
                  </a:cubicBezTo>
                  <a:cubicBezTo>
                    <a:pt x="1497173" y="737875"/>
                    <a:pt x="1499173" y="741208"/>
                    <a:pt x="1497840" y="745208"/>
                  </a:cubicBezTo>
                  <a:cubicBezTo>
                    <a:pt x="1495840" y="752541"/>
                    <a:pt x="1490507" y="758541"/>
                    <a:pt x="1483175" y="759874"/>
                  </a:cubicBezTo>
                  <a:cubicBezTo>
                    <a:pt x="1464512" y="763208"/>
                    <a:pt x="1445183" y="765206"/>
                    <a:pt x="1425851" y="767205"/>
                  </a:cubicBezTo>
                  <a:cubicBezTo>
                    <a:pt x="1411855" y="765872"/>
                    <a:pt x="1397856" y="765206"/>
                    <a:pt x="1383858" y="763872"/>
                  </a:cubicBezTo>
                  <a:cubicBezTo>
                    <a:pt x="1375194" y="763208"/>
                    <a:pt x="1368528" y="759208"/>
                    <a:pt x="1369195" y="748541"/>
                  </a:cubicBezTo>
                  <a:cubicBezTo>
                    <a:pt x="1369861" y="739875"/>
                    <a:pt x="1372528" y="733875"/>
                    <a:pt x="1381858" y="729878"/>
                  </a:cubicBezTo>
                  <a:cubicBezTo>
                    <a:pt x="1391523" y="725711"/>
                    <a:pt x="1401022" y="723253"/>
                    <a:pt x="1410395" y="722107"/>
                  </a:cubicBezTo>
                  <a:close/>
                  <a:moveTo>
                    <a:pt x="1319309" y="721303"/>
                  </a:moveTo>
                  <a:cubicBezTo>
                    <a:pt x="1335618" y="722834"/>
                    <a:pt x="1352865" y="735708"/>
                    <a:pt x="1355865" y="751206"/>
                  </a:cubicBezTo>
                  <a:cubicBezTo>
                    <a:pt x="1358531" y="763872"/>
                    <a:pt x="1350532" y="764539"/>
                    <a:pt x="1341866" y="764539"/>
                  </a:cubicBezTo>
                  <a:cubicBezTo>
                    <a:pt x="1315871" y="763872"/>
                    <a:pt x="1289876" y="763872"/>
                    <a:pt x="1258548" y="763872"/>
                  </a:cubicBezTo>
                  <a:cubicBezTo>
                    <a:pt x="1272547" y="742541"/>
                    <a:pt x="1287210" y="731875"/>
                    <a:pt x="1303875" y="723876"/>
                  </a:cubicBezTo>
                  <a:cubicBezTo>
                    <a:pt x="1308540" y="721542"/>
                    <a:pt x="1313872" y="720792"/>
                    <a:pt x="1319309" y="721303"/>
                  </a:cubicBezTo>
                  <a:close/>
                  <a:moveTo>
                    <a:pt x="1588951" y="714870"/>
                  </a:moveTo>
                  <a:cubicBezTo>
                    <a:pt x="1594658" y="716213"/>
                    <a:pt x="1600491" y="719213"/>
                    <a:pt x="1606490" y="724545"/>
                  </a:cubicBezTo>
                  <a:cubicBezTo>
                    <a:pt x="1612490" y="729878"/>
                    <a:pt x="1621822" y="723212"/>
                    <a:pt x="1629822" y="721212"/>
                  </a:cubicBezTo>
                  <a:cubicBezTo>
                    <a:pt x="1639818" y="717879"/>
                    <a:pt x="1651817" y="715213"/>
                    <a:pt x="1654484" y="729878"/>
                  </a:cubicBezTo>
                  <a:cubicBezTo>
                    <a:pt x="1656483" y="743209"/>
                    <a:pt x="1650484" y="753875"/>
                    <a:pt x="1634485" y="754542"/>
                  </a:cubicBezTo>
                  <a:cubicBezTo>
                    <a:pt x="1627821" y="755209"/>
                    <a:pt x="1620489" y="754542"/>
                    <a:pt x="1615822" y="754542"/>
                  </a:cubicBezTo>
                  <a:cubicBezTo>
                    <a:pt x="1599824" y="753209"/>
                    <a:pt x="1586494" y="754542"/>
                    <a:pt x="1574495" y="761875"/>
                  </a:cubicBezTo>
                  <a:cubicBezTo>
                    <a:pt x="1565162" y="767875"/>
                    <a:pt x="1555165" y="768541"/>
                    <a:pt x="1545166" y="765208"/>
                  </a:cubicBezTo>
                  <a:cubicBezTo>
                    <a:pt x="1533834" y="761875"/>
                    <a:pt x="1517171" y="762542"/>
                    <a:pt x="1515171" y="748542"/>
                  </a:cubicBezTo>
                  <a:cubicBezTo>
                    <a:pt x="1513838" y="735878"/>
                    <a:pt x="1529836" y="733878"/>
                    <a:pt x="1539834" y="729212"/>
                  </a:cubicBezTo>
                  <a:cubicBezTo>
                    <a:pt x="1555832" y="721712"/>
                    <a:pt x="1571829" y="710839"/>
                    <a:pt x="1588951" y="714870"/>
                  </a:cubicBezTo>
                  <a:close/>
                  <a:moveTo>
                    <a:pt x="1791789" y="707880"/>
                  </a:moveTo>
                  <a:cubicBezTo>
                    <a:pt x="1803121" y="708547"/>
                    <a:pt x="1801788" y="715213"/>
                    <a:pt x="1798455" y="722546"/>
                  </a:cubicBezTo>
                  <a:cubicBezTo>
                    <a:pt x="1789789" y="739876"/>
                    <a:pt x="1777124" y="750543"/>
                    <a:pt x="1757128" y="747209"/>
                  </a:cubicBezTo>
                  <a:cubicBezTo>
                    <a:pt x="1735799" y="743210"/>
                    <a:pt x="1714468" y="743210"/>
                    <a:pt x="1694472" y="751876"/>
                  </a:cubicBezTo>
                  <a:cubicBezTo>
                    <a:pt x="1683806" y="755876"/>
                    <a:pt x="1675807" y="753209"/>
                    <a:pt x="1673810" y="741876"/>
                  </a:cubicBezTo>
                  <a:cubicBezTo>
                    <a:pt x="1671810" y="732544"/>
                    <a:pt x="1672476" y="721879"/>
                    <a:pt x="1683140" y="718546"/>
                  </a:cubicBezTo>
                  <a:cubicBezTo>
                    <a:pt x="1718467" y="709213"/>
                    <a:pt x="1755128" y="705880"/>
                    <a:pt x="1791789" y="707880"/>
                  </a:cubicBezTo>
                  <a:close/>
                  <a:moveTo>
                    <a:pt x="1862445" y="689881"/>
                  </a:moveTo>
                  <a:cubicBezTo>
                    <a:pt x="1880441" y="693214"/>
                    <a:pt x="1899106" y="696547"/>
                    <a:pt x="1918436" y="699880"/>
                  </a:cubicBezTo>
                  <a:cubicBezTo>
                    <a:pt x="1925769" y="701213"/>
                    <a:pt x="1933101" y="703213"/>
                    <a:pt x="1933768" y="711879"/>
                  </a:cubicBezTo>
                  <a:cubicBezTo>
                    <a:pt x="1933768" y="720542"/>
                    <a:pt x="1925102" y="719878"/>
                    <a:pt x="1920436" y="721209"/>
                  </a:cubicBezTo>
                  <a:cubicBezTo>
                    <a:pt x="1890440" y="728541"/>
                    <a:pt x="1860445" y="735207"/>
                    <a:pt x="1831116" y="742540"/>
                  </a:cubicBezTo>
                  <a:cubicBezTo>
                    <a:pt x="1818451" y="745873"/>
                    <a:pt x="1813785" y="739873"/>
                    <a:pt x="1815118" y="728541"/>
                  </a:cubicBezTo>
                  <a:cubicBezTo>
                    <a:pt x="1817118" y="702546"/>
                    <a:pt x="1835116" y="688548"/>
                    <a:pt x="1862445" y="689881"/>
                  </a:cubicBezTo>
                  <a:close/>
                  <a:moveTo>
                    <a:pt x="2016752" y="675218"/>
                  </a:moveTo>
                  <a:cubicBezTo>
                    <a:pt x="2035748" y="672718"/>
                    <a:pt x="2056411" y="675885"/>
                    <a:pt x="2081740" y="684551"/>
                  </a:cubicBezTo>
                  <a:cubicBezTo>
                    <a:pt x="2065077" y="704548"/>
                    <a:pt x="1987089" y="725878"/>
                    <a:pt x="1963761" y="716547"/>
                  </a:cubicBezTo>
                  <a:cubicBezTo>
                    <a:pt x="1953762" y="712548"/>
                    <a:pt x="1951095" y="707881"/>
                    <a:pt x="1961761" y="699882"/>
                  </a:cubicBezTo>
                  <a:cubicBezTo>
                    <a:pt x="1980424" y="685883"/>
                    <a:pt x="1997755" y="677718"/>
                    <a:pt x="2016752" y="675218"/>
                  </a:cubicBezTo>
                  <a:close/>
                  <a:moveTo>
                    <a:pt x="2185308" y="649515"/>
                  </a:moveTo>
                  <a:cubicBezTo>
                    <a:pt x="2194099" y="650098"/>
                    <a:pt x="2202722" y="652223"/>
                    <a:pt x="2211055" y="655890"/>
                  </a:cubicBezTo>
                  <a:cubicBezTo>
                    <a:pt x="2180393" y="686553"/>
                    <a:pt x="2141065" y="680553"/>
                    <a:pt x="2105070" y="685887"/>
                  </a:cubicBezTo>
                  <a:cubicBezTo>
                    <a:pt x="2131066" y="659889"/>
                    <a:pt x="2158937" y="647765"/>
                    <a:pt x="2185308" y="649515"/>
                  </a:cubicBezTo>
                  <a:close/>
                  <a:moveTo>
                    <a:pt x="829944" y="625176"/>
                  </a:moveTo>
                  <a:cubicBezTo>
                    <a:pt x="837287" y="623978"/>
                    <a:pt x="844286" y="624062"/>
                    <a:pt x="849951" y="625895"/>
                  </a:cubicBezTo>
                  <a:cubicBezTo>
                    <a:pt x="853951" y="627228"/>
                    <a:pt x="857950" y="628561"/>
                    <a:pt x="861283" y="631228"/>
                  </a:cubicBezTo>
                  <a:cubicBezTo>
                    <a:pt x="873947" y="639893"/>
                    <a:pt x="897277" y="635894"/>
                    <a:pt x="901277" y="649224"/>
                  </a:cubicBezTo>
                  <a:cubicBezTo>
                    <a:pt x="907941" y="671888"/>
                    <a:pt x="908608" y="697883"/>
                    <a:pt x="907941" y="721212"/>
                  </a:cubicBezTo>
                  <a:cubicBezTo>
                    <a:pt x="906608" y="739210"/>
                    <a:pt x="883279" y="749873"/>
                    <a:pt x="863950" y="748540"/>
                  </a:cubicBezTo>
                  <a:cubicBezTo>
                    <a:pt x="814624" y="747874"/>
                    <a:pt x="775963" y="704549"/>
                    <a:pt x="781296" y="657889"/>
                  </a:cubicBezTo>
                  <a:cubicBezTo>
                    <a:pt x="782796" y="643892"/>
                    <a:pt x="807917" y="628769"/>
                    <a:pt x="829944" y="625176"/>
                  </a:cubicBezTo>
                  <a:close/>
                  <a:moveTo>
                    <a:pt x="704926" y="618562"/>
                  </a:moveTo>
                  <a:cubicBezTo>
                    <a:pt x="710435" y="618271"/>
                    <a:pt x="716309" y="619229"/>
                    <a:pt x="722642" y="621895"/>
                  </a:cubicBezTo>
                  <a:cubicBezTo>
                    <a:pt x="745306" y="631227"/>
                    <a:pt x="769302" y="640558"/>
                    <a:pt x="766636" y="672552"/>
                  </a:cubicBezTo>
                  <a:cubicBezTo>
                    <a:pt x="765969" y="679218"/>
                    <a:pt x="767302" y="686551"/>
                    <a:pt x="768636" y="693883"/>
                  </a:cubicBezTo>
                  <a:cubicBezTo>
                    <a:pt x="777301" y="732544"/>
                    <a:pt x="771302" y="739874"/>
                    <a:pt x="732641" y="739874"/>
                  </a:cubicBezTo>
                  <a:cubicBezTo>
                    <a:pt x="700645" y="739874"/>
                    <a:pt x="673983" y="729877"/>
                    <a:pt x="661984" y="696550"/>
                  </a:cubicBezTo>
                  <a:cubicBezTo>
                    <a:pt x="655318" y="678552"/>
                    <a:pt x="644654" y="658556"/>
                    <a:pt x="662650" y="642557"/>
                  </a:cubicBezTo>
                  <a:cubicBezTo>
                    <a:pt x="675150" y="631560"/>
                    <a:pt x="688398" y="619437"/>
                    <a:pt x="704926" y="618562"/>
                  </a:cubicBezTo>
                  <a:close/>
                  <a:moveTo>
                    <a:pt x="981568" y="617894"/>
                  </a:moveTo>
                  <a:cubicBezTo>
                    <a:pt x="1007846" y="615144"/>
                    <a:pt x="1022594" y="630391"/>
                    <a:pt x="1030593" y="665886"/>
                  </a:cubicBezTo>
                  <a:cubicBezTo>
                    <a:pt x="1034593" y="679218"/>
                    <a:pt x="1038590" y="693214"/>
                    <a:pt x="1037259" y="708546"/>
                  </a:cubicBezTo>
                  <a:cubicBezTo>
                    <a:pt x="1041256" y="731875"/>
                    <a:pt x="1027926" y="738541"/>
                    <a:pt x="1006595" y="738541"/>
                  </a:cubicBezTo>
                  <a:cubicBezTo>
                    <a:pt x="963936" y="738541"/>
                    <a:pt x="935274" y="723209"/>
                    <a:pt x="923276" y="693881"/>
                  </a:cubicBezTo>
                  <a:cubicBezTo>
                    <a:pt x="911276" y="662553"/>
                    <a:pt x="920609" y="639224"/>
                    <a:pt x="951271" y="626559"/>
                  </a:cubicBezTo>
                  <a:cubicBezTo>
                    <a:pt x="962769" y="621727"/>
                    <a:pt x="972810" y="618810"/>
                    <a:pt x="981568" y="617894"/>
                  </a:cubicBezTo>
                  <a:close/>
                  <a:moveTo>
                    <a:pt x="1111244" y="613229"/>
                  </a:moveTo>
                  <a:cubicBezTo>
                    <a:pt x="1132573" y="611229"/>
                    <a:pt x="1147238" y="617895"/>
                    <a:pt x="1145905" y="643226"/>
                  </a:cubicBezTo>
                  <a:cubicBezTo>
                    <a:pt x="1144572" y="659222"/>
                    <a:pt x="1147903" y="675220"/>
                    <a:pt x="1152570" y="691217"/>
                  </a:cubicBezTo>
                  <a:cubicBezTo>
                    <a:pt x="1161235" y="725211"/>
                    <a:pt x="1150569" y="737876"/>
                    <a:pt x="1116575" y="737876"/>
                  </a:cubicBezTo>
                  <a:cubicBezTo>
                    <a:pt x="1095245" y="738543"/>
                    <a:pt x="1079249" y="730544"/>
                    <a:pt x="1067250" y="712546"/>
                  </a:cubicBezTo>
                  <a:cubicBezTo>
                    <a:pt x="1055918" y="695216"/>
                    <a:pt x="1047920" y="676554"/>
                    <a:pt x="1041254" y="657222"/>
                  </a:cubicBezTo>
                  <a:cubicBezTo>
                    <a:pt x="1033922" y="636560"/>
                    <a:pt x="1039254" y="623895"/>
                    <a:pt x="1063250" y="621895"/>
                  </a:cubicBezTo>
                  <a:cubicBezTo>
                    <a:pt x="1079249" y="620562"/>
                    <a:pt x="1095245" y="614562"/>
                    <a:pt x="1111244" y="613229"/>
                  </a:cubicBezTo>
                  <a:close/>
                  <a:moveTo>
                    <a:pt x="456686" y="609896"/>
                  </a:moveTo>
                  <a:cubicBezTo>
                    <a:pt x="499347" y="609896"/>
                    <a:pt x="522011" y="633894"/>
                    <a:pt x="522011" y="679886"/>
                  </a:cubicBezTo>
                  <a:cubicBezTo>
                    <a:pt x="524009" y="697217"/>
                    <a:pt x="519345" y="711881"/>
                    <a:pt x="494680" y="711214"/>
                  </a:cubicBezTo>
                  <a:cubicBezTo>
                    <a:pt x="449355" y="709881"/>
                    <a:pt x="410694" y="681219"/>
                    <a:pt x="410028" y="646557"/>
                  </a:cubicBezTo>
                  <a:cubicBezTo>
                    <a:pt x="409361" y="623228"/>
                    <a:pt x="427357" y="609229"/>
                    <a:pt x="456686" y="609896"/>
                  </a:cubicBezTo>
                  <a:close/>
                  <a:moveTo>
                    <a:pt x="1232552" y="607232"/>
                  </a:moveTo>
                  <a:cubicBezTo>
                    <a:pt x="1259214" y="600566"/>
                    <a:pt x="1283211" y="625228"/>
                    <a:pt x="1283211" y="662556"/>
                  </a:cubicBezTo>
                  <a:cubicBezTo>
                    <a:pt x="1283211" y="665223"/>
                    <a:pt x="1283211" y="673222"/>
                    <a:pt x="1284545" y="681886"/>
                  </a:cubicBezTo>
                  <a:cubicBezTo>
                    <a:pt x="1289211" y="718547"/>
                    <a:pt x="1286545" y="721880"/>
                    <a:pt x="1249217" y="725213"/>
                  </a:cubicBezTo>
                  <a:cubicBezTo>
                    <a:pt x="1195894" y="729880"/>
                    <a:pt x="1164566" y="705884"/>
                    <a:pt x="1161899" y="658557"/>
                  </a:cubicBezTo>
                  <a:cubicBezTo>
                    <a:pt x="1160566" y="638561"/>
                    <a:pt x="1167898" y="623895"/>
                    <a:pt x="1189229" y="621229"/>
                  </a:cubicBezTo>
                  <a:cubicBezTo>
                    <a:pt x="1205224" y="619229"/>
                    <a:pt x="1217888" y="610563"/>
                    <a:pt x="1232552" y="607232"/>
                  </a:cubicBezTo>
                  <a:close/>
                  <a:moveTo>
                    <a:pt x="1380945" y="607209"/>
                  </a:moveTo>
                  <a:cubicBezTo>
                    <a:pt x="1405191" y="610021"/>
                    <a:pt x="1412189" y="623894"/>
                    <a:pt x="1413189" y="653889"/>
                  </a:cubicBezTo>
                  <a:cubicBezTo>
                    <a:pt x="1414522" y="697883"/>
                    <a:pt x="1405859" y="711881"/>
                    <a:pt x="1374531" y="712548"/>
                  </a:cubicBezTo>
                  <a:cubicBezTo>
                    <a:pt x="1330537" y="713881"/>
                    <a:pt x="1291209" y="681886"/>
                    <a:pt x="1291876" y="639225"/>
                  </a:cubicBezTo>
                  <a:cubicBezTo>
                    <a:pt x="1292543" y="600564"/>
                    <a:pt x="1328537" y="609897"/>
                    <a:pt x="1350533" y="607897"/>
                  </a:cubicBezTo>
                  <a:cubicBezTo>
                    <a:pt x="1362864" y="606563"/>
                    <a:pt x="1372863" y="606272"/>
                    <a:pt x="1380945" y="607209"/>
                  </a:cubicBezTo>
                  <a:close/>
                  <a:moveTo>
                    <a:pt x="579999" y="604564"/>
                  </a:moveTo>
                  <a:cubicBezTo>
                    <a:pt x="586665" y="611230"/>
                    <a:pt x="591998" y="620560"/>
                    <a:pt x="599995" y="623227"/>
                  </a:cubicBezTo>
                  <a:cubicBezTo>
                    <a:pt x="639323" y="637225"/>
                    <a:pt x="635990" y="674552"/>
                    <a:pt x="643989" y="704547"/>
                  </a:cubicBezTo>
                  <a:cubicBezTo>
                    <a:pt x="647322" y="718546"/>
                    <a:pt x="638656" y="728542"/>
                    <a:pt x="624659" y="731209"/>
                  </a:cubicBezTo>
                  <a:cubicBezTo>
                    <a:pt x="568667" y="741208"/>
                    <a:pt x="524675" y="692548"/>
                    <a:pt x="540005" y="637225"/>
                  </a:cubicBezTo>
                  <a:cubicBezTo>
                    <a:pt x="542671" y="626559"/>
                    <a:pt x="549337" y="625226"/>
                    <a:pt x="558003" y="625893"/>
                  </a:cubicBezTo>
                  <a:cubicBezTo>
                    <a:pt x="570000" y="625893"/>
                    <a:pt x="578666" y="623227"/>
                    <a:pt x="575999" y="608563"/>
                  </a:cubicBezTo>
                  <a:cubicBezTo>
                    <a:pt x="577333" y="606564"/>
                    <a:pt x="578666" y="605897"/>
                    <a:pt x="579999" y="604564"/>
                  </a:cubicBezTo>
                  <a:close/>
                  <a:moveTo>
                    <a:pt x="323294" y="601314"/>
                  </a:moveTo>
                  <a:cubicBezTo>
                    <a:pt x="332875" y="599898"/>
                    <a:pt x="342706" y="600565"/>
                    <a:pt x="353371" y="605897"/>
                  </a:cubicBezTo>
                  <a:cubicBezTo>
                    <a:pt x="376035" y="617230"/>
                    <a:pt x="395364" y="625893"/>
                    <a:pt x="394697" y="657222"/>
                  </a:cubicBezTo>
                  <a:cubicBezTo>
                    <a:pt x="394031" y="680553"/>
                    <a:pt x="406696" y="701883"/>
                    <a:pt x="426692" y="718548"/>
                  </a:cubicBezTo>
                  <a:cubicBezTo>
                    <a:pt x="384699" y="683886"/>
                    <a:pt x="325376" y="695216"/>
                    <a:pt x="286049" y="657889"/>
                  </a:cubicBezTo>
                  <a:cubicBezTo>
                    <a:pt x="277386" y="649225"/>
                    <a:pt x="265387" y="642559"/>
                    <a:pt x="268720" y="627893"/>
                  </a:cubicBezTo>
                  <a:cubicBezTo>
                    <a:pt x="271386" y="615230"/>
                    <a:pt x="284049" y="612563"/>
                    <a:pt x="294715" y="609230"/>
                  </a:cubicBezTo>
                  <a:cubicBezTo>
                    <a:pt x="304380" y="606231"/>
                    <a:pt x="313712" y="602731"/>
                    <a:pt x="323294" y="601314"/>
                  </a:cubicBezTo>
                  <a:close/>
                  <a:moveTo>
                    <a:pt x="1648767" y="591232"/>
                  </a:moveTo>
                  <a:cubicBezTo>
                    <a:pt x="1656983" y="590358"/>
                    <a:pt x="1665482" y="591566"/>
                    <a:pt x="1674479" y="596565"/>
                  </a:cubicBezTo>
                  <a:cubicBezTo>
                    <a:pt x="1696475" y="608564"/>
                    <a:pt x="1724472" y="659222"/>
                    <a:pt x="1718472" y="683884"/>
                  </a:cubicBezTo>
                  <a:cubicBezTo>
                    <a:pt x="1717139" y="688550"/>
                    <a:pt x="1714473" y="690550"/>
                    <a:pt x="1709807" y="691217"/>
                  </a:cubicBezTo>
                  <a:cubicBezTo>
                    <a:pt x="1685811" y="695883"/>
                    <a:pt x="1661151" y="701216"/>
                    <a:pt x="1641820" y="705216"/>
                  </a:cubicBezTo>
                  <a:cubicBezTo>
                    <a:pt x="1592495" y="704549"/>
                    <a:pt x="1559833" y="661222"/>
                    <a:pt x="1571164" y="619227"/>
                  </a:cubicBezTo>
                  <a:cubicBezTo>
                    <a:pt x="1572497" y="615228"/>
                    <a:pt x="1575163" y="608564"/>
                    <a:pt x="1576495" y="609230"/>
                  </a:cubicBezTo>
                  <a:cubicBezTo>
                    <a:pt x="1601993" y="615228"/>
                    <a:pt x="1624114" y="593857"/>
                    <a:pt x="1648767" y="591232"/>
                  </a:cubicBezTo>
                  <a:close/>
                  <a:moveTo>
                    <a:pt x="1480426" y="583322"/>
                  </a:moveTo>
                  <a:lnTo>
                    <a:pt x="1506832" y="587297"/>
                  </a:lnTo>
                  <a:cubicBezTo>
                    <a:pt x="1532798" y="596483"/>
                    <a:pt x="1554169" y="619729"/>
                    <a:pt x="1557169" y="645224"/>
                  </a:cubicBezTo>
                  <a:cubicBezTo>
                    <a:pt x="1558501" y="655221"/>
                    <a:pt x="1559833" y="665887"/>
                    <a:pt x="1563834" y="675219"/>
                  </a:cubicBezTo>
                  <a:cubicBezTo>
                    <a:pt x="1573832" y="701214"/>
                    <a:pt x="1564500" y="711880"/>
                    <a:pt x="1538504" y="711213"/>
                  </a:cubicBezTo>
                  <a:cubicBezTo>
                    <a:pt x="1525173" y="711213"/>
                    <a:pt x="1511842" y="711213"/>
                    <a:pt x="1498510" y="711213"/>
                  </a:cubicBezTo>
                  <a:cubicBezTo>
                    <a:pt x="1447852" y="711880"/>
                    <a:pt x="1431853" y="697881"/>
                    <a:pt x="1427190" y="647224"/>
                  </a:cubicBezTo>
                  <a:cubicBezTo>
                    <a:pt x="1425857" y="631226"/>
                    <a:pt x="1434520" y="620560"/>
                    <a:pt x="1445852" y="611230"/>
                  </a:cubicBezTo>
                  <a:cubicBezTo>
                    <a:pt x="1451519" y="606564"/>
                    <a:pt x="1458184" y="603064"/>
                    <a:pt x="1464433" y="598982"/>
                  </a:cubicBezTo>
                  <a:close/>
                  <a:moveTo>
                    <a:pt x="1479847" y="583235"/>
                  </a:moveTo>
                  <a:cubicBezTo>
                    <a:pt x="1479847" y="583235"/>
                    <a:pt x="1480514" y="582568"/>
                    <a:pt x="1480514" y="583235"/>
                  </a:cubicBezTo>
                  <a:lnTo>
                    <a:pt x="1480426" y="583322"/>
                  </a:lnTo>
                  <a:close/>
                  <a:moveTo>
                    <a:pt x="193764" y="573298"/>
                  </a:moveTo>
                  <a:cubicBezTo>
                    <a:pt x="195816" y="572277"/>
                    <a:pt x="198066" y="572236"/>
                    <a:pt x="200732" y="573902"/>
                  </a:cubicBezTo>
                  <a:cubicBezTo>
                    <a:pt x="218730" y="585234"/>
                    <a:pt x="236060" y="598565"/>
                    <a:pt x="246726" y="617896"/>
                  </a:cubicBezTo>
                  <a:cubicBezTo>
                    <a:pt x="258056" y="637892"/>
                    <a:pt x="241393" y="654556"/>
                    <a:pt x="210065" y="652558"/>
                  </a:cubicBezTo>
                  <a:cubicBezTo>
                    <a:pt x="192733" y="650558"/>
                    <a:pt x="173403" y="640559"/>
                    <a:pt x="154072" y="631893"/>
                  </a:cubicBezTo>
                  <a:cubicBezTo>
                    <a:pt x="145408" y="627893"/>
                    <a:pt x="140075" y="619229"/>
                    <a:pt x="140742" y="609230"/>
                  </a:cubicBezTo>
                  <a:cubicBezTo>
                    <a:pt x="141408" y="597898"/>
                    <a:pt x="150741" y="595232"/>
                    <a:pt x="160071" y="593898"/>
                  </a:cubicBezTo>
                  <a:cubicBezTo>
                    <a:pt x="164737" y="593232"/>
                    <a:pt x="169404" y="589899"/>
                    <a:pt x="174736" y="589232"/>
                  </a:cubicBezTo>
                  <a:cubicBezTo>
                    <a:pt x="183236" y="588232"/>
                    <a:pt x="187609" y="576359"/>
                    <a:pt x="193764" y="573298"/>
                  </a:cubicBezTo>
                  <a:close/>
                  <a:moveTo>
                    <a:pt x="1783125" y="571236"/>
                  </a:moveTo>
                  <a:cubicBezTo>
                    <a:pt x="1801123" y="567237"/>
                    <a:pt x="1814453" y="584568"/>
                    <a:pt x="1831785" y="586568"/>
                  </a:cubicBezTo>
                  <a:cubicBezTo>
                    <a:pt x="1856447" y="589901"/>
                    <a:pt x="1851114" y="608564"/>
                    <a:pt x="1851114" y="624563"/>
                  </a:cubicBezTo>
                  <a:cubicBezTo>
                    <a:pt x="1851114" y="631229"/>
                    <a:pt x="1854447" y="635893"/>
                    <a:pt x="1858447" y="640559"/>
                  </a:cubicBezTo>
                  <a:cubicBezTo>
                    <a:pt x="1878443" y="667221"/>
                    <a:pt x="1877777" y="669888"/>
                    <a:pt x="1843784" y="677887"/>
                  </a:cubicBezTo>
                  <a:cubicBezTo>
                    <a:pt x="1824452" y="683220"/>
                    <a:pt x="1804456" y="685886"/>
                    <a:pt x="1792457" y="687886"/>
                  </a:cubicBezTo>
                  <a:cubicBezTo>
                    <a:pt x="1746463" y="687220"/>
                    <a:pt x="1707138" y="640559"/>
                    <a:pt x="1723134" y="607231"/>
                  </a:cubicBezTo>
                  <a:cubicBezTo>
                    <a:pt x="1732467" y="587901"/>
                    <a:pt x="1759129" y="575902"/>
                    <a:pt x="1783125" y="571236"/>
                  </a:cubicBezTo>
                  <a:close/>
                  <a:moveTo>
                    <a:pt x="1952428" y="563906"/>
                  </a:moveTo>
                  <a:cubicBezTo>
                    <a:pt x="1996421" y="577236"/>
                    <a:pt x="1996421" y="577236"/>
                    <a:pt x="1997088" y="625896"/>
                  </a:cubicBezTo>
                  <a:cubicBezTo>
                    <a:pt x="1995088" y="639895"/>
                    <a:pt x="2003754" y="660557"/>
                    <a:pt x="1984423" y="667890"/>
                  </a:cubicBezTo>
                  <a:cubicBezTo>
                    <a:pt x="1957761" y="677887"/>
                    <a:pt x="1930433" y="687220"/>
                    <a:pt x="1901104" y="677221"/>
                  </a:cubicBezTo>
                  <a:cubicBezTo>
                    <a:pt x="1891105" y="673888"/>
                    <a:pt x="1869776" y="607898"/>
                    <a:pt x="1873776" y="599234"/>
                  </a:cubicBezTo>
                  <a:cubicBezTo>
                    <a:pt x="1877776" y="589901"/>
                    <a:pt x="1942431" y="561239"/>
                    <a:pt x="1952428" y="563906"/>
                  </a:cubicBezTo>
                  <a:close/>
                  <a:moveTo>
                    <a:pt x="2125068" y="551907"/>
                  </a:moveTo>
                  <a:cubicBezTo>
                    <a:pt x="2131068" y="554573"/>
                    <a:pt x="2131734" y="558573"/>
                    <a:pt x="2133734" y="563237"/>
                  </a:cubicBezTo>
                  <a:cubicBezTo>
                    <a:pt x="2161729" y="630560"/>
                    <a:pt x="2144398" y="655891"/>
                    <a:pt x="2070410" y="656558"/>
                  </a:cubicBezTo>
                  <a:cubicBezTo>
                    <a:pt x="2032416" y="657225"/>
                    <a:pt x="2006420" y="629227"/>
                    <a:pt x="2009085" y="591901"/>
                  </a:cubicBezTo>
                  <a:cubicBezTo>
                    <a:pt x="2009751" y="583235"/>
                    <a:pt x="2012418" y="575903"/>
                    <a:pt x="2018417" y="569903"/>
                  </a:cubicBezTo>
                  <a:cubicBezTo>
                    <a:pt x="2033749" y="555907"/>
                    <a:pt x="2106405" y="543908"/>
                    <a:pt x="2125068" y="551907"/>
                  </a:cubicBezTo>
                  <a:close/>
                  <a:moveTo>
                    <a:pt x="42089" y="545908"/>
                  </a:moveTo>
                  <a:cubicBezTo>
                    <a:pt x="58754" y="567904"/>
                    <a:pt x="80750" y="581236"/>
                    <a:pt x="104079" y="592569"/>
                  </a:cubicBezTo>
                  <a:cubicBezTo>
                    <a:pt x="111412" y="596566"/>
                    <a:pt x="124744" y="593900"/>
                    <a:pt x="121411" y="607899"/>
                  </a:cubicBezTo>
                  <a:cubicBezTo>
                    <a:pt x="118745" y="620564"/>
                    <a:pt x="109412" y="625230"/>
                    <a:pt x="96749" y="625230"/>
                  </a:cubicBezTo>
                  <a:cubicBezTo>
                    <a:pt x="52088" y="626564"/>
                    <a:pt x="30092" y="595233"/>
                    <a:pt x="42089" y="545908"/>
                  </a:cubicBezTo>
                  <a:close/>
                  <a:moveTo>
                    <a:pt x="2219716" y="515246"/>
                  </a:moveTo>
                  <a:cubicBezTo>
                    <a:pt x="2270375" y="515912"/>
                    <a:pt x="2285705" y="530576"/>
                    <a:pt x="2286372" y="581235"/>
                  </a:cubicBezTo>
                  <a:cubicBezTo>
                    <a:pt x="2287038" y="615896"/>
                    <a:pt x="2267709" y="634558"/>
                    <a:pt x="2231048" y="635225"/>
                  </a:cubicBezTo>
                  <a:cubicBezTo>
                    <a:pt x="2191721" y="635891"/>
                    <a:pt x="2157727" y="604564"/>
                    <a:pt x="2157060" y="568569"/>
                  </a:cubicBezTo>
                  <a:cubicBezTo>
                    <a:pt x="2157060" y="547240"/>
                    <a:pt x="2194387" y="515246"/>
                    <a:pt x="2219716" y="515246"/>
                  </a:cubicBezTo>
                  <a:close/>
                  <a:moveTo>
                    <a:pt x="2385772" y="499081"/>
                  </a:moveTo>
                  <a:cubicBezTo>
                    <a:pt x="2397020" y="500748"/>
                    <a:pt x="2408018" y="504247"/>
                    <a:pt x="2417016" y="509247"/>
                  </a:cubicBezTo>
                  <a:cubicBezTo>
                    <a:pt x="2427682" y="515246"/>
                    <a:pt x="2431681" y="540575"/>
                    <a:pt x="2431681" y="557239"/>
                  </a:cubicBezTo>
                  <a:cubicBezTo>
                    <a:pt x="2432348" y="592567"/>
                    <a:pt x="2397020" y="593233"/>
                    <a:pt x="2376358" y="605899"/>
                  </a:cubicBezTo>
                  <a:cubicBezTo>
                    <a:pt x="2360359" y="615898"/>
                    <a:pt x="2339697" y="625228"/>
                    <a:pt x="2323032" y="605899"/>
                  </a:cubicBezTo>
                  <a:cubicBezTo>
                    <a:pt x="2309036" y="589900"/>
                    <a:pt x="2303703" y="569904"/>
                    <a:pt x="2303036" y="548575"/>
                  </a:cubicBezTo>
                  <a:cubicBezTo>
                    <a:pt x="2301703" y="514580"/>
                    <a:pt x="2329698" y="505247"/>
                    <a:pt x="2353027" y="499914"/>
                  </a:cubicBezTo>
                  <a:cubicBezTo>
                    <a:pt x="2363026" y="497581"/>
                    <a:pt x="2374524" y="497415"/>
                    <a:pt x="2385772" y="499081"/>
                  </a:cubicBezTo>
                  <a:close/>
                  <a:moveTo>
                    <a:pt x="490014" y="495915"/>
                  </a:moveTo>
                  <a:cubicBezTo>
                    <a:pt x="502013" y="495915"/>
                    <a:pt x="514677" y="495915"/>
                    <a:pt x="526676" y="497248"/>
                  </a:cubicBezTo>
                  <a:cubicBezTo>
                    <a:pt x="568003" y="501914"/>
                    <a:pt x="569337" y="502581"/>
                    <a:pt x="561337" y="543907"/>
                  </a:cubicBezTo>
                  <a:cubicBezTo>
                    <a:pt x="556671" y="567904"/>
                    <a:pt x="570003" y="585234"/>
                    <a:pt x="580000" y="603899"/>
                  </a:cubicBezTo>
                  <a:cubicBezTo>
                    <a:pt x="578667" y="605899"/>
                    <a:pt x="577334" y="606566"/>
                    <a:pt x="576000" y="607899"/>
                  </a:cubicBezTo>
                  <a:cubicBezTo>
                    <a:pt x="558671" y="603232"/>
                    <a:pt x="541341" y="607232"/>
                    <a:pt x="524009" y="607232"/>
                  </a:cubicBezTo>
                  <a:cubicBezTo>
                    <a:pt x="483348" y="607232"/>
                    <a:pt x="447354" y="544573"/>
                    <a:pt x="467352" y="509247"/>
                  </a:cubicBezTo>
                  <a:cubicBezTo>
                    <a:pt x="472018" y="500581"/>
                    <a:pt x="480682" y="496581"/>
                    <a:pt x="490014" y="495915"/>
                  </a:cubicBezTo>
                  <a:close/>
                  <a:moveTo>
                    <a:pt x="98748" y="495417"/>
                  </a:moveTo>
                  <a:cubicBezTo>
                    <a:pt x="108079" y="495917"/>
                    <a:pt x="117078" y="499582"/>
                    <a:pt x="126744" y="507247"/>
                  </a:cubicBezTo>
                  <a:cubicBezTo>
                    <a:pt x="136741" y="515247"/>
                    <a:pt x="150739" y="519246"/>
                    <a:pt x="164738" y="515913"/>
                  </a:cubicBezTo>
                  <a:cubicBezTo>
                    <a:pt x="190067" y="509914"/>
                    <a:pt x="189400" y="527246"/>
                    <a:pt x="190734" y="543909"/>
                  </a:cubicBezTo>
                  <a:cubicBezTo>
                    <a:pt x="192734" y="565240"/>
                    <a:pt x="176735" y="571238"/>
                    <a:pt x="160738" y="575904"/>
                  </a:cubicBezTo>
                  <a:cubicBezTo>
                    <a:pt x="130077" y="584570"/>
                    <a:pt x="75417" y="562574"/>
                    <a:pt x="58754" y="534576"/>
                  </a:cubicBezTo>
                  <a:cubicBezTo>
                    <a:pt x="50088" y="520580"/>
                    <a:pt x="48755" y="511914"/>
                    <a:pt x="68753" y="502581"/>
                  </a:cubicBezTo>
                  <a:cubicBezTo>
                    <a:pt x="79751" y="497583"/>
                    <a:pt x="89416" y="494917"/>
                    <a:pt x="98748" y="495417"/>
                  </a:cubicBezTo>
                  <a:close/>
                  <a:moveTo>
                    <a:pt x="396031" y="493915"/>
                  </a:moveTo>
                  <a:cubicBezTo>
                    <a:pt x="407363" y="496581"/>
                    <a:pt x="421360" y="499248"/>
                    <a:pt x="435358" y="502581"/>
                  </a:cubicBezTo>
                  <a:cubicBezTo>
                    <a:pt x="437358" y="503247"/>
                    <a:pt x="440691" y="503247"/>
                    <a:pt x="441358" y="503914"/>
                  </a:cubicBezTo>
                  <a:cubicBezTo>
                    <a:pt x="451354" y="528576"/>
                    <a:pt x="450688" y="555239"/>
                    <a:pt x="450688" y="580568"/>
                  </a:cubicBezTo>
                  <a:cubicBezTo>
                    <a:pt x="450688" y="599899"/>
                    <a:pt x="426692" y="602566"/>
                    <a:pt x="408696" y="601899"/>
                  </a:cubicBezTo>
                  <a:cubicBezTo>
                    <a:pt x="374702" y="599899"/>
                    <a:pt x="332042" y="562571"/>
                    <a:pt x="325376" y="529243"/>
                  </a:cubicBezTo>
                  <a:cubicBezTo>
                    <a:pt x="322710" y="516577"/>
                    <a:pt x="328709" y="509913"/>
                    <a:pt x="339375" y="505914"/>
                  </a:cubicBezTo>
                  <a:cubicBezTo>
                    <a:pt x="357371" y="499914"/>
                    <a:pt x="374702" y="495248"/>
                    <a:pt x="396031" y="493915"/>
                  </a:cubicBezTo>
                  <a:close/>
                  <a:moveTo>
                    <a:pt x="752877" y="489138"/>
                  </a:moveTo>
                  <a:cubicBezTo>
                    <a:pt x="785841" y="492044"/>
                    <a:pt x="820961" y="517914"/>
                    <a:pt x="821959" y="547908"/>
                  </a:cubicBezTo>
                  <a:cubicBezTo>
                    <a:pt x="824626" y="611897"/>
                    <a:pt x="786633" y="635894"/>
                    <a:pt x="736640" y="611897"/>
                  </a:cubicBezTo>
                  <a:cubicBezTo>
                    <a:pt x="729974" y="608566"/>
                    <a:pt x="724640" y="603900"/>
                    <a:pt x="723308" y="595901"/>
                  </a:cubicBezTo>
                  <a:cubicBezTo>
                    <a:pt x="719310" y="570572"/>
                    <a:pt x="713977" y="545908"/>
                    <a:pt x="710644" y="520579"/>
                  </a:cubicBezTo>
                  <a:cubicBezTo>
                    <a:pt x="709310" y="509916"/>
                    <a:pt x="710644" y="500583"/>
                    <a:pt x="721976" y="494584"/>
                  </a:cubicBezTo>
                  <a:cubicBezTo>
                    <a:pt x="731141" y="489752"/>
                    <a:pt x="741889" y="488169"/>
                    <a:pt x="752877" y="489138"/>
                  </a:cubicBezTo>
                  <a:close/>
                  <a:moveTo>
                    <a:pt x="644977" y="486105"/>
                  </a:moveTo>
                  <a:cubicBezTo>
                    <a:pt x="650320" y="486917"/>
                    <a:pt x="656319" y="489250"/>
                    <a:pt x="663318" y="493916"/>
                  </a:cubicBezTo>
                  <a:cubicBezTo>
                    <a:pt x="702646" y="521245"/>
                    <a:pt x="693981" y="557906"/>
                    <a:pt x="700647" y="591234"/>
                  </a:cubicBezTo>
                  <a:cubicBezTo>
                    <a:pt x="704646" y="609899"/>
                    <a:pt x="686650" y="616565"/>
                    <a:pt x="669984" y="618563"/>
                  </a:cubicBezTo>
                  <a:cubicBezTo>
                    <a:pt x="619326" y="624562"/>
                    <a:pt x="589996" y="595234"/>
                    <a:pt x="587998" y="535910"/>
                  </a:cubicBezTo>
                  <a:cubicBezTo>
                    <a:pt x="586665" y="519911"/>
                    <a:pt x="586665" y="502582"/>
                    <a:pt x="605328" y="497915"/>
                  </a:cubicBezTo>
                  <a:cubicBezTo>
                    <a:pt x="618825" y="494916"/>
                    <a:pt x="628949" y="483668"/>
                    <a:pt x="644977" y="486105"/>
                  </a:cubicBezTo>
                  <a:close/>
                  <a:moveTo>
                    <a:pt x="901946" y="477919"/>
                  </a:moveTo>
                  <a:cubicBezTo>
                    <a:pt x="933942" y="477252"/>
                    <a:pt x="968603" y="527246"/>
                    <a:pt x="969270" y="575237"/>
                  </a:cubicBezTo>
                  <a:cubicBezTo>
                    <a:pt x="969936" y="601901"/>
                    <a:pt x="949940" y="618565"/>
                    <a:pt x="917279" y="619231"/>
                  </a:cubicBezTo>
                  <a:cubicBezTo>
                    <a:pt x="865952" y="619231"/>
                    <a:pt x="835957" y="594569"/>
                    <a:pt x="834623" y="551908"/>
                  </a:cubicBezTo>
                  <a:cubicBezTo>
                    <a:pt x="833957" y="523246"/>
                    <a:pt x="874618" y="478586"/>
                    <a:pt x="901946" y="477919"/>
                  </a:cubicBezTo>
                  <a:close/>
                  <a:moveTo>
                    <a:pt x="1014146" y="468378"/>
                  </a:moveTo>
                  <a:cubicBezTo>
                    <a:pt x="1041797" y="472377"/>
                    <a:pt x="1077416" y="494748"/>
                    <a:pt x="1081915" y="515246"/>
                  </a:cubicBezTo>
                  <a:cubicBezTo>
                    <a:pt x="1086581" y="535909"/>
                    <a:pt x="1092581" y="557239"/>
                    <a:pt x="1100580" y="576570"/>
                  </a:cubicBezTo>
                  <a:cubicBezTo>
                    <a:pt x="1107911" y="594566"/>
                    <a:pt x="1102578" y="599899"/>
                    <a:pt x="1085248" y="601232"/>
                  </a:cubicBezTo>
                  <a:cubicBezTo>
                    <a:pt x="1069917" y="601899"/>
                    <a:pt x="1055254" y="605232"/>
                    <a:pt x="1039922" y="607899"/>
                  </a:cubicBezTo>
                  <a:cubicBezTo>
                    <a:pt x="1030592" y="607899"/>
                    <a:pt x="1021259" y="605232"/>
                    <a:pt x="1013260" y="601232"/>
                  </a:cubicBezTo>
                  <a:cubicBezTo>
                    <a:pt x="989931" y="589234"/>
                    <a:pt x="963270" y="508580"/>
                    <a:pt x="975933" y="485918"/>
                  </a:cubicBezTo>
                  <a:cubicBezTo>
                    <a:pt x="979266" y="479918"/>
                    <a:pt x="984599" y="474586"/>
                    <a:pt x="990598" y="471253"/>
                  </a:cubicBezTo>
                  <a:cubicBezTo>
                    <a:pt x="996597" y="467753"/>
                    <a:pt x="1004929" y="467045"/>
                    <a:pt x="1014146" y="468378"/>
                  </a:cubicBezTo>
                  <a:close/>
                  <a:moveTo>
                    <a:pt x="1183231" y="467255"/>
                  </a:moveTo>
                  <a:cubicBezTo>
                    <a:pt x="1193894" y="467255"/>
                    <a:pt x="1199891" y="473919"/>
                    <a:pt x="1203225" y="483251"/>
                  </a:cubicBezTo>
                  <a:cubicBezTo>
                    <a:pt x="1211889" y="511913"/>
                    <a:pt x="1217222" y="541242"/>
                    <a:pt x="1220553" y="570571"/>
                  </a:cubicBezTo>
                  <a:cubicBezTo>
                    <a:pt x="1222554" y="584569"/>
                    <a:pt x="1217887" y="593902"/>
                    <a:pt x="1203225" y="597902"/>
                  </a:cubicBezTo>
                  <a:cubicBezTo>
                    <a:pt x="1181897" y="603899"/>
                    <a:pt x="1160567" y="617898"/>
                    <a:pt x="1141238" y="595235"/>
                  </a:cubicBezTo>
                  <a:cubicBezTo>
                    <a:pt x="1115242" y="566573"/>
                    <a:pt x="1111909" y="528579"/>
                    <a:pt x="1101244" y="493917"/>
                  </a:cubicBezTo>
                  <a:cubicBezTo>
                    <a:pt x="1099911" y="489251"/>
                    <a:pt x="1101244" y="485251"/>
                    <a:pt x="1105910" y="484585"/>
                  </a:cubicBezTo>
                  <a:cubicBezTo>
                    <a:pt x="1131905" y="479252"/>
                    <a:pt x="1155901" y="466588"/>
                    <a:pt x="1183231" y="467255"/>
                  </a:cubicBezTo>
                  <a:close/>
                  <a:moveTo>
                    <a:pt x="2566327" y="465922"/>
                  </a:moveTo>
                  <a:cubicBezTo>
                    <a:pt x="2588991" y="463256"/>
                    <a:pt x="2588991" y="477919"/>
                    <a:pt x="2588325" y="487918"/>
                  </a:cubicBezTo>
                  <a:cubicBezTo>
                    <a:pt x="2589658" y="505247"/>
                    <a:pt x="2586991" y="515913"/>
                    <a:pt x="2574326" y="520579"/>
                  </a:cubicBezTo>
                  <a:cubicBezTo>
                    <a:pt x="2543664" y="532577"/>
                    <a:pt x="2513669" y="544574"/>
                    <a:pt x="2482340" y="555239"/>
                  </a:cubicBezTo>
                  <a:cubicBezTo>
                    <a:pt x="2471675" y="559239"/>
                    <a:pt x="2458343" y="559906"/>
                    <a:pt x="2453012" y="546574"/>
                  </a:cubicBezTo>
                  <a:cubicBezTo>
                    <a:pt x="2447679" y="531911"/>
                    <a:pt x="2445013" y="515246"/>
                    <a:pt x="2442346" y="499916"/>
                  </a:cubicBezTo>
                  <a:cubicBezTo>
                    <a:pt x="2442346" y="499250"/>
                    <a:pt x="2445679" y="497917"/>
                    <a:pt x="2447679" y="497250"/>
                  </a:cubicBezTo>
                  <a:cubicBezTo>
                    <a:pt x="2488340" y="489917"/>
                    <a:pt x="2524999" y="470586"/>
                    <a:pt x="2566327" y="465922"/>
                  </a:cubicBezTo>
                  <a:close/>
                  <a:moveTo>
                    <a:pt x="1429190" y="456590"/>
                  </a:moveTo>
                  <a:cubicBezTo>
                    <a:pt x="1476516" y="465256"/>
                    <a:pt x="1507177" y="527913"/>
                    <a:pt x="1484515" y="571240"/>
                  </a:cubicBezTo>
                  <a:cubicBezTo>
                    <a:pt x="1482515" y="575240"/>
                    <a:pt x="1475182" y="577238"/>
                    <a:pt x="1480515" y="583237"/>
                  </a:cubicBezTo>
                  <a:lnTo>
                    <a:pt x="1480515" y="582570"/>
                  </a:lnTo>
                  <a:cubicBezTo>
                    <a:pt x="1465850" y="578571"/>
                    <a:pt x="1453853" y="589237"/>
                    <a:pt x="1441187" y="591903"/>
                  </a:cubicBezTo>
                  <a:cubicBezTo>
                    <a:pt x="1389196" y="604568"/>
                    <a:pt x="1357868" y="585237"/>
                    <a:pt x="1349868" y="533246"/>
                  </a:cubicBezTo>
                  <a:cubicBezTo>
                    <a:pt x="1347202" y="517247"/>
                    <a:pt x="1340536" y="499917"/>
                    <a:pt x="1344535" y="485252"/>
                  </a:cubicBezTo>
                  <a:cubicBezTo>
                    <a:pt x="1349201" y="467256"/>
                    <a:pt x="1372530" y="475922"/>
                    <a:pt x="1385863" y="467922"/>
                  </a:cubicBezTo>
                  <a:cubicBezTo>
                    <a:pt x="1398527" y="460590"/>
                    <a:pt x="1411858" y="453257"/>
                    <a:pt x="1429190" y="456590"/>
                  </a:cubicBezTo>
                  <a:close/>
                  <a:moveTo>
                    <a:pt x="1264549" y="452591"/>
                  </a:moveTo>
                  <a:cubicBezTo>
                    <a:pt x="1271214" y="450591"/>
                    <a:pt x="1273214" y="455924"/>
                    <a:pt x="1277214" y="457257"/>
                  </a:cubicBezTo>
                  <a:cubicBezTo>
                    <a:pt x="1325206" y="473253"/>
                    <a:pt x="1337872" y="504582"/>
                    <a:pt x="1328539" y="554575"/>
                  </a:cubicBezTo>
                  <a:cubicBezTo>
                    <a:pt x="1321873" y="593903"/>
                    <a:pt x="1325872" y="597236"/>
                    <a:pt x="1283211" y="597236"/>
                  </a:cubicBezTo>
                  <a:cubicBezTo>
                    <a:pt x="1261215" y="598569"/>
                    <a:pt x="1243219" y="590570"/>
                    <a:pt x="1238553" y="561908"/>
                  </a:cubicBezTo>
                  <a:cubicBezTo>
                    <a:pt x="1236552" y="549242"/>
                    <a:pt x="1228553" y="537243"/>
                    <a:pt x="1225220" y="524580"/>
                  </a:cubicBezTo>
                  <a:cubicBezTo>
                    <a:pt x="1214557" y="485919"/>
                    <a:pt x="1227887" y="463256"/>
                    <a:pt x="1264549" y="452591"/>
                  </a:cubicBezTo>
                  <a:close/>
                  <a:moveTo>
                    <a:pt x="50754" y="441925"/>
                  </a:moveTo>
                  <a:cubicBezTo>
                    <a:pt x="58754" y="444591"/>
                    <a:pt x="68086" y="445258"/>
                    <a:pt x="75416" y="449924"/>
                  </a:cubicBezTo>
                  <a:cubicBezTo>
                    <a:pt x="80749" y="453257"/>
                    <a:pt x="86082" y="460587"/>
                    <a:pt x="87415" y="466587"/>
                  </a:cubicBezTo>
                  <a:cubicBezTo>
                    <a:pt x="90081" y="476585"/>
                    <a:pt x="78749" y="475252"/>
                    <a:pt x="73417" y="477919"/>
                  </a:cubicBezTo>
                  <a:cubicBezTo>
                    <a:pt x="63420" y="483251"/>
                    <a:pt x="53421" y="488584"/>
                    <a:pt x="43422" y="493248"/>
                  </a:cubicBezTo>
                  <a:cubicBezTo>
                    <a:pt x="26759" y="501247"/>
                    <a:pt x="11427" y="503247"/>
                    <a:pt x="2764" y="483251"/>
                  </a:cubicBezTo>
                  <a:cubicBezTo>
                    <a:pt x="-6569" y="461920"/>
                    <a:pt x="9428" y="453923"/>
                    <a:pt x="25426" y="447924"/>
                  </a:cubicBezTo>
                  <a:cubicBezTo>
                    <a:pt x="32758" y="444591"/>
                    <a:pt x="41422" y="443925"/>
                    <a:pt x="50754" y="441925"/>
                  </a:cubicBezTo>
                  <a:close/>
                  <a:moveTo>
                    <a:pt x="1573664" y="431677"/>
                  </a:moveTo>
                  <a:cubicBezTo>
                    <a:pt x="1584162" y="432927"/>
                    <a:pt x="1594827" y="438593"/>
                    <a:pt x="1605824" y="443924"/>
                  </a:cubicBezTo>
                  <a:cubicBezTo>
                    <a:pt x="1629820" y="455923"/>
                    <a:pt x="1611157" y="475252"/>
                    <a:pt x="1617156" y="487918"/>
                  </a:cubicBezTo>
                  <a:cubicBezTo>
                    <a:pt x="1615823" y="510580"/>
                    <a:pt x="1617156" y="530577"/>
                    <a:pt x="1625154" y="550573"/>
                  </a:cubicBezTo>
                  <a:cubicBezTo>
                    <a:pt x="1632486" y="567902"/>
                    <a:pt x="1624489" y="577235"/>
                    <a:pt x="1608491" y="583234"/>
                  </a:cubicBezTo>
                  <a:cubicBezTo>
                    <a:pt x="1571831" y="598566"/>
                    <a:pt x="1535836" y="586567"/>
                    <a:pt x="1517173" y="551240"/>
                  </a:cubicBezTo>
                  <a:cubicBezTo>
                    <a:pt x="1509842" y="537908"/>
                    <a:pt x="1503841" y="523911"/>
                    <a:pt x="1498509" y="509246"/>
                  </a:cubicBezTo>
                  <a:cubicBezTo>
                    <a:pt x="1489845" y="483918"/>
                    <a:pt x="1497842" y="465255"/>
                    <a:pt x="1523174" y="454590"/>
                  </a:cubicBezTo>
                  <a:cubicBezTo>
                    <a:pt x="1529836" y="451924"/>
                    <a:pt x="1538503" y="450590"/>
                    <a:pt x="1542502" y="445924"/>
                  </a:cubicBezTo>
                  <a:cubicBezTo>
                    <a:pt x="1552833" y="433593"/>
                    <a:pt x="1563165" y="430428"/>
                    <a:pt x="1573664" y="431677"/>
                  </a:cubicBezTo>
                  <a:close/>
                  <a:moveTo>
                    <a:pt x="2674308" y="427260"/>
                  </a:moveTo>
                  <a:cubicBezTo>
                    <a:pt x="2688972" y="429926"/>
                    <a:pt x="2700304" y="426593"/>
                    <a:pt x="2704303" y="437259"/>
                  </a:cubicBezTo>
                  <a:cubicBezTo>
                    <a:pt x="2708970" y="449924"/>
                    <a:pt x="2697637" y="454591"/>
                    <a:pt x="2690305" y="461255"/>
                  </a:cubicBezTo>
                  <a:cubicBezTo>
                    <a:pt x="2672975" y="475920"/>
                    <a:pt x="2654310" y="487919"/>
                    <a:pt x="2632314" y="493917"/>
                  </a:cubicBezTo>
                  <a:cubicBezTo>
                    <a:pt x="2617651" y="497916"/>
                    <a:pt x="2604985" y="495917"/>
                    <a:pt x="2602319" y="478587"/>
                  </a:cubicBezTo>
                  <a:cubicBezTo>
                    <a:pt x="2600319" y="464588"/>
                    <a:pt x="2598319" y="448591"/>
                    <a:pt x="2620315" y="447258"/>
                  </a:cubicBezTo>
                  <a:cubicBezTo>
                    <a:pt x="2642313" y="445925"/>
                    <a:pt x="2657643" y="423262"/>
                    <a:pt x="2674308" y="427260"/>
                  </a:cubicBezTo>
                  <a:close/>
                  <a:moveTo>
                    <a:pt x="1727353" y="424594"/>
                  </a:moveTo>
                  <a:cubicBezTo>
                    <a:pt x="1735591" y="425344"/>
                    <a:pt x="1743965" y="427260"/>
                    <a:pt x="1752464" y="430593"/>
                  </a:cubicBezTo>
                  <a:cubicBezTo>
                    <a:pt x="1759796" y="433259"/>
                    <a:pt x="1758463" y="440592"/>
                    <a:pt x="1759130" y="446591"/>
                  </a:cubicBezTo>
                  <a:cubicBezTo>
                    <a:pt x="1762463" y="477920"/>
                    <a:pt x="1765796" y="509915"/>
                    <a:pt x="1780459" y="538577"/>
                  </a:cubicBezTo>
                  <a:cubicBezTo>
                    <a:pt x="1784459" y="545909"/>
                    <a:pt x="1783792" y="551909"/>
                    <a:pt x="1774462" y="555240"/>
                  </a:cubicBezTo>
                  <a:cubicBezTo>
                    <a:pt x="1749131" y="564572"/>
                    <a:pt x="1723802" y="575238"/>
                    <a:pt x="1695806" y="576571"/>
                  </a:cubicBezTo>
                  <a:cubicBezTo>
                    <a:pt x="1668480" y="577904"/>
                    <a:pt x="1653148" y="565239"/>
                    <a:pt x="1648482" y="539243"/>
                  </a:cubicBezTo>
                  <a:cubicBezTo>
                    <a:pt x="1646484" y="525245"/>
                    <a:pt x="1645151" y="510581"/>
                    <a:pt x="1645151" y="496583"/>
                  </a:cubicBezTo>
                  <a:cubicBezTo>
                    <a:pt x="1645151" y="477920"/>
                    <a:pt x="1637819" y="453924"/>
                    <a:pt x="1657148" y="442592"/>
                  </a:cubicBezTo>
                  <a:cubicBezTo>
                    <a:pt x="1679142" y="430593"/>
                    <a:pt x="1702638" y="422345"/>
                    <a:pt x="1727353" y="424594"/>
                  </a:cubicBezTo>
                  <a:close/>
                  <a:moveTo>
                    <a:pt x="215721" y="420877"/>
                  </a:moveTo>
                  <a:cubicBezTo>
                    <a:pt x="231062" y="424720"/>
                    <a:pt x="239561" y="440092"/>
                    <a:pt x="242061" y="456591"/>
                  </a:cubicBezTo>
                  <a:cubicBezTo>
                    <a:pt x="246058" y="483919"/>
                    <a:pt x="259390" y="495918"/>
                    <a:pt x="285386" y="498583"/>
                  </a:cubicBezTo>
                  <a:cubicBezTo>
                    <a:pt x="303384" y="500582"/>
                    <a:pt x="312048" y="511248"/>
                    <a:pt x="310050" y="530577"/>
                  </a:cubicBezTo>
                  <a:cubicBezTo>
                    <a:pt x="309383" y="540576"/>
                    <a:pt x="306050" y="552575"/>
                    <a:pt x="312048" y="560574"/>
                  </a:cubicBezTo>
                  <a:cubicBezTo>
                    <a:pt x="334712" y="589903"/>
                    <a:pt x="310715" y="589903"/>
                    <a:pt x="292718" y="591903"/>
                  </a:cubicBezTo>
                  <a:cubicBezTo>
                    <a:pt x="244061" y="597233"/>
                    <a:pt x="215397" y="573238"/>
                    <a:pt x="206733" y="525247"/>
                  </a:cubicBezTo>
                  <a:cubicBezTo>
                    <a:pt x="204067" y="503915"/>
                    <a:pt x="226063" y="508582"/>
                    <a:pt x="230729" y="493918"/>
                  </a:cubicBezTo>
                  <a:cubicBezTo>
                    <a:pt x="208066" y="485253"/>
                    <a:pt x="186735" y="489252"/>
                    <a:pt x="166073" y="492585"/>
                  </a:cubicBezTo>
                  <a:cubicBezTo>
                    <a:pt x="152741" y="494585"/>
                    <a:pt x="139411" y="495918"/>
                    <a:pt x="126745" y="489919"/>
                  </a:cubicBezTo>
                  <a:cubicBezTo>
                    <a:pt x="114080" y="483919"/>
                    <a:pt x="104749" y="474587"/>
                    <a:pt x="106749" y="458591"/>
                  </a:cubicBezTo>
                  <a:cubicBezTo>
                    <a:pt x="108749" y="441926"/>
                    <a:pt x="119413" y="431929"/>
                    <a:pt x="135411" y="431929"/>
                  </a:cubicBezTo>
                  <a:cubicBezTo>
                    <a:pt x="157407" y="431929"/>
                    <a:pt x="177405" y="426596"/>
                    <a:pt x="198067" y="421263"/>
                  </a:cubicBezTo>
                  <a:cubicBezTo>
                    <a:pt x="204733" y="419596"/>
                    <a:pt x="210607" y="419596"/>
                    <a:pt x="215721" y="420877"/>
                  </a:cubicBezTo>
                  <a:close/>
                  <a:moveTo>
                    <a:pt x="2761959" y="411764"/>
                  </a:moveTo>
                  <a:cubicBezTo>
                    <a:pt x="2773291" y="411931"/>
                    <a:pt x="2784955" y="413931"/>
                    <a:pt x="2796953" y="416597"/>
                  </a:cubicBezTo>
                  <a:cubicBezTo>
                    <a:pt x="2776957" y="425261"/>
                    <a:pt x="2756959" y="433928"/>
                    <a:pt x="2737629" y="443261"/>
                  </a:cubicBezTo>
                  <a:cubicBezTo>
                    <a:pt x="2728963" y="447259"/>
                    <a:pt x="2724963" y="445927"/>
                    <a:pt x="2722297" y="436594"/>
                  </a:cubicBezTo>
                  <a:cubicBezTo>
                    <a:pt x="2719633" y="428595"/>
                    <a:pt x="2716966" y="422595"/>
                    <a:pt x="2728963" y="417928"/>
                  </a:cubicBezTo>
                  <a:cubicBezTo>
                    <a:pt x="2739629" y="413263"/>
                    <a:pt x="2750627" y="411597"/>
                    <a:pt x="2761959" y="411764"/>
                  </a:cubicBezTo>
                  <a:close/>
                  <a:moveTo>
                    <a:pt x="1979759" y="405930"/>
                  </a:moveTo>
                  <a:cubicBezTo>
                    <a:pt x="1981759" y="405930"/>
                    <a:pt x="1983759" y="405930"/>
                    <a:pt x="1985758" y="406597"/>
                  </a:cubicBezTo>
                  <a:cubicBezTo>
                    <a:pt x="2041749" y="409930"/>
                    <a:pt x="2044416" y="412597"/>
                    <a:pt x="2053082" y="469921"/>
                  </a:cubicBezTo>
                  <a:cubicBezTo>
                    <a:pt x="2053748" y="473920"/>
                    <a:pt x="2055081" y="477920"/>
                    <a:pt x="2055081" y="481919"/>
                  </a:cubicBezTo>
                  <a:cubicBezTo>
                    <a:pt x="2054415" y="499916"/>
                    <a:pt x="2081077" y="519914"/>
                    <a:pt x="2065078" y="531911"/>
                  </a:cubicBezTo>
                  <a:cubicBezTo>
                    <a:pt x="2047749" y="545243"/>
                    <a:pt x="2020420" y="547909"/>
                    <a:pt x="1996422" y="551909"/>
                  </a:cubicBezTo>
                  <a:cubicBezTo>
                    <a:pt x="1969760" y="556575"/>
                    <a:pt x="1950430" y="543243"/>
                    <a:pt x="1941098" y="518581"/>
                  </a:cubicBezTo>
                  <a:cubicBezTo>
                    <a:pt x="1934432" y="502582"/>
                    <a:pt x="1929766" y="485919"/>
                    <a:pt x="1926433" y="468587"/>
                  </a:cubicBezTo>
                  <a:cubicBezTo>
                    <a:pt x="1916436" y="420596"/>
                    <a:pt x="1931099" y="403931"/>
                    <a:pt x="1979759" y="405930"/>
                  </a:cubicBezTo>
                  <a:close/>
                  <a:moveTo>
                    <a:pt x="1832680" y="402765"/>
                  </a:moveTo>
                  <a:cubicBezTo>
                    <a:pt x="1851864" y="397766"/>
                    <a:pt x="1870111" y="416763"/>
                    <a:pt x="1889107" y="419262"/>
                  </a:cubicBezTo>
                  <a:cubicBezTo>
                    <a:pt x="1894440" y="419929"/>
                    <a:pt x="1898440" y="423262"/>
                    <a:pt x="1899773" y="428595"/>
                  </a:cubicBezTo>
                  <a:cubicBezTo>
                    <a:pt x="1911772" y="458589"/>
                    <a:pt x="1923102" y="487917"/>
                    <a:pt x="1925102" y="528577"/>
                  </a:cubicBezTo>
                  <a:cubicBezTo>
                    <a:pt x="1927102" y="545240"/>
                    <a:pt x="1913105" y="553906"/>
                    <a:pt x="1891107" y="559239"/>
                  </a:cubicBezTo>
                  <a:cubicBezTo>
                    <a:pt x="1844449" y="570569"/>
                    <a:pt x="1819118" y="565904"/>
                    <a:pt x="1804455" y="537241"/>
                  </a:cubicBezTo>
                  <a:cubicBezTo>
                    <a:pt x="1788456" y="505247"/>
                    <a:pt x="1788456" y="470586"/>
                    <a:pt x="1786456" y="435927"/>
                  </a:cubicBezTo>
                  <a:cubicBezTo>
                    <a:pt x="1785790" y="427928"/>
                    <a:pt x="1790456" y="422595"/>
                    <a:pt x="1798455" y="420595"/>
                  </a:cubicBezTo>
                  <a:cubicBezTo>
                    <a:pt x="1803121" y="419262"/>
                    <a:pt x="1810454" y="420595"/>
                    <a:pt x="1813121" y="417262"/>
                  </a:cubicBezTo>
                  <a:cubicBezTo>
                    <a:pt x="1819786" y="408764"/>
                    <a:pt x="1826285" y="404431"/>
                    <a:pt x="1832680" y="402765"/>
                  </a:cubicBezTo>
                  <a:close/>
                  <a:moveTo>
                    <a:pt x="321377" y="395934"/>
                  </a:moveTo>
                  <a:cubicBezTo>
                    <a:pt x="350706" y="396601"/>
                    <a:pt x="386700" y="435925"/>
                    <a:pt x="377368" y="467253"/>
                  </a:cubicBezTo>
                  <a:cubicBezTo>
                    <a:pt x="370704" y="489917"/>
                    <a:pt x="339376" y="477919"/>
                    <a:pt x="323377" y="484585"/>
                  </a:cubicBezTo>
                  <a:cubicBezTo>
                    <a:pt x="286716" y="484585"/>
                    <a:pt x="259387" y="463920"/>
                    <a:pt x="260053" y="439925"/>
                  </a:cubicBezTo>
                  <a:cubicBezTo>
                    <a:pt x="260720" y="416596"/>
                    <a:pt x="290715" y="395267"/>
                    <a:pt x="321377" y="395934"/>
                  </a:cubicBezTo>
                  <a:close/>
                  <a:moveTo>
                    <a:pt x="2135263" y="384800"/>
                  </a:moveTo>
                  <a:cubicBezTo>
                    <a:pt x="2142314" y="384935"/>
                    <a:pt x="2149563" y="386102"/>
                    <a:pt x="2157061" y="388602"/>
                  </a:cubicBezTo>
                  <a:cubicBezTo>
                    <a:pt x="2181057" y="397268"/>
                    <a:pt x="2204388" y="439926"/>
                    <a:pt x="2205055" y="477921"/>
                  </a:cubicBezTo>
                  <a:cubicBezTo>
                    <a:pt x="2205722" y="497919"/>
                    <a:pt x="2195056" y="510582"/>
                    <a:pt x="2177726" y="517915"/>
                  </a:cubicBezTo>
                  <a:cubicBezTo>
                    <a:pt x="2157061" y="526581"/>
                    <a:pt x="2135732" y="537911"/>
                    <a:pt x="2115067" y="519248"/>
                  </a:cubicBezTo>
                  <a:cubicBezTo>
                    <a:pt x="2087072" y="494586"/>
                    <a:pt x="2072409" y="462591"/>
                    <a:pt x="2065743" y="426596"/>
                  </a:cubicBezTo>
                  <a:cubicBezTo>
                    <a:pt x="2063743" y="417264"/>
                    <a:pt x="2066409" y="407931"/>
                    <a:pt x="2075742" y="403267"/>
                  </a:cubicBezTo>
                  <a:cubicBezTo>
                    <a:pt x="2094738" y="393268"/>
                    <a:pt x="2114110" y="384394"/>
                    <a:pt x="2135263" y="384800"/>
                  </a:cubicBezTo>
                  <a:close/>
                  <a:moveTo>
                    <a:pt x="454020" y="379936"/>
                  </a:moveTo>
                  <a:cubicBezTo>
                    <a:pt x="482015" y="379269"/>
                    <a:pt x="486681" y="389268"/>
                    <a:pt x="490014" y="453259"/>
                  </a:cubicBezTo>
                  <a:cubicBezTo>
                    <a:pt x="490681" y="467922"/>
                    <a:pt x="492680" y="482587"/>
                    <a:pt x="470683" y="483921"/>
                  </a:cubicBezTo>
                  <a:cubicBezTo>
                    <a:pt x="427358" y="486587"/>
                    <a:pt x="393364" y="469255"/>
                    <a:pt x="392698" y="443260"/>
                  </a:cubicBezTo>
                  <a:cubicBezTo>
                    <a:pt x="391364" y="409931"/>
                    <a:pt x="419359" y="381269"/>
                    <a:pt x="454020" y="379936"/>
                  </a:cubicBezTo>
                  <a:close/>
                  <a:moveTo>
                    <a:pt x="2275458" y="354523"/>
                  </a:moveTo>
                  <a:cubicBezTo>
                    <a:pt x="2286539" y="356772"/>
                    <a:pt x="2298037" y="361604"/>
                    <a:pt x="2308369" y="357272"/>
                  </a:cubicBezTo>
                  <a:cubicBezTo>
                    <a:pt x="2316368" y="353941"/>
                    <a:pt x="2321034" y="368604"/>
                    <a:pt x="2322367" y="377269"/>
                  </a:cubicBezTo>
                  <a:cubicBezTo>
                    <a:pt x="2326367" y="401265"/>
                    <a:pt x="2331700" y="425260"/>
                    <a:pt x="2338366" y="448591"/>
                  </a:cubicBezTo>
                  <a:cubicBezTo>
                    <a:pt x="2348363" y="481918"/>
                    <a:pt x="2338366" y="495248"/>
                    <a:pt x="2304371" y="503247"/>
                  </a:cubicBezTo>
                  <a:cubicBezTo>
                    <a:pt x="2293705" y="505913"/>
                    <a:pt x="2281706" y="507247"/>
                    <a:pt x="2276374" y="508580"/>
                  </a:cubicBezTo>
                  <a:cubicBezTo>
                    <a:pt x="2247712" y="509913"/>
                    <a:pt x="2233715" y="501247"/>
                    <a:pt x="2229049" y="479918"/>
                  </a:cubicBezTo>
                  <a:cubicBezTo>
                    <a:pt x="2224382" y="457254"/>
                    <a:pt x="2217716" y="434592"/>
                    <a:pt x="2207719" y="413263"/>
                  </a:cubicBezTo>
                  <a:cubicBezTo>
                    <a:pt x="2199720" y="394599"/>
                    <a:pt x="2201720" y="376603"/>
                    <a:pt x="2228382" y="373270"/>
                  </a:cubicBezTo>
                  <a:cubicBezTo>
                    <a:pt x="2234381" y="372603"/>
                    <a:pt x="2243045" y="371270"/>
                    <a:pt x="2245045" y="367270"/>
                  </a:cubicBezTo>
                  <a:cubicBezTo>
                    <a:pt x="2253711" y="352606"/>
                    <a:pt x="2264376" y="352273"/>
                    <a:pt x="2275458" y="354523"/>
                  </a:cubicBezTo>
                  <a:close/>
                  <a:moveTo>
                    <a:pt x="2376106" y="348106"/>
                  </a:moveTo>
                  <a:cubicBezTo>
                    <a:pt x="2385022" y="345273"/>
                    <a:pt x="2394686" y="344940"/>
                    <a:pt x="2405018" y="348605"/>
                  </a:cubicBezTo>
                  <a:cubicBezTo>
                    <a:pt x="2424349" y="355271"/>
                    <a:pt x="2443012" y="364604"/>
                    <a:pt x="2464344" y="358604"/>
                  </a:cubicBezTo>
                  <a:cubicBezTo>
                    <a:pt x="2476340" y="355271"/>
                    <a:pt x="2475007" y="364604"/>
                    <a:pt x="2475007" y="371270"/>
                  </a:cubicBezTo>
                  <a:cubicBezTo>
                    <a:pt x="2474341" y="395932"/>
                    <a:pt x="2477674" y="420595"/>
                    <a:pt x="2485006" y="443926"/>
                  </a:cubicBezTo>
                  <a:cubicBezTo>
                    <a:pt x="2490339" y="459922"/>
                    <a:pt x="2481007" y="467255"/>
                    <a:pt x="2468343" y="470588"/>
                  </a:cubicBezTo>
                  <a:cubicBezTo>
                    <a:pt x="2447678" y="475921"/>
                    <a:pt x="2427016" y="479921"/>
                    <a:pt x="2413017" y="482585"/>
                  </a:cubicBezTo>
                  <a:cubicBezTo>
                    <a:pt x="2383688" y="482585"/>
                    <a:pt x="2368358" y="474588"/>
                    <a:pt x="2362359" y="451257"/>
                  </a:cubicBezTo>
                  <a:cubicBezTo>
                    <a:pt x="2359026" y="436593"/>
                    <a:pt x="2353026" y="421928"/>
                    <a:pt x="2347694" y="407931"/>
                  </a:cubicBezTo>
                  <a:cubicBezTo>
                    <a:pt x="2342361" y="391933"/>
                    <a:pt x="2336363" y="375270"/>
                    <a:pt x="2351693" y="362604"/>
                  </a:cubicBezTo>
                  <a:cubicBezTo>
                    <a:pt x="2359026" y="356271"/>
                    <a:pt x="2367191" y="350939"/>
                    <a:pt x="2376106" y="348106"/>
                  </a:cubicBezTo>
                  <a:close/>
                  <a:moveTo>
                    <a:pt x="695982" y="337276"/>
                  </a:moveTo>
                  <a:cubicBezTo>
                    <a:pt x="719312" y="339275"/>
                    <a:pt x="737976" y="347275"/>
                    <a:pt x="737976" y="375270"/>
                  </a:cubicBezTo>
                  <a:cubicBezTo>
                    <a:pt x="737976" y="385267"/>
                    <a:pt x="741310" y="395266"/>
                    <a:pt x="743310" y="405265"/>
                  </a:cubicBezTo>
                  <a:cubicBezTo>
                    <a:pt x="754640" y="471922"/>
                    <a:pt x="754640" y="471922"/>
                    <a:pt x="693983" y="477255"/>
                  </a:cubicBezTo>
                  <a:cubicBezTo>
                    <a:pt x="651988" y="481921"/>
                    <a:pt x="632658" y="459256"/>
                    <a:pt x="632658" y="406598"/>
                  </a:cubicBezTo>
                  <a:cubicBezTo>
                    <a:pt x="632658" y="357272"/>
                    <a:pt x="654654" y="333276"/>
                    <a:pt x="695982" y="337276"/>
                  </a:cubicBezTo>
                  <a:close/>
                  <a:moveTo>
                    <a:pt x="283647" y="327069"/>
                  </a:moveTo>
                  <a:cubicBezTo>
                    <a:pt x="299800" y="325944"/>
                    <a:pt x="304050" y="336442"/>
                    <a:pt x="300050" y="361939"/>
                  </a:cubicBezTo>
                  <a:cubicBezTo>
                    <a:pt x="296051" y="387934"/>
                    <a:pt x="263389" y="415265"/>
                    <a:pt x="238061" y="408599"/>
                  </a:cubicBezTo>
                  <a:cubicBezTo>
                    <a:pt x="204733" y="399267"/>
                    <a:pt x="175404" y="407266"/>
                    <a:pt x="145407" y="417263"/>
                  </a:cubicBezTo>
                  <a:cubicBezTo>
                    <a:pt x="126744" y="423262"/>
                    <a:pt x="108748" y="429928"/>
                    <a:pt x="88750" y="429262"/>
                  </a:cubicBezTo>
                  <a:cubicBezTo>
                    <a:pt x="74754" y="429262"/>
                    <a:pt x="58755" y="427262"/>
                    <a:pt x="62088" y="408599"/>
                  </a:cubicBezTo>
                  <a:cubicBezTo>
                    <a:pt x="65421" y="392600"/>
                    <a:pt x="52756" y="366605"/>
                    <a:pt x="85417" y="364605"/>
                  </a:cubicBezTo>
                  <a:cubicBezTo>
                    <a:pt x="115412" y="363272"/>
                    <a:pt x="145407" y="344609"/>
                    <a:pt x="180735" y="357939"/>
                  </a:cubicBezTo>
                  <a:cubicBezTo>
                    <a:pt x="179402" y="369271"/>
                    <a:pt x="174071" y="380604"/>
                    <a:pt x="181402" y="399267"/>
                  </a:cubicBezTo>
                  <a:cubicBezTo>
                    <a:pt x="200733" y="363938"/>
                    <a:pt x="228728" y="343942"/>
                    <a:pt x="263389" y="331943"/>
                  </a:cubicBezTo>
                  <a:cubicBezTo>
                    <a:pt x="271555" y="329110"/>
                    <a:pt x="278262" y="327444"/>
                    <a:pt x="283647" y="327069"/>
                  </a:cubicBezTo>
                  <a:close/>
                  <a:moveTo>
                    <a:pt x="827876" y="316612"/>
                  </a:moveTo>
                  <a:cubicBezTo>
                    <a:pt x="840290" y="316445"/>
                    <a:pt x="852622" y="319278"/>
                    <a:pt x="864621" y="326610"/>
                  </a:cubicBezTo>
                  <a:cubicBezTo>
                    <a:pt x="883283" y="339275"/>
                    <a:pt x="871951" y="357272"/>
                    <a:pt x="873285" y="370604"/>
                  </a:cubicBezTo>
                  <a:cubicBezTo>
                    <a:pt x="871951" y="393933"/>
                    <a:pt x="876618" y="415262"/>
                    <a:pt x="881950" y="435926"/>
                  </a:cubicBezTo>
                  <a:cubicBezTo>
                    <a:pt x="889949" y="465255"/>
                    <a:pt x="881284" y="477920"/>
                    <a:pt x="851289" y="483251"/>
                  </a:cubicBezTo>
                  <a:cubicBezTo>
                    <a:pt x="840623" y="485251"/>
                    <a:pt x="828627" y="484584"/>
                    <a:pt x="817961" y="484584"/>
                  </a:cubicBezTo>
                  <a:cubicBezTo>
                    <a:pt x="788633" y="484584"/>
                    <a:pt x="769304" y="474587"/>
                    <a:pt x="767971" y="440593"/>
                  </a:cubicBezTo>
                  <a:cubicBezTo>
                    <a:pt x="767303" y="417928"/>
                    <a:pt x="758638" y="396599"/>
                    <a:pt x="760638" y="373937"/>
                  </a:cubicBezTo>
                  <a:cubicBezTo>
                    <a:pt x="761971" y="351939"/>
                    <a:pt x="768637" y="333276"/>
                    <a:pt x="790633" y="324610"/>
                  </a:cubicBezTo>
                  <a:cubicBezTo>
                    <a:pt x="802964" y="319944"/>
                    <a:pt x="815461" y="316778"/>
                    <a:pt x="827876" y="316612"/>
                  </a:cubicBezTo>
                  <a:close/>
                  <a:moveTo>
                    <a:pt x="2545661" y="312616"/>
                  </a:moveTo>
                  <a:cubicBezTo>
                    <a:pt x="2563659" y="318614"/>
                    <a:pt x="2588988" y="320613"/>
                    <a:pt x="2598321" y="333279"/>
                  </a:cubicBezTo>
                  <a:cubicBezTo>
                    <a:pt x="2614317" y="355941"/>
                    <a:pt x="2620317" y="385270"/>
                    <a:pt x="2629649" y="411934"/>
                  </a:cubicBezTo>
                  <a:cubicBezTo>
                    <a:pt x="2630983" y="418598"/>
                    <a:pt x="2557660" y="452593"/>
                    <a:pt x="2542328" y="452593"/>
                  </a:cubicBezTo>
                  <a:cubicBezTo>
                    <a:pt x="2513666" y="452593"/>
                    <a:pt x="2489004" y="408601"/>
                    <a:pt x="2488337" y="355275"/>
                  </a:cubicBezTo>
                  <a:cubicBezTo>
                    <a:pt x="2488337" y="351275"/>
                    <a:pt x="2540328" y="310616"/>
                    <a:pt x="2545661" y="312616"/>
                  </a:cubicBezTo>
                  <a:close/>
                  <a:moveTo>
                    <a:pt x="935224" y="306864"/>
                  </a:moveTo>
                  <a:cubicBezTo>
                    <a:pt x="945566" y="305031"/>
                    <a:pt x="957772" y="305448"/>
                    <a:pt x="971937" y="307947"/>
                  </a:cubicBezTo>
                  <a:cubicBezTo>
                    <a:pt x="986601" y="310614"/>
                    <a:pt x="996600" y="315947"/>
                    <a:pt x="995933" y="333276"/>
                  </a:cubicBezTo>
                  <a:cubicBezTo>
                    <a:pt x="995267" y="369937"/>
                    <a:pt x="996600" y="407264"/>
                    <a:pt x="1001933" y="443258"/>
                  </a:cubicBezTo>
                  <a:cubicBezTo>
                    <a:pt x="1002599" y="447257"/>
                    <a:pt x="1002599" y="451923"/>
                    <a:pt x="1000599" y="454590"/>
                  </a:cubicBezTo>
                  <a:cubicBezTo>
                    <a:pt x="983934" y="477918"/>
                    <a:pt x="913945" y="469919"/>
                    <a:pt x="900614" y="443258"/>
                  </a:cubicBezTo>
                  <a:cubicBezTo>
                    <a:pt x="891949" y="425262"/>
                    <a:pt x="890615" y="404597"/>
                    <a:pt x="889949" y="388601"/>
                  </a:cubicBezTo>
                  <a:cubicBezTo>
                    <a:pt x="889949" y="338110"/>
                    <a:pt x="904196" y="312363"/>
                    <a:pt x="935224" y="306864"/>
                  </a:cubicBezTo>
                  <a:close/>
                  <a:moveTo>
                    <a:pt x="420025" y="295951"/>
                  </a:moveTo>
                  <a:cubicBezTo>
                    <a:pt x="420692" y="303950"/>
                    <a:pt x="421359" y="309949"/>
                    <a:pt x="421359" y="315947"/>
                  </a:cubicBezTo>
                  <a:cubicBezTo>
                    <a:pt x="424691" y="383935"/>
                    <a:pt x="401363" y="402600"/>
                    <a:pt x="335374" y="383269"/>
                  </a:cubicBezTo>
                  <a:cubicBezTo>
                    <a:pt x="313377" y="376605"/>
                    <a:pt x="322709" y="363273"/>
                    <a:pt x="331375" y="352607"/>
                  </a:cubicBezTo>
                  <a:cubicBezTo>
                    <a:pt x="353370" y="324612"/>
                    <a:pt x="382698" y="307283"/>
                    <a:pt x="420025" y="295951"/>
                  </a:cubicBezTo>
                  <a:close/>
                  <a:moveTo>
                    <a:pt x="2686970" y="291284"/>
                  </a:moveTo>
                  <a:cubicBezTo>
                    <a:pt x="2702968" y="293951"/>
                    <a:pt x="2730297" y="292618"/>
                    <a:pt x="2732963" y="298615"/>
                  </a:cubicBezTo>
                  <a:cubicBezTo>
                    <a:pt x="2743629" y="319946"/>
                    <a:pt x="2746962" y="345275"/>
                    <a:pt x="2750293" y="369271"/>
                  </a:cubicBezTo>
                  <a:cubicBezTo>
                    <a:pt x="2753625" y="386603"/>
                    <a:pt x="2712301" y="406599"/>
                    <a:pt x="2676973" y="407266"/>
                  </a:cubicBezTo>
                  <a:cubicBezTo>
                    <a:pt x="2647645" y="407266"/>
                    <a:pt x="2626981" y="379270"/>
                    <a:pt x="2624314" y="335943"/>
                  </a:cubicBezTo>
                  <a:cubicBezTo>
                    <a:pt x="2623648" y="325946"/>
                    <a:pt x="2672974" y="288618"/>
                    <a:pt x="2686970" y="291284"/>
                  </a:cubicBezTo>
                  <a:close/>
                  <a:moveTo>
                    <a:pt x="1073658" y="286368"/>
                  </a:moveTo>
                  <a:cubicBezTo>
                    <a:pt x="1081666" y="285576"/>
                    <a:pt x="1090248" y="286284"/>
                    <a:pt x="1099247" y="288617"/>
                  </a:cubicBezTo>
                  <a:cubicBezTo>
                    <a:pt x="1111910" y="291950"/>
                    <a:pt x="1119243" y="297949"/>
                    <a:pt x="1117910" y="311948"/>
                  </a:cubicBezTo>
                  <a:cubicBezTo>
                    <a:pt x="1116577" y="323278"/>
                    <a:pt x="1117243" y="334610"/>
                    <a:pt x="1117243" y="345942"/>
                  </a:cubicBezTo>
                  <a:cubicBezTo>
                    <a:pt x="1116577" y="378604"/>
                    <a:pt x="1115910" y="411932"/>
                    <a:pt x="1138574" y="439260"/>
                  </a:cubicBezTo>
                  <a:cubicBezTo>
                    <a:pt x="1146571" y="449259"/>
                    <a:pt x="1139239" y="453257"/>
                    <a:pt x="1131908" y="457923"/>
                  </a:cubicBezTo>
                  <a:cubicBezTo>
                    <a:pt x="1083249" y="487918"/>
                    <a:pt x="1033925" y="465922"/>
                    <a:pt x="1023926" y="409265"/>
                  </a:cubicBezTo>
                  <a:cubicBezTo>
                    <a:pt x="1019260" y="383270"/>
                    <a:pt x="1011260" y="357273"/>
                    <a:pt x="1021259" y="330611"/>
                  </a:cubicBezTo>
                  <a:cubicBezTo>
                    <a:pt x="1030759" y="304615"/>
                    <a:pt x="1049630" y="288743"/>
                    <a:pt x="1073658" y="286368"/>
                  </a:cubicBezTo>
                  <a:close/>
                  <a:moveTo>
                    <a:pt x="2797619" y="273287"/>
                  </a:moveTo>
                  <a:cubicBezTo>
                    <a:pt x="2840278" y="272620"/>
                    <a:pt x="2872273" y="297951"/>
                    <a:pt x="2870940" y="326613"/>
                  </a:cubicBezTo>
                  <a:cubicBezTo>
                    <a:pt x="2870273" y="349943"/>
                    <a:pt x="2830947" y="385271"/>
                    <a:pt x="2806949" y="384604"/>
                  </a:cubicBezTo>
                  <a:cubicBezTo>
                    <a:pt x="2777621" y="383938"/>
                    <a:pt x="2755625" y="349276"/>
                    <a:pt x="2757625" y="305949"/>
                  </a:cubicBezTo>
                  <a:cubicBezTo>
                    <a:pt x="2758958" y="279953"/>
                    <a:pt x="2778954" y="273954"/>
                    <a:pt x="2797619" y="273287"/>
                  </a:cubicBezTo>
                  <a:close/>
                  <a:moveTo>
                    <a:pt x="1217890" y="264621"/>
                  </a:moveTo>
                  <a:cubicBezTo>
                    <a:pt x="1244553" y="270620"/>
                    <a:pt x="1259883" y="287285"/>
                    <a:pt x="1259883" y="316613"/>
                  </a:cubicBezTo>
                  <a:cubicBezTo>
                    <a:pt x="1259883" y="331943"/>
                    <a:pt x="1263883" y="346608"/>
                    <a:pt x="1265883" y="361939"/>
                  </a:cubicBezTo>
                  <a:cubicBezTo>
                    <a:pt x="1267216" y="375936"/>
                    <a:pt x="1269216" y="389934"/>
                    <a:pt x="1270549" y="402597"/>
                  </a:cubicBezTo>
                  <a:cubicBezTo>
                    <a:pt x="1268549" y="422595"/>
                    <a:pt x="1271216" y="441924"/>
                    <a:pt x="1246554" y="448590"/>
                  </a:cubicBezTo>
                  <a:cubicBezTo>
                    <a:pt x="1193898" y="461254"/>
                    <a:pt x="1163901" y="455923"/>
                    <a:pt x="1151238" y="426595"/>
                  </a:cubicBezTo>
                  <a:cubicBezTo>
                    <a:pt x="1134573" y="387934"/>
                    <a:pt x="1131240" y="347274"/>
                    <a:pt x="1141239" y="306614"/>
                  </a:cubicBezTo>
                  <a:cubicBezTo>
                    <a:pt x="1146572" y="284618"/>
                    <a:pt x="1191899" y="259290"/>
                    <a:pt x="1217890" y="264621"/>
                  </a:cubicBezTo>
                  <a:close/>
                  <a:moveTo>
                    <a:pt x="2896269" y="263290"/>
                  </a:moveTo>
                  <a:lnTo>
                    <a:pt x="2896066" y="263931"/>
                  </a:lnTo>
                  <a:lnTo>
                    <a:pt x="2894935" y="263957"/>
                  </a:lnTo>
                  <a:cubicBezTo>
                    <a:pt x="2894935" y="263957"/>
                    <a:pt x="2895602" y="262624"/>
                    <a:pt x="2896269" y="263290"/>
                  </a:cubicBezTo>
                  <a:close/>
                  <a:moveTo>
                    <a:pt x="2949427" y="262707"/>
                  </a:moveTo>
                  <a:cubicBezTo>
                    <a:pt x="2967424" y="264790"/>
                    <a:pt x="2985254" y="268623"/>
                    <a:pt x="3002918" y="271956"/>
                  </a:cubicBezTo>
                  <a:cubicBezTo>
                    <a:pt x="2996253" y="319280"/>
                    <a:pt x="2963592" y="354607"/>
                    <a:pt x="2924931" y="356607"/>
                  </a:cubicBezTo>
                  <a:cubicBezTo>
                    <a:pt x="2908932" y="357274"/>
                    <a:pt x="2896269" y="353274"/>
                    <a:pt x="2893602" y="335278"/>
                  </a:cubicBezTo>
                  <a:cubicBezTo>
                    <a:pt x="2891602" y="323280"/>
                    <a:pt x="2886603" y="311115"/>
                    <a:pt x="2884936" y="299033"/>
                  </a:cubicBezTo>
                  <a:lnTo>
                    <a:pt x="2896066" y="263931"/>
                  </a:lnTo>
                  <a:close/>
                  <a:moveTo>
                    <a:pt x="2894711" y="262479"/>
                  </a:moveTo>
                  <a:lnTo>
                    <a:pt x="2895603" y="262626"/>
                  </a:lnTo>
                  <a:lnTo>
                    <a:pt x="2894270" y="263293"/>
                  </a:lnTo>
                  <a:close/>
                  <a:moveTo>
                    <a:pt x="1339703" y="256820"/>
                  </a:moveTo>
                  <a:cubicBezTo>
                    <a:pt x="1368573" y="258789"/>
                    <a:pt x="1386195" y="279785"/>
                    <a:pt x="1389195" y="317278"/>
                  </a:cubicBezTo>
                  <a:cubicBezTo>
                    <a:pt x="1391195" y="350606"/>
                    <a:pt x="1396526" y="383934"/>
                    <a:pt x="1401192" y="421928"/>
                  </a:cubicBezTo>
                  <a:cubicBezTo>
                    <a:pt x="1411858" y="445259"/>
                    <a:pt x="1396526" y="452590"/>
                    <a:pt x="1372530" y="454590"/>
                  </a:cubicBezTo>
                  <a:cubicBezTo>
                    <a:pt x="1362531" y="455256"/>
                    <a:pt x="1352534" y="458589"/>
                    <a:pt x="1342535" y="460589"/>
                  </a:cubicBezTo>
                  <a:cubicBezTo>
                    <a:pt x="1314540" y="464589"/>
                    <a:pt x="1295875" y="451923"/>
                    <a:pt x="1290545" y="425261"/>
                  </a:cubicBezTo>
                  <a:cubicBezTo>
                    <a:pt x="1280545" y="377937"/>
                    <a:pt x="1282545" y="329944"/>
                    <a:pt x="1287878" y="281953"/>
                  </a:cubicBezTo>
                  <a:cubicBezTo>
                    <a:pt x="1289211" y="270620"/>
                    <a:pt x="1295210" y="265287"/>
                    <a:pt x="1307208" y="261288"/>
                  </a:cubicBezTo>
                  <a:cubicBezTo>
                    <a:pt x="1319206" y="257622"/>
                    <a:pt x="1330079" y="256164"/>
                    <a:pt x="1339703" y="256820"/>
                  </a:cubicBezTo>
                  <a:close/>
                  <a:moveTo>
                    <a:pt x="3041596" y="239553"/>
                  </a:moveTo>
                  <a:cubicBezTo>
                    <a:pt x="3047241" y="240501"/>
                    <a:pt x="3054073" y="243125"/>
                    <a:pt x="3062239" y="247292"/>
                  </a:cubicBezTo>
                  <a:cubicBezTo>
                    <a:pt x="3076904" y="254622"/>
                    <a:pt x="3090236" y="268621"/>
                    <a:pt x="3108899" y="254622"/>
                  </a:cubicBezTo>
                  <a:cubicBezTo>
                    <a:pt x="3112899" y="251291"/>
                    <a:pt x="3118898" y="254622"/>
                    <a:pt x="3121565" y="259289"/>
                  </a:cubicBezTo>
                  <a:cubicBezTo>
                    <a:pt x="3124896" y="264622"/>
                    <a:pt x="3122898" y="269288"/>
                    <a:pt x="3118898" y="273287"/>
                  </a:cubicBezTo>
                  <a:cubicBezTo>
                    <a:pt x="3092903" y="293950"/>
                    <a:pt x="3062239" y="307283"/>
                    <a:pt x="3030910" y="312615"/>
                  </a:cubicBezTo>
                  <a:cubicBezTo>
                    <a:pt x="3014247" y="315282"/>
                    <a:pt x="3025579" y="287951"/>
                    <a:pt x="3018913" y="279954"/>
                  </a:cubicBezTo>
                  <a:cubicBezTo>
                    <a:pt x="3018413" y="248958"/>
                    <a:pt x="3024662" y="236709"/>
                    <a:pt x="3041596" y="239553"/>
                  </a:cubicBezTo>
                  <a:close/>
                  <a:moveTo>
                    <a:pt x="565335" y="237293"/>
                  </a:moveTo>
                  <a:cubicBezTo>
                    <a:pt x="557336" y="276620"/>
                    <a:pt x="548006" y="311947"/>
                    <a:pt x="531341" y="344609"/>
                  </a:cubicBezTo>
                  <a:cubicBezTo>
                    <a:pt x="520676" y="365271"/>
                    <a:pt x="498680" y="364604"/>
                    <a:pt x="479351" y="359272"/>
                  </a:cubicBezTo>
                  <a:cubicBezTo>
                    <a:pt x="466685" y="355939"/>
                    <a:pt x="447356" y="366604"/>
                    <a:pt x="442023" y="352608"/>
                  </a:cubicBezTo>
                  <a:cubicBezTo>
                    <a:pt x="436691" y="337276"/>
                    <a:pt x="448689" y="321278"/>
                    <a:pt x="459353" y="308614"/>
                  </a:cubicBezTo>
                  <a:cubicBezTo>
                    <a:pt x="486015" y="274620"/>
                    <a:pt x="524009" y="255956"/>
                    <a:pt x="565335" y="237293"/>
                  </a:cubicBezTo>
                  <a:close/>
                  <a:moveTo>
                    <a:pt x="1471338" y="235867"/>
                  </a:moveTo>
                  <a:cubicBezTo>
                    <a:pt x="1483097" y="235169"/>
                    <a:pt x="1495178" y="237460"/>
                    <a:pt x="1506510" y="243292"/>
                  </a:cubicBezTo>
                  <a:cubicBezTo>
                    <a:pt x="1519839" y="249958"/>
                    <a:pt x="1526505" y="261289"/>
                    <a:pt x="1526505" y="274621"/>
                  </a:cubicBezTo>
                  <a:cubicBezTo>
                    <a:pt x="1526505" y="311948"/>
                    <a:pt x="1535838" y="347276"/>
                    <a:pt x="1548504" y="381937"/>
                  </a:cubicBezTo>
                  <a:cubicBezTo>
                    <a:pt x="1559834" y="411932"/>
                    <a:pt x="1551169" y="425262"/>
                    <a:pt x="1519839" y="433261"/>
                  </a:cubicBezTo>
                  <a:cubicBezTo>
                    <a:pt x="1519173" y="433261"/>
                    <a:pt x="1517842" y="433928"/>
                    <a:pt x="1517175" y="433928"/>
                  </a:cubicBezTo>
                  <a:cubicBezTo>
                    <a:pt x="1424521" y="455924"/>
                    <a:pt x="1420521" y="452593"/>
                    <a:pt x="1409858" y="357940"/>
                  </a:cubicBezTo>
                  <a:cubicBezTo>
                    <a:pt x="1407191" y="339277"/>
                    <a:pt x="1405192" y="321279"/>
                    <a:pt x="1403192" y="307949"/>
                  </a:cubicBezTo>
                  <a:cubicBezTo>
                    <a:pt x="1403692" y="266956"/>
                    <a:pt x="1436062" y="237960"/>
                    <a:pt x="1471338" y="235867"/>
                  </a:cubicBezTo>
                  <a:close/>
                  <a:moveTo>
                    <a:pt x="1590495" y="215964"/>
                  </a:moveTo>
                  <a:cubicBezTo>
                    <a:pt x="1623157" y="211298"/>
                    <a:pt x="1653819" y="226630"/>
                    <a:pt x="1658486" y="253958"/>
                  </a:cubicBezTo>
                  <a:cubicBezTo>
                    <a:pt x="1666482" y="303285"/>
                    <a:pt x="1665148" y="354609"/>
                    <a:pt x="1689144" y="399936"/>
                  </a:cubicBezTo>
                  <a:cubicBezTo>
                    <a:pt x="1694477" y="410599"/>
                    <a:pt x="1684478" y="413932"/>
                    <a:pt x="1678479" y="418599"/>
                  </a:cubicBezTo>
                  <a:cubicBezTo>
                    <a:pt x="1667149" y="425265"/>
                    <a:pt x="1655818" y="421265"/>
                    <a:pt x="1642486" y="421265"/>
                  </a:cubicBezTo>
                  <a:cubicBezTo>
                    <a:pt x="1627823" y="411933"/>
                    <a:pt x="1612492" y="435264"/>
                    <a:pt x="1595161" y="423931"/>
                  </a:cubicBezTo>
                  <a:cubicBezTo>
                    <a:pt x="1575163" y="411266"/>
                    <a:pt x="1561833" y="393936"/>
                    <a:pt x="1559167" y="369941"/>
                  </a:cubicBezTo>
                  <a:cubicBezTo>
                    <a:pt x="1555167" y="336613"/>
                    <a:pt x="1549835" y="303285"/>
                    <a:pt x="1546501" y="269290"/>
                  </a:cubicBezTo>
                  <a:cubicBezTo>
                    <a:pt x="1542502" y="235296"/>
                    <a:pt x="1554501" y="221964"/>
                    <a:pt x="1590495" y="215964"/>
                  </a:cubicBezTo>
                  <a:close/>
                  <a:moveTo>
                    <a:pt x="670650" y="199299"/>
                  </a:moveTo>
                  <a:cubicBezTo>
                    <a:pt x="687982" y="195299"/>
                    <a:pt x="697315" y="203298"/>
                    <a:pt x="689315" y="217961"/>
                  </a:cubicBezTo>
                  <a:cubicBezTo>
                    <a:pt x="674650" y="243959"/>
                    <a:pt x="680650" y="271954"/>
                    <a:pt x="677316" y="298615"/>
                  </a:cubicBezTo>
                  <a:cubicBezTo>
                    <a:pt x="675317" y="312614"/>
                    <a:pt x="671983" y="322611"/>
                    <a:pt x="659987" y="330610"/>
                  </a:cubicBezTo>
                  <a:cubicBezTo>
                    <a:pt x="615327" y="361938"/>
                    <a:pt x="605328" y="387933"/>
                    <a:pt x="617327" y="439925"/>
                  </a:cubicBezTo>
                  <a:cubicBezTo>
                    <a:pt x="625326" y="474586"/>
                    <a:pt x="623326" y="477252"/>
                    <a:pt x="588665" y="477919"/>
                  </a:cubicBezTo>
                  <a:cubicBezTo>
                    <a:pt x="585332" y="477919"/>
                    <a:pt x="581999" y="477252"/>
                    <a:pt x="579333" y="477919"/>
                  </a:cubicBezTo>
                  <a:cubicBezTo>
                    <a:pt x="556004" y="486582"/>
                    <a:pt x="532009" y="491915"/>
                    <a:pt x="514678" y="469253"/>
                  </a:cubicBezTo>
                  <a:cubicBezTo>
                    <a:pt x="496015" y="444591"/>
                    <a:pt x="500015" y="414594"/>
                    <a:pt x="504014" y="386599"/>
                  </a:cubicBezTo>
                  <a:cubicBezTo>
                    <a:pt x="506679" y="366604"/>
                    <a:pt x="525343" y="364604"/>
                    <a:pt x="542006" y="362604"/>
                  </a:cubicBezTo>
                  <a:cubicBezTo>
                    <a:pt x="563337" y="360604"/>
                    <a:pt x="585332" y="367937"/>
                    <a:pt x="607328" y="350605"/>
                  </a:cubicBezTo>
                  <a:cubicBezTo>
                    <a:pt x="556004" y="347939"/>
                    <a:pt x="554004" y="341942"/>
                    <a:pt x="566003" y="293949"/>
                  </a:cubicBezTo>
                  <a:cubicBezTo>
                    <a:pt x="580000" y="237293"/>
                    <a:pt x="617327" y="211298"/>
                    <a:pt x="670650" y="199299"/>
                  </a:cubicBezTo>
                  <a:close/>
                  <a:moveTo>
                    <a:pt x="1740466" y="197302"/>
                  </a:moveTo>
                  <a:cubicBezTo>
                    <a:pt x="1774461" y="195302"/>
                    <a:pt x="1807123" y="211298"/>
                    <a:pt x="1813122" y="236629"/>
                  </a:cubicBezTo>
                  <a:cubicBezTo>
                    <a:pt x="1821119" y="271957"/>
                    <a:pt x="1826452" y="308616"/>
                    <a:pt x="1829785" y="330614"/>
                  </a:cubicBezTo>
                  <a:cubicBezTo>
                    <a:pt x="1831785" y="373272"/>
                    <a:pt x="1821119" y="394603"/>
                    <a:pt x="1793790" y="405933"/>
                  </a:cubicBezTo>
                  <a:cubicBezTo>
                    <a:pt x="1765795" y="417266"/>
                    <a:pt x="1739133" y="411933"/>
                    <a:pt x="1721801" y="389270"/>
                  </a:cubicBezTo>
                  <a:cubicBezTo>
                    <a:pt x="1688473" y="345943"/>
                    <a:pt x="1673143" y="295952"/>
                    <a:pt x="1679809" y="240627"/>
                  </a:cubicBezTo>
                  <a:cubicBezTo>
                    <a:pt x="1684473" y="204634"/>
                    <a:pt x="1711804" y="199301"/>
                    <a:pt x="1740466" y="197302"/>
                  </a:cubicBezTo>
                  <a:close/>
                  <a:moveTo>
                    <a:pt x="809293" y="180636"/>
                  </a:moveTo>
                  <a:cubicBezTo>
                    <a:pt x="800630" y="214631"/>
                    <a:pt x="800630" y="245959"/>
                    <a:pt x="801296" y="277288"/>
                  </a:cubicBezTo>
                  <a:cubicBezTo>
                    <a:pt x="801296" y="299950"/>
                    <a:pt x="763968" y="327281"/>
                    <a:pt x="734639" y="325948"/>
                  </a:cubicBezTo>
                  <a:cubicBezTo>
                    <a:pt x="705311" y="325281"/>
                    <a:pt x="695978" y="311949"/>
                    <a:pt x="699311" y="275288"/>
                  </a:cubicBezTo>
                  <a:cubicBezTo>
                    <a:pt x="703311" y="225296"/>
                    <a:pt x="745970" y="187969"/>
                    <a:pt x="809293" y="180636"/>
                  </a:cubicBezTo>
                  <a:close/>
                  <a:moveTo>
                    <a:pt x="1869777" y="176637"/>
                  </a:moveTo>
                  <a:cubicBezTo>
                    <a:pt x="1903772" y="172640"/>
                    <a:pt x="1935100" y="189302"/>
                    <a:pt x="1940433" y="215298"/>
                  </a:cubicBezTo>
                  <a:cubicBezTo>
                    <a:pt x="1951099" y="266623"/>
                    <a:pt x="1962429" y="317947"/>
                    <a:pt x="1967762" y="370606"/>
                  </a:cubicBezTo>
                  <a:cubicBezTo>
                    <a:pt x="1968429" y="375270"/>
                    <a:pt x="1971762" y="381936"/>
                    <a:pt x="1965096" y="383269"/>
                  </a:cubicBezTo>
                  <a:cubicBezTo>
                    <a:pt x="1938433" y="387269"/>
                    <a:pt x="1913104" y="405933"/>
                    <a:pt x="1885109" y="394601"/>
                  </a:cubicBezTo>
                  <a:cubicBezTo>
                    <a:pt x="1861111" y="384602"/>
                    <a:pt x="1851781" y="363940"/>
                    <a:pt x="1847781" y="338612"/>
                  </a:cubicBezTo>
                  <a:cubicBezTo>
                    <a:pt x="1843115" y="301951"/>
                    <a:pt x="1835782" y="264624"/>
                    <a:pt x="1829116" y="229963"/>
                  </a:cubicBezTo>
                  <a:cubicBezTo>
                    <a:pt x="1828450" y="197302"/>
                    <a:pt x="1842448" y="179970"/>
                    <a:pt x="1869777" y="176637"/>
                  </a:cubicBezTo>
                  <a:close/>
                  <a:moveTo>
                    <a:pt x="2023083" y="172638"/>
                  </a:moveTo>
                  <a:cubicBezTo>
                    <a:pt x="2057744" y="170638"/>
                    <a:pt x="2075073" y="187301"/>
                    <a:pt x="2075740" y="223962"/>
                  </a:cubicBezTo>
                  <a:cubicBezTo>
                    <a:pt x="2077073" y="263956"/>
                    <a:pt x="2083072" y="303283"/>
                    <a:pt x="2093071" y="341944"/>
                  </a:cubicBezTo>
                  <a:cubicBezTo>
                    <a:pt x="2103737" y="379271"/>
                    <a:pt x="2099071" y="384602"/>
                    <a:pt x="2050411" y="383936"/>
                  </a:cubicBezTo>
                  <a:cubicBezTo>
                    <a:pt x="2050411" y="383936"/>
                    <a:pt x="2041745" y="384602"/>
                    <a:pt x="2034415" y="386602"/>
                  </a:cubicBezTo>
                  <a:cubicBezTo>
                    <a:pt x="2001754" y="393935"/>
                    <a:pt x="1985756" y="386602"/>
                    <a:pt x="1983089" y="354607"/>
                  </a:cubicBezTo>
                  <a:cubicBezTo>
                    <a:pt x="1979756" y="312615"/>
                    <a:pt x="1973757" y="271955"/>
                    <a:pt x="1967093" y="230628"/>
                  </a:cubicBezTo>
                  <a:cubicBezTo>
                    <a:pt x="1961760" y="197300"/>
                    <a:pt x="1986422" y="174637"/>
                    <a:pt x="2023083" y="172638"/>
                  </a:cubicBezTo>
                  <a:close/>
                  <a:moveTo>
                    <a:pt x="877283" y="168637"/>
                  </a:moveTo>
                  <a:cubicBezTo>
                    <a:pt x="915276" y="164638"/>
                    <a:pt x="931941" y="181303"/>
                    <a:pt x="927941" y="218631"/>
                  </a:cubicBezTo>
                  <a:cubicBezTo>
                    <a:pt x="926608" y="232627"/>
                    <a:pt x="925275" y="247293"/>
                    <a:pt x="923275" y="261289"/>
                  </a:cubicBezTo>
                  <a:cubicBezTo>
                    <a:pt x="919276" y="299284"/>
                    <a:pt x="895280" y="314616"/>
                    <a:pt x="860618" y="301950"/>
                  </a:cubicBezTo>
                  <a:cubicBezTo>
                    <a:pt x="857952" y="300617"/>
                    <a:pt x="854619" y="299950"/>
                    <a:pt x="851952" y="299950"/>
                  </a:cubicBezTo>
                  <a:cubicBezTo>
                    <a:pt x="815291" y="294617"/>
                    <a:pt x="815291" y="294617"/>
                    <a:pt x="817291" y="250626"/>
                  </a:cubicBezTo>
                  <a:cubicBezTo>
                    <a:pt x="816624" y="224628"/>
                    <a:pt x="823290" y="193966"/>
                    <a:pt x="857952" y="176636"/>
                  </a:cubicBezTo>
                  <a:cubicBezTo>
                    <a:pt x="863951" y="173303"/>
                    <a:pt x="870617" y="169970"/>
                    <a:pt x="877283" y="168637"/>
                  </a:cubicBezTo>
                  <a:close/>
                  <a:moveTo>
                    <a:pt x="2152394" y="156641"/>
                  </a:moveTo>
                  <a:cubicBezTo>
                    <a:pt x="2189054" y="156641"/>
                    <a:pt x="2208383" y="169306"/>
                    <a:pt x="2219715" y="204632"/>
                  </a:cubicBezTo>
                  <a:cubicBezTo>
                    <a:pt x="2230381" y="236629"/>
                    <a:pt x="2239711" y="269290"/>
                    <a:pt x="2247044" y="301952"/>
                  </a:cubicBezTo>
                  <a:cubicBezTo>
                    <a:pt x="2254376" y="332613"/>
                    <a:pt x="2245044" y="346610"/>
                    <a:pt x="2213716" y="355942"/>
                  </a:cubicBezTo>
                  <a:cubicBezTo>
                    <a:pt x="2203053" y="359275"/>
                    <a:pt x="2192387" y="361942"/>
                    <a:pt x="2181722" y="365275"/>
                  </a:cubicBezTo>
                  <a:cubicBezTo>
                    <a:pt x="2142395" y="378605"/>
                    <a:pt x="2118399" y="367274"/>
                    <a:pt x="2109067" y="327280"/>
                  </a:cubicBezTo>
                  <a:cubicBezTo>
                    <a:pt x="2101070" y="293286"/>
                    <a:pt x="2095071" y="259291"/>
                    <a:pt x="2091071" y="224630"/>
                  </a:cubicBezTo>
                  <a:cubicBezTo>
                    <a:pt x="2086405" y="183969"/>
                    <a:pt x="2112400" y="156641"/>
                    <a:pt x="2152394" y="156641"/>
                  </a:cubicBezTo>
                  <a:close/>
                  <a:moveTo>
                    <a:pt x="984096" y="151392"/>
                  </a:moveTo>
                  <a:cubicBezTo>
                    <a:pt x="991595" y="149475"/>
                    <a:pt x="999927" y="150975"/>
                    <a:pt x="1009259" y="156641"/>
                  </a:cubicBezTo>
                  <a:cubicBezTo>
                    <a:pt x="1028589" y="168640"/>
                    <a:pt x="1059250" y="171973"/>
                    <a:pt x="1048587" y="206635"/>
                  </a:cubicBezTo>
                  <a:cubicBezTo>
                    <a:pt x="1045920" y="215299"/>
                    <a:pt x="1043921" y="223965"/>
                    <a:pt x="1043921" y="233297"/>
                  </a:cubicBezTo>
                  <a:cubicBezTo>
                    <a:pt x="1045254" y="273291"/>
                    <a:pt x="1015925" y="301287"/>
                    <a:pt x="975931" y="299287"/>
                  </a:cubicBezTo>
                  <a:cubicBezTo>
                    <a:pt x="944602" y="298620"/>
                    <a:pt x="934603" y="287288"/>
                    <a:pt x="934603" y="251293"/>
                  </a:cubicBezTo>
                  <a:cubicBezTo>
                    <a:pt x="936603" y="223298"/>
                    <a:pt x="944602" y="193303"/>
                    <a:pt x="963932" y="166641"/>
                  </a:cubicBezTo>
                  <a:cubicBezTo>
                    <a:pt x="969931" y="158641"/>
                    <a:pt x="976597" y="153309"/>
                    <a:pt x="984096" y="151392"/>
                  </a:cubicBezTo>
                  <a:close/>
                  <a:moveTo>
                    <a:pt x="2317032" y="133977"/>
                  </a:moveTo>
                  <a:cubicBezTo>
                    <a:pt x="2355026" y="134643"/>
                    <a:pt x="2364358" y="143309"/>
                    <a:pt x="2364358" y="177970"/>
                  </a:cubicBezTo>
                  <a:cubicBezTo>
                    <a:pt x="2364358" y="215298"/>
                    <a:pt x="2371691" y="250624"/>
                    <a:pt x="2384354" y="285952"/>
                  </a:cubicBezTo>
                  <a:cubicBezTo>
                    <a:pt x="2397019" y="323279"/>
                    <a:pt x="2390353" y="331945"/>
                    <a:pt x="2351693" y="333278"/>
                  </a:cubicBezTo>
                  <a:cubicBezTo>
                    <a:pt x="2343696" y="333278"/>
                    <a:pt x="2333697" y="331945"/>
                    <a:pt x="2327698" y="335945"/>
                  </a:cubicBezTo>
                  <a:cubicBezTo>
                    <a:pt x="2295037" y="354607"/>
                    <a:pt x="2280372" y="334611"/>
                    <a:pt x="2267709" y="309949"/>
                  </a:cubicBezTo>
                  <a:cubicBezTo>
                    <a:pt x="2249044" y="271955"/>
                    <a:pt x="2241714" y="229961"/>
                    <a:pt x="2233714" y="189301"/>
                  </a:cubicBezTo>
                  <a:cubicBezTo>
                    <a:pt x="2229715" y="170638"/>
                    <a:pt x="2239714" y="155973"/>
                    <a:pt x="2258376" y="147975"/>
                  </a:cubicBezTo>
                  <a:cubicBezTo>
                    <a:pt x="2277708" y="139310"/>
                    <a:pt x="2299036" y="135310"/>
                    <a:pt x="2317032" y="133977"/>
                  </a:cubicBezTo>
                  <a:close/>
                  <a:moveTo>
                    <a:pt x="1111908" y="133310"/>
                  </a:moveTo>
                  <a:cubicBezTo>
                    <a:pt x="1133237" y="139309"/>
                    <a:pt x="1163899" y="135976"/>
                    <a:pt x="1165232" y="171971"/>
                  </a:cubicBezTo>
                  <a:cubicBezTo>
                    <a:pt x="1165899" y="181970"/>
                    <a:pt x="1166566" y="191969"/>
                    <a:pt x="1167232" y="202633"/>
                  </a:cubicBezTo>
                  <a:cubicBezTo>
                    <a:pt x="1169232" y="259959"/>
                    <a:pt x="1145236" y="283954"/>
                    <a:pt x="1093245" y="275955"/>
                  </a:cubicBezTo>
                  <a:cubicBezTo>
                    <a:pt x="1075913" y="273289"/>
                    <a:pt x="1063914" y="264623"/>
                    <a:pt x="1061916" y="247293"/>
                  </a:cubicBezTo>
                  <a:cubicBezTo>
                    <a:pt x="1058583" y="217965"/>
                    <a:pt x="1058583" y="187969"/>
                    <a:pt x="1067247" y="159307"/>
                  </a:cubicBezTo>
                  <a:cubicBezTo>
                    <a:pt x="1074580" y="136643"/>
                    <a:pt x="1090578" y="127312"/>
                    <a:pt x="1111908" y="133310"/>
                  </a:cubicBezTo>
                  <a:close/>
                  <a:moveTo>
                    <a:pt x="2973590" y="132644"/>
                  </a:moveTo>
                  <a:cubicBezTo>
                    <a:pt x="2975590" y="132644"/>
                    <a:pt x="2977590" y="132644"/>
                    <a:pt x="2979589" y="132644"/>
                  </a:cubicBezTo>
                  <a:cubicBezTo>
                    <a:pt x="3021582" y="132644"/>
                    <a:pt x="3034914" y="147307"/>
                    <a:pt x="3032914" y="189301"/>
                  </a:cubicBezTo>
                  <a:cubicBezTo>
                    <a:pt x="3031581" y="217297"/>
                    <a:pt x="2993586" y="247292"/>
                    <a:pt x="2964924" y="243961"/>
                  </a:cubicBezTo>
                  <a:cubicBezTo>
                    <a:pt x="2948927" y="241961"/>
                    <a:pt x="2941595" y="231962"/>
                    <a:pt x="2938928" y="217963"/>
                  </a:cubicBezTo>
                  <a:cubicBezTo>
                    <a:pt x="2936262" y="204633"/>
                    <a:pt x="2936262" y="191301"/>
                    <a:pt x="2934262" y="178638"/>
                  </a:cubicBezTo>
                  <a:cubicBezTo>
                    <a:pt x="2926929" y="132644"/>
                    <a:pt x="2926929" y="132644"/>
                    <a:pt x="2973590" y="132644"/>
                  </a:cubicBezTo>
                  <a:close/>
                  <a:moveTo>
                    <a:pt x="2454345" y="130979"/>
                  </a:moveTo>
                  <a:cubicBezTo>
                    <a:pt x="2467676" y="130479"/>
                    <a:pt x="2481007" y="132978"/>
                    <a:pt x="2494338" y="140643"/>
                  </a:cubicBezTo>
                  <a:cubicBezTo>
                    <a:pt x="2497005" y="141976"/>
                    <a:pt x="2499671" y="144642"/>
                    <a:pt x="2500338" y="147309"/>
                  </a:cubicBezTo>
                  <a:cubicBezTo>
                    <a:pt x="2509004" y="194635"/>
                    <a:pt x="2527000" y="239960"/>
                    <a:pt x="2525000" y="288620"/>
                  </a:cubicBezTo>
                  <a:cubicBezTo>
                    <a:pt x="2523000" y="319948"/>
                    <a:pt x="2492339" y="338611"/>
                    <a:pt x="2447680" y="337944"/>
                  </a:cubicBezTo>
                  <a:cubicBezTo>
                    <a:pt x="2425016" y="339944"/>
                    <a:pt x="2407019" y="327947"/>
                    <a:pt x="2401020" y="303283"/>
                  </a:cubicBezTo>
                  <a:cubicBezTo>
                    <a:pt x="2391687" y="264622"/>
                    <a:pt x="2383023" y="225297"/>
                    <a:pt x="2385021" y="185303"/>
                  </a:cubicBezTo>
                  <a:cubicBezTo>
                    <a:pt x="2385688" y="164640"/>
                    <a:pt x="2392354" y="146642"/>
                    <a:pt x="2414352" y="139310"/>
                  </a:cubicBezTo>
                  <a:cubicBezTo>
                    <a:pt x="2427683" y="134978"/>
                    <a:pt x="2441014" y="131479"/>
                    <a:pt x="2454345" y="130979"/>
                  </a:cubicBezTo>
                  <a:close/>
                  <a:moveTo>
                    <a:pt x="3321529" y="126646"/>
                  </a:moveTo>
                  <a:cubicBezTo>
                    <a:pt x="3333526" y="141309"/>
                    <a:pt x="3330193" y="157307"/>
                    <a:pt x="3336192" y="169972"/>
                  </a:cubicBezTo>
                  <a:cubicBezTo>
                    <a:pt x="3339525" y="177969"/>
                    <a:pt x="3332195" y="182635"/>
                    <a:pt x="3326862" y="187301"/>
                  </a:cubicBezTo>
                  <a:cubicBezTo>
                    <a:pt x="3324862" y="188635"/>
                    <a:pt x="3320196" y="189301"/>
                    <a:pt x="3318196" y="187968"/>
                  </a:cubicBezTo>
                  <a:cubicBezTo>
                    <a:pt x="3310863" y="183302"/>
                    <a:pt x="3316196" y="177303"/>
                    <a:pt x="3316863" y="171972"/>
                  </a:cubicBezTo>
                  <a:cubicBezTo>
                    <a:pt x="3318863" y="157974"/>
                    <a:pt x="3319529" y="143975"/>
                    <a:pt x="3321529" y="126646"/>
                  </a:cubicBezTo>
                  <a:close/>
                  <a:moveTo>
                    <a:pt x="3179552" y="126645"/>
                  </a:moveTo>
                  <a:cubicBezTo>
                    <a:pt x="3199550" y="123978"/>
                    <a:pt x="3203547" y="152642"/>
                    <a:pt x="3206880" y="170638"/>
                  </a:cubicBezTo>
                  <a:cubicBezTo>
                    <a:pt x="3216212" y="223297"/>
                    <a:pt x="3204216" y="243293"/>
                    <a:pt x="3153557" y="249959"/>
                  </a:cubicBezTo>
                  <a:cubicBezTo>
                    <a:pt x="3170220" y="236627"/>
                    <a:pt x="3174219" y="221964"/>
                    <a:pt x="3172886" y="205965"/>
                  </a:cubicBezTo>
                  <a:cubicBezTo>
                    <a:pt x="3172222" y="195966"/>
                    <a:pt x="3171553" y="185303"/>
                    <a:pt x="3170220" y="175304"/>
                  </a:cubicBezTo>
                  <a:cubicBezTo>
                    <a:pt x="3168222" y="157306"/>
                    <a:pt x="3162889" y="128644"/>
                    <a:pt x="3179552" y="126645"/>
                  </a:cubicBezTo>
                  <a:close/>
                  <a:moveTo>
                    <a:pt x="935769" y="123897"/>
                  </a:moveTo>
                  <a:cubicBezTo>
                    <a:pt x="939268" y="122980"/>
                    <a:pt x="942600" y="122980"/>
                    <a:pt x="945267" y="125980"/>
                  </a:cubicBezTo>
                  <a:cubicBezTo>
                    <a:pt x="951266" y="132645"/>
                    <a:pt x="945267" y="141311"/>
                    <a:pt x="943933" y="148644"/>
                  </a:cubicBezTo>
                  <a:cubicBezTo>
                    <a:pt x="941934" y="159310"/>
                    <a:pt x="933937" y="159310"/>
                    <a:pt x="925271" y="157977"/>
                  </a:cubicBezTo>
                  <a:cubicBezTo>
                    <a:pt x="913939" y="155977"/>
                    <a:pt x="903276" y="153310"/>
                    <a:pt x="887944" y="150644"/>
                  </a:cubicBezTo>
                  <a:cubicBezTo>
                    <a:pt x="899276" y="135311"/>
                    <a:pt x="911273" y="130645"/>
                    <a:pt x="925271" y="127312"/>
                  </a:cubicBezTo>
                  <a:cubicBezTo>
                    <a:pt x="928604" y="126646"/>
                    <a:pt x="932270" y="124813"/>
                    <a:pt x="935769" y="123897"/>
                  </a:cubicBezTo>
                  <a:close/>
                  <a:moveTo>
                    <a:pt x="3119898" y="123490"/>
                  </a:moveTo>
                  <a:cubicBezTo>
                    <a:pt x="3142519" y="125271"/>
                    <a:pt x="3153893" y="143644"/>
                    <a:pt x="3152893" y="176639"/>
                  </a:cubicBezTo>
                  <a:cubicBezTo>
                    <a:pt x="3151560" y="224631"/>
                    <a:pt x="3134228" y="239963"/>
                    <a:pt x="3089569" y="235963"/>
                  </a:cubicBezTo>
                  <a:cubicBezTo>
                    <a:pt x="3070238" y="233963"/>
                    <a:pt x="3059574" y="224631"/>
                    <a:pt x="3056241" y="206635"/>
                  </a:cubicBezTo>
                  <a:cubicBezTo>
                    <a:pt x="3054908" y="200635"/>
                    <a:pt x="3054241" y="194636"/>
                    <a:pt x="3053575" y="188636"/>
                  </a:cubicBezTo>
                  <a:cubicBezTo>
                    <a:pt x="3052908" y="171306"/>
                    <a:pt x="3036243" y="153308"/>
                    <a:pt x="3044909" y="139311"/>
                  </a:cubicBezTo>
                  <a:cubicBezTo>
                    <a:pt x="3054241" y="124646"/>
                    <a:pt x="3076904" y="131979"/>
                    <a:pt x="3093569" y="127312"/>
                  </a:cubicBezTo>
                  <a:cubicBezTo>
                    <a:pt x="3103567" y="124146"/>
                    <a:pt x="3112357" y="122896"/>
                    <a:pt x="3119898" y="123490"/>
                  </a:cubicBezTo>
                  <a:close/>
                  <a:moveTo>
                    <a:pt x="1218367" y="123313"/>
                  </a:moveTo>
                  <a:cubicBezTo>
                    <a:pt x="1223137" y="123730"/>
                    <a:pt x="1228886" y="125980"/>
                    <a:pt x="1235885" y="130646"/>
                  </a:cubicBezTo>
                  <a:cubicBezTo>
                    <a:pt x="1237885" y="131979"/>
                    <a:pt x="1241884" y="131979"/>
                    <a:pt x="1244551" y="131979"/>
                  </a:cubicBezTo>
                  <a:cubicBezTo>
                    <a:pt x="1298542" y="135310"/>
                    <a:pt x="1301875" y="138643"/>
                    <a:pt x="1301875" y="196635"/>
                  </a:cubicBezTo>
                  <a:cubicBezTo>
                    <a:pt x="1301875" y="198634"/>
                    <a:pt x="1301875" y="207965"/>
                    <a:pt x="1303208" y="217297"/>
                  </a:cubicBezTo>
                  <a:cubicBezTo>
                    <a:pt x="1305874" y="241292"/>
                    <a:pt x="1285212" y="258624"/>
                    <a:pt x="1261883" y="252625"/>
                  </a:cubicBezTo>
                  <a:cubicBezTo>
                    <a:pt x="1249217" y="249292"/>
                    <a:pt x="1235885" y="245959"/>
                    <a:pt x="1222554" y="246625"/>
                  </a:cubicBezTo>
                  <a:cubicBezTo>
                    <a:pt x="1194560" y="247292"/>
                    <a:pt x="1186561" y="231962"/>
                    <a:pt x="1187227" y="207965"/>
                  </a:cubicBezTo>
                  <a:cubicBezTo>
                    <a:pt x="1187894" y="189969"/>
                    <a:pt x="1189893" y="171304"/>
                    <a:pt x="1194560" y="153308"/>
                  </a:cubicBezTo>
                  <a:cubicBezTo>
                    <a:pt x="1198558" y="137311"/>
                    <a:pt x="1204057" y="122063"/>
                    <a:pt x="1218367" y="123313"/>
                  </a:cubicBezTo>
                  <a:close/>
                  <a:moveTo>
                    <a:pt x="2578875" y="119960"/>
                  </a:moveTo>
                  <a:cubicBezTo>
                    <a:pt x="2589029" y="120147"/>
                    <a:pt x="2600486" y="122980"/>
                    <a:pt x="2612984" y="128646"/>
                  </a:cubicBezTo>
                  <a:cubicBezTo>
                    <a:pt x="2626982" y="135312"/>
                    <a:pt x="2635648" y="144644"/>
                    <a:pt x="2636982" y="161307"/>
                  </a:cubicBezTo>
                  <a:cubicBezTo>
                    <a:pt x="2640315" y="197968"/>
                    <a:pt x="2644314" y="234629"/>
                    <a:pt x="2663644" y="267291"/>
                  </a:cubicBezTo>
                  <a:cubicBezTo>
                    <a:pt x="2667643" y="273957"/>
                    <a:pt x="2670310" y="281954"/>
                    <a:pt x="2660311" y="288620"/>
                  </a:cubicBezTo>
                  <a:cubicBezTo>
                    <a:pt x="2611651" y="323281"/>
                    <a:pt x="2550993" y="300619"/>
                    <a:pt x="2538330" y="241962"/>
                  </a:cubicBezTo>
                  <a:cubicBezTo>
                    <a:pt x="2534330" y="223297"/>
                    <a:pt x="2532331" y="203968"/>
                    <a:pt x="2529664" y="184636"/>
                  </a:cubicBezTo>
                  <a:cubicBezTo>
                    <a:pt x="2529664" y="142643"/>
                    <a:pt x="2548411" y="119398"/>
                    <a:pt x="2578875" y="119960"/>
                  </a:cubicBezTo>
                  <a:close/>
                  <a:moveTo>
                    <a:pt x="2827947" y="116721"/>
                  </a:moveTo>
                  <a:cubicBezTo>
                    <a:pt x="2859442" y="115814"/>
                    <a:pt x="2898436" y="132812"/>
                    <a:pt x="2908933" y="157309"/>
                  </a:cubicBezTo>
                  <a:cubicBezTo>
                    <a:pt x="2917266" y="176639"/>
                    <a:pt x="2922599" y="195469"/>
                    <a:pt x="2921349" y="213300"/>
                  </a:cubicBezTo>
                  <a:lnTo>
                    <a:pt x="2894711" y="262479"/>
                  </a:lnTo>
                  <a:lnTo>
                    <a:pt x="2883938" y="260710"/>
                  </a:lnTo>
                  <a:cubicBezTo>
                    <a:pt x="2880105" y="261626"/>
                    <a:pt x="2876272" y="263293"/>
                    <a:pt x="2872272" y="263293"/>
                  </a:cubicBezTo>
                  <a:cubicBezTo>
                    <a:pt x="2840277" y="264624"/>
                    <a:pt x="2816948" y="253294"/>
                    <a:pt x="2803618" y="222632"/>
                  </a:cubicBezTo>
                  <a:cubicBezTo>
                    <a:pt x="2794285" y="200634"/>
                    <a:pt x="2786953" y="178638"/>
                    <a:pt x="2785619" y="155309"/>
                  </a:cubicBezTo>
                  <a:cubicBezTo>
                    <a:pt x="2784953" y="141977"/>
                    <a:pt x="2788952" y="131311"/>
                    <a:pt x="2800285" y="123980"/>
                  </a:cubicBezTo>
                  <a:cubicBezTo>
                    <a:pt x="2807783" y="119314"/>
                    <a:pt x="2817449" y="117023"/>
                    <a:pt x="2827947" y="116721"/>
                  </a:cubicBezTo>
                  <a:close/>
                  <a:moveTo>
                    <a:pt x="3240209" y="115314"/>
                  </a:moveTo>
                  <a:cubicBezTo>
                    <a:pt x="3260872" y="119312"/>
                    <a:pt x="3286203" y="119978"/>
                    <a:pt x="3292201" y="148642"/>
                  </a:cubicBezTo>
                  <a:cubicBezTo>
                    <a:pt x="3298200" y="177971"/>
                    <a:pt x="3286203" y="199967"/>
                    <a:pt x="3258872" y="212632"/>
                  </a:cubicBezTo>
                  <a:cubicBezTo>
                    <a:pt x="3250208" y="216632"/>
                    <a:pt x="3240209" y="219296"/>
                    <a:pt x="3228877" y="223296"/>
                  </a:cubicBezTo>
                  <a:cubicBezTo>
                    <a:pt x="3228210" y="193301"/>
                    <a:pt x="3227543" y="166639"/>
                    <a:pt x="3218213" y="140643"/>
                  </a:cubicBezTo>
                  <a:cubicBezTo>
                    <a:pt x="3212213" y="123311"/>
                    <a:pt x="3222213" y="111314"/>
                    <a:pt x="3240209" y="115314"/>
                  </a:cubicBezTo>
                  <a:close/>
                  <a:moveTo>
                    <a:pt x="2720964" y="113981"/>
                  </a:moveTo>
                  <a:cubicBezTo>
                    <a:pt x="2759624" y="111981"/>
                    <a:pt x="2770290" y="119980"/>
                    <a:pt x="2776289" y="157972"/>
                  </a:cubicBezTo>
                  <a:cubicBezTo>
                    <a:pt x="2779620" y="179303"/>
                    <a:pt x="2779620" y="200632"/>
                    <a:pt x="2782953" y="221961"/>
                  </a:cubicBezTo>
                  <a:cubicBezTo>
                    <a:pt x="2788286" y="261288"/>
                    <a:pt x="2782953" y="269287"/>
                    <a:pt x="2743628" y="271287"/>
                  </a:cubicBezTo>
                  <a:cubicBezTo>
                    <a:pt x="2738962" y="271953"/>
                    <a:pt x="2733629" y="271953"/>
                    <a:pt x="2728296" y="271953"/>
                  </a:cubicBezTo>
                  <a:cubicBezTo>
                    <a:pt x="2677639" y="271287"/>
                    <a:pt x="2670973" y="266620"/>
                    <a:pt x="2660974" y="216630"/>
                  </a:cubicBezTo>
                  <a:cubicBezTo>
                    <a:pt x="2659641" y="209964"/>
                    <a:pt x="2658308" y="202632"/>
                    <a:pt x="2656975" y="195299"/>
                  </a:cubicBezTo>
                  <a:cubicBezTo>
                    <a:pt x="2644978" y="131310"/>
                    <a:pt x="2655642" y="117314"/>
                    <a:pt x="2720964" y="113981"/>
                  </a:cubicBezTo>
                  <a:close/>
                  <a:moveTo>
                    <a:pt x="1407762" y="104743"/>
                  </a:moveTo>
                  <a:cubicBezTo>
                    <a:pt x="1437226" y="106274"/>
                    <a:pt x="1443351" y="122146"/>
                    <a:pt x="1443851" y="170639"/>
                  </a:cubicBezTo>
                  <a:cubicBezTo>
                    <a:pt x="1444517" y="226630"/>
                    <a:pt x="1408523" y="246628"/>
                    <a:pt x="1353199" y="241295"/>
                  </a:cubicBezTo>
                  <a:cubicBezTo>
                    <a:pt x="1309206" y="237295"/>
                    <a:pt x="1319205" y="214631"/>
                    <a:pt x="1319871" y="190635"/>
                  </a:cubicBezTo>
                  <a:cubicBezTo>
                    <a:pt x="1320538" y="180636"/>
                    <a:pt x="1321871" y="169972"/>
                    <a:pt x="1321871" y="159973"/>
                  </a:cubicBezTo>
                  <a:cubicBezTo>
                    <a:pt x="1321205" y="126645"/>
                    <a:pt x="1335202" y="111315"/>
                    <a:pt x="1369862" y="107315"/>
                  </a:cubicBezTo>
                  <a:cubicBezTo>
                    <a:pt x="1385526" y="105316"/>
                    <a:pt x="1397941" y="104232"/>
                    <a:pt x="1407762" y="104743"/>
                  </a:cubicBezTo>
                  <a:close/>
                  <a:moveTo>
                    <a:pt x="1064582" y="98650"/>
                  </a:moveTo>
                  <a:cubicBezTo>
                    <a:pt x="1073246" y="97316"/>
                    <a:pt x="1081912" y="98650"/>
                    <a:pt x="1086578" y="106649"/>
                  </a:cubicBezTo>
                  <a:cubicBezTo>
                    <a:pt x="1091244" y="115315"/>
                    <a:pt x="1080578" y="117982"/>
                    <a:pt x="1076579" y="122648"/>
                  </a:cubicBezTo>
                  <a:cubicBezTo>
                    <a:pt x="1063249" y="139312"/>
                    <a:pt x="1049917" y="149312"/>
                    <a:pt x="1027921" y="134646"/>
                  </a:cubicBezTo>
                  <a:cubicBezTo>
                    <a:pt x="1019922" y="129313"/>
                    <a:pt x="1007257" y="132646"/>
                    <a:pt x="990594" y="131313"/>
                  </a:cubicBezTo>
                  <a:cubicBezTo>
                    <a:pt x="1016589" y="112649"/>
                    <a:pt x="1039251" y="102649"/>
                    <a:pt x="1064582" y="98650"/>
                  </a:cubicBezTo>
                  <a:close/>
                  <a:moveTo>
                    <a:pt x="1164813" y="93318"/>
                  </a:moveTo>
                  <a:cubicBezTo>
                    <a:pt x="1176395" y="91985"/>
                    <a:pt x="1189227" y="93985"/>
                    <a:pt x="1207891" y="98651"/>
                  </a:cubicBezTo>
                  <a:cubicBezTo>
                    <a:pt x="1189893" y="131313"/>
                    <a:pt x="1172563" y="133979"/>
                    <a:pt x="1129235" y="107982"/>
                  </a:cubicBezTo>
                  <a:cubicBezTo>
                    <a:pt x="1142900" y="99317"/>
                    <a:pt x="1153232" y="94651"/>
                    <a:pt x="1164813" y="93318"/>
                  </a:cubicBezTo>
                  <a:close/>
                  <a:moveTo>
                    <a:pt x="1529421" y="84903"/>
                  </a:moveTo>
                  <a:cubicBezTo>
                    <a:pt x="1541669" y="86986"/>
                    <a:pt x="1553500" y="91986"/>
                    <a:pt x="1564498" y="99985"/>
                  </a:cubicBezTo>
                  <a:cubicBezTo>
                    <a:pt x="1581163" y="111315"/>
                    <a:pt x="1568498" y="129980"/>
                    <a:pt x="1573164" y="141311"/>
                  </a:cubicBezTo>
                  <a:cubicBezTo>
                    <a:pt x="1572498" y="161975"/>
                    <a:pt x="1573831" y="178639"/>
                    <a:pt x="1566499" y="193304"/>
                  </a:cubicBezTo>
                  <a:cubicBezTo>
                    <a:pt x="1555167" y="217300"/>
                    <a:pt x="1539836" y="235298"/>
                    <a:pt x="1509174" y="222632"/>
                  </a:cubicBezTo>
                  <a:cubicBezTo>
                    <a:pt x="1506508" y="221299"/>
                    <a:pt x="1503175" y="221299"/>
                    <a:pt x="1500509" y="220633"/>
                  </a:cubicBezTo>
                  <a:cubicBezTo>
                    <a:pt x="1455850" y="213300"/>
                    <a:pt x="1447184" y="199303"/>
                    <a:pt x="1461183" y="155309"/>
                  </a:cubicBezTo>
                  <a:cubicBezTo>
                    <a:pt x="1463847" y="147310"/>
                    <a:pt x="1466513" y="139979"/>
                    <a:pt x="1467180" y="131980"/>
                  </a:cubicBezTo>
                  <a:cubicBezTo>
                    <a:pt x="1469179" y="113315"/>
                    <a:pt x="1469846" y="93319"/>
                    <a:pt x="1491844" y="87320"/>
                  </a:cubicBezTo>
                  <a:cubicBezTo>
                    <a:pt x="1504509" y="83653"/>
                    <a:pt x="1517173" y="82820"/>
                    <a:pt x="1529421" y="84903"/>
                  </a:cubicBezTo>
                  <a:close/>
                  <a:moveTo>
                    <a:pt x="2489119" y="77550"/>
                  </a:moveTo>
                  <a:cubicBezTo>
                    <a:pt x="2512085" y="74488"/>
                    <a:pt x="2533831" y="85486"/>
                    <a:pt x="2556328" y="91986"/>
                  </a:cubicBezTo>
                  <a:cubicBezTo>
                    <a:pt x="2532332" y="127982"/>
                    <a:pt x="2501670" y="125982"/>
                    <a:pt x="2468342" y="113983"/>
                  </a:cubicBezTo>
                  <a:cubicBezTo>
                    <a:pt x="2461676" y="111316"/>
                    <a:pt x="2454345" y="110650"/>
                    <a:pt x="2453012" y="101319"/>
                  </a:cubicBezTo>
                  <a:cubicBezTo>
                    <a:pt x="2451678" y="91986"/>
                    <a:pt x="2460342" y="89319"/>
                    <a:pt x="2465675" y="85986"/>
                  </a:cubicBezTo>
                  <a:cubicBezTo>
                    <a:pt x="2473674" y="81154"/>
                    <a:pt x="2481464" y="78571"/>
                    <a:pt x="2489119" y="77550"/>
                  </a:cubicBezTo>
                  <a:close/>
                  <a:moveTo>
                    <a:pt x="1654294" y="69040"/>
                  </a:moveTo>
                  <a:cubicBezTo>
                    <a:pt x="1669227" y="66613"/>
                    <a:pt x="1686141" y="67655"/>
                    <a:pt x="1704471" y="72654"/>
                  </a:cubicBezTo>
                  <a:cubicBezTo>
                    <a:pt x="1706471" y="73320"/>
                    <a:pt x="1708471" y="74654"/>
                    <a:pt x="1710471" y="73987"/>
                  </a:cubicBezTo>
                  <a:cubicBezTo>
                    <a:pt x="1746465" y="73987"/>
                    <a:pt x="1757795" y="90652"/>
                    <a:pt x="1745798" y="119980"/>
                  </a:cubicBezTo>
                  <a:cubicBezTo>
                    <a:pt x="1745131" y="129310"/>
                    <a:pt x="1744465" y="134643"/>
                    <a:pt x="1744465" y="139976"/>
                  </a:cubicBezTo>
                  <a:cubicBezTo>
                    <a:pt x="1745131" y="163971"/>
                    <a:pt x="1737132" y="175303"/>
                    <a:pt x="1711137" y="183303"/>
                  </a:cubicBezTo>
                  <a:cubicBezTo>
                    <a:pt x="1679809" y="192635"/>
                    <a:pt x="1649814" y="198632"/>
                    <a:pt x="1617154" y="197299"/>
                  </a:cubicBezTo>
                  <a:cubicBezTo>
                    <a:pt x="1597157" y="196632"/>
                    <a:pt x="1589825" y="189968"/>
                    <a:pt x="1588492" y="171304"/>
                  </a:cubicBezTo>
                  <a:cubicBezTo>
                    <a:pt x="1582494" y="114813"/>
                    <a:pt x="1609489" y="76320"/>
                    <a:pt x="1654294" y="69040"/>
                  </a:cubicBezTo>
                  <a:close/>
                  <a:moveTo>
                    <a:pt x="1362533" y="65324"/>
                  </a:moveTo>
                  <a:cubicBezTo>
                    <a:pt x="1337871" y="118650"/>
                    <a:pt x="1302543" y="127983"/>
                    <a:pt x="1225220" y="99320"/>
                  </a:cubicBezTo>
                  <a:cubicBezTo>
                    <a:pt x="1268548" y="65324"/>
                    <a:pt x="1316539" y="73990"/>
                    <a:pt x="1362533" y="65324"/>
                  </a:cubicBezTo>
                  <a:close/>
                  <a:moveTo>
                    <a:pt x="2318950" y="64323"/>
                  </a:moveTo>
                  <a:cubicBezTo>
                    <a:pt x="2324866" y="63156"/>
                    <a:pt x="2332031" y="64322"/>
                    <a:pt x="2339030" y="64655"/>
                  </a:cubicBezTo>
                  <a:cubicBezTo>
                    <a:pt x="2365693" y="65988"/>
                    <a:pt x="2391688" y="66655"/>
                    <a:pt x="2418350" y="67321"/>
                  </a:cubicBezTo>
                  <a:cubicBezTo>
                    <a:pt x="2427016" y="67321"/>
                    <a:pt x="2438348" y="63989"/>
                    <a:pt x="2439682" y="77987"/>
                  </a:cubicBezTo>
                  <a:cubicBezTo>
                    <a:pt x="2440348" y="89986"/>
                    <a:pt x="2447014" y="105982"/>
                    <a:pt x="2433016" y="111314"/>
                  </a:cubicBezTo>
                  <a:cubicBezTo>
                    <a:pt x="2412353" y="117980"/>
                    <a:pt x="2394355" y="131310"/>
                    <a:pt x="2371692" y="128646"/>
                  </a:cubicBezTo>
                  <a:cubicBezTo>
                    <a:pt x="2355027" y="129312"/>
                    <a:pt x="2339030" y="124646"/>
                    <a:pt x="2324365" y="118647"/>
                  </a:cubicBezTo>
                  <a:cubicBezTo>
                    <a:pt x="2306369" y="110648"/>
                    <a:pt x="2302369" y="95318"/>
                    <a:pt x="2306369" y="77987"/>
                  </a:cubicBezTo>
                  <a:cubicBezTo>
                    <a:pt x="2308369" y="68989"/>
                    <a:pt x="2313034" y="65489"/>
                    <a:pt x="2318950" y="64323"/>
                  </a:cubicBezTo>
                  <a:close/>
                  <a:moveTo>
                    <a:pt x="1843781" y="47992"/>
                  </a:moveTo>
                  <a:cubicBezTo>
                    <a:pt x="1867110" y="49325"/>
                    <a:pt x="1883775" y="57324"/>
                    <a:pt x="1875109" y="86653"/>
                  </a:cubicBezTo>
                  <a:cubicBezTo>
                    <a:pt x="1872443" y="95983"/>
                    <a:pt x="1872443" y="106649"/>
                    <a:pt x="1871776" y="116648"/>
                  </a:cubicBezTo>
                  <a:cubicBezTo>
                    <a:pt x="1869110" y="160640"/>
                    <a:pt x="1827117" y="190637"/>
                    <a:pt x="1784459" y="182638"/>
                  </a:cubicBezTo>
                  <a:cubicBezTo>
                    <a:pt x="1759128" y="177972"/>
                    <a:pt x="1754464" y="164640"/>
                    <a:pt x="1757795" y="145977"/>
                  </a:cubicBezTo>
                  <a:cubicBezTo>
                    <a:pt x="1758461" y="80653"/>
                    <a:pt x="1791122" y="44659"/>
                    <a:pt x="1843781" y="47992"/>
                  </a:cubicBezTo>
                  <a:close/>
                  <a:moveTo>
                    <a:pt x="1470742" y="43555"/>
                  </a:moveTo>
                  <a:cubicBezTo>
                    <a:pt x="1480011" y="42951"/>
                    <a:pt x="1488510" y="43659"/>
                    <a:pt x="1495175" y="45992"/>
                  </a:cubicBezTo>
                  <a:cubicBezTo>
                    <a:pt x="1507841" y="50659"/>
                    <a:pt x="1508507" y="53992"/>
                    <a:pt x="1498509" y="63989"/>
                  </a:cubicBezTo>
                  <a:cubicBezTo>
                    <a:pt x="1473179" y="89321"/>
                    <a:pt x="1447182" y="107318"/>
                    <a:pt x="1411853" y="80655"/>
                  </a:cubicBezTo>
                  <a:cubicBezTo>
                    <a:pt x="1409856" y="79322"/>
                    <a:pt x="1405856" y="79322"/>
                    <a:pt x="1403190" y="78655"/>
                  </a:cubicBezTo>
                  <a:cubicBezTo>
                    <a:pt x="1400523" y="77988"/>
                    <a:pt x="1397857" y="76655"/>
                    <a:pt x="1395190" y="75989"/>
                  </a:cubicBezTo>
                  <a:cubicBezTo>
                    <a:pt x="1408188" y="58991"/>
                    <a:pt x="1442933" y="45367"/>
                    <a:pt x="1470742" y="43555"/>
                  </a:cubicBezTo>
                  <a:close/>
                  <a:moveTo>
                    <a:pt x="2200388" y="39326"/>
                  </a:moveTo>
                  <a:cubicBezTo>
                    <a:pt x="2219717" y="42659"/>
                    <a:pt x="2238380" y="47992"/>
                    <a:pt x="2257712" y="50659"/>
                  </a:cubicBezTo>
                  <a:cubicBezTo>
                    <a:pt x="2283707" y="53325"/>
                    <a:pt x="2294373" y="67988"/>
                    <a:pt x="2291707" y="87987"/>
                  </a:cubicBezTo>
                  <a:cubicBezTo>
                    <a:pt x="2290373" y="107983"/>
                    <a:pt x="2294373" y="123979"/>
                    <a:pt x="2270375" y="121981"/>
                  </a:cubicBezTo>
                  <a:cubicBezTo>
                    <a:pt x="2259045" y="120648"/>
                    <a:pt x="2251046" y="131979"/>
                    <a:pt x="2242380" y="139311"/>
                  </a:cubicBezTo>
                  <a:cubicBezTo>
                    <a:pt x="2226383" y="153310"/>
                    <a:pt x="2211051" y="153977"/>
                    <a:pt x="2192388" y="143311"/>
                  </a:cubicBezTo>
                  <a:cubicBezTo>
                    <a:pt x="2176390" y="134645"/>
                    <a:pt x="2167726" y="127979"/>
                    <a:pt x="2174390" y="107316"/>
                  </a:cubicBezTo>
                  <a:cubicBezTo>
                    <a:pt x="2179056" y="92651"/>
                    <a:pt x="2175723" y="74654"/>
                    <a:pt x="2176390" y="58656"/>
                  </a:cubicBezTo>
                  <a:cubicBezTo>
                    <a:pt x="2176390" y="42659"/>
                    <a:pt x="2185056" y="36660"/>
                    <a:pt x="2200388" y="39326"/>
                  </a:cubicBezTo>
                  <a:close/>
                  <a:moveTo>
                    <a:pt x="1933765" y="25328"/>
                  </a:moveTo>
                  <a:cubicBezTo>
                    <a:pt x="1961096" y="23328"/>
                    <a:pt x="1983091" y="35327"/>
                    <a:pt x="2003087" y="52658"/>
                  </a:cubicBezTo>
                  <a:cubicBezTo>
                    <a:pt x="2008420" y="57322"/>
                    <a:pt x="2003754" y="61988"/>
                    <a:pt x="2001087" y="65988"/>
                  </a:cubicBezTo>
                  <a:cubicBezTo>
                    <a:pt x="1995088" y="77986"/>
                    <a:pt x="1994423" y="90650"/>
                    <a:pt x="1998421" y="101982"/>
                  </a:cubicBezTo>
                  <a:cubicBezTo>
                    <a:pt x="2011753" y="133976"/>
                    <a:pt x="2003754" y="155305"/>
                    <a:pt x="1971759" y="170637"/>
                  </a:cubicBezTo>
                  <a:cubicBezTo>
                    <a:pt x="1954430" y="179302"/>
                    <a:pt x="1940431" y="192632"/>
                    <a:pt x="1927101" y="166637"/>
                  </a:cubicBezTo>
                  <a:cubicBezTo>
                    <a:pt x="1925768" y="163304"/>
                    <a:pt x="1920435" y="159971"/>
                    <a:pt x="1917102" y="160638"/>
                  </a:cubicBezTo>
                  <a:cubicBezTo>
                    <a:pt x="1882441" y="163304"/>
                    <a:pt x="1885108" y="139975"/>
                    <a:pt x="1885774" y="115980"/>
                  </a:cubicBezTo>
                  <a:cubicBezTo>
                    <a:pt x="1888441" y="98649"/>
                    <a:pt x="1889774" y="81319"/>
                    <a:pt x="1893107" y="64655"/>
                  </a:cubicBezTo>
                  <a:cubicBezTo>
                    <a:pt x="1897104" y="42659"/>
                    <a:pt x="1910436" y="27327"/>
                    <a:pt x="1933765" y="25328"/>
                  </a:cubicBezTo>
                  <a:close/>
                  <a:moveTo>
                    <a:pt x="2063743" y="22664"/>
                  </a:moveTo>
                  <a:cubicBezTo>
                    <a:pt x="2073742" y="22664"/>
                    <a:pt x="2084407" y="22664"/>
                    <a:pt x="2094404" y="23331"/>
                  </a:cubicBezTo>
                  <a:cubicBezTo>
                    <a:pt x="2149063" y="25997"/>
                    <a:pt x="2149063" y="26664"/>
                    <a:pt x="2151727" y="81321"/>
                  </a:cubicBezTo>
                  <a:cubicBezTo>
                    <a:pt x="2154394" y="142645"/>
                    <a:pt x="2101737" y="178639"/>
                    <a:pt x="2043747" y="155977"/>
                  </a:cubicBezTo>
                  <a:cubicBezTo>
                    <a:pt x="2037081" y="153311"/>
                    <a:pt x="2029748" y="150644"/>
                    <a:pt x="2029082" y="141978"/>
                  </a:cubicBezTo>
                  <a:cubicBezTo>
                    <a:pt x="2027082" y="111316"/>
                    <a:pt x="2019749" y="80655"/>
                    <a:pt x="2028415" y="50659"/>
                  </a:cubicBezTo>
                  <a:cubicBezTo>
                    <a:pt x="2033748" y="33330"/>
                    <a:pt x="2043747" y="21997"/>
                    <a:pt x="2063743" y="22664"/>
                  </a:cubicBezTo>
                  <a:close/>
                  <a:moveTo>
                    <a:pt x="1654817" y="11748"/>
                  </a:moveTo>
                  <a:cubicBezTo>
                    <a:pt x="1658649" y="10665"/>
                    <a:pt x="1661816" y="11332"/>
                    <a:pt x="1662482" y="17998"/>
                  </a:cubicBezTo>
                  <a:cubicBezTo>
                    <a:pt x="1663149" y="27330"/>
                    <a:pt x="1665148" y="46659"/>
                    <a:pt x="1648484" y="46659"/>
                  </a:cubicBezTo>
                  <a:cubicBezTo>
                    <a:pt x="1631154" y="47326"/>
                    <a:pt x="1619155" y="55325"/>
                    <a:pt x="1608491" y="65988"/>
                  </a:cubicBezTo>
                  <a:cubicBezTo>
                    <a:pt x="1581827" y="93318"/>
                    <a:pt x="1557165" y="63988"/>
                    <a:pt x="1529170" y="66655"/>
                  </a:cubicBezTo>
                  <a:cubicBezTo>
                    <a:pt x="1554498" y="31994"/>
                    <a:pt x="1593160" y="32661"/>
                    <a:pt x="1625155" y="19998"/>
                  </a:cubicBezTo>
                  <a:cubicBezTo>
                    <a:pt x="1630488" y="17998"/>
                    <a:pt x="1637154" y="17331"/>
                    <a:pt x="1643153" y="15998"/>
                  </a:cubicBezTo>
                  <a:cubicBezTo>
                    <a:pt x="1646485" y="15665"/>
                    <a:pt x="1650984" y="12832"/>
                    <a:pt x="1654817" y="11748"/>
                  </a:cubicBezTo>
                  <a:close/>
                  <a:moveTo>
                    <a:pt x="1794458" y="2668"/>
                  </a:moveTo>
                  <a:cubicBezTo>
                    <a:pt x="1813123" y="2001"/>
                    <a:pt x="1809790" y="14665"/>
                    <a:pt x="1806456" y="24663"/>
                  </a:cubicBezTo>
                  <a:cubicBezTo>
                    <a:pt x="1799790" y="46659"/>
                    <a:pt x="1770462" y="61324"/>
                    <a:pt x="1747133" y="55324"/>
                  </a:cubicBezTo>
                  <a:cubicBezTo>
                    <a:pt x="1731801" y="51325"/>
                    <a:pt x="1717135" y="47992"/>
                    <a:pt x="1700472" y="43992"/>
                  </a:cubicBezTo>
                  <a:cubicBezTo>
                    <a:pt x="1729134" y="23997"/>
                    <a:pt x="1757130" y="3335"/>
                    <a:pt x="1794458" y="2668"/>
                  </a:cubicBezTo>
                  <a:close/>
                  <a:moveTo>
                    <a:pt x="1935100" y="666"/>
                  </a:moveTo>
                  <a:cubicBezTo>
                    <a:pt x="1889106" y="34661"/>
                    <a:pt x="1889106" y="34661"/>
                    <a:pt x="1855111" y="21329"/>
                  </a:cubicBezTo>
                  <a:cubicBezTo>
                    <a:pt x="1887773" y="0"/>
                    <a:pt x="1891106" y="-1333"/>
                    <a:pt x="1935100" y="666"/>
                  </a:cubicBezTo>
                  <a:close/>
                </a:path>
              </a:pathLst>
            </a:custGeom>
            <a:grpFill/>
            <a:ln w="330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xmlns="" id="{23582627-1F53-4801-8AB3-82FD36C5702A}"/>
                </a:ext>
              </a:extLst>
            </p:cNvPr>
            <p:cNvSpPr/>
            <p:nvPr/>
          </p:nvSpPr>
          <p:spPr>
            <a:xfrm>
              <a:off x="2841974" y="-235563"/>
              <a:ext cx="2554471" cy="2526906"/>
            </a:xfrm>
            <a:custGeom>
              <a:avLst/>
              <a:gdLst>
                <a:gd name="connsiteX0" fmla="*/ 41900 w 2554471"/>
                <a:gd name="connsiteY0" fmla="*/ 2487722 h 2526906"/>
                <a:gd name="connsiteX1" fmla="*/ 62657 w 2554471"/>
                <a:gd name="connsiteY1" fmla="*/ 2489576 h 2526906"/>
                <a:gd name="connsiteX2" fmla="*/ 71323 w 2554471"/>
                <a:gd name="connsiteY2" fmla="*/ 2494909 h 2526906"/>
                <a:gd name="connsiteX3" fmla="*/ 63990 w 2554471"/>
                <a:gd name="connsiteY3" fmla="*/ 2510907 h 2526906"/>
                <a:gd name="connsiteX4" fmla="*/ 0 w 2554471"/>
                <a:gd name="connsiteY4" fmla="*/ 2526906 h 2526906"/>
                <a:gd name="connsiteX5" fmla="*/ 41900 w 2554471"/>
                <a:gd name="connsiteY5" fmla="*/ 2487722 h 2526906"/>
                <a:gd name="connsiteX6" fmla="*/ 119313 w 2554471"/>
                <a:gd name="connsiteY6" fmla="*/ 2456248 h 2526906"/>
                <a:gd name="connsiteX7" fmla="*/ 141975 w 2554471"/>
                <a:gd name="connsiteY7" fmla="*/ 2490911 h 2526906"/>
                <a:gd name="connsiteX8" fmla="*/ 101982 w 2554471"/>
                <a:gd name="connsiteY8" fmla="*/ 2508241 h 2526906"/>
                <a:gd name="connsiteX9" fmla="*/ 76654 w 2554471"/>
                <a:gd name="connsiteY9" fmla="*/ 2490911 h 2526906"/>
                <a:gd name="connsiteX10" fmla="*/ 119313 w 2554471"/>
                <a:gd name="connsiteY10" fmla="*/ 2456248 h 2526906"/>
                <a:gd name="connsiteX11" fmla="*/ 218557 w 2554471"/>
                <a:gd name="connsiteY11" fmla="*/ 2369813 h 2526906"/>
                <a:gd name="connsiteX12" fmla="*/ 237960 w 2554471"/>
                <a:gd name="connsiteY12" fmla="*/ 2389592 h 2526906"/>
                <a:gd name="connsiteX13" fmla="*/ 239960 w 2554471"/>
                <a:gd name="connsiteY13" fmla="*/ 2418921 h 2526906"/>
                <a:gd name="connsiteX14" fmla="*/ 194633 w 2554471"/>
                <a:gd name="connsiteY14" fmla="*/ 2478245 h 2526906"/>
                <a:gd name="connsiteX15" fmla="*/ 173971 w 2554471"/>
                <a:gd name="connsiteY15" fmla="*/ 2486244 h 2526906"/>
                <a:gd name="connsiteX16" fmla="*/ 148640 w 2554471"/>
                <a:gd name="connsiteY16" fmla="*/ 2461580 h 2526906"/>
                <a:gd name="connsiteX17" fmla="*/ 197966 w 2554471"/>
                <a:gd name="connsiteY17" fmla="*/ 2371594 h 2526906"/>
                <a:gd name="connsiteX18" fmla="*/ 203299 w 2554471"/>
                <a:gd name="connsiteY18" fmla="*/ 2370261 h 2526906"/>
                <a:gd name="connsiteX19" fmla="*/ 218557 w 2554471"/>
                <a:gd name="connsiteY19" fmla="*/ 2369813 h 2526906"/>
                <a:gd name="connsiteX20" fmla="*/ 73322 w 2554471"/>
                <a:gd name="connsiteY20" fmla="*/ 2322270 h 2526906"/>
                <a:gd name="connsiteX21" fmla="*/ 137312 w 2554471"/>
                <a:gd name="connsiteY21" fmla="*/ 2386260 h 2526906"/>
                <a:gd name="connsiteX22" fmla="*/ 139978 w 2554471"/>
                <a:gd name="connsiteY22" fmla="*/ 2403592 h 2526906"/>
                <a:gd name="connsiteX23" fmla="*/ 75988 w 2554471"/>
                <a:gd name="connsiteY23" fmla="*/ 2464249 h 2526906"/>
                <a:gd name="connsiteX24" fmla="*/ 35327 w 2554471"/>
                <a:gd name="connsiteY24" fmla="*/ 2464916 h 2526906"/>
                <a:gd name="connsiteX25" fmla="*/ 31327 w 2554471"/>
                <a:gd name="connsiteY25" fmla="*/ 2430921 h 2526906"/>
                <a:gd name="connsiteX26" fmla="*/ 73322 w 2554471"/>
                <a:gd name="connsiteY26" fmla="*/ 2322270 h 2526906"/>
                <a:gd name="connsiteX27" fmla="*/ 296617 w 2554471"/>
                <a:gd name="connsiteY27" fmla="*/ 2296273 h 2526906"/>
                <a:gd name="connsiteX28" fmla="*/ 323946 w 2554471"/>
                <a:gd name="connsiteY28" fmla="*/ 2321602 h 2526906"/>
                <a:gd name="connsiteX29" fmla="*/ 267288 w 2554471"/>
                <a:gd name="connsiteY29" fmla="*/ 2385591 h 2526906"/>
                <a:gd name="connsiteX30" fmla="*/ 241959 w 2554471"/>
                <a:gd name="connsiteY30" fmla="*/ 2356929 h 2526906"/>
                <a:gd name="connsiteX31" fmla="*/ 296617 w 2554471"/>
                <a:gd name="connsiteY31" fmla="*/ 2296273 h 2526906"/>
                <a:gd name="connsiteX32" fmla="*/ 385267 w 2554471"/>
                <a:gd name="connsiteY32" fmla="*/ 2187627 h 2526906"/>
                <a:gd name="connsiteX33" fmla="*/ 399932 w 2554471"/>
                <a:gd name="connsiteY33" fmla="*/ 2188293 h 2526906"/>
                <a:gd name="connsiteX34" fmla="*/ 417262 w 2554471"/>
                <a:gd name="connsiteY34" fmla="*/ 2264281 h 2526906"/>
                <a:gd name="connsiteX35" fmla="*/ 377268 w 2554471"/>
                <a:gd name="connsiteY35" fmla="*/ 2301606 h 2526906"/>
                <a:gd name="connsiteX36" fmla="*/ 325278 w 2554471"/>
                <a:gd name="connsiteY36" fmla="*/ 2272945 h 2526906"/>
                <a:gd name="connsiteX37" fmla="*/ 385267 w 2554471"/>
                <a:gd name="connsiteY37" fmla="*/ 2187627 h 2526906"/>
                <a:gd name="connsiteX38" fmla="*/ 119313 w 2554471"/>
                <a:gd name="connsiteY38" fmla="*/ 2106306 h 2526906"/>
                <a:gd name="connsiteX39" fmla="*/ 101316 w 2554471"/>
                <a:gd name="connsiteY39" fmla="*/ 2198290 h 2526906"/>
                <a:gd name="connsiteX40" fmla="*/ 119313 w 2554471"/>
                <a:gd name="connsiteY40" fmla="*/ 2106306 h 2526906"/>
                <a:gd name="connsiteX41" fmla="*/ 205967 w 2554471"/>
                <a:gd name="connsiteY41" fmla="*/ 2104975 h 2526906"/>
                <a:gd name="connsiteX42" fmla="*/ 221963 w 2554471"/>
                <a:gd name="connsiteY42" fmla="*/ 2110974 h 2526906"/>
                <a:gd name="connsiteX43" fmla="*/ 307284 w 2554471"/>
                <a:gd name="connsiteY43" fmla="*/ 2194293 h 2526906"/>
                <a:gd name="connsiteX44" fmla="*/ 313284 w 2554471"/>
                <a:gd name="connsiteY44" fmla="*/ 2206959 h 2526906"/>
                <a:gd name="connsiteX45" fmla="*/ 272623 w 2554471"/>
                <a:gd name="connsiteY45" fmla="*/ 2279612 h 2526906"/>
                <a:gd name="connsiteX46" fmla="*/ 245961 w 2554471"/>
                <a:gd name="connsiteY46" fmla="*/ 2298943 h 2526906"/>
                <a:gd name="connsiteX47" fmla="*/ 177305 w 2554471"/>
                <a:gd name="connsiteY47" fmla="*/ 2363599 h 2526906"/>
                <a:gd name="connsiteX48" fmla="*/ 135978 w 2554471"/>
                <a:gd name="connsiteY48" fmla="*/ 2364266 h 2526906"/>
                <a:gd name="connsiteX49" fmla="*/ 99317 w 2554471"/>
                <a:gd name="connsiteY49" fmla="*/ 2331604 h 2526906"/>
                <a:gd name="connsiteX50" fmla="*/ 117315 w 2554471"/>
                <a:gd name="connsiteY50" fmla="*/ 2217622 h 2526906"/>
                <a:gd name="connsiteX51" fmla="*/ 149310 w 2554471"/>
                <a:gd name="connsiteY51" fmla="*/ 2223622 h 2526906"/>
                <a:gd name="connsiteX52" fmla="*/ 237962 w 2554471"/>
                <a:gd name="connsiteY52" fmla="*/ 2292944 h 2526906"/>
                <a:gd name="connsiteX53" fmla="*/ 213966 w 2554471"/>
                <a:gd name="connsiteY53" fmla="*/ 2255616 h 2526906"/>
                <a:gd name="connsiteX54" fmla="*/ 157307 w 2554471"/>
                <a:gd name="connsiteY54" fmla="*/ 2191627 h 2526906"/>
                <a:gd name="connsiteX55" fmla="*/ 205967 w 2554471"/>
                <a:gd name="connsiteY55" fmla="*/ 2104975 h 2526906"/>
                <a:gd name="connsiteX56" fmla="*/ 480502 w 2554471"/>
                <a:gd name="connsiteY56" fmla="*/ 2101057 h 2526906"/>
                <a:gd name="connsiteX57" fmla="*/ 513247 w 2554471"/>
                <a:gd name="connsiteY57" fmla="*/ 2124305 h 2526906"/>
                <a:gd name="connsiteX58" fmla="*/ 518413 w 2554471"/>
                <a:gd name="connsiteY58" fmla="*/ 2132969 h 2526906"/>
                <a:gd name="connsiteX59" fmla="*/ 527279 w 2554471"/>
                <a:gd name="connsiteY59" fmla="*/ 2135295 h 2526906"/>
                <a:gd name="connsiteX60" fmla="*/ 527912 w 2554471"/>
                <a:gd name="connsiteY60" fmla="*/ 2141301 h 2526906"/>
                <a:gd name="connsiteX61" fmla="*/ 533834 w 2554471"/>
                <a:gd name="connsiteY61" fmla="*/ 2141598 h 2526906"/>
                <a:gd name="connsiteX62" fmla="*/ 532910 w 2554471"/>
                <a:gd name="connsiteY62" fmla="*/ 2149384 h 2526906"/>
                <a:gd name="connsiteX63" fmla="*/ 539909 w 2554471"/>
                <a:gd name="connsiteY63" fmla="*/ 2154300 h 2526906"/>
                <a:gd name="connsiteX64" fmla="*/ 539242 w 2554471"/>
                <a:gd name="connsiteY64" fmla="*/ 2152967 h 2526906"/>
                <a:gd name="connsiteX65" fmla="*/ 573237 w 2554471"/>
                <a:gd name="connsiteY65" fmla="*/ 2183629 h 2526906"/>
                <a:gd name="connsiteX66" fmla="*/ 501248 w 2554471"/>
                <a:gd name="connsiteY66" fmla="*/ 2225621 h 2526906"/>
                <a:gd name="connsiteX67" fmla="*/ 441924 w 2554471"/>
                <a:gd name="connsiteY67" fmla="*/ 2224290 h 2526906"/>
                <a:gd name="connsiteX68" fmla="*/ 427927 w 2554471"/>
                <a:gd name="connsiteY68" fmla="*/ 2152967 h 2526906"/>
                <a:gd name="connsiteX69" fmla="*/ 447257 w 2554471"/>
                <a:gd name="connsiteY69" fmla="*/ 2122305 h 2526906"/>
                <a:gd name="connsiteX70" fmla="*/ 480502 w 2554471"/>
                <a:gd name="connsiteY70" fmla="*/ 2101057 h 2526906"/>
                <a:gd name="connsiteX71" fmla="*/ 291950 w 2554471"/>
                <a:gd name="connsiteY71" fmla="*/ 2024988 h 2526906"/>
                <a:gd name="connsiteX72" fmla="*/ 323279 w 2554471"/>
                <a:gd name="connsiteY72" fmla="*/ 2044317 h 2526906"/>
                <a:gd name="connsiteX73" fmla="*/ 355273 w 2554471"/>
                <a:gd name="connsiteY73" fmla="*/ 2066981 h 2526906"/>
                <a:gd name="connsiteX74" fmla="*/ 391268 w 2554471"/>
                <a:gd name="connsiteY74" fmla="*/ 2114972 h 2526906"/>
                <a:gd name="connsiteX75" fmla="*/ 409931 w 2554471"/>
                <a:gd name="connsiteY75" fmla="*/ 2133636 h 2526906"/>
                <a:gd name="connsiteX76" fmla="*/ 389268 w 2554471"/>
                <a:gd name="connsiteY76" fmla="*/ 2168964 h 2526906"/>
                <a:gd name="connsiteX77" fmla="*/ 343943 w 2554471"/>
                <a:gd name="connsiteY77" fmla="*/ 2188293 h 2526906"/>
                <a:gd name="connsiteX78" fmla="*/ 317946 w 2554471"/>
                <a:gd name="connsiteY78" fmla="*/ 2177628 h 2526906"/>
                <a:gd name="connsiteX79" fmla="*/ 259956 w 2554471"/>
                <a:gd name="connsiteY79" fmla="*/ 2123638 h 2526906"/>
                <a:gd name="connsiteX80" fmla="*/ 243959 w 2554471"/>
                <a:gd name="connsiteY80" fmla="*/ 2071645 h 2526906"/>
                <a:gd name="connsiteX81" fmla="*/ 291950 w 2554471"/>
                <a:gd name="connsiteY81" fmla="*/ 2024988 h 2526906"/>
                <a:gd name="connsiteX82" fmla="*/ 544146 w 2554471"/>
                <a:gd name="connsiteY82" fmla="*/ 2011530 h 2526906"/>
                <a:gd name="connsiteX83" fmla="*/ 589234 w 2554471"/>
                <a:gd name="connsiteY83" fmla="*/ 2039652 h 2526906"/>
                <a:gd name="connsiteX84" fmla="*/ 683218 w 2554471"/>
                <a:gd name="connsiteY84" fmla="*/ 2108308 h 2526906"/>
                <a:gd name="connsiteX85" fmla="*/ 551240 w 2554471"/>
                <a:gd name="connsiteY85" fmla="*/ 2152300 h 2526906"/>
                <a:gd name="connsiteX86" fmla="*/ 545157 w 2554471"/>
                <a:gd name="connsiteY86" fmla="*/ 2148718 h 2526906"/>
                <a:gd name="connsiteX87" fmla="*/ 540929 w 2554471"/>
                <a:gd name="connsiteY87" fmla="*/ 2150590 h 2526906"/>
                <a:gd name="connsiteX88" fmla="*/ 540578 w 2554471"/>
                <a:gd name="connsiteY88" fmla="*/ 2153634 h 2526906"/>
                <a:gd name="connsiteX89" fmla="*/ 533576 w 2554471"/>
                <a:gd name="connsiteY89" fmla="*/ 2148717 h 2526906"/>
                <a:gd name="connsiteX90" fmla="*/ 534418 w 2554471"/>
                <a:gd name="connsiteY90" fmla="*/ 2141627 h 2526906"/>
                <a:gd name="connsiteX91" fmla="*/ 533834 w 2554471"/>
                <a:gd name="connsiteY91" fmla="*/ 2141598 h 2526906"/>
                <a:gd name="connsiteX92" fmla="*/ 533909 w 2554471"/>
                <a:gd name="connsiteY92" fmla="*/ 2140968 h 2526906"/>
                <a:gd name="connsiteX93" fmla="*/ 534434 w 2554471"/>
                <a:gd name="connsiteY93" fmla="*/ 2141493 h 2526906"/>
                <a:gd name="connsiteX94" fmla="*/ 534501 w 2554471"/>
                <a:gd name="connsiteY94" fmla="*/ 2140932 h 2526906"/>
                <a:gd name="connsiteX95" fmla="*/ 528577 w 2554471"/>
                <a:gd name="connsiteY95" fmla="*/ 2140636 h 2526906"/>
                <a:gd name="connsiteX96" fmla="*/ 528035 w 2554471"/>
                <a:gd name="connsiteY96" fmla="*/ 2135493 h 2526906"/>
                <a:gd name="connsiteX97" fmla="*/ 527279 w 2554471"/>
                <a:gd name="connsiteY97" fmla="*/ 2135295 h 2526906"/>
                <a:gd name="connsiteX98" fmla="*/ 527245 w 2554471"/>
                <a:gd name="connsiteY98" fmla="*/ 2134969 h 2526906"/>
                <a:gd name="connsiteX99" fmla="*/ 528021 w 2554471"/>
                <a:gd name="connsiteY99" fmla="*/ 2135357 h 2526906"/>
                <a:gd name="connsiteX100" fmla="*/ 527910 w 2554471"/>
                <a:gd name="connsiteY100" fmla="*/ 2134305 h 2526906"/>
                <a:gd name="connsiteX101" fmla="*/ 527242 w 2554471"/>
                <a:gd name="connsiteY101" fmla="*/ 2133637 h 2526906"/>
                <a:gd name="connsiteX102" fmla="*/ 528545 w 2554471"/>
                <a:gd name="connsiteY102" fmla="*/ 2134822 h 2526906"/>
                <a:gd name="connsiteX103" fmla="*/ 528559 w 2554471"/>
                <a:gd name="connsiteY103" fmla="*/ 2134891 h 2526906"/>
                <a:gd name="connsiteX104" fmla="*/ 534570 w 2554471"/>
                <a:gd name="connsiteY104" fmla="*/ 2140355 h 2526906"/>
                <a:gd name="connsiteX105" fmla="*/ 534576 w 2554471"/>
                <a:gd name="connsiteY105" fmla="*/ 2140300 h 2526906"/>
                <a:gd name="connsiteX106" fmla="*/ 540884 w 2554471"/>
                <a:gd name="connsiteY106" fmla="*/ 2144504 h 2526906"/>
                <a:gd name="connsiteX107" fmla="*/ 540907 w 2554471"/>
                <a:gd name="connsiteY107" fmla="*/ 2144302 h 2526906"/>
                <a:gd name="connsiteX108" fmla="*/ 533908 w 2554471"/>
                <a:gd name="connsiteY108" fmla="*/ 2139636 h 2526906"/>
                <a:gd name="connsiteX109" fmla="*/ 534575 w 2554471"/>
                <a:gd name="connsiteY109" fmla="*/ 2140303 h 2526906"/>
                <a:gd name="connsiteX110" fmla="*/ 528545 w 2554471"/>
                <a:gd name="connsiteY110" fmla="*/ 2134822 h 2526906"/>
                <a:gd name="connsiteX111" fmla="*/ 524160 w 2554471"/>
                <a:gd name="connsiteY111" fmla="*/ 2112806 h 2526906"/>
                <a:gd name="connsiteX112" fmla="*/ 511246 w 2554471"/>
                <a:gd name="connsiteY112" fmla="*/ 2093642 h 2526906"/>
                <a:gd name="connsiteX113" fmla="*/ 526575 w 2554471"/>
                <a:gd name="connsiteY113" fmla="*/ 2018987 h 2526906"/>
                <a:gd name="connsiteX114" fmla="*/ 544146 w 2554471"/>
                <a:gd name="connsiteY114" fmla="*/ 2011530 h 2526906"/>
                <a:gd name="connsiteX115" fmla="*/ 880018 w 2554471"/>
                <a:gd name="connsiteY115" fmla="*/ 1983162 h 2526906"/>
                <a:gd name="connsiteX116" fmla="*/ 887184 w 2554471"/>
                <a:gd name="connsiteY116" fmla="*/ 1988327 h 2526906"/>
                <a:gd name="connsiteX117" fmla="*/ 885184 w 2554471"/>
                <a:gd name="connsiteY117" fmla="*/ 2000993 h 2526906"/>
                <a:gd name="connsiteX118" fmla="*/ 778533 w 2554471"/>
                <a:gd name="connsiteY118" fmla="*/ 2060984 h 2526906"/>
                <a:gd name="connsiteX119" fmla="*/ 835191 w 2554471"/>
                <a:gd name="connsiteY119" fmla="*/ 2008326 h 2526906"/>
                <a:gd name="connsiteX120" fmla="*/ 871852 w 2554471"/>
                <a:gd name="connsiteY120" fmla="*/ 1986994 h 2526906"/>
                <a:gd name="connsiteX121" fmla="*/ 880018 w 2554471"/>
                <a:gd name="connsiteY121" fmla="*/ 1983162 h 2526906"/>
                <a:gd name="connsiteX122" fmla="*/ 361604 w 2554471"/>
                <a:gd name="connsiteY122" fmla="*/ 1952750 h 2526906"/>
                <a:gd name="connsiteX123" fmla="*/ 386601 w 2554471"/>
                <a:gd name="connsiteY123" fmla="*/ 1963666 h 2526906"/>
                <a:gd name="connsiteX124" fmla="*/ 485252 w 2554471"/>
                <a:gd name="connsiteY124" fmla="*/ 2027656 h 2526906"/>
                <a:gd name="connsiteX125" fmla="*/ 490583 w 2554471"/>
                <a:gd name="connsiteY125" fmla="*/ 2036988 h 2526906"/>
                <a:gd name="connsiteX126" fmla="*/ 465254 w 2554471"/>
                <a:gd name="connsiteY126" fmla="*/ 2090312 h 2526906"/>
                <a:gd name="connsiteX127" fmla="*/ 393265 w 2554471"/>
                <a:gd name="connsiteY127" fmla="*/ 2092312 h 2526906"/>
                <a:gd name="connsiteX128" fmla="*/ 355939 w 2554471"/>
                <a:gd name="connsiteY128" fmla="*/ 2067650 h 2526906"/>
                <a:gd name="connsiteX129" fmla="*/ 325942 w 2554471"/>
                <a:gd name="connsiteY129" fmla="*/ 2014990 h 2526906"/>
                <a:gd name="connsiteX130" fmla="*/ 336608 w 2554471"/>
                <a:gd name="connsiteY130" fmla="*/ 1962332 h 2526906"/>
                <a:gd name="connsiteX131" fmla="*/ 361604 w 2554471"/>
                <a:gd name="connsiteY131" fmla="*/ 1952750 h 2526906"/>
                <a:gd name="connsiteX132" fmla="*/ 662220 w 2554471"/>
                <a:gd name="connsiteY132" fmla="*/ 1908423 h 2526906"/>
                <a:gd name="connsiteX133" fmla="*/ 691216 w 2554471"/>
                <a:gd name="connsiteY133" fmla="*/ 1939002 h 2526906"/>
                <a:gd name="connsiteX134" fmla="*/ 765868 w 2554471"/>
                <a:gd name="connsiteY134" fmla="*/ 2003658 h 2526906"/>
                <a:gd name="connsiteX135" fmla="*/ 773867 w 2554471"/>
                <a:gd name="connsiteY135" fmla="*/ 2021656 h 2526906"/>
                <a:gd name="connsiteX136" fmla="*/ 683883 w 2554471"/>
                <a:gd name="connsiteY136" fmla="*/ 2087645 h 2526906"/>
                <a:gd name="connsiteX137" fmla="*/ 651889 w 2554471"/>
                <a:gd name="connsiteY137" fmla="*/ 2078980 h 2526906"/>
                <a:gd name="connsiteX138" fmla="*/ 581234 w 2554471"/>
                <a:gd name="connsiteY138" fmla="*/ 1999658 h 2526906"/>
                <a:gd name="connsiteX139" fmla="*/ 591233 w 2554471"/>
                <a:gd name="connsiteY139" fmla="*/ 1947667 h 2526906"/>
                <a:gd name="connsiteX140" fmla="*/ 623227 w 2554471"/>
                <a:gd name="connsiteY140" fmla="*/ 1924338 h 2526906"/>
                <a:gd name="connsiteX141" fmla="*/ 662220 w 2554471"/>
                <a:gd name="connsiteY141" fmla="*/ 1908423 h 2526906"/>
                <a:gd name="connsiteX142" fmla="*/ 239292 w 2554471"/>
                <a:gd name="connsiteY142" fmla="*/ 1895674 h 2526906"/>
                <a:gd name="connsiteX143" fmla="*/ 298615 w 2554471"/>
                <a:gd name="connsiteY143" fmla="*/ 1948334 h 2526906"/>
                <a:gd name="connsiteX144" fmla="*/ 281286 w 2554471"/>
                <a:gd name="connsiteY144" fmla="*/ 2002991 h 2526906"/>
                <a:gd name="connsiteX145" fmla="*/ 224629 w 2554471"/>
                <a:gd name="connsiteY145" fmla="*/ 2062314 h 2526906"/>
                <a:gd name="connsiteX146" fmla="*/ 159306 w 2554471"/>
                <a:gd name="connsiteY146" fmla="*/ 2103642 h 2526906"/>
                <a:gd name="connsiteX147" fmla="*/ 133975 w 2554471"/>
                <a:gd name="connsiteY147" fmla="*/ 2061648 h 2526906"/>
                <a:gd name="connsiteX148" fmla="*/ 147974 w 2554471"/>
                <a:gd name="connsiteY148" fmla="*/ 2005657 h 2526906"/>
                <a:gd name="connsiteX149" fmla="*/ 175302 w 2554471"/>
                <a:gd name="connsiteY149" fmla="*/ 2000991 h 2526906"/>
                <a:gd name="connsiteX150" fmla="*/ 199298 w 2554471"/>
                <a:gd name="connsiteY150" fmla="*/ 2036319 h 2526906"/>
                <a:gd name="connsiteX151" fmla="*/ 217963 w 2554471"/>
                <a:gd name="connsiteY151" fmla="*/ 2047651 h 2526906"/>
                <a:gd name="connsiteX152" fmla="*/ 215963 w 2554471"/>
                <a:gd name="connsiteY152" fmla="*/ 2025653 h 2526906"/>
                <a:gd name="connsiteX153" fmla="*/ 194634 w 2554471"/>
                <a:gd name="connsiteY153" fmla="*/ 1999658 h 2526906"/>
                <a:gd name="connsiteX154" fmla="*/ 179969 w 2554471"/>
                <a:gd name="connsiteY154" fmla="*/ 1941001 h 2526906"/>
                <a:gd name="connsiteX155" fmla="*/ 239292 w 2554471"/>
                <a:gd name="connsiteY155" fmla="*/ 1895674 h 2526906"/>
                <a:gd name="connsiteX156" fmla="*/ 955838 w 2554471"/>
                <a:gd name="connsiteY156" fmla="*/ 1884345 h 2526906"/>
                <a:gd name="connsiteX157" fmla="*/ 1007829 w 2554471"/>
                <a:gd name="connsiteY157" fmla="*/ 1912342 h 2526906"/>
                <a:gd name="connsiteX158" fmla="*/ 999832 w 2554471"/>
                <a:gd name="connsiteY158" fmla="*/ 1924339 h 2526906"/>
                <a:gd name="connsiteX159" fmla="*/ 922510 w 2554471"/>
                <a:gd name="connsiteY159" fmla="*/ 1972998 h 2526906"/>
                <a:gd name="connsiteX160" fmla="*/ 897181 w 2554471"/>
                <a:gd name="connsiteY160" fmla="*/ 1968998 h 2526906"/>
                <a:gd name="connsiteX161" fmla="*/ 893848 w 2554471"/>
                <a:gd name="connsiteY161" fmla="*/ 1946336 h 2526906"/>
                <a:gd name="connsiteX162" fmla="*/ 955838 w 2554471"/>
                <a:gd name="connsiteY162" fmla="*/ 1884345 h 2526906"/>
                <a:gd name="connsiteX163" fmla="*/ 477919 w 2554471"/>
                <a:gd name="connsiteY163" fmla="*/ 1839018 h 2526906"/>
                <a:gd name="connsiteX164" fmla="*/ 492584 w 2554471"/>
                <a:gd name="connsiteY164" fmla="*/ 1850350 h 2526906"/>
                <a:gd name="connsiteX165" fmla="*/ 556573 w 2554471"/>
                <a:gd name="connsiteY165" fmla="*/ 1917006 h 2526906"/>
                <a:gd name="connsiteX166" fmla="*/ 572570 w 2554471"/>
                <a:gd name="connsiteY166" fmla="*/ 1943667 h 2526906"/>
                <a:gd name="connsiteX167" fmla="*/ 541242 w 2554471"/>
                <a:gd name="connsiteY167" fmla="*/ 1983661 h 2526906"/>
                <a:gd name="connsiteX168" fmla="*/ 515913 w 2554471"/>
                <a:gd name="connsiteY168" fmla="*/ 1992324 h 2526906"/>
                <a:gd name="connsiteX169" fmla="*/ 444591 w 2554471"/>
                <a:gd name="connsiteY169" fmla="*/ 1984992 h 2526906"/>
                <a:gd name="connsiteX170" fmla="*/ 402599 w 2554471"/>
                <a:gd name="connsiteY170" fmla="*/ 1944334 h 2526906"/>
                <a:gd name="connsiteX171" fmla="*/ 390600 w 2554471"/>
                <a:gd name="connsiteY171" fmla="*/ 1914339 h 2526906"/>
                <a:gd name="connsiteX172" fmla="*/ 477919 w 2554471"/>
                <a:gd name="connsiteY172" fmla="*/ 1839018 h 2526906"/>
                <a:gd name="connsiteX173" fmla="*/ 778284 w 2554471"/>
                <a:gd name="connsiteY173" fmla="*/ 1801191 h 2526906"/>
                <a:gd name="connsiteX174" fmla="*/ 800530 w 2554471"/>
                <a:gd name="connsiteY174" fmla="*/ 1820356 h 2526906"/>
                <a:gd name="connsiteX175" fmla="*/ 869853 w 2554471"/>
                <a:gd name="connsiteY175" fmla="*/ 1883012 h 2526906"/>
                <a:gd name="connsiteX176" fmla="*/ 884518 w 2554471"/>
                <a:gd name="connsiteY176" fmla="*/ 1936335 h 2526906"/>
                <a:gd name="connsiteX177" fmla="*/ 813196 w 2554471"/>
                <a:gd name="connsiteY177" fmla="*/ 1998991 h 2526906"/>
                <a:gd name="connsiteX178" fmla="*/ 778535 w 2554471"/>
                <a:gd name="connsiteY178" fmla="*/ 1986994 h 2526906"/>
                <a:gd name="connsiteX179" fmla="*/ 705879 w 2554471"/>
                <a:gd name="connsiteY179" fmla="*/ 1923005 h 2526906"/>
                <a:gd name="connsiteX180" fmla="*/ 720544 w 2554471"/>
                <a:gd name="connsiteY180" fmla="*/ 1823022 h 2526906"/>
                <a:gd name="connsiteX181" fmla="*/ 752539 w 2554471"/>
                <a:gd name="connsiteY181" fmla="*/ 1805024 h 2526906"/>
                <a:gd name="connsiteX182" fmla="*/ 778284 w 2554471"/>
                <a:gd name="connsiteY182" fmla="*/ 1801191 h 2526906"/>
                <a:gd name="connsiteX183" fmla="*/ 335944 w 2554471"/>
                <a:gd name="connsiteY183" fmla="*/ 1783695 h 2526906"/>
                <a:gd name="connsiteX184" fmla="*/ 405267 w 2554471"/>
                <a:gd name="connsiteY184" fmla="*/ 1846350 h 2526906"/>
                <a:gd name="connsiteX185" fmla="*/ 381936 w 2554471"/>
                <a:gd name="connsiteY185" fmla="*/ 1881011 h 2526906"/>
                <a:gd name="connsiteX186" fmla="*/ 343942 w 2554471"/>
                <a:gd name="connsiteY186" fmla="*/ 1931003 h 2526906"/>
                <a:gd name="connsiteX187" fmla="*/ 307280 w 2554471"/>
                <a:gd name="connsiteY187" fmla="*/ 1926337 h 2526906"/>
                <a:gd name="connsiteX188" fmla="*/ 287284 w 2554471"/>
                <a:gd name="connsiteY188" fmla="*/ 1899009 h 2526906"/>
                <a:gd name="connsiteX189" fmla="*/ 327279 w 2554471"/>
                <a:gd name="connsiteY189" fmla="*/ 1785028 h 2526906"/>
                <a:gd name="connsiteX190" fmla="*/ 335944 w 2554471"/>
                <a:gd name="connsiteY190" fmla="*/ 1783695 h 2526906"/>
                <a:gd name="connsiteX191" fmla="*/ 229961 w 2554471"/>
                <a:gd name="connsiteY191" fmla="*/ 1777696 h 2526906"/>
                <a:gd name="connsiteX192" fmla="*/ 255291 w 2554471"/>
                <a:gd name="connsiteY192" fmla="*/ 1806358 h 2526906"/>
                <a:gd name="connsiteX193" fmla="*/ 215965 w 2554471"/>
                <a:gd name="connsiteY193" fmla="*/ 1879681 h 2526906"/>
                <a:gd name="connsiteX194" fmla="*/ 189300 w 2554471"/>
                <a:gd name="connsiteY194" fmla="*/ 1876348 h 2526906"/>
                <a:gd name="connsiteX195" fmla="*/ 193966 w 2554471"/>
                <a:gd name="connsiteY195" fmla="*/ 1824356 h 2526906"/>
                <a:gd name="connsiteX196" fmla="*/ 229961 w 2554471"/>
                <a:gd name="connsiteY196" fmla="*/ 1777696 h 2526906"/>
                <a:gd name="connsiteX197" fmla="*/ 1351769 w 2554471"/>
                <a:gd name="connsiteY197" fmla="*/ 1729705 h 2526906"/>
                <a:gd name="connsiteX198" fmla="*/ 1286447 w 2554471"/>
                <a:gd name="connsiteY198" fmla="*/ 1782365 h 2526906"/>
                <a:gd name="connsiteX199" fmla="*/ 1351769 w 2554471"/>
                <a:gd name="connsiteY199" fmla="*/ 1729705 h 2526906"/>
                <a:gd name="connsiteX200" fmla="*/ 582815 w 2554471"/>
                <a:gd name="connsiteY200" fmla="*/ 1728285 h 2526906"/>
                <a:gd name="connsiteX201" fmla="*/ 629224 w 2554471"/>
                <a:gd name="connsiteY201" fmla="*/ 1755031 h 2526906"/>
                <a:gd name="connsiteX202" fmla="*/ 688548 w 2554471"/>
                <a:gd name="connsiteY202" fmla="*/ 1801691 h 2526906"/>
                <a:gd name="connsiteX203" fmla="*/ 691213 w 2554471"/>
                <a:gd name="connsiteY203" fmla="*/ 1823687 h 2526906"/>
                <a:gd name="connsiteX204" fmla="*/ 669884 w 2554471"/>
                <a:gd name="connsiteY204" fmla="*/ 1856348 h 2526906"/>
                <a:gd name="connsiteX205" fmla="*/ 596563 w 2554471"/>
                <a:gd name="connsiteY205" fmla="*/ 1906341 h 2526906"/>
                <a:gd name="connsiteX206" fmla="*/ 550572 w 2554471"/>
                <a:gd name="connsiteY206" fmla="*/ 1885010 h 2526906"/>
                <a:gd name="connsiteX207" fmla="*/ 521244 w 2554471"/>
                <a:gd name="connsiteY207" fmla="*/ 1849684 h 2526906"/>
                <a:gd name="connsiteX208" fmla="*/ 531907 w 2554471"/>
                <a:gd name="connsiteY208" fmla="*/ 1753031 h 2526906"/>
                <a:gd name="connsiteX209" fmla="*/ 582815 w 2554471"/>
                <a:gd name="connsiteY209" fmla="*/ 1728285 h 2526906"/>
                <a:gd name="connsiteX210" fmla="*/ 869186 w 2554471"/>
                <a:gd name="connsiteY210" fmla="*/ 1707707 h 2526906"/>
                <a:gd name="connsiteX211" fmla="*/ 910511 w 2554471"/>
                <a:gd name="connsiteY211" fmla="*/ 1741701 h 2526906"/>
                <a:gd name="connsiteX212" fmla="*/ 961836 w 2554471"/>
                <a:gd name="connsiteY212" fmla="*/ 1783694 h 2526906"/>
                <a:gd name="connsiteX213" fmla="*/ 1047154 w 2554471"/>
                <a:gd name="connsiteY213" fmla="*/ 1799693 h 2526906"/>
                <a:gd name="connsiteX214" fmla="*/ 1108477 w 2554471"/>
                <a:gd name="connsiteY214" fmla="*/ 1815689 h 2526906"/>
                <a:gd name="connsiteX215" fmla="*/ 1156469 w 2554471"/>
                <a:gd name="connsiteY215" fmla="*/ 1848350 h 2526906"/>
                <a:gd name="connsiteX216" fmla="*/ 1046488 w 2554471"/>
                <a:gd name="connsiteY216" fmla="*/ 1898342 h 2526906"/>
                <a:gd name="connsiteX217" fmla="*/ 985832 w 2554471"/>
                <a:gd name="connsiteY217" fmla="*/ 1869679 h 2526906"/>
                <a:gd name="connsiteX218" fmla="*/ 987831 w 2554471"/>
                <a:gd name="connsiteY218" fmla="*/ 1837020 h 2526906"/>
                <a:gd name="connsiteX219" fmla="*/ 988498 w 2554471"/>
                <a:gd name="connsiteY219" fmla="*/ 1815689 h 2526906"/>
                <a:gd name="connsiteX220" fmla="*/ 970502 w 2554471"/>
                <a:gd name="connsiteY220" fmla="*/ 1835687 h 2526906"/>
                <a:gd name="connsiteX221" fmla="*/ 871852 w 2554471"/>
                <a:gd name="connsiteY221" fmla="*/ 1861682 h 2526906"/>
                <a:gd name="connsiteX222" fmla="*/ 811861 w 2554471"/>
                <a:gd name="connsiteY222" fmla="*/ 1809690 h 2526906"/>
                <a:gd name="connsiteX223" fmla="*/ 801198 w 2554471"/>
                <a:gd name="connsiteY223" fmla="*/ 1751700 h 2526906"/>
                <a:gd name="connsiteX224" fmla="*/ 869186 w 2554471"/>
                <a:gd name="connsiteY224" fmla="*/ 1707707 h 2526906"/>
                <a:gd name="connsiteX225" fmla="*/ 1173134 w 2554471"/>
                <a:gd name="connsiteY225" fmla="*/ 1688961 h 2526906"/>
                <a:gd name="connsiteX226" fmla="*/ 1186465 w 2554471"/>
                <a:gd name="connsiteY226" fmla="*/ 1699044 h 2526906"/>
                <a:gd name="connsiteX227" fmla="*/ 1239125 w 2554471"/>
                <a:gd name="connsiteY227" fmla="*/ 1737703 h 2526906"/>
                <a:gd name="connsiteX228" fmla="*/ 1248455 w 2554471"/>
                <a:gd name="connsiteY228" fmla="*/ 1795029 h 2526906"/>
                <a:gd name="connsiteX229" fmla="*/ 1191131 w 2554471"/>
                <a:gd name="connsiteY229" fmla="*/ 1831690 h 2526906"/>
                <a:gd name="connsiteX230" fmla="*/ 1098480 w 2554471"/>
                <a:gd name="connsiteY230" fmla="*/ 1772364 h 2526906"/>
                <a:gd name="connsiteX231" fmla="*/ 1095147 w 2554471"/>
                <a:gd name="connsiteY231" fmla="*/ 1761034 h 2526906"/>
                <a:gd name="connsiteX232" fmla="*/ 1153804 w 2554471"/>
                <a:gd name="connsiteY232" fmla="*/ 1690378 h 2526906"/>
                <a:gd name="connsiteX233" fmla="*/ 1173134 w 2554471"/>
                <a:gd name="connsiteY233" fmla="*/ 1688961 h 2526906"/>
                <a:gd name="connsiteX234" fmla="*/ 771204 w 2554471"/>
                <a:gd name="connsiteY234" fmla="*/ 1673716 h 2526906"/>
                <a:gd name="connsiteX235" fmla="*/ 771870 w 2554471"/>
                <a:gd name="connsiteY235" fmla="*/ 1679713 h 2526906"/>
                <a:gd name="connsiteX236" fmla="*/ 771944 w 2554471"/>
                <a:gd name="connsiteY236" fmla="*/ 1679777 h 2526906"/>
                <a:gd name="connsiteX237" fmla="*/ 771869 w 2554471"/>
                <a:gd name="connsiteY237" fmla="*/ 1675713 h 2526906"/>
                <a:gd name="connsiteX238" fmla="*/ 774828 w 2554471"/>
                <a:gd name="connsiteY238" fmla="*/ 1674924 h 2526906"/>
                <a:gd name="connsiteX239" fmla="*/ 298700 w 2554471"/>
                <a:gd name="connsiteY239" fmla="*/ 1656632 h 2526906"/>
                <a:gd name="connsiteX240" fmla="*/ 316615 w 2554471"/>
                <a:gd name="connsiteY240" fmla="*/ 1660381 h 2526906"/>
                <a:gd name="connsiteX241" fmla="*/ 348610 w 2554471"/>
                <a:gd name="connsiteY241" fmla="*/ 1707041 h 2526906"/>
                <a:gd name="connsiteX242" fmla="*/ 280620 w 2554471"/>
                <a:gd name="connsiteY242" fmla="*/ 1784362 h 2526906"/>
                <a:gd name="connsiteX243" fmla="*/ 245292 w 2554471"/>
                <a:gd name="connsiteY243" fmla="*/ 1739035 h 2526906"/>
                <a:gd name="connsiteX244" fmla="*/ 283287 w 2554471"/>
                <a:gd name="connsiteY244" fmla="*/ 1666380 h 2526906"/>
                <a:gd name="connsiteX245" fmla="*/ 298700 w 2554471"/>
                <a:gd name="connsiteY245" fmla="*/ 1656632 h 2526906"/>
                <a:gd name="connsiteX246" fmla="*/ 1075151 w 2554471"/>
                <a:gd name="connsiteY246" fmla="*/ 1654385 h 2526906"/>
                <a:gd name="connsiteX247" fmla="*/ 1075151 w 2554471"/>
                <a:gd name="connsiteY247" fmla="*/ 1654502 h 2526906"/>
                <a:gd name="connsiteX248" fmla="*/ 1075192 w 2554471"/>
                <a:gd name="connsiteY248" fmla="*/ 1654427 h 2526906"/>
                <a:gd name="connsiteX249" fmla="*/ 1040881 w 2554471"/>
                <a:gd name="connsiteY249" fmla="*/ 1623903 h 2526906"/>
                <a:gd name="connsiteX250" fmla="*/ 1038617 w 2554471"/>
                <a:gd name="connsiteY250" fmla="*/ 1624199 h 2526906"/>
                <a:gd name="connsiteX251" fmla="*/ 1038657 w 2554471"/>
                <a:gd name="connsiteY251" fmla="*/ 1624256 h 2526906"/>
                <a:gd name="connsiteX252" fmla="*/ 1483496 w 2554471"/>
                <a:gd name="connsiteY252" fmla="*/ 1612223 h 2526906"/>
                <a:gd name="connsiteX253" fmla="*/ 1527740 w 2554471"/>
                <a:gd name="connsiteY253" fmla="*/ 1635053 h 2526906"/>
                <a:gd name="connsiteX254" fmla="*/ 1468416 w 2554471"/>
                <a:gd name="connsiteY254" fmla="*/ 1683713 h 2526906"/>
                <a:gd name="connsiteX255" fmla="*/ 1415092 w 2554471"/>
                <a:gd name="connsiteY255" fmla="*/ 1712375 h 2526906"/>
                <a:gd name="connsiteX256" fmla="*/ 1374432 w 2554471"/>
                <a:gd name="connsiteY256" fmla="*/ 1712375 h 2526906"/>
                <a:gd name="connsiteX257" fmla="*/ 1389097 w 2554471"/>
                <a:gd name="connsiteY257" fmla="*/ 1677047 h 2526906"/>
                <a:gd name="connsiteX258" fmla="*/ 1433755 w 2554471"/>
                <a:gd name="connsiteY258" fmla="*/ 1624389 h 2526906"/>
                <a:gd name="connsiteX259" fmla="*/ 1483496 w 2554471"/>
                <a:gd name="connsiteY259" fmla="*/ 1612223 h 2526906"/>
                <a:gd name="connsiteX260" fmla="*/ 1029878 w 2554471"/>
                <a:gd name="connsiteY260" fmla="*/ 1609661 h 2526906"/>
                <a:gd name="connsiteX261" fmla="*/ 1033659 w 2554471"/>
                <a:gd name="connsiteY261" fmla="*/ 1611142 h 2526906"/>
                <a:gd name="connsiteX262" fmla="*/ 1033971 w 2554471"/>
                <a:gd name="connsiteY262" fmla="*/ 1612041 h 2526906"/>
                <a:gd name="connsiteX263" fmla="*/ 1033656 w 2554471"/>
                <a:gd name="connsiteY263" fmla="*/ 1610976 h 2526906"/>
                <a:gd name="connsiteX264" fmla="*/ 1295780 w 2554471"/>
                <a:gd name="connsiteY264" fmla="*/ 1577730 h 2526906"/>
                <a:gd name="connsiteX265" fmla="*/ 1373099 w 2554471"/>
                <a:gd name="connsiteY265" fmla="*/ 1611724 h 2526906"/>
                <a:gd name="connsiteX266" fmla="*/ 1371765 w 2554471"/>
                <a:gd name="connsiteY266" fmla="*/ 1665049 h 2526906"/>
                <a:gd name="connsiteX267" fmla="*/ 1287114 w 2554471"/>
                <a:gd name="connsiteY267" fmla="*/ 1731704 h 2526906"/>
                <a:gd name="connsiteX268" fmla="*/ 1195130 w 2554471"/>
                <a:gd name="connsiteY268" fmla="*/ 1682378 h 2526906"/>
                <a:gd name="connsiteX269" fmla="*/ 1189131 w 2554471"/>
                <a:gd name="connsiteY269" fmla="*/ 1668382 h 2526906"/>
                <a:gd name="connsiteX270" fmla="*/ 1219126 w 2554471"/>
                <a:gd name="connsiteY270" fmla="*/ 1601727 h 2526906"/>
                <a:gd name="connsiteX271" fmla="*/ 1249120 w 2554471"/>
                <a:gd name="connsiteY271" fmla="*/ 1590395 h 2526906"/>
                <a:gd name="connsiteX272" fmla="*/ 1295780 w 2554471"/>
                <a:gd name="connsiteY272" fmla="*/ 1577730 h 2526906"/>
                <a:gd name="connsiteX273" fmla="*/ 526565 w 2554471"/>
                <a:gd name="connsiteY273" fmla="*/ 1569783 h 2526906"/>
                <a:gd name="connsiteX274" fmla="*/ 561902 w 2554471"/>
                <a:gd name="connsiteY274" fmla="*/ 1597059 h 2526906"/>
                <a:gd name="connsiteX275" fmla="*/ 579234 w 2554471"/>
                <a:gd name="connsiteY275" fmla="*/ 1619057 h 2526906"/>
                <a:gd name="connsiteX276" fmla="*/ 554572 w 2554471"/>
                <a:gd name="connsiteY276" fmla="*/ 1711707 h 2526906"/>
                <a:gd name="connsiteX277" fmla="*/ 490583 w 2554471"/>
                <a:gd name="connsiteY277" fmla="*/ 1787028 h 2526906"/>
                <a:gd name="connsiteX278" fmla="*/ 416594 w 2554471"/>
                <a:gd name="connsiteY278" fmla="*/ 1833685 h 2526906"/>
                <a:gd name="connsiteX279" fmla="*/ 398596 w 2554471"/>
                <a:gd name="connsiteY279" fmla="*/ 1825020 h 2526906"/>
                <a:gd name="connsiteX280" fmla="*/ 375934 w 2554471"/>
                <a:gd name="connsiteY280" fmla="*/ 1795692 h 2526906"/>
                <a:gd name="connsiteX281" fmla="*/ 415928 w 2554471"/>
                <a:gd name="connsiteY281" fmla="*/ 1686379 h 2526906"/>
                <a:gd name="connsiteX282" fmla="*/ 456588 w 2554471"/>
                <a:gd name="connsiteY282" fmla="*/ 1700375 h 2526906"/>
                <a:gd name="connsiteX283" fmla="*/ 498580 w 2554471"/>
                <a:gd name="connsiteY283" fmla="*/ 1751701 h 2526906"/>
                <a:gd name="connsiteX284" fmla="*/ 477917 w 2554471"/>
                <a:gd name="connsiteY284" fmla="*/ 1691709 h 2526906"/>
                <a:gd name="connsiteX285" fmla="*/ 446589 w 2554471"/>
                <a:gd name="connsiteY285" fmla="*/ 1637053 h 2526906"/>
                <a:gd name="connsiteX286" fmla="*/ 510578 w 2554471"/>
                <a:gd name="connsiteY286" fmla="*/ 1571731 h 2526906"/>
                <a:gd name="connsiteX287" fmla="*/ 526565 w 2554471"/>
                <a:gd name="connsiteY287" fmla="*/ 1569783 h 2526906"/>
                <a:gd name="connsiteX288" fmla="*/ 401267 w 2554471"/>
                <a:gd name="connsiteY288" fmla="*/ 1545068 h 2526906"/>
                <a:gd name="connsiteX289" fmla="*/ 434595 w 2554471"/>
                <a:gd name="connsiteY289" fmla="*/ 1588396 h 2526906"/>
                <a:gd name="connsiteX290" fmla="*/ 377271 w 2554471"/>
                <a:gd name="connsiteY290" fmla="*/ 1679048 h 2526906"/>
                <a:gd name="connsiteX291" fmla="*/ 350609 w 2554471"/>
                <a:gd name="connsiteY291" fmla="*/ 1671051 h 2526906"/>
                <a:gd name="connsiteX292" fmla="*/ 336610 w 2554471"/>
                <a:gd name="connsiteY292" fmla="*/ 1593728 h 2526906"/>
                <a:gd name="connsiteX293" fmla="*/ 401267 w 2554471"/>
                <a:gd name="connsiteY293" fmla="*/ 1545068 h 2526906"/>
                <a:gd name="connsiteX294" fmla="*/ 1545069 w 2554471"/>
                <a:gd name="connsiteY294" fmla="*/ 1523823 h 2526906"/>
                <a:gd name="connsiteX295" fmla="*/ 1574398 w 2554471"/>
                <a:gd name="connsiteY295" fmla="*/ 1529739 h 2526906"/>
                <a:gd name="connsiteX296" fmla="*/ 1597727 w 2554471"/>
                <a:gd name="connsiteY296" fmla="*/ 1543738 h 2526906"/>
                <a:gd name="connsiteX297" fmla="*/ 1620389 w 2554471"/>
                <a:gd name="connsiteY297" fmla="*/ 1558401 h 2526906"/>
                <a:gd name="connsiteX298" fmla="*/ 1595060 w 2554471"/>
                <a:gd name="connsiteY298" fmla="*/ 1586397 h 2526906"/>
                <a:gd name="connsiteX299" fmla="*/ 1491744 w 2554471"/>
                <a:gd name="connsiteY299" fmla="*/ 1587730 h 2526906"/>
                <a:gd name="connsiteX300" fmla="*/ 1521739 w 2554471"/>
                <a:gd name="connsiteY300" fmla="*/ 1542405 h 2526906"/>
                <a:gd name="connsiteX301" fmla="*/ 1545069 w 2554471"/>
                <a:gd name="connsiteY301" fmla="*/ 1523823 h 2526906"/>
                <a:gd name="connsiteX302" fmla="*/ 790449 w 2554471"/>
                <a:gd name="connsiteY302" fmla="*/ 1509825 h 2526906"/>
                <a:gd name="connsiteX303" fmla="*/ 832527 w 2554471"/>
                <a:gd name="connsiteY303" fmla="*/ 1526406 h 2526906"/>
                <a:gd name="connsiteX304" fmla="*/ 907180 w 2554471"/>
                <a:gd name="connsiteY304" fmla="*/ 1594395 h 2526906"/>
                <a:gd name="connsiteX305" fmla="*/ 907846 w 2554471"/>
                <a:gd name="connsiteY305" fmla="*/ 1613059 h 2526906"/>
                <a:gd name="connsiteX306" fmla="*/ 878518 w 2554471"/>
                <a:gd name="connsiteY306" fmla="*/ 1648385 h 2526906"/>
                <a:gd name="connsiteX307" fmla="*/ 781201 w 2554471"/>
                <a:gd name="connsiteY307" fmla="*/ 1677049 h 2526906"/>
                <a:gd name="connsiteX308" fmla="*/ 778913 w 2554471"/>
                <a:gd name="connsiteY308" fmla="*/ 1676286 h 2526906"/>
                <a:gd name="connsiteX309" fmla="*/ 781871 w 2554471"/>
                <a:gd name="connsiteY309" fmla="*/ 1679047 h 2526906"/>
                <a:gd name="connsiteX310" fmla="*/ 776537 w 2554471"/>
                <a:gd name="connsiteY310" fmla="*/ 1683714 h 2526906"/>
                <a:gd name="connsiteX311" fmla="*/ 776528 w 2554471"/>
                <a:gd name="connsiteY311" fmla="*/ 1683708 h 2526906"/>
                <a:gd name="connsiteX312" fmla="*/ 776534 w 2554471"/>
                <a:gd name="connsiteY312" fmla="*/ 1683713 h 2526906"/>
                <a:gd name="connsiteX313" fmla="*/ 768537 w 2554471"/>
                <a:gd name="connsiteY313" fmla="*/ 1756368 h 2526906"/>
                <a:gd name="connsiteX314" fmla="*/ 713878 w 2554471"/>
                <a:gd name="connsiteY314" fmla="*/ 1789029 h 2526906"/>
                <a:gd name="connsiteX315" fmla="*/ 688550 w 2554471"/>
                <a:gd name="connsiteY315" fmla="*/ 1778363 h 2526906"/>
                <a:gd name="connsiteX316" fmla="*/ 632559 w 2554471"/>
                <a:gd name="connsiteY316" fmla="*/ 1731039 h 2526906"/>
                <a:gd name="connsiteX317" fmla="*/ 609895 w 2554471"/>
                <a:gd name="connsiteY317" fmla="*/ 1673049 h 2526906"/>
                <a:gd name="connsiteX318" fmla="*/ 685217 w 2554471"/>
                <a:gd name="connsiteY318" fmla="*/ 1623056 h 2526906"/>
                <a:gd name="connsiteX319" fmla="*/ 734543 w 2554471"/>
                <a:gd name="connsiteY319" fmla="*/ 1647718 h 2526906"/>
                <a:gd name="connsiteX320" fmla="*/ 723877 w 2554471"/>
                <a:gd name="connsiteY320" fmla="*/ 1614390 h 2526906"/>
                <a:gd name="connsiteX321" fmla="*/ 739874 w 2554471"/>
                <a:gd name="connsiteY321" fmla="*/ 1535738 h 2526906"/>
                <a:gd name="connsiteX322" fmla="*/ 790449 w 2554471"/>
                <a:gd name="connsiteY322" fmla="*/ 1509825 h 2526906"/>
                <a:gd name="connsiteX323" fmla="*/ 1088481 w 2554471"/>
                <a:gd name="connsiteY323" fmla="*/ 1502410 h 2526906"/>
                <a:gd name="connsiteX324" fmla="*/ 1105143 w 2554471"/>
                <a:gd name="connsiteY324" fmla="*/ 1507743 h 2526906"/>
                <a:gd name="connsiteX325" fmla="*/ 1189795 w 2554471"/>
                <a:gd name="connsiteY325" fmla="*/ 1577065 h 2526906"/>
                <a:gd name="connsiteX326" fmla="*/ 1197794 w 2554471"/>
                <a:gd name="connsiteY326" fmla="*/ 1608394 h 2526906"/>
                <a:gd name="connsiteX327" fmla="*/ 1085148 w 2554471"/>
                <a:gd name="connsiteY327" fmla="*/ 1655718 h 2526906"/>
                <a:gd name="connsiteX328" fmla="*/ 1079732 w 2554471"/>
                <a:gd name="connsiteY328" fmla="*/ 1651719 h 2526906"/>
                <a:gd name="connsiteX329" fmla="*/ 1076732 w 2554471"/>
                <a:gd name="connsiteY329" fmla="*/ 1653747 h 2526906"/>
                <a:gd name="connsiteX330" fmla="*/ 1075818 w 2554471"/>
                <a:gd name="connsiteY330" fmla="*/ 1655052 h 2526906"/>
                <a:gd name="connsiteX331" fmla="*/ 1075408 w 2554471"/>
                <a:gd name="connsiteY331" fmla="*/ 1654642 h 2526906"/>
                <a:gd name="connsiteX332" fmla="*/ 1075151 w 2554471"/>
                <a:gd name="connsiteY332" fmla="*/ 1654816 h 2526906"/>
                <a:gd name="connsiteX333" fmla="*/ 1075151 w 2554471"/>
                <a:gd name="connsiteY333" fmla="*/ 1655051 h 2526906"/>
                <a:gd name="connsiteX334" fmla="*/ 1043156 w 2554471"/>
                <a:gd name="connsiteY334" fmla="*/ 1776363 h 2526906"/>
                <a:gd name="connsiteX335" fmla="*/ 983833 w 2554471"/>
                <a:gd name="connsiteY335" fmla="*/ 1774365 h 2526906"/>
                <a:gd name="connsiteX336" fmla="*/ 913177 w 2554471"/>
                <a:gd name="connsiteY336" fmla="*/ 1721706 h 2526906"/>
                <a:gd name="connsiteX337" fmla="*/ 912511 w 2554471"/>
                <a:gd name="connsiteY337" fmla="*/ 1653051 h 2526906"/>
                <a:gd name="connsiteX338" fmla="*/ 942506 w 2554471"/>
                <a:gd name="connsiteY338" fmla="*/ 1623056 h 2526906"/>
                <a:gd name="connsiteX339" fmla="*/ 990311 w 2554471"/>
                <a:gd name="connsiteY339" fmla="*/ 1597561 h 2526906"/>
                <a:gd name="connsiteX340" fmla="*/ 1010495 w 2554471"/>
                <a:gd name="connsiteY340" fmla="*/ 1606393 h 2526906"/>
                <a:gd name="connsiteX341" fmla="*/ 1015745 w 2554471"/>
                <a:gd name="connsiteY341" fmla="*/ 1608477 h 2526906"/>
                <a:gd name="connsiteX342" fmla="*/ 1020048 w 2554471"/>
                <a:gd name="connsiteY342" fmla="*/ 1605381 h 2526906"/>
                <a:gd name="connsiteX343" fmla="*/ 1005577 w 2554471"/>
                <a:gd name="connsiteY343" fmla="*/ 1572399 h 2526906"/>
                <a:gd name="connsiteX344" fmla="*/ 1015159 w 2554471"/>
                <a:gd name="connsiteY344" fmla="*/ 1536405 h 2526906"/>
                <a:gd name="connsiteX345" fmla="*/ 1088481 w 2554471"/>
                <a:gd name="connsiteY345" fmla="*/ 1502410 h 2526906"/>
                <a:gd name="connsiteX346" fmla="*/ 1383775 w 2554471"/>
                <a:gd name="connsiteY346" fmla="*/ 1473196 h 2526906"/>
                <a:gd name="connsiteX347" fmla="*/ 1450421 w 2554471"/>
                <a:gd name="connsiteY347" fmla="*/ 1504410 h 2526906"/>
                <a:gd name="connsiteX348" fmla="*/ 1489081 w 2554471"/>
                <a:gd name="connsiteY348" fmla="*/ 1521740 h 2526906"/>
                <a:gd name="connsiteX349" fmla="*/ 1500412 w 2554471"/>
                <a:gd name="connsiteY349" fmla="*/ 1534405 h 2526906"/>
                <a:gd name="connsiteX350" fmla="*/ 1438422 w 2554471"/>
                <a:gd name="connsiteY350" fmla="*/ 1598394 h 2526906"/>
                <a:gd name="connsiteX351" fmla="*/ 1323108 w 2554471"/>
                <a:gd name="connsiteY351" fmla="*/ 1561734 h 2526906"/>
                <a:gd name="connsiteX352" fmla="*/ 1314442 w 2554471"/>
                <a:gd name="connsiteY352" fmla="*/ 1549735 h 2526906"/>
                <a:gd name="connsiteX353" fmla="*/ 1356436 w 2554471"/>
                <a:gd name="connsiteY353" fmla="*/ 1483079 h 2526906"/>
                <a:gd name="connsiteX354" fmla="*/ 1383775 w 2554471"/>
                <a:gd name="connsiteY354" fmla="*/ 1473196 h 2526906"/>
                <a:gd name="connsiteX355" fmla="*/ 643889 w 2554471"/>
                <a:gd name="connsiteY355" fmla="*/ 1445088 h 2526906"/>
                <a:gd name="connsiteX356" fmla="*/ 677216 w 2554471"/>
                <a:gd name="connsiteY356" fmla="*/ 1463084 h 2526906"/>
                <a:gd name="connsiteX357" fmla="*/ 709211 w 2554471"/>
                <a:gd name="connsiteY357" fmla="*/ 1528407 h 2526906"/>
                <a:gd name="connsiteX358" fmla="*/ 675217 w 2554471"/>
                <a:gd name="connsiteY358" fmla="*/ 1587730 h 2526906"/>
                <a:gd name="connsiteX359" fmla="*/ 623226 w 2554471"/>
                <a:gd name="connsiteY359" fmla="*/ 1624391 h 2526906"/>
                <a:gd name="connsiteX360" fmla="*/ 601895 w 2554471"/>
                <a:gd name="connsiteY360" fmla="*/ 1620391 h 2526906"/>
                <a:gd name="connsiteX361" fmla="*/ 575234 w 2554471"/>
                <a:gd name="connsiteY361" fmla="*/ 1587063 h 2526906"/>
                <a:gd name="connsiteX362" fmla="*/ 555238 w 2554471"/>
                <a:gd name="connsiteY362" fmla="*/ 1501078 h 2526906"/>
                <a:gd name="connsiteX363" fmla="*/ 643889 w 2554471"/>
                <a:gd name="connsiteY363" fmla="*/ 1445088 h 2526906"/>
                <a:gd name="connsiteX364" fmla="*/ 512997 w 2554471"/>
                <a:gd name="connsiteY364" fmla="*/ 1416174 h 2526906"/>
                <a:gd name="connsiteX365" fmla="*/ 528577 w 2554471"/>
                <a:gd name="connsiteY365" fmla="*/ 1429756 h 2526906"/>
                <a:gd name="connsiteX366" fmla="*/ 544575 w 2554471"/>
                <a:gd name="connsiteY366" fmla="*/ 1490412 h 2526906"/>
                <a:gd name="connsiteX367" fmla="*/ 526577 w 2554471"/>
                <a:gd name="connsiteY367" fmla="*/ 1521739 h 2526906"/>
                <a:gd name="connsiteX368" fmla="*/ 471254 w 2554471"/>
                <a:gd name="connsiteY368" fmla="*/ 1573729 h 2526906"/>
                <a:gd name="connsiteX369" fmla="*/ 455922 w 2554471"/>
                <a:gd name="connsiteY369" fmla="*/ 1569063 h 2526906"/>
                <a:gd name="connsiteX370" fmla="*/ 431927 w 2554471"/>
                <a:gd name="connsiteY370" fmla="*/ 1505741 h 2526906"/>
                <a:gd name="connsiteX371" fmla="*/ 489917 w 2554471"/>
                <a:gd name="connsiteY371" fmla="*/ 1417090 h 2526906"/>
                <a:gd name="connsiteX372" fmla="*/ 512997 w 2554471"/>
                <a:gd name="connsiteY372" fmla="*/ 1416174 h 2526906"/>
                <a:gd name="connsiteX373" fmla="*/ 1667716 w 2554471"/>
                <a:gd name="connsiteY373" fmla="*/ 1405092 h 2526906"/>
                <a:gd name="connsiteX374" fmla="*/ 1729706 w 2554471"/>
                <a:gd name="connsiteY374" fmla="*/ 1435088 h 2526906"/>
                <a:gd name="connsiteX375" fmla="*/ 1707710 w 2554471"/>
                <a:gd name="connsiteY375" fmla="*/ 1489747 h 2526906"/>
                <a:gd name="connsiteX376" fmla="*/ 1627055 w 2554471"/>
                <a:gd name="connsiteY376" fmla="*/ 1513077 h 2526906"/>
                <a:gd name="connsiteX377" fmla="*/ 1605726 w 2554471"/>
                <a:gd name="connsiteY377" fmla="*/ 1513077 h 2526906"/>
                <a:gd name="connsiteX378" fmla="*/ 1587730 w 2554471"/>
                <a:gd name="connsiteY378" fmla="*/ 1477082 h 2526906"/>
                <a:gd name="connsiteX379" fmla="*/ 1667716 w 2554471"/>
                <a:gd name="connsiteY379" fmla="*/ 1405092 h 2526906"/>
                <a:gd name="connsiteX380" fmla="*/ 917177 w 2554471"/>
                <a:gd name="connsiteY380" fmla="*/ 1395762 h 2526906"/>
                <a:gd name="connsiteX381" fmla="*/ 949839 w 2554471"/>
                <a:gd name="connsiteY381" fmla="*/ 1416425 h 2526906"/>
                <a:gd name="connsiteX382" fmla="*/ 989166 w 2554471"/>
                <a:gd name="connsiteY382" fmla="*/ 1458418 h 2526906"/>
                <a:gd name="connsiteX383" fmla="*/ 993832 w 2554471"/>
                <a:gd name="connsiteY383" fmla="*/ 1521075 h 2526906"/>
                <a:gd name="connsiteX384" fmla="*/ 980500 w 2554471"/>
                <a:gd name="connsiteY384" fmla="*/ 1537740 h 2526906"/>
                <a:gd name="connsiteX385" fmla="*/ 876517 w 2554471"/>
                <a:gd name="connsiteY385" fmla="*/ 1549737 h 2526906"/>
                <a:gd name="connsiteX386" fmla="*/ 829859 w 2554471"/>
                <a:gd name="connsiteY386" fmla="*/ 1497079 h 2526906"/>
                <a:gd name="connsiteX387" fmla="*/ 824526 w 2554471"/>
                <a:gd name="connsiteY387" fmla="*/ 1483081 h 2526906"/>
                <a:gd name="connsiteX388" fmla="*/ 917177 w 2554471"/>
                <a:gd name="connsiteY388" fmla="*/ 1395762 h 2526906"/>
                <a:gd name="connsiteX389" fmla="*/ 1180706 w 2554471"/>
                <a:gd name="connsiteY389" fmla="*/ 1381681 h 2526906"/>
                <a:gd name="connsiteX390" fmla="*/ 1219794 w 2554471"/>
                <a:gd name="connsiteY390" fmla="*/ 1400428 h 2526906"/>
                <a:gd name="connsiteX391" fmla="*/ 1307112 w 2554471"/>
                <a:gd name="connsiteY391" fmla="*/ 1471082 h 2526906"/>
                <a:gd name="connsiteX392" fmla="*/ 1313778 w 2554471"/>
                <a:gd name="connsiteY392" fmla="*/ 1491078 h 2526906"/>
                <a:gd name="connsiteX393" fmla="*/ 1281117 w 2554471"/>
                <a:gd name="connsiteY393" fmla="*/ 1553067 h 2526906"/>
                <a:gd name="connsiteX394" fmla="*/ 1197129 w 2554471"/>
                <a:gd name="connsiteY394" fmla="*/ 1559067 h 2526906"/>
                <a:gd name="connsiteX395" fmla="*/ 1124476 w 2554471"/>
                <a:gd name="connsiteY395" fmla="*/ 1485079 h 2526906"/>
                <a:gd name="connsiteX396" fmla="*/ 1109144 w 2554471"/>
                <a:gd name="connsiteY396" fmla="*/ 1447752 h 2526906"/>
                <a:gd name="connsiteX397" fmla="*/ 1165801 w 2554471"/>
                <a:gd name="connsiteY397" fmla="*/ 1387096 h 2526906"/>
                <a:gd name="connsiteX398" fmla="*/ 1180706 w 2554471"/>
                <a:gd name="connsiteY398" fmla="*/ 1381681 h 2526906"/>
                <a:gd name="connsiteX399" fmla="*/ 750569 w 2554471"/>
                <a:gd name="connsiteY399" fmla="*/ 1346676 h 2526906"/>
                <a:gd name="connsiteX400" fmla="*/ 794531 w 2554471"/>
                <a:gd name="connsiteY400" fmla="*/ 1373766 h 2526906"/>
                <a:gd name="connsiteX401" fmla="*/ 798531 w 2554471"/>
                <a:gd name="connsiteY401" fmla="*/ 1444419 h 2526906"/>
                <a:gd name="connsiteX402" fmla="*/ 754539 w 2554471"/>
                <a:gd name="connsiteY402" fmla="*/ 1505077 h 2526906"/>
                <a:gd name="connsiteX403" fmla="*/ 707879 w 2554471"/>
                <a:gd name="connsiteY403" fmla="*/ 1491745 h 2526906"/>
                <a:gd name="connsiteX404" fmla="*/ 679883 w 2554471"/>
                <a:gd name="connsiteY404" fmla="*/ 1408427 h 2526906"/>
                <a:gd name="connsiteX405" fmla="*/ 730541 w 2554471"/>
                <a:gd name="connsiteY405" fmla="*/ 1351102 h 2526906"/>
                <a:gd name="connsiteX406" fmla="*/ 750569 w 2554471"/>
                <a:gd name="connsiteY406" fmla="*/ 1346676 h 2526906"/>
                <a:gd name="connsiteX407" fmla="*/ 595899 w 2554471"/>
                <a:gd name="connsiteY407" fmla="*/ 1293112 h 2526906"/>
                <a:gd name="connsiteX408" fmla="*/ 674555 w 2554471"/>
                <a:gd name="connsiteY408" fmla="*/ 1348436 h 2526906"/>
                <a:gd name="connsiteX409" fmla="*/ 649224 w 2554471"/>
                <a:gd name="connsiteY409" fmla="*/ 1418426 h 2526906"/>
                <a:gd name="connsiteX410" fmla="*/ 579236 w 2554471"/>
                <a:gd name="connsiteY410" fmla="*/ 1443755 h 2526906"/>
                <a:gd name="connsiteX411" fmla="*/ 527243 w 2554471"/>
                <a:gd name="connsiteY411" fmla="*/ 1364435 h 2526906"/>
                <a:gd name="connsiteX412" fmla="*/ 595899 w 2554471"/>
                <a:gd name="connsiteY412" fmla="*/ 1293112 h 2526906"/>
                <a:gd name="connsiteX413" fmla="*/ 1254453 w 2554471"/>
                <a:gd name="connsiteY413" fmla="*/ 1289113 h 2526906"/>
                <a:gd name="connsiteX414" fmla="*/ 1399096 w 2554471"/>
                <a:gd name="connsiteY414" fmla="*/ 1375098 h 2526906"/>
                <a:gd name="connsiteX415" fmla="*/ 1373767 w 2554471"/>
                <a:gd name="connsiteY415" fmla="*/ 1459753 h 2526906"/>
                <a:gd name="connsiteX416" fmla="*/ 1298445 w 2554471"/>
                <a:gd name="connsiteY416" fmla="*/ 1445087 h 2526906"/>
                <a:gd name="connsiteX417" fmla="*/ 1243788 w 2554471"/>
                <a:gd name="connsiteY417" fmla="*/ 1391763 h 2526906"/>
                <a:gd name="connsiteX418" fmla="*/ 1215126 w 2554471"/>
                <a:gd name="connsiteY418" fmla="*/ 1327774 h 2526906"/>
                <a:gd name="connsiteX419" fmla="*/ 1254453 w 2554471"/>
                <a:gd name="connsiteY419" fmla="*/ 1289113 h 2526906"/>
                <a:gd name="connsiteX420" fmla="*/ 1005830 w 2554471"/>
                <a:gd name="connsiteY420" fmla="*/ 1283113 h 2526906"/>
                <a:gd name="connsiteX421" fmla="*/ 1049821 w 2554471"/>
                <a:gd name="connsiteY421" fmla="*/ 1313775 h 2526906"/>
                <a:gd name="connsiteX422" fmla="*/ 1108480 w 2554471"/>
                <a:gd name="connsiteY422" fmla="*/ 1366432 h 2526906"/>
                <a:gd name="connsiteX423" fmla="*/ 1107814 w 2554471"/>
                <a:gd name="connsiteY423" fmla="*/ 1403093 h 2526906"/>
                <a:gd name="connsiteX424" fmla="*/ 1089815 w 2554471"/>
                <a:gd name="connsiteY424" fmla="*/ 1434422 h 2526906"/>
                <a:gd name="connsiteX425" fmla="*/ 1050488 w 2554471"/>
                <a:gd name="connsiteY425" fmla="*/ 1457753 h 2526906"/>
                <a:gd name="connsiteX426" fmla="*/ 963169 w 2554471"/>
                <a:gd name="connsiteY426" fmla="*/ 1401094 h 2526906"/>
                <a:gd name="connsiteX427" fmla="*/ 945838 w 2554471"/>
                <a:gd name="connsiteY427" fmla="*/ 1372432 h 2526906"/>
                <a:gd name="connsiteX428" fmla="*/ 953837 w 2554471"/>
                <a:gd name="connsiteY428" fmla="*/ 1320441 h 2526906"/>
                <a:gd name="connsiteX429" fmla="*/ 956503 w 2554471"/>
                <a:gd name="connsiteY429" fmla="*/ 1318441 h 2526906"/>
                <a:gd name="connsiteX430" fmla="*/ 1005830 w 2554471"/>
                <a:gd name="connsiteY430" fmla="*/ 1283113 h 2526906"/>
                <a:gd name="connsiteX431" fmla="*/ 1592645 w 2554471"/>
                <a:gd name="connsiteY431" fmla="*/ 1245285 h 2526906"/>
                <a:gd name="connsiteX432" fmla="*/ 1642387 w 2554471"/>
                <a:gd name="connsiteY432" fmla="*/ 1267117 h 2526906"/>
                <a:gd name="connsiteX433" fmla="*/ 1684381 w 2554471"/>
                <a:gd name="connsiteY433" fmla="*/ 1302442 h 2526906"/>
                <a:gd name="connsiteX434" fmla="*/ 1742371 w 2554471"/>
                <a:gd name="connsiteY434" fmla="*/ 1313107 h 2526906"/>
                <a:gd name="connsiteX435" fmla="*/ 1823025 w 2554471"/>
                <a:gd name="connsiteY435" fmla="*/ 1336436 h 2526906"/>
                <a:gd name="connsiteX436" fmla="*/ 1824358 w 2554471"/>
                <a:gd name="connsiteY436" fmla="*/ 1349768 h 2526906"/>
                <a:gd name="connsiteX437" fmla="*/ 1702377 w 2554471"/>
                <a:gd name="connsiteY437" fmla="*/ 1387762 h 2526906"/>
                <a:gd name="connsiteX438" fmla="*/ 1702377 w 2554471"/>
                <a:gd name="connsiteY438" fmla="*/ 1359767 h 2526906"/>
                <a:gd name="connsiteX439" fmla="*/ 1700379 w 2554471"/>
                <a:gd name="connsiteY439" fmla="*/ 1323106 h 2526906"/>
                <a:gd name="connsiteX440" fmla="*/ 1660385 w 2554471"/>
                <a:gd name="connsiteY440" fmla="*/ 1376430 h 2526906"/>
                <a:gd name="connsiteX441" fmla="*/ 1567734 w 2554471"/>
                <a:gd name="connsiteY441" fmla="*/ 1381762 h 2526906"/>
                <a:gd name="connsiteX442" fmla="*/ 1553736 w 2554471"/>
                <a:gd name="connsiteY442" fmla="*/ 1369764 h 2526906"/>
                <a:gd name="connsiteX443" fmla="*/ 1546403 w 2554471"/>
                <a:gd name="connsiteY443" fmla="*/ 1276447 h 2526906"/>
                <a:gd name="connsiteX444" fmla="*/ 1592645 w 2554471"/>
                <a:gd name="connsiteY444" fmla="*/ 1245285 h 2526906"/>
                <a:gd name="connsiteX445" fmla="*/ 1859850 w 2554471"/>
                <a:gd name="connsiteY445" fmla="*/ 1198878 h 2526906"/>
                <a:gd name="connsiteX446" fmla="*/ 1874347 w 2554471"/>
                <a:gd name="connsiteY446" fmla="*/ 1202461 h 2526906"/>
                <a:gd name="connsiteX447" fmla="*/ 1913008 w 2554471"/>
                <a:gd name="connsiteY447" fmla="*/ 1237123 h 2526906"/>
                <a:gd name="connsiteX448" fmla="*/ 1877013 w 2554471"/>
                <a:gd name="connsiteY448" fmla="*/ 1283114 h 2526906"/>
                <a:gd name="connsiteX449" fmla="*/ 1818356 w 2554471"/>
                <a:gd name="connsiteY449" fmla="*/ 1298446 h 2526906"/>
                <a:gd name="connsiteX450" fmla="*/ 1799026 w 2554471"/>
                <a:gd name="connsiteY450" fmla="*/ 1268451 h 2526906"/>
                <a:gd name="connsiteX451" fmla="*/ 1805690 w 2554471"/>
                <a:gd name="connsiteY451" fmla="*/ 1218458 h 2526906"/>
                <a:gd name="connsiteX452" fmla="*/ 1846351 w 2554471"/>
                <a:gd name="connsiteY452" fmla="*/ 1205794 h 2526906"/>
                <a:gd name="connsiteX453" fmla="*/ 1859850 w 2554471"/>
                <a:gd name="connsiteY453" fmla="*/ 1198878 h 2526906"/>
                <a:gd name="connsiteX454" fmla="*/ 1106947 w 2554471"/>
                <a:gd name="connsiteY454" fmla="*/ 1189774 h 2526906"/>
                <a:gd name="connsiteX455" fmla="*/ 1140471 w 2554471"/>
                <a:gd name="connsiteY455" fmla="*/ 1199793 h 2526906"/>
                <a:gd name="connsiteX456" fmla="*/ 1211126 w 2554471"/>
                <a:gd name="connsiteY456" fmla="*/ 1267116 h 2526906"/>
                <a:gd name="connsiteX457" fmla="*/ 1169799 w 2554471"/>
                <a:gd name="connsiteY457" fmla="*/ 1358436 h 2526906"/>
                <a:gd name="connsiteX458" fmla="*/ 1046488 w 2554471"/>
                <a:gd name="connsiteY458" fmla="*/ 1254452 h 2526906"/>
                <a:gd name="connsiteX459" fmla="*/ 1106947 w 2554471"/>
                <a:gd name="connsiteY459" fmla="*/ 1189774 h 2526906"/>
                <a:gd name="connsiteX460" fmla="*/ 1408345 w 2554471"/>
                <a:gd name="connsiteY460" fmla="*/ 1161551 h 2526906"/>
                <a:gd name="connsiteX461" fmla="*/ 1459087 w 2554471"/>
                <a:gd name="connsiteY461" fmla="*/ 1196460 h 2526906"/>
                <a:gd name="connsiteX462" fmla="*/ 1509744 w 2554471"/>
                <a:gd name="connsiteY462" fmla="*/ 1239121 h 2526906"/>
                <a:gd name="connsiteX463" fmla="*/ 1522409 w 2554471"/>
                <a:gd name="connsiteY463" fmla="*/ 1272449 h 2526906"/>
                <a:gd name="connsiteX464" fmla="*/ 1479749 w 2554471"/>
                <a:gd name="connsiteY464" fmla="*/ 1317109 h 2526906"/>
                <a:gd name="connsiteX465" fmla="*/ 1424425 w 2554471"/>
                <a:gd name="connsiteY465" fmla="*/ 1357103 h 2526906"/>
                <a:gd name="connsiteX466" fmla="*/ 1437755 w 2554471"/>
                <a:gd name="connsiteY466" fmla="*/ 1357769 h 2526906"/>
                <a:gd name="connsiteX467" fmla="*/ 1529740 w 2554471"/>
                <a:gd name="connsiteY467" fmla="*/ 1378432 h 2526906"/>
                <a:gd name="connsiteX468" fmla="*/ 1577066 w 2554471"/>
                <a:gd name="connsiteY468" fmla="*/ 1422425 h 2526906"/>
                <a:gd name="connsiteX469" fmla="*/ 1583066 w 2554471"/>
                <a:gd name="connsiteY469" fmla="*/ 1452420 h 2526906"/>
                <a:gd name="connsiteX470" fmla="*/ 1453754 w 2554471"/>
                <a:gd name="connsiteY470" fmla="*/ 1482415 h 2526906"/>
                <a:gd name="connsiteX471" fmla="*/ 1420426 w 2554471"/>
                <a:gd name="connsiteY471" fmla="*/ 1394428 h 2526906"/>
                <a:gd name="connsiteX472" fmla="*/ 1380432 w 2554471"/>
                <a:gd name="connsiteY472" fmla="*/ 1320442 h 2526906"/>
                <a:gd name="connsiteX473" fmla="*/ 1329108 w 2554471"/>
                <a:gd name="connsiteY473" fmla="*/ 1281781 h 2526906"/>
                <a:gd name="connsiteX474" fmla="*/ 1325108 w 2554471"/>
                <a:gd name="connsiteY474" fmla="*/ 1217125 h 2526906"/>
                <a:gd name="connsiteX475" fmla="*/ 1353104 w 2554471"/>
                <a:gd name="connsiteY475" fmla="*/ 1189130 h 2526906"/>
                <a:gd name="connsiteX476" fmla="*/ 1408345 w 2554471"/>
                <a:gd name="connsiteY476" fmla="*/ 1161551 h 2526906"/>
                <a:gd name="connsiteX477" fmla="*/ 724210 w 2554471"/>
                <a:gd name="connsiteY477" fmla="*/ 1150637 h 2526906"/>
                <a:gd name="connsiteX478" fmla="*/ 749874 w 2554471"/>
                <a:gd name="connsiteY478" fmla="*/ 1166468 h 2526906"/>
                <a:gd name="connsiteX479" fmla="*/ 774536 w 2554471"/>
                <a:gd name="connsiteY479" fmla="*/ 1201796 h 2526906"/>
                <a:gd name="connsiteX480" fmla="*/ 773869 w 2554471"/>
                <a:gd name="connsiteY480" fmla="*/ 1243790 h 2526906"/>
                <a:gd name="connsiteX481" fmla="*/ 754538 w 2554471"/>
                <a:gd name="connsiteY481" fmla="*/ 1291114 h 2526906"/>
                <a:gd name="connsiteX482" fmla="*/ 751873 w 2554471"/>
                <a:gd name="connsiteY482" fmla="*/ 1317110 h 2526906"/>
                <a:gd name="connsiteX483" fmla="*/ 697214 w 2554471"/>
                <a:gd name="connsiteY483" fmla="*/ 1329108 h 2526906"/>
                <a:gd name="connsiteX484" fmla="*/ 641890 w 2554471"/>
                <a:gd name="connsiteY484" fmla="*/ 1263786 h 2526906"/>
                <a:gd name="connsiteX485" fmla="*/ 637890 w 2554471"/>
                <a:gd name="connsiteY485" fmla="*/ 1239790 h 2526906"/>
                <a:gd name="connsiteX486" fmla="*/ 694547 w 2554471"/>
                <a:gd name="connsiteY486" fmla="*/ 1155802 h 2526906"/>
                <a:gd name="connsiteX487" fmla="*/ 724210 w 2554471"/>
                <a:gd name="connsiteY487" fmla="*/ 1150637 h 2526906"/>
                <a:gd name="connsiteX488" fmla="*/ 1875013 w 2554471"/>
                <a:gd name="connsiteY488" fmla="*/ 1138473 h 2526906"/>
                <a:gd name="connsiteX489" fmla="*/ 1875200 w 2554471"/>
                <a:gd name="connsiteY489" fmla="*/ 1139115 h 2526906"/>
                <a:gd name="connsiteX490" fmla="*/ 1875013 w 2554471"/>
                <a:gd name="connsiteY490" fmla="*/ 1139140 h 2526906"/>
                <a:gd name="connsiteX491" fmla="*/ 1875013 w 2554471"/>
                <a:gd name="connsiteY491" fmla="*/ 1138473 h 2526906"/>
                <a:gd name="connsiteX492" fmla="*/ 935735 w 2554471"/>
                <a:gd name="connsiteY492" fmla="*/ 1119183 h 2526906"/>
                <a:gd name="connsiteX493" fmla="*/ 995162 w 2554471"/>
                <a:gd name="connsiteY493" fmla="*/ 1151802 h 2526906"/>
                <a:gd name="connsiteX494" fmla="*/ 1015827 w 2554471"/>
                <a:gd name="connsiteY494" fmla="*/ 1182464 h 2526906"/>
                <a:gd name="connsiteX495" fmla="*/ 993829 w 2554471"/>
                <a:gd name="connsiteY495" fmla="*/ 1271117 h 2526906"/>
                <a:gd name="connsiteX496" fmla="*/ 955835 w 2554471"/>
                <a:gd name="connsiteY496" fmla="*/ 1290446 h 2526906"/>
                <a:gd name="connsiteX497" fmla="*/ 924507 w 2554471"/>
                <a:gd name="connsiteY497" fmla="*/ 1340439 h 2526906"/>
                <a:gd name="connsiteX498" fmla="*/ 892513 w 2554471"/>
                <a:gd name="connsiteY498" fmla="*/ 1373101 h 2526906"/>
                <a:gd name="connsiteX499" fmla="*/ 865184 w 2554471"/>
                <a:gd name="connsiteY499" fmla="*/ 1385764 h 2526906"/>
                <a:gd name="connsiteX500" fmla="*/ 814527 w 2554471"/>
                <a:gd name="connsiteY500" fmla="*/ 1378431 h 2526906"/>
                <a:gd name="connsiteX501" fmla="*/ 775200 w 2554471"/>
                <a:gd name="connsiteY501" fmla="*/ 1302445 h 2526906"/>
                <a:gd name="connsiteX502" fmla="*/ 802528 w 2554471"/>
                <a:gd name="connsiteY502" fmla="*/ 1235123 h 2526906"/>
                <a:gd name="connsiteX503" fmla="*/ 875183 w 2554471"/>
                <a:gd name="connsiteY503" fmla="*/ 1247120 h 2526906"/>
                <a:gd name="connsiteX504" fmla="*/ 917841 w 2554471"/>
                <a:gd name="connsiteY504" fmla="*/ 1281781 h 2526906"/>
                <a:gd name="connsiteX505" fmla="*/ 881182 w 2554471"/>
                <a:gd name="connsiteY505" fmla="*/ 1209128 h 2526906"/>
                <a:gd name="connsiteX506" fmla="*/ 913177 w 2554471"/>
                <a:gd name="connsiteY506" fmla="*/ 1125807 h 2526906"/>
                <a:gd name="connsiteX507" fmla="*/ 935735 w 2554471"/>
                <a:gd name="connsiteY507" fmla="*/ 1119183 h 2526906"/>
                <a:gd name="connsiteX508" fmla="*/ 1232290 w 2554471"/>
                <a:gd name="connsiteY508" fmla="*/ 1078650 h 2526906"/>
                <a:gd name="connsiteX509" fmla="*/ 1255121 w 2554471"/>
                <a:gd name="connsiteY509" fmla="*/ 1087149 h 2526906"/>
                <a:gd name="connsiteX510" fmla="*/ 1329774 w 2554471"/>
                <a:gd name="connsiteY510" fmla="*/ 1166467 h 2526906"/>
                <a:gd name="connsiteX511" fmla="*/ 1330440 w 2554471"/>
                <a:gd name="connsiteY511" fmla="*/ 1182466 h 2526906"/>
                <a:gd name="connsiteX512" fmla="*/ 1292448 w 2554471"/>
                <a:gd name="connsiteY512" fmla="*/ 1240455 h 2526906"/>
                <a:gd name="connsiteX513" fmla="*/ 1264451 w 2554471"/>
                <a:gd name="connsiteY513" fmla="*/ 1267783 h 2526906"/>
                <a:gd name="connsiteX514" fmla="*/ 1239122 w 2554471"/>
                <a:gd name="connsiteY514" fmla="*/ 1260451 h 2526906"/>
                <a:gd name="connsiteX515" fmla="*/ 1182465 w 2554471"/>
                <a:gd name="connsiteY515" fmla="*/ 1210460 h 2526906"/>
                <a:gd name="connsiteX516" fmla="*/ 1151137 w 2554471"/>
                <a:gd name="connsiteY516" fmla="*/ 1167134 h 2526906"/>
                <a:gd name="connsiteX517" fmla="*/ 1208461 w 2554471"/>
                <a:gd name="connsiteY517" fmla="*/ 1083149 h 2526906"/>
                <a:gd name="connsiteX518" fmla="*/ 1232290 w 2554471"/>
                <a:gd name="connsiteY518" fmla="*/ 1078650 h 2526906"/>
                <a:gd name="connsiteX519" fmla="*/ 819944 w 2554471"/>
                <a:gd name="connsiteY519" fmla="*/ 1051907 h 2526906"/>
                <a:gd name="connsiteX520" fmla="*/ 847190 w 2554471"/>
                <a:gd name="connsiteY520" fmla="*/ 1069821 h 2526906"/>
                <a:gd name="connsiteX521" fmla="*/ 869186 w 2554471"/>
                <a:gd name="connsiteY521" fmla="*/ 1095146 h 2526906"/>
                <a:gd name="connsiteX522" fmla="*/ 874519 w 2554471"/>
                <a:gd name="connsiteY522" fmla="*/ 1141805 h 2526906"/>
                <a:gd name="connsiteX523" fmla="*/ 852523 w 2554471"/>
                <a:gd name="connsiteY523" fmla="*/ 1195795 h 2526906"/>
                <a:gd name="connsiteX524" fmla="*/ 815195 w 2554471"/>
                <a:gd name="connsiteY524" fmla="*/ 1209127 h 2526906"/>
                <a:gd name="connsiteX525" fmla="*/ 743872 w 2554471"/>
                <a:gd name="connsiteY525" fmla="*/ 1109144 h 2526906"/>
                <a:gd name="connsiteX526" fmla="*/ 787199 w 2554471"/>
                <a:gd name="connsiteY526" fmla="*/ 1056489 h 2526906"/>
                <a:gd name="connsiteX527" fmla="*/ 819944 w 2554471"/>
                <a:gd name="connsiteY527" fmla="*/ 1051907 h 2526906"/>
                <a:gd name="connsiteX528" fmla="*/ 1809575 w 2554471"/>
                <a:gd name="connsiteY528" fmla="*/ 1026815 h 2526906"/>
                <a:gd name="connsiteX529" fmla="*/ 1822354 w 2554471"/>
                <a:gd name="connsiteY529" fmla="*/ 1034491 h 2526906"/>
                <a:gd name="connsiteX530" fmla="*/ 1876719 w 2554471"/>
                <a:gd name="connsiteY530" fmla="*/ 1102727 h 2526906"/>
                <a:gd name="connsiteX531" fmla="*/ 1880839 w 2554471"/>
                <a:gd name="connsiteY531" fmla="*/ 1132567 h 2526906"/>
                <a:gd name="connsiteX532" fmla="*/ 1874798 w 2554471"/>
                <a:gd name="connsiteY532" fmla="*/ 1138060 h 2526906"/>
                <a:gd name="connsiteX533" fmla="*/ 1875011 w 2554471"/>
                <a:gd name="connsiteY533" fmla="*/ 1137804 h 2526906"/>
                <a:gd name="connsiteX534" fmla="*/ 1874346 w 2554471"/>
                <a:gd name="connsiteY534" fmla="*/ 1138471 h 2526906"/>
                <a:gd name="connsiteX535" fmla="*/ 1874798 w 2554471"/>
                <a:gd name="connsiteY535" fmla="*/ 1138060 h 2526906"/>
                <a:gd name="connsiteX536" fmla="*/ 1874789 w 2554471"/>
                <a:gd name="connsiteY536" fmla="*/ 1138071 h 2526906"/>
                <a:gd name="connsiteX537" fmla="*/ 1880840 w 2554471"/>
                <a:gd name="connsiteY537" fmla="*/ 1132572 h 2526906"/>
                <a:gd name="connsiteX538" fmla="*/ 1880839 w 2554471"/>
                <a:gd name="connsiteY538" fmla="*/ 1132567 h 2526906"/>
                <a:gd name="connsiteX539" fmla="*/ 1881677 w 2554471"/>
                <a:gd name="connsiteY539" fmla="*/ 1131805 h 2526906"/>
                <a:gd name="connsiteX540" fmla="*/ 1881674 w 2554471"/>
                <a:gd name="connsiteY540" fmla="*/ 1131814 h 2526906"/>
                <a:gd name="connsiteX541" fmla="*/ 1881682 w 2554471"/>
                <a:gd name="connsiteY541" fmla="*/ 1131806 h 2526906"/>
                <a:gd name="connsiteX542" fmla="*/ 1881502 w 2554471"/>
                <a:gd name="connsiteY542" fmla="*/ 1133051 h 2526906"/>
                <a:gd name="connsiteX543" fmla="*/ 1895425 w 2554471"/>
                <a:gd name="connsiteY543" fmla="*/ 1111560 h 2526906"/>
                <a:gd name="connsiteX544" fmla="*/ 1912340 w 2554471"/>
                <a:gd name="connsiteY544" fmla="*/ 1091813 h 2526906"/>
                <a:gd name="connsiteX545" fmla="*/ 1937668 w 2554471"/>
                <a:gd name="connsiteY545" fmla="*/ 1079315 h 2526906"/>
                <a:gd name="connsiteX546" fmla="*/ 1966997 w 2554471"/>
                <a:gd name="connsiteY546" fmla="*/ 1091813 h 2526906"/>
                <a:gd name="connsiteX547" fmla="*/ 2002325 w 2554471"/>
                <a:gd name="connsiteY547" fmla="*/ 1126474 h 2526906"/>
                <a:gd name="connsiteX548" fmla="*/ 1958998 w 2554471"/>
                <a:gd name="connsiteY548" fmla="*/ 1165802 h 2526906"/>
                <a:gd name="connsiteX549" fmla="*/ 1929670 w 2554471"/>
                <a:gd name="connsiteY549" fmla="*/ 1174468 h 2526906"/>
                <a:gd name="connsiteX550" fmla="*/ 1878346 w 2554471"/>
                <a:gd name="connsiteY550" fmla="*/ 1177801 h 2526906"/>
                <a:gd name="connsiteX551" fmla="*/ 1878064 w 2554471"/>
                <a:gd name="connsiteY551" fmla="*/ 1148930 h 2526906"/>
                <a:gd name="connsiteX552" fmla="*/ 1875200 w 2554471"/>
                <a:gd name="connsiteY552" fmla="*/ 1139115 h 2526906"/>
                <a:gd name="connsiteX553" fmla="*/ 1881178 w 2554471"/>
                <a:gd name="connsiteY553" fmla="*/ 1138307 h 2526906"/>
                <a:gd name="connsiteX554" fmla="*/ 1882344 w 2554471"/>
                <a:gd name="connsiteY554" fmla="*/ 1132474 h 2526906"/>
                <a:gd name="connsiteX555" fmla="*/ 1881457 w 2554471"/>
                <a:gd name="connsiteY555" fmla="*/ 1133362 h 2526906"/>
                <a:gd name="connsiteX556" fmla="*/ 1880765 w 2554471"/>
                <a:gd name="connsiteY556" fmla="*/ 1138139 h 2526906"/>
                <a:gd name="connsiteX557" fmla="*/ 1874459 w 2554471"/>
                <a:gd name="connsiteY557" fmla="*/ 1138466 h 2526906"/>
                <a:gd name="connsiteX558" fmla="*/ 1851682 w 2554471"/>
                <a:gd name="connsiteY558" fmla="*/ 1165799 h 2526906"/>
                <a:gd name="connsiteX559" fmla="*/ 1753032 w 2554471"/>
                <a:gd name="connsiteY559" fmla="*/ 1172465 h 2526906"/>
                <a:gd name="connsiteX560" fmla="*/ 1725038 w 2554471"/>
                <a:gd name="connsiteY560" fmla="*/ 1144470 h 2526906"/>
                <a:gd name="connsiteX561" fmla="*/ 1778361 w 2554471"/>
                <a:gd name="connsiteY561" fmla="*/ 1207126 h 2526906"/>
                <a:gd name="connsiteX562" fmla="*/ 1791693 w 2554471"/>
                <a:gd name="connsiteY562" fmla="*/ 1243121 h 2526906"/>
                <a:gd name="connsiteX563" fmla="*/ 1736370 w 2554471"/>
                <a:gd name="connsiteY563" fmla="*/ 1298444 h 2526906"/>
                <a:gd name="connsiteX564" fmla="*/ 1707708 w 2554471"/>
                <a:gd name="connsiteY564" fmla="*/ 1293113 h 2526906"/>
                <a:gd name="connsiteX565" fmla="*/ 1631721 w 2554471"/>
                <a:gd name="connsiteY565" fmla="*/ 1241121 h 2526906"/>
                <a:gd name="connsiteX566" fmla="*/ 1629721 w 2554471"/>
                <a:gd name="connsiteY566" fmla="*/ 1207126 h 2526906"/>
                <a:gd name="connsiteX567" fmla="*/ 1719038 w 2554471"/>
                <a:gd name="connsiteY567" fmla="*/ 1114475 h 2526906"/>
                <a:gd name="connsiteX568" fmla="*/ 1745700 w 2554471"/>
                <a:gd name="connsiteY568" fmla="*/ 1058489 h 2526906"/>
                <a:gd name="connsiteX569" fmla="*/ 1760365 w 2554471"/>
                <a:gd name="connsiteY569" fmla="*/ 1043157 h 2526906"/>
                <a:gd name="connsiteX570" fmla="*/ 1772364 w 2554471"/>
                <a:gd name="connsiteY570" fmla="*/ 1041157 h 2526906"/>
                <a:gd name="connsiteX571" fmla="*/ 1809575 w 2554471"/>
                <a:gd name="connsiteY571" fmla="*/ 1026815 h 2526906"/>
                <a:gd name="connsiteX572" fmla="*/ 1040321 w 2554471"/>
                <a:gd name="connsiteY572" fmla="*/ 1005665 h 2526906"/>
                <a:gd name="connsiteX573" fmla="*/ 1080482 w 2554471"/>
                <a:gd name="connsiteY573" fmla="*/ 1021830 h 2526906"/>
                <a:gd name="connsiteX574" fmla="*/ 1103144 w 2554471"/>
                <a:gd name="connsiteY574" fmla="*/ 1050492 h 2526906"/>
                <a:gd name="connsiteX575" fmla="*/ 1161800 w 2554471"/>
                <a:gd name="connsiteY575" fmla="*/ 1093146 h 2526906"/>
                <a:gd name="connsiteX576" fmla="*/ 1127139 w 2554471"/>
                <a:gd name="connsiteY576" fmla="*/ 1135139 h 2526906"/>
                <a:gd name="connsiteX577" fmla="*/ 1037155 w 2554471"/>
                <a:gd name="connsiteY577" fmla="*/ 1161134 h 2526906"/>
                <a:gd name="connsiteX578" fmla="*/ 971167 w 2554471"/>
                <a:gd name="connsiteY578" fmla="*/ 1085816 h 2526906"/>
                <a:gd name="connsiteX579" fmla="*/ 993162 w 2554471"/>
                <a:gd name="connsiteY579" fmla="*/ 1020497 h 2526906"/>
                <a:gd name="connsiteX580" fmla="*/ 1040321 w 2554471"/>
                <a:gd name="connsiteY580" fmla="*/ 1005665 h 2526906"/>
                <a:gd name="connsiteX581" fmla="*/ 2040318 w 2554471"/>
                <a:gd name="connsiteY581" fmla="*/ 971837 h 2526906"/>
                <a:gd name="connsiteX582" fmla="*/ 2087643 w 2554471"/>
                <a:gd name="connsiteY582" fmla="*/ 1006497 h 2526906"/>
                <a:gd name="connsiteX583" fmla="*/ 2068313 w 2554471"/>
                <a:gd name="connsiteY583" fmla="*/ 1048491 h 2526906"/>
                <a:gd name="connsiteX584" fmla="*/ 2003658 w 2554471"/>
                <a:gd name="connsiteY584" fmla="*/ 1071152 h 2526906"/>
                <a:gd name="connsiteX585" fmla="*/ 1970330 w 2554471"/>
                <a:gd name="connsiteY585" fmla="*/ 1061821 h 2526906"/>
                <a:gd name="connsiteX586" fmla="*/ 1988326 w 2554471"/>
                <a:gd name="connsiteY586" fmla="*/ 1033825 h 2526906"/>
                <a:gd name="connsiteX587" fmla="*/ 2003658 w 2554471"/>
                <a:gd name="connsiteY587" fmla="*/ 1005164 h 2526906"/>
                <a:gd name="connsiteX588" fmla="*/ 2040318 w 2554471"/>
                <a:gd name="connsiteY588" fmla="*/ 971837 h 2526906"/>
                <a:gd name="connsiteX589" fmla="*/ 1337771 w 2554471"/>
                <a:gd name="connsiteY589" fmla="*/ 965171 h 2526906"/>
                <a:gd name="connsiteX590" fmla="*/ 1383764 w 2554471"/>
                <a:gd name="connsiteY590" fmla="*/ 986501 h 2526906"/>
                <a:gd name="connsiteX591" fmla="*/ 1418424 w 2554471"/>
                <a:gd name="connsiteY591" fmla="*/ 1029161 h 2526906"/>
                <a:gd name="connsiteX592" fmla="*/ 1409759 w 2554471"/>
                <a:gd name="connsiteY592" fmla="*/ 1118476 h 2526906"/>
                <a:gd name="connsiteX593" fmla="*/ 1323774 w 2554471"/>
                <a:gd name="connsiteY593" fmla="*/ 1111145 h 2526906"/>
                <a:gd name="connsiteX594" fmla="*/ 1278448 w 2554471"/>
                <a:gd name="connsiteY594" fmla="*/ 1050491 h 2526906"/>
                <a:gd name="connsiteX595" fmla="*/ 1337771 w 2554471"/>
                <a:gd name="connsiteY595" fmla="*/ 965171 h 2526906"/>
                <a:gd name="connsiteX596" fmla="*/ 1616725 w 2554471"/>
                <a:gd name="connsiteY596" fmla="*/ 956341 h 2526906"/>
                <a:gd name="connsiteX597" fmla="*/ 1667050 w 2554471"/>
                <a:gd name="connsiteY597" fmla="*/ 980504 h 2526906"/>
                <a:gd name="connsiteX598" fmla="*/ 1720373 w 2554471"/>
                <a:gd name="connsiteY598" fmla="*/ 1035161 h 2526906"/>
                <a:gd name="connsiteX599" fmla="*/ 1727706 w 2554471"/>
                <a:gd name="connsiteY599" fmla="*/ 1047827 h 2526906"/>
                <a:gd name="connsiteX600" fmla="*/ 1676380 w 2554471"/>
                <a:gd name="connsiteY600" fmla="*/ 1127809 h 2526906"/>
                <a:gd name="connsiteX601" fmla="*/ 1612391 w 2554471"/>
                <a:gd name="connsiteY601" fmla="*/ 1114479 h 2526906"/>
                <a:gd name="connsiteX602" fmla="*/ 1555735 w 2554471"/>
                <a:gd name="connsiteY602" fmla="*/ 1070489 h 2526906"/>
                <a:gd name="connsiteX603" fmla="*/ 1555735 w 2554471"/>
                <a:gd name="connsiteY603" fmla="*/ 1071153 h 2526906"/>
                <a:gd name="connsiteX604" fmla="*/ 1555736 w 2554471"/>
                <a:gd name="connsiteY604" fmla="*/ 1071154 h 2526906"/>
                <a:gd name="connsiteX605" fmla="*/ 1555735 w 2554471"/>
                <a:gd name="connsiteY605" fmla="*/ 1071154 h 2526906"/>
                <a:gd name="connsiteX606" fmla="*/ 1555735 w 2554471"/>
                <a:gd name="connsiteY606" fmla="*/ 1071155 h 2526906"/>
                <a:gd name="connsiteX607" fmla="*/ 1555734 w 2554471"/>
                <a:gd name="connsiteY607" fmla="*/ 1071154 h 2526906"/>
                <a:gd name="connsiteX608" fmla="*/ 1555651 w 2554471"/>
                <a:gd name="connsiteY608" fmla="*/ 1071161 h 2526906"/>
                <a:gd name="connsiteX609" fmla="*/ 1554318 w 2554471"/>
                <a:gd name="connsiteY609" fmla="*/ 1082003 h 2526906"/>
                <a:gd name="connsiteX610" fmla="*/ 1573066 w 2554471"/>
                <a:gd name="connsiteY610" fmla="*/ 1105812 h 2526906"/>
                <a:gd name="connsiteX611" fmla="*/ 1586396 w 2554471"/>
                <a:gd name="connsiteY611" fmla="*/ 1113811 h 2526906"/>
                <a:gd name="connsiteX612" fmla="*/ 1629056 w 2554471"/>
                <a:gd name="connsiteY612" fmla="*/ 1170468 h 2526906"/>
                <a:gd name="connsiteX613" fmla="*/ 1568399 w 2554471"/>
                <a:gd name="connsiteY613" fmla="*/ 1225125 h 2526906"/>
                <a:gd name="connsiteX614" fmla="*/ 1533738 w 2554471"/>
                <a:gd name="connsiteY614" fmla="*/ 1219793 h 2526906"/>
                <a:gd name="connsiteX615" fmla="*/ 1494411 w 2554471"/>
                <a:gd name="connsiteY615" fmla="*/ 1196464 h 2526906"/>
                <a:gd name="connsiteX616" fmla="*/ 1449086 w 2554471"/>
                <a:gd name="connsiteY616" fmla="*/ 1143806 h 2526906"/>
                <a:gd name="connsiteX617" fmla="*/ 1470415 w 2554471"/>
                <a:gd name="connsiteY617" fmla="*/ 1067821 h 2526906"/>
                <a:gd name="connsiteX618" fmla="*/ 1546404 w 2554471"/>
                <a:gd name="connsiteY618" fmla="*/ 1067821 h 2526906"/>
                <a:gd name="connsiteX619" fmla="*/ 1548831 w 2554471"/>
                <a:gd name="connsiteY619" fmla="*/ 1065798 h 2526906"/>
                <a:gd name="connsiteX620" fmla="*/ 1548153 w 2554471"/>
                <a:gd name="connsiteY620" fmla="*/ 1071404 h 2526906"/>
                <a:gd name="connsiteX621" fmla="*/ 1548206 w 2554471"/>
                <a:gd name="connsiteY621" fmla="*/ 1071397 h 2526906"/>
                <a:gd name="connsiteX622" fmla="*/ 1548915 w 2554471"/>
                <a:gd name="connsiteY622" fmla="*/ 1065729 h 2526906"/>
                <a:gd name="connsiteX623" fmla="*/ 1548831 w 2554471"/>
                <a:gd name="connsiteY623" fmla="*/ 1065798 h 2526906"/>
                <a:gd name="connsiteX624" fmla="*/ 1549070 w 2554471"/>
                <a:gd name="connsiteY624" fmla="*/ 1063822 h 2526906"/>
                <a:gd name="connsiteX625" fmla="*/ 1549554 w 2554471"/>
                <a:gd name="connsiteY625" fmla="*/ 1064064 h 2526906"/>
                <a:gd name="connsiteX626" fmla="*/ 1537561 w 2554471"/>
                <a:gd name="connsiteY626" fmla="*/ 1036035 h 2526906"/>
                <a:gd name="connsiteX627" fmla="*/ 1562401 w 2554471"/>
                <a:gd name="connsiteY627" fmla="*/ 977171 h 2526906"/>
                <a:gd name="connsiteX628" fmla="*/ 1616725 w 2554471"/>
                <a:gd name="connsiteY628" fmla="*/ 956341 h 2526906"/>
                <a:gd name="connsiteX629" fmla="*/ 917178 w 2554471"/>
                <a:gd name="connsiteY629" fmla="*/ 947173 h 2526906"/>
                <a:gd name="connsiteX630" fmla="*/ 979835 w 2554471"/>
                <a:gd name="connsiteY630" fmla="*/ 1008495 h 2526906"/>
                <a:gd name="connsiteX631" fmla="*/ 940507 w 2554471"/>
                <a:gd name="connsiteY631" fmla="*/ 1095143 h 2526906"/>
                <a:gd name="connsiteX632" fmla="*/ 890514 w 2554471"/>
                <a:gd name="connsiteY632" fmla="*/ 1091144 h 2526906"/>
                <a:gd name="connsiteX633" fmla="*/ 863185 w 2554471"/>
                <a:gd name="connsiteY633" fmla="*/ 1054488 h 2526906"/>
                <a:gd name="connsiteX634" fmla="*/ 846522 w 2554471"/>
                <a:gd name="connsiteY634" fmla="*/ 981834 h 2526906"/>
                <a:gd name="connsiteX635" fmla="*/ 917178 w 2554471"/>
                <a:gd name="connsiteY635" fmla="*/ 947173 h 2526906"/>
                <a:gd name="connsiteX636" fmla="*/ 1900175 w 2554471"/>
                <a:gd name="connsiteY636" fmla="*/ 940634 h 2526906"/>
                <a:gd name="connsiteX637" fmla="*/ 1918338 w 2554471"/>
                <a:gd name="connsiteY637" fmla="*/ 952508 h 2526906"/>
                <a:gd name="connsiteX638" fmla="*/ 1970997 w 2554471"/>
                <a:gd name="connsiteY638" fmla="*/ 987834 h 2526906"/>
                <a:gd name="connsiteX639" fmla="*/ 1983660 w 2554471"/>
                <a:gd name="connsiteY639" fmla="*/ 1000499 h 2526906"/>
                <a:gd name="connsiteX640" fmla="*/ 1896342 w 2554471"/>
                <a:gd name="connsiteY640" fmla="*/ 1075152 h 2526906"/>
                <a:gd name="connsiteX641" fmla="*/ 1824354 w 2554471"/>
                <a:gd name="connsiteY641" fmla="*/ 1011165 h 2526906"/>
                <a:gd name="connsiteX642" fmla="*/ 1839684 w 2554471"/>
                <a:gd name="connsiteY642" fmla="*/ 976504 h 2526906"/>
                <a:gd name="connsiteX643" fmla="*/ 1841684 w 2554471"/>
                <a:gd name="connsiteY643" fmla="*/ 948508 h 2526906"/>
                <a:gd name="connsiteX644" fmla="*/ 1900175 w 2554471"/>
                <a:gd name="connsiteY644" fmla="*/ 940634 h 2526906"/>
                <a:gd name="connsiteX645" fmla="*/ 1162770 w 2554471"/>
                <a:gd name="connsiteY645" fmla="*/ 898016 h 2526906"/>
                <a:gd name="connsiteX646" fmla="*/ 1229792 w 2554471"/>
                <a:gd name="connsiteY646" fmla="*/ 926512 h 2526906"/>
                <a:gd name="connsiteX647" fmla="*/ 1245122 w 2554471"/>
                <a:gd name="connsiteY647" fmla="*/ 1035826 h 2526906"/>
                <a:gd name="connsiteX648" fmla="*/ 1172466 w 2554471"/>
                <a:gd name="connsiteY648" fmla="*/ 1064490 h 2526906"/>
                <a:gd name="connsiteX649" fmla="*/ 1169133 w 2554471"/>
                <a:gd name="connsiteY649" fmla="*/ 1064490 h 2526906"/>
                <a:gd name="connsiteX650" fmla="*/ 1086481 w 2554471"/>
                <a:gd name="connsiteY650" fmla="*/ 983836 h 2526906"/>
                <a:gd name="connsiteX651" fmla="*/ 1139138 w 2554471"/>
                <a:gd name="connsiteY651" fmla="*/ 906514 h 2526906"/>
                <a:gd name="connsiteX652" fmla="*/ 1162770 w 2554471"/>
                <a:gd name="connsiteY652" fmla="*/ 898016 h 2526906"/>
                <a:gd name="connsiteX653" fmla="*/ 1420622 w 2554471"/>
                <a:gd name="connsiteY653" fmla="*/ 874989 h 2526906"/>
                <a:gd name="connsiteX654" fmla="*/ 1447085 w 2554471"/>
                <a:gd name="connsiteY654" fmla="*/ 879187 h 2526906"/>
                <a:gd name="connsiteX655" fmla="*/ 1541738 w 2554471"/>
                <a:gd name="connsiteY655" fmla="*/ 954506 h 2526906"/>
                <a:gd name="connsiteX656" fmla="*/ 1545069 w 2554471"/>
                <a:gd name="connsiteY656" fmla="*/ 958505 h 2526906"/>
                <a:gd name="connsiteX657" fmla="*/ 1466416 w 2554471"/>
                <a:gd name="connsiteY657" fmla="*/ 1031161 h 2526906"/>
                <a:gd name="connsiteX658" fmla="*/ 1373098 w 2554471"/>
                <a:gd name="connsiteY658" fmla="*/ 922511 h 2526906"/>
                <a:gd name="connsiteX659" fmla="*/ 1420622 w 2554471"/>
                <a:gd name="connsiteY659" fmla="*/ 874989 h 2526906"/>
                <a:gd name="connsiteX660" fmla="*/ 2126305 w 2554471"/>
                <a:gd name="connsiteY660" fmla="*/ 864521 h 2526906"/>
                <a:gd name="connsiteX661" fmla="*/ 2171632 w 2554471"/>
                <a:gd name="connsiteY661" fmla="*/ 900516 h 2526906"/>
                <a:gd name="connsiteX662" fmla="*/ 2129638 w 2554471"/>
                <a:gd name="connsiteY662" fmla="*/ 954507 h 2526906"/>
                <a:gd name="connsiteX663" fmla="*/ 2099643 w 2554471"/>
                <a:gd name="connsiteY663" fmla="*/ 959840 h 2526906"/>
                <a:gd name="connsiteX664" fmla="*/ 2063648 w 2554471"/>
                <a:gd name="connsiteY664" fmla="*/ 956507 h 2526906"/>
                <a:gd name="connsiteX665" fmla="*/ 2078313 w 2554471"/>
                <a:gd name="connsiteY665" fmla="*/ 933177 h 2526906"/>
                <a:gd name="connsiteX666" fmla="*/ 2090977 w 2554471"/>
                <a:gd name="connsiteY666" fmla="*/ 892517 h 2526906"/>
                <a:gd name="connsiteX667" fmla="*/ 2126305 w 2554471"/>
                <a:gd name="connsiteY667" fmla="*/ 864521 h 2526906"/>
                <a:gd name="connsiteX668" fmla="*/ 1722040 w 2554471"/>
                <a:gd name="connsiteY668" fmla="*/ 854439 h 2526906"/>
                <a:gd name="connsiteX669" fmla="*/ 1737703 w 2554471"/>
                <a:gd name="connsiteY669" fmla="*/ 863855 h 2526906"/>
                <a:gd name="connsiteX670" fmla="*/ 1803692 w 2554471"/>
                <a:gd name="connsiteY670" fmla="*/ 918512 h 2526906"/>
                <a:gd name="connsiteX671" fmla="*/ 1821023 w 2554471"/>
                <a:gd name="connsiteY671" fmla="*/ 947840 h 2526906"/>
                <a:gd name="connsiteX672" fmla="*/ 1741036 w 2554471"/>
                <a:gd name="connsiteY672" fmla="*/ 1009162 h 2526906"/>
                <a:gd name="connsiteX673" fmla="*/ 1672381 w 2554471"/>
                <a:gd name="connsiteY673" fmla="*/ 964505 h 2526906"/>
                <a:gd name="connsiteX674" fmla="*/ 1704376 w 2554471"/>
                <a:gd name="connsiteY674" fmla="*/ 856522 h 2526906"/>
                <a:gd name="connsiteX675" fmla="*/ 1722040 w 2554471"/>
                <a:gd name="connsiteY675" fmla="*/ 854439 h 2526906"/>
                <a:gd name="connsiteX676" fmla="*/ 1039155 w 2554471"/>
                <a:gd name="connsiteY676" fmla="*/ 808229 h 2526906"/>
                <a:gd name="connsiteX677" fmla="*/ 1081148 w 2554471"/>
                <a:gd name="connsiteY677" fmla="*/ 843192 h 2526906"/>
                <a:gd name="connsiteX678" fmla="*/ 1086481 w 2554471"/>
                <a:gd name="connsiteY678" fmla="*/ 918514 h 2526906"/>
                <a:gd name="connsiteX679" fmla="*/ 1081815 w 2554471"/>
                <a:gd name="connsiteY679" fmla="*/ 926513 h 2526906"/>
                <a:gd name="connsiteX680" fmla="*/ 1010493 w 2554471"/>
                <a:gd name="connsiteY680" fmla="*/ 985836 h 2526906"/>
                <a:gd name="connsiteX681" fmla="*/ 1001828 w 2554471"/>
                <a:gd name="connsiteY681" fmla="*/ 983836 h 2526906"/>
                <a:gd name="connsiteX682" fmla="*/ 950504 w 2554471"/>
                <a:gd name="connsiteY682" fmla="*/ 919847 h 2526906"/>
                <a:gd name="connsiteX683" fmla="*/ 941172 w 2554471"/>
                <a:gd name="connsiteY683" fmla="*/ 894518 h 2526906"/>
                <a:gd name="connsiteX684" fmla="*/ 1018493 w 2554471"/>
                <a:gd name="connsiteY684" fmla="*/ 810530 h 2526906"/>
                <a:gd name="connsiteX685" fmla="*/ 1039155 w 2554471"/>
                <a:gd name="connsiteY685" fmla="*/ 808229 h 2526906"/>
                <a:gd name="connsiteX686" fmla="*/ 1297029 w 2554471"/>
                <a:gd name="connsiteY686" fmla="*/ 795032 h 2526906"/>
                <a:gd name="connsiteX687" fmla="*/ 1325774 w 2554471"/>
                <a:gd name="connsiteY687" fmla="*/ 804530 h 2526906"/>
                <a:gd name="connsiteX688" fmla="*/ 1375767 w 2554471"/>
                <a:gd name="connsiteY688" fmla="*/ 854522 h 2526906"/>
                <a:gd name="connsiteX689" fmla="*/ 1379098 w 2554471"/>
                <a:gd name="connsiteY689" fmla="*/ 867852 h 2526906"/>
                <a:gd name="connsiteX690" fmla="*/ 1356436 w 2554471"/>
                <a:gd name="connsiteY690" fmla="*/ 933174 h 2526906"/>
                <a:gd name="connsiteX691" fmla="*/ 1346437 w 2554471"/>
                <a:gd name="connsiteY691" fmla="*/ 941173 h 2526906"/>
                <a:gd name="connsiteX692" fmla="*/ 1328440 w 2554471"/>
                <a:gd name="connsiteY692" fmla="*/ 940506 h 2526906"/>
                <a:gd name="connsiteX693" fmla="*/ 1281114 w 2554471"/>
                <a:gd name="connsiteY693" fmla="*/ 951172 h 2526906"/>
                <a:gd name="connsiteX694" fmla="*/ 1235788 w 2554471"/>
                <a:gd name="connsiteY694" fmla="*/ 854522 h 2526906"/>
                <a:gd name="connsiteX695" fmla="*/ 1267783 w 2554471"/>
                <a:gd name="connsiteY695" fmla="*/ 802530 h 2526906"/>
                <a:gd name="connsiteX696" fmla="*/ 1297029 w 2554471"/>
                <a:gd name="connsiteY696" fmla="*/ 795032 h 2526906"/>
                <a:gd name="connsiteX697" fmla="*/ 1533404 w 2554471"/>
                <a:gd name="connsiteY697" fmla="*/ 780452 h 2526906"/>
                <a:gd name="connsiteX698" fmla="*/ 1589728 w 2554471"/>
                <a:gd name="connsiteY698" fmla="*/ 812530 h 2526906"/>
                <a:gd name="connsiteX699" fmla="*/ 1627723 w 2554471"/>
                <a:gd name="connsiteY699" fmla="*/ 848523 h 2526906"/>
                <a:gd name="connsiteX700" fmla="*/ 1636388 w 2554471"/>
                <a:gd name="connsiteY700" fmla="*/ 874519 h 2526906"/>
                <a:gd name="connsiteX701" fmla="*/ 1587062 w 2554471"/>
                <a:gd name="connsiteY701" fmla="*/ 930510 h 2526906"/>
                <a:gd name="connsiteX702" fmla="*/ 1539071 w 2554471"/>
                <a:gd name="connsiteY702" fmla="*/ 923845 h 2526906"/>
                <a:gd name="connsiteX703" fmla="*/ 1471748 w 2554471"/>
                <a:gd name="connsiteY703" fmla="*/ 861189 h 2526906"/>
                <a:gd name="connsiteX704" fmla="*/ 1477081 w 2554471"/>
                <a:gd name="connsiteY704" fmla="*/ 807864 h 2526906"/>
                <a:gd name="connsiteX705" fmla="*/ 1533404 w 2554471"/>
                <a:gd name="connsiteY705" fmla="*/ 780452 h 2526906"/>
                <a:gd name="connsiteX706" fmla="*/ 2214956 w 2554471"/>
                <a:gd name="connsiteY706" fmla="*/ 757872 h 2526906"/>
                <a:gd name="connsiteX707" fmla="*/ 2243618 w 2554471"/>
                <a:gd name="connsiteY707" fmla="*/ 786533 h 2526906"/>
                <a:gd name="connsiteX708" fmla="*/ 2158298 w 2554471"/>
                <a:gd name="connsiteY708" fmla="*/ 849856 h 2526906"/>
                <a:gd name="connsiteX709" fmla="*/ 2151634 w 2554471"/>
                <a:gd name="connsiteY709" fmla="*/ 841192 h 2526906"/>
                <a:gd name="connsiteX710" fmla="*/ 2214956 w 2554471"/>
                <a:gd name="connsiteY710" fmla="*/ 757872 h 2526906"/>
                <a:gd name="connsiteX711" fmla="*/ 1827521 w 2554471"/>
                <a:gd name="connsiteY711" fmla="*/ 757206 h 2526906"/>
                <a:gd name="connsiteX712" fmla="*/ 1885011 w 2554471"/>
                <a:gd name="connsiteY712" fmla="*/ 793868 h 2526906"/>
                <a:gd name="connsiteX713" fmla="*/ 1937670 w 2554471"/>
                <a:gd name="connsiteY713" fmla="*/ 843859 h 2526906"/>
                <a:gd name="connsiteX714" fmla="*/ 1988993 w 2554471"/>
                <a:gd name="connsiteY714" fmla="*/ 836528 h 2526906"/>
                <a:gd name="connsiteX715" fmla="*/ 2013657 w 2554471"/>
                <a:gd name="connsiteY715" fmla="*/ 833195 h 2526906"/>
                <a:gd name="connsiteX716" fmla="*/ 2062981 w 2554471"/>
                <a:gd name="connsiteY716" fmla="*/ 894519 h 2526906"/>
                <a:gd name="connsiteX717" fmla="*/ 1986994 w 2554471"/>
                <a:gd name="connsiteY717" fmla="*/ 967174 h 2526906"/>
                <a:gd name="connsiteX718" fmla="*/ 1934337 w 2554471"/>
                <a:gd name="connsiteY718" fmla="*/ 937179 h 2526906"/>
                <a:gd name="connsiteX719" fmla="*/ 1924338 w 2554471"/>
                <a:gd name="connsiteY719" fmla="*/ 894519 h 2526906"/>
                <a:gd name="connsiteX720" fmla="*/ 1927671 w 2554471"/>
                <a:gd name="connsiteY720" fmla="*/ 853858 h 2526906"/>
                <a:gd name="connsiteX721" fmla="*/ 1896343 w 2554471"/>
                <a:gd name="connsiteY721" fmla="*/ 907848 h 2526906"/>
                <a:gd name="connsiteX722" fmla="*/ 1810358 w 2554471"/>
                <a:gd name="connsiteY722" fmla="*/ 900518 h 2526906"/>
                <a:gd name="connsiteX723" fmla="*/ 1759032 w 2554471"/>
                <a:gd name="connsiteY723" fmla="*/ 852525 h 2526906"/>
                <a:gd name="connsiteX724" fmla="*/ 1761032 w 2554471"/>
                <a:gd name="connsiteY724" fmla="*/ 774538 h 2526906"/>
                <a:gd name="connsiteX725" fmla="*/ 1827521 w 2554471"/>
                <a:gd name="connsiteY725" fmla="*/ 757206 h 2526906"/>
                <a:gd name="connsiteX726" fmla="*/ 2087645 w 2554471"/>
                <a:gd name="connsiteY726" fmla="*/ 740540 h 2526906"/>
                <a:gd name="connsiteX727" fmla="*/ 2140302 w 2554471"/>
                <a:gd name="connsiteY727" fmla="*/ 805196 h 2526906"/>
                <a:gd name="connsiteX728" fmla="*/ 2093644 w 2554471"/>
                <a:gd name="connsiteY728" fmla="*/ 856521 h 2526906"/>
                <a:gd name="connsiteX729" fmla="*/ 2047651 w 2554471"/>
                <a:gd name="connsiteY729" fmla="*/ 841857 h 2526906"/>
                <a:gd name="connsiteX730" fmla="*/ 2018323 w 2554471"/>
                <a:gd name="connsiteY730" fmla="*/ 752539 h 2526906"/>
                <a:gd name="connsiteX731" fmla="*/ 2024989 w 2554471"/>
                <a:gd name="connsiteY731" fmla="*/ 745873 h 2526906"/>
                <a:gd name="connsiteX732" fmla="*/ 2087645 w 2554471"/>
                <a:gd name="connsiteY732" fmla="*/ 740540 h 2526906"/>
                <a:gd name="connsiteX733" fmla="*/ 1146471 w 2554471"/>
                <a:gd name="connsiteY733" fmla="*/ 712965 h 2526906"/>
                <a:gd name="connsiteX734" fmla="*/ 1198462 w 2554471"/>
                <a:gd name="connsiteY734" fmla="*/ 736544 h 2526906"/>
                <a:gd name="connsiteX735" fmla="*/ 1208461 w 2554471"/>
                <a:gd name="connsiteY735" fmla="*/ 747875 h 2526906"/>
                <a:gd name="connsiteX736" fmla="*/ 1221125 w 2554471"/>
                <a:gd name="connsiteY736" fmla="*/ 829196 h 2526906"/>
                <a:gd name="connsiteX737" fmla="*/ 1213128 w 2554471"/>
                <a:gd name="connsiteY737" fmla="*/ 855191 h 2526906"/>
                <a:gd name="connsiteX738" fmla="*/ 1189797 w 2554471"/>
                <a:gd name="connsiteY738" fmla="*/ 871190 h 2526906"/>
                <a:gd name="connsiteX739" fmla="*/ 1097812 w 2554471"/>
                <a:gd name="connsiteY739" fmla="*/ 829196 h 2526906"/>
                <a:gd name="connsiteX740" fmla="*/ 1093812 w 2554471"/>
                <a:gd name="connsiteY740" fmla="*/ 824530 h 2526906"/>
                <a:gd name="connsiteX741" fmla="*/ 1088479 w 2554471"/>
                <a:gd name="connsiteY741" fmla="*/ 741875 h 2526906"/>
                <a:gd name="connsiteX742" fmla="*/ 1146471 w 2554471"/>
                <a:gd name="connsiteY742" fmla="*/ 712965 h 2526906"/>
                <a:gd name="connsiteX743" fmla="*/ 1411094 w 2554471"/>
                <a:gd name="connsiteY743" fmla="*/ 708549 h 2526906"/>
                <a:gd name="connsiteX744" fmla="*/ 1473084 w 2554471"/>
                <a:gd name="connsiteY744" fmla="*/ 771872 h 2526906"/>
                <a:gd name="connsiteX745" fmla="*/ 1452419 w 2554471"/>
                <a:gd name="connsiteY745" fmla="*/ 817197 h 2526906"/>
                <a:gd name="connsiteX746" fmla="*/ 1448420 w 2554471"/>
                <a:gd name="connsiteY746" fmla="*/ 853192 h 2526906"/>
                <a:gd name="connsiteX747" fmla="*/ 1375099 w 2554471"/>
                <a:gd name="connsiteY747" fmla="*/ 825863 h 2526906"/>
                <a:gd name="connsiteX748" fmla="*/ 1335772 w 2554471"/>
                <a:gd name="connsiteY748" fmla="*/ 783202 h 2526906"/>
                <a:gd name="connsiteX749" fmla="*/ 1334438 w 2554471"/>
                <a:gd name="connsiteY749" fmla="*/ 735211 h 2526906"/>
                <a:gd name="connsiteX750" fmla="*/ 1411094 w 2554471"/>
                <a:gd name="connsiteY750" fmla="*/ 708549 h 2526906"/>
                <a:gd name="connsiteX751" fmla="*/ 1620391 w 2554471"/>
                <a:gd name="connsiteY751" fmla="*/ 686551 h 2526906"/>
                <a:gd name="connsiteX752" fmla="*/ 1703044 w 2554471"/>
                <a:gd name="connsiteY752" fmla="*/ 733877 h 2526906"/>
                <a:gd name="connsiteX753" fmla="*/ 1731706 w 2554471"/>
                <a:gd name="connsiteY753" fmla="*/ 767871 h 2526906"/>
                <a:gd name="connsiteX754" fmla="*/ 1718376 w 2554471"/>
                <a:gd name="connsiteY754" fmla="*/ 825860 h 2526906"/>
                <a:gd name="connsiteX755" fmla="*/ 1691714 w 2554471"/>
                <a:gd name="connsiteY755" fmla="*/ 841857 h 2526906"/>
                <a:gd name="connsiteX756" fmla="*/ 1621058 w 2554471"/>
                <a:gd name="connsiteY756" fmla="*/ 805196 h 2526906"/>
                <a:gd name="connsiteX757" fmla="*/ 1585730 w 2554471"/>
                <a:gd name="connsiteY757" fmla="*/ 737874 h 2526906"/>
                <a:gd name="connsiteX758" fmla="*/ 1620391 w 2554471"/>
                <a:gd name="connsiteY758" fmla="*/ 686551 h 2526906"/>
                <a:gd name="connsiteX759" fmla="*/ 1892655 w 2554471"/>
                <a:gd name="connsiteY759" fmla="*/ 665253 h 2526906"/>
                <a:gd name="connsiteX760" fmla="*/ 1910341 w 2554471"/>
                <a:gd name="connsiteY760" fmla="*/ 666555 h 2526906"/>
                <a:gd name="connsiteX761" fmla="*/ 1972996 w 2554471"/>
                <a:gd name="connsiteY761" fmla="*/ 711879 h 2526906"/>
                <a:gd name="connsiteX762" fmla="*/ 2009657 w 2554471"/>
                <a:gd name="connsiteY762" fmla="*/ 753206 h 2526906"/>
                <a:gd name="connsiteX763" fmla="*/ 1969663 w 2554471"/>
                <a:gd name="connsiteY763" fmla="*/ 819195 h 2526906"/>
                <a:gd name="connsiteX764" fmla="*/ 1914340 w 2554471"/>
                <a:gd name="connsiteY764" fmla="*/ 797866 h 2526906"/>
                <a:gd name="connsiteX765" fmla="*/ 1875013 w 2554471"/>
                <a:gd name="connsiteY765" fmla="*/ 755872 h 2526906"/>
                <a:gd name="connsiteX766" fmla="*/ 1852349 w 2554471"/>
                <a:gd name="connsiteY766" fmla="*/ 697216 h 2526906"/>
                <a:gd name="connsiteX767" fmla="*/ 1892655 w 2554471"/>
                <a:gd name="connsiteY767" fmla="*/ 665253 h 2526906"/>
                <a:gd name="connsiteX768" fmla="*/ 2305525 w 2554471"/>
                <a:gd name="connsiteY768" fmla="*/ 657555 h 2526906"/>
                <a:gd name="connsiteX769" fmla="*/ 2316941 w 2554471"/>
                <a:gd name="connsiteY769" fmla="*/ 661887 h 2526906"/>
                <a:gd name="connsiteX770" fmla="*/ 2317607 w 2554471"/>
                <a:gd name="connsiteY770" fmla="*/ 683884 h 2526906"/>
                <a:gd name="connsiteX771" fmla="*/ 2244951 w 2554471"/>
                <a:gd name="connsiteY771" fmla="*/ 730542 h 2526906"/>
                <a:gd name="connsiteX772" fmla="*/ 2261614 w 2554471"/>
                <a:gd name="connsiteY772" fmla="*/ 689217 h 2526906"/>
                <a:gd name="connsiteX773" fmla="*/ 2293611 w 2554471"/>
                <a:gd name="connsiteY773" fmla="*/ 659221 h 2526906"/>
                <a:gd name="connsiteX774" fmla="*/ 2305525 w 2554471"/>
                <a:gd name="connsiteY774" fmla="*/ 657555 h 2526906"/>
                <a:gd name="connsiteX775" fmla="*/ 1736058 w 2554471"/>
                <a:gd name="connsiteY775" fmla="*/ 619124 h 2526906"/>
                <a:gd name="connsiteX776" fmla="*/ 1806359 w 2554471"/>
                <a:gd name="connsiteY776" fmla="*/ 678552 h 2526906"/>
                <a:gd name="connsiteX777" fmla="*/ 1821688 w 2554471"/>
                <a:gd name="connsiteY777" fmla="*/ 709213 h 2526906"/>
                <a:gd name="connsiteX778" fmla="*/ 1785694 w 2554471"/>
                <a:gd name="connsiteY778" fmla="*/ 741874 h 2526906"/>
                <a:gd name="connsiteX779" fmla="*/ 1759033 w 2554471"/>
                <a:gd name="connsiteY779" fmla="*/ 742541 h 2526906"/>
                <a:gd name="connsiteX780" fmla="*/ 1696377 w 2554471"/>
                <a:gd name="connsiteY780" fmla="*/ 627895 h 2526906"/>
                <a:gd name="connsiteX781" fmla="*/ 1736058 w 2554471"/>
                <a:gd name="connsiteY781" fmla="*/ 619124 h 2526906"/>
                <a:gd name="connsiteX782" fmla="*/ 2179836 w 2554471"/>
                <a:gd name="connsiteY782" fmla="*/ 617938 h 2526906"/>
                <a:gd name="connsiteX783" fmla="*/ 2185627 w 2554471"/>
                <a:gd name="connsiteY783" fmla="*/ 619228 h 2526906"/>
                <a:gd name="connsiteX784" fmla="*/ 2237620 w 2554471"/>
                <a:gd name="connsiteY784" fmla="*/ 687218 h 2526906"/>
                <a:gd name="connsiteX785" fmla="*/ 2163631 w 2554471"/>
                <a:gd name="connsiteY785" fmla="*/ 756541 h 2526906"/>
                <a:gd name="connsiteX786" fmla="*/ 2100974 w 2554471"/>
                <a:gd name="connsiteY786" fmla="*/ 693218 h 2526906"/>
                <a:gd name="connsiteX787" fmla="*/ 2104307 w 2554471"/>
                <a:gd name="connsiteY787" fmla="*/ 669888 h 2526906"/>
                <a:gd name="connsiteX788" fmla="*/ 2134302 w 2554471"/>
                <a:gd name="connsiteY788" fmla="*/ 645226 h 2526906"/>
                <a:gd name="connsiteX789" fmla="*/ 2156965 w 2554471"/>
                <a:gd name="connsiteY789" fmla="*/ 638560 h 2526906"/>
                <a:gd name="connsiteX790" fmla="*/ 2179836 w 2554471"/>
                <a:gd name="connsiteY790" fmla="*/ 617938 h 2526906"/>
                <a:gd name="connsiteX791" fmla="*/ 1272595 w 2554471"/>
                <a:gd name="connsiteY791" fmla="*/ 604867 h 2526906"/>
                <a:gd name="connsiteX792" fmla="*/ 1311778 w 2554471"/>
                <a:gd name="connsiteY792" fmla="*/ 635892 h 2526906"/>
                <a:gd name="connsiteX793" fmla="*/ 1330441 w 2554471"/>
                <a:gd name="connsiteY793" fmla="*/ 663890 h 2526906"/>
                <a:gd name="connsiteX794" fmla="*/ 1322442 w 2554471"/>
                <a:gd name="connsiteY794" fmla="*/ 715213 h 2526906"/>
                <a:gd name="connsiteX795" fmla="*/ 1301113 w 2554471"/>
                <a:gd name="connsiteY795" fmla="*/ 761874 h 2526906"/>
                <a:gd name="connsiteX796" fmla="*/ 1277783 w 2554471"/>
                <a:gd name="connsiteY796" fmla="*/ 782537 h 2526906"/>
                <a:gd name="connsiteX797" fmla="*/ 1199128 w 2554471"/>
                <a:gd name="connsiteY797" fmla="*/ 677886 h 2526906"/>
                <a:gd name="connsiteX798" fmla="*/ 1253786 w 2554471"/>
                <a:gd name="connsiteY798" fmla="*/ 605897 h 2526906"/>
                <a:gd name="connsiteX799" fmla="*/ 1272595 w 2554471"/>
                <a:gd name="connsiteY799" fmla="*/ 604867 h 2526906"/>
                <a:gd name="connsiteX800" fmla="*/ 1516576 w 2554471"/>
                <a:gd name="connsiteY800" fmla="*/ 602149 h 2526906"/>
                <a:gd name="connsiteX801" fmla="*/ 1539740 w 2554471"/>
                <a:gd name="connsiteY801" fmla="*/ 609897 h 2526906"/>
                <a:gd name="connsiteX802" fmla="*/ 1565069 w 2554471"/>
                <a:gd name="connsiteY802" fmla="*/ 631892 h 2526906"/>
                <a:gd name="connsiteX803" fmla="*/ 1573066 w 2554471"/>
                <a:gd name="connsiteY803" fmla="*/ 688551 h 2526906"/>
                <a:gd name="connsiteX804" fmla="*/ 1557070 w 2554471"/>
                <a:gd name="connsiteY804" fmla="*/ 734542 h 2526906"/>
                <a:gd name="connsiteX805" fmla="*/ 1523075 w 2554471"/>
                <a:gd name="connsiteY805" fmla="*/ 763870 h 2526906"/>
                <a:gd name="connsiteX806" fmla="*/ 1488413 w 2554471"/>
                <a:gd name="connsiteY806" fmla="*/ 745873 h 2526906"/>
                <a:gd name="connsiteX807" fmla="*/ 1479748 w 2554471"/>
                <a:gd name="connsiteY807" fmla="*/ 733208 h 2526906"/>
                <a:gd name="connsiteX808" fmla="*/ 1449752 w 2554471"/>
                <a:gd name="connsiteY808" fmla="*/ 691217 h 2526906"/>
                <a:gd name="connsiteX809" fmla="*/ 1494413 w 2554471"/>
                <a:gd name="connsiteY809" fmla="*/ 611897 h 2526906"/>
                <a:gd name="connsiteX810" fmla="*/ 1516576 w 2554471"/>
                <a:gd name="connsiteY810" fmla="*/ 602149 h 2526906"/>
                <a:gd name="connsiteX811" fmla="*/ 2024653 w 2554471"/>
                <a:gd name="connsiteY811" fmla="*/ 579486 h 2526906"/>
                <a:gd name="connsiteX812" fmla="*/ 2086309 w 2554471"/>
                <a:gd name="connsiteY812" fmla="*/ 636558 h 2526906"/>
                <a:gd name="connsiteX813" fmla="*/ 2090309 w 2554471"/>
                <a:gd name="connsiteY813" fmla="*/ 662555 h 2526906"/>
                <a:gd name="connsiteX814" fmla="*/ 2084310 w 2554471"/>
                <a:gd name="connsiteY814" fmla="*/ 692550 h 2526906"/>
                <a:gd name="connsiteX815" fmla="*/ 2008322 w 2554471"/>
                <a:gd name="connsiteY815" fmla="*/ 724545 h 2526906"/>
                <a:gd name="connsiteX816" fmla="*/ 1935001 w 2554471"/>
                <a:gd name="connsiteY816" fmla="*/ 647890 h 2526906"/>
                <a:gd name="connsiteX817" fmla="*/ 1945000 w 2554471"/>
                <a:gd name="connsiteY817" fmla="*/ 605897 h 2526906"/>
                <a:gd name="connsiteX818" fmla="*/ 2024653 w 2554471"/>
                <a:gd name="connsiteY818" fmla="*/ 579486 h 2526906"/>
                <a:gd name="connsiteX819" fmla="*/ 2369011 w 2554471"/>
                <a:gd name="connsiteY819" fmla="*/ 559571 h 2526906"/>
                <a:gd name="connsiteX820" fmla="*/ 2387591 w 2554471"/>
                <a:gd name="connsiteY820" fmla="*/ 563238 h 2526906"/>
                <a:gd name="connsiteX821" fmla="*/ 2392257 w 2554471"/>
                <a:gd name="connsiteY821" fmla="*/ 571903 h 2526906"/>
                <a:gd name="connsiteX822" fmla="*/ 2339599 w 2554471"/>
                <a:gd name="connsiteY822" fmla="*/ 616561 h 2526906"/>
                <a:gd name="connsiteX823" fmla="*/ 2333602 w 2554471"/>
                <a:gd name="connsiteY823" fmla="*/ 611230 h 2526906"/>
                <a:gd name="connsiteX824" fmla="*/ 2352931 w 2554471"/>
                <a:gd name="connsiteY824" fmla="*/ 565904 h 2526906"/>
                <a:gd name="connsiteX825" fmla="*/ 2369011 w 2554471"/>
                <a:gd name="connsiteY825" fmla="*/ 559571 h 2526906"/>
                <a:gd name="connsiteX826" fmla="*/ 1839019 w 2554471"/>
                <a:gd name="connsiteY826" fmla="*/ 545241 h 2526906"/>
                <a:gd name="connsiteX827" fmla="*/ 1911674 w 2554471"/>
                <a:gd name="connsiteY827" fmla="*/ 626563 h 2526906"/>
                <a:gd name="connsiteX828" fmla="*/ 1903009 w 2554471"/>
                <a:gd name="connsiteY828" fmla="*/ 641893 h 2526906"/>
                <a:gd name="connsiteX829" fmla="*/ 1851018 w 2554471"/>
                <a:gd name="connsiteY829" fmla="*/ 650559 h 2526906"/>
                <a:gd name="connsiteX830" fmla="*/ 1783696 w 2554471"/>
                <a:gd name="connsiteY830" fmla="*/ 587235 h 2526906"/>
                <a:gd name="connsiteX831" fmla="*/ 1839019 w 2554471"/>
                <a:gd name="connsiteY831" fmla="*/ 545241 h 2526906"/>
                <a:gd name="connsiteX832" fmla="*/ 1636303 w 2554471"/>
                <a:gd name="connsiteY832" fmla="*/ 527995 h 2526906"/>
                <a:gd name="connsiteX833" fmla="*/ 1678379 w 2554471"/>
                <a:gd name="connsiteY833" fmla="*/ 550574 h 2526906"/>
                <a:gd name="connsiteX834" fmla="*/ 1697043 w 2554471"/>
                <a:gd name="connsiteY834" fmla="*/ 627230 h 2526906"/>
                <a:gd name="connsiteX835" fmla="*/ 1679712 w 2554471"/>
                <a:gd name="connsiteY835" fmla="*/ 641893 h 2526906"/>
                <a:gd name="connsiteX836" fmla="*/ 1593727 w 2554471"/>
                <a:gd name="connsiteY836" fmla="*/ 640560 h 2526906"/>
                <a:gd name="connsiteX837" fmla="*/ 1575731 w 2554471"/>
                <a:gd name="connsiteY837" fmla="*/ 612565 h 2526906"/>
                <a:gd name="connsiteX838" fmla="*/ 1591727 w 2554471"/>
                <a:gd name="connsiteY838" fmla="*/ 537909 h 2526906"/>
                <a:gd name="connsiteX839" fmla="*/ 1636303 w 2554471"/>
                <a:gd name="connsiteY839" fmla="*/ 527995 h 2526906"/>
                <a:gd name="connsiteX840" fmla="*/ 2246950 w 2554471"/>
                <a:gd name="connsiteY840" fmla="*/ 523245 h 2526906"/>
                <a:gd name="connsiteX841" fmla="*/ 2312940 w 2554471"/>
                <a:gd name="connsiteY841" fmla="*/ 589234 h 2526906"/>
                <a:gd name="connsiteX842" fmla="*/ 2274945 w 2554471"/>
                <a:gd name="connsiteY842" fmla="*/ 642560 h 2526906"/>
                <a:gd name="connsiteX843" fmla="*/ 2220954 w 2554471"/>
                <a:gd name="connsiteY843" fmla="*/ 618564 h 2526906"/>
                <a:gd name="connsiteX844" fmla="*/ 2235619 w 2554471"/>
                <a:gd name="connsiteY844" fmla="*/ 527911 h 2526906"/>
                <a:gd name="connsiteX845" fmla="*/ 2246950 w 2554471"/>
                <a:gd name="connsiteY845" fmla="*/ 523245 h 2526906"/>
                <a:gd name="connsiteX846" fmla="*/ 1400012 w 2554471"/>
                <a:gd name="connsiteY846" fmla="*/ 519996 h 2526906"/>
                <a:gd name="connsiteX847" fmla="*/ 1431092 w 2554471"/>
                <a:gd name="connsiteY847" fmla="*/ 540576 h 2526906"/>
                <a:gd name="connsiteX848" fmla="*/ 1449755 w 2554471"/>
                <a:gd name="connsiteY848" fmla="*/ 564571 h 2526906"/>
                <a:gd name="connsiteX849" fmla="*/ 1443089 w 2554471"/>
                <a:gd name="connsiteY849" fmla="*/ 620564 h 2526906"/>
                <a:gd name="connsiteX850" fmla="*/ 1425092 w 2554471"/>
                <a:gd name="connsiteY850" fmla="*/ 657891 h 2526906"/>
                <a:gd name="connsiteX851" fmla="*/ 1381765 w 2554471"/>
                <a:gd name="connsiteY851" fmla="*/ 687220 h 2526906"/>
                <a:gd name="connsiteX852" fmla="*/ 1372432 w 2554471"/>
                <a:gd name="connsiteY852" fmla="*/ 685886 h 2526906"/>
                <a:gd name="connsiteX853" fmla="*/ 1317108 w 2554471"/>
                <a:gd name="connsiteY853" fmla="*/ 589235 h 2526906"/>
                <a:gd name="connsiteX854" fmla="*/ 1362435 w 2554471"/>
                <a:gd name="connsiteY854" fmla="*/ 523913 h 2526906"/>
                <a:gd name="connsiteX855" fmla="*/ 1400012 w 2554471"/>
                <a:gd name="connsiteY855" fmla="*/ 519996 h 2526906"/>
                <a:gd name="connsiteX856" fmla="*/ 2109340 w 2554471"/>
                <a:gd name="connsiteY856" fmla="*/ 481773 h 2526906"/>
                <a:gd name="connsiteX857" fmla="*/ 2136971 w 2554471"/>
                <a:gd name="connsiteY857" fmla="*/ 492584 h 2526906"/>
                <a:gd name="connsiteX858" fmla="*/ 2184298 w 2554471"/>
                <a:gd name="connsiteY858" fmla="*/ 550575 h 2526906"/>
                <a:gd name="connsiteX859" fmla="*/ 2170299 w 2554471"/>
                <a:gd name="connsiteY859" fmla="*/ 594569 h 2526906"/>
                <a:gd name="connsiteX860" fmla="*/ 2101643 w 2554471"/>
                <a:gd name="connsiteY860" fmla="*/ 609899 h 2526906"/>
                <a:gd name="connsiteX861" fmla="*/ 2042319 w 2554471"/>
                <a:gd name="connsiteY861" fmla="*/ 551908 h 2526906"/>
                <a:gd name="connsiteX862" fmla="*/ 2036319 w 2554471"/>
                <a:gd name="connsiteY862" fmla="*/ 526579 h 2526906"/>
                <a:gd name="connsiteX863" fmla="*/ 2109340 w 2554471"/>
                <a:gd name="connsiteY863" fmla="*/ 481773 h 2526906"/>
                <a:gd name="connsiteX864" fmla="*/ 2432253 w 2554471"/>
                <a:gd name="connsiteY864" fmla="*/ 463921 h 2526906"/>
                <a:gd name="connsiteX865" fmla="*/ 2440919 w 2554471"/>
                <a:gd name="connsiteY865" fmla="*/ 472587 h 2526906"/>
                <a:gd name="connsiteX866" fmla="*/ 2410256 w 2554471"/>
                <a:gd name="connsiteY866" fmla="*/ 517244 h 2526906"/>
                <a:gd name="connsiteX867" fmla="*/ 2402923 w 2554471"/>
                <a:gd name="connsiteY867" fmla="*/ 507914 h 2526906"/>
                <a:gd name="connsiteX868" fmla="*/ 2432253 w 2554471"/>
                <a:gd name="connsiteY868" fmla="*/ 463921 h 2526906"/>
                <a:gd name="connsiteX869" fmla="*/ 1749066 w 2554471"/>
                <a:gd name="connsiteY869" fmla="*/ 452581 h 2526906"/>
                <a:gd name="connsiteX870" fmla="*/ 1781030 w 2554471"/>
                <a:gd name="connsiteY870" fmla="*/ 475921 h 2526906"/>
                <a:gd name="connsiteX871" fmla="*/ 1781696 w 2554471"/>
                <a:gd name="connsiteY871" fmla="*/ 544578 h 2526906"/>
                <a:gd name="connsiteX872" fmla="*/ 1761699 w 2554471"/>
                <a:gd name="connsiteY872" fmla="*/ 578573 h 2526906"/>
                <a:gd name="connsiteX873" fmla="*/ 1749702 w 2554471"/>
                <a:gd name="connsiteY873" fmla="*/ 589903 h 2526906"/>
                <a:gd name="connsiteX874" fmla="*/ 1676381 w 2554471"/>
                <a:gd name="connsiteY874" fmla="*/ 515249 h 2526906"/>
                <a:gd name="connsiteX875" fmla="*/ 1735037 w 2554471"/>
                <a:gd name="connsiteY875" fmla="*/ 456590 h 2526906"/>
                <a:gd name="connsiteX876" fmla="*/ 1749066 w 2554471"/>
                <a:gd name="connsiteY876" fmla="*/ 452581 h 2526906"/>
                <a:gd name="connsiteX877" fmla="*/ 1971259 w 2554471"/>
                <a:gd name="connsiteY877" fmla="*/ 450122 h 2526906"/>
                <a:gd name="connsiteX878" fmla="*/ 2035655 w 2554471"/>
                <a:gd name="connsiteY878" fmla="*/ 474588 h 2526906"/>
                <a:gd name="connsiteX879" fmla="*/ 2036988 w 2554471"/>
                <a:gd name="connsiteY879" fmla="*/ 487252 h 2526906"/>
                <a:gd name="connsiteX880" fmla="*/ 2007660 w 2554471"/>
                <a:gd name="connsiteY880" fmla="*/ 535912 h 2526906"/>
                <a:gd name="connsiteX881" fmla="*/ 1893010 w 2554471"/>
                <a:gd name="connsiteY881" fmla="*/ 547242 h 2526906"/>
                <a:gd name="connsiteX882" fmla="*/ 1891676 w 2554471"/>
                <a:gd name="connsiteY882" fmla="*/ 521913 h 2526906"/>
                <a:gd name="connsiteX883" fmla="*/ 1947669 w 2554471"/>
                <a:gd name="connsiteY883" fmla="*/ 453923 h 2526906"/>
                <a:gd name="connsiteX884" fmla="*/ 1971259 w 2554471"/>
                <a:gd name="connsiteY884" fmla="*/ 450122 h 2526906"/>
                <a:gd name="connsiteX885" fmla="*/ 2318459 w 2554471"/>
                <a:gd name="connsiteY885" fmla="*/ 450006 h 2526906"/>
                <a:gd name="connsiteX886" fmla="*/ 2334936 w 2554471"/>
                <a:gd name="connsiteY886" fmla="*/ 455256 h 2526906"/>
                <a:gd name="connsiteX887" fmla="*/ 2359598 w 2554471"/>
                <a:gd name="connsiteY887" fmla="*/ 467921 h 2526906"/>
                <a:gd name="connsiteX888" fmla="*/ 2385594 w 2554471"/>
                <a:gd name="connsiteY888" fmla="*/ 501915 h 2526906"/>
                <a:gd name="connsiteX889" fmla="*/ 2344935 w 2554471"/>
                <a:gd name="connsiteY889" fmla="*/ 543240 h 2526906"/>
                <a:gd name="connsiteX890" fmla="*/ 2276279 w 2554471"/>
                <a:gd name="connsiteY890" fmla="*/ 473254 h 2526906"/>
                <a:gd name="connsiteX891" fmla="*/ 2318459 w 2554471"/>
                <a:gd name="connsiteY891" fmla="*/ 450006 h 2526906"/>
                <a:gd name="connsiteX892" fmla="*/ 1483996 w 2554471"/>
                <a:gd name="connsiteY892" fmla="*/ 439510 h 2526906"/>
                <a:gd name="connsiteX893" fmla="*/ 1543737 w 2554471"/>
                <a:gd name="connsiteY893" fmla="*/ 456590 h 2526906"/>
                <a:gd name="connsiteX894" fmla="*/ 1581728 w 2554471"/>
                <a:gd name="connsiteY894" fmla="*/ 508582 h 2526906"/>
                <a:gd name="connsiteX895" fmla="*/ 1577064 w 2554471"/>
                <a:gd name="connsiteY895" fmla="*/ 527913 h 2526906"/>
                <a:gd name="connsiteX896" fmla="*/ 1555733 w 2554471"/>
                <a:gd name="connsiteY896" fmla="*/ 560575 h 2526906"/>
                <a:gd name="connsiteX897" fmla="*/ 1536404 w 2554471"/>
                <a:gd name="connsiteY897" fmla="*/ 573905 h 2526906"/>
                <a:gd name="connsiteX898" fmla="*/ 1432422 w 2554471"/>
                <a:gd name="connsiteY898" fmla="*/ 507248 h 2526906"/>
                <a:gd name="connsiteX899" fmla="*/ 1431755 w 2554471"/>
                <a:gd name="connsiteY899" fmla="*/ 475920 h 2526906"/>
                <a:gd name="connsiteX900" fmla="*/ 1483996 w 2554471"/>
                <a:gd name="connsiteY900" fmla="*/ 439510 h 2526906"/>
                <a:gd name="connsiteX901" fmla="*/ 1860349 w 2554471"/>
                <a:gd name="connsiteY901" fmla="*/ 377271 h 2526906"/>
                <a:gd name="connsiteX902" fmla="*/ 1916340 w 2554471"/>
                <a:gd name="connsiteY902" fmla="*/ 425931 h 2526906"/>
                <a:gd name="connsiteX903" fmla="*/ 1899010 w 2554471"/>
                <a:gd name="connsiteY903" fmla="*/ 459260 h 2526906"/>
                <a:gd name="connsiteX904" fmla="*/ 1867682 w 2554471"/>
                <a:gd name="connsiteY904" fmla="*/ 511918 h 2526906"/>
                <a:gd name="connsiteX905" fmla="*/ 1849017 w 2554471"/>
                <a:gd name="connsiteY905" fmla="*/ 516584 h 2526906"/>
                <a:gd name="connsiteX906" fmla="*/ 1790360 w 2554471"/>
                <a:gd name="connsiteY906" fmla="*/ 451260 h 2526906"/>
                <a:gd name="connsiteX907" fmla="*/ 1788360 w 2554471"/>
                <a:gd name="connsiteY907" fmla="*/ 423265 h 2526906"/>
                <a:gd name="connsiteX908" fmla="*/ 1860349 w 2554471"/>
                <a:gd name="connsiteY908" fmla="*/ 377271 h 2526906"/>
                <a:gd name="connsiteX909" fmla="*/ 2394257 w 2554471"/>
                <a:gd name="connsiteY909" fmla="*/ 367272 h 2526906"/>
                <a:gd name="connsiteX910" fmla="*/ 2440917 w 2554471"/>
                <a:gd name="connsiteY910" fmla="*/ 397267 h 2526906"/>
                <a:gd name="connsiteX911" fmla="*/ 2380927 w 2554471"/>
                <a:gd name="connsiteY911" fmla="*/ 455923 h 2526906"/>
                <a:gd name="connsiteX912" fmla="*/ 2342267 w 2554471"/>
                <a:gd name="connsiteY912" fmla="*/ 427262 h 2526906"/>
                <a:gd name="connsiteX913" fmla="*/ 2394257 w 2554471"/>
                <a:gd name="connsiteY913" fmla="*/ 367272 h 2526906"/>
                <a:gd name="connsiteX914" fmla="*/ 1615048 w 2554471"/>
                <a:gd name="connsiteY914" fmla="*/ 352411 h 2526906"/>
                <a:gd name="connsiteX915" fmla="*/ 1650386 w 2554471"/>
                <a:gd name="connsiteY915" fmla="*/ 362607 h 2526906"/>
                <a:gd name="connsiteX916" fmla="*/ 1707043 w 2554471"/>
                <a:gd name="connsiteY916" fmla="*/ 429262 h 2526906"/>
                <a:gd name="connsiteX917" fmla="*/ 1697711 w 2554471"/>
                <a:gd name="connsiteY917" fmla="*/ 453924 h 2526906"/>
                <a:gd name="connsiteX918" fmla="*/ 1649053 w 2554471"/>
                <a:gd name="connsiteY918" fmla="*/ 493251 h 2526906"/>
                <a:gd name="connsiteX919" fmla="*/ 1597060 w 2554471"/>
                <a:gd name="connsiteY919" fmla="*/ 498583 h 2526906"/>
                <a:gd name="connsiteX920" fmla="*/ 1542403 w 2554471"/>
                <a:gd name="connsiteY920" fmla="*/ 411933 h 2526906"/>
                <a:gd name="connsiteX921" fmla="*/ 1615048 w 2554471"/>
                <a:gd name="connsiteY921" fmla="*/ 352411 h 2526906"/>
                <a:gd name="connsiteX922" fmla="*/ 2060149 w 2554471"/>
                <a:gd name="connsiteY922" fmla="*/ 352275 h 2526906"/>
                <a:gd name="connsiteX923" fmla="*/ 2096310 w 2554471"/>
                <a:gd name="connsiteY923" fmla="*/ 355940 h 2526906"/>
                <a:gd name="connsiteX924" fmla="*/ 2132971 w 2554471"/>
                <a:gd name="connsiteY924" fmla="*/ 387268 h 2526906"/>
                <a:gd name="connsiteX925" fmla="*/ 2124305 w 2554471"/>
                <a:gd name="connsiteY925" fmla="*/ 399267 h 2526906"/>
                <a:gd name="connsiteX926" fmla="*/ 2107642 w 2554471"/>
                <a:gd name="connsiteY926" fmla="*/ 430595 h 2526906"/>
                <a:gd name="connsiteX927" fmla="*/ 2068981 w 2554471"/>
                <a:gd name="connsiteY927" fmla="*/ 450594 h 2526906"/>
                <a:gd name="connsiteX928" fmla="*/ 2039652 w 2554471"/>
                <a:gd name="connsiteY928" fmla="*/ 429262 h 2526906"/>
                <a:gd name="connsiteX929" fmla="*/ 2028987 w 2554471"/>
                <a:gd name="connsiteY929" fmla="*/ 374605 h 2526906"/>
                <a:gd name="connsiteX930" fmla="*/ 2060149 w 2554471"/>
                <a:gd name="connsiteY930" fmla="*/ 352275 h 2526906"/>
                <a:gd name="connsiteX931" fmla="*/ 2500243 w 2554471"/>
                <a:gd name="connsiteY931" fmla="*/ 343276 h 2526906"/>
                <a:gd name="connsiteX932" fmla="*/ 2456914 w 2554471"/>
                <a:gd name="connsiteY932" fmla="*/ 421265 h 2526906"/>
                <a:gd name="connsiteX933" fmla="*/ 2500243 w 2554471"/>
                <a:gd name="connsiteY933" fmla="*/ 343276 h 2526906"/>
                <a:gd name="connsiteX934" fmla="*/ 2271613 w 2554471"/>
                <a:gd name="connsiteY934" fmla="*/ 319282 h 2526906"/>
                <a:gd name="connsiteX935" fmla="*/ 2339601 w 2554471"/>
                <a:gd name="connsiteY935" fmla="*/ 372606 h 2526906"/>
                <a:gd name="connsiteX936" fmla="*/ 2308273 w 2554471"/>
                <a:gd name="connsiteY936" fmla="*/ 426597 h 2526906"/>
                <a:gd name="connsiteX937" fmla="*/ 2262947 w 2554471"/>
                <a:gd name="connsiteY937" fmla="*/ 428597 h 2526906"/>
                <a:gd name="connsiteX938" fmla="*/ 2218287 w 2554471"/>
                <a:gd name="connsiteY938" fmla="*/ 371939 h 2526906"/>
                <a:gd name="connsiteX939" fmla="*/ 2271613 w 2554471"/>
                <a:gd name="connsiteY939" fmla="*/ 319282 h 2526906"/>
                <a:gd name="connsiteX940" fmla="*/ 1978327 w 2554471"/>
                <a:gd name="connsiteY940" fmla="*/ 293951 h 2526906"/>
                <a:gd name="connsiteX941" fmla="*/ 2027653 w 2554471"/>
                <a:gd name="connsiteY941" fmla="*/ 329945 h 2526906"/>
                <a:gd name="connsiteX942" fmla="*/ 2012988 w 2554471"/>
                <a:gd name="connsiteY942" fmla="*/ 364606 h 2526906"/>
                <a:gd name="connsiteX943" fmla="*/ 1997659 w 2554471"/>
                <a:gd name="connsiteY943" fmla="*/ 390601 h 2526906"/>
                <a:gd name="connsiteX944" fmla="*/ 1958331 w 2554471"/>
                <a:gd name="connsiteY944" fmla="*/ 423263 h 2526906"/>
                <a:gd name="connsiteX945" fmla="*/ 1923670 w 2554471"/>
                <a:gd name="connsiteY945" fmla="*/ 399267 h 2526906"/>
                <a:gd name="connsiteX946" fmla="*/ 1939669 w 2554471"/>
                <a:gd name="connsiteY946" fmla="*/ 311947 h 2526906"/>
                <a:gd name="connsiteX947" fmla="*/ 1978327 w 2554471"/>
                <a:gd name="connsiteY947" fmla="*/ 293951 h 2526906"/>
                <a:gd name="connsiteX948" fmla="*/ 1754368 w 2554471"/>
                <a:gd name="connsiteY948" fmla="*/ 283285 h 2526906"/>
                <a:gd name="connsiteX949" fmla="*/ 1827023 w 2554471"/>
                <a:gd name="connsiteY949" fmla="*/ 357941 h 2526906"/>
                <a:gd name="connsiteX950" fmla="*/ 1802359 w 2554471"/>
                <a:gd name="connsiteY950" fmla="*/ 381937 h 2526906"/>
                <a:gd name="connsiteX951" fmla="*/ 1757035 w 2554471"/>
                <a:gd name="connsiteY951" fmla="*/ 423264 h 2526906"/>
                <a:gd name="connsiteX952" fmla="*/ 1739037 w 2554471"/>
                <a:gd name="connsiteY952" fmla="*/ 426597 h 2526906"/>
                <a:gd name="connsiteX953" fmla="*/ 1709709 w 2554471"/>
                <a:gd name="connsiteY953" fmla="*/ 395936 h 2526906"/>
                <a:gd name="connsiteX954" fmla="*/ 1686380 w 2554471"/>
                <a:gd name="connsiteY954" fmla="*/ 363940 h 2526906"/>
                <a:gd name="connsiteX955" fmla="*/ 1701709 w 2554471"/>
                <a:gd name="connsiteY955" fmla="*/ 295951 h 2526906"/>
                <a:gd name="connsiteX956" fmla="*/ 1754368 w 2554471"/>
                <a:gd name="connsiteY956" fmla="*/ 283285 h 2526906"/>
                <a:gd name="connsiteX957" fmla="*/ 2169630 w 2554471"/>
                <a:gd name="connsiteY957" fmla="*/ 269290 h 2526906"/>
                <a:gd name="connsiteX958" fmla="*/ 2213624 w 2554471"/>
                <a:gd name="connsiteY958" fmla="*/ 297952 h 2526906"/>
                <a:gd name="connsiteX959" fmla="*/ 2206958 w 2554471"/>
                <a:gd name="connsiteY959" fmla="*/ 327280 h 2526906"/>
                <a:gd name="connsiteX960" fmla="*/ 2232287 w 2554471"/>
                <a:gd name="connsiteY960" fmla="*/ 429931 h 2526906"/>
                <a:gd name="connsiteX961" fmla="*/ 2242953 w 2554471"/>
                <a:gd name="connsiteY961" fmla="*/ 507253 h 2526906"/>
                <a:gd name="connsiteX962" fmla="*/ 2204958 w 2554471"/>
                <a:gd name="connsiteY962" fmla="*/ 516585 h 2526906"/>
                <a:gd name="connsiteX963" fmla="*/ 2140302 w 2554471"/>
                <a:gd name="connsiteY963" fmla="*/ 469925 h 2526906"/>
                <a:gd name="connsiteX964" fmla="*/ 2154299 w 2554471"/>
                <a:gd name="connsiteY964" fmla="*/ 406602 h 2526906"/>
                <a:gd name="connsiteX965" fmla="*/ 2173630 w 2554471"/>
                <a:gd name="connsiteY965" fmla="*/ 397936 h 2526906"/>
                <a:gd name="connsiteX966" fmla="*/ 2185627 w 2554471"/>
                <a:gd name="connsiteY966" fmla="*/ 385939 h 2526906"/>
                <a:gd name="connsiteX967" fmla="*/ 2170964 w 2554471"/>
                <a:gd name="connsiteY967" fmla="*/ 373274 h 2526906"/>
                <a:gd name="connsiteX968" fmla="*/ 2140302 w 2554471"/>
                <a:gd name="connsiteY968" fmla="*/ 359942 h 2526906"/>
                <a:gd name="connsiteX969" fmla="*/ 2114306 w 2554471"/>
                <a:gd name="connsiteY969" fmla="*/ 305951 h 2526906"/>
                <a:gd name="connsiteX970" fmla="*/ 2169630 w 2554471"/>
                <a:gd name="connsiteY970" fmla="*/ 269290 h 2526906"/>
                <a:gd name="connsiteX971" fmla="*/ 2510739 w 2554471"/>
                <a:gd name="connsiteY971" fmla="*/ 264621 h 2526906"/>
                <a:gd name="connsiteX972" fmla="*/ 2518903 w 2554471"/>
                <a:gd name="connsiteY972" fmla="*/ 271954 h 2526906"/>
                <a:gd name="connsiteX973" fmla="*/ 2510239 w 2554471"/>
                <a:gd name="connsiteY973" fmla="*/ 309948 h 2526906"/>
                <a:gd name="connsiteX974" fmla="*/ 2501573 w 2554471"/>
                <a:gd name="connsiteY974" fmla="*/ 267288 h 2526906"/>
                <a:gd name="connsiteX975" fmla="*/ 2510739 w 2554471"/>
                <a:gd name="connsiteY975" fmla="*/ 264621 h 2526906"/>
                <a:gd name="connsiteX976" fmla="*/ 2360931 w 2554471"/>
                <a:gd name="connsiteY976" fmla="*/ 239295 h 2526906"/>
                <a:gd name="connsiteX977" fmla="*/ 2443583 w 2554471"/>
                <a:gd name="connsiteY977" fmla="*/ 251960 h 2526906"/>
                <a:gd name="connsiteX978" fmla="*/ 2484244 w 2554471"/>
                <a:gd name="connsiteY978" fmla="*/ 299285 h 2526906"/>
                <a:gd name="connsiteX979" fmla="*/ 2466248 w 2554471"/>
                <a:gd name="connsiteY979" fmla="*/ 344611 h 2526906"/>
                <a:gd name="connsiteX980" fmla="*/ 2430920 w 2554471"/>
                <a:gd name="connsiteY980" fmla="*/ 357943 h 2526906"/>
                <a:gd name="connsiteX981" fmla="*/ 2414255 w 2554471"/>
                <a:gd name="connsiteY981" fmla="*/ 319282 h 2526906"/>
                <a:gd name="connsiteX982" fmla="*/ 2407589 w 2554471"/>
                <a:gd name="connsiteY982" fmla="*/ 262626 h 2526906"/>
                <a:gd name="connsiteX983" fmla="*/ 2406922 w 2554471"/>
                <a:gd name="connsiteY983" fmla="*/ 280622 h 2526906"/>
                <a:gd name="connsiteX984" fmla="*/ 2371595 w 2554471"/>
                <a:gd name="connsiteY984" fmla="*/ 343944 h 2526906"/>
                <a:gd name="connsiteX985" fmla="*/ 2284943 w 2554471"/>
                <a:gd name="connsiteY985" fmla="*/ 305951 h 2526906"/>
                <a:gd name="connsiteX986" fmla="*/ 2281610 w 2554471"/>
                <a:gd name="connsiteY986" fmla="*/ 291288 h 2526906"/>
                <a:gd name="connsiteX987" fmla="*/ 2360931 w 2554471"/>
                <a:gd name="connsiteY987" fmla="*/ 239295 h 2526906"/>
                <a:gd name="connsiteX988" fmla="*/ 2080313 w 2554471"/>
                <a:gd name="connsiteY988" fmla="*/ 214632 h 2526906"/>
                <a:gd name="connsiteX989" fmla="*/ 2130970 w 2554471"/>
                <a:gd name="connsiteY989" fmla="*/ 251293 h 2526906"/>
                <a:gd name="connsiteX990" fmla="*/ 2122971 w 2554471"/>
                <a:gd name="connsiteY990" fmla="*/ 266623 h 2526906"/>
                <a:gd name="connsiteX991" fmla="*/ 2092309 w 2554471"/>
                <a:gd name="connsiteY991" fmla="*/ 303285 h 2526906"/>
                <a:gd name="connsiteX992" fmla="*/ 2046318 w 2554471"/>
                <a:gd name="connsiteY992" fmla="*/ 315283 h 2526906"/>
                <a:gd name="connsiteX993" fmla="*/ 2015657 w 2554471"/>
                <a:gd name="connsiteY993" fmla="*/ 267290 h 2526906"/>
                <a:gd name="connsiteX994" fmla="*/ 2028987 w 2554471"/>
                <a:gd name="connsiteY994" fmla="*/ 230630 h 2526906"/>
                <a:gd name="connsiteX995" fmla="*/ 2080313 w 2554471"/>
                <a:gd name="connsiteY995" fmla="*/ 214632 h 2526906"/>
                <a:gd name="connsiteX996" fmla="*/ 1855851 w 2554471"/>
                <a:gd name="connsiteY996" fmla="*/ 197802 h 2526906"/>
                <a:gd name="connsiteX997" fmla="*/ 1895677 w 2554471"/>
                <a:gd name="connsiteY997" fmla="*/ 206634 h 2526906"/>
                <a:gd name="connsiteX998" fmla="*/ 1939671 w 2554471"/>
                <a:gd name="connsiteY998" fmla="*/ 273289 h 2526906"/>
                <a:gd name="connsiteX999" fmla="*/ 1923673 w 2554471"/>
                <a:gd name="connsiteY999" fmla="*/ 296618 h 2526906"/>
                <a:gd name="connsiteX1000" fmla="*/ 1882347 w 2554471"/>
                <a:gd name="connsiteY1000" fmla="*/ 344609 h 2526906"/>
                <a:gd name="connsiteX1001" fmla="*/ 1855683 w 2554471"/>
                <a:gd name="connsiteY1001" fmla="*/ 357274 h 2526906"/>
                <a:gd name="connsiteX1002" fmla="*/ 1794359 w 2554471"/>
                <a:gd name="connsiteY1002" fmla="*/ 258624 h 2526906"/>
                <a:gd name="connsiteX1003" fmla="*/ 1817024 w 2554471"/>
                <a:gd name="connsiteY1003" fmla="*/ 209967 h 2526906"/>
                <a:gd name="connsiteX1004" fmla="*/ 1855851 w 2554471"/>
                <a:gd name="connsiteY1004" fmla="*/ 197802 h 2526906"/>
                <a:gd name="connsiteX1005" fmla="*/ 2239618 w 2554471"/>
                <a:gd name="connsiteY1005" fmla="*/ 195966 h 2526906"/>
                <a:gd name="connsiteX1006" fmla="*/ 2291609 w 2554471"/>
                <a:gd name="connsiteY1006" fmla="*/ 233294 h 2526906"/>
                <a:gd name="connsiteX1007" fmla="*/ 2241616 w 2554471"/>
                <a:gd name="connsiteY1007" fmla="*/ 287284 h 2526906"/>
                <a:gd name="connsiteX1008" fmla="*/ 2194292 w 2554471"/>
                <a:gd name="connsiteY1008" fmla="*/ 234627 h 2526906"/>
                <a:gd name="connsiteX1009" fmla="*/ 2239618 w 2554471"/>
                <a:gd name="connsiteY1009" fmla="*/ 195966 h 2526906"/>
                <a:gd name="connsiteX1010" fmla="*/ 2163800 w 2554471"/>
                <a:gd name="connsiteY1010" fmla="*/ 154225 h 2526906"/>
                <a:gd name="connsiteX1011" fmla="*/ 2209626 w 2554471"/>
                <a:gd name="connsiteY1011" fmla="*/ 173972 h 2526906"/>
                <a:gd name="connsiteX1012" fmla="*/ 2218292 w 2554471"/>
                <a:gd name="connsiteY1012" fmla="*/ 183971 h 2526906"/>
                <a:gd name="connsiteX1013" fmla="*/ 2173631 w 2554471"/>
                <a:gd name="connsiteY1013" fmla="*/ 227297 h 2526906"/>
                <a:gd name="connsiteX1014" fmla="*/ 2147635 w 2554471"/>
                <a:gd name="connsiteY1014" fmla="*/ 233296 h 2526906"/>
                <a:gd name="connsiteX1015" fmla="*/ 2117640 w 2554471"/>
                <a:gd name="connsiteY1015" fmla="*/ 202634 h 2526906"/>
                <a:gd name="connsiteX1016" fmla="*/ 2118973 w 2554471"/>
                <a:gd name="connsiteY1016" fmla="*/ 177972 h 2526906"/>
                <a:gd name="connsiteX1017" fmla="*/ 2163800 w 2554471"/>
                <a:gd name="connsiteY1017" fmla="*/ 154225 h 2526906"/>
                <a:gd name="connsiteX1018" fmla="*/ 2529567 w 2554471"/>
                <a:gd name="connsiteY1018" fmla="*/ 147309 h 2526906"/>
                <a:gd name="connsiteX1019" fmla="*/ 2552230 w 2554471"/>
                <a:gd name="connsiteY1019" fmla="*/ 181304 h 2526906"/>
                <a:gd name="connsiteX1020" fmla="*/ 2520902 w 2554471"/>
                <a:gd name="connsiteY1020" fmla="*/ 239293 h 2526906"/>
                <a:gd name="connsiteX1021" fmla="*/ 2486241 w 2554471"/>
                <a:gd name="connsiteY1021" fmla="*/ 216631 h 2526906"/>
                <a:gd name="connsiteX1022" fmla="*/ 2529567 w 2554471"/>
                <a:gd name="connsiteY1022" fmla="*/ 147309 h 2526906"/>
                <a:gd name="connsiteX1023" fmla="*/ 2455903 w 2554471"/>
                <a:gd name="connsiteY1023" fmla="*/ 144092 h 2526906"/>
                <a:gd name="connsiteX1024" fmla="*/ 2476243 w 2554471"/>
                <a:gd name="connsiteY1024" fmla="*/ 169306 h 2526906"/>
                <a:gd name="connsiteX1025" fmla="*/ 2438915 w 2554471"/>
                <a:gd name="connsiteY1025" fmla="*/ 228630 h 2526906"/>
                <a:gd name="connsiteX1026" fmla="*/ 2378259 w 2554471"/>
                <a:gd name="connsiteY1026" fmla="*/ 196635 h 2526906"/>
                <a:gd name="connsiteX1027" fmla="*/ 2441582 w 2554471"/>
                <a:gd name="connsiteY1027" fmla="*/ 147977 h 2526906"/>
                <a:gd name="connsiteX1028" fmla="*/ 2455903 w 2554471"/>
                <a:gd name="connsiteY1028" fmla="*/ 144092 h 2526906"/>
                <a:gd name="connsiteX1029" fmla="*/ 1972330 w 2554471"/>
                <a:gd name="connsiteY1029" fmla="*/ 137978 h 2526906"/>
                <a:gd name="connsiteX1030" fmla="*/ 2038985 w 2554471"/>
                <a:gd name="connsiteY1030" fmla="*/ 185305 h 2526906"/>
                <a:gd name="connsiteX1031" fmla="*/ 2032320 w 2554471"/>
                <a:gd name="connsiteY1031" fmla="*/ 202635 h 2526906"/>
                <a:gd name="connsiteX1032" fmla="*/ 2000992 w 2554471"/>
                <a:gd name="connsiteY1032" fmla="*/ 253295 h 2526906"/>
                <a:gd name="connsiteX1033" fmla="*/ 1984329 w 2554471"/>
                <a:gd name="connsiteY1033" fmla="*/ 276624 h 2526906"/>
                <a:gd name="connsiteX1034" fmla="*/ 1959000 w 2554471"/>
                <a:gd name="connsiteY1034" fmla="*/ 262625 h 2526906"/>
                <a:gd name="connsiteX1035" fmla="*/ 1919673 w 2554471"/>
                <a:gd name="connsiteY1035" fmla="*/ 193969 h 2526906"/>
                <a:gd name="connsiteX1036" fmla="*/ 1972330 w 2554471"/>
                <a:gd name="connsiteY1036" fmla="*/ 137978 h 2526906"/>
                <a:gd name="connsiteX1037" fmla="*/ 2344934 w 2554471"/>
                <a:gd name="connsiteY1037" fmla="*/ 125314 h 2526906"/>
                <a:gd name="connsiteX1038" fmla="*/ 2355600 w 2554471"/>
                <a:gd name="connsiteY1038" fmla="*/ 130645 h 2526906"/>
                <a:gd name="connsiteX1039" fmla="*/ 2364263 w 2554471"/>
                <a:gd name="connsiteY1039" fmla="*/ 161973 h 2526906"/>
                <a:gd name="connsiteX1040" fmla="*/ 2330269 w 2554471"/>
                <a:gd name="connsiteY1040" fmla="*/ 215298 h 2526906"/>
                <a:gd name="connsiteX1041" fmla="*/ 2282945 w 2554471"/>
                <a:gd name="connsiteY1041" fmla="*/ 189969 h 2526906"/>
                <a:gd name="connsiteX1042" fmla="*/ 2292277 w 2554471"/>
                <a:gd name="connsiteY1042" fmla="*/ 150643 h 2526906"/>
                <a:gd name="connsiteX1043" fmla="*/ 2344934 w 2554471"/>
                <a:gd name="connsiteY1043" fmla="*/ 125314 h 2526906"/>
                <a:gd name="connsiteX1044" fmla="*/ 2110766 w 2554471"/>
                <a:gd name="connsiteY1044" fmla="*/ 98922 h 2526906"/>
                <a:gd name="connsiteX1045" fmla="*/ 2130971 w 2554471"/>
                <a:gd name="connsiteY1045" fmla="*/ 107316 h 2526906"/>
                <a:gd name="connsiteX1046" fmla="*/ 2144970 w 2554471"/>
                <a:gd name="connsiteY1046" fmla="*/ 119982 h 2526906"/>
                <a:gd name="connsiteX1047" fmla="*/ 2135637 w 2554471"/>
                <a:gd name="connsiteY1047" fmla="*/ 133311 h 2526906"/>
                <a:gd name="connsiteX1048" fmla="*/ 2091643 w 2554471"/>
                <a:gd name="connsiteY1048" fmla="*/ 179971 h 2526906"/>
                <a:gd name="connsiteX1049" fmla="*/ 2052317 w 2554471"/>
                <a:gd name="connsiteY1049" fmla="*/ 175305 h 2526906"/>
                <a:gd name="connsiteX1050" fmla="*/ 2043651 w 2554471"/>
                <a:gd name="connsiteY1050" fmla="*/ 133978 h 2526906"/>
                <a:gd name="connsiteX1051" fmla="*/ 2110766 w 2554471"/>
                <a:gd name="connsiteY1051" fmla="*/ 98922 h 2526906"/>
                <a:gd name="connsiteX1052" fmla="*/ 2263207 w 2554471"/>
                <a:gd name="connsiteY1052" fmla="*/ 86642 h 2526906"/>
                <a:gd name="connsiteX1053" fmla="*/ 2286276 w 2554471"/>
                <a:gd name="connsiteY1053" fmla="*/ 89318 h 2526906"/>
                <a:gd name="connsiteX1054" fmla="*/ 2300274 w 2554471"/>
                <a:gd name="connsiteY1054" fmla="*/ 105316 h 2526906"/>
                <a:gd name="connsiteX1055" fmla="*/ 2286942 w 2554471"/>
                <a:gd name="connsiteY1055" fmla="*/ 120646 h 2526906"/>
                <a:gd name="connsiteX1056" fmla="*/ 2256947 w 2554471"/>
                <a:gd name="connsiteY1056" fmla="*/ 154640 h 2526906"/>
                <a:gd name="connsiteX1057" fmla="*/ 2238285 w 2554471"/>
                <a:gd name="connsiteY1057" fmla="*/ 171305 h 2526906"/>
                <a:gd name="connsiteX1058" fmla="*/ 2207624 w 2554471"/>
                <a:gd name="connsiteY1058" fmla="*/ 133978 h 2526906"/>
                <a:gd name="connsiteX1059" fmla="*/ 2263207 w 2554471"/>
                <a:gd name="connsiteY1059" fmla="*/ 86642 h 2526906"/>
                <a:gd name="connsiteX1060" fmla="*/ 2494241 w 2554471"/>
                <a:gd name="connsiteY1060" fmla="*/ 74654 h 2526906"/>
                <a:gd name="connsiteX1061" fmla="*/ 2526902 w 2554471"/>
                <a:gd name="connsiteY1061" fmla="*/ 99983 h 2526906"/>
                <a:gd name="connsiteX1062" fmla="*/ 2493574 w 2554471"/>
                <a:gd name="connsiteY1062" fmla="*/ 135976 h 2526906"/>
                <a:gd name="connsiteX1063" fmla="*/ 2468911 w 2554471"/>
                <a:gd name="connsiteY1063" fmla="*/ 106648 h 2526906"/>
                <a:gd name="connsiteX1064" fmla="*/ 2494241 w 2554471"/>
                <a:gd name="connsiteY1064" fmla="*/ 74654 h 2526906"/>
                <a:gd name="connsiteX1065" fmla="*/ 2406924 w 2554471"/>
                <a:gd name="connsiteY1065" fmla="*/ 66656 h 2526906"/>
                <a:gd name="connsiteX1066" fmla="*/ 2443586 w 2554471"/>
                <a:gd name="connsiteY1066" fmla="*/ 107314 h 2526906"/>
                <a:gd name="connsiteX1067" fmla="*/ 2400925 w 2554471"/>
                <a:gd name="connsiteY1067" fmla="*/ 130644 h 2526906"/>
                <a:gd name="connsiteX1068" fmla="*/ 2372929 w 2554471"/>
                <a:gd name="connsiteY1068" fmla="*/ 107980 h 2526906"/>
                <a:gd name="connsiteX1069" fmla="*/ 2406924 w 2554471"/>
                <a:gd name="connsiteY1069" fmla="*/ 66656 h 2526906"/>
                <a:gd name="connsiteX1070" fmla="*/ 2211621 w 2554471"/>
                <a:gd name="connsiteY1070" fmla="*/ 47991 h 2526906"/>
                <a:gd name="connsiteX1071" fmla="*/ 2241616 w 2554471"/>
                <a:gd name="connsiteY1071" fmla="*/ 59990 h 2526906"/>
                <a:gd name="connsiteX1072" fmla="*/ 2225620 w 2554471"/>
                <a:gd name="connsiteY1072" fmla="*/ 81986 h 2526906"/>
                <a:gd name="connsiteX1073" fmla="*/ 2190292 w 2554471"/>
                <a:gd name="connsiteY1073" fmla="*/ 120647 h 2526906"/>
                <a:gd name="connsiteX1074" fmla="*/ 2162964 w 2554471"/>
                <a:gd name="connsiteY1074" fmla="*/ 116647 h 2526906"/>
                <a:gd name="connsiteX1075" fmla="*/ 2211621 w 2554471"/>
                <a:gd name="connsiteY1075" fmla="*/ 47991 h 2526906"/>
                <a:gd name="connsiteX1076" fmla="*/ 2352100 w 2554471"/>
                <a:gd name="connsiteY1076" fmla="*/ 32161 h 2526906"/>
                <a:gd name="connsiteX1077" fmla="*/ 2380928 w 2554471"/>
                <a:gd name="connsiteY1077" fmla="*/ 48660 h 2526906"/>
                <a:gd name="connsiteX1078" fmla="*/ 2345600 w 2554471"/>
                <a:gd name="connsiteY1078" fmla="*/ 99318 h 2526906"/>
                <a:gd name="connsiteX1079" fmla="*/ 2336269 w 2554471"/>
                <a:gd name="connsiteY1079" fmla="*/ 103318 h 2526906"/>
                <a:gd name="connsiteX1080" fmla="*/ 2308940 w 2554471"/>
                <a:gd name="connsiteY1080" fmla="*/ 71989 h 2526906"/>
                <a:gd name="connsiteX1081" fmla="*/ 2322270 w 2554471"/>
                <a:gd name="connsiteY1081" fmla="*/ 44660 h 2526906"/>
                <a:gd name="connsiteX1082" fmla="*/ 2352100 w 2554471"/>
                <a:gd name="connsiteY1082" fmla="*/ 32161 h 2526906"/>
                <a:gd name="connsiteX1083" fmla="*/ 2524236 w 2554471"/>
                <a:gd name="connsiteY1083" fmla="*/ 26662 h 2526906"/>
                <a:gd name="connsiteX1084" fmla="*/ 2553566 w 2554471"/>
                <a:gd name="connsiteY1084" fmla="*/ 55325 h 2526906"/>
                <a:gd name="connsiteX1085" fmla="*/ 2538234 w 2554471"/>
                <a:gd name="connsiteY1085" fmla="*/ 72658 h 2526906"/>
                <a:gd name="connsiteX1086" fmla="*/ 2514904 w 2554471"/>
                <a:gd name="connsiteY1086" fmla="*/ 39995 h 2526906"/>
                <a:gd name="connsiteX1087" fmla="*/ 2524236 w 2554471"/>
                <a:gd name="connsiteY1087" fmla="*/ 26662 h 2526906"/>
                <a:gd name="connsiteX1088" fmla="*/ 2296274 w 2554471"/>
                <a:gd name="connsiteY1088" fmla="*/ 11332 h 2526906"/>
                <a:gd name="connsiteX1089" fmla="*/ 2310271 w 2554471"/>
                <a:gd name="connsiteY1089" fmla="*/ 25998 h 2526906"/>
                <a:gd name="connsiteX1090" fmla="*/ 2251615 w 2554471"/>
                <a:gd name="connsiteY1090" fmla="*/ 35329 h 2526906"/>
                <a:gd name="connsiteX1091" fmla="*/ 2296274 w 2554471"/>
                <a:gd name="connsiteY1091" fmla="*/ 11332 h 2526906"/>
                <a:gd name="connsiteX1092" fmla="*/ 2424253 w 2554471"/>
                <a:gd name="connsiteY1092" fmla="*/ 0 h 2526906"/>
                <a:gd name="connsiteX1093" fmla="*/ 2432918 w 2554471"/>
                <a:gd name="connsiteY1093" fmla="*/ 19996 h 2526906"/>
                <a:gd name="connsiteX1094" fmla="*/ 2441584 w 2554471"/>
                <a:gd name="connsiteY1094" fmla="*/ 43327 h 2526906"/>
                <a:gd name="connsiteX1095" fmla="*/ 2459580 w 2554471"/>
                <a:gd name="connsiteY1095" fmla="*/ 30661 h 2526906"/>
                <a:gd name="connsiteX1096" fmla="*/ 2486244 w 2554471"/>
                <a:gd name="connsiteY1096" fmla="*/ 19329 h 2526906"/>
                <a:gd name="connsiteX1097" fmla="*/ 2486910 w 2554471"/>
                <a:gd name="connsiteY1097" fmla="*/ 49990 h 2526906"/>
                <a:gd name="connsiteX1098" fmla="*/ 2454914 w 2554471"/>
                <a:gd name="connsiteY1098" fmla="*/ 63989 h 2526906"/>
                <a:gd name="connsiteX1099" fmla="*/ 2416922 w 2554471"/>
                <a:gd name="connsiteY1099" fmla="*/ 47993 h 2526906"/>
                <a:gd name="connsiteX1100" fmla="*/ 2399591 w 2554471"/>
                <a:gd name="connsiteY1100" fmla="*/ 26662 h 2526906"/>
                <a:gd name="connsiteX1101" fmla="*/ 2424253 w 2554471"/>
                <a:gd name="connsiteY1101" fmla="*/ 0 h 25269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</a:cxnLst>
              <a:rect l="l" t="t" r="r" b="b"/>
              <a:pathLst>
                <a:path w="2554471" h="2526906">
                  <a:moveTo>
                    <a:pt x="41900" y="2487722"/>
                  </a:moveTo>
                  <a:cubicBezTo>
                    <a:pt x="48118" y="2487243"/>
                    <a:pt x="54992" y="2487909"/>
                    <a:pt x="62657" y="2489576"/>
                  </a:cubicBezTo>
                  <a:cubicBezTo>
                    <a:pt x="66657" y="2490243"/>
                    <a:pt x="71323" y="2489576"/>
                    <a:pt x="71323" y="2494909"/>
                  </a:cubicBezTo>
                  <a:cubicBezTo>
                    <a:pt x="71990" y="2501574"/>
                    <a:pt x="68657" y="2506907"/>
                    <a:pt x="63990" y="2510907"/>
                  </a:cubicBezTo>
                  <a:cubicBezTo>
                    <a:pt x="46660" y="2525573"/>
                    <a:pt x="24662" y="2524239"/>
                    <a:pt x="0" y="2526906"/>
                  </a:cubicBezTo>
                  <a:cubicBezTo>
                    <a:pt x="10499" y="2500908"/>
                    <a:pt x="23247" y="2489159"/>
                    <a:pt x="41900" y="2487722"/>
                  </a:cubicBezTo>
                  <a:close/>
                  <a:moveTo>
                    <a:pt x="119313" y="2456248"/>
                  </a:moveTo>
                  <a:cubicBezTo>
                    <a:pt x="135309" y="2456248"/>
                    <a:pt x="143975" y="2479578"/>
                    <a:pt x="141975" y="2490911"/>
                  </a:cubicBezTo>
                  <a:cubicBezTo>
                    <a:pt x="138642" y="2510241"/>
                    <a:pt x="113981" y="2500910"/>
                    <a:pt x="101982" y="2508241"/>
                  </a:cubicBezTo>
                  <a:cubicBezTo>
                    <a:pt x="85986" y="2508908"/>
                    <a:pt x="74654" y="2491577"/>
                    <a:pt x="76654" y="2490911"/>
                  </a:cubicBezTo>
                  <a:cubicBezTo>
                    <a:pt x="91983" y="2480245"/>
                    <a:pt x="100649" y="2456248"/>
                    <a:pt x="119313" y="2456248"/>
                  </a:cubicBezTo>
                  <a:close/>
                  <a:moveTo>
                    <a:pt x="218557" y="2369813"/>
                  </a:moveTo>
                  <a:cubicBezTo>
                    <a:pt x="230461" y="2372094"/>
                    <a:pt x="233460" y="2381593"/>
                    <a:pt x="237960" y="2389592"/>
                  </a:cubicBezTo>
                  <a:cubicBezTo>
                    <a:pt x="243291" y="2398923"/>
                    <a:pt x="249957" y="2406922"/>
                    <a:pt x="239960" y="2418921"/>
                  </a:cubicBezTo>
                  <a:cubicBezTo>
                    <a:pt x="223961" y="2437584"/>
                    <a:pt x="201966" y="2452249"/>
                    <a:pt x="194633" y="2478245"/>
                  </a:cubicBezTo>
                  <a:cubicBezTo>
                    <a:pt x="192634" y="2485578"/>
                    <a:pt x="181968" y="2489577"/>
                    <a:pt x="173971" y="2486244"/>
                  </a:cubicBezTo>
                  <a:cubicBezTo>
                    <a:pt x="161972" y="2482245"/>
                    <a:pt x="151973" y="2474245"/>
                    <a:pt x="148640" y="2461580"/>
                  </a:cubicBezTo>
                  <a:cubicBezTo>
                    <a:pt x="143974" y="2442250"/>
                    <a:pt x="179302" y="2378927"/>
                    <a:pt x="197966" y="2371594"/>
                  </a:cubicBezTo>
                  <a:cubicBezTo>
                    <a:pt x="201966" y="2370261"/>
                    <a:pt x="206632" y="2368928"/>
                    <a:pt x="203299" y="2370261"/>
                  </a:cubicBezTo>
                  <a:cubicBezTo>
                    <a:pt x="209631" y="2369094"/>
                    <a:pt x="214589" y="2369053"/>
                    <a:pt x="218557" y="2369813"/>
                  </a:cubicBezTo>
                  <a:close/>
                  <a:moveTo>
                    <a:pt x="73322" y="2322270"/>
                  </a:moveTo>
                  <a:cubicBezTo>
                    <a:pt x="95984" y="2344933"/>
                    <a:pt x="116647" y="2366264"/>
                    <a:pt x="137312" y="2386260"/>
                  </a:cubicBezTo>
                  <a:cubicBezTo>
                    <a:pt x="142643" y="2391593"/>
                    <a:pt x="147309" y="2396259"/>
                    <a:pt x="139978" y="2403592"/>
                  </a:cubicBezTo>
                  <a:cubicBezTo>
                    <a:pt x="119313" y="2424921"/>
                    <a:pt x="103317" y="2450250"/>
                    <a:pt x="75988" y="2464249"/>
                  </a:cubicBezTo>
                  <a:cubicBezTo>
                    <a:pt x="62656" y="2470915"/>
                    <a:pt x="47991" y="2474246"/>
                    <a:pt x="35327" y="2464916"/>
                  </a:cubicBezTo>
                  <a:cubicBezTo>
                    <a:pt x="23995" y="2456250"/>
                    <a:pt x="28661" y="2442251"/>
                    <a:pt x="31327" y="2430921"/>
                  </a:cubicBezTo>
                  <a:cubicBezTo>
                    <a:pt x="41327" y="2394259"/>
                    <a:pt x="57323" y="2360265"/>
                    <a:pt x="73322" y="2322270"/>
                  </a:cubicBezTo>
                  <a:close/>
                  <a:moveTo>
                    <a:pt x="296617" y="2296273"/>
                  </a:moveTo>
                  <a:cubicBezTo>
                    <a:pt x="310615" y="2298273"/>
                    <a:pt x="323946" y="2302272"/>
                    <a:pt x="323946" y="2321602"/>
                  </a:cubicBezTo>
                  <a:cubicBezTo>
                    <a:pt x="323946" y="2346932"/>
                    <a:pt x="288617" y="2387590"/>
                    <a:pt x="267288" y="2385591"/>
                  </a:cubicBezTo>
                  <a:cubicBezTo>
                    <a:pt x="249956" y="2384259"/>
                    <a:pt x="241959" y="2372927"/>
                    <a:pt x="241959" y="2356929"/>
                  </a:cubicBezTo>
                  <a:cubicBezTo>
                    <a:pt x="241292" y="2326934"/>
                    <a:pt x="269954" y="2295607"/>
                    <a:pt x="296617" y="2296273"/>
                  </a:cubicBezTo>
                  <a:close/>
                  <a:moveTo>
                    <a:pt x="385267" y="2187627"/>
                  </a:moveTo>
                  <a:cubicBezTo>
                    <a:pt x="390600" y="2185627"/>
                    <a:pt x="394599" y="2185627"/>
                    <a:pt x="399932" y="2188293"/>
                  </a:cubicBezTo>
                  <a:cubicBezTo>
                    <a:pt x="413929" y="2196959"/>
                    <a:pt x="426594" y="2250949"/>
                    <a:pt x="417262" y="2264281"/>
                  </a:cubicBezTo>
                  <a:cubicBezTo>
                    <a:pt x="406598" y="2279611"/>
                    <a:pt x="393266" y="2292276"/>
                    <a:pt x="377268" y="2301606"/>
                  </a:cubicBezTo>
                  <a:cubicBezTo>
                    <a:pt x="348606" y="2318938"/>
                    <a:pt x="325944" y="2305606"/>
                    <a:pt x="325278" y="2272945"/>
                  </a:cubicBezTo>
                  <a:cubicBezTo>
                    <a:pt x="325278" y="2250283"/>
                    <a:pt x="363272" y="2196292"/>
                    <a:pt x="385267" y="2187627"/>
                  </a:cubicBezTo>
                  <a:close/>
                  <a:moveTo>
                    <a:pt x="119313" y="2106306"/>
                  </a:moveTo>
                  <a:cubicBezTo>
                    <a:pt x="152643" y="2124968"/>
                    <a:pt x="148645" y="2151632"/>
                    <a:pt x="101316" y="2198290"/>
                  </a:cubicBezTo>
                  <a:cubicBezTo>
                    <a:pt x="107316" y="2167629"/>
                    <a:pt x="113315" y="2136967"/>
                    <a:pt x="119313" y="2106306"/>
                  </a:cubicBezTo>
                  <a:close/>
                  <a:moveTo>
                    <a:pt x="205967" y="2104975"/>
                  </a:moveTo>
                  <a:cubicBezTo>
                    <a:pt x="213299" y="2103642"/>
                    <a:pt x="217297" y="2106975"/>
                    <a:pt x="221963" y="2110974"/>
                  </a:cubicBezTo>
                  <a:cubicBezTo>
                    <a:pt x="250625" y="2138970"/>
                    <a:pt x="279289" y="2166298"/>
                    <a:pt x="307284" y="2194293"/>
                  </a:cubicBezTo>
                  <a:cubicBezTo>
                    <a:pt x="310617" y="2197626"/>
                    <a:pt x="314617" y="2204292"/>
                    <a:pt x="313284" y="2206959"/>
                  </a:cubicBezTo>
                  <a:cubicBezTo>
                    <a:pt x="299951" y="2231621"/>
                    <a:pt x="301285" y="2263616"/>
                    <a:pt x="272623" y="2279612"/>
                  </a:cubicBezTo>
                  <a:cubicBezTo>
                    <a:pt x="262624" y="2284945"/>
                    <a:pt x="247294" y="2290944"/>
                    <a:pt x="245961" y="2298943"/>
                  </a:cubicBezTo>
                  <a:cubicBezTo>
                    <a:pt x="237962" y="2338270"/>
                    <a:pt x="201301" y="2343603"/>
                    <a:pt x="177305" y="2363599"/>
                  </a:cubicBezTo>
                  <a:cubicBezTo>
                    <a:pt x="163306" y="2374931"/>
                    <a:pt x="149976" y="2376264"/>
                    <a:pt x="135978" y="2364266"/>
                  </a:cubicBezTo>
                  <a:cubicBezTo>
                    <a:pt x="123312" y="2353600"/>
                    <a:pt x="110649" y="2343603"/>
                    <a:pt x="99317" y="2331604"/>
                  </a:cubicBezTo>
                  <a:cubicBezTo>
                    <a:pt x="63989" y="2293610"/>
                    <a:pt x="72655" y="2242953"/>
                    <a:pt x="117315" y="2217622"/>
                  </a:cubicBezTo>
                  <a:cubicBezTo>
                    <a:pt x="129978" y="2210292"/>
                    <a:pt x="141311" y="2210958"/>
                    <a:pt x="149310" y="2223622"/>
                  </a:cubicBezTo>
                  <a:cubicBezTo>
                    <a:pt x="170639" y="2256283"/>
                    <a:pt x="204634" y="2270948"/>
                    <a:pt x="237962" y="2292944"/>
                  </a:cubicBezTo>
                  <a:cubicBezTo>
                    <a:pt x="239295" y="2270281"/>
                    <a:pt x="225963" y="2263616"/>
                    <a:pt x="213966" y="2255616"/>
                  </a:cubicBezTo>
                  <a:cubicBezTo>
                    <a:pt x="189302" y="2239620"/>
                    <a:pt x="163973" y="2224955"/>
                    <a:pt x="157307" y="2191627"/>
                  </a:cubicBezTo>
                  <a:cubicBezTo>
                    <a:pt x="150641" y="2158966"/>
                    <a:pt x="173972" y="2112306"/>
                    <a:pt x="205967" y="2104975"/>
                  </a:cubicBezTo>
                  <a:close/>
                  <a:moveTo>
                    <a:pt x="480502" y="2101057"/>
                  </a:moveTo>
                  <a:cubicBezTo>
                    <a:pt x="490750" y="2101474"/>
                    <a:pt x="500916" y="2109306"/>
                    <a:pt x="513247" y="2124305"/>
                  </a:cubicBezTo>
                  <a:cubicBezTo>
                    <a:pt x="515247" y="2126637"/>
                    <a:pt x="516413" y="2130303"/>
                    <a:pt x="518413" y="2132969"/>
                  </a:cubicBezTo>
                  <a:lnTo>
                    <a:pt x="527279" y="2135295"/>
                  </a:lnTo>
                  <a:lnTo>
                    <a:pt x="527912" y="2141301"/>
                  </a:lnTo>
                  <a:lnTo>
                    <a:pt x="533834" y="2141598"/>
                  </a:lnTo>
                  <a:lnTo>
                    <a:pt x="532910" y="2149384"/>
                  </a:lnTo>
                  <a:cubicBezTo>
                    <a:pt x="534576" y="2151301"/>
                    <a:pt x="537576" y="2152634"/>
                    <a:pt x="539909" y="2154300"/>
                  </a:cubicBezTo>
                  <a:lnTo>
                    <a:pt x="539242" y="2152967"/>
                  </a:lnTo>
                  <a:cubicBezTo>
                    <a:pt x="547908" y="2164297"/>
                    <a:pt x="557241" y="2174296"/>
                    <a:pt x="573237" y="2183629"/>
                  </a:cubicBezTo>
                  <a:cubicBezTo>
                    <a:pt x="547908" y="2198292"/>
                    <a:pt x="525246" y="2213624"/>
                    <a:pt x="501248" y="2225621"/>
                  </a:cubicBezTo>
                  <a:cubicBezTo>
                    <a:pt x="481918" y="2235620"/>
                    <a:pt x="459256" y="2245619"/>
                    <a:pt x="441924" y="2224290"/>
                  </a:cubicBezTo>
                  <a:cubicBezTo>
                    <a:pt x="425261" y="2204292"/>
                    <a:pt x="419928" y="2178296"/>
                    <a:pt x="427927" y="2152967"/>
                  </a:cubicBezTo>
                  <a:cubicBezTo>
                    <a:pt x="431258" y="2141635"/>
                    <a:pt x="439258" y="2131635"/>
                    <a:pt x="447257" y="2122305"/>
                  </a:cubicBezTo>
                  <a:cubicBezTo>
                    <a:pt x="459922" y="2107640"/>
                    <a:pt x="470253" y="2100640"/>
                    <a:pt x="480502" y="2101057"/>
                  </a:cubicBezTo>
                  <a:close/>
                  <a:moveTo>
                    <a:pt x="291950" y="2024988"/>
                  </a:moveTo>
                  <a:cubicBezTo>
                    <a:pt x="307949" y="2022988"/>
                    <a:pt x="317279" y="2031654"/>
                    <a:pt x="323279" y="2044317"/>
                  </a:cubicBezTo>
                  <a:cubicBezTo>
                    <a:pt x="331278" y="2058316"/>
                    <a:pt x="339944" y="2066981"/>
                    <a:pt x="355273" y="2066981"/>
                  </a:cubicBezTo>
                  <a:cubicBezTo>
                    <a:pt x="356607" y="2090977"/>
                    <a:pt x="373272" y="2103642"/>
                    <a:pt x="391268" y="2114972"/>
                  </a:cubicBezTo>
                  <a:cubicBezTo>
                    <a:pt x="398600" y="2119638"/>
                    <a:pt x="414597" y="2118305"/>
                    <a:pt x="409931" y="2133636"/>
                  </a:cubicBezTo>
                  <a:cubicBezTo>
                    <a:pt x="405933" y="2146300"/>
                    <a:pt x="406600" y="2162965"/>
                    <a:pt x="389268" y="2168964"/>
                  </a:cubicBezTo>
                  <a:cubicBezTo>
                    <a:pt x="373938" y="2174295"/>
                    <a:pt x="358606" y="2178961"/>
                    <a:pt x="343943" y="2188293"/>
                  </a:cubicBezTo>
                  <a:cubicBezTo>
                    <a:pt x="332611" y="2194959"/>
                    <a:pt x="324612" y="2184960"/>
                    <a:pt x="317946" y="2177628"/>
                  </a:cubicBezTo>
                  <a:cubicBezTo>
                    <a:pt x="299950" y="2158299"/>
                    <a:pt x="282618" y="2138967"/>
                    <a:pt x="259956" y="2123638"/>
                  </a:cubicBezTo>
                  <a:cubicBezTo>
                    <a:pt x="244626" y="2112972"/>
                    <a:pt x="237960" y="2090977"/>
                    <a:pt x="243959" y="2071645"/>
                  </a:cubicBezTo>
                  <a:cubicBezTo>
                    <a:pt x="251290" y="2048983"/>
                    <a:pt x="265288" y="2028988"/>
                    <a:pt x="291950" y="2024988"/>
                  </a:cubicBezTo>
                  <a:close/>
                  <a:moveTo>
                    <a:pt x="544146" y="2011530"/>
                  </a:moveTo>
                  <a:cubicBezTo>
                    <a:pt x="561613" y="2008156"/>
                    <a:pt x="578235" y="2017155"/>
                    <a:pt x="589234" y="2039652"/>
                  </a:cubicBezTo>
                  <a:cubicBezTo>
                    <a:pt x="608563" y="2079646"/>
                    <a:pt x="638558" y="2102975"/>
                    <a:pt x="683218" y="2108308"/>
                  </a:cubicBezTo>
                  <a:cubicBezTo>
                    <a:pt x="651224" y="2161632"/>
                    <a:pt x="601897" y="2176964"/>
                    <a:pt x="551240" y="2152300"/>
                  </a:cubicBezTo>
                  <a:cubicBezTo>
                    <a:pt x="549240" y="2151300"/>
                    <a:pt x="547240" y="2149467"/>
                    <a:pt x="545157" y="2148718"/>
                  </a:cubicBezTo>
                  <a:lnTo>
                    <a:pt x="540929" y="2150590"/>
                  </a:lnTo>
                  <a:lnTo>
                    <a:pt x="540578" y="2153634"/>
                  </a:lnTo>
                  <a:cubicBezTo>
                    <a:pt x="538244" y="2151967"/>
                    <a:pt x="535243" y="2150634"/>
                    <a:pt x="533576" y="2148717"/>
                  </a:cubicBezTo>
                  <a:lnTo>
                    <a:pt x="534418" y="2141627"/>
                  </a:lnTo>
                  <a:lnTo>
                    <a:pt x="533834" y="2141598"/>
                  </a:lnTo>
                  <a:lnTo>
                    <a:pt x="533909" y="2140968"/>
                  </a:lnTo>
                  <a:lnTo>
                    <a:pt x="534434" y="2141493"/>
                  </a:lnTo>
                  <a:lnTo>
                    <a:pt x="534501" y="2140932"/>
                  </a:lnTo>
                  <a:lnTo>
                    <a:pt x="528577" y="2140636"/>
                  </a:lnTo>
                  <a:lnTo>
                    <a:pt x="528035" y="2135493"/>
                  </a:lnTo>
                  <a:lnTo>
                    <a:pt x="527279" y="2135295"/>
                  </a:lnTo>
                  <a:lnTo>
                    <a:pt x="527245" y="2134969"/>
                  </a:lnTo>
                  <a:lnTo>
                    <a:pt x="528021" y="2135357"/>
                  </a:lnTo>
                  <a:lnTo>
                    <a:pt x="527910" y="2134305"/>
                  </a:lnTo>
                  <a:lnTo>
                    <a:pt x="527242" y="2133637"/>
                  </a:lnTo>
                  <a:lnTo>
                    <a:pt x="528545" y="2134822"/>
                  </a:lnTo>
                  <a:lnTo>
                    <a:pt x="528559" y="2134891"/>
                  </a:lnTo>
                  <a:lnTo>
                    <a:pt x="534570" y="2140355"/>
                  </a:lnTo>
                  <a:lnTo>
                    <a:pt x="534576" y="2140300"/>
                  </a:lnTo>
                  <a:lnTo>
                    <a:pt x="540884" y="2144504"/>
                  </a:lnTo>
                  <a:lnTo>
                    <a:pt x="540907" y="2144302"/>
                  </a:lnTo>
                  <a:cubicBezTo>
                    <a:pt x="539074" y="2142469"/>
                    <a:pt x="535908" y="2141303"/>
                    <a:pt x="533908" y="2139636"/>
                  </a:cubicBezTo>
                  <a:lnTo>
                    <a:pt x="534575" y="2140303"/>
                  </a:lnTo>
                  <a:lnTo>
                    <a:pt x="528545" y="2134822"/>
                  </a:lnTo>
                  <a:lnTo>
                    <a:pt x="524160" y="2112806"/>
                  </a:lnTo>
                  <a:cubicBezTo>
                    <a:pt x="520744" y="2106141"/>
                    <a:pt x="515912" y="2099975"/>
                    <a:pt x="511246" y="2093642"/>
                  </a:cubicBezTo>
                  <a:cubicBezTo>
                    <a:pt x="493249" y="2068980"/>
                    <a:pt x="500580" y="2036318"/>
                    <a:pt x="526575" y="2018987"/>
                  </a:cubicBezTo>
                  <a:cubicBezTo>
                    <a:pt x="532408" y="2015154"/>
                    <a:pt x="538324" y="2012655"/>
                    <a:pt x="544146" y="2011530"/>
                  </a:cubicBezTo>
                  <a:close/>
                  <a:moveTo>
                    <a:pt x="880018" y="1983162"/>
                  </a:moveTo>
                  <a:cubicBezTo>
                    <a:pt x="882518" y="1983495"/>
                    <a:pt x="884851" y="1985328"/>
                    <a:pt x="887184" y="1988327"/>
                  </a:cubicBezTo>
                  <a:cubicBezTo>
                    <a:pt x="891183" y="1992994"/>
                    <a:pt x="891183" y="1997660"/>
                    <a:pt x="885184" y="2000993"/>
                  </a:cubicBezTo>
                  <a:cubicBezTo>
                    <a:pt x="849856" y="2020323"/>
                    <a:pt x="822527" y="2054318"/>
                    <a:pt x="778533" y="2060984"/>
                  </a:cubicBezTo>
                  <a:cubicBezTo>
                    <a:pt x="782533" y="2025655"/>
                    <a:pt x="803862" y="2012325"/>
                    <a:pt x="835191" y="2008326"/>
                  </a:cubicBezTo>
                  <a:cubicBezTo>
                    <a:pt x="849189" y="2006326"/>
                    <a:pt x="861186" y="1996993"/>
                    <a:pt x="871852" y="1986994"/>
                  </a:cubicBezTo>
                  <a:cubicBezTo>
                    <a:pt x="874852" y="1983995"/>
                    <a:pt x="877518" y="1982829"/>
                    <a:pt x="880018" y="1983162"/>
                  </a:cubicBezTo>
                  <a:close/>
                  <a:moveTo>
                    <a:pt x="361604" y="1952750"/>
                  </a:moveTo>
                  <a:cubicBezTo>
                    <a:pt x="369770" y="1953833"/>
                    <a:pt x="377935" y="1958333"/>
                    <a:pt x="386601" y="1963666"/>
                  </a:cubicBezTo>
                  <a:cubicBezTo>
                    <a:pt x="419929" y="1984328"/>
                    <a:pt x="442592" y="2020990"/>
                    <a:pt x="485252" y="2027656"/>
                  </a:cubicBezTo>
                  <a:cubicBezTo>
                    <a:pt x="487252" y="2028322"/>
                    <a:pt x="491249" y="2036321"/>
                    <a:pt x="490583" y="2036988"/>
                  </a:cubicBezTo>
                  <a:cubicBezTo>
                    <a:pt x="474586" y="2050985"/>
                    <a:pt x="486585" y="2078314"/>
                    <a:pt x="465254" y="2090312"/>
                  </a:cubicBezTo>
                  <a:cubicBezTo>
                    <a:pt x="441258" y="2104311"/>
                    <a:pt x="417929" y="2108975"/>
                    <a:pt x="393265" y="2092312"/>
                  </a:cubicBezTo>
                  <a:cubicBezTo>
                    <a:pt x="380602" y="2083646"/>
                    <a:pt x="367936" y="2074981"/>
                    <a:pt x="355939" y="2067650"/>
                  </a:cubicBezTo>
                  <a:cubicBezTo>
                    <a:pt x="345940" y="2050318"/>
                    <a:pt x="335275" y="2032988"/>
                    <a:pt x="325942" y="2014990"/>
                  </a:cubicBezTo>
                  <a:cubicBezTo>
                    <a:pt x="315279" y="1994994"/>
                    <a:pt x="320612" y="1977662"/>
                    <a:pt x="336608" y="1962332"/>
                  </a:cubicBezTo>
                  <a:cubicBezTo>
                    <a:pt x="345274" y="1954000"/>
                    <a:pt x="353439" y="1951667"/>
                    <a:pt x="361604" y="1952750"/>
                  </a:cubicBezTo>
                  <a:close/>
                  <a:moveTo>
                    <a:pt x="662220" y="1908423"/>
                  </a:moveTo>
                  <a:cubicBezTo>
                    <a:pt x="671552" y="1910339"/>
                    <a:pt x="679217" y="1920004"/>
                    <a:pt x="691216" y="1939002"/>
                  </a:cubicBezTo>
                  <a:cubicBezTo>
                    <a:pt x="709878" y="1968330"/>
                    <a:pt x="745206" y="1976996"/>
                    <a:pt x="765868" y="2003658"/>
                  </a:cubicBezTo>
                  <a:cubicBezTo>
                    <a:pt x="770534" y="2010324"/>
                    <a:pt x="777200" y="2011657"/>
                    <a:pt x="773867" y="2021656"/>
                  </a:cubicBezTo>
                  <a:cubicBezTo>
                    <a:pt x="764535" y="2048318"/>
                    <a:pt x="712545" y="2087645"/>
                    <a:pt x="683883" y="2087645"/>
                  </a:cubicBezTo>
                  <a:cubicBezTo>
                    <a:pt x="672551" y="2086979"/>
                    <a:pt x="661888" y="2084979"/>
                    <a:pt x="651889" y="2078980"/>
                  </a:cubicBezTo>
                  <a:cubicBezTo>
                    <a:pt x="619894" y="2060315"/>
                    <a:pt x="601230" y="2028320"/>
                    <a:pt x="581234" y="1999658"/>
                  </a:cubicBezTo>
                  <a:cubicBezTo>
                    <a:pt x="571235" y="1984995"/>
                    <a:pt x="571901" y="1961664"/>
                    <a:pt x="591233" y="1947667"/>
                  </a:cubicBezTo>
                  <a:cubicBezTo>
                    <a:pt x="601896" y="1939668"/>
                    <a:pt x="611895" y="1931002"/>
                    <a:pt x="623227" y="1924338"/>
                  </a:cubicBezTo>
                  <a:cubicBezTo>
                    <a:pt x="641891" y="1912340"/>
                    <a:pt x="652888" y="1906507"/>
                    <a:pt x="662220" y="1908423"/>
                  </a:cubicBezTo>
                  <a:close/>
                  <a:moveTo>
                    <a:pt x="239292" y="1895674"/>
                  </a:moveTo>
                  <a:cubicBezTo>
                    <a:pt x="251291" y="1893010"/>
                    <a:pt x="293285" y="1931002"/>
                    <a:pt x="298615" y="1948334"/>
                  </a:cubicBezTo>
                  <a:cubicBezTo>
                    <a:pt x="305281" y="1969663"/>
                    <a:pt x="300615" y="1989661"/>
                    <a:pt x="281286" y="2002991"/>
                  </a:cubicBezTo>
                  <a:cubicBezTo>
                    <a:pt x="257957" y="2018989"/>
                    <a:pt x="235292" y="2030320"/>
                    <a:pt x="224629" y="2062314"/>
                  </a:cubicBezTo>
                  <a:cubicBezTo>
                    <a:pt x="217296" y="2083646"/>
                    <a:pt x="185968" y="2098309"/>
                    <a:pt x="159306" y="2103642"/>
                  </a:cubicBezTo>
                  <a:cubicBezTo>
                    <a:pt x="135308" y="2108308"/>
                    <a:pt x="133309" y="2087645"/>
                    <a:pt x="133975" y="2061648"/>
                  </a:cubicBezTo>
                  <a:cubicBezTo>
                    <a:pt x="137308" y="2047651"/>
                    <a:pt x="141974" y="2026320"/>
                    <a:pt x="147974" y="2005657"/>
                  </a:cubicBezTo>
                  <a:cubicBezTo>
                    <a:pt x="153307" y="1988994"/>
                    <a:pt x="164637" y="1988328"/>
                    <a:pt x="175302" y="2000991"/>
                  </a:cubicBezTo>
                  <a:cubicBezTo>
                    <a:pt x="184635" y="2011657"/>
                    <a:pt x="191301" y="2024322"/>
                    <a:pt x="199298" y="2036319"/>
                  </a:cubicBezTo>
                  <a:cubicBezTo>
                    <a:pt x="203964" y="2042985"/>
                    <a:pt x="209297" y="2052984"/>
                    <a:pt x="217963" y="2047651"/>
                  </a:cubicBezTo>
                  <a:cubicBezTo>
                    <a:pt x="225962" y="2042318"/>
                    <a:pt x="219963" y="2032319"/>
                    <a:pt x="215963" y="2025653"/>
                  </a:cubicBezTo>
                  <a:cubicBezTo>
                    <a:pt x="209297" y="2016323"/>
                    <a:pt x="201964" y="2007657"/>
                    <a:pt x="194634" y="1999658"/>
                  </a:cubicBezTo>
                  <a:cubicBezTo>
                    <a:pt x="179302" y="1982328"/>
                    <a:pt x="169303" y="1962997"/>
                    <a:pt x="179969" y="1941001"/>
                  </a:cubicBezTo>
                  <a:cubicBezTo>
                    <a:pt x="191967" y="1917672"/>
                    <a:pt x="213297" y="1902340"/>
                    <a:pt x="239292" y="1895674"/>
                  </a:cubicBezTo>
                  <a:close/>
                  <a:moveTo>
                    <a:pt x="955838" y="1884345"/>
                  </a:moveTo>
                  <a:cubicBezTo>
                    <a:pt x="970501" y="1883678"/>
                    <a:pt x="1006496" y="1899010"/>
                    <a:pt x="1007829" y="1912342"/>
                  </a:cubicBezTo>
                  <a:cubicBezTo>
                    <a:pt x="1008496" y="1918339"/>
                    <a:pt x="1003163" y="1921006"/>
                    <a:pt x="999832" y="1924339"/>
                  </a:cubicBezTo>
                  <a:cubicBezTo>
                    <a:pt x="976501" y="1945003"/>
                    <a:pt x="949172" y="1958999"/>
                    <a:pt x="922510" y="1972998"/>
                  </a:cubicBezTo>
                  <a:cubicBezTo>
                    <a:pt x="913844" y="1977664"/>
                    <a:pt x="904511" y="1976997"/>
                    <a:pt x="897181" y="1968998"/>
                  </a:cubicBezTo>
                  <a:cubicBezTo>
                    <a:pt x="890515" y="1962332"/>
                    <a:pt x="889182" y="1953000"/>
                    <a:pt x="893848" y="1946336"/>
                  </a:cubicBezTo>
                  <a:cubicBezTo>
                    <a:pt x="910511" y="1921672"/>
                    <a:pt x="916510" y="1887011"/>
                    <a:pt x="955838" y="1884345"/>
                  </a:cubicBezTo>
                  <a:close/>
                  <a:moveTo>
                    <a:pt x="477919" y="1839018"/>
                  </a:moveTo>
                  <a:cubicBezTo>
                    <a:pt x="485918" y="1841018"/>
                    <a:pt x="489251" y="1841685"/>
                    <a:pt x="492584" y="1850350"/>
                  </a:cubicBezTo>
                  <a:cubicBezTo>
                    <a:pt x="503916" y="1881678"/>
                    <a:pt x="526578" y="1903007"/>
                    <a:pt x="556573" y="1917006"/>
                  </a:cubicBezTo>
                  <a:cubicBezTo>
                    <a:pt x="568572" y="1922336"/>
                    <a:pt x="581902" y="1929669"/>
                    <a:pt x="572570" y="1943667"/>
                  </a:cubicBezTo>
                  <a:cubicBezTo>
                    <a:pt x="563239" y="1957664"/>
                    <a:pt x="569239" y="1983661"/>
                    <a:pt x="541242" y="1983661"/>
                  </a:cubicBezTo>
                  <a:cubicBezTo>
                    <a:pt x="532578" y="1983661"/>
                    <a:pt x="522579" y="1986992"/>
                    <a:pt x="515913" y="1992324"/>
                  </a:cubicBezTo>
                  <a:cubicBezTo>
                    <a:pt x="489251" y="2013655"/>
                    <a:pt x="466588" y="2004323"/>
                    <a:pt x="444591" y="1984992"/>
                  </a:cubicBezTo>
                  <a:cubicBezTo>
                    <a:pt x="429927" y="1972329"/>
                    <a:pt x="415929" y="1958330"/>
                    <a:pt x="402599" y="1944334"/>
                  </a:cubicBezTo>
                  <a:cubicBezTo>
                    <a:pt x="395266" y="1937001"/>
                    <a:pt x="390600" y="1926336"/>
                    <a:pt x="390600" y="1914339"/>
                  </a:cubicBezTo>
                  <a:cubicBezTo>
                    <a:pt x="391933" y="1880345"/>
                    <a:pt x="447924" y="1832352"/>
                    <a:pt x="477919" y="1839018"/>
                  </a:cubicBezTo>
                  <a:close/>
                  <a:moveTo>
                    <a:pt x="778284" y="1801191"/>
                  </a:moveTo>
                  <a:cubicBezTo>
                    <a:pt x="786366" y="1802525"/>
                    <a:pt x="793865" y="1807691"/>
                    <a:pt x="800530" y="1820356"/>
                  </a:cubicBezTo>
                  <a:cubicBezTo>
                    <a:pt x="815196" y="1847684"/>
                    <a:pt x="839858" y="1869680"/>
                    <a:pt x="869853" y="1883012"/>
                  </a:cubicBezTo>
                  <a:cubicBezTo>
                    <a:pt x="895848" y="1895008"/>
                    <a:pt x="900514" y="1911673"/>
                    <a:pt x="884518" y="1936335"/>
                  </a:cubicBezTo>
                  <a:cubicBezTo>
                    <a:pt x="865187" y="1966330"/>
                    <a:pt x="844524" y="1992992"/>
                    <a:pt x="813196" y="1998991"/>
                  </a:cubicBezTo>
                  <a:cubicBezTo>
                    <a:pt x="795198" y="1998991"/>
                    <a:pt x="786534" y="1994325"/>
                    <a:pt x="778535" y="1986994"/>
                  </a:cubicBezTo>
                  <a:cubicBezTo>
                    <a:pt x="753872" y="1965663"/>
                    <a:pt x="728542" y="1945667"/>
                    <a:pt x="705879" y="1923005"/>
                  </a:cubicBezTo>
                  <a:cubicBezTo>
                    <a:pt x="673884" y="1891011"/>
                    <a:pt x="681217" y="1846351"/>
                    <a:pt x="720544" y="1823022"/>
                  </a:cubicBezTo>
                  <a:cubicBezTo>
                    <a:pt x="731208" y="1817023"/>
                    <a:pt x="741207" y="1808357"/>
                    <a:pt x="752539" y="1805024"/>
                  </a:cubicBezTo>
                  <a:cubicBezTo>
                    <a:pt x="761537" y="1802358"/>
                    <a:pt x="770202" y="1799858"/>
                    <a:pt x="778284" y="1801191"/>
                  </a:cubicBezTo>
                  <a:close/>
                  <a:moveTo>
                    <a:pt x="335944" y="1783695"/>
                  </a:moveTo>
                  <a:cubicBezTo>
                    <a:pt x="359940" y="1805026"/>
                    <a:pt x="382603" y="1825688"/>
                    <a:pt x="405267" y="1846350"/>
                  </a:cubicBezTo>
                  <a:cubicBezTo>
                    <a:pt x="395268" y="1861015"/>
                    <a:pt x="385936" y="1869681"/>
                    <a:pt x="381936" y="1881011"/>
                  </a:cubicBezTo>
                  <a:cubicBezTo>
                    <a:pt x="374604" y="1902342"/>
                    <a:pt x="364606" y="1917672"/>
                    <a:pt x="343942" y="1931003"/>
                  </a:cubicBezTo>
                  <a:cubicBezTo>
                    <a:pt x="325279" y="1943002"/>
                    <a:pt x="317946" y="1940336"/>
                    <a:pt x="307280" y="1926337"/>
                  </a:cubicBezTo>
                  <a:cubicBezTo>
                    <a:pt x="300616" y="1917672"/>
                    <a:pt x="294617" y="1907675"/>
                    <a:pt x="287284" y="1899009"/>
                  </a:cubicBezTo>
                  <a:cubicBezTo>
                    <a:pt x="253956" y="1859015"/>
                    <a:pt x="275285" y="1797693"/>
                    <a:pt x="327279" y="1785028"/>
                  </a:cubicBezTo>
                  <a:cubicBezTo>
                    <a:pt x="329945" y="1784361"/>
                    <a:pt x="334611" y="1782361"/>
                    <a:pt x="335944" y="1783695"/>
                  </a:cubicBezTo>
                  <a:close/>
                  <a:moveTo>
                    <a:pt x="229961" y="1777696"/>
                  </a:moveTo>
                  <a:cubicBezTo>
                    <a:pt x="247293" y="1781029"/>
                    <a:pt x="252624" y="1794359"/>
                    <a:pt x="255291" y="1806358"/>
                  </a:cubicBezTo>
                  <a:cubicBezTo>
                    <a:pt x="259957" y="1825688"/>
                    <a:pt x="234628" y="1869682"/>
                    <a:pt x="215965" y="1879681"/>
                  </a:cubicBezTo>
                  <a:cubicBezTo>
                    <a:pt x="205965" y="1885014"/>
                    <a:pt x="195966" y="1887013"/>
                    <a:pt x="189300" y="1876348"/>
                  </a:cubicBezTo>
                  <a:cubicBezTo>
                    <a:pt x="177970" y="1858349"/>
                    <a:pt x="186634" y="1841020"/>
                    <a:pt x="193966" y="1824356"/>
                  </a:cubicBezTo>
                  <a:cubicBezTo>
                    <a:pt x="201299" y="1805691"/>
                    <a:pt x="212632" y="1789028"/>
                    <a:pt x="229961" y="1777696"/>
                  </a:cubicBezTo>
                  <a:close/>
                  <a:moveTo>
                    <a:pt x="1351769" y="1729705"/>
                  </a:moveTo>
                  <a:cubicBezTo>
                    <a:pt x="1343770" y="1770367"/>
                    <a:pt x="1304443" y="1762368"/>
                    <a:pt x="1286447" y="1782365"/>
                  </a:cubicBezTo>
                  <a:cubicBezTo>
                    <a:pt x="1292446" y="1747035"/>
                    <a:pt x="1324441" y="1745035"/>
                    <a:pt x="1351769" y="1729705"/>
                  </a:cubicBezTo>
                  <a:close/>
                  <a:moveTo>
                    <a:pt x="582815" y="1728285"/>
                  </a:moveTo>
                  <a:cubicBezTo>
                    <a:pt x="598063" y="1728535"/>
                    <a:pt x="612560" y="1737367"/>
                    <a:pt x="629224" y="1755031"/>
                  </a:cubicBezTo>
                  <a:cubicBezTo>
                    <a:pt x="646555" y="1773696"/>
                    <a:pt x="661885" y="1794359"/>
                    <a:pt x="688548" y="1801691"/>
                  </a:cubicBezTo>
                  <a:cubicBezTo>
                    <a:pt x="701878" y="1805024"/>
                    <a:pt x="701878" y="1815023"/>
                    <a:pt x="691213" y="1823687"/>
                  </a:cubicBezTo>
                  <a:cubicBezTo>
                    <a:pt x="680549" y="1832353"/>
                    <a:pt x="674550" y="1843685"/>
                    <a:pt x="669884" y="1856348"/>
                  </a:cubicBezTo>
                  <a:cubicBezTo>
                    <a:pt x="660552" y="1881013"/>
                    <a:pt x="625891" y="1905675"/>
                    <a:pt x="596563" y="1906341"/>
                  </a:cubicBezTo>
                  <a:cubicBezTo>
                    <a:pt x="580566" y="1906341"/>
                    <a:pt x="563902" y="1899009"/>
                    <a:pt x="550572" y="1885010"/>
                  </a:cubicBezTo>
                  <a:cubicBezTo>
                    <a:pt x="539906" y="1873680"/>
                    <a:pt x="530574" y="1861681"/>
                    <a:pt x="521244" y="1849684"/>
                  </a:cubicBezTo>
                  <a:cubicBezTo>
                    <a:pt x="491914" y="1813023"/>
                    <a:pt x="495246" y="1784362"/>
                    <a:pt x="531907" y="1753031"/>
                  </a:cubicBezTo>
                  <a:cubicBezTo>
                    <a:pt x="551571" y="1736367"/>
                    <a:pt x="567568" y="1728035"/>
                    <a:pt x="582815" y="1728285"/>
                  </a:cubicBezTo>
                  <a:close/>
                  <a:moveTo>
                    <a:pt x="869186" y="1707707"/>
                  </a:moveTo>
                  <a:cubicBezTo>
                    <a:pt x="889848" y="1709707"/>
                    <a:pt x="893181" y="1733037"/>
                    <a:pt x="910511" y="1741701"/>
                  </a:cubicBezTo>
                  <a:cubicBezTo>
                    <a:pt x="929842" y="1751700"/>
                    <a:pt x="947838" y="1764365"/>
                    <a:pt x="961836" y="1783694"/>
                  </a:cubicBezTo>
                  <a:cubicBezTo>
                    <a:pt x="979166" y="1809690"/>
                    <a:pt x="1017826" y="1815022"/>
                    <a:pt x="1047154" y="1799693"/>
                  </a:cubicBezTo>
                  <a:cubicBezTo>
                    <a:pt x="1085815" y="1779028"/>
                    <a:pt x="1086481" y="1779028"/>
                    <a:pt x="1108477" y="1815689"/>
                  </a:cubicBezTo>
                  <a:cubicBezTo>
                    <a:pt x="1117809" y="1833687"/>
                    <a:pt x="1138471" y="1836353"/>
                    <a:pt x="1156469" y="1848350"/>
                  </a:cubicBezTo>
                  <a:cubicBezTo>
                    <a:pt x="1123142" y="1876345"/>
                    <a:pt x="1083148" y="1885011"/>
                    <a:pt x="1046488" y="1898342"/>
                  </a:cubicBezTo>
                  <a:cubicBezTo>
                    <a:pt x="1020492" y="1907673"/>
                    <a:pt x="1005163" y="1881678"/>
                    <a:pt x="985832" y="1869679"/>
                  </a:cubicBezTo>
                  <a:cubicBezTo>
                    <a:pt x="970502" y="1860349"/>
                    <a:pt x="983832" y="1847683"/>
                    <a:pt x="987831" y="1837020"/>
                  </a:cubicBezTo>
                  <a:cubicBezTo>
                    <a:pt x="989831" y="1830354"/>
                    <a:pt x="993164" y="1823688"/>
                    <a:pt x="988498" y="1815689"/>
                  </a:cubicBezTo>
                  <a:cubicBezTo>
                    <a:pt x="975166" y="1815689"/>
                    <a:pt x="974500" y="1827021"/>
                    <a:pt x="970502" y="1835687"/>
                  </a:cubicBezTo>
                  <a:cubicBezTo>
                    <a:pt x="950504" y="1881011"/>
                    <a:pt x="911177" y="1891676"/>
                    <a:pt x="871852" y="1861682"/>
                  </a:cubicBezTo>
                  <a:cubicBezTo>
                    <a:pt x="850521" y="1845684"/>
                    <a:pt x="829859" y="1828354"/>
                    <a:pt x="811861" y="1809690"/>
                  </a:cubicBezTo>
                  <a:cubicBezTo>
                    <a:pt x="797198" y="1793693"/>
                    <a:pt x="789865" y="1771031"/>
                    <a:pt x="801198" y="1751700"/>
                  </a:cubicBezTo>
                  <a:cubicBezTo>
                    <a:pt x="815194" y="1726371"/>
                    <a:pt x="835858" y="1705040"/>
                    <a:pt x="869186" y="1707707"/>
                  </a:cubicBezTo>
                  <a:close/>
                  <a:moveTo>
                    <a:pt x="1173134" y="1688961"/>
                  </a:moveTo>
                  <a:cubicBezTo>
                    <a:pt x="1178966" y="1690211"/>
                    <a:pt x="1183799" y="1693378"/>
                    <a:pt x="1186465" y="1699044"/>
                  </a:cubicBezTo>
                  <a:cubicBezTo>
                    <a:pt x="1197797" y="1721706"/>
                    <a:pt x="1219127" y="1728372"/>
                    <a:pt x="1239125" y="1737703"/>
                  </a:cubicBezTo>
                  <a:cubicBezTo>
                    <a:pt x="1268453" y="1751702"/>
                    <a:pt x="1272453" y="1773031"/>
                    <a:pt x="1248455" y="1795029"/>
                  </a:cubicBezTo>
                  <a:cubicBezTo>
                    <a:pt x="1231792" y="1811025"/>
                    <a:pt x="1218460" y="1833023"/>
                    <a:pt x="1191131" y="1831690"/>
                  </a:cubicBezTo>
                  <a:cubicBezTo>
                    <a:pt x="1148471" y="1829690"/>
                    <a:pt x="1123809" y="1800362"/>
                    <a:pt x="1098480" y="1772364"/>
                  </a:cubicBezTo>
                  <a:cubicBezTo>
                    <a:pt x="1095814" y="1769698"/>
                    <a:pt x="1095147" y="1765034"/>
                    <a:pt x="1095147" y="1761034"/>
                  </a:cubicBezTo>
                  <a:cubicBezTo>
                    <a:pt x="1097147" y="1733705"/>
                    <a:pt x="1126475" y="1698377"/>
                    <a:pt x="1153804" y="1690378"/>
                  </a:cubicBezTo>
                  <a:cubicBezTo>
                    <a:pt x="1160470" y="1688378"/>
                    <a:pt x="1167302" y="1687712"/>
                    <a:pt x="1173134" y="1688961"/>
                  </a:cubicBezTo>
                  <a:close/>
                  <a:moveTo>
                    <a:pt x="771204" y="1673716"/>
                  </a:moveTo>
                  <a:cubicBezTo>
                    <a:pt x="769538" y="1676714"/>
                    <a:pt x="770370" y="1678380"/>
                    <a:pt x="771870" y="1679713"/>
                  </a:cubicBezTo>
                  <a:lnTo>
                    <a:pt x="771944" y="1679777"/>
                  </a:lnTo>
                  <a:lnTo>
                    <a:pt x="771869" y="1675713"/>
                  </a:lnTo>
                  <a:lnTo>
                    <a:pt x="774828" y="1674924"/>
                  </a:lnTo>
                  <a:close/>
                  <a:moveTo>
                    <a:pt x="298700" y="1656632"/>
                  </a:moveTo>
                  <a:cubicBezTo>
                    <a:pt x="304283" y="1655216"/>
                    <a:pt x="310282" y="1656049"/>
                    <a:pt x="316615" y="1660381"/>
                  </a:cubicBezTo>
                  <a:cubicBezTo>
                    <a:pt x="334611" y="1672380"/>
                    <a:pt x="345277" y="1689709"/>
                    <a:pt x="348610" y="1707041"/>
                  </a:cubicBezTo>
                  <a:cubicBezTo>
                    <a:pt x="344610" y="1742368"/>
                    <a:pt x="309282" y="1779695"/>
                    <a:pt x="280620" y="1784362"/>
                  </a:cubicBezTo>
                  <a:cubicBezTo>
                    <a:pt x="265288" y="1787026"/>
                    <a:pt x="240626" y="1757698"/>
                    <a:pt x="245292" y="1739035"/>
                  </a:cubicBezTo>
                  <a:cubicBezTo>
                    <a:pt x="251958" y="1712373"/>
                    <a:pt x="262622" y="1686376"/>
                    <a:pt x="283287" y="1666380"/>
                  </a:cubicBezTo>
                  <a:cubicBezTo>
                    <a:pt x="287952" y="1661714"/>
                    <a:pt x="293118" y="1658048"/>
                    <a:pt x="298700" y="1656632"/>
                  </a:cubicBezTo>
                  <a:close/>
                  <a:moveTo>
                    <a:pt x="1075151" y="1654385"/>
                  </a:moveTo>
                  <a:lnTo>
                    <a:pt x="1075151" y="1654502"/>
                  </a:lnTo>
                  <a:lnTo>
                    <a:pt x="1075192" y="1654427"/>
                  </a:lnTo>
                  <a:close/>
                  <a:moveTo>
                    <a:pt x="1040881" y="1623903"/>
                  </a:moveTo>
                  <a:lnTo>
                    <a:pt x="1038617" y="1624199"/>
                  </a:lnTo>
                  <a:lnTo>
                    <a:pt x="1038657" y="1624256"/>
                  </a:lnTo>
                  <a:close/>
                  <a:moveTo>
                    <a:pt x="1483496" y="1612223"/>
                  </a:moveTo>
                  <a:cubicBezTo>
                    <a:pt x="1498744" y="1613390"/>
                    <a:pt x="1513075" y="1620389"/>
                    <a:pt x="1527740" y="1635053"/>
                  </a:cubicBezTo>
                  <a:cubicBezTo>
                    <a:pt x="1507742" y="1651718"/>
                    <a:pt x="1487747" y="1667715"/>
                    <a:pt x="1468416" y="1683713"/>
                  </a:cubicBezTo>
                  <a:cubicBezTo>
                    <a:pt x="1452419" y="1697045"/>
                    <a:pt x="1435088" y="1707042"/>
                    <a:pt x="1415092" y="1712375"/>
                  </a:cubicBezTo>
                  <a:cubicBezTo>
                    <a:pt x="1401094" y="1716375"/>
                    <a:pt x="1383765" y="1723041"/>
                    <a:pt x="1374432" y="1712375"/>
                  </a:cubicBezTo>
                  <a:cubicBezTo>
                    <a:pt x="1362436" y="1698377"/>
                    <a:pt x="1381098" y="1687046"/>
                    <a:pt x="1389097" y="1677047"/>
                  </a:cubicBezTo>
                  <a:cubicBezTo>
                    <a:pt x="1403094" y="1659051"/>
                    <a:pt x="1407760" y="1637053"/>
                    <a:pt x="1433755" y="1624389"/>
                  </a:cubicBezTo>
                  <a:cubicBezTo>
                    <a:pt x="1452085" y="1615723"/>
                    <a:pt x="1468249" y="1611057"/>
                    <a:pt x="1483496" y="1612223"/>
                  </a:cubicBezTo>
                  <a:close/>
                  <a:moveTo>
                    <a:pt x="1029878" y="1609661"/>
                  </a:moveTo>
                  <a:lnTo>
                    <a:pt x="1033659" y="1611142"/>
                  </a:lnTo>
                  <a:lnTo>
                    <a:pt x="1033971" y="1612041"/>
                  </a:lnTo>
                  <a:lnTo>
                    <a:pt x="1033656" y="1610976"/>
                  </a:lnTo>
                  <a:close/>
                  <a:moveTo>
                    <a:pt x="1295780" y="1577730"/>
                  </a:moveTo>
                  <a:cubicBezTo>
                    <a:pt x="1325775" y="1574397"/>
                    <a:pt x="1351770" y="1591061"/>
                    <a:pt x="1373099" y="1611724"/>
                  </a:cubicBezTo>
                  <a:cubicBezTo>
                    <a:pt x="1392430" y="1629722"/>
                    <a:pt x="1379765" y="1647718"/>
                    <a:pt x="1371765" y="1665049"/>
                  </a:cubicBezTo>
                  <a:cubicBezTo>
                    <a:pt x="1355103" y="1699710"/>
                    <a:pt x="1315776" y="1731038"/>
                    <a:pt x="1287114" y="1731704"/>
                  </a:cubicBezTo>
                  <a:cubicBezTo>
                    <a:pt x="1253787" y="1726371"/>
                    <a:pt x="1222459" y="1708373"/>
                    <a:pt x="1195130" y="1682378"/>
                  </a:cubicBezTo>
                  <a:cubicBezTo>
                    <a:pt x="1191797" y="1679045"/>
                    <a:pt x="1189131" y="1673046"/>
                    <a:pt x="1189131" y="1668382"/>
                  </a:cubicBezTo>
                  <a:cubicBezTo>
                    <a:pt x="1191131" y="1643052"/>
                    <a:pt x="1214460" y="1627055"/>
                    <a:pt x="1219126" y="1601727"/>
                  </a:cubicBezTo>
                  <a:cubicBezTo>
                    <a:pt x="1221125" y="1591061"/>
                    <a:pt x="1238455" y="1593728"/>
                    <a:pt x="1249120" y="1590395"/>
                  </a:cubicBezTo>
                  <a:cubicBezTo>
                    <a:pt x="1264452" y="1585729"/>
                    <a:pt x="1281115" y="1579729"/>
                    <a:pt x="1295780" y="1577730"/>
                  </a:cubicBezTo>
                  <a:close/>
                  <a:moveTo>
                    <a:pt x="526565" y="1569783"/>
                  </a:moveTo>
                  <a:cubicBezTo>
                    <a:pt x="541156" y="1571939"/>
                    <a:pt x="551905" y="1585062"/>
                    <a:pt x="561902" y="1597059"/>
                  </a:cubicBezTo>
                  <a:cubicBezTo>
                    <a:pt x="567901" y="1604392"/>
                    <a:pt x="573234" y="1611724"/>
                    <a:pt x="579234" y="1619057"/>
                  </a:cubicBezTo>
                  <a:cubicBezTo>
                    <a:pt x="604562" y="1649718"/>
                    <a:pt x="591232" y="1695042"/>
                    <a:pt x="554572" y="1711707"/>
                  </a:cubicBezTo>
                  <a:cubicBezTo>
                    <a:pt x="521910" y="1726370"/>
                    <a:pt x="503912" y="1755032"/>
                    <a:pt x="490583" y="1787028"/>
                  </a:cubicBezTo>
                  <a:cubicBezTo>
                    <a:pt x="477251" y="1821022"/>
                    <a:pt x="439923" y="1815689"/>
                    <a:pt x="416594" y="1833685"/>
                  </a:cubicBezTo>
                  <a:cubicBezTo>
                    <a:pt x="411262" y="1837685"/>
                    <a:pt x="403262" y="1830353"/>
                    <a:pt x="398596" y="1825020"/>
                  </a:cubicBezTo>
                  <a:cubicBezTo>
                    <a:pt x="390599" y="1815689"/>
                    <a:pt x="382600" y="1806357"/>
                    <a:pt x="375934" y="1795692"/>
                  </a:cubicBezTo>
                  <a:cubicBezTo>
                    <a:pt x="344606" y="1745701"/>
                    <a:pt x="359938" y="1705708"/>
                    <a:pt x="415928" y="1686379"/>
                  </a:cubicBezTo>
                  <a:cubicBezTo>
                    <a:pt x="433257" y="1680379"/>
                    <a:pt x="445923" y="1689043"/>
                    <a:pt x="456588" y="1700375"/>
                  </a:cubicBezTo>
                  <a:cubicBezTo>
                    <a:pt x="469918" y="1715040"/>
                    <a:pt x="481917" y="1731703"/>
                    <a:pt x="498580" y="1751701"/>
                  </a:cubicBezTo>
                  <a:cubicBezTo>
                    <a:pt x="506579" y="1722371"/>
                    <a:pt x="502579" y="1704375"/>
                    <a:pt x="477917" y="1691709"/>
                  </a:cubicBezTo>
                  <a:cubicBezTo>
                    <a:pt x="457255" y="1681046"/>
                    <a:pt x="440590" y="1662381"/>
                    <a:pt x="446589" y="1637053"/>
                  </a:cubicBezTo>
                  <a:cubicBezTo>
                    <a:pt x="454588" y="1603725"/>
                    <a:pt x="479250" y="1583063"/>
                    <a:pt x="510578" y="1571731"/>
                  </a:cubicBezTo>
                  <a:cubicBezTo>
                    <a:pt x="516410" y="1569564"/>
                    <a:pt x="521701" y="1569064"/>
                    <a:pt x="526565" y="1569783"/>
                  </a:cubicBezTo>
                  <a:close/>
                  <a:moveTo>
                    <a:pt x="401267" y="1545068"/>
                  </a:moveTo>
                  <a:cubicBezTo>
                    <a:pt x="426596" y="1543735"/>
                    <a:pt x="438595" y="1559734"/>
                    <a:pt x="434595" y="1588396"/>
                  </a:cubicBezTo>
                  <a:cubicBezTo>
                    <a:pt x="445928" y="1634389"/>
                    <a:pt x="407266" y="1654385"/>
                    <a:pt x="377271" y="1679048"/>
                  </a:cubicBezTo>
                  <a:cubicBezTo>
                    <a:pt x="367938" y="1687047"/>
                    <a:pt x="357273" y="1679714"/>
                    <a:pt x="350609" y="1671051"/>
                  </a:cubicBezTo>
                  <a:cubicBezTo>
                    <a:pt x="331277" y="1648386"/>
                    <a:pt x="325944" y="1622390"/>
                    <a:pt x="336610" y="1593728"/>
                  </a:cubicBezTo>
                  <a:cubicBezTo>
                    <a:pt x="347942" y="1563733"/>
                    <a:pt x="370605" y="1547068"/>
                    <a:pt x="401267" y="1545068"/>
                  </a:cubicBezTo>
                  <a:close/>
                  <a:moveTo>
                    <a:pt x="1545069" y="1523823"/>
                  </a:moveTo>
                  <a:cubicBezTo>
                    <a:pt x="1553901" y="1521740"/>
                    <a:pt x="1563732" y="1523740"/>
                    <a:pt x="1574398" y="1529739"/>
                  </a:cubicBezTo>
                  <a:cubicBezTo>
                    <a:pt x="1582395" y="1534405"/>
                    <a:pt x="1591061" y="1537739"/>
                    <a:pt x="1597727" y="1543738"/>
                  </a:cubicBezTo>
                  <a:cubicBezTo>
                    <a:pt x="1605059" y="1549736"/>
                    <a:pt x="1621722" y="1545071"/>
                    <a:pt x="1620389" y="1558401"/>
                  </a:cubicBezTo>
                  <a:cubicBezTo>
                    <a:pt x="1619056" y="1571067"/>
                    <a:pt x="1609057" y="1582397"/>
                    <a:pt x="1595060" y="1586397"/>
                  </a:cubicBezTo>
                  <a:cubicBezTo>
                    <a:pt x="1561732" y="1597063"/>
                    <a:pt x="1528405" y="1601063"/>
                    <a:pt x="1491744" y="1587730"/>
                  </a:cubicBezTo>
                  <a:cubicBezTo>
                    <a:pt x="1502410" y="1571067"/>
                    <a:pt x="1511740" y="1556402"/>
                    <a:pt x="1521739" y="1542405"/>
                  </a:cubicBezTo>
                  <a:cubicBezTo>
                    <a:pt x="1528405" y="1532072"/>
                    <a:pt x="1536237" y="1525906"/>
                    <a:pt x="1545069" y="1523823"/>
                  </a:cubicBezTo>
                  <a:close/>
                  <a:moveTo>
                    <a:pt x="790449" y="1509825"/>
                  </a:moveTo>
                  <a:cubicBezTo>
                    <a:pt x="805530" y="1508242"/>
                    <a:pt x="819195" y="1513741"/>
                    <a:pt x="832527" y="1526406"/>
                  </a:cubicBezTo>
                  <a:cubicBezTo>
                    <a:pt x="857189" y="1549068"/>
                    <a:pt x="877185" y="1577065"/>
                    <a:pt x="907180" y="1594395"/>
                  </a:cubicBezTo>
                  <a:cubicBezTo>
                    <a:pt x="915845" y="1599727"/>
                    <a:pt x="916512" y="1605060"/>
                    <a:pt x="907846" y="1613059"/>
                  </a:cubicBezTo>
                  <a:cubicBezTo>
                    <a:pt x="896516" y="1623056"/>
                    <a:pt x="887850" y="1635722"/>
                    <a:pt x="878518" y="1648385"/>
                  </a:cubicBezTo>
                  <a:cubicBezTo>
                    <a:pt x="847856" y="1689045"/>
                    <a:pt x="829860" y="1695045"/>
                    <a:pt x="781201" y="1677049"/>
                  </a:cubicBezTo>
                  <a:lnTo>
                    <a:pt x="778913" y="1676286"/>
                  </a:lnTo>
                  <a:lnTo>
                    <a:pt x="781871" y="1679047"/>
                  </a:lnTo>
                  <a:cubicBezTo>
                    <a:pt x="779871" y="1679714"/>
                    <a:pt x="777870" y="1681714"/>
                    <a:pt x="776537" y="1683714"/>
                  </a:cubicBezTo>
                  <a:lnTo>
                    <a:pt x="776528" y="1683708"/>
                  </a:lnTo>
                  <a:lnTo>
                    <a:pt x="776534" y="1683713"/>
                  </a:lnTo>
                  <a:cubicBezTo>
                    <a:pt x="804530" y="1719707"/>
                    <a:pt x="803865" y="1723706"/>
                    <a:pt x="768537" y="1756368"/>
                  </a:cubicBezTo>
                  <a:cubicBezTo>
                    <a:pt x="752539" y="1771033"/>
                    <a:pt x="729877" y="1774366"/>
                    <a:pt x="713878" y="1789029"/>
                  </a:cubicBezTo>
                  <a:cubicBezTo>
                    <a:pt x="704548" y="1797695"/>
                    <a:pt x="695216" y="1785696"/>
                    <a:pt x="688550" y="1778363"/>
                  </a:cubicBezTo>
                  <a:cubicBezTo>
                    <a:pt x="672553" y="1759701"/>
                    <a:pt x="653888" y="1743704"/>
                    <a:pt x="632559" y="1731039"/>
                  </a:cubicBezTo>
                  <a:cubicBezTo>
                    <a:pt x="611228" y="1718374"/>
                    <a:pt x="595898" y="1701711"/>
                    <a:pt x="609895" y="1673049"/>
                  </a:cubicBezTo>
                  <a:cubicBezTo>
                    <a:pt x="628560" y="1636388"/>
                    <a:pt x="657888" y="1615057"/>
                    <a:pt x="685217" y="1623056"/>
                  </a:cubicBezTo>
                  <a:cubicBezTo>
                    <a:pt x="702548" y="1628389"/>
                    <a:pt x="719878" y="1636388"/>
                    <a:pt x="734543" y="1647718"/>
                  </a:cubicBezTo>
                  <a:cubicBezTo>
                    <a:pt x="741207" y="1633055"/>
                    <a:pt x="729210" y="1625056"/>
                    <a:pt x="723877" y="1614390"/>
                  </a:cubicBezTo>
                  <a:cubicBezTo>
                    <a:pt x="707212" y="1582396"/>
                    <a:pt x="711878" y="1559067"/>
                    <a:pt x="739874" y="1535738"/>
                  </a:cubicBezTo>
                  <a:cubicBezTo>
                    <a:pt x="758871" y="1520074"/>
                    <a:pt x="775368" y="1511409"/>
                    <a:pt x="790449" y="1509825"/>
                  </a:cubicBezTo>
                  <a:close/>
                  <a:moveTo>
                    <a:pt x="1088481" y="1502410"/>
                  </a:moveTo>
                  <a:cubicBezTo>
                    <a:pt x="1094478" y="1503077"/>
                    <a:pt x="1102477" y="1503743"/>
                    <a:pt x="1105143" y="1507743"/>
                  </a:cubicBezTo>
                  <a:cubicBezTo>
                    <a:pt x="1127806" y="1538405"/>
                    <a:pt x="1160467" y="1555068"/>
                    <a:pt x="1189795" y="1577065"/>
                  </a:cubicBezTo>
                  <a:cubicBezTo>
                    <a:pt x="1200460" y="1585063"/>
                    <a:pt x="1201793" y="1593728"/>
                    <a:pt x="1197794" y="1608394"/>
                  </a:cubicBezTo>
                  <a:cubicBezTo>
                    <a:pt x="1179798" y="1673050"/>
                    <a:pt x="1140471" y="1690379"/>
                    <a:pt x="1085148" y="1655718"/>
                  </a:cubicBezTo>
                  <a:cubicBezTo>
                    <a:pt x="1083482" y="1654718"/>
                    <a:pt x="1081648" y="1652552"/>
                    <a:pt x="1079732" y="1651719"/>
                  </a:cubicBezTo>
                  <a:lnTo>
                    <a:pt x="1076732" y="1653747"/>
                  </a:lnTo>
                  <a:lnTo>
                    <a:pt x="1075818" y="1655052"/>
                  </a:lnTo>
                  <a:lnTo>
                    <a:pt x="1075408" y="1654642"/>
                  </a:lnTo>
                  <a:lnTo>
                    <a:pt x="1075151" y="1654816"/>
                  </a:lnTo>
                  <a:lnTo>
                    <a:pt x="1075151" y="1655051"/>
                  </a:lnTo>
                  <a:cubicBezTo>
                    <a:pt x="1114479" y="1724372"/>
                    <a:pt x="1094483" y="1729039"/>
                    <a:pt x="1043156" y="1776363"/>
                  </a:cubicBezTo>
                  <a:cubicBezTo>
                    <a:pt x="1027160" y="1791028"/>
                    <a:pt x="999831" y="1791028"/>
                    <a:pt x="983833" y="1774365"/>
                  </a:cubicBezTo>
                  <a:cubicBezTo>
                    <a:pt x="963170" y="1751701"/>
                    <a:pt x="937173" y="1738371"/>
                    <a:pt x="913177" y="1721706"/>
                  </a:cubicBezTo>
                  <a:cubicBezTo>
                    <a:pt x="873850" y="1695044"/>
                    <a:pt x="873183" y="1678379"/>
                    <a:pt x="912511" y="1653051"/>
                  </a:cubicBezTo>
                  <a:cubicBezTo>
                    <a:pt x="925176" y="1645052"/>
                    <a:pt x="934507" y="1635055"/>
                    <a:pt x="942506" y="1623056"/>
                  </a:cubicBezTo>
                  <a:cubicBezTo>
                    <a:pt x="956005" y="1604060"/>
                    <a:pt x="971377" y="1593686"/>
                    <a:pt x="990311" y="1597561"/>
                  </a:cubicBezTo>
                  <a:cubicBezTo>
                    <a:pt x="996622" y="1598853"/>
                    <a:pt x="1003330" y="1601727"/>
                    <a:pt x="1010495" y="1606393"/>
                  </a:cubicBezTo>
                  <a:cubicBezTo>
                    <a:pt x="1012162" y="1607727"/>
                    <a:pt x="1013995" y="1608560"/>
                    <a:pt x="1015745" y="1608477"/>
                  </a:cubicBezTo>
                  <a:lnTo>
                    <a:pt x="1020048" y="1605381"/>
                  </a:lnTo>
                  <a:lnTo>
                    <a:pt x="1005577" y="1572399"/>
                  </a:lnTo>
                  <a:cubicBezTo>
                    <a:pt x="1003827" y="1560901"/>
                    <a:pt x="1006160" y="1549069"/>
                    <a:pt x="1015159" y="1536405"/>
                  </a:cubicBezTo>
                  <a:cubicBezTo>
                    <a:pt x="1033822" y="1510409"/>
                    <a:pt x="1057817" y="1499077"/>
                    <a:pt x="1088481" y="1502410"/>
                  </a:cubicBezTo>
                  <a:close/>
                  <a:moveTo>
                    <a:pt x="1383775" y="1473196"/>
                  </a:moveTo>
                  <a:cubicBezTo>
                    <a:pt x="1409177" y="1470665"/>
                    <a:pt x="1429424" y="1487912"/>
                    <a:pt x="1450421" y="1504410"/>
                  </a:cubicBezTo>
                  <a:cubicBezTo>
                    <a:pt x="1461753" y="1513076"/>
                    <a:pt x="1474416" y="1519740"/>
                    <a:pt x="1489081" y="1521740"/>
                  </a:cubicBezTo>
                  <a:cubicBezTo>
                    <a:pt x="1495747" y="1523073"/>
                    <a:pt x="1501745" y="1523740"/>
                    <a:pt x="1500412" y="1534405"/>
                  </a:cubicBezTo>
                  <a:cubicBezTo>
                    <a:pt x="1500412" y="1555068"/>
                    <a:pt x="1461086" y="1591062"/>
                    <a:pt x="1438422" y="1598394"/>
                  </a:cubicBezTo>
                  <a:cubicBezTo>
                    <a:pt x="1389764" y="1614391"/>
                    <a:pt x="1362435" y="1571066"/>
                    <a:pt x="1323108" y="1561734"/>
                  </a:cubicBezTo>
                  <a:cubicBezTo>
                    <a:pt x="1319108" y="1561067"/>
                    <a:pt x="1315775" y="1554401"/>
                    <a:pt x="1314442" y="1549735"/>
                  </a:cubicBezTo>
                  <a:cubicBezTo>
                    <a:pt x="1310443" y="1536405"/>
                    <a:pt x="1345104" y="1489745"/>
                    <a:pt x="1356436" y="1483079"/>
                  </a:cubicBezTo>
                  <a:cubicBezTo>
                    <a:pt x="1366268" y="1477081"/>
                    <a:pt x="1375308" y="1474039"/>
                    <a:pt x="1383775" y="1473196"/>
                  </a:cubicBezTo>
                  <a:close/>
                  <a:moveTo>
                    <a:pt x="643889" y="1445088"/>
                  </a:moveTo>
                  <a:cubicBezTo>
                    <a:pt x="659220" y="1443754"/>
                    <a:pt x="670550" y="1450418"/>
                    <a:pt x="677216" y="1463084"/>
                  </a:cubicBezTo>
                  <a:cubicBezTo>
                    <a:pt x="688548" y="1484413"/>
                    <a:pt x="704545" y="1505744"/>
                    <a:pt x="709211" y="1528407"/>
                  </a:cubicBezTo>
                  <a:cubicBezTo>
                    <a:pt x="713877" y="1553069"/>
                    <a:pt x="692548" y="1572400"/>
                    <a:pt x="675217" y="1587730"/>
                  </a:cubicBezTo>
                  <a:cubicBezTo>
                    <a:pt x="659220" y="1601729"/>
                    <a:pt x="637889" y="1609061"/>
                    <a:pt x="623226" y="1624391"/>
                  </a:cubicBezTo>
                  <a:cubicBezTo>
                    <a:pt x="613228" y="1634390"/>
                    <a:pt x="608561" y="1629057"/>
                    <a:pt x="601895" y="1620391"/>
                  </a:cubicBezTo>
                  <a:cubicBezTo>
                    <a:pt x="593232" y="1609061"/>
                    <a:pt x="584566" y="1597729"/>
                    <a:pt x="575234" y="1587063"/>
                  </a:cubicBezTo>
                  <a:cubicBezTo>
                    <a:pt x="553238" y="1561735"/>
                    <a:pt x="537907" y="1535073"/>
                    <a:pt x="555238" y="1501078"/>
                  </a:cubicBezTo>
                  <a:cubicBezTo>
                    <a:pt x="573901" y="1465084"/>
                    <a:pt x="605895" y="1450418"/>
                    <a:pt x="643889" y="1445088"/>
                  </a:cubicBezTo>
                  <a:close/>
                  <a:moveTo>
                    <a:pt x="512997" y="1416174"/>
                  </a:moveTo>
                  <a:cubicBezTo>
                    <a:pt x="519579" y="1418424"/>
                    <a:pt x="524911" y="1423090"/>
                    <a:pt x="528577" y="1429756"/>
                  </a:cubicBezTo>
                  <a:cubicBezTo>
                    <a:pt x="538576" y="1447752"/>
                    <a:pt x="568571" y="1462417"/>
                    <a:pt x="544575" y="1490412"/>
                  </a:cubicBezTo>
                  <a:cubicBezTo>
                    <a:pt x="536576" y="1499744"/>
                    <a:pt x="527911" y="1509074"/>
                    <a:pt x="526577" y="1521739"/>
                  </a:cubicBezTo>
                  <a:cubicBezTo>
                    <a:pt x="522578" y="1554400"/>
                    <a:pt x="491917" y="1559733"/>
                    <a:pt x="471254" y="1573729"/>
                  </a:cubicBezTo>
                  <a:cubicBezTo>
                    <a:pt x="465921" y="1577729"/>
                    <a:pt x="458589" y="1575729"/>
                    <a:pt x="455922" y="1569063"/>
                  </a:cubicBezTo>
                  <a:cubicBezTo>
                    <a:pt x="447259" y="1545068"/>
                    <a:pt x="433927" y="1523073"/>
                    <a:pt x="431927" y="1505741"/>
                  </a:cubicBezTo>
                  <a:cubicBezTo>
                    <a:pt x="433927" y="1456417"/>
                    <a:pt x="453256" y="1429756"/>
                    <a:pt x="489917" y="1417090"/>
                  </a:cubicBezTo>
                  <a:cubicBezTo>
                    <a:pt x="498583" y="1414091"/>
                    <a:pt x="506415" y="1413924"/>
                    <a:pt x="512997" y="1416174"/>
                  </a:cubicBezTo>
                  <a:close/>
                  <a:moveTo>
                    <a:pt x="1667716" y="1405092"/>
                  </a:moveTo>
                  <a:cubicBezTo>
                    <a:pt x="1697045" y="1399760"/>
                    <a:pt x="1719041" y="1413758"/>
                    <a:pt x="1729706" y="1435088"/>
                  </a:cubicBezTo>
                  <a:cubicBezTo>
                    <a:pt x="1739039" y="1453753"/>
                    <a:pt x="1726373" y="1475082"/>
                    <a:pt x="1707710" y="1489747"/>
                  </a:cubicBezTo>
                  <a:cubicBezTo>
                    <a:pt x="1683048" y="1507077"/>
                    <a:pt x="1657051" y="1514410"/>
                    <a:pt x="1627055" y="1513077"/>
                  </a:cubicBezTo>
                  <a:cubicBezTo>
                    <a:pt x="1619725" y="1513077"/>
                    <a:pt x="1612392" y="1513743"/>
                    <a:pt x="1605726" y="1513077"/>
                  </a:cubicBezTo>
                  <a:cubicBezTo>
                    <a:pt x="1579064" y="1509744"/>
                    <a:pt x="1572398" y="1498411"/>
                    <a:pt x="1587730" y="1477082"/>
                  </a:cubicBezTo>
                  <a:cubicBezTo>
                    <a:pt x="1609059" y="1447087"/>
                    <a:pt x="1625722" y="1413092"/>
                    <a:pt x="1667716" y="1405092"/>
                  </a:cubicBezTo>
                  <a:close/>
                  <a:moveTo>
                    <a:pt x="917177" y="1395762"/>
                  </a:moveTo>
                  <a:cubicBezTo>
                    <a:pt x="931843" y="1396429"/>
                    <a:pt x="944506" y="1397762"/>
                    <a:pt x="949839" y="1416425"/>
                  </a:cubicBezTo>
                  <a:cubicBezTo>
                    <a:pt x="955838" y="1436423"/>
                    <a:pt x="975168" y="1445086"/>
                    <a:pt x="989166" y="1458418"/>
                  </a:cubicBezTo>
                  <a:cubicBezTo>
                    <a:pt x="1013828" y="1480414"/>
                    <a:pt x="1015162" y="1495746"/>
                    <a:pt x="993832" y="1521075"/>
                  </a:cubicBezTo>
                  <a:cubicBezTo>
                    <a:pt x="989166" y="1526408"/>
                    <a:pt x="983833" y="1531740"/>
                    <a:pt x="980500" y="1537740"/>
                  </a:cubicBezTo>
                  <a:cubicBezTo>
                    <a:pt x="953172" y="1590397"/>
                    <a:pt x="915178" y="1581065"/>
                    <a:pt x="876517" y="1549737"/>
                  </a:cubicBezTo>
                  <a:cubicBezTo>
                    <a:pt x="858521" y="1535073"/>
                    <a:pt x="844522" y="1515075"/>
                    <a:pt x="829859" y="1497079"/>
                  </a:cubicBezTo>
                  <a:cubicBezTo>
                    <a:pt x="826526" y="1493746"/>
                    <a:pt x="825193" y="1487747"/>
                    <a:pt x="824526" y="1483081"/>
                  </a:cubicBezTo>
                  <a:cubicBezTo>
                    <a:pt x="824526" y="1451086"/>
                    <a:pt x="884516" y="1395095"/>
                    <a:pt x="917177" y="1395762"/>
                  </a:cubicBezTo>
                  <a:close/>
                  <a:moveTo>
                    <a:pt x="1180706" y="1381681"/>
                  </a:moveTo>
                  <a:cubicBezTo>
                    <a:pt x="1195047" y="1380056"/>
                    <a:pt x="1207795" y="1388929"/>
                    <a:pt x="1219794" y="1400428"/>
                  </a:cubicBezTo>
                  <a:cubicBezTo>
                    <a:pt x="1247122" y="1425756"/>
                    <a:pt x="1271784" y="1455751"/>
                    <a:pt x="1307112" y="1471082"/>
                  </a:cubicBezTo>
                  <a:cubicBezTo>
                    <a:pt x="1317778" y="1475747"/>
                    <a:pt x="1316445" y="1482413"/>
                    <a:pt x="1313778" y="1491078"/>
                  </a:cubicBezTo>
                  <a:cubicBezTo>
                    <a:pt x="1305112" y="1513074"/>
                    <a:pt x="1296447" y="1535071"/>
                    <a:pt x="1281117" y="1553067"/>
                  </a:cubicBezTo>
                  <a:cubicBezTo>
                    <a:pt x="1254455" y="1583729"/>
                    <a:pt x="1227791" y="1585728"/>
                    <a:pt x="1197129" y="1559067"/>
                  </a:cubicBezTo>
                  <a:cubicBezTo>
                    <a:pt x="1171134" y="1536405"/>
                    <a:pt x="1142472" y="1515740"/>
                    <a:pt x="1124476" y="1485079"/>
                  </a:cubicBezTo>
                  <a:cubicBezTo>
                    <a:pt x="1117143" y="1474415"/>
                    <a:pt x="1111144" y="1464417"/>
                    <a:pt x="1109144" y="1447752"/>
                  </a:cubicBezTo>
                  <a:cubicBezTo>
                    <a:pt x="1115143" y="1419090"/>
                    <a:pt x="1140472" y="1402427"/>
                    <a:pt x="1165801" y="1387096"/>
                  </a:cubicBezTo>
                  <a:cubicBezTo>
                    <a:pt x="1170967" y="1383930"/>
                    <a:pt x="1175925" y="1382222"/>
                    <a:pt x="1180706" y="1381681"/>
                  </a:cubicBezTo>
                  <a:close/>
                  <a:moveTo>
                    <a:pt x="750569" y="1346676"/>
                  </a:moveTo>
                  <a:cubicBezTo>
                    <a:pt x="769160" y="1346521"/>
                    <a:pt x="783534" y="1358268"/>
                    <a:pt x="794531" y="1373766"/>
                  </a:cubicBezTo>
                  <a:cubicBezTo>
                    <a:pt x="808530" y="1393762"/>
                    <a:pt x="829859" y="1415758"/>
                    <a:pt x="798531" y="1444419"/>
                  </a:cubicBezTo>
                  <a:cubicBezTo>
                    <a:pt x="781201" y="1460417"/>
                    <a:pt x="787201" y="1495078"/>
                    <a:pt x="754539" y="1505077"/>
                  </a:cubicBezTo>
                  <a:cubicBezTo>
                    <a:pt x="733208" y="1511074"/>
                    <a:pt x="719211" y="1511741"/>
                    <a:pt x="707879" y="1491745"/>
                  </a:cubicBezTo>
                  <a:cubicBezTo>
                    <a:pt x="692549" y="1463750"/>
                    <a:pt x="683883" y="1434422"/>
                    <a:pt x="679883" y="1408427"/>
                  </a:cubicBezTo>
                  <a:cubicBezTo>
                    <a:pt x="678550" y="1369100"/>
                    <a:pt x="705212" y="1361768"/>
                    <a:pt x="730541" y="1351102"/>
                  </a:cubicBezTo>
                  <a:cubicBezTo>
                    <a:pt x="737707" y="1348103"/>
                    <a:pt x="744372" y="1346728"/>
                    <a:pt x="750569" y="1346676"/>
                  </a:cubicBezTo>
                  <a:close/>
                  <a:moveTo>
                    <a:pt x="595899" y="1293112"/>
                  </a:moveTo>
                  <a:cubicBezTo>
                    <a:pt x="636560" y="1293112"/>
                    <a:pt x="678554" y="1320441"/>
                    <a:pt x="674555" y="1348436"/>
                  </a:cubicBezTo>
                  <a:cubicBezTo>
                    <a:pt x="671222" y="1373100"/>
                    <a:pt x="663222" y="1399096"/>
                    <a:pt x="649224" y="1418426"/>
                  </a:cubicBezTo>
                  <a:cubicBezTo>
                    <a:pt x="633894" y="1439757"/>
                    <a:pt x="601899" y="1430424"/>
                    <a:pt x="579236" y="1443755"/>
                  </a:cubicBezTo>
                  <a:cubicBezTo>
                    <a:pt x="567904" y="1450421"/>
                    <a:pt x="527243" y="1387764"/>
                    <a:pt x="527243" y="1364435"/>
                  </a:cubicBezTo>
                  <a:cubicBezTo>
                    <a:pt x="526576" y="1333773"/>
                    <a:pt x="565904" y="1293112"/>
                    <a:pt x="595899" y="1293112"/>
                  </a:cubicBezTo>
                  <a:close/>
                  <a:moveTo>
                    <a:pt x="1254453" y="1289113"/>
                  </a:moveTo>
                  <a:cubicBezTo>
                    <a:pt x="1319776" y="1289113"/>
                    <a:pt x="1365101" y="1323108"/>
                    <a:pt x="1399096" y="1375098"/>
                  </a:cubicBezTo>
                  <a:cubicBezTo>
                    <a:pt x="1407761" y="1388430"/>
                    <a:pt x="1388432" y="1449754"/>
                    <a:pt x="1373767" y="1459753"/>
                  </a:cubicBezTo>
                  <a:cubicBezTo>
                    <a:pt x="1352438" y="1475082"/>
                    <a:pt x="1320443" y="1467752"/>
                    <a:pt x="1298445" y="1445087"/>
                  </a:cubicBezTo>
                  <a:cubicBezTo>
                    <a:pt x="1281115" y="1426425"/>
                    <a:pt x="1262453" y="1409093"/>
                    <a:pt x="1243788" y="1391763"/>
                  </a:cubicBezTo>
                  <a:cubicBezTo>
                    <a:pt x="1225792" y="1375098"/>
                    <a:pt x="1215126" y="1355102"/>
                    <a:pt x="1215126" y="1327774"/>
                  </a:cubicBezTo>
                  <a:cubicBezTo>
                    <a:pt x="1215793" y="1305111"/>
                    <a:pt x="1227791" y="1289113"/>
                    <a:pt x="1254453" y="1289113"/>
                  </a:cubicBezTo>
                  <a:close/>
                  <a:moveTo>
                    <a:pt x="1005830" y="1283113"/>
                  </a:moveTo>
                  <a:cubicBezTo>
                    <a:pt x="1031159" y="1275781"/>
                    <a:pt x="1032492" y="1305776"/>
                    <a:pt x="1049821" y="1313775"/>
                  </a:cubicBezTo>
                  <a:cubicBezTo>
                    <a:pt x="1072486" y="1324441"/>
                    <a:pt x="1089815" y="1347770"/>
                    <a:pt x="1108480" y="1366432"/>
                  </a:cubicBezTo>
                  <a:cubicBezTo>
                    <a:pt x="1119810" y="1377765"/>
                    <a:pt x="1123143" y="1391097"/>
                    <a:pt x="1107814" y="1403093"/>
                  </a:cubicBezTo>
                  <a:cubicBezTo>
                    <a:pt x="1097815" y="1411093"/>
                    <a:pt x="1093148" y="1422425"/>
                    <a:pt x="1089815" y="1434422"/>
                  </a:cubicBezTo>
                  <a:cubicBezTo>
                    <a:pt x="1085816" y="1452420"/>
                    <a:pt x="1072486" y="1457753"/>
                    <a:pt x="1050488" y="1457753"/>
                  </a:cubicBezTo>
                  <a:cubicBezTo>
                    <a:pt x="1019826" y="1447087"/>
                    <a:pt x="981166" y="1441754"/>
                    <a:pt x="963169" y="1401094"/>
                  </a:cubicBezTo>
                  <a:cubicBezTo>
                    <a:pt x="958503" y="1391097"/>
                    <a:pt x="951171" y="1381764"/>
                    <a:pt x="945838" y="1372432"/>
                  </a:cubicBezTo>
                  <a:cubicBezTo>
                    <a:pt x="934508" y="1353102"/>
                    <a:pt x="937174" y="1335771"/>
                    <a:pt x="953837" y="1320441"/>
                  </a:cubicBezTo>
                  <a:cubicBezTo>
                    <a:pt x="954504" y="1319774"/>
                    <a:pt x="955170" y="1319108"/>
                    <a:pt x="956503" y="1318441"/>
                  </a:cubicBezTo>
                  <a:cubicBezTo>
                    <a:pt x="974502" y="1308442"/>
                    <a:pt x="985832" y="1289113"/>
                    <a:pt x="1005830" y="1283113"/>
                  </a:cubicBezTo>
                  <a:close/>
                  <a:moveTo>
                    <a:pt x="1592645" y="1245285"/>
                  </a:moveTo>
                  <a:cubicBezTo>
                    <a:pt x="1608226" y="1243786"/>
                    <a:pt x="1624390" y="1251118"/>
                    <a:pt x="1642387" y="1267117"/>
                  </a:cubicBezTo>
                  <a:cubicBezTo>
                    <a:pt x="1656386" y="1279113"/>
                    <a:pt x="1669716" y="1291778"/>
                    <a:pt x="1684381" y="1302442"/>
                  </a:cubicBezTo>
                  <a:cubicBezTo>
                    <a:pt x="1701710" y="1315107"/>
                    <a:pt x="1721708" y="1322440"/>
                    <a:pt x="1742371" y="1313107"/>
                  </a:cubicBezTo>
                  <a:cubicBezTo>
                    <a:pt x="1777032" y="1297778"/>
                    <a:pt x="1797696" y="1325106"/>
                    <a:pt x="1823025" y="1336436"/>
                  </a:cubicBezTo>
                  <a:cubicBezTo>
                    <a:pt x="1829024" y="1339102"/>
                    <a:pt x="1825691" y="1344435"/>
                    <a:pt x="1824358" y="1349768"/>
                  </a:cubicBezTo>
                  <a:cubicBezTo>
                    <a:pt x="1812359" y="1390428"/>
                    <a:pt x="1734374" y="1415090"/>
                    <a:pt x="1702377" y="1387762"/>
                  </a:cubicBezTo>
                  <a:cubicBezTo>
                    <a:pt x="1691713" y="1379096"/>
                    <a:pt x="1699046" y="1369097"/>
                    <a:pt x="1702377" y="1359767"/>
                  </a:cubicBezTo>
                  <a:cubicBezTo>
                    <a:pt x="1710376" y="1339769"/>
                    <a:pt x="1710376" y="1339769"/>
                    <a:pt x="1700379" y="1323106"/>
                  </a:cubicBezTo>
                  <a:cubicBezTo>
                    <a:pt x="1687047" y="1341102"/>
                    <a:pt x="1675048" y="1360433"/>
                    <a:pt x="1660385" y="1376430"/>
                  </a:cubicBezTo>
                  <a:cubicBezTo>
                    <a:pt x="1630390" y="1409757"/>
                    <a:pt x="1601062" y="1410424"/>
                    <a:pt x="1567734" y="1381762"/>
                  </a:cubicBezTo>
                  <a:cubicBezTo>
                    <a:pt x="1563068" y="1377763"/>
                    <a:pt x="1558402" y="1373763"/>
                    <a:pt x="1553736" y="1369764"/>
                  </a:cubicBezTo>
                  <a:cubicBezTo>
                    <a:pt x="1510409" y="1337103"/>
                    <a:pt x="1509075" y="1321773"/>
                    <a:pt x="1546403" y="1276447"/>
                  </a:cubicBezTo>
                  <a:cubicBezTo>
                    <a:pt x="1562067" y="1257117"/>
                    <a:pt x="1577064" y="1246785"/>
                    <a:pt x="1592645" y="1245285"/>
                  </a:cubicBezTo>
                  <a:close/>
                  <a:moveTo>
                    <a:pt x="1859850" y="1198878"/>
                  </a:moveTo>
                  <a:cubicBezTo>
                    <a:pt x="1864682" y="1198628"/>
                    <a:pt x="1869682" y="1200128"/>
                    <a:pt x="1874347" y="1202461"/>
                  </a:cubicBezTo>
                  <a:cubicBezTo>
                    <a:pt x="1890345" y="1210460"/>
                    <a:pt x="1913008" y="1215127"/>
                    <a:pt x="1913008" y="1237123"/>
                  </a:cubicBezTo>
                  <a:cubicBezTo>
                    <a:pt x="1913008" y="1258452"/>
                    <a:pt x="1896345" y="1275117"/>
                    <a:pt x="1877013" y="1283114"/>
                  </a:cubicBezTo>
                  <a:cubicBezTo>
                    <a:pt x="1858350" y="1291114"/>
                    <a:pt x="1838352" y="1295113"/>
                    <a:pt x="1818356" y="1298446"/>
                  </a:cubicBezTo>
                  <a:cubicBezTo>
                    <a:pt x="1797026" y="1301779"/>
                    <a:pt x="1787027" y="1286447"/>
                    <a:pt x="1799026" y="1268451"/>
                  </a:cubicBezTo>
                  <a:cubicBezTo>
                    <a:pt x="1809023" y="1252453"/>
                    <a:pt x="1813023" y="1237789"/>
                    <a:pt x="1805690" y="1218458"/>
                  </a:cubicBezTo>
                  <a:cubicBezTo>
                    <a:pt x="1822355" y="1215791"/>
                    <a:pt x="1837021" y="1217124"/>
                    <a:pt x="1846351" y="1205794"/>
                  </a:cubicBezTo>
                  <a:cubicBezTo>
                    <a:pt x="1850351" y="1201128"/>
                    <a:pt x="1855017" y="1199128"/>
                    <a:pt x="1859850" y="1198878"/>
                  </a:cubicBezTo>
                  <a:close/>
                  <a:moveTo>
                    <a:pt x="1106947" y="1189774"/>
                  </a:moveTo>
                  <a:cubicBezTo>
                    <a:pt x="1117851" y="1189961"/>
                    <a:pt x="1129307" y="1193128"/>
                    <a:pt x="1140471" y="1199793"/>
                  </a:cubicBezTo>
                  <a:cubicBezTo>
                    <a:pt x="1169133" y="1216458"/>
                    <a:pt x="1189797" y="1242453"/>
                    <a:pt x="1211126" y="1267116"/>
                  </a:cubicBezTo>
                  <a:cubicBezTo>
                    <a:pt x="1220458" y="1277781"/>
                    <a:pt x="1184465" y="1355769"/>
                    <a:pt x="1169799" y="1358436"/>
                  </a:cubicBezTo>
                  <a:cubicBezTo>
                    <a:pt x="1125142" y="1366433"/>
                    <a:pt x="1045821" y="1300444"/>
                    <a:pt x="1046488" y="1254452"/>
                  </a:cubicBezTo>
                  <a:cubicBezTo>
                    <a:pt x="1046488" y="1215458"/>
                    <a:pt x="1074234" y="1189212"/>
                    <a:pt x="1106947" y="1189774"/>
                  </a:cubicBezTo>
                  <a:close/>
                  <a:moveTo>
                    <a:pt x="1408345" y="1161551"/>
                  </a:moveTo>
                  <a:cubicBezTo>
                    <a:pt x="1424426" y="1162800"/>
                    <a:pt x="1439757" y="1174465"/>
                    <a:pt x="1459087" y="1196460"/>
                  </a:cubicBezTo>
                  <a:cubicBezTo>
                    <a:pt x="1473750" y="1213125"/>
                    <a:pt x="1486415" y="1231788"/>
                    <a:pt x="1509744" y="1239121"/>
                  </a:cubicBezTo>
                  <a:cubicBezTo>
                    <a:pt x="1524409" y="1243787"/>
                    <a:pt x="1527075" y="1258452"/>
                    <a:pt x="1522409" y="1272449"/>
                  </a:cubicBezTo>
                  <a:cubicBezTo>
                    <a:pt x="1515077" y="1293780"/>
                    <a:pt x="1501078" y="1309110"/>
                    <a:pt x="1479749" y="1317109"/>
                  </a:cubicBezTo>
                  <a:cubicBezTo>
                    <a:pt x="1457087" y="1325108"/>
                    <a:pt x="1437755" y="1335105"/>
                    <a:pt x="1424425" y="1357103"/>
                  </a:cubicBezTo>
                  <a:cubicBezTo>
                    <a:pt x="1430423" y="1357769"/>
                    <a:pt x="1435756" y="1359769"/>
                    <a:pt x="1437755" y="1357769"/>
                  </a:cubicBezTo>
                  <a:cubicBezTo>
                    <a:pt x="1477749" y="1325108"/>
                    <a:pt x="1503078" y="1355103"/>
                    <a:pt x="1529740" y="1378432"/>
                  </a:cubicBezTo>
                  <a:cubicBezTo>
                    <a:pt x="1545738" y="1392430"/>
                    <a:pt x="1560403" y="1407760"/>
                    <a:pt x="1577066" y="1422425"/>
                  </a:cubicBezTo>
                  <a:cubicBezTo>
                    <a:pt x="1587732" y="1431756"/>
                    <a:pt x="1587732" y="1440421"/>
                    <a:pt x="1583066" y="1452420"/>
                  </a:cubicBezTo>
                  <a:cubicBezTo>
                    <a:pt x="1561735" y="1505077"/>
                    <a:pt x="1500412" y="1512410"/>
                    <a:pt x="1453754" y="1482415"/>
                  </a:cubicBezTo>
                  <a:cubicBezTo>
                    <a:pt x="1414426" y="1457086"/>
                    <a:pt x="1415093" y="1433089"/>
                    <a:pt x="1420426" y="1394428"/>
                  </a:cubicBezTo>
                  <a:cubicBezTo>
                    <a:pt x="1424425" y="1366433"/>
                    <a:pt x="1404428" y="1339104"/>
                    <a:pt x="1380432" y="1320442"/>
                  </a:cubicBezTo>
                  <a:cubicBezTo>
                    <a:pt x="1363769" y="1307110"/>
                    <a:pt x="1345104" y="1295778"/>
                    <a:pt x="1329108" y="1281781"/>
                  </a:cubicBezTo>
                  <a:cubicBezTo>
                    <a:pt x="1302444" y="1259119"/>
                    <a:pt x="1302444" y="1242454"/>
                    <a:pt x="1325108" y="1217125"/>
                  </a:cubicBezTo>
                  <a:cubicBezTo>
                    <a:pt x="1333772" y="1207126"/>
                    <a:pt x="1343105" y="1197794"/>
                    <a:pt x="1353104" y="1189130"/>
                  </a:cubicBezTo>
                  <a:cubicBezTo>
                    <a:pt x="1375434" y="1169466"/>
                    <a:pt x="1392264" y="1160301"/>
                    <a:pt x="1408345" y="1161551"/>
                  </a:cubicBezTo>
                  <a:close/>
                  <a:moveTo>
                    <a:pt x="724210" y="1150637"/>
                  </a:moveTo>
                  <a:cubicBezTo>
                    <a:pt x="733543" y="1152637"/>
                    <a:pt x="742208" y="1158135"/>
                    <a:pt x="749874" y="1166468"/>
                  </a:cubicBezTo>
                  <a:cubicBezTo>
                    <a:pt x="759204" y="1177134"/>
                    <a:pt x="765204" y="1190464"/>
                    <a:pt x="774536" y="1201796"/>
                  </a:cubicBezTo>
                  <a:cubicBezTo>
                    <a:pt x="785866" y="1216459"/>
                    <a:pt x="788533" y="1228458"/>
                    <a:pt x="773869" y="1243790"/>
                  </a:cubicBezTo>
                  <a:cubicBezTo>
                    <a:pt x="761870" y="1255786"/>
                    <a:pt x="755204" y="1272451"/>
                    <a:pt x="754538" y="1291114"/>
                  </a:cubicBezTo>
                  <a:cubicBezTo>
                    <a:pt x="753873" y="1299780"/>
                    <a:pt x="765870" y="1314443"/>
                    <a:pt x="751873" y="1317110"/>
                  </a:cubicBezTo>
                  <a:cubicBezTo>
                    <a:pt x="733208" y="1320443"/>
                    <a:pt x="713212" y="1337774"/>
                    <a:pt x="697214" y="1329108"/>
                  </a:cubicBezTo>
                  <a:cubicBezTo>
                    <a:pt x="671885" y="1315110"/>
                    <a:pt x="647222" y="1296447"/>
                    <a:pt x="641890" y="1263786"/>
                  </a:cubicBezTo>
                  <a:cubicBezTo>
                    <a:pt x="639890" y="1256453"/>
                    <a:pt x="639223" y="1249120"/>
                    <a:pt x="637890" y="1239790"/>
                  </a:cubicBezTo>
                  <a:cubicBezTo>
                    <a:pt x="643223" y="1204462"/>
                    <a:pt x="661219" y="1174467"/>
                    <a:pt x="694547" y="1155802"/>
                  </a:cubicBezTo>
                  <a:cubicBezTo>
                    <a:pt x="704880" y="1150137"/>
                    <a:pt x="714878" y="1148637"/>
                    <a:pt x="724210" y="1150637"/>
                  </a:cubicBezTo>
                  <a:close/>
                  <a:moveTo>
                    <a:pt x="1875013" y="1138473"/>
                  </a:moveTo>
                  <a:lnTo>
                    <a:pt x="1875200" y="1139115"/>
                  </a:lnTo>
                  <a:lnTo>
                    <a:pt x="1875013" y="1139140"/>
                  </a:lnTo>
                  <a:cubicBezTo>
                    <a:pt x="1875013" y="1139140"/>
                    <a:pt x="1875013" y="1138473"/>
                    <a:pt x="1875013" y="1138473"/>
                  </a:cubicBezTo>
                  <a:close/>
                  <a:moveTo>
                    <a:pt x="935735" y="1119183"/>
                  </a:moveTo>
                  <a:cubicBezTo>
                    <a:pt x="957794" y="1116934"/>
                    <a:pt x="978166" y="1127806"/>
                    <a:pt x="995162" y="1151802"/>
                  </a:cubicBezTo>
                  <a:cubicBezTo>
                    <a:pt x="1002495" y="1161801"/>
                    <a:pt x="1008494" y="1172467"/>
                    <a:pt x="1015827" y="1182464"/>
                  </a:cubicBezTo>
                  <a:cubicBezTo>
                    <a:pt x="1036489" y="1209794"/>
                    <a:pt x="1025157" y="1255785"/>
                    <a:pt x="993829" y="1271117"/>
                  </a:cubicBezTo>
                  <a:cubicBezTo>
                    <a:pt x="981166" y="1277117"/>
                    <a:pt x="967834" y="1283114"/>
                    <a:pt x="955835" y="1290446"/>
                  </a:cubicBezTo>
                  <a:cubicBezTo>
                    <a:pt x="937172" y="1301779"/>
                    <a:pt x="926507" y="1319108"/>
                    <a:pt x="924507" y="1340439"/>
                  </a:cubicBezTo>
                  <a:cubicBezTo>
                    <a:pt x="922507" y="1359769"/>
                    <a:pt x="915843" y="1373767"/>
                    <a:pt x="892513" y="1373101"/>
                  </a:cubicBezTo>
                  <a:cubicBezTo>
                    <a:pt x="881849" y="1373101"/>
                    <a:pt x="872517" y="1377765"/>
                    <a:pt x="865184" y="1385764"/>
                  </a:cubicBezTo>
                  <a:cubicBezTo>
                    <a:pt x="844522" y="1407095"/>
                    <a:pt x="829190" y="1401762"/>
                    <a:pt x="814527" y="1378431"/>
                  </a:cubicBezTo>
                  <a:cubicBezTo>
                    <a:pt x="799195" y="1354436"/>
                    <a:pt x="783866" y="1329774"/>
                    <a:pt x="775200" y="1302445"/>
                  </a:cubicBezTo>
                  <a:cubicBezTo>
                    <a:pt x="766534" y="1272450"/>
                    <a:pt x="776533" y="1249786"/>
                    <a:pt x="802528" y="1235123"/>
                  </a:cubicBezTo>
                  <a:cubicBezTo>
                    <a:pt x="825857" y="1222458"/>
                    <a:pt x="857185" y="1227124"/>
                    <a:pt x="875183" y="1247120"/>
                  </a:cubicBezTo>
                  <a:cubicBezTo>
                    <a:pt x="887180" y="1258452"/>
                    <a:pt x="893846" y="1274450"/>
                    <a:pt x="917841" y="1281781"/>
                  </a:cubicBezTo>
                  <a:cubicBezTo>
                    <a:pt x="902511" y="1254452"/>
                    <a:pt x="887846" y="1233790"/>
                    <a:pt x="881182" y="1209128"/>
                  </a:cubicBezTo>
                  <a:cubicBezTo>
                    <a:pt x="869850" y="1171134"/>
                    <a:pt x="881182" y="1141139"/>
                    <a:pt x="913177" y="1125807"/>
                  </a:cubicBezTo>
                  <a:cubicBezTo>
                    <a:pt x="920842" y="1122141"/>
                    <a:pt x="928383" y="1119933"/>
                    <a:pt x="935735" y="1119183"/>
                  </a:cubicBezTo>
                  <a:close/>
                  <a:moveTo>
                    <a:pt x="1232290" y="1078650"/>
                  </a:moveTo>
                  <a:cubicBezTo>
                    <a:pt x="1240122" y="1079816"/>
                    <a:pt x="1247788" y="1083149"/>
                    <a:pt x="1255121" y="1087149"/>
                  </a:cubicBezTo>
                  <a:cubicBezTo>
                    <a:pt x="1287782" y="1105811"/>
                    <a:pt x="1310444" y="1135139"/>
                    <a:pt x="1329774" y="1166467"/>
                  </a:cubicBezTo>
                  <a:cubicBezTo>
                    <a:pt x="1333107" y="1171800"/>
                    <a:pt x="1337773" y="1177799"/>
                    <a:pt x="1330440" y="1182466"/>
                  </a:cubicBezTo>
                  <a:cubicBezTo>
                    <a:pt x="1308445" y="1195795"/>
                    <a:pt x="1303778" y="1220457"/>
                    <a:pt x="1292448" y="1240455"/>
                  </a:cubicBezTo>
                  <a:cubicBezTo>
                    <a:pt x="1285782" y="1252452"/>
                    <a:pt x="1276450" y="1261784"/>
                    <a:pt x="1264451" y="1267783"/>
                  </a:cubicBezTo>
                  <a:cubicBezTo>
                    <a:pt x="1253787" y="1273116"/>
                    <a:pt x="1244455" y="1272450"/>
                    <a:pt x="1239122" y="1260451"/>
                  </a:cubicBezTo>
                  <a:cubicBezTo>
                    <a:pt x="1227125" y="1235789"/>
                    <a:pt x="1205128" y="1223124"/>
                    <a:pt x="1182465" y="1210460"/>
                  </a:cubicBezTo>
                  <a:cubicBezTo>
                    <a:pt x="1165134" y="1202461"/>
                    <a:pt x="1150470" y="1191796"/>
                    <a:pt x="1151137" y="1167134"/>
                  </a:cubicBezTo>
                  <a:cubicBezTo>
                    <a:pt x="1158470" y="1133140"/>
                    <a:pt x="1175799" y="1102478"/>
                    <a:pt x="1208461" y="1083149"/>
                  </a:cubicBezTo>
                  <a:cubicBezTo>
                    <a:pt x="1216460" y="1078483"/>
                    <a:pt x="1224459" y="1077483"/>
                    <a:pt x="1232290" y="1078650"/>
                  </a:cubicBezTo>
                  <a:close/>
                  <a:moveTo>
                    <a:pt x="819944" y="1051907"/>
                  </a:moveTo>
                  <a:cubicBezTo>
                    <a:pt x="829859" y="1053823"/>
                    <a:pt x="838858" y="1059488"/>
                    <a:pt x="847190" y="1069821"/>
                  </a:cubicBezTo>
                  <a:cubicBezTo>
                    <a:pt x="853856" y="1078483"/>
                    <a:pt x="859853" y="1089147"/>
                    <a:pt x="869186" y="1095146"/>
                  </a:cubicBezTo>
                  <a:cubicBezTo>
                    <a:pt x="891182" y="1109144"/>
                    <a:pt x="887184" y="1125141"/>
                    <a:pt x="874519" y="1141805"/>
                  </a:cubicBezTo>
                  <a:cubicBezTo>
                    <a:pt x="862520" y="1157802"/>
                    <a:pt x="853856" y="1173133"/>
                    <a:pt x="852523" y="1195795"/>
                  </a:cubicBezTo>
                  <a:cubicBezTo>
                    <a:pt x="851856" y="1213125"/>
                    <a:pt x="831191" y="1213791"/>
                    <a:pt x="815195" y="1209127"/>
                  </a:cubicBezTo>
                  <a:cubicBezTo>
                    <a:pt x="783866" y="1199128"/>
                    <a:pt x="743872" y="1142472"/>
                    <a:pt x="743872" y="1109144"/>
                  </a:cubicBezTo>
                  <a:cubicBezTo>
                    <a:pt x="744539" y="1080483"/>
                    <a:pt x="761868" y="1065821"/>
                    <a:pt x="787199" y="1056489"/>
                  </a:cubicBezTo>
                  <a:cubicBezTo>
                    <a:pt x="799197" y="1051823"/>
                    <a:pt x="810029" y="1049991"/>
                    <a:pt x="819944" y="1051907"/>
                  </a:cubicBezTo>
                  <a:close/>
                  <a:moveTo>
                    <a:pt x="1809575" y="1026815"/>
                  </a:moveTo>
                  <a:cubicBezTo>
                    <a:pt x="1813773" y="1027409"/>
                    <a:pt x="1818022" y="1029659"/>
                    <a:pt x="1822354" y="1034491"/>
                  </a:cubicBezTo>
                  <a:cubicBezTo>
                    <a:pt x="1840850" y="1056487"/>
                    <a:pt x="1866471" y="1075106"/>
                    <a:pt x="1876719" y="1102727"/>
                  </a:cubicBezTo>
                  <a:lnTo>
                    <a:pt x="1880839" y="1132567"/>
                  </a:lnTo>
                  <a:lnTo>
                    <a:pt x="1874798" y="1138060"/>
                  </a:lnTo>
                  <a:lnTo>
                    <a:pt x="1875011" y="1137804"/>
                  </a:lnTo>
                  <a:cubicBezTo>
                    <a:pt x="1875011" y="1137804"/>
                    <a:pt x="1874346" y="1138471"/>
                    <a:pt x="1874346" y="1138471"/>
                  </a:cubicBezTo>
                  <a:lnTo>
                    <a:pt x="1874798" y="1138060"/>
                  </a:lnTo>
                  <a:lnTo>
                    <a:pt x="1874789" y="1138071"/>
                  </a:lnTo>
                  <a:lnTo>
                    <a:pt x="1880840" y="1132572"/>
                  </a:lnTo>
                  <a:lnTo>
                    <a:pt x="1880839" y="1132567"/>
                  </a:lnTo>
                  <a:lnTo>
                    <a:pt x="1881677" y="1131805"/>
                  </a:lnTo>
                  <a:lnTo>
                    <a:pt x="1881674" y="1131814"/>
                  </a:lnTo>
                  <a:lnTo>
                    <a:pt x="1881682" y="1131806"/>
                  </a:lnTo>
                  <a:lnTo>
                    <a:pt x="1881502" y="1133051"/>
                  </a:lnTo>
                  <a:lnTo>
                    <a:pt x="1895425" y="1111560"/>
                  </a:lnTo>
                  <a:cubicBezTo>
                    <a:pt x="1901175" y="1104811"/>
                    <a:pt x="1907341" y="1098479"/>
                    <a:pt x="1912340" y="1091813"/>
                  </a:cubicBezTo>
                  <a:cubicBezTo>
                    <a:pt x="1918672" y="1083148"/>
                    <a:pt x="1927837" y="1079149"/>
                    <a:pt x="1937668" y="1079315"/>
                  </a:cubicBezTo>
                  <a:cubicBezTo>
                    <a:pt x="1947500" y="1079482"/>
                    <a:pt x="1957998" y="1083815"/>
                    <a:pt x="1966997" y="1091813"/>
                  </a:cubicBezTo>
                  <a:cubicBezTo>
                    <a:pt x="1979662" y="1102479"/>
                    <a:pt x="2003658" y="1110478"/>
                    <a:pt x="2002325" y="1126474"/>
                  </a:cubicBezTo>
                  <a:cubicBezTo>
                    <a:pt x="2000325" y="1147137"/>
                    <a:pt x="1978329" y="1157803"/>
                    <a:pt x="1958998" y="1165802"/>
                  </a:cubicBezTo>
                  <a:cubicBezTo>
                    <a:pt x="1949666" y="1169802"/>
                    <a:pt x="1939669" y="1173135"/>
                    <a:pt x="1929670" y="1174468"/>
                  </a:cubicBezTo>
                  <a:cubicBezTo>
                    <a:pt x="1912340" y="1177134"/>
                    <a:pt x="1893009" y="1182465"/>
                    <a:pt x="1878346" y="1177801"/>
                  </a:cubicBezTo>
                  <a:cubicBezTo>
                    <a:pt x="1861848" y="1172302"/>
                    <a:pt x="1875720" y="1160053"/>
                    <a:pt x="1878064" y="1148930"/>
                  </a:cubicBezTo>
                  <a:lnTo>
                    <a:pt x="1875200" y="1139115"/>
                  </a:lnTo>
                  <a:lnTo>
                    <a:pt x="1881178" y="1138307"/>
                  </a:lnTo>
                  <a:cubicBezTo>
                    <a:pt x="1881844" y="1136640"/>
                    <a:pt x="1881678" y="1134140"/>
                    <a:pt x="1882344" y="1132474"/>
                  </a:cubicBezTo>
                  <a:lnTo>
                    <a:pt x="1881457" y="1133362"/>
                  </a:lnTo>
                  <a:lnTo>
                    <a:pt x="1880765" y="1138139"/>
                  </a:lnTo>
                  <a:lnTo>
                    <a:pt x="1874459" y="1138466"/>
                  </a:lnTo>
                  <a:lnTo>
                    <a:pt x="1851682" y="1165799"/>
                  </a:lnTo>
                  <a:cubicBezTo>
                    <a:pt x="1821687" y="1204460"/>
                    <a:pt x="1788360" y="1206460"/>
                    <a:pt x="1753032" y="1172465"/>
                  </a:cubicBezTo>
                  <a:cubicBezTo>
                    <a:pt x="1743700" y="1163133"/>
                    <a:pt x="1737703" y="1150469"/>
                    <a:pt x="1725038" y="1144470"/>
                  </a:cubicBezTo>
                  <a:cubicBezTo>
                    <a:pt x="1725038" y="1171799"/>
                    <a:pt x="1741036" y="1193796"/>
                    <a:pt x="1778361" y="1207126"/>
                  </a:cubicBezTo>
                  <a:cubicBezTo>
                    <a:pt x="1802358" y="1215792"/>
                    <a:pt x="1799025" y="1225124"/>
                    <a:pt x="1791693" y="1243121"/>
                  </a:cubicBezTo>
                  <a:cubicBezTo>
                    <a:pt x="1781027" y="1270449"/>
                    <a:pt x="1757032" y="1283114"/>
                    <a:pt x="1736370" y="1298444"/>
                  </a:cubicBezTo>
                  <a:cubicBezTo>
                    <a:pt x="1726371" y="1305777"/>
                    <a:pt x="1716372" y="1298444"/>
                    <a:pt x="1707708" y="1293113"/>
                  </a:cubicBezTo>
                  <a:cubicBezTo>
                    <a:pt x="1682378" y="1276448"/>
                    <a:pt x="1657716" y="1257786"/>
                    <a:pt x="1631721" y="1241121"/>
                  </a:cubicBezTo>
                  <a:cubicBezTo>
                    <a:pt x="1615056" y="1229789"/>
                    <a:pt x="1616389" y="1220458"/>
                    <a:pt x="1629721" y="1207126"/>
                  </a:cubicBezTo>
                  <a:cubicBezTo>
                    <a:pt x="1660382" y="1176465"/>
                    <a:pt x="1689044" y="1145137"/>
                    <a:pt x="1719038" y="1114475"/>
                  </a:cubicBezTo>
                  <a:cubicBezTo>
                    <a:pt x="1734370" y="1098477"/>
                    <a:pt x="1747033" y="1081814"/>
                    <a:pt x="1745700" y="1058489"/>
                  </a:cubicBezTo>
                  <a:cubicBezTo>
                    <a:pt x="1745033" y="1048489"/>
                    <a:pt x="1745700" y="1039824"/>
                    <a:pt x="1760365" y="1043157"/>
                  </a:cubicBezTo>
                  <a:cubicBezTo>
                    <a:pt x="1763698" y="1043823"/>
                    <a:pt x="1768364" y="1042490"/>
                    <a:pt x="1772364" y="1041157"/>
                  </a:cubicBezTo>
                  <a:cubicBezTo>
                    <a:pt x="1784861" y="1038157"/>
                    <a:pt x="1796984" y="1025035"/>
                    <a:pt x="1809575" y="1026815"/>
                  </a:cubicBezTo>
                  <a:close/>
                  <a:moveTo>
                    <a:pt x="1040321" y="1005665"/>
                  </a:moveTo>
                  <a:cubicBezTo>
                    <a:pt x="1055652" y="1005832"/>
                    <a:pt x="1069817" y="1011165"/>
                    <a:pt x="1080482" y="1021830"/>
                  </a:cubicBezTo>
                  <a:cubicBezTo>
                    <a:pt x="1089145" y="1030494"/>
                    <a:pt x="1095811" y="1040493"/>
                    <a:pt x="1103144" y="1050492"/>
                  </a:cubicBezTo>
                  <a:cubicBezTo>
                    <a:pt x="1116476" y="1069154"/>
                    <a:pt x="1129806" y="1087149"/>
                    <a:pt x="1161800" y="1093146"/>
                  </a:cubicBezTo>
                  <a:cubicBezTo>
                    <a:pt x="1143804" y="1107811"/>
                    <a:pt x="1134472" y="1120476"/>
                    <a:pt x="1127139" y="1135139"/>
                  </a:cubicBezTo>
                  <a:cubicBezTo>
                    <a:pt x="1109143" y="1169800"/>
                    <a:pt x="1069816" y="1181132"/>
                    <a:pt x="1037155" y="1161134"/>
                  </a:cubicBezTo>
                  <a:cubicBezTo>
                    <a:pt x="1007827" y="1143138"/>
                    <a:pt x="987165" y="1115810"/>
                    <a:pt x="971167" y="1085816"/>
                  </a:cubicBezTo>
                  <a:cubicBezTo>
                    <a:pt x="957835" y="1060488"/>
                    <a:pt x="967167" y="1037826"/>
                    <a:pt x="993162" y="1020497"/>
                  </a:cubicBezTo>
                  <a:cubicBezTo>
                    <a:pt x="1008493" y="1010498"/>
                    <a:pt x="1024990" y="1005498"/>
                    <a:pt x="1040321" y="1005665"/>
                  </a:cubicBezTo>
                  <a:close/>
                  <a:moveTo>
                    <a:pt x="2040318" y="971837"/>
                  </a:moveTo>
                  <a:cubicBezTo>
                    <a:pt x="2058315" y="974503"/>
                    <a:pt x="2079646" y="988499"/>
                    <a:pt x="2087643" y="1006497"/>
                  </a:cubicBezTo>
                  <a:cubicBezTo>
                    <a:pt x="2094309" y="1021827"/>
                    <a:pt x="2080979" y="1037158"/>
                    <a:pt x="2068313" y="1048491"/>
                  </a:cubicBezTo>
                  <a:cubicBezTo>
                    <a:pt x="2049649" y="1064486"/>
                    <a:pt x="2027653" y="1071152"/>
                    <a:pt x="2003658" y="1071152"/>
                  </a:cubicBezTo>
                  <a:cubicBezTo>
                    <a:pt x="1991659" y="1070486"/>
                    <a:pt x="1974996" y="1073817"/>
                    <a:pt x="1970330" y="1061821"/>
                  </a:cubicBezTo>
                  <a:cubicBezTo>
                    <a:pt x="1965664" y="1049824"/>
                    <a:pt x="1977663" y="1039158"/>
                    <a:pt x="1988326" y="1033825"/>
                  </a:cubicBezTo>
                  <a:cubicBezTo>
                    <a:pt x="2000325" y="1027826"/>
                    <a:pt x="2000991" y="1015829"/>
                    <a:pt x="2003658" y="1005164"/>
                  </a:cubicBezTo>
                  <a:cubicBezTo>
                    <a:pt x="2008991" y="985166"/>
                    <a:pt x="2028320" y="970503"/>
                    <a:pt x="2040318" y="971837"/>
                  </a:cubicBezTo>
                  <a:close/>
                  <a:moveTo>
                    <a:pt x="1337771" y="965171"/>
                  </a:moveTo>
                  <a:cubicBezTo>
                    <a:pt x="1356435" y="965171"/>
                    <a:pt x="1371765" y="973837"/>
                    <a:pt x="1383764" y="986501"/>
                  </a:cubicBezTo>
                  <a:cubicBezTo>
                    <a:pt x="1396429" y="999833"/>
                    <a:pt x="1407759" y="1014496"/>
                    <a:pt x="1418424" y="1029161"/>
                  </a:cubicBezTo>
                  <a:cubicBezTo>
                    <a:pt x="1449086" y="1071154"/>
                    <a:pt x="1447752" y="1082482"/>
                    <a:pt x="1409759" y="1118476"/>
                  </a:cubicBezTo>
                  <a:cubicBezTo>
                    <a:pt x="1387763" y="1139807"/>
                    <a:pt x="1356435" y="1137141"/>
                    <a:pt x="1323774" y="1111145"/>
                  </a:cubicBezTo>
                  <a:cubicBezTo>
                    <a:pt x="1303110" y="1095147"/>
                    <a:pt x="1288447" y="1074484"/>
                    <a:pt x="1278448" y="1050491"/>
                  </a:cubicBezTo>
                  <a:cubicBezTo>
                    <a:pt x="1263119" y="1011165"/>
                    <a:pt x="1295113" y="965171"/>
                    <a:pt x="1337771" y="965171"/>
                  </a:cubicBezTo>
                  <a:close/>
                  <a:moveTo>
                    <a:pt x="1616725" y="956341"/>
                  </a:moveTo>
                  <a:cubicBezTo>
                    <a:pt x="1634056" y="956841"/>
                    <a:pt x="1650720" y="964839"/>
                    <a:pt x="1667050" y="980504"/>
                  </a:cubicBezTo>
                  <a:cubicBezTo>
                    <a:pt x="1685046" y="998500"/>
                    <a:pt x="1699044" y="1020498"/>
                    <a:pt x="1720373" y="1035161"/>
                  </a:cubicBezTo>
                  <a:cubicBezTo>
                    <a:pt x="1725040" y="1038494"/>
                    <a:pt x="1726373" y="1042494"/>
                    <a:pt x="1727706" y="1047827"/>
                  </a:cubicBezTo>
                  <a:cubicBezTo>
                    <a:pt x="1733039" y="1073152"/>
                    <a:pt x="1711041" y="1109813"/>
                    <a:pt x="1676380" y="1127809"/>
                  </a:cubicBezTo>
                  <a:cubicBezTo>
                    <a:pt x="1652385" y="1140474"/>
                    <a:pt x="1631056" y="1132475"/>
                    <a:pt x="1612391" y="1114479"/>
                  </a:cubicBezTo>
                  <a:cubicBezTo>
                    <a:pt x="1595062" y="1097147"/>
                    <a:pt x="1581064" y="1076485"/>
                    <a:pt x="1555735" y="1070489"/>
                  </a:cubicBezTo>
                  <a:lnTo>
                    <a:pt x="1555735" y="1071153"/>
                  </a:lnTo>
                  <a:lnTo>
                    <a:pt x="1555736" y="1071154"/>
                  </a:lnTo>
                  <a:lnTo>
                    <a:pt x="1555735" y="1071154"/>
                  </a:lnTo>
                  <a:lnTo>
                    <a:pt x="1555735" y="1071155"/>
                  </a:lnTo>
                  <a:lnTo>
                    <a:pt x="1555734" y="1071154"/>
                  </a:lnTo>
                  <a:lnTo>
                    <a:pt x="1555651" y="1071161"/>
                  </a:lnTo>
                  <a:lnTo>
                    <a:pt x="1554318" y="1082003"/>
                  </a:lnTo>
                  <a:cubicBezTo>
                    <a:pt x="1556443" y="1091813"/>
                    <a:pt x="1567566" y="1097313"/>
                    <a:pt x="1573066" y="1105812"/>
                  </a:cubicBezTo>
                  <a:cubicBezTo>
                    <a:pt x="1575732" y="1109812"/>
                    <a:pt x="1581731" y="1111145"/>
                    <a:pt x="1586396" y="1113811"/>
                  </a:cubicBezTo>
                  <a:cubicBezTo>
                    <a:pt x="1608393" y="1127141"/>
                    <a:pt x="1635722" y="1138473"/>
                    <a:pt x="1629056" y="1170468"/>
                  </a:cubicBezTo>
                  <a:cubicBezTo>
                    <a:pt x="1623057" y="1201130"/>
                    <a:pt x="1596395" y="1215793"/>
                    <a:pt x="1568399" y="1225125"/>
                  </a:cubicBezTo>
                  <a:cubicBezTo>
                    <a:pt x="1555734" y="1229125"/>
                    <a:pt x="1544404" y="1227125"/>
                    <a:pt x="1533738" y="1219793"/>
                  </a:cubicBezTo>
                  <a:cubicBezTo>
                    <a:pt x="1521073" y="1211129"/>
                    <a:pt x="1508409" y="1201130"/>
                    <a:pt x="1494411" y="1196464"/>
                  </a:cubicBezTo>
                  <a:cubicBezTo>
                    <a:pt x="1467749" y="1187798"/>
                    <a:pt x="1457083" y="1169135"/>
                    <a:pt x="1449086" y="1143806"/>
                  </a:cubicBezTo>
                  <a:cubicBezTo>
                    <a:pt x="1439087" y="1112478"/>
                    <a:pt x="1443753" y="1087147"/>
                    <a:pt x="1470415" y="1067821"/>
                  </a:cubicBezTo>
                  <a:cubicBezTo>
                    <a:pt x="1495744" y="1049156"/>
                    <a:pt x="1521073" y="1040493"/>
                    <a:pt x="1546404" y="1067821"/>
                  </a:cubicBezTo>
                  <a:lnTo>
                    <a:pt x="1548831" y="1065798"/>
                  </a:lnTo>
                  <a:lnTo>
                    <a:pt x="1548153" y="1071404"/>
                  </a:lnTo>
                  <a:lnTo>
                    <a:pt x="1548206" y="1071397"/>
                  </a:lnTo>
                  <a:lnTo>
                    <a:pt x="1548915" y="1065729"/>
                  </a:lnTo>
                  <a:lnTo>
                    <a:pt x="1548831" y="1065798"/>
                  </a:lnTo>
                  <a:lnTo>
                    <a:pt x="1549070" y="1063822"/>
                  </a:lnTo>
                  <a:lnTo>
                    <a:pt x="1549554" y="1064064"/>
                  </a:lnTo>
                  <a:lnTo>
                    <a:pt x="1537561" y="1036035"/>
                  </a:lnTo>
                  <a:cubicBezTo>
                    <a:pt x="1530281" y="1011164"/>
                    <a:pt x="1537905" y="995668"/>
                    <a:pt x="1562401" y="977171"/>
                  </a:cubicBezTo>
                  <a:cubicBezTo>
                    <a:pt x="1581398" y="962840"/>
                    <a:pt x="1599395" y="955841"/>
                    <a:pt x="1616725" y="956341"/>
                  </a:cubicBezTo>
                  <a:close/>
                  <a:moveTo>
                    <a:pt x="917178" y="947173"/>
                  </a:moveTo>
                  <a:cubicBezTo>
                    <a:pt x="935174" y="947173"/>
                    <a:pt x="988499" y="999829"/>
                    <a:pt x="979835" y="1008495"/>
                  </a:cubicBezTo>
                  <a:cubicBezTo>
                    <a:pt x="955171" y="1033824"/>
                    <a:pt x="944507" y="1061152"/>
                    <a:pt x="940507" y="1095143"/>
                  </a:cubicBezTo>
                  <a:cubicBezTo>
                    <a:pt x="939174" y="1108475"/>
                    <a:pt x="901846" y="1105809"/>
                    <a:pt x="890514" y="1091144"/>
                  </a:cubicBezTo>
                  <a:cubicBezTo>
                    <a:pt x="881183" y="1079147"/>
                    <a:pt x="872518" y="1066485"/>
                    <a:pt x="863185" y="1054488"/>
                  </a:cubicBezTo>
                  <a:cubicBezTo>
                    <a:pt x="845855" y="1033157"/>
                    <a:pt x="831857" y="1010495"/>
                    <a:pt x="846522" y="981834"/>
                  </a:cubicBezTo>
                  <a:cubicBezTo>
                    <a:pt x="857186" y="961169"/>
                    <a:pt x="886514" y="946506"/>
                    <a:pt x="917178" y="947173"/>
                  </a:cubicBezTo>
                  <a:close/>
                  <a:moveTo>
                    <a:pt x="1900175" y="940634"/>
                  </a:moveTo>
                  <a:cubicBezTo>
                    <a:pt x="1906424" y="942009"/>
                    <a:pt x="1912506" y="945508"/>
                    <a:pt x="1918338" y="952508"/>
                  </a:cubicBezTo>
                  <a:cubicBezTo>
                    <a:pt x="1932336" y="969171"/>
                    <a:pt x="1950332" y="980503"/>
                    <a:pt x="1970997" y="987834"/>
                  </a:cubicBezTo>
                  <a:cubicBezTo>
                    <a:pt x="1976327" y="989834"/>
                    <a:pt x="1986326" y="988500"/>
                    <a:pt x="1983660" y="1000499"/>
                  </a:cubicBezTo>
                  <a:cubicBezTo>
                    <a:pt x="1980327" y="1022495"/>
                    <a:pt x="1917671" y="1076486"/>
                    <a:pt x="1896342" y="1075152"/>
                  </a:cubicBezTo>
                  <a:cubicBezTo>
                    <a:pt x="1889010" y="1074486"/>
                    <a:pt x="1827021" y="1018498"/>
                    <a:pt x="1824354" y="1011165"/>
                  </a:cubicBezTo>
                  <a:cubicBezTo>
                    <a:pt x="1819022" y="995167"/>
                    <a:pt x="1839684" y="991167"/>
                    <a:pt x="1839684" y="976504"/>
                  </a:cubicBezTo>
                  <a:cubicBezTo>
                    <a:pt x="1839684" y="967171"/>
                    <a:pt x="1832354" y="947175"/>
                    <a:pt x="1841684" y="948508"/>
                  </a:cubicBezTo>
                  <a:cubicBezTo>
                    <a:pt x="1861182" y="951508"/>
                    <a:pt x="1881428" y="936509"/>
                    <a:pt x="1900175" y="940634"/>
                  </a:cubicBezTo>
                  <a:close/>
                  <a:moveTo>
                    <a:pt x="1162770" y="898016"/>
                  </a:moveTo>
                  <a:cubicBezTo>
                    <a:pt x="1186048" y="894017"/>
                    <a:pt x="1208296" y="903516"/>
                    <a:pt x="1229792" y="926512"/>
                  </a:cubicBezTo>
                  <a:cubicBezTo>
                    <a:pt x="1263787" y="962506"/>
                    <a:pt x="1269117" y="999167"/>
                    <a:pt x="1245122" y="1035826"/>
                  </a:cubicBezTo>
                  <a:cubicBezTo>
                    <a:pt x="1239789" y="1044492"/>
                    <a:pt x="1189131" y="1064490"/>
                    <a:pt x="1172466" y="1064490"/>
                  </a:cubicBezTo>
                  <a:cubicBezTo>
                    <a:pt x="1171133" y="1064490"/>
                    <a:pt x="1170467" y="1064490"/>
                    <a:pt x="1169133" y="1064490"/>
                  </a:cubicBezTo>
                  <a:cubicBezTo>
                    <a:pt x="1139138" y="1062490"/>
                    <a:pt x="1094480" y="1019163"/>
                    <a:pt x="1086481" y="983836"/>
                  </a:cubicBezTo>
                  <a:cubicBezTo>
                    <a:pt x="1081815" y="963840"/>
                    <a:pt x="1109810" y="921846"/>
                    <a:pt x="1139138" y="906514"/>
                  </a:cubicBezTo>
                  <a:cubicBezTo>
                    <a:pt x="1147137" y="902182"/>
                    <a:pt x="1155011" y="899349"/>
                    <a:pt x="1162770" y="898016"/>
                  </a:cubicBezTo>
                  <a:close/>
                  <a:moveTo>
                    <a:pt x="1420622" y="874989"/>
                  </a:moveTo>
                  <a:cubicBezTo>
                    <a:pt x="1429089" y="874396"/>
                    <a:pt x="1438087" y="875688"/>
                    <a:pt x="1447085" y="879187"/>
                  </a:cubicBezTo>
                  <a:cubicBezTo>
                    <a:pt x="1486412" y="893850"/>
                    <a:pt x="1510410" y="929177"/>
                    <a:pt x="1541738" y="954506"/>
                  </a:cubicBezTo>
                  <a:cubicBezTo>
                    <a:pt x="1543071" y="955839"/>
                    <a:pt x="1545069" y="957172"/>
                    <a:pt x="1545069" y="958505"/>
                  </a:cubicBezTo>
                  <a:cubicBezTo>
                    <a:pt x="1547736" y="978503"/>
                    <a:pt x="1488412" y="1032493"/>
                    <a:pt x="1466416" y="1031161"/>
                  </a:cubicBezTo>
                  <a:cubicBezTo>
                    <a:pt x="1426422" y="1027827"/>
                    <a:pt x="1370432" y="963171"/>
                    <a:pt x="1373098" y="922511"/>
                  </a:cubicBezTo>
                  <a:cubicBezTo>
                    <a:pt x="1374598" y="895516"/>
                    <a:pt x="1395220" y="876770"/>
                    <a:pt x="1420622" y="874989"/>
                  </a:cubicBezTo>
                  <a:close/>
                  <a:moveTo>
                    <a:pt x="2126305" y="864521"/>
                  </a:moveTo>
                  <a:cubicBezTo>
                    <a:pt x="2147636" y="868521"/>
                    <a:pt x="2164966" y="877853"/>
                    <a:pt x="2171632" y="900516"/>
                  </a:cubicBezTo>
                  <a:cubicBezTo>
                    <a:pt x="2175632" y="913848"/>
                    <a:pt x="2146970" y="949841"/>
                    <a:pt x="2129638" y="954507"/>
                  </a:cubicBezTo>
                  <a:cubicBezTo>
                    <a:pt x="2119639" y="957173"/>
                    <a:pt x="2109642" y="957840"/>
                    <a:pt x="2099643" y="959840"/>
                  </a:cubicBezTo>
                  <a:cubicBezTo>
                    <a:pt x="2086977" y="961839"/>
                    <a:pt x="2073647" y="971839"/>
                    <a:pt x="2063648" y="956507"/>
                  </a:cubicBezTo>
                  <a:cubicBezTo>
                    <a:pt x="2052982" y="940510"/>
                    <a:pt x="2076313" y="943177"/>
                    <a:pt x="2078313" y="933177"/>
                  </a:cubicBezTo>
                  <a:cubicBezTo>
                    <a:pt x="2080980" y="919179"/>
                    <a:pt x="2086977" y="905849"/>
                    <a:pt x="2090977" y="892517"/>
                  </a:cubicBezTo>
                  <a:cubicBezTo>
                    <a:pt x="2095643" y="874520"/>
                    <a:pt x="2106975" y="864521"/>
                    <a:pt x="2126305" y="864521"/>
                  </a:cubicBezTo>
                  <a:close/>
                  <a:moveTo>
                    <a:pt x="1722040" y="854439"/>
                  </a:moveTo>
                  <a:cubicBezTo>
                    <a:pt x="1727539" y="855356"/>
                    <a:pt x="1732705" y="858189"/>
                    <a:pt x="1737703" y="863855"/>
                  </a:cubicBezTo>
                  <a:cubicBezTo>
                    <a:pt x="1756368" y="885851"/>
                    <a:pt x="1777697" y="904515"/>
                    <a:pt x="1803692" y="918512"/>
                  </a:cubicBezTo>
                  <a:cubicBezTo>
                    <a:pt x="1815024" y="925177"/>
                    <a:pt x="1823023" y="935177"/>
                    <a:pt x="1821023" y="947840"/>
                  </a:cubicBezTo>
                  <a:cubicBezTo>
                    <a:pt x="1821690" y="985833"/>
                    <a:pt x="1777697" y="1019161"/>
                    <a:pt x="1741036" y="1009162"/>
                  </a:cubicBezTo>
                  <a:cubicBezTo>
                    <a:pt x="1713708" y="1001831"/>
                    <a:pt x="1691046" y="986500"/>
                    <a:pt x="1672381" y="964505"/>
                  </a:cubicBezTo>
                  <a:cubicBezTo>
                    <a:pt x="1639054" y="925177"/>
                    <a:pt x="1655052" y="873187"/>
                    <a:pt x="1704376" y="856522"/>
                  </a:cubicBezTo>
                  <a:cubicBezTo>
                    <a:pt x="1710708" y="854523"/>
                    <a:pt x="1716541" y="853523"/>
                    <a:pt x="1722040" y="854439"/>
                  </a:cubicBezTo>
                  <a:close/>
                  <a:moveTo>
                    <a:pt x="1039155" y="808229"/>
                  </a:moveTo>
                  <a:cubicBezTo>
                    <a:pt x="1057277" y="811448"/>
                    <a:pt x="1068649" y="829194"/>
                    <a:pt x="1081148" y="843192"/>
                  </a:cubicBezTo>
                  <a:cubicBezTo>
                    <a:pt x="1101811" y="866523"/>
                    <a:pt x="1110476" y="891852"/>
                    <a:pt x="1086481" y="918514"/>
                  </a:cubicBezTo>
                  <a:cubicBezTo>
                    <a:pt x="1084481" y="920514"/>
                    <a:pt x="1082481" y="923847"/>
                    <a:pt x="1081815" y="926513"/>
                  </a:cubicBezTo>
                  <a:cubicBezTo>
                    <a:pt x="1077149" y="969839"/>
                    <a:pt x="1041821" y="975170"/>
                    <a:pt x="1010493" y="985836"/>
                  </a:cubicBezTo>
                  <a:cubicBezTo>
                    <a:pt x="1006494" y="987170"/>
                    <a:pt x="1003828" y="989836"/>
                    <a:pt x="1001828" y="983836"/>
                  </a:cubicBezTo>
                  <a:cubicBezTo>
                    <a:pt x="991829" y="957174"/>
                    <a:pt x="969833" y="939845"/>
                    <a:pt x="950504" y="919847"/>
                  </a:cubicBezTo>
                  <a:cubicBezTo>
                    <a:pt x="943838" y="913181"/>
                    <a:pt x="941172" y="904517"/>
                    <a:pt x="941172" y="894518"/>
                  </a:cubicBezTo>
                  <a:cubicBezTo>
                    <a:pt x="941172" y="865190"/>
                    <a:pt x="977166" y="825196"/>
                    <a:pt x="1018493" y="810530"/>
                  </a:cubicBezTo>
                  <a:cubicBezTo>
                    <a:pt x="1026325" y="807698"/>
                    <a:pt x="1033115" y="807156"/>
                    <a:pt x="1039155" y="808229"/>
                  </a:cubicBezTo>
                  <a:close/>
                  <a:moveTo>
                    <a:pt x="1297029" y="795032"/>
                  </a:moveTo>
                  <a:cubicBezTo>
                    <a:pt x="1306777" y="795366"/>
                    <a:pt x="1316443" y="798531"/>
                    <a:pt x="1325774" y="804530"/>
                  </a:cubicBezTo>
                  <a:cubicBezTo>
                    <a:pt x="1345770" y="817862"/>
                    <a:pt x="1359769" y="836524"/>
                    <a:pt x="1375767" y="854522"/>
                  </a:cubicBezTo>
                  <a:cubicBezTo>
                    <a:pt x="1379098" y="857855"/>
                    <a:pt x="1383765" y="861855"/>
                    <a:pt x="1379098" y="867852"/>
                  </a:cubicBezTo>
                  <a:cubicBezTo>
                    <a:pt x="1363102" y="887183"/>
                    <a:pt x="1356436" y="909179"/>
                    <a:pt x="1356436" y="933174"/>
                  </a:cubicBezTo>
                  <a:cubicBezTo>
                    <a:pt x="1356436" y="939840"/>
                    <a:pt x="1352436" y="941173"/>
                    <a:pt x="1346437" y="941173"/>
                  </a:cubicBezTo>
                  <a:cubicBezTo>
                    <a:pt x="1340439" y="940506"/>
                    <a:pt x="1334440" y="940506"/>
                    <a:pt x="1328440" y="940506"/>
                  </a:cubicBezTo>
                  <a:cubicBezTo>
                    <a:pt x="1311111" y="941173"/>
                    <a:pt x="1281114" y="952505"/>
                    <a:pt x="1281114" y="951172"/>
                  </a:cubicBezTo>
                  <a:cubicBezTo>
                    <a:pt x="1285780" y="909179"/>
                    <a:pt x="1233122" y="894516"/>
                    <a:pt x="1235788" y="854522"/>
                  </a:cubicBezTo>
                  <a:cubicBezTo>
                    <a:pt x="1237122" y="831193"/>
                    <a:pt x="1247787" y="813863"/>
                    <a:pt x="1267783" y="802530"/>
                  </a:cubicBezTo>
                  <a:cubicBezTo>
                    <a:pt x="1277448" y="797199"/>
                    <a:pt x="1287280" y="794699"/>
                    <a:pt x="1297029" y="795032"/>
                  </a:cubicBezTo>
                  <a:close/>
                  <a:moveTo>
                    <a:pt x="1533404" y="780452"/>
                  </a:moveTo>
                  <a:cubicBezTo>
                    <a:pt x="1553234" y="778869"/>
                    <a:pt x="1573064" y="787201"/>
                    <a:pt x="1589728" y="812530"/>
                  </a:cubicBezTo>
                  <a:cubicBezTo>
                    <a:pt x="1599727" y="827195"/>
                    <a:pt x="1624390" y="826528"/>
                    <a:pt x="1627723" y="848523"/>
                  </a:cubicBezTo>
                  <a:cubicBezTo>
                    <a:pt x="1629722" y="857856"/>
                    <a:pt x="1633722" y="865855"/>
                    <a:pt x="1636388" y="874519"/>
                  </a:cubicBezTo>
                  <a:cubicBezTo>
                    <a:pt x="1637722" y="909180"/>
                    <a:pt x="1607727" y="915845"/>
                    <a:pt x="1587062" y="930510"/>
                  </a:cubicBezTo>
                  <a:cubicBezTo>
                    <a:pt x="1569732" y="943174"/>
                    <a:pt x="1553734" y="934510"/>
                    <a:pt x="1539071" y="923845"/>
                  </a:cubicBezTo>
                  <a:cubicBezTo>
                    <a:pt x="1514407" y="905847"/>
                    <a:pt x="1492411" y="883851"/>
                    <a:pt x="1471748" y="861189"/>
                  </a:cubicBezTo>
                  <a:cubicBezTo>
                    <a:pt x="1454417" y="842525"/>
                    <a:pt x="1458416" y="823862"/>
                    <a:pt x="1477081" y="807864"/>
                  </a:cubicBezTo>
                  <a:cubicBezTo>
                    <a:pt x="1493745" y="793533"/>
                    <a:pt x="1513575" y="782035"/>
                    <a:pt x="1533404" y="780452"/>
                  </a:cubicBezTo>
                  <a:close/>
                  <a:moveTo>
                    <a:pt x="2214956" y="757872"/>
                  </a:moveTo>
                  <a:cubicBezTo>
                    <a:pt x="2236952" y="755205"/>
                    <a:pt x="2240285" y="773204"/>
                    <a:pt x="2243618" y="786533"/>
                  </a:cubicBezTo>
                  <a:cubicBezTo>
                    <a:pt x="2243618" y="820527"/>
                    <a:pt x="2186959" y="860521"/>
                    <a:pt x="2158298" y="849856"/>
                  </a:cubicBezTo>
                  <a:cubicBezTo>
                    <a:pt x="2153634" y="848522"/>
                    <a:pt x="2152300" y="845856"/>
                    <a:pt x="2151634" y="841192"/>
                  </a:cubicBezTo>
                  <a:cubicBezTo>
                    <a:pt x="2148301" y="813195"/>
                    <a:pt x="2186959" y="761205"/>
                    <a:pt x="2214956" y="757872"/>
                  </a:cubicBezTo>
                  <a:close/>
                  <a:moveTo>
                    <a:pt x="1827521" y="757206"/>
                  </a:moveTo>
                  <a:cubicBezTo>
                    <a:pt x="1849184" y="760539"/>
                    <a:pt x="1869347" y="772871"/>
                    <a:pt x="1885011" y="793868"/>
                  </a:cubicBezTo>
                  <a:cubicBezTo>
                    <a:pt x="1899676" y="813864"/>
                    <a:pt x="1913674" y="833862"/>
                    <a:pt x="1937670" y="843859"/>
                  </a:cubicBezTo>
                  <a:cubicBezTo>
                    <a:pt x="1956332" y="851858"/>
                    <a:pt x="1974330" y="857858"/>
                    <a:pt x="1988993" y="836528"/>
                  </a:cubicBezTo>
                  <a:cubicBezTo>
                    <a:pt x="1995659" y="827196"/>
                    <a:pt x="2005658" y="826529"/>
                    <a:pt x="2013657" y="833195"/>
                  </a:cubicBezTo>
                  <a:cubicBezTo>
                    <a:pt x="2033653" y="850525"/>
                    <a:pt x="2053649" y="869857"/>
                    <a:pt x="2062981" y="894519"/>
                  </a:cubicBezTo>
                  <a:cubicBezTo>
                    <a:pt x="2074313" y="925180"/>
                    <a:pt x="2019655" y="975838"/>
                    <a:pt x="1986994" y="967174"/>
                  </a:cubicBezTo>
                  <a:cubicBezTo>
                    <a:pt x="1966998" y="961841"/>
                    <a:pt x="1949666" y="950509"/>
                    <a:pt x="1934337" y="937179"/>
                  </a:cubicBezTo>
                  <a:cubicBezTo>
                    <a:pt x="1922338" y="926514"/>
                    <a:pt x="1913674" y="913181"/>
                    <a:pt x="1924338" y="894519"/>
                  </a:cubicBezTo>
                  <a:cubicBezTo>
                    <a:pt x="1929670" y="883186"/>
                    <a:pt x="1933003" y="869190"/>
                    <a:pt x="1927671" y="853858"/>
                  </a:cubicBezTo>
                  <a:cubicBezTo>
                    <a:pt x="1924338" y="875854"/>
                    <a:pt x="1912341" y="893185"/>
                    <a:pt x="1896343" y="907848"/>
                  </a:cubicBezTo>
                  <a:cubicBezTo>
                    <a:pt x="1867015" y="934513"/>
                    <a:pt x="1834354" y="931846"/>
                    <a:pt x="1810358" y="900518"/>
                  </a:cubicBezTo>
                  <a:cubicBezTo>
                    <a:pt x="1795693" y="881853"/>
                    <a:pt x="1777030" y="867190"/>
                    <a:pt x="1759032" y="852525"/>
                  </a:cubicBezTo>
                  <a:cubicBezTo>
                    <a:pt x="1726371" y="826529"/>
                    <a:pt x="1727038" y="798534"/>
                    <a:pt x="1761032" y="774538"/>
                  </a:cubicBezTo>
                  <a:cubicBezTo>
                    <a:pt x="1782696" y="759540"/>
                    <a:pt x="1805858" y="753874"/>
                    <a:pt x="1827521" y="757206"/>
                  </a:cubicBezTo>
                  <a:close/>
                  <a:moveTo>
                    <a:pt x="2087645" y="740540"/>
                  </a:moveTo>
                  <a:cubicBezTo>
                    <a:pt x="2096977" y="733208"/>
                    <a:pt x="2140968" y="783867"/>
                    <a:pt x="2140302" y="805196"/>
                  </a:cubicBezTo>
                  <a:cubicBezTo>
                    <a:pt x="2134302" y="826527"/>
                    <a:pt x="2115640" y="843856"/>
                    <a:pt x="2093644" y="856521"/>
                  </a:cubicBezTo>
                  <a:cubicBezTo>
                    <a:pt x="2074980" y="867185"/>
                    <a:pt x="2062983" y="849856"/>
                    <a:pt x="2047651" y="841857"/>
                  </a:cubicBezTo>
                  <a:cubicBezTo>
                    <a:pt x="2008324" y="821194"/>
                    <a:pt x="2033653" y="780534"/>
                    <a:pt x="2018323" y="752539"/>
                  </a:cubicBezTo>
                  <a:cubicBezTo>
                    <a:pt x="2016323" y="748539"/>
                    <a:pt x="2020323" y="744540"/>
                    <a:pt x="2024989" y="745873"/>
                  </a:cubicBezTo>
                  <a:cubicBezTo>
                    <a:pt x="2046318" y="751872"/>
                    <a:pt x="2065647" y="755205"/>
                    <a:pt x="2087645" y="740540"/>
                  </a:cubicBezTo>
                  <a:close/>
                  <a:moveTo>
                    <a:pt x="1146471" y="712965"/>
                  </a:moveTo>
                  <a:cubicBezTo>
                    <a:pt x="1164801" y="712049"/>
                    <a:pt x="1182132" y="719880"/>
                    <a:pt x="1198462" y="736544"/>
                  </a:cubicBezTo>
                  <a:cubicBezTo>
                    <a:pt x="1201795" y="739877"/>
                    <a:pt x="1204462" y="744542"/>
                    <a:pt x="1208461" y="747875"/>
                  </a:cubicBezTo>
                  <a:cubicBezTo>
                    <a:pt x="1236457" y="771206"/>
                    <a:pt x="1248455" y="796535"/>
                    <a:pt x="1221125" y="829196"/>
                  </a:cubicBezTo>
                  <a:cubicBezTo>
                    <a:pt x="1215794" y="835862"/>
                    <a:pt x="1212461" y="846526"/>
                    <a:pt x="1213128" y="855191"/>
                  </a:cubicBezTo>
                  <a:cubicBezTo>
                    <a:pt x="1214461" y="871190"/>
                    <a:pt x="1212461" y="880520"/>
                    <a:pt x="1189797" y="871190"/>
                  </a:cubicBezTo>
                  <a:cubicBezTo>
                    <a:pt x="1141139" y="901851"/>
                    <a:pt x="1120474" y="863190"/>
                    <a:pt x="1097812" y="829196"/>
                  </a:cubicBezTo>
                  <a:cubicBezTo>
                    <a:pt x="1096479" y="827196"/>
                    <a:pt x="1095145" y="825863"/>
                    <a:pt x="1093812" y="824530"/>
                  </a:cubicBezTo>
                  <a:cubicBezTo>
                    <a:pt x="1059818" y="784536"/>
                    <a:pt x="1059151" y="768539"/>
                    <a:pt x="1088479" y="741875"/>
                  </a:cubicBezTo>
                  <a:cubicBezTo>
                    <a:pt x="1108810" y="723546"/>
                    <a:pt x="1128140" y="713881"/>
                    <a:pt x="1146471" y="712965"/>
                  </a:cubicBezTo>
                  <a:close/>
                  <a:moveTo>
                    <a:pt x="1411094" y="708549"/>
                  </a:moveTo>
                  <a:cubicBezTo>
                    <a:pt x="1443089" y="717212"/>
                    <a:pt x="1463085" y="741877"/>
                    <a:pt x="1473084" y="771872"/>
                  </a:cubicBezTo>
                  <a:cubicBezTo>
                    <a:pt x="1479081" y="789868"/>
                    <a:pt x="1459085" y="801867"/>
                    <a:pt x="1452419" y="817197"/>
                  </a:cubicBezTo>
                  <a:cubicBezTo>
                    <a:pt x="1446420" y="829196"/>
                    <a:pt x="1440422" y="839195"/>
                    <a:pt x="1448420" y="853192"/>
                  </a:cubicBezTo>
                  <a:cubicBezTo>
                    <a:pt x="1414425" y="860524"/>
                    <a:pt x="1392429" y="850526"/>
                    <a:pt x="1375099" y="825863"/>
                  </a:cubicBezTo>
                  <a:cubicBezTo>
                    <a:pt x="1363767" y="810533"/>
                    <a:pt x="1349102" y="796534"/>
                    <a:pt x="1335772" y="783202"/>
                  </a:cubicBezTo>
                  <a:cubicBezTo>
                    <a:pt x="1319106" y="767206"/>
                    <a:pt x="1319773" y="751874"/>
                    <a:pt x="1334438" y="735211"/>
                  </a:cubicBezTo>
                  <a:cubicBezTo>
                    <a:pt x="1355101" y="711881"/>
                    <a:pt x="1380430" y="700549"/>
                    <a:pt x="1411094" y="708549"/>
                  </a:cubicBezTo>
                  <a:close/>
                  <a:moveTo>
                    <a:pt x="1620391" y="686551"/>
                  </a:moveTo>
                  <a:cubicBezTo>
                    <a:pt x="1657053" y="686551"/>
                    <a:pt x="1679715" y="709879"/>
                    <a:pt x="1703044" y="733877"/>
                  </a:cubicBezTo>
                  <a:cubicBezTo>
                    <a:pt x="1713710" y="745207"/>
                    <a:pt x="1733039" y="757872"/>
                    <a:pt x="1731706" y="767871"/>
                  </a:cubicBezTo>
                  <a:cubicBezTo>
                    <a:pt x="1729706" y="786534"/>
                    <a:pt x="1722376" y="805863"/>
                    <a:pt x="1718376" y="825860"/>
                  </a:cubicBezTo>
                  <a:cubicBezTo>
                    <a:pt x="1715710" y="838524"/>
                    <a:pt x="1699045" y="843857"/>
                    <a:pt x="1691714" y="841857"/>
                  </a:cubicBezTo>
                  <a:cubicBezTo>
                    <a:pt x="1665716" y="835857"/>
                    <a:pt x="1634388" y="841190"/>
                    <a:pt x="1621058" y="805196"/>
                  </a:cubicBezTo>
                  <a:cubicBezTo>
                    <a:pt x="1612392" y="781201"/>
                    <a:pt x="1595729" y="761205"/>
                    <a:pt x="1585730" y="737874"/>
                  </a:cubicBezTo>
                  <a:cubicBezTo>
                    <a:pt x="1571065" y="703880"/>
                    <a:pt x="1584397" y="686551"/>
                    <a:pt x="1620391" y="686551"/>
                  </a:cubicBezTo>
                  <a:close/>
                  <a:moveTo>
                    <a:pt x="1892655" y="665253"/>
                  </a:moveTo>
                  <a:cubicBezTo>
                    <a:pt x="1898384" y="664514"/>
                    <a:pt x="1904341" y="664889"/>
                    <a:pt x="1910341" y="666555"/>
                  </a:cubicBezTo>
                  <a:cubicBezTo>
                    <a:pt x="1935002" y="673219"/>
                    <a:pt x="1956998" y="691217"/>
                    <a:pt x="1972996" y="711879"/>
                  </a:cubicBezTo>
                  <a:cubicBezTo>
                    <a:pt x="1984993" y="728544"/>
                    <a:pt x="2012321" y="737208"/>
                    <a:pt x="2009657" y="753206"/>
                  </a:cubicBezTo>
                  <a:cubicBezTo>
                    <a:pt x="2005657" y="791200"/>
                    <a:pt x="1994992" y="810529"/>
                    <a:pt x="1969663" y="819195"/>
                  </a:cubicBezTo>
                  <a:cubicBezTo>
                    <a:pt x="1945666" y="827194"/>
                    <a:pt x="1927003" y="817195"/>
                    <a:pt x="1914340" y="797866"/>
                  </a:cubicBezTo>
                  <a:cubicBezTo>
                    <a:pt x="1903675" y="781201"/>
                    <a:pt x="1889010" y="769203"/>
                    <a:pt x="1875013" y="755872"/>
                  </a:cubicBezTo>
                  <a:cubicBezTo>
                    <a:pt x="1858348" y="741208"/>
                    <a:pt x="1841686" y="721879"/>
                    <a:pt x="1852349" y="697216"/>
                  </a:cubicBezTo>
                  <a:cubicBezTo>
                    <a:pt x="1860349" y="679718"/>
                    <a:pt x="1875470" y="667471"/>
                    <a:pt x="1892655" y="665253"/>
                  </a:cubicBezTo>
                  <a:close/>
                  <a:moveTo>
                    <a:pt x="2305525" y="657555"/>
                  </a:moveTo>
                  <a:cubicBezTo>
                    <a:pt x="2309442" y="657721"/>
                    <a:pt x="2313275" y="658888"/>
                    <a:pt x="2316941" y="661887"/>
                  </a:cubicBezTo>
                  <a:cubicBezTo>
                    <a:pt x="2325607" y="669218"/>
                    <a:pt x="2319607" y="676551"/>
                    <a:pt x="2317607" y="683884"/>
                  </a:cubicBezTo>
                  <a:cubicBezTo>
                    <a:pt x="2306275" y="721212"/>
                    <a:pt x="2293611" y="729876"/>
                    <a:pt x="2244951" y="730542"/>
                  </a:cubicBezTo>
                  <a:cubicBezTo>
                    <a:pt x="2250950" y="715212"/>
                    <a:pt x="2256283" y="701880"/>
                    <a:pt x="2261614" y="689217"/>
                  </a:cubicBezTo>
                  <a:cubicBezTo>
                    <a:pt x="2267614" y="674551"/>
                    <a:pt x="2278279" y="663885"/>
                    <a:pt x="2293611" y="659221"/>
                  </a:cubicBezTo>
                  <a:cubicBezTo>
                    <a:pt x="2297610" y="658221"/>
                    <a:pt x="2301609" y="657388"/>
                    <a:pt x="2305525" y="657555"/>
                  </a:cubicBezTo>
                  <a:close/>
                  <a:moveTo>
                    <a:pt x="1736058" y="619124"/>
                  </a:moveTo>
                  <a:cubicBezTo>
                    <a:pt x="1770365" y="615687"/>
                    <a:pt x="1789862" y="630060"/>
                    <a:pt x="1806359" y="678552"/>
                  </a:cubicBezTo>
                  <a:cubicBezTo>
                    <a:pt x="1810358" y="689884"/>
                    <a:pt x="1834354" y="690550"/>
                    <a:pt x="1821688" y="709213"/>
                  </a:cubicBezTo>
                  <a:cubicBezTo>
                    <a:pt x="1812358" y="722545"/>
                    <a:pt x="1801693" y="735208"/>
                    <a:pt x="1785694" y="741874"/>
                  </a:cubicBezTo>
                  <a:cubicBezTo>
                    <a:pt x="1777031" y="745207"/>
                    <a:pt x="1767698" y="745873"/>
                    <a:pt x="1759033" y="742541"/>
                  </a:cubicBezTo>
                  <a:cubicBezTo>
                    <a:pt x="1714375" y="726544"/>
                    <a:pt x="1685713" y="673219"/>
                    <a:pt x="1696377" y="627895"/>
                  </a:cubicBezTo>
                  <a:cubicBezTo>
                    <a:pt x="1711541" y="623395"/>
                    <a:pt x="1724622" y="620270"/>
                    <a:pt x="1736058" y="619124"/>
                  </a:cubicBezTo>
                  <a:close/>
                  <a:moveTo>
                    <a:pt x="2179836" y="617938"/>
                  </a:moveTo>
                  <a:cubicBezTo>
                    <a:pt x="2181877" y="616771"/>
                    <a:pt x="2183794" y="616896"/>
                    <a:pt x="2185627" y="619228"/>
                  </a:cubicBezTo>
                  <a:cubicBezTo>
                    <a:pt x="2202959" y="641893"/>
                    <a:pt x="2236954" y="651224"/>
                    <a:pt x="2237620" y="687218"/>
                  </a:cubicBezTo>
                  <a:cubicBezTo>
                    <a:pt x="2238287" y="713215"/>
                    <a:pt x="2194959" y="755874"/>
                    <a:pt x="2163631" y="756541"/>
                  </a:cubicBezTo>
                  <a:cubicBezTo>
                    <a:pt x="2128970" y="757874"/>
                    <a:pt x="2099641" y="730545"/>
                    <a:pt x="2100974" y="693218"/>
                  </a:cubicBezTo>
                  <a:cubicBezTo>
                    <a:pt x="2101641" y="687885"/>
                    <a:pt x="2103641" y="679221"/>
                    <a:pt x="2104307" y="669888"/>
                  </a:cubicBezTo>
                  <a:cubicBezTo>
                    <a:pt x="2106307" y="651890"/>
                    <a:pt x="2108971" y="636560"/>
                    <a:pt x="2134302" y="645226"/>
                  </a:cubicBezTo>
                  <a:cubicBezTo>
                    <a:pt x="2140302" y="647226"/>
                    <a:pt x="2149632" y="640560"/>
                    <a:pt x="2156965" y="638560"/>
                  </a:cubicBezTo>
                  <a:cubicBezTo>
                    <a:pt x="2166464" y="636560"/>
                    <a:pt x="2173712" y="621438"/>
                    <a:pt x="2179836" y="617938"/>
                  </a:cubicBezTo>
                  <a:close/>
                  <a:moveTo>
                    <a:pt x="1272595" y="604867"/>
                  </a:moveTo>
                  <a:cubicBezTo>
                    <a:pt x="1289405" y="607899"/>
                    <a:pt x="1300779" y="621896"/>
                    <a:pt x="1311778" y="635892"/>
                  </a:cubicBezTo>
                  <a:cubicBezTo>
                    <a:pt x="1318442" y="644558"/>
                    <a:pt x="1323775" y="654557"/>
                    <a:pt x="1330441" y="663890"/>
                  </a:cubicBezTo>
                  <a:cubicBezTo>
                    <a:pt x="1344440" y="683219"/>
                    <a:pt x="1349104" y="699215"/>
                    <a:pt x="1322442" y="715213"/>
                  </a:cubicBezTo>
                  <a:cubicBezTo>
                    <a:pt x="1307779" y="723879"/>
                    <a:pt x="1299113" y="741209"/>
                    <a:pt x="1301113" y="761874"/>
                  </a:cubicBezTo>
                  <a:cubicBezTo>
                    <a:pt x="1303112" y="777204"/>
                    <a:pt x="1295780" y="788536"/>
                    <a:pt x="1277783" y="782537"/>
                  </a:cubicBezTo>
                  <a:cubicBezTo>
                    <a:pt x="1254452" y="775870"/>
                    <a:pt x="1199128" y="700549"/>
                    <a:pt x="1199128" y="677886"/>
                  </a:cubicBezTo>
                  <a:cubicBezTo>
                    <a:pt x="1199128" y="651891"/>
                    <a:pt x="1227123" y="613230"/>
                    <a:pt x="1253786" y="605897"/>
                  </a:cubicBezTo>
                  <a:cubicBezTo>
                    <a:pt x="1260785" y="604065"/>
                    <a:pt x="1266992" y="603857"/>
                    <a:pt x="1272595" y="604867"/>
                  </a:cubicBezTo>
                  <a:close/>
                  <a:moveTo>
                    <a:pt x="1516576" y="602149"/>
                  </a:moveTo>
                  <a:cubicBezTo>
                    <a:pt x="1524241" y="602065"/>
                    <a:pt x="1532074" y="604897"/>
                    <a:pt x="1539740" y="609897"/>
                  </a:cubicBezTo>
                  <a:cubicBezTo>
                    <a:pt x="1549071" y="615896"/>
                    <a:pt x="1556403" y="624562"/>
                    <a:pt x="1565069" y="631892"/>
                  </a:cubicBezTo>
                  <a:cubicBezTo>
                    <a:pt x="1586398" y="648557"/>
                    <a:pt x="1589065" y="665887"/>
                    <a:pt x="1573066" y="688551"/>
                  </a:cubicBezTo>
                  <a:cubicBezTo>
                    <a:pt x="1563736" y="701880"/>
                    <a:pt x="1558403" y="717879"/>
                    <a:pt x="1557070" y="734542"/>
                  </a:cubicBezTo>
                  <a:cubicBezTo>
                    <a:pt x="1554403" y="763870"/>
                    <a:pt x="1554403" y="763870"/>
                    <a:pt x="1523075" y="763870"/>
                  </a:cubicBezTo>
                  <a:cubicBezTo>
                    <a:pt x="1508410" y="765869"/>
                    <a:pt x="1496413" y="759872"/>
                    <a:pt x="1488413" y="745873"/>
                  </a:cubicBezTo>
                  <a:cubicBezTo>
                    <a:pt x="1485747" y="741207"/>
                    <a:pt x="1482414" y="737874"/>
                    <a:pt x="1479748" y="733208"/>
                  </a:cubicBezTo>
                  <a:cubicBezTo>
                    <a:pt x="1470417" y="718545"/>
                    <a:pt x="1443753" y="713212"/>
                    <a:pt x="1449752" y="691217"/>
                  </a:cubicBezTo>
                  <a:cubicBezTo>
                    <a:pt x="1457752" y="661889"/>
                    <a:pt x="1471750" y="633892"/>
                    <a:pt x="1494413" y="611897"/>
                  </a:cubicBezTo>
                  <a:cubicBezTo>
                    <a:pt x="1501411" y="605232"/>
                    <a:pt x="1508910" y="602232"/>
                    <a:pt x="1516576" y="602149"/>
                  </a:cubicBezTo>
                  <a:close/>
                  <a:moveTo>
                    <a:pt x="2024653" y="579486"/>
                  </a:moveTo>
                  <a:cubicBezTo>
                    <a:pt x="2048316" y="584567"/>
                    <a:pt x="2068979" y="603564"/>
                    <a:pt x="2086309" y="636558"/>
                  </a:cubicBezTo>
                  <a:cubicBezTo>
                    <a:pt x="2090975" y="643224"/>
                    <a:pt x="2089642" y="651224"/>
                    <a:pt x="2090309" y="662555"/>
                  </a:cubicBezTo>
                  <a:cubicBezTo>
                    <a:pt x="2088976" y="670552"/>
                    <a:pt x="2087643" y="681884"/>
                    <a:pt x="2084310" y="692550"/>
                  </a:cubicBezTo>
                  <a:cubicBezTo>
                    <a:pt x="2074311" y="729877"/>
                    <a:pt x="2041650" y="743873"/>
                    <a:pt x="2008322" y="724545"/>
                  </a:cubicBezTo>
                  <a:cubicBezTo>
                    <a:pt x="1976994" y="705880"/>
                    <a:pt x="1953666" y="679218"/>
                    <a:pt x="1935001" y="647890"/>
                  </a:cubicBezTo>
                  <a:cubicBezTo>
                    <a:pt x="1925671" y="631894"/>
                    <a:pt x="1929004" y="617896"/>
                    <a:pt x="1945000" y="605897"/>
                  </a:cubicBezTo>
                  <a:cubicBezTo>
                    <a:pt x="1974328" y="583235"/>
                    <a:pt x="2000990" y="574403"/>
                    <a:pt x="2024653" y="579486"/>
                  </a:cubicBezTo>
                  <a:close/>
                  <a:moveTo>
                    <a:pt x="2369011" y="559571"/>
                  </a:moveTo>
                  <a:cubicBezTo>
                    <a:pt x="2375093" y="559738"/>
                    <a:pt x="2381592" y="561571"/>
                    <a:pt x="2387591" y="563238"/>
                  </a:cubicBezTo>
                  <a:cubicBezTo>
                    <a:pt x="2391591" y="563904"/>
                    <a:pt x="2393590" y="567237"/>
                    <a:pt x="2392257" y="571903"/>
                  </a:cubicBezTo>
                  <a:cubicBezTo>
                    <a:pt x="2390924" y="581900"/>
                    <a:pt x="2348264" y="618561"/>
                    <a:pt x="2339599" y="616561"/>
                  </a:cubicBezTo>
                  <a:cubicBezTo>
                    <a:pt x="2336932" y="615894"/>
                    <a:pt x="2334268" y="613228"/>
                    <a:pt x="2333602" y="611230"/>
                  </a:cubicBezTo>
                  <a:cubicBezTo>
                    <a:pt x="2330935" y="592566"/>
                    <a:pt x="2342265" y="577903"/>
                    <a:pt x="2352931" y="565904"/>
                  </a:cubicBezTo>
                  <a:cubicBezTo>
                    <a:pt x="2357263" y="560904"/>
                    <a:pt x="2362929" y="559405"/>
                    <a:pt x="2369011" y="559571"/>
                  </a:cubicBezTo>
                  <a:close/>
                  <a:moveTo>
                    <a:pt x="1839019" y="545241"/>
                  </a:moveTo>
                  <a:cubicBezTo>
                    <a:pt x="1869014" y="551907"/>
                    <a:pt x="1908341" y="595235"/>
                    <a:pt x="1911674" y="626563"/>
                  </a:cubicBezTo>
                  <a:cubicBezTo>
                    <a:pt x="1912341" y="633896"/>
                    <a:pt x="1913674" y="640560"/>
                    <a:pt x="1903009" y="641893"/>
                  </a:cubicBezTo>
                  <a:cubicBezTo>
                    <a:pt x="1884346" y="643893"/>
                    <a:pt x="1866348" y="647226"/>
                    <a:pt x="1851018" y="650559"/>
                  </a:cubicBezTo>
                  <a:cubicBezTo>
                    <a:pt x="1818357" y="649892"/>
                    <a:pt x="1784363" y="616564"/>
                    <a:pt x="1783696" y="587235"/>
                  </a:cubicBezTo>
                  <a:cubicBezTo>
                    <a:pt x="1783029" y="560573"/>
                    <a:pt x="1811024" y="538577"/>
                    <a:pt x="1839019" y="545241"/>
                  </a:cubicBezTo>
                  <a:close/>
                  <a:moveTo>
                    <a:pt x="1636303" y="527995"/>
                  </a:moveTo>
                  <a:cubicBezTo>
                    <a:pt x="1651550" y="530244"/>
                    <a:pt x="1666381" y="537910"/>
                    <a:pt x="1678379" y="550574"/>
                  </a:cubicBezTo>
                  <a:cubicBezTo>
                    <a:pt x="1699043" y="573237"/>
                    <a:pt x="1710375" y="597235"/>
                    <a:pt x="1697043" y="627230"/>
                  </a:cubicBezTo>
                  <a:cubicBezTo>
                    <a:pt x="1683711" y="622564"/>
                    <a:pt x="1684378" y="636561"/>
                    <a:pt x="1679712" y="641893"/>
                  </a:cubicBezTo>
                  <a:cubicBezTo>
                    <a:pt x="1655050" y="673222"/>
                    <a:pt x="1618389" y="673222"/>
                    <a:pt x="1593727" y="640560"/>
                  </a:cubicBezTo>
                  <a:cubicBezTo>
                    <a:pt x="1587061" y="631897"/>
                    <a:pt x="1580397" y="622564"/>
                    <a:pt x="1575731" y="612565"/>
                  </a:cubicBezTo>
                  <a:cubicBezTo>
                    <a:pt x="1563732" y="585903"/>
                    <a:pt x="1571731" y="551908"/>
                    <a:pt x="1591727" y="537909"/>
                  </a:cubicBezTo>
                  <a:cubicBezTo>
                    <a:pt x="1605392" y="528911"/>
                    <a:pt x="1621056" y="525745"/>
                    <a:pt x="1636303" y="527995"/>
                  </a:cubicBezTo>
                  <a:close/>
                  <a:moveTo>
                    <a:pt x="2246950" y="523245"/>
                  </a:moveTo>
                  <a:cubicBezTo>
                    <a:pt x="2264948" y="522578"/>
                    <a:pt x="2312940" y="569905"/>
                    <a:pt x="2312940" y="589234"/>
                  </a:cubicBezTo>
                  <a:cubicBezTo>
                    <a:pt x="2312940" y="615898"/>
                    <a:pt x="2298943" y="633894"/>
                    <a:pt x="2274945" y="642560"/>
                  </a:cubicBezTo>
                  <a:cubicBezTo>
                    <a:pt x="2249616" y="651892"/>
                    <a:pt x="2234286" y="637227"/>
                    <a:pt x="2220954" y="618564"/>
                  </a:cubicBezTo>
                  <a:cubicBezTo>
                    <a:pt x="2195625" y="583237"/>
                    <a:pt x="2201624" y="545909"/>
                    <a:pt x="2235619" y="527911"/>
                  </a:cubicBezTo>
                  <a:cubicBezTo>
                    <a:pt x="2238950" y="525911"/>
                    <a:pt x="2242950" y="523245"/>
                    <a:pt x="2246950" y="523245"/>
                  </a:cubicBezTo>
                  <a:close/>
                  <a:moveTo>
                    <a:pt x="1400012" y="519996"/>
                  </a:moveTo>
                  <a:cubicBezTo>
                    <a:pt x="1411427" y="522746"/>
                    <a:pt x="1421759" y="529578"/>
                    <a:pt x="1431092" y="540576"/>
                  </a:cubicBezTo>
                  <a:cubicBezTo>
                    <a:pt x="1437756" y="548575"/>
                    <a:pt x="1442422" y="557908"/>
                    <a:pt x="1449755" y="564571"/>
                  </a:cubicBezTo>
                  <a:cubicBezTo>
                    <a:pt x="1471751" y="586570"/>
                    <a:pt x="1476417" y="603899"/>
                    <a:pt x="1443089" y="620564"/>
                  </a:cubicBezTo>
                  <a:cubicBezTo>
                    <a:pt x="1429758" y="627230"/>
                    <a:pt x="1427759" y="643893"/>
                    <a:pt x="1425092" y="657891"/>
                  </a:cubicBezTo>
                  <a:cubicBezTo>
                    <a:pt x="1419759" y="679221"/>
                    <a:pt x="1405094" y="686553"/>
                    <a:pt x="1381765" y="687220"/>
                  </a:cubicBezTo>
                  <a:cubicBezTo>
                    <a:pt x="1380432" y="687220"/>
                    <a:pt x="1376432" y="686553"/>
                    <a:pt x="1372432" y="685886"/>
                  </a:cubicBezTo>
                  <a:cubicBezTo>
                    <a:pt x="1349770" y="679221"/>
                    <a:pt x="1319108" y="626563"/>
                    <a:pt x="1317108" y="589235"/>
                  </a:cubicBezTo>
                  <a:cubicBezTo>
                    <a:pt x="1315775" y="559907"/>
                    <a:pt x="1332440" y="535909"/>
                    <a:pt x="1362435" y="523913"/>
                  </a:cubicBezTo>
                  <a:cubicBezTo>
                    <a:pt x="1376099" y="518580"/>
                    <a:pt x="1388597" y="517247"/>
                    <a:pt x="1400012" y="519996"/>
                  </a:cubicBezTo>
                  <a:close/>
                  <a:moveTo>
                    <a:pt x="2109340" y="481773"/>
                  </a:moveTo>
                  <a:cubicBezTo>
                    <a:pt x="2119390" y="482794"/>
                    <a:pt x="2128972" y="486252"/>
                    <a:pt x="2136971" y="492584"/>
                  </a:cubicBezTo>
                  <a:cubicBezTo>
                    <a:pt x="2156300" y="507249"/>
                    <a:pt x="2177632" y="522579"/>
                    <a:pt x="2184298" y="550575"/>
                  </a:cubicBezTo>
                  <a:cubicBezTo>
                    <a:pt x="2179631" y="565240"/>
                    <a:pt x="2176965" y="580570"/>
                    <a:pt x="2170299" y="594569"/>
                  </a:cubicBezTo>
                  <a:cubicBezTo>
                    <a:pt x="2155634" y="624564"/>
                    <a:pt x="2127638" y="631230"/>
                    <a:pt x="2101643" y="609899"/>
                  </a:cubicBezTo>
                  <a:cubicBezTo>
                    <a:pt x="2080313" y="591902"/>
                    <a:pt x="2061648" y="571906"/>
                    <a:pt x="2042319" y="551908"/>
                  </a:cubicBezTo>
                  <a:cubicBezTo>
                    <a:pt x="2035653" y="545242"/>
                    <a:pt x="2033653" y="536578"/>
                    <a:pt x="2036319" y="526579"/>
                  </a:cubicBezTo>
                  <a:cubicBezTo>
                    <a:pt x="2044819" y="497583"/>
                    <a:pt x="2079188" y="478711"/>
                    <a:pt x="2109340" y="481773"/>
                  </a:cubicBezTo>
                  <a:close/>
                  <a:moveTo>
                    <a:pt x="2432253" y="463921"/>
                  </a:moveTo>
                  <a:cubicBezTo>
                    <a:pt x="2439586" y="462588"/>
                    <a:pt x="2440253" y="466587"/>
                    <a:pt x="2440919" y="472587"/>
                  </a:cubicBezTo>
                  <a:cubicBezTo>
                    <a:pt x="2442919" y="489249"/>
                    <a:pt x="2423587" y="517244"/>
                    <a:pt x="2410256" y="517244"/>
                  </a:cubicBezTo>
                  <a:cubicBezTo>
                    <a:pt x="2402923" y="517244"/>
                    <a:pt x="2402923" y="513911"/>
                    <a:pt x="2402923" y="507914"/>
                  </a:cubicBezTo>
                  <a:cubicBezTo>
                    <a:pt x="2404923" y="489916"/>
                    <a:pt x="2420254" y="465254"/>
                    <a:pt x="2432253" y="463921"/>
                  </a:cubicBezTo>
                  <a:close/>
                  <a:moveTo>
                    <a:pt x="1749066" y="452581"/>
                  </a:moveTo>
                  <a:cubicBezTo>
                    <a:pt x="1762157" y="452674"/>
                    <a:pt x="1772531" y="463923"/>
                    <a:pt x="1781030" y="475921"/>
                  </a:cubicBezTo>
                  <a:cubicBezTo>
                    <a:pt x="1796359" y="498584"/>
                    <a:pt x="1808358" y="520580"/>
                    <a:pt x="1781696" y="544578"/>
                  </a:cubicBezTo>
                  <a:cubicBezTo>
                    <a:pt x="1772364" y="552575"/>
                    <a:pt x="1768365" y="567241"/>
                    <a:pt x="1761699" y="578573"/>
                  </a:cubicBezTo>
                  <a:cubicBezTo>
                    <a:pt x="1759032" y="583239"/>
                    <a:pt x="1759032" y="591903"/>
                    <a:pt x="1749702" y="589903"/>
                  </a:cubicBezTo>
                  <a:cubicBezTo>
                    <a:pt x="1735703" y="588570"/>
                    <a:pt x="1673048" y="527912"/>
                    <a:pt x="1676381" y="515249"/>
                  </a:cubicBezTo>
                  <a:cubicBezTo>
                    <a:pt x="1685046" y="485918"/>
                    <a:pt x="1711041" y="470588"/>
                    <a:pt x="1735037" y="456590"/>
                  </a:cubicBezTo>
                  <a:cubicBezTo>
                    <a:pt x="1740036" y="453757"/>
                    <a:pt x="1744702" y="452549"/>
                    <a:pt x="1749066" y="452581"/>
                  </a:cubicBezTo>
                  <a:close/>
                  <a:moveTo>
                    <a:pt x="1971259" y="450122"/>
                  </a:moveTo>
                  <a:cubicBezTo>
                    <a:pt x="1996286" y="449841"/>
                    <a:pt x="2023656" y="459589"/>
                    <a:pt x="2035655" y="474588"/>
                  </a:cubicBezTo>
                  <a:cubicBezTo>
                    <a:pt x="2038988" y="478588"/>
                    <a:pt x="2042988" y="483919"/>
                    <a:pt x="2036988" y="487252"/>
                  </a:cubicBezTo>
                  <a:cubicBezTo>
                    <a:pt x="2016992" y="497250"/>
                    <a:pt x="2016992" y="519247"/>
                    <a:pt x="2007660" y="535912"/>
                  </a:cubicBezTo>
                  <a:cubicBezTo>
                    <a:pt x="1988995" y="569907"/>
                    <a:pt x="1919674" y="575906"/>
                    <a:pt x="1893010" y="547242"/>
                  </a:cubicBezTo>
                  <a:cubicBezTo>
                    <a:pt x="1885679" y="538578"/>
                    <a:pt x="1889677" y="530579"/>
                    <a:pt x="1891676" y="521913"/>
                  </a:cubicBezTo>
                  <a:cubicBezTo>
                    <a:pt x="1891010" y="491918"/>
                    <a:pt x="1912341" y="466589"/>
                    <a:pt x="1947669" y="453923"/>
                  </a:cubicBezTo>
                  <a:cubicBezTo>
                    <a:pt x="1954835" y="451424"/>
                    <a:pt x="1962916" y="450216"/>
                    <a:pt x="1971259" y="450122"/>
                  </a:cubicBezTo>
                  <a:close/>
                  <a:moveTo>
                    <a:pt x="2318459" y="450006"/>
                  </a:moveTo>
                  <a:cubicBezTo>
                    <a:pt x="2324146" y="450548"/>
                    <a:pt x="2329770" y="452256"/>
                    <a:pt x="2334936" y="455256"/>
                  </a:cubicBezTo>
                  <a:cubicBezTo>
                    <a:pt x="2342935" y="459922"/>
                    <a:pt x="2351599" y="463255"/>
                    <a:pt x="2359598" y="467921"/>
                  </a:cubicBezTo>
                  <a:cubicBezTo>
                    <a:pt x="2372264" y="475918"/>
                    <a:pt x="2394927" y="478585"/>
                    <a:pt x="2385594" y="501915"/>
                  </a:cubicBezTo>
                  <a:cubicBezTo>
                    <a:pt x="2376930" y="522578"/>
                    <a:pt x="2363598" y="541241"/>
                    <a:pt x="2344935" y="543240"/>
                  </a:cubicBezTo>
                  <a:cubicBezTo>
                    <a:pt x="2290275" y="543240"/>
                    <a:pt x="2259614" y="508579"/>
                    <a:pt x="2276279" y="473254"/>
                  </a:cubicBezTo>
                  <a:cubicBezTo>
                    <a:pt x="2283777" y="457256"/>
                    <a:pt x="2301399" y="448382"/>
                    <a:pt x="2318459" y="450006"/>
                  </a:cubicBezTo>
                  <a:close/>
                  <a:moveTo>
                    <a:pt x="1483996" y="439510"/>
                  </a:moveTo>
                  <a:cubicBezTo>
                    <a:pt x="1506075" y="435594"/>
                    <a:pt x="1529405" y="440593"/>
                    <a:pt x="1543737" y="456590"/>
                  </a:cubicBezTo>
                  <a:cubicBezTo>
                    <a:pt x="1557733" y="472587"/>
                    <a:pt x="1568398" y="491918"/>
                    <a:pt x="1581728" y="508582"/>
                  </a:cubicBezTo>
                  <a:cubicBezTo>
                    <a:pt x="1589061" y="517914"/>
                    <a:pt x="1585061" y="522580"/>
                    <a:pt x="1577064" y="527913"/>
                  </a:cubicBezTo>
                  <a:cubicBezTo>
                    <a:pt x="1566399" y="535912"/>
                    <a:pt x="1559733" y="547909"/>
                    <a:pt x="1555733" y="560575"/>
                  </a:cubicBezTo>
                  <a:cubicBezTo>
                    <a:pt x="1551734" y="571238"/>
                    <a:pt x="1553067" y="587904"/>
                    <a:pt x="1536404" y="573905"/>
                  </a:cubicBezTo>
                  <a:cubicBezTo>
                    <a:pt x="1475748" y="590570"/>
                    <a:pt x="1464416" y="533246"/>
                    <a:pt x="1432422" y="507248"/>
                  </a:cubicBezTo>
                  <a:cubicBezTo>
                    <a:pt x="1423090" y="499918"/>
                    <a:pt x="1426423" y="486586"/>
                    <a:pt x="1431755" y="475920"/>
                  </a:cubicBezTo>
                  <a:cubicBezTo>
                    <a:pt x="1441087" y="456257"/>
                    <a:pt x="1461916" y="443426"/>
                    <a:pt x="1483996" y="439510"/>
                  </a:cubicBezTo>
                  <a:close/>
                  <a:moveTo>
                    <a:pt x="1860349" y="377271"/>
                  </a:moveTo>
                  <a:cubicBezTo>
                    <a:pt x="1892344" y="379271"/>
                    <a:pt x="1903010" y="404600"/>
                    <a:pt x="1916340" y="425931"/>
                  </a:cubicBezTo>
                  <a:cubicBezTo>
                    <a:pt x="1927672" y="444594"/>
                    <a:pt x="1907010" y="449261"/>
                    <a:pt x="1899010" y="459260"/>
                  </a:cubicBezTo>
                  <a:cubicBezTo>
                    <a:pt x="1885678" y="475256"/>
                    <a:pt x="1866349" y="485922"/>
                    <a:pt x="1867682" y="511918"/>
                  </a:cubicBezTo>
                  <a:cubicBezTo>
                    <a:pt x="1868349" y="526581"/>
                    <a:pt x="1856350" y="524583"/>
                    <a:pt x="1849017" y="516584"/>
                  </a:cubicBezTo>
                  <a:cubicBezTo>
                    <a:pt x="1829021" y="495252"/>
                    <a:pt x="1809691" y="473256"/>
                    <a:pt x="1790360" y="451260"/>
                  </a:cubicBezTo>
                  <a:cubicBezTo>
                    <a:pt x="1783027" y="442595"/>
                    <a:pt x="1781027" y="432595"/>
                    <a:pt x="1788360" y="423265"/>
                  </a:cubicBezTo>
                  <a:cubicBezTo>
                    <a:pt x="1806358" y="397934"/>
                    <a:pt x="1833021" y="385270"/>
                    <a:pt x="1860349" y="377271"/>
                  </a:cubicBezTo>
                  <a:close/>
                  <a:moveTo>
                    <a:pt x="2394257" y="367272"/>
                  </a:moveTo>
                  <a:cubicBezTo>
                    <a:pt x="2411589" y="371936"/>
                    <a:pt x="2438250" y="371272"/>
                    <a:pt x="2440917" y="397267"/>
                  </a:cubicBezTo>
                  <a:cubicBezTo>
                    <a:pt x="2444250" y="428595"/>
                    <a:pt x="2417588" y="454590"/>
                    <a:pt x="2380927" y="455923"/>
                  </a:cubicBezTo>
                  <a:cubicBezTo>
                    <a:pt x="2364929" y="453923"/>
                    <a:pt x="2343600" y="454590"/>
                    <a:pt x="2342267" y="427262"/>
                  </a:cubicBezTo>
                  <a:cubicBezTo>
                    <a:pt x="2341600" y="404599"/>
                    <a:pt x="2375595" y="362606"/>
                    <a:pt x="2394257" y="367272"/>
                  </a:cubicBezTo>
                  <a:close/>
                  <a:moveTo>
                    <a:pt x="1615048" y="352411"/>
                  </a:moveTo>
                  <a:cubicBezTo>
                    <a:pt x="1627181" y="352859"/>
                    <a:pt x="1639388" y="356108"/>
                    <a:pt x="1650386" y="362607"/>
                  </a:cubicBezTo>
                  <a:cubicBezTo>
                    <a:pt x="1677048" y="377938"/>
                    <a:pt x="1691047" y="404600"/>
                    <a:pt x="1707043" y="429262"/>
                  </a:cubicBezTo>
                  <a:cubicBezTo>
                    <a:pt x="1713709" y="439261"/>
                    <a:pt x="1710376" y="451258"/>
                    <a:pt x="1697711" y="453924"/>
                  </a:cubicBezTo>
                  <a:cubicBezTo>
                    <a:pt x="1674382" y="459257"/>
                    <a:pt x="1662383" y="475922"/>
                    <a:pt x="1649053" y="493251"/>
                  </a:cubicBezTo>
                  <a:cubicBezTo>
                    <a:pt x="1633721" y="513915"/>
                    <a:pt x="1615725" y="515913"/>
                    <a:pt x="1597060" y="498583"/>
                  </a:cubicBezTo>
                  <a:cubicBezTo>
                    <a:pt x="1571065" y="473255"/>
                    <a:pt x="1548402" y="445260"/>
                    <a:pt x="1542403" y="411933"/>
                  </a:cubicBezTo>
                  <a:cubicBezTo>
                    <a:pt x="1542903" y="374938"/>
                    <a:pt x="1578648" y="351068"/>
                    <a:pt x="1615048" y="352411"/>
                  </a:cubicBezTo>
                  <a:close/>
                  <a:moveTo>
                    <a:pt x="2060149" y="352275"/>
                  </a:moveTo>
                  <a:cubicBezTo>
                    <a:pt x="2072147" y="348942"/>
                    <a:pt x="2084978" y="349941"/>
                    <a:pt x="2096310" y="355940"/>
                  </a:cubicBezTo>
                  <a:cubicBezTo>
                    <a:pt x="2110975" y="363939"/>
                    <a:pt x="2123639" y="373938"/>
                    <a:pt x="2132971" y="387268"/>
                  </a:cubicBezTo>
                  <a:cubicBezTo>
                    <a:pt x="2133638" y="394601"/>
                    <a:pt x="2128305" y="396600"/>
                    <a:pt x="2124305" y="399267"/>
                  </a:cubicBezTo>
                  <a:cubicBezTo>
                    <a:pt x="2114975" y="407266"/>
                    <a:pt x="2108309" y="417265"/>
                    <a:pt x="2107642" y="430595"/>
                  </a:cubicBezTo>
                  <a:cubicBezTo>
                    <a:pt x="2106309" y="457258"/>
                    <a:pt x="2090310" y="459258"/>
                    <a:pt x="2068981" y="450594"/>
                  </a:cubicBezTo>
                  <a:cubicBezTo>
                    <a:pt x="2057649" y="445927"/>
                    <a:pt x="2046985" y="438595"/>
                    <a:pt x="2039652" y="429262"/>
                  </a:cubicBezTo>
                  <a:cubicBezTo>
                    <a:pt x="2026320" y="413266"/>
                    <a:pt x="2012990" y="396600"/>
                    <a:pt x="2028987" y="374605"/>
                  </a:cubicBezTo>
                  <a:cubicBezTo>
                    <a:pt x="2036986" y="363273"/>
                    <a:pt x="2048151" y="355608"/>
                    <a:pt x="2060149" y="352275"/>
                  </a:cubicBezTo>
                  <a:close/>
                  <a:moveTo>
                    <a:pt x="2500243" y="343276"/>
                  </a:moveTo>
                  <a:cubicBezTo>
                    <a:pt x="2508907" y="383937"/>
                    <a:pt x="2490244" y="403267"/>
                    <a:pt x="2456914" y="421265"/>
                  </a:cubicBezTo>
                  <a:cubicBezTo>
                    <a:pt x="2465580" y="389937"/>
                    <a:pt x="2470913" y="361939"/>
                    <a:pt x="2500243" y="343276"/>
                  </a:cubicBezTo>
                  <a:close/>
                  <a:moveTo>
                    <a:pt x="2271613" y="319282"/>
                  </a:moveTo>
                  <a:cubicBezTo>
                    <a:pt x="2288276" y="321281"/>
                    <a:pt x="2339601" y="359940"/>
                    <a:pt x="2339601" y="372606"/>
                  </a:cubicBezTo>
                  <a:cubicBezTo>
                    <a:pt x="2338935" y="395269"/>
                    <a:pt x="2324936" y="411934"/>
                    <a:pt x="2308273" y="426597"/>
                  </a:cubicBezTo>
                  <a:cubicBezTo>
                    <a:pt x="2294275" y="439263"/>
                    <a:pt x="2277612" y="438596"/>
                    <a:pt x="2262947" y="428597"/>
                  </a:cubicBezTo>
                  <a:cubicBezTo>
                    <a:pt x="2241618" y="415267"/>
                    <a:pt x="2226953" y="395269"/>
                    <a:pt x="2218287" y="371939"/>
                  </a:cubicBezTo>
                  <a:cubicBezTo>
                    <a:pt x="2209623" y="350610"/>
                    <a:pt x="2245617" y="316615"/>
                    <a:pt x="2271613" y="319282"/>
                  </a:cubicBezTo>
                  <a:close/>
                  <a:moveTo>
                    <a:pt x="1978327" y="293951"/>
                  </a:moveTo>
                  <a:cubicBezTo>
                    <a:pt x="2003658" y="293951"/>
                    <a:pt x="2016321" y="310614"/>
                    <a:pt x="2027653" y="329945"/>
                  </a:cubicBezTo>
                  <a:cubicBezTo>
                    <a:pt x="2039650" y="349274"/>
                    <a:pt x="2019654" y="353941"/>
                    <a:pt x="2012988" y="364606"/>
                  </a:cubicBezTo>
                  <a:cubicBezTo>
                    <a:pt x="2007655" y="373272"/>
                    <a:pt x="1997659" y="381936"/>
                    <a:pt x="1997659" y="390601"/>
                  </a:cubicBezTo>
                  <a:cubicBezTo>
                    <a:pt x="1998325" y="419930"/>
                    <a:pt x="1976994" y="419263"/>
                    <a:pt x="1958331" y="423263"/>
                  </a:cubicBezTo>
                  <a:cubicBezTo>
                    <a:pt x="1937669" y="427929"/>
                    <a:pt x="1932336" y="411264"/>
                    <a:pt x="1923670" y="399267"/>
                  </a:cubicBezTo>
                  <a:cubicBezTo>
                    <a:pt x="1887676" y="347941"/>
                    <a:pt x="1888343" y="347941"/>
                    <a:pt x="1939669" y="311947"/>
                  </a:cubicBezTo>
                  <a:cubicBezTo>
                    <a:pt x="1966331" y="293951"/>
                    <a:pt x="1966331" y="293951"/>
                    <a:pt x="1978327" y="293951"/>
                  </a:cubicBezTo>
                  <a:close/>
                  <a:moveTo>
                    <a:pt x="1754368" y="283285"/>
                  </a:moveTo>
                  <a:cubicBezTo>
                    <a:pt x="1784363" y="283285"/>
                    <a:pt x="1828356" y="327946"/>
                    <a:pt x="1827023" y="357941"/>
                  </a:cubicBezTo>
                  <a:cubicBezTo>
                    <a:pt x="1826356" y="371940"/>
                    <a:pt x="1814357" y="378604"/>
                    <a:pt x="1802359" y="381937"/>
                  </a:cubicBezTo>
                  <a:cubicBezTo>
                    <a:pt x="1780363" y="388603"/>
                    <a:pt x="1763700" y="399935"/>
                    <a:pt x="1757035" y="423264"/>
                  </a:cubicBezTo>
                  <a:cubicBezTo>
                    <a:pt x="1753035" y="437263"/>
                    <a:pt x="1745703" y="430597"/>
                    <a:pt x="1739037" y="426597"/>
                  </a:cubicBezTo>
                  <a:cubicBezTo>
                    <a:pt x="1726373" y="419265"/>
                    <a:pt x="1718374" y="407268"/>
                    <a:pt x="1709709" y="395936"/>
                  </a:cubicBezTo>
                  <a:cubicBezTo>
                    <a:pt x="1701709" y="385270"/>
                    <a:pt x="1695046" y="373940"/>
                    <a:pt x="1686380" y="363940"/>
                  </a:cubicBezTo>
                  <a:cubicBezTo>
                    <a:pt x="1657052" y="329279"/>
                    <a:pt x="1659718" y="317280"/>
                    <a:pt x="1701709" y="295951"/>
                  </a:cubicBezTo>
                  <a:cubicBezTo>
                    <a:pt x="1718374" y="287285"/>
                    <a:pt x="1735704" y="281952"/>
                    <a:pt x="1754368" y="283285"/>
                  </a:cubicBezTo>
                  <a:close/>
                  <a:moveTo>
                    <a:pt x="2169630" y="269290"/>
                  </a:moveTo>
                  <a:cubicBezTo>
                    <a:pt x="2192293" y="266624"/>
                    <a:pt x="2201625" y="284622"/>
                    <a:pt x="2213624" y="297952"/>
                  </a:cubicBezTo>
                  <a:cubicBezTo>
                    <a:pt x="2225621" y="310617"/>
                    <a:pt x="2211625" y="318617"/>
                    <a:pt x="2206958" y="327280"/>
                  </a:cubicBezTo>
                  <a:cubicBezTo>
                    <a:pt x="2183627" y="369941"/>
                    <a:pt x="2190293" y="397936"/>
                    <a:pt x="2232287" y="429931"/>
                  </a:cubicBezTo>
                  <a:cubicBezTo>
                    <a:pt x="2268949" y="457259"/>
                    <a:pt x="2270948" y="473925"/>
                    <a:pt x="2242953" y="507253"/>
                  </a:cubicBezTo>
                  <a:cubicBezTo>
                    <a:pt x="2232287" y="519918"/>
                    <a:pt x="2219622" y="523915"/>
                    <a:pt x="2204958" y="516585"/>
                  </a:cubicBezTo>
                  <a:cubicBezTo>
                    <a:pt x="2180963" y="504586"/>
                    <a:pt x="2158298" y="489921"/>
                    <a:pt x="2140302" y="469925"/>
                  </a:cubicBezTo>
                  <a:cubicBezTo>
                    <a:pt x="2117637" y="444596"/>
                    <a:pt x="2122970" y="421932"/>
                    <a:pt x="2154299" y="406602"/>
                  </a:cubicBezTo>
                  <a:cubicBezTo>
                    <a:pt x="2160965" y="403269"/>
                    <a:pt x="2167631" y="401269"/>
                    <a:pt x="2173630" y="397936"/>
                  </a:cubicBezTo>
                  <a:cubicBezTo>
                    <a:pt x="2178296" y="395270"/>
                    <a:pt x="2186960" y="394603"/>
                    <a:pt x="2185627" y="385939"/>
                  </a:cubicBezTo>
                  <a:cubicBezTo>
                    <a:pt x="2184294" y="378607"/>
                    <a:pt x="2180296" y="373940"/>
                    <a:pt x="2170964" y="373274"/>
                  </a:cubicBezTo>
                  <a:cubicBezTo>
                    <a:pt x="2159631" y="372607"/>
                    <a:pt x="2149632" y="367274"/>
                    <a:pt x="2140302" y="359942"/>
                  </a:cubicBezTo>
                  <a:cubicBezTo>
                    <a:pt x="2122304" y="346612"/>
                    <a:pt x="2106307" y="329947"/>
                    <a:pt x="2114306" y="305951"/>
                  </a:cubicBezTo>
                  <a:cubicBezTo>
                    <a:pt x="2122970" y="282622"/>
                    <a:pt x="2144301" y="271956"/>
                    <a:pt x="2169630" y="269290"/>
                  </a:cubicBezTo>
                  <a:close/>
                  <a:moveTo>
                    <a:pt x="2510739" y="264621"/>
                  </a:moveTo>
                  <a:cubicBezTo>
                    <a:pt x="2513905" y="265788"/>
                    <a:pt x="2516904" y="268621"/>
                    <a:pt x="2518903" y="271954"/>
                  </a:cubicBezTo>
                  <a:cubicBezTo>
                    <a:pt x="2528902" y="287285"/>
                    <a:pt x="2530235" y="300617"/>
                    <a:pt x="2510239" y="309948"/>
                  </a:cubicBezTo>
                  <a:cubicBezTo>
                    <a:pt x="2506239" y="295951"/>
                    <a:pt x="2487574" y="284618"/>
                    <a:pt x="2501573" y="267288"/>
                  </a:cubicBezTo>
                  <a:cubicBezTo>
                    <a:pt x="2504239" y="263954"/>
                    <a:pt x="2507572" y="263455"/>
                    <a:pt x="2510739" y="264621"/>
                  </a:cubicBezTo>
                  <a:close/>
                  <a:moveTo>
                    <a:pt x="2360931" y="239295"/>
                  </a:moveTo>
                  <a:cubicBezTo>
                    <a:pt x="2388260" y="243294"/>
                    <a:pt x="2411589" y="265290"/>
                    <a:pt x="2443583" y="251960"/>
                  </a:cubicBezTo>
                  <a:cubicBezTo>
                    <a:pt x="2467581" y="242628"/>
                    <a:pt x="2491577" y="273956"/>
                    <a:pt x="2484244" y="299285"/>
                  </a:cubicBezTo>
                  <a:cubicBezTo>
                    <a:pt x="2479578" y="314616"/>
                    <a:pt x="2474245" y="330612"/>
                    <a:pt x="2466248" y="344611"/>
                  </a:cubicBezTo>
                  <a:cubicBezTo>
                    <a:pt x="2458915" y="357943"/>
                    <a:pt x="2448250" y="367273"/>
                    <a:pt x="2430920" y="357943"/>
                  </a:cubicBezTo>
                  <a:cubicBezTo>
                    <a:pt x="2416255" y="349277"/>
                    <a:pt x="2403589" y="339945"/>
                    <a:pt x="2414255" y="319282"/>
                  </a:cubicBezTo>
                  <a:cubicBezTo>
                    <a:pt x="2422921" y="302618"/>
                    <a:pt x="2426920" y="284621"/>
                    <a:pt x="2407589" y="262626"/>
                  </a:cubicBezTo>
                  <a:cubicBezTo>
                    <a:pt x="2406922" y="273289"/>
                    <a:pt x="2406922" y="276622"/>
                    <a:pt x="2406922" y="280622"/>
                  </a:cubicBezTo>
                  <a:cubicBezTo>
                    <a:pt x="2404923" y="307284"/>
                    <a:pt x="2405589" y="335279"/>
                    <a:pt x="2371595" y="343944"/>
                  </a:cubicBezTo>
                  <a:cubicBezTo>
                    <a:pt x="2350932" y="349277"/>
                    <a:pt x="2295608" y="324615"/>
                    <a:pt x="2284943" y="305951"/>
                  </a:cubicBezTo>
                  <a:cubicBezTo>
                    <a:pt x="2282943" y="301951"/>
                    <a:pt x="2280943" y="295954"/>
                    <a:pt x="2281610" y="291288"/>
                  </a:cubicBezTo>
                  <a:cubicBezTo>
                    <a:pt x="2284943" y="260626"/>
                    <a:pt x="2331603" y="234629"/>
                    <a:pt x="2360931" y="239295"/>
                  </a:cubicBezTo>
                  <a:close/>
                  <a:moveTo>
                    <a:pt x="2080313" y="214632"/>
                  </a:moveTo>
                  <a:cubicBezTo>
                    <a:pt x="2106974" y="214632"/>
                    <a:pt x="2118305" y="234628"/>
                    <a:pt x="2130970" y="251293"/>
                  </a:cubicBezTo>
                  <a:cubicBezTo>
                    <a:pt x="2138302" y="260626"/>
                    <a:pt x="2128970" y="263292"/>
                    <a:pt x="2122971" y="266623"/>
                  </a:cubicBezTo>
                  <a:cubicBezTo>
                    <a:pt x="2108308" y="275289"/>
                    <a:pt x="2097642" y="285955"/>
                    <a:pt x="2092309" y="303285"/>
                  </a:cubicBezTo>
                  <a:cubicBezTo>
                    <a:pt x="2085643" y="326616"/>
                    <a:pt x="2062315" y="333280"/>
                    <a:pt x="2046318" y="315283"/>
                  </a:cubicBezTo>
                  <a:cubicBezTo>
                    <a:pt x="2034320" y="301285"/>
                    <a:pt x="2026321" y="283288"/>
                    <a:pt x="2015657" y="267290"/>
                  </a:cubicBezTo>
                  <a:cubicBezTo>
                    <a:pt x="2006991" y="254626"/>
                    <a:pt x="2014990" y="238628"/>
                    <a:pt x="2028987" y="230630"/>
                  </a:cubicBezTo>
                  <a:cubicBezTo>
                    <a:pt x="2044985" y="221298"/>
                    <a:pt x="2062981" y="215965"/>
                    <a:pt x="2080313" y="214632"/>
                  </a:cubicBezTo>
                  <a:close/>
                  <a:moveTo>
                    <a:pt x="1855851" y="197802"/>
                  </a:moveTo>
                  <a:cubicBezTo>
                    <a:pt x="1869015" y="197468"/>
                    <a:pt x="1882346" y="200635"/>
                    <a:pt x="1895677" y="206634"/>
                  </a:cubicBezTo>
                  <a:cubicBezTo>
                    <a:pt x="1924339" y="219297"/>
                    <a:pt x="1929006" y="249292"/>
                    <a:pt x="1939671" y="273289"/>
                  </a:cubicBezTo>
                  <a:cubicBezTo>
                    <a:pt x="1944338" y="283286"/>
                    <a:pt x="1931672" y="291285"/>
                    <a:pt x="1923673" y="296618"/>
                  </a:cubicBezTo>
                  <a:cubicBezTo>
                    <a:pt x="1904343" y="307950"/>
                    <a:pt x="1891011" y="323946"/>
                    <a:pt x="1882347" y="344609"/>
                  </a:cubicBezTo>
                  <a:cubicBezTo>
                    <a:pt x="1877681" y="355941"/>
                    <a:pt x="1869015" y="370606"/>
                    <a:pt x="1855683" y="357274"/>
                  </a:cubicBezTo>
                  <a:cubicBezTo>
                    <a:pt x="1827021" y="327279"/>
                    <a:pt x="1807025" y="290619"/>
                    <a:pt x="1794359" y="258624"/>
                  </a:cubicBezTo>
                  <a:cubicBezTo>
                    <a:pt x="1793026" y="231962"/>
                    <a:pt x="1803025" y="219297"/>
                    <a:pt x="1817024" y="209967"/>
                  </a:cubicBezTo>
                  <a:cubicBezTo>
                    <a:pt x="1829689" y="201968"/>
                    <a:pt x="1842686" y="198135"/>
                    <a:pt x="1855851" y="197802"/>
                  </a:cubicBezTo>
                  <a:close/>
                  <a:moveTo>
                    <a:pt x="2239618" y="195966"/>
                  </a:moveTo>
                  <a:cubicBezTo>
                    <a:pt x="2252282" y="195966"/>
                    <a:pt x="2291609" y="223961"/>
                    <a:pt x="2291609" y="233294"/>
                  </a:cubicBezTo>
                  <a:cubicBezTo>
                    <a:pt x="2291609" y="241293"/>
                    <a:pt x="2248949" y="287284"/>
                    <a:pt x="2241616" y="287284"/>
                  </a:cubicBezTo>
                  <a:cubicBezTo>
                    <a:pt x="2228953" y="287284"/>
                    <a:pt x="2194959" y="249290"/>
                    <a:pt x="2194292" y="234627"/>
                  </a:cubicBezTo>
                  <a:cubicBezTo>
                    <a:pt x="2194292" y="218629"/>
                    <a:pt x="2219621" y="196633"/>
                    <a:pt x="2239618" y="195966"/>
                  </a:cubicBezTo>
                  <a:close/>
                  <a:moveTo>
                    <a:pt x="2163800" y="154225"/>
                  </a:moveTo>
                  <a:cubicBezTo>
                    <a:pt x="2180131" y="153475"/>
                    <a:pt x="2196628" y="159974"/>
                    <a:pt x="2209626" y="173972"/>
                  </a:cubicBezTo>
                  <a:cubicBezTo>
                    <a:pt x="2212292" y="176638"/>
                    <a:pt x="2214959" y="179971"/>
                    <a:pt x="2218292" y="183971"/>
                  </a:cubicBezTo>
                  <a:cubicBezTo>
                    <a:pt x="2197627" y="193302"/>
                    <a:pt x="2178297" y="201967"/>
                    <a:pt x="2173631" y="227297"/>
                  </a:cubicBezTo>
                  <a:cubicBezTo>
                    <a:pt x="2170965" y="241295"/>
                    <a:pt x="2158299" y="243295"/>
                    <a:pt x="2147635" y="233296"/>
                  </a:cubicBezTo>
                  <a:cubicBezTo>
                    <a:pt x="2136970" y="223963"/>
                    <a:pt x="2126971" y="213966"/>
                    <a:pt x="2117640" y="202634"/>
                  </a:cubicBezTo>
                  <a:cubicBezTo>
                    <a:pt x="2110974" y="194635"/>
                    <a:pt x="2111641" y="185969"/>
                    <a:pt x="2118973" y="177972"/>
                  </a:cubicBezTo>
                  <a:cubicBezTo>
                    <a:pt x="2131305" y="162974"/>
                    <a:pt x="2147469" y="154975"/>
                    <a:pt x="2163800" y="154225"/>
                  </a:cubicBezTo>
                  <a:close/>
                  <a:moveTo>
                    <a:pt x="2529567" y="147309"/>
                  </a:moveTo>
                  <a:cubicBezTo>
                    <a:pt x="2548230" y="147976"/>
                    <a:pt x="2552896" y="159975"/>
                    <a:pt x="2552230" y="181304"/>
                  </a:cubicBezTo>
                  <a:cubicBezTo>
                    <a:pt x="2537567" y="195302"/>
                    <a:pt x="2560229" y="234627"/>
                    <a:pt x="2520902" y="239293"/>
                  </a:cubicBezTo>
                  <a:cubicBezTo>
                    <a:pt x="2507570" y="240626"/>
                    <a:pt x="2484908" y="242626"/>
                    <a:pt x="2486241" y="216631"/>
                  </a:cubicBezTo>
                  <a:cubicBezTo>
                    <a:pt x="2487574" y="179304"/>
                    <a:pt x="2507570" y="147309"/>
                    <a:pt x="2529567" y="147309"/>
                  </a:cubicBezTo>
                  <a:close/>
                  <a:moveTo>
                    <a:pt x="2455903" y="144092"/>
                  </a:moveTo>
                  <a:cubicBezTo>
                    <a:pt x="2468119" y="144060"/>
                    <a:pt x="2474243" y="154809"/>
                    <a:pt x="2476243" y="169306"/>
                  </a:cubicBezTo>
                  <a:cubicBezTo>
                    <a:pt x="2481575" y="201301"/>
                    <a:pt x="2465579" y="225299"/>
                    <a:pt x="2438915" y="228630"/>
                  </a:cubicBezTo>
                  <a:cubicBezTo>
                    <a:pt x="2406921" y="232630"/>
                    <a:pt x="2380926" y="218633"/>
                    <a:pt x="2378259" y="196635"/>
                  </a:cubicBezTo>
                  <a:cubicBezTo>
                    <a:pt x="2376260" y="171973"/>
                    <a:pt x="2399590" y="153976"/>
                    <a:pt x="2441582" y="147977"/>
                  </a:cubicBezTo>
                  <a:cubicBezTo>
                    <a:pt x="2447081" y="145310"/>
                    <a:pt x="2451831" y="144102"/>
                    <a:pt x="2455903" y="144092"/>
                  </a:cubicBezTo>
                  <a:close/>
                  <a:moveTo>
                    <a:pt x="1972330" y="137978"/>
                  </a:moveTo>
                  <a:cubicBezTo>
                    <a:pt x="1996992" y="137978"/>
                    <a:pt x="2030986" y="162640"/>
                    <a:pt x="2038985" y="185305"/>
                  </a:cubicBezTo>
                  <a:cubicBezTo>
                    <a:pt x="2042318" y="194635"/>
                    <a:pt x="2037652" y="198635"/>
                    <a:pt x="2032320" y="202635"/>
                  </a:cubicBezTo>
                  <a:cubicBezTo>
                    <a:pt x="2014323" y="214634"/>
                    <a:pt x="2004991" y="231963"/>
                    <a:pt x="2000992" y="253295"/>
                  </a:cubicBezTo>
                  <a:cubicBezTo>
                    <a:pt x="1998992" y="262625"/>
                    <a:pt x="1996992" y="273957"/>
                    <a:pt x="1984329" y="276624"/>
                  </a:cubicBezTo>
                  <a:cubicBezTo>
                    <a:pt x="1972330" y="278624"/>
                    <a:pt x="1964331" y="271958"/>
                    <a:pt x="1959000" y="262625"/>
                  </a:cubicBezTo>
                  <a:cubicBezTo>
                    <a:pt x="1945002" y="239963"/>
                    <a:pt x="1930337" y="217967"/>
                    <a:pt x="1919673" y="193969"/>
                  </a:cubicBezTo>
                  <a:cubicBezTo>
                    <a:pt x="1908341" y="169973"/>
                    <a:pt x="1940335" y="137978"/>
                    <a:pt x="1972330" y="137978"/>
                  </a:cubicBezTo>
                  <a:close/>
                  <a:moveTo>
                    <a:pt x="2344934" y="125314"/>
                  </a:moveTo>
                  <a:cubicBezTo>
                    <a:pt x="2348934" y="125981"/>
                    <a:pt x="2352933" y="128645"/>
                    <a:pt x="2355600" y="130645"/>
                  </a:cubicBezTo>
                  <a:cubicBezTo>
                    <a:pt x="2365596" y="139310"/>
                    <a:pt x="2374929" y="151976"/>
                    <a:pt x="2364263" y="161973"/>
                  </a:cubicBezTo>
                  <a:cubicBezTo>
                    <a:pt x="2346934" y="176638"/>
                    <a:pt x="2372929" y="220631"/>
                    <a:pt x="2330269" y="215298"/>
                  </a:cubicBezTo>
                  <a:cubicBezTo>
                    <a:pt x="2307607" y="215965"/>
                    <a:pt x="2291611" y="207966"/>
                    <a:pt x="2282945" y="189969"/>
                  </a:cubicBezTo>
                  <a:cubicBezTo>
                    <a:pt x="2276279" y="175304"/>
                    <a:pt x="2280945" y="161306"/>
                    <a:pt x="2292277" y="150643"/>
                  </a:cubicBezTo>
                  <a:cubicBezTo>
                    <a:pt x="2306940" y="136644"/>
                    <a:pt x="2321605" y="121315"/>
                    <a:pt x="2344934" y="125314"/>
                  </a:cubicBezTo>
                  <a:close/>
                  <a:moveTo>
                    <a:pt x="2110766" y="98922"/>
                  </a:moveTo>
                  <a:cubicBezTo>
                    <a:pt x="2117723" y="100026"/>
                    <a:pt x="2124472" y="102817"/>
                    <a:pt x="2130971" y="107316"/>
                  </a:cubicBezTo>
                  <a:cubicBezTo>
                    <a:pt x="2136304" y="110649"/>
                    <a:pt x="2140303" y="115315"/>
                    <a:pt x="2144970" y="119982"/>
                  </a:cubicBezTo>
                  <a:cubicBezTo>
                    <a:pt x="2141636" y="124648"/>
                    <a:pt x="2138970" y="129312"/>
                    <a:pt x="2135637" y="133311"/>
                  </a:cubicBezTo>
                  <a:cubicBezTo>
                    <a:pt x="2120974" y="149310"/>
                    <a:pt x="2106975" y="164639"/>
                    <a:pt x="2091643" y="179971"/>
                  </a:cubicBezTo>
                  <a:cubicBezTo>
                    <a:pt x="2076980" y="195300"/>
                    <a:pt x="2062314" y="187970"/>
                    <a:pt x="2052317" y="175305"/>
                  </a:cubicBezTo>
                  <a:cubicBezTo>
                    <a:pt x="2042985" y="163973"/>
                    <a:pt x="2026986" y="152643"/>
                    <a:pt x="2043651" y="133978"/>
                  </a:cubicBezTo>
                  <a:cubicBezTo>
                    <a:pt x="2067148" y="107482"/>
                    <a:pt x="2089894" y="95610"/>
                    <a:pt x="2110766" y="98922"/>
                  </a:cubicBezTo>
                  <a:close/>
                  <a:moveTo>
                    <a:pt x="2263207" y="86642"/>
                  </a:moveTo>
                  <a:cubicBezTo>
                    <a:pt x="2271570" y="85444"/>
                    <a:pt x="2279610" y="86152"/>
                    <a:pt x="2286276" y="89318"/>
                  </a:cubicBezTo>
                  <a:cubicBezTo>
                    <a:pt x="2292275" y="92651"/>
                    <a:pt x="2300274" y="94651"/>
                    <a:pt x="2300274" y="105316"/>
                  </a:cubicBezTo>
                  <a:cubicBezTo>
                    <a:pt x="2296274" y="109982"/>
                    <a:pt x="2291608" y="115313"/>
                    <a:pt x="2286942" y="120646"/>
                  </a:cubicBezTo>
                  <a:cubicBezTo>
                    <a:pt x="2276279" y="131311"/>
                    <a:pt x="2262280" y="139977"/>
                    <a:pt x="2256947" y="154640"/>
                  </a:cubicBezTo>
                  <a:cubicBezTo>
                    <a:pt x="2253614" y="163972"/>
                    <a:pt x="2252281" y="178637"/>
                    <a:pt x="2238285" y="171305"/>
                  </a:cubicBezTo>
                  <a:cubicBezTo>
                    <a:pt x="2222953" y="163972"/>
                    <a:pt x="2205624" y="154640"/>
                    <a:pt x="2207624" y="133978"/>
                  </a:cubicBezTo>
                  <a:cubicBezTo>
                    <a:pt x="2210124" y="110982"/>
                    <a:pt x="2238118" y="90236"/>
                    <a:pt x="2263207" y="86642"/>
                  </a:cubicBezTo>
                  <a:close/>
                  <a:moveTo>
                    <a:pt x="2494241" y="74654"/>
                  </a:moveTo>
                  <a:cubicBezTo>
                    <a:pt x="2508904" y="75321"/>
                    <a:pt x="2520902" y="87319"/>
                    <a:pt x="2526902" y="99983"/>
                  </a:cubicBezTo>
                  <a:cubicBezTo>
                    <a:pt x="2522236" y="119314"/>
                    <a:pt x="2514903" y="135976"/>
                    <a:pt x="2493574" y="135976"/>
                  </a:cubicBezTo>
                  <a:cubicBezTo>
                    <a:pt x="2476243" y="135976"/>
                    <a:pt x="2469577" y="121313"/>
                    <a:pt x="2468911" y="106648"/>
                  </a:cubicBezTo>
                  <a:cubicBezTo>
                    <a:pt x="2467579" y="89986"/>
                    <a:pt x="2476243" y="74654"/>
                    <a:pt x="2494241" y="74654"/>
                  </a:cubicBezTo>
                  <a:close/>
                  <a:moveTo>
                    <a:pt x="2406924" y="66656"/>
                  </a:moveTo>
                  <a:cubicBezTo>
                    <a:pt x="2422254" y="62656"/>
                    <a:pt x="2444252" y="87985"/>
                    <a:pt x="2443586" y="107314"/>
                  </a:cubicBezTo>
                  <a:cubicBezTo>
                    <a:pt x="2442919" y="143308"/>
                    <a:pt x="2410924" y="117979"/>
                    <a:pt x="2400925" y="130644"/>
                  </a:cubicBezTo>
                  <a:cubicBezTo>
                    <a:pt x="2380928" y="133311"/>
                    <a:pt x="2372263" y="123312"/>
                    <a:pt x="2372929" y="107980"/>
                  </a:cubicBezTo>
                  <a:cubicBezTo>
                    <a:pt x="2373596" y="85985"/>
                    <a:pt x="2386926" y="71989"/>
                    <a:pt x="2406924" y="66656"/>
                  </a:cubicBezTo>
                  <a:close/>
                  <a:moveTo>
                    <a:pt x="2211621" y="47991"/>
                  </a:moveTo>
                  <a:cubicBezTo>
                    <a:pt x="2223620" y="47324"/>
                    <a:pt x="2236285" y="49324"/>
                    <a:pt x="2241616" y="59990"/>
                  </a:cubicBezTo>
                  <a:cubicBezTo>
                    <a:pt x="2247615" y="72655"/>
                    <a:pt x="2231619" y="75322"/>
                    <a:pt x="2225620" y="81986"/>
                  </a:cubicBezTo>
                  <a:cubicBezTo>
                    <a:pt x="2214288" y="95318"/>
                    <a:pt x="2202291" y="107317"/>
                    <a:pt x="2190292" y="120647"/>
                  </a:cubicBezTo>
                  <a:cubicBezTo>
                    <a:pt x="2179627" y="132646"/>
                    <a:pt x="2172296" y="132646"/>
                    <a:pt x="2162964" y="116647"/>
                  </a:cubicBezTo>
                  <a:cubicBezTo>
                    <a:pt x="2141633" y="75988"/>
                    <a:pt x="2159631" y="48657"/>
                    <a:pt x="2211621" y="47991"/>
                  </a:cubicBezTo>
                  <a:close/>
                  <a:moveTo>
                    <a:pt x="2352100" y="32161"/>
                  </a:moveTo>
                  <a:cubicBezTo>
                    <a:pt x="2361932" y="31995"/>
                    <a:pt x="2371596" y="36661"/>
                    <a:pt x="2380928" y="48660"/>
                  </a:cubicBezTo>
                  <a:cubicBezTo>
                    <a:pt x="2371597" y="67323"/>
                    <a:pt x="2337602" y="67990"/>
                    <a:pt x="2345600" y="99318"/>
                  </a:cubicBezTo>
                  <a:cubicBezTo>
                    <a:pt x="2346933" y="103318"/>
                    <a:pt x="2340269" y="104651"/>
                    <a:pt x="2336269" y="103318"/>
                  </a:cubicBezTo>
                  <a:cubicBezTo>
                    <a:pt x="2320937" y="97985"/>
                    <a:pt x="2314271" y="85321"/>
                    <a:pt x="2308940" y="71989"/>
                  </a:cubicBezTo>
                  <a:cubicBezTo>
                    <a:pt x="2303607" y="58657"/>
                    <a:pt x="2312938" y="51326"/>
                    <a:pt x="2322270" y="44660"/>
                  </a:cubicBezTo>
                  <a:cubicBezTo>
                    <a:pt x="2332270" y="37327"/>
                    <a:pt x="2342268" y="32328"/>
                    <a:pt x="2352100" y="32161"/>
                  </a:cubicBezTo>
                  <a:close/>
                  <a:moveTo>
                    <a:pt x="2524236" y="26662"/>
                  </a:moveTo>
                  <a:cubicBezTo>
                    <a:pt x="2543567" y="28662"/>
                    <a:pt x="2548900" y="42661"/>
                    <a:pt x="2553566" y="55325"/>
                  </a:cubicBezTo>
                  <a:cubicBezTo>
                    <a:pt x="2557566" y="66658"/>
                    <a:pt x="2547567" y="71991"/>
                    <a:pt x="2538234" y="72658"/>
                  </a:cubicBezTo>
                  <a:cubicBezTo>
                    <a:pt x="2514237" y="74658"/>
                    <a:pt x="2522237" y="51325"/>
                    <a:pt x="2514904" y="39995"/>
                  </a:cubicBezTo>
                  <a:cubicBezTo>
                    <a:pt x="2508237" y="30662"/>
                    <a:pt x="2520903" y="30662"/>
                    <a:pt x="2524236" y="26662"/>
                  </a:cubicBezTo>
                  <a:close/>
                  <a:moveTo>
                    <a:pt x="2296274" y="11332"/>
                  </a:moveTo>
                  <a:cubicBezTo>
                    <a:pt x="2306271" y="9999"/>
                    <a:pt x="2316270" y="12666"/>
                    <a:pt x="2310271" y="25998"/>
                  </a:cubicBezTo>
                  <a:cubicBezTo>
                    <a:pt x="2300941" y="46662"/>
                    <a:pt x="2270944" y="51329"/>
                    <a:pt x="2251615" y="35329"/>
                  </a:cubicBezTo>
                  <a:cubicBezTo>
                    <a:pt x="2265613" y="25332"/>
                    <a:pt x="2278943" y="13999"/>
                    <a:pt x="2296274" y="11332"/>
                  </a:cubicBezTo>
                  <a:close/>
                  <a:moveTo>
                    <a:pt x="2424253" y="0"/>
                  </a:moveTo>
                  <a:cubicBezTo>
                    <a:pt x="2439584" y="2667"/>
                    <a:pt x="2431585" y="13332"/>
                    <a:pt x="2432918" y="19996"/>
                  </a:cubicBezTo>
                  <a:cubicBezTo>
                    <a:pt x="2434252" y="28662"/>
                    <a:pt x="2430252" y="39994"/>
                    <a:pt x="2441584" y="43327"/>
                  </a:cubicBezTo>
                  <a:cubicBezTo>
                    <a:pt x="2452250" y="46660"/>
                    <a:pt x="2454249" y="35994"/>
                    <a:pt x="2459580" y="30661"/>
                  </a:cubicBezTo>
                  <a:cubicBezTo>
                    <a:pt x="2466913" y="23329"/>
                    <a:pt x="2473579" y="8666"/>
                    <a:pt x="2486244" y="19329"/>
                  </a:cubicBezTo>
                  <a:cubicBezTo>
                    <a:pt x="2494907" y="27328"/>
                    <a:pt x="2493574" y="41327"/>
                    <a:pt x="2486910" y="49990"/>
                  </a:cubicBezTo>
                  <a:cubicBezTo>
                    <a:pt x="2478911" y="59989"/>
                    <a:pt x="2462246" y="71321"/>
                    <a:pt x="2454914" y="63989"/>
                  </a:cubicBezTo>
                  <a:cubicBezTo>
                    <a:pt x="2442917" y="52657"/>
                    <a:pt x="2430919" y="50657"/>
                    <a:pt x="2416922" y="47993"/>
                  </a:cubicBezTo>
                  <a:cubicBezTo>
                    <a:pt x="2406257" y="45993"/>
                    <a:pt x="2396924" y="39994"/>
                    <a:pt x="2399591" y="26662"/>
                  </a:cubicBezTo>
                  <a:cubicBezTo>
                    <a:pt x="2401591" y="12666"/>
                    <a:pt x="2413589" y="6000"/>
                    <a:pt x="2424253" y="0"/>
                  </a:cubicBezTo>
                  <a:close/>
                </a:path>
              </a:pathLst>
            </a:custGeom>
            <a:grpFill/>
            <a:ln w="330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xmlns="" id="{4B6A3F76-F773-41F5-B283-51F817C5C98C}"/>
                </a:ext>
              </a:extLst>
            </p:cNvPr>
            <p:cNvGrpSpPr/>
            <p:nvPr/>
          </p:nvGrpSpPr>
          <p:grpSpPr>
            <a:xfrm>
              <a:off x="2236886" y="1828142"/>
              <a:ext cx="4340165" cy="1546403"/>
              <a:chOff x="2927563" y="2451189"/>
              <a:chExt cx="4340165" cy="1546403"/>
            </a:xfrm>
            <a:grpFill/>
          </p:grpSpPr>
          <p:sp>
            <p:nvSpPr>
              <p:cNvPr id="23" name="Freeform: Shape 22">
                <a:extLst>
                  <a:ext uri="{FF2B5EF4-FFF2-40B4-BE49-F238E27FC236}">
                    <a16:creationId xmlns:a16="http://schemas.microsoft.com/office/drawing/2014/main" xmlns="" id="{B6353C9A-5AFB-4989-BCAA-3D409B08B8F0}"/>
                  </a:ext>
                </a:extLst>
              </p:cNvPr>
              <p:cNvSpPr/>
              <p:nvPr/>
            </p:nvSpPr>
            <p:spPr>
              <a:xfrm>
                <a:off x="3141650" y="2451189"/>
                <a:ext cx="3866006" cy="1546403"/>
              </a:xfrm>
              <a:custGeom>
                <a:avLst/>
                <a:gdLst>
                  <a:gd name="connsiteX0" fmla="*/ 1802497 w 1925482"/>
                  <a:gd name="connsiteY0" fmla="*/ 142328 h 770193"/>
                  <a:gd name="connsiteX1" fmla="*/ 1786562 w 1925482"/>
                  <a:gd name="connsiteY1" fmla="*/ 137016 h 770193"/>
                  <a:gd name="connsiteX2" fmla="*/ 1654766 w 1925482"/>
                  <a:gd name="connsiteY2" fmla="*/ 125729 h 770193"/>
                  <a:gd name="connsiteX3" fmla="*/ 1421716 w 1925482"/>
                  <a:gd name="connsiteY3" fmla="*/ 73940 h 770193"/>
                  <a:gd name="connsiteX4" fmla="*/ 1234480 w 1925482"/>
                  <a:gd name="connsiteY4" fmla="*/ 43066 h 770193"/>
                  <a:gd name="connsiteX5" fmla="*/ 1135550 w 1925482"/>
                  <a:gd name="connsiteY5" fmla="*/ 20491 h 770193"/>
                  <a:gd name="connsiteX6" fmla="*/ 1200950 w 1925482"/>
                  <a:gd name="connsiteY6" fmla="*/ 7876 h 770193"/>
                  <a:gd name="connsiteX7" fmla="*/ 1270997 w 1925482"/>
                  <a:gd name="connsiteY7" fmla="*/ 1237 h 770193"/>
                  <a:gd name="connsiteX8" fmla="*/ 1391506 w 1925482"/>
                  <a:gd name="connsiteY8" fmla="*/ 5884 h 770193"/>
                  <a:gd name="connsiteX9" fmla="*/ 1592354 w 1925482"/>
                  <a:gd name="connsiteY9" fmla="*/ 37754 h 770193"/>
                  <a:gd name="connsiteX10" fmla="*/ 1618580 w 1925482"/>
                  <a:gd name="connsiteY10" fmla="*/ 46386 h 770193"/>
                  <a:gd name="connsiteX11" fmla="*/ 1765647 w 1925482"/>
                  <a:gd name="connsiteY11" fmla="*/ 77924 h 770193"/>
                  <a:gd name="connsiteX12" fmla="*/ 1821752 w 1925482"/>
                  <a:gd name="connsiteY12" fmla="*/ 79584 h 770193"/>
                  <a:gd name="connsiteX13" fmla="*/ 1870885 w 1925482"/>
                  <a:gd name="connsiteY13" fmla="*/ 120417 h 770193"/>
                  <a:gd name="connsiteX14" fmla="*/ 1900763 w 1925482"/>
                  <a:gd name="connsiteY14" fmla="*/ 184157 h 770193"/>
                  <a:gd name="connsiteX15" fmla="*/ 1913378 w 1925482"/>
                  <a:gd name="connsiteY15" fmla="*/ 216360 h 770193"/>
                  <a:gd name="connsiteX16" fmla="*/ 1925993 w 1925482"/>
                  <a:gd name="connsiteY16" fmla="*/ 280432 h 770193"/>
                  <a:gd name="connsiteX17" fmla="*/ 1903419 w 1925482"/>
                  <a:gd name="connsiteY17" fmla="*/ 297363 h 770193"/>
                  <a:gd name="connsiteX18" fmla="*/ 1872877 w 1925482"/>
                  <a:gd name="connsiteY18" fmla="*/ 297031 h 770193"/>
                  <a:gd name="connsiteX19" fmla="*/ 1742077 w 1925482"/>
                  <a:gd name="connsiteY19" fmla="*/ 363095 h 770193"/>
                  <a:gd name="connsiteX20" fmla="*/ 1716846 w 1925482"/>
                  <a:gd name="connsiteY20" fmla="*/ 387661 h 770193"/>
                  <a:gd name="connsiteX21" fmla="*/ 1558492 w 1925482"/>
                  <a:gd name="connsiteY21" fmla="*/ 485595 h 770193"/>
                  <a:gd name="connsiteX22" fmla="*/ 1335401 w 1925482"/>
                  <a:gd name="connsiteY22" fmla="*/ 569918 h 770193"/>
                  <a:gd name="connsiteX23" fmla="*/ 1077453 w 1925482"/>
                  <a:gd name="connsiteY23" fmla="*/ 635982 h 770193"/>
                  <a:gd name="connsiteX24" fmla="*/ 856687 w 1925482"/>
                  <a:gd name="connsiteY24" fmla="*/ 670508 h 770193"/>
                  <a:gd name="connsiteX25" fmla="*/ 706964 w 1925482"/>
                  <a:gd name="connsiteY25" fmla="*/ 668848 h 770193"/>
                  <a:gd name="connsiteX26" fmla="*/ 483873 w 1925482"/>
                  <a:gd name="connsiteY26" fmla="*/ 640630 h 770193"/>
                  <a:gd name="connsiteX27" fmla="*/ 467938 w 1925482"/>
                  <a:gd name="connsiteY27" fmla="*/ 634986 h 770193"/>
                  <a:gd name="connsiteX28" fmla="*/ 544294 w 1925482"/>
                  <a:gd name="connsiteY28" fmla="*/ 616395 h 770193"/>
                  <a:gd name="connsiteX29" fmla="*/ 504788 w 1925482"/>
                  <a:gd name="connsiteY29" fmla="*/ 606104 h 770193"/>
                  <a:gd name="connsiteX30" fmla="*/ 432417 w 1925482"/>
                  <a:gd name="connsiteY30" fmla="*/ 625027 h 770193"/>
                  <a:gd name="connsiteX31" fmla="*/ 391583 w 1925482"/>
                  <a:gd name="connsiteY31" fmla="*/ 657229 h 770193"/>
                  <a:gd name="connsiteX32" fmla="*/ 293317 w 1925482"/>
                  <a:gd name="connsiteY32" fmla="*/ 702710 h 770193"/>
                  <a:gd name="connsiteX33" fmla="*/ 232565 w 1925482"/>
                  <a:gd name="connsiteY33" fmla="*/ 734580 h 770193"/>
                  <a:gd name="connsiteX34" fmla="*/ 207998 w 1925482"/>
                  <a:gd name="connsiteY34" fmla="*/ 757487 h 770193"/>
                  <a:gd name="connsiteX35" fmla="*/ 139942 w 1925482"/>
                  <a:gd name="connsiteY35" fmla="*/ 760806 h 770193"/>
                  <a:gd name="connsiteX36" fmla="*/ 119692 w 1925482"/>
                  <a:gd name="connsiteY36" fmla="*/ 750183 h 770193"/>
                  <a:gd name="connsiteX37" fmla="*/ 66907 w 1925482"/>
                  <a:gd name="connsiteY37" fmla="*/ 748523 h 770193"/>
                  <a:gd name="connsiteX38" fmla="*/ 5159 w 1925482"/>
                  <a:gd name="connsiteY38" fmla="*/ 741552 h 770193"/>
                  <a:gd name="connsiteX39" fmla="*/ 511 w 1925482"/>
                  <a:gd name="connsiteY39" fmla="*/ 732920 h 770193"/>
                  <a:gd name="connsiteX40" fmla="*/ 8810 w 1925482"/>
                  <a:gd name="connsiteY40" fmla="*/ 730264 h 770193"/>
                  <a:gd name="connsiteX41" fmla="*/ 29725 w 1925482"/>
                  <a:gd name="connsiteY41" fmla="*/ 725949 h 770193"/>
                  <a:gd name="connsiteX42" fmla="*/ 109400 w 1925482"/>
                  <a:gd name="connsiteY42" fmla="*/ 729268 h 770193"/>
                  <a:gd name="connsiteX43" fmla="*/ 153554 w 1925482"/>
                  <a:gd name="connsiteY43" fmla="*/ 727609 h 770193"/>
                  <a:gd name="connsiteX44" fmla="*/ 216298 w 1925482"/>
                  <a:gd name="connsiteY44" fmla="*/ 679803 h 770193"/>
                  <a:gd name="connsiteX45" fmla="*/ 340126 w 1925482"/>
                  <a:gd name="connsiteY45" fmla="*/ 590833 h 770193"/>
                  <a:gd name="connsiteX46" fmla="*/ 452335 w 1925482"/>
                  <a:gd name="connsiteY46" fmla="*/ 565270 h 770193"/>
                  <a:gd name="connsiteX47" fmla="*/ 805894 w 1925482"/>
                  <a:gd name="connsiteY47" fmla="*/ 570250 h 770193"/>
                  <a:gd name="connsiteX48" fmla="*/ 1380219 w 1925482"/>
                  <a:gd name="connsiteY48" fmla="*/ 438454 h 770193"/>
                  <a:gd name="connsiteX49" fmla="*/ 1643479 w 1925482"/>
                  <a:gd name="connsiteY49" fmla="*/ 318277 h 770193"/>
                  <a:gd name="connsiteX50" fmla="*/ 1824076 w 1925482"/>
                  <a:gd name="connsiteY50" fmla="*/ 255865 h 770193"/>
                  <a:gd name="connsiteX51" fmla="*/ 1836691 w 1925482"/>
                  <a:gd name="connsiteY51" fmla="*/ 261177 h 770193"/>
                  <a:gd name="connsiteX52" fmla="*/ 1862253 w 1925482"/>
                  <a:gd name="connsiteY52" fmla="*/ 282092 h 770193"/>
                  <a:gd name="connsiteX53" fmla="*/ 1871549 w 1925482"/>
                  <a:gd name="connsiteY53" fmla="*/ 274456 h 770193"/>
                  <a:gd name="connsiteX54" fmla="*/ 1868893 w 1925482"/>
                  <a:gd name="connsiteY54" fmla="*/ 265825 h 770193"/>
                  <a:gd name="connsiteX55" fmla="*/ 1861921 w 1925482"/>
                  <a:gd name="connsiteY55" fmla="*/ 209388 h 770193"/>
                  <a:gd name="connsiteX56" fmla="*/ 1858602 w 1925482"/>
                  <a:gd name="connsiteY56" fmla="*/ 167559 h 770193"/>
                  <a:gd name="connsiteX57" fmla="*/ 1838351 w 1925482"/>
                  <a:gd name="connsiteY57" fmla="*/ 114774 h 770193"/>
                  <a:gd name="connsiteX58" fmla="*/ 1827064 w 1925482"/>
                  <a:gd name="connsiteY58" fmla="*/ 100499 h 770193"/>
                  <a:gd name="connsiteX59" fmla="*/ 1817104 w 1925482"/>
                  <a:gd name="connsiteY59" fmla="*/ 99503 h 770193"/>
                  <a:gd name="connsiteX60" fmla="*/ 1815112 w 1925482"/>
                  <a:gd name="connsiteY60" fmla="*/ 107802 h 770193"/>
                  <a:gd name="connsiteX61" fmla="*/ 1813784 w 1925482"/>
                  <a:gd name="connsiteY61" fmla="*/ 191461 h 770193"/>
                  <a:gd name="connsiteX62" fmla="*/ 1814780 w 1925482"/>
                  <a:gd name="connsiteY62" fmla="*/ 218683 h 770193"/>
                  <a:gd name="connsiteX63" fmla="*/ 1801501 w 1925482"/>
                  <a:gd name="connsiteY63" fmla="*/ 237606 h 770193"/>
                  <a:gd name="connsiteX64" fmla="*/ 1748384 w 1925482"/>
                  <a:gd name="connsiteY64" fmla="*/ 251881 h 770193"/>
                  <a:gd name="connsiteX65" fmla="*/ 1726473 w 1925482"/>
                  <a:gd name="connsiteY65" fmla="*/ 241922 h 770193"/>
                  <a:gd name="connsiteX66" fmla="*/ 1689624 w 1925482"/>
                  <a:gd name="connsiteY66" fmla="*/ 161251 h 770193"/>
                  <a:gd name="connsiteX67" fmla="*/ 1685640 w 1925482"/>
                  <a:gd name="connsiteY67" fmla="*/ 147308 h 770193"/>
                  <a:gd name="connsiteX68" fmla="*/ 1700247 w 1925482"/>
                  <a:gd name="connsiteY68" fmla="*/ 145648 h 770193"/>
                  <a:gd name="connsiteX69" fmla="*/ 1781250 w 1925482"/>
                  <a:gd name="connsiteY69" fmla="*/ 148304 h 770193"/>
                  <a:gd name="connsiteX70" fmla="*/ 1802497 w 1925482"/>
                  <a:gd name="connsiteY70" fmla="*/ 142328 h 7701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</a:cxnLst>
                <a:rect l="l" t="t" r="r" b="b"/>
                <a:pathLst>
                  <a:path w="1925482" h="770193">
                    <a:moveTo>
                      <a:pt x="1802497" y="142328"/>
                    </a:moveTo>
                    <a:cubicBezTo>
                      <a:pt x="1797849" y="136352"/>
                      <a:pt x="1791874" y="136020"/>
                      <a:pt x="1786562" y="137016"/>
                    </a:cubicBezTo>
                    <a:cubicBezTo>
                      <a:pt x="1741413" y="145648"/>
                      <a:pt x="1698587" y="132701"/>
                      <a:pt x="1654766" y="125729"/>
                    </a:cubicBezTo>
                    <a:cubicBezTo>
                      <a:pt x="1575755" y="113778"/>
                      <a:pt x="1499731" y="88879"/>
                      <a:pt x="1421716" y="73940"/>
                    </a:cubicBezTo>
                    <a:cubicBezTo>
                      <a:pt x="1359636" y="61989"/>
                      <a:pt x="1297556" y="50370"/>
                      <a:pt x="1234480" y="43066"/>
                    </a:cubicBezTo>
                    <a:cubicBezTo>
                      <a:pt x="1200618" y="39082"/>
                      <a:pt x="1170076" y="22151"/>
                      <a:pt x="1135550" y="20491"/>
                    </a:cubicBezTo>
                    <a:cubicBezTo>
                      <a:pt x="1157128" y="12856"/>
                      <a:pt x="1178707" y="8208"/>
                      <a:pt x="1200950" y="7876"/>
                    </a:cubicBezTo>
                    <a:cubicBezTo>
                      <a:pt x="1224520" y="7544"/>
                      <a:pt x="1247759" y="3228"/>
                      <a:pt x="1270997" y="1237"/>
                    </a:cubicBezTo>
                    <a:cubicBezTo>
                      <a:pt x="1311167" y="-2083"/>
                      <a:pt x="1351337" y="1901"/>
                      <a:pt x="1391506" y="5884"/>
                    </a:cubicBezTo>
                    <a:cubicBezTo>
                      <a:pt x="1459230" y="12856"/>
                      <a:pt x="1525626" y="27131"/>
                      <a:pt x="1592354" y="37754"/>
                    </a:cubicBezTo>
                    <a:cubicBezTo>
                      <a:pt x="1601649" y="39082"/>
                      <a:pt x="1609949" y="42734"/>
                      <a:pt x="1618580" y="46386"/>
                    </a:cubicBezTo>
                    <a:cubicBezTo>
                      <a:pt x="1665389" y="66305"/>
                      <a:pt x="1713858" y="79252"/>
                      <a:pt x="1765647" y="77924"/>
                    </a:cubicBezTo>
                    <a:cubicBezTo>
                      <a:pt x="1784238" y="77592"/>
                      <a:pt x="1802829" y="80580"/>
                      <a:pt x="1821752" y="79584"/>
                    </a:cubicBezTo>
                    <a:cubicBezTo>
                      <a:pt x="1844990" y="78256"/>
                      <a:pt x="1865905" y="96183"/>
                      <a:pt x="1870885" y="120417"/>
                    </a:cubicBezTo>
                    <a:cubicBezTo>
                      <a:pt x="1875864" y="144320"/>
                      <a:pt x="1881508" y="166563"/>
                      <a:pt x="1900763" y="184157"/>
                    </a:cubicBezTo>
                    <a:cubicBezTo>
                      <a:pt x="1909394" y="192125"/>
                      <a:pt x="1910058" y="205736"/>
                      <a:pt x="1913378" y="216360"/>
                    </a:cubicBezTo>
                    <a:cubicBezTo>
                      <a:pt x="1920018" y="236942"/>
                      <a:pt x="1924001" y="258853"/>
                      <a:pt x="1925993" y="280432"/>
                    </a:cubicBezTo>
                    <a:cubicBezTo>
                      <a:pt x="1927321" y="293711"/>
                      <a:pt x="1915038" y="297695"/>
                      <a:pt x="1903419" y="297363"/>
                    </a:cubicBezTo>
                    <a:cubicBezTo>
                      <a:pt x="1893127" y="297031"/>
                      <a:pt x="1883168" y="297031"/>
                      <a:pt x="1872877" y="297031"/>
                    </a:cubicBezTo>
                    <a:cubicBezTo>
                      <a:pt x="1817768" y="296699"/>
                      <a:pt x="1780918" y="332221"/>
                      <a:pt x="1742077" y="363095"/>
                    </a:cubicBezTo>
                    <a:cubicBezTo>
                      <a:pt x="1732781" y="370398"/>
                      <a:pt x="1724814" y="379030"/>
                      <a:pt x="1716846" y="387661"/>
                    </a:cubicBezTo>
                    <a:cubicBezTo>
                      <a:pt x="1673025" y="434802"/>
                      <a:pt x="1618912" y="466340"/>
                      <a:pt x="1558492" y="485595"/>
                    </a:cubicBezTo>
                    <a:cubicBezTo>
                      <a:pt x="1482468" y="509498"/>
                      <a:pt x="1410097" y="542696"/>
                      <a:pt x="1335401" y="569918"/>
                    </a:cubicBezTo>
                    <a:cubicBezTo>
                      <a:pt x="1251743" y="600460"/>
                      <a:pt x="1164432" y="617391"/>
                      <a:pt x="1077453" y="635982"/>
                    </a:cubicBezTo>
                    <a:cubicBezTo>
                      <a:pt x="1004418" y="651585"/>
                      <a:pt x="930718" y="662540"/>
                      <a:pt x="856687" y="670508"/>
                    </a:cubicBezTo>
                    <a:cubicBezTo>
                      <a:pt x="806890" y="675820"/>
                      <a:pt x="756761" y="672832"/>
                      <a:pt x="706964" y="668848"/>
                    </a:cubicBezTo>
                    <a:cubicBezTo>
                      <a:pt x="632268" y="662872"/>
                      <a:pt x="557573" y="655569"/>
                      <a:pt x="483873" y="640630"/>
                    </a:cubicBezTo>
                    <a:cubicBezTo>
                      <a:pt x="479226" y="639634"/>
                      <a:pt x="473582" y="640962"/>
                      <a:pt x="467938" y="634986"/>
                    </a:cubicBezTo>
                    <a:cubicBezTo>
                      <a:pt x="490845" y="619051"/>
                      <a:pt x="515743" y="614403"/>
                      <a:pt x="544294" y="616395"/>
                    </a:cubicBezTo>
                    <a:cubicBezTo>
                      <a:pt x="535994" y="608096"/>
                      <a:pt x="521055" y="603448"/>
                      <a:pt x="504788" y="606104"/>
                    </a:cubicBezTo>
                    <a:cubicBezTo>
                      <a:pt x="480222" y="610088"/>
                      <a:pt x="455323" y="613407"/>
                      <a:pt x="432417" y="625027"/>
                    </a:cubicBezTo>
                    <a:cubicBezTo>
                      <a:pt x="416482" y="632994"/>
                      <a:pt x="404530" y="645609"/>
                      <a:pt x="391583" y="657229"/>
                    </a:cubicBezTo>
                    <a:cubicBezTo>
                      <a:pt x="363365" y="682791"/>
                      <a:pt x="331495" y="698726"/>
                      <a:pt x="293317" y="702710"/>
                    </a:cubicBezTo>
                    <a:cubicBezTo>
                      <a:pt x="269083" y="705366"/>
                      <a:pt x="248500" y="715657"/>
                      <a:pt x="232565" y="734580"/>
                    </a:cubicBezTo>
                    <a:cubicBezTo>
                      <a:pt x="225261" y="743212"/>
                      <a:pt x="217626" y="751179"/>
                      <a:pt x="207998" y="757487"/>
                    </a:cubicBezTo>
                    <a:cubicBezTo>
                      <a:pt x="186088" y="772094"/>
                      <a:pt x="163513" y="778069"/>
                      <a:pt x="139942" y="760806"/>
                    </a:cubicBezTo>
                    <a:cubicBezTo>
                      <a:pt x="133967" y="756491"/>
                      <a:pt x="126331" y="753835"/>
                      <a:pt x="119692" y="750183"/>
                    </a:cubicBezTo>
                    <a:cubicBezTo>
                      <a:pt x="102429" y="741220"/>
                      <a:pt x="85166" y="740224"/>
                      <a:pt x="66907" y="748523"/>
                    </a:cubicBezTo>
                    <a:cubicBezTo>
                      <a:pt x="45328" y="758815"/>
                      <a:pt x="23750" y="762134"/>
                      <a:pt x="5159" y="741552"/>
                    </a:cubicBezTo>
                    <a:cubicBezTo>
                      <a:pt x="2835" y="739228"/>
                      <a:pt x="-1481" y="737236"/>
                      <a:pt x="511" y="732920"/>
                    </a:cubicBezTo>
                    <a:cubicBezTo>
                      <a:pt x="1839" y="729932"/>
                      <a:pt x="5823" y="730596"/>
                      <a:pt x="8810" y="730264"/>
                    </a:cubicBezTo>
                    <a:cubicBezTo>
                      <a:pt x="15782" y="728937"/>
                      <a:pt x="23086" y="728273"/>
                      <a:pt x="29725" y="725949"/>
                    </a:cubicBezTo>
                    <a:cubicBezTo>
                      <a:pt x="56947" y="715989"/>
                      <a:pt x="83506" y="715657"/>
                      <a:pt x="109400" y="729268"/>
                    </a:cubicBezTo>
                    <a:cubicBezTo>
                      <a:pt x="124671" y="737236"/>
                      <a:pt x="139278" y="734248"/>
                      <a:pt x="153554" y="727609"/>
                    </a:cubicBezTo>
                    <a:cubicBezTo>
                      <a:pt x="178120" y="716653"/>
                      <a:pt x="200363" y="701382"/>
                      <a:pt x="216298" y="679803"/>
                    </a:cubicBezTo>
                    <a:cubicBezTo>
                      <a:pt x="247836" y="636314"/>
                      <a:pt x="293317" y="611748"/>
                      <a:pt x="340126" y="590833"/>
                    </a:cubicBezTo>
                    <a:cubicBezTo>
                      <a:pt x="375316" y="574898"/>
                      <a:pt x="411834" y="560955"/>
                      <a:pt x="452335" y="565270"/>
                    </a:cubicBezTo>
                    <a:cubicBezTo>
                      <a:pt x="569856" y="577554"/>
                      <a:pt x="688041" y="568590"/>
                      <a:pt x="805894" y="570250"/>
                    </a:cubicBezTo>
                    <a:cubicBezTo>
                      <a:pt x="1008069" y="573238"/>
                      <a:pt x="1197298" y="519457"/>
                      <a:pt x="1380219" y="438454"/>
                    </a:cubicBezTo>
                    <a:cubicBezTo>
                      <a:pt x="1468525" y="399280"/>
                      <a:pt x="1554840" y="356787"/>
                      <a:pt x="1643479" y="318277"/>
                    </a:cubicBezTo>
                    <a:cubicBezTo>
                      <a:pt x="1701907" y="293047"/>
                      <a:pt x="1761663" y="270140"/>
                      <a:pt x="1824076" y="255865"/>
                    </a:cubicBezTo>
                    <a:cubicBezTo>
                      <a:pt x="1831047" y="254205"/>
                      <a:pt x="1833039" y="257857"/>
                      <a:pt x="1836691" y="261177"/>
                    </a:cubicBezTo>
                    <a:cubicBezTo>
                      <a:pt x="1844326" y="269144"/>
                      <a:pt x="1850966" y="278440"/>
                      <a:pt x="1862253" y="282092"/>
                    </a:cubicBezTo>
                    <a:cubicBezTo>
                      <a:pt x="1870221" y="284747"/>
                      <a:pt x="1872877" y="282092"/>
                      <a:pt x="1871549" y="274456"/>
                    </a:cubicBezTo>
                    <a:cubicBezTo>
                      <a:pt x="1871217" y="271468"/>
                      <a:pt x="1870221" y="268480"/>
                      <a:pt x="1868893" y="265825"/>
                    </a:cubicBezTo>
                    <a:cubicBezTo>
                      <a:pt x="1859597" y="247898"/>
                      <a:pt x="1856942" y="228975"/>
                      <a:pt x="1861921" y="209388"/>
                    </a:cubicBezTo>
                    <a:cubicBezTo>
                      <a:pt x="1865573" y="194781"/>
                      <a:pt x="1863249" y="181502"/>
                      <a:pt x="1858602" y="167559"/>
                    </a:cubicBezTo>
                    <a:cubicBezTo>
                      <a:pt x="1852626" y="149632"/>
                      <a:pt x="1847646" y="131373"/>
                      <a:pt x="1838351" y="114774"/>
                    </a:cubicBezTo>
                    <a:cubicBezTo>
                      <a:pt x="1835363" y="109462"/>
                      <a:pt x="1832375" y="104150"/>
                      <a:pt x="1827064" y="100499"/>
                    </a:cubicBezTo>
                    <a:cubicBezTo>
                      <a:pt x="1824076" y="98507"/>
                      <a:pt x="1820756" y="96847"/>
                      <a:pt x="1817104" y="99503"/>
                    </a:cubicBezTo>
                    <a:cubicBezTo>
                      <a:pt x="1814448" y="101495"/>
                      <a:pt x="1813784" y="105146"/>
                      <a:pt x="1815112" y="107802"/>
                    </a:cubicBezTo>
                    <a:cubicBezTo>
                      <a:pt x="1828059" y="136020"/>
                      <a:pt x="1822416" y="163575"/>
                      <a:pt x="1813784" y="191461"/>
                    </a:cubicBezTo>
                    <a:cubicBezTo>
                      <a:pt x="1811128" y="200425"/>
                      <a:pt x="1812456" y="209720"/>
                      <a:pt x="1814780" y="218683"/>
                    </a:cubicBezTo>
                    <a:cubicBezTo>
                      <a:pt x="1817436" y="229971"/>
                      <a:pt x="1813784" y="236278"/>
                      <a:pt x="1801501" y="237606"/>
                    </a:cubicBezTo>
                    <a:cubicBezTo>
                      <a:pt x="1782910" y="239266"/>
                      <a:pt x="1765315" y="244578"/>
                      <a:pt x="1748384" y="251881"/>
                    </a:cubicBezTo>
                    <a:cubicBezTo>
                      <a:pt x="1737097" y="256861"/>
                      <a:pt x="1727470" y="253541"/>
                      <a:pt x="1726473" y="241922"/>
                    </a:cubicBezTo>
                    <a:cubicBezTo>
                      <a:pt x="1723818" y="210384"/>
                      <a:pt x="1707883" y="185485"/>
                      <a:pt x="1689624" y="161251"/>
                    </a:cubicBezTo>
                    <a:cubicBezTo>
                      <a:pt x="1686636" y="157267"/>
                      <a:pt x="1682320" y="152288"/>
                      <a:pt x="1685640" y="147308"/>
                    </a:cubicBezTo>
                    <a:cubicBezTo>
                      <a:pt x="1688960" y="142992"/>
                      <a:pt x="1695268" y="144984"/>
                      <a:pt x="1700247" y="145648"/>
                    </a:cubicBezTo>
                    <a:cubicBezTo>
                      <a:pt x="1727137" y="149964"/>
                      <a:pt x="1754360" y="148304"/>
                      <a:pt x="1781250" y="148304"/>
                    </a:cubicBezTo>
                    <a:cubicBezTo>
                      <a:pt x="1788554" y="148636"/>
                      <a:pt x="1796189" y="149300"/>
                      <a:pt x="1802497" y="142328"/>
                    </a:cubicBezTo>
                    <a:close/>
                  </a:path>
                </a:pathLst>
              </a:custGeom>
              <a:grpFill/>
              <a:ln w="330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4" name="Freeform: Shape 23">
                <a:extLst>
                  <a:ext uri="{FF2B5EF4-FFF2-40B4-BE49-F238E27FC236}">
                    <a16:creationId xmlns:a16="http://schemas.microsoft.com/office/drawing/2014/main" xmlns="" id="{AC621D51-4986-49ED-9683-AB6F4FA19A29}"/>
                  </a:ext>
                </a:extLst>
              </p:cNvPr>
              <p:cNvSpPr/>
              <p:nvPr/>
            </p:nvSpPr>
            <p:spPr>
              <a:xfrm>
                <a:off x="2927563" y="2500399"/>
                <a:ext cx="3626048" cy="593232"/>
              </a:xfrm>
              <a:custGeom>
                <a:avLst/>
                <a:gdLst>
                  <a:gd name="connsiteX0" fmla="*/ 1499792 w 1805969"/>
                  <a:gd name="connsiteY0" fmla="*/ 176580 h 295462"/>
                  <a:gd name="connsiteX1" fmla="*/ 1347082 w 1805969"/>
                  <a:gd name="connsiteY1" fmla="*/ 156661 h 295462"/>
                  <a:gd name="connsiteX2" fmla="*/ 1204662 w 1805969"/>
                  <a:gd name="connsiteY2" fmla="*/ 128775 h 295462"/>
                  <a:gd name="connsiteX3" fmla="*/ 1003483 w 1805969"/>
                  <a:gd name="connsiteY3" fmla="*/ 127779 h 295462"/>
                  <a:gd name="connsiteX4" fmla="*/ 730263 w 1805969"/>
                  <a:gd name="connsiteY4" fmla="*/ 171600 h 295462"/>
                  <a:gd name="connsiteX5" fmla="*/ 526428 w 1805969"/>
                  <a:gd name="connsiteY5" fmla="*/ 219405 h 295462"/>
                  <a:gd name="connsiteX6" fmla="*/ 361434 w 1805969"/>
                  <a:gd name="connsiteY6" fmla="*/ 270862 h 295462"/>
                  <a:gd name="connsiteX7" fmla="*/ 266819 w 1805969"/>
                  <a:gd name="connsiteY7" fmla="*/ 294101 h 295462"/>
                  <a:gd name="connsiteX8" fmla="*/ 176521 w 1805969"/>
                  <a:gd name="connsiteY8" fmla="*/ 283810 h 295462"/>
                  <a:gd name="connsiteX9" fmla="*/ 140667 w 1805969"/>
                  <a:gd name="connsiteY9" fmla="*/ 277170 h 295462"/>
                  <a:gd name="connsiteX10" fmla="*/ 36426 w 1805969"/>
                  <a:gd name="connsiteY10" fmla="*/ 277502 h 295462"/>
                  <a:gd name="connsiteX11" fmla="*/ 15179 w 1805969"/>
                  <a:gd name="connsiteY11" fmla="*/ 275842 h 295462"/>
                  <a:gd name="connsiteX12" fmla="*/ 240 w 1805969"/>
                  <a:gd name="connsiteY12" fmla="*/ 271194 h 295462"/>
                  <a:gd name="connsiteX13" fmla="*/ 11527 w 1805969"/>
                  <a:gd name="connsiteY13" fmla="*/ 256587 h 295462"/>
                  <a:gd name="connsiteX14" fmla="*/ 88546 w 1805969"/>
                  <a:gd name="connsiteY14" fmla="*/ 232353 h 295462"/>
                  <a:gd name="connsiteX15" fmla="*/ 186480 w 1805969"/>
                  <a:gd name="connsiteY15" fmla="*/ 241648 h 295462"/>
                  <a:gd name="connsiteX16" fmla="*/ 258852 w 1805969"/>
                  <a:gd name="connsiteY16" fmla="*/ 247956 h 295462"/>
                  <a:gd name="connsiteX17" fmla="*/ 328236 w 1805969"/>
                  <a:gd name="connsiteY17" fmla="*/ 237664 h 295462"/>
                  <a:gd name="connsiteX18" fmla="*/ 360770 w 1805969"/>
                  <a:gd name="connsiteY18" fmla="*/ 230361 h 295462"/>
                  <a:gd name="connsiteX19" fmla="*/ 476963 w 1805969"/>
                  <a:gd name="connsiteY19" fmla="*/ 182888 h 295462"/>
                  <a:gd name="connsiteX20" fmla="*/ 762465 w 1805969"/>
                  <a:gd name="connsiteY20" fmla="*/ 60055 h 295462"/>
                  <a:gd name="connsiteX21" fmla="*/ 937751 w 1805969"/>
                  <a:gd name="connsiteY21" fmla="*/ 8266 h 295462"/>
                  <a:gd name="connsiteX22" fmla="*/ 1050292 w 1805969"/>
                  <a:gd name="connsiteY22" fmla="*/ 1959 h 295462"/>
                  <a:gd name="connsiteX23" fmla="*/ 1181756 w 1805969"/>
                  <a:gd name="connsiteY23" fmla="*/ 5278 h 295462"/>
                  <a:gd name="connsiteX24" fmla="*/ 1280022 w 1805969"/>
                  <a:gd name="connsiteY24" fmla="*/ 17894 h 295462"/>
                  <a:gd name="connsiteX25" fmla="*/ 1426425 w 1805969"/>
                  <a:gd name="connsiteY25" fmla="*/ 41132 h 295462"/>
                  <a:gd name="connsiteX26" fmla="*/ 1669434 w 1805969"/>
                  <a:gd name="connsiteY26" fmla="*/ 96241 h 295462"/>
                  <a:gd name="connsiteX27" fmla="*/ 1751765 w 1805969"/>
                  <a:gd name="connsiteY27" fmla="*/ 124791 h 295462"/>
                  <a:gd name="connsiteX28" fmla="*/ 1805214 w 1805969"/>
                  <a:gd name="connsiteY28" fmla="*/ 171600 h 295462"/>
                  <a:gd name="connsiteX29" fmla="*/ 1800234 w 1805969"/>
                  <a:gd name="connsiteY29" fmla="*/ 182224 h 295462"/>
                  <a:gd name="connsiteX30" fmla="*/ 1755749 w 1805969"/>
                  <a:gd name="connsiteY30" fmla="*/ 192515 h 295462"/>
                  <a:gd name="connsiteX31" fmla="*/ 1626608 w 1805969"/>
                  <a:gd name="connsiteY31" fmla="*/ 184880 h 295462"/>
                  <a:gd name="connsiteX32" fmla="*/ 1498132 w 1805969"/>
                  <a:gd name="connsiteY32" fmla="*/ 165625 h 295462"/>
                  <a:gd name="connsiteX33" fmla="*/ 1172128 w 1805969"/>
                  <a:gd name="connsiteY33" fmla="*/ 93917 h 295462"/>
                  <a:gd name="connsiteX34" fmla="*/ 1117352 w 1805969"/>
                  <a:gd name="connsiteY34" fmla="*/ 88273 h 295462"/>
                  <a:gd name="connsiteX35" fmla="*/ 769437 w 1805969"/>
                  <a:gd name="connsiteY35" fmla="*/ 122467 h 295462"/>
                  <a:gd name="connsiteX36" fmla="*/ 681794 w 1805969"/>
                  <a:gd name="connsiteY36" fmla="*/ 154005 h 295462"/>
                  <a:gd name="connsiteX37" fmla="*/ 714992 w 1805969"/>
                  <a:gd name="connsiteY37" fmla="*/ 149690 h 295462"/>
                  <a:gd name="connsiteX38" fmla="*/ 776740 w 1805969"/>
                  <a:gd name="connsiteY38" fmla="*/ 133091 h 295462"/>
                  <a:gd name="connsiteX39" fmla="*/ 1023401 w 1805969"/>
                  <a:gd name="connsiteY39" fmla="*/ 97901 h 295462"/>
                  <a:gd name="connsiteX40" fmla="*/ 1275042 w 1805969"/>
                  <a:gd name="connsiteY40" fmla="*/ 126119 h 295462"/>
                  <a:gd name="connsiteX41" fmla="*/ 1491493 w 1805969"/>
                  <a:gd name="connsiteY41" fmla="*/ 175252 h 295462"/>
                  <a:gd name="connsiteX42" fmla="*/ 1499792 w 1805969"/>
                  <a:gd name="connsiteY42" fmla="*/ 176580 h 2954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1805969" h="295462">
                    <a:moveTo>
                      <a:pt x="1499792" y="176580"/>
                    </a:moveTo>
                    <a:cubicBezTo>
                      <a:pt x="1448335" y="174588"/>
                      <a:pt x="1397874" y="164297"/>
                      <a:pt x="1347082" y="156661"/>
                    </a:cubicBezTo>
                    <a:cubicBezTo>
                      <a:pt x="1299276" y="149358"/>
                      <a:pt x="1252135" y="137074"/>
                      <a:pt x="1204662" y="128775"/>
                    </a:cubicBezTo>
                    <a:cubicBezTo>
                      <a:pt x="1138266" y="117488"/>
                      <a:pt x="1070874" y="118816"/>
                      <a:pt x="1003483" y="127779"/>
                    </a:cubicBezTo>
                    <a:cubicBezTo>
                      <a:pt x="911856" y="140062"/>
                      <a:pt x="820562" y="153341"/>
                      <a:pt x="730263" y="171600"/>
                    </a:cubicBezTo>
                    <a:cubicBezTo>
                      <a:pt x="661875" y="185544"/>
                      <a:pt x="593488" y="198491"/>
                      <a:pt x="526428" y="219405"/>
                    </a:cubicBezTo>
                    <a:cubicBezTo>
                      <a:pt x="471651" y="236336"/>
                      <a:pt x="416874" y="254927"/>
                      <a:pt x="361434" y="270862"/>
                    </a:cubicBezTo>
                    <a:cubicBezTo>
                      <a:pt x="330228" y="280158"/>
                      <a:pt x="299353" y="290449"/>
                      <a:pt x="266819" y="294101"/>
                    </a:cubicBezTo>
                    <a:cubicBezTo>
                      <a:pt x="235945" y="297753"/>
                      <a:pt x="205735" y="296757"/>
                      <a:pt x="176521" y="283810"/>
                    </a:cubicBezTo>
                    <a:cubicBezTo>
                      <a:pt x="165234" y="278830"/>
                      <a:pt x="153282" y="276838"/>
                      <a:pt x="140667" y="277170"/>
                    </a:cubicBezTo>
                    <a:cubicBezTo>
                      <a:pt x="105809" y="277502"/>
                      <a:pt x="71283" y="277502"/>
                      <a:pt x="36426" y="277502"/>
                    </a:cubicBezTo>
                    <a:cubicBezTo>
                      <a:pt x="29454" y="277502"/>
                      <a:pt x="22150" y="277170"/>
                      <a:pt x="15179" y="275842"/>
                    </a:cubicBezTo>
                    <a:cubicBezTo>
                      <a:pt x="9867" y="274846"/>
                      <a:pt x="1568" y="276838"/>
                      <a:pt x="240" y="271194"/>
                    </a:cubicBezTo>
                    <a:cubicBezTo>
                      <a:pt x="-1420" y="264223"/>
                      <a:pt x="5883" y="259575"/>
                      <a:pt x="11527" y="256587"/>
                    </a:cubicBezTo>
                    <a:cubicBezTo>
                      <a:pt x="35430" y="243308"/>
                      <a:pt x="61988" y="237000"/>
                      <a:pt x="88546" y="232353"/>
                    </a:cubicBezTo>
                    <a:cubicBezTo>
                      <a:pt x="121744" y="226377"/>
                      <a:pt x="154278" y="230693"/>
                      <a:pt x="186480" y="241648"/>
                    </a:cubicBezTo>
                    <a:cubicBezTo>
                      <a:pt x="209387" y="249284"/>
                      <a:pt x="233622" y="252271"/>
                      <a:pt x="258852" y="247956"/>
                    </a:cubicBezTo>
                    <a:cubicBezTo>
                      <a:pt x="281759" y="243972"/>
                      <a:pt x="304665" y="238660"/>
                      <a:pt x="328236" y="237664"/>
                    </a:cubicBezTo>
                    <a:cubicBezTo>
                      <a:pt x="339191" y="237000"/>
                      <a:pt x="350810" y="234344"/>
                      <a:pt x="360770" y="230361"/>
                    </a:cubicBezTo>
                    <a:cubicBezTo>
                      <a:pt x="399279" y="214426"/>
                      <a:pt x="438785" y="200483"/>
                      <a:pt x="476963" y="182888"/>
                    </a:cubicBezTo>
                    <a:cubicBezTo>
                      <a:pt x="570913" y="139398"/>
                      <a:pt x="667519" y="101553"/>
                      <a:pt x="762465" y="60055"/>
                    </a:cubicBezTo>
                    <a:cubicBezTo>
                      <a:pt x="818902" y="35489"/>
                      <a:pt x="876666" y="16234"/>
                      <a:pt x="937751" y="8266"/>
                    </a:cubicBezTo>
                    <a:cubicBezTo>
                      <a:pt x="974932" y="3287"/>
                      <a:pt x="1012114" y="-3353"/>
                      <a:pt x="1050292" y="1959"/>
                    </a:cubicBezTo>
                    <a:cubicBezTo>
                      <a:pt x="1093781" y="7934"/>
                      <a:pt x="1137934" y="5278"/>
                      <a:pt x="1181756" y="5278"/>
                    </a:cubicBezTo>
                    <a:cubicBezTo>
                      <a:pt x="1215286" y="5278"/>
                      <a:pt x="1247820" y="9262"/>
                      <a:pt x="1280022" y="17894"/>
                    </a:cubicBezTo>
                    <a:cubicBezTo>
                      <a:pt x="1327827" y="30841"/>
                      <a:pt x="1377292" y="34825"/>
                      <a:pt x="1426425" y="41132"/>
                    </a:cubicBezTo>
                    <a:cubicBezTo>
                      <a:pt x="1509088" y="51756"/>
                      <a:pt x="1589427" y="73666"/>
                      <a:pt x="1669434" y="96241"/>
                    </a:cubicBezTo>
                    <a:cubicBezTo>
                      <a:pt x="1697320" y="104208"/>
                      <a:pt x="1724874" y="113504"/>
                      <a:pt x="1751765" y="124791"/>
                    </a:cubicBezTo>
                    <a:cubicBezTo>
                      <a:pt x="1775003" y="134419"/>
                      <a:pt x="1790275" y="152678"/>
                      <a:pt x="1805214" y="171600"/>
                    </a:cubicBezTo>
                    <a:cubicBezTo>
                      <a:pt x="1810857" y="178572"/>
                      <a:pt x="1805214" y="180564"/>
                      <a:pt x="1800234" y="182224"/>
                    </a:cubicBezTo>
                    <a:cubicBezTo>
                      <a:pt x="1785959" y="187535"/>
                      <a:pt x="1771020" y="191519"/>
                      <a:pt x="1755749" y="192515"/>
                    </a:cubicBezTo>
                    <a:cubicBezTo>
                      <a:pt x="1712259" y="195835"/>
                      <a:pt x="1669766" y="195503"/>
                      <a:pt x="1626608" y="184880"/>
                    </a:cubicBezTo>
                    <a:cubicBezTo>
                      <a:pt x="1584779" y="174588"/>
                      <a:pt x="1540626" y="174588"/>
                      <a:pt x="1498132" y="165625"/>
                    </a:cubicBezTo>
                    <a:cubicBezTo>
                      <a:pt x="1389243" y="143050"/>
                      <a:pt x="1280686" y="117820"/>
                      <a:pt x="1172128" y="93917"/>
                    </a:cubicBezTo>
                    <a:cubicBezTo>
                      <a:pt x="1154201" y="89933"/>
                      <a:pt x="1135942" y="88937"/>
                      <a:pt x="1117352" y="88273"/>
                    </a:cubicBezTo>
                    <a:cubicBezTo>
                      <a:pt x="999831" y="84290"/>
                      <a:pt x="883970" y="97901"/>
                      <a:pt x="769437" y="122467"/>
                    </a:cubicBezTo>
                    <a:cubicBezTo>
                      <a:pt x="738895" y="129107"/>
                      <a:pt x="709680" y="139398"/>
                      <a:pt x="681794" y="154005"/>
                    </a:cubicBezTo>
                    <a:cubicBezTo>
                      <a:pt x="693081" y="154337"/>
                      <a:pt x="704701" y="154337"/>
                      <a:pt x="714992" y="149690"/>
                    </a:cubicBezTo>
                    <a:cubicBezTo>
                      <a:pt x="734579" y="140394"/>
                      <a:pt x="755494" y="136410"/>
                      <a:pt x="776740" y="133091"/>
                    </a:cubicBezTo>
                    <a:cubicBezTo>
                      <a:pt x="858739" y="119811"/>
                      <a:pt x="940406" y="102881"/>
                      <a:pt x="1023401" y="97901"/>
                    </a:cubicBezTo>
                    <a:cubicBezTo>
                      <a:pt x="1109052" y="92921"/>
                      <a:pt x="1192379" y="108524"/>
                      <a:pt x="1275042" y="126119"/>
                    </a:cubicBezTo>
                    <a:cubicBezTo>
                      <a:pt x="1347413" y="141722"/>
                      <a:pt x="1419453" y="158985"/>
                      <a:pt x="1491493" y="175252"/>
                    </a:cubicBezTo>
                    <a:cubicBezTo>
                      <a:pt x="1495144" y="174588"/>
                      <a:pt x="1497468" y="175584"/>
                      <a:pt x="1499792" y="176580"/>
                    </a:cubicBezTo>
                    <a:close/>
                  </a:path>
                </a:pathLst>
              </a:custGeom>
              <a:grpFill/>
              <a:ln w="330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5" name="Freeform: Shape 24">
                <a:extLst>
                  <a:ext uri="{FF2B5EF4-FFF2-40B4-BE49-F238E27FC236}">
                    <a16:creationId xmlns:a16="http://schemas.microsoft.com/office/drawing/2014/main" xmlns="" id="{05AC51FA-AAD5-421F-B2C5-12DF511D66FF}"/>
                  </a:ext>
                </a:extLst>
              </p:cNvPr>
              <p:cNvSpPr/>
              <p:nvPr/>
            </p:nvSpPr>
            <p:spPr>
              <a:xfrm>
                <a:off x="6921121" y="2650830"/>
                <a:ext cx="346607" cy="306615"/>
              </a:xfrm>
              <a:custGeom>
                <a:avLst/>
                <a:gdLst>
                  <a:gd name="connsiteX0" fmla="*/ 118637 w 172629"/>
                  <a:gd name="connsiteY0" fmla="*/ 22978 h 152710"/>
                  <a:gd name="connsiteX1" fmla="*/ 164118 w 172629"/>
                  <a:gd name="connsiteY1" fmla="*/ 92030 h 152710"/>
                  <a:gd name="connsiteX2" fmla="*/ 128264 w 172629"/>
                  <a:gd name="connsiteY2" fmla="*/ 146806 h 152710"/>
                  <a:gd name="connsiteX3" fmla="*/ 87431 w 172629"/>
                  <a:gd name="connsiteY3" fmla="*/ 151786 h 152710"/>
                  <a:gd name="connsiteX4" fmla="*/ 63528 w 172629"/>
                  <a:gd name="connsiteY4" fmla="*/ 139835 h 152710"/>
                  <a:gd name="connsiteX5" fmla="*/ 38298 w 172629"/>
                  <a:gd name="connsiteY5" fmla="*/ 99997 h 152710"/>
                  <a:gd name="connsiteX6" fmla="*/ 452 w 172629"/>
                  <a:gd name="connsiteY6" fmla="*/ 21318 h 152710"/>
                  <a:gd name="connsiteX7" fmla="*/ 7756 w 172629"/>
                  <a:gd name="connsiteY7" fmla="*/ 11691 h 152710"/>
                  <a:gd name="connsiteX8" fmla="*/ 86103 w 172629"/>
                  <a:gd name="connsiteY8" fmla="*/ 71 h 152710"/>
                  <a:gd name="connsiteX9" fmla="*/ 103034 w 172629"/>
                  <a:gd name="connsiteY9" fmla="*/ 17002 h 152710"/>
                  <a:gd name="connsiteX10" fmla="*/ 133576 w 172629"/>
                  <a:gd name="connsiteY10" fmla="*/ 86718 h 152710"/>
                  <a:gd name="connsiteX11" fmla="*/ 153163 w 172629"/>
                  <a:gd name="connsiteY11" fmla="*/ 101657 h 152710"/>
                  <a:gd name="connsiteX12" fmla="*/ 143535 w 172629"/>
                  <a:gd name="connsiteY12" fmla="*/ 80742 h 152710"/>
                  <a:gd name="connsiteX13" fmla="*/ 119633 w 172629"/>
                  <a:gd name="connsiteY13" fmla="*/ 41901 h 152710"/>
                  <a:gd name="connsiteX14" fmla="*/ 118637 w 172629"/>
                  <a:gd name="connsiteY14" fmla="*/ 22978 h 152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72629" h="152710">
                    <a:moveTo>
                      <a:pt x="118637" y="22978"/>
                    </a:moveTo>
                    <a:cubicBezTo>
                      <a:pt x="134904" y="46880"/>
                      <a:pt x="153827" y="66799"/>
                      <a:pt x="164118" y="92030"/>
                    </a:cubicBezTo>
                    <a:cubicBezTo>
                      <a:pt x="182377" y="136847"/>
                      <a:pt x="176733" y="145478"/>
                      <a:pt x="128264" y="146806"/>
                    </a:cubicBezTo>
                    <a:cubicBezTo>
                      <a:pt x="114321" y="147138"/>
                      <a:pt x="100710" y="147802"/>
                      <a:pt x="87431" y="151786"/>
                    </a:cubicBezTo>
                    <a:cubicBezTo>
                      <a:pt x="75812" y="155438"/>
                      <a:pt x="67180" y="151786"/>
                      <a:pt x="63528" y="139835"/>
                    </a:cubicBezTo>
                    <a:cubicBezTo>
                      <a:pt x="58549" y="124564"/>
                      <a:pt x="49585" y="111284"/>
                      <a:pt x="38298" y="99997"/>
                    </a:cubicBezTo>
                    <a:cubicBezTo>
                      <a:pt x="16055" y="78087"/>
                      <a:pt x="10412" y="48872"/>
                      <a:pt x="452" y="21318"/>
                    </a:cubicBezTo>
                    <a:cubicBezTo>
                      <a:pt x="-1540" y="15342"/>
                      <a:pt x="3440" y="13019"/>
                      <a:pt x="7756" y="11691"/>
                    </a:cubicBezTo>
                    <a:cubicBezTo>
                      <a:pt x="32986" y="3391"/>
                      <a:pt x="59213" y="-593"/>
                      <a:pt x="86103" y="71"/>
                    </a:cubicBezTo>
                    <a:cubicBezTo>
                      <a:pt x="96394" y="403"/>
                      <a:pt x="100710" y="8039"/>
                      <a:pt x="103034" y="17002"/>
                    </a:cubicBezTo>
                    <a:cubicBezTo>
                      <a:pt x="109673" y="41901"/>
                      <a:pt x="119301" y="65471"/>
                      <a:pt x="133576" y="86718"/>
                    </a:cubicBezTo>
                    <a:cubicBezTo>
                      <a:pt x="138556" y="94022"/>
                      <a:pt x="145859" y="106969"/>
                      <a:pt x="153163" y="101657"/>
                    </a:cubicBezTo>
                    <a:cubicBezTo>
                      <a:pt x="160467" y="96345"/>
                      <a:pt x="148183" y="87382"/>
                      <a:pt x="143535" y="80742"/>
                    </a:cubicBezTo>
                    <a:cubicBezTo>
                      <a:pt x="134572" y="68127"/>
                      <a:pt x="124945" y="56176"/>
                      <a:pt x="119633" y="41901"/>
                    </a:cubicBezTo>
                    <a:cubicBezTo>
                      <a:pt x="117641" y="36921"/>
                      <a:pt x="113657" y="31941"/>
                      <a:pt x="118637" y="22978"/>
                    </a:cubicBezTo>
                    <a:close/>
                  </a:path>
                </a:pathLst>
              </a:custGeom>
              <a:grpFill/>
              <a:ln w="330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6" name="Freeform: Shape 25">
                <a:extLst>
                  <a:ext uri="{FF2B5EF4-FFF2-40B4-BE49-F238E27FC236}">
                    <a16:creationId xmlns:a16="http://schemas.microsoft.com/office/drawing/2014/main" xmlns="" id="{074B50E0-E92F-4819-971C-04500226FC0B}"/>
                  </a:ext>
                </a:extLst>
              </p:cNvPr>
              <p:cNvSpPr/>
              <p:nvPr/>
            </p:nvSpPr>
            <p:spPr>
              <a:xfrm>
                <a:off x="3194666" y="3573807"/>
                <a:ext cx="626560" cy="153306"/>
              </a:xfrm>
              <a:custGeom>
                <a:avLst/>
                <a:gdLst>
                  <a:gd name="connsiteX0" fmla="*/ 0 w 312060"/>
                  <a:gd name="connsiteY0" fmla="*/ 38680 h 76355"/>
                  <a:gd name="connsiteX1" fmla="*/ 18259 w 312060"/>
                  <a:gd name="connsiteY1" fmla="*/ 36024 h 76355"/>
                  <a:gd name="connsiteX2" fmla="*/ 104906 w 312060"/>
                  <a:gd name="connsiteY2" fmla="*/ 35028 h 76355"/>
                  <a:gd name="connsiteX3" fmla="*/ 139431 w 312060"/>
                  <a:gd name="connsiteY3" fmla="*/ 40672 h 76355"/>
                  <a:gd name="connsiteX4" fmla="*/ 201180 w 312060"/>
                  <a:gd name="connsiteY4" fmla="*/ 24073 h 76355"/>
                  <a:gd name="connsiteX5" fmla="*/ 269236 w 312060"/>
                  <a:gd name="connsiteY5" fmla="*/ 1830 h 76355"/>
                  <a:gd name="connsiteX6" fmla="*/ 314385 w 312060"/>
                  <a:gd name="connsiteY6" fmla="*/ 2494 h 76355"/>
                  <a:gd name="connsiteX7" fmla="*/ 311397 w 312060"/>
                  <a:gd name="connsiteY7" fmla="*/ 8802 h 76355"/>
                  <a:gd name="connsiteX8" fmla="*/ 188233 w 312060"/>
                  <a:gd name="connsiteY8" fmla="*/ 69886 h 76355"/>
                  <a:gd name="connsiteX9" fmla="*/ 108557 w 312060"/>
                  <a:gd name="connsiteY9" fmla="*/ 73870 h 76355"/>
                  <a:gd name="connsiteX10" fmla="*/ 49465 w 312060"/>
                  <a:gd name="connsiteY10" fmla="*/ 54283 h 76355"/>
                  <a:gd name="connsiteX11" fmla="*/ 0 w 312060"/>
                  <a:gd name="connsiteY11" fmla="*/ 38680 h 763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12060" h="76355">
                    <a:moveTo>
                      <a:pt x="0" y="38680"/>
                    </a:moveTo>
                    <a:cubicBezTo>
                      <a:pt x="7304" y="35028"/>
                      <a:pt x="12947" y="36024"/>
                      <a:pt x="18259" y="36024"/>
                    </a:cubicBezTo>
                    <a:cubicBezTo>
                      <a:pt x="47141" y="36688"/>
                      <a:pt x="76023" y="42332"/>
                      <a:pt x="104906" y="35028"/>
                    </a:cubicBezTo>
                    <a:cubicBezTo>
                      <a:pt x="116193" y="32040"/>
                      <a:pt x="127812" y="38016"/>
                      <a:pt x="139431" y="40672"/>
                    </a:cubicBezTo>
                    <a:cubicBezTo>
                      <a:pt x="163002" y="45652"/>
                      <a:pt x="182921" y="41668"/>
                      <a:pt x="201180" y="24073"/>
                    </a:cubicBezTo>
                    <a:cubicBezTo>
                      <a:pt x="219439" y="6146"/>
                      <a:pt x="241349" y="-4477"/>
                      <a:pt x="269236" y="1830"/>
                    </a:cubicBezTo>
                    <a:cubicBezTo>
                      <a:pt x="283179" y="4818"/>
                      <a:pt x="298450" y="2494"/>
                      <a:pt x="314385" y="2494"/>
                    </a:cubicBezTo>
                    <a:cubicBezTo>
                      <a:pt x="312725" y="6146"/>
                      <a:pt x="312393" y="8138"/>
                      <a:pt x="311397" y="8802"/>
                    </a:cubicBezTo>
                    <a:cubicBezTo>
                      <a:pt x="270563" y="29385"/>
                      <a:pt x="229730" y="50631"/>
                      <a:pt x="188233" y="69886"/>
                    </a:cubicBezTo>
                    <a:cubicBezTo>
                      <a:pt x="162670" y="81505"/>
                      <a:pt x="135116" y="77190"/>
                      <a:pt x="108557" y="73870"/>
                    </a:cubicBezTo>
                    <a:cubicBezTo>
                      <a:pt x="87643" y="71214"/>
                      <a:pt x="68388" y="63246"/>
                      <a:pt x="49465" y="54283"/>
                    </a:cubicBezTo>
                    <a:cubicBezTo>
                      <a:pt x="34526" y="46647"/>
                      <a:pt x="18591" y="41668"/>
                      <a:pt x="0" y="38680"/>
                    </a:cubicBezTo>
                    <a:close/>
                  </a:path>
                </a:pathLst>
              </a:custGeom>
              <a:grpFill/>
              <a:ln w="330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xmlns="" id="{8072A7A9-28D6-4FB3-9D7C-E64D5731AC18}"/>
                  </a:ext>
                </a:extLst>
              </p:cNvPr>
              <p:cNvSpPr/>
              <p:nvPr/>
            </p:nvSpPr>
            <p:spPr>
              <a:xfrm>
                <a:off x="3337976" y="3509746"/>
                <a:ext cx="299949" cy="126645"/>
              </a:xfrm>
              <a:custGeom>
                <a:avLst/>
                <a:gdLst>
                  <a:gd name="connsiteX0" fmla="*/ 0 w 149390"/>
                  <a:gd name="connsiteY0" fmla="*/ 55646 h 63076"/>
                  <a:gd name="connsiteX1" fmla="*/ 29546 w 149390"/>
                  <a:gd name="connsiteY1" fmla="*/ 41039 h 63076"/>
                  <a:gd name="connsiteX2" fmla="*/ 59092 w 149390"/>
                  <a:gd name="connsiteY2" fmla="*/ 19792 h 63076"/>
                  <a:gd name="connsiteX3" fmla="*/ 105238 w 149390"/>
                  <a:gd name="connsiteY3" fmla="*/ 5849 h 63076"/>
                  <a:gd name="connsiteX4" fmla="*/ 143415 w 149390"/>
                  <a:gd name="connsiteY4" fmla="*/ 16473 h 63076"/>
                  <a:gd name="connsiteX5" fmla="*/ 151715 w 149390"/>
                  <a:gd name="connsiteY5" fmla="*/ 22448 h 63076"/>
                  <a:gd name="connsiteX6" fmla="*/ 145075 w 149390"/>
                  <a:gd name="connsiteY6" fmla="*/ 29752 h 63076"/>
                  <a:gd name="connsiteX7" fmla="*/ 113205 w 149390"/>
                  <a:gd name="connsiteY7" fmla="*/ 52990 h 63076"/>
                  <a:gd name="connsiteX8" fmla="*/ 69384 w 149390"/>
                  <a:gd name="connsiteY8" fmla="*/ 63282 h 63076"/>
                  <a:gd name="connsiteX9" fmla="*/ 1328 w 149390"/>
                  <a:gd name="connsiteY9" fmla="*/ 57638 h 63076"/>
                  <a:gd name="connsiteX10" fmla="*/ 0 w 149390"/>
                  <a:gd name="connsiteY10" fmla="*/ 55646 h 630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49390" h="63076">
                    <a:moveTo>
                      <a:pt x="0" y="55646"/>
                    </a:moveTo>
                    <a:cubicBezTo>
                      <a:pt x="7636" y="46019"/>
                      <a:pt x="18259" y="43031"/>
                      <a:pt x="29546" y="41039"/>
                    </a:cubicBezTo>
                    <a:cubicBezTo>
                      <a:pt x="42825" y="38715"/>
                      <a:pt x="52785" y="32408"/>
                      <a:pt x="59092" y="19792"/>
                    </a:cubicBezTo>
                    <a:cubicBezTo>
                      <a:pt x="69716" y="-790"/>
                      <a:pt x="84655" y="-5106"/>
                      <a:pt x="105238" y="5849"/>
                    </a:cubicBezTo>
                    <a:cubicBezTo>
                      <a:pt x="117189" y="12157"/>
                      <a:pt x="131132" y="11825"/>
                      <a:pt x="143415" y="16473"/>
                    </a:cubicBezTo>
                    <a:cubicBezTo>
                      <a:pt x="146735" y="17801"/>
                      <a:pt x="151051" y="18133"/>
                      <a:pt x="151715" y="22448"/>
                    </a:cubicBezTo>
                    <a:cubicBezTo>
                      <a:pt x="152379" y="27096"/>
                      <a:pt x="148063" y="28424"/>
                      <a:pt x="145075" y="29752"/>
                    </a:cubicBezTo>
                    <a:cubicBezTo>
                      <a:pt x="132460" y="35064"/>
                      <a:pt x="122833" y="44027"/>
                      <a:pt x="113205" y="52990"/>
                    </a:cubicBezTo>
                    <a:cubicBezTo>
                      <a:pt x="100922" y="64610"/>
                      <a:pt x="85651" y="69257"/>
                      <a:pt x="69384" y="63282"/>
                    </a:cubicBezTo>
                    <a:cubicBezTo>
                      <a:pt x="47141" y="54982"/>
                      <a:pt x="24235" y="55978"/>
                      <a:pt x="1328" y="57638"/>
                    </a:cubicBezTo>
                    <a:cubicBezTo>
                      <a:pt x="996" y="56642"/>
                      <a:pt x="664" y="56310"/>
                      <a:pt x="0" y="55646"/>
                    </a:cubicBezTo>
                    <a:close/>
                  </a:path>
                </a:pathLst>
              </a:custGeom>
              <a:grpFill/>
              <a:ln w="330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8" name="Freeform: Shape 27">
                <a:extLst>
                  <a:ext uri="{FF2B5EF4-FFF2-40B4-BE49-F238E27FC236}">
                    <a16:creationId xmlns:a16="http://schemas.microsoft.com/office/drawing/2014/main" xmlns="" id="{45CFC720-550E-4008-A56B-688386CF1E89}"/>
                  </a:ext>
                </a:extLst>
              </p:cNvPr>
              <p:cNvSpPr/>
              <p:nvPr/>
            </p:nvSpPr>
            <p:spPr>
              <a:xfrm>
                <a:off x="3174668" y="3474828"/>
                <a:ext cx="273287" cy="106649"/>
              </a:xfrm>
              <a:custGeom>
                <a:avLst/>
                <a:gdLst>
                  <a:gd name="connsiteX0" fmla="*/ 0 w 136111"/>
                  <a:gd name="connsiteY0" fmla="*/ 54447 h 53116"/>
                  <a:gd name="connsiteX1" fmla="*/ 36186 w 136111"/>
                  <a:gd name="connsiteY1" fmla="*/ 35192 h 53116"/>
                  <a:gd name="connsiteX2" fmla="*/ 81667 w 136111"/>
                  <a:gd name="connsiteY2" fmla="*/ 8302 h 53116"/>
                  <a:gd name="connsiteX3" fmla="*/ 132460 w 136111"/>
                  <a:gd name="connsiteY3" fmla="*/ 5646 h 53116"/>
                  <a:gd name="connsiteX4" fmla="*/ 134120 w 136111"/>
                  <a:gd name="connsiteY4" fmla="*/ 16601 h 53116"/>
                  <a:gd name="connsiteX5" fmla="*/ 49133 w 136111"/>
                  <a:gd name="connsiteY5" fmla="*/ 54447 h 53116"/>
                  <a:gd name="connsiteX6" fmla="*/ 0 w 136111"/>
                  <a:gd name="connsiteY6" fmla="*/ 54447 h 531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6111" h="53116">
                    <a:moveTo>
                      <a:pt x="0" y="54447"/>
                    </a:moveTo>
                    <a:cubicBezTo>
                      <a:pt x="11287" y="49467"/>
                      <a:pt x="21579" y="39840"/>
                      <a:pt x="36186" y="35192"/>
                    </a:cubicBezTo>
                    <a:cubicBezTo>
                      <a:pt x="52453" y="29880"/>
                      <a:pt x="67392" y="18593"/>
                      <a:pt x="81667" y="8302"/>
                    </a:cubicBezTo>
                    <a:cubicBezTo>
                      <a:pt x="98598" y="-3982"/>
                      <a:pt x="115197" y="-662"/>
                      <a:pt x="132460" y="5646"/>
                    </a:cubicBezTo>
                    <a:cubicBezTo>
                      <a:pt x="139763" y="8302"/>
                      <a:pt x="139431" y="13281"/>
                      <a:pt x="134120" y="16601"/>
                    </a:cubicBezTo>
                    <a:cubicBezTo>
                      <a:pt x="107561" y="32868"/>
                      <a:pt x="83327" y="54779"/>
                      <a:pt x="49133" y="54447"/>
                    </a:cubicBezTo>
                    <a:cubicBezTo>
                      <a:pt x="32202" y="54115"/>
                      <a:pt x="15603" y="54447"/>
                      <a:pt x="0" y="54447"/>
                    </a:cubicBezTo>
                    <a:close/>
                  </a:path>
                </a:pathLst>
              </a:custGeom>
              <a:grpFill/>
              <a:ln w="330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xmlns="" id="{A68ADB3B-7C3D-47B5-AFCF-C3D7B753240E}"/>
                  </a:ext>
                </a:extLst>
              </p:cNvPr>
              <p:cNvSpPr/>
              <p:nvPr/>
            </p:nvSpPr>
            <p:spPr>
              <a:xfrm>
                <a:off x="3337464" y="3621473"/>
                <a:ext cx="6666" cy="6666"/>
              </a:xfrm>
              <a:custGeom>
                <a:avLst/>
                <a:gdLst>
                  <a:gd name="connsiteX0" fmla="*/ 1914 w 0"/>
                  <a:gd name="connsiteY0" fmla="*/ 1660 h 0"/>
                  <a:gd name="connsiteX1" fmla="*/ 254 w 0"/>
                  <a:gd name="connsiteY1" fmla="*/ 0 h 0"/>
                  <a:gd name="connsiteX2" fmla="*/ 1914 w 0"/>
                  <a:gd name="connsiteY2" fmla="*/ 166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>
                    <a:moveTo>
                      <a:pt x="1914" y="1660"/>
                    </a:moveTo>
                    <a:cubicBezTo>
                      <a:pt x="254" y="2324"/>
                      <a:pt x="-410" y="1992"/>
                      <a:pt x="254" y="0"/>
                    </a:cubicBezTo>
                    <a:cubicBezTo>
                      <a:pt x="918" y="664"/>
                      <a:pt x="1250" y="996"/>
                      <a:pt x="1914" y="1660"/>
                    </a:cubicBezTo>
                    <a:close/>
                  </a:path>
                </a:pathLst>
              </a:custGeom>
              <a:grpFill/>
              <a:ln w="330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0" name="Freeform: Shape 29">
                <a:extLst>
                  <a:ext uri="{FF2B5EF4-FFF2-40B4-BE49-F238E27FC236}">
                    <a16:creationId xmlns:a16="http://schemas.microsoft.com/office/drawing/2014/main" xmlns="" id="{86833D83-3C8E-4866-A511-A34CD0912126}"/>
                  </a:ext>
                </a:extLst>
              </p:cNvPr>
              <p:cNvSpPr/>
              <p:nvPr/>
            </p:nvSpPr>
            <p:spPr>
              <a:xfrm>
                <a:off x="7148659" y="2690300"/>
                <a:ext cx="6666" cy="6666"/>
              </a:xfrm>
              <a:custGeom>
                <a:avLst/>
                <a:gdLst>
                  <a:gd name="connsiteX0" fmla="*/ 996 w 0"/>
                  <a:gd name="connsiteY0" fmla="*/ 664 h 0"/>
                  <a:gd name="connsiteX1" fmla="*/ 0 w 0"/>
                  <a:gd name="connsiteY1" fmla="*/ 664 h 0"/>
                  <a:gd name="connsiteX2" fmla="*/ 332 w 0"/>
                  <a:gd name="connsiteY2" fmla="*/ 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>
                    <a:moveTo>
                      <a:pt x="996" y="664"/>
                    </a:moveTo>
                    <a:lnTo>
                      <a:pt x="0" y="664"/>
                    </a:lnTo>
                    <a:lnTo>
                      <a:pt x="332" y="0"/>
                    </a:lnTo>
                    <a:close/>
                  </a:path>
                </a:pathLst>
              </a:custGeom>
              <a:grpFill/>
              <a:ln w="330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1" name="Freeform: Shape 30">
                <a:extLst>
                  <a:ext uri="{FF2B5EF4-FFF2-40B4-BE49-F238E27FC236}">
                    <a16:creationId xmlns:a16="http://schemas.microsoft.com/office/drawing/2014/main" xmlns="" id="{8A3D4DC0-F509-449E-A946-CF125662BF07}"/>
                  </a:ext>
                </a:extLst>
              </p:cNvPr>
              <p:cNvSpPr/>
              <p:nvPr/>
            </p:nvSpPr>
            <p:spPr>
              <a:xfrm>
                <a:off x="6802253" y="2778284"/>
                <a:ext cx="46660" cy="179970"/>
              </a:xfrm>
              <a:custGeom>
                <a:avLst/>
                <a:gdLst>
                  <a:gd name="connsiteX0" fmla="*/ 23469 w 23238"/>
                  <a:gd name="connsiteY0" fmla="*/ 90631 h 89634"/>
                  <a:gd name="connsiteX1" fmla="*/ 4546 w 23238"/>
                  <a:gd name="connsiteY1" fmla="*/ 27222 h 89634"/>
                  <a:gd name="connsiteX2" fmla="*/ 11186 w 23238"/>
                  <a:gd name="connsiteY2" fmla="*/ 0 h 89634"/>
                  <a:gd name="connsiteX3" fmla="*/ 25461 w 23238"/>
                  <a:gd name="connsiteY3" fmla="*/ 88639 h 89634"/>
                  <a:gd name="connsiteX4" fmla="*/ 23469 w 23238"/>
                  <a:gd name="connsiteY4" fmla="*/ 90631 h 89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238" h="89634">
                    <a:moveTo>
                      <a:pt x="23469" y="90631"/>
                    </a:moveTo>
                    <a:cubicBezTo>
                      <a:pt x="-433" y="71376"/>
                      <a:pt x="-4749" y="56437"/>
                      <a:pt x="4546" y="27222"/>
                    </a:cubicBezTo>
                    <a:cubicBezTo>
                      <a:pt x="6870" y="19587"/>
                      <a:pt x="8198" y="11951"/>
                      <a:pt x="11186" y="0"/>
                    </a:cubicBezTo>
                    <a:cubicBezTo>
                      <a:pt x="18158" y="31870"/>
                      <a:pt x="10190" y="62412"/>
                      <a:pt x="25461" y="88639"/>
                    </a:cubicBezTo>
                    <a:cubicBezTo>
                      <a:pt x="24797" y="89303"/>
                      <a:pt x="24133" y="89967"/>
                      <a:pt x="23469" y="90631"/>
                    </a:cubicBezTo>
                    <a:close/>
                  </a:path>
                </a:pathLst>
              </a:custGeom>
              <a:grpFill/>
              <a:ln w="330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xmlns="" id="{81FE401D-8DC1-4E6F-BCBA-6074B43B2064}"/>
                </a:ext>
              </a:extLst>
            </p:cNvPr>
            <p:cNvGrpSpPr/>
            <p:nvPr/>
          </p:nvGrpSpPr>
          <p:grpSpPr>
            <a:xfrm>
              <a:off x="2322786" y="-14698"/>
              <a:ext cx="4123863" cy="2334574"/>
              <a:chOff x="3013463" y="608349"/>
              <a:chExt cx="4123863" cy="2334574"/>
            </a:xfrm>
            <a:grpFill/>
          </p:grpSpPr>
          <p:sp>
            <p:nvSpPr>
              <p:cNvPr id="15" name="Freeform: Shape 14">
                <a:extLst>
                  <a:ext uri="{FF2B5EF4-FFF2-40B4-BE49-F238E27FC236}">
                    <a16:creationId xmlns:a16="http://schemas.microsoft.com/office/drawing/2014/main" xmlns="" id="{86EEE726-6A27-4EAB-A492-546102855DFF}"/>
                  </a:ext>
                </a:extLst>
              </p:cNvPr>
              <p:cNvSpPr/>
              <p:nvPr/>
            </p:nvSpPr>
            <p:spPr>
              <a:xfrm>
                <a:off x="3399879" y="669977"/>
                <a:ext cx="1133141" cy="2272946"/>
              </a:xfrm>
              <a:custGeom>
                <a:avLst/>
                <a:gdLst>
                  <a:gd name="connsiteX0" fmla="*/ 169353 w 564365"/>
                  <a:gd name="connsiteY0" fmla="*/ 0 h 1132051"/>
                  <a:gd name="connsiteX1" fmla="*/ 259983 w 564365"/>
                  <a:gd name="connsiteY1" fmla="*/ 51125 h 1132051"/>
                  <a:gd name="connsiteX2" fmla="*/ 279238 w 564365"/>
                  <a:gd name="connsiteY2" fmla="*/ 75027 h 1132051"/>
                  <a:gd name="connsiteX3" fmla="*/ 297497 w 564365"/>
                  <a:gd name="connsiteY3" fmla="*/ 135116 h 1132051"/>
                  <a:gd name="connsiteX4" fmla="*/ 314096 w 564365"/>
                  <a:gd name="connsiteY4" fmla="*/ 166654 h 1132051"/>
                  <a:gd name="connsiteX5" fmla="*/ 311108 w 564365"/>
                  <a:gd name="connsiteY5" fmla="*/ 117189 h 1132051"/>
                  <a:gd name="connsiteX6" fmla="*/ 304469 w 564365"/>
                  <a:gd name="connsiteY6" fmla="*/ 79675 h 1132051"/>
                  <a:gd name="connsiteX7" fmla="*/ 314760 w 564365"/>
                  <a:gd name="connsiteY7" fmla="*/ 70048 h 1132051"/>
                  <a:gd name="connsiteX8" fmla="*/ 393771 w 564365"/>
                  <a:gd name="connsiteY8" fmla="*/ 176613 h 1132051"/>
                  <a:gd name="connsiteX9" fmla="*/ 369869 w 564365"/>
                  <a:gd name="connsiteY9" fmla="*/ 336960 h 1132051"/>
                  <a:gd name="connsiteX10" fmla="*/ 369537 w 564365"/>
                  <a:gd name="connsiteY10" fmla="*/ 351899 h 1132051"/>
                  <a:gd name="connsiteX11" fmla="*/ 375512 w 564365"/>
                  <a:gd name="connsiteY11" fmla="*/ 341607 h 1132051"/>
                  <a:gd name="connsiteX12" fmla="*/ 402071 w 564365"/>
                  <a:gd name="connsiteY12" fmla="*/ 172298 h 1132051"/>
                  <a:gd name="connsiteX13" fmla="*/ 384476 w 564365"/>
                  <a:gd name="connsiteY13" fmla="*/ 94282 h 1132051"/>
                  <a:gd name="connsiteX14" fmla="*/ 389787 w 564365"/>
                  <a:gd name="connsiteY14" fmla="*/ 77351 h 1132051"/>
                  <a:gd name="connsiteX15" fmla="*/ 459503 w 564365"/>
                  <a:gd name="connsiteY15" fmla="*/ 54113 h 1132051"/>
                  <a:gd name="connsiteX16" fmla="*/ 512288 w 564365"/>
                  <a:gd name="connsiteY16" fmla="*/ 78347 h 1132051"/>
                  <a:gd name="connsiteX17" fmla="*/ 563081 w 564365"/>
                  <a:gd name="connsiteY17" fmla="*/ 212467 h 1132051"/>
                  <a:gd name="connsiteX18" fmla="*/ 563081 w 564365"/>
                  <a:gd name="connsiteY18" fmla="*/ 240021 h 1132051"/>
                  <a:gd name="connsiteX19" fmla="*/ 552457 w 564365"/>
                  <a:gd name="connsiteY19" fmla="*/ 253965 h 1132051"/>
                  <a:gd name="connsiteX20" fmla="*/ 516604 w 564365"/>
                  <a:gd name="connsiteY20" fmla="*/ 293802 h 1132051"/>
                  <a:gd name="connsiteX21" fmla="*/ 499673 w 564365"/>
                  <a:gd name="connsiteY21" fmla="*/ 311065 h 1132051"/>
                  <a:gd name="connsiteX22" fmla="*/ 456847 w 564365"/>
                  <a:gd name="connsiteY22" fmla="*/ 350571 h 1132051"/>
                  <a:gd name="connsiteX23" fmla="*/ 446224 w 564365"/>
                  <a:gd name="connsiteY23" fmla="*/ 366838 h 1132051"/>
                  <a:gd name="connsiteX24" fmla="*/ 374184 w 564365"/>
                  <a:gd name="connsiteY24" fmla="*/ 445185 h 1132051"/>
                  <a:gd name="connsiteX25" fmla="*/ 369869 w 564365"/>
                  <a:gd name="connsiteY25" fmla="*/ 451493 h 1132051"/>
                  <a:gd name="connsiteX26" fmla="*/ 326379 w 564365"/>
                  <a:gd name="connsiteY26" fmla="*/ 492990 h 1132051"/>
                  <a:gd name="connsiteX27" fmla="*/ 311108 w 564365"/>
                  <a:gd name="connsiteY27" fmla="*/ 517557 h 1132051"/>
                  <a:gd name="connsiteX28" fmla="*/ 286210 w 564365"/>
                  <a:gd name="connsiteY28" fmla="*/ 554406 h 1132051"/>
                  <a:gd name="connsiteX29" fmla="*/ 260979 w 564365"/>
                  <a:gd name="connsiteY29" fmla="*/ 589264 h 1132051"/>
                  <a:gd name="connsiteX30" fmla="*/ 254340 w 564365"/>
                  <a:gd name="connsiteY30" fmla="*/ 600220 h 1132051"/>
                  <a:gd name="connsiteX31" fmla="*/ 212178 w 564365"/>
                  <a:gd name="connsiteY31" fmla="*/ 649021 h 1132051"/>
                  <a:gd name="connsiteX32" fmla="*/ 210518 w 564365"/>
                  <a:gd name="connsiteY32" fmla="*/ 654996 h 1132051"/>
                  <a:gd name="connsiteX33" fmla="*/ 198567 w 564365"/>
                  <a:gd name="connsiteY33" fmla="*/ 664292 h 1132051"/>
                  <a:gd name="connsiteX34" fmla="*/ 195247 w 564365"/>
                  <a:gd name="connsiteY34" fmla="*/ 651344 h 1132051"/>
                  <a:gd name="connsiteX35" fmla="*/ 263967 w 564365"/>
                  <a:gd name="connsiteY35" fmla="*/ 487014 h 1132051"/>
                  <a:gd name="connsiteX36" fmla="*/ 278242 w 564365"/>
                  <a:gd name="connsiteY36" fmla="*/ 467096 h 1132051"/>
                  <a:gd name="connsiteX37" fmla="*/ 279238 w 564365"/>
                  <a:gd name="connsiteY37" fmla="*/ 455808 h 1132051"/>
                  <a:gd name="connsiteX38" fmla="*/ 268283 w 564365"/>
                  <a:gd name="connsiteY38" fmla="*/ 457136 h 1132051"/>
                  <a:gd name="connsiteX39" fmla="*/ 241392 w 564365"/>
                  <a:gd name="connsiteY39" fmla="*/ 484027 h 1132051"/>
                  <a:gd name="connsiteX40" fmla="*/ 172673 w 564365"/>
                  <a:gd name="connsiteY40" fmla="*/ 628438 h 1132051"/>
                  <a:gd name="connsiteX41" fmla="*/ 96649 w 564365"/>
                  <a:gd name="connsiteY41" fmla="*/ 917260 h 1132051"/>
                  <a:gd name="connsiteX42" fmla="*/ 39217 w 564365"/>
                  <a:gd name="connsiteY42" fmla="*/ 1119104 h 1132051"/>
                  <a:gd name="connsiteX43" fmla="*/ 3031 w 564365"/>
                  <a:gd name="connsiteY43" fmla="*/ 1132715 h 1132051"/>
                  <a:gd name="connsiteX44" fmla="*/ 1703 w 564365"/>
                  <a:gd name="connsiteY44" fmla="*/ 1123752 h 1132051"/>
                  <a:gd name="connsiteX45" fmla="*/ 39881 w 564365"/>
                  <a:gd name="connsiteY45" fmla="*/ 922240 h 1132051"/>
                  <a:gd name="connsiteX46" fmla="*/ 65111 w 564365"/>
                  <a:gd name="connsiteY46" fmla="*/ 568017 h 1132051"/>
                  <a:gd name="connsiteX47" fmla="*/ 109596 w 564365"/>
                  <a:gd name="connsiteY47" fmla="*/ 418627 h 1132051"/>
                  <a:gd name="connsiteX48" fmla="*/ 162049 w 564365"/>
                  <a:gd name="connsiteY48" fmla="*/ 308077 h 1132051"/>
                  <a:gd name="connsiteX49" fmla="*/ 188608 w 564365"/>
                  <a:gd name="connsiteY49" fmla="*/ 45481 h 1132051"/>
                  <a:gd name="connsiteX50" fmla="*/ 167693 w 564365"/>
                  <a:gd name="connsiteY50" fmla="*/ 1328 h 1132051"/>
                  <a:gd name="connsiteX51" fmla="*/ 169353 w 564365"/>
                  <a:gd name="connsiteY51" fmla="*/ 0 h 11320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564365" h="1132051">
                    <a:moveTo>
                      <a:pt x="169353" y="0"/>
                    </a:moveTo>
                    <a:cubicBezTo>
                      <a:pt x="199563" y="17263"/>
                      <a:pt x="229441" y="34858"/>
                      <a:pt x="259983" y="51125"/>
                    </a:cubicBezTo>
                    <a:cubicBezTo>
                      <a:pt x="270275" y="56769"/>
                      <a:pt x="276250" y="63740"/>
                      <a:pt x="279238" y="75027"/>
                    </a:cubicBezTo>
                    <a:cubicBezTo>
                      <a:pt x="284882" y="95278"/>
                      <a:pt x="291189" y="115197"/>
                      <a:pt x="297497" y="135116"/>
                    </a:cubicBezTo>
                    <a:cubicBezTo>
                      <a:pt x="300817" y="145739"/>
                      <a:pt x="304469" y="156362"/>
                      <a:pt x="314096" y="166654"/>
                    </a:cubicBezTo>
                    <a:cubicBezTo>
                      <a:pt x="317748" y="148395"/>
                      <a:pt x="312768" y="132792"/>
                      <a:pt x="311108" y="117189"/>
                    </a:cubicBezTo>
                    <a:cubicBezTo>
                      <a:pt x="309780" y="104574"/>
                      <a:pt x="306460" y="91958"/>
                      <a:pt x="304469" y="79675"/>
                    </a:cubicBezTo>
                    <a:cubicBezTo>
                      <a:pt x="303141" y="71376"/>
                      <a:pt x="306460" y="68720"/>
                      <a:pt x="314760" y="70048"/>
                    </a:cubicBezTo>
                    <a:cubicBezTo>
                      <a:pt x="354597" y="77019"/>
                      <a:pt x="398751" y="135448"/>
                      <a:pt x="393771" y="176613"/>
                    </a:cubicBezTo>
                    <a:cubicBezTo>
                      <a:pt x="387131" y="230394"/>
                      <a:pt x="375512" y="283179"/>
                      <a:pt x="369869" y="336960"/>
                    </a:cubicBezTo>
                    <a:cubicBezTo>
                      <a:pt x="369537" y="341939"/>
                      <a:pt x="367545" y="346587"/>
                      <a:pt x="369537" y="351899"/>
                    </a:cubicBezTo>
                    <a:cubicBezTo>
                      <a:pt x="375512" y="350239"/>
                      <a:pt x="375180" y="345259"/>
                      <a:pt x="375512" y="341607"/>
                    </a:cubicBezTo>
                    <a:cubicBezTo>
                      <a:pt x="380160" y="284507"/>
                      <a:pt x="392443" y="228734"/>
                      <a:pt x="402071" y="172298"/>
                    </a:cubicBezTo>
                    <a:cubicBezTo>
                      <a:pt x="407050" y="143415"/>
                      <a:pt x="402071" y="117521"/>
                      <a:pt x="384476" y="94282"/>
                    </a:cubicBezTo>
                    <a:cubicBezTo>
                      <a:pt x="377504" y="85319"/>
                      <a:pt x="378500" y="80671"/>
                      <a:pt x="389787" y="77351"/>
                    </a:cubicBezTo>
                    <a:cubicBezTo>
                      <a:pt x="413358" y="70712"/>
                      <a:pt x="434937" y="58096"/>
                      <a:pt x="459503" y="54113"/>
                    </a:cubicBezTo>
                    <a:cubicBezTo>
                      <a:pt x="483738" y="50129"/>
                      <a:pt x="500337" y="56769"/>
                      <a:pt x="512288" y="78347"/>
                    </a:cubicBezTo>
                    <a:cubicBezTo>
                      <a:pt x="535526" y="120509"/>
                      <a:pt x="551129" y="165990"/>
                      <a:pt x="563081" y="212467"/>
                    </a:cubicBezTo>
                    <a:cubicBezTo>
                      <a:pt x="565405" y="221431"/>
                      <a:pt x="564741" y="230726"/>
                      <a:pt x="563081" y="240021"/>
                    </a:cubicBezTo>
                    <a:cubicBezTo>
                      <a:pt x="561753" y="246329"/>
                      <a:pt x="559429" y="252305"/>
                      <a:pt x="552457" y="253965"/>
                    </a:cubicBezTo>
                    <a:cubicBezTo>
                      <a:pt x="531211" y="259276"/>
                      <a:pt x="521583" y="274879"/>
                      <a:pt x="516604" y="293802"/>
                    </a:cubicBezTo>
                    <a:cubicBezTo>
                      <a:pt x="513948" y="303098"/>
                      <a:pt x="509300" y="308077"/>
                      <a:pt x="499673" y="311065"/>
                    </a:cubicBezTo>
                    <a:cubicBezTo>
                      <a:pt x="480086" y="317705"/>
                      <a:pt x="467803" y="333640"/>
                      <a:pt x="456847" y="350571"/>
                    </a:cubicBezTo>
                    <a:cubicBezTo>
                      <a:pt x="453195" y="356214"/>
                      <a:pt x="452200" y="363186"/>
                      <a:pt x="446224" y="366838"/>
                    </a:cubicBezTo>
                    <a:cubicBezTo>
                      <a:pt x="415018" y="386425"/>
                      <a:pt x="400743" y="421282"/>
                      <a:pt x="374184" y="445185"/>
                    </a:cubicBezTo>
                    <a:cubicBezTo>
                      <a:pt x="372192" y="446845"/>
                      <a:pt x="370532" y="449169"/>
                      <a:pt x="369869" y="451493"/>
                    </a:cubicBezTo>
                    <a:cubicBezTo>
                      <a:pt x="363229" y="473403"/>
                      <a:pt x="350282" y="488010"/>
                      <a:pt x="326379" y="492990"/>
                    </a:cubicBezTo>
                    <a:cubicBezTo>
                      <a:pt x="315424" y="495314"/>
                      <a:pt x="312104" y="506933"/>
                      <a:pt x="311108" y="517557"/>
                    </a:cubicBezTo>
                    <a:cubicBezTo>
                      <a:pt x="309448" y="534488"/>
                      <a:pt x="303473" y="546771"/>
                      <a:pt x="286210" y="554406"/>
                    </a:cubicBezTo>
                    <a:cubicBezTo>
                      <a:pt x="272598" y="560382"/>
                      <a:pt x="264299" y="573993"/>
                      <a:pt x="260979" y="589264"/>
                    </a:cubicBezTo>
                    <a:cubicBezTo>
                      <a:pt x="259983" y="593912"/>
                      <a:pt x="259651" y="598892"/>
                      <a:pt x="254340" y="600220"/>
                    </a:cubicBezTo>
                    <a:cubicBezTo>
                      <a:pt x="228777" y="606527"/>
                      <a:pt x="221806" y="629102"/>
                      <a:pt x="212178" y="649021"/>
                    </a:cubicBezTo>
                    <a:cubicBezTo>
                      <a:pt x="211182" y="650680"/>
                      <a:pt x="211182" y="653004"/>
                      <a:pt x="210518" y="654996"/>
                    </a:cubicBezTo>
                    <a:cubicBezTo>
                      <a:pt x="208526" y="660640"/>
                      <a:pt x="205539" y="665952"/>
                      <a:pt x="198567" y="664292"/>
                    </a:cubicBezTo>
                    <a:cubicBezTo>
                      <a:pt x="191263" y="662300"/>
                      <a:pt x="194583" y="655992"/>
                      <a:pt x="195247" y="651344"/>
                    </a:cubicBezTo>
                    <a:cubicBezTo>
                      <a:pt x="201223" y="589596"/>
                      <a:pt x="226121" y="535483"/>
                      <a:pt x="263967" y="487014"/>
                    </a:cubicBezTo>
                    <a:cubicBezTo>
                      <a:pt x="268947" y="480707"/>
                      <a:pt x="273594" y="473735"/>
                      <a:pt x="278242" y="467096"/>
                    </a:cubicBezTo>
                    <a:cubicBezTo>
                      <a:pt x="280234" y="463776"/>
                      <a:pt x="282890" y="459792"/>
                      <a:pt x="279238" y="455808"/>
                    </a:cubicBezTo>
                    <a:cubicBezTo>
                      <a:pt x="275586" y="452157"/>
                      <a:pt x="271603" y="454812"/>
                      <a:pt x="268283" y="457136"/>
                    </a:cubicBezTo>
                    <a:cubicBezTo>
                      <a:pt x="257327" y="464108"/>
                      <a:pt x="248696" y="473403"/>
                      <a:pt x="241392" y="484027"/>
                    </a:cubicBezTo>
                    <a:cubicBezTo>
                      <a:pt x="210186" y="528180"/>
                      <a:pt x="185952" y="575653"/>
                      <a:pt x="172673" y="628438"/>
                    </a:cubicBezTo>
                    <a:cubicBezTo>
                      <a:pt x="148106" y="725044"/>
                      <a:pt x="121216" y="820654"/>
                      <a:pt x="96649" y="917260"/>
                    </a:cubicBezTo>
                    <a:cubicBezTo>
                      <a:pt x="79386" y="984984"/>
                      <a:pt x="58804" y="1051712"/>
                      <a:pt x="39217" y="1119104"/>
                    </a:cubicBezTo>
                    <a:cubicBezTo>
                      <a:pt x="35565" y="1131719"/>
                      <a:pt x="14650" y="1139355"/>
                      <a:pt x="3031" y="1132715"/>
                    </a:cubicBezTo>
                    <a:cubicBezTo>
                      <a:pt x="-1617" y="1130059"/>
                      <a:pt x="43" y="1126740"/>
                      <a:pt x="1703" y="1123752"/>
                    </a:cubicBezTo>
                    <a:cubicBezTo>
                      <a:pt x="34901" y="1060344"/>
                      <a:pt x="35565" y="990960"/>
                      <a:pt x="39881" y="922240"/>
                    </a:cubicBezTo>
                    <a:cubicBezTo>
                      <a:pt x="47848" y="804055"/>
                      <a:pt x="52496" y="685870"/>
                      <a:pt x="65111" y="568017"/>
                    </a:cubicBezTo>
                    <a:cubicBezTo>
                      <a:pt x="70755" y="515897"/>
                      <a:pt x="90674" y="467428"/>
                      <a:pt x="109596" y="418627"/>
                    </a:cubicBezTo>
                    <a:cubicBezTo>
                      <a:pt x="124536" y="380449"/>
                      <a:pt x="143790" y="344595"/>
                      <a:pt x="162049" y="308077"/>
                    </a:cubicBezTo>
                    <a:cubicBezTo>
                      <a:pt x="203879" y="224086"/>
                      <a:pt x="208858" y="136112"/>
                      <a:pt x="188608" y="45481"/>
                    </a:cubicBezTo>
                    <a:cubicBezTo>
                      <a:pt x="184956" y="29214"/>
                      <a:pt x="174332" y="16267"/>
                      <a:pt x="167693" y="1328"/>
                    </a:cubicBezTo>
                    <a:cubicBezTo>
                      <a:pt x="168357" y="996"/>
                      <a:pt x="168689" y="332"/>
                      <a:pt x="169353" y="0"/>
                    </a:cubicBezTo>
                    <a:close/>
                  </a:path>
                </a:pathLst>
              </a:custGeom>
              <a:grpFill/>
              <a:ln w="330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xmlns="" id="{59BA629F-7354-4BCA-B02A-BDD2970899AD}"/>
                  </a:ext>
                </a:extLst>
              </p:cNvPr>
              <p:cNvSpPr/>
              <p:nvPr/>
            </p:nvSpPr>
            <p:spPr>
              <a:xfrm>
                <a:off x="3845888" y="1462691"/>
                <a:ext cx="2492908" cy="1353103"/>
              </a:xfrm>
              <a:custGeom>
                <a:avLst/>
                <a:gdLst>
                  <a:gd name="connsiteX0" fmla="*/ 0 w 1241604"/>
                  <a:gd name="connsiteY0" fmla="*/ 675820 h 673919"/>
                  <a:gd name="connsiteX1" fmla="*/ 71708 w 1241604"/>
                  <a:gd name="connsiteY1" fmla="*/ 620047 h 673919"/>
                  <a:gd name="connsiteX2" fmla="*/ 168314 w 1241604"/>
                  <a:gd name="connsiteY2" fmla="*/ 560955 h 673919"/>
                  <a:gd name="connsiteX3" fmla="*/ 281851 w 1241604"/>
                  <a:gd name="connsiteY3" fmla="*/ 498211 h 673919"/>
                  <a:gd name="connsiteX4" fmla="*/ 714088 w 1241604"/>
                  <a:gd name="connsiteY4" fmla="*/ 283752 h 673919"/>
                  <a:gd name="connsiteX5" fmla="*/ 948466 w 1241604"/>
                  <a:gd name="connsiteY5" fmla="*/ 139341 h 673919"/>
                  <a:gd name="connsiteX6" fmla="*/ 1072959 w 1241604"/>
                  <a:gd name="connsiteY6" fmla="*/ 67633 h 673919"/>
                  <a:gd name="connsiteX7" fmla="*/ 1180852 w 1241604"/>
                  <a:gd name="connsiteY7" fmla="*/ 25140 h 673919"/>
                  <a:gd name="connsiteX8" fmla="*/ 1220689 w 1241604"/>
                  <a:gd name="connsiteY8" fmla="*/ 5885 h 673919"/>
                  <a:gd name="connsiteX9" fmla="*/ 1243928 w 1241604"/>
                  <a:gd name="connsiteY9" fmla="*/ 905 h 673919"/>
                  <a:gd name="connsiteX10" fmla="*/ 1184836 w 1241604"/>
                  <a:gd name="connsiteY10" fmla="*/ 59001 h 673919"/>
                  <a:gd name="connsiteX11" fmla="*/ 1033453 w 1241604"/>
                  <a:gd name="connsiteY11" fmla="*/ 201753 h 673919"/>
                  <a:gd name="connsiteX12" fmla="*/ 727368 w 1241604"/>
                  <a:gd name="connsiteY12" fmla="*/ 436794 h 673919"/>
                  <a:gd name="connsiteX13" fmla="*/ 644705 w 1241604"/>
                  <a:gd name="connsiteY13" fmla="*/ 480284 h 673919"/>
                  <a:gd name="connsiteX14" fmla="*/ 597232 w 1241604"/>
                  <a:gd name="connsiteY14" fmla="*/ 490907 h 673919"/>
                  <a:gd name="connsiteX15" fmla="*/ 606859 w 1241604"/>
                  <a:gd name="connsiteY15" fmla="*/ 481944 h 673919"/>
                  <a:gd name="connsiteX16" fmla="*/ 951454 w 1241604"/>
                  <a:gd name="connsiteY16" fmla="*/ 253874 h 673919"/>
                  <a:gd name="connsiteX17" fmla="*/ 1018182 w 1241604"/>
                  <a:gd name="connsiteY17" fmla="*/ 193121 h 673919"/>
                  <a:gd name="connsiteX18" fmla="*/ 1030465 w 1241604"/>
                  <a:gd name="connsiteY18" fmla="*/ 168223 h 673919"/>
                  <a:gd name="connsiteX19" fmla="*/ 1019178 w 1241604"/>
                  <a:gd name="connsiteY19" fmla="*/ 174198 h 673919"/>
                  <a:gd name="connsiteX20" fmla="*/ 784800 w 1241604"/>
                  <a:gd name="connsiteY20" fmla="*/ 354795 h 673919"/>
                  <a:gd name="connsiteX21" fmla="*/ 572665 w 1241604"/>
                  <a:gd name="connsiteY21" fmla="*/ 485927 h 673919"/>
                  <a:gd name="connsiteX22" fmla="*/ 546439 w 1241604"/>
                  <a:gd name="connsiteY22" fmla="*/ 492899 h 673919"/>
                  <a:gd name="connsiteX23" fmla="*/ 376133 w 1241604"/>
                  <a:gd name="connsiteY23" fmla="*/ 518793 h 673919"/>
                  <a:gd name="connsiteX24" fmla="*/ 240353 w 1241604"/>
                  <a:gd name="connsiteY24" fmla="*/ 569918 h 673919"/>
                  <a:gd name="connsiteX25" fmla="*/ 214459 w 1241604"/>
                  <a:gd name="connsiteY25" fmla="*/ 579546 h 673919"/>
                  <a:gd name="connsiteX26" fmla="*/ 71044 w 1241604"/>
                  <a:gd name="connsiteY26" fmla="*/ 643618 h 673919"/>
                  <a:gd name="connsiteX27" fmla="*/ 0 w 1241604"/>
                  <a:gd name="connsiteY27" fmla="*/ 675820 h 6739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1241604" h="673919">
                    <a:moveTo>
                      <a:pt x="0" y="675820"/>
                    </a:moveTo>
                    <a:cubicBezTo>
                      <a:pt x="22575" y="655237"/>
                      <a:pt x="44817" y="634323"/>
                      <a:pt x="71708" y="620047"/>
                    </a:cubicBezTo>
                    <a:cubicBezTo>
                      <a:pt x="105238" y="602452"/>
                      <a:pt x="136112" y="580874"/>
                      <a:pt x="168314" y="560955"/>
                    </a:cubicBezTo>
                    <a:cubicBezTo>
                      <a:pt x="205163" y="538048"/>
                      <a:pt x="243009" y="517466"/>
                      <a:pt x="281851" y="498211"/>
                    </a:cubicBezTo>
                    <a:cubicBezTo>
                      <a:pt x="425598" y="426171"/>
                      <a:pt x="569677" y="355127"/>
                      <a:pt x="714088" y="283752"/>
                    </a:cubicBezTo>
                    <a:cubicBezTo>
                      <a:pt x="796751" y="242918"/>
                      <a:pt x="875431" y="195777"/>
                      <a:pt x="948466" y="139341"/>
                    </a:cubicBezTo>
                    <a:cubicBezTo>
                      <a:pt x="986644" y="109794"/>
                      <a:pt x="1028473" y="87552"/>
                      <a:pt x="1072959" y="67633"/>
                    </a:cubicBezTo>
                    <a:cubicBezTo>
                      <a:pt x="1108480" y="51698"/>
                      <a:pt x="1144002" y="36759"/>
                      <a:pt x="1180852" y="25140"/>
                    </a:cubicBezTo>
                    <a:cubicBezTo>
                      <a:pt x="1195127" y="20824"/>
                      <a:pt x="1208074" y="13852"/>
                      <a:pt x="1220689" y="5885"/>
                    </a:cubicBezTo>
                    <a:cubicBezTo>
                      <a:pt x="1226997" y="1901"/>
                      <a:pt x="1233637" y="-1751"/>
                      <a:pt x="1243928" y="905"/>
                    </a:cubicBezTo>
                    <a:cubicBezTo>
                      <a:pt x="1224341" y="20492"/>
                      <a:pt x="1205750" y="41075"/>
                      <a:pt x="1184836" y="59001"/>
                    </a:cubicBezTo>
                    <a:cubicBezTo>
                      <a:pt x="1132051" y="104151"/>
                      <a:pt x="1082586" y="152620"/>
                      <a:pt x="1033453" y="201753"/>
                    </a:cubicBezTo>
                    <a:cubicBezTo>
                      <a:pt x="941826" y="293711"/>
                      <a:pt x="841569" y="374050"/>
                      <a:pt x="727368" y="436794"/>
                    </a:cubicBezTo>
                    <a:cubicBezTo>
                      <a:pt x="700145" y="451734"/>
                      <a:pt x="673587" y="468333"/>
                      <a:pt x="644705" y="480284"/>
                    </a:cubicBezTo>
                    <a:cubicBezTo>
                      <a:pt x="629434" y="486591"/>
                      <a:pt x="614163" y="491239"/>
                      <a:pt x="597232" y="490907"/>
                    </a:cubicBezTo>
                    <a:cubicBezTo>
                      <a:pt x="597895" y="484600"/>
                      <a:pt x="603207" y="483936"/>
                      <a:pt x="606859" y="481944"/>
                    </a:cubicBezTo>
                    <a:cubicBezTo>
                      <a:pt x="725376" y="411564"/>
                      <a:pt x="840573" y="335873"/>
                      <a:pt x="951454" y="253874"/>
                    </a:cubicBezTo>
                    <a:cubicBezTo>
                      <a:pt x="975688" y="235947"/>
                      <a:pt x="997267" y="214700"/>
                      <a:pt x="1018182" y="193121"/>
                    </a:cubicBezTo>
                    <a:cubicBezTo>
                      <a:pt x="1024821" y="186150"/>
                      <a:pt x="1030465" y="178846"/>
                      <a:pt x="1030465" y="168223"/>
                    </a:cubicBezTo>
                    <a:cubicBezTo>
                      <a:pt x="1023826" y="167227"/>
                      <a:pt x="1021834" y="171211"/>
                      <a:pt x="1019178" y="174198"/>
                    </a:cubicBezTo>
                    <a:cubicBezTo>
                      <a:pt x="950458" y="246570"/>
                      <a:pt x="870119" y="303671"/>
                      <a:pt x="784800" y="354795"/>
                    </a:cubicBezTo>
                    <a:cubicBezTo>
                      <a:pt x="713424" y="397621"/>
                      <a:pt x="641385" y="439118"/>
                      <a:pt x="572665" y="485927"/>
                    </a:cubicBezTo>
                    <a:cubicBezTo>
                      <a:pt x="564698" y="491239"/>
                      <a:pt x="555734" y="492567"/>
                      <a:pt x="546439" y="492899"/>
                    </a:cubicBezTo>
                    <a:cubicBezTo>
                      <a:pt x="488342" y="493563"/>
                      <a:pt x="432238" y="502858"/>
                      <a:pt x="376133" y="518793"/>
                    </a:cubicBezTo>
                    <a:cubicBezTo>
                      <a:pt x="329324" y="532073"/>
                      <a:pt x="283843" y="548008"/>
                      <a:pt x="240353" y="569918"/>
                    </a:cubicBezTo>
                    <a:cubicBezTo>
                      <a:pt x="232054" y="573902"/>
                      <a:pt x="223422" y="576890"/>
                      <a:pt x="214459" y="579546"/>
                    </a:cubicBezTo>
                    <a:cubicBezTo>
                      <a:pt x="163334" y="593821"/>
                      <a:pt x="117189" y="618387"/>
                      <a:pt x="71044" y="643618"/>
                    </a:cubicBezTo>
                    <a:cubicBezTo>
                      <a:pt x="47805" y="656565"/>
                      <a:pt x="25230" y="668848"/>
                      <a:pt x="0" y="675820"/>
                    </a:cubicBezTo>
                    <a:close/>
                  </a:path>
                </a:pathLst>
              </a:custGeom>
              <a:grpFill/>
              <a:ln w="330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xmlns="" id="{0C2ED777-93FD-4274-8762-302770EF5565}"/>
                  </a:ext>
                </a:extLst>
              </p:cNvPr>
              <p:cNvSpPr/>
              <p:nvPr/>
            </p:nvSpPr>
            <p:spPr>
              <a:xfrm>
                <a:off x="5188028" y="1131571"/>
                <a:ext cx="1739703" cy="866519"/>
              </a:xfrm>
              <a:custGeom>
                <a:avLst/>
                <a:gdLst>
                  <a:gd name="connsiteX0" fmla="*/ 387237 w 866467"/>
                  <a:gd name="connsiteY0" fmla="*/ 128639 h 431573"/>
                  <a:gd name="connsiteX1" fmla="*/ 415455 w 866467"/>
                  <a:gd name="connsiteY1" fmla="*/ 117684 h 431573"/>
                  <a:gd name="connsiteX2" fmla="*/ 514385 w 866467"/>
                  <a:gd name="connsiteY2" fmla="*/ 74859 h 431573"/>
                  <a:gd name="connsiteX3" fmla="*/ 559867 w 866467"/>
                  <a:gd name="connsiteY3" fmla="*/ 61911 h 431573"/>
                  <a:gd name="connsiteX4" fmla="*/ 688675 w 866467"/>
                  <a:gd name="connsiteY4" fmla="*/ 42989 h 431573"/>
                  <a:gd name="connsiteX5" fmla="*/ 728512 w 866467"/>
                  <a:gd name="connsiteY5" fmla="*/ 34357 h 431573"/>
                  <a:gd name="connsiteX6" fmla="*/ 832754 w 866467"/>
                  <a:gd name="connsiteY6" fmla="*/ 36349 h 431573"/>
                  <a:gd name="connsiteX7" fmla="*/ 859312 w 866467"/>
                  <a:gd name="connsiteY7" fmla="*/ 79174 h 431573"/>
                  <a:gd name="connsiteX8" fmla="*/ 865952 w 866467"/>
                  <a:gd name="connsiteY8" fmla="*/ 115360 h 431573"/>
                  <a:gd name="connsiteX9" fmla="*/ 856656 w 866467"/>
                  <a:gd name="connsiteY9" fmla="*/ 124324 h 431573"/>
                  <a:gd name="connsiteX10" fmla="*/ 592069 w 866467"/>
                  <a:gd name="connsiteY10" fmla="*/ 129303 h 431573"/>
                  <a:gd name="connsiteX11" fmla="*/ 492475 w 866467"/>
                  <a:gd name="connsiteY11" fmla="*/ 176112 h 431573"/>
                  <a:gd name="connsiteX12" fmla="*/ 403172 w 866467"/>
                  <a:gd name="connsiteY12" fmla="*/ 219934 h 431573"/>
                  <a:gd name="connsiteX13" fmla="*/ 305238 w 866467"/>
                  <a:gd name="connsiteY13" fmla="*/ 276038 h 431573"/>
                  <a:gd name="connsiteX14" fmla="*/ 191369 w 866467"/>
                  <a:gd name="connsiteY14" fmla="*/ 353722 h 431573"/>
                  <a:gd name="connsiteX15" fmla="*/ 50610 w 866467"/>
                  <a:gd name="connsiteY15" fmla="*/ 416134 h 431573"/>
                  <a:gd name="connsiteX16" fmla="*/ 10108 w 866467"/>
                  <a:gd name="connsiteY16" fmla="*/ 430077 h 431573"/>
                  <a:gd name="connsiteX17" fmla="*/ 481 w 866467"/>
                  <a:gd name="connsiteY17" fmla="*/ 429413 h 431573"/>
                  <a:gd name="connsiteX18" fmla="*/ 4132 w 866467"/>
                  <a:gd name="connsiteY18" fmla="*/ 421777 h 431573"/>
                  <a:gd name="connsiteX19" fmla="*/ 133937 w 866467"/>
                  <a:gd name="connsiteY19" fmla="*/ 278362 h 431573"/>
                  <a:gd name="connsiteX20" fmla="*/ 259425 w 866467"/>
                  <a:gd name="connsiteY20" fmla="*/ 120340 h 431573"/>
                  <a:gd name="connsiteX21" fmla="*/ 285983 w 866467"/>
                  <a:gd name="connsiteY21" fmla="*/ 98429 h 431573"/>
                  <a:gd name="connsiteX22" fmla="*/ 527333 w 866467"/>
                  <a:gd name="connsiteY22" fmla="*/ 18754 h 431573"/>
                  <a:gd name="connsiteX23" fmla="*/ 597380 w 866467"/>
                  <a:gd name="connsiteY23" fmla="*/ 1823 h 431573"/>
                  <a:gd name="connsiteX24" fmla="*/ 677055 w 866467"/>
                  <a:gd name="connsiteY24" fmla="*/ 25062 h 431573"/>
                  <a:gd name="connsiteX25" fmla="*/ 632238 w 866467"/>
                  <a:gd name="connsiteY25" fmla="*/ 33361 h 431573"/>
                  <a:gd name="connsiteX26" fmla="*/ 499778 w 866467"/>
                  <a:gd name="connsiteY26" fmla="*/ 68551 h 431573"/>
                  <a:gd name="connsiteX27" fmla="*/ 393877 w 866467"/>
                  <a:gd name="connsiteY27" fmla="*/ 122664 h 431573"/>
                  <a:gd name="connsiteX28" fmla="*/ 387237 w 866467"/>
                  <a:gd name="connsiteY28" fmla="*/ 128639 h 431573"/>
                  <a:gd name="connsiteX29" fmla="*/ 386905 w 866467"/>
                  <a:gd name="connsiteY29" fmla="*/ 129303 h 431573"/>
                  <a:gd name="connsiteX30" fmla="*/ 387237 w 866467"/>
                  <a:gd name="connsiteY30" fmla="*/ 128639 h 4315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866467" h="431573">
                    <a:moveTo>
                      <a:pt x="387237" y="128639"/>
                    </a:moveTo>
                    <a:cubicBezTo>
                      <a:pt x="397860" y="127975"/>
                      <a:pt x="407488" y="123992"/>
                      <a:pt x="415455" y="117684"/>
                    </a:cubicBezTo>
                    <a:cubicBezTo>
                      <a:pt x="444670" y="94777"/>
                      <a:pt x="480191" y="86146"/>
                      <a:pt x="514385" y="74859"/>
                    </a:cubicBezTo>
                    <a:cubicBezTo>
                      <a:pt x="529324" y="69879"/>
                      <a:pt x="545259" y="67223"/>
                      <a:pt x="559867" y="61911"/>
                    </a:cubicBezTo>
                    <a:cubicBezTo>
                      <a:pt x="601696" y="47304"/>
                      <a:pt x="643857" y="37345"/>
                      <a:pt x="688675" y="42989"/>
                    </a:cubicBezTo>
                    <a:cubicBezTo>
                      <a:pt x="702618" y="44648"/>
                      <a:pt x="715233" y="39669"/>
                      <a:pt x="728512" y="34357"/>
                    </a:cubicBezTo>
                    <a:cubicBezTo>
                      <a:pt x="763038" y="21078"/>
                      <a:pt x="798560" y="15102"/>
                      <a:pt x="832754" y="36349"/>
                    </a:cubicBezTo>
                    <a:cubicBezTo>
                      <a:pt x="848357" y="45976"/>
                      <a:pt x="856656" y="60915"/>
                      <a:pt x="859312" y="79174"/>
                    </a:cubicBezTo>
                    <a:cubicBezTo>
                      <a:pt x="861304" y="91126"/>
                      <a:pt x="862964" y="103409"/>
                      <a:pt x="865952" y="115360"/>
                    </a:cubicBezTo>
                    <a:cubicBezTo>
                      <a:pt x="868276" y="124988"/>
                      <a:pt x="866616" y="126315"/>
                      <a:pt x="856656" y="124324"/>
                    </a:cubicBezTo>
                    <a:cubicBezTo>
                      <a:pt x="768018" y="107061"/>
                      <a:pt x="679711" y="103077"/>
                      <a:pt x="592069" y="129303"/>
                    </a:cubicBezTo>
                    <a:cubicBezTo>
                      <a:pt x="556547" y="139927"/>
                      <a:pt x="524345" y="157854"/>
                      <a:pt x="492475" y="176112"/>
                    </a:cubicBezTo>
                    <a:cubicBezTo>
                      <a:pt x="463592" y="192711"/>
                      <a:pt x="434046" y="207319"/>
                      <a:pt x="403172" y="219934"/>
                    </a:cubicBezTo>
                    <a:cubicBezTo>
                      <a:pt x="367982" y="233877"/>
                      <a:pt x="335116" y="252468"/>
                      <a:pt x="305238" y="276038"/>
                    </a:cubicBezTo>
                    <a:cubicBezTo>
                      <a:pt x="269052" y="304589"/>
                      <a:pt x="230211" y="328823"/>
                      <a:pt x="191369" y="353722"/>
                    </a:cubicBezTo>
                    <a:cubicBezTo>
                      <a:pt x="147880" y="381608"/>
                      <a:pt x="99743" y="400199"/>
                      <a:pt x="50610" y="416134"/>
                    </a:cubicBezTo>
                    <a:cubicBezTo>
                      <a:pt x="36999" y="420450"/>
                      <a:pt x="23719" y="425429"/>
                      <a:pt x="10108" y="430077"/>
                    </a:cubicBezTo>
                    <a:cubicBezTo>
                      <a:pt x="6788" y="431073"/>
                      <a:pt x="2805" y="433729"/>
                      <a:pt x="481" y="429413"/>
                    </a:cubicBezTo>
                    <a:cubicBezTo>
                      <a:pt x="-1179" y="426425"/>
                      <a:pt x="1809" y="423437"/>
                      <a:pt x="4132" y="421777"/>
                    </a:cubicBezTo>
                    <a:cubicBezTo>
                      <a:pt x="57249" y="382936"/>
                      <a:pt x="91775" y="327163"/>
                      <a:pt x="133937" y="278362"/>
                    </a:cubicBezTo>
                    <a:cubicBezTo>
                      <a:pt x="178090" y="227569"/>
                      <a:pt x="223239" y="177440"/>
                      <a:pt x="259425" y="120340"/>
                    </a:cubicBezTo>
                    <a:cubicBezTo>
                      <a:pt x="265733" y="110048"/>
                      <a:pt x="274364" y="101749"/>
                      <a:pt x="285983" y="98429"/>
                    </a:cubicBezTo>
                    <a:cubicBezTo>
                      <a:pt x="367318" y="74859"/>
                      <a:pt x="445334" y="40997"/>
                      <a:pt x="527333" y="18754"/>
                    </a:cubicBezTo>
                    <a:cubicBezTo>
                      <a:pt x="550571" y="12446"/>
                      <a:pt x="573810" y="6803"/>
                      <a:pt x="597380" y="1823"/>
                    </a:cubicBezTo>
                    <a:cubicBezTo>
                      <a:pt x="626927" y="-4153"/>
                      <a:pt x="652489" y="4811"/>
                      <a:pt x="677055" y="25062"/>
                    </a:cubicBezTo>
                    <a:cubicBezTo>
                      <a:pt x="661120" y="31701"/>
                      <a:pt x="646513" y="32033"/>
                      <a:pt x="632238" y="33361"/>
                    </a:cubicBezTo>
                    <a:cubicBezTo>
                      <a:pt x="586093" y="38009"/>
                      <a:pt x="542272" y="49628"/>
                      <a:pt x="499778" y="68551"/>
                    </a:cubicBezTo>
                    <a:cubicBezTo>
                      <a:pt x="463260" y="84818"/>
                      <a:pt x="427075" y="100421"/>
                      <a:pt x="393877" y="122664"/>
                    </a:cubicBezTo>
                    <a:cubicBezTo>
                      <a:pt x="391553" y="124656"/>
                      <a:pt x="389561" y="126979"/>
                      <a:pt x="387237" y="128639"/>
                    </a:cubicBezTo>
                    <a:cubicBezTo>
                      <a:pt x="387237" y="128639"/>
                      <a:pt x="386905" y="129303"/>
                      <a:pt x="386905" y="129303"/>
                    </a:cubicBezTo>
                    <a:lnTo>
                      <a:pt x="387237" y="128639"/>
                    </a:lnTo>
                    <a:close/>
                  </a:path>
                </a:pathLst>
              </a:custGeom>
              <a:grpFill/>
              <a:ln w="330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xmlns="" id="{99785245-6610-424C-97B0-2F8E5A24CF30}"/>
                  </a:ext>
                </a:extLst>
              </p:cNvPr>
              <p:cNvSpPr/>
              <p:nvPr/>
            </p:nvSpPr>
            <p:spPr>
              <a:xfrm>
                <a:off x="3013463" y="608349"/>
                <a:ext cx="719877" cy="886515"/>
              </a:xfrm>
              <a:custGeom>
                <a:avLst/>
                <a:gdLst>
                  <a:gd name="connsiteX0" fmla="*/ 1943 w 358538"/>
                  <a:gd name="connsiteY0" fmla="*/ 443012 h 441533"/>
                  <a:gd name="connsiteX1" fmla="*/ 1611 w 358538"/>
                  <a:gd name="connsiteY1" fmla="*/ 418114 h 441533"/>
                  <a:gd name="connsiteX2" fmla="*/ 19206 w 358538"/>
                  <a:gd name="connsiteY2" fmla="*/ 310884 h 441533"/>
                  <a:gd name="connsiteX3" fmla="*/ 89917 w 358538"/>
                  <a:gd name="connsiteY3" fmla="*/ 200667 h 441533"/>
                  <a:gd name="connsiteX4" fmla="*/ 140710 w 358538"/>
                  <a:gd name="connsiteY4" fmla="*/ 112361 h 441533"/>
                  <a:gd name="connsiteX5" fmla="*/ 147018 w 358538"/>
                  <a:gd name="connsiteY5" fmla="*/ 60904 h 441533"/>
                  <a:gd name="connsiteX6" fmla="*/ 190839 w 358538"/>
                  <a:gd name="connsiteY6" fmla="*/ 11771 h 441533"/>
                  <a:gd name="connsiteX7" fmla="*/ 307364 w 358538"/>
                  <a:gd name="connsiteY7" fmla="*/ 1479 h 441533"/>
                  <a:gd name="connsiteX8" fmla="*/ 339566 w 358538"/>
                  <a:gd name="connsiteY8" fmla="*/ 32685 h 441533"/>
                  <a:gd name="connsiteX9" fmla="*/ 335582 w 358538"/>
                  <a:gd name="connsiteY9" fmla="*/ 194028 h 441533"/>
                  <a:gd name="connsiteX10" fmla="*/ 313672 w 358538"/>
                  <a:gd name="connsiteY10" fmla="*/ 208967 h 441533"/>
                  <a:gd name="connsiteX11" fmla="*/ 163617 w 358538"/>
                  <a:gd name="connsiteY11" fmla="*/ 292294 h 441533"/>
                  <a:gd name="connsiteX12" fmla="*/ 117140 w 358538"/>
                  <a:gd name="connsiteY12" fmla="*/ 316196 h 441533"/>
                  <a:gd name="connsiteX13" fmla="*/ 62031 w 358538"/>
                  <a:gd name="connsiteY13" fmla="*/ 352714 h 441533"/>
                  <a:gd name="connsiteX14" fmla="*/ 40120 w 358538"/>
                  <a:gd name="connsiteY14" fmla="*/ 394875 h 441533"/>
                  <a:gd name="connsiteX15" fmla="*/ 1943 w 358538"/>
                  <a:gd name="connsiteY15" fmla="*/ 443012 h 4415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58538" h="441533">
                    <a:moveTo>
                      <a:pt x="1943" y="443012"/>
                    </a:moveTo>
                    <a:cubicBezTo>
                      <a:pt x="-1377" y="432721"/>
                      <a:pt x="283" y="425418"/>
                      <a:pt x="1611" y="418114"/>
                    </a:cubicBezTo>
                    <a:cubicBezTo>
                      <a:pt x="8582" y="382592"/>
                      <a:pt x="15222" y="347070"/>
                      <a:pt x="19206" y="310884"/>
                    </a:cubicBezTo>
                    <a:cubicBezTo>
                      <a:pt x="24185" y="263079"/>
                      <a:pt x="47756" y="226230"/>
                      <a:pt x="89917" y="200667"/>
                    </a:cubicBezTo>
                    <a:cubicBezTo>
                      <a:pt x="122119" y="181080"/>
                      <a:pt x="141042" y="151534"/>
                      <a:pt x="140710" y="112361"/>
                    </a:cubicBezTo>
                    <a:cubicBezTo>
                      <a:pt x="140710" y="95098"/>
                      <a:pt x="143034" y="77835"/>
                      <a:pt x="147018" y="60904"/>
                    </a:cubicBezTo>
                    <a:cubicBezTo>
                      <a:pt x="152662" y="36669"/>
                      <a:pt x="167269" y="19738"/>
                      <a:pt x="190839" y="11771"/>
                    </a:cubicBezTo>
                    <a:cubicBezTo>
                      <a:pt x="228685" y="-845"/>
                      <a:pt x="267858" y="-1509"/>
                      <a:pt x="307364" y="1479"/>
                    </a:cubicBezTo>
                    <a:cubicBezTo>
                      <a:pt x="326951" y="2807"/>
                      <a:pt x="332927" y="19738"/>
                      <a:pt x="339566" y="32685"/>
                    </a:cubicBezTo>
                    <a:cubicBezTo>
                      <a:pt x="366124" y="86798"/>
                      <a:pt x="369112" y="141243"/>
                      <a:pt x="335582" y="194028"/>
                    </a:cubicBezTo>
                    <a:cubicBezTo>
                      <a:pt x="330271" y="202327"/>
                      <a:pt x="323631" y="208303"/>
                      <a:pt x="313672" y="208967"/>
                    </a:cubicBezTo>
                    <a:cubicBezTo>
                      <a:pt x="249600" y="211622"/>
                      <a:pt x="205778" y="250132"/>
                      <a:pt x="163617" y="292294"/>
                    </a:cubicBezTo>
                    <a:cubicBezTo>
                      <a:pt x="150670" y="305573"/>
                      <a:pt x="134735" y="314204"/>
                      <a:pt x="117140" y="316196"/>
                    </a:cubicBezTo>
                    <a:cubicBezTo>
                      <a:pt x="91909" y="319184"/>
                      <a:pt x="74978" y="331467"/>
                      <a:pt x="62031" y="352714"/>
                    </a:cubicBezTo>
                    <a:cubicBezTo>
                      <a:pt x="53732" y="366325"/>
                      <a:pt x="46428" y="380268"/>
                      <a:pt x="40120" y="394875"/>
                    </a:cubicBezTo>
                    <a:cubicBezTo>
                      <a:pt x="32153" y="413466"/>
                      <a:pt x="17878" y="427409"/>
                      <a:pt x="1943" y="443012"/>
                    </a:cubicBezTo>
                    <a:close/>
                  </a:path>
                </a:pathLst>
              </a:custGeom>
              <a:grpFill/>
              <a:ln w="330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xmlns="" id="{9AEDBB3F-2667-43DF-A5AF-6FBCA59AA09F}"/>
                  </a:ext>
                </a:extLst>
              </p:cNvPr>
              <p:cNvSpPr/>
              <p:nvPr/>
            </p:nvSpPr>
            <p:spPr>
              <a:xfrm>
                <a:off x="6964022" y="1397853"/>
                <a:ext cx="173304" cy="199966"/>
              </a:xfrm>
              <a:custGeom>
                <a:avLst/>
                <a:gdLst>
                  <a:gd name="connsiteX0" fmla="*/ 0 w 86314"/>
                  <a:gd name="connsiteY0" fmla="*/ 0 h 99593"/>
                  <a:gd name="connsiteX1" fmla="*/ 48137 w 86314"/>
                  <a:gd name="connsiteY1" fmla="*/ 13279 h 99593"/>
                  <a:gd name="connsiteX2" fmla="*/ 88307 w 86314"/>
                  <a:gd name="connsiteY2" fmla="*/ 84323 h 99593"/>
                  <a:gd name="connsiteX3" fmla="*/ 79011 w 86314"/>
                  <a:gd name="connsiteY3" fmla="*/ 100258 h 99593"/>
                  <a:gd name="connsiteX4" fmla="*/ 68720 w 86314"/>
                  <a:gd name="connsiteY4" fmla="*/ 87311 h 99593"/>
                  <a:gd name="connsiteX5" fmla="*/ 14607 w 86314"/>
                  <a:gd name="connsiteY5" fmla="*/ 20251 h 99593"/>
                  <a:gd name="connsiteX6" fmla="*/ 0 w 86314"/>
                  <a:gd name="connsiteY6" fmla="*/ 0 h 995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6314" h="99593">
                    <a:moveTo>
                      <a:pt x="0" y="0"/>
                    </a:moveTo>
                    <a:cubicBezTo>
                      <a:pt x="18259" y="2988"/>
                      <a:pt x="33530" y="6972"/>
                      <a:pt x="48137" y="13279"/>
                    </a:cubicBezTo>
                    <a:cubicBezTo>
                      <a:pt x="74364" y="24235"/>
                      <a:pt x="91958" y="55773"/>
                      <a:pt x="88307" y="84323"/>
                    </a:cubicBezTo>
                    <a:cubicBezTo>
                      <a:pt x="87311" y="90962"/>
                      <a:pt x="86315" y="99262"/>
                      <a:pt x="79011" y="100258"/>
                    </a:cubicBezTo>
                    <a:cubicBezTo>
                      <a:pt x="71376" y="101254"/>
                      <a:pt x="70380" y="92622"/>
                      <a:pt x="68720" y="87311"/>
                    </a:cubicBezTo>
                    <a:cubicBezTo>
                      <a:pt x="59756" y="57764"/>
                      <a:pt x="35522" y="40170"/>
                      <a:pt x="14607" y="20251"/>
                    </a:cubicBezTo>
                    <a:cubicBezTo>
                      <a:pt x="9295" y="14607"/>
                      <a:pt x="2988" y="9959"/>
                      <a:pt x="0" y="0"/>
                    </a:cubicBezTo>
                    <a:close/>
                  </a:path>
                </a:pathLst>
              </a:custGeom>
              <a:grpFill/>
              <a:ln w="330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xmlns="" id="{97B7BCA2-E7C1-4116-93C9-6A28A5DABFD0}"/>
                  </a:ext>
                </a:extLst>
              </p:cNvPr>
              <p:cNvSpPr/>
              <p:nvPr/>
            </p:nvSpPr>
            <p:spPr>
              <a:xfrm>
                <a:off x="3731909" y="663978"/>
                <a:ext cx="6666" cy="6666"/>
              </a:xfrm>
              <a:custGeom>
                <a:avLst/>
                <a:gdLst>
                  <a:gd name="connsiteX0" fmla="*/ 664 w 0"/>
                  <a:gd name="connsiteY0" fmla="*/ 0 h 0"/>
                  <a:gd name="connsiteX1" fmla="*/ 0 w 0"/>
                  <a:gd name="connsiteY1" fmla="*/ 0 h 0"/>
                  <a:gd name="connsiteX2" fmla="*/ 332 w 0"/>
                  <a:gd name="connsiteY2" fmla="*/ 332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>
                    <a:moveTo>
                      <a:pt x="664" y="0"/>
                    </a:moveTo>
                    <a:lnTo>
                      <a:pt x="0" y="0"/>
                    </a:lnTo>
                    <a:lnTo>
                      <a:pt x="332" y="332"/>
                    </a:lnTo>
                    <a:close/>
                  </a:path>
                </a:pathLst>
              </a:custGeom>
              <a:grpFill/>
              <a:ln w="330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xmlns="" id="{51DFFEC5-3322-4BB2-80F9-6F05ACFAC2C8}"/>
                  </a:ext>
                </a:extLst>
              </p:cNvPr>
              <p:cNvSpPr/>
              <p:nvPr/>
            </p:nvSpPr>
            <p:spPr>
              <a:xfrm>
                <a:off x="3732575" y="664347"/>
                <a:ext cx="6666" cy="6666"/>
              </a:xfrm>
              <a:custGeom>
                <a:avLst/>
                <a:gdLst>
                  <a:gd name="connsiteX0" fmla="*/ 0 w 3319"/>
                  <a:gd name="connsiteY0" fmla="*/ 148 h 3319"/>
                  <a:gd name="connsiteX1" fmla="*/ 3320 w 3319"/>
                  <a:gd name="connsiteY1" fmla="*/ 2803 h 3319"/>
                  <a:gd name="connsiteX2" fmla="*/ 1660 w 3319"/>
                  <a:gd name="connsiteY2" fmla="*/ 4463 h 3319"/>
                  <a:gd name="connsiteX3" fmla="*/ 0 w 3319"/>
                  <a:gd name="connsiteY3" fmla="*/ 148 h 3319"/>
                  <a:gd name="connsiteX4" fmla="*/ 0 w 3319"/>
                  <a:gd name="connsiteY4" fmla="*/ 148 h 3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19" h="3319">
                    <a:moveTo>
                      <a:pt x="0" y="148"/>
                    </a:moveTo>
                    <a:cubicBezTo>
                      <a:pt x="996" y="1143"/>
                      <a:pt x="2324" y="1807"/>
                      <a:pt x="3320" y="2803"/>
                    </a:cubicBezTo>
                    <a:cubicBezTo>
                      <a:pt x="2656" y="3467"/>
                      <a:pt x="2324" y="3799"/>
                      <a:pt x="1660" y="4463"/>
                    </a:cubicBezTo>
                    <a:cubicBezTo>
                      <a:pt x="1328" y="2803"/>
                      <a:pt x="664" y="1475"/>
                      <a:pt x="0" y="148"/>
                    </a:cubicBezTo>
                    <a:cubicBezTo>
                      <a:pt x="332" y="-184"/>
                      <a:pt x="0" y="148"/>
                      <a:pt x="0" y="148"/>
                    </a:cubicBezTo>
                    <a:close/>
                  </a:path>
                </a:pathLst>
              </a:custGeom>
              <a:grpFill/>
              <a:ln w="330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xmlns="" id="{EA726670-D5B0-4BD3-B677-7532FF9EF958}"/>
                  </a:ext>
                </a:extLst>
              </p:cNvPr>
              <p:cNvSpPr/>
              <p:nvPr/>
            </p:nvSpPr>
            <p:spPr>
              <a:xfrm>
                <a:off x="3242404" y="2344358"/>
                <a:ext cx="199966" cy="579900"/>
              </a:xfrm>
              <a:custGeom>
                <a:avLst/>
                <a:gdLst>
                  <a:gd name="connsiteX0" fmla="*/ 102044 w 99593"/>
                  <a:gd name="connsiteY0" fmla="*/ 1328 h 288822"/>
                  <a:gd name="connsiteX1" fmla="*/ 101712 w 99593"/>
                  <a:gd name="connsiteY1" fmla="*/ 115861 h 288822"/>
                  <a:gd name="connsiteX2" fmla="*/ 97728 w 99593"/>
                  <a:gd name="connsiteY2" fmla="*/ 175285 h 288822"/>
                  <a:gd name="connsiteX3" fmla="*/ 49591 w 99593"/>
                  <a:gd name="connsiteY3" fmla="*/ 283511 h 288822"/>
                  <a:gd name="connsiteX4" fmla="*/ 2450 w 99593"/>
                  <a:gd name="connsiteY4" fmla="*/ 283843 h 288822"/>
                  <a:gd name="connsiteX5" fmla="*/ 1786 w 99593"/>
                  <a:gd name="connsiteY5" fmla="*/ 274547 h 288822"/>
                  <a:gd name="connsiteX6" fmla="*/ 66522 w 99593"/>
                  <a:gd name="connsiteY6" fmla="*/ 69716 h 288822"/>
                  <a:gd name="connsiteX7" fmla="*/ 98392 w 99593"/>
                  <a:gd name="connsiteY7" fmla="*/ 0 h 288822"/>
                  <a:gd name="connsiteX8" fmla="*/ 102044 w 99593"/>
                  <a:gd name="connsiteY8" fmla="*/ 1328 h 2888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9593" h="288822">
                    <a:moveTo>
                      <a:pt x="102044" y="1328"/>
                    </a:moveTo>
                    <a:cubicBezTo>
                      <a:pt x="102044" y="39506"/>
                      <a:pt x="102376" y="77683"/>
                      <a:pt x="101712" y="115861"/>
                    </a:cubicBezTo>
                    <a:cubicBezTo>
                      <a:pt x="101380" y="135780"/>
                      <a:pt x="98060" y="155699"/>
                      <a:pt x="97728" y="175285"/>
                    </a:cubicBezTo>
                    <a:cubicBezTo>
                      <a:pt x="97064" y="218443"/>
                      <a:pt x="75486" y="251973"/>
                      <a:pt x="49591" y="283511"/>
                    </a:cubicBezTo>
                    <a:cubicBezTo>
                      <a:pt x="41624" y="293470"/>
                      <a:pt x="12742" y="292474"/>
                      <a:pt x="2450" y="283843"/>
                    </a:cubicBezTo>
                    <a:cubicBezTo>
                      <a:pt x="-1202" y="280523"/>
                      <a:pt x="-206" y="277203"/>
                      <a:pt x="1786" y="274547"/>
                    </a:cubicBezTo>
                    <a:cubicBezTo>
                      <a:pt x="41292" y="211803"/>
                      <a:pt x="44944" y="138104"/>
                      <a:pt x="66522" y="69716"/>
                    </a:cubicBezTo>
                    <a:cubicBezTo>
                      <a:pt x="74158" y="44817"/>
                      <a:pt x="83121" y="20915"/>
                      <a:pt x="98392" y="0"/>
                    </a:cubicBezTo>
                    <a:cubicBezTo>
                      <a:pt x="99720" y="332"/>
                      <a:pt x="101048" y="664"/>
                      <a:pt x="102044" y="1328"/>
                    </a:cubicBezTo>
                    <a:close/>
                  </a:path>
                </a:pathLst>
              </a:custGeom>
              <a:grpFill/>
              <a:ln w="330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460221011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0">
            <a:extLst>
              <a:ext uri="{FF2B5EF4-FFF2-40B4-BE49-F238E27FC236}">
                <a16:creationId xmlns:a16="http://schemas.microsoft.com/office/drawing/2014/main" xmlns="" id="{751BDCB9-7F7D-4D4E-8DC3-82225DA6FAFA}"/>
              </a:ext>
            </a:extLst>
          </p:cNvPr>
          <p:cNvSpPr txBox="1">
            <a:spLocks/>
          </p:cNvSpPr>
          <p:nvPr/>
        </p:nvSpPr>
        <p:spPr>
          <a:xfrm>
            <a:off x="523875" y="407385"/>
            <a:ext cx="3756513" cy="1792889"/>
          </a:xfrm>
          <a:prstGeom prst="rect">
            <a:avLst/>
          </a:prstGeom>
          <a:noFill/>
        </p:spPr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0000"/>
              </a:lnSpc>
              <a:buNone/>
            </a:pPr>
            <a:r>
              <a:rPr lang="en-US" altLang="ko-KR" sz="4800" dirty="0">
                <a:solidFill>
                  <a:schemeClr val="accent1">
                    <a:lumMod val="50000"/>
                  </a:schemeClr>
                </a:solidFill>
                <a:latin typeface="+mj-lt"/>
                <a:cs typeface="Arial" pitchFamily="34" charset="0"/>
              </a:rPr>
              <a:t>Columns 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en-US" sz="4800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Style</a:t>
            </a:r>
            <a:endParaRPr lang="en-US" altLang="ko-KR" sz="4800" dirty="0">
              <a:solidFill>
                <a:schemeClr val="accent1">
                  <a:lumMod val="50000"/>
                </a:schemeClr>
              </a:solidFill>
              <a:latin typeface="+mj-lt"/>
              <a:cs typeface="Arial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78B48BD7-16B7-46D7-A8DD-DDD424A2F763}"/>
              </a:ext>
            </a:extLst>
          </p:cNvPr>
          <p:cNvSpPr txBox="1"/>
          <p:nvPr/>
        </p:nvSpPr>
        <p:spPr>
          <a:xfrm>
            <a:off x="3845343" y="798966"/>
            <a:ext cx="2968285" cy="286232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8000" b="1" dirty="0">
                <a:solidFill>
                  <a:schemeClr val="accent3">
                    <a:alpha val="40000"/>
                  </a:schemeClr>
                </a:solidFill>
                <a:cs typeface="Arial" pitchFamily="34" charset="0"/>
              </a:rPr>
              <a:t>01</a:t>
            </a:r>
            <a:endParaRPr lang="ko-KR" altLang="en-US" sz="18000" b="1" dirty="0">
              <a:solidFill>
                <a:schemeClr val="accent3">
                  <a:alpha val="40000"/>
                </a:schemeClr>
              </a:solidFill>
              <a:cs typeface="Arial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E8F41876-9AB1-4152-A9CC-EF6ED7C78262}"/>
              </a:ext>
            </a:extLst>
          </p:cNvPr>
          <p:cNvSpPr txBox="1"/>
          <p:nvPr/>
        </p:nvSpPr>
        <p:spPr>
          <a:xfrm flipH="1">
            <a:off x="8512679" y="3588293"/>
            <a:ext cx="2968285" cy="286232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8000" b="1" dirty="0">
                <a:solidFill>
                  <a:schemeClr val="accent4">
                    <a:alpha val="40000"/>
                  </a:schemeClr>
                </a:solidFill>
                <a:cs typeface="Arial" pitchFamily="34" charset="0"/>
              </a:rPr>
              <a:t>02</a:t>
            </a:r>
            <a:endParaRPr lang="ko-KR" altLang="en-US" sz="18000" b="1" dirty="0">
              <a:solidFill>
                <a:schemeClr val="accent4">
                  <a:alpha val="40000"/>
                </a:schemeClr>
              </a:solidFill>
              <a:cs typeface="Arial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0C4315C5-966E-4CA0-9DCD-0BA77C295E34}"/>
              </a:ext>
            </a:extLst>
          </p:cNvPr>
          <p:cNvSpPr txBox="1"/>
          <p:nvPr/>
        </p:nvSpPr>
        <p:spPr>
          <a:xfrm>
            <a:off x="5329486" y="627835"/>
            <a:ext cx="58103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2400" b="1" dirty="0">
                <a:solidFill>
                  <a:schemeClr val="accent3">
                    <a:lumMod val="75000"/>
                  </a:schemeClr>
                </a:solidFill>
                <a:cs typeface="Arial" pitchFamily="34" charset="0"/>
              </a:rPr>
              <a:t>Modern PowerPoint  Presentation</a:t>
            </a:r>
            <a:endParaRPr lang="ko-KR" altLang="en-US" sz="2400" b="1" dirty="0">
              <a:solidFill>
                <a:schemeClr val="accent3">
                  <a:lumMod val="75000"/>
                </a:schemeClr>
              </a:solidFill>
              <a:cs typeface="Arial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8F2AA1A5-18B0-4449-9639-AD13DED2AB94}"/>
              </a:ext>
            </a:extLst>
          </p:cNvPr>
          <p:cNvSpPr txBox="1"/>
          <p:nvPr/>
        </p:nvSpPr>
        <p:spPr>
          <a:xfrm>
            <a:off x="5329486" y="1031507"/>
            <a:ext cx="5810334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You can simply impress your audience and add a unique zing and appeal to your Presentations. I hope and I believe that this Template will your Time, Money and Reputation. You can simply impress your audience and add a unique zing and appeal to your Presentations. You can simply impress your audience and add a unique zing and appeal to your Presentations. I hope and I believe that this Template will your Time, Money and Reputation. </a:t>
            </a:r>
          </a:p>
          <a:p>
            <a:pPr algn="r"/>
            <a:endParaRPr lang="en-US" altLang="ko-KR" sz="1200" dirty="0">
              <a:solidFill>
                <a:schemeClr val="bg1"/>
              </a:solidFill>
              <a:cs typeface="Arial" pitchFamily="34" charset="0"/>
            </a:endParaRPr>
          </a:p>
          <a:p>
            <a:pPr algn="r"/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You can simply impress your audience and add a unique zing and appeal to your Presentations. I hope and I believe that this Template will your Time, Money and Reputation. You can simply impress your audience and add a unique zing and appeal to your Presentations.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ABC759A8-A915-4202-B9C2-FCDF31BA1B0F}"/>
              </a:ext>
            </a:extLst>
          </p:cNvPr>
          <p:cNvSpPr txBox="1"/>
          <p:nvPr/>
        </p:nvSpPr>
        <p:spPr>
          <a:xfrm flipH="1">
            <a:off x="4186487" y="3440416"/>
            <a:ext cx="58103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00" b="1" dirty="0">
                <a:solidFill>
                  <a:schemeClr val="accent4">
                    <a:lumMod val="75000"/>
                  </a:schemeClr>
                </a:solidFill>
                <a:cs typeface="Arial" pitchFamily="34" charset="0"/>
              </a:rPr>
              <a:t>Modern PowerPoint  Presentation</a:t>
            </a:r>
            <a:endParaRPr lang="ko-KR" altLang="en-US" sz="2400" b="1" dirty="0">
              <a:solidFill>
                <a:schemeClr val="accent4">
                  <a:lumMod val="75000"/>
                </a:schemeClr>
              </a:solidFill>
              <a:cs typeface="Arial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54411E94-92BE-469C-B3C5-A05A01822D54}"/>
              </a:ext>
            </a:extLst>
          </p:cNvPr>
          <p:cNvSpPr txBox="1"/>
          <p:nvPr/>
        </p:nvSpPr>
        <p:spPr>
          <a:xfrm flipH="1">
            <a:off x="4186486" y="3844088"/>
            <a:ext cx="5810334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You can simply impress your audience and add a unique zing and appeal to your Presentations. I hope and I believe that this Template will your Time, Money and Reputation. You can simply impress your audience and add a unique zing and appeal to your Presentations. You can simply impress your audience and add a unique zing and appeal to your Presentations. I hope and I believe that this Template will your Time, Money and Reputation. </a:t>
            </a:r>
          </a:p>
          <a:p>
            <a:endParaRPr lang="en-US" altLang="ko-KR" sz="1200" dirty="0">
              <a:solidFill>
                <a:schemeClr val="bg1"/>
              </a:solidFill>
              <a:cs typeface="Arial" pitchFamily="34" charset="0"/>
            </a:endParaRPr>
          </a:p>
          <a:p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You can simply impress your audience and add a unique zing and appeal to your Presentations. I hope and I believe that this Template will your Time, Money and Reputation. You can simply impress your audience and add a unique zing and appeal to your Presentations.</a:t>
            </a:r>
          </a:p>
        </p:txBody>
      </p:sp>
    </p:spTree>
    <p:extLst>
      <p:ext uri="{BB962C8B-B14F-4D97-AF65-F5344CB8AC3E}">
        <p14:creationId xmlns:p14="http://schemas.microsoft.com/office/powerpoint/2010/main" val="4179153492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xmlns="" id="{0CF04C35-111F-439B-9CFF-A04A35AD3FA9}"/>
              </a:ext>
            </a:extLst>
          </p:cNvPr>
          <p:cNvGrpSpPr/>
          <p:nvPr/>
        </p:nvGrpSpPr>
        <p:grpSpPr>
          <a:xfrm>
            <a:off x="0" y="2769507"/>
            <a:ext cx="12192000" cy="1318987"/>
            <a:chOff x="0" y="2671679"/>
            <a:chExt cx="12192000" cy="1318987"/>
          </a:xfrm>
        </p:grpSpPr>
        <p:sp>
          <p:nvSpPr>
            <p:cNvPr id="2" name="TextBox 1">
              <a:extLst>
                <a:ext uri="{FF2B5EF4-FFF2-40B4-BE49-F238E27FC236}">
                  <a16:creationId xmlns:a16="http://schemas.microsoft.com/office/drawing/2014/main" xmlns="" id="{29E2714A-BE29-4E83-A155-D5802C472B0A}"/>
                </a:ext>
              </a:extLst>
            </p:cNvPr>
            <p:cNvSpPr txBox="1"/>
            <p:nvPr/>
          </p:nvSpPr>
          <p:spPr>
            <a:xfrm>
              <a:off x="0" y="2671679"/>
              <a:ext cx="12192000" cy="101566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60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itchFamily="34" charset="0"/>
                </a:rPr>
                <a:t>THANK YOU</a:t>
              </a:r>
              <a:endParaRPr lang="ko-KR" altLang="en-US" sz="6000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" name="TextBox 2">
              <a:extLst>
                <a:ext uri="{FF2B5EF4-FFF2-40B4-BE49-F238E27FC236}">
                  <a16:creationId xmlns:a16="http://schemas.microsoft.com/office/drawing/2014/main" xmlns="" id="{279A9243-91CB-437D-9D82-6D402B13F59A}"/>
                </a:ext>
              </a:extLst>
            </p:cNvPr>
            <p:cNvSpPr txBox="1"/>
            <p:nvPr/>
          </p:nvSpPr>
          <p:spPr>
            <a:xfrm>
              <a:off x="50" y="3611010"/>
              <a:ext cx="12191852" cy="37965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867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itchFamily="34" charset="0"/>
                </a:rPr>
                <a:t>Insert the Subtitle of Your Presentation</a:t>
              </a:r>
              <a:endParaRPr lang="ko-KR" altLang="en-US" sz="1867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41158067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4F009C79-8591-4A58-A9F5-FA2E249DFF6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Fully Editable Shapes</a:t>
            </a: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xmlns="" id="{DBAE943C-6D55-461B-BF95-E5AC773292EF}"/>
              </a:ext>
            </a:extLst>
          </p:cNvPr>
          <p:cNvGrpSpPr/>
          <p:nvPr/>
        </p:nvGrpSpPr>
        <p:grpSpPr>
          <a:xfrm>
            <a:off x="9031497" y="3503306"/>
            <a:ext cx="1295270" cy="1295270"/>
            <a:chOff x="4262386" y="2705100"/>
            <a:chExt cx="1295270" cy="1295270"/>
          </a:xfrm>
        </p:grpSpPr>
        <p:sp>
          <p:nvSpPr>
            <p:cNvPr id="26" name="Oval 25">
              <a:extLst>
                <a:ext uri="{FF2B5EF4-FFF2-40B4-BE49-F238E27FC236}">
                  <a16:creationId xmlns:a16="http://schemas.microsoft.com/office/drawing/2014/main" xmlns="" id="{E5C1A83A-226F-4A0C-95A6-DE290BBB20B1}"/>
                </a:ext>
              </a:extLst>
            </p:cNvPr>
            <p:cNvSpPr/>
            <p:nvPr/>
          </p:nvSpPr>
          <p:spPr>
            <a:xfrm>
              <a:off x="4262386" y="2705100"/>
              <a:ext cx="1295270" cy="129527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xmlns="" id="{B75D82A6-3D9E-4F9B-85B7-C3577CFB5CEE}"/>
                </a:ext>
              </a:extLst>
            </p:cNvPr>
            <p:cNvSpPr/>
            <p:nvPr/>
          </p:nvSpPr>
          <p:spPr>
            <a:xfrm>
              <a:off x="4319222" y="2761936"/>
              <a:ext cx="1181599" cy="1181599"/>
            </a:xfrm>
            <a:prstGeom prst="ellipse">
              <a:avLst/>
            </a:prstGeom>
            <a:noFill/>
            <a:ln w="15875" cap="flat">
              <a:solidFill>
                <a:schemeClr val="accent1">
                  <a:lumMod val="90000"/>
                </a:scheme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xmlns="" id="{9116666B-3D0E-4643-95A2-FA82B7CFC12A}"/>
                </a:ext>
              </a:extLst>
            </p:cNvPr>
            <p:cNvGrpSpPr/>
            <p:nvPr/>
          </p:nvGrpSpPr>
          <p:grpSpPr>
            <a:xfrm>
              <a:off x="4491463" y="2989002"/>
              <a:ext cx="837117" cy="727467"/>
              <a:chOff x="4617005" y="2953335"/>
              <a:chExt cx="837117" cy="727467"/>
            </a:xfrm>
            <a:solidFill>
              <a:schemeClr val="accent1">
                <a:lumMod val="90000"/>
              </a:schemeClr>
            </a:solidFill>
          </p:grpSpPr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xmlns="" id="{99A01C84-67FC-4881-85CA-752C8BE0BF2F}"/>
                  </a:ext>
                </a:extLst>
              </p:cNvPr>
              <p:cNvSpPr/>
              <p:nvPr/>
            </p:nvSpPr>
            <p:spPr>
              <a:xfrm>
                <a:off x="4617005" y="2953335"/>
                <a:ext cx="837117" cy="316009"/>
              </a:xfrm>
              <a:custGeom>
                <a:avLst/>
                <a:gdLst/>
                <a:ahLst/>
                <a:cxnLst/>
                <a:rect l="l" t="t" r="r" b="b"/>
                <a:pathLst>
                  <a:path w="2354461" h="888801">
                    <a:moveTo>
                      <a:pt x="98422" y="739378"/>
                    </a:moveTo>
                    <a:cubicBezTo>
                      <a:pt x="55826" y="739378"/>
                      <a:pt x="34528" y="746664"/>
                      <a:pt x="34528" y="761237"/>
                    </a:cubicBezTo>
                    <a:cubicBezTo>
                      <a:pt x="34528" y="783574"/>
                      <a:pt x="90041" y="794742"/>
                      <a:pt x="201067" y="794742"/>
                    </a:cubicBezTo>
                    <a:cubicBezTo>
                      <a:pt x="265478" y="794742"/>
                      <a:pt x="320024" y="792940"/>
                      <a:pt x="364703" y="789338"/>
                    </a:cubicBezTo>
                    <a:cubicBezTo>
                      <a:pt x="234466" y="756031"/>
                      <a:pt x="145706" y="739378"/>
                      <a:pt x="98422" y="739378"/>
                    </a:cubicBezTo>
                    <a:close/>
                    <a:moveTo>
                      <a:pt x="1840064" y="521493"/>
                    </a:moveTo>
                    <a:cubicBezTo>
                      <a:pt x="1808321" y="521493"/>
                      <a:pt x="1764475" y="555178"/>
                      <a:pt x="1708528" y="622548"/>
                    </a:cubicBezTo>
                    <a:cubicBezTo>
                      <a:pt x="1652581" y="689917"/>
                      <a:pt x="1624608" y="743809"/>
                      <a:pt x="1624608" y="784222"/>
                    </a:cubicBezTo>
                    <a:cubicBezTo>
                      <a:pt x="1624608" y="801554"/>
                      <a:pt x="1631711" y="810220"/>
                      <a:pt x="1645918" y="810220"/>
                    </a:cubicBezTo>
                    <a:cubicBezTo>
                      <a:pt x="1668683" y="810220"/>
                      <a:pt x="1711908" y="767323"/>
                      <a:pt x="1775594" y="681530"/>
                    </a:cubicBezTo>
                    <a:cubicBezTo>
                      <a:pt x="1828130" y="610459"/>
                      <a:pt x="1854398" y="562669"/>
                      <a:pt x="1854398" y="538162"/>
                    </a:cubicBezTo>
                    <a:cubicBezTo>
                      <a:pt x="1854398" y="527050"/>
                      <a:pt x="1849620" y="521493"/>
                      <a:pt x="1840064" y="521493"/>
                    </a:cubicBezTo>
                    <a:close/>
                    <a:moveTo>
                      <a:pt x="1158106" y="520303"/>
                    </a:moveTo>
                    <a:cubicBezTo>
                      <a:pt x="1126970" y="520303"/>
                      <a:pt x="1086902" y="552786"/>
                      <a:pt x="1037904" y="617753"/>
                    </a:cubicBezTo>
                    <a:cubicBezTo>
                      <a:pt x="988905" y="682719"/>
                      <a:pt x="964406" y="737037"/>
                      <a:pt x="964406" y="780706"/>
                    </a:cubicBezTo>
                    <a:cubicBezTo>
                      <a:pt x="964406" y="785426"/>
                      <a:pt x="964949" y="789557"/>
                      <a:pt x="966034" y="793097"/>
                    </a:cubicBezTo>
                    <a:lnTo>
                      <a:pt x="966062" y="793146"/>
                    </a:lnTo>
                    <a:lnTo>
                      <a:pt x="971624" y="792128"/>
                    </a:lnTo>
                    <a:cubicBezTo>
                      <a:pt x="978818" y="794993"/>
                      <a:pt x="983434" y="799470"/>
                      <a:pt x="985475" y="805560"/>
                    </a:cubicBezTo>
                    <a:lnTo>
                      <a:pt x="984268" y="808068"/>
                    </a:lnTo>
                    <a:lnTo>
                      <a:pt x="990460" y="809029"/>
                    </a:lnTo>
                    <a:cubicBezTo>
                      <a:pt x="1028480" y="809029"/>
                      <a:pt x="1070462" y="778755"/>
                      <a:pt x="1116406" y="718207"/>
                    </a:cubicBezTo>
                    <a:cubicBezTo>
                      <a:pt x="1105114" y="708335"/>
                      <a:pt x="1099468" y="695151"/>
                      <a:pt x="1099468" y="678656"/>
                    </a:cubicBezTo>
                    <a:cubicBezTo>
                      <a:pt x="1099468" y="656877"/>
                      <a:pt x="1108039" y="634580"/>
                      <a:pt x="1125182" y="611762"/>
                    </a:cubicBezTo>
                    <a:cubicBezTo>
                      <a:pt x="1142326" y="588945"/>
                      <a:pt x="1160115" y="577537"/>
                      <a:pt x="1178551" y="577537"/>
                    </a:cubicBezTo>
                    <a:lnTo>
                      <a:pt x="1191558" y="580412"/>
                    </a:lnTo>
                    <a:lnTo>
                      <a:pt x="1190120" y="575158"/>
                    </a:lnTo>
                    <a:cubicBezTo>
                      <a:pt x="1189266" y="569563"/>
                      <a:pt x="1188839" y="563054"/>
                      <a:pt x="1188839" y="555631"/>
                    </a:cubicBezTo>
                    <a:cubicBezTo>
                      <a:pt x="1188839" y="532079"/>
                      <a:pt x="1178595" y="520303"/>
                      <a:pt x="1158106" y="520303"/>
                    </a:cubicBezTo>
                    <a:close/>
                    <a:moveTo>
                      <a:pt x="1123643" y="78581"/>
                    </a:moveTo>
                    <a:cubicBezTo>
                      <a:pt x="1098789" y="78581"/>
                      <a:pt x="1062450" y="106592"/>
                      <a:pt x="1014626" y="162613"/>
                    </a:cubicBezTo>
                    <a:cubicBezTo>
                      <a:pt x="970722" y="214188"/>
                      <a:pt x="921996" y="292624"/>
                      <a:pt x="868449" y="397920"/>
                    </a:cubicBezTo>
                    <a:cubicBezTo>
                      <a:pt x="921048" y="346084"/>
                      <a:pt x="977078" y="285362"/>
                      <a:pt x="1036541" y="215754"/>
                    </a:cubicBezTo>
                    <a:cubicBezTo>
                      <a:pt x="1096004" y="146146"/>
                      <a:pt x="1125736" y="100732"/>
                      <a:pt x="1125736" y="79511"/>
                    </a:cubicBezTo>
                    <a:cubicBezTo>
                      <a:pt x="1125736" y="78891"/>
                      <a:pt x="1125038" y="78581"/>
                      <a:pt x="1123643" y="78581"/>
                    </a:cubicBezTo>
                    <a:close/>
                    <a:moveTo>
                      <a:pt x="632566" y="0"/>
                    </a:moveTo>
                    <a:cubicBezTo>
                      <a:pt x="686987" y="0"/>
                      <a:pt x="730797" y="14366"/>
                      <a:pt x="763995" y="43099"/>
                    </a:cubicBezTo>
                    <a:cubicBezTo>
                      <a:pt x="797193" y="71833"/>
                      <a:pt x="813792" y="110436"/>
                      <a:pt x="813792" y="158911"/>
                    </a:cubicBezTo>
                    <a:cubicBezTo>
                      <a:pt x="813792" y="241591"/>
                      <a:pt x="775315" y="326760"/>
                      <a:pt x="698362" y="414416"/>
                    </a:cubicBezTo>
                    <a:cubicBezTo>
                      <a:pt x="621408" y="502073"/>
                      <a:pt x="546100" y="545901"/>
                      <a:pt x="472436" y="545901"/>
                    </a:cubicBezTo>
                    <a:cubicBezTo>
                      <a:pt x="439558" y="545901"/>
                      <a:pt x="411733" y="535505"/>
                      <a:pt x="388962" y="514712"/>
                    </a:cubicBezTo>
                    <a:cubicBezTo>
                      <a:pt x="366191" y="493920"/>
                      <a:pt x="354806" y="468067"/>
                      <a:pt x="354806" y="437154"/>
                    </a:cubicBezTo>
                    <a:cubicBezTo>
                      <a:pt x="354806" y="413261"/>
                      <a:pt x="362410" y="392373"/>
                      <a:pt x="377619" y="374488"/>
                    </a:cubicBezTo>
                    <a:cubicBezTo>
                      <a:pt x="392827" y="356604"/>
                      <a:pt x="411231" y="347662"/>
                      <a:pt x="432829" y="347662"/>
                    </a:cubicBezTo>
                    <a:cubicBezTo>
                      <a:pt x="465348" y="347662"/>
                      <a:pt x="481608" y="363475"/>
                      <a:pt x="481608" y="395101"/>
                    </a:cubicBezTo>
                    <a:cubicBezTo>
                      <a:pt x="481608" y="410889"/>
                      <a:pt x="475768" y="424977"/>
                      <a:pt x="464088" y="437364"/>
                    </a:cubicBezTo>
                    <a:cubicBezTo>
                      <a:pt x="452408" y="449751"/>
                      <a:pt x="438903" y="455944"/>
                      <a:pt x="423574" y="455944"/>
                    </a:cubicBezTo>
                    <a:cubicBezTo>
                      <a:pt x="416822" y="455944"/>
                      <a:pt x="410939" y="455142"/>
                      <a:pt x="405925" y="453538"/>
                    </a:cubicBezTo>
                    <a:lnTo>
                      <a:pt x="393629" y="446404"/>
                    </a:lnTo>
                    <a:lnTo>
                      <a:pt x="397659" y="466110"/>
                    </a:lnTo>
                    <a:cubicBezTo>
                      <a:pt x="401622" y="474899"/>
                      <a:pt x="407566" y="482792"/>
                      <a:pt x="415491" y="489788"/>
                    </a:cubicBezTo>
                    <a:cubicBezTo>
                      <a:pt x="431341" y="503781"/>
                      <a:pt x="451535" y="510778"/>
                      <a:pt x="476073" y="510778"/>
                    </a:cubicBezTo>
                    <a:cubicBezTo>
                      <a:pt x="536652" y="510778"/>
                      <a:pt x="602131" y="470163"/>
                      <a:pt x="672508" y="388934"/>
                    </a:cubicBezTo>
                    <a:cubicBezTo>
                      <a:pt x="742885" y="307705"/>
                      <a:pt x="778073" y="231449"/>
                      <a:pt x="778073" y="160167"/>
                    </a:cubicBezTo>
                    <a:cubicBezTo>
                      <a:pt x="778073" y="123636"/>
                      <a:pt x="765542" y="93563"/>
                      <a:pt x="740480" y="69949"/>
                    </a:cubicBezTo>
                    <a:cubicBezTo>
                      <a:pt x="715418" y="46335"/>
                      <a:pt x="683106" y="34528"/>
                      <a:pt x="643542" y="34528"/>
                    </a:cubicBezTo>
                    <a:cubicBezTo>
                      <a:pt x="544323" y="34528"/>
                      <a:pt x="448675" y="84843"/>
                      <a:pt x="356597" y="185472"/>
                    </a:cubicBezTo>
                    <a:cubicBezTo>
                      <a:pt x="264519" y="286102"/>
                      <a:pt x="218480" y="390717"/>
                      <a:pt x="218480" y="499318"/>
                    </a:cubicBezTo>
                    <a:cubicBezTo>
                      <a:pt x="218480" y="548549"/>
                      <a:pt x="233993" y="586976"/>
                      <a:pt x="265021" y="614599"/>
                    </a:cubicBezTo>
                    <a:cubicBezTo>
                      <a:pt x="296048" y="642223"/>
                      <a:pt x="339378" y="656034"/>
                      <a:pt x="395008" y="656034"/>
                    </a:cubicBezTo>
                    <a:cubicBezTo>
                      <a:pt x="443712" y="656034"/>
                      <a:pt x="492438" y="643881"/>
                      <a:pt x="541185" y="619576"/>
                    </a:cubicBezTo>
                    <a:cubicBezTo>
                      <a:pt x="589933" y="595270"/>
                      <a:pt x="649991" y="552909"/>
                      <a:pt x="721361" y="492491"/>
                    </a:cubicBezTo>
                    <a:cubicBezTo>
                      <a:pt x="782293" y="390376"/>
                      <a:pt x="826399" y="319717"/>
                      <a:pt x="853678" y="280513"/>
                    </a:cubicBezTo>
                    <a:cubicBezTo>
                      <a:pt x="880672" y="241594"/>
                      <a:pt x="912753" y="202564"/>
                      <a:pt x="949923" y="163422"/>
                    </a:cubicBezTo>
                    <a:cubicBezTo>
                      <a:pt x="1024269" y="85430"/>
                      <a:pt x="1082238" y="46434"/>
                      <a:pt x="1123829" y="46434"/>
                    </a:cubicBezTo>
                    <a:cubicBezTo>
                      <a:pt x="1148119" y="46434"/>
                      <a:pt x="1160264" y="57410"/>
                      <a:pt x="1160264" y="79362"/>
                    </a:cubicBezTo>
                    <a:cubicBezTo>
                      <a:pt x="1160264" y="109791"/>
                      <a:pt x="1125682" y="165053"/>
                      <a:pt x="1056517" y="245148"/>
                    </a:cubicBezTo>
                    <a:cubicBezTo>
                      <a:pt x="987352" y="325242"/>
                      <a:pt x="921172" y="388469"/>
                      <a:pt x="857975" y="434829"/>
                    </a:cubicBezTo>
                    <a:cubicBezTo>
                      <a:pt x="809464" y="541160"/>
                      <a:pt x="758692" y="619443"/>
                      <a:pt x="705659" y="669675"/>
                    </a:cubicBezTo>
                    <a:cubicBezTo>
                      <a:pt x="652627" y="719908"/>
                      <a:pt x="584067" y="752884"/>
                      <a:pt x="499979" y="768604"/>
                    </a:cubicBezTo>
                    <a:cubicBezTo>
                      <a:pt x="647740" y="801917"/>
                      <a:pt x="736719" y="821943"/>
                      <a:pt x="766916" y="828684"/>
                    </a:cubicBezTo>
                    <a:cubicBezTo>
                      <a:pt x="797113" y="835425"/>
                      <a:pt x="825922" y="838795"/>
                      <a:pt x="853343" y="838795"/>
                    </a:cubicBezTo>
                    <a:cubicBezTo>
                      <a:pt x="872086" y="838795"/>
                      <a:pt x="890022" y="835334"/>
                      <a:pt x="907149" y="828412"/>
                    </a:cubicBezTo>
                    <a:lnTo>
                      <a:pt x="928291" y="817474"/>
                    </a:lnTo>
                    <a:lnTo>
                      <a:pt x="920948" y="810397"/>
                    </a:lnTo>
                    <a:cubicBezTo>
                      <a:pt x="902295" y="788686"/>
                      <a:pt x="892969" y="762883"/>
                      <a:pt x="892969" y="732988"/>
                    </a:cubicBezTo>
                    <a:cubicBezTo>
                      <a:pt x="892969" y="668979"/>
                      <a:pt x="932284" y="615156"/>
                      <a:pt x="1010915" y="571518"/>
                    </a:cubicBezTo>
                    <a:cubicBezTo>
                      <a:pt x="1071513" y="516340"/>
                      <a:pt x="1121026" y="488751"/>
                      <a:pt x="1159455" y="488751"/>
                    </a:cubicBezTo>
                    <a:cubicBezTo>
                      <a:pt x="1201269" y="488751"/>
                      <a:pt x="1222176" y="510592"/>
                      <a:pt x="1222176" y="554273"/>
                    </a:cubicBezTo>
                    <a:cubicBezTo>
                      <a:pt x="1222176" y="601532"/>
                      <a:pt x="1198637" y="654295"/>
                      <a:pt x="1151558" y="712561"/>
                    </a:cubicBezTo>
                    <a:cubicBezTo>
                      <a:pt x="1153108" y="711389"/>
                      <a:pt x="1157694" y="710803"/>
                      <a:pt x="1165315" y="710803"/>
                    </a:cubicBezTo>
                    <a:cubicBezTo>
                      <a:pt x="1180377" y="710803"/>
                      <a:pt x="1198762" y="703242"/>
                      <a:pt x="1220470" y="688120"/>
                    </a:cubicBezTo>
                    <a:cubicBezTo>
                      <a:pt x="1242177" y="672999"/>
                      <a:pt x="1260264" y="654273"/>
                      <a:pt x="1274731" y="631943"/>
                    </a:cubicBezTo>
                    <a:cubicBezTo>
                      <a:pt x="1281298" y="623627"/>
                      <a:pt x="1287493" y="619469"/>
                      <a:pt x="1293316" y="619469"/>
                    </a:cubicBezTo>
                    <a:lnTo>
                      <a:pt x="1294724" y="619919"/>
                    </a:lnTo>
                    <a:lnTo>
                      <a:pt x="1296460" y="617306"/>
                    </a:lnTo>
                    <a:cubicBezTo>
                      <a:pt x="1324155" y="580679"/>
                      <a:pt x="1361173" y="549281"/>
                      <a:pt x="1407514" y="523112"/>
                    </a:cubicBezTo>
                    <a:cubicBezTo>
                      <a:pt x="1447226" y="500205"/>
                      <a:pt x="1479978" y="488751"/>
                      <a:pt x="1505768" y="488751"/>
                    </a:cubicBezTo>
                    <a:cubicBezTo>
                      <a:pt x="1542926" y="488751"/>
                      <a:pt x="1561505" y="509826"/>
                      <a:pt x="1561505" y="551975"/>
                    </a:cubicBezTo>
                    <a:cubicBezTo>
                      <a:pt x="1561505" y="581158"/>
                      <a:pt x="1551482" y="610559"/>
                      <a:pt x="1531437" y="640179"/>
                    </a:cubicBezTo>
                    <a:cubicBezTo>
                      <a:pt x="1511391" y="669799"/>
                      <a:pt x="1490114" y="684609"/>
                      <a:pt x="1467603" y="684609"/>
                    </a:cubicBezTo>
                    <a:cubicBezTo>
                      <a:pt x="1442098" y="684609"/>
                      <a:pt x="1429345" y="671903"/>
                      <a:pt x="1429345" y="646490"/>
                    </a:cubicBezTo>
                    <a:cubicBezTo>
                      <a:pt x="1429345" y="620948"/>
                      <a:pt x="1449437" y="598382"/>
                      <a:pt x="1489621" y="578792"/>
                    </a:cubicBezTo>
                    <a:cubicBezTo>
                      <a:pt x="1512937" y="567333"/>
                      <a:pt x="1524595" y="553002"/>
                      <a:pt x="1524595" y="535800"/>
                    </a:cubicBezTo>
                    <a:cubicBezTo>
                      <a:pt x="1524595" y="526262"/>
                      <a:pt x="1519023" y="521493"/>
                      <a:pt x="1507880" y="521493"/>
                    </a:cubicBezTo>
                    <a:cubicBezTo>
                      <a:pt x="1479826" y="521493"/>
                      <a:pt x="1443253" y="552182"/>
                      <a:pt x="1398161" y="613558"/>
                    </a:cubicBezTo>
                    <a:cubicBezTo>
                      <a:pt x="1353069" y="674934"/>
                      <a:pt x="1330523" y="726185"/>
                      <a:pt x="1330523" y="767311"/>
                    </a:cubicBezTo>
                    <a:cubicBezTo>
                      <a:pt x="1330523" y="795917"/>
                      <a:pt x="1343474" y="810220"/>
                      <a:pt x="1369377" y="810220"/>
                    </a:cubicBezTo>
                    <a:cubicBezTo>
                      <a:pt x="1419185" y="810220"/>
                      <a:pt x="1489301" y="750667"/>
                      <a:pt x="1579727" y="631561"/>
                    </a:cubicBezTo>
                    <a:cubicBezTo>
                      <a:pt x="1586275" y="623518"/>
                      <a:pt x="1593078" y="619497"/>
                      <a:pt x="1600135" y="619497"/>
                    </a:cubicBezTo>
                    <a:lnTo>
                      <a:pt x="1603939" y="621579"/>
                    </a:lnTo>
                    <a:lnTo>
                      <a:pt x="1624707" y="599628"/>
                    </a:lnTo>
                    <a:cubicBezTo>
                      <a:pt x="1651893" y="574203"/>
                      <a:pt x="1687234" y="550087"/>
                      <a:pt x="1730732" y="527279"/>
                    </a:cubicBezTo>
                    <a:cubicBezTo>
                      <a:pt x="1772552" y="501594"/>
                      <a:pt x="1808652" y="488751"/>
                      <a:pt x="1839032" y="488751"/>
                    </a:cubicBezTo>
                    <a:cubicBezTo>
                      <a:pt x="1863384" y="488751"/>
                      <a:pt x="1878604" y="497568"/>
                      <a:pt x="1884692" y="515200"/>
                    </a:cubicBezTo>
                    <a:lnTo>
                      <a:pt x="1886928" y="530310"/>
                    </a:lnTo>
                    <a:lnTo>
                      <a:pt x="1894098" y="493514"/>
                    </a:lnTo>
                    <a:cubicBezTo>
                      <a:pt x="1910717" y="496236"/>
                      <a:pt x="1923135" y="497597"/>
                      <a:pt x="1931352" y="497597"/>
                    </a:cubicBezTo>
                    <a:cubicBezTo>
                      <a:pt x="1941274" y="497597"/>
                      <a:pt x="1959080" y="496236"/>
                      <a:pt x="1984772" y="493514"/>
                    </a:cubicBezTo>
                    <a:lnTo>
                      <a:pt x="1869765" y="688218"/>
                    </a:lnTo>
                    <a:cubicBezTo>
                      <a:pt x="1842058" y="742063"/>
                      <a:pt x="1828205" y="777562"/>
                      <a:pt x="1828205" y="794714"/>
                    </a:cubicBezTo>
                    <a:cubicBezTo>
                      <a:pt x="1828205" y="805051"/>
                      <a:pt x="1831615" y="810220"/>
                      <a:pt x="1838437" y="810220"/>
                    </a:cubicBezTo>
                    <a:cubicBezTo>
                      <a:pt x="1850529" y="810220"/>
                      <a:pt x="1873086" y="793038"/>
                      <a:pt x="1906107" y="758674"/>
                    </a:cubicBezTo>
                    <a:cubicBezTo>
                      <a:pt x="1939128" y="724311"/>
                      <a:pt x="1972825" y="681806"/>
                      <a:pt x="2007198" y="631161"/>
                    </a:cubicBezTo>
                    <a:cubicBezTo>
                      <a:pt x="2009530" y="627273"/>
                      <a:pt x="2012076" y="624357"/>
                      <a:pt x="2014837" y="622413"/>
                    </a:cubicBezTo>
                    <a:lnTo>
                      <a:pt x="2023656" y="619532"/>
                    </a:lnTo>
                    <a:lnTo>
                      <a:pt x="2026323" y="614982"/>
                    </a:lnTo>
                    <a:cubicBezTo>
                      <a:pt x="2041405" y="589387"/>
                      <a:pt x="2059872" y="558417"/>
                      <a:pt x="2081724" y="522070"/>
                    </a:cubicBezTo>
                    <a:cubicBezTo>
                      <a:pt x="2151313" y="406263"/>
                      <a:pt x="2212066" y="302685"/>
                      <a:pt x="2263983" y="211336"/>
                    </a:cubicBezTo>
                    <a:cubicBezTo>
                      <a:pt x="2280335" y="214449"/>
                      <a:pt x="2292663" y="216005"/>
                      <a:pt x="2300966" y="216005"/>
                    </a:cubicBezTo>
                    <a:cubicBezTo>
                      <a:pt x="2314609" y="216005"/>
                      <a:pt x="2332440" y="213670"/>
                      <a:pt x="2354461" y="209001"/>
                    </a:cubicBezTo>
                    <a:cubicBezTo>
                      <a:pt x="2190762" y="491359"/>
                      <a:pt x="2095466" y="656341"/>
                      <a:pt x="2068571" y="703947"/>
                    </a:cubicBezTo>
                    <a:cubicBezTo>
                      <a:pt x="2041677" y="751554"/>
                      <a:pt x="2028230" y="782191"/>
                      <a:pt x="2028230" y="795858"/>
                    </a:cubicBezTo>
                    <a:cubicBezTo>
                      <a:pt x="2028230" y="805433"/>
                      <a:pt x="2031445" y="810220"/>
                      <a:pt x="2037875" y="810220"/>
                    </a:cubicBezTo>
                    <a:cubicBezTo>
                      <a:pt x="2066388" y="810220"/>
                      <a:pt x="2122726" y="750627"/>
                      <a:pt x="2206888" y="631440"/>
                    </a:cubicBezTo>
                    <a:cubicBezTo>
                      <a:pt x="2210863" y="623478"/>
                      <a:pt x="2217170" y="619497"/>
                      <a:pt x="2225808" y="619497"/>
                    </a:cubicBezTo>
                    <a:cubicBezTo>
                      <a:pt x="2234750" y="621704"/>
                      <a:pt x="2239221" y="626839"/>
                      <a:pt x="2239221" y="634900"/>
                    </a:cubicBezTo>
                    <a:cubicBezTo>
                      <a:pt x="2239221" y="640469"/>
                      <a:pt x="2236149" y="646326"/>
                      <a:pt x="2230003" y="652471"/>
                    </a:cubicBezTo>
                    <a:lnTo>
                      <a:pt x="2205763" y="685753"/>
                    </a:lnTo>
                    <a:cubicBezTo>
                      <a:pt x="2129916" y="790559"/>
                      <a:pt x="2072335" y="842962"/>
                      <a:pt x="2033020" y="842962"/>
                    </a:cubicBezTo>
                    <a:cubicBezTo>
                      <a:pt x="2012525" y="842962"/>
                      <a:pt x="1995887" y="835405"/>
                      <a:pt x="1983107" y="820289"/>
                    </a:cubicBezTo>
                    <a:cubicBezTo>
                      <a:pt x="1970326" y="805174"/>
                      <a:pt x="1963936" y="786380"/>
                      <a:pt x="1963936" y="763907"/>
                    </a:cubicBezTo>
                    <a:lnTo>
                      <a:pt x="1966887" y="737509"/>
                    </a:lnTo>
                    <a:lnTo>
                      <a:pt x="1954039" y="752903"/>
                    </a:lnTo>
                    <a:cubicBezTo>
                      <a:pt x="1904163" y="812942"/>
                      <a:pt x="1863992" y="842962"/>
                      <a:pt x="1833525" y="842962"/>
                    </a:cubicBezTo>
                    <a:cubicBezTo>
                      <a:pt x="1811852" y="842962"/>
                      <a:pt x="1794335" y="835014"/>
                      <a:pt x="1780975" y="819117"/>
                    </a:cubicBezTo>
                    <a:cubicBezTo>
                      <a:pt x="1767615" y="803220"/>
                      <a:pt x="1760934" y="783657"/>
                      <a:pt x="1760934" y="760428"/>
                    </a:cubicBezTo>
                    <a:lnTo>
                      <a:pt x="1765073" y="732604"/>
                    </a:lnTo>
                    <a:lnTo>
                      <a:pt x="1761360" y="739906"/>
                    </a:lnTo>
                    <a:cubicBezTo>
                      <a:pt x="1743356" y="772831"/>
                      <a:pt x="1726043" y="796960"/>
                      <a:pt x="1709421" y="812294"/>
                    </a:cubicBezTo>
                    <a:cubicBezTo>
                      <a:pt x="1687258" y="832740"/>
                      <a:pt x="1664705" y="842962"/>
                      <a:pt x="1641760" y="842962"/>
                    </a:cubicBezTo>
                    <a:cubicBezTo>
                      <a:pt x="1617123" y="842962"/>
                      <a:pt x="1596794" y="832856"/>
                      <a:pt x="1580773" y="812643"/>
                    </a:cubicBezTo>
                    <a:cubicBezTo>
                      <a:pt x="1564753" y="792430"/>
                      <a:pt x="1556742" y="767435"/>
                      <a:pt x="1556742" y="737657"/>
                    </a:cubicBezTo>
                    <a:cubicBezTo>
                      <a:pt x="1556742" y="727728"/>
                      <a:pt x="1557648" y="717945"/>
                      <a:pt x="1559461" y="708307"/>
                    </a:cubicBezTo>
                    <a:lnTo>
                      <a:pt x="1560453" y="704842"/>
                    </a:lnTo>
                    <a:lnTo>
                      <a:pt x="1548036" y="718910"/>
                    </a:lnTo>
                    <a:cubicBezTo>
                      <a:pt x="1541797" y="725900"/>
                      <a:pt x="1535112" y="733319"/>
                      <a:pt x="1527981" y="741164"/>
                    </a:cubicBezTo>
                    <a:cubicBezTo>
                      <a:pt x="1465827" y="809029"/>
                      <a:pt x="1411827" y="842962"/>
                      <a:pt x="1365982" y="842962"/>
                    </a:cubicBezTo>
                    <a:cubicBezTo>
                      <a:pt x="1335255" y="842962"/>
                      <a:pt x="1309063" y="831368"/>
                      <a:pt x="1287405" y="808178"/>
                    </a:cubicBezTo>
                    <a:cubicBezTo>
                      <a:pt x="1265748" y="784989"/>
                      <a:pt x="1254919" y="757395"/>
                      <a:pt x="1254919" y="725397"/>
                    </a:cubicBezTo>
                    <a:cubicBezTo>
                      <a:pt x="1254919" y="716539"/>
                      <a:pt x="1255784" y="707643"/>
                      <a:pt x="1257515" y="698710"/>
                    </a:cubicBezTo>
                    <a:lnTo>
                      <a:pt x="1258185" y="696394"/>
                    </a:lnTo>
                    <a:lnTo>
                      <a:pt x="1242980" y="709850"/>
                    </a:lnTo>
                    <a:cubicBezTo>
                      <a:pt x="1216363" y="730329"/>
                      <a:pt x="1190890" y="740568"/>
                      <a:pt x="1166561" y="740568"/>
                    </a:cubicBezTo>
                    <a:cubicBezTo>
                      <a:pt x="1152379" y="740568"/>
                      <a:pt x="1143028" y="738234"/>
                      <a:pt x="1138507" y="733564"/>
                    </a:cubicBezTo>
                    <a:cubicBezTo>
                      <a:pt x="1088799" y="806496"/>
                      <a:pt x="1039155" y="842962"/>
                      <a:pt x="989577" y="842962"/>
                    </a:cubicBezTo>
                    <a:cubicBezTo>
                      <a:pt x="982802" y="842962"/>
                      <a:pt x="976291" y="842284"/>
                      <a:pt x="970044" y="840927"/>
                    </a:cubicBezTo>
                    <a:lnTo>
                      <a:pt x="960751" y="837766"/>
                    </a:lnTo>
                    <a:lnTo>
                      <a:pt x="949077" y="847697"/>
                    </a:lnTo>
                    <a:cubicBezTo>
                      <a:pt x="908949" y="875100"/>
                      <a:pt x="851170" y="888801"/>
                      <a:pt x="775739" y="888801"/>
                    </a:cubicBezTo>
                    <a:cubicBezTo>
                      <a:pt x="721435" y="888801"/>
                      <a:pt x="669360" y="883698"/>
                      <a:pt x="619516" y="873491"/>
                    </a:cubicBezTo>
                    <a:cubicBezTo>
                      <a:pt x="569671" y="863284"/>
                      <a:pt x="494894" y="842122"/>
                      <a:pt x="395185" y="810006"/>
                    </a:cubicBezTo>
                    <a:cubicBezTo>
                      <a:pt x="331617" y="822849"/>
                      <a:pt x="264933" y="829270"/>
                      <a:pt x="195132" y="829270"/>
                    </a:cubicBezTo>
                    <a:cubicBezTo>
                      <a:pt x="65044" y="829270"/>
                      <a:pt x="0" y="806661"/>
                      <a:pt x="0" y="761442"/>
                    </a:cubicBezTo>
                    <a:cubicBezTo>
                      <a:pt x="0" y="718554"/>
                      <a:pt x="50651" y="697111"/>
                      <a:pt x="151953" y="697111"/>
                    </a:cubicBezTo>
                    <a:cubicBezTo>
                      <a:pt x="224954" y="697111"/>
                      <a:pt x="332612" y="715711"/>
                      <a:pt x="474929" y="752912"/>
                    </a:cubicBezTo>
                    <a:cubicBezTo>
                      <a:pt x="513972" y="737341"/>
                      <a:pt x="549625" y="713618"/>
                      <a:pt x="581890" y="681744"/>
                    </a:cubicBezTo>
                    <a:cubicBezTo>
                      <a:pt x="614155" y="649870"/>
                      <a:pt x="654847" y="602124"/>
                      <a:pt x="703966" y="538506"/>
                    </a:cubicBezTo>
                    <a:cubicBezTo>
                      <a:pt x="599297" y="639877"/>
                      <a:pt x="494906" y="690562"/>
                      <a:pt x="390795" y="690562"/>
                    </a:cubicBezTo>
                    <a:cubicBezTo>
                      <a:pt x="318855" y="690562"/>
                      <a:pt x="261435" y="669208"/>
                      <a:pt x="218535" y="626501"/>
                    </a:cubicBezTo>
                    <a:cubicBezTo>
                      <a:pt x="175636" y="583794"/>
                      <a:pt x="154186" y="526253"/>
                      <a:pt x="154186" y="453879"/>
                    </a:cubicBezTo>
                    <a:cubicBezTo>
                      <a:pt x="154186" y="344924"/>
                      <a:pt x="205280" y="242039"/>
                      <a:pt x="307469" y="145223"/>
                    </a:cubicBezTo>
                    <a:cubicBezTo>
                      <a:pt x="409659" y="48408"/>
                      <a:pt x="518024" y="0"/>
                      <a:pt x="632566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30" name="Freeform: Shape 29">
                <a:extLst>
                  <a:ext uri="{FF2B5EF4-FFF2-40B4-BE49-F238E27FC236}">
                    <a16:creationId xmlns:a16="http://schemas.microsoft.com/office/drawing/2014/main" xmlns="" id="{6E1B222E-1911-4C1B-BC99-8AD81663EEB1}"/>
                  </a:ext>
                </a:extLst>
              </p:cNvPr>
              <p:cNvSpPr/>
              <p:nvPr/>
            </p:nvSpPr>
            <p:spPr>
              <a:xfrm>
                <a:off x="4637950" y="3364792"/>
                <a:ext cx="795226" cy="316010"/>
              </a:xfrm>
              <a:custGeom>
                <a:avLst/>
                <a:gdLst/>
                <a:ahLst/>
                <a:cxnLst/>
                <a:rect l="l" t="t" r="r" b="b"/>
                <a:pathLst>
                  <a:path w="1782026" h="708148">
                    <a:moveTo>
                      <a:pt x="1512310" y="429965"/>
                    </a:moveTo>
                    <a:cubicBezTo>
                      <a:pt x="1486443" y="429965"/>
                      <a:pt x="1450448" y="458036"/>
                      <a:pt x="1404326" y="514179"/>
                    </a:cubicBezTo>
                    <a:cubicBezTo>
                      <a:pt x="1358203" y="570322"/>
                      <a:pt x="1335141" y="615135"/>
                      <a:pt x="1335141" y="648617"/>
                    </a:cubicBezTo>
                    <a:cubicBezTo>
                      <a:pt x="1335141" y="663754"/>
                      <a:pt x="1340592" y="671322"/>
                      <a:pt x="1351494" y="671322"/>
                    </a:cubicBezTo>
                    <a:cubicBezTo>
                      <a:pt x="1374028" y="671322"/>
                      <a:pt x="1415951" y="627604"/>
                      <a:pt x="1477265" y="540169"/>
                    </a:cubicBezTo>
                    <a:cubicBezTo>
                      <a:pt x="1509913" y="493069"/>
                      <a:pt x="1526237" y="461627"/>
                      <a:pt x="1526237" y="445843"/>
                    </a:cubicBezTo>
                    <a:cubicBezTo>
                      <a:pt x="1526237" y="435257"/>
                      <a:pt x="1521595" y="429965"/>
                      <a:pt x="1512310" y="429965"/>
                    </a:cubicBezTo>
                    <a:close/>
                    <a:moveTo>
                      <a:pt x="1207261" y="428969"/>
                    </a:moveTo>
                    <a:cubicBezTo>
                      <a:pt x="1181234" y="428969"/>
                      <a:pt x="1147740" y="456123"/>
                      <a:pt x="1106780" y="510431"/>
                    </a:cubicBezTo>
                    <a:cubicBezTo>
                      <a:pt x="1065820" y="564739"/>
                      <a:pt x="1045340" y="610145"/>
                      <a:pt x="1045340" y="646650"/>
                    </a:cubicBezTo>
                    <a:cubicBezTo>
                      <a:pt x="1045340" y="662434"/>
                      <a:pt x="1052600" y="670327"/>
                      <a:pt x="1067120" y="670327"/>
                    </a:cubicBezTo>
                    <a:cubicBezTo>
                      <a:pt x="1098902" y="670327"/>
                      <a:pt x="1133996" y="645019"/>
                      <a:pt x="1172403" y="594405"/>
                    </a:cubicBezTo>
                    <a:cubicBezTo>
                      <a:pt x="1162963" y="586152"/>
                      <a:pt x="1158243" y="575132"/>
                      <a:pt x="1158243" y="561343"/>
                    </a:cubicBezTo>
                    <a:cubicBezTo>
                      <a:pt x="1158243" y="543137"/>
                      <a:pt x="1165409" y="524498"/>
                      <a:pt x="1179739" y="505424"/>
                    </a:cubicBezTo>
                    <a:cubicBezTo>
                      <a:pt x="1194070" y="486350"/>
                      <a:pt x="1208941" y="476813"/>
                      <a:pt x="1224352" y="476813"/>
                    </a:cubicBezTo>
                    <a:lnTo>
                      <a:pt x="1235226" y="479217"/>
                    </a:lnTo>
                    <a:lnTo>
                      <a:pt x="1234023" y="474825"/>
                    </a:lnTo>
                    <a:cubicBezTo>
                      <a:pt x="1233309" y="470147"/>
                      <a:pt x="1232952" y="464706"/>
                      <a:pt x="1232952" y="458501"/>
                    </a:cubicBezTo>
                    <a:cubicBezTo>
                      <a:pt x="1232952" y="438813"/>
                      <a:pt x="1224389" y="428969"/>
                      <a:pt x="1207261" y="428969"/>
                    </a:cubicBezTo>
                    <a:close/>
                    <a:moveTo>
                      <a:pt x="902461" y="428969"/>
                    </a:moveTo>
                    <a:cubicBezTo>
                      <a:pt x="876433" y="428969"/>
                      <a:pt x="842940" y="456123"/>
                      <a:pt x="801980" y="510431"/>
                    </a:cubicBezTo>
                    <a:cubicBezTo>
                      <a:pt x="761020" y="564739"/>
                      <a:pt x="740540" y="610145"/>
                      <a:pt x="740540" y="646650"/>
                    </a:cubicBezTo>
                    <a:cubicBezTo>
                      <a:pt x="740540" y="662434"/>
                      <a:pt x="747800" y="670327"/>
                      <a:pt x="762320" y="670327"/>
                    </a:cubicBezTo>
                    <a:cubicBezTo>
                      <a:pt x="794102" y="670327"/>
                      <a:pt x="829196" y="645019"/>
                      <a:pt x="867603" y="594405"/>
                    </a:cubicBezTo>
                    <a:cubicBezTo>
                      <a:pt x="858163" y="586152"/>
                      <a:pt x="853443" y="575132"/>
                      <a:pt x="853443" y="561343"/>
                    </a:cubicBezTo>
                    <a:cubicBezTo>
                      <a:pt x="853443" y="543137"/>
                      <a:pt x="860609" y="524498"/>
                      <a:pt x="874939" y="505424"/>
                    </a:cubicBezTo>
                    <a:cubicBezTo>
                      <a:pt x="889270" y="486350"/>
                      <a:pt x="904141" y="476813"/>
                      <a:pt x="919552" y="476813"/>
                    </a:cubicBezTo>
                    <a:lnTo>
                      <a:pt x="930426" y="479217"/>
                    </a:lnTo>
                    <a:lnTo>
                      <a:pt x="929223" y="474825"/>
                    </a:lnTo>
                    <a:cubicBezTo>
                      <a:pt x="928509" y="470147"/>
                      <a:pt x="928152" y="464706"/>
                      <a:pt x="928152" y="458501"/>
                    </a:cubicBezTo>
                    <a:cubicBezTo>
                      <a:pt x="928152" y="438813"/>
                      <a:pt x="919589" y="428969"/>
                      <a:pt x="902461" y="428969"/>
                    </a:cubicBezTo>
                    <a:close/>
                    <a:moveTo>
                      <a:pt x="716086" y="361523"/>
                    </a:moveTo>
                    <a:cubicBezTo>
                      <a:pt x="703680" y="361523"/>
                      <a:pt x="692200" y="369842"/>
                      <a:pt x="681645" y="386480"/>
                    </a:cubicBezTo>
                    <a:lnTo>
                      <a:pt x="674438" y="400133"/>
                    </a:lnTo>
                    <a:lnTo>
                      <a:pt x="695028" y="398329"/>
                    </a:lnTo>
                    <a:cubicBezTo>
                      <a:pt x="702322" y="396880"/>
                      <a:pt x="708645" y="394707"/>
                      <a:pt x="713994" y="391809"/>
                    </a:cubicBezTo>
                    <a:cubicBezTo>
                      <a:pt x="724694" y="386014"/>
                      <a:pt x="730043" y="379576"/>
                      <a:pt x="730043" y="372495"/>
                    </a:cubicBezTo>
                    <a:cubicBezTo>
                      <a:pt x="730043" y="365180"/>
                      <a:pt x="725391" y="361523"/>
                      <a:pt x="716086" y="361523"/>
                    </a:cubicBezTo>
                    <a:close/>
                    <a:moveTo>
                      <a:pt x="1704852" y="170746"/>
                    </a:moveTo>
                    <a:cubicBezTo>
                      <a:pt x="1719569" y="174002"/>
                      <a:pt x="1731686" y="175630"/>
                      <a:pt x="1741203" y="175630"/>
                    </a:cubicBezTo>
                    <a:cubicBezTo>
                      <a:pt x="1744702" y="175630"/>
                      <a:pt x="1758310" y="174979"/>
                      <a:pt x="1782026" y="173678"/>
                    </a:cubicBezTo>
                    <a:cubicBezTo>
                      <a:pt x="1658926" y="378122"/>
                      <a:pt x="1581620" y="507074"/>
                      <a:pt x="1550108" y="560534"/>
                    </a:cubicBezTo>
                    <a:cubicBezTo>
                      <a:pt x="1518933" y="613829"/>
                      <a:pt x="1503345" y="646756"/>
                      <a:pt x="1503345" y="659316"/>
                    </a:cubicBezTo>
                    <a:cubicBezTo>
                      <a:pt x="1503345" y="667320"/>
                      <a:pt x="1506520" y="671322"/>
                      <a:pt x="1512870" y="671322"/>
                    </a:cubicBezTo>
                    <a:cubicBezTo>
                      <a:pt x="1538934" y="671322"/>
                      <a:pt x="1586545" y="621018"/>
                      <a:pt x="1655702" y="520411"/>
                    </a:cubicBezTo>
                    <a:cubicBezTo>
                      <a:pt x="1659108" y="514730"/>
                      <a:pt x="1663478" y="511889"/>
                      <a:pt x="1668812" y="511889"/>
                    </a:cubicBezTo>
                    <a:cubicBezTo>
                      <a:pt x="1677733" y="511889"/>
                      <a:pt x="1682194" y="516620"/>
                      <a:pt x="1682194" y="526080"/>
                    </a:cubicBezTo>
                    <a:cubicBezTo>
                      <a:pt x="1681173" y="529133"/>
                      <a:pt x="1679203" y="532767"/>
                      <a:pt x="1676284" y="536981"/>
                    </a:cubicBezTo>
                    <a:lnTo>
                      <a:pt x="1654209" y="567275"/>
                    </a:lnTo>
                    <a:cubicBezTo>
                      <a:pt x="1590801" y="654887"/>
                      <a:pt x="1542659" y="698692"/>
                      <a:pt x="1509783" y="698692"/>
                    </a:cubicBezTo>
                    <a:cubicBezTo>
                      <a:pt x="1491666" y="698692"/>
                      <a:pt x="1477023" y="692048"/>
                      <a:pt x="1465855" y="678759"/>
                    </a:cubicBezTo>
                    <a:cubicBezTo>
                      <a:pt x="1454686" y="665471"/>
                      <a:pt x="1449102" y="648793"/>
                      <a:pt x="1449102" y="628727"/>
                    </a:cubicBezTo>
                    <a:cubicBezTo>
                      <a:pt x="1449102" y="609485"/>
                      <a:pt x="1454936" y="592471"/>
                      <a:pt x="1466605" y="577687"/>
                    </a:cubicBezTo>
                    <a:cubicBezTo>
                      <a:pt x="1419894" y="658357"/>
                      <a:pt x="1380847" y="698692"/>
                      <a:pt x="1349464" y="698692"/>
                    </a:cubicBezTo>
                    <a:cubicBezTo>
                      <a:pt x="1328874" y="698692"/>
                      <a:pt x="1311884" y="690244"/>
                      <a:pt x="1298495" y="673348"/>
                    </a:cubicBezTo>
                    <a:cubicBezTo>
                      <a:pt x="1285105" y="656451"/>
                      <a:pt x="1278410" y="635556"/>
                      <a:pt x="1278410" y="610664"/>
                    </a:cubicBezTo>
                    <a:lnTo>
                      <a:pt x="1282647" y="583493"/>
                    </a:lnTo>
                    <a:lnTo>
                      <a:pt x="1278211" y="587419"/>
                    </a:lnTo>
                    <a:cubicBezTo>
                      <a:pt x="1255961" y="604538"/>
                      <a:pt x="1234667" y="613098"/>
                      <a:pt x="1214329" y="613098"/>
                    </a:cubicBezTo>
                    <a:cubicBezTo>
                      <a:pt x="1202474" y="613098"/>
                      <a:pt x="1194657" y="611146"/>
                      <a:pt x="1190878" y="607243"/>
                    </a:cubicBezTo>
                    <a:cubicBezTo>
                      <a:pt x="1149325" y="668209"/>
                      <a:pt x="1107826" y="698692"/>
                      <a:pt x="1066381" y="698692"/>
                    </a:cubicBezTo>
                    <a:cubicBezTo>
                      <a:pt x="1043728" y="698692"/>
                      <a:pt x="1024605" y="689618"/>
                      <a:pt x="1009012" y="671470"/>
                    </a:cubicBezTo>
                    <a:cubicBezTo>
                      <a:pt x="993419" y="653321"/>
                      <a:pt x="985623" y="631752"/>
                      <a:pt x="985623" y="606760"/>
                    </a:cubicBezTo>
                    <a:lnTo>
                      <a:pt x="991239" y="571642"/>
                    </a:lnTo>
                    <a:lnTo>
                      <a:pt x="973411" y="587419"/>
                    </a:lnTo>
                    <a:cubicBezTo>
                      <a:pt x="951160" y="604538"/>
                      <a:pt x="929867" y="613098"/>
                      <a:pt x="909529" y="613098"/>
                    </a:cubicBezTo>
                    <a:cubicBezTo>
                      <a:pt x="897674" y="613098"/>
                      <a:pt x="889857" y="611146"/>
                      <a:pt x="886078" y="607243"/>
                    </a:cubicBezTo>
                    <a:cubicBezTo>
                      <a:pt x="844525" y="668209"/>
                      <a:pt x="803026" y="698692"/>
                      <a:pt x="761581" y="698692"/>
                    </a:cubicBezTo>
                    <a:cubicBezTo>
                      <a:pt x="738928" y="698692"/>
                      <a:pt x="719805" y="689618"/>
                      <a:pt x="704212" y="671470"/>
                    </a:cubicBezTo>
                    <a:cubicBezTo>
                      <a:pt x="688620" y="653321"/>
                      <a:pt x="680823" y="631752"/>
                      <a:pt x="680823" y="606760"/>
                    </a:cubicBezTo>
                    <a:cubicBezTo>
                      <a:pt x="680823" y="553253"/>
                      <a:pt x="713688" y="508261"/>
                      <a:pt x="779419" y="471782"/>
                    </a:cubicBezTo>
                    <a:cubicBezTo>
                      <a:pt x="830075" y="425657"/>
                      <a:pt x="871465" y="402594"/>
                      <a:pt x="903589" y="402594"/>
                    </a:cubicBezTo>
                    <a:cubicBezTo>
                      <a:pt x="938543" y="402594"/>
                      <a:pt x="956020" y="420852"/>
                      <a:pt x="956020" y="457366"/>
                    </a:cubicBezTo>
                    <a:cubicBezTo>
                      <a:pt x="956020" y="496872"/>
                      <a:pt x="936343" y="540978"/>
                      <a:pt x="896987" y="589685"/>
                    </a:cubicBezTo>
                    <a:cubicBezTo>
                      <a:pt x="898283" y="588705"/>
                      <a:pt x="902117" y="588215"/>
                      <a:pt x="908487" y="588215"/>
                    </a:cubicBezTo>
                    <a:cubicBezTo>
                      <a:pt x="921079" y="588215"/>
                      <a:pt x="936448" y="581895"/>
                      <a:pt x="954593" y="569254"/>
                    </a:cubicBezTo>
                    <a:cubicBezTo>
                      <a:pt x="972739" y="556614"/>
                      <a:pt x="987859" y="540960"/>
                      <a:pt x="999953" y="522293"/>
                    </a:cubicBezTo>
                    <a:cubicBezTo>
                      <a:pt x="1005443" y="515342"/>
                      <a:pt x="1010621" y="511866"/>
                      <a:pt x="1015489" y="511866"/>
                    </a:cubicBezTo>
                    <a:cubicBezTo>
                      <a:pt x="1019623" y="511866"/>
                      <a:pt x="1022723" y="512858"/>
                      <a:pt x="1024790" y="514842"/>
                    </a:cubicBezTo>
                    <a:lnTo>
                      <a:pt x="1025528" y="516967"/>
                    </a:lnTo>
                    <a:lnTo>
                      <a:pt x="1041083" y="500737"/>
                    </a:lnTo>
                    <a:cubicBezTo>
                      <a:pt x="1053408" y="490554"/>
                      <a:pt x="1067786" y="480902"/>
                      <a:pt x="1084219" y="471782"/>
                    </a:cubicBezTo>
                    <a:cubicBezTo>
                      <a:pt x="1134875" y="425657"/>
                      <a:pt x="1176265" y="402594"/>
                      <a:pt x="1208389" y="402594"/>
                    </a:cubicBezTo>
                    <a:cubicBezTo>
                      <a:pt x="1243343" y="402594"/>
                      <a:pt x="1260820" y="420852"/>
                      <a:pt x="1260820" y="457366"/>
                    </a:cubicBezTo>
                    <a:cubicBezTo>
                      <a:pt x="1260820" y="496872"/>
                      <a:pt x="1241143" y="540978"/>
                      <a:pt x="1201787" y="589685"/>
                    </a:cubicBezTo>
                    <a:cubicBezTo>
                      <a:pt x="1203083" y="588705"/>
                      <a:pt x="1206917" y="588215"/>
                      <a:pt x="1213287" y="588215"/>
                    </a:cubicBezTo>
                    <a:cubicBezTo>
                      <a:pt x="1225879" y="588215"/>
                      <a:pt x="1241248" y="581895"/>
                      <a:pt x="1259393" y="569254"/>
                    </a:cubicBezTo>
                    <a:cubicBezTo>
                      <a:pt x="1277539" y="556614"/>
                      <a:pt x="1292659" y="540960"/>
                      <a:pt x="1304753" y="522293"/>
                    </a:cubicBezTo>
                    <a:cubicBezTo>
                      <a:pt x="1307498" y="518817"/>
                      <a:pt x="1310165" y="516211"/>
                      <a:pt x="1312754" y="514473"/>
                    </a:cubicBezTo>
                    <a:lnTo>
                      <a:pt x="1319303" y="512207"/>
                    </a:lnTo>
                    <a:lnTo>
                      <a:pt x="1337146" y="491740"/>
                    </a:lnTo>
                    <a:cubicBezTo>
                      <a:pt x="1350199" y="479631"/>
                      <a:pt x="1365426" y="467891"/>
                      <a:pt x="1382830" y="456519"/>
                    </a:cubicBezTo>
                    <a:cubicBezTo>
                      <a:pt x="1437617" y="420569"/>
                      <a:pt x="1481138" y="402594"/>
                      <a:pt x="1513391" y="402594"/>
                    </a:cubicBezTo>
                    <a:cubicBezTo>
                      <a:pt x="1540534" y="402594"/>
                      <a:pt x="1554105" y="415670"/>
                      <a:pt x="1554105" y="441823"/>
                    </a:cubicBezTo>
                    <a:lnTo>
                      <a:pt x="1552848" y="449743"/>
                    </a:lnTo>
                    <a:close/>
                    <a:moveTo>
                      <a:pt x="473687" y="95960"/>
                    </a:moveTo>
                    <a:cubicBezTo>
                      <a:pt x="406023" y="105089"/>
                      <a:pt x="340432" y="139718"/>
                      <a:pt x="276915" y="199847"/>
                    </a:cubicBezTo>
                    <a:cubicBezTo>
                      <a:pt x="213398" y="259976"/>
                      <a:pt x="181640" y="319177"/>
                      <a:pt x="181640" y="377448"/>
                    </a:cubicBezTo>
                    <a:cubicBezTo>
                      <a:pt x="181640" y="397773"/>
                      <a:pt x="187920" y="414842"/>
                      <a:pt x="200480" y="428654"/>
                    </a:cubicBezTo>
                    <a:cubicBezTo>
                      <a:pt x="213040" y="442467"/>
                      <a:pt x="228486" y="449373"/>
                      <a:pt x="246815" y="449373"/>
                    </a:cubicBezTo>
                    <a:cubicBezTo>
                      <a:pt x="300234" y="449373"/>
                      <a:pt x="353403" y="416574"/>
                      <a:pt x="406322" y="350975"/>
                    </a:cubicBezTo>
                    <a:cubicBezTo>
                      <a:pt x="459241" y="285377"/>
                      <a:pt x="485700" y="218984"/>
                      <a:pt x="485700" y="151797"/>
                    </a:cubicBezTo>
                    <a:cubicBezTo>
                      <a:pt x="485700" y="131653"/>
                      <a:pt x="481696" y="113040"/>
                      <a:pt x="473687" y="95960"/>
                    </a:cubicBezTo>
                    <a:close/>
                    <a:moveTo>
                      <a:pt x="1072710" y="82111"/>
                    </a:moveTo>
                    <a:cubicBezTo>
                      <a:pt x="1003486" y="82111"/>
                      <a:pt x="941980" y="90154"/>
                      <a:pt x="888193" y="106239"/>
                    </a:cubicBezTo>
                    <a:lnTo>
                      <a:pt x="945344" y="114046"/>
                    </a:lnTo>
                    <a:cubicBezTo>
                      <a:pt x="999054" y="126596"/>
                      <a:pt x="1048497" y="132871"/>
                      <a:pt x="1093673" y="132871"/>
                    </a:cubicBezTo>
                    <a:cubicBezTo>
                      <a:pt x="1115912" y="132871"/>
                      <a:pt x="1134435" y="129993"/>
                      <a:pt x="1149242" y="124236"/>
                    </a:cubicBezTo>
                    <a:cubicBezTo>
                      <a:pt x="1164050" y="118480"/>
                      <a:pt x="1171454" y="113466"/>
                      <a:pt x="1171454" y="109194"/>
                    </a:cubicBezTo>
                    <a:cubicBezTo>
                      <a:pt x="1171454" y="103917"/>
                      <a:pt x="1162153" y="98084"/>
                      <a:pt x="1143551" y="91695"/>
                    </a:cubicBezTo>
                    <a:cubicBezTo>
                      <a:pt x="1124949" y="85306"/>
                      <a:pt x="1101335" y="82111"/>
                      <a:pt x="1072710" y="82111"/>
                    </a:cubicBezTo>
                    <a:close/>
                    <a:moveTo>
                      <a:pt x="355520" y="0"/>
                    </a:moveTo>
                    <a:cubicBezTo>
                      <a:pt x="419130" y="0"/>
                      <a:pt x="464097" y="20313"/>
                      <a:pt x="490420" y="60938"/>
                    </a:cubicBezTo>
                    <a:cubicBezTo>
                      <a:pt x="520911" y="52162"/>
                      <a:pt x="559497" y="47774"/>
                      <a:pt x="606177" y="47774"/>
                    </a:cubicBezTo>
                    <a:cubicBezTo>
                      <a:pt x="635196" y="47774"/>
                      <a:pt x="662556" y="50177"/>
                      <a:pt x="688257" y="54982"/>
                    </a:cubicBezTo>
                    <a:cubicBezTo>
                      <a:pt x="713958" y="59787"/>
                      <a:pt x="771718" y="73003"/>
                      <a:pt x="861538" y="94630"/>
                    </a:cubicBezTo>
                    <a:cubicBezTo>
                      <a:pt x="933406" y="66710"/>
                      <a:pt x="1001560" y="52750"/>
                      <a:pt x="1066000" y="52750"/>
                    </a:cubicBezTo>
                    <a:cubicBezTo>
                      <a:pt x="1104536" y="52750"/>
                      <a:pt x="1136722" y="57427"/>
                      <a:pt x="1162558" y="66782"/>
                    </a:cubicBezTo>
                    <a:cubicBezTo>
                      <a:pt x="1188394" y="76136"/>
                      <a:pt x="1201312" y="89910"/>
                      <a:pt x="1201312" y="108106"/>
                    </a:cubicBezTo>
                    <a:cubicBezTo>
                      <a:pt x="1201312" y="128732"/>
                      <a:pt x="1183988" y="145149"/>
                      <a:pt x="1149340" y="157357"/>
                    </a:cubicBezTo>
                    <a:cubicBezTo>
                      <a:pt x="1114691" y="169565"/>
                      <a:pt x="1074232" y="175668"/>
                      <a:pt x="1027961" y="175668"/>
                    </a:cubicBezTo>
                    <a:cubicBezTo>
                      <a:pt x="968467" y="175668"/>
                      <a:pt x="897179" y="166672"/>
                      <a:pt x="814099" y="148679"/>
                    </a:cubicBezTo>
                    <a:cubicBezTo>
                      <a:pt x="776459" y="166828"/>
                      <a:pt x="740613" y="195472"/>
                      <a:pt x="706561" y="234612"/>
                    </a:cubicBezTo>
                    <a:cubicBezTo>
                      <a:pt x="672508" y="273752"/>
                      <a:pt x="635750" y="326294"/>
                      <a:pt x="596286" y="392237"/>
                    </a:cubicBezTo>
                    <a:cubicBezTo>
                      <a:pt x="611511" y="394114"/>
                      <a:pt x="622752" y="395899"/>
                      <a:pt x="630009" y="397594"/>
                    </a:cubicBezTo>
                    <a:cubicBezTo>
                      <a:pt x="647971" y="355632"/>
                      <a:pt x="676062" y="334650"/>
                      <a:pt x="714282" y="334650"/>
                    </a:cubicBezTo>
                    <a:cubicBezTo>
                      <a:pt x="744364" y="334650"/>
                      <a:pt x="759404" y="346910"/>
                      <a:pt x="759404" y="371429"/>
                    </a:cubicBezTo>
                    <a:cubicBezTo>
                      <a:pt x="759404" y="389526"/>
                      <a:pt x="750452" y="403755"/>
                      <a:pt x="732547" y="414118"/>
                    </a:cubicBezTo>
                    <a:cubicBezTo>
                      <a:pt x="714642" y="424480"/>
                      <a:pt x="692145" y="429661"/>
                      <a:pt x="665054" y="429661"/>
                    </a:cubicBezTo>
                    <a:lnTo>
                      <a:pt x="660708" y="429661"/>
                    </a:lnTo>
                    <a:cubicBezTo>
                      <a:pt x="662185" y="427697"/>
                      <a:pt x="658911" y="435651"/>
                      <a:pt x="650887" y="453525"/>
                    </a:cubicBezTo>
                    <a:cubicBezTo>
                      <a:pt x="643344" y="471025"/>
                      <a:pt x="631152" y="487030"/>
                      <a:pt x="614310" y="501540"/>
                    </a:cubicBezTo>
                    <a:cubicBezTo>
                      <a:pt x="597468" y="516049"/>
                      <a:pt x="581051" y="523304"/>
                      <a:pt x="565059" y="523304"/>
                    </a:cubicBezTo>
                    <a:cubicBezTo>
                      <a:pt x="553872" y="523304"/>
                      <a:pt x="548279" y="519012"/>
                      <a:pt x="548279" y="510427"/>
                    </a:cubicBezTo>
                    <a:cubicBezTo>
                      <a:pt x="548279" y="503875"/>
                      <a:pt x="552237" y="499412"/>
                      <a:pt x="560152" y="497038"/>
                    </a:cubicBezTo>
                    <a:cubicBezTo>
                      <a:pt x="579674" y="491097"/>
                      <a:pt x="600104" y="467036"/>
                      <a:pt x="621440" y="424856"/>
                    </a:cubicBezTo>
                    <a:cubicBezTo>
                      <a:pt x="616816" y="424695"/>
                      <a:pt x="606304" y="423210"/>
                      <a:pt x="589902" y="420401"/>
                    </a:cubicBezTo>
                    <a:lnTo>
                      <a:pt x="586543" y="418449"/>
                    </a:lnTo>
                    <a:cubicBezTo>
                      <a:pt x="585366" y="417257"/>
                      <a:pt x="580387" y="424050"/>
                      <a:pt x="571606" y="438829"/>
                    </a:cubicBezTo>
                    <a:cubicBezTo>
                      <a:pt x="542421" y="496473"/>
                      <a:pt x="518908" y="536298"/>
                      <a:pt x="501065" y="558306"/>
                    </a:cubicBezTo>
                    <a:cubicBezTo>
                      <a:pt x="483222" y="580314"/>
                      <a:pt x="459035" y="602054"/>
                      <a:pt x="428502" y="623525"/>
                    </a:cubicBezTo>
                    <a:cubicBezTo>
                      <a:pt x="348185" y="679940"/>
                      <a:pt x="264928" y="708148"/>
                      <a:pt x="178732" y="708148"/>
                    </a:cubicBezTo>
                    <a:cubicBezTo>
                      <a:pt x="127153" y="708148"/>
                      <a:pt x="84470" y="697091"/>
                      <a:pt x="50682" y="674977"/>
                    </a:cubicBezTo>
                    <a:cubicBezTo>
                      <a:pt x="16894" y="652862"/>
                      <a:pt x="0" y="623704"/>
                      <a:pt x="0" y="587500"/>
                    </a:cubicBezTo>
                    <a:cubicBezTo>
                      <a:pt x="0" y="568844"/>
                      <a:pt x="5686" y="552687"/>
                      <a:pt x="17059" y="539030"/>
                    </a:cubicBezTo>
                    <a:cubicBezTo>
                      <a:pt x="28433" y="525374"/>
                      <a:pt x="42351" y="518545"/>
                      <a:pt x="58815" y="518545"/>
                    </a:cubicBezTo>
                    <a:cubicBezTo>
                      <a:pt x="87284" y="518545"/>
                      <a:pt x="101519" y="532739"/>
                      <a:pt x="101519" y="561125"/>
                    </a:cubicBezTo>
                    <a:cubicBezTo>
                      <a:pt x="101519" y="573722"/>
                      <a:pt x="97254" y="584700"/>
                      <a:pt x="88724" y="594059"/>
                    </a:cubicBezTo>
                    <a:cubicBezTo>
                      <a:pt x="80194" y="603418"/>
                      <a:pt x="69605" y="608098"/>
                      <a:pt x="56957" y="608098"/>
                    </a:cubicBezTo>
                    <a:cubicBezTo>
                      <a:pt x="51319" y="608098"/>
                      <a:pt x="46386" y="607391"/>
                      <a:pt x="42158" y="605977"/>
                    </a:cubicBezTo>
                    <a:lnTo>
                      <a:pt x="32891" y="600398"/>
                    </a:lnTo>
                    <a:lnTo>
                      <a:pt x="33784" y="606797"/>
                    </a:lnTo>
                    <a:cubicBezTo>
                      <a:pt x="38650" y="623619"/>
                      <a:pt x="50814" y="638639"/>
                      <a:pt x="70276" y="651856"/>
                    </a:cubicBezTo>
                    <a:cubicBezTo>
                      <a:pt x="96226" y="669478"/>
                      <a:pt x="128368" y="678289"/>
                      <a:pt x="166703" y="678289"/>
                    </a:cubicBezTo>
                    <a:cubicBezTo>
                      <a:pt x="227861" y="678289"/>
                      <a:pt x="283147" y="659846"/>
                      <a:pt x="332562" y="622961"/>
                    </a:cubicBezTo>
                    <a:cubicBezTo>
                      <a:pt x="381976" y="586076"/>
                      <a:pt x="436840" y="521311"/>
                      <a:pt x="497154" y="428666"/>
                    </a:cubicBezTo>
                    <a:cubicBezTo>
                      <a:pt x="499735" y="424962"/>
                      <a:pt x="502735" y="421608"/>
                      <a:pt x="506154" y="418602"/>
                    </a:cubicBezTo>
                    <a:lnTo>
                      <a:pt x="517549" y="410715"/>
                    </a:lnTo>
                    <a:lnTo>
                      <a:pt x="496204" y="412870"/>
                    </a:lnTo>
                    <a:cubicBezTo>
                      <a:pt x="475943" y="417341"/>
                      <a:pt x="461335" y="428518"/>
                      <a:pt x="452381" y="446402"/>
                    </a:cubicBezTo>
                    <a:cubicBezTo>
                      <a:pt x="449287" y="455049"/>
                      <a:pt x="444277" y="459372"/>
                      <a:pt x="437351" y="459372"/>
                    </a:cubicBezTo>
                    <a:cubicBezTo>
                      <a:pt x="428113" y="459372"/>
                      <a:pt x="423495" y="454756"/>
                      <a:pt x="423495" y="445524"/>
                    </a:cubicBezTo>
                    <a:cubicBezTo>
                      <a:pt x="423495" y="428816"/>
                      <a:pt x="433817" y="413964"/>
                      <a:pt x="454461" y="400965"/>
                    </a:cubicBezTo>
                    <a:cubicBezTo>
                      <a:pt x="475106" y="387967"/>
                      <a:pt x="496635" y="381468"/>
                      <a:pt x="519050" y="381468"/>
                    </a:cubicBezTo>
                    <a:lnTo>
                      <a:pt x="527743" y="381468"/>
                    </a:lnTo>
                    <a:cubicBezTo>
                      <a:pt x="612094" y="254076"/>
                      <a:pt x="699918" y="173271"/>
                      <a:pt x="791215" y="139053"/>
                    </a:cubicBezTo>
                    <a:cubicBezTo>
                      <a:pt x="771884" y="137985"/>
                      <a:pt x="748324" y="133770"/>
                      <a:pt x="720534" y="126409"/>
                    </a:cubicBezTo>
                    <a:cubicBezTo>
                      <a:pt x="634234" y="103844"/>
                      <a:pt x="567521" y="92562"/>
                      <a:pt x="520395" y="92562"/>
                    </a:cubicBezTo>
                    <a:cubicBezTo>
                      <a:pt x="511075" y="92562"/>
                      <a:pt x="505290" y="92507"/>
                      <a:pt x="503040" y="92399"/>
                    </a:cubicBezTo>
                    <a:cubicBezTo>
                      <a:pt x="517026" y="112164"/>
                      <a:pt x="524019" y="139618"/>
                      <a:pt x="524019" y="174759"/>
                    </a:cubicBezTo>
                    <a:cubicBezTo>
                      <a:pt x="524019" y="247990"/>
                      <a:pt x="495343" y="317043"/>
                      <a:pt x="437992" y="381919"/>
                    </a:cubicBezTo>
                    <a:cubicBezTo>
                      <a:pt x="380642" y="446794"/>
                      <a:pt x="318816" y="479231"/>
                      <a:pt x="252515" y="479231"/>
                    </a:cubicBezTo>
                    <a:cubicBezTo>
                      <a:pt x="222921" y="479231"/>
                      <a:pt x="198899" y="469924"/>
                      <a:pt x="180450" y="451309"/>
                    </a:cubicBezTo>
                    <a:cubicBezTo>
                      <a:pt x="162001" y="432694"/>
                      <a:pt x="152776" y="408452"/>
                      <a:pt x="152776" y="378583"/>
                    </a:cubicBezTo>
                    <a:cubicBezTo>
                      <a:pt x="152776" y="314413"/>
                      <a:pt x="185595" y="250047"/>
                      <a:pt x="251232" y="185485"/>
                    </a:cubicBezTo>
                    <a:cubicBezTo>
                      <a:pt x="316869" y="120924"/>
                      <a:pt x="387379" y="81176"/>
                      <a:pt x="462762" y="66241"/>
                    </a:cubicBezTo>
                    <a:cubicBezTo>
                      <a:pt x="441037" y="40659"/>
                      <a:pt x="406456" y="27868"/>
                      <a:pt x="359019" y="27868"/>
                    </a:cubicBezTo>
                    <a:cubicBezTo>
                      <a:pt x="278758" y="27868"/>
                      <a:pt x="205586" y="67501"/>
                      <a:pt x="139503" y="146766"/>
                    </a:cubicBezTo>
                    <a:cubicBezTo>
                      <a:pt x="132075" y="154184"/>
                      <a:pt x="126520" y="157893"/>
                      <a:pt x="122840" y="157893"/>
                    </a:cubicBezTo>
                    <a:cubicBezTo>
                      <a:pt x="115831" y="157893"/>
                      <a:pt x="111213" y="154008"/>
                      <a:pt x="108984" y="146237"/>
                    </a:cubicBezTo>
                    <a:cubicBezTo>
                      <a:pt x="108984" y="136399"/>
                      <a:pt x="123680" y="117841"/>
                      <a:pt x="153072" y="90564"/>
                    </a:cubicBezTo>
                    <a:cubicBezTo>
                      <a:pt x="218170" y="30188"/>
                      <a:pt x="285652" y="0"/>
                      <a:pt x="35552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33" name="Graphic 475">
            <a:extLst>
              <a:ext uri="{FF2B5EF4-FFF2-40B4-BE49-F238E27FC236}">
                <a16:creationId xmlns:a16="http://schemas.microsoft.com/office/drawing/2014/main" xmlns="" id="{11C6E4D5-696A-4337-A013-27A19437BE98}"/>
              </a:ext>
            </a:extLst>
          </p:cNvPr>
          <p:cNvGrpSpPr/>
          <p:nvPr/>
        </p:nvGrpSpPr>
        <p:grpSpPr>
          <a:xfrm>
            <a:off x="-326847" y="1635827"/>
            <a:ext cx="4908987" cy="4826221"/>
            <a:chOff x="2612458" y="-43"/>
            <a:chExt cx="6970898" cy="6853351"/>
          </a:xfrm>
        </p:grpSpPr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xmlns="" id="{B38855A5-826C-4604-A08D-89546CC9CE1A}"/>
                </a:ext>
              </a:extLst>
            </p:cNvPr>
            <p:cNvSpPr/>
            <p:nvPr/>
          </p:nvSpPr>
          <p:spPr>
            <a:xfrm>
              <a:off x="5682647" y="-43"/>
              <a:ext cx="630530" cy="272452"/>
            </a:xfrm>
            <a:custGeom>
              <a:avLst/>
              <a:gdLst>
                <a:gd name="connsiteX0" fmla="*/ 0 w 630531"/>
                <a:gd name="connsiteY0" fmla="*/ 256146 h 272451"/>
                <a:gd name="connsiteX1" fmla="*/ 17904 w 630531"/>
                <a:gd name="connsiteY1" fmla="*/ 219560 h 272451"/>
                <a:gd name="connsiteX2" fmla="*/ 145567 w 630531"/>
                <a:gd name="connsiteY2" fmla="*/ 91897 h 272451"/>
                <a:gd name="connsiteX3" fmla="*/ 300475 w 630531"/>
                <a:gd name="connsiteY3" fmla="*/ 7826 h 272451"/>
                <a:gd name="connsiteX4" fmla="*/ 335505 w 630531"/>
                <a:gd name="connsiteY4" fmla="*/ 42 h 272451"/>
                <a:gd name="connsiteX5" fmla="*/ 462390 w 630531"/>
                <a:gd name="connsiteY5" fmla="*/ 28065 h 272451"/>
                <a:gd name="connsiteX6" fmla="*/ 518437 w 630531"/>
                <a:gd name="connsiteY6" fmla="*/ 88005 h 272451"/>
                <a:gd name="connsiteX7" fmla="*/ 556580 w 630531"/>
                <a:gd name="connsiteY7" fmla="*/ 168962 h 272451"/>
                <a:gd name="connsiteX8" fmla="*/ 635980 w 630531"/>
                <a:gd name="connsiteY8" fmla="*/ 274050 h 272451"/>
                <a:gd name="connsiteX9" fmla="*/ 0 w 630531"/>
                <a:gd name="connsiteY9" fmla="*/ 256146 h 272451"/>
                <a:gd name="connsiteX10" fmla="*/ 0 w 630531"/>
                <a:gd name="connsiteY10" fmla="*/ 256146 h 272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30531" h="272451">
                  <a:moveTo>
                    <a:pt x="0" y="256146"/>
                  </a:moveTo>
                  <a:cubicBezTo>
                    <a:pt x="6228" y="244470"/>
                    <a:pt x="14012" y="232793"/>
                    <a:pt x="17904" y="219560"/>
                  </a:cubicBezTo>
                  <a:cubicBezTo>
                    <a:pt x="39700" y="155729"/>
                    <a:pt x="91855" y="123034"/>
                    <a:pt x="145567" y="91897"/>
                  </a:cubicBezTo>
                  <a:cubicBezTo>
                    <a:pt x="196944" y="63095"/>
                    <a:pt x="249099" y="35850"/>
                    <a:pt x="300475" y="7826"/>
                  </a:cubicBezTo>
                  <a:cubicBezTo>
                    <a:pt x="311373" y="1599"/>
                    <a:pt x="323050" y="42"/>
                    <a:pt x="335505" y="42"/>
                  </a:cubicBezTo>
                  <a:cubicBezTo>
                    <a:pt x="379876" y="-737"/>
                    <a:pt x="421911" y="9383"/>
                    <a:pt x="462390" y="28065"/>
                  </a:cubicBezTo>
                  <a:cubicBezTo>
                    <a:pt x="488856" y="40520"/>
                    <a:pt x="498976" y="68544"/>
                    <a:pt x="518437" y="88005"/>
                  </a:cubicBezTo>
                  <a:cubicBezTo>
                    <a:pt x="541790" y="109801"/>
                    <a:pt x="548017" y="140160"/>
                    <a:pt x="556580" y="168962"/>
                  </a:cubicBezTo>
                  <a:cubicBezTo>
                    <a:pt x="565921" y="201656"/>
                    <a:pt x="607178" y="246805"/>
                    <a:pt x="635980" y="274050"/>
                  </a:cubicBezTo>
                  <a:cubicBezTo>
                    <a:pt x="632867" y="277943"/>
                    <a:pt x="6228" y="259260"/>
                    <a:pt x="0" y="256146"/>
                  </a:cubicBezTo>
                  <a:lnTo>
                    <a:pt x="0" y="256146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778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xmlns="" id="{0D667AF5-452A-4C87-84B8-9BDA13B38CA6}"/>
                </a:ext>
              </a:extLst>
            </p:cNvPr>
            <p:cNvSpPr/>
            <p:nvPr/>
          </p:nvSpPr>
          <p:spPr>
            <a:xfrm>
              <a:off x="5683427" y="189293"/>
              <a:ext cx="630530" cy="77843"/>
            </a:xfrm>
            <a:custGeom>
              <a:avLst/>
              <a:gdLst>
                <a:gd name="connsiteX0" fmla="*/ 631310 w 630531"/>
                <a:gd name="connsiteY0" fmla="*/ 80043 h 77843"/>
                <a:gd name="connsiteX1" fmla="*/ 583047 w 630531"/>
                <a:gd name="connsiteY1" fmla="*/ 27110 h 77843"/>
                <a:gd name="connsiteX2" fmla="*/ 408678 w 630531"/>
                <a:gd name="connsiteY2" fmla="*/ 8427 h 77843"/>
                <a:gd name="connsiteX3" fmla="*/ 158022 w 630531"/>
                <a:gd name="connsiteY3" fmla="*/ 4535 h 77843"/>
                <a:gd name="connsiteX4" fmla="*/ 17904 w 630531"/>
                <a:gd name="connsiteY4" fmla="*/ 28666 h 77843"/>
                <a:gd name="connsiteX5" fmla="*/ 17904 w 630531"/>
                <a:gd name="connsiteY5" fmla="*/ 29445 h 77843"/>
                <a:gd name="connsiteX6" fmla="*/ 0 w 630531"/>
                <a:gd name="connsiteY6" fmla="*/ 66031 h 77843"/>
                <a:gd name="connsiteX7" fmla="*/ 778 w 630531"/>
                <a:gd name="connsiteY7" fmla="*/ 66810 h 77843"/>
                <a:gd name="connsiteX8" fmla="*/ 15569 w 630531"/>
                <a:gd name="connsiteY8" fmla="*/ 67588 h 77843"/>
                <a:gd name="connsiteX9" fmla="*/ 133891 w 630531"/>
                <a:gd name="connsiteY9" fmla="*/ 47349 h 77843"/>
                <a:gd name="connsiteX10" fmla="*/ 384546 w 630531"/>
                <a:gd name="connsiteY10" fmla="*/ 51241 h 77843"/>
                <a:gd name="connsiteX11" fmla="*/ 631310 w 630531"/>
                <a:gd name="connsiteY11" fmla="*/ 80043 h 778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30531" h="77843">
                  <a:moveTo>
                    <a:pt x="631310" y="80043"/>
                  </a:moveTo>
                  <a:cubicBezTo>
                    <a:pt x="615741" y="65253"/>
                    <a:pt x="597837" y="46570"/>
                    <a:pt x="583047" y="27110"/>
                  </a:cubicBezTo>
                  <a:cubicBezTo>
                    <a:pt x="519994" y="19325"/>
                    <a:pt x="455384" y="12319"/>
                    <a:pt x="408678" y="8427"/>
                  </a:cubicBezTo>
                  <a:cubicBezTo>
                    <a:pt x="322271" y="2200"/>
                    <a:pt x="244428" y="-4806"/>
                    <a:pt x="158022" y="4535"/>
                  </a:cubicBezTo>
                  <a:cubicBezTo>
                    <a:pt x="131555" y="7649"/>
                    <a:pt x="53712" y="22439"/>
                    <a:pt x="17904" y="28666"/>
                  </a:cubicBezTo>
                  <a:cubicBezTo>
                    <a:pt x="17904" y="28666"/>
                    <a:pt x="17904" y="29445"/>
                    <a:pt x="17904" y="29445"/>
                  </a:cubicBezTo>
                  <a:cubicBezTo>
                    <a:pt x="14012" y="41900"/>
                    <a:pt x="6227" y="53576"/>
                    <a:pt x="0" y="66031"/>
                  </a:cubicBezTo>
                  <a:lnTo>
                    <a:pt x="778" y="66810"/>
                  </a:lnTo>
                  <a:cubicBezTo>
                    <a:pt x="1557" y="66810"/>
                    <a:pt x="6227" y="67588"/>
                    <a:pt x="15569" y="67588"/>
                  </a:cubicBezTo>
                  <a:cubicBezTo>
                    <a:pt x="55269" y="60582"/>
                    <a:pt x="111316" y="49684"/>
                    <a:pt x="133891" y="47349"/>
                  </a:cubicBezTo>
                  <a:cubicBezTo>
                    <a:pt x="220297" y="38008"/>
                    <a:pt x="298140" y="45014"/>
                    <a:pt x="384546" y="51241"/>
                  </a:cubicBezTo>
                  <a:cubicBezTo>
                    <a:pt x="448378" y="56690"/>
                    <a:pt x="550353" y="68367"/>
                    <a:pt x="631310" y="80043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778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xmlns="" id="{F7EEB398-9E66-4FF7-BE59-B92D1F36E1B7}"/>
                </a:ext>
              </a:extLst>
            </p:cNvPr>
            <p:cNvSpPr/>
            <p:nvPr/>
          </p:nvSpPr>
          <p:spPr>
            <a:xfrm>
              <a:off x="4070066" y="3049893"/>
              <a:ext cx="2202966" cy="2584392"/>
            </a:xfrm>
            <a:custGeom>
              <a:avLst/>
              <a:gdLst>
                <a:gd name="connsiteX0" fmla="*/ 2187846 w 2202967"/>
                <a:gd name="connsiteY0" fmla="*/ 1789619 h 2584399"/>
                <a:gd name="connsiteX1" fmla="*/ 2208864 w 2202967"/>
                <a:gd name="connsiteY1" fmla="*/ 1567766 h 2584399"/>
                <a:gd name="connsiteX2" fmla="*/ 2136469 w 2202967"/>
                <a:gd name="connsiteY2" fmla="*/ 1394175 h 2584399"/>
                <a:gd name="connsiteX3" fmla="*/ 1797072 w 2202967"/>
                <a:gd name="connsiteY3" fmla="*/ 728614 h 2584399"/>
                <a:gd name="connsiteX4" fmla="*/ 1690427 w 2202967"/>
                <a:gd name="connsiteY4" fmla="*/ 120657 h 2584399"/>
                <a:gd name="connsiteX5" fmla="*/ 789779 w 2202967"/>
                <a:gd name="connsiteY5" fmla="*/ 0 h 2584399"/>
                <a:gd name="connsiteX6" fmla="*/ 716606 w 2202967"/>
                <a:gd name="connsiteY6" fmla="*/ 562029 h 2584399"/>
                <a:gd name="connsiteX7" fmla="*/ 793671 w 2202967"/>
                <a:gd name="connsiteY7" fmla="*/ 774541 h 2584399"/>
                <a:gd name="connsiteX8" fmla="*/ 792893 w 2202967"/>
                <a:gd name="connsiteY8" fmla="*/ 1019748 h 2584399"/>
                <a:gd name="connsiteX9" fmla="*/ 785887 w 2202967"/>
                <a:gd name="connsiteY9" fmla="*/ 1046215 h 2584399"/>
                <a:gd name="connsiteX10" fmla="*/ 603733 w 2202967"/>
                <a:gd name="connsiteY10" fmla="*/ 1387169 h 2584399"/>
                <a:gd name="connsiteX11" fmla="*/ 574931 w 2202967"/>
                <a:gd name="connsiteY11" fmla="*/ 1416749 h 2584399"/>
                <a:gd name="connsiteX12" fmla="*/ 277570 w 2202967"/>
                <a:gd name="connsiteY12" fmla="*/ 1591119 h 2584399"/>
                <a:gd name="connsiteX13" fmla="*/ 254995 w 2202967"/>
                <a:gd name="connsiteY13" fmla="*/ 1607465 h 2584399"/>
                <a:gd name="connsiteX14" fmla="*/ 6675 w 2202967"/>
                <a:gd name="connsiteY14" fmla="*/ 1877582 h 2584399"/>
                <a:gd name="connsiteX15" fmla="*/ 5118 w 2202967"/>
                <a:gd name="connsiteY15" fmla="*/ 1899378 h 2584399"/>
                <a:gd name="connsiteX16" fmla="*/ 8232 w 2202967"/>
                <a:gd name="connsiteY16" fmla="*/ 1912612 h 2584399"/>
                <a:gd name="connsiteX17" fmla="*/ 37812 w 2202967"/>
                <a:gd name="connsiteY17" fmla="*/ 2069855 h 2584399"/>
                <a:gd name="connsiteX18" fmla="*/ 201283 w 2202967"/>
                <a:gd name="connsiteY18" fmla="*/ 2206081 h 2584399"/>
                <a:gd name="connsiteX19" fmla="*/ 349964 w 2202967"/>
                <a:gd name="connsiteY19" fmla="*/ 2265242 h 2584399"/>
                <a:gd name="connsiteX20" fmla="*/ 356970 w 2202967"/>
                <a:gd name="connsiteY20" fmla="*/ 2262128 h 2584399"/>
                <a:gd name="connsiteX21" fmla="*/ 506429 w 2202967"/>
                <a:gd name="connsiteY21" fmla="*/ 2235662 h 2584399"/>
                <a:gd name="connsiteX22" fmla="*/ 525111 w 2202967"/>
                <a:gd name="connsiteY22" fmla="*/ 2217758 h 2584399"/>
                <a:gd name="connsiteX23" fmla="*/ 546908 w 2202967"/>
                <a:gd name="connsiteY23" fmla="*/ 2143806 h 2584399"/>
                <a:gd name="connsiteX24" fmla="*/ 588165 w 2202967"/>
                <a:gd name="connsiteY24" fmla="*/ 2065184 h 2584399"/>
                <a:gd name="connsiteX25" fmla="*/ 603733 w 2202967"/>
                <a:gd name="connsiteY25" fmla="*/ 2057400 h 2584399"/>
                <a:gd name="connsiteX26" fmla="*/ 697924 w 2202967"/>
                <a:gd name="connsiteY26" fmla="*/ 2044945 h 2584399"/>
                <a:gd name="connsiteX27" fmla="*/ 728283 w 2202967"/>
                <a:gd name="connsiteY27" fmla="*/ 2036383 h 2584399"/>
                <a:gd name="connsiteX28" fmla="*/ 797563 w 2202967"/>
                <a:gd name="connsiteY28" fmla="*/ 1976443 h 2584399"/>
                <a:gd name="connsiteX29" fmla="*/ 1094146 w 2202967"/>
                <a:gd name="connsiteY29" fmla="*/ 1675968 h 2584399"/>
                <a:gd name="connsiteX30" fmla="*/ 1168876 w 2202967"/>
                <a:gd name="connsiteY30" fmla="*/ 1566987 h 2584399"/>
                <a:gd name="connsiteX31" fmla="*/ 1204684 w 2202967"/>
                <a:gd name="connsiteY31" fmla="*/ 1492257 h 2584399"/>
                <a:gd name="connsiteX32" fmla="*/ 1271629 w 2202967"/>
                <a:gd name="connsiteY32" fmla="*/ 1372378 h 2584399"/>
                <a:gd name="connsiteX33" fmla="*/ 1291090 w 2202967"/>
                <a:gd name="connsiteY33" fmla="*/ 1412079 h 2584399"/>
                <a:gd name="connsiteX34" fmla="*/ 1456118 w 2202967"/>
                <a:gd name="connsiteY34" fmla="*/ 1626926 h 2584399"/>
                <a:gd name="connsiteX35" fmla="*/ 1478693 w 2202967"/>
                <a:gd name="connsiteY35" fmla="*/ 1659621 h 2584399"/>
                <a:gd name="connsiteX36" fmla="*/ 1572883 w 2202967"/>
                <a:gd name="connsiteY36" fmla="*/ 1852672 h 2584399"/>
                <a:gd name="connsiteX37" fmla="*/ 1579111 w 2202967"/>
                <a:gd name="connsiteY37" fmla="*/ 1865127 h 2584399"/>
                <a:gd name="connsiteX38" fmla="*/ 1550309 w 2202967"/>
                <a:gd name="connsiteY38" fmla="*/ 2043388 h 2584399"/>
                <a:gd name="connsiteX39" fmla="*/ 1518393 w 2202967"/>
                <a:gd name="connsiteY39" fmla="*/ 2093208 h 2584399"/>
                <a:gd name="connsiteX40" fmla="*/ 1512944 w 2202967"/>
                <a:gd name="connsiteY40" fmla="*/ 2119675 h 2584399"/>
                <a:gd name="connsiteX41" fmla="*/ 1536297 w 2202967"/>
                <a:gd name="connsiteY41" fmla="*/ 2238775 h 2584399"/>
                <a:gd name="connsiteX42" fmla="*/ 1533183 w 2202967"/>
                <a:gd name="connsiteY42" fmla="*/ 2266021 h 2584399"/>
                <a:gd name="connsiteX43" fmla="*/ 1469352 w 2202967"/>
                <a:gd name="connsiteY43" fmla="*/ 2403803 h 2584399"/>
                <a:gd name="connsiteX44" fmla="*/ 1489591 w 2202967"/>
                <a:gd name="connsiteY44" fmla="*/ 2459850 h 2584399"/>
                <a:gd name="connsiteX45" fmla="*/ 1513722 w 2202967"/>
                <a:gd name="connsiteY45" fmla="*/ 2477754 h 2584399"/>
                <a:gd name="connsiteX46" fmla="*/ 1724678 w 2202967"/>
                <a:gd name="connsiteY46" fmla="*/ 2579729 h 2584399"/>
                <a:gd name="connsiteX47" fmla="*/ 1776833 w 2202967"/>
                <a:gd name="connsiteY47" fmla="*/ 2582843 h 2584399"/>
                <a:gd name="connsiteX48" fmla="*/ 1906053 w 2202967"/>
                <a:gd name="connsiteY48" fmla="*/ 2541586 h 2584399"/>
                <a:gd name="connsiteX49" fmla="*/ 1985453 w 2202967"/>
                <a:gd name="connsiteY49" fmla="*/ 2512005 h 2584399"/>
                <a:gd name="connsiteX50" fmla="*/ 2032159 w 2202967"/>
                <a:gd name="connsiteY50" fmla="*/ 2461407 h 2584399"/>
                <a:gd name="connsiteX51" fmla="*/ 2060961 w 2202967"/>
                <a:gd name="connsiteY51" fmla="*/ 2385899 h 2584399"/>
                <a:gd name="connsiteX52" fmla="*/ 2158265 w 2202967"/>
                <a:gd name="connsiteY52" fmla="*/ 2027820 h 2584399"/>
                <a:gd name="connsiteX53" fmla="*/ 2187846 w 2202967"/>
                <a:gd name="connsiteY53" fmla="*/ 1789619 h 25843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2202967" h="2584399">
                  <a:moveTo>
                    <a:pt x="2187846" y="1789619"/>
                  </a:moveTo>
                  <a:cubicBezTo>
                    <a:pt x="2187068" y="1738242"/>
                    <a:pt x="2208864" y="1580999"/>
                    <a:pt x="2208864" y="1567766"/>
                  </a:cubicBezTo>
                  <a:cubicBezTo>
                    <a:pt x="2208864" y="1521060"/>
                    <a:pt x="2152038" y="1419084"/>
                    <a:pt x="2136469" y="1394175"/>
                  </a:cubicBezTo>
                  <a:cubicBezTo>
                    <a:pt x="1982339" y="1148968"/>
                    <a:pt x="1840664" y="850828"/>
                    <a:pt x="1797072" y="728614"/>
                  </a:cubicBezTo>
                  <a:cubicBezTo>
                    <a:pt x="1670187" y="372870"/>
                    <a:pt x="1669409" y="326164"/>
                    <a:pt x="1690427" y="120657"/>
                  </a:cubicBezTo>
                  <a:cubicBezTo>
                    <a:pt x="1433544" y="31916"/>
                    <a:pt x="867622" y="0"/>
                    <a:pt x="789779" y="0"/>
                  </a:cubicBezTo>
                  <a:cubicBezTo>
                    <a:pt x="729061" y="96526"/>
                    <a:pt x="690139" y="518437"/>
                    <a:pt x="716606" y="562029"/>
                  </a:cubicBezTo>
                  <a:cubicBezTo>
                    <a:pt x="721277" y="569814"/>
                    <a:pt x="793671" y="765979"/>
                    <a:pt x="793671" y="774541"/>
                  </a:cubicBezTo>
                  <a:cubicBezTo>
                    <a:pt x="789001" y="880408"/>
                    <a:pt x="796785" y="913881"/>
                    <a:pt x="792893" y="1019748"/>
                  </a:cubicBezTo>
                  <a:cubicBezTo>
                    <a:pt x="792893" y="1029868"/>
                    <a:pt x="790557" y="1037652"/>
                    <a:pt x="785887" y="1046215"/>
                  </a:cubicBezTo>
                  <a:cubicBezTo>
                    <a:pt x="725169" y="1159866"/>
                    <a:pt x="664451" y="1273518"/>
                    <a:pt x="603733" y="1387169"/>
                  </a:cubicBezTo>
                  <a:cubicBezTo>
                    <a:pt x="596727" y="1400402"/>
                    <a:pt x="587386" y="1409744"/>
                    <a:pt x="574931" y="1416749"/>
                  </a:cubicBezTo>
                  <a:cubicBezTo>
                    <a:pt x="476070" y="1474353"/>
                    <a:pt x="376431" y="1532736"/>
                    <a:pt x="277570" y="1591119"/>
                  </a:cubicBezTo>
                  <a:cubicBezTo>
                    <a:pt x="269785" y="1595789"/>
                    <a:pt x="261223" y="1600460"/>
                    <a:pt x="254995" y="1607465"/>
                  </a:cubicBezTo>
                  <a:cubicBezTo>
                    <a:pt x="172481" y="1697764"/>
                    <a:pt x="89967" y="1788062"/>
                    <a:pt x="6675" y="1877582"/>
                  </a:cubicBezTo>
                  <a:cubicBezTo>
                    <a:pt x="-1110" y="1885366"/>
                    <a:pt x="-2667" y="1891594"/>
                    <a:pt x="5118" y="1899378"/>
                  </a:cubicBezTo>
                  <a:cubicBezTo>
                    <a:pt x="10567" y="1904049"/>
                    <a:pt x="10567" y="1908719"/>
                    <a:pt x="8232" y="1912612"/>
                  </a:cubicBezTo>
                  <a:cubicBezTo>
                    <a:pt x="19130" y="1939078"/>
                    <a:pt x="36255" y="2058179"/>
                    <a:pt x="37812" y="2069855"/>
                  </a:cubicBezTo>
                  <a:cubicBezTo>
                    <a:pt x="45596" y="2125903"/>
                    <a:pt x="127332" y="2180393"/>
                    <a:pt x="201283" y="2206081"/>
                  </a:cubicBezTo>
                  <a:cubicBezTo>
                    <a:pt x="280683" y="2234105"/>
                    <a:pt x="327389" y="2259015"/>
                    <a:pt x="349964" y="2265242"/>
                  </a:cubicBezTo>
                  <a:cubicBezTo>
                    <a:pt x="351521" y="2263685"/>
                    <a:pt x="353856" y="2262907"/>
                    <a:pt x="356970" y="2262128"/>
                  </a:cubicBezTo>
                  <a:cubicBezTo>
                    <a:pt x="407568" y="2258236"/>
                    <a:pt x="455831" y="2243446"/>
                    <a:pt x="506429" y="2235662"/>
                  </a:cubicBezTo>
                  <a:cubicBezTo>
                    <a:pt x="517327" y="2234105"/>
                    <a:pt x="521998" y="2228655"/>
                    <a:pt x="525111" y="2217758"/>
                  </a:cubicBezTo>
                  <a:cubicBezTo>
                    <a:pt x="532117" y="2192848"/>
                    <a:pt x="540680" y="2168716"/>
                    <a:pt x="546908" y="2143806"/>
                  </a:cubicBezTo>
                  <a:cubicBezTo>
                    <a:pt x="554692" y="2114226"/>
                    <a:pt x="574153" y="2091651"/>
                    <a:pt x="588165" y="2065184"/>
                  </a:cubicBezTo>
                  <a:cubicBezTo>
                    <a:pt x="591278" y="2058957"/>
                    <a:pt x="597506" y="2058179"/>
                    <a:pt x="603733" y="2057400"/>
                  </a:cubicBezTo>
                  <a:cubicBezTo>
                    <a:pt x="634871" y="2053508"/>
                    <a:pt x="666786" y="2049616"/>
                    <a:pt x="697924" y="2044945"/>
                  </a:cubicBezTo>
                  <a:cubicBezTo>
                    <a:pt x="708044" y="2043388"/>
                    <a:pt x="719720" y="2044167"/>
                    <a:pt x="728283" y="2036383"/>
                  </a:cubicBezTo>
                  <a:cubicBezTo>
                    <a:pt x="751636" y="2016143"/>
                    <a:pt x="775767" y="1998239"/>
                    <a:pt x="797563" y="1976443"/>
                  </a:cubicBezTo>
                  <a:cubicBezTo>
                    <a:pt x="897203" y="1876804"/>
                    <a:pt x="994507" y="1775607"/>
                    <a:pt x="1094146" y="1675968"/>
                  </a:cubicBezTo>
                  <a:cubicBezTo>
                    <a:pt x="1126062" y="1644052"/>
                    <a:pt x="1151751" y="1609022"/>
                    <a:pt x="1168876" y="1566987"/>
                  </a:cubicBezTo>
                  <a:cubicBezTo>
                    <a:pt x="1178996" y="1541299"/>
                    <a:pt x="1192229" y="1517167"/>
                    <a:pt x="1204684" y="1492257"/>
                  </a:cubicBezTo>
                  <a:cubicBezTo>
                    <a:pt x="1224923" y="1452557"/>
                    <a:pt x="1245941" y="1412857"/>
                    <a:pt x="1271629" y="1372378"/>
                  </a:cubicBezTo>
                  <a:cubicBezTo>
                    <a:pt x="1278635" y="1387169"/>
                    <a:pt x="1286420" y="1399624"/>
                    <a:pt x="1291090" y="1412079"/>
                  </a:cubicBezTo>
                  <a:cubicBezTo>
                    <a:pt x="1323784" y="1500820"/>
                    <a:pt x="1379053" y="1572436"/>
                    <a:pt x="1456118" y="1626926"/>
                  </a:cubicBezTo>
                  <a:cubicBezTo>
                    <a:pt x="1467795" y="1634711"/>
                    <a:pt x="1474022" y="1646387"/>
                    <a:pt x="1478693" y="1659621"/>
                  </a:cubicBezTo>
                  <a:cubicBezTo>
                    <a:pt x="1502046" y="1728123"/>
                    <a:pt x="1521507" y="1798182"/>
                    <a:pt x="1572883" y="1852672"/>
                  </a:cubicBezTo>
                  <a:cubicBezTo>
                    <a:pt x="1575997" y="1855786"/>
                    <a:pt x="1578332" y="1860456"/>
                    <a:pt x="1579111" y="1865127"/>
                  </a:cubicBezTo>
                  <a:cubicBezTo>
                    <a:pt x="1590009" y="1927402"/>
                    <a:pt x="1589230" y="1988120"/>
                    <a:pt x="1550309" y="2043388"/>
                  </a:cubicBezTo>
                  <a:cubicBezTo>
                    <a:pt x="1538632" y="2058957"/>
                    <a:pt x="1530069" y="2076861"/>
                    <a:pt x="1518393" y="2093208"/>
                  </a:cubicBezTo>
                  <a:cubicBezTo>
                    <a:pt x="1512944" y="2101771"/>
                    <a:pt x="1510608" y="2108777"/>
                    <a:pt x="1512944" y="2119675"/>
                  </a:cubicBezTo>
                  <a:cubicBezTo>
                    <a:pt x="1521507" y="2159375"/>
                    <a:pt x="1527734" y="2199075"/>
                    <a:pt x="1536297" y="2238775"/>
                  </a:cubicBezTo>
                  <a:cubicBezTo>
                    <a:pt x="1538632" y="2248895"/>
                    <a:pt x="1537075" y="2256679"/>
                    <a:pt x="1533183" y="2266021"/>
                  </a:cubicBezTo>
                  <a:cubicBezTo>
                    <a:pt x="1511387" y="2311948"/>
                    <a:pt x="1491148" y="2357876"/>
                    <a:pt x="1469352" y="2403803"/>
                  </a:cubicBezTo>
                  <a:cubicBezTo>
                    <a:pt x="1452226" y="2441168"/>
                    <a:pt x="1452226" y="2441168"/>
                    <a:pt x="1489591" y="2459850"/>
                  </a:cubicBezTo>
                  <a:cubicBezTo>
                    <a:pt x="1495040" y="2469192"/>
                    <a:pt x="1504381" y="2473084"/>
                    <a:pt x="1513722" y="2477754"/>
                  </a:cubicBezTo>
                  <a:cubicBezTo>
                    <a:pt x="1584560" y="2511227"/>
                    <a:pt x="1654619" y="2545478"/>
                    <a:pt x="1724678" y="2579729"/>
                  </a:cubicBezTo>
                  <a:cubicBezTo>
                    <a:pt x="1742582" y="2588292"/>
                    <a:pt x="1758929" y="2589071"/>
                    <a:pt x="1776833" y="2582843"/>
                  </a:cubicBezTo>
                  <a:cubicBezTo>
                    <a:pt x="1819647" y="2568053"/>
                    <a:pt x="1863239" y="2555598"/>
                    <a:pt x="1906053" y="2541586"/>
                  </a:cubicBezTo>
                  <a:cubicBezTo>
                    <a:pt x="1932520" y="2533023"/>
                    <a:pt x="1961322" y="2527574"/>
                    <a:pt x="1985453" y="2512005"/>
                  </a:cubicBezTo>
                  <a:cubicBezTo>
                    <a:pt x="2014255" y="2508113"/>
                    <a:pt x="2024375" y="2486317"/>
                    <a:pt x="2032159" y="2461407"/>
                  </a:cubicBezTo>
                  <a:cubicBezTo>
                    <a:pt x="2039943" y="2435719"/>
                    <a:pt x="2050063" y="2410809"/>
                    <a:pt x="2060961" y="2385899"/>
                  </a:cubicBezTo>
                  <a:cubicBezTo>
                    <a:pt x="2120122" y="2246560"/>
                    <a:pt x="2134134" y="2177279"/>
                    <a:pt x="2158265" y="2027820"/>
                  </a:cubicBezTo>
                  <a:cubicBezTo>
                    <a:pt x="2159822" y="2023149"/>
                    <a:pt x="2187846" y="1795846"/>
                    <a:pt x="2187846" y="1789619"/>
                  </a:cubicBezTo>
                  <a:close/>
                </a:path>
              </a:pathLst>
            </a:custGeom>
            <a:solidFill>
              <a:srgbClr val="23282E"/>
            </a:solidFill>
            <a:ln w="778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xmlns="" id="{602D2939-C367-4A5E-891A-36FBEE4EBD28}"/>
                </a:ext>
              </a:extLst>
            </p:cNvPr>
            <p:cNvSpPr/>
            <p:nvPr/>
          </p:nvSpPr>
          <p:spPr>
            <a:xfrm>
              <a:off x="5589216" y="3236717"/>
              <a:ext cx="3954441" cy="2950254"/>
            </a:xfrm>
            <a:custGeom>
              <a:avLst/>
              <a:gdLst>
                <a:gd name="connsiteX0" fmla="*/ 3959134 w 3954442"/>
                <a:gd name="connsiteY0" fmla="*/ 2877091 h 2950263"/>
                <a:gd name="connsiteX1" fmla="*/ 3710035 w 3954442"/>
                <a:gd name="connsiteY1" fmla="*/ 2547035 h 2950263"/>
                <a:gd name="connsiteX2" fmla="*/ 3710035 w 3954442"/>
                <a:gd name="connsiteY2" fmla="*/ 2547035 h 2950263"/>
                <a:gd name="connsiteX3" fmla="*/ 3710035 w 3954442"/>
                <a:gd name="connsiteY3" fmla="*/ 2547035 h 2950263"/>
                <a:gd name="connsiteX4" fmla="*/ 3707700 w 3954442"/>
                <a:gd name="connsiteY4" fmla="*/ 2543921 h 2950263"/>
                <a:gd name="connsiteX5" fmla="*/ 3706143 w 3954442"/>
                <a:gd name="connsiteY5" fmla="*/ 2545478 h 2950263"/>
                <a:gd name="connsiteX6" fmla="*/ 1170006 w 3954442"/>
                <a:gd name="connsiteY6" fmla="*/ 1406630 h 2950263"/>
                <a:gd name="connsiteX7" fmla="*/ 1171563 w 3954442"/>
                <a:gd name="connsiteY7" fmla="*/ 1402738 h 2950263"/>
                <a:gd name="connsiteX8" fmla="*/ 455404 w 3954442"/>
                <a:gd name="connsiteY8" fmla="*/ 337840 h 2950263"/>
                <a:gd name="connsiteX9" fmla="*/ 345645 w 3954442"/>
                <a:gd name="connsiteY9" fmla="*/ 228081 h 2950263"/>
                <a:gd name="connsiteX10" fmla="*/ 82534 w 3954442"/>
                <a:gd name="connsiteY10" fmla="*/ 0 h 2950263"/>
                <a:gd name="connsiteX11" fmla="*/ 20 w 3954442"/>
                <a:gd name="connsiteY11" fmla="*/ 136226 h 2950263"/>
                <a:gd name="connsiteX12" fmla="*/ 263131 w 3954442"/>
                <a:gd name="connsiteY12" fmla="*/ 351852 h 2950263"/>
                <a:gd name="connsiteX13" fmla="*/ 354208 w 3954442"/>
                <a:gd name="connsiteY13" fmla="*/ 448378 h 2950263"/>
                <a:gd name="connsiteX14" fmla="*/ 1102282 w 3954442"/>
                <a:gd name="connsiteY14" fmla="*/ 1521838 h 2950263"/>
                <a:gd name="connsiteX15" fmla="*/ 1110845 w 3954442"/>
                <a:gd name="connsiteY15" fmla="*/ 1528065 h 2950263"/>
                <a:gd name="connsiteX16" fmla="*/ 1110067 w 3954442"/>
                <a:gd name="connsiteY16" fmla="*/ 1528844 h 2950263"/>
                <a:gd name="connsiteX17" fmla="*/ 3652431 w 3954442"/>
                <a:gd name="connsiteY17" fmla="*/ 2670027 h 2950263"/>
                <a:gd name="connsiteX18" fmla="*/ 3868057 w 3954442"/>
                <a:gd name="connsiteY18" fmla="*/ 2955713 h 2950263"/>
                <a:gd name="connsiteX19" fmla="*/ 3959134 w 3954442"/>
                <a:gd name="connsiteY19" fmla="*/ 2877091 h 2950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3954442" h="2950263">
                  <a:moveTo>
                    <a:pt x="3959134" y="2877091"/>
                  </a:moveTo>
                  <a:lnTo>
                    <a:pt x="3710035" y="2547035"/>
                  </a:lnTo>
                  <a:lnTo>
                    <a:pt x="3710035" y="2547035"/>
                  </a:lnTo>
                  <a:lnTo>
                    <a:pt x="3710035" y="2547035"/>
                  </a:lnTo>
                  <a:lnTo>
                    <a:pt x="3707700" y="2543921"/>
                  </a:lnTo>
                  <a:lnTo>
                    <a:pt x="3706143" y="2545478"/>
                  </a:lnTo>
                  <a:lnTo>
                    <a:pt x="1170006" y="1406630"/>
                  </a:lnTo>
                  <a:lnTo>
                    <a:pt x="1171563" y="1402738"/>
                  </a:lnTo>
                  <a:cubicBezTo>
                    <a:pt x="1119408" y="1324116"/>
                    <a:pt x="478757" y="368978"/>
                    <a:pt x="455404" y="337840"/>
                  </a:cubicBezTo>
                  <a:cubicBezTo>
                    <a:pt x="424267" y="296583"/>
                    <a:pt x="410255" y="284128"/>
                    <a:pt x="345645" y="228081"/>
                  </a:cubicBezTo>
                  <a:cubicBezTo>
                    <a:pt x="317621" y="203950"/>
                    <a:pt x="130019" y="49820"/>
                    <a:pt x="82534" y="0"/>
                  </a:cubicBezTo>
                  <a:cubicBezTo>
                    <a:pt x="80199" y="778"/>
                    <a:pt x="21816" y="91855"/>
                    <a:pt x="20" y="136226"/>
                  </a:cubicBezTo>
                  <a:cubicBezTo>
                    <a:pt x="-2315" y="140118"/>
                    <a:pt x="198521" y="302032"/>
                    <a:pt x="263131" y="351852"/>
                  </a:cubicBezTo>
                  <a:cubicBezTo>
                    <a:pt x="298939" y="379876"/>
                    <a:pt x="326962" y="411013"/>
                    <a:pt x="354208" y="448378"/>
                  </a:cubicBezTo>
                  <a:cubicBezTo>
                    <a:pt x="423488" y="544125"/>
                    <a:pt x="1069588" y="1494593"/>
                    <a:pt x="1102282" y="1521838"/>
                  </a:cubicBezTo>
                  <a:cubicBezTo>
                    <a:pt x="1104618" y="1524173"/>
                    <a:pt x="1107731" y="1525730"/>
                    <a:pt x="1110845" y="1528065"/>
                  </a:cubicBezTo>
                  <a:lnTo>
                    <a:pt x="1110067" y="1528844"/>
                  </a:lnTo>
                  <a:lnTo>
                    <a:pt x="3652431" y="2670027"/>
                  </a:lnTo>
                  <a:lnTo>
                    <a:pt x="3868057" y="2955713"/>
                  </a:lnTo>
                  <a:lnTo>
                    <a:pt x="3959134" y="2877091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 w="778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xmlns="" id="{96DB2EA5-08A3-4533-91E6-583147C7E1DD}"/>
                </a:ext>
              </a:extLst>
            </p:cNvPr>
            <p:cNvSpPr/>
            <p:nvPr/>
          </p:nvSpPr>
          <p:spPr>
            <a:xfrm>
              <a:off x="8008606" y="5382072"/>
              <a:ext cx="1471238" cy="1471236"/>
            </a:xfrm>
            <a:custGeom>
              <a:avLst/>
              <a:gdLst>
                <a:gd name="connsiteX0" fmla="*/ 1472797 w 1471239"/>
                <a:gd name="connsiteY0" fmla="*/ 736398 h 1471239"/>
                <a:gd name="connsiteX1" fmla="*/ 736399 w 1471239"/>
                <a:gd name="connsiteY1" fmla="*/ 1472796 h 1471239"/>
                <a:gd name="connsiteX2" fmla="*/ 1 w 1471239"/>
                <a:gd name="connsiteY2" fmla="*/ 736398 h 1471239"/>
                <a:gd name="connsiteX3" fmla="*/ 736399 w 1471239"/>
                <a:gd name="connsiteY3" fmla="*/ 0 h 1471239"/>
                <a:gd name="connsiteX4" fmla="*/ 1472797 w 1471239"/>
                <a:gd name="connsiteY4" fmla="*/ 736398 h 14712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1239" h="1471239">
                  <a:moveTo>
                    <a:pt x="1472797" y="736398"/>
                  </a:moveTo>
                  <a:cubicBezTo>
                    <a:pt x="1472797" y="1143100"/>
                    <a:pt x="1143100" y="1472796"/>
                    <a:pt x="736399" y="1472796"/>
                  </a:cubicBezTo>
                  <a:cubicBezTo>
                    <a:pt x="329697" y="1472796"/>
                    <a:pt x="1" y="1143099"/>
                    <a:pt x="1" y="736398"/>
                  </a:cubicBezTo>
                  <a:cubicBezTo>
                    <a:pt x="1" y="329697"/>
                    <a:pt x="329697" y="0"/>
                    <a:pt x="736399" y="0"/>
                  </a:cubicBezTo>
                  <a:cubicBezTo>
                    <a:pt x="1143100" y="0"/>
                    <a:pt x="1472797" y="329697"/>
                    <a:pt x="1472797" y="736398"/>
                  </a:cubicBezTo>
                  <a:close/>
                </a:path>
              </a:pathLst>
            </a:custGeom>
            <a:solidFill>
              <a:srgbClr val="4D4D4D"/>
            </a:solidFill>
            <a:ln w="778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xmlns="" id="{34C4FD2E-E4B5-4EA0-A5A1-37855BB7F9B0}"/>
                </a:ext>
              </a:extLst>
            </p:cNvPr>
            <p:cNvSpPr/>
            <p:nvPr/>
          </p:nvSpPr>
          <p:spPr>
            <a:xfrm>
              <a:off x="8207885" y="5581351"/>
              <a:ext cx="1074236" cy="1074235"/>
            </a:xfrm>
            <a:custGeom>
              <a:avLst/>
              <a:gdLst>
                <a:gd name="connsiteX0" fmla="*/ 1074238 w 1074238"/>
                <a:gd name="connsiteY0" fmla="*/ 537119 h 1074238"/>
                <a:gd name="connsiteX1" fmla="*/ 537119 w 1074238"/>
                <a:gd name="connsiteY1" fmla="*/ 1074238 h 1074238"/>
                <a:gd name="connsiteX2" fmla="*/ 0 w 1074238"/>
                <a:gd name="connsiteY2" fmla="*/ 537119 h 1074238"/>
                <a:gd name="connsiteX3" fmla="*/ 537119 w 1074238"/>
                <a:gd name="connsiteY3" fmla="*/ 0 h 1074238"/>
                <a:gd name="connsiteX4" fmla="*/ 1074238 w 1074238"/>
                <a:gd name="connsiteY4" fmla="*/ 537119 h 10742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74238" h="1074238">
                  <a:moveTo>
                    <a:pt x="1074238" y="537119"/>
                  </a:moveTo>
                  <a:cubicBezTo>
                    <a:pt x="1074238" y="833762"/>
                    <a:pt x="833762" y="1074238"/>
                    <a:pt x="537119" y="1074238"/>
                  </a:cubicBezTo>
                  <a:cubicBezTo>
                    <a:pt x="240476" y="1074238"/>
                    <a:pt x="0" y="833762"/>
                    <a:pt x="0" y="537119"/>
                  </a:cubicBezTo>
                  <a:cubicBezTo>
                    <a:pt x="0" y="240476"/>
                    <a:pt x="240476" y="0"/>
                    <a:pt x="537119" y="0"/>
                  </a:cubicBezTo>
                  <a:cubicBezTo>
                    <a:pt x="833762" y="0"/>
                    <a:pt x="1074238" y="240476"/>
                    <a:pt x="1074238" y="537119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778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xmlns="" id="{1D9CD4E4-697D-462B-8DDE-83990CD9E643}"/>
                </a:ext>
              </a:extLst>
            </p:cNvPr>
            <p:cNvSpPr/>
            <p:nvPr/>
          </p:nvSpPr>
          <p:spPr>
            <a:xfrm>
              <a:off x="2612458" y="4806033"/>
              <a:ext cx="7784" cy="23353"/>
            </a:xfrm>
            <a:custGeom>
              <a:avLst/>
              <a:gdLst>
                <a:gd name="connsiteX0" fmla="*/ 49 w 0"/>
                <a:gd name="connsiteY0" fmla="*/ 0 h 23353"/>
                <a:gd name="connsiteX1" fmla="*/ 3941 w 0"/>
                <a:gd name="connsiteY1" fmla="*/ 24909 h 23353"/>
                <a:gd name="connsiteX2" fmla="*/ 49 w 0"/>
                <a:gd name="connsiteY2" fmla="*/ 0 h 233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h="23353">
                  <a:moveTo>
                    <a:pt x="49" y="0"/>
                  </a:moveTo>
                  <a:cubicBezTo>
                    <a:pt x="7833" y="7006"/>
                    <a:pt x="3941" y="16347"/>
                    <a:pt x="3941" y="24909"/>
                  </a:cubicBezTo>
                  <a:cubicBezTo>
                    <a:pt x="-730" y="17125"/>
                    <a:pt x="49" y="8563"/>
                    <a:pt x="49" y="0"/>
                  </a:cubicBezTo>
                  <a:close/>
                </a:path>
              </a:pathLst>
            </a:custGeom>
            <a:solidFill>
              <a:srgbClr val="512817"/>
            </a:solidFill>
            <a:ln w="778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xmlns="" id="{30FE82D4-C499-419A-BC40-4058609F0E50}"/>
                </a:ext>
              </a:extLst>
            </p:cNvPr>
            <p:cNvSpPr/>
            <p:nvPr/>
          </p:nvSpPr>
          <p:spPr>
            <a:xfrm>
              <a:off x="4459629" y="902146"/>
              <a:ext cx="1829317" cy="2989176"/>
            </a:xfrm>
            <a:custGeom>
              <a:avLst/>
              <a:gdLst>
                <a:gd name="connsiteX0" fmla="*/ 53812 w 1829319"/>
                <a:gd name="connsiteY0" fmla="*/ 1561592 h 2989185"/>
                <a:gd name="connsiteX1" fmla="*/ 49920 w 1829319"/>
                <a:gd name="connsiteY1" fmla="*/ 1561592 h 2989185"/>
                <a:gd name="connsiteX2" fmla="*/ 10220 w 1829319"/>
                <a:gd name="connsiteY2" fmla="*/ 1527341 h 2989185"/>
                <a:gd name="connsiteX3" fmla="*/ 100 w 1829319"/>
                <a:gd name="connsiteY3" fmla="*/ 1221416 h 2989185"/>
                <a:gd name="connsiteX4" fmla="*/ 7106 w 1829319"/>
                <a:gd name="connsiteY4" fmla="*/ 1187944 h 2989185"/>
                <a:gd name="connsiteX5" fmla="*/ 197822 w 1829319"/>
                <a:gd name="connsiteY5" fmla="*/ 890582 h 2989185"/>
                <a:gd name="connsiteX6" fmla="*/ 616620 w 1829319"/>
                <a:gd name="connsiteY6" fmla="*/ 343343 h 2989185"/>
                <a:gd name="connsiteX7" fmla="*/ 663326 w 1829319"/>
                <a:gd name="connsiteY7" fmla="*/ 302086 h 2989185"/>
                <a:gd name="connsiteX8" fmla="*/ 1029189 w 1829319"/>
                <a:gd name="connsiteY8" fmla="*/ 119154 h 2989185"/>
                <a:gd name="connsiteX9" fmla="*/ 1097692 w 1829319"/>
                <a:gd name="connsiteY9" fmla="*/ 112927 h 2989185"/>
                <a:gd name="connsiteX10" fmla="*/ 1120266 w 1829319"/>
                <a:gd name="connsiteY10" fmla="*/ 99694 h 2989185"/>
                <a:gd name="connsiteX11" fmla="*/ 1175535 w 1829319"/>
                <a:gd name="connsiteY11" fmla="*/ 12509 h 2989185"/>
                <a:gd name="connsiteX12" fmla="*/ 1189547 w 1829319"/>
                <a:gd name="connsiteY12" fmla="*/ 54 h 2989185"/>
                <a:gd name="connsiteX13" fmla="*/ 1258049 w 1829319"/>
                <a:gd name="connsiteY13" fmla="*/ 64664 h 2989185"/>
                <a:gd name="connsiteX14" fmla="*/ 1367030 w 1829319"/>
                <a:gd name="connsiteY14" fmla="*/ 172866 h 2989185"/>
                <a:gd name="connsiteX15" fmla="*/ 1511818 w 1829319"/>
                <a:gd name="connsiteY15" fmla="*/ 313763 h 2989185"/>
                <a:gd name="connsiteX16" fmla="*/ 1578764 w 1829319"/>
                <a:gd name="connsiteY16" fmla="*/ 372145 h 2989185"/>
                <a:gd name="connsiteX17" fmla="*/ 1593554 w 1829319"/>
                <a:gd name="connsiteY17" fmla="*/ 408732 h 2989185"/>
                <a:gd name="connsiteX18" fmla="*/ 1603673 w 1829319"/>
                <a:gd name="connsiteY18" fmla="*/ 618130 h 2989185"/>
                <a:gd name="connsiteX19" fmla="*/ 1609901 w 1829319"/>
                <a:gd name="connsiteY19" fmla="*/ 741123 h 2989185"/>
                <a:gd name="connsiteX20" fmla="*/ 1607566 w 1829319"/>
                <a:gd name="connsiteY20" fmla="*/ 805733 h 2989185"/>
                <a:gd name="connsiteX21" fmla="*/ 1560860 w 1829319"/>
                <a:gd name="connsiteY21" fmla="*/ 1196507 h 2989185"/>
                <a:gd name="connsiteX22" fmla="*/ 1527387 w 1829319"/>
                <a:gd name="connsiteY22" fmla="*/ 1476743 h 2989185"/>
                <a:gd name="connsiteX23" fmla="*/ 1511818 w 1829319"/>
                <a:gd name="connsiteY23" fmla="*/ 1611412 h 2989185"/>
                <a:gd name="connsiteX24" fmla="*/ 1468226 w 1829319"/>
                <a:gd name="connsiteY24" fmla="*/ 1788116 h 2989185"/>
                <a:gd name="connsiteX25" fmla="*/ 1314096 w 1829319"/>
                <a:gd name="connsiteY25" fmla="*/ 2320565 h 2989185"/>
                <a:gd name="connsiteX26" fmla="*/ 1311761 w 1829319"/>
                <a:gd name="connsiteY26" fmla="*/ 2376612 h 2989185"/>
                <a:gd name="connsiteX27" fmla="*/ 1374814 w 1829319"/>
                <a:gd name="connsiteY27" fmla="*/ 2701219 h 2989185"/>
                <a:gd name="connsiteX28" fmla="*/ 1380263 w 1829319"/>
                <a:gd name="connsiteY28" fmla="*/ 2722237 h 2989185"/>
                <a:gd name="connsiteX29" fmla="*/ 1438646 w 1829319"/>
                <a:gd name="connsiteY29" fmla="*/ 2585232 h 2989185"/>
                <a:gd name="connsiteX30" fmla="*/ 1630140 w 1829319"/>
                <a:gd name="connsiteY30" fmla="*/ 2157094 h 2989185"/>
                <a:gd name="connsiteX31" fmla="*/ 1651158 w 1829319"/>
                <a:gd name="connsiteY31" fmla="*/ 2083143 h 2989185"/>
                <a:gd name="connsiteX32" fmla="*/ 1704870 w 1829319"/>
                <a:gd name="connsiteY32" fmla="*/ 1835601 h 2989185"/>
                <a:gd name="connsiteX33" fmla="*/ 1732893 w 1829319"/>
                <a:gd name="connsiteY33" fmla="*/ 1630873 h 2989185"/>
                <a:gd name="connsiteX34" fmla="*/ 1776486 w 1829319"/>
                <a:gd name="connsiteY34" fmla="*/ 1356086 h 2989185"/>
                <a:gd name="connsiteX35" fmla="*/ 1783492 w 1829319"/>
                <a:gd name="connsiteY35" fmla="*/ 1123334 h 2989185"/>
                <a:gd name="connsiteX36" fmla="*/ 1732893 w 1829319"/>
                <a:gd name="connsiteY36" fmla="*/ 887468 h 2989185"/>
                <a:gd name="connsiteX37" fmla="*/ 1721217 w 1829319"/>
                <a:gd name="connsiteY37" fmla="*/ 833757 h 2989185"/>
                <a:gd name="connsiteX38" fmla="*/ 1693193 w 1829319"/>
                <a:gd name="connsiteY38" fmla="*/ 647711 h 2989185"/>
                <a:gd name="connsiteX39" fmla="*/ 1665170 w 1829319"/>
                <a:gd name="connsiteY39" fmla="*/ 555856 h 2989185"/>
                <a:gd name="connsiteX40" fmla="*/ 1616907 w 1829319"/>
                <a:gd name="connsiteY40" fmla="*/ 481126 h 2989185"/>
                <a:gd name="connsiteX41" fmla="*/ 1609123 w 1829319"/>
                <a:gd name="connsiteY41" fmla="*/ 434420 h 2989185"/>
                <a:gd name="connsiteX42" fmla="*/ 1624691 w 1829319"/>
                <a:gd name="connsiteY42" fmla="*/ 372924 h 2989185"/>
                <a:gd name="connsiteX43" fmla="*/ 1645709 w 1829319"/>
                <a:gd name="connsiteY43" fmla="*/ 352685 h 2989185"/>
                <a:gd name="connsiteX44" fmla="*/ 1662056 w 1829319"/>
                <a:gd name="connsiteY44" fmla="*/ 355798 h 2989185"/>
                <a:gd name="connsiteX45" fmla="*/ 1750798 w 1829319"/>
                <a:gd name="connsiteY45" fmla="*/ 432085 h 2989185"/>
                <a:gd name="connsiteX46" fmla="*/ 1759360 w 1829319"/>
                <a:gd name="connsiteY46" fmla="*/ 451546 h 2989185"/>
                <a:gd name="connsiteX47" fmla="*/ 1809180 w 1829319"/>
                <a:gd name="connsiteY47" fmla="*/ 745015 h 2989185"/>
                <a:gd name="connsiteX48" fmla="*/ 1811515 w 1829319"/>
                <a:gd name="connsiteY48" fmla="*/ 766811 h 2989185"/>
                <a:gd name="connsiteX49" fmla="*/ 1823192 w 1829319"/>
                <a:gd name="connsiteY49" fmla="*/ 1380995 h 2989185"/>
                <a:gd name="connsiteX50" fmla="*/ 1830976 w 1829319"/>
                <a:gd name="connsiteY50" fmla="*/ 1567041 h 2989185"/>
                <a:gd name="connsiteX51" fmla="*/ 1828641 w 1829319"/>
                <a:gd name="connsiteY51" fmla="*/ 1587280 h 2989185"/>
                <a:gd name="connsiteX52" fmla="*/ 1552297 w 1829319"/>
                <a:gd name="connsiteY52" fmla="*/ 2571999 h 2989185"/>
                <a:gd name="connsiteX53" fmla="*/ 1542956 w 1829319"/>
                <a:gd name="connsiteY53" fmla="*/ 2597687 h 2989185"/>
                <a:gd name="connsiteX54" fmla="*/ 1528166 w 1829319"/>
                <a:gd name="connsiteY54" fmla="*/ 2687207 h 2989185"/>
                <a:gd name="connsiteX55" fmla="*/ 1499363 w 1829319"/>
                <a:gd name="connsiteY55" fmla="*/ 2793074 h 2989185"/>
                <a:gd name="connsiteX56" fmla="*/ 1464334 w 1829319"/>
                <a:gd name="connsiteY56" fmla="*/ 2814092 h 2989185"/>
                <a:gd name="connsiteX57" fmla="*/ 1412957 w 1829319"/>
                <a:gd name="connsiteY57" fmla="*/ 2802415 h 2989185"/>
                <a:gd name="connsiteX58" fmla="*/ 1397389 w 1829319"/>
                <a:gd name="connsiteY58" fmla="*/ 2817205 h 2989185"/>
                <a:gd name="connsiteX59" fmla="*/ 1423077 w 1829319"/>
                <a:gd name="connsiteY59" fmla="*/ 2950318 h 2989185"/>
                <a:gd name="connsiteX60" fmla="*/ 1420742 w 1829319"/>
                <a:gd name="connsiteY60" fmla="*/ 2976784 h 2989185"/>
                <a:gd name="connsiteX61" fmla="*/ 1358467 w 1829319"/>
                <a:gd name="connsiteY61" fmla="*/ 2984569 h 2989185"/>
                <a:gd name="connsiteX62" fmla="*/ 1194996 w 1829319"/>
                <a:gd name="connsiteY62" fmla="*/ 2990796 h 2989185"/>
                <a:gd name="connsiteX63" fmla="*/ 1098470 w 1829319"/>
                <a:gd name="connsiteY63" fmla="*/ 2933192 h 2989185"/>
                <a:gd name="connsiteX64" fmla="*/ 1026076 w 1829319"/>
                <a:gd name="connsiteY64" fmla="*/ 2856906 h 2989185"/>
                <a:gd name="connsiteX65" fmla="*/ 852485 w 1829319"/>
                <a:gd name="connsiteY65" fmla="*/ 2673195 h 2989185"/>
                <a:gd name="connsiteX66" fmla="*/ 711589 w 1829319"/>
                <a:gd name="connsiteY66" fmla="*/ 2524515 h 2989185"/>
                <a:gd name="connsiteX67" fmla="*/ 691349 w 1829319"/>
                <a:gd name="connsiteY67" fmla="*/ 2496491 h 2989185"/>
                <a:gd name="connsiteX68" fmla="*/ 678116 w 1829319"/>
                <a:gd name="connsiteY68" fmla="*/ 2384396 h 2989185"/>
                <a:gd name="connsiteX69" fmla="*/ 645422 w 1829319"/>
                <a:gd name="connsiteY69" fmla="*/ 2281643 h 2989185"/>
                <a:gd name="connsiteX70" fmla="*/ 595602 w 1829319"/>
                <a:gd name="connsiteY70" fmla="*/ 2121286 h 2989185"/>
                <a:gd name="connsiteX71" fmla="*/ 574584 w 1829319"/>
                <a:gd name="connsiteY71" fmla="*/ 2055897 h 2989185"/>
                <a:gd name="connsiteX72" fmla="*/ 483507 w 1829319"/>
                <a:gd name="connsiteY72" fmla="*/ 1845720 h 2989185"/>
                <a:gd name="connsiteX73" fmla="*/ 479615 w 1829319"/>
                <a:gd name="connsiteY73" fmla="*/ 1789673 h 2989185"/>
                <a:gd name="connsiteX74" fmla="*/ 471052 w 1829319"/>
                <a:gd name="connsiteY74" fmla="*/ 1683806 h 2989185"/>
                <a:gd name="connsiteX75" fmla="*/ 441472 w 1829319"/>
                <a:gd name="connsiteY75" fmla="*/ 1578718 h 2989185"/>
                <a:gd name="connsiteX76" fmla="*/ 422011 w 1829319"/>
                <a:gd name="connsiteY76" fmla="*/ 1559257 h 2989185"/>
                <a:gd name="connsiteX77" fmla="*/ 211834 w 1829319"/>
                <a:gd name="connsiteY77" fmla="*/ 1546802 h 2989185"/>
                <a:gd name="connsiteX78" fmla="*/ 97404 w 1829319"/>
                <a:gd name="connsiteY78" fmla="*/ 1560035 h 2989185"/>
                <a:gd name="connsiteX79" fmla="*/ 53812 w 1829319"/>
                <a:gd name="connsiteY79" fmla="*/ 1561592 h 29891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</a:cxnLst>
              <a:rect l="l" t="t" r="r" b="b"/>
              <a:pathLst>
                <a:path w="1829319" h="2989185">
                  <a:moveTo>
                    <a:pt x="53812" y="1561592"/>
                  </a:moveTo>
                  <a:cubicBezTo>
                    <a:pt x="52255" y="1561592"/>
                    <a:pt x="51477" y="1561592"/>
                    <a:pt x="49920" y="1561592"/>
                  </a:cubicBezTo>
                  <a:cubicBezTo>
                    <a:pt x="11777" y="1565484"/>
                    <a:pt x="10998" y="1565484"/>
                    <a:pt x="10220" y="1527341"/>
                  </a:cubicBezTo>
                  <a:cubicBezTo>
                    <a:pt x="6328" y="1425366"/>
                    <a:pt x="3214" y="1323391"/>
                    <a:pt x="100" y="1221416"/>
                  </a:cubicBezTo>
                  <a:cubicBezTo>
                    <a:pt x="-678" y="1209740"/>
                    <a:pt x="3214" y="1199620"/>
                    <a:pt x="7106" y="1187944"/>
                  </a:cubicBezTo>
                  <a:cubicBezTo>
                    <a:pt x="49142" y="1075071"/>
                    <a:pt x="129320" y="986330"/>
                    <a:pt x="197822" y="890582"/>
                  </a:cubicBezTo>
                  <a:cubicBezTo>
                    <a:pt x="330156" y="702980"/>
                    <a:pt x="478837" y="527054"/>
                    <a:pt x="616620" y="343343"/>
                  </a:cubicBezTo>
                  <a:cubicBezTo>
                    <a:pt x="629075" y="326218"/>
                    <a:pt x="647757" y="316098"/>
                    <a:pt x="663326" y="302086"/>
                  </a:cubicBezTo>
                  <a:cubicBezTo>
                    <a:pt x="769193" y="209453"/>
                    <a:pt x="893742" y="151849"/>
                    <a:pt x="1029189" y="119154"/>
                  </a:cubicBezTo>
                  <a:cubicBezTo>
                    <a:pt x="1051764" y="113705"/>
                    <a:pt x="1075117" y="113705"/>
                    <a:pt x="1097692" y="112927"/>
                  </a:cubicBezTo>
                  <a:cubicBezTo>
                    <a:pt x="1108590" y="112927"/>
                    <a:pt x="1114817" y="109035"/>
                    <a:pt x="1120266" y="99694"/>
                  </a:cubicBezTo>
                  <a:cubicBezTo>
                    <a:pt x="1138170" y="70113"/>
                    <a:pt x="1156853" y="41311"/>
                    <a:pt x="1175535" y="12509"/>
                  </a:cubicBezTo>
                  <a:cubicBezTo>
                    <a:pt x="1178649" y="7060"/>
                    <a:pt x="1180206" y="-724"/>
                    <a:pt x="1189547" y="54"/>
                  </a:cubicBezTo>
                  <a:cubicBezTo>
                    <a:pt x="1216792" y="16401"/>
                    <a:pt x="1236253" y="42090"/>
                    <a:pt x="1258049" y="64664"/>
                  </a:cubicBezTo>
                  <a:cubicBezTo>
                    <a:pt x="1293078" y="102029"/>
                    <a:pt x="1328108" y="138615"/>
                    <a:pt x="1367030" y="172866"/>
                  </a:cubicBezTo>
                  <a:cubicBezTo>
                    <a:pt x="1414514" y="220351"/>
                    <a:pt x="1462777" y="267835"/>
                    <a:pt x="1511818" y="313763"/>
                  </a:cubicBezTo>
                  <a:cubicBezTo>
                    <a:pt x="1533614" y="334002"/>
                    <a:pt x="1555411" y="354241"/>
                    <a:pt x="1578764" y="372145"/>
                  </a:cubicBezTo>
                  <a:cubicBezTo>
                    <a:pt x="1590440" y="381487"/>
                    <a:pt x="1589662" y="396277"/>
                    <a:pt x="1593554" y="408732"/>
                  </a:cubicBezTo>
                  <a:cubicBezTo>
                    <a:pt x="1595889" y="478791"/>
                    <a:pt x="1600560" y="548850"/>
                    <a:pt x="1603673" y="618130"/>
                  </a:cubicBezTo>
                  <a:cubicBezTo>
                    <a:pt x="1606009" y="659387"/>
                    <a:pt x="1605230" y="699866"/>
                    <a:pt x="1609901" y="741123"/>
                  </a:cubicBezTo>
                  <a:cubicBezTo>
                    <a:pt x="1612236" y="762919"/>
                    <a:pt x="1612236" y="783937"/>
                    <a:pt x="1607566" y="805733"/>
                  </a:cubicBezTo>
                  <a:cubicBezTo>
                    <a:pt x="1591997" y="935731"/>
                    <a:pt x="1576428" y="1066508"/>
                    <a:pt x="1560860" y="1196507"/>
                  </a:cubicBezTo>
                  <a:cubicBezTo>
                    <a:pt x="1549962" y="1289919"/>
                    <a:pt x="1538285" y="1383331"/>
                    <a:pt x="1527387" y="1476743"/>
                  </a:cubicBezTo>
                  <a:cubicBezTo>
                    <a:pt x="1521938" y="1521892"/>
                    <a:pt x="1515711" y="1566263"/>
                    <a:pt x="1511818" y="1611412"/>
                  </a:cubicBezTo>
                  <a:cubicBezTo>
                    <a:pt x="1506369" y="1672908"/>
                    <a:pt x="1485352" y="1729734"/>
                    <a:pt x="1468226" y="1788116"/>
                  </a:cubicBezTo>
                  <a:cubicBezTo>
                    <a:pt x="1416849" y="1965599"/>
                    <a:pt x="1365473" y="2143082"/>
                    <a:pt x="1314096" y="2320565"/>
                  </a:cubicBezTo>
                  <a:cubicBezTo>
                    <a:pt x="1308647" y="2339247"/>
                    <a:pt x="1307869" y="2357151"/>
                    <a:pt x="1311761" y="2376612"/>
                  </a:cubicBezTo>
                  <a:cubicBezTo>
                    <a:pt x="1333557" y="2484814"/>
                    <a:pt x="1353796" y="2593017"/>
                    <a:pt x="1374814" y="2701219"/>
                  </a:cubicBezTo>
                  <a:cubicBezTo>
                    <a:pt x="1376371" y="2707446"/>
                    <a:pt x="1376371" y="2714452"/>
                    <a:pt x="1380263" y="2722237"/>
                  </a:cubicBezTo>
                  <a:cubicBezTo>
                    <a:pt x="1400502" y="2675531"/>
                    <a:pt x="1419185" y="2630381"/>
                    <a:pt x="1438646" y="2585232"/>
                  </a:cubicBezTo>
                  <a:cubicBezTo>
                    <a:pt x="1499363" y="2441222"/>
                    <a:pt x="1566309" y="2300325"/>
                    <a:pt x="1630140" y="2157094"/>
                  </a:cubicBezTo>
                  <a:cubicBezTo>
                    <a:pt x="1641038" y="2132962"/>
                    <a:pt x="1644931" y="2108053"/>
                    <a:pt x="1651158" y="2083143"/>
                  </a:cubicBezTo>
                  <a:cubicBezTo>
                    <a:pt x="1669840" y="2000628"/>
                    <a:pt x="1689301" y="1918114"/>
                    <a:pt x="1704870" y="1835601"/>
                  </a:cubicBezTo>
                  <a:cubicBezTo>
                    <a:pt x="1718103" y="1767877"/>
                    <a:pt x="1722774" y="1698596"/>
                    <a:pt x="1732893" y="1630873"/>
                  </a:cubicBezTo>
                  <a:cubicBezTo>
                    <a:pt x="1746127" y="1539017"/>
                    <a:pt x="1759360" y="1447162"/>
                    <a:pt x="1776486" y="1356086"/>
                  </a:cubicBezTo>
                  <a:cubicBezTo>
                    <a:pt x="1790497" y="1279021"/>
                    <a:pt x="1788162" y="1201177"/>
                    <a:pt x="1783492" y="1123334"/>
                  </a:cubicBezTo>
                  <a:cubicBezTo>
                    <a:pt x="1778043" y="1042377"/>
                    <a:pt x="1749241" y="966090"/>
                    <a:pt x="1732893" y="887468"/>
                  </a:cubicBezTo>
                  <a:cubicBezTo>
                    <a:pt x="1729001" y="869565"/>
                    <a:pt x="1723552" y="852439"/>
                    <a:pt x="1721217" y="833757"/>
                  </a:cubicBezTo>
                  <a:cubicBezTo>
                    <a:pt x="1696307" y="773817"/>
                    <a:pt x="1689301" y="711542"/>
                    <a:pt x="1693193" y="647711"/>
                  </a:cubicBezTo>
                  <a:cubicBezTo>
                    <a:pt x="1695529" y="613460"/>
                    <a:pt x="1687744" y="583101"/>
                    <a:pt x="1665170" y="555856"/>
                  </a:cubicBezTo>
                  <a:cubicBezTo>
                    <a:pt x="1646487" y="533281"/>
                    <a:pt x="1630919" y="507593"/>
                    <a:pt x="1616907" y="481126"/>
                  </a:cubicBezTo>
                  <a:cubicBezTo>
                    <a:pt x="1609123" y="466336"/>
                    <a:pt x="1606009" y="450767"/>
                    <a:pt x="1609123" y="434420"/>
                  </a:cubicBezTo>
                  <a:cubicBezTo>
                    <a:pt x="1613015" y="413402"/>
                    <a:pt x="1612236" y="391606"/>
                    <a:pt x="1624691" y="372924"/>
                  </a:cubicBezTo>
                  <a:cubicBezTo>
                    <a:pt x="1630140" y="364361"/>
                    <a:pt x="1635589" y="355798"/>
                    <a:pt x="1645709" y="352685"/>
                  </a:cubicBezTo>
                  <a:cubicBezTo>
                    <a:pt x="1651936" y="351128"/>
                    <a:pt x="1657386" y="351128"/>
                    <a:pt x="1662056" y="355798"/>
                  </a:cubicBezTo>
                  <a:cubicBezTo>
                    <a:pt x="1695529" y="376816"/>
                    <a:pt x="1722774" y="405618"/>
                    <a:pt x="1750798" y="432085"/>
                  </a:cubicBezTo>
                  <a:cubicBezTo>
                    <a:pt x="1757025" y="437534"/>
                    <a:pt x="1757803" y="444540"/>
                    <a:pt x="1759360" y="451546"/>
                  </a:cubicBezTo>
                  <a:cubicBezTo>
                    <a:pt x="1772594" y="549628"/>
                    <a:pt x="1779599" y="649268"/>
                    <a:pt x="1809180" y="745015"/>
                  </a:cubicBezTo>
                  <a:cubicBezTo>
                    <a:pt x="1811515" y="752021"/>
                    <a:pt x="1811515" y="759805"/>
                    <a:pt x="1811515" y="766811"/>
                  </a:cubicBezTo>
                  <a:cubicBezTo>
                    <a:pt x="1797504" y="971539"/>
                    <a:pt x="1815407" y="1176267"/>
                    <a:pt x="1823192" y="1380995"/>
                  </a:cubicBezTo>
                  <a:cubicBezTo>
                    <a:pt x="1825527" y="1443270"/>
                    <a:pt x="1828641" y="1505545"/>
                    <a:pt x="1830976" y="1567041"/>
                  </a:cubicBezTo>
                  <a:cubicBezTo>
                    <a:pt x="1830976" y="1573268"/>
                    <a:pt x="1830198" y="1580274"/>
                    <a:pt x="1828641" y="1587280"/>
                  </a:cubicBezTo>
                  <a:cubicBezTo>
                    <a:pt x="1735229" y="1915001"/>
                    <a:pt x="1637925" y="2241943"/>
                    <a:pt x="1552297" y="2571999"/>
                  </a:cubicBezTo>
                  <a:cubicBezTo>
                    <a:pt x="1543734" y="2578226"/>
                    <a:pt x="1544513" y="2588346"/>
                    <a:pt x="1542956" y="2597687"/>
                  </a:cubicBezTo>
                  <a:cubicBezTo>
                    <a:pt x="1537507" y="2627268"/>
                    <a:pt x="1534393" y="2657626"/>
                    <a:pt x="1528166" y="2687207"/>
                  </a:cubicBezTo>
                  <a:cubicBezTo>
                    <a:pt x="1518046" y="2722237"/>
                    <a:pt x="1509483" y="2758045"/>
                    <a:pt x="1499363" y="2793074"/>
                  </a:cubicBezTo>
                  <a:cubicBezTo>
                    <a:pt x="1493136" y="2815649"/>
                    <a:pt x="1486908" y="2819541"/>
                    <a:pt x="1464334" y="2814092"/>
                  </a:cubicBezTo>
                  <a:cubicBezTo>
                    <a:pt x="1447208" y="2810199"/>
                    <a:pt x="1430083" y="2807086"/>
                    <a:pt x="1412957" y="2802415"/>
                  </a:cubicBezTo>
                  <a:cubicBezTo>
                    <a:pt x="1398167" y="2797745"/>
                    <a:pt x="1395053" y="2803972"/>
                    <a:pt x="1397389" y="2817205"/>
                  </a:cubicBezTo>
                  <a:cubicBezTo>
                    <a:pt x="1406730" y="2861576"/>
                    <a:pt x="1413736" y="2905947"/>
                    <a:pt x="1423077" y="2950318"/>
                  </a:cubicBezTo>
                  <a:cubicBezTo>
                    <a:pt x="1424634" y="2958880"/>
                    <a:pt x="1429304" y="2969000"/>
                    <a:pt x="1420742" y="2976784"/>
                  </a:cubicBezTo>
                  <a:cubicBezTo>
                    <a:pt x="1400502" y="2982233"/>
                    <a:pt x="1379485" y="2984569"/>
                    <a:pt x="1358467" y="2984569"/>
                  </a:cubicBezTo>
                  <a:cubicBezTo>
                    <a:pt x="1303976" y="2984569"/>
                    <a:pt x="1249486" y="2990018"/>
                    <a:pt x="1194996" y="2990796"/>
                  </a:cubicBezTo>
                  <a:cubicBezTo>
                    <a:pt x="1156074" y="2983012"/>
                    <a:pt x="1123380" y="2966665"/>
                    <a:pt x="1098470" y="2933192"/>
                  </a:cubicBezTo>
                  <a:cubicBezTo>
                    <a:pt x="1077452" y="2905168"/>
                    <a:pt x="1050986" y="2881815"/>
                    <a:pt x="1026076" y="2856906"/>
                  </a:cubicBezTo>
                  <a:cubicBezTo>
                    <a:pt x="967693" y="2796188"/>
                    <a:pt x="910867" y="2733913"/>
                    <a:pt x="852485" y="2673195"/>
                  </a:cubicBezTo>
                  <a:cubicBezTo>
                    <a:pt x="805001" y="2624154"/>
                    <a:pt x="759851" y="2573556"/>
                    <a:pt x="711589" y="2524515"/>
                  </a:cubicBezTo>
                  <a:cubicBezTo>
                    <a:pt x="703804" y="2516730"/>
                    <a:pt x="696020" y="2507389"/>
                    <a:pt x="691349" y="2496491"/>
                  </a:cubicBezTo>
                  <a:cubicBezTo>
                    <a:pt x="690571" y="2458348"/>
                    <a:pt x="690571" y="2420983"/>
                    <a:pt x="678116" y="2384396"/>
                  </a:cubicBezTo>
                  <a:cubicBezTo>
                    <a:pt x="666439" y="2350145"/>
                    <a:pt x="656320" y="2315894"/>
                    <a:pt x="645422" y="2281643"/>
                  </a:cubicBezTo>
                  <a:cubicBezTo>
                    <a:pt x="628296" y="2227931"/>
                    <a:pt x="610392" y="2174998"/>
                    <a:pt x="595602" y="2121286"/>
                  </a:cubicBezTo>
                  <a:cubicBezTo>
                    <a:pt x="592488" y="2097933"/>
                    <a:pt x="584704" y="2076915"/>
                    <a:pt x="574584" y="2055897"/>
                  </a:cubicBezTo>
                  <a:cubicBezTo>
                    <a:pt x="539555" y="1988174"/>
                    <a:pt x="511531" y="1916558"/>
                    <a:pt x="483507" y="1845720"/>
                  </a:cubicBezTo>
                  <a:cubicBezTo>
                    <a:pt x="476502" y="1827038"/>
                    <a:pt x="476502" y="1808356"/>
                    <a:pt x="479615" y="1789673"/>
                  </a:cubicBezTo>
                  <a:cubicBezTo>
                    <a:pt x="485064" y="1753865"/>
                    <a:pt x="481951" y="1718836"/>
                    <a:pt x="471052" y="1683806"/>
                  </a:cubicBezTo>
                  <a:cubicBezTo>
                    <a:pt x="460154" y="1648777"/>
                    <a:pt x="451592" y="1613747"/>
                    <a:pt x="441472" y="1578718"/>
                  </a:cubicBezTo>
                  <a:cubicBezTo>
                    <a:pt x="438358" y="1568598"/>
                    <a:pt x="434466" y="1560035"/>
                    <a:pt x="422011" y="1559257"/>
                  </a:cubicBezTo>
                  <a:cubicBezTo>
                    <a:pt x="351952" y="1556921"/>
                    <a:pt x="281893" y="1549137"/>
                    <a:pt x="211834" y="1546802"/>
                  </a:cubicBezTo>
                  <a:cubicBezTo>
                    <a:pt x="172912" y="1545245"/>
                    <a:pt x="135548" y="1554586"/>
                    <a:pt x="97404" y="1560035"/>
                  </a:cubicBezTo>
                  <a:cubicBezTo>
                    <a:pt x="81836" y="1563149"/>
                    <a:pt x="67824" y="1563927"/>
                    <a:pt x="53812" y="1561592"/>
                  </a:cubicBez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 w="778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xmlns="" id="{4A12C629-F110-4DCE-B387-D050205A99A3}"/>
                </a:ext>
              </a:extLst>
            </p:cNvPr>
            <p:cNvSpPr/>
            <p:nvPr/>
          </p:nvSpPr>
          <p:spPr>
            <a:xfrm>
              <a:off x="5496923" y="5510513"/>
              <a:ext cx="1019747" cy="1082019"/>
            </a:xfrm>
            <a:custGeom>
              <a:avLst/>
              <a:gdLst>
                <a:gd name="connsiteX0" fmla="*/ 62733 w 1019748"/>
                <a:gd name="connsiteY0" fmla="*/ 0 h 1082022"/>
                <a:gd name="connsiteX1" fmla="*/ 300934 w 1019748"/>
                <a:gd name="connsiteY1" fmla="*/ 115208 h 1082022"/>
                <a:gd name="connsiteX2" fmla="*/ 346862 w 1019748"/>
                <a:gd name="connsiteY2" fmla="*/ 118322 h 1082022"/>
                <a:gd name="connsiteX3" fmla="*/ 540691 w 1019748"/>
                <a:gd name="connsiteY3" fmla="*/ 56047 h 1082022"/>
                <a:gd name="connsiteX4" fmla="*/ 558595 w 1019748"/>
                <a:gd name="connsiteY4" fmla="*/ 52155 h 1082022"/>
                <a:gd name="connsiteX5" fmla="*/ 544584 w 1019748"/>
                <a:gd name="connsiteY5" fmla="*/ 274008 h 1082022"/>
                <a:gd name="connsiteX6" fmla="*/ 551590 w 1019748"/>
                <a:gd name="connsiteY6" fmla="*/ 604843 h 1082022"/>
                <a:gd name="connsiteX7" fmla="*/ 588176 w 1019748"/>
                <a:gd name="connsiteY7" fmla="*/ 716159 h 1082022"/>
                <a:gd name="connsiteX8" fmla="*/ 602188 w 1019748"/>
                <a:gd name="connsiteY8" fmla="*/ 733284 h 1082022"/>
                <a:gd name="connsiteX9" fmla="*/ 737635 w 1019748"/>
                <a:gd name="connsiteY9" fmla="*/ 856277 h 1082022"/>
                <a:gd name="connsiteX10" fmla="*/ 765659 w 1019748"/>
                <a:gd name="connsiteY10" fmla="*/ 872624 h 1082022"/>
                <a:gd name="connsiteX11" fmla="*/ 886316 w 1019748"/>
                <a:gd name="connsiteY11" fmla="*/ 913103 h 1082022"/>
                <a:gd name="connsiteX12" fmla="*/ 954040 w 1019748"/>
                <a:gd name="connsiteY12" fmla="*/ 924000 h 1082022"/>
                <a:gd name="connsiteX13" fmla="*/ 1013201 w 1019748"/>
                <a:gd name="connsiteY13" fmla="*/ 1036095 h 1082022"/>
                <a:gd name="connsiteX14" fmla="*/ 983620 w 1019748"/>
                <a:gd name="connsiteY14" fmla="*/ 1056334 h 1082022"/>
                <a:gd name="connsiteX15" fmla="*/ 851286 w 1019748"/>
                <a:gd name="connsiteY15" fmla="*/ 1077352 h 1082022"/>
                <a:gd name="connsiteX16" fmla="*/ 414585 w 1019748"/>
                <a:gd name="connsiteY16" fmla="*/ 1058670 h 1082022"/>
                <a:gd name="connsiteX17" fmla="*/ 199738 w 1019748"/>
                <a:gd name="connsiteY17" fmla="*/ 984719 h 1082022"/>
                <a:gd name="connsiteX18" fmla="*/ 6686 w 1019748"/>
                <a:gd name="connsiteY18" fmla="*/ 904539 h 1082022"/>
                <a:gd name="connsiteX19" fmla="*/ 1237 w 1019748"/>
                <a:gd name="connsiteY19" fmla="*/ 888971 h 1082022"/>
                <a:gd name="connsiteX20" fmla="*/ 10578 w 1019748"/>
                <a:gd name="connsiteY20" fmla="*/ 762086 h 1082022"/>
                <a:gd name="connsiteX21" fmla="*/ 36267 w 1019748"/>
                <a:gd name="connsiteY21" fmla="*/ 707596 h 1082022"/>
                <a:gd name="connsiteX22" fmla="*/ 46386 w 1019748"/>
                <a:gd name="connsiteY22" fmla="*/ 665561 h 1082022"/>
                <a:gd name="connsiteX23" fmla="*/ 16027 w 1019748"/>
                <a:gd name="connsiteY23" fmla="*/ 358858 h 1082022"/>
                <a:gd name="connsiteX24" fmla="*/ 27704 w 1019748"/>
                <a:gd name="connsiteY24" fmla="*/ 252991 h 1082022"/>
                <a:gd name="connsiteX25" fmla="*/ 51057 w 1019748"/>
                <a:gd name="connsiteY25" fmla="*/ 59939 h 1082022"/>
                <a:gd name="connsiteX26" fmla="*/ 62733 w 1019748"/>
                <a:gd name="connsiteY26" fmla="*/ 0 h 10820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019748" h="1082022">
                  <a:moveTo>
                    <a:pt x="62733" y="0"/>
                  </a:moveTo>
                  <a:cubicBezTo>
                    <a:pt x="142133" y="38143"/>
                    <a:pt x="222312" y="76286"/>
                    <a:pt x="300934" y="115208"/>
                  </a:cubicBezTo>
                  <a:cubicBezTo>
                    <a:pt x="316503" y="122992"/>
                    <a:pt x="330514" y="123771"/>
                    <a:pt x="346862" y="118322"/>
                  </a:cubicBezTo>
                  <a:cubicBezTo>
                    <a:pt x="411471" y="97304"/>
                    <a:pt x="476082" y="77065"/>
                    <a:pt x="540691" y="56047"/>
                  </a:cubicBezTo>
                  <a:cubicBezTo>
                    <a:pt x="546141" y="54490"/>
                    <a:pt x="552368" y="53712"/>
                    <a:pt x="558595" y="52155"/>
                  </a:cubicBezTo>
                  <a:cubicBezTo>
                    <a:pt x="567937" y="126885"/>
                    <a:pt x="556260" y="200836"/>
                    <a:pt x="544584" y="274008"/>
                  </a:cubicBezTo>
                  <a:cubicBezTo>
                    <a:pt x="527458" y="385325"/>
                    <a:pt x="539135" y="495084"/>
                    <a:pt x="551590" y="604843"/>
                  </a:cubicBezTo>
                  <a:cubicBezTo>
                    <a:pt x="556260" y="644543"/>
                    <a:pt x="574164" y="679572"/>
                    <a:pt x="588176" y="716159"/>
                  </a:cubicBezTo>
                  <a:cubicBezTo>
                    <a:pt x="591290" y="723165"/>
                    <a:pt x="596739" y="727835"/>
                    <a:pt x="602188" y="733284"/>
                  </a:cubicBezTo>
                  <a:cubicBezTo>
                    <a:pt x="647337" y="774541"/>
                    <a:pt x="692486" y="815020"/>
                    <a:pt x="737635" y="856277"/>
                  </a:cubicBezTo>
                  <a:cubicBezTo>
                    <a:pt x="746198" y="864061"/>
                    <a:pt x="754761" y="868732"/>
                    <a:pt x="765659" y="872624"/>
                  </a:cubicBezTo>
                  <a:cubicBezTo>
                    <a:pt x="806137" y="885857"/>
                    <a:pt x="846616" y="899869"/>
                    <a:pt x="886316" y="913103"/>
                  </a:cubicBezTo>
                  <a:cubicBezTo>
                    <a:pt x="908112" y="920108"/>
                    <a:pt x="931465" y="921665"/>
                    <a:pt x="954040" y="924000"/>
                  </a:cubicBezTo>
                  <a:cubicBezTo>
                    <a:pt x="1008530" y="929449"/>
                    <a:pt x="1042781" y="986275"/>
                    <a:pt x="1013201" y="1036095"/>
                  </a:cubicBezTo>
                  <a:cubicBezTo>
                    <a:pt x="1001524" y="1050885"/>
                    <a:pt x="993740" y="1053221"/>
                    <a:pt x="983620" y="1056334"/>
                  </a:cubicBezTo>
                  <a:cubicBezTo>
                    <a:pt x="939250" y="1071903"/>
                    <a:pt x="897214" y="1071903"/>
                    <a:pt x="851286" y="1077352"/>
                  </a:cubicBezTo>
                  <a:cubicBezTo>
                    <a:pt x="786677" y="1085136"/>
                    <a:pt x="546141" y="1106932"/>
                    <a:pt x="414585" y="1058670"/>
                  </a:cubicBezTo>
                  <a:cubicBezTo>
                    <a:pt x="410693" y="1056334"/>
                    <a:pt x="262012" y="1011964"/>
                    <a:pt x="199738" y="984719"/>
                  </a:cubicBezTo>
                  <a:cubicBezTo>
                    <a:pt x="150696" y="963701"/>
                    <a:pt x="28482" y="926336"/>
                    <a:pt x="6686" y="904539"/>
                  </a:cubicBezTo>
                  <a:cubicBezTo>
                    <a:pt x="1237" y="900647"/>
                    <a:pt x="-1877" y="895199"/>
                    <a:pt x="1237" y="888971"/>
                  </a:cubicBezTo>
                  <a:cubicBezTo>
                    <a:pt x="-1098" y="846157"/>
                    <a:pt x="4351" y="804122"/>
                    <a:pt x="10578" y="762086"/>
                  </a:cubicBezTo>
                  <a:cubicBezTo>
                    <a:pt x="13692" y="741068"/>
                    <a:pt x="26925" y="725500"/>
                    <a:pt x="36267" y="707596"/>
                  </a:cubicBezTo>
                  <a:cubicBezTo>
                    <a:pt x="44051" y="694362"/>
                    <a:pt x="47165" y="681129"/>
                    <a:pt x="46386" y="665561"/>
                  </a:cubicBezTo>
                  <a:cubicBezTo>
                    <a:pt x="40937" y="562807"/>
                    <a:pt x="30817" y="460832"/>
                    <a:pt x="16027" y="358858"/>
                  </a:cubicBezTo>
                  <a:cubicBezTo>
                    <a:pt x="10578" y="322271"/>
                    <a:pt x="23033" y="288020"/>
                    <a:pt x="27704" y="252991"/>
                  </a:cubicBezTo>
                  <a:cubicBezTo>
                    <a:pt x="36267" y="188381"/>
                    <a:pt x="46386" y="124549"/>
                    <a:pt x="51057" y="59939"/>
                  </a:cubicBezTo>
                  <a:cubicBezTo>
                    <a:pt x="53392" y="38922"/>
                    <a:pt x="58063" y="19461"/>
                    <a:pt x="62733" y="0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778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xmlns="" id="{ADDFD5B6-B081-4C9A-B6BF-939BB234AEC7}"/>
                </a:ext>
              </a:extLst>
            </p:cNvPr>
            <p:cNvSpPr/>
            <p:nvPr/>
          </p:nvSpPr>
          <p:spPr>
            <a:xfrm>
              <a:off x="5626517" y="350406"/>
              <a:ext cx="747296" cy="902981"/>
            </a:xfrm>
            <a:custGeom>
              <a:avLst/>
              <a:gdLst>
                <a:gd name="connsiteX0" fmla="*/ 494389 w 747296"/>
                <a:gd name="connsiteY0" fmla="*/ 908318 h 902982"/>
                <a:gd name="connsiteX1" fmla="*/ 478041 w 747296"/>
                <a:gd name="connsiteY1" fmla="*/ 909097 h 902982"/>
                <a:gd name="connsiteX2" fmla="*/ 472592 w 747296"/>
                <a:gd name="connsiteY2" fmla="*/ 898198 h 902982"/>
                <a:gd name="connsiteX3" fmla="*/ 554328 w 747296"/>
                <a:gd name="connsiteY3" fmla="*/ 715266 h 902982"/>
                <a:gd name="connsiteX4" fmla="*/ 520077 w 747296"/>
                <a:gd name="connsiteY4" fmla="*/ 765865 h 902982"/>
                <a:gd name="connsiteX5" fmla="*/ 453910 w 747296"/>
                <a:gd name="connsiteY5" fmla="*/ 824247 h 902982"/>
                <a:gd name="connsiteX6" fmla="*/ 435227 w 747296"/>
                <a:gd name="connsiteY6" fmla="*/ 831253 h 902982"/>
                <a:gd name="connsiteX7" fmla="*/ 358163 w 747296"/>
                <a:gd name="connsiteY7" fmla="*/ 836702 h 902982"/>
                <a:gd name="connsiteX8" fmla="*/ 322355 w 747296"/>
                <a:gd name="connsiteY8" fmla="*/ 819577 h 902982"/>
                <a:gd name="connsiteX9" fmla="*/ 239062 w 747296"/>
                <a:gd name="connsiteY9" fmla="*/ 745625 h 902982"/>
                <a:gd name="connsiteX10" fmla="*/ 197027 w 747296"/>
                <a:gd name="connsiteY10" fmla="*/ 727721 h 902982"/>
                <a:gd name="connsiteX11" fmla="*/ 88825 w 747296"/>
                <a:gd name="connsiteY11" fmla="*/ 621855 h 902982"/>
                <a:gd name="connsiteX12" fmla="*/ 21879 w 747296"/>
                <a:gd name="connsiteY12" fmla="*/ 551795 h 902982"/>
                <a:gd name="connsiteX13" fmla="*/ 14873 w 747296"/>
                <a:gd name="connsiteY13" fmla="*/ 519101 h 902982"/>
                <a:gd name="connsiteX14" fmla="*/ 83 w 747296"/>
                <a:gd name="connsiteY14" fmla="*/ 439701 h 902982"/>
                <a:gd name="connsiteX15" fmla="*/ 12538 w 747296"/>
                <a:gd name="connsiteY15" fmla="*/ 389881 h 902982"/>
                <a:gd name="connsiteX16" fmla="*/ 17209 w 747296"/>
                <a:gd name="connsiteY16" fmla="*/ 266110 h 902982"/>
                <a:gd name="connsiteX17" fmla="*/ 17987 w 747296"/>
                <a:gd name="connsiteY17" fmla="*/ 255991 h 902982"/>
                <a:gd name="connsiteX18" fmla="*/ 30442 w 747296"/>
                <a:gd name="connsiteY18" fmla="*/ 237308 h 902982"/>
                <a:gd name="connsiteX19" fmla="*/ 45232 w 747296"/>
                <a:gd name="connsiteY19" fmla="*/ 252099 h 902982"/>
                <a:gd name="connsiteX20" fmla="*/ 56130 w 747296"/>
                <a:gd name="connsiteY20" fmla="*/ 282457 h 902982"/>
                <a:gd name="connsiteX21" fmla="*/ 73256 w 747296"/>
                <a:gd name="connsiteY21" fmla="*/ 298026 h 902982"/>
                <a:gd name="connsiteX22" fmla="*/ 91938 w 747296"/>
                <a:gd name="connsiteY22" fmla="*/ 279344 h 902982"/>
                <a:gd name="connsiteX23" fmla="*/ 85711 w 747296"/>
                <a:gd name="connsiteY23" fmla="*/ 214734 h 902982"/>
                <a:gd name="connsiteX24" fmla="*/ 175231 w 747296"/>
                <a:gd name="connsiteY24" fmla="*/ 67610 h 902982"/>
                <a:gd name="connsiteX25" fmla="*/ 418102 w 747296"/>
                <a:gd name="connsiteY25" fmla="*/ 1443 h 902982"/>
                <a:gd name="connsiteX26" fmla="*/ 514628 w 747296"/>
                <a:gd name="connsiteY26" fmla="*/ 4557 h 902982"/>
                <a:gd name="connsiteX27" fmla="*/ 696781 w 747296"/>
                <a:gd name="connsiteY27" fmla="*/ 114316 h 902982"/>
                <a:gd name="connsiteX28" fmla="*/ 748158 w 747296"/>
                <a:gd name="connsiteY28" fmla="*/ 198387 h 902982"/>
                <a:gd name="connsiteX29" fmla="*/ 711571 w 747296"/>
                <a:gd name="connsiteY29" fmla="*/ 422576 h 902982"/>
                <a:gd name="connsiteX30" fmla="*/ 681213 w 747296"/>
                <a:gd name="connsiteY30" fmla="*/ 521437 h 902982"/>
                <a:gd name="connsiteX31" fmla="*/ 667979 w 747296"/>
                <a:gd name="connsiteY31" fmla="*/ 547903 h 902982"/>
                <a:gd name="connsiteX32" fmla="*/ 551993 w 747296"/>
                <a:gd name="connsiteY32" fmla="*/ 758859 h 902982"/>
                <a:gd name="connsiteX33" fmla="*/ 494389 w 747296"/>
                <a:gd name="connsiteY33" fmla="*/ 908318 h 9029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747296" h="902982">
                  <a:moveTo>
                    <a:pt x="494389" y="908318"/>
                  </a:moveTo>
                  <a:cubicBezTo>
                    <a:pt x="488939" y="908318"/>
                    <a:pt x="483490" y="908318"/>
                    <a:pt x="478041" y="909097"/>
                  </a:cubicBezTo>
                  <a:cubicBezTo>
                    <a:pt x="468700" y="909097"/>
                    <a:pt x="471035" y="902091"/>
                    <a:pt x="472592" y="898198"/>
                  </a:cubicBezTo>
                  <a:cubicBezTo>
                    <a:pt x="502173" y="838259"/>
                    <a:pt x="526304" y="775984"/>
                    <a:pt x="554328" y="715266"/>
                  </a:cubicBezTo>
                  <a:cubicBezTo>
                    <a:pt x="544987" y="733170"/>
                    <a:pt x="531753" y="748739"/>
                    <a:pt x="520077" y="765865"/>
                  </a:cubicBezTo>
                  <a:cubicBezTo>
                    <a:pt x="502951" y="791553"/>
                    <a:pt x="478041" y="807900"/>
                    <a:pt x="453910" y="824247"/>
                  </a:cubicBezTo>
                  <a:cubicBezTo>
                    <a:pt x="448461" y="828139"/>
                    <a:pt x="442233" y="831253"/>
                    <a:pt x="435227" y="831253"/>
                  </a:cubicBezTo>
                  <a:cubicBezTo>
                    <a:pt x="409539" y="832810"/>
                    <a:pt x="383851" y="835924"/>
                    <a:pt x="358163" y="836702"/>
                  </a:cubicBezTo>
                  <a:cubicBezTo>
                    <a:pt x="343372" y="837481"/>
                    <a:pt x="332474" y="828918"/>
                    <a:pt x="322355" y="819577"/>
                  </a:cubicBezTo>
                  <a:cubicBezTo>
                    <a:pt x="295109" y="794667"/>
                    <a:pt x="266307" y="770535"/>
                    <a:pt x="239062" y="745625"/>
                  </a:cubicBezTo>
                  <a:cubicBezTo>
                    <a:pt x="227386" y="735506"/>
                    <a:pt x="216488" y="721494"/>
                    <a:pt x="197027" y="727721"/>
                  </a:cubicBezTo>
                  <a:cubicBezTo>
                    <a:pt x="158105" y="695806"/>
                    <a:pt x="124633" y="657662"/>
                    <a:pt x="88825" y="621855"/>
                  </a:cubicBezTo>
                  <a:cubicBezTo>
                    <a:pt x="66250" y="599280"/>
                    <a:pt x="44454" y="575148"/>
                    <a:pt x="21879" y="551795"/>
                  </a:cubicBezTo>
                  <a:cubicBezTo>
                    <a:pt x="20322" y="540897"/>
                    <a:pt x="20322" y="529221"/>
                    <a:pt x="14873" y="519101"/>
                  </a:cubicBezTo>
                  <a:cubicBezTo>
                    <a:pt x="3975" y="494191"/>
                    <a:pt x="-695" y="467725"/>
                    <a:pt x="83" y="439701"/>
                  </a:cubicBezTo>
                  <a:cubicBezTo>
                    <a:pt x="13316" y="425689"/>
                    <a:pt x="12538" y="407007"/>
                    <a:pt x="12538" y="389881"/>
                  </a:cubicBezTo>
                  <a:cubicBezTo>
                    <a:pt x="12538" y="348624"/>
                    <a:pt x="14873" y="307367"/>
                    <a:pt x="17209" y="266110"/>
                  </a:cubicBezTo>
                  <a:cubicBezTo>
                    <a:pt x="17209" y="262997"/>
                    <a:pt x="17209" y="259104"/>
                    <a:pt x="17987" y="255991"/>
                  </a:cubicBezTo>
                  <a:cubicBezTo>
                    <a:pt x="19544" y="248206"/>
                    <a:pt x="20322" y="238865"/>
                    <a:pt x="30442" y="237308"/>
                  </a:cubicBezTo>
                  <a:cubicBezTo>
                    <a:pt x="39005" y="236530"/>
                    <a:pt x="42119" y="245093"/>
                    <a:pt x="45232" y="252099"/>
                  </a:cubicBezTo>
                  <a:cubicBezTo>
                    <a:pt x="49903" y="262218"/>
                    <a:pt x="53017" y="272338"/>
                    <a:pt x="56130" y="282457"/>
                  </a:cubicBezTo>
                  <a:cubicBezTo>
                    <a:pt x="59244" y="291020"/>
                    <a:pt x="63136" y="296469"/>
                    <a:pt x="73256" y="298026"/>
                  </a:cubicBezTo>
                  <a:cubicBezTo>
                    <a:pt x="91160" y="300361"/>
                    <a:pt x="95052" y="297248"/>
                    <a:pt x="91938" y="279344"/>
                  </a:cubicBezTo>
                  <a:cubicBezTo>
                    <a:pt x="88046" y="258326"/>
                    <a:pt x="86489" y="236530"/>
                    <a:pt x="85711" y="214734"/>
                  </a:cubicBezTo>
                  <a:cubicBezTo>
                    <a:pt x="83375" y="145453"/>
                    <a:pt x="117626" y="98747"/>
                    <a:pt x="175231" y="67610"/>
                  </a:cubicBezTo>
                  <a:cubicBezTo>
                    <a:pt x="250739" y="26353"/>
                    <a:pt x="332474" y="8449"/>
                    <a:pt x="418102" y="1443"/>
                  </a:cubicBezTo>
                  <a:cubicBezTo>
                    <a:pt x="450796" y="-1671"/>
                    <a:pt x="482712" y="664"/>
                    <a:pt x="514628" y="4557"/>
                  </a:cubicBezTo>
                  <a:cubicBezTo>
                    <a:pt x="591693" y="13119"/>
                    <a:pt x="651632" y="52041"/>
                    <a:pt x="696781" y="114316"/>
                  </a:cubicBezTo>
                  <a:cubicBezTo>
                    <a:pt x="716242" y="140783"/>
                    <a:pt x="738038" y="165692"/>
                    <a:pt x="748158" y="198387"/>
                  </a:cubicBezTo>
                  <a:cubicBezTo>
                    <a:pt x="753607" y="276230"/>
                    <a:pt x="731811" y="348624"/>
                    <a:pt x="711571" y="422576"/>
                  </a:cubicBezTo>
                  <a:cubicBezTo>
                    <a:pt x="702230" y="456048"/>
                    <a:pt x="691332" y="487964"/>
                    <a:pt x="681213" y="521437"/>
                  </a:cubicBezTo>
                  <a:cubicBezTo>
                    <a:pt x="678099" y="530778"/>
                    <a:pt x="676542" y="540897"/>
                    <a:pt x="667979" y="547903"/>
                  </a:cubicBezTo>
                  <a:cubicBezTo>
                    <a:pt x="629057" y="617962"/>
                    <a:pt x="590914" y="688800"/>
                    <a:pt x="551993" y="758859"/>
                  </a:cubicBezTo>
                  <a:cubicBezTo>
                    <a:pt x="526304" y="805565"/>
                    <a:pt x="506065" y="855385"/>
                    <a:pt x="494389" y="908318"/>
                  </a:cubicBezTo>
                  <a:close/>
                </a:path>
              </a:pathLst>
            </a:custGeom>
            <a:solidFill>
              <a:srgbClr val="FEC295"/>
            </a:solidFill>
            <a:ln w="778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xmlns="" id="{02D4870D-FD34-4013-B361-508632F220FA}"/>
                </a:ext>
              </a:extLst>
            </p:cNvPr>
            <p:cNvSpPr/>
            <p:nvPr/>
          </p:nvSpPr>
          <p:spPr>
            <a:xfrm>
              <a:off x="5335170" y="225880"/>
              <a:ext cx="1315552" cy="669451"/>
            </a:xfrm>
            <a:custGeom>
              <a:avLst/>
              <a:gdLst>
                <a:gd name="connsiteX0" fmla="*/ 286760 w 1315552"/>
                <a:gd name="connsiteY0" fmla="*/ 561115 h 669452"/>
                <a:gd name="connsiteX1" fmla="*/ 298437 w 1315552"/>
                <a:gd name="connsiteY1" fmla="*/ 643629 h 669452"/>
                <a:gd name="connsiteX2" fmla="*/ 50116 w 1315552"/>
                <a:gd name="connsiteY2" fmla="*/ 481715 h 669452"/>
                <a:gd name="connsiteX3" fmla="*/ 1075 w 1315552"/>
                <a:gd name="connsiteY3" fmla="*/ 349381 h 669452"/>
                <a:gd name="connsiteX4" fmla="*/ 152091 w 1315552"/>
                <a:gd name="connsiteY4" fmla="*/ 98725 h 669452"/>
                <a:gd name="connsiteX5" fmla="*/ 323346 w 1315552"/>
                <a:gd name="connsiteY5" fmla="*/ 31780 h 669452"/>
                <a:gd name="connsiteX6" fmla="*/ 480590 w 1315552"/>
                <a:gd name="connsiteY6" fmla="*/ 4535 h 669452"/>
                <a:gd name="connsiteX7" fmla="*/ 731246 w 1315552"/>
                <a:gd name="connsiteY7" fmla="*/ 8427 h 669452"/>
                <a:gd name="connsiteX8" fmla="*/ 1101002 w 1315552"/>
                <a:gd name="connsiteY8" fmla="*/ 60582 h 669452"/>
                <a:gd name="connsiteX9" fmla="*/ 1179623 w 1315552"/>
                <a:gd name="connsiteY9" fmla="*/ 101839 h 669452"/>
                <a:gd name="connsiteX10" fmla="*/ 1287826 w 1315552"/>
                <a:gd name="connsiteY10" fmla="*/ 215490 h 669452"/>
                <a:gd name="connsiteX11" fmla="*/ 1285491 w 1315552"/>
                <a:gd name="connsiteY11" fmla="*/ 449799 h 669452"/>
                <a:gd name="connsiteX12" fmla="*/ 1137588 w 1315552"/>
                <a:gd name="connsiteY12" fmla="*/ 598480 h 669452"/>
                <a:gd name="connsiteX13" fmla="*/ 950764 w 1315552"/>
                <a:gd name="connsiteY13" fmla="*/ 673209 h 669452"/>
                <a:gd name="connsiteX14" fmla="*/ 987350 w 1315552"/>
                <a:gd name="connsiteY14" fmla="*/ 551774 h 669452"/>
                <a:gd name="connsiteX15" fmla="*/ 1027829 w 1315552"/>
                <a:gd name="connsiteY15" fmla="*/ 365728 h 669452"/>
                <a:gd name="connsiteX16" fmla="*/ 1027051 w 1315552"/>
                <a:gd name="connsiteY16" fmla="*/ 324471 h 669452"/>
                <a:gd name="connsiteX17" fmla="*/ 802862 w 1315552"/>
                <a:gd name="connsiteY17" fmla="*/ 102618 h 669452"/>
                <a:gd name="connsiteX18" fmla="*/ 556877 w 1315552"/>
                <a:gd name="connsiteY18" fmla="*/ 116629 h 669452"/>
                <a:gd name="connsiteX19" fmla="*/ 438555 w 1315552"/>
                <a:gd name="connsiteY19" fmla="*/ 135312 h 669452"/>
                <a:gd name="connsiteX20" fmla="*/ 382507 w 1315552"/>
                <a:gd name="connsiteY20" fmla="*/ 171898 h 669452"/>
                <a:gd name="connsiteX21" fmla="*/ 337358 w 1315552"/>
                <a:gd name="connsiteY21" fmla="*/ 211598 h 669452"/>
                <a:gd name="connsiteX22" fmla="*/ 317119 w 1315552"/>
                <a:gd name="connsiteY22" fmla="*/ 242736 h 669452"/>
                <a:gd name="connsiteX23" fmla="*/ 275084 w 1315552"/>
                <a:gd name="connsiteY23" fmla="*/ 309681 h 669452"/>
                <a:gd name="connsiteX24" fmla="*/ 257180 w 1315552"/>
                <a:gd name="connsiteY24" fmla="*/ 337705 h 669452"/>
                <a:gd name="connsiteX25" fmla="*/ 259515 w 1315552"/>
                <a:gd name="connsiteY25" fmla="*/ 424111 h 669452"/>
                <a:gd name="connsiteX26" fmla="*/ 284425 w 1315552"/>
                <a:gd name="connsiteY26" fmla="*/ 543211 h 669452"/>
                <a:gd name="connsiteX27" fmla="*/ 286760 w 1315552"/>
                <a:gd name="connsiteY27" fmla="*/ 561115 h 6694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1315552" h="669452">
                  <a:moveTo>
                    <a:pt x="286760" y="561115"/>
                  </a:moveTo>
                  <a:cubicBezTo>
                    <a:pt x="290652" y="588360"/>
                    <a:pt x="294545" y="615605"/>
                    <a:pt x="298437" y="643629"/>
                  </a:cubicBezTo>
                  <a:cubicBezTo>
                    <a:pt x="222150" y="632731"/>
                    <a:pt x="68020" y="517523"/>
                    <a:pt x="50116" y="481715"/>
                  </a:cubicBezTo>
                  <a:cubicBezTo>
                    <a:pt x="22871" y="450577"/>
                    <a:pt x="4967" y="385189"/>
                    <a:pt x="1075" y="349381"/>
                  </a:cubicBezTo>
                  <a:cubicBezTo>
                    <a:pt x="-10602" y="229502"/>
                    <a:pt x="75026" y="147767"/>
                    <a:pt x="152091" y="98725"/>
                  </a:cubicBezTo>
                  <a:cubicBezTo>
                    <a:pt x="173887" y="84714"/>
                    <a:pt x="286760" y="35672"/>
                    <a:pt x="323346" y="31780"/>
                  </a:cubicBezTo>
                  <a:cubicBezTo>
                    <a:pt x="338915" y="29445"/>
                    <a:pt x="447896" y="7649"/>
                    <a:pt x="480590" y="4535"/>
                  </a:cubicBezTo>
                  <a:cubicBezTo>
                    <a:pt x="566996" y="-4806"/>
                    <a:pt x="644840" y="2200"/>
                    <a:pt x="731246" y="8427"/>
                  </a:cubicBezTo>
                  <a:cubicBezTo>
                    <a:pt x="842562" y="16211"/>
                    <a:pt x="1061302" y="45792"/>
                    <a:pt x="1101002" y="60582"/>
                  </a:cubicBezTo>
                  <a:cubicBezTo>
                    <a:pt x="1129025" y="69923"/>
                    <a:pt x="1153157" y="88606"/>
                    <a:pt x="1179623" y="101839"/>
                  </a:cubicBezTo>
                  <a:cubicBezTo>
                    <a:pt x="1227108" y="124414"/>
                    <a:pt x="1276928" y="198365"/>
                    <a:pt x="1287826" y="215490"/>
                  </a:cubicBezTo>
                  <a:cubicBezTo>
                    <a:pt x="1351658" y="320579"/>
                    <a:pt x="1303395" y="426446"/>
                    <a:pt x="1285491" y="449799"/>
                  </a:cubicBezTo>
                  <a:cubicBezTo>
                    <a:pt x="1251239" y="504289"/>
                    <a:pt x="1188186" y="572792"/>
                    <a:pt x="1137588" y="598480"/>
                  </a:cubicBezTo>
                  <a:cubicBezTo>
                    <a:pt x="1088547" y="629617"/>
                    <a:pt x="973339" y="672431"/>
                    <a:pt x="950764" y="673209"/>
                  </a:cubicBezTo>
                  <a:cubicBezTo>
                    <a:pt x="963219" y="632731"/>
                    <a:pt x="974117" y="592252"/>
                    <a:pt x="987350" y="551774"/>
                  </a:cubicBezTo>
                  <a:cubicBezTo>
                    <a:pt x="1007590" y="491056"/>
                    <a:pt x="1016152" y="428003"/>
                    <a:pt x="1027829" y="365728"/>
                  </a:cubicBezTo>
                  <a:cubicBezTo>
                    <a:pt x="1030164" y="351716"/>
                    <a:pt x="1018488" y="338483"/>
                    <a:pt x="1027051" y="324471"/>
                  </a:cubicBezTo>
                  <a:cubicBezTo>
                    <a:pt x="1007590" y="209263"/>
                    <a:pt x="938309" y="118965"/>
                    <a:pt x="802862" y="102618"/>
                  </a:cubicBezTo>
                  <a:cubicBezTo>
                    <a:pt x="720348" y="92498"/>
                    <a:pt x="638612" y="106510"/>
                    <a:pt x="556877" y="116629"/>
                  </a:cubicBezTo>
                  <a:cubicBezTo>
                    <a:pt x="517177" y="121300"/>
                    <a:pt x="478255" y="127527"/>
                    <a:pt x="438555" y="135312"/>
                  </a:cubicBezTo>
                  <a:cubicBezTo>
                    <a:pt x="414423" y="139982"/>
                    <a:pt x="394962" y="150102"/>
                    <a:pt x="382507" y="171898"/>
                  </a:cubicBezTo>
                  <a:cubicBezTo>
                    <a:pt x="371609" y="190581"/>
                    <a:pt x="353706" y="199922"/>
                    <a:pt x="337358" y="211598"/>
                  </a:cubicBezTo>
                  <a:cubicBezTo>
                    <a:pt x="326460" y="219383"/>
                    <a:pt x="320233" y="229502"/>
                    <a:pt x="317119" y="242736"/>
                  </a:cubicBezTo>
                  <a:cubicBezTo>
                    <a:pt x="310892" y="269202"/>
                    <a:pt x="300772" y="294112"/>
                    <a:pt x="275084" y="309681"/>
                  </a:cubicBezTo>
                  <a:cubicBezTo>
                    <a:pt x="264964" y="315908"/>
                    <a:pt x="260294" y="326028"/>
                    <a:pt x="257180" y="337705"/>
                  </a:cubicBezTo>
                  <a:cubicBezTo>
                    <a:pt x="249395" y="366507"/>
                    <a:pt x="255623" y="395309"/>
                    <a:pt x="259515" y="424111"/>
                  </a:cubicBezTo>
                  <a:cubicBezTo>
                    <a:pt x="264964" y="464589"/>
                    <a:pt x="273527" y="504289"/>
                    <a:pt x="284425" y="543211"/>
                  </a:cubicBezTo>
                  <a:cubicBezTo>
                    <a:pt x="287539" y="547882"/>
                    <a:pt x="290652" y="554109"/>
                    <a:pt x="286760" y="561115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778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xmlns="" id="{EBFED6E0-5D12-483B-891B-47B7E655511D}"/>
                </a:ext>
              </a:extLst>
            </p:cNvPr>
            <p:cNvSpPr/>
            <p:nvPr/>
          </p:nvSpPr>
          <p:spPr>
            <a:xfrm>
              <a:off x="3361457" y="5603925"/>
              <a:ext cx="832924" cy="622745"/>
            </a:xfrm>
            <a:custGeom>
              <a:avLst/>
              <a:gdLst>
                <a:gd name="connsiteX0" fmla="*/ 119004 w 832923"/>
                <a:gd name="connsiteY0" fmla="*/ 0 h 622746"/>
                <a:gd name="connsiteX1" fmla="*/ 140022 w 832923"/>
                <a:gd name="connsiteY1" fmla="*/ 48263 h 622746"/>
                <a:gd name="connsiteX2" fmla="*/ 169603 w 832923"/>
                <a:gd name="connsiteY2" fmla="*/ 108202 h 622746"/>
                <a:gd name="connsiteX3" fmla="*/ 237326 w 832923"/>
                <a:gd name="connsiteY3" fmla="*/ 190716 h 622746"/>
                <a:gd name="connsiteX4" fmla="*/ 279362 w 832923"/>
                <a:gd name="connsiteY4" fmla="*/ 239757 h 622746"/>
                <a:gd name="connsiteX5" fmla="*/ 351756 w 832923"/>
                <a:gd name="connsiteY5" fmla="*/ 306703 h 622746"/>
                <a:gd name="connsiteX6" fmla="*/ 433492 w 832923"/>
                <a:gd name="connsiteY6" fmla="*/ 395444 h 622746"/>
                <a:gd name="connsiteX7" fmla="*/ 542472 w 832923"/>
                <a:gd name="connsiteY7" fmla="*/ 537897 h 622746"/>
                <a:gd name="connsiteX8" fmla="*/ 645226 w 832923"/>
                <a:gd name="connsiteY8" fmla="*/ 569035 h 622746"/>
                <a:gd name="connsiteX9" fmla="*/ 828158 w 832923"/>
                <a:gd name="connsiteY9" fmla="*/ 535562 h 622746"/>
                <a:gd name="connsiteX10" fmla="*/ 835163 w 832923"/>
                <a:gd name="connsiteY10" fmla="*/ 532448 h 622746"/>
                <a:gd name="connsiteX11" fmla="*/ 826601 w 832923"/>
                <a:gd name="connsiteY11" fmla="*/ 576819 h 622746"/>
                <a:gd name="connsiteX12" fmla="*/ 811810 w 832923"/>
                <a:gd name="connsiteY12" fmla="*/ 593166 h 622746"/>
                <a:gd name="connsiteX13" fmla="*/ 672471 w 832923"/>
                <a:gd name="connsiteY13" fmla="*/ 622747 h 622746"/>
                <a:gd name="connsiteX14" fmla="*/ 574388 w 832923"/>
                <a:gd name="connsiteY14" fmla="*/ 622747 h 622746"/>
                <a:gd name="connsiteX15" fmla="*/ 452952 w 832923"/>
                <a:gd name="connsiteY15" fmla="*/ 524664 h 622746"/>
                <a:gd name="connsiteX16" fmla="*/ 330738 w 832923"/>
                <a:gd name="connsiteY16" fmla="*/ 375983 h 622746"/>
                <a:gd name="connsiteX17" fmla="*/ 266907 w 832923"/>
                <a:gd name="connsiteY17" fmla="*/ 322271 h 622746"/>
                <a:gd name="connsiteX18" fmla="*/ 240440 w 832923"/>
                <a:gd name="connsiteY18" fmla="*/ 319936 h 622746"/>
                <a:gd name="connsiteX19" fmla="*/ 193734 w 832923"/>
                <a:gd name="connsiteY19" fmla="*/ 310595 h 622746"/>
                <a:gd name="connsiteX20" fmla="*/ 36490 w 832923"/>
                <a:gd name="connsiteY20" fmla="*/ 165028 h 622746"/>
                <a:gd name="connsiteX21" fmla="*/ 14694 w 832923"/>
                <a:gd name="connsiteY21" fmla="*/ 140896 h 622746"/>
                <a:gd name="connsiteX22" fmla="*/ 16251 w 832923"/>
                <a:gd name="connsiteY22" fmla="*/ 88741 h 622746"/>
                <a:gd name="connsiteX23" fmla="*/ 83196 w 832923"/>
                <a:gd name="connsiteY23" fmla="*/ 35808 h 622746"/>
                <a:gd name="connsiteX24" fmla="*/ 119004 w 832923"/>
                <a:gd name="connsiteY24" fmla="*/ 0 h 6227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32923" h="622746">
                  <a:moveTo>
                    <a:pt x="119004" y="0"/>
                  </a:moveTo>
                  <a:cubicBezTo>
                    <a:pt x="121340" y="17904"/>
                    <a:pt x="133016" y="31916"/>
                    <a:pt x="140022" y="48263"/>
                  </a:cubicBezTo>
                  <a:cubicBezTo>
                    <a:pt x="149363" y="68502"/>
                    <a:pt x="161040" y="87963"/>
                    <a:pt x="169603" y="108202"/>
                  </a:cubicBezTo>
                  <a:cubicBezTo>
                    <a:pt x="183614" y="143232"/>
                    <a:pt x="205411" y="170477"/>
                    <a:pt x="237326" y="190716"/>
                  </a:cubicBezTo>
                  <a:cubicBezTo>
                    <a:pt x="255230" y="202393"/>
                    <a:pt x="266907" y="222632"/>
                    <a:pt x="279362" y="239757"/>
                  </a:cubicBezTo>
                  <a:cubicBezTo>
                    <a:pt x="298823" y="267003"/>
                    <a:pt x="322176" y="290356"/>
                    <a:pt x="351756" y="306703"/>
                  </a:cubicBezTo>
                  <a:cubicBezTo>
                    <a:pt x="389899" y="326942"/>
                    <a:pt x="416366" y="355744"/>
                    <a:pt x="433492" y="395444"/>
                  </a:cubicBezTo>
                  <a:cubicBezTo>
                    <a:pt x="457623" y="452270"/>
                    <a:pt x="497323" y="498198"/>
                    <a:pt x="542472" y="537897"/>
                  </a:cubicBezTo>
                  <a:cubicBezTo>
                    <a:pt x="568161" y="561250"/>
                    <a:pt x="603969" y="577597"/>
                    <a:pt x="645226" y="569035"/>
                  </a:cubicBezTo>
                  <a:cubicBezTo>
                    <a:pt x="705943" y="556580"/>
                    <a:pt x="767440" y="546460"/>
                    <a:pt x="828158" y="535562"/>
                  </a:cubicBezTo>
                  <a:cubicBezTo>
                    <a:pt x="830493" y="534784"/>
                    <a:pt x="832828" y="533227"/>
                    <a:pt x="835163" y="532448"/>
                  </a:cubicBezTo>
                  <a:cubicBezTo>
                    <a:pt x="838277" y="548017"/>
                    <a:pt x="835942" y="558915"/>
                    <a:pt x="826601" y="576819"/>
                  </a:cubicBezTo>
                  <a:cubicBezTo>
                    <a:pt x="818816" y="591610"/>
                    <a:pt x="818816" y="591610"/>
                    <a:pt x="811810" y="593166"/>
                  </a:cubicBezTo>
                  <a:cubicBezTo>
                    <a:pt x="758099" y="604843"/>
                    <a:pt x="728518" y="621190"/>
                    <a:pt x="672471" y="622747"/>
                  </a:cubicBezTo>
                  <a:cubicBezTo>
                    <a:pt x="655345" y="622747"/>
                    <a:pt x="589957" y="625082"/>
                    <a:pt x="574388" y="622747"/>
                  </a:cubicBezTo>
                  <a:cubicBezTo>
                    <a:pt x="512892" y="607178"/>
                    <a:pt x="486425" y="564364"/>
                    <a:pt x="452952" y="524664"/>
                  </a:cubicBezTo>
                  <a:cubicBezTo>
                    <a:pt x="411696" y="475623"/>
                    <a:pt x="380558" y="418018"/>
                    <a:pt x="330738" y="375983"/>
                  </a:cubicBezTo>
                  <a:cubicBezTo>
                    <a:pt x="309721" y="358079"/>
                    <a:pt x="287925" y="340954"/>
                    <a:pt x="266907" y="322271"/>
                  </a:cubicBezTo>
                  <a:cubicBezTo>
                    <a:pt x="258344" y="314487"/>
                    <a:pt x="249003" y="317601"/>
                    <a:pt x="240440" y="319936"/>
                  </a:cubicBezTo>
                  <a:cubicBezTo>
                    <a:pt x="223315" y="325385"/>
                    <a:pt x="208524" y="321493"/>
                    <a:pt x="193734" y="310595"/>
                  </a:cubicBezTo>
                  <a:cubicBezTo>
                    <a:pt x="135352" y="268560"/>
                    <a:pt x="80861" y="221854"/>
                    <a:pt x="36490" y="165028"/>
                  </a:cubicBezTo>
                  <a:cubicBezTo>
                    <a:pt x="29485" y="156465"/>
                    <a:pt x="22479" y="148681"/>
                    <a:pt x="14694" y="140896"/>
                  </a:cubicBezTo>
                  <a:cubicBezTo>
                    <a:pt x="-4767" y="119878"/>
                    <a:pt x="-5545" y="107424"/>
                    <a:pt x="16251" y="88741"/>
                  </a:cubicBezTo>
                  <a:cubicBezTo>
                    <a:pt x="37269" y="70059"/>
                    <a:pt x="60622" y="52933"/>
                    <a:pt x="83196" y="35808"/>
                  </a:cubicBezTo>
                  <a:cubicBezTo>
                    <a:pt x="96430" y="24131"/>
                    <a:pt x="108106" y="13233"/>
                    <a:pt x="119004" y="0"/>
                  </a:cubicBezTo>
                  <a:close/>
                </a:path>
              </a:pathLst>
            </a:custGeom>
            <a:solidFill>
              <a:srgbClr val="89633D"/>
            </a:solidFill>
            <a:ln w="778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xmlns="" id="{7EFBD81A-E69F-4CE2-A121-077FD9179C19}"/>
                </a:ext>
              </a:extLst>
            </p:cNvPr>
            <p:cNvSpPr/>
            <p:nvPr/>
          </p:nvSpPr>
          <p:spPr>
            <a:xfrm>
              <a:off x="5478656" y="6398703"/>
              <a:ext cx="1035316" cy="264667"/>
            </a:xfrm>
            <a:custGeom>
              <a:avLst/>
              <a:gdLst>
                <a:gd name="connsiteX0" fmla="*/ 19503 w 1035316"/>
                <a:gd name="connsiteY0" fmla="*/ 0 h 264667"/>
                <a:gd name="connsiteX1" fmla="*/ 67766 w 1035316"/>
                <a:gd name="connsiteY1" fmla="*/ 35808 h 264667"/>
                <a:gd name="connsiteX2" fmla="*/ 303632 w 1035316"/>
                <a:gd name="connsiteY2" fmla="*/ 120657 h 264667"/>
                <a:gd name="connsiteX3" fmla="*/ 471773 w 1035316"/>
                <a:gd name="connsiteY3" fmla="*/ 179818 h 264667"/>
                <a:gd name="connsiteX4" fmla="*/ 778476 w 1035316"/>
                <a:gd name="connsiteY4" fmla="*/ 192273 h 264667"/>
                <a:gd name="connsiteX5" fmla="*/ 959073 w 1035316"/>
                <a:gd name="connsiteY5" fmla="*/ 170477 h 264667"/>
                <a:gd name="connsiteX6" fmla="*/ 1035359 w 1035316"/>
                <a:gd name="connsiteY6" fmla="*/ 136226 h 264667"/>
                <a:gd name="connsiteX7" fmla="*/ 1017455 w 1035316"/>
                <a:gd name="connsiteY7" fmla="*/ 217961 h 264667"/>
                <a:gd name="connsiteX8" fmla="*/ 863325 w 1035316"/>
                <a:gd name="connsiteY8" fmla="*/ 263110 h 264667"/>
                <a:gd name="connsiteX9" fmla="*/ 689735 w 1035316"/>
                <a:gd name="connsiteY9" fmla="*/ 269338 h 264667"/>
                <a:gd name="connsiteX10" fmla="*/ 533270 w 1035316"/>
                <a:gd name="connsiteY10" fmla="*/ 251434 h 264667"/>
                <a:gd name="connsiteX11" fmla="*/ 174412 w 1035316"/>
                <a:gd name="connsiteY11" fmla="*/ 179040 h 264667"/>
                <a:gd name="connsiteX12" fmla="*/ 13276 w 1035316"/>
                <a:gd name="connsiteY12" fmla="*/ 116765 h 264667"/>
                <a:gd name="connsiteX13" fmla="*/ 43 w 1035316"/>
                <a:gd name="connsiteY13" fmla="*/ 91077 h 264667"/>
                <a:gd name="connsiteX14" fmla="*/ 19503 w 1035316"/>
                <a:gd name="connsiteY14" fmla="*/ 0 h 2646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35316" h="264667">
                  <a:moveTo>
                    <a:pt x="19503" y="0"/>
                  </a:moveTo>
                  <a:cubicBezTo>
                    <a:pt x="30401" y="19461"/>
                    <a:pt x="49084" y="32694"/>
                    <a:pt x="67766" y="35808"/>
                  </a:cubicBezTo>
                  <a:cubicBezTo>
                    <a:pt x="154951" y="66945"/>
                    <a:pt x="200100" y="90298"/>
                    <a:pt x="303632" y="120657"/>
                  </a:cubicBezTo>
                  <a:cubicBezTo>
                    <a:pt x="328541" y="131555"/>
                    <a:pt x="444528" y="166585"/>
                    <a:pt x="471773" y="179818"/>
                  </a:cubicBezTo>
                  <a:cubicBezTo>
                    <a:pt x="500575" y="193051"/>
                    <a:pt x="706860" y="200836"/>
                    <a:pt x="778476" y="192273"/>
                  </a:cubicBezTo>
                  <a:cubicBezTo>
                    <a:pt x="838415" y="185267"/>
                    <a:pt x="899133" y="179040"/>
                    <a:pt x="959073" y="170477"/>
                  </a:cubicBezTo>
                  <a:cubicBezTo>
                    <a:pt x="983983" y="167363"/>
                    <a:pt x="1014341" y="153352"/>
                    <a:pt x="1035359" y="136226"/>
                  </a:cubicBezTo>
                  <a:cubicBezTo>
                    <a:pt x="1036138" y="181375"/>
                    <a:pt x="1045479" y="193830"/>
                    <a:pt x="1017455" y="217961"/>
                  </a:cubicBezTo>
                  <a:cubicBezTo>
                    <a:pt x="964522" y="246764"/>
                    <a:pt x="917816" y="258440"/>
                    <a:pt x="863325" y="263110"/>
                  </a:cubicBezTo>
                  <a:cubicBezTo>
                    <a:pt x="785482" y="269338"/>
                    <a:pt x="697519" y="267003"/>
                    <a:pt x="689735" y="269338"/>
                  </a:cubicBezTo>
                  <a:cubicBezTo>
                    <a:pt x="627460" y="268560"/>
                    <a:pt x="582311" y="264667"/>
                    <a:pt x="533270" y="251434"/>
                  </a:cubicBezTo>
                  <a:cubicBezTo>
                    <a:pt x="414948" y="220297"/>
                    <a:pt x="295847" y="193830"/>
                    <a:pt x="174412" y="179040"/>
                  </a:cubicBezTo>
                  <a:cubicBezTo>
                    <a:pt x="126149" y="165806"/>
                    <a:pt x="24952" y="126885"/>
                    <a:pt x="13276" y="116765"/>
                  </a:cubicBezTo>
                  <a:cubicBezTo>
                    <a:pt x="9384" y="113651"/>
                    <a:pt x="-736" y="94969"/>
                    <a:pt x="43" y="91077"/>
                  </a:cubicBezTo>
                  <a:cubicBezTo>
                    <a:pt x="7048" y="57604"/>
                    <a:pt x="13276" y="33473"/>
                    <a:pt x="19503" y="0"/>
                  </a:cubicBezTo>
                  <a:close/>
                </a:path>
              </a:pathLst>
            </a:custGeom>
            <a:solidFill>
              <a:srgbClr val="8A633D"/>
            </a:solidFill>
            <a:ln w="778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xmlns="" id="{E18ECB70-80D4-4D70-9956-5B917742B282}"/>
                </a:ext>
              </a:extLst>
            </p:cNvPr>
            <p:cNvSpPr/>
            <p:nvPr/>
          </p:nvSpPr>
          <p:spPr>
            <a:xfrm>
              <a:off x="5761877" y="1710991"/>
              <a:ext cx="482628" cy="1930508"/>
            </a:xfrm>
            <a:custGeom>
              <a:avLst/>
              <a:gdLst>
                <a:gd name="connsiteX0" fmla="*/ 421303 w 482628"/>
                <a:gd name="connsiteY0" fmla="*/ 23353 h 1930515"/>
                <a:gd name="connsiteX1" fmla="*/ 481242 w 482628"/>
                <a:gd name="connsiteY1" fmla="*/ 271673 h 1930515"/>
                <a:gd name="connsiteX2" fmla="*/ 488248 w 482628"/>
                <a:gd name="connsiteY2" fmla="*/ 352630 h 1930515"/>
                <a:gd name="connsiteX3" fmla="*/ 467230 w 482628"/>
                <a:gd name="connsiteY3" fmla="*/ 616519 h 1930515"/>
                <a:gd name="connsiteX4" fmla="*/ 410405 w 482628"/>
                <a:gd name="connsiteY4" fmla="*/ 1005736 h 1930515"/>
                <a:gd name="connsiteX5" fmla="*/ 365256 w 482628"/>
                <a:gd name="connsiteY5" fmla="*/ 1226033 h 1930515"/>
                <a:gd name="connsiteX6" fmla="*/ 283520 w 482628"/>
                <a:gd name="connsiteY6" fmla="*/ 1460341 h 1930515"/>
                <a:gd name="connsiteX7" fmla="*/ 83463 w 482628"/>
                <a:gd name="connsiteY7" fmla="*/ 1916504 h 1930515"/>
                <a:gd name="connsiteX8" fmla="*/ 74900 w 482628"/>
                <a:gd name="connsiteY8" fmla="*/ 1936743 h 1930515"/>
                <a:gd name="connsiteX9" fmla="*/ 60110 w 482628"/>
                <a:gd name="connsiteY9" fmla="*/ 1862013 h 1930515"/>
                <a:gd name="connsiteX10" fmla="*/ 949 w 482628"/>
                <a:gd name="connsiteY10" fmla="*/ 1553753 h 1930515"/>
                <a:gd name="connsiteX11" fmla="*/ 4062 w 482628"/>
                <a:gd name="connsiteY11" fmla="*/ 1520281 h 1930515"/>
                <a:gd name="connsiteX12" fmla="*/ 191665 w 482628"/>
                <a:gd name="connsiteY12" fmla="*/ 874181 h 1930515"/>
                <a:gd name="connsiteX13" fmla="*/ 212683 w 482628"/>
                <a:gd name="connsiteY13" fmla="*/ 730171 h 1930515"/>
                <a:gd name="connsiteX14" fmla="*/ 258610 w 482628"/>
                <a:gd name="connsiteY14" fmla="*/ 341732 h 1930515"/>
                <a:gd name="connsiteX15" fmla="*/ 299867 w 482628"/>
                <a:gd name="connsiteY15" fmla="*/ 0 h 1930515"/>
                <a:gd name="connsiteX16" fmla="*/ 311544 w 482628"/>
                <a:gd name="connsiteY16" fmla="*/ 19461 h 1930515"/>
                <a:gd name="connsiteX17" fmla="*/ 338789 w 482628"/>
                <a:gd name="connsiteY17" fmla="*/ 66167 h 1930515"/>
                <a:gd name="connsiteX18" fmla="*/ 390166 w 482628"/>
                <a:gd name="connsiteY18" fmla="*/ 68502 h 1930515"/>
                <a:gd name="connsiteX19" fmla="*/ 410405 w 482628"/>
                <a:gd name="connsiteY19" fmla="*/ 38922 h 1930515"/>
                <a:gd name="connsiteX20" fmla="*/ 421303 w 482628"/>
                <a:gd name="connsiteY20" fmla="*/ 23353 h 19305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482628" h="1930515">
                  <a:moveTo>
                    <a:pt x="421303" y="23353"/>
                  </a:moveTo>
                  <a:cubicBezTo>
                    <a:pt x="441542" y="105867"/>
                    <a:pt x="462560" y="188381"/>
                    <a:pt x="481242" y="271673"/>
                  </a:cubicBezTo>
                  <a:cubicBezTo>
                    <a:pt x="487470" y="298140"/>
                    <a:pt x="486691" y="325385"/>
                    <a:pt x="488248" y="352630"/>
                  </a:cubicBezTo>
                  <a:cubicBezTo>
                    <a:pt x="492919" y="441372"/>
                    <a:pt x="483578" y="529335"/>
                    <a:pt x="467230" y="616519"/>
                  </a:cubicBezTo>
                  <a:cubicBezTo>
                    <a:pt x="443099" y="745739"/>
                    <a:pt x="430644" y="875738"/>
                    <a:pt x="410405" y="1005736"/>
                  </a:cubicBezTo>
                  <a:cubicBezTo>
                    <a:pt x="399507" y="1079687"/>
                    <a:pt x="377711" y="1152082"/>
                    <a:pt x="365256" y="1226033"/>
                  </a:cubicBezTo>
                  <a:cubicBezTo>
                    <a:pt x="351244" y="1309325"/>
                    <a:pt x="318550" y="1384834"/>
                    <a:pt x="283520" y="1460341"/>
                  </a:cubicBezTo>
                  <a:cubicBezTo>
                    <a:pt x="213461" y="1610579"/>
                    <a:pt x="146516" y="1763152"/>
                    <a:pt x="83463" y="1916504"/>
                  </a:cubicBezTo>
                  <a:cubicBezTo>
                    <a:pt x="81127" y="1921174"/>
                    <a:pt x="79570" y="1926623"/>
                    <a:pt x="74900" y="1936743"/>
                  </a:cubicBezTo>
                  <a:cubicBezTo>
                    <a:pt x="69451" y="1907941"/>
                    <a:pt x="64002" y="1885366"/>
                    <a:pt x="60110" y="1862013"/>
                  </a:cubicBezTo>
                  <a:cubicBezTo>
                    <a:pt x="40649" y="1759260"/>
                    <a:pt x="21188" y="1656507"/>
                    <a:pt x="949" y="1553753"/>
                  </a:cubicBezTo>
                  <a:cubicBezTo>
                    <a:pt x="-1387" y="1541298"/>
                    <a:pt x="949" y="1531179"/>
                    <a:pt x="4062" y="1520281"/>
                  </a:cubicBezTo>
                  <a:cubicBezTo>
                    <a:pt x="66337" y="1304655"/>
                    <a:pt x="129390" y="1089807"/>
                    <a:pt x="191665" y="874181"/>
                  </a:cubicBezTo>
                  <a:cubicBezTo>
                    <a:pt x="205677" y="827475"/>
                    <a:pt x="206455" y="778434"/>
                    <a:pt x="212683" y="730171"/>
                  </a:cubicBezTo>
                  <a:cubicBezTo>
                    <a:pt x="229030" y="600951"/>
                    <a:pt x="243820" y="470952"/>
                    <a:pt x="258610" y="341732"/>
                  </a:cubicBezTo>
                  <a:cubicBezTo>
                    <a:pt x="272622" y="228081"/>
                    <a:pt x="285855" y="113651"/>
                    <a:pt x="299867" y="0"/>
                  </a:cubicBezTo>
                  <a:cubicBezTo>
                    <a:pt x="309208" y="3114"/>
                    <a:pt x="308430" y="13233"/>
                    <a:pt x="311544" y="19461"/>
                  </a:cubicBezTo>
                  <a:cubicBezTo>
                    <a:pt x="320107" y="35808"/>
                    <a:pt x="327112" y="52155"/>
                    <a:pt x="338789" y="66167"/>
                  </a:cubicBezTo>
                  <a:cubicBezTo>
                    <a:pt x="355136" y="85628"/>
                    <a:pt x="372261" y="86406"/>
                    <a:pt x="390166" y="68502"/>
                  </a:cubicBezTo>
                  <a:cubicBezTo>
                    <a:pt x="398728" y="59939"/>
                    <a:pt x="405734" y="49820"/>
                    <a:pt x="410405" y="38922"/>
                  </a:cubicBezTo>
                  <a:cubicBezTo>
                    <a:pt x="411962" y="32694"/>
                    <a:pt x="413519" y="24910"/>
                    <a:pt x="421303" y="23353"/>
                  </a:cubicBezTo>
                  <a:close/>
                </a:path>
              </a:pathLst>
            </a:custGeom>
            <a:solidFill>
              <a:srgbClr val="EEEAE4"/>
            </a:solidFill>
            <a:ln w="778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xmlns="" id="{EBC0748A-B1DA-4452-AA67-E2BF5295724B}"/>
                </a:ext>
              </a:extLst>
            </p:cNvPr>
            <p:cNvSpPr/>
            <p:nvPr/>
          </p:nvSpPr>
          <p:spPr>
            <a:xfrm>
              <a:off x="6045972" y="1296375"/>
              <a:ext cx="132334" cy="498196"/>
            </a:xfrm>
            <a:custGeom>
              <a:avLst/>
              <a:gdLst>
                <a:gd name="connsiteX0" fmla="*/ 137209 w 132333"/>
                <a:gd name="connsiteY0" fmla="*/ 437971 h 498197"/>
                <a:gd name="connsiteX1" fmla="*/ 109185 w 132333"/>
                <a:gd name="connsiteY1" fmla="*/ 486234 h 498197"/>
                <a:gd name="connsiteX2" fmla="*/ 48467 w 132333"/>
                <a:gd name="connsiteY2" fmla="*/ 481563 h 498197"/>
                <a:gd name="connsiteX3" fmla="*/ 14995 w 132333"/>
                <a:gd name="connsiteY3" fmla="*/ 413840 h 498197"/>
                <a:gd name="connsiteX4" fmla="*/ 11881 w 132333"/>
                <a:gd name="connsiteY4" fmla="*/ 258931 h 498197"/>
                <a:gd name="connsiteX5" fmla="*/ 6432 w 132333"/>
                <a:gd name="connsiteY5" fmla="*/ 162405 h 498197"/>
                <a:gd name="connsiteX6" fmla="*/ 983 w 132333"/>
                <a:gd name="connsiteY6" fmla="*/ 9054 h 498197"/>
                <a:gd name="connsiteX7" fmla="*/ 9546 w 132333"/>
                <a:gd name="connsiteY7" fmla="*/ 1270 h 498197"/>
                <a:gd name="connsiteX8" fmla="*/ 25893 w 132333"/>
                <a:gd name="connsiteY8" fmla="*/ 40970 h 498197"/>
                <a:gd name="connsiteX9" fmla="*/ 45354 w 132333"/>
                <a:gd name="connsiteY9" fmla="*/ 107137 h 498197"/>
                <a:gd name="connsiteX10" fmla="*/ 88946 w 132333"/>
                <a:gd name="connsiteY10" fmla="*/ 170190 h 498197"/>
                <a:gd name="connsiteX11" fmla="*/ 109964 w 132333"/>
                <a:gd name="connsiteY11" fmla="*/ 229351 h 498197"/>
                <a:gd name="connsiteX12" fmla="*/ 109964 w 132333"/>
                <a:gd name="connsiteY12" fmla="*/ 235578 h 498197"/>
                <a:gd name="connsiteX13" fmla="*/ 137209 w 132333"/>
                <a:gd name="connsiteY13" fmla="*/ 437971 h 4981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32333" h="498197">
                  <a:moveTo>
                    <a:pt x="137209" y="437971"/>
                  </a:moveTo>
                  <a:cubicBezTo>
                    <a:pt x="129425" y="455097"/>
                    <a:pt x="123197" y="473001"/>
                    <a:pt x="109185" y="486234"/>
                  </a:cubicBezTo>
                  <a:cubicBezTo>
                    <a:pt x="87389" y="506473"/>
                    <a:pt x="65593" y="505695"/>
                    <a:pt x="48467" y="481563"/>
                  </a:cubicBezTo>
                  <a:cubicBezTo>
                    <a:pt x="33677" y="461324"/>
                    <a:pt x="22001" y="437971"/>
                    <a:pt x="14995" y="413840"/>
                  </a:cubicBezTo>
                  <a:cubicBezTo>
                    <a:pt x="22001" y="361685"/>
                    <a:pt x="11881" y="310308"/>
                    <a:pt x="11881" y="258931"/>
                  </a:cubicBezTo>
                  <a:cubicBezTo>
                    <a:pt x="11881" y="227015"/>
                    <a:pt x="7989" y="194321"/>
                    <a:pt x="6432" y="162405"/>
                  </a:cubicBezTo>
                  <a:cubicBezTo>
                    <a:pt x="4097" y="111029"/>
                    <a:pt x="2540" y="60431"/>
                    <a:pt x="983" y="9054"/>
                  </a:cubicBezTo>
                  <a:cubicBezTo>
                    <a:pt x="-2131" y="-1066"/>
                    <a:pt x="2540" y="-1066"/>
                    <a:pt x="9546" y="1270"/>
                  </a:cubicBezTo>
                  <a:cubicBezTo>
                    <a:pt x="24336" y="7497"/>
                    <a:pt x="29007" y="18395"/>
                    <a:pt x="25893" y="40970"/>
                  </a:cubicBezTo>
                  <a:cubicBezTo>
                    <a:pt x="22001" y="65880"/>
                    <a:pt x="32120" y="86897"/>
                    <a:pt x="45354" y="107137"/>
                  </a:cubicBezTo>
                  <a:cubicBezTo>
                    <a:pt x="60144" y="128154"/>
                    <a:pt x="72599" y="150729"/>
                    <a:pt x="88946" y="170190"/>
                  </a:cubicBezTo>
                  <a:cubicBezTo>
                    <a:pt x="103736" y="188094"/>
                    <a:pt x="109185" y="207555"/>
                    <a:pt x="109964" y="229351"/>
                  </a:cubicBezTo>
                  <a:cubicBezTo>
                    <a:pt x="109964" y="231686"/>
                    <a:pt x="109964" y="233243"/>
                    <a:pt x="109964" y="235578"/>
                  </a:cubicBezTo>
                  <a:cubicBezTo>
                    <a:pt x="107628" y="304859"/>
                    <a:pt x="109964" y="372583"/>
                    <a:pt x="137209" y="437971"/>
                  </a:cubicBezTo>
                  <a:close/>
                </a:path>
              </a:pathLst>
            </a:custGeom>
            <a:solidFill>
              <a:srgbClr val="FEC295"/>
            </a:solidFill>
            <a:ln w="778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xmlns="" id="{DB0B71C0-2D13-446D-B7FE-54D67906FADB}"/>
                </a:ext>
              </a:extLst>
            </p:cNvPr>
            <p:cNvSpPr/>
            <p:nvPr/>
          </p:nvSpPr>
          <p:spPr>
            <a:xfrm>
              <a:off x="5823544" y="1055552"/>
              <a:ext cx="358079" cy="280236"/>
            </a:xfrm>
            <a:custGeom>
              <a:avLst/>
              <a:gdLst>
                <a:gd name="connsiteX0" fmla="*/ 248320 w 358079"/>
                <a:gd name="connsiteY0" fmla="*/ 281014 h 280236"/>
                <a:gd name="connsiteX1" fmla="*/ 230416 w 358079"/>
                <a:gd name="connsiteY1" fmla="*/ 245207 h 280236"/>
                <a:gd name="connsiteX2" fmla="*/ 223411 w 358079"/>
                <a:gd name="connsiteY2" fmla="*/ 249099 h 280236"/>
                <a:gd name="connsiteX3" fmla="*/ 205506 w 358079"/>
                <a:gd name="connsiteY3" fmla="*/ 217961 h 280236"/>
                <a:gd name="connsiteX4" fmla="*/ 7006 w 358079"/>
                <a:gd name="connsiteY4" fmla="*/ 32694 h 280236"/>
                <a:gd name="connsiteX5" fmla="*/ 0 w 358079"/>
                <a:gd name="connsiteY5" fmla="*/ 22575 h 280236"/>
                <a:gd name="connsiteX6" fmla="*/ 26467 w 358079"/>
                <a:gd name="connsiteY6" fmla="*/ 21018 h 280236"/>
                <a:gd name="connsiteX7" fmla="*/ 114430 w 358079"/>
                <a:gd name="connsiteY7" fmla="*/ 98861 h 280236"/>
                <a:gd name="connsiteX8" fmla="*/ 182932 w 358079"/>
                <a:gd name="connsiteY8" fmla="*/ 126106 h 280236"/>
                <a:gd name="connsiteX9" fmla="*/ 200058 w 358079"/>
                <a:gd name="connsiteY9" fmla="*/ 126885 h 280236"/>
                <a:gd name="connsiteX10" fmla="*/ 333948 w 358079"/>
                <a:gd name="connsiteY10" fmla="*/ 36586 h 280236"/>
                <a:gd name="connsiteX11" fmla="*/ 364307 w 358079"/>
                <a:gd name="connsiteY11" fmla="*/ 0 h 280236"/>
                <a:gd name="connsiteX12" fmla="*/ 284907 w 358079"/>
                <a:gd name="connsiteY12" fmla="*/ 184489 h 280236"/>
                <a:gd name="connsiteX13" fmla="*/ 281015 w 358079"/>
                <a:gd name="connsiteY13" fmla="*/ 203950 h 280236"/>
                <a:gd name="connsiteX14" fmla="*/ 251434 w 358079"/>
                <a:gd name="connsiteY14" fmla="*/ 265446 h 280236"/>
                <a:gd name="connsiteX15" fmla="*/ 248320 w 358079"/>
                <a:gd name="connsiteY15" fmla="*/ 281014 h 280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58079" h="280236">
                  <a:moveTo>
                    <a:pt x="248320" y="281014"/>
                  </a:moveTo>
                  <a:cubicBezTo>
                    <a:pt x="250656" y="264667"/>
                    <a:pt x="242871" y="253769"/>
                    <a:pt x="230416" y="245207"/>
                  </a:cubicBezTo>
                  <a:cubicBezTo>
                    <a:pt x="224967" y="241314"/>
                    <a:pt x="224189" y="244428"/>
                    <a:pt x="223411" y="249099"/>
                  </a:cubicBezTo>
                  <a:cubicBezTo>
                    <a:pt x="220297" y="237422"/>
                    <a:pt x="217183" y="226524"/>
                    <a:pt x="205506" y="217961"/>
                  </a:cubicBezTo>
                  <a:cubicBezTo>
                    <a:pt x="134669" y="161914"/>
                    <a:pt x="72394" y="94969"/>
                    <a:pt x="7006" y="32694"/>
                  </a:cubicBezTo>
                  <a:cubicBezTo>
                    <a:pt x="3892" y="29580"/>
                    <a:pt x="2335" y="26467"/>
                    <a:pt x="0" y="22575"/>
                  </a:cubicBezTo>
                  <a:cubicBezTo>
                    <a:pt x="8563" y="11677"/>
                    <a:pt x="16347" y="10898"/>
                    <a:pt x="26467" y="21018"/>
                  </a:cubicBezTo>
                  <a:cubicBezTo>
                    <a:pt x="59939" y="51377"/>
                    <a:pt x="80957" y="67724"/>
                    <a:pt x="114430" y="98861"/>
                  </a:cubicBezTo>
                  <a:cubicBezTo>
                    <a:pt x="130777" y="113651"/>
                    <a:pt x="160357" y="121436"/>
                    <a:pt x="182932" y="126106"/>
                  </a:cubicBezTo>
                  <a:cubicBezTo>
                    <a:pt x="186046" y="126885"/>
                    <a:pt x="196944" y="126885"/>
                    <a:pt x="200058" y="126885"/>
                  </a:cubicBezTo>
                  <a:cubicBezTo>
                    <a:pt x="268560" y="133112"/>
                    <a:pt x="298918" y="85628"/>
                    <a:pt x="333948" y="36586"/>
                  </a:cubicBezTo>
                  <a:cubicBezTo>
                    <a:pt x="343289" y="23353"/>
                    <a:pt x="353409" y="11677"/>
                    <a:pt x="364307" y="0"/>
                  </a:cubicBezTo>
                  <a:cubicBezTo>
                    <a:pt x="338619" y="62275"/>
                    <a:pt x="315266" y="124549"/>
                    <a:pt x="284907" y="184489"/>
                  </a:cubicBezTo>
                  <a:cubicBezTo>
                    <a:pt x="281793" y="189938"/>
                    <a:pt x="273230" y="196165"/>
                    <a:pt x="281015" y="203950"/>
                  </a:cubicBezTo>
                  <a:cubicBezTo>
                    <a:pt x="263110" y="220297"/>
                    <a:pt x="252212" y="240536"/>
                    <a:pt x="251434" y="265446"/>
                  </a:cubicBezTo>
                  <a:cubicBezTo>
                    <a:pt x="251434" y="270895"/>
                    <a:pt x="252212" y="276344"/>
                    <a:pt x="248320" y="281014"/>
                  </a:cubicBezTo>
                  <a:close/>
                </a:path>
              </a:pathLst>
            </a:custGeom>
            <a:solidFill>
              <a:srgbClr val="E9AB83"/>
            </a:solidFill>
            <a:ln w="778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xmlns="" id="{AF54E13F-1C4B-49F9-8B7A-F0AE76A167E5}"/>
                </a:ext>
              </a:extLst>
            </p:cNvPr>
            <p:cNvSpPr/>
            <p:nvPr/>
          </p:nvSpPr>
          <p:spPr>
            <a:xfrm>
              <a:off x="5592735" y="319130"/>
              <a:ext cx="778434" cy="467058"/>
            </a:xfrm>
            <a:custGeom>
              <a:avLst/>
              <a:gdLst>
                <a:gd name="connsiteX0" fmla="*/ 36980 w 778433"/>
                <a:gd name="connsiteY0" fmla="*/ 467865 h 467060"/>
                <a:gd name="connsiteX1" fmla="*/ 393 w 778433"/>
                <a:gd name="connsiteY1" fmla="*/ 277927 h 467060"/>
                <a:gd name="connsiteX2" fmla="*/ 33866 w 778433"/>
                <a:gd name="connsiteY2" fmla="*/ 202419 h 467060"/>
                <a:gd name="connsiteX3" fmla="*/ 63446 w 778433"/>
                <a:gd name="connsiteY3" fmla="*/ 142480 h 467060"/>
                <a:gd name="connsiteX4" fmla="*/ 79015 w 778433"/>
                <a:gd name="connsiteY4" fmla="*/ 116791 h 467060"/>
                <a:gd name="connsiteX5" fmla="*/ 135841 w 778433"/>
                <a:gd name="connsiteY5" fmla="*/ 63858 h 467060"/>
                <a:gd name="connsiteX6" fmla="*/ 179433 w 778433"/>
                <a:gd name="connsiteY6" fmla="*/ 36613 h 467060"/>
                <a:gd name="connsiteX7" fmla="*/ 500926 w 778433"/>
                <a:gd name="connsiteY7" fmla="*/ 26 h 467060"/>
                <a:gd name="connsiteX8" fmla="*/ 708768 w 778433"/>
                <a:gd name="connsiteY8" fmla="*/ 73199 h 467060"/>
                <a:gd name="connsiteX9" fmla="*/ 785054 w 778433"/>
                <a:gd name="connsiteY9" fmla="*/ 206311 h 467060"/>
                <a:gd name="connsiteX10" fmla="*/ 774935 w 778433"/>
                <a:gd name="connsiteY10" fmla="*/ 242119 h 467060"/>
                <a:gd name="connsiteX11" fmla="*/ 774935 w 778433"/>
                <a:gd name="connsiteY11" fmla="*/ 219545 h 467060"/>
                <a:gd name="connsiteX12" fmla="*/ 693978 w 778433"/>
                <a:gd name="connsiteY12" fmla="*/ 111342 h 467060"/>
                <a:gd name="connsiteX13" fmla="*/ 486136 w 778433"/>
                <a:gd name="connsiteY13" fmla="*/ 36613 h 467060"/>
                <a:gd name="connsiteX14" fmla="*/ 234702 w 778433"/>
                <a:gd name="connsiteY14" fmla="*/ 90325 h 467060"/>
                <a:gd name="connsiteX15" fmla="*/ 214462 w 778433"/>
                <a:gd name="connsiteY15" fmla="*/ 100444 h 467060"/>
                <a:gd name="connsiteX16" fmla="*/ 126500 w 778433"/>
                <a:gd name="connsiteY16" fmla="*/ 283376 h 467060"/>
                <a:gd name="connsiteX17" fmla="*/ 133505 w 778433"/>
                <a:gd name="connsiteY17" fmla="*/ 325412 h 467060"/>
                <a:gd name="connsiteX18" fmla="*/ 123386 w 778433"/>
                <a:gd name="connsiteY18" fmla="*/ 336310 h 467060"/>
                <a:gd name="connsiteX19" fmla="*/ 79794 w 778433"/>
                <a:gd name="connsiteY19" fmla="*/ 305951 h 467060"/>
                <a:gd name="connsiteX20" fmla="*/ 61889 w 778433"/>
                <a:gd name="connsiteY20" fmla="*/ 269364 h 467060"/>
                <a:gd name="connsiteX21" fmla="*/ 54105 w 778433"/>
                <a:gd name="connsiteY21" fmla="*/ 295831 h 467060"/>
                <a:gd name="connsiteX22" fmla="*/ 46321 w 778433"/>
                <a:gd name="connsiteY22" fmla="*/ 456188 h 467060"/>
                <a:gd name="connsiteX23" fmla="*/ 36980 w 778433"/>
                <a:gd name="connsiteY23" fmla="*/ 467865 h 467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778433" h="467060">
                  <a:moveTo>
                    <a:pt x="36980" y="467865"/>
                  </a:moveTo>
                  <a:cubicBezTo>
                    <a:pt x="15183" y="406369"/>
                    <a:pt x="4285" y="342537"/>
                    <a:pt x="393" y="277927"/>
                  </a:cubicBezTo>
                  <a:cubicBezTo>
                    <a:pt x="-1164" y="249125"/>
                    <a:pt x="393" y="220323"/>
                    <a:pt x="33866" y="202419"/>
                  </a:cubicBezTo>
                  <a:cubicBezTo>
                    <a:pt x="52548" y="192299"/>
                    <a:pt x="60333" y="165833"/>
                    <a:pt x="63446" y="142480"/>
                  </a:cubicBezTo>
                  <a:cubicBezTo>
                    <a:pt x="65003" y="130803"/>
                    <a:pt x="68896" y="123019"/>
                    <a:pt x="79015" y="116791"/>
                  </a:cubicBezTo>
                  <a:cubicBezTo>
                    <a:pt x="100811" y="102780"/>
                    <a:pt x="121829" y="87211"/>
                    <a:pt x="135841" y="63858"/>
                  </a:cubicBezTo>
                  <a:cubicBezTo>
                    <a:pt x="145182" y="48289"/>
                    <a:pt x="161529" y="39726"/>
                    <a:pt x="179433" y="36613"/>
                  </a:cubicBezTo>
                  <a:cubicBezTo>
                    <a:pt x="286078" y="18709"/>
                    <a:pt x="392724" y="805"/>
                    <a:pt x="500926" y="26"/>
                  </a:cubicBezTo>
                  <a:cubicBezTo>
                    <a:pt x="578770" y="-752"/>
                    <a:pt x="651164" y="15595"/>
                    <a:pt x="708768" y="73199"/>
                  </a:cubicBezTo>
                  <a:cubicBezTo>
                    <a:pt x="750803" y="115234"/>
                    <a:pt x="786611" y="186072"/>
                    <a:pt x="785054" y="206311"/>
                  </a:cubicBezTo>
                  <a:cubicBezTo>
                    <a:pt x="785054" y="207868"/>
                    <a:pt x="775713" y="240562"/>
                    <a:pt x="774935" y="242119"/>
                  </a:cubicBezTo>
                  <a:cubicBezTo>
                    <a:pt x="774156" y="242119"/>
                    <a:pt x="775713" y="219545"/>
                    <a:pt x="774935" y="219545"/>
                  </a:cubicBezTo>
                  <a:cubicBezTo>
                    <a:pt x="753139" y="175952"/>
                    <a:pt x="728229" y="147150"/>
                    <a:pt x="693978" y="111342"/>
                  </a:cubicBezTo>
                  <a:cubicBezTo>
                    <a:pt x="637152" y="52181"/>
                    <a:pt x="563979" y="35834"/>
                    <a:pt x="486136" y="36613"/>
                  </a:cubicBezTo>
                  <a:cubicBezTo>
                    <a:pt x="398951" y="37391"/>
                    <a:pt x="314880" y="54517"/>
                    <a:pt x="234702" y="90325"/>
                  </a:cubicBezTo>
                  <a:cubicBezTo>
                    <a:pt x="227696" y="93438"/>
                    <a:pt x="221468" y="96552"/>
                    <a:pt x="214462" y="100444"/>
                  </a:cubicBezTo>
                  <a:cubicBezTo>
                    <a:pt x="126500" y="150264"/>
                    <a:pt x="118715" y="204754"/>
                    <a:pt x="126500" y="283376"/>
                  </a:cubicBezTo>
                  <a:cubicBezTo>
                    <a:pt x="128056" y="297388"/>
                    <a:pt x="130392" y="311400"/>
                    <a:pt x="133505" y="325412"/>
                  </a:cubicBezTo>
                  <a:cubicBezTo>
                    <a:pt x="135841" y="335531"/>
                    <a:pt x="131948" y="336310"/>
                    <a:pt x="123386" y="336310"/>
                  </a:cubicBezTo>
                  <a:cubicBezTo>
                    <a:pt x="90692" y="337088"/>
                    <a:pt x="90692" y="337088"/>
                    <a:pt x="79794" y="305951"/>
                  </a:cubicBezTo>
                  <a:cubicBezTo>
                    <a:pt x="75123" y="293496"/>
                    <a:pt x="72788" y="280262"/>
                    <a:pt x="61889" y="269364"/>
                  </a:cubicBezTo>
                  <a:cubicBezTo>
                    <a:pt x="54105" y="277927"/>
                    <a:pt x="54884" y="287268"/>
                    <a:pt x="54105" y="295831"/>
                  </a:cubicBezTo>
                  <a:cubicBezTo>
                    <a:pt x="50213" y="348765"/>
                    <a:pt x="52548" y="402476"/>
                    <a:pt x="46321" y="456188"/>
                  </a:cubicBezTo>
                  <a:cubicBezTo>
                    <a:pt x="47878" y="461637"/>
                    <a:pt x="50991" y="474092"/>
                    <a:pt x="36980" y="467865"/>
                  </a:cubicBezTo>
                  <a:close/>
                </a:path>
              </a:pathLst>
            </a:custGeom>
            <a:solidFill>
              <a:srgbClr val="520000"/>
            </a:solidFill>
            <a:ln w="778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xmlns="" id="{A7B67E2B-5B90-4457-8832-5E908788A79C}"/>
                </a:ext>
              </a:extLst>
            </p:cNvPr>
            <p:cNvSpPr/>
            <p:nvPr/>
          </p:nvSpPr>
          <p:spPr>
            <a:xfrm>
              <a:off x="5938630" y="873225"/>
              <a:ext cx="202394" cy="54490"/>
            </a:xfrm>
            <a:custGeom>
              <a:avLst/>
              <a:gdLst>
                <a:gd name="connsiteX0" fmla="*/ 49942 w 202392"/>
                <a:gd name="connsiteY0" fmla="*/ 173 h 54490"/>
                <a:gd name="connsiteX1" fmla="*/ 195509 w 202392"/>
                <a:gd name="connsiteY1" fmla="*/ 4844 h 54490"/>
                <a:gd name="connsiteX2" fmla="*/ 207185 w 202392"/>
                <a:gd name="connsiteY2" fmla="*/ 20412 h 54490"/>
                <a:gd name="connsiteX3" fmla="*/ 153473 w 202392"/>
                <a:gd name="connsiteY3" fmla="*/ 56220 h 54490"/>
                <a:gd name="connsiteX4" fmla="*/ 51499 w 202392"/>
                <a:gd name="connsiteY4" fmla="*/ 46101 h 54490"/>
                <a:gd name="connsiteX5" fmla="*/ 4793 w 202392"/>
                <a:gd name="connsiteY5" fmla="*/ 15742 h 54490"/>
                <a:gd name="connsiteX6" fmla="*/ 122 w 202392"/>
                <a:gd name="connsiteY6" fmla="*/ 4844 h 54490"/>
                <a:gd name="connsiteX7" fmla="*/ 11798 w 202392"/>
                <a:gd name="connsiteY7" fmla="*/ 173 h 54490"/>
                <a:gd name="connsiteX8" fmla="*/ 49942 w 202392"/>
                <a:gd name="connsiteY8" fmla="*/ 173 h 544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2392" h="54490">
                  <a:moveTo>
                    <a:pt x="49942" y="173"/>
                  </a:moveTo>
                  <a:cubicBezTo>
                    <a:pt x="98205" y="3287"/>
                    <a:pt x="147246" y="5622"/>
                    <a:pt x="195509" y="4844"/>
                  </a:cubicBezTo>
                  <a:cubicBezTo>
                    <a:pt x="207185" y="4844"/>
                    <a:pt x="211077" y="7957"/>
                    <a:pt x="207185" y="20412"/>
                  </a:cubicBezTo>
                  <a:cubicBezTo>
                    <a:pt x="199401" y="45322"/>
                    <a:pt x="187724" y="55442"/>
                    <a:pt x="153473" y="56220"/>
                  </a:cubicBezTo>
                  <a:cubicBezTo>
                    <a:pt x="119222" y="56999"/>
                    <a:pt x="84971" y="53106"/>
                    <a:pt x="51499" y="46101"/>
                  </a:cubicBezTo>
                  <a:cubicBezTo>
                    <a:pt x="32816" y="42208"/>
                    <a:pt x="17247" y="30532"/>
                    <a:pt x="4793" y="15742"/>
                  </a:cubicBezTo>
                  <a:cubicBezTo>
                    <a:pt x="2457" y="12628"/>
                    <a:pt x="-656" y="9514"/>
                    <a:pt x="122" y="4844"/>
                  </a:cubicBezTo>
                  <a:cubicBezTo>
                    <a:pt x="1679" y="-1384"/>
                    <a:pt x="7128" y="173"/>
                    <a:pt x="11798" y="173"/>
                  </a:cubicBezTo>
                  <a:cubicBezTo>
                    <a:pt x="24253" y="173"/>
                    <a:pt x="37487" y="173"/>
                    <a:pt x="49942" y="173"/>
                  </a:cubicBezTo>
                  <a:close/>
                </a:path>
              </a:pathLst>
            </a:custGeom>
            <a:solidFill>
              <a:srgbClr val="FEFBFA"/>
            </a:solidFill>
            <a:ln w="778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xmlns="" id="{4A5240B1-7806-4410-BA02-48240807D3D3}"/>
                </a:ext>
              </a:extLst>
            </p:cNvPr>
            <p:cNvSpPr/>
            <p:nvPr/>
          </p:nvSpPr>
          <p:spPr>
            <a:xfrm>
              <a:off x="5864801" y="458980"/>
              <a:ext cx="116765" cy="46706"/>
            </a:xfrm>
            <a:custGeom>
              <a:avLst/>
              <a:gdLst>
                <a:gd name="connsiteX0" fmla="*/ 0 w 116765"/>
                <a:gd name="connsiteY0" fmla="*/ 50893 h 46706"/>
                <a:gd name="connsiteX1" fmla="*/ 107424 w 116765"/>
                <a:gd name="connsiteY1" fmla="*/ 295 h 46706"/>
                <a:gd name="connsiteX2" fmla="*/ 120657 w 116765"/>
                <a:gd name="connsiteY2" fmla="*/ 12750 h 46706"/>
                <a:gd name="connsiteX3" fmla="*/ 98083 w 116765"/>
                <a:gd name="connsiteY3" fmla="*/ 43887 h 46706"/>
                <a:gd name="connsiteX4" fmla="*/ 0 w 116765"/>
                <a:gd name="connsiteY4" fmla="*/ 50893 h 467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765" h="46706">
                  <a:moveTo>
                    <a:pt x="0" y="50893"/>
                  </a:moveTo>
                  <a:cubicBezTo>
                    <a:pt x="24910" y="5744"/>
                    <a:pt x="68502" y="8079"/>
                    <a:pt x="107424" y="295"/>
                  </a:cubicBezTo>
                  <a:cubicBezTo>
                    <a:pt x="115208" y="-1262"/>
                    <a:pt x="122993" y="3409"/>
                    <a:pt x="120657" y="12750"/>
                  </a:cubicBezTo>
                  <a:cubicBezTo>
                    <a:pt x="117544" y="25205"/>
                    <a:pt x="116765" y="42330"/>
                    <a:pt x="98083" y="43887"/>
                  </a:cubicBezTo>
                  <a:cubicBezTo>
                    <a:pt x="66167" y="47001"/>
                    <a:pt x="34251" y="48558"/>
                    <a:pt x="0" y="50893"/>
                  </a:cubicBezTo>
                  <a:close/>
                </a:path>
              </a:pathLst>
            </a:custGeom>
            <a:solidFill>
              <a:srgbClr val="520201"/>
            </a:solidFill>
            <a:ln w="778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xmlns="" id="{8E076B5E-4E0E-49EB-AE8A-2F7FAC28EB62}"/>
                </a:ext>
              </a:extLst>
            </p:cNvPr>
            <p:cNvSpPr/>
            <p:nvPr/>
          </p:nvSpPr>
          <p:spPr>
            <a:xfrm>
              <a:off x="6152019" y="483587"/>
              <a:ext cx="116765" cy="54490"/>
            </a:xfrm>
            <a:custGeom>
              <a:avLst/>
              <a:gdLst>
                <a:gd name="connsiteX0" fmla="*/ 119126 w 116765"/>
                <a:gd name="connsiteY0" fmla="*/ 61315 h 54490"/>
                <a:gd name="connsiteX1" fmla="*/ 19486 w 116765"/>
                <a:gd name="connsiteY1" fmla="*/ 44968 h 54490"/>
                <a:gd name="connsiteX2" fmla="*/ 804 w 116765"/>
                <a:gd name="connsiteY2" fmla="*/ 9939 h 54490"/>
                <a:gd name="connsiteX3" fmla="*/ 25713 w 116765"/>
                <a:gd name="connsiteY3" fmla="*/ 2933 h 54490"/>
                <a:gd name="connsiteX4" fmla="*/ 90323 w 116765"/>
                <a:gd name="connsiteY4" fmla="*/ 26286 h 54490"/>
                <a:gd name="connsiteX5" fmla="*/ 119126 w 116765"/>
                <a:gd name="connsiteY5" fmla="*/ 61315 h 544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6765" h="54490">
                  <a:moveTo>
                    <a:pt x="119126" y="61315"/>
                  </a:moveTo>
                  <a:cubicBezTo>
                    <a:pt x="83318" y="55088"/>
                    <a:pt x="51402" y="50417"/>
                    <a:pt x="19486" y="44968"/>
                  </a:cubicBezTo>
                  <a:cubicBezTo>
                    <a:pt x="7810" y="42633"/>
                    <a:pt x="-3089" y="21615"/>
                    <a:pt x="804" y="9939"/>
                  </a:cubicBezTo>
                  <a:cubicBezTo>
                    <a:pt x="5474" y="-4852"/>
                    <a:pt x="17151" y="597"/>
                    <a:pt x="25713" y="2933"/>
                  </a:cubicBezTo>
                  <a:cubicBezTo>
                    <a:pt x="47510" y="9939"/>
                    <a:pt x="69306" y="16945"/>
                    <a:pt x="90323" y="26286"/>
                  </a:cubicBezTo>
                  <a:cubicBezTo>
                    <a:pt x="104335" y="30956"/>
                    <a:pt x="107449" y="47303"/>
                    <a:pt x="119126" y="61315"/>
                  </a:cubicBezTo>
                  <a:close/>
                </a:path>
              </a:pathLst>
            </a:custGeom>
            <a:solidFill>
              <a:srgbClr val="520202"/>
            </a:solidFill>
            <a:ln w="778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xmlns="" id="{0DA3EFE8-62C0-4029-A43C-A67915CF2720}"/>
                </a:ext>
              </a:extLst>
            </p:cNvPr>
            <p:cNvSpPr/>
            <p:nvPr/>
          </p:nvSpPr>
          <p:spPr>
            <a:xfrm>
              <a:off x="4514220" y="2446492"/>
              <a:ext cx="544904" cy="607176"/>
            </a:xfrm>
            <a:custGeom>
              <a:avLst/>
              <a:gdLst>
                <a:gd name="connsiteX0" fmla="*/ 546460 w 544903"/>
                <a:gd name="connsiteY0" fmla="*/ 580050 h 607178"/>
                <a:gd name="connsiteX1" fmla="*/ 448378 w 544903"/>
                <a:gd name="connsiteY1" fmla="*/ 590169 h 607178"/>
                <a:gd name="connsiteX2" fmla="*/ 279458 w 544903"/>
                <a:gd name="connsiteY2" fmla="*/ 603403 h 607178"/>
                <a:gd name="connsiteX3" fmla="*/ 259997 w 544903"/>
                <a:gd name="connsiteY3" fmla="*/ 609630 h 607178"/>
                <a:gd name="connsiteX4" fmla="*/ 175926 w 544903"/>
                <a:gd name="connsiteY4" fmla="*/ 411908 h 607178"/>
                <a:gd name="connsiteX5" fmla="*/ 49041 w 544903"/>
                <a:gd name="connsiteY5" fmla="*/ 138678 h 607178"/>
                <a:gd name="connsiteX6" fmla="*/ 10898 w 544903"/>
                <a:gd name="connsiteY6" fmla="*/ 36703 h 607178"/>
                <a:gd name="connsiteX7" fmla="*/ 0 w 544903"/>
                <a:gd name="connsiteY7" fmla="*/ 18799 h 607178"/>
                <a:gd name="connsiteX8" fmla="*/ 265446 w 544903"/>
                <a:gd name="connsiteY8" fmla="*/ 5566 h 607178"/>
                <a:gd name="connsiteX9" fmla="*/ 368978 w 544903"/>
                <a:gd name="connsiteY9" fmla="*/ 11793 h 607178"/>
                <a:gd name="connsiteX10" fmla="*/ 390774 w 544903"/>
                <a:gd name="connsiteY10" fmla="*/ 28919 h 607178"/>
                <a:gd name="connsiteX11" fmla="*/ 430474 w 544903"/>
                <a:gd name="connsiteY11" fmla="*/ 171372 h 607178"/>
                <a:gd name="connsiteX12" fmla="*/ 535562 w 544903"/>
                <a:gd name="connsiteY12" fmla="*/ 530230 h 607178"/>
                <a:gd name="connsiteX13" fmla="*/ 546460 w 544903"/>
                <a:gd name="connsiteY13" fmla="*/ 580050 h 607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44903" h="607178">
                  <a:moveTo>
                    <a:pt x="546460" y="580050"/>
                  </a:moveTo>
                  <a:cubicBezTo>
                    <a:pt x="513766" y="583942"/>
                    <a:pt x="481072" y="587834"/>
                    <a:pt x="448378" y="590169"/>
                  </a:cubicBezTo>
                  <a:cubicBezTo>
                    <a:pt x="392331" y="594840"/>
                    <a:pt x="335505" y="598732"/>
                    <a:pt x="279458" y="603403"/>
                  </a:cubicBezTo>
                  <a:cubicBezTo>
                    <a:pt x="274009" y="604181"/>
                    <a:pt x="265446" y="609630"/>
                    <a:pt x="259997" y="609630"/>
                  </a:cubicBezTo>
                  <a:cubicBezTo>
                    <a:pt x="230416" y="545799"/>
                    <a:pt x="205507" y="475740"/>
                    <a:pt x="175926" y="411908"/>
                  </a:cubicBezTo>
                  <a:cubicBezTo>
                    <a:pt x="133891" y="320831"/>
                    <a:pt x="90298" y="229755"/>
                    <a:pt x="49041" y="138678"/>
                  </a:cubicBezTo>
                  <a:cubicBezTo>
                    <a:pt x="34251" y="105205"/>
                    <a:pt x="24131" y="70176"/>
                    <a:pt x="10898" y="36703"/>
                  </a:cubicBezTo>
                  <a:cubicBezTo>
                    <a:pt x="8563" y="30476"/>
                    <a:pt x="8563" y="21134"/>
                    <a:pt x="0" y="18799"/>
                  </a:cubicBezTo>
                  <a:cubicBezTo>
                    <a:pt x="87963" y="1674"/>
                    <a:pt x="175926" y="-6111"/>
                    <a:pt x="265446" y="5566"/>
                  </a:cubicBezTo>
                  <a:cubicBezTo>
                    <a:pt x="299697" y="10236"/>
                    <a:pt x="333948" y="10236"/>
                    <a:pt x="368978" y="11793"/>
                  </a:cubicBezTo>
                  <a:cubicBezTo>
                    <a:pt x="381432" y="12572"/>
                    <a:pt x="387660" y="15685"/>
                    <a:pt x="390774" y="28919"/>
                  </a:cubicBezTo>
                  <a:cubicBezTo>
                    <a:pt x="403229" y="76403"/>
                    <a:pt x="417240" y="123888"/>
                    <a:pt x="430474" y="171372"/>
                  </a:cubicBezTo>
                  <a:cubicBezTo>
                    <a:pt x="436701" y="194725"/>
                    <a:pt x="499754" y="462506"/>
                    <a:pt x="535562" y="530230"/>
                  </a:cubicBezTo>
                  <a:cubicBezTo>
                    <a:pt x="542568" y="544242"/>
                    <a:pt x="546460" y="562146"/>
                    <a:pt x="546460" y="580050"/>
                  </a:cubicBezTo>
                  <a:close/>
                </a:path>
              </a:pathLst>
            </a:custGeom>
            <a:solidFill>
              <a:srgbClr val="FEC295"/>
            </a:solidFill>
            <a:ln w="778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xmlns="" id="{02274B96-BE1C-402C-A686-734767E906E9}"/>
                </a:ext>
              </a:extLst>
            </p:cNvPr>
            <p:cNvSpPr/>
            <p:nvPr/>
          </p:nvSpPr>
          <p:spPr>
            <a:xfrm>
              <a:off x="8604886" y="5978350"/>
              <a:ext cx="280236" cy="280236"/>
            </a:xfrm>
            <a:custGeom>
              <a:avLst/>
              <a:gdLst>
                <a:gd name="connsiteX0" fmla="*/ 280236 w 280236"/>
                <a:gd name="connsiteY0" fmla="*/ 140118 h 280236"/>
                <a:gd name="connsiteX1" fmla="*/ 140118 w 280236"/>
                <a:gd name="connsiteY1" fmla="*/ 280236 h 280236"/>
                <a:gd name="connsiteX2" fmla="*/ 0 w 280236"/>
                <a:gd name="connsiteY2" fmla="*/ 140118 h 280236"/>
                <a:gd name="connsiteX3" fmla="*/ 140118 w 280236"/>
                <a:gd name="connsiteY3" fmla="*/ 0 h 280236"/>
                <a:gd name="connsiteX4" fmla="*/ 280236 w 280236"/>
                <a:gd name="connsiteY4" fmla="*/ 140118 h 280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0236" h="280236">
                  <a:moveTo>
                    <a:pt x="280236" y="140118"/>
                  </a:moveTo>
                  <a:cubicBezTo>
                    <a:pt x="280236" y="217503"/>
                    <a:pt x="217503" y="280236"/>
                    <a:pt x="140118" y="280236"/>
                  </a:cubicBezTo>
                  <a:cubicBezTo>
                    <a:pt x="62733" y="280236"/>
                    <a:pt x="0" y="217503"/>
                    <a:pt x="0" y="140118"/>
                  </a:cubicBezTo>
                  <a:cubicBezTo>
                    <a:pt x="0" y="62733"/>
                    <a:pt x="62733" y="0"/>
                    <a:pt x="140118" y="0"/>
                  </a:cubicBezTo>
                  <a:cubicBezTo>
                    <a:pt x="217503" y="0"/>
                    <a:pt x="280236" y="62733"/>
                    <a:pt x="280236" y="140118"/>
                  </a:cubicBezTo>
                  <a:close/>
                </a:path>
              </a:pathLst>
            </a:custGeom>
            <a:solidFill>
              <a:srgbClr val="4D4D4D"/>
            </a:solidFill>
            <a:ln w="778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xmlns="" id="{88DC1C27-18B8-4987-8EAF-C077B22C303A}"/>
                </a:ext>
              </a:extLst>
            </p:cNvPr>
            <p:cNvSpPr/>
            <p:nvPr/>
          </p:nvSpPr>
          <p:spPr>
            <a:xfrm>
              <a:off x="5068444" y="3402521"/>
              <a:ext cx="4514912" cy="2911333"/>
            </a:xfrm>
            <a:custGeom>
              <a:avLst/>
              <a:gdLst>
                <a:gd name="connsiteX0" fmla="*/ 4505594 w 4514915"/>
                <a:gd name="connsiteY0" fmla="*/ 2738530 h 2911341"/>
                <a:gd name="connsiteX1" fmla="*/ 4402840 w 4514915"/>
                <a:gd name="connsiteY1" fmla="*/ 2608531 h 2911341"/>
                <a:gd name="connsiteX2" fmla="*/ 4384158 w 4514915"/>
                <a:gd name="connsiteY2" fmla="*/ 2744757 h 2911341"/>
                <a:gd name="connsiteX3" fmla="*/ 4363919 w 4514915"/>
                <a:gd name="connsiteY3" fmla="*/ 2761104 h 2911341"/>
                <a:gd name="connsiteX4" fmla="*/ 1209706 w 4514915"/>
                <a:gd name="connsiteY4" fmla="*/ 1449443 h 2911341"/>
                <a:gd name="connsiteX5" fmla="*/ 468637 w 4514915"/>
                <a:gd name="connsiteY5" fmla="*/ 347960 h 2911341"/>
                <a:gd name="connsiteX6" fmla="*/ 355764 w 4514915"/>
                <a:gd name="connsiteY6" fmla="*/ 235087 h 2911341"/>
                <a:gd name="connsiteX7" fmla="*/ 84869 w 4514915"/>
                <a:gd name="connsiteY7" fmla="*/ 0 h 2911341"/>
                <a:gd name="connsiteX8" fmla="*/ 20 w 4514915"/>
                <a:gd name="connsiteY8" fmla="*/ 140118 h 2911341"/>
                <a:gd name="connsiteX9" fmla="*/ 270914 w 4514915"/>
                <a:gd name="connsiteY9" fmla="*/ 362750 h 2911341"/>
                <a:gd name="connsiteX10" fmla="*/ 365105 w 4514915"/>
                <a:gd name="connsiteY10" fmla="*/ 462390 h 2911341"/>
                <a:gd name="connsiteX11" fmla="*/ 1135754 w 4514915"/>
                <a:gd name="connsiteY11" fmla="*/ 1567765 h 2911341"/>
                <a:gd name="connsiteX12" fmla="*/ 1198808 w 4514915"/>
                <a:gd name="connsiteY12" fmla="*/ 1598903 h 2911341"/>
                <a:gd name="connsiteX13" fmla="*/ 1805986 w 4514915"/>
                <a:gd name="connsiteY13" fmla="*/ 1859678 h 2911341"/>
                <a:gd name="connsiteX14" fmla="*/ 1816105 w 4514915"/>
                <a:gd name="connsiteY14" fmla="*/ 1883809 h 2911341"/>
                <a:gd name="connsiteX15" fmla="*/ 1429224 w 4514915"/>
                <a:gd name="connsiteY15" fmla="*/ 2810924 h 2911341"/>
                <a:gd name="connsiteX16" fmla="*/ 1468924 w 4514915"/>
                <a:gd name="connsiteY16" fmla="*/ 2879426 h 2911341"/>
                <a:gd name="connsiteX17" fmla="*/ 1566228 w 4514915"/>
                <a:gd name="connsiteY17" fmla="*/ 2896552 h 2911341"/>
                <a:gd name="connsiteX18" fmla="*/ 1615270 w 4514915"/>
                <a:gd name="connsiteY18" fmla="*/ 2884875 h 2911341"/>
                <a:gd name="connsiteX19" fmla="*/ 2751004 w 4514915"/>
                <a:gd name="connsiteY19" fmla="*/ 2263685 h 2911341"/>
                <a:gd name="connsiteX20" fmla="*/ 2775136 w 4514915"/>
                <a:gd name="connsiteY20" fmla="*/ 2257457 h 2911341"/>
                <a:gd name="connsiteX21" fmla="*/ 3218065 w 4514915"/>
                <a:gd name="connsiteY21" fmla="*/ 2445838 h 2911341"/>
                <a:gd name="connsiteX22" fmla="*/ 4347572 w 4514915"/>
                <a:gd name="connsiteY22" fmla="*/ 2909785 h 2911341"/>
                <a:gd name="connsiteX23" fmla="*/ 4389607 w 4514915"/>
                <a:gd name="connsiteY23" fmla="*/ 2912899 h 2911341"/>
                <a:gd name="connsiteX24" fmla="*/ 4487690 w 4514915"/>
                <a:gd name="connsiteY24" fmla="*/ 2894995 h 2911341"/>
                <a:gd name="connsiteX25" fmla="*/ 4504037 w 4514915"/>
                <a:gd name="connsiteY25" fmla="*/ 2877869 h 2911341"/>
                <a:gd name="connsiteX26" fmla="*/ 4514935 w 4514915"/>
                <a:gd name="connsiteY26" fmla="*/ 2761104 h 2911341"/>
                <a:gd name="connsiteX27" fmla="*/ 4505594 w 4514915"/>
                <a:gd name="connsiteY27" fmla="*/ 2738530 h 2911341"/>
                <a:gd name="connsiteX28" fmla="*/ 2079216 w 4514915"/>
                <a:gd name="connsiteY28" fmla="*/ 1971773 h 2911341"/>
                <a:gd name="connsiteX29" fmla="*/ 2462984 w 4514915"/>
                <a:gd name="connsiteY29" fmla="*/ 2129794 h 2911341"/>
                <a:gd name="connsiteX30" fmla="*/ 2471547 w 4514915"/>
                <a:gd name="connsiteY30" fmla="*/ 2134465 h 2911341"/>
                <a:gd name="connsiteX31" fmla="*/ 1918080 w 4514915"/>
                <a:gd name="connsiteY31" fmla="*/ 2416258 h 2911341"/>
                <a:gd name="connsiteX32" fmla="*/ 1921194 w 4514915"/>
                <a:gd name="connsiteY32" fmla="*/ 2396019 h 2911341"/>
                <a:gd name="connsiteX33" fmla="*/ 2059755 w 4514915"/>
                <a:gd name="connsiteY33" fmla="*/ 1983449 h 2911341"/>
                <a:gd name="connsiteX34" fmla="*/ 2079216 w 4514915"/>
                <a:gd name="connsiteY34" fmla="*/ 1971773 h 2911341"/>
                <a:gd name="connsiteX35" fmla="*/ 1562336 w 4514915"/>
                <a:gd name="connsiteY35" fmla="*/ 2787571 h 2911341"/>
                <a:gd name="connsiteX36" fmla="*/ 1566228 w 4514915"/>
                <a:gd name="connsiteY36" fmla="*/ 2772002 h 2911341"/>
                <a:gd name="connsiteX37" fmla="*/ 1906404 w 4514915"/>
                <a:gd name="connsiteY37" fmla="*/ 1924288 h 2911341"/>
                <a:gd name="connsiteX38" fmla="*/ 1932092 w 4514915"/>
                <a:gd name="connsiteY38" fmla="*/ 1913390 h 2911341"/>
                <a:gd name="connsiteX39" fmla="*/ 1977241 w 4514915"/>
                <a:gd name="connsiteY39" fmla="*/ 1935964 h 2911341"/>
                <a:gd name="connsiteX40" fmla="*/ 1960894 w 4514915"/>
                <a:gd name="connsiteY40" fmla="*/ 1981892 h 2911341"/>
                <a:gd name="connsiteX41" fmla="*/ 1790417 w 4514915"/>
                <a:gd name="connsiteY41" fmla="*/ 2465299 h 2911341"/>
                <a:gd name="connsiteX42" fmla="*/ 1800537 w 4514915"/>
                <a:gd name="connsiteY42" fmla="*/ 2482425 h 2911341"/>
                <a:gd name="connsiteX43" fmla="*/ 1921973 w 4514915"/>
                <a:gd name="connsiteY43" fmla="*/ 2513562 h 2911341"/>
                <a:gd name="connsiteX44" fmla="*/ 1950774 w 4514915"/>
                <a:gd name="connsiteY44" fmla="*/ 2507335 h 2911341"/>
                <a:gd name="connsiteX45" fmla="*/ 2566516 w 4514915"/>
                <a:gd name="connsiteY45" fmla="*/ 2191290 h 2911341"/>
                <a:gd name="connsiteX46" fmla="*/ 2603880 w 4514915"/>
                <a:gd name="connsiteY46" fmla="*/ 2188955 h 2911341"/>
                <a:gd name="connsiteX47" fmla="*/ 2677831 w 4514915"/>
                <a:gd name="connsiteY47" fmla="*/ 2220093 h 2911341"/>
                <a:gd name="connsiteX48" fmla="*/ 1562336 w 4514915"/>
                <a:gd name="connsiteY48" fmla="*/ 2787571 h 2911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4514915" h="2911341">
                  <a:moveTo>
                    <a:pt x="4505594" y="2738530"/>
                  </a:moveTo>
                  <a:cubicBezTo>
                    <a:pt x="4479905" y="2705835"/>
                    <a:pt x="4417631" y="2627992"/>
                    <a:pt x="4402840" y="2608531"/>
                  </a:cubicBezTo>
                  <a:cubicBezTo>
                    <a:pt x="4402840" y="2631105"/>
                    <a:pt x="4395056" y="2709728"/>
                    <a:pt x="4384158" y="2744757"/>
                  </a:cubicBezTo>
                  <a:cubicBezTo>
                    <a:pt x="4380266" y="2758769"/>
                    <a:pt x="4377931" y="2763439"/>
                    <a:pt x="4363919" y="2761104"/>
                  </a:cubicBezTo>
                  <a:cubicBezTo>
                    <a:pt x="4318770" y="2754877"/>
                    <a:pt x="1242400" y="1501598"/>
                    <a:pt x="1209706" y="1449443"/>
                  </a:cubicBezTo>
                  <a:cubicBezTo>
                    <a:pt x="1201143" y="1436210"/>
                    <a:pt x="494325" y="381432"/>
                    <a:pt x="468637" y="347960"/>
                  </a:cubicBezTo>
                  <a:cubicBezTo>
                    <a:pt x="435943" y="305146"/>
                    <a:pt x="421931" y="292691"/>
                    <a:pt x="355764" y="235087"/>
                  </a:cubicBezTo>
                  <a:cubicBezTo>
                    <a:pt x="326962" y="210177"/>
                    <a:pt x="133910" y="51377"/>
                    <a:pt x="84869" y="0"/>
                  </a:cubicBezTo>
                  <a:cubicBezTo>
                    <a:pt x="82534" y="778"/>
                    <a:pt x="22594" y="94191"/>
                    <a:pt x="20" y="140118"/>
                  </a:cubicBezTo>
                  <a:cubicBezTo>
                    <a:pt x="-2316" y="144010"/>
                    <a:pt x="203969" y="310595"/>
                    <a:pt x="270914" y="362750"/>
                  </a:cubicBezTo>
                  <a:cubicBezTo>
                    <a:pt x="307501" y="391552"/>
                    <a:pt x="337081" y="423468"/>
                    <a:pt x="365105" y="462390"/>
                  </a:cubicBezTo>
                  <a:cubicBezTo>
                    <a:pt x="436721" y="560472"/>
                    <a:pt x="1101503" y="1538963"/>
                    <a:pt x="1135754" y="1567765"/>
                  </a:cubicBezTo>
                  <a:cubicBezTo>
                    <a:pt x="1151323" y="1579442"/>
                    <a:pt x="1173119" y="1590340"/>
                    <a:pt x="1198808" y="1598903"/>
                  </a:cubicBezTo>
                  <a:cubicBezTo>
                    <a:pt x="1247849" y="1615250"/>
                    <a:pt x="1654969" y="1798181"/>
                    <a:pt x="1805986" y="1859678"/>
                  </a:cubicBezTo>
                  <a:cubicBezTo>
                    <a:pt x="1819219" y="1865127"/>
                    <a:pt x="1823890" y="1869019"/>
                    <a:pt x="1816105" y="1883809"/>
                  </a:cubicBezTo>
                  <a:cubicBezTo>
                    <a:pt x="1798201" y="1916503"/>
                    <a:pt x="1433116" y="2784457"/>
                    <a:pt x="1429224" y="2810924"/>
                  </a:cubicBezTo>
                  <a:cubicBezTo>
                    <a:pt x="1422996" y="2847510"/>
                    <a:pt x="1433895" y="2866971"/>
                    <a:pt x="1468924" y="2879426"/>
                  </a:cubicBezTo>
                  <a:cubicBezTo>
                    <a:pt x="1500061" y="2890324"/>
                    <a:pt x="1533534" y="2892659"/>
                    <a:pt x="1566228" y="2896552"/>
                  </a:cubicBezTo>
                  <a:cubicBezTo>
                    <a:pt x="1584910" y="2898887"/>
                    <a:pt x="1599701" y="2893438"/>
                    <a:pt x="1615270" y="2884875"/>
                  </a:cubicBezTo>
                  <a:cubicBezTo>
                    <a:pt x="1675209" y="2853738"/>
                    <a:pt x="2641245" y="2333744"/>
                    <a:pt x="2751004" y="2263685"/>
                  </a:cubicBezTo>
                  <a:cubicBezTo>
                    <a:pt x="2758010" y="2259014"/>
                    <a:pt x="2764237" y="2253565"/>
                    <a:pt x="2775136" y="2257457"/>
                  </a:cubicBezTo>
                  <a:cubicBezTo>
                    <a:pt x="2859985" y="2293266"/>
                    <a:pt x="3161239" y="2422485"/>
                    <a:pt x="3218065" y="2445838"/>
                  </a:cubicBezTo>
                  <a:cubicBezTo>
                    <a:pt x="3383871" y="2514340"/>
                    <a:pt x="4295417" y="2889545"/>
                    <a:pt x="4347572" y="2909785"/>
                  </a:cubicBezTo>
                  <a:cubicBezTo>
                    <a:pt x="4361583" y="2915234"/>
                    <a:pt x="4370147" y="2912899"/>
                    <a:pt x="4389607" y="2912899"/>
                  </a:cubicBezTo>
                  <a:cubicBezTo>
                    <a:pt x="4425415" y="2906671"/>
                    <a:pt x="4451103" y="2900444"/>
                    <a:pt x="4487690" y="2894995"/>
                  </a:cubicBezTo>
                  <a:cubicBezTo>
                    <a:pt x="4499366" y="2893438"/>
                    <a:pt x="4503258" y="2888767"/>
                    <a:pt x="4504037" y="2877869"/>
                  </a:cubicBezTo>
                  <a:cubicBezTo>
                    <a:pt x="4507151" y="2838947"/>
                    <a:pt x="4510265" y="2800026"/>
                    <a:pt x="4514935" y="2761104"/>
                  </a:cubicBezTo>
                  <a:cubicBezTo>
                    <a:pt x="4514935" y="2751763"/>
                    <a:pt x="4511821" y="2745535"/>
                    <a:pt x="4505594" y="2738530"/>
                  </a:cubicBezTo>
                  <a:close/>
                  <a:moveTo>
                    <a:pt x="2079216" y="1971773"/>
                  </a:moveTo>
                  <a:cubicBezTo>
                    <a:pt x="2206879" y="2024706"/>
                    <a:pt x="2335321" y="2077639"/>
                    <a:pt x="2462984" y="2129794"/>
                  </a:cubicBezTo>
                  <a:cubicBezTo>
                    <a:pt x="2464540" y="2130573"/>
                    <a:pt x="2466876" y="2131351"/>
                    <a:pt x="2471547" y="2134465"/>
                  </a:cubicBezTo>
                  <a:cubicBezTo>
                    <a:pt x="2285501" y="2229434"/>
                    <a:pt x="2101791" y="2322846"/>
                    <a:pt x="1918080" y="2416258"/>
                  </a:cubicBezTo>
                  <a:cubicBezTo>
                    <a:pt x="1914188" y="2407695"/>
                    <a:pt x="1918859" y="2402246"/>
                    <a:pt x="1921194" y="2396019"/>
                  </a:cubicBezTo>
                  <a:cubicBezTo>
                    <a:pt x="1967122" y="2258236"/>
                    <a:pt x="2013828" y="2120453"/>
                    <a:pt x="2059755" y="1983449"/>
                  </a:cubicBezTo>
                  <a:cubicBezTo>
                    <a:pt x="2062091" y="1973329"/>
                    <a:pt x="2063647" y="1965545"/>
                    <a:pt x="2079216" y="1971773"/>
                  </a:cubicBezTo>
                  <a:close/>
                  <a:moveTo>
                    <a:pt x="1562336" y="2787571"/>
                  </a:moveTo>
                  <a:cubicBezTo>
                    <a:pt x="1560001" y="2782122"/>
                    <a:pt x="1564671" y="2776673"/>
                    <a:pt x="1566228" y="2772002"/>
                  </a:cubicBezTo>
                  <a:cubicBezTo>
                    <a:pt x="1679879" y="2489431"/>
                    <a:pt x="1793531" y="2206859"/>
                    <a:pt x="1906404" y="1924288"/>
                  </a:cubicBezTo>
                  <a:cubicBezTo>
                    <a:pt x="1911853" y="1909498"/>
                    <a:pt x="1918080" y="1904827"/>
                    <a:pt x="1932092" y="1913390"/>
                  </a:cubicBezTo>
                  <a:cubicBezTo>
                    <a:pt x="1946882" y="1921953"/>
                    <a:pt x="1972571" y="1921953"/>
                    <a:pt x="1977241" y="1935964"/>
                  </a:cubicBezTo>
                  <a:cubicBezTo>
                    <a:pt x="1981133" y="1947641"/>
                    <a:pt x="1964786" y="1965545"/>
                    <a:pt x="1960894" y="1981892"/>
                  </a:cubicBezTo>
                  <a:cubicBezTo>
                    <a:pt x="1914966" y="2148477"/>
                    <a:pt x="1850357" y="2309612"/>
                    <a:pt x="1790417" y="2465299"/>
                  </a:cubicBezTo>
                  <a:cubicBezTo>
                    <a:pt x="1785747" y="2476976"/>
                    <a:pt x="1789639" y="2480090"/>
                    <a:pt x="1800537" y="2482425"/>
                  </a:cubicBezTo>
                  <a:cubicBezTo>
                    <a:pt x="1848800" y="2492544"/>
                    <a:pt x="1873710" y="2502664"/>
                    <a:pt x="1921973" y="2513562"/>
                  </a:cubicBezTo>
                  <a:cubicBezTo>
                    <a:pt x="1932870" y="2515897"/>
                    <a:pt x="1941433" y="2512005"/>
                    <a:pt x="1950774" y="2507335"/>
                  </a:cubicBezTo>
                  <a:cubicBezTo>
                    <a:pt x="2150832" y="2406917"/>
                    <a:pt x="2366458" y="2291709"/>
                    <a:pt x="2566516" y="2191290"/>
                  </a:cubicBezTo>
                  <a:cubicBezTo>
                    <a:pt x="2579749" y="2185063"/>
                    <a:pt x="2590647" y="2182728"/>
                    <a:pt x="2603880" y="2188955"/>
                  </a:cubicBezTo>
                  <a:cubicBezTo>
                    <a:pt x="2627233" y="2199854"/>
                    <a:pt x="2652143" y="2209195"/>
                    <a:pt x="2677831" y="2220093"/>
                  </a:cubicBezTo>
                  <a:cubicBezTo>
                    <a:pt x="2311968" y="2417036"/>
                    <a:pt x="1972571" y="2580507"/>
                    <a:pt x="1562336" y="2787571"/>
                  </a:cubicBez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 w="778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xmlns="" id="{E737FD39-3152-4EC2-BB4A-869A2198ADA4}"/>
                </a:ext>
              </a:extLst>
            </p:cNvPr>
            <p:cNvSpPr/>
            <p:nvPr/>
          </p:nvSpPr>
          <p:spPr>
            <a:xfrm>
              <a:off x="6376302" y="3878027"/>
              <a:ext cx="3059241" cy="1813743"/>
            </a:xfrm>
            <a:custGeom>
              <a:avLst/>
              <a:gdLst>
                <a:gd name="connsiteX0" fmla="*/ 114360 w 3059244"/>
                <a:gd name="connsiteY0" fmla="*/ 267897 h 1813750"/>
                <a:gd name="connsiteX1" fmla="*/ 135377 w 3059244"/>
                <a:gd name="connsiteY1" fmla="*/ 264783 h 1813750"/>
                <a:gd name="connsiteX2" fmla="*/ 755010 w 3059244"/>
                <a:gd name="connsiteY2" fmla="*/ 3230 h 1813750"/>
                <a:gd name="connsiteX3" fmla="*/ 796267 w 3059244"/>
                <a:gd name="connsiteY3" fmla="*/ 5565 h 1813750"/>
                <a:gd name="connsiteX4" fmla="*/ 1401889 w 3059244"/>
                <a:gd name="connsiteY4" fmla="*/ 212628 h 1813750"/>
                <a:gd name="connsiteX5" fmla="*/ 2064336 w 3059244"/>
                <a:gd name="connsiteY5" fmla="*/ 439931 h 1813750"/>
                <a:gd name="connsiteX6" fmla="*/ 2646604 w 3059244"/>
                <a:gd name="connsiteY6" fmla="*/ 638432 h 1813750"/>
                <a:gd name="connsiteX7" fmla="*/ 3046719 w 3059244"/>
                <a:gd name="connsiteY7" fmla="*/ 775436 h 1813750"/>
                <a:gd name="connsiteX8" fmla="*/ 3063844 w 3059244"/>
                <a:gd name="connsiteY8" fmla="*/ 805016 h 1813750"/>
                <a:gd name="connsiteX9" fmla="*/ 3061509 w 3059244"/>
                <a:gd name="connsiteY9" fmla="*/ 829148 h 1813750"/>
                <a:gd name="connsiteX10" fmla="*/ 3052168 w 3059244"/>
                <a:gd name="connsiteY10" fmla="*/ 1098486 h 1813750"/>
                <a:gd name="connsiteX11" fmla="*/ 3045941 w 3059244"/>
                <a:gd name="connsiteY11" fmla="*/ 1231598 h 1813750"/>
                <a:gd name="connsiteX12" fmla="*/ 3028815 w 3059244"/>
                <a:gd name="connsiteY12" fmla="*/ 1255729 h 1813750"/>
                <a:gd name="connsiteX13" fmla="*/ 2741573 w 3059244"/>
                <a:gd name="connsiteY13" fmla="*/ 1383393 h 1813750"/>
                <a:gd name="connsiteX14" fmla="*/ 2451218 w 3059244"/>
                <a:gd name="connsiteY14" fmla="*/ 1513391 h 1813750"/>
                <a:gd name="connsiteX15" fmla="*/ 2432535 w 3059244"/>
                <a:gd name="connsiteY15" fmla="*/ 1528181 h 1813750"/>
                <a:gd name="connsiteX16" fmla="*/ 1844817 w 3059244"/>
                <a:gd name="connsiteY16" fmla="*/ 1790513 h 1813750"/>
                <a:gd name="connsiteX17" fmla="*/ 1819129 w 3059244"/>
                <a:gd name="connsiteY17" fmla="*/ 1802968 h 1813750"/>
                <a:gd name="connsiteX18" fmla="*/ 1704699 w 3059244"/>
                <a:gd name="connsiteY18" fmla="*/ 1804525 h 1813750"/>
                <a:gd name="connsiteX19" fmla="*/ 805609 w 3059244"/>
                <a:gd name="connsiteY19" fmla="*/ 1457344 h 1813750"/>
                <a:gd name="connsiteX20" fmla="*/ 456870 w 3059244"/>
                <a:gd name="connsiteY20" fmla="*/ 1323453 h 1813750"/>
                <a:gd name="connsiteX21" fmla="*/ 410943 w 3059244"/>
                <a:gd name="connsiteY21" fmla="*/ 1279082 h 1813750"/>
                <a:gd name="connsiteX22" fmla="*/ 384476 w 3059244"/>
                <a:gd name="connsiteY22" fmla="*/ 1215251 h 1813750"/>
                <a:gd name="connsiteX23" fmla="*/ 248250 w 3059244"/>
                <a:gd name="connsiteY23" fmla="*/ 900764 h 1813750"/>
                <a:gd name="connsiteX24" fmla="*/ 124479 w 3059244"/>
                <a:gd name="connsiteY24" fmla="*/ 614300 h 1813750"/>
                <a:gd name="connsiteX25" fmla="*/ 44301 w 3059244"/>
                <a:gd name="connsiteY25" fmla="*/ 427476 h 1813750"/>
                <a:gd name="connsiteX26" fmla="*/ 20169 w 3059244"/>
                <a:gd name="connsiteY26" fmla="*/ 383105 h 1813750"/>
                <a:gd name="connsiteX27" fmla="*/ 3043 w 3059244"/>
                <a:gd name="connsiteY27" fmla="*/ 335621 h 1813750"/>
                <a:gd name="connsiteX28" fmla="*/ 10049 w 3059244"/>
                <a:gd name="connsiteY28" fmla="*/ 310711 h 1813750"/>
                <a:gd name="connsiteX29" fmla="*/ 114360 w 3059244"/>
                <a:gd name="connsiteY29" fmla="*/ 267897 h 1813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3059244" h="1813750">
                  <a:moveTo>
                    <a:pt x="114360" y="267897"/>
                  </a:moveTo>
                  <a:cubicBezTo>
                    <a:pt x="122144" y="272568"/>
                    <a:pt x="128371" y="267897"/>
                    <a:pt x="135377" y="264783"/>
                  </a:cubicBezTo>
                  <a:cubicBezTo>
                    <a:pt x="341662" y="177599"/>
                    <a:pt x="548725" y="91193"/>
                    <a:pt x="755010" y="3230"/>
                  </a:cubicBezTo>
                  <a:cubicBezTo>
                    <a:pt x="769801" y="-2998"/>
                    <a:pt x="782256" y="894"/>
                    <a:pt x="796267" y="5565"/>
                  </a:cubicBezTo>
                  <a:cubicBezTo>
                    <a:pt x="997882" y="74845"/>
                    <a:pt x="1199496" y="143347"/>
                    <a:pt x="1401889" y="212628"/>
                  </a:cubicBezTo>
                  <a:cubicBezTo>
                    <a:pt x="1622964" y="288136"/>
                    <a:pt x="1843260" y="364423"/>
                    <a:pt x="2064336" y="439931"/>
                  </a:cubicBezTo>
                  <a:cubicBezTo>
                    <a:pt x="2258166" y="506098"/>
                    <a:pt x="2452774" y="572265"/>
                    <a:pt x="2646604" y="638432"/>
                  </a:cubicBezTo>
                  <a:cubicBezTo>
                    <a:pt x="2779716" y="684359"/>
                    <a:pt x="2913607" y="730287"/>
                    <a:pt x="3046719" y="775436"/>
                  </a:cubicBezTo>
                  <a:cubicBezTo>
                    <a:pt x="3063066" y="780885"/>
                    <a:pt x="3067737" y="789447"/>
                    <a:pt x="3063844" y="805016"/>
                  </a:cubicBezTo>
                  <a:cubicBezTo>
                    <a:pt x="3062288" y="812800"/>
                    <a:pt x="3061509" y="821363"/>
                    <a:pt x="3061509" y="829148"/>
                  </a:cubicBezTo>
                  <a:cubicBezTo>
                    <a:pt x="3058396" y="918668"/>
                    <a:pt x="3057617" y="1008966"/>
                    <a:pt x="3052168" y="1098486"/>
                  </a:cubicBezTo>
                  <a:cubicBezTo>
                    <a:pt x="3049054" y="1142856"/>
                    <a:pt x="3052947" y="1187227"/>
                    <a:pt x="3045941" y="1231598"/>
                  </a:cubicBezTo>
                  <a:cubicBezTo>
                    <a:pt x="3044384" y="1244053"/>
                    <a:pt x="3040491" y="1250280"/>
                    <a:pt x="3028815" y="1255729"/>
                  </a:cubicBezTo>
                  <a:cubicBezTo>
                    <a:pt x="2933068" y="1297765"/>
                    <a:pt x="2837320" y="1340579"/>
                    <a:pt x="2741573" y="1383393"/>
                  </a:cubicBezTo>
                  <a:cubicBezTo>
                    <a:pt x="2645047" y="1426985"/>
                    <a:pt x="2548522" y="1469799"/>
                    <a:pt x="2451218" y="1513391"/>
                  </a:cubicBezTo>
                  <a:cubicBezTo>
                    <a:pt x="2448104" y="1521954"/>
                    <a:pt x="2440319" y="1525067"/>
                    <a:pt x="2432535" y="1528181"/>
                  </a:cubicBezTo>
                  <a:cubicBezTo>
                    <a:pt x="2236370" y="1614587"/>
                    <a:pt x="2040983" y="1704107"/>
                    <a:pt x="1844817" y="1790513"/>
                  </a:cubicBezTo>
                  <a:cubicBezTo>
                    <a:pt x="1836255" y="1794405"/>
                    <a:pt x="1827692" y="1799076"/>
                    <a:pt x="1819129" y="1802968"/>
                  </a:cubicBezTo>
                  <a:cubicBezTo>
                    <a:pt x="1780986" y="1827878"/>
                    <a:pt x="1745178" y="1820094"/>
                    <a:pt x="1704699" y="1804525"/>
                  </a:cubicBezTo>
                  <a:cubicBezTo>
                    <a:pt x="1405002" y="1687760"/>
                    <a:pt x="1105306" y="1572552"/>
                    <a:pt x="805609" y="1457344"/>
                  </a:cubicBezTo>
                  <a:cubicBezTo>
                    <a:pt x="689622" y="1412973"/>
                    <a:pt x="573635" y="1367824"/>
                    <a:pt x="456870" y="1323453"/>
                  </a:cubicBezTo>
                  <a:cubicBezTo>
                    <a:pt x="434296" y="1314890"/>
                    <a:pt x="418727" y="1303214"/>
                    <a:pt x="410943" y="1279082"/>
                  </a:cubicBezTo>
                  <a:cubicBezTo>
                    <a:pt x="403937" y="1257286"/>
                    <a:pt x="393039" y="1237047"/>
                    <a:pt x="384476" y="1215251"/>
                  </a:cubicBezTo>
                  <a:cubicBezTo>
                    <a:pt x="339327" y="1110162"/>
                    <a:pt x="294178" y="1005074"/>
                    <a:pt x="248250" y="900764"/>
                  </a:cubicBezTo>
                  <a:cubicBezTo>
                    <a:pt x="206993" y="805016"/>
                    <a:pt x="165736" y="709269"/>
                    <a:pt x="124479" y="614300"/>
                  </a:cubicBezTo>
                  <a:cubicBezTo>
                    <a:pt x="97234" y="552025"/>
                    <a:pt x="70767" y="489750"/>
                    <a:pt x="44301" y="427476"/>
                  </a:cubicBezTo>
                  <a:cubicBezTo>
                    <a:pt x="38073" y="411907"/>
                    <a:pt x="24840" y="400231"/>
                    <a:pt x="20169" y="383105"/>
                  </a:cubicBezTo>
                  <a:cubicBezTo>
                    <a:pt x="18612" y="365980"/>
                    <a:pt x="9271" y="351189"/>
                    <a:pt x="3043" y="335621"/>
                  </a:cubicBezTo>
                  <a:cubicBezTo>
                    <a:pt x="-849" y="325501"/>
                    <a:pt x="-3184" y="316160"/>
                    <a:pt x="10049" y="310711"/>
                  </a:cubicBezTo>
                  <a:cubicBezTo>
                    <a:pt x="45857" y="295921"/>
                    <a:pt x="79330" y="280352"/>
                    <a:pt x="114360" y="267897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 w="778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xmlns="" id="{FF6BEE56-3A92-4C46-A9E6-AAA8444DE034}"/>
                </a:ext>
              </a:extLst>
            </p:cNvPr>
            <p:cNvSpPr/>
            <p:nvPr/>
          </p:nvSpPr>
          <p:spPr>
            <a:xfrm>
              <a:off x="6707844" y="4036142"/>
              <a:ext cx="2428711" cy="910764"/>
            </a:xfrm>
            <a:custGeom>
              <a:avLst/>
              <a:gdLst>
                <a:gd name="connsiteX0" fmla="*/ 0 w 2428712"/>
                <a:gd name="connsiteY0" fmla="*/ 205531 h 910767"/>
                <a:gd name="connsiteX1" fmla="*/ 224189 w 2428712"/>
                <a:gd name="connsiteY1" fmla="*/ 100442 h 910767"/>
                <a:gd name="connsiteX2" fmla="*/ 432031 w 2428712"/>
                <a:gd name="connsiteY2" fmla="*/ 3916 h 910767"/>
                <a:gd name="connsiteX3" fmla="*/ 462390 w 2428712"/>
                <a:gd name="connsiteY3" fmla="*/ 3138 h 910767"/>
                <a:gd name="connsiteX4" fmla="*/ 945019 w 2428712"/>
                <a:gd name="connsiteY4" fmla="*/ 179064 h 910767"/>
                <a:gd name="connsiteX5" fmla="*/ 1640160 w 2428712"/>
                <a:gd name="connsiteY5" fmla="*/ 433612 h 910767"/>
                <a:gd name="connsiteX6" fmla="*/ 2032491 w 2428712"/>
                <a:gd name="connsiteY6" fmla="*/ 568281 h 910767"/>
                <a:gd name="connsiteX7" fmla="*/ 2415480 w 2428712"/>
                <a:gd name="connsiteY7" fmla="*/ 698279 h 910767"/>
                <a:gd name="connsiteX8" fmla="*/ 2428713 w 2428712"/>
                <a:gd name="connsiteY8" fmla="*/ 718518 h 910767"/>
                <a:gd name="connsiteX9" fmla="*/ 2388235 w 2428712"/>
                <a:gd name="connsiteY9" fmla="*/ 899893 h 910767"/>
                <a:gd name="connsiteX10" fmla="*/ 2363325 w 2428712"/>
                <a:gd name="connsiteY10" fmla="*/ 913905 h 910767"/>
                <a:gd name="connsiteX11" fmla="*/ 1708662 w 2428712"/>
                <a:gd name="connsiteY11" fmla="*/ 718518 h 910767"/>
                <a:gd name="connsiteX12" fmla="*/ 1254057 w 2428712"/>
                <a:gd name="connsiteY12" fmla="*/ 581514 h 910767"/>
                <a:gd name="connsiteX13" fmla="*/ 717716 w 2428712"/>
                <a:gd name="connsiteY13" fmla="*/ 421935 h 910767"/>
                <a:gd name="connsiteX14" fmla="*/ 274009 w 2428712"/>
                <a:gd name="connsiteY14" fmla="*/ 288823 h 910767"/>
                <a:gd name="connsiteX15" fmla="*/ 24132 w 2428712"/>
                <a:gd name="connsiteY15" fmla="*/ 214872 h 910767"/>
                <a:gd name="connsiteX16" fmla="*/ 0 w 2428712"/>
                <a:gd name="connsiteY16" fmla="*/ 205531 h 9107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428712" h="910767">
                  <a:moveTo>
                    <a:pt x="0" y="205531"/>
                  </a:moveTo>
                  <a:cubicBezTo>
                    <a:pt x="77843" y="168944"/>
                    <a:pt x="151016" y="134693"/>
                    <a:pt x="224189" y="100442"/>
                  </a:cubicBezTo>
                  <a:cubicBezTo>
                    <a:pt x="293470" y="68526"/>
                    <a:pt x="362750" y="36611"/>
                    <a:pt x="432031" y="3916"/>
                  </a:cubicBezTo>
                  <a:cubicBezTo>
                    <a:pt x="442929" y="-754"/>
                    <a:pt x="450713" y="-1533"/>
                    <a:pt x="462390" y="3138"/>
                  </a:cubicBezTo>
                  <a:cubicBezTo>
                    <a:pt x="623526" y="62299"/>
                    <a:pt x="784662" y="120681"/>
                    <a:pt x="945019" y="179064"/>
                  </a:cubicBezTo>
                  <a:cubicBezTo>
                    <a:pt x="1176992" y="263913"/>
                    <a:pt x="1408965" y="348762"/>
                    <a:pt x="1640160" y="433612"/>
                  </a:cubicBezTo>
                  <a:cubicBezTo>
                    <a:pt x="1770158" y="481096"/>
                    <a:pt x="1901714" y="524689"/>
                    <a:pt x="2032491" y="568281"/>
                  </a:cubicBezTo>
                  <a:cubicBezTo>
                    <a:pt x="2160153" y="611095"/>
                    <a:pt x="2287817" y="654687"/>
                    <a:pt x="2415480" y="698279"/>
                  </a:cubicBezTo>
                  <a:cubicBezTo>
                    <a:pt x="2425600" y="702171"/>
                    <a:pt x="2432605" y="703728"/>
                    <a:pt x="2428713" y="718518"/>
                  </a:cubicBezTo>
                  <a:cubicBezTo>
                    <a:pt x="2413923" y="778458"/>
                    <a:pt x="2400690" y="839176"/>
                    <a:pt x="2388235" y="899893"/>
                  </a:cubicBezTo>
                  <a:cubicBezTo>
                    <a:pt x="2385121" y="916241"/>
                    <a:pt x="2378894" y="917798"/>
                    <a:pt x="2363325" y="913905"/>
                  </a:cubicBezTo>
                  <a:cubicBezTo>
                    <a:pt x="2145363" y="848517"/>
                    <a:pt x="1926623" y="783907"/>
                    <a:pt x="1708662" y="718518"/>
                  </a:cubicBezTo>
                  <a:cubicBezTo>
                    <a:pt x="1556867" y="673369"/>
                    <a:pt x="1405073" y="627441"/>
                    <a:pt x="1254057" y="581514"/>
                  </a:cubicBezTo>
                  <a:cubicBezTo>
                    <a:pt x="1075017" y="527802"/>
                    <a:pt x="895977" y="474869"/>
                    <a:pt x="717716" y="421935"/>
                  </a:cubicBezTo>
                  <a:cubicBezTo>
                    <a:pt x="569814" y="377564"/>
                    <a:pt x="421911" y="333194"/>
                    <a:pt x="274009" y="288823"/>
                  </a:cubicBezTo>
                  <a:cubicBezTo>
                    <a:pt x="190716" y="263913"/>
                    <a:pt x="107424" y="239782"/>
                    <a:pt x="24132" y="214872"/>
                  </a:cubicBezTo>
                  <a:cubicBezTo>
                    <a:pt x="17904" y="212536"/>
                    <a:pt x="10898" y="209423"/>
                    <a:pt x="0" y="205531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 w="778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xmlns="" id="{77F9E28C-750B-4C6C-BDF0-02A6A8C74B1C}"/>
                </a:ext>
              </a:extLst>
            </p:cNvPr>
            <p:cNvSpPr/>
            <p:nvPr/>
          </p:nvSpPr>
          <p:spPr>
            <a:xfrm>
              <a:off x="3478996" y="4962498"/>
              <a:ext cx="934120" cy="1214351"/>
            </a:xfrm>
            <a:custGeom>
              <a:avLst/>
              <a:gdLst>
                <a:gd name="connsiteX0" fmla="*/ 629660 w 934120"/>
                <a:gd name="connsiteY0" fmla="*/ 157244 h 1214356"/>
                <a:gd name="connsiteX1" fmla="*/ 600080 w 934120"/>
                <a:gd name="connsiteY1" fmla="*/ 0 h 1214356"/>
                <a:gd name="connsiteX2" fmla="*/ 594631 w 934120"/>
                <a:gd name="connsiteY2" fmla="*/ 7006 h 1214356"/>
                <a:gd name="connsiteX3" fmla="*/ 206192 w 934120"/>
                <a:gd name="connsiteY3" fmla="*/ 472509 h 1214356"/>
                <a:gd name="connsiteX4" fmla="*/ 165714 w 934120"/>
                <a:gd name="connsiteY4" fmla="*/ 512209 h 1214356"/>
                <a:gd name="connsiteX5" fmla="*/ 1464 w 934120"/>
                <a:gd name="connsiteY5" fmla="*/ 640651 h 1214356"/>
                <a:gd name="connsiteX6" fmla="*/ 6135 w 934120"/>
                <a:gd name="connsiteY6" fmla="*/ 667896 h 1214356"/>
                <a:gd name="connsiteX7" fmla="*/ 62960 w 934120"/>
                <a:gd name="connsiteY7" fmla="*/ 782326 h 1214356"/>
                <a:gd name="connsiteX8" fmla="*/ 139247 w 934120"/>
                <a:gd name="connsiteY8" fmla="*/ 861726 h 1214356"/>
                <a:gd name="connsiteX9" fmla="*/ 259126 w 934120"/>
                <a:gd name="connsiteY9" fmla="*/ 971485 h 1214356"/>
                <a:gd name="connsiteX10" fmla="*/ 294934 w 934120"/>
                <a:gd name="connsiteY10" fmla="*/ 1011185 h 1214356"/>
                <a:gd name="connsiteX11" fmla="*/ 376669 w 934120"/>
                <a:gd name="connsiteY11" fmla="*/ 1138848 h 1214356"/>
                <a:gd name="connsiteX12" fmla="*/ 480201 w 934120"/>
                <a:gd name="connsiteY12" fmla="*/ 1212800 h 1214356"/>
                <a:gd name="connsiteX13" fmla="*/ 509781 w 934120"/>
                <a:gd name="connsiteY13" fmla="*/ 1216692 h 1214356"/>
                <a:gd name="connsiteX14" fmla="*/ 697384 w 934120"/>
                <a:gd name="connsiteY14" fmla="*/ 1183219 h 1214356"/>
                <a:gd name="connsiteX15" fmla="*/ 716066 w 934120"/>
                <a:gd name="connsiteY15" fmla="*/ 1173100 h 1214356"/>
                <a:gd name="connsiteX16" fmla="*/ 746425 w 934120"/>
                <a:gd name="connsiteY16" fmla="*/ 1069568 h 1214356"/>
                <a:gd name="connsiteX17" fmla="*/ 699719 w 934120"/>
                <a:gd name="connsiteY17" fmla="*/ 1035317 h 1214356"/>
                <a:gd name="connsiteX18" fmla="*/ 575948 w 934120"/>
                <a:gd name="connsiteY18" fmla="*/ 997173 h 1214356"/>
                <a:gd name="connsiteX19" fmla="*/ 528464 w 934120"/>
                <a:gd name="connsiteY19" fmla="*/ 986275 h 1214356"/>
                <a:gd name="connsiteX20" fmla="*/ 533913 w 934120"/>
                <a:gd name="connsiteY20" fmla="*/ 934899 h 1214356"/>
                <a:gd name="connsiteX21" fmla="*/ 553374 w 934120"/>
                <a:gd name="connsiteY21" fmla="*/ 834481 h 1214356"/>
                <a:gd name="connsiteX22" fmla="*/ 595409 w 934120"/>
                <a:gd name="connsiteY22" fmla="*/ 729392 h 1214356"/>
                <a:gd name="connsiteX23" fmla="*/ 667025 w 934120"/>
                <a:gd name="connsiteY23" fmla="*/ 621969 h 1214356"/>
                <a:gd name="connsiteX24" fmla="*/ 934806 w 934120"/>
                <a:gd name="connsiteY24" fmla="*/ 358858 h 1214356"/>
                <a:gd name="connsiteX25" fmla="*/ 940255 w 934120"/>
                <a:gd name="connsiteY25" fmla="*/ 352630 h 1214356"/>
                <a:gd name="connsiteX26" fmla="*/ 791574 w 934120"/>
                <a:gd name="connsiteY26" fmla="*/ 293470 h 1214356"/>
                <a:gd name="connsiteX27" fmla="*/ 629660 w 934120"/>
                <a:gd name="connsiteY27" fmla="*/ 157244 h 12143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934120" h="1214356">
                  <a:moveTo>
                    <a:pt x="629660" y="157244"/>
                  </a:moveTo>
                  <a:cubicBezTo>
                    <a:pt x="628103" y="145567"/>
                    <a:pt x="610199" y="27245"/>
                    <a:pt x="600080" y="0"/>
                  </a:cubicBezTo>
                  <a:cubicBezTo>
                    <a:pt x="598523" y="2335"/>
                    <a:pt x="596966" y="4670"/>
                    <a:pt x="594631" y="7006"/>
                  </a:cubicBezTo>
                  <a:cubicBezTo>
                    <a:pt x="456848" y="155687"/>
                    <a:pt x="335412" y="316823"/>
                    <a:pt x="206192" y="472509"/>
                  </a:cubicBezTo>
                  <a:cubicBezTo>
                    <a:pt x="193737" y="487299"/>
                    <a:pt x="180504" y="500533"/>
                    <a:pt x="165714" y="512209"/>
                  </a:cubicBezTo>
                  <a:cubicBezTo>
                    <a:pt x="110445" y="555023"/>
                    <a:pt x="55955" y="597837"/>
                    <a:pt x="1464" y="640651"/>
                  </a:cubicBezTo>
                  <a:cubicBezTo>
                    <a:pt x="-2428" y="650770"/>
                    <a:pt x="2243" y="659333"/>
                    <a:pt x="6135" y="667896"/>
                  </a:cubicBezTo>
                  <a:cubicBezTo>
                    <a:pt x="24817" y="706039"/>
                    <a:pt x="44278" y="744182"/>
                    <a:pt x="62960" y="782326"/>
                  </a:cubicBezTo>
                  <a:cubicBezTo>
                    <a:pt x="69966" y="796338"/>
                    <a:pt x="127570" y="843044"/>
                    <a:pt x="139247" y="861726"/>
                  </a:cubicBezTo>
                  <a:cubicBezTo>
                    <a:pt x="170384" y="908432"/>
                    <a:pt x="210863" y="944240"/>
                    <a:pt x="259126" y="971485"/>
                  </a:cubicBezTo>
                  <a:cubicBezTo>
                    <a:pt x="275473" y="980826"/>
                    <a:pt x="286371" y="994838"/>
                    <a:pt x="294934" y="1011185"/>
                  </a:cubicBezTo>
                  <a:cubicBezTo>
                    <a:pt x="318287" y="1056335"/>
                    <a:pt x="343196" y="1099927"/>
                    <a:pt x="376669" y="1138848"/>
                  </a:cubicBezTo>
                  <a:cubicBezTo>
                    <a:pt x="405471" y="1171543"/>
                    <a:pt x="436609" y="1200345"/>
                    <a:pt x="480201" y="1212800"/>
                  </a:cubicBezTo>
                  <a:cubicBezTo>
                    <a:pt x="490321" y="1215913"/>
                    <a:pt x="499662" y="1219027"/>
                    <a:pt x="509781" y="1216692"/>
                  </a:cubicBezTo>
                  <a:cubicBezTo>
                    <a:pt x="572056" y="1205015"/>
                    <a:pt x="635109" y="1194896"/>
                    <a:pt x="697384" y="1183219"/>
                  </a:cubicBezTo>
                  <a:cubicBezTo>
                    <a:pt x="704390" y="1181662"/>
                    <a:pt x="712174" y="1181662"/>
                    <a:pt x="716066" y="1173100"/>
                  </a:cubicBezTo>
                  <a:cubicBezTo>
                    <a:pt x="733192" y="1146633"/>
                    <a:pt x="751096" y="1074238"/>
                    <a:pt x="746425" y="1069568"/>
                  </a:cubicBezTo>
                  <a:cubicBezTo>
                    <a:pt x="732413" y="1057113"/>
                    <a:pt x="720737" y="1039987"/>
                    <a:pt x="699719" y="1035317"/>
                  </a:cubicBezTo>
                  <a:cubicBezTo>
                    <a:pt x="657684" y="1025197"/>
                    <a:pt x="616427" y="1012742"/>
                    <a:pt x="575948" y="997173"/>
                  </a:cubicBezTo>
                  <a:cubicBezTo>
                    <a:pt x="559601" y="990946"/>
                    <a:pt x="534691" y="1001065"/>
                    <a:pt x="528464" y="986275"/>
                  </a:cubicBezTo>
                  <a:cubicBezTo>
                    <a:pt x="523015" y="973042"/>
                    <a:pt x="533913" y="952803"/>
                    <a:pt x="533913" y="934899"/>
                  </a:cubicBezTo>
                  <a:cubicBezTo>
                    <a:pt x="533913" y="899869"/>
                    <a:pt x="539362" y="867175"/>
                    <a:pt x="553374" y="834481"/>
                  </a:cubicBezTo>
                  <a:cubicBezTo>
                    <a:pt x="568942" y="800230"/>
                    <a:pt x="579062" y="762865"/>
                    <a:pt x="595409" y="729392"/>
                  </a:cubicBezTo>
                  <a:cubicBezTo>
                    <a:pt x="614091" y="690471"/>
                    <a:pt x="635109" y="652327"/>
                    <a:pt x="667025" y="621969"/>
                  </a:cubicBezTo>
                  <a:cubicBezTo>
                    <a:pt x="758102" y="535562"/>
                    <a:pt x="848400" y="449935"/>
                    <a:pt x="934806" y="358858"/>
                  </a:cubicBezTo>
                  <a:cubicBezTo>
                    <a:pt x="936363" y="356523"/>
                    <a:pt x="938698" y="354187"/>
                    <a:pt x="940255" y="352630"/>
                  </a:cubicBezTo>
                  <a:cubicBezTo>
                    <a:pt x="917681" y="346403"/>
                    <a:pt x="870975" y="321493"/>
                    <a:pt x="791574" y="293470"/>
                  </a:cubicBezTo>
                  <a:cubicBezTo>
                    <a:pt x="719180" y="267781"/>
                    <a:pt x="637444" y="213291"/>
                    <a:pt x="629660" y="157244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778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xmlns="" id="{D7B49282-850F-42D5-AEC5-38E00A21FED1}"/>
                </a:ext>
              </a:extLst>
            </p:cNvPr>
            <p:cNvSpPr/>
            <p:nvPr/>
          </p:nvSpPr>
          <p:spPr>
            <a:xfrm>
              <a:off x="4661954" y="3022453"/>
              <a:ext cx="529335" cy="599392"/>
            </a:xfrm>
            <a:custGeom>
              <a:avLst/>
              <a:gdLst>
                <a:gd name="connsiteX0" fmla="*/ 535732 w 529334"/>
                <a:gd name="connsiteY0" fmla="*/ 422106 h 599393"/>
                <a:gd name="connsiteX1" fmla="*/ 424416 w 529334"/>
                <a:gd name="connsiteY1" fmla="*/ 514739 h 599393"/>
                <a:gd name="connsiteX2" fmla="*/ 415075 w 529334"/>
                <a:gd name="connsiteY2" fmla="*/ 534200 h 599393"/>
                <a:gd name="connsiteX3" fmla="*/ 367591 w 529334"/>
                <a:gd name="connsiteY3" fmla="*/ 588690 h 599393"/>
                <a:gd name="connsiteX4" fmla="*/ 286633 w 529334"/>
                <a:gd name="connsiteY4" fmla="*/ 584798 h 599393"/>
                <a:gd name="connsiteX5" fmla="*/ 189329 w 529334"/>
                <a:gd name="connsiteY5" fmla="*/ 571565 h 599393"/>
                <a:gd name="connsiteX6" fmla="*/ 140288 w 529334"/>
                <a:gd name="connsiteY6" fmla="*/ 573900 h 599393"/>
                <a:gd name="connsiteX7" fmla="*/ 102923 w 529334"/>
                <a:gd name="connsiteY7" fmla="*/ 547434 h 599393"/>
                <a:gd name="connsiteX8" fmla="*/ 58552 w 529334"/>
                <a:gd name="connsiteY8" fmla="*/ 516296 h 599393"/>
                <a:gd name="connsiteX9" fmla="*/ 25858 w 529334"/>
                <a:gd name="connsiteY9" fmla="*/ 394861 h 599393"/>
                <a:gd name="connsiteX10" fmla="*/ 4062 w 529334"/>
                <a:gd name="connsiteY10" fmla="*/ 309233 h 599393"/>
                <a:gd name="connsiteX11" fmla="*/ 39091 w 529334"/>
                <a:gd name="connsiteY11" fmla="*/ 183905 h 599393"/>
                <a:gd name="connsiteX12" fmla="*/ 99809 w 529334"/>
                <a:gd name="connsiteY12" fmla="*/ 93607 h 599393"/>
                <a:gd name="connsiteX13" fmla="*/ 103702 w 529334"/>
                <a:gd name="connsiteY13" fmla="*/ 60134 h 599393"/>
                <a:gd name="connsiteX14" fmla="*/ 108372 w 529334"/>
                <a:gd name="connsiteY14" fmla="*/ 26661 h 599393"/>
                <a:gd name="connsiteX15" fmla="*/ 179209 w 529334"/>
                <a:gd name="connsiteY15" fmla="*/ 17320 h 599393"/>
                <a:gd name="connsiteX16" fmla="*/ 362141 w 529334"/>
                <a:gd name="connsiteY16" fmla="*/ 1752 h 599393"/>
                <a:gd name="connsiteX17" fmla="*/ 407291 w 529334"/>
                <a:gd name="connsiteY17" fmla="*/ 4087 h 599393"/>
                <a:gd name="connsiteX18" fmla="*/ 513158 w 529334"/>
                <a:gd name="connsiteY18" fmla="*/ 308454 h 599393"/>
                <a:gd name="connsiteX19" fmla="*/ 535732 w 529334"/>
                <a:gd name="connsiteY19" fmla="*/ 422106 h 5993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529334" h="599393">
                  <a:moveTo>
                    <a:pt x="535732" y="422106"/>
                  </a:moveTo>
                  <a:cubicBezTo>
                    <a:pt x="479685" y="369172"/>
                    <a:pt x="446991" y="470369"/>
                    <a:pt x="424416" y="514739"/>
                  </a:cubicBezTo>
                  <a:cubicBezTo>
                    <a:pt x="421302" y="520967"/>
                    <a:pt x="418189" y="527973"/>
                    <a:pt x="415075" y="534200"/>
                  </a:cubicBezTo>
                  <a:cubicBezTo>
                    <a:pt x="400285" y="553661"/>
                    <a:pt x="387051" y="573122"/>
                    <a:pt x="367591" y="588690"/>
                  </a:cubicBezTo>
                  <a:cubicBezTo>
                    <a:pt x="337232" y="613600"/>
                    <a:pt x="324777" y="596475"/>
                    <a:pt x="286633" y="584798"/>
                  </a:cubicBezTo>
                  <a:cubicBezTo>
                    <a:pt x="249268" y="570008"/>
                    <a:pt x="230586" y="597253"/>
                    <a:pt x="189329" y="571565"/>
                  </a:cubicBezTo>
                  <a:cubicBezTo>
                    <a:pt x="184659" y="570008"/>
                    <a:pt x="151964" y="577014"/>
                    <a:pt x="140288" y="573900"/>
                  </a:cubicBezTo>
                  <a:cubicBezTo>
                    <a:pt x="125498" y="571565"/>
                    <a:pt x="110707" y="548990"/>
                    <a:pt x="102923" y="547434"/>
                  </a:cubicBezTo>
                  <a:cubicBezTo>
                    <a:pt x="78792" y="540428"/>
                    <a:pt x="69451" y="537314"/>
                    <a:pt x="58552" y="516296"/>
                  </a:cubicBezTo>
                  <a:cubicBezTo>
                    <a:pt x="39091" y="477375"/>
                    <a:pt x="37535" y="436896"/>
                    <a:pt x="25858" y="394861"/>
                  </a:cubicBezTo>
                  <a:cubicBezTo>
                    <a:pt x="17295" y="366058"/>
                    <a:pt x="12625" y="337256"/>
                    <a:pt x="4062" y="309233"/>
                  </a:cubicBezTo>
                  <a:cubicBezTo>
                    <a:pt x="-10728" y="257856"/>
                    <a:pt x="18074" y="222048"/>
                    <a:pt x="39091" y="183905"/>
                  </a:cubicBezTo>
                  <a:cubicBezTo>
                    <a:pt x="56217" y="151989"/>
                    <a:pt x="79570" y="123966"/>
                    <a:pt x="99809" y="93607"/>
                  </a:cubicBezTo>
                  <a:cubicBezTo>
                    <a:pt x="106815" y="83487"/>
                    <a:pt x="102145" y="75703"/>
                    <a:pt x="103702" y="60134"/>
                  </a:cubicBezTo>
                  <a:cubicBezTo>
                    <a:pt x="105258" y="47679"/>
                    <a:pt x="106037" y="37560"/>
                    <a:pt x="108372" y="26661"/>
                  </a:cubicBezTo>
                  <a:cubicBezTo>
                    <a:pt x="128611" y="16542"/>
                    <a:pt x="158192" y="19655"/>
                    <a:pt x="179209" y="17320"/>
                  </a:cubicBezTo>
                  <a:cubicBezTo>
                    <a:pt x="239927" y="11093"/>
                    <a:pt x="301424" y="7201"/>
                    <a:pt x="362141" y="1752"/>
                  </a:cubicBezTo>
                  <a:cubicBezTo>
                    <a:pt x="374596" y="195"/>
                    <a:pt x="395614" y="-2141"/>
                    <a:pt x="407291" y="4087"/>
                  </a:cubicBezTo>
                  <a:cubicBezTo>
                    <a:pt x="436871" y="103726"/>
                    <a:pt x="489026" y="207258"/>
                    <a:pt x="513158" y="308454"/>
                  </a:cubicBezTo>
                  <a:cubicBezTo>
                    <a:pt x="518607" y="333364"/>
                    <a:pt x="538846" y="395639"/>
                    <a:pt x="535732" y="422106"/>
                  </a:cubicBezTo>
                  <a:close/>
                </a:path>
              </a:pathLst>
            </a:custGeom>
            <a:solidFill>
              <a:srgbClr val="EEEAE4"/>
            </a:solidFill>
            <a:ln w="778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xmlns="" id="{FACFFCA6-0254-47E6-8E8D-0AF9D484667B}"/>
                </a:ext>
              </a:extLst>
            </p:cNvPr>
            <p:cNvSpPr/>
            <p:nvPr/>
          </p:nvSpPr>
          <p:spPr>
            <a:xfrm>
              <a:off x="5858307" y="541182"/>
              <a:ext cx="124549" cy="77843"/>
            </a:xfrm>
            <a:custGeom>
              <a:avLst/>
              <a:gdLst>
                <a:gd name="connsiteX0" fmla="*/ 68412 w 124549"/>
                <a:gd name="connsiteY0" fmla="*/ 9809 h 77843"/>
                <a:gd name="connsiteX1" fmla="*/ 121723 w 124549"/>
                <a:gd name="connsiteY1" fmla="*/ 49558 h 77843"/>
                <a:gd name="connsiteX2" fmla="*/ 58345 w 124549"/>
                <a:gd name="connsiteY2" fmla="*/ 69689 h 77843"/>
                <a:gd name="connsiteX3" fmla="*/ 5034 w 124549"/>
                <a:gd name="connsiteY3" fmla="*/ 29940 h 77843"/>
                <a:gd name="connsiteX4" fmla="*/ 68412 w 124549"/>
                <a:gd name="connsiteY4" fmla="*/ 9809 h 778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4549" h="77843">
                  <a:moveTo>
                    <a:pt x="68412" y="9809"/>
                  </a:moveTo>
                  <a:cubicBezTo>
                    <a:pt x="100634" y="15226"/>
                    <a:pt x="124502" y="33022"/>
                    <a:pt x="121723" y="49558"/>
                  </a:cubicBezTo>
                  <a:cubicBezTo>
                    <a:pt x="118943" y="66093"/>
                    <a:pt x="90567" y="75106"/>
                    <a:pt x="58345" y="69689"/>
                  </a:cubicBezTo>
                  <a:cubicBezTo>
                    <a:pt x="26122" y="64271"/>
                    <a:pt x="2254" y="46475"/>
                    <a:pt x="5034" y="29940"/>
                  </a:cubicBezTo>
                  <a:cubicBezTo>
                    <a:pt x="7813" y="13405"/>
                    <a:pt x="36189" y="4392"/>
                    <a:pt x="68412" y="9809"/>
                  </a:cubicBezTo>
                  <a:close/>
                </a:path>
              </a:pathLst>
            </a:custGeom>
            <a:solidFill>
              <a:srgbClr val="F8F5F4"/>
            </a:solidFill>
            <a:ln w="778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xmlns="" id="{03618EDA-A7F4-460E-BD0C-481B36821E29}"/>
                </a:ext>
              </a:extLst>
            </p:cNvPr>
            <p:cNvSpPr/>
            <p:nvPr/>
          </p:nvSpPr>
          <p:spPr>
            <a:xfrm>
              <a:off x="6144352" y="575235"/>
              <a:ext cx="116766" cy="62275"/>
            </a:xfrm>
            <a:custGeom>
              <a:avLst/>
              <a:gdLst>
                <a:gd name="connsiteX0" fmla="*/ 61806 w 116765"/>
                <a:gd name="connsiteY0" fmla="*/ 2635 h 62274"/>
                <a:gd name="connsiteX1" fmla="*/ 119556 w 116765"/>
                <a:gd name="connsiteY1" fmla="*/ 35599 h 62274"/>
                <a:gd name="connsiteX2" fmla="*/ 59102 w 116765"/>
                <a:gd name="connsiteY2" fmla="*/ 63292 h 62274"/>
                <a:gd name="connsiteX3" fmla="*/ 1352 w 116765"/>
                <a:gd name="connsiteY3" fmla="*/ 30329 h 62274"/>
                <a:gd name="connsiteX4" fmla="*/ 61806 w 116765"/>
                <a:gd name="connsiteY4" fmla="*/ 2635 h 622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765" h="62274">
                  <a:moveTo>
                    <a:pt x="61806" y="2635"/>
                  </a:moveTo>
                  <a:cubicBezTo>
                    <a:pt x="94447" y="4090"/>
                    <a:pt x="120303" y="18849"/>
                    <a:pt x="119556" y="35599"/>
                  </a:cubicBezTo>
                  <a:cubicBezTo>
                    <a:pt x="118809" y="52348"/>
                    <a:pt x="91743" y="64747"/>
                    <a:pt x="59102" y="63292"/>
                  </a:cubicBezTo>
                  <a:cubicBezTo>
                    <a:pt x="26461" y="61837"/>
                    <a:pt x="605" y="47078"/>
                    <a:pt x="1352" y="30329"/>
                  </a:cubicBezTo>
                  <a:cubicBezTo>
                    <a:pt x="2099" y="13579"/>
                    <a:pt x="29165" y="1180"/>
                    <a:pt x="61806" y="2635"/>
                  </a:cubicBezTo>
                  <a:close/>
                </a:path>
              </a:pathLst>
            </a:custGeom>
            <a:solidFill>
              <a:srgbClr val="F8F5F4"/>
            </a:solidFill>
            <a:ln w="778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xmlns="" id="{B5252D4F-B4A3-4049-90AE-2128BEE40DCF}"/>
                </a:ext>
              </a:extLst>
            </p:cNvPr>
            <p:cNvSpPr/>
            <p:nvPr/>
          </p:nvSpPr>
          <p:spPr>
            <a:xfrm>
              <a:off x="6174233" y="575677"/>
              <a:ext cx="54490" cy="62275"/>
            </a:xfrm>
            <a:custGeom>
              <a:avLst/>
              <a:gdLst>
                <a:gd name="connsiteX0" fmla="*/ 57227 w 54490"/>
                <a:gd name="connsiteY0" fmla="*/ 59522 h 62274"/>
                <a:gd name="connsiteX1" fmla="*/ 7407 w 54490"/>
                <a:gd name="connsiteY1" fmla="*/ 50959 h 62274"/>
                <a:gd name="connsiteX2" fmla="*/ 6629 w 54490"/>
                <a:gd name="connsiteY2" fmla="*/ 10481 h 62274"/>
                <a:gd name="connsiteX3" fmla="*/ 47886 w 54490"/>
                <a:gd name="connsiteY3" fmla="*/ 6589 h 62274"/>
                <a:gd name="connsiteX4" fmla="*/ 57227 w 54490"/>
                <a:gd name="connsiteY4" fmla="*/ 59522 h 622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4490" h="62274">
                  <a:moveTo>
                    <a:pt x="57227" y="59522"/>
                  </a:moveTo>
                  <a:cubicBezTo>
                    <a:pt x="34652" y="71977"/>
                    <a:pt x="15192" y="68085"/>
                    <a:pt x="7407" y="50959"/>
                  </a:cubicBezTo>
                  <a:cubicBezTo>
                    <a:pt x="-3491" y="37726"/>
                    <a:pt x="-1156" y="23714"/>
                    <a:pt x="6629" y="10481"/>
                  </a:cubicBezTo>
                  <a:cubicBezTo>
                    <a:pt x="19862" y="361"/>
                    <a:pt x="33095" y="-5088"/>
                    <a:pt x="47886" y="6589"/>
                  </a:cubicBezTo>
                  <a:cubicBezTo>
                    <a:pt x="58784" y="22157"/>
                    <a:pt x="64233" y="40061"/>
                    <a:pt x="57227" y="59522"/>
                  </a:cubicBezTo>
                  <a:close/>
                </a:path>
              </a:pathLst>
            </a:custGeom>
            <a:solidFill>
              <a:srgbClr val="060504"/>
            </a:solidFill>
            <a:ln w="778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xmlns="" id="{AF3C7530-7881-46B1-A402-EF0AE821FADE}"/>
                </a:ext>
              </a:extLst>
            </p:cNvPr>
            <p:cNvSpPr/>
            <p:nvPr/>
          </p:nvSpPr>
          <p:spPr>
            <a:xfrm>
              <a:off x="5890834" y="546081"/>
              <a:ext cx="54490" cy="62275"/>
            </a:xfrm>
            <a:custGeom>
              <a:avLst/>
              <a:gdLst>
                <a:gd name="connsiteX0" fmla="*/ 50258 w 54490"/>
                <a:gd name="connsiteY0" fmla="*/ 63432 h 62274"/>
                <a:gd name="connsiteX1" fmla="*/ 1995 w 54490"/>
                <a:gd name="connsiteY1" fmla="*/ 62654 h 62274"/>
                <a:gd name="connsiteX2" fmla="*/ 14450 w 54490"/>
                <a:gd name="connsiteY2" fmla="*/ 9721 h 62274"/>
                <a:gd name="connsiteX3" fmla="*/ 57264 w 54490"/>
                <a:gd name="connsiteY3" fmla="*/ 14391 h 62274"/>
                <a:gd name="connsiteX4" fmla="*/ 50258 w 54490"/>
                <a:gd name="connsiteY4" fmla="*/ 63432 h 622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4490" h="62274">
                  <a:moveTo>
                    <a:pt x="50258" y="63432"/>
                  </a:moveTo>
                  <a:cubicBezTo>
                    <a:pt x="33910" y="72774"/>
                    <a:pt x="18342" y="61876"/>
                    <a:pt x="1995" y="62654"/>
                  </a:cubicBezTo>
                  <a:cubicBezTo>
                    <a:pt x="-3454" y="42415"/>
                    <a:pt x="2773" y="25289"/>
                    <a:pt x="14450" y="9721"/>
                  </a:cubicBezTo>
                  <a:cubicBezTo>
                    <a:pt x="29240" y="-4291"/>
                    <a:pt x="37024" y="-3513"/>
                    <a:pt x="57264" y="14391"/>
                  </a:cubicBezTo>
                  <a:cubicBezTo>
                    <a:pt x="62713" y="32295"/>
                    <a:pt x="61156" y="48642"/>
                    <a:pt x="50258" y="63432"/>
                  </a:cubicBezTo>
                  <a:close/>
                </a:path>
              </a:pathLst>
            </a:custGeom>
            <a:solidFill>
              <a:srgbClr val="030303"/>
            </a:solidFill>
            <a:ln w="778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xmlns="" id="{17F2F896-7F22-49B0-932A-7C7E3247DE9A}"/>
              </a:ext>
            </a:extLst>
          </p:cNvPr>
          <p:cNvGrpSpPr/>
          <p:nvPr/>
        </p:nvGrpSpPr>
        <p:grpSpPr>
          <a:xfrm>
            <a:off x="2789432" y="4315506"/>
            <a:ext cx="454948" cy="645840"/>
            <a:chOff x="3805328" y="4061908"/>
            <a:chExt cx="310118" cy="440241"/>
          </a:xfrm>
        </p:grpSpPr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xmlns="" id="{487FB576-B740-4A69-9F1A-72BDBA416B55}"/>
                </a:ext>
              </a:extLst>
            </p:cNvPr>
            <p:cNvSpPr/>
            <p:nvPr/>
          </p:nvSpPr>
          <p:spPr>
            <a:xfrm>
              <a:off x="3805328" y="4199702"/>
              <a:ext cx="308525" cy="301890"/>
            </a:xfrm>
            <a:custGeom>
              <a:avLst/>
              <a:gdLst>
                <a:gd name="connsiteX0" fmla="*/ 309455 w 308524"/>
                <a:gd name="connsiteY0" fmla="*/ 104725 h 301889"/>
                <a:gd name="connsiteX1" fmla="*/ 242110 w 308524"/>
                <a:gd name="connsiteY1" fmla="*/ 20793 h 301889"/>
                <a:gd name="connsiteX2" fmla="*/ 236138 w 308524"/>
                <a:gd name="connsiteY2" fmla="*/ 16812 h 301889"/>
                <a:gd name="connsiteX3" fmla="*/ 170784 w 308524"/>
                <a:gd name="connsiteY3" fmla="*/ 2215 h 301889"/>
                <a:gd name="connsiteX4" fmla="*/ 143913 w 308524"/>
                <a:gd name="connsiteY4" fmla="*/ 225 h 301889"/>
                <a:gd name="connsiteX5" fmla="*/ 74246 w 308524"/>
                <a:gd name="connsiteY5" fmla="*/ 11504 h 301889"/>
                <a:gd name="connsiteX6" fmla="*/ 14863 w 308524"/>
                <a:gd name="connsiteY6" fmla="*/ 58612 h 301889"/>
                <a:gd name="connsiteX7" fmla="*/ 598 w 308524"/>
                <a:gd name="connsiteY7" fmla="*/ 111028 h 301889"/>
                <a:gd name="connsiteX8" fmla="*/ 25811 w 308524"/>
                <a:gd name="connsiteY8" fmla="*/ 228467 h 301889"/>
                <a:gd name="connsiteX9" fmla="*/ 74577 w 308524"/>
                <a:gd name="connsiteY9" fmla="*/ 280551 h 301889"/>
                <a:gd name="connsiteX10" fmla="*/ 137609 w 308524"/>
                <a:gd name="connsiteY10" fmla="*/ 303774 h 301889"/>
                <a:gd name="connsiteX11" fmla="*/ 166803 w 308524"/>
                <a:gd name="connsiteY11" fmla="*/ 303774 h 301889"/>
                <a:gd name="connsiteX12" fmla="*/ 167135 w 308524"/>
                <a:gd name="connsiteY12" fmla="*/ 303442 h 301889"/>
                <a:gd name="connsiteX13" fmla="*/ 166803 w 308524"/>
                <a:gd name="connsiteY13" fmla="*/ 303774 h 301889"/>
                <a:gd name="connsiteX14" fmla="*/ 172443 w 308524"/>
                <a:gd name="connsiteY14" fmla="*/ 303774 h 301889"/>
                <a:gd name="connsiteX15" fmla="*/ 232157 w 308524"/>
                <a:gd name="connsiteY15" fmla="*/ 284201 h 301889"/>
                <a:gd name="connsiteX16" fmla="*/ 300166 w 308524"/>
                <a:gd name="connsiteY16" fmla="*/ 199937 h 301889"/>
                <a:gd name="connsiteX17" fmla="*/ 310781 w 308524"/>
                <a:gd name="connsiteY17" fmla="*/ 150506 h 301889"/>
                <a:gd name="connsiteX18" fmla="*/ 309455 w 308524"/>
                <a:gd name="connsiteY18" fmla="*/ 104725 h 301889"/>
                <a:gd name="connsiteX19" fmla="*/ 168462 w 308524"/>
                <a:gd name="connsiteY19" fmla="*/ 301783 h 301889"/>
                <a:gd name="connsiteX20" fmla="*/ 168462 w 308524"/>
                <a:gd name="connsiteY20" fmla="*/ 301783 h 301889"/>
                <a:gd name="connsiteX21" fmla="*/ 168462 w 308524"/>
                <a:gd name="connsiteY21" fmla="*/ 301783 h 301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08524" h="301889">
                  <a:moveTo>
                    <a:pt x="309455" y="104725"/>
                  </a:moveTo>
                  <a:cubicBezTo>
                    <a:pt x="301493" y="64916"/>
                    <a:pt x="278270" y="37712"/>
                    <a:pt x="242110" y="20793"/>
                  </a:cubicBezTo>
                  <a:cubicBezTo>
                    <a:pt x="240783" y="18803"/>
                    <a:pt x="238461" y="17476"/>
                    <a:pt x="236138" y="16812"/>
                  </a:cubicBezTo>
                  <a:cubicBezTo>
                    <a:pt x="215238" y="7855"/>
                    <a:pt x="193675" y="1552"/>
                    <a:pt x="170784" y="2215"/>
                  </a:cubicBezTo>
                  <a:cubicBezTo>
                    <a:pt x="161827" y="3874"/>
                    <a:pt x="148225" y="225"/>
                    <a:pt x="143913" y="225"/>
                  </a:cubicBezTo>
                  <a:cubicBezTo>
                    <a:pt x="120027" y="-1102"/>
                    <a:pt x="96805" y="3542"/>
                    <a:pt x="74246" y="11504"/>
                  </a:cubicBezTo>
                  <a:cubicBezTo>
                    <a:pt x="49033" y="20462"/>
                    <a:pt x="29460" y="36385"/>
                    <a:pt x="14863" y="58612"/>
                  </a:cubicBezTo>
                  <a:cubicBezTo>
                    <a:pt x="4247" y="74536"/>
                    <a:pt x="1593" y="92451"/>
                    <a:pt x="598" y="111028"/>
                  </a:cubicBezTo>
                  <a:cubicBezTo>
                    <a:pt x="-1724" y="152497"/>
                    <a:pt x="1925" y="192638"/>
                    <a:pt x="25811" y="228467"/>
                  </a:cubicBezTo>
                  <a:cubicBezTo>
                    <a:pt x="39412" y="248704"/>
                    <a:pt x="54673" y="266286"/>
                    <a:pt x="74577" y="280551"/>
                  </a:cubicBezTo>
                  <a:cubicBezTo>
                    <a:pt x="93819" y="293821"/>
                    <a:pt x="114387" y="302447"/>
                    <a:pt x="137609" y="303774"/>
                  </a:cubicBezTo>
                  <a:cubicBezTo>
                    <a:pt x="147230" y="303774"/>
                    <a:pt x="157183" y="303774"/>
                    <a:pt x="166803" y="303774"/>
                  </a:cubicBezTo>
                  <a:cubicBezTo>
                    <a:pt x="166803" y="303774"/>
                    <a:pt x="166803" y="303442"/>
                    <a:pt x="167135" y="303442"/>
                  </a:cubicBezTo>
                  <a:cubicBezTo>
                    <a:pt x="167135" y="303442"/>
                    <a:pt x="167135" y="303774"/>
                    <a:pt x="166803" y="303774"/>
                  </a:cubicBezTo>
                  <a:cubicBezTo>
                    <a:pt x="168794" y="303774"/>
                    <a:pt x="170452" y="303774"/>
                    <a:pt x="172443" y="303774"/>
                  </a:cubicBezTo>
                  <a:cubicBezTo>
                    <a:pt x="194006" y="302115"/>
                    <a:pt x="214243" y="296807"/>
                    <a:pt x="232157" y="284201"/>
                  </a:cubicBezTo>
                  <a:cubicBezTo>
                    <a:pt x="262678" y="262637"/>
                    <a:pt x="284905" y="234107"/>
                    <a:pt x="300166" y="199937"/>
                  </a:cubicBezTo>
                  <a:cubicBezTo>
                    <a:pt x="307132" y="184013"/>
                    <a:pt x="307796" y="167094"/>
                    <a:pt x="310781" y="150506"/>
                  </a:cubicBezTo>
                  <a:cubicBezTo>
                    <a:pt x="311445" y="136573"/>
                    <a:pt x="309786" y="106384"/>
                    <a:pt x="309455" y="104725"/>
                  </a:cubicBezTo>
                  <a:close/>
                  <a:moveTo>
                    <a:pt x="168462" y="301783"/>
                  </a:moveTo>
                  <a:cubicBezTo>
                    <a:pt x="168130" y="302115"/>
                    <a:pt x="168130" y="302115"/>
                    <a:pt x="168462" y="301783"/>
                  </a:cubicBezTo>
                  <a:cubicBezTo>
                    <a:pt x="168130" y="302115"/>
                    <a:pt x="168130" y="302115"/>
                    <a:pt x="168462" y="301783"/>
                  </a:cubicBezTo>
                  <a:close/>
                </a:path>
              </a:pathLst>
            </a:custGeom>
            <a:solidFill>
              <a:srgbClr val="ED1C24"/>
            </a:solidFill>
            <a:ln w="33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xmlns="" id="{667C0B44-ADAE-4874-8B0A-F46FF8068B2E}"/>
                </a:ext>
              </a:extLst>
            </p:cNvPr>
            <p:cNvSpPr/>
            <p:nvPr/>
          </p:nvSpPr>
          <p:spPr>
            <a:xfrm>
              <a:off x="3972795" y="4220164"/>
              <a:ext cx="142651" cy="281985"/>
            </a:xfrm>
            <a:custGeom>
              <a:avLst/>
              <a:gdLst>
                <a:gd name="connsiteX0" fmla="*/ 73980 w 142651"/>
                <a:gd name="connsiteY0" fmla="*/ 0 h 281985"/>
                <a:gd name="connsiteX1" fmla="*/ 141988 w 142651"/>
                <a:gd name="connsiteY1" fmla="*/ 84264 h 281985"/>
                <a:gd name="connsiteX2" fmla="*/ 143978 w 142651"/>
                <a:gd name="connsiteY2" fmla="*/ 129713 h 281985"/>
                <a:gd name="connsiteX3" fmla="*/ 133362 w 142651"/>
                <a:gd name="connsiteY3" fmla="*/ 179143 h 281985"/>
                <a:gd name="connsiteX4" fmla="*/ 65354 w 142651"/>
                <a:gd name="connsiteY4" fmla="*/ 263407 h 281985"/>
                <a:gd name="connsiteX5" fmla="*/ 5640 w 142651"/>
                <a:gd name="connsiteY5" fmla="*/ 282980 h 281985"/>
                <a:gd name="connsiteX6" fmla="*/ 0 w 142651"/>
                <a:gd name="connsiteY6" fmla="*/ 282980 h 281985"/>
                <a:gd name="connsiteX7" fmla="*/ 72321 w 142651"/>
                <a:gd name="connsiteY7" fmla="*/ 182461 h 281985"/>
                <a:gd name="connsiteX8" fmla="*/ 85591 w 142651"/>
                <a:gd name="connsiteY8" fmla="*/ 69003 h 281985"/>
                <a:gd name="connsiteX9" fmla="*/ 73980 w 142651"/>
                <a:gd name="connsiteY9" fmla="*/ 0 h 2819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2651" h="281985">
                  <a:moveTo>
                    <a:pt x="73980" y="0"/>
                  </a:moveTo>
                  <a:cubicBezTo>
                    <a:pt x="110472" y="16919"/>
                    <a:pt x="134026" y="44454"/>
                    <a:pt x="141988" y="84264"/>
                  </a:cubicBezTo>
                  <a:cubicBezTo>
                    <a:pt x="142320" y="85923"/>
                    <a:pt x="143978" y="116112"/>
                    <a:pt x="143978" y="129713"/>
                  </a:cubicBezTo>
                  <a:cubicBezTo>
                    <a:pt x="140993" y="146300"/>
                    <a:pt x="140661" y="163220"/>
                    <a:pt x="133362" y="179143"/>
                  </a:cubicBezTo>
                  <a:cubicBezTo>
                    <a:pt x="118102" y="213313"/>
                    <a:pt x="95875" y="241844"/>
                    <a:pt x="65354" y="263407"/>
                  </a:cubicBezTo>
                  <a:cubicBezTo>
                    <a:pt x="47440" y="276014"/>
                    <a:pt x="27203" y="281322"/>
                    <a:pt x="5640" y="282980"/>
                  </a:cubicBezTo>
                  <a:cubicBezTo>
                    <a:pt x="3649" y="282980"/>
                    <a:pt x="1990" y="282980"/>
                    <a:pt x="0" y="282980"/>
                  </a:cubicBezTo>
                  <a:cubicBezTo>
                    <a:pt x="2986" y="276345"/>
                    <a:pt x="58719" y="220280"/>
                    <a:pt x="72321" y="182461"/>
                  </a:cubicBezTo>
                  <a:cubicBezTo>
                    <a:pt x="85259" y="145637"/>
                    <a:pt x="88908" y="107818"/>
                    <a:pt x="85591" y="69003"/>
                  </a:cubicBezTo>
                  <a:cubicBezTo>
                    <a:pt x="83600" y="45449"/>
                    <a:pt x="78624" y="22891"/>
                    <a:pt x="73980" y="0"/>
                  </a:cubicBezTo>
                  <a:close/>
                </a:path>
              </a:pathLst>
            </a:custGeom>
            <a:solidFill>
              <a:srgbClr val="CF504F"/>
            </a:solidFill>
            <a:ln w="33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xmlns="" id="{6A8D4232-ACD7-4D31-9A2E-FB79A5CA7DCD}"/>
                </a:ext>
              </a:extLst>
            </p:cNvPr>
            <p:cNvSpPr/>
            <p:nvPr/>
          </p:nvSpPr>
          <p:spPr>
            <a:xfrm>
              <a:off x="3885014" y="4061908"/>
              <a:ext cx="185778" cy="182461"/>
            </a:xfrm>
            <a:custGeom>
              <a:avLst/>
              <a:gdLst>
                <a:gd name="connsiteX0" fmla="*/ 176358 w 185778"/>
                <a:gd name="connsiteY0" fmla="*/ 32524 h 182460"/>
                <a:gd name="connsiteX1" fmla="*/ 105364 w 185778"/>
                <a:gd name="connsiteY1" fmla="*/ 76646 h 182460"/>
                <a:gd name="connsiteX2" fmla="*/ 95411 w 185778"/>
                <a:gd name="connsiteY2" fmla="*/ 90579 h 182460"/>
                <a:gd name="connsiteX3" fmla="*/ 93089 w 185778"/>
                <a:gd name="connsiteY3" fmla="*/ 78968 h 182460"/>
                <a:gd name="connsiteX4" fmla="*/ 11479 w 185778"/>
                <a:gd name="connsiteY4" fmla="*/ 1671 h 182460"/>
                <a:gd name="connsiteX5" fmla="*/ 532 w 185778"/>
                <a:gd name="connsiteY5" fmla="*/ 10297 h 182460"/>
                <a:gd name="connsiteX6" fmla="*/ 35697 w 185778"/>
                <a:gd name="connsiteY6" fmla="*/ 74656 h 182460"/>
                <a:gd name="connsiteX7" fmla="*/ 86454 w 185778"/>
                <a:gd name="connsiteY7" fmla="*/ 95887 h 182460"/>
                <a:gd name="connsiteX8" fmla="*/ 90435 w 185778"/>
                <a:gd name="connsiteY8" fmla="*/ 103186 h 182460"/>
                <a:gd name="connsiteX9" fmla="*/ 76502 w 185778"/>
                <a:gd name="connsiteY9" fmla="*/ 141669 h 182460"/>
                <a:gd name="connsiteX10" fmla="*/ 69867 w 185778"/>
                <a:gd name="connsiteY10" fmla="*/ 174511 h 182460"/>
                <a:gd name="connsiteX11" fmla="*/ 75838 w 185778"/>
                <a:gd name="connsiteY11" fmla="*/ 182805 h 182460"/>
                <a:gd name="connsiteX12" fmla="*/ 85127 w 185778"/>
                <a:gd name="connsiteY12" fmla="*/ 176834 h 182460"/>
                <a:gd name="connsiteX13" fmla="*/ 92757 w 185778"/>
                <a:gd name="connsiteY13" fmla="*/ 142664 h 182460"/>
                <a:gd name="connsiteX14" fmla="*/ 118302 w 185778"/>
                <a:gd name="connsiteY14" fmla="*/ 85935 h 182460"/>
                <a:gd name="connsiteX15" fmla="*/ 181334 w 185778"/>
                <a:gd name="connsiteY15" fmla="*/ 47784 h 182460"/>
                <a:gd name="connsiteX16" fmla="*/ 186642 w 185778"/>
                <a:gd name="connsiteY16" fmla="*/ 42476 h 182460"/>
                <a:gd name="connsiteX17" fmla="*/ 176358 w 185778"/>
                <a:gd name="connsiteY17" fmla="*/ 32524 h 182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85778" h="182460">
                  <a:moveTo>
                    <a:pt x="176358" y="32524"/>
                  </a:moveTo>
                  <a:cubicBezTo>
                    <a:pt x="146500" y="37168"/>
                    <a:pt x="122615" y="51765"/>
                    <a:pt x="105364" y="76646"/>
                  </a:cubicBezTo>
                  <a:cubicBezTo>
                    <a:pt x="102046" y="81291"/>
                    <a:pt x="100056" y="86930"/>
                    <a:pt x="95411" y="90579"/>
                  </a:cubicBezTo>
                  <a:cubicBezTo>
                    <a:pt x="94748" y="86598"/>
                    <a:pt x="94084" y="82618"/>
                    <a:pt x="93089" y="78968"/>
                  </a:cubicBezTo>
                  <a:cubicBezTo>
                    <a:pt x="80151" y="38163"/>
                    <a:pt x="54938" y="9965"/>
                    <a:pt x="11479" y="1671"/>
                  </a:cubicBezTo>
                  <a:cubicBezTo>
                    <a:pt x="-464" y="-1315"/>
                    <a:pt x="-795" y="-1315"/>
                    <a:pt x="532" y="10297"/>
                  </a:cubicBezTo>
                  <a:cubicBezTo>
                    <a:pt x="3849" y="36173"/>
                    <a:pt x="14797" y="58400"/>
                    <a:pt x="35697" y="74656"/>
                  </a:cubicBezTo>
                  <a:cubicBezTo>
                    <a:pt x="50625" y="86267"/>
                    <a:pt x="67876" y="92570"/>
                    <a:pt x="86454" y="95887"/>
                  </a:cubicBezTo>
                  <a:cubicBezTo>
                    <a:pt x="91762" y="96883"/>
                    <a:pt x="93089" y="97878"/>
                    <a:pt x="90435" y="103186"/>
                  </a:cubicBezTo>
                  <a:cubicBezTo>
                    <a:pt x="84464" y="115460"/>
                    <a:pt x="80151" y="128399"/>
                    <a:pt x="76502" y="141669"/>
                  </a:cubicBezTo>
                  <a:cubicBezTo>
                    <a:pt x="74179" y="152616"/>
                    <a:pt x="71857" y="163564"/>
                    <a:pt x="69867" y="174511"/>
                  </a:cubicBezTo>
                  <a:cubicBezTo>
                    <a:pt x="68871" y="179488"/>
                    <a:pt x="69535" y="182473"/>
                    <a:pt x="75838" y="182805"/>
                  </a:cubicBezTo>
                  <a:cubicBezTo>
                    <a:pt x="80814" y="182805"/>
                    <a:pt x="84132" y="183469"/>
                    <a:pt x="85127" y="176834"/>
                  </a:cubicBezTo>
                  <a:cubicBezTo>
                    <a:pt x="86454" y="165223"/>
                    <a:pt x="89108" y="153611"/>
                    <a:pt x="92757" y="142664"/>
                  </a:cubicBezTo>
                  <a:cubicBezTo>
                    <a:pt x="98065" y="122427"/>
                    <a:pt x="106027" y="102854"/>
                    <a:pt x="118302" y="85935"/>
                  </a:cubicBezTo>
                  <a:cubicBezTo>
                    <a:pt x="133894" y="64371"/>
                    <a:pt x="154131" y="50438"/>
                    <a:pt x="181334" y="47784"/>
                  </a:cubicBezTo>
                  <a:cubicBezTo>
                    <a:pt x="184983" y="47452"/>
                    <a:pt x="186310" y="46457"/>
                    <a:pt x="186642" y="42476"/>
                  </a:cubicBezTo>
                  <a:cubicBezTo>
                    <a:pt x="187305" y="33851"/>
                    <a:pt x="184319" y="31197"/>
                    <a:pt x="176358" y="32524"/>
                  </a:cubicBezTo>
                  <a:close/>
                </a:path>
              </a:pathLst>
            </a:custGeom>
            <a:solidFill>
              <a:srgbClr val="47A267"/>
            </a:solidFill>
            <a:ln w="33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xmlns="" id="{B8E795CA-7440-42E0-8EE7-953E8BEF81C4}"/>
              </a:ext>
            </a:extLst>
          </p:cNvPr>
          <p:cNvGrpSpPr/>
          <p:nvPr/>
        </p:nvGrpSpPr>
        <p:grpSpPr>
          <a:xfrm>
            <a:off x="3117101" y="4397563"/>
            <a:ext cx="333375" cy="660868"/>
            <a:chOff x="4513211" y="4124289"/>
            <a:chExt cx="227247" cy="450485"/>
          </a:xfrm>
        </p:grpSpPr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xmlns="" id="{70C783D3-0AB7-4640-AFF6-CF7E20D49BF2}"/>
                </a:ext>
              </a:extLst>
            </p:cNvPr>
            <p:cNvSpPr/>
            <p:nvPr/>
          </p:nvSpPr>
          <p:spPr>
            <a:xfrm>
              <a:off x="4513211" y="4219805"/>
              <a:ext cx="225588" cy="354969"/>
            </a:xfrm>
            <a:custGeom>
              <a:avLst/>
              <a:gdLst>
                <a:gd name="connsiteX0" fmla="*/ 211655 w 225588"/>
                <a:gd name="connsiteY0" fmla="*/ 195758 h 354969"/>
                <a:gd name="connsiteX1" fmla="*/ 184783 w 225588"/>
                <a:gd name="connsiteY1" fmla="*/ 145332 h 354969"/>
                <a:gd name="connsiteX2" fmla="*/ 140661 w 225588"/>
                <a:gd name="connsiteY2" fmla="*/ 22586 h 354969"/>
                <a:gd name="connsiteX3" fmla="*/ 117770 w 225588"/>
                <a:gd name="connsiteY3" fmla="*/ 359 h 354969"/>
                <a:gd name="connsiteX4" fmla="*/ 118434 w 225588"/>
                <a:gd name="connsiteY4" fmla="*/ 10311 h 354969"/>
                <a:gd name="connsiteX5" fmla="*/ 105164 w 225588"/>
                <a:gd name="connsiteY5" fmla="*/ 27 h 354969"/>
                <a:gd name="connsiteX6" fmla="*/ 83600 w 225588"/>
                <a:gd name="connsiteY6" fmla="*/ 21259 h 354969"/>
                <a:gd name="connsiteX7" fmla="*/ 57724 w 225588"/>
                <a:gd name="connsiteY7" fmla="*/ 93580 h 354969"/>
                <a:gd name="connsiteX8" fmla="*/ 21232 w 225588"/>
                <a:gd name="connsiteY8" fmla="*/ 179171 h 354969"/>
                <a:gd name="connsiteX9" fmla="*/ 0 w 225588"/>
                <a:gd name="connsiteY9" fmla="*/ 239549 h 354969"/>
                <a:gd name="connsiteX10" fmla="*/ 0 w 225588"/>
                <a:gd name="connsiteY10" fmla="*/ 277036 h 354969"/>
                <a:gd name="connsiteX11" fmla="*/ 42464 w 225588"/>
                <a:gd name="connsiteY11" fmla="*/ 340732 h 354969"/>
                <a:gd name="connsiteX12" fmla="*/ 120092 w 225588"/>
                <a:gd name="connsiteY12" fmla="*/ 354001 h 354969"/>
                <a:gd name="connsiteX13" fmla="*/ 120756 w 225588"/>
                <a:gd name="connsiteY13" fmla="*/ 353670 h 354969"/>
                <a:gd name="connsiteX14" fmla="*/ 210328 w 225588"/>
                <a:gd name="connsiteY14" fmla="*/ 312533 h 354969"/>
                <a:gd name="connsiteX15" fmla="*/ 211655 w 225588"/>
                <a:gd name="connsiteY15" fmla="*/ 195758 h 3549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25588" h="354969">
                  <a:moveTo>
                    <a:pt x="211655" y="195758"/>
                  </a:moveTo>
                  <a:cubicBezTo>
                    <a:pt x="201702" y="179502"/>
                    <a:pt x="191418" y="163579"/>
                    <a:pt x="184783" y="145332"/>
                  </a:cubicBezTo>
                  <a:cubicBezTo>
                    <a:pt x="169855" y="104528"/>
                    <a:pt x="155258" y="63391"/>
                    <a:pt x="140661" y="22586"/>
                  </a:cubicBezTo>
                  <a:cubicBezTo>
                    <a:pt x="136680" y="11307"/>
                    <a:pt x="131372" y="1686"/>
                    <a:pt x="117770" y="359"/>
                  </a:cubicBezTo>
                  <a:cubicBezTo>
                    <a:pt x="118102" y="3676"/>
                    <a:pt x="118102" y="6994"/>
                    <a:pt x="118434" y="10311"/>
                  </a:cubicBezTo>
                  <a:cubicBezTo>
                    <a:pt x="113126" y="7989"/>
                    <a:pt x="110140" y="2349"/>
                    <a:pt x="105164" y="27"/>
                  </a:cubicBezTo>
                  <a:cubicBezTo>
                    <a:pt x="90567" y="-636"/>
                    <a:pt x="87249" y="10975"/>
                    <a:pt x="83600" y="21259"/>
                  </a:cubicBezTo>
                  <a:cubicBezTo>
                    <a:pt x="74975" y="45145"/>
                    <a:pt x="66349" y="69362"/>
                    <a:pt x="57724" y="93580"/>
                  </a:cubicBezTo>
                  <a:cubicBezTo>
                    <a:pt x="47108" y="122774"/>
                    <a:pt x="38814" y="152963"/>
                    <a:pt x="21232" y="179171"/>
                  </a:cubicBezTo>
                  <a:cubicBezTo>
                    <a:pt x="8957" y="197748"/>
                    <a:pt x="663" y="217322"/>
                    <a:pt x="0" y="239549"/>
                  </a:cubicBezTo>
                  <a:cubicBezTo>
                    <a:pt x="0" y="252155"/>
                    <a:pt x="0" y="264430"/>
                    <a:pt x="0" y="277036"/>
                  </a:cubicBezTo>
                  <a:cubicBezTo>
                    <a:pt x="2654" y="305898"/>
                    <a:pt x="19573" y="325803"/>
                    <a:pt x="42464" y="340732"/>
                  </a:cubicBezTo>
                  <a:cubicBezTo>
                    <a:pt x="66349" y="356324"/>
                    <a:pt x="93221" y="355992"/>
                    <a:pt x="120092" y="354001"/>
                  </a:cubicBezTo>
                  <a:cubicBezTo>
                    <a:pt x="120424" y="354001"/>
                    <a:pt x="120424" y="353670"/>
                    <a:pt x="120756" y="353670"/>
                  </a:cubicBezTo>
                  <a:cubicBezTo>
                    <a:pt x="156253" y="352674"/>
                    <a:pt x="187769" y="341727"/>
                    <a:pt x="210328" y="312533"/>
                  </a:cubicBezTo>
                  <a:cubicBezTo>
                    <a:pt x="234545" y="280354"/>
                    <a:pt x="234877" y="233909"/>
                    <a:pt x="211655" y="195758"/>
                  </a:cubicBezTo>
                  <a:close/>
                </a:path>
              </a:pathLst>
            </a:custGeom>
            <a:solidFill>
              <a:srgbClr val="D9E021"/>
            </a:solidFill>
            <a:ln w="33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xmlns="" id="{7F29743A-F606-4256-B171-BB7AB68CF259}"/>
                </a:ext>
              </a:extLst>
            </p:cNvPr>
            <p:cNvSpPr/>
            <p:nvPr/>
          </p:nvSpPr>
          <p:spPr>
            <a:xfrm>
              <a:off x="4630981" y="4220164"/>
              <a:ext cx="109477" cy="351652"/>
            </a:xfrm>
            <a:custGeom>
              <a:avLst/>
              <a:gdLst>
                <a:gd name="connsiteX0" fmla="*/ 663 w 109476"/>
                <a:gd name="connsiteY0" fmla="*/ 12275 h 351651"/>
                <a:gd name="connsiteX1" fmla="*/ 0 w 109476"/>
                <a:gd name="connsiteY1" fmla="*/ 0 h 351651"/>
                <a:gd name="connsiteX2" fmla="*/ 22891 w 109476"/>
                <a:gd name="connsiteY2" fmla="*/ 22227 h 351651"/>
                <a:gd name="connsiteX3" fmla="*/ 67013 w 109476"/>
                <a:gd name="connsiteY3" fmla="*/ 144974 h 351651"/>
                <a:gd name="connsiteX4" fmla="*/ 93884 w 109476"/>
                <a:gd name="connsiteY4" fmla="*/ 195399 h 351651"/>
                <a:gd name="connsiteX5" fmla="*/ 92557 w 109476"/>
                <a:gd name="connsiteY5" fmla="*/ 311511 h 351651"/>
                <a:gd name="connsiteX6" fmla="*/ 663 w 109476"/>
                <a:gd name="connsiteY6" fmla="*/ 352979 h 351651"/>
                <a:gd name="connsiteX7" fmla="*/ 25544 w 109476"/>
                <a:gd name="connsiteY7" fmla="*/ 278004 h 351651"/>
                <a:gd name="connsiteX8" fmla="*/ 27535 w 109476"/>
                <a:gd name="connsiteY8" fmla="*/ 218953 h 351651"/>
                <a:gd name="connsiteX9" fmla="*/ 11943 w 109476"/>
                <a:gd name="connsiteY9" fmla="*/ 60378 h 351651"/>
                <a:gd name="connsiteX10" fmla="*/ 4976 w 109476"/>
                <a:gd name="connsiteY10" fmla="*/ 21564 h 351651"/>
                <a:gd name="connsiteX11" fmla="*/ 663 w 109476"/>
                <a:gd name="connsiteY11" fmla="*/ 12275 h 3516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09476" h="351651">
                  <a:moveTo>
                    <a:pt x="663" y="12275"/>
                  </a:moveTo>
                  <a:cubicBezTo>
                    <a:pt x="332" y="8294"/>
                    <a:pt x="332" y="3981"/>
                    <a:pt x="0" y="0"/>
                  </a:cubicBezTo>
                  <a:cubicBezTo>
                    <a:pt x="13602" y="1327"/>
                    <a:pt x="18910" y="10948"/>
                    <a:pt x="22891" y="22227"/>
                  </a:cubicBezTo>
                  <a:cubicBezTo>
                    <a:pt x="37487" y="63364"/>
                    <a:pt x="52084" y="104169"/>
                    <a:pt x="67013" y="144974"/>
                  </a:cubicBezTo>
                  <a:cubicBezTo>
                    <a:pt x="73648" y="162888"/>
                    <a:pt x="83932" y="179143"/>
                    <a:pt x="93884" y="195399"/>
                  </a:cubicBezTo>
                  <a:cubicBezTo>
                    <a:pt x="117107" y="233550"/>
                    <a:pt x="116775" y="279995"/>
                    <a:pt x="92557" y="311511"/>
                  </a:cubicBezTo>
                  <a:cubicBezTo>
                    <a:pt x="69667" y="341700"/>
                    <a:pt x="37156" y="352316"/>
                    <a:pt x="663" y="352979"/>
                  </a:cubicBezTo>
                  <a:cubicBezTo>
                    <a:pt x="16587" y="330420"/>
                    <a:pt x="21564" y="304544"/>
                    <a:pt x="25544" y="278004"/>
                  </a:cubicBezTo>
                  <a:cubicBezTo>
                    <a:pt x="28199" y="258431"/>
                    <a:pt x="27535" y="238526"/>
                    <a:pt x="27535" y="218953"/>
                  </a:cubicBezTo>
                  <a:cubicBezTo>
                    <a:pt x="27867" y="165542"/>
                    <a:pt x="20568" y="112794"/>
                    <a:pt x="11943" y="60378"/>
                  </a:cubicBezTo>
                  <a:cubicBezTo>
                    <a:pt x="9952" y="47440"/>
                    <a:pt x="7298" y="34502"/>
                    <a:pt x="4976" y="21564"/>
                  </a:cubicBezTo>
                  <a:cubicBezTo>
                    <a:pt x="4313" y="17914"/>
                    <a:pt x="3981" y="14597"/>
                    <a:pt x="663" y="12275"/>
                  </a:cubicBezTo>
                  <a:close/>
                </a:path>
              </a:pathLst>
            </a:custGeom>
            <a:solidFill>
              <a:srgbClr val="C2BB4A"/>
            </a:solidFill>
            <a:ln w="33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xmlns="" id="{76D6BEF7-9587-4806-BFB8-BD31056A4132}"/>
                </a:ext>
              </a:extLst>
            </p:cNvPr>
            <p:cNvSpPr/>
            <p:nvPr/>
          </p:nvSpPr>
          <p:spPr>
            <a:xfrm>
              <a:off x="4561893" y="4124289"/>
              <a:ext cx="109477" cy="109477"/>
            </a:xfrm>
            <a:custGeom>
              <a:avLst/>
              <a:gdLst>
                <a:gd name="connsiteX0" fmla="*/ 63449 w 109476"/>
                <a:gd name="connsiteY0" fmla="*/ 56397 h 109476"/>
                <a:gd name="connsiteX1" fmla="*/ 111220 w 109476"/>
                <a:gd name="connsiteY1" fmla="*/ 0 h 109476"/>
                <a:gd name="connsiteX2" fmla="*/ 104917 w 109476"/>
                <a:gd name="connsiteY2" fmla="*/ 0 h 109476"/>
                <a:gd name="connsiteX3" fmla="*/ 104917 w 109476"/>
                <a:gd name="connsiteY3" fmla="*/ 1659 h 109476"/>
                <a:gd name="connsiteX4" fmla="*/ 94965 w 109476"/>
                <a:gd name="connsiteY4" fmla="*/ 3649 h 109476"/>
                <a:gd name="connsiteX5" fmla="*/ 52170 w 109476"/>
                <a:gd name="connsiteY5" fmla="*/ 53743 h 109476"/>
                <a:gd name="connsiteX6" fmla="*/ 7715 w 109476"/>
                <a:gd name="connsiteY6" fmla="*/ 19905 h 109476"/>
                <a:gd name="connsiteX7" fmla="*/ 85 w 109476"/>
                <a:gd name="connsiteY7" fmla="*/ 23222 h 109476"/>
                <a:gd name="connsiteX8" fmla="*/ 6388 w 109476"/>
                <a:gd name="connsiteY8" fmla="*/ 29194 h 109476"/>
                <a:gd name="connsiteX9" fmla="*/ 32265 w 109476"/>
                <a:gd name="connsiteY9" fmla="*/ 42795 h 109476"/>
                <a:gd name="connsiteX10" fmla="*/ 57146 w 109476"/>
                <a:gd name="connsiteY10" fmla="*/ 97534 h 109476"/>
                <a:gd name="connsiteX11" fmla="*/ 70084 w 109476"/>
                <a:gd name="connsiteY11" fmla="*/ 108481 h 109476"/>
                <a:gd name="connsiteX12" fmla="*/ 69420 w 109476"/>
                <a:gd name="connsiteY12" fmla="*/ 96207 h 109476"/>
                <a:gd name="connsiteX13" fmla="*/ 57477 w 109476"/>
                <a:gd name="connsiteY13" fmla="*/ 67013 h 109476"/>
                <a:gd name="connsiteX14" fmla="*/ 63449 w 109476"/>
                <a:gd name="connsiteY14" fmla="*/ 56397 h 1094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9476" h="109476">
                  <a:moveTo>
                    <a:pt x="63449" y="56397"/>
                  </a:moveTo>
                  <a:cubicBezTo>
                    <a:pt x="91979" y="52084"/>
                    <a:pt x="110889" y="29526"/>
                    <a:pt x="111220" y="0"/>
                  </a:cubicBezTo>
                  <a:cubicBezTo>
                    <a:pt x="109230" y="0"/>
                    <a:pt x="106908" y="0"/>
                    <a:pt x="104917" y="0"/>
                  </a:cubicBezTo>
                  <a:cubicBezTo>
                    <a:pt x="104917" y="663"/>
                    <a:pt x="104917" y="1327"/>
                    <a:pt x="104917" y="1659"/>
                  </a:cubicBezTo>
                  <a:cubicBezTo>
                    <a:pt x="101600" y="1659"/>
                    <a:pt x="98282" y="2322"/>
                    <a:pt x="94965" y="3649"/>
                  </a:cubicBezTo>
                  <a:cubicBezTo>
                    <a:pt x="72406" y="13270"/>
                    <a:pt x="58141" y="29857"/>
                    <a:pt x="52170" y="53743"/>
                  </a:cubicBezTo>
                  <a:cubicBezTo>
                    <a:pt x="41554" y="36824"/>
                    <a:pt x="28615" y="23222"/>
                    <a:pt x="7715" y="19905"/>
                  </a:cubicBezTo>
                  <a:cubicBezTo>
                    <a:pt x="4398" y="19241"/>
                    <a:pt x="417" y="17583"/>
                    <a:pt x="85" y="23222"/>
                  </a:cubicBezTo>
                  <a:cubicBezTo>
                    <a:pt x="-578" y="28199"/>
                    <a:pt x="2739" y="28862"/>
                    <a:pt x="6388" y="29194"/>
                  </a:cubicBezTo>
                  <a:cubicBezTo>
                    <a:pt x="17004" y="30189"/>
                    <a:pt x="25298" y="35497"/>
                    <a:pt x="32265" y="42795"/>
                  </a:cubicBezTo>
                  <a:cubicBezTo>
                    <a:pt x="46530" y="58056"/>
                    <a:pt x="53828" y="76965"/>
                    <a:pt x="57146" y="97534"/>
                  </a:cubicBezTo>
                  <a:cubicBezTo>
                    <a:pt x="60131" y="102842"/>
                    <a:pt x="58141" y="113789"/>
                    <a:pt x="70084" y="108481"/>
                  </a:cubicBezTo>
                  <a:cubicBezTo>
                    <a:pt x="74728" y="104169"/>
                    <a:pt x="73401" y="100188"/>
                    <a:pt x="69420" y="96207"/>
                  </a:cubicBezTo>
                  <a:cubicBezTo>
                    <a:pt x="67430" y="85591"/>
                    <a:pt x="61790" y="76634"/>
                    <a:pt x="57477" y="67013"/>
                  </a:cubicBezTo>
                  <a:cubicBezTo>
                    <a:pt x="54160" y="59051"/>
                    <a:pt x="56482" y="57392"/>
                    <a:pt x="63449" y="56397"/>
                  </a:cubicBezTo>
                  <a:close/>
                </a:path>
              </a:pathLst>
            </a:custGeom>
            <a:solidFill>
              <a:srgbClr val="48A267"/>
            </a:solidFill>
            <a:ln w="33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73" name="Graphic 220">
            <a:extLst>
              <a:ext uri="{FF2B5EF4-FFF2-40B4-BE49-F238E27FC236}">
                <a16:creationId xmlns:a16="http://schemas.microsoft.com/office/drawing/2014/main" xmlns="" id="{C56F29AD-ACAD-455F-94D8-F13A464B1944}"/>
              </a:ext>
            </a:extLst>
          </p:cNvPr>
          <p:cNvGrpSpPr/>
          <p:nvPr/>
        </p:nvGrpSpPr>
        <p:grpSpPr>
          <a:xfrm>
            <a:off x="3886851" y="4760950"/>
            <a:ext cx="459983" cy="575636"/>
            <a:chOff x="5262562" y="2386012"/>
            <a:chExt cx="1666875" cy="2085975"/>
          </a:xfrm>
        </p:grpSpPr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xmlns="" id="{866BA332-805A-41D8-9880-D2C2AFB893C0}"/>
                </a:ext>
              </a:extLst>
            </p:cNvPr>
            <p:cNvSpPr/>
            <p:nvPr/>
          </p:nvSpPr>
          <p:spPr>
            <a:xfrm>
              <a:off x="5262562" y="2797492"/>
              <a:ext cx="1657350" cy="1657350"/>
            </a:xfrm>
            <a:custGeom>
              <a:avLst/>
              <a:gdLst>
                <a:gd name="connsiteX0" fmla="*/ 1663065 w 1657350"/>
                <a:gd name="connsiteY0" fmla="*/ 831533 h 1657350"/>
                <a:gd name="connsiteX1" fmla="*/ 831533 w 1657350"/>
                <a:gd name="connsiteY1" fmla="*/ 1663065 h 1657350"/>
                <a:gd name="connsiteX2" fmla="*/ 0 w 1657350"/>
                <a:gd name="connsiteY2" fmla="*/ 831533 h 1657350"/>
                <a:gd name="connsiteX3" fmla="*/ 831533 w 1657350"/>
                <a:gd name="connsiteY3" fmla="*/ 0 h 1657350"/>
                <a:gd name="connsiteX4" fmla="*/ 1663065 w 1657350"/>
                <a:gd name="connsiteY4" fmla="*/ 831533 h 1657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57350" h="1657350">
                  <a:moveTo>
                    <a:pt x="1663065" y="831533"/>
                  </a:moveTo>
                  <a:cubicBezTo>
                    <a:pt x="1663065" y="1290775"/>
                    <a:pt x="1290775" y="1663065"/>
                    <a:pt x="831533" y="1663065"/>
                  </a:cubicBezTo>
                  <a:cubicBezTo>
                    <a:pt x="372290" y="1663065"/>
                    <a:pt x="0" y="1290775"/>
                    <a:pt x="0" y="831533"/>
                  </a:cubicBezTo>
                  <a:cubicBezTo>
                    <a:pt x="0" y="372290"/>
                    <a:pt x="372290" y="0"/>
                    <a:pt x="831533" y="0"/>
                  </a:cubicBezTo>
                  <a:cubicBezTo>
                    <a:pt x="1290775" y="0"/>
                    <a:pt x="1663065" y="372290"/>
                    <a:pt x="1663065" y="831533"/>
                  </a:cubicBezTo>
                  <a:close/>
                </a:path>
              </a:pathLst>
            </a:custGeom>
            <a:solidFill>
              <a:srgbClr val="FAA93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xmlns="" id="{80158FA2-3469-49E0-A85E-5E4D3D31F870}"/>
                </a:ext>
              </a:extLst>
            </p:cNvPr>
            <p:cNvSpPr/>
            <p:nvPr/>
          </p:nvSpPr>
          <p:spPr>
            <a:xfrm>
              <a:off x="5660707" y="3044189"/>
              <a:ext cx="1257300" cy="1419225"/>
            </a:xfrm>
            <a:custGeom>
              <a:avLst/>
              <a:gdLst>
                <a:gd name="connsiteX0" fmla="*/ 1014413 w 1257300"/>
                <a:gd name="connsiteY0" fmla="*/ 0 h 1419225"/>
                <a:gd name="connsiteX1" fmla="*/ 773430 w 1257300"/>
                <a:gd name="connsiteY1" fmla="*/ 974407 h 1419225"/>
                <a:gd name="connsiteX2" fmla="*/ 0 w 1257300"/>
                <a:gd name="connsiteY2" fmla="*/ 1303973 h 1419225"/>
                <a:gd name="connsiteX3" fmla="*/ 433388 w 1257300"/>
                <a:gd name="connsiteY3" fmla="*/ 1425893 h 1419225"/>
                <a:gd name="connsiteX4" fmla="*/ 1264920 w 1257300"/>
                <a:gd name="connsiteY4" fmla="*/ 594360 h 1419225"/>
                <a:gd name="connsiteX5" fmla="*/ 1014413 w 1257300"/>
                <a:gd name="connsiteY5" fmla="*/ 0 h 1419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57300" h="1419225">
                  <a:moveTo>
                    <a:pt x="1014413" y="0"/>
                  </a:moveTo>
                  <a:cubicBezTo>
                    <a:pt x="1141095" y="285750"/>
                    <a:pt x="1054418" y="679132"/>
                    <a:pt x="773430" y="974407"/>
                  </a:cubicBezTo>
                  <a:cubicBezTo>
                    <a:pt x="549593" y="1209675"/>
                    <a:pt x="256222" y="1323975"/>
                    <a:pt x="0" y="1303973"/>
                  </a:cubicBezTo>
                  <a:cubicBezTo>
                    <a:pt x="125730" y="1381125"/>
                    <a:pt x="274320" y="1425893"/>
                    <a:pt x="433388" y="1425893"/>
                  </a:cubicBezTo>
                  <a:cubicBezTo>
                    <a:pt x="892493" y="1425893"/>
                    <a:pt x="1264920" y="1053465"/>
                    <a:pt x="1264920" y="594360"/>
                  </a:cubicBezTo>
                  <a:cubicBezTo>
                    <a:pt x="1263968" y="360998"/>
                    <a:pt x="1168718" y="150495"/>
                    <a:pt x="1014413" y="0"/>
                  </a:cubicBezTo>
                  <a:close/>
                </a:path>
              </a:pathLst>
            </a:custGeom>
            <a:solidFill>
              <a:srgbClr val="F7931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xmlns="" id="{996E3B86-7F75-4B4B-B002-31B965F7CF75}"/>
                </a:ext>
              </a:extLst>
            </p:cNvPr>
            <p:cNvSpPr/>
            <p:nvPr/>
          </p:nvSpPr>
          <p:spPr>
            <a:xfrm>
              <a:off x="6091967" y="2386403"/>
              <a:ext cx="733425" cy="495300"/>
            </a:xfrm>
            <a:custGeom>
              <a:avLst/>
              <a:gdLst>
                <a:gd name="connsiteX0" fmla="*/ 2128 w 733425"/>
                <a:gd name="connsiteY0" fmla="*/ 437759 h 495300"/>
                <a:gd name="connsiteX1" fmla="*/ 99282 w 733425"/>
                <a:gd name="connsiteY1" fmla="*/ 138674 h 495300"/>
                <a:gd name="connsiteX2" fmla="*/ 268828 w 733425"/>
                <a:gd name="connsiteY2" fmla="*/ 8181 h 495300"/>
                <a:gd name="connsiteX3" fmla="*/ 305975 w 733425"/>
                <a:gd name="connsiteY3" fmla="*/ 15801 h 495300"/>
                <a:gd name="connsiteX4" fmla="*/ 286925 w 733425"/>
                <a:gd name="connsiteY4" fmla="*/ 65331 h 495300"/>
                <a:gd name="connsiteX5" fmla="*/ 89757 w 733425"/>
                <a:gd name="connsiteY5" fmla="*/ 313934 h 495300"/>
                <a:gd name="connsiteX6" fmla="*/ 347885 w 733425"/>
                <a:gd name="connsiteY6" fmla="*/ 180584 h 495300"/>
                <a:gd name="connsiteX7" fmla="*/ 420275 w 733425"/>
                <a:gd name="connsiteY7" fmla="*/ 179631 h 495300"/>
                <a:gd name="connsiteX8" fmla="*/ 732695 w 733425"/>
                <a:gd name="connsiteY8" fmla="*/ 294884 h 495300"/>
                <a:gd name="connsiteX9" fmla="*/ 735553 w 733425"/>
                <a:gd name="connsiteY9" fmla="*/ 297741 h 495300"/>
                <a:gd name="connsiteX10" fmla="*/ 732695 w 733425"/>
                <a:gd name="connsiteY10" fmla="*/ 301551 h 495300"/>
                <a:gd name="connsiteX11" fmla="*/ 109760 w 733425"/>
                <a:gd name="connsiteY11" fmla="*/ 336794 h 495300"/>
                <a:gd name="connsiteX12" fmla="*/ 78328 w 733425"/>
                <a:gd name="connsiteY12" fmla="*/ 340604 h 495300"/>
                <a:gd name="connsiteX13" fmla="*/ 63087 w 733425"/>
                <a:gd name="connsiteY13" fmla="*/ 444426 h 495300"/>
                <a:gd name="connsiteX14" fmla="*/ 59278 w 733425"/>
                <a:gd name="connsiteY14" fmla="*/ 477764 h 495300"/>
                <a:gd name="connsiteX15" fmla="*/ 25940 w 733425"/>
                <a:gd name="connsiteY15" fmla="*/ 500624 h 495300"/>
                <a:gd name="connsiteX16" fmla="*/ 222 w 733425"/>
                <a:gd name="connsiteY16" fmla="*/ 475859 h 495300"/>
                <a:gd name="connsiteX17" fmla="*/ 2128 w 733425"/>
                <a:gd name="connsiteY17" fmla="*/ 437759 h 495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733425" h="495300">
                  <a:moveTo>
                    <a:pt x="2128" y="437759"/>
                  </a:moveTo>
                  <a:cubicBezTo>
                    <a:pt x="18320" y="332984"/>
                    <a:pt x="39275" y="229161"/>
                    <a:pt x="99282" y="138674"/>
                  </a:cubicBezTo>
                  <a:cubicBezTo>
                    <a:pt x="141193" y="75809"/>
                    <a:pt x="195485" y="30089"/>
                    <a:pt x="268828" y="8181"/>
                  </a:cubicBezTo>
                  <a:cubicBezTo>
                    <a:pt x="281210" y="4371"/>
                    <a:pt x="300260" y="-11821"/>
                    <a:pt x="305975" y="15801"/>
                  </a:cubicBezTo>
                  <a:cubicBezTo>
                    <a:pt x="309785" y="34851"/>
                    <a:pt x="315500" y="52949"/>
                    <a:pt x="286925" y="65331"/>
                  </a:cubicBezTo>
                  <a:cubicBezTo>
                    <a:pt x="177387" y="111051"/>
                    <a:pt x="125953" y="176774"/>
                    <a:pt x="89757" y="313934"/>
                  </a:cubicBezTo>
                  <a:cubicBezTo>
                    <a:pt x="170720" y="247259"/>
                    <a:pt x="254540" y="203444"/>
                    <a:pt x="347885" y="180584"/>
                  </a:cubicBezTo>
                  <a:cubicBezTo>
                    <a:pt x="371697" y="170106"/>
                    <a:pt x="396462" y="171059"/>
                    <a:pt x="420275" y="179631"/>
                  </a:cubicBezTo>
                  <a:cubicBezTo>
                    <a:pt x="528860" y="207254"/>
                    <a:pt x="626015" y="264404"/>
                    <a:pt x="732695" y="294884"/>
                  </a:cubicBezTo>
                  <a:cubicBezTo>
                    <a:pt x="733648" y="294884"/>
                    <a:pt x="735553" y="296789"/>
                    <a:pt x="735553" y="297741"/>
                  </a:cubicBezTo>
                  <a:cubicBezTo>
                    <a:pt x="735553" y="298694"/>
                    <a:pt x="733648" y="300599"/>
                    <a:pt x="732695" y="301551"/>
                  </a:cubicBezTo>
                  <a:cubicBezTo>
                    <a:pt x="526955" y="356796"/>
                    <a:pt x="320262" y="372036"/>
                    <a:pt x="109760" y="336794"/>
                  </a:cubicBezTo>
                  <a:cubicBezTo>
                    <a:pt x="98330" y="334889"/>
                    <a:pt x="87853" y="331079"/>
                    <a:pt x="78328" y="340604"/>
                  </a:cubicBezTo>
                  <a:cubicBezTo>
                    <a:pt x="73565" y="374894"/>
                    <a:pt x="67850" y="410136"/>
                    <a:pt x="63087" y="444426"/>
                  </a:cubicBezTo>
                  <a:cubicBezTo>
                    <a:pt x="62135" y="455856"/>
                    <a:pt x="59278" y="466334"/>
                    <a:pt x="59278" y="477764"/>
                  </a:cubicBezTo>
                  <a:cubicBezTo>
                    <a:pt x="59278" y="501576"/>
                    <a:pt x="42132" y="500624"/>
                    <a:pt x="25940" y="500624"/>
                  </a:cubicBezTo>
                  <a:cubicBezTo>
                    <a:pt x="8795" y="500624"/>
                    <a:pt x="-1682" y="495861"/>
                    <a:pt x="222" y="475859"/>
                  </a:cubicBezTo>
                  <a:cubicBezTo>
                    <a:pt x="3080" y="463476"/>
                    <a:pt x="2128" y="451094"/>
                    <a:pt x="2128" y="437759"/>
                  </a:cubicBezTo>
                  <a:close/>
                </a:path>
              </a:pathLst>
            </a:custGeom>
            <a:solidFill>
              <a:srgbClr val="57B87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77" name="Group 76">
            <a:extLst>
              <a:ext uri="{FF2B5EF4-FFF2-40B4-BE49-F238E27FC236}">
                <a16:creationId xmlns:a16="http://schemas.microsoft.com/office/drawing/2014/main" xmlns="" id="{1323AE28-3419-4391-B686-FD7C811245DB}"/>
              </a:ext>
            </a:extLst>
          </p:cNvPr>
          <p:cNvGrpSpPr/>
          <p:nvPr/>
        </p:nvGrpSpPr>
        <p:grpSpPr>
          <a:xfrm rot="20060053">
            <a:off x="2370458" y="3939143"/>
            <a:ext cx="481598" cy="1001099"/>
            <a:chOff x="1583158" y="1040918"/>
            <a:chExt cx="1865369" cy="3877549"/>
          </a:xfrm>
        </p:grpSpPr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xmlns="" id="{61F06C5E-5ABF-4F0A-B009-CEBF6F7BAA00}"/>
                </a:ext>
              </a:extLst>
            </p:cNvPr>
            <p:cNvSpPr/>
            <p:nvPr/>
          </p:nvSpPr>
          <p:spPr>
            <a:xfrm rot="20351037">
              <a:off x="1714783" y="3481939"/>
              <a:ext cx="1641760" cy="1436528"/>
            </a:xfrm>
            <a:custGeom>
              <a:avLst/>
              <a:gdLst>
                <a:gd name="connsiteX0" fmla="*/ 904455 w 1641760"/>
                <a:gd name="connsiteY0" fmla="*/ 23137 h 1436528"/>
                <a:gd name="connsiteX1" fmla="*/ 1113846 w 1641760"/>
                <a:gd name="connsiteY1" fmla="*/ 102745 h 1436528"/>
                <a:gd name="connsiteX2" fmla="*/ 1113791 w 1641760"/>
                <a:gd name="connsiteY2" fmla="*/ 106680 h 1436528"/>
                <a:gd name="connsiteX3" fmla="*/ 1157726 w 1641760"/>
                <a:gd name="connsiteY3" fmla="*/ 148589 h 1436528"/>
                <a:gd name="connsiteX4" fmla="*/ 1435198 w 1641760"/>
                <a:gd name="connsiteY4" fmla="*/ 335884 h 1436528"/>
                <a:gd name="connsiteX5" fmla="*/ 1613243 w 1641760"/>
                <a:gd name="connsiteY5" fmla="*/ 844585 h 1436528"/>
                <a:gd name="connsiteX6" fmla="*/ 1106855 w 1641760"/>
                <a:gd name="connsiteY6" fmla="*/ 1274668 h 1436528"/>
                <a:gd name="connsiteX7" fmla="*/ 748451 w 1641760"/>
                <a:gd name="connsiteY7" fmla="*/ 1281604 h 1436528"/>
                <a:gd name="connsiteX8" fmla="*/ 459418 w 1641760"/>
                <a:gd name="connsiteY8" fmla="*/ 1436528 h 1436528"/>
                <a:gd name="connsiteX9" fmla="*/ 54769 w 1641760"/>
                <a:gd name="connsiteY9" fmla="*/ 648040 h 1436528"/>
                <a:gd name="connsiteX10" fmla="*/ 443231 w 1641760"/>
                <a:gd name="connsiteY10" fmla="*/ 5227 h 1436528"/>
                <a:gd name="connsiteX11" fmla="*/ 810884 w 1641760"/>
                <a:gd name="connsiteY11" fmla="*/ 30664 h 1436528"/>
                <a:gd name="connsiteX12" fmla="*/ 902796 w 1641760"/>
                <a:gd name="connsiteY12" fmla="*/ 26038 h 14365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641760" h="1436528">
                  <a:moveTo>
                    <a:pt x="904455" y="23137"/>
                  </a:moveTo>
                  <a:lnTo>
                    <a:pt x="1113846" y="102745"/>
                  </a:lnTo>
                  <a:lnTo>
                    <a:pt x="1113791" y="106680"/>
                  </a:lnTo>
                  <a:cubicBezTo>
                    <a:pt x="1118994" y="122577"/>
                    <a:pt x="1134602" y="135872"/>
                    <a:pt x="1157726" y="148589"/>
                  </a:cubicBezTo>
                  <a:cubicBezTo>
                    <a:pt x="1254841" y="201772"/>
                    <a:pt x="1351957" y="259578"/>
                    <a:pt x="1435198" y="335884"/>
                  </a:cubicBezTo>
                  <a:cubicBezTo>
                    <a:pt x="1585495" y="474621"/>
                    <a:pt x="1696484" y="631856"/>
                    <a:pt x="1613243" y="844585"/>
                  </a:cubicBezTo>
                  <a:cubicBezTo>
                    <a:pt x="1523065" y="1075813"/>
                    <a:pt x="1377390" y="1253857"/>
                    <a:pt x="1106855" y="1274668"/>
                  </a:cubicBezTo>
                  <a:cubicBezTo>
                    <a:pt x="988928" y="1283917"/>
                    <a:pt x="868690" y="1272355"/>
                    <a:pt x="748451" y="1281604"/>
                  </a:cubicBezTo>
                  <a:cubicBezTo>
                    <a:pt x="637462" y="1290853"/>
                    <a:pt x="510288" y="1283917"/>
                    <a:pt x="459418" y="1436528"/>
                  </a:cubicBezTo>
                  <a:cubicBezTo>
                    <a:pt x="373863" y="1145181"/>
                    <a:pt x="179632" y="913953"/>
                    <a:pt x="54769" y="648040"/>
                  </a:cubicBezTo>
                  <a:cubicBezTo>
                    <a:pt x="-97842" y="319697"/>
                    <a:pt x="80205" y="30664"/>
                    <a:pt x="443231" y="5227"/>
                  </a:cubicBezTo>
                  <a:cubicBezTo>
                    <a:pt x="565783" y="-4022"/>
                    <a:pt x="690645" y="-4022"/>
                    <a:pt x="810884" y="30664"/>
                  </a:cubicBezTo>
                  <a:cubicBezTo>
                    <a:pt x="855973" y="43381"/>
                    <a:pt x="884877" y="41646"/>
                    <a:pt x="902796" y="26038"/>
                  </a:cubicBezTo>
                  <a:close/>
                </a:path>
              </a:pathLst>
            </a:custGeom>
            <a:solidFill>
              <a:srgbClr val="FBF6D5"/>
            </a:solidFill>
            <a:ln w="625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xmlns="" id="{7D790CFC-1466-4626-B5FF-C193FE00E261}"/>
                </a:ext>
              </a:extLst>
            </p:cNvPr>
            <p:cNvSpPr/>
            <p:nvPr/>
          </p:nvSpPr>
          <p:spPr>
            <a:xfrm rot="20351037">
              <a:off x="1583158" y="1040918"/>
              <a:ext cx="1865369" cy="2446103"/>
            </a:xfrm>
            <a:custGeom>
              <a:avLst/>
              <a:gdLst>
                <a:gd name="connsiteX0" fmla="*/ 1456632 w 1865369"/>
                <a:gd name="connsiteY0" fmla="*/ 13187 h 2446103"/>
                <a:gd name="connsiteX1" fmla="*/ 1516751 w 1865369"/>
                <a:gd name="connsiteY1" fmla="*/ 175046 h 2446103"/>
                <a:gd name="connsiteX2" fmla="*/ 1401137 w 1865369"/>
                <a:gd name="connsiteY2" fmla="*/ 561197 h 2446103"/>
                <a:gd name="connsiteX3" fmla="*/ 1442758 w 1865369"/>
                <a:gd name="connsiteY3" fmla="*/ 697620 h 2446103"/>
                <a:gd name="connsiteX4" fmla="*/ 1456632 w 1865369"/>
                <a:gd name="connsiteY4" fmla="*/ 861793 h 2446103"/>
                <a:gd name="connsiteX5" fmla="*/ 1401137 w 1865369"/>
                <a:gd name="connsiteY5" fmla="*/ 901101 h 2446103"/>
                <a:gd name="connsiteX6" fmla="*/ 917873 w 1865369"/>
                <a:gd name="connsiteY6" fmla="*/ 1423675 h 2446103"/>
                <a:gd name="connsiteX7" fmla="*/ 524786 w 1865369"/>
                <a:gd name="connsiteY7" fmla="*/ 2297715 h 2446103"/>
                <a:gd name="connsiteX8" fmla="*/ 631151 w 1865369"/>
                <a:gd name="connsiteY8" fmla="*/ 2223723 h 2446103"/>
                <a:gd name="connsiteX9" fmla="*/ 964118 w 1865369"/>
                <a:gd name="connsiteY9" fmla="*/ 1610971 h 2446103"/>
                <a:gd name="connsiteX10" fmla="*/ 1070483 w 1865369"/>
                <a:gd name="connsiteY10" fmla="*/ 1280314 h 2446103"/>
                <a:gd name="connsiteX11" fmla="*/ 1223093 w 1865369"/>
                <a:gd name="connsiteY11" fmla="*/ 1217884 h 2446103"/>
                <a:gd name="connsiteX12" fmla="*/ 1327144 w 1865369"/>
                <a:gd name="connsiteY12" fmla="*/ 1194761 h 2446103"/>
                <a:gd name="connsiteX13" fmla="*/ 1671675 w 1865369"/>
                <a:gd name="connsiteY13" fmla="*/ 1007465 h 2446103"/>
                <a:gd name="connsiteX14" fmla="*/ 1842783 w 1865369"/>
                <a:gd name="connsiteY14" fmla="*/ 1000530 h 2446103"/>
                <a:gd name="connsiteX15" fmla="*/ 1810411 w 1865369"/>
                <a:gd name="connsiteY15" fmla="*/ 1180887 h 2446103"/>
                <a:gd name="connsiteX16" fmla="*/ 1599993 w 1865369"/>
                <a:gd name="connsiteY16" fmla="*/ 1456047 h 2446103"/>
                <a:gd name="connsiteX17" fmla="*/ 1609242 w 1865369"/>
                <a:gd name="connsiteY17" fmla="*/ 1599408 h 2446103"/>
                <a:gd name="connsiteX18" fmla="*/ 1581494 w 1865369"/>
                <a:gd name="connsiteY18" fmla="*/ 1775141 h 2446103"/>
                <a:gd name="connsiteX19" fmla="*/ 1368765 w 1865369"/>
                <a:gd name="connsiteY19" fmla="*/ 1830635 h 2446103"/>
                <a:gd name="connsiteX20" fmla="*/ 568718 w 1865369"/>
                <a:gd name="connsiteY20" fmla="*/ 2392520 h 2446103"/>
                <a:gd name="connsiteX21" fmla="*/ 550581 w 1865369"/>
                <a:gd name="connsiteY21" fmla="*/ 2423989 h 2446103"/>
                <a:gd name="connsiteX22" fmla="*/ 550275 w 1865369"/>
                <a:gd name="connsiteY22" fmla="*/ 2446103 h 2446103"/>
                <a:gd name="connsiteX23" fmla="*/ 340884 w 1865369"/>
                <a:gd name="connsiteY23" fmla="*/ 2366495 h 2446103"/>
                <a:gd name="connsiteX24" fmla="*/ 358518 w 1865369"/>
                <a:gd name="connsiteY24" fmla="*/ 2335652 h 2446103"/>
                <a:gd name="connsiteX25" fmla="*/ 365238 w 1865369"/>
                <a:gd name="connsiteY25" fmla="*/ 2281531 h 2446103"/>
                <a:gd name="connsiteX26" fmla="*/ 108576 w 1865369"/>
                <a:gd name="connsiteY26" fmla="*/ 1213259 h 2446103"/>
                <a:gd name="connsiteX27" fmla="*/ 11461 w 1865369"/>
                <a:gd name="connsiteY27" fmla="*/ 1030588 h 2446103"/>
                <a:gd name="connsiteX28" fmla="*/ 90078 w 1865369"/>
                <a:gd name="connsiteY28" fmla="*/ 921912 h 2446103"/>
                <a:gd name="connsiteX29" fmla="*/ 201068 w 1865369"/>
                <a:gd name="connsiteY29" fmla="*/ 806299 h 2446103"/>
                <a:gd name="connsiteX30" fmla="*/ 226501 w 1865369"/>
                <a:gd name="connsiteY30" fmla="*/ 403963 h 2446103"/>
                <a:gd name="connsiteX31" fmla="*/ 305119 w 1865369"/>
                <a:gd name="connsiteY31" fmla="*/ 299909 h 2446103"/>
                <a:gd name="connsiteX32" fmla="*/ 416108 w 1865369"/>
                <a:gd name="connsiteY32" fmla="*/ 369277 h 2446103"/>
                <a:gd name="connsiteX33" fmla="*/ 573343 w 1865369"/>
                <a:gd name="connsiteY33" fmla="*/ 764678 h 2446103"/>
                <a:gd name="connsiteX34" fmla="*/ 684332 w 1865369"/>
                <a:gd name="connsiteY34" fmla="*/ 873353 h 2446103"/>
                <a:gd name="connsiteX35" fmla="*/ 744451 w 1865369"/>
                <a:gd name="connsiteY35" fmla="*/ 975093 h 2446103"/>
                <a:gd name="connsiteX36" fmla="*/ 617277 w 1865369"/>
                <a:gd name="connsiteY36" fmla="*/ 1282627 h 2446103"/>
                <a:gd name="connsiteX37" fmla="*/ 439231 w 1865369"/>
                <a:gd name="connsiteY37" fmla="*/ 2140481 h 2446103"/>
                <a:gd name="connsiteX38" fmla="*/ 478540 w 1865369"/>
                <a:gd name="connsiteY38" fmla="*/ 2212163 h 2446103"/>
                <a:gd name="connsiteX39" fmla="*/ 809195 w 1865369"/>
                <a:gd name="connsiteY39" fmla="*/ 727681 h 2446103"/>
                <a:gd name="connsiteX40" fmla="*/ 804570 w 1865369"/>
                <a:gd name="connsiteY40" fmla="*/ 577382 h 2446103"/>
                <a:gd name="connsiteX41" fmla="*/ 927122 w 1865369"/>
                <a:gd name="connsiteY41" fmla="*/ 461768 h 2446103"/>
                <a:gd name="connsiteX42" fmla="*/ 1010364 w 1865369"/>
                <a:gd name="connsiteY42" fmla="*/ 397025 h 2446103"/>
                <a:gd name="connsiteX43" fmla="*/ 1292461 w 1865369"/>
                <a:gd name="connsiteY43" fmla="*/ 64057 h 2446103"/>
                <a:gd name="connsiteX44" fmla="*/ 1456632 w 1865369"/>
                <a:gd name="connsiteY44" fmla="*/ 13187 h 24461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1865369" h="2446103">
                  <a:moveTo>
                    <a:pt x="1456632" y="13187"/>
                  </a:moveTo>
                  <a:cubicBezTo>
                    <a:pt x="1519064" y="47872"/>
                    <a:pt x="1523689" y="112616"/>
                    <a:pt x="1516751" y="175046"/>
                  </a:cubicBezTo>
                  <a:cubicBezTo>
                    <a:pt x="1505191" y="311472"/>
                    <a:pt x="1456632" y="436335"/>
                    <a:pt x="1401137" y="561197"/>
                  </a:cubicBezTo>
                  <a:cubicBezTo>
                    <a:pt x="1373390" y="623628"/>
                    <a:pt x="1368765" y="662937"/>
                    <a:pt x="1442758" y="697620"/>
                  </a:cubicBezTo>
                  <a:cubicBezTo>
                    <a:pt x="1528313" y="736930"/>
                    <a:pt x="1523689" y="801674"/>
                    <a:pt x="1456632" y="861793"/>
                  </a:cubicBezTo>
                  <a:cubicBezTo>
                    <a:pt x="1440447" y="877978"/>
                    <a:pt x="1421949" y="894165"/>
                    <a:pt x="1401137" y="901101"/>
                  </a:cubicBezTo>
                  <a:cubicBezTo>
                    <a:pt x="1158349" y="1000530"/>
                    <a:pt x="1031173" y="1204010"/>
                    <a:pt x="917873" y="1423675"/>
                  </a:cubicBezTo>
                  <a:cubicBezTo>
                    <a:pt x="774512" y="1705773"/>
                    <a:pt x="642711" y="1990184"/>
                    <a:pt x="524786" y="2297715"/>
                  </a:cubicBezTo>
                  <a:cubicBezTo>
                    <a:pt x="582592" y="2290780"/>
                    <a:pt x="605714" y="2251470"/>
                    <a:pt x="631151" y="2223723"/>
                  </a:cubicBezTo>
                  <a:cubicBezTo>
                    <a:pt x="793010" y="2047990"/>
                    <a:pt x="899375" y="1839885"/>
                    <a:pt x="964118" y="1610971"/>
                  </a:cubicBezTo>
                  <a:cubicBezTo>
                    <a:pt x="994177" y="1499981"/>
                    <a:pt x="1017299" y="1384368"/>
                    <a:pt x="1070483" y="1280314"/>
                  </a:cubicBezTo>
                  <a:cubicBezTo>
                    <a:pt x="1100541" y="1217884"/>
                    <a:pt x="1139851" y="1162389"/>
                    <a:pt x="1223093" y="1217884"/>
                  </a:cubicBezTo>
                  <a:cubicBezTo>
                    <a:pt x="1264714" y="1245631"/>
                    <a:pt x="1294773" y="1213259"/>
                    <a:pt x="1327144" y="1194761"/>
                  </a:cubicBezTo>
                  <a:cubicBezTo>
                    <a:pt x="1438133" y="1127704"/>
                    <a:pt x="1549123" y="1053711"/>
                    <a:pt x="1671675" y="1007465"/>
                  </a:cubicBezTo>
                  <a:cubicBezTo>
                    <a:pt x="1727169" y="986656"/>
                    <a:pt x="1794224" y="945035"/>
                    <a:pt x="1842783" y="1000530"/>
                  </a:cubicBezTo>
                  <a:cubicBezTo>
                    <a:pt x="1895964" y="1060649"/>
                    <a:pt x="1842783" y="1125393"/>
                    <a:pt x="1810411" y="1180887"/>
                  </a:cubicBezTo>
                  <a:cubicBezTo>
                    <a:pt x="1752603" y="1282628"/>
                    <a:pt x="1680923" y="1372805"/>
                    <a:pt x="1599993" y="1456047"/>
                  </a:cubicBezTo>
                  <a:cubicBezTo>
                    <a:pt x="1546812" y="1511541"/>
                    <a:pt x="1537562" y="1548538"/>
                    <a:pt x="1609242" y="1599408"/>
                  </a:cubicBezTo>
                  <a:cubicBezTo>
                    <a:pt x="1710982" y="1673401"/>
                    <a:pt x="1699422" y="1731209"/>
                    <a:pt x="1581494" y="1775141"/>
                  </a:cubicBezTo>
                  <a:cubicBezTo>
                    <a:pt x="1512126" y="1800577"/>
                    <a:pt x="1440447" y="1819075"/>
                    <a:pt x="1368765" y="1830635"/>
                  </a:cubicBezTo>
                  <a:cubicBezTo>
                    <a:pt x="1005739" y="1881506"/>
                    <a:pt x="781447" y="2128920"/>
                    <a:pt x="568718" y="2392520"/>
                  </a:cubicBezTo>
                  <a:cubicBezTo>
                    <a:pt x="559469" y="2404082"/>
                    <a:pt x="553544" y="2414487"/>
                    <a:pt x="550581" y="2423989"/>
                  </a:cubicBezTo>
                  <a:lnTo>
                    <a:pt x="550275" y="2446103"/>
                  </a:lnTo>
                  <a:lnTo>
                    <a:pt x="340884" y="2366495"/>
                  </a:lnTo>
                  <a:lnTo>
                    <a:pt x="358518" y="2335652"/>
                  </a:lnTo>
                  <a:cubicBezTo>
                    <a:pt x="362637" y="2320984"/>
                    <a:pt x="364660" y="2302919"/>
                    <a:pt x="365238" y="2281531"/>
                  </a:cubicBezTo>
                  <a:cubicBezTo>
                    <a:pt x="381425" y="1900004"/>
                    <a:pt x="339804" y="1534664"/>
                    <a:pt x="108576" y="1213259"/>
                  </a:cubicBezTo>
                  <a:cubicBezTo>
                    <a:pt x="69267" y="1157765"/>
                    <a:pt x="39208" y="1093021"/>
                    <a:pt x="11461" y="1030588"/>
                  </a:cubicBezTo>
                  <a:cubicBezTo>
                    <a:pt x="-18600" y="958909"/>
                    <a:pt x="11461" y="910350"/>
                    <a:pt x="90078" y="921912"/>
                  </a:cubicBezTo>
                  <a:cubicBezTo>
                    <a:pt x="194129" y="938097"/>
                    <a:pt x="205692" y="889540"/>
                    <a:pt x="201068" y="806299"/>
                  </a:cubicBezTo>
                  <a:cubicBezTo>
                    <a:pt x="196443" y="672187"/>
                    <a:pt x="191818" y="535761"/>
                    <a:pt x="226501" y="403963"/>
                  </a:cubicBezTo>
                  <a:cubicBezTo>
                    <a:pt x="238064" y="357717"/>
                    <a:pt x="249624" y="309158"/>
                    <a:pt x="305119" y="299909"/>
                  </a:cubicBezTo>
                  <a:cubicBezTo>
                    <a:pt x="358302" y="290660"/>
                    <a:pt x="390674" y="329970"/>
                    <a:pt x="416108" y="369277"/>
                  </a:cubicBezTo>
                  <a:cubicBezTo>
                    <a:pt x="494725" y="489516"/>
                    <a:pt x="534035" y="628252"/>
                    <a:pt x="573343" y="764678"/>
                  </a:cubicBezTo>
                  <a:cubicBezTo>
                    <a:pt x="589530" y="824797"/>
                    <a:pt x="605714" y="871042"/>
                    <a:pt x="684332" y="873353"/>
                  </a:cubicBezTo>
                  <a:cubicBezTo>
                    <a:pt x="746764" y="875667"/>
                    <a:pt x="753700" y="924223"/>
                    <a:pt x="744451" y="975093"/>
                  </a:cubicBezTo>
                  <a:cubicBezTo>
                    <a:pt x="725953" y="1088396"/>
                    <a:pt x="672772" y="1185512"/>
                    <a:pt x="617277" y="1282627"/>
                  </a:cubicBezTo>
                  <a:cubicBezTo>
                    <a:pt x="464667" y="1548538"/>
                    <a:pt x="423046" y="1839885"/>
                    <a:pt x="439231" y="2140481"/>
                  </a:cubicBezTo>
                  <a:cubicBezTo>
                    <a:pt x="439231" y="2158979"/>
                    <a:pt x="436920" y="2184415"/>
                    <a:pt x="478540" y="2212163"/>
                  </a:cubicBezTo>
                  <a:cubicBezTo>
                    <a:pt x="661209" y="1726584"/>
                    <a:pt x="903999" y="1266440"/>
                    <a:pt x="809195" y="727681"/>
                  </a:cubicBezTo>
                  <a:cubicBezTo>
                    <a:pt x="799946" y="679122"/>
                    <a:pt x="799946" y="628252"/>
                    <a:pt x="804570" y="577382"/>
                  </a:cubicBezTo>
                  <a:cubicBezTo>
                    <a:pt x="809195" y="503389"/>
                    <a:pt x="790697" y="403963"/>
                    <a:pt x="927122" y="461768"/>
                  </a:cubicBezTo>
                  <a:cubicBezTo>
                    <a:pt x="973367" y="480267"/>
                    <a:pt x="989552" y="427085"/>
                    <a:pt x="1010364" y="397025"/>
                  </a:cubicBezTo>
                  <a:cubicBezTo>
                    <a:pt x="1095917" y="276786"/>
                    <a:pt x="1181472" y="158861"/>
                    <a:pt x="1292461" y="64057"/>
                  </a:cubicBezTo>
                  <a:cubicBezTo>
                    <a:pt x="1338707" y="24749"/>
                    <a:pt x="1387263" y="-23810"/>
                    <a:pt x="1456632" y="13187"/>
                  </a:cubicBezTo>
                  <a:close/>
                </a:path>
              </a:pathLst>
            </a:custGeom>
            <a:solidFill>
              <a:srgbClr val="57B877"/>
            </a:solidFill>
            <a:ln w="9525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 dirty="0"/>
            </a:p>
          </p:txBody>
        </p:sp>
      </p:grpSp>
      <p:grpSp>
        <p:nvGrpSpPr>
          <p:cNvPr id="80" name="Group 79">
            <a:extLst>
              <a:ext uri="{FF2B5EF4-FFF2-40B4-BE49-F238E27FC236}">
                <a16:creationId xmlns:a16="http://schemas.microsoft.com/office/drawing/2014/main" xmlns="" id="{EE7230D2-A8FD-44EE-BB4E-36877B72AFE7}"/>
              </a:ext>
            </a:extLst>
          </p:cNvPr>
          <p:cNvGrpSpPr/>
          <p:nvPr/>
        </p:nvGrpSpPr>
        <p:grpSpPr>
          <a:xfrm>
            <a:off x="3421076" y="4426674"/>
            <a:ext cx="363861" cy="744913"/>
            <a:chOff x="7528445" y="2305877"/>
            <a:chExt cx="561155" cy="1148822"/>
          </a:xfrm>
        </p:grpSpPr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xmlns="" id="{3A4327FE-5151-48DF-841C-C417407EA301}"/>
                </a:ext>
              </a:extLst>
            </p:cNvPr>
            <p:cNvSpPr/>
            <p:nvPr/>
          </p:nvSpPr>
          <p:spPr>
            <a:xfrm>
              <a:off x="7534623" y="2338366"/>
              <a:ext cx="554977" cy="1116333"/>
            </a:xfrm>
            <a:custGeom>
              <a:avLst/>
              <a:gdLst>
                <a:gd name="connsiteX0" fmla="*/ 241208 w 288620"/>
                <a:gd name="connsiteY0" fmla="*/ 327965 h 580557"/>
                <a:gd name="connsiteX1" fmla="*/ 214668 w 288620"/>
                <a:gd name="connsiteY1" fmla="*/ 286496 h 580557"/>
                <a:gd name="connsiteX2" fmla="*/ 190119 w 288620"/>
                <a:gd name="connsiteY2" fmla="*/ 214175 h 580557"/>
                <a:gd name="connsiteX3" fmla="*/ 160925 w 288620"/>
                <a:gd name="connsiteY3" fmla="*/ 131239 h 580557"/>
                <a:gd name="connsiteX4" fmla="*/ 128414 w 288620"/>
                <a:gd name="connsiteY4" fmla="*/ 83467 h 580557"/>
                <a:gd name="connsiteX5" fmla="*/ 85287 w 288620"/>
                <a:gd name="connsiteY5" fmla="*/ 69202 h 580557"/>
                <a:gd name="connsiteX6" fmla="*/ 79316 w 288620"/>
                <a:gd name="connsiteY6" fmla="*/ 62899 h 580557"/>
                <a:gd name="connsiteX7" fmla="*/ 78984 w 288620"/>
                <a:gd name="connsiteY7" fmla="*/ 40008 h 580557"/>
                <a:gd name="connsiteX8" fmla="*/ 72349 w 288620"/>
                <a:gd name="connsiteY8" fmla="*/ 3848 h 580557"/>
                <a:gd name="connsiteX9" fmla="*/ 68036 w 288620"/>
                <a:gd name="connsiteY9" fmla="*/ 199 h 580557"/>
                <a:gd name="connsiteX10" fmla="*/ 58747 w 288620"/>
                <a:gd name="connsiteY10" fmla="*/ 15459 h 580557"/>
                <a:gd name="connsiteX11" fmla="*/ 61069 w 288620"/>
                <a:gd name="connsiteY11" fmla="*/ 26407 h 580557"/>
                <a:gd name="connsiteX12" fmla="*/ 63060 w 288620"/>
                <a:gd name="connsiteY12" fmla="*/ 63562 h 580557"/>
                <a:gd name="connsiteX13" fmla="*/ 56425 w 288620"/>
                <a:gd name="connsiteY13" fmla="*/ 73515 h 580557"/>
                <a:gd name="connsiteX14" fmla="*/ 40833 w 288620"/>
                <a:gd name="connsiteY14" fmla="*/ 81145 h 580557"/>
                <a:gd name="connsiteX15" fmla="*/ 3345 w 288620"/>
                <a:gd name="connsiteY15" fmla="*/ 159105 h 580557"/>
                <a:gd name="connsiteX16" fmla="*/ 3345 w 288620"/>
                <a:gd name="connsiteY16" fmla="*/ 159105 h 580557"/>
                <a:gd name="connsiteX17" fmla="*/ 3345 w 288620"/>
                <a:gd name="connsiteY17" fmla="*/ 159105 h 580557"/>
                <a:gd name="connsiteX18" fmla="*/ 28 w 288620"/>
                <a:gd name="connsiteY18" fmla="*/ 203560 h 580557"/>
                <a:gd name="connsiteX19" fmla="*/ 5999 w 288620"/>
                <a:gd name="connsiteY19" fmla="*/ 298771 h 580557"/>
                <a:gd name="connsiteX20" fmla="*/ 16947 w 288620"/>
                <a:gd name="connsiteY20" fmla="*/ 392655 h 580557"/>
                <a:gd name="connsiteX21" fmla="*/ 55762 w 288620"/>
                <a:gd name="connsiteY21" fmla="*/ 509430 h 580557"/>
                <a:gd name="connsiteX22" fmla="*/ 123106 w 288620"/>
                <a:gd name="connsiteY22" fmla="*/ 573458 h 580557"/>
                <a:gd name="connsiteX23" fmla="*/ 222962 w 288620"/>
                <a:gd name="connsiteY23" fmla="*/ 565496 h 580557"/>
                <a:gd name="connsiteX24" fmla="*/ 288980 w 288620"/>
                <a:gd name="connsiteY24" fmla="*/ 462322 h 580557"/>
                <a:gd name="connsiteX25" fmla="*/ 241208 w 288620"/>
                <a:gd name="connsiteY25" fmla="*/ 327965 h 5805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288620" h="580557">
                  <a:moveTo>
                    <a:pt x="241208" y="327965"/>
                  </a:moveTo>
                  <a:cubicBezTo>
                    <a:pt x="231588" y="314695"/>
                    <a:pt x="221635" y="301425"/>
                    <a:pt x="214668" y="286496"/>
                  </a:cubicBezTo>
                  <a:cubicBezTo>
                    <a:pt x="204053" y="263274"/>
                    <a:pt x="197418" y="238393"/>
                    <a:pt x="190119" y="214175"/>
                  </a:cubicBezTo>
                  <a:cubicBezTo>
                    <a:pt x="181494" y="186309"/>
                    <a:pt x="174195" y="157778"/>
                    <a:pt x="160925" y="131239"/>
                  </a:cubicBezTo>
                  <a:cubicBezTo>
                    <a:pt x="155286" y="111666"/>
                    <a:pt x="145002" y="95078"/>
                    <a:pt x="128414" y="83467"/>
                  </a:cubicBezTo>
                  <a:cubicBezTo>
                    <a:pt x="115476" y="74510"/>
                    <a:pt x="100879" y="70197"/>
                    <a:pt x="85287" y="69202"/>
                  </a:cubicBezTo>
                  <a:cubicBezTo>
                    <a:pt x="80311" y="68870"/>
                    <a:pt x="79316" y="67211"/>
                    <a:pt x="79316" y="62899"/>
                  </a:cubicBezTo>
                  <a:cubicBezTo>
                    <a:pt x="79647" y="55269"/>
                    <a:pt x="79647" y="47638"/>
                    <a:pt x="78984" y="40008"/>
                  </a:cubicBezTo>
                  <a:cubicBezTo>
                    <a:pt x="77989" y="27734"/>
                    <a:pt x="76662" y="15459"/>
                    <a:pt x="72349" y="3848"/>
                  </a:cubicBezTo>
                  <a:cubicBezTo>
                    <a:pt x="71685" y="2189"/>
                    <a:pt x="72017" y="-797"/>
                    <a:pt x="68036" y="199"/>
                  </a:cubicBezTo>
                  <a:cubicBezTo>
                    <a:pt x="58416" y="2521"/>
                    <a:pt x="56093" y="6170"/>
                    <a:pt x="58747" y="15459"/>
                  </a:cubicBezTo>
                  <a:cubicBezTo>
                    <a:pt x="59742" y="18776"/>
                    <a:pt x="60406" y="22757"/>
                    <a:pt x="61069" y="26407"/>
                  </a:cubicBezTo>
                  <a:cubicBezTo>
                    <a:pt x="63392" y="38681"/>
                    <a:pt x="61733" y="51288"/>
                    <a:pt x="63060" y="63562"/>
                  </a:cubicBezTo>
                  <a:cubicBezTo>
                    <a:pt x="63723" y="70197"/>
                    <a:pt x="62065" y="72188"/>
                    <a:pt x="56425" y="73515"/>
                  </a:cubicBezTo>
                  <a:cubicBezTo>
                    <a:pt x="50785" y="75173"/>
                    <a:pt x="45477" y="77496"/>
                    <a:pt x="40833" y="81145"/>
                  </a:cubicBezTo>
                  <a:cubicBezTo>
                    <a:pt x="15288" y="100718"/>
                    <a:pt x="5999" y="128253"/>
                    <a:pt x="3345" y="159105"/>
                  </a:cubicBezTo>
                  <a:cubicBezTo>
                    <a:pt x="3345" y="159105"/>
                    <a:pt x="3345" y="159105"/>
                    <a:pt x="3345" y="159105"/>
                  </a:cubicBezTo>
                  <a:cubicBezTo>
                    <a:pt x="3345" y="159105"/>
                    <a:pt x="3345" y="159105"/>
                    <a:pt x="3345" y="159105"/>
                  </a:cubicBezTo>
                  <a:cubicBezTo>
                    <a:pt x="1355" y="173702"/>
                    <a:pt x="28" y="188631"/>
                    <a:pt x="28" y="203560"/>
                  </a:cubicBezTo>
                  <a:cubicBezTo>
                    <a:pt x="-304" y="235407"/>
                    <a:pt x="2350" y="267255"/>
                    <a:pt x="5999" y="298771"/>
                  </a:cubicBezTo>
                  <a:cubicBezTo>
                    <a:pt x="9649" y="329955"/>
                    <a:pt x="10976" y="361803"/>
                    <a:pt x="16947" y="392655"/>
                  </a:cubicBezTo>
                  <a:cubicBezTo>
                    <a:pt x="24909" y="433129"/>
                    <a:pt x="35525" y="472938"/>
                    <a:pt x="55762" y="509430"/>
                  </a:cubicBezTo>
                  <a:cubicBezTo>
                    <a:pt x="71354" y="537629"/>
                    <a:pt x="91922" y="561515"/>
                    <a:pt x="123106" y="573458"/>
                  </a:cubicBezTo>
                  <a:cubicBezTo>
                    <a:pt x="157608" y="586728"/>
                    <a:pt x="190783" y="580093"/>
                    <a:pt x="222962" y="565496"/>
                  </a:cubicBezTo>
                  <a:cubicBezTo>
                    <a:pt x="267416" y="545591"/>
                    <a:pt x="289312" y="510426"/>
                    <a:pt x="288980" y="462322"/>
                  </a:cubicBezTo>
                  <a:cubicBezTo>
                    <a:pt x="288648" y="412229"/>
                    <a:pt x="270070" y="368106"/>
                    <a:pt x="241208" y="327965"/>
                  </a:cubicBezTo>
                  <a:close/>
                </a:path>
              </a:pathLst>
            </a:custGeom>
            <a:solidFill>
              <a:srgbClr val="662D91"/>
            </a:solidFill>
            <a:ln w="33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xmlns="" id="{68390338-DE8E-419E-8D5D-A94976FB5320}"/>
                </a:ext>
              </a:extLst>
            </p:cNvPr>
            <p:cNvSpPr/>
            <p:nvPr/>
          </p:nvSpPr>
          <p:spPr>
            <a:xfrm>
              <a:off x="7528445" y="2305877"/>
              <a:ext cx="322366" cy="322366"/>
            </a:xfrm>
            <a:custGeom>
              <a:avLst/>
              <a:gdLst>
                <a:gd name="connsiteX0" fmla="*/ 157912 w 155921"/>
                <a:gd name="connsiteY0" fmla="*/ 131239 h 155921"/>
                <a:gd name="connsiteX1" fmla="*/ 109145 w 155921"/>
                <a:gd name="connsiteY1" fmla="*/ 120291 h 155921"/>
                <a:gd name="connsiteX2" fmla="*/ 98197 w 155921"/>
                <a:gd name="connsiteY2" fmla="*/ 123940 h 155921"/>
                <a:gd name="connsiteX3" fmla="*/ 75638 w 155921"/>
                <a:gd name="connsiteY3" fmla="*/ 148490 h 155921"/>
                <a:gd name="connsiteX4" fmla="*/ 67013 w 155921"/>
                <a:gd name="connsiteY4" fmla="*/ 150148 h 155921"/>
                <a:gd name="connsiteX5" fmla="*/ 36824 w 155921"/>
                <a:gd name="connsiteY5" fmla="*/ 136215 h 155921"/>
                <a:gd name="connsiteX6" fmla="*/ 27867 w 155921"/>
                <a:gd name="connsiteY6" fmla="*/ 137210 h 155921"/>
                <a:gd name="connsiteX7" fmla="*/ 0 w 155921"/>
                <a:gd name="connsiteY7" fmla="*/ 159105 h 155921"/>
                <a:gd name="connsiteX8" fmla="*/ 37487 w 155921"/>
                <a:gd name="connsiteY8" fmla="*/ 81145 h 155921"/>
                <a:gd name="connsiteX9" fmla="*/ 53080 w 155921"/>
                <a:gd name="connsiteY9" fmla="*/ 73515 h 155921"/>
                <a:gd name="connsiteX10" fmla="*/ 59715 w 155921"/>
                <a:gd name="connsiteY10" fmla="*/ 63562 h 155921"/>
                <a:gd name="connsiteX11" fmla="*/ 57724 w 155921"/>
                <a:gd name="connsiteY11" fmla="*/ 26407 h 155921"/>
                <a:gd name="connsiteX12" fmla="*/ 55734 w 155921"/>
                <a:gd name="connsiteY12" fmla="*/ 15459 h 155921"/>
                <a:gd name="connsiteX13" fmla="*/ 65022 w 155921"/>
                <a:gd name="connsiteY13" fmla="*/ 199 h 155921"/>
                <a:gd name="connsiteX14" fmla="*/ 69335 w 155921"/>
                <a:gd name="connsiteY14" fmla="*/ 3848 h 155921"/>
                <a:gd name="connsiteX15" fmla="*/ 75970 w 155921"/>
                <a:gd name="connsiteY15" fmla="*/ 40008 h 155921"/>
                <a:gd name="connsiteX16" fmla="*/ 76302 w 155921"/>
                <a:gd name="connsiteY16" fmla="*/ 62899 h 155921"/>
                <a:gd name="connsiteX17" fmla="*/ 82273 w 155921"/>
                <a:gd name="connsiteY17" fmla="*/ 69202 h 155921"/>
                <a:gd name="connsiteX18" fmla="*/ 125400 w 155921"/>
                <a:gd name="connsiteY18" fmla="*/ 83467 h 155921"/>
                <a:gd name="connsiteX19" fmla="*/ 157912 w 155921"/>
                <a:gd name="connsiteY19" fmla="*/ 131239 h 155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55921" h="155921">
                  <a:moveTo>
                    <a:pt x="157912" y="131239"/>
                  </a:moveTo>
                  <a:cubicBezTo>
                    <a:pt x="141656" y="127589"/>
                    <a:pt x="125400" y="124272"/>
                    <a:pt x="109145" y="120291"/>
                  </a:cubicBezTo>
                  <a:cubicBezTo>
                    <a:pt x="103837" y="118964"/>
                    <a:pt x="101183" y="120623"/>
                    <a:pt x="98197" y="123940"/>
                  </a:cubicBezTo>
                  <a:cubicBezTo>
                    <a:pt x="90899" y="132234"/>
                    <a:pt x="82937" y="140196"/>
                    <a:pt x="75638" y="148490"/>
                  </a:cubicBezTo>
                  <a:cubicBezTo>
                    <a:pt x="72984" y="151475"/>
                    <a:pt x="70662" y="151807"/>
                    <a:pt x="67013" y="150148"/>
                  </a:cubicBezTo>
                  <a:cubicBezTo>
                    <a:pt x="57061" y="145504"/>
                    <a:pt x="46776" y="141191"/>
                    <a:pt x="36824" y="136215"/>
                  </a:cubicBezTo>
                  <a:cubicBezTo>
                    <a:pt x="33506" y="134556"/>
                    <a:pt x="31184" y="134556"/>
                    <a:pt x="27867" y="137210"/>
                  </a:cubicBezTo>
                  <a:cubicBezTo>
                    <a:pt x="18910" y="144509"/>
                    <a:pt x="9289" y="151807"/>
                    <a:pt x="0" y="159105"/>
                  </a:cubicBezTo>
                  <a:cubicBezTo>
                    <a:pt x="2654" y="128253"/>
                    <a:pt x="11943" y="100718"/>
                    <a:pt x="37487" y="81145"/>
                  </a:cubicBezTo>
                  <a:cubicBezTo>
                    <a:pt x="42132" y="77496"/>
                    <a:pt x="47440" y="75173"/>
                    <a:pt x="53080" y="73515"/>
                  </a:cubicBezTo>
                  <a:cubicBezTo>
                    <a:pt x="58388" y="71856"/>
                    <a:pt x="60378" y="69865"/>
                    <a:pt x="59715" y="63562"/>
                  </a:cubicBezTo>
                  <a:cubicBezTo>
                    <a:pt x="58056" y="51288"/>
                    <a:pt x="60046" y="38681"/>
                    <a:pt x="57724" y="26407"/>
                  </a:cubicBezTo>
                  <a:cubicBezTo>
                    <a:pt x="57061" y="22757"/>
                    <a:pt x="56729" y="18776"/>
                    <a:pt x="55734" y="15459"/>
                  </a:cubicBezTo>
                  <a:cubicBezTo>
                    <a:pt x="53411" y="6170"/>
                    <a:pt x="55734" y="2521"/>
                    <a:pt x="65022" y="199"/>
                  </a:cubicBezTo>
                  <a:cubicBezTo>
                    <a:pt x="69003" y="-797"/>
                    <a:pt x="68672" y="2189"/>
                    <a:pt x="69335" y="3848"/>
                  </a:cubicBezTo>
                  <a:cubicBezTo>
                    <a:pt x="73648" y="15459"/>
                    <a:pt x="74975" y="27734"/>
                    <a:pt x="75970" y="40008"/>
                  </a:cubicBezTo>
                  <a:cubicBezTo>
                    <a:pt x="76634" y="47638"/>
                    <a:pt x="76302" y="55269"/>
                    <a:pt x="76302" y="62899"/>
                  </a:cubicBezTo>
                  <a:cubicBezTo>
                    <a:pt x="76302" y="67211"/>
                    <a:pt x="77297" y="68870"/>
                    <a:pt x="82273" y="69202"/>
                  </a:cubicBezTo>
                  <a:cubicBezTo>
                    <a:pt x="97865" y="69865"/>
                    <a:pt x="112794" y="74178"/>
                    <a:pt x="125400" y="83467"/>
                  </a:cubicBezTo>
                  <a:cubicBezTo>
                    <a:pt x="141988" y="95078"/>
                    <a:pt x="151940" y="111666"/>
                    <a:pt x="157912" y="131239"/>
                  </a:cubicBezTo>
                  <a:close/>
                </a:path>
              </a:pathLst>
            </a:custGeom>
            <a:solidFill>
              <a:srgbClr val="57B877"/>
            </a:solidFill>
            <a:ln w="9525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/>
            </a:p>
          </p:txBody>
        </p:sp>
      </p:grpSp>
      <p:grpSp>
        <p:nvGrpSpPr>
          <p:cNvPr id="83" name="Group 82">
            <a:extLst>
              <a:ext uri="{FF2B5EF4-FFF2-40B4-BE49-F238E27FC236}">
                <a16:creationId xmlns:a16="http://schemas.microsoft.com/office/drawing/2014/main" xmlns="" id="{0E1C9C1B-C847-48A8-8622-1A431DFC6CEC}"/>
              </a:ext>
            </a:extLst>
          </p:cNvPr>
          <p:cNvGrpSpPr/>
          <p:nvPr/>
        </p:nvGrpSpPr>
        <p:grpSpPr>
          <a:xfrm rot="589284">
            <a:off x="3621066" y="4345356"/>
            <a:ext cx="489314" cy="864116"/>
            <a:chOff x="1624045" y="1828164"/>
            <a:chExt cx="1040665" cy="1837790"/>
          </a:xfrm>
        </p:grpSpPr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xmlns="" id="{61D782FE-9485-4A3C-AF29-767F5F6F099D}"/>
                </a:ext>
              </a:extLst>
            </p:cNvPr>
            <p:cNvSpPr/>
            <p:nvPr/>
          </p:nvSpPr>
          <p:spPr>
            <a:xfrm>
              <a:off x="1993856" y="2624160"/>
              <a:ext cx="242621" cy="316811"/>
            </a:xfrm>
            <a:custGeom>
              <a:avLst/>
              <a:gdLst>
                <a:gd name="connsiteX0" fmla="*/ 189033 w 242621"/>
                <a:gd name="connsiteY0" fmla="*/ 2023 h 316811"/>
                <a:gd name="connsiteX1" fmla="*/ 192642 w 242621"/>
                <a:gd name="connsiteY1" fmla="*/ 4028 h 316811"/>
                <a:gd name="connsiteX2" fmla="*/ 203470 w 242621"/>
                <a:gd name="connsiteY2" fmla="*/ 57565 h 316811"/>
                <a:gd name="connsiteX3" fmla="*/ 209285 w 242621"/>
                <a:gd name="connsiteY3" fmla="*/ 125138 h 316811"/>
                <a:gd name="connsiteX4" fmla="*/ 210889 w 242621"/>
                <a:gd name="connsiteY4" fmla="*/ 130552 h 316811"/>
                <a:gd name="connsiteX5" fmla="*/ 199460 w 242621"/>
                <a:gd name="connsiteY5" fmla="*/ 183287 h 316811"/>
                <a:gd name="connsiteX6" fmla="*/ 205275 w 242621"/>
                <a:gd name="connsiteY6" fmla="*/ 189703 h 316811"/>
                <a:gd name="connsiteX7" fmla="*/ 216704 w 242621"/>
                <a:gd name="connsiteY7" fmla="*/ 194516 h 316811"/>
                <a:gd name="connsiteX8" fmla="*/ 230940 w 242621"/>
                <a:gd name="connsiteY8" fmla="*/ 219780 h 316811"/>
                <a:gd name="connsiteX9" fmla="*/ 243172 w 242621"/>
                <a:gd name="connsiteY9" fmla="*/ 260886 h 316811"/>
                <a:gd name="connsiteX10" fmla="*/ 243573 w 242621"/>
                <a:gd name="connsiteY10" fmla="*/ 265097 h 316811"/>
                <a:gd name="connsiteX11" fmla="*/ 235953 w 242621"/>
                <a:gd name="connsiteY11" fmla="*/ 256675 h 316811"/>
                <a:gd name="connsiteX12" fmla="*/ 212694 w 242621"/>
                <a:gd name="connsiteY12" fmla="*/ 199328 h 316811"/>
                <a:gd name="connsiteX13" fmla="*/ 202066 w 242621"/>
                <a:gd name="connsiteY13" fmla="*/ 195117 h 316811"/>
                <a:gd name="connsiteX14" fmla="*/ 197254 w 242621"/>
                <a:gd name="connsiteY14" fmla="*/ 207349 h 316811"/>
                <a:gd name="connsiteX15" fmla="*/ 128678 w 242621"/>
                <a:gd name="connsiteY15" fmla="*/ 250258 h 316811"/>
                <a:gd name="connsiteX16" fmla="*/ 97799 w 242621"/>
                <a:gd name="connsiteY16" fmla="*/ 244644 h 316811"/>
                <a:gd name="connsiteX17" fmla="*/ 69126 w 242621"/>
                <a:gd name="connsiteY17" fmla="*/ 222187 h 316811"/>
                <a:gd name="connsiteX18" fmla="*/ 60103 w 242621"/>
                <a:gd name="connsiteY18" fmla="*/ 208953 h 316811"/>
                <a:gd name="connsiteX19" fmla="*/ 52283 w 242621"/>
                <a:gd name="connsiteY19" fmla="*/ 210958 h 316811"/>
                <a:gd name="connsiteX20" fmla="*/ 48072 w 242621"/>
                <a:gd name="connsiteY20" fmla="*/ 212361 h 316811"/>
                <a:gd name="connsiteX21" fmla="*/ 43661 w 242621"/>
                <a:gd name="connsiteY21" fmla="*/ 217775 h 316811"/>
                <a:gd name="connsiteX22" fmla="*/ 34437 w 242621"/>
                <a:gd name="connsiteY22" fmla="*/ 246248 h 316811"/>
                <a:gd name="connsiteX23" fmla="*/ 20000 w 242621"/>
                <a:gd name="connsiteY23" fmla="*/ 286752 h 316811"/>
                <a:gd name="connsiteX24" fmla="*/ 17794 w 242621"/>
                <a:gd name="connsiteY24" fmla="*/ 297379 h 316811"/>
                <a:gd name="connsiteX25" fmla="*/ 12381 w 242621"/>
                <a:gd name="connsiteY25" fmla="*/ 308407 h 316811"/>
                <a:gd name="connsiteX26" fmla="*/ 350 w 242621"/>
                <a:gd name="connsiteY26" fmla="*/ 318233 h 316811"/>
                <a:gd name="connsiteX27" fmla="*/ 751 w 242621"/>
                <a:gd name="connsiteY27" fmla="*/ 315225 h 316811"/>
                <a:gd name="connsiteX28" fmla="*/ 32031 w 242621"/>
                <a:gd name="connsiteY28" fmla="*/ 234217 h 316811"/>
                <a:gd name="connsiteX29" fmla="*/ 39049 w 242621"/>
                <a:gd name="connsiteY29" fmla="*/ 213364 h 316811"/>
                <a:gd name="connsiteX30" fmla="*/ 52082 w 242621"/>
                <a:gd name="connsiteY30" fmla="*/ 199729 h 316811"/>
                <a:gd name="connsiteX31" fmla="*/ 56293 w 242621"/>
                <a:gd name="connsiteY31" fmla="*/ 184490 h 316811"/>
                <a:gd name="connsiteX32" fmla="*/ 120457 w 242621"/>
                <a:gd name="connsiteY32" fmla="*/ 149601 h 316811"/>
                <a:gd name="connsiteX33" fmla="*/ 128077 w 242621"/>
                <a:gd name="connsiteY33" fmla="*/ 140778 h 316811"/>
                <a:gd name="connsiteX34" fmla="*/ 134092 w 242621"/>
                <a:gd name="connsiteY34" fmla="*/ 127344 h 316811"/>
                <a:gd name="connsiteX35" fmla="*/ 144519 w 242621"/>
                <a:gd name="connsiteY35" fmla="*/ 111102 h 316811"/>
                <a:gd name="connsiteX36" fmla="*/ 153542 w 242621"/>
                <a:gd name="connsiteY36" fmla="*/ 93858 h 316811"/>
                <a:gd name="connsiteX37" fmla="*/ 173593 w 242621"/>
                <a:gd name="connsiteY37" fmla="*/ 40321 h 316811"/>
                <a:gd name="connsiteX38" fmla="*/ 182616 w 242621"/>
                <a:gd name="connsiteY38" fmla="*/ 10645 h 316811"/>
                <a:gd name="connsiteX39" fmla="*/ 189033 w 242621"/>
                <a:gd name="connsiteY39" fmla="*/ 2023 h 3168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242621" h="316811">
                  <a:moveTo>
                    <a:pt x="189033" y="2023"/>
                  </a:moveTo>
                  <a:cubicBezTo>
                    <a:pt x="193244" y="-3191"/>
                    <a:pt x="192442" y="3226"/>
                    <a:pt x="192642" y="4028"/>
                  </a:cubicBezTo>
                  <a:cubicBezTo>
                    <a:pt x="197254" y="21673"/>
                    <a:pt x="200863" y="39519"/>
                    <a:pt x="203470" y="57565"/>
                  </a:cubicBezTo>
                  <a:cubicBezTo>
                    <a:pt x="206678" y="80022"/>
                    <a:pt x="208483" y="102480"/>
                    <a:pt x="209285" y="125138"/>
                  </a:cubicBezTo>
                  <a:cubicBezTo>
                    <a:pt x="209285" y="127143"/>
                    <a:pt x="209084" y="129148"/>
                    <a:pt x="210889" y="130552"/>
                  </a:cubicBezTo>
                  <a:cubicBezTo>
                    <a:pt x="207079" y="148197"/>
                    <a:pt x="203470" y="165842"/>
                    <a:pt x="199460" y="183287"/>
                  </a:cubicBezTo>
                  <a:cubicBezTo>
                    <a:pt x="198257" y="188701"/>
                    <a:pt x="198858" y="191508"/>
                    <a:pt x="205275" y="189703"/>
                  </a:cubicBezTo>
                  <a:cubicBezTo>
                    <a:pt x="210087" y="188300"/>
                    <a:pt x="213696" y="190907"/>
                    <a:pt x="216704" y="194516"/>
                  </a:cubicBezTo>
                  <a:cubicBezTo>
                    <a:pt x="223120" y="202135"/>
                    <a:pt x="227732" y="210757"/>
                    <a:pt x="230940" y="219780"/>
                  </a:cubicBezTo>
                  <a:cubicBezTo>
                    <a:pt x="235753" y="233215"/>
                    <a:pt x="240164" y="246850"/>
                    <a:pt x="243172" y="260886"/>
                  </a:cubicBezTo>
                  <a:cubicBezTo>
                    <a:pt x="244174" y="262289"/>
                    <a:pt x="244174" y="263693"/>
                    <a:pt x="243573" y="265097"/>
                  </a:cubicBezTo>
                  <a:cubicBezTo>
                    <a:pt x="237357" y="265498"/>
                    <a:pt x="236755" y="260284"/>
                    <a:pt x="235953" y="256675"/>
                  </a:cubicBezTo>
                  <a:cubicBezTo>
                    <a:pt x="231341" y="236223"/>
                    <a:pt x="222519" y="217575"/>
                    <a:pt x="212694" y="199328"/>
                  </a:cubicBezTo>
                  <a:cubicBezTo>
                    <a:pt x="210488" y="195117"/>
                    <a:pt x="207079" y="192711"/>
                    <a:pt x="202066" y="195117"/>
                  </a:cubicBezTo>
                  <a:cubicBezTo>
                    <a:pt x="200462" y="199128"/>
                    <a:pt x="198257" y="203138"/>
                    <a:pt x="197254" y="207349"/>
                  </a:cubicBezTo>
                  <a:cubicBezTo>
                    <a:pt x="191439" y="233816"/>
                    <a:pt x="157552" y="254670"/>
                    <a:pt x="128678" y="250258"/>
                  </a:cubicBezTo>
                  <a:cubicBezTo>
                    <a:pt x="118252" y="248654"/>
                    <a:pt x="107825" y="247652"/>
                    <a:pt x="97799" y="244644"/>
                  </a:cubicBezTo>
                  <a:cubicBezTo>
                    <a:pt x="85367" y="240834"/>
                    <a:pt x="75542" y="233816"/>
                    <a:pt x="69126" y="222187"/>
                  </a:cubicBezTo>
                  <a:cubicBezTo>
                    <a:pt x="66519" y="217575"/>
                    <a:pt x="63913" y="212762"/>
                    <a:pt x="60103" y="208953"/>
                  </a:cubicBezTo>
                  <a:cubicBezTo>
                    <a:pt x="56293" y="205143"/>
                    <a:pt x="53486" y="204742"/>
                    <a:pt x="52283" y="210958"/>
                  </a:cubicBezTo>
                  <a:cubicBezTo>
                    <a:pt x="51080" y="212161"/>
                    <a:pt x="49676" y="212161"/>
                    <a:pt x="48072" y="212361"/>
                  </a:cubicBezTo>
                  <a:cubicBezTo>
                    <a:pt x="45064" y="212963"/>
                    <a:pt x="44663" y="215570"/>
                    <a:pt x="43661" y="217775"/>
                  </a:cubicBezTo>
                  <a:cubicBezTo>
                    <a:pt x="39650" y="226999"/>
                    <a:pt x="37244" y="236624"/>
                    <a:pt x="34437" y="246248"/>
                  </a:cubicBezTo>
                  <a:cubicBezTo>
                    <a:pt x="30627" y="260084"/>
                    <a:pt x="25614" y="273518"/>
                    <a:pt x="20000" y="286752"/>
                  </a:cubicBezTo>
                  <a:cubicBezTo>
                    <a:pt x="18597" y="290161"/>
                    <a:pt x="17594" y="293569"/>
                    <a:pt x="17794" y="297379"/>
                  </a:cubicBezTo>
                  <a:cubicBezTo>
                    <a:pt x="16190" y="301189"/>
                    <a:pt x="14185" y="304798"/>
                    <a:pt x="12381" y="308407"/>
                  </a:cubicBezTo>
                  <a:cubicBezTo>
                    <a:pt x="7769" y="310814"/>
                    <a:pt x="6766" y="317832"/>
                    <a:pt x="350" y="318233"/>
                  </a:cubicBezTo>
                  <a:cubicBezTo>
                    <a:pt x="-252" y="317230"/>
                    <a:pt x="-51" y="316227"/>
                    <a:pt x="751" y="315225"/>
                  </a:cubicBezTo>
                  <a:cubicBezTo>
                    <a:pt x="15388" y="289760"/>
                    <a:pt x="24612" y="262490"/>
                    <a:pt x="32031" y="234217"/>
                  </a:cubicBezTo>
                  <a:cubicBezTo>
                    <a:pt x="33836" y="227199"/>
                    <a:pt x="36643" y="220382"/>
                    <a:pt x="39049" y="213364"/>
                  </a:cubicBezTo>
                  <a:cubicBezTo>
                    <a:pt x="41455" y="206948"/>
                    <a:pt x="43460" y="201333"/>
                    <a:pt x="52082" y="199729"/>
                  </a:cubicBezTo>
                  <a:cubicBezTo>
                    <a:pt x="60303" y="198125"/>
                    <a:pt x="57897" y="190505"/>
                    <a:pt x="56293" y="184490"/>
                  </a:cubicBezTo>
                  <a:cubicBezTo>
                    <a:pt x="81959" y="180680"/>
                    <a:pt x="102612" y="167647"/>
                    <a:pt x="120457" y="149601"/>
                  </a:cubicBezTo>
                  <a:cubicBezTo>
                    <a:pt x="123265" y="146794"/>
                    <a:pt x="125671" y="143786"/>
                    <a:pt x="128077" y="140778"/>
                  </a:cubicBezTo>
                  <a:cubicBezTo>
                    <a:pt x="128277" y="135565"/>
                    <a:pt x="131085" y="131354"/>
                    <a:pt x="134092" y="127344"/>
                  </a:cubicBezTo>
                  <a:cubicBezTo>
                    <a:pt x="138103" y="122130"/>
                    <a:pt x="140910" y="116516"/>
                    <a:pt x="144519" y="111102"/>
                  </a:cubicBezTo>
                  <a:cubicBezTo>
                    <a:pt x="149532" y="106490"/>
                    <a:pt x="150735" y="99673"/>
                    <a:pt x="153542" y="93858"/>
                  </a:cubicBezTo>
                  <a:cubicBezTo>
                    <a:pt x="161763" y="76614"/>
                    <a:pt x="169784" y="59169"/>
                    <a:pt x="173593" y="40321"/>
                  </a:cubicBezTo>
                  <a:cubicBezTo>
                    <a:pt x="180812" y="31699"/>
                    <a:pt x="178807" y="20269"/>
                    <a:pt x="182616" y="10645"/>
                  </a:cubicBezTo>
                  <a:cubicBezTo>
                    <a:pt x="184622" y="7437"/>
                    <a:pt x="184421" y="3226"/>
                    <a:pt x="189033" y="2023"/>
                  </a:cubicBezTo>
                  <a:close/>
                </a:path>
              </a:pathLst>
            </a:custGeom>
            <a:solidFill>
              <a:srgbClr val="DBDBDB"/>
            </a:solidFill>
            <a:ln w="19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xmlns="" id="{A43109AF-6C3F-4705-9367-3C35CA63CE4C}"/>
                </a:ext>
              </a:extLst>
            </p:cNvPr>
            <p:cNvSpPr/>
            <p:nvPr/>
          </p:nvSpPr>
          <p:spPr>
            <a:xfrm>
              <a:off x="1886240" y="1828164"/>
              <a:ext cx="537376" cy="982516"/>
            </a:xfrm>
            <a:custGeom>
              <a:avLst/>
              <a:gdLst>
                <a:gd name="connsiteX0" fmla="*/ 536062 w 537376"/>
                <a:gd name="connsiteY0" fmla="*/ 24639 h 982516"/>
                <a:gd name="connsiteX1" fmla="*/ 532252 w 537376"/>
                <a:gd name="connsiteY1" fmla="*/ 26844 h 982516"/>
                <a:gd name="connsiteX2" fmla="*/ 526637 w 537376"/>
                <a:gd name="connsiteY2" fmla="*/ 38674 h 982516"/>
                <a:gd name="connsiteX3" fmla="*/ 521825 w 537376"/>
                <a:gd name="connsiteY3" fmla="*/ 47698 h 982516"/>
                <a:gd name="connsiteX4" fmla="*/ 398910 w 537376"/>
                <a:gd name="connsiteY4" fmla="*/ 343856 h 982516"/>
                <a:gd name="connsiteX5" fmla="*/ 299255 w 537376"/>
                <a:gd name="connsiteY5" fmla="*/ 708189 h 982516"/>
                <a:gd name="connsiteX6" fmla="*/ 283014 w 537376"/>
                <a:gd name="connsiteY6" fmla="*/ 783983 h 982516"/>
                <a:gd name="connsiteX7" fmla="*/ 283014 w 537376"/>
                <a:gd name="connsiteY7" fmla="*/ 783983 h 982516"/>
                <a:gd name="connsiteX8" fmla="*/ 266170 w 537376"/>
                <a:gd name="connsiteY8" fmla="*/ 859376 h 982516"/>
                <a:gd name="connsiteX9" fmla="*/ 265769 w 537376"/>
                <a:gd name="connsiteY9" fmla="*/ 854364 h 982516"/>
                <a:gd name="connsiteX10" fmla="*/ 263764 w 537376"/>
                <a:gd name="connsiteY10" fmla="*/ 779772 h 982516"/>
                <a:gd name="connsiteX11" fmla="*/ 252937 w 537376"/>
                <a:gd name="connsiteY11" fmla="*/ 657259 h 982516"/>
                <a:gd name="connsiteX12" fmla="*/ 246119 w 537376"/>
                <a:gd name="connsiteY12" fmla="*/ 456745 h 982516"/>
                <a:gd name="connsiteX13" fmla="*/ 252335 w 537376"/>
                <a:gd name="connsiteY13" fmla="*/ 340648 h 982516"/>
                <a:gd name="connsiteX14" fmla="*/ 264967 w 537376"/>
                <a:gd name="connsiteY14" fmla="*/ 256833 h 982516"/>
                <a:gd name="connsiteX15" fmla="*/ 263564 w 537376"/>
                <a:gd name="connsiteY15" fmla="*/ 251419 h 982516"/>
                <a:gd name="connsiteX16" fmla="*/ 259353 w 537376"/>
                <a:gd name="connsiteY16" fmla="*/ 255430 h 982516"/>
                <a:gd name="connsiteX17" fmla="*/ 252736 w 537376"/>
                <a:gd name="connsiteY17" fmla="*/ 274679 h 982516"/>
                <a:gd name="connsiteX18" fmla="*/ 251132 w 537376"/>
                <a:gd name="connsiteY18" fmla="*/ 278689 h 982516"/>
                <a:gd name="connsiteX19" fmla="*/ 223461 w 537376"/>
                <a:gd name="connsiteY19" fmla="*/ 433686 h 982516"/>
                <a:gd name="connsiteX20" fmla="*/ 223662 w 537376"/>
                <a:gd name="connsiteY20" fmla="*/ 595501 h 982516"/>
                <a:gd name="connsiteX21" fmla="*/ 230880 w 537376"/>
                <a:gd name="connsiteY21" fmla="*/ 810652 h 982516"/>
                <a:gd name="connsiteX22" fmla="*/ 230680 w 537376"/>
                <a:gd name="connsiteY22" fmla="*/ 827896 h 982516"/>
                <a:gd name="connsiteX23" fmla="*/ 229878 w 537376"/>
                <a:gd name="connsiteY23" fmla="*/ 827294 h 982516"/>
                <a:gd name="connsiteX24" fmla="*/ 229477 w 537376"/>
                <a:gd name="connsiteY24" fmla="*/ 826693 h 982516"/>
                <a:gd name="connsiteX25" fmla="*/ 228875 w 537376"/>
                <a:gd name="connsiteY25" fmla="*/ 818672 h 982516"/>
                <a:gd name="connsiteX26" fmla="*/ 203009 w 537376"/>
                <a:gd name="connsiteY26" fmla="*/ 641418 h 982516"/>
                <a:gd name="connsiteX27" fmla="*/ 157292 w 537376"/>
                <a:gd name="connsiteY27" fmla="*/ 418046 h 982516"/>
                <a:gd name="connsiteX28" fmla="*/ 46207 w 537376"/>
                <a:gd name="connsiteY28" fmla="*/ 16417 h 982516"/>
                <a:gd name="connsiteX29" fmla="*/ 41796 w 537376"/>
                <a:gd name="connsiteY29" fmla="*/ 3184 h 982516"/>
                <a:gd name="connsiteX30" fmla="*/ 35981 w 537376"/>
                <a:gd name="connsiteY30" fmla="*/ 3585 h 982516"/>
                <a:gd name="connsiteX31" fmla="*/ 36583 w 537376"/>
                <a:gd name="connsiteY31" fmla="*/ 10803 h 982516"/>
                <a:gd name="connsiteX32" fmla="*/ 88917 w 537376"/>
                <a:gd name="connsiteY32" fmla="*/ 269466 h 982516"/>
                <a:gd name="connsiteX33" fmla="*/ 148469 w 537376"/>
                <a:gd name="connsiteY33" fmla="*/ 565424 h 982516"/>
                <a:gd name="connsiteX34" fmla="*/ 193384 w 537376"/>
                <a:gd name="connsiteY34" fmla="*/ 835114 h 982516"/>
                <a:gd name="connsiteX35" fmla="*/ 196993 w 537376"/>
                <a:gd name="connsiteY35" fmla="*/ 862785 h 982516"/>
                <a:gd name="connsiteX36" fmla="*/ 194387 w 537376"/>
                <a:gd name="connsiteY36" fmla="*/ 858173 h 982516"/>
                <a:gd name="connsiteX37" fmla="*/ 144058 w 537376"/>
                <a:gd name="connsiteY37" fmla="*/ 707187 h 982516"/>
                <a:gd name="connsiteX38" fmla="*/ 109168 w 537376"/>
                <a:gd name="connsiteY38" fmla="*/ 636405 h 982516"/>
                <a:gd name="connsiteX39" fmla="*/ 40192 w 537376"/>
                <a:gd name="connsiteY39" fmla="*/ 543768 h 982516"/>
                <a:gd name="connsiteX40" fmla="*/ 40192 w 537376"/>
                <a:gd name="connsiteY40" fmla="*/ 543768 h 982516"/>
                <a:gd name="connsiteX41" fmla="*/ 22346 w 537376"/>
                <a:gd name="connsiteY41" fmla="*/ 526524 h 982516"/>
                <a:gd name="connsiteX42" fmla="*/ 9112 w 537376"/>
                <a:gd name="connsiteY42" fmla="*/ 516298 h 982516"/>
                <a:gd name="connsiteX43" fmla="*/ 1292 w 537376"/>
                <a:gd name="connsiteY43" fmla="*/ 514493 h 982516"/>
                <a:gd name="connsiteX44" fmla="*/ 2495 w 537376"/>
                <a:gd name="connsiteY44" fmla="*/ 522313 h 982516"/>
                <a:gd name="connsiteX45" fmla="*/ 13323 w 537376"/>
                <a:gd name="connsiteY45" fmla="*/ 536951 h 982516"/>
                <a:gd name="connsiteX46" fmla="*/ 53626 w 537376"/>
                <a:gd name="connsiteY46" fmla="*/ 595300 h 982516"/>
                <a:gd name="connsiteX47" fmla="*/ 110572 w 537376"/>
                <a:gd name="connsiteY47" fmla="*/ 735860 h 982516"/>
                <a:gd name="connsiteX48" fmla="*/ 164711 w 537376"/>
                <a:gd name="connsiteY48" fmla="*/ 980487 h 982516"/>
                <a:gd name="connsiteX49" fmla="*/ 177744 w 537376"/>
                <a:gd name="connsiteY49" fmla="*/ 981690 h 982516"/>
                <a:gd name="connsiteX50" fmla="*/ 230279 w 537376"/>
                <a:gd name="connsiteY50" fmla="*/ 949607 h 982516"/>
                <a:gd name="connsiteX51" fmla="*/ 239101 w 537376"/>
                <a:gd name="connsiteY51" fmla="*/ 936574 h 982516"/>
                <a:gd name="connsiteX52" fmla="*/ 238901 w 537376"/>
                <a:gd name="connsiteY52" fmla="*/ 934368 h 982516"/>
                <a:gd name="connsiteX53" fmla="*/ 255944 w 537376"/>
                <a:gd name="connsiteY53" fmla="*/ 909104 h 982516"/>
                <a:gd name="connsiteX54" fmla="*/ 286222 w 537376"/>
                <a:gd name="connsiteY54" fmla="*/ 838523 h 982516"/>
                <a:gd name="connsiteX55" fmla="*/ 296448 w 537376"/>
                <a:gd name="connsiteY55" fmla="*/ 800225 h 982516"/>
                <a:gd name="connsiteX56" fmla="*/ 298654 w 537376"/>
                <a:gd name="connsiteY56" fmla="*/ 803634 h 982516"/>
                <a:gd name="connsiteX57" fmla="*/ 307877 w 537376"/>
                <a:gd name="connsiteY57" fmla="*/ 855968 h 982516"/>
                <a:gd name="connsiteX58" fmla="*/ 313692 w 537376"/>
                <a:gd name="connsiteY58" fmla="*/ 918327 h 982516"/>
                <a:gd name="connsiteX59" fmla="*/ 318505 w 537376"/>
                <a:gd name="connsiteY59" fmla="*/ 926348 h 982516"/>
                <a:gd name="connsiteX60" fmla="*/ 330134 w 537376"/>
                <a:gd name="connsiteY60" fmla="*/ 857973 h 982516"/>
                <a:gd name="connsiteX61" fmla="*/ 365425 w 537376"/>
                <a:gd name="connsiteY61" fmla="*/ 623773 h 982516"/>
                <a:gd name="connsiteX62" fmla="*/ 408736 w 537376"/>
                <a:gd name="connsiteY62" fmla="*/ 417043 h 982516"/>
                <a:gd name="connsiteX63" fmla="*/ 531851 w 537376"/>
                <a:gd name="connsiteY63" fmla="*/ 43687 h 982516"/>
                <a:gd name="connsiteX64" fmla="*/ 537465 w 537376"/>
                <a:gd name="connsiteY64" fmla="*/ 29451 h 982516"/>
                <a:gd name="connsiteX65" fmla="*/ 536062 w 537376"/>
                <a:gd name="connsiteY65" fmla="*/ 24639 h 9825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</a:cxnLst>
              <a:rect l="l" t="t" r="r" b="b"/>
              <a:pathLst>
                <a:path w="537376" h="982516">
                  <a:moveTo>
                    <a:pt x="536062" y="24639"/>
                  </a:moveTo>
                  <a:cubicBezTo>
                    <a:pt x="533856" y="23636"/>
                    <a:pt x="533054" y="25441"/>
                    <a:pt x="532252" y="26844"/>
                  </a:cubicBezTo>
                  <a:cubicBezTo>
                    <a:pt x="530247" y="30854"/>
                    <a:pt x="528442" y="34664"/>
                    <a:pt x="526637" y="38674"/>
                  </a:cubicBezTo>
                  <a:cubicBezTo>
                    <a:pt x="525033" y="41682"/>
                    <a:pt x="523429" y="44690"/>
                    <a:pt x="521825" y="47698"/>
                  </a:cubicBezTo>
                  <a:cubicBezTo>
                    <a:pt x="472900" y="143142"/>
                    <a:pt x="432998" y="242396"/>
                    <a:pt x="398910" y="343856"/>
                  </a:cubicBezTo>
                  <a:cubicBezTo>
                    <a:pt x="358808" y="463362"/>
                    <a:pt x="327127" y="585274"/>
                    <a:pt x="299255" y="708189"/>
                  </a:cubicBezTo>
                  <a:cubicBezTo>
                    <a:pt x="293641" y="733454"/>
                    <a:pt x="287224" y="758518"/>
                    <a:pt x="283014" y="783983"/>
                  </a:cubicBezTo>
                  <a:lnTo>
                    <a:pt x="283014" y="783983"/>
                  </a:lnTo>
                  <a:cubicBezTo>
                    <a:pt x="276196" y="808847"/>
                    <a:pt x="272386" y="834312"/>
                    <a:pt x="266170" y="859376"/>
                  </a:cubicBezTo>
                  <a:cubicBezTo>
                    <a:pt x="265769" y="857572"/>
                    <a:pt x="265769" y="855968"/>
                    <a:pt x="265769" y="854364"/>
                  </a:cubicBezTo>
                  <a:cubicBezTo>
                    <a:pt x="266371" y="829500"/>
                    <a:pt x="265569" y="804636"/>
                    <a:pt x="263764" y="779772"/>
                  </a:cubicBezTo>
                  <a:cubicBezTo>
                    <a:pt x="260556" y="738868"/>
                    <a:pt x="255944" y="698163"/>
                    <a:pt x="252937" y="657259"/>
                  </a:cubicBezTo>
                  <a:cubicBezTo>
                    <a:pt x="248124" y="590488"/>
                    <a:pt x="245117" y="523717"/>
                    <a:pt x="246119" y="456745"/>
                  </a:cubicBezTo>
                  <a:cubicBezTo>
                    <a:pt x="246721" y="417846"/>
                    <a:pt x="248325" y="379146"/>
                    <a:pt x="252335" y="340648"/>
                  </a:cubicBezTo>
                  <a:cubicBezTo>
                    <a:pt x="255142" y="312576"/>
                    <a:pt x="259554" y="284504"/>
                    <a:pt x="264967" y="256833"/>
                  </a:cubicBezTo>
                  <a:cubicBezTo>
                    <a:pt x="265368" y="254828"/>
                    <a:pt x="266772" y="252221"/>
                    <a:pt x="263564" y="251419"/>
                  </a:cubicBezTo>
                  <a:cubicBezTo>
                    <a:pt x="260556" y="250617"/>
                    <a:pt x="260155" y="253424"/>
                    <a:pt x="259353" y="255430"/>
                  </a:cubicBezTo>
                  <a:cubicBezTo>
                    <a:pt x="257147" y="261846"/>
                    <a:pt x="254942" y="268262"/>
                    <a:pt x="252736" y="274679"/>
                  </a:cubicBezTo>
                  <a:cubicBezTo>
                    <a:pt x="252135" y="276082"/>
                    <a:pt x="251533" y="277286"/>
                    <a:pt x="251132" y="278689"/>
                  </a:cubicBezTo>
                  <a:cubicBezTo>
                    <a:pt x="235091" y="329219"/>
                    <a:pt x="226669" y="380951"/>
                    <a:pt x="223461" y="433686"/>
                  </a:cubicBezTo>
                  <a:cubicBezTo>
                    <a:pt x="220052" y="487624"/>
                    <a:pt x="221255" y="541562"/>
                    <a:pt x="223662" y="595501"/>
                  </a:cubicBezTo>
                  <a:cubicBezTo>
                    <a:pt x="226870" y="667084"/>
                    <a:pt x="229276" y="738868"/>
                    <a:pt x="230880" y="810652"/>
                  </a:cubicBezTo>
                  <a:cubicBezTo>
                    <a:pt x="231682" y="816466"/>
                    <a:pt x="231682" y="822081"/>
                    <a:pt x="230680" y="827896"/>
                  </a:cubicBezTo>
                  <a:cubicBezTo>
                    <a:pt x="230680" y="828297"/>
                    <a:pt x="230078" y="827896"/>
                    <a:pt x="229878" y="827294"/>
                  </a:cubicBezTo>
                  <a:cubicBezTo>
                    <a:pt x="229878" y="827094"/>
                    <a:pt x="229677" y="826893"/>
                    <a:pt x="229477" y="826693"/>
                  </a:cubicBezTo>
                  <a:cubicBezTo>
                    <a:pt x="229276" y="824086"/>
                    <a:pt x="229276" y="821279"/>
                    <a:pt x="228875" y="818672"/>
                  </a:cubicBezTo>
                  <a:cubicBezTo>
                    <a:pt x="221255" y="759521"/>
                    <a:pt x="212834" y="700369"/>
                    <a:pt x="203009" y="641418"/>
                  </a:cubicBezTo>
                  <a:cubicBezTo>
                    <a:pt x="190577" y="566426"/>
                    <a:pt x="176140" y="491635"/>
                    <a:pt x="157292" y="418046"/>
                  </a:cubicBezTo>
                  <a:cubicBezTo>
                    <a:pt x="122803" y="283501"/>
                    <a:pt x="84906" y="149759"/>
                    <a:pt x="46207" y="16417"/>
                  </a:cubicBezTo>
                  <a:cubicBezTo>
                    <a:pt x="45004" y="12006"/>
                    <a:pt x="43601" y="7394"/>
                    <a:pt x="41796" y="3184"/>
                  </a:cubicBezTo>
                  <a:cubicBezTo>
                    <a:pt x="39991" y="-827"/>
                    <a:pt x="37585" y="-1428"/>
                    <a:pt x="35981" y="3585"/>
                  </a:cubicBezTo>
                  <a:cubicBezTo>
                    <a:pt x="36182" y="5991"/>
                    <a:pt x="36182" y="8397"/>
                    <a:pt x="36583" y="10803"/>
                  </a:cubicBezTo>
                  <a:cubicBezTo>
                    <a:pt x="51822" y="97425"/>
                    <a:pt x="71071" y="183245"/>
                    <a:pt x="88917" y="269466"/>
                  </a:cubicBezTo>
                  <a:cubicBezTo>
                    <a:pt x="109369" y="368118"/>
                    <a:pt x="129621" y="466570"/>
                    <a:pt x="148469" y="565424"/>
                  </a:cubicBezTo>
                  <a:cubicBezTo>
                    <a:pt x="165513" y="655053"/>
                    <a:pt x="180752" y="744883"/>
                    <a:pt x="193384" y="835114"/>
                  </a:cubicBezTo>
                  <a:cubicBezTo>
                    <a:pt x="194587" y="844338"/>
                    <a:pt x="195790" y="853561"/>
                    <a:pt x="196993" y="862785"/>
                  </a:cubicBezTo>
                  <a:cubicBezTo>
                    <a:pt x="195389" y="861381"/>
                    <a:pt x="194788" y="859777"/>
                    <a:pt x="194387" y="858173"/>
                  </a:cubicBezTo>
                  <a:cubicBezTo>
                    <a:pt x="181955" y="806441"/>
                    <a:pt x="164911" y="756112"/>
                    <a:pt x="144058" y="707187"/>
                  </a:cubicBezTo>
                  <a:cubicBezTo>
                    <a:pt x="133832" y="682924"/>
                    <a:pt x="122803" y="659063"/>
                    <a:pt x="109168" y="636405"/>
                  </a:cubicBezTo>
                  <a:cubicBezTo>
                    <a:pt x="90521" y="602318"/>
                    <a:pt x="69467" y="570035"/>
                    <a:pt x="40192" y="543768"/>
                  </a:cubicBezTo>
                  <a:cubicBezTo>
                    <a:pt x="40192" y="543768"/>
                    <a:pt x="40192" y="543768"/>
                    <a:pt x="40192" y="543768"/>
                  </a:cubicBezTo>
                  <a:cubicBezTo>
                    <a:pt x="34978" y="537352"/>
                    <a:pt x="28562" y="531938"/>
                    <a:pt x="22346" y="526524"/>
                  </a:cubicBezTo>
                  <a:cubicBezTo>
                    <a:pt x="18135" y="522915"/>
                    <a:pt x="13724" y="519305"/>
                    <a:pt x="9112" y="516298"/>
                  </a:cubicBezTo>
                  <a:cubicBezTo>
                    <a:pt x="6907" y="514894"/>
                    <a:pt x="4099" y="511886"/>
                    <a:pt x="1292" y="514493"/>
                  </a:cubicBezTo>
                  <a:cubicBezTo>
                    <a:pt x="-1515" y="517100"/>
                    <a:pt x="891" y="520107"/>
                    <a:pt x="2495" y="522313"/>
                  </a:cubicBezTo>
                  <a:cubicBezTo>
                    <a:pt x="5904" y="527326"/>
                    <a:pt x="9513" y="532339"/>
                    <a:pt x="13323" y="536951"/>
                  </a:cubicBezTo>
                  <a:cubicBezTo>
                    <a:pt x="28362" y="555398"/>
                    <a:pt x="41796" y="574647"/>
                    <a:pt x="53626" y="595300"/>
                  </a:cubicBezTo>
                  <a:cubicBezTo>
                    <a:pt x="78891" y="639614"/>
                    <a:pt x="96135" y="687135"/>
                    <a:pt x="110572" y="735860"/>
                  </a:cubicBezTo>
                  <a:cubicBezTo>
                    <a:pt x="134433" y="816065"/>
                    <a:pt x="149873" y="898276"/>
                    <a:pt x="164711" y="980487"/>
                  </a:cubicBezTo>
                  <a:cubicBezTo>
                    <a:pt x="168721" y="984296"/>
                    <a:pt x="173333" y="983093"/>
                    <a:pt x="177744" y="981690"/>
                  </a:cubicBezTo>
                  <a:cubicBezTo>
                    <a:pt x="197795" y="975273"/>
                    <a:pt x="215441" y="964646"/>
                    <a:pt x="230279" y="949607"/>
                  </a:cubicBezTo>
                  <a:cubicBezTo>
                    <a:pt x="233888" y="945998"/>
                    <a:pt x="238500" y="942389"/>
                    <a:pt x="239101" y="936574"/>
                  </a:cubicBezTo>
                  <a:cubicBezTo>
                    <a:pt x="239101" y="935772"/>
                    <a:pt x="238901" y="934970"/>
                    <a:pt x="238901" y="934368"/>
                  </a:cubicBezTo>
                  <a:cubicBezTo>
                    <a:pt x="245518" y="926548"/>
                    <a:pt x="251332" y="918327"/>
                    <a:pt x="255944" y="909104"/>
                  </a:cubicBezTo>
                  <a:cubicBezTo>
                    <a:pt x="269780" y="887248"/>
                    <a:pt x="278803" y="863186"/>
                    <a:pt x="286222" y="838523"/>
                  </a:cubicBezTo>
                  <a:cubicBezTo>
                    <a:pt x="290633" y="826091"/>
                    <a:pt x="294042" y="813258"/>
                    <a:pt x="296448" y="800225"/>
                  </a:cubicBezTo>
                  <a:cubicBezTo>
                    <a:pt x="297451" y="801027"/>
                    <a:pt x="298453" y="802029"/>
                    <a:pt x="298654" y="803634"/>
                  </a:cubicBezTo>
                  <a:cubicBezTo>
                    <a:pt x="301060" y="821279"/>
                    <a:pt x="305672" y="838322"/>
                    <a:pt x="307877" y="855968"/>
                  </a:cubicBezTo>
                  <a:cubicBezTo>
                    <a:pt x="310684" y="876821"/>
                    <a:pt x="311687" y="897674"/>
                    <a:pt x="313692" y="918327"/>
                  </a:cubicBezTo>
                  <a:cubicBezTo>
                    <a:pt x="313893" y="921536"/>
                    <a:pt x="312890" y="926147"/>
                    <a:pt x="318505" y="926348"/>
                  </a:cubicBezTo>
                  <a:cubicBezTo>
                    <a:pt x="322314" y="903489"/>
                    <a:pt x="326525" y="880831"/>
                    <a:pt x="330134" y="857973"/>
                  </a:cubicBezTo>
                  <a:cubicBezTo>
                    <a:pt x="342366" y="779973"/>
                    <a:pt x="352391" y="701572"/>
                    <a:pt x="365425" y="623773"/>
                  </a:cubicBezTo>
                  <a:cubicBezTo>
                    <a:pt x="377054" y="554195"/>
                    <a:pt x="391491" y="485419"/>
                    <a:pt x="408736" y="417043"/>
                  </a:cubicBezTo>
                  <a:cubicBezTo>
                    <a:pt x="441018" y="289717"/>
                    <a:pt x="483527" y="165800"/>
                    <a:pt x="531851" y="43687"/>
                  </a:cubicBezTo>
                  <a:cubicBezTo>
                    <a:pt x="533655" y="38875"/>
                    <a:pt x="535460" y="34063"/>
                    <a:pt x="537465" y="29451"/>
                  </a:cubicBezTo>
                  <a:cubicBezTo>
                    <a:pt x="538067" y="27446"/>
                    <a:pt x="538468" y="25641"/>
                    <a:pt x="536062" y="24639"/>
                  </a:cubicBezTo>
                  <a:close/>
                </a:path>
              </a:pathLst>
            </a:custGeom>
            <a:solidFill>
              <a:srgbClr val="57B877"/>
            </a:solidFill>
            <a:ln w="9525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xmlns="" id="{01130198-A3D5-4343-BBB2-C378FB24C0AD}"/>
                </a:ext>
              </a:extLst>
            </p:cNvPr>
            <p:cNvSpPr/>
            <p:nvPr/>
          </p:nvSpPr>
          <p:spPr>
            <a:xfrm>
              <a:off x="2008025" y="3633872"/>
              <a:ext cx="210539" cy="32082"/>
            </a:xfrm>
            <a:custGeom>
              <a:avLst/>
              <a:gdLst>
                <a:gd name="connsiteX0" fmla="*/ 206143 w 210539"/>
                <a:gd name="connsiteY0" fmla="*/ 15531 h 32082"/>
                <a:gd name="connsiteX1" fmla="*/ 199326 w 210539"/>
                <a:gd name="connsiteY1" fmla="*/ 13125 h 32082"/>
                <a:gd name="connsiteX2" fmla="*/ 146992 w 210539"/>
                <a:gd name="connsiteY2" fmla="*/ 3300 h 32082"/>
                <a:gd name="connsiteX3" fmla="*/ 141177 w 210539"/>
                <a:gd name="connsiteY3" fmla="*/ 4704 h 32082"/>
                <a:gd name="connsiteX4" fmla="*/ 149197 w 210539"/>
                <a:gd name="connsiteY4" fmla="*/ 6107 h 32082"/>
                <a:gd name="connsiteX5" fmla="*/ 188298 w 210539"/>
                <a:gd name="connsiteY5" fmla="*/ 14930 h 32082"/>
                <a:gd name="connsiteX6" fmla="*/ 196118 w 210539"/>
                <a:gd name="connsiteY6" fmla="*/ 20143 h 32082"/>
                <a:gd name="connsiteX7" fmla="*/ 188097 w 210539"/>
                <a:gd name="connsiteY7" fmla="*/ 23752 h 32082"/>
                <a:gd name="connsiteX8" fmla="*/ 187295 w 210539"/>
                <a:gd name="connsiteY8" fmla="*/ 23953 h 32082"/>
                <a:gd name="connsiteX9" fmla="*/ 137768 w 210539"/>
                <a:gd name="connsiteY9" fmla="*/ 28765 h 32082"/>
                <a:gd name="connsiteX10" fmla="*/ 78216 w 210539"/>
                <a:gd name="connsiteY10" fmla="*/ 26760 h 32082"/>
                <a:gd name="connsiteX11" fmla="*/ 85434 w 210539"/>
                <a:gd name="connsiteY11" fmla="*/ 26760 h 32082"/>
                <a:gd name="connsiteX12" fmla="*/ 143182 w 210539"/>
                <a:gd name="connsiteY12" fmla="*/ 26760 h 32082"/>
                <a:gd name="connsiteX13" fmla="*/ 176467 w 210539"/>
                <a:gd name="connsiteY13" fmla="*/ 22349 h 32082"/>
                <a:gd name="connsiteX14" fmla="*/ 180678 w 210539"/>
                <a:gd name="connsiteY14" fmla="*/ 18940 h 32082"/>
                <a:gd name="connsiteX15" fmla="*/ 176868 w 210539"/>
                <a:gd name="connsiteY15" fmla="*/ 15130 h 32082"/>
                <a:gd name="connsiteX16" fmla="*/ 161429 w 210539"/>
                <a:gd name="connsiteY16" fmla="*/ 10920 h 32082"/>
                <a:gd name="connsiteX17" fmla="*/ 68190 w 210539"/>
                <a:gd name="connsiteY17" fmla="*/ 5105 h 32082"/>
                <a:gd name="connsiteX18" fmla="*/ 35707 w 210539"/>
                <a:gd name="connsiteY18" fmla="*/ 12925 h 32082"/>
                <a:gd name="connsiteX19" fmla="*/ 32098 w 210539"/>
                <a:gd name="connsiteY19" fmla="*/ 17135 h 32082"/>
                <a:gd name="connsiteX20" fmla="*/ 36910 w 210539"/>
                <a:gd name="connsiteY20" fmla="*/ 20945 h 32082"/>
                <a:gd name="connsiteX21" fmla="*/ 47537 w 210539"/>
                <a:gd name="connsiteY21" fmla="*/ 25156 h 32082"/>
                <a:gd name="connsiteX22" fmla="*/ 20067 w 210539"/>
                <a:gd name="connsiteY22" fmla="*/ 22549 h 32082"/>
                <a:gd name="connsiteX23" fmla="*/ 15254 w 210539"/>
                <a:gd name="connsiteY23" fmla="*/ 19742 h 32082"/>
                <a:gd name="connsiteX24" fmla="*/ 19265 w 210539"/>
                <a:gd name="connsiteY24" fmla="*/ 15130 h 32082"/>
                <a:gd name="connsiteX25" fmla="*/ 41722 w 210539"/>
                <a:gd name="connsiteY25" fmla="*/ 6709 h 32082"/>
                <a:gd name="connsiteX26" fmla="*/ 127141 w 210539"/>
                <a:gd name="connsiteY26" fmla="*/ 4303 h 32082"/>
                <a:gd name="connsiteX27" fmla="*/ 132154 w 210539"/>
                <a:gd name="connsiteY27" fmla="*/ 2899 h 32082"/>
                <a:gd name="connsiteX28" fmla="*/ 113907 w 210539"/>
                <a:gd name="connsiteY28" fmla="*/ 1696 h 32082"/>
                <a:gd name="connsiteX29" fmla="*/ 25481 w 210539"/>
                <a:gd name="connsiteY29" fmla="*/ 7310 h 32082"/>
                <a:gd name="connsiteX30" fmla="*/ 2823 w 210539"/>
                <a:gd name="connsiteY30" fmla="*/ 17336 h 32082"/>
                <a:gd name="connsiteX31" fmla="*/ 3825 w 210539"/>
                <a:gd name="connsiteY31" fmla="*/ 24554 h 32082"/>
                <a:gd name="connsiteX32" fmla="*/ 9440 w 210539"/>
                <a:gd name="connsiteY32" fmla="*/ 25958 h 32082"/>
                <a:gd name="connsiteX33" fmla="*/ 88843 w 210539"/>
                <a:gd name="connsiteY33" fmla="*/ 32976 h 32082"/>
                <a:gd name="connsiteX34" fmla="*/ 180077 w 210539"/>
                <a:gd name="connsiteY34" fmla="*/ 30169 h 32082"/>
                <a:gd name="connsiteX35" fmla="*/ 206544 w 210539"/>
                <a:gd name="connsiteY35" fmla="*/ 24554 h 32082"/>
                <a:gd name="connsiteX36" fmla="*/ 210555 w 210539"/>
                <a:gd name="connsiteY36" fmla="*/ 20745 h 32082"/>
                <a:gd name="connsiteX37" fmla="*/ 206143 w 210539"/>
                <a:gd name="connsiteY37" fmla="*/ 15531 h 32082"/>
                <a:gd name="connsiteX38" fmla="*/ 50545 w 210539"/>
                <a:gd name="connsiteY38" fmla="*/ 17938 h 32082"/>
                <a:gd name="connsiteX39" fmla="*/ 55558 w 210539"/>
                <a:gd name="connsiteY39" fmla="*/ 14729 h 32082"/>
                <a:gd name="connsiteX40" fmla="*/ 97465 w 210539"/>
                <a:gd name="connsiteY40" fmla="*/ 9516 h 32082"/>
                <a:gd name="connsiteX41" fmla="*/ 157017 w 210539"/>
                <a:gd name="connsiteY41" fmla="*/ 11521 h 32082"/>
                <a:gd name="connsiteX42" fmla="*/ 163434 w 210539"/>
                <a:gd name="connsiteY42" fmla="*/ 14930 h 32082"/>
                <a:gd name="connsiteX43" fmla="*/ 157418 w 210539"/>
                <a:gd name="connsiteY43" fmla="*/ 17737 h 32082"/>
                <a:gd name="connsiteX44" fmla="*/ 55758 w 210539"/>
                <a:gd name="connsiteY44" fmla="*/ 20544 h 32082"/>
                <a:gd name="connsiteX45" fmla="*/ 50545 w 210539"/>
                <a:gd name="connsiteY45" fmla="*/ 17938 h 320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210539" h="32082">
                  <a:moveTo>
                    <a:pt x="206143" y="15531"/>
                  </a:moveTo>
                  <a:cubicBezTo>
                    <a:pt x="203938" y="14529"/>
                    <a:pt x="201531" y="13927"/>
                    <a:pt x="199326" y="13125"/>
                  </a:cubicBezTo>
                  <a:cubicBezTo>
                    <a:pt x="182282" y="7711"/>
                    <a:pt x="164637" y="5706"/>
                    <a:pt x="146992" y="3300"/>
                  </a:cubicBezTo>
                  <a:cubicBezTo>
                    <a:pt x="145187" y="3099"/>
                    <a:pt x="142982" y="1896"/>
                    <a:pt x="141177" y="4704"/>
                  </a:cubicBezTo>
                  <a:cubicBezTo>
                    <a:pt x="143984" y="5105"/>
                    <a:pt x="146591" y="5706"/>
                    <a:pt x="149197" y="6107"/>
                  </a:cubicBezTo>
                  <a:cubicBezTo>
                    <a:pt x="162431" y="8313"/>
                    <a:pt x="175866" y="9917"/>
                    <a:pt x="188298" y="14930"/>
                  </a:cubicBezTo>
                  <a:cubicBezTo>
                    <a:pt x="191305" y="16133"/>
                    <a:pt x="196318" y="16333"/>
                    <a:pt x="196118" y="20143"/>
                  </a:cubicBezTo>
                  <a:cubicBezTo>
                    <a:pt x="195917" y="23552"/>
                    <a:pt x="191105" y="22950"/>
                    <a:pt x="188097" y="23752"/>
                  </a:cubicBezTo>
                  <a:cubicBezTo>
                    <a:pt x="187897" y="23752"/>
                    <a:pt x="187696" y="23752"/>
                    <a:pt x="187295" y="23953"/>
                  </a:cubicBezTo>
                  <a:cubicBezTo>
                    <a:pt x="171053" y="27362"/>
                    <a:pt x="154411" y="26961"/>
                    <a:pt x="137768" y="28765"/>
                  </a:cubicBezTo>
                  <a:cubicBezTo>
                    <a:pt x="117917" y="30770"/>
                    <a:pt x="98066" y="29367"/>
                    <a:pt x="78216" y="26760"/>
                  </a:cubicBezTo>
                  <a:cubicBezTo>
                    <a:pt x="80622" y="26760"/>
                    <a:pt x="83028" y="26560"/>
                    <a:pt x="85434" y="26760"/>
                  </a:cubicBezTo>
                  <a:cubicBezTo>
                    <a:pt x="104683" y="27763"/>
                    <a:pt x="123933" y="28765"/>
                    <a:pt x="143182" y="26760"/>
                  </a:cubicBezTo>
                  <a:cubicBezTo>
                    <a:pt x="154411" y="25557"/>
                    <a:pt x="165640" y="25156"/>
                    <a:pt x="176467" y="22349"/>
                  </a:cubicBezTo>
                  <a:cubicBezTo>
                    <a:pt x="178272" y="21948"/>
                    <a:pt x="180678" y="21346"/>
                    <a:pt x="180678" y="18940"/>
                  </a:cubicBezTo>
                  <a:cubicBezTo>
                    <a:pt x="180678" y="16534"/>
                    <a:pt x="178673" y="15732"/>
                    <a:pt x="176868" y="15130"/>
                  </a:cubicBezTo>
                  <a:cubicBezTo>
                    <a:pt x="171655" y="13526"/>
                    <a:pt x="166642" y="11521"/>
                    <a:pt x="161429" y="10920"/>
                  </a:cubicBezTo>
                  <a:cubicBezTo>
                    <a:pt x="130550" y="6909"/>
                    <a:pt x="99270" y="4303"/>
                    <a:pt x="68190" y="5105"/>
                  </a:cubicBezTo>
                  <a:cubicBezTo>
                    <a:pt x="57162" y="5305"/>
                    <a:pt x="45732" y="6709"/>
                    <a:pt x="35707" y="12925"/>
                  </a:cubicBezTo>
                  <a:cubicBezTo>
                    <a:pt x="34103" y="13927"/>
                    <a:pt x="31897" y="14729"/>
                    <a:pt x="32098" y="17135"/>
                  </a:cubicBezTo>
                  <a:cubicBezTo>
                    <a:pt x="32298" y="19943"/>
                    <a:pt x="34704" y="20344"/>
                    <a:pt x="36910" y="20945"/>
                  </a:cubicBezTo>
                  <a:cubicBezTo>
                    <a:pt x="40720" y="21747"/>
                    <a:pt x="44329" y="22349"/>
                    <a:pt x="47537" y="25156"/>
                  </a:cubicBezTo>
                  <a:cubicBezTo>
                    <a:pt x="38313" y="23953"/>
                    <a:pt x="29090" y="25156"/>
                    <a:pt x="20067" y="22549"/>
                  </a:cubicBezTo>
                  <a:cubicBezTo>
                    <a:pt x="18262" y="21948"/>
                    <a:pt x="15655" y="21948"/>
                    <a:pt x="15254" y="19742"/>
                  </a:cubicBezTo>
                  <a:cubicBezTo>
                    <a:pt x="14653" y="16935"/>
                    <a:pt x="17460" y="16133"/>
                    <a:pt x="19265" y="15130"/>
                  </a:cubicBezTo>
                  <a:cubicBezTo>
                    <a:pt x="26283" y="11120"/>
                    <a:pt x="33902" y="8313"/>
                    <a:pt x="41722" y="6709"/>
                  </a:cubicBezTo>
                  <a:cubicBezTo>
                    <a:pt x="69995" y="894"/>
                    <a:pt x="98668" y="4303"/>
                    <a:pt x="127141" y="4303"/>
                  </a:cubicBezTo>
                  <a:cubicBezTo>
                    <a:pt x="128745" y="4303"/>
                    <a:pt x="130349" y="5706"/>
                    <a:pt x="132154" y="2899"/>
                  </a:cubicBezTo>
                  <a:cubicBezTo>
                    <a:pt x="125737" y="2498"/>
                    <a:pt x="119722" y="2097"/>
                    <a:pt x="113907" y="1696"/>
                  </a:cubicBezTo>
                  <a:cubicBezTo>
                    <a:pt x="84231" y="-911"/>
                    <a:pt x="54555" y="-1512"/>
                    <a:pt x="25481" y="7310"/>
                  </a:cubicBezTo>
                  <a:cubicBezTo>
                    <a:pt x="17661" y="9717"/>
                    <a:pt x="9640" y="12323"/>
                    <a:pt x="2823" y="17336"/>
                  </a:cubicBezTo>
                  <a:cubicBezTo>
                    <a:pt x="-1188" y="20344"/>
                    <a:pt x="-987" y="22750"/>
                    <a:pt x="3825" y="24554"/>
                  </a:cubicBezTo>
                  <a:cubicBezTo>
                    <a:pt x="5630" y="25156"/>
                    <a:pt x="7635" y="25557"/>
                    <a:pt x="9440" y="25958"/>
                  </a:cubicBezTo>
                  <a:cubicBezTo>
                    <a:pt x="35707" y="29968"/>
                    <a:pt x="62175" y="31773"/>
                    <a:pt x="88843" y="32976"/>
                  </a:cubicBezTo>
                  <a:cubicBezTo>
                    <a:pt x="119321" y="34380"/>
                    <a:pt x="149799" y="33578"/>
                    <a:pt x="180077" y="30169"/>
                  </a:cubicBezTo>
                  <a:cubicBezTo>
                    <a:pt x="189100" y="29166"/>
                    <a:pt x="198123" y="28164"/>
                    <a:pt x="206544" y="24554"/>
                  </a:cubicBezTo>
                  <a:cubicBezTo>
                    <a:pt x="208349" y="23752"/>
                    <a:pt x="210354" y="22950"/>
                    <a:pt x="210555" y="20745"/>
                  </a:cubicBezTo>
                  <a:cubicBezTo>
                    <a:pt x="210555" y="17135"/>
                    <a:pt x="208148" y="16333"/>
                    <a:pt x="206143" y="15531"/>
                  </a:cubicBezTo>
                  <a:close/>
                  <a:moveTo>
                    <a:pt x="50545" y="17938"/>
                  </a:moveTo>
                  <a:cubicBezTo>
                    <a:pt x="50545" y="15331"/>
                    <a:pt x="53553" y="15331"/>
                    <a:pt x="55558" y="14729"/>
                  </a:cubicBezTo>
                  <a:cubicBezTo>
                    <a:pt x="69193" y="10117"/>
                    <a:pt x="83429" y="10719"/>
                    <a:pt x="97465" y="9516"/>
                  </a:cubicBezTo>
                  <a:cubicBezTo>
                    <a:pt x="117516" y="7912"/>
                    <a:pt x="137367" y="7310"/>
                    <a:pt x="157017" y="11521"/>
                  </a:cubicBezTo>
                  <a:cubicBezTo>
                    <a:pt x="159424" y="12123"/>
                    <a:pt x="163434" y="11521"/>
                    <a:pt x="163434" y="14930"/>
                  </a:cubicBezTo>
                  <a:cubicBezTo>
                    <a:pt x="163434" y="17737"/>
                    <a:pt x="159624" y="17135"/>
                    <a:pt x="157418" y="17737"/>
                  </a:cubicBezTo>
                  <a:cubicBezTo>
                    <a:pt x="123732" y="24955"/>
                    <a:pt x="89845" y="24755"/>
                    <a:pt x="55758" y="20544"/>
                  </a:cubicBezTo>
                  <a:cubicBezTo>
                    <a:pt x="53753" y="20143"/>
                    <a:pt x="50545" y="20544"/>
                    <a:pt x="50545" y="17938"/>
                  </a:cubicBezTo>
                  <a:close/>
                </a:path>
              </a:pathLst>
            </a:custGeom>
            <a:solidFill>
              <a:srgbClr val="CFCFCF"/>
            </a:solidFill>
            <a:ln w="19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xmlns="" id="{D92E3023-6FDF-45F3-8EE7-79098C55853E}"/>
                </a:ext>
              </a:extLst>
            </p:cNvPr>
            <p:cNvSpPr/>
            <p:nvPr/>
          </p:nvSpPr>
          <p:spPr>
            <a:xfrm>
              <a:off x="2083233" y="3645493"/>
              <a:ext cx="68175" cy="8021"/>
            </a:xfrm>
            <a:custGeom>
              <a:avLst/>
              <a:gdLst>
                <a:gd name="connsiteX0" fmla="*/ 57547 w 68174"/>
                <a:gd name="connsiteY0" fmla="*/ 8722 h 8020"/>
                <a:gd name="connsiteX1" fmla="*/ 69979 w 68174"/>
                <a:gd name="connsiteY1" fmla="*/ 5915 h 8020"/>
                <a:gd name="connsiteX2" fmla="*/ 64966 w 68174"/>
                <a:gd name="connsiteY2" fmla="*/ 3108 h 8020"/>
                <a:gd name="connsiteX3" fmla="*/ 43912 w 68174"/>
                <a:gd name="connsiteY3" fmla="*/ 702 h 8020"/>
                <a:gd name="connsiteX4" fmla="*/ 5213 w 68174"/>
                <a:gd name="connsiteY4" fmla="*/ 501 h 8020"/>
                <a:gd name="connsiteX5" fmla="*/ 0 w 68174"/>
                <a:gd name="connsiteY5" fmla="*/ 3308 h 8020"/>
                <a:gd name="connsiteX6" fmla="*/ 5213 w 68174"/>
                <a:gd name="connsiteY6" fmla="*/ 6116 h 8020"/>
                <a:gd name="connsiteX7" fmla="*/ 57547 w 68174"/>
                <a:gd name="connsiteY7" fmla="*/ 8722 h 8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8174" h="8020">
                  <a:moveTo>
                    <a:pt x="57547" y="8722"/>
                  </a:moveTo>
                  <a:cubicBezTo>
                    <a:pt x="61558" y="8522"/>
                    <a:pt x="66169" y="8522"/>
                    <a:pt x="69979" y="5915"/>
                  </a:cubicBezTo>
                  <a:cubicBezTo>
                    <a:pt x="68977" y="2907"/>
                    <a:pt x="66771" y="3308"/>
                    <a:pt x="64966" y="3108"/>
                  </a:cubicBezTo>
                  <a:cubicBezTo>
                    <a:pt x="57948" y="2306"/>
                    <a:pt x="50930" y="1303"/>
                    <a:pt x="43912" y="702"/>
                  </a:cubicBezTo>
                  <a:cubicBezTo>
                    <a:pt x="31080" y="-301"/>
                    <a:pt x="18046" y="-100"/>
                    <a:pt x="5213" y="501"/>
                  </a:cubicBezTo>
                  <a:cubicBezTo>
                    <a:pt x="3208" y="501"/>
                    <a:pt x="0" y="702"/>
                    <a:pt x="0" y="3308"/>
                  </a:cubicBezTo>
                  <a:cubicBezTo>
                    <a:pt x="0" y="6316"/>
                    <a:pt x="3208" y="5514"/>
                    <a:pt x="5213" y="6116"/>
                  </a:cubicBezTo>
                  <a:cubicBezTo>
                    <a:pt x="22458" y="9925"/>
                    <a:pt x="39902" y="9324"/>
                    <a:pt x="57547" y="8722"/>
                  </a:cubicBezTo>
                  <a:close/>
                </a:path>
              </a:pathLst>
            </a:custGeom>
            <a:solidFill>
              <a:srgbClr val="CFCFCF"/>
            </a:solidFill>
            <a:ln w="19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xmlns="" id="{68456BDB-6A27-4595-A762-0EE1AB9D8D63}"/>
                </a:ext>
              </a:extLst>
            </p:cNvPr>
            <p:cNvSpPr/>
            <p:nvPr/>
          </p:nvSpPr>
          <p:spPr>
            <a:xfrm>
              <a:off x="1624045" y="2817339"/>
              <a:ext cx="1040665" cy="840152"/>
            </a:xfrm>
            <a:custGeom>
              <a:avLst/>
              <a:gdLst>
                <a:gd name="connsiteX0" fmla="*/ 1040878 w 1040664"/>
                <a:gd name="connsiteY0" fmla="*/ 482369 h 840151"/>
                <a:gd name="connsiteX1" fmla="*/ 1039274 w 1040664"/>
                <a:gd name="connsiteY1" fmla="*/ 467932 h 840151"/>
                <a:gd name="connsiteX2" fmla="*/ 954256 w 1040664"/>
                <a:gd name="connsiteY2" fmla="*/ 309526 h 840151"/>
                <a:gd name="connsiteX3" fmla="*/ 904529 w 1040664"/>
                <a:gd name="connsiteY3" fmla="*/ 270025 h 840151"/>
                <a:gd name="connsiteX4" fmla="*/ 904529 w 1040664"/>
                <a:gd name="connsiteY4" fmla="*/ 270025 h 840151"/>
                <a:gd name="connsiteX5" fmla="*/ 900518 w 1040664"/>
                <a:gd name="connsiteY5" fmla="*/ 266817 h 840151"/>
                <a:gd name="connsiteX6" fmla="*/ 773393 w 1040664"/>
                <a:gd name="connsiteY6" fmla="*/ 209670 h 840151"/>
                <a:gd name="connsiteX7" fmla="*/ 705018 w 1040664"/>
                <a:gd name="connsiteY7" fmla="*/ 188015 h 840151"/>
                <a:gd name="connsiteX8" fmla="*/ 676745 w 1040664"/>
                <a:gd name="connsiteY8" fmla="*/ 170570 h 840151"/>
                <a:gd name="connsiteX9" fmla="*/ 651681 w 1040664"/>
                <a:gd name="connsiteY9" fmla="*/ 149516 h 840151"/>
                <a:gd name="connsiteX10" fmla="*/ 641054 w 1040664"/>
                <a:gd name="connsiteY10" fmla="*/ 138488 h 840151"/>
                <a:gd name="connsiteX11" fmla="*/ 601954 w 1040664"/>
                <a:gd name="connsiteY11" fmla="*/ 54473 h 840151"/>
                <a:gd name="connsiteX12" fmla="*/ 578895 w 1040664"/>
                <a:gd name="connsiteY12" fmla="*/ 2740 h 840151"/>
                <a:gd name="connsiteX13" fmla="*/ 571476 w 1040664"/>
                <a:gd name="connsiteY13" fmla="*/ 134 h 840151"/>
                <a:gd name="connsiteX14" fmla="*/ 562854 w 1040664"/>
                <a:gd name="connsiteY14" fmla="*/ 15373 h 840151"/>
                <a:gd name="connsiteX15" fmla="*/ 509317 w 1040664"/>
                <a:gd name="connsiteY15" fmla="*/ 54272 h 840151"/>
                <a:gd name="connsiteX16" fmla="*/ 476834 w 1040664"/>
                <a:gd name="connsiteY16" fmla="*/ 50262 h 840151"/>
                <a:gd name="connsiteX17" fmla="*/ 440140 w 1040664"/>
                <a:gd name="connsiteY17" fmla="*/ 24396 h 840151"/>
                <a:gd name="connsiteX18" fmla="*/ 433723 w 1040664"/>
                <a:gd name="connsiteY18" fmla="*/ 15573 h 840151"/>
                <a:gd name="connsiteX19" fmla="*/ 418885 w 1040664"/>
                <a:gd name="connsiteY19" fmla="*/ 17177 h 840151"/>
                <a:gd name="connsiteX20" fmla="*/ 405451 w 1040664"/>
                <a:gd name="connsiteY20" fmla="*/ 61491 h 840151"/>
                <a:gd name="connsiteX21" fmla="*/ 367754 w 1040664"/>
                <a:gd name="connsiteY21" fmla="*/ 139089 h 840151"/>
                <a:gd name="connsiteX22" fmla="*/ 303189 w 1040664"/>
                <a:gd name="connsiteY22" fmla="*/ 201650 h 840151"/>
                <a:gd name="connsiteX23" fmla="*/ 347502 w 1040664"/>
                <a:gd name="connsiteY23" fmla="*/ 159341 h 840151"/>
                <a:gd name="connsiteX24" fmla="*/ 358130 w 1040664"/>
                <a:gd name="connsiteY24" fmla="*/ 147711 h 840151"/>
                <a:gd name="connsiteX25" fmla="*/ 367353 w 1040664"/>
                <a:gd name="connsiteY25" fmla="*/ 139490 h 840151"/>
                <a:gd name="connsiteX26" fmla="*/ 369759 w 1040664"/>
                <a:gd name="connsiteY26" fmla="*/ 135681 h 840151"/>
                <a:gd name="connsiteX27" fmla="*/ 370962 w 1040664"/>
                <a:gd name="connsiteY27" fmla="*/ 125254 h 840151"/>
                <a:gd name="connsiteX28" fmla="*/ 370962 w 1040664"/>
                <a:gd name="connsiteY28" fmla="*/ 122246 h 840151"/>
                <a:gd name="connsiteX29" fmla="*/ 367153 w 1040664"/>
                <a:gd name="connsiteY29" fmla="*/ 126658 h 840151"/>
                <a:gd name="connsiteX30" fmla="*/ 276721 w 1040664"/>
                <a:gd name="connsiteY30" fmla="*/ 214282 h 840151"/>
                <a:gd name="connsiteX31" fmla="*/ 136963 w 1040664"/>
                <a:gd name="connsiteY31" fmla="*/ 295490 h 840151"/>
                <a:gd name="connsiteX32" fmla="*/ 54352 w 1040664"/>
                <a:gd name="connsiteY32" fmla="*/ 359053 h 840151"/>
                <a:gd name="connsiteX33" fmla="*/ 47133 w 1040664"/>
                <a:gd name="connsiteY33" fmla="*/ 371485 h 840151"/>
                <a:gd name="connsiteX34" fmla="*/ 18259 w 1040664"/>
                <a:gd name="connsiteY34" fmla="*/ 424420 h 840151"/>
                <a:gd name="connsiteX35" fmla="*/ 3020 w 1040664"/>
                <a:gd name="connsiteY35" fmla="*/ 484173 h 840151"/>
                <a:gd name="connsiteX36" fmla="*/ 3020 w 1040664"/>
                <a:gd name="connsiteY36" fmla="*/ 484173 h 840151"/>
                <a:gd name="connsiteX37" fmla="*/ 414 w 1040664"/>
                <a:gd name="connsiteY37" fmla="*/ 506430 h 840151"/>
                <a:gd name="connsiteX38" fmla="*/ 10640 w 1040664"/>
                <a:gd name="connsiteY38" fmla="*/ 579217 h 840151"/>
                <a:gd name="connsiteX39" fmla="*/ 20665 w 1040664"/>
                <a:gd name="connsiteY39" fmla="*/ 613304 h 840151"/>
                <a:gd name="connsiteX40" fmla="*/ 22671 w 1040664"/>
                <a:gd name="connsiteY40" fmla="*/ 618718 h 840151"/>
                <a:gd name="connsiteX41" fmla="*/ 120120 w 1040664"/>
                <a:gd name="connsiteY41" fmla="*/ 745643 h 840151"/>
                <a:gd name="connsiteX42" fmla="*/ 222783 w 1040664"/>
                <a:gd name="connsiteY42" fmla="*/ 797776 h 840151"/>
                <a:gd name="connsiteX43" fmla="*/ 231606 w 1040664"/>
                <a:gd name="connsiteY43" fmla="*/ 799180 h 840151"/>
                <a:gd name="connsiteX44" fmla="*/ 231606 w 1040664"/>
                <a:gd name="connsiteY44" fmla="*/ 799180 h 840151"/>
                <a:gd name="connsiteX45" fmla="*/ 231606 w 1040664"/>
                <a:gd name="connsiteY45" fmla="*/ 799180 h 840151"/>
                <a:gd name="connsiteX46" fmla="*/ 290356 w 1040664"/>
                <a:gd name="connsiteY46" fmla="*/ 821036 h 840151"/>
                <a:gd name="connsiteX47" fmla="*/ 352114 w 1040664"/>
                <a:gd name="connsiteY47" fmla="*/ 840486 h 840151"/>
                <a:gd name="connsiteX48" fmla="*/ 360736 w 1040664"/>
                <a:gd name="connsiteY48" fmla="*/ 838080 h 840151"/>
                <a:gd name="connsiteX49" fmla="*/ 363543 w 1040664"/>
                <a:gd name="connsiteY49" fmla="*/ 837879 h 840151"/>
                <a:gd name="connsiteX50" fmla="*/ 372366 w 1040664"/>
                <a:gd name="connsiteY50" fmla="*/ 832866 h 840151"/>
                <a:gd name="connsiteX51" fmla="*/ 412268 w 1040664"/>
                <a:gd name="connsiteY51" fmla="*/ 815622 h 840151"/>
                <a:gd name="connsiteX52" fmla="*/ 441744 w 1040664"/>
                <a:gd name="connsiteY52" fmla="*/ 811010 h 840151"/>
                <a:gd name="connsiteX53" fmla="*/ 508515 w 1040664"/>
                <a:gd name="connsiteY53" fmla="*/ 810609 h 840151"/>
                <a:gd name="connsiteX54" fmla="*/ 570473 w 1040664"/>
                <a:gd name="connsiteY54" fmla="*/ 819632 h 840151"/>
                <a:gd name="connsiteX55" fmla="*/ 608972 w 1040664"/>
                <a:gd name="connsiteY55" fmla="*/ 834671 h 840151"/>
                <a:gd name="connsiteX56" fmla="*/ 615789 w 1040664"/>
                <a:gd name="connsiteY56" fmla="*/ 837077 h 840151"/>
                <a:gd name="connsiteX57" fmla="*/ 617193 w 1040664"/>
                <a:gd name="connsiteY57" fmla="*/ 837478 h 840151"/>
                <a:gd name="connsiteX58" fmla="*/ 637645 w 1040664"/>
                <a:gd name="connsiteY58" fmla="*/ 836475 h 840151"/>
                <a:gd name="connsiteX59" fmla="*/ 687373 w 1040664"/>
                <a:gd name="connsiteY59" fmla="*/ 826851 h 840151"/>
                <a:gd name="connsiteX60" fmla="*/ 739105 w 1040664"/>
                <a:gd name="connsiteY60" fmla="*/ 813416 h 840151"/>
                <a:gd name="connsiteX61" fmla="*/ 814899 w 1040664"/>
                <a:gd name="connsiteY61" fmla="*/ 788954 h 840151"/>
                <a:gd name="connsiteX62" fmla="*/ 885079 w 1040664"/>
                <a:gd name="connsiteY62" fmla="*/ 756070 h 840151"/>
                <a:gd name="connsiteX63" fmla="*/ 950446 w 1040664"/>
                <a:gd name="connsiteY63" fmla="*/ 711355 h 840151"/>
                <a:gd name="connsiteX64" fmla="*/ 970698 w 1040664"/>
                <a:gd name="connsiteY64" fmla="*/ 691304 h 840151"/>
                <a:gd name="connsiteX65" fmla="*/ 990750 w 1040664"/>
                <a:gd name="connsiteY65" fmla="*/ 665638 h 840151"/>
                <a:gd name="connsiteX66" fmla="*/ 1014410 w 1040664"/>
                <a:gd name="connsiteY66" fmla="*/ 626337 h 840151"/>
                <a:gd name="connsiteX67" fmla="*/ 1014410 w 1040664"/>
                <a:gd name="connsiteY67" fmla="*/ 626337 h 840151"/>
                <a:gd name="connsiteX68" fmla="*/ 1030251 w 1040664"/>
                <a:gd name="connsiteY68" fmla="*/ 585031 h 840151"/>
                <a:gd name="connsiteX69" fmla="*/ 1030251 w 1040664"/>
                <a:gd name="connsiteY69" fmla="*/ 585031 h 840151"/>
                <a:gd name="connsiteX70" fmla="*/ 1030251 w 1040664"/>
                <a:gd name="connsiteY70" fmla="*/ 585031 h 840151"/>
                <a:gd name="connsiteX71" fmla="*/ 1040677 w 1040664"/>
                <a:gd name="connsiteY71" fmla="*/ 529489 h 840151"/>
                <a:gd name="connsiteX72" fmla="*/ 1040677 w 1040664"/>
                <a:gd name="connsiteY72" fmla="*/ 529489 h 840151"/>
                <a:gd name="connsiteX73" fmla="*/ 1040677 w 1040664"/>
                <a:gd name="connsiteY73" fmla="*/ 529489 h 840151"/>
                <a:gd name="connsiteX74" fmla="*/ 1041880 w 1040664"/>
                <a:gd name="connsiteY74" fmla="*/ 529289 h 840151"/>
                <a:gd name="connsiteX75" fmla="*/ 1041880 w 1040664"/>
                <a:gd name="connsiteY75" fmla="*/ 482369 h 840151"/>
                <a:gd name="connsiteX76" fmla="*/ 1040878 w 1040664"/>
                <a:gd name="connsiteY76" fmla="*/ 482369 h 840151"/>
                <a:gd name="connsiteX77" fmla="*/ 326849 w 1040664"/>
                <a:gd name="connsiteY77" fmla="*/ 830661 h 840151"/>
                <a:gd name="connsiteX78" fmla="*/ 231004 w 1040664"/>
                <a:gd name="connsiteY78" fmla="*/ 795370 h 840151"/>
                <a:gd name="connsiteX79" fmla="*/ 225991 w 1040664"/>
                <a:gd name="connsiteY79" fmla="*/ 793165 h 840151"/>
                <a:gd name="connsiteX80" fmla="*/ 181076 w 1040664"/>
                <a:gd name="connsiteY80" fmla="*/ 774116 h 840151"/>
                <a:gd name="connsiteX81" fmla="*/ 104681 w 1040664"/>
                <a:gd name="connsiteY81" fmla="*/ 727196 h 840151"/>
                <a:gd name="connsiteX82" fmla="*/ 100670 w 1040664"/>
                <a:gd name="connsiteY82" fmla="*/ 723787 h 840151"/>
                <a:gd name="connsiteX83" fmla="*/ 96259 w 1040664"/>
                <a:gd name="connsiteY83" fmla="*/ 720178 h 840151"/>
                <a:gd name="connsiteX84" fmla="*/ 95056 w 1040664"/>
                <a:gd name="connsiteY84" fmla="*/ 718975 h 840151"/>
                <a:gd name="connsiteX85" fmla="*/ 183683 w 1040664"/>
                <a:gd name="connsiteY85" fmla="*/ 773314 h 840151"/>
                <a:gd name="connsiteX86" fmla="*/ 253261 w 1040664"/>
                <a:gd name="connsiteY86" fmla="*/ 800985 h 840151"/>
                <a:gd name="connsiteX87" fmla="*/ 346299 w 1040664"/>
                <a:gd name="connsiteY87" fmla="*/ 833668 h 840151"/>
                <a:gd name="connsiteX88" fmla="*/ 357127 w 1040664"/>
                <a:gd name="connsiteY88" fmla="*/ 837478 h 840151"/>
                <a:gd name="connsiteX89" fmla="*/ 326849 w 1040664"/>
                <a:gd name="connsiteY89" fmla="*/ 830661 h 840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</a:cxnLst>
              <a:rect l="l" t="t" r="r" b="b"/>
              <a:pathLst>
                <a:path w="1040664" h="840151">
                  <a:moveTo>
                    <a:pt x="1040878" y="482369"/>
                  </a:moveTo>
                  <a:cubicBezTo>
                    <a:pt x="1040477" y="477556"/>
                    <a:pt x="1040076" y="472744"/>
                    <a:pt x="1039274" y="467932"/>
                  </a:cubicBezTo>
                  <a:cubicBezTo>
                    <a:pt x="1030251" y="404770"/>
                    <a:pt x="1000374" y="352837"/>
                    <a:pt x="954256" y="309526"/>
                  </a:cubicBezTo>
                  <a:cubicBezTo>
                    <a:pt x="939218" y="294287"/>
                    <a:pt x="922575" y="281253"/>
                    <a:pt x="904529" y="270025"/>
                  </a:cubicBezTo>
                  <a:cubicBezTo>
                    <a:pt x="904529" y="270025"/>
                    <a:pt x="904529" y="270025"/>
                    <a:pt x="904529" y="270025"/>
                  </a:cubicBezTo>
                  <a:cubicBezTo>
                    <a:pt x="903125" y="269022"/>
                    <a:pt x="901922" y="267819"/>
                    <a:pt x="900518" y="266817"/>
                  </a:cubicBezTo>
                  <a:cubicBezTo>
                    <a:pt x="860817" y="241953"/>
                    <a:pt x="818308" y="223105"/>
                    <a:pt x="773393" y="209670"/>
                  </a:cubicBezTo>
                  <a:cubicBezTo>
                    <a:pt x="750534" y="202853"/>
                    <a:pt x="727074" y="197639"/>
                    <a:pt x="705018" y="188015"/>
                  </a:cubicBezTo>
                  <a:cubicBezTo>
                    <a:pt x="695995" y="181598"/>
                    <a:pt x="685167" y="178190"/>
                    <a:pt x="676745" y="170570"/>
                  </a:cubicBezTo>
                  <a:cubicBezTo>
                    <a:pt x="668324" y="163753"/>
                    <a:pt x="658499" y="158339"/>
                    <a:pt x="651681" y="149516"/>
                  </a:cubicBezTo>
                  <a:cubicBezTo>
                    <a:pt x="648273" y="145706"/>
                    <a:pt x="644463" y="142498"/>
                    <a:pt x="641054" y="138488"/>
                  </a:cubicBezTo>
                  <a:cubicBezTo>
                    <a:pt x="621003" y="113624"/>
                    <a:pt x="610777" y="84550"/>
                    <a:pt x="601954" y="54473"/>
                  </a:cubicBezTo>
                  <a:cubicBezTo>
                    <a:pt x="596540" y="36226"/>
                    <a:pt x="590324" y="18380"/>
                    <a:pt x="578895" y="2740"/>
                  </a:cubicBezTo>
                  <a:cubicBezTo>
                    <a:pt x="577090" y="134"/>
                    <a:pt x="574484" y="-267"/>
                    <a:pt x="571476" y="134"/>
                  </a:cubicBezTo>
                  <a:cubicBezTo>
                    <a:pt x="564859" y="3141"/>
                    <a:pt x="564057" y="9758"/>
                    <a:pt x="562854" y="15373"/>
                  </a:cubicBezTo>
                  <a:cubicBezTo>
                    <a:pt x="558242" y="34822"/>
                    <a:pt x="531373" y="53871"/>
                    <a:pt x="509317" y="54272"/>
                  </a:cubicBezTo>
                  <a:cubicBezTo>
                    <a:pt x="498288" y="54473"/>
                    <a:pt x="487461" y="52067"/>
                    <a:pt x="476834" y="50262"/>
                  </a:cubicBezTo>
                  <a:cubicBezTo>
                    <a:pt x="460592" y="47455"/>
                    <a:pt x="447759" y="39635"/>
                    <a:pt x="440140" y="24396"/>
                  </a:cubicBezTo>
                  <a:cubicBezTo>
                    <a:pt x="438535" y="21187"/>
                    <a:pt x="436330" y="18180"/>
                    <a:pt x="433723" y="15573"/>
                  </a:cubicBezTo>
                  <a:cubicBezTo>
                    <a:pt x="426705" y="8355"/>
                    <a:pt x="424299" y="8756"/>
                    <a:pt x="418885" y="17177"/>
                  </a:cubicBezTo>
                  <a:cubicBezTo>
                    <a:pt x="414875" y="32015"/>
                    <a:pt x="410263" y="46853"/>
                    <a:pt x="405451" y="61491"/>
                  </a:cubicBezTo>
                  <a:cubicBezTo>
                    <a:pt x="396428" y="89162"/>
                    <a:pt x="385800" y="115629"/>
                    <a:pt x="367754" y="139089"/>
                  </a:cubicBezTo>
                  <a:cubicBezTo>
                    <a:pt x="349106" y="163352"/>
                    <a:pt x="328053" y="184405"/>
                    <a:pt x="303189" y="201650"/>
                  </a:cubicBezTo>
                  <a:cubicBezTo>
                    <a:pt x="319230" y="188817"/>
                    <a:pt x="333466" y="174179"/>
                    <a:pt x="347502" y="159341"/>
                  </a:cubicBezTo>
                  <a:cubicBezTo>
                    <a:pt x="351112" y="155532"/>
                    <a:pt x="354721" y="151922"/>
                    <a:pt x="358130" y="147711"/>
                  </a:cubicBezTo>
                  <a:cubicBezTo>
                    <a:pt x="361137" y="144904"/>
                    <a:pt x="364145" y="142097"/>
                    <a:pt x="367353" y="139490"/>
                  </a:cubicBezTo>
                  <a:cubicBezTo>
                    <a:pt x="368155" y="138287"/>
                    <a:pt x="368957" y="137084"/>
                    <a:pt x="369759" y="135681"/>
                  </a:cubicBezTo>
                  <a:cubicBezTo>
                    <a:pt x="369358" y="132071"/>
                    <a:pt x="373168" y="129064"/>
                    <a:pt x="370962" y="125254"/>
                  </a:cubicBezTo>
                  <a:cubicBezTo>
                    <a:pt x="370962" y="124251"/>
                    <a:pt x="370962" y="123249"/>
                    <a:pt x="370962" y="122246"/>
                  </a:cubicBezTo>
                  <a:cubicBezTo>
                    <a:pt x="369759" y="123650"/>
                    <a:pt x="368356" y="125053"/>
                    <a:pt x="367153" y="126658"/>
                  </a:cubicBezTo>
                  <a:cubicBezTo>
                    <a:pt x="342088" y="161146"/>
                    <a:pt x="312011" y="190421"/>
                    <a:pt x="276721" y="214282"/>
                  </a:cubicBezTo>
                  <a:cubicBezTo>
                    <a:pt x="232007" y="244560"/>
                    <a:pt x="183683" y="268621"/>
                    <a:pt x="136963" y="295490"/>
                  </a:cubicBezTo>
                  <a:cubicBezTo>
                    <a:pt x="106485" y="312935"/>
                    <a:pt x="78213" y="333187"/>
                    <a:pt x="54352" y="359053"/>
                  </a:cubicBezTo>
                  <a:cubicBezTo>
                    <a:pt x="51143" y="362662"/>
                    <a:pt x="47334" y="366071"/>
                    <a:pt x="47133" y="371485"/>
                  </a:cubicBezTo>
                  <a:cubicBezTo>
                    <a:pt x="35303" y="387927"/>
                    <a:pt x="25077" y="405171"/>
                    <a:pt x="18259" y="424420"/>
                  </a:cubicBezTo>
                  <a:cubicBezTo>
                    <a:pt x="11241" y="443870"/>
                    <a:pt x="6028" y="463721"/>
                    <a:pt x="3020" y="484173"/>
                  </a:cubicBezTo>
                  <a:cubicBezTo>
                    <a:pt x="3020" y="484173"/>
                    <a:pt x="3020" y="484173"/>
                    <a:pt x="3020" y="484173"/>
                  </a:cubicBezTo>
                  <a:cubicBezTo>
                    <a:pt x="213" y="491392"/>
                    <a:pt x="-589" y="498811"/>
                    <a:pt x="414" y="506430"/>
                  </a:cubicBezTo>
                  <a:cubicBezTo>
                    <a:pt x="3020" y="530692"/>
                    <a:pt x="4624" y="555355"/>
                    <a:pt x="10640" y="579217"/>
                  </a:cubicBezTo>
                  <a:cubicBezTo>
                    <a:pt x="13447" y="590646"/>
                    <a:pt x="14851" y="602677"/>
                    <a:pt x="20665" y="613304"/>
                  </a:cubicBezTo>
                  <a:cubicBezTo>
                    <a:pt x="21267" y="615108"/>
                    <a:pt x="22069" y="616913"/>
                    <a:pt x="22671" y="618718"/>
                  </a:cubicBezTo>
                  <a:cubicBezTo>
                    <a:pt x="41118" y="671854"/>
                    <a:pt x="74403" y="713561"/>
                    <a:pt x="120120" y="745643"/>
                  </a:cubicBezTo>
                  <a:cubicBezTo>
                    <a:pt x="151801" y="767900"/>
                    <a:pt x="186891" y="783740"/>
                    <a:pt x="222783" y="797776"/>
                  </a:cubicBezTo>
                  <a:cubicBezTo>
                    <a:pt x="225791" y="798177"/>
                    <a:pt x="228598" y="798779"/>
                    <a:pt x="231606" y="799180"/>
                  </a:cubicBezTo>
                  <a:cubicBezTo>
                    <a:pt x="231606" y="799180"/>
                    <a:pt x="231606" y="799180"/>
                    <a:pt x="231606" y="799180"/>
                  </a:cubicBezTo>
                  <a:lnTo>
                    <a:pt x="231606" y="799180"/>
                  </a:lnTo>
                  <a:cubicBezTo>
                    <a:pt x="250855" y="807401"/>
                    <a:pt x="270505" y="814018"/>
                    <a:pt x="290356" y="821036"/>
                  </a:cubicBezTo>
                  <a:cubicBezTo>
                    <a:pt x="310808" y="828254"/>
                    <a:pt x="330659" y="836475"/>
                    <a:pt x="352114" y="840486"/>
                  </a:cubicBezTo>
                  <a:cubicBezTo>
                    <a:pt x="355322" y="841087"/>
                    <a:pt x="359734" y="844296"/>
                    <a:pt x="360736" y="838080"/>
                  </a:cubicBezTo>
                  <a:cubicBezTo>
                    <a:pt x="361739" y="838080"/>
                    <a:pt x="362541" y="838080"/>
                    <a:pt x="363543" y="837879"/>
                  </a:cubicBezTo>
                  <a:cubicBezTo>
                    <a:pt x="366952" y="836877"/>
                    <a:pt x="369559" y="834671"/>
                    <a:pt x="372366" y="832866"/>
                  </a:cubicBezTo>
                  <a:cubicBezTo>
                    <a:pt x="384397" y="824445"/>
                    <a:pt x="397430" y="818028"/>
                    <a:pt x="412268" y="815622"/>
                  </a:cubicBezTo>
                  <a:cubicBezTo>
                    <a:pt x="422093" y="814018"/>
                    <a:pt x="431919" y="812614"/>
                    <a:pt x="441744" y="811010"/>
                  </a:cubicBezTo>
                  <a:cubicBezTo>
                    <a:pt x="464001" y="807201"/>
                    <a:pt x="486258" y="807201"/>
                    <a:pt x="508515" y="810609"/>
                  </a:cubicBezTo>
                  <a:cubicBezTo>
                    <a:pt x="529168" y="813817"/>
                    <a:pt x="549620" y="817627"/>
                    <a:pt x="570473" y="819632"/>
                  </a:cubicBezTo>
                  <a:cubicBezTo>
                    <a:pt x="584910" y="821036"/>
                    <a:pt x="597944" y="825046"/>
                    <a:pt x="608972" y="834671"/>
                  </a:cubicBezTo>
                  <a:cubicBezTo>
                    <a:pt x="610777" y="836275"/>
                    <a:pt x="613183" y="837077"/>
                    <a:pt x="615789" y="837077"/>
                  </a:cubicBezTo>
                  <a:cubicBezTo>
                    <a:pt x="616190" y="837278"/>
                    <a:pt x="616792" y="837478"/>
                    <a:pt x="617193" y="837478"/>
                  </a:cubicBezTo>
                  <a:cubicBezTo>
                    <a:pt x="624010" y="838681"/>
                    <a:pt x="630828" y="839082"/>
                    <a:pt x="637645" y="836475"/>
                  </a:cubicBezTo>
                  <a:cubicBezTo>
                    <a:pt x="654087" y="832866"/>
                    <a:pt x="670730" y="829859"/>
                    <a:pt x="687373" y="826851"/>
                  </a:cubicBezTo>
                  <a:cubicBezTo>
                    <a:pt x="704416" y="821637"/>
                    <a:pt x="721861" y="817828"/>
                    <a:pt x="739105" y="813416"/>
                  </a:cubicBezTo>
                  <a:cubicBezTo>
                    <a:pt x="764971" y="806799"/>
                    <a:pt x="790036" y="798378"/>
                    <a:pt x="814899" y="788954"/>
                  </a:cubicBezTo>
                  <a:cubicBezTo>
                    <a:pt x="839161" y="779730"/>
                    <a:pt x="862421" y="768301"/>
                    <a:pt x="885079" y="756070"/>
                  </a:cubicBezTo>
                  <a:cubicBezTo>
                    <a:pt x="907737" y="742435"/>
                    <a:pt x="930395" y="728800"/>
                    <a:pt x="950446" y="711355"/>
                  </a:cubicBezTo>
                  <a:cubicBezTo>
                    <a:pt x="957063" y="704538"/>
                    <a:pt x="964683" y="698723"/>
                    <a:pt x="970698" y="691304"/>
                  </a:cubicBezTo>
                  <a:cubicBezTo>
                    <a:pt x="977716" y="683083"/>
                    <a:pt x="986138" y="675864"/>
                    <a:pt x="990750" y="665638"/>
                  </a:cubicBezTo>
                  <a:cubicBezTo>
                    <a:pt x="999372" y="653006"/>
                    <a:pt x="1008595" y="640574"/>
                    <a:pt x="1014410" y="626337"/>
                  </a:cubicBezTo>
                  <a:cubicBezTo>
                    <a:pt x="1014410" y="626337"/>
                    <a:pt x="1014410" y="626337"/>
                    <a:pt x="1014410" y="626337"/>
                  </a:cubicBezTo>
                  <a:cubicBezTo>
                    <a:pt x="1022030" y="613504"/>
                    <a:pt x="1025839" y="599067"/>
                    <a:pt x="1030251" y="585031"/>
                  </a:cubicBezTo>
                  <a:lnTo>
                    <a:pt x="1030251" y="585031"/>
                  </a:lnTo>
                  <a:lnTo>
                    <a:pt x="1030251" y="585031"/>
                  </a:lnTo>
                  <a:cubicBezTo>
                    <a:pt x="1036868" y="567186"/>
                    <a:pt x="1039073" y="548338"/>
                    <a:pt x="1040677" y="529489"/>
                  </a:cubicBezTo>
                  <a:lnTo>
                    <a:pt x="1040677" y="529489"/>
                  </a:lnTo>
                  <a:cubicBezTo>
                    <a:pt x="1040677" y="529489"/>
                    <a:pt x="1040677" y="529489"/>
                    <a:pt x="1040677" y="529489"/>
                  </a:cubicBezTo>
                  <a:cubicBezTo>
                    <a:pt x="1041078" y="529489"/>
                    <a:pt x="1041479" y="529489"/>
                    <a:pt x="1041880" y="529289"/>
                  </a:cubicBezTo>
                  <a:cubicBezTo>
                    <a:pt x="1041880" y="513649"/>
                    <a:pt x="1041880" y="498009"/>
                    <a:pt x="1041880" y="482369"/>
                  </a:cubicBezTo>
                  <a:cubicBezTo>
                    <a:pt x="1041680" y="482369"/>
                    <a:pt x="1041279" y="482369"/>
                    <a:pt x="1040878" y="482369"/>
                  </a:cubicBezTo>
                  <a:close/>
                  <a:moveTo>
                    <a:pt x="326849" y="830661"/>
                  </a:moveTo>
                  <a:cubicBezTo>
                    <a:pt x="294767" y="819231"/>
                    <a:pt x="262685" y="807802"/>
                    <a:pt x="231004" y="795370"/>
                  </a:cubicBezTo>
                  <a:cubicBezTo>
                    <a:pt x="229801" y="793967"/>
                    <a:pt x="227595" y="793766"/>
                    <a:pt x="225991" y="793165"/>
                  </a:cubicBezTo>
                  <a:cubicBezTo>
                    <a:pt x="210752" y="787350"/>
                    <a:pt x="195714" y="780933"/>
                    <a:pt x="181076" y="774116"/>
                  </a:cubicBezTo>
                  <a:cubicBezTo>
                    <a:pt x="153606" y="761283"/>
                    <a:pt x="127940" y="746044"/>
                    <a:pt x="104681" y="727196"/>
                  </a:cubicBezTo>
                  <a:cubicBezTo>
                    <a:pt x="103277" y="725993"/>
                    <a:pt x="102074" y="724990"/>
                    <a:pt x="100670" y="723787"/>
                  </a:cubicBezTo>
                  <a:cubicBezTo>
                    <a:pt x="99267" y="722584"/>
                    <a:pt x="97663" y="721381"/>
                    <a:pt x="96259" y="720178"/>
                  </a:cubicBezTo>
                  <a:cubicBezTo>
                    <a:pt x="95858" y="719777"/>
                    <a:pt x="95457" y="719376"/>
                    <a:pt x="95056" y="718975"/>
                  </a:cubicBezTo>
                  <a:cubicBezTo>
                    <a:pt x="121524" y="741833"/>
                    <a:pt x="151801" y="758877"/>
                    <a:pt x="183683" y="773314"/>
                  </a:cubicBezTo>
                  <a:cubicBezTo>
                    <a:pt x="206341" y="783740"/>
                    <a:pt x="229801" y="792362"/>
                    <a:pt x="253261" y="800985"/>
                  </a:cubicBezTo>
                  <a:cubicBezTo>
                    <a:pt x="284140" y="812213"/>
                    <a:pt x="315019" y="823643"/>
                    <a:pt x="346299" y="833668"/>
                  </a:cubicBezTo>
                  <a:cubicBezTo>
                    <a:pt x="349909" y="834871"/>
                    <a:pt x="353317" y="836676"/>
                    <a:pt x="357127" y="837478"/>
                  </a:cubicBezTo>
                  <a:cubicBezTo>
                    <a:pt x="346299" y="837478"/>
                    <a:pt x="336474" y="834270"/>
                    <a:pt x="326849" y="830661"/>
                  </a:cubicBezTo>
                  <a:close/>
                </a:path>
              </a:pathLst>
            </a:custGeom>
            <a:solidFill>
              <a:srgbClr val="C69C6D"/>
            </a:solidFill>
            <a:ln w="19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89" name="Group 88">
            <a:extLst>
              <a:ext uri="{FF2B5EF4-FFF2-40B4-BE49-F238E27FC236}">
                <a16:creationId xmlns:a16="http://schemas.microsoft.com/office/drawing/2014/main" xmlns="" id="{E323396A-0A3B-4AFF-B4A8-F429C3ED7F4E}"/>
              </a:ext>
            </a:extLst>
          </p:cNvPr>
          <p:cNvGrpSpPr/>
          <p:nvPr/>
        </p:nvGrpSpPr>
        <p:grpSpPr>
          <a:xfrm>
            <a:off x="3232564" y="1386078"/>
            <a:ext cx="4427409" cy="2240879"/>
            <a:chOff x="2903975" y="1064308"/>
            <a:chExt cx="7057170" cy="3571901"/>
          </a:xfrm>
        </p:grpSpPr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xmlns="" id="{AFA90794-3BEB-42E9-BE63-40A8F4601C5F}"/>
                </a:ext>
              </a:extLst>
            </p:cNvPr>
            <p:cNvSpPr/>
            <p:nvPr/>
          </p:nvSpPr>
          <p:spPr>
            <a:xfrm>
              <a:off x="2903975" y="1064308"/>
              <a:ext cx="7057170" cy="3571901"/>
            </a:xfrm>
            <a:custGeom>
              <a:avLst/>
              <a:gdLst>
                <a:gd name="connsiteX0" fmla="*/ 6587518 w 6592145"/>
                <a:gd name="connsiteY0" fmla="*/ 2185704 h 3336534"/>
                <a:gd name="connsiteX1" fmla="*/ 6587518 w 6592145"/>
                <a:gd name="connsiteY1" fmla="*/ 2185704 h 3336534"/>
                <a:gd name="connsiteX2" fmla="*/ 6581849 w 6592145"/>
                <a:gd name="connsiteY2" fmla="*/ 2133135 h 3336534"/>
                <a:gd name="connsiteX3" fmla="*/ 6559172 w 6592145"/>
                <a:gd name="connsiteY3" fmla="*/ 2112520 h 3336534"/>
                <a:gd name="connsiteX4" fmla="*/ 5964431 w 6592145"/>
                <a:gd name="connsiteY4" fmla="*/ 1854833 h 3336534"/>
                <a:gd name="connsiteX5" fmla="*/ 4951204 w 6592145"/>
                <a:gd name="connsiteY5" fmla="*/ 1416765 h 3336534"/>
                <a:gd name="connsiteX6" fmla="*/ 4926466 w 6592145"/>
                <a:gd name="connsiteY6" fmla="*/ 1378627 h 3336534"/>
                <a:gd name="connsiteX7" fmla="*/ 4919766 w 6592145"/>
                <a:gd name="connsiteY7" fmla="*/ 1128670 h 3336534"/>
                <a:gd name="connsiteX8" fmla="*/ 4942443 w 6592145"/>
                <a:gd name="connsiteY8" fmla="*/ 1097232 h 3336534"/>
                <a:gd name="connsiteX9" fmla="*/ 5049640 w 6592145"/>
                <a:gd name="connsiteY9" fmla="*/ 1121970 h 3336534"/>
                <a:gd name="connsiteX10" fmla="*/ 5088294 w 6592145"/>
                <a:gd name="connsiteY10" fmla="*/ 1096202 h 3336534"/>
                <a:gd name="connsiteX11" fmla="*/ 5062010 w 6592145"/>
                <a:gd name="connsiteY11" fmla="*/ 1056518 h 3336534"/>
                <a:gd name="connsiteX12" fmla="*/ 5020264 w 6592145"/>
                <a:gd name="connsiteY12" fmla="*/ 1044664 h 3336534"/>
                <a:gd name="connsiteX13" fmla="*/ 4992949 w 6592145"/>
                <a:gd name="connsiteY13" fmla="*/ 1031264 h 3336534"/>
                <a:gd name="connsiteX14" fmla="*/ 4514682 w 6592145"/>
                <a:gd name="connsiteY14" fmla="*/ 835938 h 3336534"/>
                <a:gd name="connsiteX15" fmla="*/ 4194118 w 6592145"/>
                <a:gd name="connsiteY15" fmla="*/ 719463 h 3336534"/>
                <a:gd name="connsiteX16" fmla="*/ 4179173 w 6592145"/>
                <a:gd name="connsiteY16" fmla="*/ 710702 h 3336534"/>
                <a:gd name="connsiteX17" fmla="*/ 4179173 w 6592145"/>
                <a:gd name="connsiteY17" fmla="*/ 706063 h 3336534"/>
                <a:gd name="connsiteX18" fmla="*/ 4175565 w 6592145"/>
                <a:gd name="connsiteY18" fmla="*/ 612265 h 3336534"/>
                <a:gd name="connsiteX19" fmla="*/ 4175565 w 6592145"/>
                <a:gd name="connsiteY19" fmla="*/ 612265 h 3336534"/>
                <a:gd name="connsiteX20" fmla="*/ 4174534 w 6592145"/>
                <a:gd name="connsiteY20" fmla="*/ 530320 h 3336534"/>
                <a:gd name="connsiteX21" fmla="*/ 4193603 w 6592145"/>
                <a:gd name="connsiteY21" fmla="*/ 510736 h 3336534"/>
                <a:gd name="connsiteX22" fmla="*/ 4257510 w 6592145"/>
                <a:gd name="connsiteY22" fmla="*/ 510736 h 3336534"/>
                <a:gd name="connsiteX23" fmla="*/ 4304409 w 6592145"/>
                <a:gd name="connsiteY23" fmla="*/ 458168 h 3336534"/>
                <a:gd name="connsiteX24" fmla="*/ 4302863 w 6592145"/>
                <a:gd name="connsiteY24" fmla="*/ 453530 h 3336534"/>
                <a:gd name="connsiteX25" fmla="*/ 4247202 w 6592145"/>
                <a:gd name="connsiteY25" fmla="*/ 422607 h 3336534"/>
                <a:gd name="connsiteX26" fmla="*/ 3882317 w 6592145"/>
                <a:gd name="connsiteY26" fmla="*/ 245318 h 3336534"/>
                <a:gd name="connsiteX27" fmla="*/ 3882317 w 6592145"/>
                <a:gd name="connsiteY27" fmla="*/ 242741 h 3336534"/>
                <a:gd name="connsiteX28" fmla="*/ 3879225 w 6592145"/>
                <a:gd name="connsiteY28" fmla="*/ 241711 h 3336534"/>
                <a:gd name="connsiteX29" fmla="*/ 3507639 w 6592145"/>
                <a:gd name="connsiteY29" fmla="*/ 419515 h 3336534"/>
                <a:gd name="connsiteX30" fmla="*/ 3451979 w 6592145"/>
                <a:gd name="connsiteY30" fmla="*/ 450437 h 3336534"/>
                <a:gd name="connsiteX31" fmla="*/ 3450433 w 6592145"/>
                <a:gd name="connsiteY31" fmla="*/ 455076 h 3336534"/>
                <a:gd name="connsiteX32" fmla="*/ 3497332 w 6592145"/>
                <a:gd name="connsiteY32" fmla="*/ 507644 h 3336534"/>
                <a:gd name="connsiteX33" fmla="*/ 3561239 w 6592145"/>
                <a:gd name="connsiteY33" fmla="*/ 507644 h 3336534"/>
                <a:gd name="connsiteX34" fmla="*/ 3580307 w 6592145"/>
                <a:gd name="connsiteY34" fmla="*/ 527228 h 3336534"/>
                <a:gd name="connsiteX35" fmla="*/ 3579792 w 6592145"/>
                <a:gd name="connsiteY35" fmla="*/ 562274 h 3336534"/>
                <a:gd name="connsiteX36" fmla="*/ 3360758 w 6592145"/>
                <a:gd name="connsiteY36" fmla="*/ 505067 h 3336534"/>
                <a:gd name="connsiteX37" fmla="*/ 3360758 w 6592145"/>
                <a:gd name="connsiteY37" fmla="*/ 299433 h 3336534"/>
                <a:gd name="connsiteX38" fmla="*/ 3389619 w 6592145"/>
                <a:gd name="connsiteY38" fmla="*/ 271087 h 3336534"/>
                <a:gd name="connsiteX39" fmla="*/ 3445795 w 6592145"/>
                <a:gd name="connsiteY39" fmla="*/ 274695 h 3336534"/>
                <a:gd name="connsiteX40" fmla="*/ 3504547 w 6592145"/>
                <a:gd name="connsiteY40" fmla="*/ 241711 h 3336534"/>
                <a:gd name="connsiteX41" fmla="*/ 3490632 w 6592145"/>
                <a:gd name="connsiteY41" fmla="*/ 210273 h 3336534"/>
                <a:gd name="connsiteX42" fmla="*/ 3084517 w 6592145"/>
                <a:gd name="connsiteY42" fmla="*/ 17007 h 3336534"/>
                <a:gd name="connsiteX43" fmla="*/ 3056171 w 6592145"/>
                <a:gd name="connsiteY43" fmla="*/ 0 h 3336534"/>
                <a:gd name="connsiteX44" fmla="*/ 3035556 w 6592145"/>
                <a:gd name="connsiteY44" fmla="*/ 0 h 3336534"/>
                <a:gd name="connsiteX45" fmla="*/ 3023187 w 6592145"/>
                <a:gd name="connsiteY45" fmla="*/ 7215 h 3336534"/>
                <a:gd name="connsiteX46" fmla="*/ 2679433 w 6592145"/>
                <a:gd name="connsiteY46" fmla="*/ 177804 h 3336534"/>
                <a:gd name="connsiteX47" fmla="*/ 2623772 w 6592145"/>
                <a:gd name="connsiteY47" fmla="*/ 208727 h 3336534"/>
                <a:gd name="connsiteX48" fmla="*/ 2622226 w 6592145"/>
                <a:gd name="connsiteY48" fmla="*/ 213365 h 3336534"/>
                <a:gd name="connsiteX49" fmla="*/ 2669125 w 6592145"/>
                <a:gd name="connsiteY49" fmla="*/ 265933 h 3336534"/>
                <a:gd name="connsiteX50" fmla="*/ 2733032 w 6592145"/>
                <a:gd name="connsiteY50" fmla="*/ 265933 h 3336534"/>
                <a:gd name="connsiteX51" fmla="*/ 2752100 w 6592145"/>
                <a:gd name="connsiteY51" fmla="*/ 285518 h 3336534"/>
                <a:gd name="connsiteX52" fmla="*/ 2751070 w 6592145"/>
                <a:gd name="connsiteY52" fmla="*/ 348393 h 3336534"/>
                <a:gd name="connsiteX53" fmla="*/ 2508844 w 6592145"/>
                <a:gd name="connsiteY53" fmla="*/ 286033 h 3336534"/>
                <a:gd name="connsiteX54" fmla="*/ 2484621 w 6592145"/>
                <a:gd name="connsiteY54" fmla="*/ 288610 h 3336534"/>
                <a:gd name="connsiteX55" fmla="*/ 2316093 w 6592145"/>
                <a:gd name="connsiteY55" fmla="*/ 375708 h 3336534"/>
                <a:gd name="connsiteX56" fmla="*/ 1813603 w 6592145"/>
                <a:gd name="connsiteY56" fmla="*/ 625665 h 3336534"/>
                <a:gd name="connsiteX57" fmla="*/ 1792988 w 6592145"/>
                <a:gd name="connsiteY57" fmla="*/ 646795 h 3336534"/>
                <a:gd name="connsiteX58" fmla="*/ 1820818 w 6592145"/>
                <a:gd name="connsiteY58" fmla="*/ 659164 h 3336534"/>
                <a:gd name="connsiteX59" fmla="*/ 1871325 w 6592145"/>
                <a:gd name="connsiteY59" fmla="*/ 664833 h 3336534"/>
                <a:gd name="connsiteX60" fmla="*/ 1858956 w 6592145"/>
                <a:gd name="connsiteY60" fmla="*/ 1104963 h 3336534"/>
                <a:gd name="connsiteX61" fmla="*/ 1831126 w 6592145"/>
                <a:gd name="connsiteY61" fmla="*/ 1147739 h 3336534"/>
                <a:gd name="connsiteX62" fmla="*/ 0 w 6592145"/>
                <a:gd name="connsiteY62" fmla="*/ 2091905 h 3336534"/>
                <a:gd name="connsiteX63" fmla="*/ 0 w 6592145"/>
                <a:gd name="connsiteY63" fmla="*/ 2194980 h 3336534"/>
                <a:gd name="connsiteX64" fmla="*/ 41230 w 6592145"/>
                <a:gd name="connsiteY64" fmla="*/ 2194980 h 3336534"/>
                <a:gd name="connsiteX65" fmla="*/ 51537 w 6592145"/>
                <a:gd name="connsiteY65" fmla="*/ 2194980 h 3336534"/>
                <a:gd name="connsiteX66" fmla="*/ 213365 w 6592145"/>
                <a:gd name="connsiteY66" fmla="*/ 2196011 h 3336534"/>
                <a:gd name="connsiteX67" fmla="*/ 237588 w 6592145"/>
                <a:gd name="connsiteY67" fmla="*/ 2219203 h 3336534"/>
                <a:gd name="connsiteX68" fmla="*/ 239649 w 6592145"/>
                <a:gd name="connsiteY68" fmla="*/ 3336535 h 3336534"/>
                <a:gd name="connsiteX69" fmla="*/ 6434452 w 6592145"/>
                <a:gd name="connsiteY69" fmla="*/ 3280875 h 3336534"/>
                <a:gd name="connsiteX70" fmla="*/ 6438059 w 6592145"/>
                <a:gd name="connsiteY70" fmla="*/ 2211988 h 3336534"/>
                <a:gd name="connsiteX71" fmla="*/ 6436514 w 6592145"/>
                <a:gd name="connsiteY71" fmla="*/ 2210957 h 3336534"/>
                <a:gd name="connsiteX72" fmla="*/ 6436514 w 6592145"/>
                <a:gd name="connsiteY72" fmla="*/ 2210442 h 3336534"/>
                <a:gd name="connsiteX73" fmla="*/ 6438059 w 6592145"/>
                <a:gd name="connsiteY73" fmla="*/ 2211472 h 3336534"/>
                <a:gd name="connsiteX74" fmla="*/ 6559172 w 6592145"/>
                <a:gd name="connsiteY74" fmla="*/ 2224872 h 3336534"/>
                <a:gd name="connsiteX75" fmla="*/ 6587518 w 6592145"/>
                <a:gd name="connsiteY75" fmla="*/ 2201165 h 3336534"/>
                <a:gd name="connsiteX76" fmla="*/ 6587518 w 6592145"/>
                <a:gd name="connsiteY76" fmla="*/ 2185704 h 3336534"/>
                <a:gd name="connsiteX77" fmla="*/ 1697644 w 6592145"/>
                <a:gd name="connsiteY77" fmla="*/ 2139320 h 3336534"/>
                <a:gd name="connsiteX78" fmla="*/ 1695582 w 6592145"/>
                <a:gd name="connsiteY78" fmla="*/ 2139320 h 3336534"/>
                <a:gd name="connsiteX79" fmla="*/ 1695582 w 6592145"/>
                <a:gd name="connsiteY79" fmla="*/ 2139320 h 3336534"/>
                <a:gd name="connsiteX80" fmla="*/ 1697644 w 6592145"/>
                <a:gd name="connsiteY80" fmla="*/ 2139320 h 3336534"/>
                <a:gd name="connsiteX81" fmla="*/ 1697644 w 6592145"/>
                <a:gd name="connsiteY81" fmla="*/ 2139320 h 3336534"/>
                <a:gd name="connsiteX82" fmla="*/ 1697644 w 6592145"/>
                <a:gd name="connsiteY82" fmla="*/ 2139320 h 3336534"/>
                <a:gd name="connsiteX83" fmla="*/ 4855860 w 6592145"/>
                <a:gd name="connsiteY83" fmla="*/ 1215253 h 3336534"/>
                <a:gd name="connsiteX84" fmla="*/ 4855860 w 6592145"/>
                <a:gd name="connsiteY84" fmla="*/ 1215253 h 3336534"/>
                <a:gd name="connsiteX85" fmla="*/ 4855860 w 6592145"/>
                <a:gd name="connsiteY85" fmla="*/ 1215253 h 3336534"/>
                <a:gd name="connsiteX86" fmla="*/ 4855860 w 6592145"/>
                <a:gd name="connsiteY86" fmla="*/ 1215253 h 3336534"/>
                <a:gd name="connsiteX87" fmla="*/ 4855860 w 6592145"/>
                <a:gd name="connsiteY87" fmla="*/ 1215253 h 3336534"/>
                <a:gd name="connsiteX88" fmla="*/ 4855860 w 6592145"/>
                <a:gd name="connsiteY88" fmla="*/ 1215253 h 3336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</a:cxnLst>
              <a:rect l="l" t="t" r="r" b="b"/>
              <a:pathLst>
                <a:path w="6592145" h="3336534">
                  <a:moveTo>
                    <a:pt x="6587518" y="2185704"/>
                  </a:moveTo>
                  <a:cubicBezTo>
                    <a:pt x="6587518" y="2185704"/>
                    <a:pt x="6587518" y="2185704"/>
                    <a:pt x="6587518" y="2185704"/>
                  </a:cubicBezTo>
                  <a:cubicBezTo>
                    <a:pt x="6589064" y="2167666"/>
                    <a:pt x="6599887" y="2149112"/>
                    <a:pt x="6581849" y="2133135"/>
                  </a:cubicBezTo>
                  <a:cubicBezTo>
                    <a:pt x="6582364" y="2117674"/>
                    <a:pt x="6568965" y="2116643"/>
                    <a:pt x="6559172" y="2112520"/>
                  </a:cubicBezTo>
                  <a:cubicBezTo>
                    <a:pt x="6360753" y="2026453"/>
                    <a:pt x="6162334" y="1940385"/>
                    <a:pt x="5964431" y="1854833"/>
                  </a:cubicBezTo>
                  <a:cubicBezTo>
                    <a:pt x="5626860" y="1708467"/>
                    <a:pt x="5289290" y="1562100"/>
                    <a:pt x="4951204" y="1416765"/>
                  </a:cubicBezTo>
                  <a:cubicBezTo>
                    <a:pt x="4932650" y="1408519"/>
                    <a:pt x="4926466" y="1399242"/>
                    <a:pt x="4926466" y="1378627"/>
                  </a:cubicBezTo>
                  <a:cubicBezTo>
                    <a:pt x="4925951" y="1295136"/>
                    <a:pt x="4923374" y="1212161"/>
                    <a:pt x="4919766" y="1128670"/>
                  </a:cubicBezTo>
                  <a:cubicBezTo>
                    <a:pt x="4919251" y="1110117"/>
                    <a:pt x="4923374" y="1099809"/>
                    <a:pt x="4942443" y="1097232"/>
                  </a:cubicBezTo>
                  <a:cubicBezTo>
                    <a:pt x="4979034" y="1101871"/>
                    <a:pt x="5014080" y="1113724"/>
                    <a:pt x="5049640" y="1121970"/>
                  </a:cubicBezTo>
                  <a:cubicBezTo>
                    <a:pt x="5084171" y="1129701"/>
                    <a:pt x="5082625" y="1135886"/>
                    <a:pt x="5088294" y="1096202"/>
                  </a:cubicBezTo>
                  <a:cubicBezTo>
                    <a:pt x="5091901" y="1070433"/>
                    <a:pt x="5086232" y="1060641"/>
                    <a:pt x="5062010" y="1056518"/>
                  </a:cubicBezTo>
                  <a:cubicBezTo>
                    <a:pt x="5047579" y="1054456"/>
                    <a:pt x="5034179" y="1048787"/>
                    <a:pt x="5020264" y="1044664"/>
                  </a:cubicBezTo>
                  <a:cubicBezTo>
                    <a:pt x="5010987" y="1040026"/>
                    <a:pt x="5002226" y="1034872"/>
                    <a:pt x="4992949" y="1031264"/>
                  </a:cubicBezTo>
                  <a:cubicBezTo>
                    <a:pt x="4833699" y="965812"/>
                    <a:pt x="4674448" y="899844"/>
                    <a:pt x="4514682" y="835938"/>
                  </a:cubicBezTo>
                  <a:cubicBezTo>
                    <a:pt x="4409030" y="793677"/>
                    <a:pt x="4306986" y="742139"/>
                    <a:pt x="4194118" y="719463"/>
                  </a:cubicBezTo>
                  <a:cubicBezTo>
                    <a:pt x="4188449" y="718432"/>
                    <a:pt x="4183811" y="713794"/>
                    <a:pt x="4179173" y="710702"/>
                  </a:cubicBezTo>
                  <a:cubicBezTo>
                    <a:pt x="4179688" y="709155"/>
                    <a:pt x="4179688" y="707609"/>
                    <a:pt x="4179173" y="706063"/>
                  </a:cubicBezTo>
                  <a:cubicBezTo>
                    <a:pt x="4180203" y="674625"/>
                    <a:pt x="4181750" y="643187"/>
                    <a:pt x="4175565" y="612265"/>
                  </a:cubicBezTo>
                  <a:cubicBezTo>
                    <a:pt x="4175565" y="612265"/>
                    <a:pt x="4175565" y="612265"/>
                    <a:pt x="4175565" y="612265"/>
                  </a:cubicBezTo>
                  <a:cubicBezTo>
                    <a:pt x="4175050" y="584950"/>
                    <a:pt x="4175565" y="557635"/>
                    <a:pt x="4174534" y="530320"/>
                  </a:cubicBezTo>
                  <a:cubicBezTo>
                    <a:pt x="4174019" y="515890"/>
                    <a:pt x="4179173" y="510221"/>
                    <a:pt x="4193603" y="510736"/>
                  </a:cubicBezTo>
                  <a:cubicBezTo>
                    <a:pt x="4214734" y="511252"/>
                    <a:pt x="4236379" y="510736"/>
                    <a:pt x="4257510" y="510736"/>
                  </a:cubicBezTo>
                  <a:cubicBezTo>
                    <a:pt x="4309563" y="510736"/>
                    <a:pt x="4309563" y="510736"/>
                    <a:pt x="4304409" y="458168"/>
                  </a:cubicBezTo>
                  <a:cubicBezTo>
                    <a:pt x="4304409" y="456622"/>
                    <a:pt x="4303378" y="455076"/>
                    <a:pt x="4302863" y="453530"/>
                  </a:cubicBezTo>
                  <a:cubicBezTo>
                    <a:pt x="4287402" y="437553"/>
                    <a:pt x="4265756" y="432399"/>
                    <a:pt x="4247202" y="422607"/>
                  </a:cubicBezTo>
                  <a:cubicBezTo>
                    <a:pt x="4150312" y="376223"/>
                    <a:pt x="3928185" y="254595"/>
                    <a:pt x="3882317" y="245318"/>
                  </a:cubicBezTo>
                  <a:lnTo>
                    <a:pt x="3882317" y="242741"/>
                  </a:lnTo>
                  <a:cubicBezTo>
                    <a:pt x="3881286" y="242226"/>
                    <a:pt x="3880256" y="242226"/>
                    <a:pt x="3879225" y="241711"/>
                  </a:cubicBezTo>
                  <a:cubicBezTo>
                    <a:pt x="3858610" y="233465"/>
                    <a:pt x="3611230" y="370039"/>
                    <a:pt x="3507639" y="419515"/>
                  </a:cubicBezTo>
                  <a:cubicBezTo>
                    <a:pt x="3488571" y="429307"/>
                    <a:pt x="3466925" y="433945"/>
                    <a:pt x="3451979" y="450437"/>
                  </a:cubicBezTo>
                  <a:cubicBezTo>
                    <a:pt x="3451464" y="451984"/>
                    <a:pt x="3450433" y="453530"/>
                    <a:pt x="3450433" y="455076"/>
                  </a:cubicBezTo>
                  <a:cubicBezTo>
                    <a:pt x="3445279" y="507644"/>
                    <a:pt x="3445279" y="507644"/>
                    <a:pt x="3497332" y="507644"/>
                  </a:cubicBezTo>
                  <a:cubicBezTo>
                    <a:pt x="3518463" y="507644"/>
                    <a:pt x="3540108" y="508159"/>
                    <a:pt x="3561239" y="507644"/>
                  </a:cubicBezTo>
                  <a:cubicBezTo>
                    <a:pt x="3575669" y="507129"/>
                    <a:pt x="3580823" y="512798"/>
                    <a:pt x="3580307" y="527228"/>
                  </a:cubicBezTo>
                  <a:cubicBezTo>
                    <a:pt x="3579792" y="539082"/>
                    <a:pt x="3579792" y="550420"/>
                    <a:pt x="3579792" y="562274"/>
                  </a:cubicBezTo>
                  <a:cubicBezTo>
                    <a:pt x="3506609" y="543205"/>
                    <a:pt x="3433941" y="524136"/>
                    <a:pt x="3360758" y="505067"/>
                  </a:cubicBezTo>
                  <a:cubicBezTo>
                    <a:pt x="3360758" y="436522"/>
                    <a:pt x="3361789" y="367977"/>
                    <a:pt x="3360758" y="299433"/>
                  </a:cubicBezTo>
                  <a:cubicBezTo>
                    <a:pt x="3360242" y="277272"/>
                    <a:pt x="3363850" y="265933"/>
                    <a:pt x="3389619" y="271087"/>
                  </a:cubicBezTo>
                  <a:cubicBezTo>
                    <a:pt x="3407657" y="274695"/>
                    <a:pt x="3427241" y="272633"/>
                    <a:pt x="3445795" y="274695"/>
                  </a:cubicBezTo>
                  <a:cubicBezTo>
                    <a:pt x="3493209" y="279333"/>
                    <a:pt x="3480840" y="284487"/>
                    <a:pt x="3504547" y="241711"/>
                  </a:cubicBezTo>
                  <a:cubicBezTo>
                    <a:pt x="3514855" y="223157"/>
                    <a:pt x="3490632" y="210273"/>
                    <a:pt x="3490632" y="210273"/>
                  </a:cubicBezTo>
                  <a:cubicBezTo>
                    <a:pt x="3482902" y="200481"/>
                    <a:pt x="3209753" y="75245"/>
                    <a:pt x="3084517" y="17007"/>
                  </a:cubicBezTo>
                  <a:cubicBezTo>
                    <a:pt x="3074725" y="12369"/>
                    <a:pt x="3063387" y="9792"/>
                    <a:pt x="3056171" y="0"/>
                  </a:cubicBezTo>
                  <a:cubicBezTo>
                    <a:pt x="3049472" y="0"/>
                    <a:pt x="3042256" y="0"/>
                    <a:pt x="3035556" y="0"/>
                  </a:cubicBezTo>
                  <a:cubicBezTo>
                    <a:pt x="3035041" y="1031"/>
                    <a:pt x="3030403" y="3608"/>
                    <a:pt x="3023187" y="7215"/>
                  </a:cubicBezTo>
                  <a:cubicBezTo>
                    <a:pt x="2951550" y="35045"/>
                    <a:pt x="2765500" y="137090"/>
                    <a:pt x="2679433" y="177804"/>
                  </a:cubicBezTo>
                  <a:cubicBezTo>
                    <a:pt x="2660364" y="187596"/>
                    <a:pt x="2638718" y="192235"/>
                    <a:pt x="2623772" y="208727"/>
                  </a:cubicBezTo>
                  <a:cubicBezTo>
                    <a:pt x="2623257" y="210273"/>
                    <a:pt x="2622226" y="211819"/>
                    <a:pt x="2622226" y="213365"/>
                  </a:cubicBezTo>
                  <a:cubicBezTo>
                    <a:pt x="2617072" y="265933"/>
                    <a:pt x="2617072" y="265933"/>
                    <a:pt x="2669125" y="265933"/>
                  </a:cubicBezTo>
                  <a:cubicBezTo>
                    <a:pt x="2690255" y="265933"/>
                    <a:pt x="2711901" y="266449"/>
                    <a:pt x="2733032" y="265933"/>
                  </a:cubicBezTo>
                  <a:cubicBezTo>
                    <a:pt x="2747462" y="265418"/>
                    <a:pt x="2752616" y="271087"/>
                    <a:pt x="2752100" y="285518"/>
                  </a:cubicBezTo>
                  <a:cubicBezTo>
                    <a:pt x="2751070" y="306648"/>
                    <a:pt x="2751070" y="327263"/>
                    <a:pt x="2751070" y="348393"/>
                  </a:cubicBezTo>
                  <a:cubicBezTo>
                    <a:pt x="2669640" y="330355"/>
                    <a:pt x="2588727" y="309740"/>
                    <a:pt x="2508844" y="286033"/>
                  </a:cubicBezTo>
                  <a:cubicBezTo>
                    <a:pt x="2501628" y="283971"/>
                    <a:pt x="2508844" y="286033"/>
                    <a:pt x="2484621" y="288610"/>
                  </a:cubicBezTo>
                  <a:cubicBezTo>
                    <a:pt x="2428445" y="317471"/>
                    <a:pt x="2372269" y="346847"/>
                    <a:pt x="2316093" y="375708"/>
                  </a:cubicBezTo>
                  <a:cubicBezTo>
                    <a:pt x="2148597" y="461260"/>
                    <a:pt x="1981100" y="540113"/>
                    <a:pt x="1813603" y="625665"/>
                  </a:cubicBezTo>
                  <a:cubicBezTo>
                    <a:pt x="1806388" y="630303"/>
                    <a:pt x="1790927" y="637003"/>
                    <a:pt x="1792988" y="646795"/>
                  </a:cubicBezTo>
                  <a:cubicBezTo>
                    <a:pt x="1795050" y="659164"/>
                    <a:pt x="1808965" y="659679"/>
                    <a:pt x="1820818" y="659164"/>
                  </a:cubicBezTo>
                  <a:cubicBezTo>
                    <a:pt x="1832672" y="658649"/>
                    <a:pt x="1866171" y="662772"/>
                    <a:pt x="1871325" y="664833"/>
                  </a:cubicBezTo>
                  <a:cubicBezTo>
                    <a:pt x="1867202" y="811715"/>
                    <a:pt x="1862048" y="958597"/>
                    <a:pt x="1858956" y="1104963"/>
                  </a:cubicBezTo>
                  <a:cubicBezTo>
                    <a:pt x="1858441" y="1127124"/>
                    <a:pt x="1850195" y="1137947"/>
                    <a:pt x="1831126" y="1147739"/>
                  </a:cubicBezTo>
                  <a:cubicBezTo>
                    <a:pt x="1219376" y="1462118"/>
                    <a:pt x="609688" y="1777011"/>
                    <a:pt x="0" y="2091905"/>
                  </a:cubicBezTo>
                  <a:cubicBezTo>
                    <a:pt x="0" y="2126436"/>
                    <a:pt x="0" y="2160450"/>
                    <a:pt x="0" y="2194980"/>
                  </a:cubicBezTo>
                  <a:cubicBezTo>
                    <a:pt x="13915" y="2194980"/>
                    <a:pt x="27315" y="2194980"/>
                    <a:pt x="41230" y="2194980"/>
                  </a:cubicBezTo>
                  <a:cubicBezTo>
                    <a:pt x="44838" y="2197557"/>
                    <a:pt x="48445" y="2197557"/>
                    <a:pt x="51537" y="2194980"/>
                  </a:cubicBezTo>
                  <a:cubicBezTo>
                    <a:pt x="105652" y="2195496"/>
                    <a:pt x="159766" y="2196011"/>
                    <a:pt x="213365" y="2196011"/>
                  </a:cubicBezTo>
                  <a:cubicBezTo>
                    <a:pt x="230888" y="2196011"/>
                    <a:pt x="237072" y="2200649"/>
                    <a:pt x="237588" y="2219203"/>
                  </a:cubicBezTo>
                  <a:cubicBezTo>
                    <a:pt x="238103" y="2298055"/>
                    <a:pt x="239649" y="3336535"/>
                    <a:pt x="239649" y="3336535"/>
                  </a:cubicBezTo>
                  <a:cubicBezTo>
                    <a:pt x="239649" y="3336535"/>
                    <a:pt x="6273140" y="3285513"/>
                    <a:pt x="6434452" y="3280875"/>
                  </a:cubicBezTo>
                  <a:cubicBezTo>
                    <a:pt x="6429814" y="3126262"/>
                    <a:pt x="6433422" y="2267648"/>
                    <a:pt x="6438059" y="2211988"/>
                  </a:cubicBezTo>
                  <a:cubicBezTo>
                    <a:pt x="6437544" y="2211472"/>
                    <a:pt x="6437029" y="2211472"/>
                    <a:pt x="6436514" y="2210957"/>
                  </a:cubicBezTo>
                  <a:cubicBezTo>
                    <a:pt x="6436514" y="2210957"/>
                    <a:pt x="6436514" y="2210442"/>
                    <a:pt x="6436514" y="2210442"/>
                  </a:cubicBezTo>
                  <a:cubicBezTo>
                    <a:pt x="6436514" y="2210442"/>
                    <a:pt x="6438059" y="2211472"/>
                    <a:pt x="6438059" y="2211472"/>
                  </a:cubicBezTo>
                  <a:cubicBezTo>
                    <a:pt x="6478259" y="2215595"/>
                    <a:pt x="6518974" y="2219203"/>
                    <a:pt x="6559172" y="2224872"/>
                  </a:cubicBezTo>
                  <a:cubicBezTo>
                    <a:pt x="6579787" y="2227964"/>
                    <a:pt x="6590095" y="2223841"/>
                    <a:pt x="6587518" y="2201165"/>
                  </a:cubicBezTo>
                  <a:cubicBezTo>
                    <a:pt x="6586488" y="2196011"/>
                    <a:pt x="6587518" y="2190857"/>
                    <a:pt x="6587518" y="2185704"/>
                  </a:cubicBezTo>
                  <a:close/>
                  <a:moveTo>
                    <a:pt x="1697644" y="2139320"/>
                  </a:moveTo>
                  <a:cubicBezTo>
                    <a:pt x="1697129" y="2139320"/>
                    <a:pt x="1696613" y="2139320"/>
                    <a:pt x="1695582" y="2139320"/>
                  </a:cubicBezTo>
                  <a:cubicBezTo>
                    <a:pt x="1695582" y="2139320"/>
                    <a:pt x="1695582" y="2139320"/>
                    <a:pt x="1695582" y="2139320"/>
                  </a:cubicBezTo>
                  <a:cubicBezTo>
                    <a:pt x="1696098" y="2139320"/>
                    <a:pt x="1697129" y="2139320"/>
                    <a:pt x="1697644" y="2139320"/>
                  </a:cubicBezTo>
                  <a:cubicBezTo>
                    <a:pt x="1697644" y="2139320"/>
                    <a:pt x="1697644" y="2139320"/>
                    <a:pt x="1697644" y="2139320"/>
                  </a:cubicBezTo>
                  <a:cubicBezTo>
                    <a:pt x="1697644" y="2139320"/>
                    <a:pt x="1697644" y="2139320"/>
                    <a:pt x="1697644" y="2139320"/>
                  </a:cubicBezTo>
                  <a:close/>
                  <a:moveTo>
                    <a:pt x="4855860" y="1215253"/>
                  </a:moveTo>
                  <a:cubicBezTo>
                    <a:pt x="4855860" y="1215253"/>
                    <a:pt x="4855860" y="1215253"/>
                    <a:pt x="4855860" y="1215253"/>
                  </a:cubicBezTo>
                  <a:cubicBezTo>
                    <a:pt x="4855860" y="1215253"/>
                    <a:pt x="4855860" y="1215253"/>
                    <a:pt x="4855860" y="1215253"/>
                  </a:cubicBezTo>
                  <a:cubicBezTo>
                    <a:pt x="4855860" y="1215253"/>
                    <a:pt x="4855860" y="1215253"/>
                    <a:pt x="4855860" y="1215253"/>
                  </a:cubicBezTo>
                  <a:cubicBezTo>
                    <a:pt x="4855860" y="1215253"/>
                    <a:pt x="4855860" y="1215253"/>
                    <a:pt x="4855860" y="1215253"/>
                  </a:cubicBezTo>
                  <a:cubicBezTo>
                    <a:pt x="4855860" y="1215253"/>
                    <a:pt x="4855860" y="1215253"/>
                    <a:pt x="4855860" y="1215253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515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xmlns="" id="{5BF5CDB9-A050-4484-923F-DBE64C08477A}"/>
                </a:ext>
              </a:extLst>
            </p:cNvPr>
            <p:cNvSpPr/>
            <p:nvPr/>
          </p:nvSpPr>
          <p:spPr>
            <a:xfrm>
              <a:off x="2942403" y="1232079"/>
              <a:ext cx="6832268" cy="3396406"/>
            </a:xfrm>
            <a:custGeom>
              <a:avLst/>
              <a:gdLst>
                <a:gd name="connsiteX0" fmla="*/ 6786474 w 6832268"/>
                <a:gd name="connsiteY0" fmla="*/ 2191979 h 3396406"/>
                <a:gd name="connsiteX1" fmla="*/ 6832268 w 6832268"/>
                <a:gd name="connsiteY1" fmla="*/ 2191979 h 3396406"/>
                <a:gd name="connsiteX2" fmla="*/ 6832268 w 6832268"/>
                <a:gd name="connsiteY2" fmla="*/ 3341785 h 3396406"/>
                <a:gd name="connsiteX3" fmla="*/ 6786474 w 6832268"/>
                <a:gd name="connsiteY3" fmla="*/ 3341785 h 3396406"/>
                <a:gd name="connsiteX4" fmla="*/ 5548275 w 6832268"/>
                <a:gd name="connsiteY4" fmla="*/ 2062322 h 3396406"/>
                <a:gd name="connsiteX5" fmla="*/ 5594069 w 6832268"/>
                <a:gd name="connsiteY5" fmla="*/ 2062322 h 3396406"/>
                <a:gd name="connsiteX6" fmla="*/ 5594069 w 6832268"/>
                <a:gd name="connsiteY6" fmla="*/ 3341785 h 3396406"/>
                <a:gd name="connsiteX7" fmla="*/ 5548275 w 6832268"/>
                <a:gd name="connsiteY7" fmla="*/ 3341785 h 3396406"/>
                <a:gd name="connsiteX8" fmla="*/ 3619680 w 6832268"/>
                <a:gd name="connsiteY8" fmla="*/ 1103967 h 3396406"/>
                <a:gd name="connsiteX9" fmla="*/ 3635543 w 6832268"/>
                <a:gd name="connsiteY9" fmla="*/ 1110587 h 3396406"/>
                <a:gd name="connsiteX10" fmla="*/ 4108374 w 6832268"/>
                <a:gd name="connsiteY10" fmla="*/ 1315832 h 3396406"/>
                <a:gd name="connsiteX11" fmla="*/ 5733221 w 6832268"/>
                <a:gd name="connsiteY11" fmla="*/ 2023150 h 3396406"/>
                <a:gd name="connsiteX12" fmla="*/ 5750324 w 6832268"/>
                <a:gd name="connsiteY12" fmla="*/ 2082185 h 3396406"/>
                <a:gd name="connsiteX13" fmla="*/ 4331274 w 6832268"/>
                <a:gd name="connsiteY13" fmla="*/ 1464247 h 3396406"/>
                <a:gd name="connsiteX14" fmla="*/ 3623956 w 6832268"/>
                <a:gd name="connsiteY14" fmla="*/ 1157485 h 3396406"/>
                <a:gd name="connsiteX15" fmla="*/ 3604645 w 6832268"/>
                <a:gd name="connsiteY15" fmla="*/ 1112242 h 3396406"/>
                <a:gd name="connsiteX16" fmla="*/ 3619680 w 6832268"/>
                <a:gd name="connsiteY16" fmla="*/ 1103967 h 3396406"/>
                <a:gd name="connsiteX17" fmla="*/ 5103170 w 6832268"/>
                <a:gd name="connsiteY17" fmla="*/ 984163 h 3396406"/>
                <a:gd name="connsiteX18" fmla="*/ 5149124 w 6832268"/>
                <a:gd name="connsiteY18" fmla="*/ 984163 h 3396406"/>
                <a:gd name="connsiteX19" fmla="*/ 5160613 w 6832268"/>
                <a:gd name="connsiteY19" fmla="*/ 995652 h 3396406"/>
                <a:gd name="connsiteX20" fmla="*/ 5160613 w 6832268"/>
                <a:gd name="connsiteY20" fmla="*/ 1347747 h 3396406"/>
                <a:gd name="connsiteX21" fmla="*/ 5149124 w 6832268"/>
                <a:gd name="connsiteY21" fmla="*/ 1359236 h 3396406"/>
                <a:gd name="connsiteX22" fmla="*/ 5103170 w 6832268"/>
                <a:gd name="connsiteY22" fmla="*/ 1359236 h 3396406"/>
                <a:gd name="connsiteX23" fmla="*/ 5091681 w 6832268"/>
                <a:gd name="connsiteY23" fmla="*/ 1347747 h 3396406"/>
                <a:gd name="connsiteX24" fmla="*/ 5091681 w 6832268"/>
                <a:gd name="connsiteY24" fmla="*/ 995652 h 3396406"/>
                <a:gd name="connsiteX25" fmla="*/ 5103170 w 6832268"/>
                <a:gd name="connsiteY25" fmla="*/ 984163 h 3396406"/>
                <a:gd name="connsiteX26" fmla="*/ 4804163 w 6832268"/>
                <a:gd name="connsiteY26" fmla="*/ 929693 h 3396406"/>
                <a:gd name="connsiteX27" fmla="*/ 4850117 w 6832268"/>
                <a:gd name="connsiteY27" fmla="*/ 929693 h 3396406"/>
                <a:gd name="connsiteX28" fmla="*/ 4861606 w 6832268"/>
                <a:gd name="connsiteY28" fmla="*/ 941182 h 3396406"/>
                <a:gd name="connsiteX29" fmla="*/ 4861606 w 6832268"/>
                <a:gd name="connsiteY29" fmla="*/ 1293277 h 3396406"/>
                <a:gd name="connsiteX30" fmla="*/ 4850117 w 6832268"/>
                <a:gd name="connsiteY30" fmla="*/ 1304766 h 3396406"/>
                <a:gd name="connsiteX31" fmla="*/ 4804163 w 6832268"/>
                <a:gd name="connsiteY31" fmla="*/ 1304766 h 3396406"/>
                <a:gd name="connsiteX32" fmla="*/ 4792674 w 6832268"/>
                <a:gd name="connsiteY32" fmla="*/ 1293277 h 3396406"/>
                <a:gd name="connsiteX33" fmla="*/ 4792674 w 6832268"/>
                <a:gd name="connsiteY33" fmla="*/ 941182 h 3396406"/>
                <a:gd name="connsiteX34" fmla="*/ 4804163 w 6832268"/>
                <a:gd name="connsiteY34" fmla="*/ 929693 h 3396406"/>
                <a:gd name="connsiteX35" fmla="*/ 4496898 w 6832268"/>
                <a:gd name="connsiteY35" fmla="*/ 864765 h 3396406"/>
                <a:gd name="connsiteX36" fmla="*/ 4549459 w 6832268"/>
                <a:gd name="connsiteY36" fmla="*/ 864765 h 3396406"/>
                <a:gd name="connsiteX37" fmla="*/ 4562600 w 6832268"/>
                <a:gd name="connsiteY37" fmla="*/ 877906 h 3396406"/>
                <a:gd name="connsiteX38" fmla="*/ 4562600 w 6832268"/>
                <a:gd name="connsiteY38" fmla="*/ 1237157 h 3396406"/>
                <a:gd name="connsiteX39" fmla="*/ 4549459 w 6832268"/>
                <a:gd name="connsiteY39" fmla="*/ 1250298 h 3396406"/>
                <a:gd name="connsiteX40" fmla="*/ 4496898 w 6832268"/>
                <a:gd name="connsiteY40" fmla="*/ 1250298 h 3396406"/>
                <a:gd name="connsiteX41" fmla="*/ 4483757 w 6832268"/>
                <a:gd name="connsiteY41" fmla="*/ 1237157 h 3396406"/>
                <a:gd name="connsiteX42" fmla="*/ 4483757 w 6832268"/>
                <a:gd name="connsiteY42" fmla="*/ 877906 h 3396406"/>
                <a:gd name="connsiteX43" fmla="*/ 4496898 w 6832268"/>
                <a:gd name="connsiteY43" fmla="*/ 864765 h 3396406"/>
                <a:gd name="connsiteX44" fmla="*/ 4203459 w 6832268"/>
                <a:gd name="connsiteY44" fmla="*/ 789088 h 3396406"/>
                <a:gd name="connsiteX45" fmla="*/ 4243638 w 6832268"/>
                <a:gd name="connsiteY45" fmla="*/ 789088 h 3396406"/>
                <a:gd name="connsiteX46" fmla="*/ 4253683 w 6832268"/>
                <a:gd name="connsiteY46" fmla="*/ 799133 h 3396406"/>
                <a:gd name="connsiteX47" fmla="*/ 4253683 w 6832268"/>
                <a:gd name="connsiteY47" fmla="*/ 1175325 h 3396406"/>
                <a:gd name="connsiteX48" fmla="*/ 4243638 w 6832268"/>
                <a:gd name="connsiteY48" fmla="*/ 1185370 h 3396406"/>
                <a:gd name="connsiteX49" fmla="*/ 4203459 w 6832268"/>
                <a:gd name="connsiteY49" fmla="*/ 1185370 h 3396406"/>
                <a:gd name="connsiteX50" fmla="*/ 4193414 w 6832268"/>
                <a:gd name="connsiteY50" fmla="*/ 1175325 h 3396406"/>
                <a:gd name="connsiteX51" fmla="*/ 4193414 w 6832268"/>
                <a:gd name="connsiteY51" fmla="*/ 799133 h 3396406"/>
                <a:gd name="connsiteX52" fmla="*/ 4203459 w 6832268"/>
                <a:gd name="connsiteY52" fmla="*/ 789088 h 3396406"/>
                <a:gd name="connsiteX53" fmla="*/ 3913116 w 6832268"/>
                <a:gd name="connsiteY53" fmla="*/ 713411 h 3396406"/>
                <a:gd name="connsiteX54" fmla="*/ 3953295 w 6832268"/>
                <a:gd name="connsiteY54" fmla="*/ 713411 h 3396406"/>
                <a:gd name="connsiteX55" fmla="*/ 3963340 w 6832268"/>
                <a:gd name="connsiteY55" fmla="*/ 723456 h 3396406"/>
                <a:gd name="connsiteX56" fmla="*/ 3963340 w 6832268"/>
                <a:gd name="connsiteY56" fmla="*/ 1099648 h 3396406"/>
                <a:gd name="connsiteX57" fmla="*/ 3953295 w 6832268"/>
                <a:gd name="connsiteY57" fmla="*/ 1109693 h 3396406"/>
                <a:gd name="connsiteX58" fmla="*/ 3913116 w 6832268"/>
                <a:gd name="connsiteY58" fmla="*/ 1109693 h 3396406"/>
                <a:gd name="connsiteX59" fmla="*/ 3903071 w 6832268"/>
                <a:gd name="connsiteY59" fmla="*/ 1099648 h 3396406"/>
                <a:gd name="connsiteX60" fmla="*/ 3903071 w 6832268"/>
                <a:gd name="connsiteY60" fmla="*/ 723456 h 3396406"/>
                <a:gd name="connsiteX61" fmla="*/ 3913116 w 6832268"/>
                <a:gd name="connsiteY61" fmla="*/ 713411 h 3396406"/>
                <a:gd name="connsiteX62" fmla="*/ 3622773 w 6832268"/>
                <a:gd name="connsiteY62" fmla="*/ 637734 h 3396406"/>
                <a:gd name="connsiteX63" fmla="*/ 3662952 w 6832268"/>
                <a:gd name="connsiteY63" fmla="*/ 637734 h 3396406"/>
                <a:gd name="connsiteX64" fmla="*/ 3672997 w 6832268"/>
                <a:gd name="connsiteY64" fmla="*/ 647779 h 3396406"/>
                <a:gd name="connsiteX65" fmla="*/ 3672997 w 6832268"/>
                <a:gd name="connsiteY65" fmla="*/ 1023971 h 3396406"/>
                <a:gd name="connsiteX66" fmla="*/ 3662952 w 6832268"/>
                <a:gd name="connsiteY66" fmla="*/ 1034016 h 3396406"/>
                <a:gd name="connsiteX67" fmla="*/ 3622773 w 6832268"/>
                <a:gd name="connsiteY67" fmla="*/ 1034016 h 3396406"/>
                <a:gd name="connsiteX68" fmla="*/ 3612728 w 6832268"/>
                <a:gd name="connsiteY68" fmla="*/ 1023971 h 3396406"/>
                <a:gd name="connsiteX69" fmla="*/ 3612728 w 6832268"/>
                <a:gd name="connsiteY69" fmla="*/ 647779 h 3396406"/>
                <a:gd name="connsiteX70" fmla="*/ 3622773 w 6832268"/>
                <a:gd name="connsiteY70" fmla="*/ 637734 h 3396406"/>
                <a:gd name="connsiteX71" fmla="*/ 2020697 w 6832268"/>
                <a:gd name="connsiteY71" fmla="*/ 566720 h 3396406"/>
                <a:gd name="connsiteX72" fmla="*/ 2044904 w 6832268"/>
                <a:gd name="connsiteY72" fmla="*/ 575962 h 3396406"/>
                <a:gd name="connsiteX73" fmla="*/ 2041041 w 6832268"/>
                <a:gd name="connsiteY73" fmla="*/ 1132106 h 3396406"/>
                <a:gd name="connsiteX74" fmla="*/ 2036076 w 6832268"/>
                <a:gd name="connsiteY74" fmla="*/ 1137623 h 3396406"/>
                <a:gd name="connsiteX75" fmla="*/ 300884 w 6832268"/>
                <a:gd name="connsiteY75" fmla="*/ 2050184 h 3396406"/>
                <a:gd name="connsiteX76" fmla="*/ 326816 w 6832268"/>
                <a:gd name="connsiteY76" fmla="*/ 2084944 h 3396406"/>
                <a:gd name="connsiteX77" fmla="*/ 302539 w 6832268"/>
                <a:gd name="connsiteY77" fmla="*/ 2099289 h 3396406"/>
                <a:gd name="connsiteX78" fmla="*/ 284333 w 6832268"/>
                <a:gd name="connsiteY78" fmla="*/ 2116392 h 3396406"/>
                <a:gd name="connsiteX79" fmla="*/ 289851 w 6832268"/>
                <a:gd name="connsiteY79" fmla="*/ 3396406 h 3396406"/>
                <a:gd name="connsiteX80" fmla="*/ 250126 w 6832268"/>
                <a:gd name="connsiteY80" fmla="*/ 3393647 h 3396406"/>
                <a:gd name="connsiteX81" fmla="*/ 234677 w 6832268"/>
                <a:gd name="connsiteY81" fmla="*/ 2103151 h 3396406"/>
                <a:gd name="connsiteX82" fmla="*/ 224194 w 6832268"/>
                <a:gd name="connsiteY82" fmla="*/ 2100944 h 3396406"/>
                <a:gd name="connsiteX83" fmla="*/ 204884 w 6832268"/>
                <a:gd name="connsiteY83" fmla="*/ 2100944 h 3396406"/>
                <a:gd name="connsiteX84" fmla="*/ 20054 w 6832268"/>
                <a:gd name="connsiteY84" fmla="*/ 2201359 h 3396406"/>
                <a:gd name="connsiteX85" fmla="*/ 9019 w 6832268"/>
                <a:gd name="connsiteY85" fmla="*/ 2201359 h 3396406"/>
                <a:gd name="connsiteX86" fmla="*/ 36606 w 6832268"/>
                <a:gd name="connsiteY86" fmla="*/ 2135703 h 3396406"/>
                <a:gd name="connsiteX87" fmla="*/ 1960489 w 6832268"/>
                <a:gd name="connsiteY87" fmla="*/ 1122727 h 3396406"/>
                <a:gd name="connsiteX88" fmla="*/ 1989179 w 6832268"/>
                <a:gd name="connsiteY88" fmla="*/ 1102864 h 3396406"/>
                <a:gd name="connsiteX89" fmla="*/ 1989731 w 6832268"/>
                <a:gd name="connsiteY89" fmla="*/ 607962 h 3396406"/>
                <a:gd name="connsiteX90" fmla="*/ 1995248 w 6832268"/>
                <a:gd name="connsiteY90" fmla="*/ 571548 h 3396406"/>
                <a:gd name="connsiteX91" fmla="*/ 2020697 w 6832268"/>
                <a:gd name="connsiteY91" fmla="*/ 566720 h 3396406"/>
                <a:gd name="connsiteX92" fmla="*/ 4322240 w 6832268"/>
                <a:gd name="connsiteY92" fmla="*/ 340924 h 3396406"/>
                <a:gd name="connsiteX93" fmla="*/ 4341206 w 6832268"/>
                <a:gd name="connsiteY93" fmla="*/ 340924 h 3396406"/>
                <a:gd name="connsiteX94" fmla="*/ 4411275 w 6832268"/>
                <a:gd name="connsiteY94" fmla="*/ 433615 h 3396406"/>
                <a:gd name="connsiteX95" fmla="*/ 4411275 w 6832268"/>
                <a:gd name="connsiteY95" fmla="*/ 492098 h 3396406"/>
                <a:gd name="connsiteX96" fmla="*/ 4411827 w 6832268"/>
                <a:gd name="connsiteY96" fmla="*/ 594168 h 3396406"/>
                <a:gd name="connsiteX97" fmla="*/ 4390309 w 6832268"/>
                <a:gd name="connsiteY97" fmla="*/ 611271 h 3396406"/>
                <a:gd name="connsiteX98" fmla="*/ 4320791 w 6832268"/>
                <a:gd name="connsiteY98" fmla="*/ 519133 h 3396406"/>
                <a:gd name="connsiteX99" fmla="*/ 4318585 w 6832268"/>
                <a:gd name="connsiteY99" fmla="*/ 359131 h 3396406"/>
                <a:gd name="connsiteX100" fmla="*/ 4322240 w 6832268"/>
                <a:gd name="connsiteY100" fmla="*/ 340924 h 3396406"/>
                <a:gd name="connsiteX101" fmla="*/ 4323136 w 6832268"/>
                <a:gd name="connsiteY101" fmla="*/ 254819 h 3396406"/>
                <a:gd name="connsiteX102" fmla="*/ 4370447 w 6832268"/>
                <a:gd name="connsiteY102" fmla="*/ 259819 h 3396406"/>
                <a:gd name="connsiteX103" fmla="*/ 4524380 w 6832268"/>
                <a:gd name="connsiteY103" fmla="*/ 306165 h 3396406"/>
                <a:gd name="connsiteX104" fmla="*/ 4539829 w 6832268"/>
                <a:gd name="connsiteY104" fmla="*/ 334854 h 3396406"/>
                <a:gd name="connsiteX105" fmla="*/ 4492931 w 6832268"/>
                <a:gd name="connsiteY105" fmla="*/ 365751 h 3396406"/>
                <a:gd name="connsiteX106" fmla="*/ 4368792 w 6832268"/>
                <a:gd name="connsiteY106" fmla="*/ 333199 h 3396406"/>
                <a:gd name="connsiteX107" fmla="*/ 4292102 w 6832268"/>
                <a:gd name="connsiteY107" fmla="*/ 323269 h 3396406"/>
                <a:gd name="connsiteX108" fmla="*/ 3779544 w 6832268"/>
                <a:gd name="connsiteY108" fmla="*/ 330440 h 3396406"/>
                <a:gd name="connsiteX109" fmla="*/ 3776785 w 6832268"/>
                <a:gd name="connsiteY109" fmla="*/ 283544 h 3396406"/>
                <a:gd name="connsiteX110" fmla="*/ 4237480 w 6832268"/>
                <a:gd name="connsiteY110" fmla="*/ 258717 h 3396406"/>
                <a:gd name="connsiteX111" fmla="*/ 4323136 w 6832268"/>
                <a:gd name="connsiteY111" fmla="*/ 254819 h 3396406"/>
                <a:gd name="connsiteX112" fmla="*/ 3447403 w 6832268"/>
                <a:gd name="connsiteY112" fmla="*/ 82715 h 3396406"/>
                <a:gd name="connsiteX113" fmla="*/ 3514714 w 6832268"/>
                <a:gd name="connsiteY113" fmla="*/ 90438 h 3396406"/>
                <a:gd name="connsiteX114" fmla="*/ 3540093 w 6832268"/>
                <a:gd name="connsiteY114" fmla="*/ 120233 h 3396406"/>
                <a:gd name="connsiteX115" fmla="*/ 3540093 w 6832268"/>
                <a:gd name="connsiteY115" fmla="*/ 374029 h 3396406"/>
                <a:gd name="connsiteX116" fmla="*/ 3526852 w 6832268"/>
                <a:gd name="connsiteY116" fmla="*/ 397753 h 3396406"/>
                <a:gd name="connsiteX117" fmla="*/ 3516369 w 6832268"/>
                <a:gd name="connsiteY117" fmla="*/ 393891 h 3396406"/>
                <a:gd name="connsiteX118" fmla="*/ 3447403 w 6832268"/>
                <a:gd name="connsiteY118" fmla="*/ 364650 h 3396406"/>
                <a:gd name="connsiteX119" fmla="*/ 3442989 w 6832268"/>
                <a:gd name="connsiteY119" fmla="*/ 291821 h 3396406"/>
                <a:gd name="connsiteX120" fmla="*/ 3439679 w 6832268"/>
                <a:gd name="connsiteY120" fmla="*/ 109750 h 3396406"/>
                <a:gd name="connsiteX121" fmla="*/ 3447403 w 6832268"/>
                <a:gd name="connsiteY121" fmla="*/ 82715 h 3396406"/>
                <a:gd name="connsiteX122" fmla="*/ 3440149 w 6832268"/>
                <a:gd name="connsiteY122" fmla="*/ 298 h 3396406"/>
                <a:gd name="connsiteX123" fmla="*/ 3484369 w 6832268"/>
                <a:gd name="connsiteY123" fmla="*/ 2161 h 3396406"/>
                <a:gd name="connsiteX124" fmla="*/ 3673613 w 6832268"/>
                <a:gd name="connsiteY124" fmla="*/ 71127 h 3396406"/>
                <a:gd name="connsiteX125" fmla="*/ 3698441 w 6832268"/>
                <a:gd name="connsiteY125" fmla="*/ 88230 h 3396406"/>
                <a:gd name="connsiteX126" fmla="*/ 3650992 w 6832268"/>
                <a:gd name="connsiteY126" fmla="*/ 113611 h 3396406"/>
                <a:gd name="connsiteX127" fmla="*/ 3543404 w 6832268"/>
                <a:gd name="connsiteY127" fmla="*/ 86575 h 3396406"/>
                <a:gd name="connsiteX128" fmla="*/ 3439127 w 6832268"/>
                <a:gd name="connsiteY128" fmla="*/ 58990 h 3396406"/>
                <a:gd name="connsiteX129" fmla="*/ 2952501 w 6832268"/>
                <a:gd name="connsiteY129" fmla="*/ 84369 h 3396406"/>
                <a:gd name="connsiteX130" fmla="*/ 2891810 w 6832268"/>
                <a:gd name="connsiteY130" fmla="*/ 86024 h 3396406"/>
                <a:gd name="connsiteX131" fmla="*/ 2818430 w 6832268"/>
                <a:gd name="connsiteY131" fmla="*/ 81059 h 3396406"/>
                <a:gd name="connsiteX132" fmla="*/ 2816223 w 6832268"/>
                <a:gd name="connsiteY132" fmla="*/ 55127 h 3396406"/>
                <a:gd name="connsiteX133" fmla="*/ 2846016 w 6832268"/>
                <a:gd name="connsiteY133" fmla="*/ 50713 h 3396406"/>
                <a:gd name="connsiteX134" fmla="*/ 3281884 w 6832268"/>
                <a:gd name="connsiteY134" fmla="*/ 20367 h 3396406"/>
                <a:gd name="connsiteX135" fmla="*/ 3440149 w 6832268"/>
                <a:gd name="connsiteY135" fmla="*/ 298 h 33964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</a:cxnLst>
              <a:rect l="l" t="t" r="r" b="b"/>
              <a:pathLst>
                <a:path w="6832268" h="3396406">
                  <a:moveTo>
                    <a:pt x="6786474" y="2191979"/>
                  </a:moveTo>
                  <a:lnTo>
                    <a:pt x="6832268" y="2191979"/>
                  </a:lnTo>
                  <a:lnTo>
                    <a:pt x="6832268" y="3341785"/>
                  </a:lnTo>
                  <a:lnTo>
                    <a:pt x="6786474" y="3341785"/>
                  </a:lnTo>
                  <a:close/>
                  <a:moveTo>
                    <a:pt x="5548275" y="2062322"/>
                  </a:moveTo>
                  <a:lnTo>
                    <a:pt x="5594069" y="2062322"/>
                  </a:lnTo>
                  <a:lnTo>
                    <a:pt x="5594069" y="3341785"/>
                  </a:lnTo>
                  <a:lnTo>
                    <a:pt x="5548275" y="3341785"/>
                  </a:lnTo>
                  <a:close/>
                  <a:moveTo>
                    <a:pt x="3619680" y="1103967"/>
                  </a:moveTo>
                  <a:cubicBezTo>
                    <a:pt x="3624921" y="1104932"/>
                    <a:pt x="3630301" y="1108381"/>
                    <a:pt x="3635543" y="1110587"/>
                  </a:cubicBezTo>
                  <a:cubicBezTo>
                    <a:pt x="3793337" y="1179003"/>
                    <a:pt x="3950580" y="1247417"/>
                    <a:pt x="4108374" y="1315832"/>
                  </a:cubicBezTo>
                  <a:cubicBezTo>
                    <a:pt x="4650174" y="1551421"/>
                    <a:pt x="5191973" y="1787561"/>
                    <a:pt x="5733221" y="2023150"/>
                  </a:cubicBezTo>
                  <a:cubicBezTo>
                    <a:pt x="5775704" y="2041909"/>
                    <a:pt x="5775704" y="2041909"/>
                    <a:pt x="5750324" y="2082185"/>
                  </a:cubicBezTo>
                  <a:cubicBezTo>
                    <a:pt x="5277491" y="1876389"/>
                    <a:pt x="4804658" y="1670042"/>
                    <a:pt x="4331274" y="1464247"/>
                  </a:cubicBezTo>
                  <a:cubicBezTo>
                    <a:pt x="4095685" y="1361625"/>
                    <a:pt x="3860096" y="1258452"/>
                    <a:pt x="3623956" y="1157485"/>
                  </a:cubicBezTo>
                  <a:cubicBezTo>
                    <a:pt x="3598576" y="1147002"/>
                    <a:pt x="3591404" y="1135968"/>
                    <a:pt x="3604645" y="1112242"/>
                  </a:cubicBezTo>
                  <a:cubicBezTo>
                    <a:pt x="3609335" y="1104518"/>
                    <a:pt x="3614438" y="1103001"/>
                    <a:pt x="3619680" y="1103967"/>
                  </a:cubicBezTo>
                  <a:close/>
                  <a:moveTo>
                    <a:pt x="5103170" y="984163"/>
                  </a:moveTo>
                  <a:lnTo>
                    <a:pt x="5149124" y="984163"/>
                  </a:lnTo>
                  <a:cubicBezTo>
                    <a:pt x="5155469" y="984163"/>
                    <a:pt x="5160613" y="989307"/>
                    <a:pt x="5160613" y="995652"/>
                  </a:cubicBezTo>
                  <a:lnTo>
                    <a:pt x="5160613" y="1347747"/>
                  </a:lnTo>
                  <a:cubicBezTo>
                    <a:pt x="5160613" y="1354092"/>
                    <a:pt x="5155469" y="1359236"/>
                    <a:pt x="5149124" y="1359236"/>
                  </a:cubicBezTo>
                  <a:lnTo>
                    <a:pt x="5103170" y="1359236"/>
                  </a:lnTo>
                  <a:cubicBezTo>
                    <a:pt x="5096825" y="1359236"/>
                    <a:pt x="5091681" y="1354092"/>
                    <a:pt x="5091681" y="1347747"/>
                  </a:cubicBezTo>
                  <a:lnTo>
                    <a:pt x="5091681" y="995652"/>
                  </a:lnTo>
                  <a:cubicBezTo>
                    <a:pt x="5091681" y="989307"/>
                    <a:pt x="5096825" y="984163"/>
                    <a:pt x="5103170" y="984163"/>
                  </a:cubicBezTo>
                  <a:close/>
                  <a:moveTo>
                    <a:pt x="4804163" y="929693"/>
                  </a:moveTo>
                  <a:lnTo>
                    <a:pt x="4850117" y="929693"/>
                  </a:lnTo>
                  <a:cubicBezTo>
                    <a:pt x="4856462" y="929693"/>
                    <a:pt x="4861606" y="934837"/>
                    <a:pt x="4861606" y="941182"/>
                  </a:cubicBezTo>
                  <a:lnTo>
                    <a:pt x="4861606" y="1293277"/>
                  </a:lnTo>
                  <a:cubicBezTo>
                    <a:pt x="4861606" y="1299622"/>
                    <a:pt x="4856462" y="1304766"/>
                    <a:pt x="4850117" y="1304766"/>
                  </a:cubicBezTo>
                  <a:lnTo>
                    <a:pt x="4804163" y="1304766"/>
                  </a:lnTo>
                  <a:cubicBezTo>
                    <a:pt x="4797818" y="1304766"/>
                    <a:pt x="4792674" y="1299622"/>
                    <a:pt x="4792674" y="1293277"/>
                  </a:cubicBezTo>
                  <a:lnTo>
                    <a:pt x="4792674" y="941182"/>
                  </a:lnTo>
                  <a:cubicBezTo>
                    <a:pt x="4792674" y="934837"/>
                    <a:pt x="4797818" y="929693"/>
                    <a:pt x="4804163" y="929693"/>
                  </a:cubicBezTo>
                  <a:close/>
                  <a:moveTo>
                    <a:pt x="4496898" y="864765"/>
                  </a:moveTo>
                  <a:lnTo>
                    <a:pt x="4549459" y="864765"/>
                  </a:lnTo>
                  <a:cubicBezTo>
                    <a:pt x="4556717" y="864765"/>
                    <a:pt x="4562600" y="870648"/>
                    <a:pt x="4562600" y="877906"/>
                  </a:cubicBezTo>
                  <a:lnTo>
                    <a:pt x="4562600" y="1237157"/>
                  </a:lnTo>
                  <a:cubicBezTo>
                    <a:pt x="4562600" y="1244415"/>
                    <a:pt x="4556717" y="1250298"/>
                    <a:pt x="4549459" y="1250298"/>
                  </a:cubicBezTo>
                  <a:lnTo>
                    <a:pt x="4496898" y="1250298"/>
                  </a:lnTo>
                  <a:cubicBezTo>
                    <a:pt x="4489640" y="1250298"/>
                    <a:pt x="4483757" y="1244415"/>
                    <a:pt x="4483757" y="1237157"/>
                  </a:cubicBezTo>
                  <a:lnTo>
                    <a:pt x="4483757" y="877906"/>
                  </a:lnTo>
                  <a:cubicBezTo>
                    <a:pt x="4483757" y="870648"/>
                    <a:pt x="4489640" y="864765"/>
                    <a:pt x="4496898" y="864765"/>
                  </a:cubicBezTo>
                  <a:close/>
                  <a:moveTo>
                    <a:pt x="4203459" y="789088"/>
                  </a:moveTo>
                  <a:lnTo>
                    <a:pt x="4243638" y="789088"/>
                  </a:lnTo>
                  <a:cubicBezTo>
                    <a:pt x="4249186" y="789088"/>
                    <a:pt x="4253683" y="793585"/>
                    <a:pt x="4253683" y="799133"/>
                  </a:cubicBezTo>
                  <a:lnTo>
                    <a:pt x="4253683" y="1175325"/>
                  </a:lnTo>
                  <a:cubicBezTo>
                    <a:pt x="4253683" y="1180873"/>
                    <a:pt x="4249186" y="1185370"/>
                    <a:pt x="4243638" y="1185370"/>
                  </a:cubicBezTo>
                  <a:lnTo>
                    <a:pt x="4203459" y="1185370"/>
                  </a:lnTo>
                  <a:cubicBezTo>
                    <a:pt x="4197911" y="1185370"/>
                    <a:pt x="4193414" y="1180873"/>
                    <a:pt x="4193414" y="1175325"/>
                  </a:cubicBezTo>
                  <a:lnTo>
                    <a:pt x="4193414" y="799133"/>
                  </a:lnTo>
                  <a:cubicBezTo>
                    <a:pt x="4193414" y="793585"/>
                    <a:pt x="4197911" y="789088"/>
                    <a:pt x="4203459" y="789088"/>
                  </a:cubicBezTo>
                  <a:close/>
                  <a:moveTo>
                    <a:pt x="3913116" y="713411"/>
                  </a:moveTo>
                  <a:lnTo>
                    <a:pt x="3953295" y="713411"/>
                  </a:lnTo>
                  <a:cubicBezTo>
                    <a:pt x="3958843" y="713411"/>
                    <a:pt x="3963340" y="717908"/>
                    <a:pt x="3963340" y="723456"/>
                  </a:cubicBezTo>
                  <a:lnTo>
                    <a:pt x="3963340" y="1099648"/>
                  </a:lnTo>
                  <a:cubicBezTo>
                    <a:pt x="3963340" y="1105196"/>
                    <a:pt x="3958843" y="1109693"/>
                    <a:pt x="3953295" y="1109693"/>
                  </a:cubicBezTo>
                  <a:lnTo>
                    <a:pt x="3913116" y="1109693"/>
                  </a:lnTo>
                  <a:cubicBezTo>
                    <a:pt x="3907568" y="1109693"/>
                    <a:pt x="3903071" y="1105196"/>
                    <a:pt x="3903071" y="1099648"/>
                  </a:cubicBezTo>
                  <a:lnTo>
                    <a:pt x="3903071" y="723456"/>
                  </a:lnTo>
                  <a:cubicBezTo>
                    <a:pt x="3903071" y="717908"/>
                    <a:pt x="3907568" y="713411"/>
                    <a:pt x="3913116" y="713411"/>
                  </a:cubicBezTo>
                  <a:close/>
                  <a:moveTo>
                    <a:pt x="3622773" y="637734"/>
                  </a:moveTo>
                  <a:lnTo>
                    <a:pt x="3662952" y="637734"/>
                  </a:lnTo>
                  <a:cubicBezTo>
                    <a:pt x="3668500" y="637734"/>
                    <a:pt x="3672997" y="642231"/>
                    <a:pt x="3672997" y="647779"/>
                  </a:cubicBezTo>
                  <a:lnTo>
                    <a:pt x="3672997" y="1023971"/>
                  </a:lnTo>
                  <a:cubicBezTo>
                    <a:pt x="3672997" y="1029519"/>
                    <a:pt x="3668500" y="1034016"/>
                    <a:pt x="3662952" y="1034016"/>
                  </a:cubicBezTo>
                  <a:lnTo>
                    <a:pt x="3622773" y="1034016"/>
                  </a:lnTo>
                  <a:cubicBezTo>
                    <a:pt x="3617225" y="1034016"/>
                    <a:pt x="3612728" y="1029519"/>
                    <a:pt x="3612728" y="1023971"/>
                  </a:cubicBezTo>
                  <a:lnTo>
                    <a:pt x="3612728" y="647779"/>
                  </a:lnTo>
                  <a:cubicBezTo>
                    <a:pt x="3612728" y="642231"/>
                    <a:pt x="3617225" y="637734"/>
                    <a:pt x="3622773" y="637734"/>
                  </a:cubicBezTo>
                  <a:close/>
                  <a:moveTo>
                    <a:pt x="2020697" y="566720"/>
                  </a:moveTo>
                  <a:cubicBezTo>
                    <a:pt x="2029042" y="566720"/>
                    <a:pt x="2037180" y="569065"/>
                    <a:pt x="2044904" y="575962"/>
                  </a:cubicBezTo>
                  <a:cubicBezTo>
                    <a:pt x="2038835" y="676377"/>
                    <a:pt x="2041594" y="1046036"/>
                    <a:pt x="2041041" y="1132106"/>
                  </a:cubicBezTo>
                  <a:cubicBezTo>
                    <a:pt x="2041041" y="1135968"/>
                    <a:pt x="2038284" y="1135968"/>
                    <a:pt x="2036076" y="1137623"/>
                  </a:cubicBezTo>
                  <a:cubicBezTo>
                    <a:pt x="1460070" y="1440523"/>
                    <a:pt x="883512" y="1743975"/>
                    <a:pt x="300884" y="2050184"/>
                  </a:cubicBezTo>
                  <a:cubicBezTo>
                    <a:pt x="331781" y="2051288"/>
                    <a:pt x="326816" y="2069496"/>
                    <a:pt x="326816" y="2084944"/>
                  </a:cubicBezTo>
                  <a:cubicBezTo>
                    <a:pt x="326816" y="2102599"/>
                    <a:pt x="312471" y="2098737"/>
                    <a:pt x="302539" y="2099289"/>
                  </a:cubicBezTo>
                  <a:cubicBezTo>
                    <a:pt x="290953" y="2099840"/>
                    <a:pt x="283780" y="2102048"/>
                    <a:pt x="284333" y="2116392"/>
                  </a:cubicBezTo>
                  <a:cubicBezTo>
                    <a:pt x="285988" y="2175427"/>
                    <a:pt x="289851" y="3381510"/>
                    <a:pt x="289851" y="3396406"/>
                  </a:cubicBezTo>
                  <a:cubicBezTo>
                    <a:pt x="274953" y="3393647"/>
                    <a:pt x="274953" y="3393647"/>
                    <a:pt x="250126" y="3393647"/>
                  </a:cubicBezTo>
                  <a:cubicBezTo>
                    <a:pt x="247918" y="3321371"/>
                    <a:pt x="241298" y="2146186"/>
                    <a:pt x="234677" y="2103151"/>
                  </a:cubicBezTo>
                  <a:cubicBezTo>
                    <a:pt x="231367" y="2102599"/>
                    <a:pt x="227504" y="2101495"/>
                    <a:pt x="224194" y="2100944"/>
                  </a:cubicBezTo>
                  <a:cubicBezTo>
                    <a:pt x="217021" y="2097082"/>
                    <a:pt x="210401" y="2098185"/>
                    <a:pt x="204884" y="2100944"/>
                  </a:cubicBezTo>
                  <a:cubicBezTo>
                    <a:pt x="143641" y="2134600"/>
                    <a:pt x="78537" y="2162186"/>
                    <a:pt x="20054" y="2201359"/>
                  </a:cubicBezTo>
                  <a:cubicBezTo>
                    <a:pt x="16743" y="2204118"/>
                    <a:pt x="12881" y="2204118"/>
                    <a:pt x="9019" y="2201359"/>
                  </a:cubicBezTo>
                  <a:cubicBezTo>
                    <a:pt x="-5877" y="2157772"/>
                    <a:pt x="-5877" y="2157772"/>
                    <a:pt x="36606" y="2135703"/>
                  </a:cubicBezTo>
                  <a:cubicBezTo>
                    <a:pt x="678268" y="1798044"/>
                    <a:pt x="1319379" y="1460385"/>
                    <a:pt x="1960489" y="1122727"/>
                  </a:cubicBezTo>
                  <a:cubicBezTo>
                    <a:pt x="1970972" y="1117209"/>
                    <a:pt x="1983662" y="1115554"/>
                    <a:pt x="1989179" y="1102864"/>
                  </a:cubicBezTo>
                  <a:cubicBezTo>
                    <a:pt x="1984214" y="1022863"/>
                    <a:pt x="1989731" y="639962"/>
                    <a:pt x="1989731" y="607962"/>
                  </a:cubicBezTo>
                  <a:cubicBezTo>
                    <a:pt x="1990283" y="595272"/>
                    <a:pt x="1988628" y="583134"/>
                    <a:pt x="1995248" y="571548"/>
                  </a:cubicBezTo>
                  <a:cubicBezTo>
                    <a:pt x="2003800" y="569065"/>
                    <a:pt x="2012352" y="566720"/>
                    <a:pt x="2020697" y="566720"/>
                  </a:cubicBezTo>
                  <a:close/>
                  <a:moveTo>
                    <a:pt x="4322240" y="340924"/>
                  </a:moveTo>
                  <a:cubicBezTo>
                    <a:pt x="4325481" y="337890"/>
                    <a:pt x="4331274" y="337890"/>
                    <a:pt x="4341206" y="340924"/>
                  </a:cubicBezTo>
                  <a:cubicBezTo>
                    <a:pt x="4410723" y="361890"/>
                    <a:pt x="4411275" y="361338"/>
                    <a:pt x="4411275" y="433615"/>
                  </a:cubicBezTo>
                  <a:cubicBezTo>
                    <a:pt x="4411275" y="453476"/>
                    <a:pt x="4411275" y="472787"/>
                    <a:pt x="4411275" y="492098"/>
                  </a:cubicBezTo>
                  <a:cubicBezTo>
                    <a:pt x="4411275" y="526305"/>
                    <a:pt x="4410723" y="559961"/>
                    <a:pt x="4411827" y="594168"/>
                  </a:cubicBezTo>
                  <a:cubicBezTo>
                    <a:pt x="4412378" y="610720"/>
                    <a:pt x="4409620" y="617341"/>
                    <a:pt x="4390309" y="611271"/>
                  </a:cubicBezTo>
                  <a:cubicBezTo>
                    <a:pt x="4321895" y="590306"/>
                    <a:pt x="4321343" y="590858"/>
                    <a:pt x="4320791" y="519133"/>
                  </a:cubicBezTo>
                  <a:cubicBezTo>
                    <a:pt x="4320240" y="465615"/>
                    <a:pt x="4320240" y="412649"/>
                    <a:pt x="4318585" y="359131"/>
                  </a:cubicBezTo>
                  <a:cubicBezTo>
                    <a:pt x="4318309" y="350028"/>
                    <a:pt x="4318998" y="343959"/>
                    <a:pt x="4322240" y="340924"/>
                  </a:cubicBezTo>
                  <a:close/>
                  <a:moveTo>
                    <a:pt x="4323136" y="254819"/>
                  </a:moveTo>
                  <a:cubicBezTo>
                    <a:pt x="4338033" y="254601"/>
                    <a:pt x="4346539" y="255865"/>
                    <a:pt x="4370447" y="259819"/>
                  </a:cubicBezTo>
                  <a:cubicBezTo>
                    <a:pt x="4406862" y="266992"/>
                    <a:pt x="4496149" y="293659"/>
                    <a:pt x="4524380" y="306165"/>
                  </a:cubicBezTo>
                  <a:cubicBezTo>
                    <a:pt x="4536518" y="312234"/>
                    <a:pt x="4544242" y="319958"/>
                    <a:pt x="4539829" y="334854"/>
                  </a:cubicBezTo>
                  <a:cubicBezTo>
                    <a:pt x="4532656" y="368510"/>
                    <a:pt x="4527138" y="371269"/>
                    <a:pt x="4492931" y="365751"/>
                  </a:cubicBezTo>
                  <a:cubicBezTo>
                    <a:pt x="4450448" y="359131"/>
                    <a:pt x="4412378" y="337062"/>
                    <a:pt x="4368792" y="333199"/>
                  </a:cubicBezTo>
                  <a:cubicBezTo>
                    <a:pt x="4343964" y="329338"/>
                    <a:pt x="4318032" y="326579"/>
                    <a:pt x="4292102" y="323269"/>
                  </a:cubicBezTo>
                  <a:cubicBezTo>
                    <a:pt x="4121249" y="325659"/>
                    <a:pt x="3865430" y="337062"/>
                    <a:pt x="3779544" y="330440"/>
                  </a:cubicBezTo>
                  <a:cubicBezTo>
                    <a:pt x="3693658" y="323820"/>
                    <a:pt x="3700463" y="295498"/>
                    <a:pt x="3776785" y="283544"/>
                  </a:cubicBezTo>
                  <a:cubicBezTo>
                    <a:pt x="3853107" y="271591"/>
                    <a:pt x="4138537" y="262671"/>
                    <a:pt x="4237480" y="258717"/>
                  </a:cubicBezTo>
                  <a:cubicBezTo>
                    <a:pt x="4286952" y="256739"/>
                    <a:pt x="4308240" y="255038"/>
                    <a:pt x="4323136" y="254819"/>
                  </a:cubicBezTo>
                  <a:close/>
                  <a:moveTo>
                    <a:pt x="3447403" y="82715"/>
                  </a:moveTo>
                  <a:cubicBezTo>
                    <a:pt x="3470024" y="82163"/>
                    <a:pt x="3492645" y="86025"/>
                    <a:pt x="3514714" y="90438"/>
                  </a:cubicBezTo>
                  <a:cubicBezTo>
                    <a:pt x="3531817" y="94301"/>
                    <a:pt x="3540093" y="102578"/>
                    <a:pt x="3540093" y="120233"/>
                  </a:cubicBezTo>
                  <a:cubicBezTo>
                    <a:pt x="3540093" y="204648"/>
                    <a:pt x="3540093" y="289062"/>
                    <a:pt x="3540093" y="374029"/>
                  </a:cubicBezTo>
                  <a:cubicBezTo>
                    <a:pt x="3540093" y="383408"/>
                    <a:pt x="3540646" y="394443"/>
                    <a:pt x="3526852" y="397753"/>
                  </a:cubicBezTo>
                  <a:cubicBezTo>
                    <a:pt x="3523542" y="396649"/>
                    <a:pt x="3520231" y="394994"/>
                    <a:pt x="3516369" y="393891"/>
                  </a:cubicBezTo>
                  <a:cubicBezTo>
                    <a:pt x="3492645" y="383960"/>
                    <a:pt x="3459540" y="385615"/>
                    <a:pt x="3447403" y="364650"/>
                  </a:cubicBezTo>
                  <a:cubicBezTo>
                    <a:pt x="3436369" y="345891"/>
                    <a:pt x="3443540" y="316649"/>
                    <a:pt x="3442989" y="291821"/>
                  </a:cubicBezTo>
                  <a:cubicBezTo>
                    <a:pt x="3441885" y="231131"/>
                    <a:pt x="3440230" y="170440"/>
                    <a:pt x="3439679" y="109750"/>
                  </a:cubicBezTo>
                  <a:cubicBezTo>
                    <a:pt x="3439679" y="100370"/>
                    <a:pt x="3435265" y="88784"/>
                    <a:pt x="3447403" y="82715"/>
                  </a:cubicBezTo>
                  <a:close/>
                  <a:moveTo>
                    <a:pt x="3440149" y="298"/>
                  </a:moveTo>
                  <a:cubicBezTo>
                    <a:pt x="3453880" y="-380"/>
                    <a:pt x="3468047" y="45"/>
                    <a:pt x="3484369" y="2161"/>
                  </a:cubicBezTo>
                  <a:cubicBezTo>
                    <a:pt x="3549658" y="10621"/>
                    <a:pt x="3637933" y="56782"/>
                    <a:pt x="3673613" y="71127"/>
                  </a:cubicBezTo>
                  <a:cubicBezTo>
                    <a:pt x="3709292" y="85473"/>
                    <a:pt x="3696234" y="73334"/>
                    <a:pt x="3698441" y="88230"/>
                  </a:cubicBezTo>
                  <a:cubicBezTo>
                    <a:pt x="3685751" y="129611"/>
                    <a:pt x="3691820" y="123541"/>
                    <a:pt x="3650992" y="113611"/>
                  </a:cubicBezTo>
                  <a:cubicBezTo>
                    <a:pt x="3615130" y="104231"/>
                    <a:pt x="3581474" y="87679"/>
                    <a:pt x="3543404" y="86575"/>
                  </a:cubicBezTo>
                  <a:cubicBezTo>
                    <a:pt x="3510852" y="69472"/>
                    <a:pt x="3476093" y="57334"/>
                    <a:pt x="3439127" y="58990"/>
                  </a:cubicBezTo>
                  <a:lnTo>
                    <a:pt x="2952501" y="84369"/>
                  </a:lnTo>
                  <a:cubicBezTo>
                    <a:pt x="2932087" y="85473"/>
                    <a:pt x="2912224" y="85473"/>
                    <a:pt x="2891810" y="86024"/>
                  </a:cubicBezTo>
                  <a:cubicBezTo>
                    <a:pt x="2868085" y="77196"/>
                    <a:pt x="2831029" y="86208"/>
                    <a:pt x="2818430" y="81059"/>
                  </a:cubicBezTo>
                  <a:cubicBezTo>
                    <a:pt x="2805832" y="75909"/>
                    <a:pt x="2811625" y="60184"/>
                    <a:pt x="2816223" y="55127"/>
                  </a:cubicBezTo>
                  <a:cubicBezTo>
                    <a:pt x="2820821" y="50070"/>
                    <a:pt x="2836086" y="53472"/>
                    <a:pt x="2846016" y="50713"/>
                  </a:cubicBezTo>
                  <a:lnTo>
                    <a:pt x="3281884" y="20367"/>
                  </a:lnTo>
                  <a:cubicBezTo>
                    <a:pt x="3361678" y="14298"/>
                    <a:pt x="3398955" y="2332"/>
                    <a:pt x="3440149" y="298"/>
                  </a:cubicBezTo>
                  <a:close/>
                </a:path>
              </a:pathLst>
            </a:custGeom>
            <a:solidFill>
              <a:schemeClr val="bg1"/>
            </a:solidFill>
            <a:ln w="515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xmlns="" id="{4A88196B-D4CC-4724-AD96-83923428891A}"/>
                </a:ext>
              </a:extLst>
            </p:cNvPr>
            <p:cNvSpPr/>
            <p:nvPr/>
          </p:nvSpPr>
          <p:spPr>
            <a:xfrm>
              <a:off x="4986203" y="1484955"/>
              <a:ext cx="3491350" cy="1901585"/>
            </a:xfrm>
            <a:custGeom>
              <a:avLst/>
              <a:gdLst>
                <a:gd name="connsiteX0" fmla="*/ 1349534 w 3491350"/>
                <a:gd name="connsiteY0" fmla="*/ 830126 h 1901585"/>
                <a:gd name="connsiteX1" fmla="*/ 1504018 w 3491350"/>
                <a:gd name="connsiteY1" fmla="*/ 830126 h 1901585"/>
                <a:gd name="connsiteX2" fmla="*/ 1525536 w 3491350"/>
                <a:gd name="connsiteY2" fmla="*/ 859919 h 1901585"/>
                <a:gd name="connsiteX3" fmla="*/ 1552018 w 3491350"/>
                <a:gd name="connsiteY3" fmla="*/ 920058 h 1901585"/>
                <a:gd name="connsiteX4" fmla="*/ 2540167 w 3491350"/>
                <a:gd name="connsiteY4" fmla="*/ 1343787 h 1901585"/>
                <a:gd name="connsiteX5" fmla="*/ 3417970 w 3491350"/>
                <a:gd name="connsiteY5" fmla="*/ 1723376 h 1901585"/>
                <a:gd name="connsiteX6" fmla="*/ 3485281 w 3491350"/>
                <a:gd name="connsiteY6" fmla="*/ 1826550 h 1901585"/>
                <a:gd name="connsiteX7" fmla="*/ 3491350 w 3491350"/>
                <a:gd name="connsiteY7" fmla="*/ 1901034 h 1901585"/>
                <a:gd name="connsiteX8" fmla="*/ 3486936 w 3491350"/>
                <a:gd name="connsiteY8" fmla="*/ 1901585 h 1901585"/>
                <a:gd name="connsiteX9" fmla="*/ 3126105 w 3491350"/>
                <a:gd name="connsiteY9" fmla="*/ 1743239 h 1901585"/>
                <a:gd name="connsiteX10" fmla="*/ 2150094 w 3491350"/>
                <a:gd name="connsiteY10" fmla="*/ 1312890 h 1901585"/>
                <a:gd name="connsiteX11" fmla="*/ 1345120 w 3491350"/>
                <a:gd name="connsiteY11" fmla="*/ 958679 h 1901585"/>
                <a:gd name="connsiteX12" fmla="*/ 1301533 w 3491350"/>
                <a:gd name="connsiteY12" fmla="*/ 885298 h 1901585"/>
                <a:gd name="connsiteX13" fmla="*/ 1349534 w 3491350"/>
                <a:gd name="connsiteY13" fmla="*/ 830126 h 1901585"/>
                <a:gd name="connsiteX14" fmla="*/ 599110 w 3491350"/>
                <a:gd name="connsiteY14" fmla="*/ 323 h 1901585"/>
                <a:gd name="connsiteX15" fmla="*/ 614627 w 3491350"/>
                <a:gd name="connsiteY15" fmla="*/ 5840 h 1901585"/>
                <a:gd name="connsiteX16" fmla="*/ 1128288 w 3491350"/>
                <a:gd name="connsiteY16" fmla="*/ 192324 h 1901585"/>
                <a:gd name="connsiteX17" fmla="*/ 1478638 w 3491350"/>
                <a:gd name="connsiteY17" fmla="*/ 320325 h 1901585"/>
                <a:gd name="connsiteX18" fmla="*/ 1509535 w 3491350"/>
                <a:gd name="connsiteY18" fmla="*/ 342947 h 1901585"/>
                <a:gd name="connsiteX19" fmla="*/ 1497397 w 3491350"/>
                <a:gd name="connsiteY19" fmla="*/ 370533 h 1901585"/>
                <a:gd name="connsiteX20" fmla="*/ 1501258 w 3491350"/>
                <a:gd name="connsiteY20" fmla="*/ 418534 h 1901585"/>
                <a:gd name="connsiteX21" fmla="*/ 1518914 w 3491350"/>
                <a:gd name="connsiteY21" fmla="*/ 458258 h 1901585"/>
                <a:gd name="connsiteX22" fmla="*/ 1482499 w 3491350"/>
                <a:gd name="connsiteY22" fmla="*/ 481982 h 1901585"/>
                <a:gd name="connsiteX23" fmla="*/ 1234221 w 3491350"/>
                <a:gd name="connsiteY23" fmla="*/ 374948 h 1901585"/>
                <a:gd name="connsiteX24" fmla="*/ 1028977 w 3491350"/>
                <a:gd name="connsiteY24" fmla="*/ 286671 h 1901585"/>
                <a:gd name="connsiteX25" fmla="*/ 983735 w 3491350"/>
                <a:gd name="connsiteY25" fmla="*/ 277291 h 1901585"/>
                <a:gd name="connsiteX26" fmla="*/ 537385 w 3491350"/>
                <a:gd name="connsiteY26" fmla="*/ 283912 h 1901585"/>
                <a:gd name="connsiteX27" fmla="*/ 57380 w 3491350"/>
                <a:gd name="connsiteY27" fmla="*/ 294946 h 1901585"/>
                <a:gd name="connsiteX28" fmla="*/ 1103 w 3491350"/>
                <a:gd name="connsiteY28" fmla="*/ 294946 h 1901585"/>
                <a:gd name="connsiteX29" fmla="*/ 0 w 3491350"/>
                <a:gd name="connsiteY29" fmla="*/ 288326 h 1901585"/>
                <a:gd name="connsiteX30" fmla="*/ 583179 w 3491350"/>
                <a:gd name="connsiteY30" fmla="*/ 6391 h 1901585"/>
                <a:gd name="connsiteX31" fmla="*/ 599110 w 3491350"/>
                <a:gd name="connsiteY31" fmla="*/ 323 h 19015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3491350" h="1901585">
                  <a:moveTo>
                    <a:pt x="1349534" y="830126"/>
                  </a:moveTo>
                  <a:cubicBezTo>
                    <a:pt x="1400845" y="830126"/>
                    <a:pt x="1452707" y="830677"/>
                    <a:pt x="1504018" y="830126"/>
                  </a:cubicBezTo>
                  <a:cubicBezTo>
                    <a:pt x="1527191" y="829574"/>
                    <a:pt x="1532708" y="837850"/>
                    <a:pt x="1525536" y="859919"/>
                  </a:cubicBezTo>
                  <a:cubicBezTo>
                    <a:pt x="1511191" y="901851"/>
                    <a:pt x="1511742" y="902954"/>
                    <a:pt x="1552018" y="920058"/>
                  </a:cubicBezTo>
                  <a:cubicBezTo>
                    <a:pt x="1881402" y="1061301"/>
                    <a:pt x="2210785" y="1201992"/>
                    <a:pt x="2540167" y="1343787"/>
                  </a:cubicBezTo>
                  <a:cubicBezTo>
                    <a:pt x="2833136" y="1469581"/>
                    <a:pt x="3125553" y="1596479"/>
                    <a:pt x="3417970" y="1723376"/>
                  </a:cubicBezTo>
                  <a:cubicBezTo>
                    <a:pt x="3497971" y="1758136"/>
                    <a:pt x="3482522" y="1735515"/>
                    <a:pt x="3485281" y="1826550"/>
                  </a:cubicBezTo>
                  <a:cubicBezTo>
                    <a:pt x="3486385" y="1851930"/>
                    <a:pt x="3489144" y="1876206"/>
                    <a:pt x="3491350" y="1901034"/>
                  </a:cubicBezTo>
                  <a:cubicBezTo>
                    <a:pt x="3489695" y="1901585"/>
                    <a:pt x="3488591" y="1901585"/>
                    <a:pt x="3486936" y="1901585"/>
                  </a:cubicBezTo>
                  <a:cubicBezTo>
                    <a:pt x="3366659" y="1848619"/>
                    <a:pt x="3246382" y="1796205"/>
                    <a:pt x="3126105" y="1743239"/>
                  </a:cubicBezTo>
                  <a:cubicBezTo>
                    <a:pt x="2800584" y="1599789"/>
                    <a:pt x="2475614" y="1456339"/>
                    <a:pt x="2150094" y="1312890"/>
                  </a:cubicBezTo>
                  <a:cubicBezTo>
                    <a:pt x="1881953" y="1194820"/>
                    <a:pt x="1614364" y="1075094"/>
                    <a:pt x="1345120" y="958679"/>
                  </a:cubicBezTo>
                  <a:cubicBezTo>
                    <a:pt x="1307603" y="942678"/>
                    <a:pt x="1305395" y="916195"/>
                    <a:pt x="1301533" y="885298"/>
                  </a:cubicBezTo>
                  <a:cubicBezTo>
                    <a:pt x="1295463" y="830126"/>
                    <a:pt x="1295463" y="830126"/>
                    <a:pt x="1349534" y="830126"/>
                  </a:cubicBezTo>
                  <a:close/>
                  <a:moveTo>
                    <a:pt x="599110" y="323"/>
                  </a:moveTo>
                  <a:cubicBezTo>
                    <a:pt x="604559" y="1288"/>
                    <a:pt x="609938" y="4185"/>
                    <a:pt x="614627" y="5840"/>
                  </a:cubicBezTo>
                  <a:cubicBezTo>
                    <a:pt x="785112" y="69840"/>
                    <a:pt x="957252" y="130531"/>
                    <a:pt x="1128288" y="192324"/>
                  </a:cubicBezTo>
                  <a:cubicBezTo>
                    <a:pt x="1245255" y="234807"/>
                    <a:pt x="1361671" y="278946"/>
                    <a:pt x="1478638" y="320325"/>
                  </a:cubicBezTo>
                  <a:cubicBezTo>
                    <a:pt x="1490224" y="324188"/>
                    <a:pt x="1507327" y="324739"/>
                    <a:pt x="1509535" y="342947"/>
                  </a:cubicBezTo>
                  <a:cubicBezTo>
                    <a:pt x="1505672" y="352326"/>
                    <a:pt x="1502913" y="362257"/>
                    <a:pt x="1497397" y="370533"/>
                  </a:cubicBezTo>
                  <a:cubicBezTo>
                    <a:pt x="1486914" y="388188"/>
                    <a:pt x="1489673" y="403086"/>
                    <a:pt x="1501258" y="418534"/>
                  </a:cubicBezTo>
                  <a:cubicBezTo>
                    <a:pt x="1510086" y="430120"/>
                    <a:pt x="1519466" y="441706"/>
                    <a:pt x="1518914" y="458258"/>
                  </a:cubicBezTo>
                  <a:cubicBezTo>
                    <a:pt x="1517811" y="485845"/>
                    <a:pt x="1507327" y="492465"/>
                    <a:pt x="1482499" y="481982"/>
                  </a:cubicBezTo>
                  <a:cubicBezTo>
                    <a:pt x="1399740" y="446120"/>
                    <a:pt x="1316980" y="410810"/>
                    <a:pt x="1234221" y="374948"/>
                  </a:cubicBezTo>
                  <a:cubicBezTo>
                    <a:pt x="1165807" y="345706"/>
                    <a:pt x="1097391" y="315911"/>
                    <a:pt x="1028977" y="286671"/>
                  </a:cubicBezTo>
                  <a:cubicBezTo>
                    <a:pt x="1014632" y="280601"/>
                    <a:pt x="999183" y="277291"/>
                    <a:pt x="983735" y="277291"/>
                  </a:cubicBezTo>
                  <a:cubicBezTo>
                    <a:pt x="834768" y="279498"/>
                    <a:pt x="685801" y="279498"/>
                    <a:pt x="537385" y="283912"/>
                  </a:cubicBezTo>
                  <a:cubicBezTo>
                    <a:pt x="376832" y="288877"/>
                    <a:pt x="217382" y="293291"/>
                    <a:pt x="57380" y="294946"/>
                  </a:cubicBezTo>
                  <a:cubicBezTo>
                    <a:pt x="38621" y="294946"/>
                    <a:pt x="19863" y="294946"/>
                    <a:pt x="1103" y="294946"/>
                  </a:cubicBezTo>
                  <a:cubicBezTo>
                    <a:pt x="551" y="292740"/>
                    <a:pt x="551" y="290532"/>
                    <a:pt x="0" y="288326"/>
                  </a:cubicBezTo>
                  <a:cubicBezTo>
                    <a:pt x="194209" y="194531"/>
                    <a:pt x="388970" y="100186"/>
                    <a:pt x="583179" y="6391"/>
                  </a:cubicBezTo>
                  <a:cubicBezTo>
                    <a:pt x="588145" y="322"/>
                    <a:pt x="593662" y="-643"/>
                    <a:pt x="599110" y="323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515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xmlns="" id="{A810F4CA-9A1E-4B61-9CD4-9DEF9EEC54D9}"/>
                </a:ext>
              </a:extLst>
            </p:cNvPr>
            <p:cNvSpPr/>
            <p:nvPr/>
          </p:nvSpPr>
          <p:spPr>
            <a:xfrm>
              <a:off x="6633119" y="2315080"/>
              <a:ext cx="3274519" cy="1049943"/>
            </a:xfrm>
            <a:custGeom>
              <a:avLst/>
              <a:gdLst>
                <a:gd name="connsiteX0" fmla="*/ 908605 w 3058748"/>
                <a:gd name="connsiteY0" fmla="*/ 166981 h 980757"/>
                <a:gd name="connsiteX1" fmla="*/ 928190 w 3058748"/>
                <a:gd name="connsiteY1" fmla="*/ 177804 h 980757"/>
                <a:gd name="connsiteX2" fmla="*/ 1408519 w 3058748"/>
                <a:gd name="connsiteY2" fmla="*/ 269541 h 980757"/>
                <a:gd name="connsiteX3" fmla="*/ 1556947 w 3058748"/>
                <a:gd name="connsiteY3" fmla="*/ 327778 h 980757"/>
                <a:gd name="connsiteX4" fmla="*/ 2148597 w 3058748"/>
                <a:gd name="connsiteY4" fmla="*/ 582373 h 980757"/>
                <a:gd name="connsiteX5" fmla="*/ 3051533 w 3058748"/>
                <a:gd name="connsiteY5" fmla="*/ 972512 h 980757"/>
                <a:gd name="connsiteX6" fmla="*/ 3058748 w 3058748"/>
                <a:gd name="connsiteY6" fmla="*/ 980758 h 980757"/>
                <a:gd name="connsiteX7" fmla="*/ 2862391 w 3058748"/>
                <a:gd name="connsiteY7" fmla="*/ 959112 h 980757"/>
                <a:gd name="connsiteX8" fmla="*/ 2514513 w 3058748"/>
                <a:gd name="connsiteY8" fmla="*/ 920459 h 980757"/>
                <a:gd name="connsiteX9" fmla="*/ 2171789 w 3058748"/>
                <a:gd name="connsiteY9" fmla="*/ 882321 h 980757"/>
                <a:gd name="connsiteX10" fmla="*/ 2033668 w 3058748"/>
                <a:gd name="connsiteY10" fmla="*/ 868406 h 980757"/>
                <a:gd name="connsiteX11" fmla="*/ 1849680 w 3058748"/>
                <a:gd name="connsiteY11" fmla="*/ 814292 h 980757"/>
                <a:gd name="connsiteX12" fmla="*/ 832330 w 3058748"/>
                <a:gd name="connsiteY12" fmla="*/ 370039 h 980757"/>
                <a:gd name="connsiteX13" fmla="*/ 56176 w 3058748"/>
                <a:gd name="connsiteY13" fmla="*/ 30922 h 980757"/>
                <a:gd name="connsiteX14" fmla="*/ 0 w 3058748"/>
                <a:gd name="connsiteY14" fmla="*/ 0 h 980757"/>
                <a:gd name="connsiteX15" fmla="*/ 193265 w 3058748"/>
                <a:gd name="connsiteY15" fmla="*/ 37107 h 980757"/>
                <a:gd name="connsiteX16" fmla="*/ 274695 w 3058748"/>
                <a:gd name="connsiteY16" fmla="*/ 48961 h 980757"/>
                <a:gd name="connsiteX17" fmla="*/ 274179 w 3058748"/>
                <a:gd name="connsiteY17" fmla="*/ 48961 h 980757"/>
                <a:gd name="connsiteX18" fmla="*/ 564335 w 3058748"/>
                <a:gd name="connsiteY18" fmla="*/ 98436 h 980757"/>
                <a:gd name="connsiteX19" fmla="*/ 573096 w 3058748"/>
                <a:gd name="connsiteY19" fmla="*/ 97406 h 980757"/>
                <a:gd name="connsiteX20" fmla="*/ 598350 w 3058748"/>
                <a:gd name="connsiteY20" fmla="*/ 97921 h 980757"/>
                <a:gd name="connsiteX21" fmla="*/ 709155 w 3058748"/>
                <a:gd name="connsiteY21" fmla="*/ 127813 h 980757"/>
                <a:gd name="connsiteX22" fmla="*/ 863768 w 3058748"/>
                <a:gd name="connsiteY22" fmla="*/ 158220 h 980757"/>
                <a:gd name="connsiteX23" fmla="*/ 879229 w 3058748"/>
                <a:gd name="connsiteY23" fmla="*/ 158735 h 980757"/>
                <a:gd name="connsiteX24" fmla="*/ 908605 w 3058748"/>
                <a:gd name="connsiteY24" fmla="*/ 166981 h 980757"/>
                <a:gd name="connsiteX0" fmla="*/ 879229 w 3058748"/>
                <a:gd name="connsiteY0" fmla="*/ 158735 h 980758"/>
                <a:gd name="connsiteX1" fmla="*/ 928190 w 3058748"/>
                <a:gd name="connsiteY1" fmla="*/ 177804 h 980758"/>
                <a:gd name="connsiteX2" fmla="*/ 1408519 w 3058748"/>
                <a:gd name="connsiteY2" fmla="*/ 269541 h 980758"/>
                <a:gd name="connsiteX3" fmla="*/ 1556947 w 3058748"/>
                <a:gd name="connsiteY3" fmla="*/ 327778 h 980758"/>
                <a:gd name="connsiteX4" fmla="*/ 2148597 w 3058748"/>
                <a:gd name="connsiteY4" fmla="*/ 582373 h 980758"/>
                <a:gd name="connsiteX5" fmla="*/ 3051533 w 3058748"/>
                <a:gd name="connsiteY5" fmla="*/ 972512 h 980758"/>
                <a:gd name="connsiteX6" fmla="*/ 3058748 w 3058748"/>
                <a:gd name="connsiteY6" fmla="*/ 980758 h 980758"/>
                <a:gd name="connsiteX7" fmla="*/ 2862391 w 3058748"/>
                <a:gd name="connsiteY7" fmla="*/ 959112 h 980758"/>
                <a:gd name="connsiteX8" fmla="*/ 2514513 w 3058748"/>
                <a:gd name="connsiteY8" fmla="*/ 920459 h 980758"/>
                <a:gd name="connsiteX9" fmla="*/ 2171789 w 3058748"/>
                <a:gd name="connsiteY9" fmla="*/ 882321 h 980758"/>
                <a:gd name="connsiteX10" fmla="*/ 2033668 w 3058748"/>
                <a:gd name="connsiteY10" fmla="*/ 868406 h 980758"/>
                <a:gd name="connsiteX11" fmla="*/ 1849680 w 3058748"/>
                <a:gd name="connsiteY11" fmla="*/ 814292 h 980758"/>
                <a:gd name="connsiteX12" fmla="*/ 832330 w 3058748"/>
                <a:gd name="connsiteY12" fmla="*/ 370039 h 980758"/>
                <a:gd name="connsiteX13" fmla="*/ 56176 w 3058748"/>
                <a:gd name="connsiteY13" fmla="*/ 30922 h 980758"/>
                <a:gd name="connsiteX14" fmla="*/ 0 w 3058748"/>
                <a:gd name="connsiteY14" fmla="*/ 0 h 980758"/>
                <a:gd name="connsiteX15" fmla="*/ 193265 w 3058748"/>
                <a:gd name="connsiteY15" fmla="*/ 37107 h 980758"/>
                <a:gd name="connsiteX16" fmla="*/ 274695 w 3058748"/>
                <a:gd name="connsiteY16" fmla="*/ 48961 h 980758"/>
                <a:gd name="connsiteX17" fmla="*/ 274179 w 3058748"/>
                <a:gd name="connsiteY17" fmla="*/ 48961 h 980758"/>
                <a:gd name="connsiteX18" fmla="*/ 564335 w 3058748"/>
                <a:gd name="connsiteY18" fmla="*/ 98436 h 980758"/>
                <a:gd name="connsiteX19" fmla="*/ 573096 w 3058748"/>
                <a:gd name="connsiteY19" fmla="*/ 97406 h 980758"/>
                <a:gd name="connsiteX20" fmla="*/ 598350 w 3058748"/>
                <a:gd name="connsiteY20" fmla="*/ 97921 h 980758"/>
                <a:gd name="connsiteX21" fmla="*/ 709155 w 3058748"/>
                <a:gd name="connsiteY21" fmla="*/ 127813 h 980758"/>
                <a:gd name="connsiteX22" fmla="*/ 863768 w 3058748"/>
                <a:gd name="connsiteY22" fmla="*/ 158220 h 980758"/>
                <a:gd name="connsiteX23" fmla="*/ 879229 w 3058748"/>
                <a:gd name="connsiteY23" fmla="*/ 158735 h 980758"/>
                <a:gd name="connsiteX0" fmla="*/ 863768 w 3058748"/>
                <a:gd name="connsiteY0" fmla="*/ 158220 h 980758"/>
                <a:gd name="connsiteX1" fmla="*/ 928190 w 3058748"/>
                <a:gd name="connsiteY1" fmla="*/ 177804 h 980758"/>
                <a:gd name="connsiteX2" fmla="*/ 1408519 w 3058748"/>
                <a:gd name="connsiteY2" fmla="*/ 269541 h 980758"/>
                <a:gd name="connsiteX3" fmla="*/ 1556947 w 3058748"/>
                <a:gd name="connsiteY3" fmla="*/ 327778 h 980758"/>
                <a:gd name="connsiteX4" fmla="*/ 2148597 w 3058748"/>
                <a:gd name="connsiteY4" fmla="*/ 582373 h 980758"/>
                <a:gd name="connsiteX5" fmla="*/ 3051533 w 3058748"/>
                <a:gd name="connsiteY5" fmla="*/ 972512 h 980758"/>
                <a:gd name="connsiteX6" fmla="*/ 3058748 w 3058748"/>
                <a:gd name="connsiteY6" fmla="*/ 980758 h 980758"/>
                <a:gd name="connsiteX7" fmla="*/ 2862391 w 3058748"/>
                <a:gd name="connsiteY7" fmla="*/ 959112 h 980758"/>
                <a:gd name="connsiteX8" fmla="*/ 2514513 w 3058748"/>
                <a:gd name="connsiteY8" fmla="*/ 920459 h 980758"/>
                <a:gd name="connsiteX9" fmla="*/ 2171789 w 3058748"/>
                <a:gd name="connsiteY9" fmla="*/ 882321 h 980758"/>
                <a:gd name="connsiteX10" fmla="*/ 2033668 w 3058748"/>
                <a:gd name="connsiteY10" fmla="*/ 868406 h 980758"/>
                <a:gd name="connsiteX11" fmla="*/ 1849680 w 3058748"/>
                <a:gd name="connsiteY11" fmla="*/ 814292 h 980758"/>
                <a:gd name="connsiteX12" fmla="*/ 832330 w 3058748"/>
                <a:gd name="connsiteY12" fmla="*/ 370039 h 980758"/>
                <a:gd name="connsiteX13" fmla="*/ 56176 w 3058748"/>
                <a:gd name="connsiteY13" fmla="*/ 30922 h 980758"/>
                <a:gd name="connsiteX14" fmla="*/ 0 w 3058748"/>
                <a:gd name="connsiteY14" fmla="*/ 0 h 980758"/>
                <a:gd name="connsiteX15" fmla="*/ 193265 w 3058748"/>
                <a:gd name="connsiteY15" fmla="*/ 37107 h 980758"/>
                <a:gd name="connsiteX16" fmla="*/ 274695 w 3058748"/>
                <a:gd name="connsiteY16" fmla="*/ 48961 h 980758"/>
                <a:gd name="connsiteX17" fmla="*/ 274179 w 3058748"/>
                <a:gd name="connsiteY17" fmla="*/ 48961 h 980758"/>
                <a:gd name="connsiteX18" fmla="*/ 564335 w 3058748"/>
                <a:gd name="connsiteY18" fmla="*/ 98436 h 980758"/>
                <a:gd name="connsiteX19" fmla="*/ 573096 w 3058748"/>
                <a:gd name="connsiteY19" fmla="*/ 97406 h 980758"/>
                <a:gd name="connsiteX20" fmla="*/ 598350 w 3058748"/>
                <a:gd name="connsiteY20" fmla="*/ 97921 h 980758"/>
                <a:gd name="connsiteX21" fmla="*/ 709155 w 3058748"/>
                <a:gd name="connsiteY21" fmla="*/ 127813 h 980758"/>
                <a:gd name="connsiteX22" fmla="*/ 863768 w 3058748"/>
                <a:gd name="connsiteY22" fmla="*/ 158220 h 980758"/>
                <a:gd name="connsiteX0" fmla="*/ 709155 w 3058748"/>
                <a:gd name="connsiteY0" fmla="*/ 127813 h 980758"/>
                <a:gd name="connsiteX1" fmla="*/ 928190 w 3058748"/>
                <a:gd name="connsiteY1" fmla="*/ 177804 h 980758"/>
                <a:gd name="connsiteX2" fmla="*/ 1408519 w 3058748"/>
                <a:gd name="connsiteY2" fmla="*/ 269541 h 980758"/>
                <a:gd name="connsiteX3" fmla="*/ 1556947 w 3058748"/>
                <a:gd name="connsiteY3" fmla="*/ 327778 h 980758"/>
                <a:gd name="connsiteX4" fmla="*/ 2148597 w 3058748"/>
                <a:gd name="connsiteY4" fmla="*/ 582373 h 980758"/>
                <a:gd name="connsiteX5" fmla="*/ 3051533 w 3058748"/>
                <a:gd name="connsiteY5" fmla="*/ 972512 h 980758"/>
                <a:gd name="connsiteX6" fmla="*/ 3058748 w 3058748"/>
                <a:gd name="connsiteY6" fmla="*/ 980758 h 980758"/>
                <a:gd name="connsiteX7" fmla="*/ 2862391 w 3058748"/>
                <a:gd name="connsiteY7" fmla="*/ 959112 h 980758"/>
                <a:gd name="connsiteX8" fmla="*/ 2514513 w 3058748"/>
                <a:gd name="connsiteY8" fmla="*/ 920459 h 980758"/>
                <a:gd name="connsiteX9" fmla="*/ 2171789 w 3058748"/>
                <a:gd name="connsiteY9" fmla="*/ 882321 h 980758"/>
                <a:gd name="connsiteX10" fmla="*/ 2033668 w 3058748"/>
                <a:gd name="connsiteY10" fmla="*/ 868406 h 980758"/>
                <a:gd name="connsiteX11" fmla="*/ 1849680 w 3058748"/>
                <a:gd name="connsiteY11" fmla="*/ 814292 h 980758"/>
                <a:gd name="connsiteX12" fmla="*/ 832330 w 3058748"/>
                <a:gd name="connsiteY12" fmla="*/ 370039 h 980758"/>
                <a:gd name="connsiteX13" fmla="*/ 56176 w 3058748"/>
                <a:gd name="connsiteY13" fmla="*/ 30922 h 980758"/>
                <a:gd name="connsiteX14" fmla="*/ 0 w 3058748"/>
                <a:gd name="connsiteY14" fmla="*/ 0 h 980758"/>
                <a:gd name="connsiteX15" fmla="*/ 193265 w 3058748"/>
                <a:gd name="connsiteY15" fmla="*/ 37107 h 980758"/>
                <a:gd name="connsiteX16" fmla="*/ 274695 w 3058748"/>
                <a:gd name="connsiteY16" fmla="*/ 48961 h 980758"/>
                <a:gd name="connsiteX17" fmla="*/ 274179 w 3058748"/>
                <a:gd name="connsiteY17" fmla="*/ 48961 h 980758"/>
                <a:gd name="connsiteX18" fmla="*/ 564335 w 3058748"/>
                <a:gd name="connsiteY18" fmla="*/ 98436 h 980758"/>
                <a:gd name="connsiteX19" fmla="*/ 573096 w 3058748"/>
                <a:gd name="connsiteY19" fmla="*/ 97406 h 980758"/>
                <a:gd name="connsiteX20" fmla="*/ 598350 w 3058748"/>
                <a:gd name="connsiteY20" fmla="*/ 97921 h 980758"/>
                <a:gd name="connsiteX21" fmla="*/ 709155 w 3058748"/>
                <a:gd name="connsiteY21" fmla="*/ 127813 h 980758"/>
                <a:gd name="connsiteX0" fmla="*/ 709155 w 3058748"/>
                <a:gd name="connsiteY0" fmla="*/ 127813 h 980758"/>
                <a:gd name="connsiteX1" fmla="*/ 928190 w 3058748"/>
                <a:gd name="connsiteY1" fmla="*/ 177804 h 980758"/>
                <a:gd name="connsiteX2" fmla="*/ 1408519 w 3058748"/>
                <a:gd name="connsiteY2" fmla="*/ 269541 h 980758"/>
                <a:gd name="connsiteX3" fmla="*/ 1556947 w 3058748"/>
                <a:gd name="connsiteY3" fmla="*/ 327778 h 980758"/>
                <a:gd name="connsiteX4" fmla="*/ 2148597 w 3058748"/>
                <a:gd name="connsiteY4" fmla="*/ 582373 h 980758"/>
                <a:gd name="connsiteX5" fmla="*/ 3051533 w 3058748"/>
                <a:gd name="connsiteY5" fmla="*/ 972512 h 980758"/>
                <a:gd name="connsiteX6" fmla="*/ 3058748 w 3058748"/>
                <a:gd name="connsiteY6" fmla="*/ 980758 h 980758"/>
                <a:gd name="connsiteX7" fmla="*/ 2862391 w 3058748"/>
                <a:gd name="connsiteY7" fmla="*/ 959112 h 980758"/>
                <a:gd name="connsiteX8" fmla="*/ 2514513 w 3058748"/>
                <a:gd name="connsiteY8" fmla="*/ 920459 h 980758"/>
                <a:gd name="connsiteX9" fmla="*/ 2171789 w 3058748"/>
                <a:gd name="connsiteY9" fmla="*/ 882321 h 980758"/>
                <a:gd name="connsiteX10" fmla="*/ 2033668 w 3058748"/>
                <a:gd name="connsiteY10" fmla="*/ 868406 h 980758"/>
                <a:gd name="connsiteX11" fmla="*/ 1849680 w 3058748"/>
                <a:gd name="connsiteY11" fmla="*/ 814292 h 980758"/>
                <a:gd name="connsiteX12" fmla="*/ 832330 w 3058748"/>
                <a:gd name="connsiteY12" fmla="*/ 370039 h 980758"/>
                <a:gd name="connsiteX13" fmla="*/ 56176 w 3058748"/>
                <a:gd name="connsiteY13" fmla="*/ 30922 h 980758"/>
                <a:gd name="connsiteX14" fmla="*/ 0 w 3058748"/>
                <a:gd name="connsiteY14" fmla="*/ 0 h 980758"/>
                <a:gd name="connsiteX15" fmla="*/ 193265 w 3058748"/>
                <a:gd name="connsiteY15" fmla="*/ 37107 h 980758"/>
                <a:gd name="connsiteX16" fmla="*/ 274695 w 3058748"/>
                <a:gd name="connsiteY16" fmla="*/ 48961 h 980758"/>
                <a:gd name="connsiteX17" fmla="*/ 274179 w 3058748"/>
                <a:gd name="connsiteY17" fmla="*/ 48961 h 980758"/>
                <a:gd name="connsiteX18" fmla="*/ 564335 w 3058748"/>
                <a:gd name="connsiteY18" fmla="*/ 98436 h 980758"/>
                <a:gd name="connsiteX19" fmla="*/ 573096 w 3058748"/>
                <a:gd name="connsiteY19" fmla="*/ 97406 h 980758"/>
                <a:gd name="connsiteX20" fmla="*/ 709155 w 3058748"/>
                <a:gd name="connsiteY20" fmla="*/ 127813 h 980758"/>
                <a:gd name="connsiteX0" fmla="*/ 709155 w 3058748"/>
                <a:gd name="connsiteY0" fmla="*/ 127813 h 980758"/>
                <a:gd name="connsiteX1" fmla="*/ 928190 w 3058748"/>
                <a:gd name="connsiteY1" fmla="*/ 177804 h 980758"/>
                <a:gd name="connsiteX2" fmla="*/ 1408519 w 3058748"/>
                <a:gd name="connsiteY2" fmla="*/ 269541 h 980758"/>
                <a:gd name="connsiteX3" fmla="*/ 1556947 w 3058748"/>
                <a:gd name="connsiteY3" fmla="*/ 327778 h 980758"/>
                <a:gd name="connsiteX4" fmla="*/ 2148597 w 3058748"/>
                <a:gd name="connsiteY4" fmla="*/ 582373 h 980758"/>
                <a:gd name="connsiteX5" fmla="*/ 3051533 w 3058748"/>
                <a:gd name="connsiteY5" fmla="*/ 972512 h 980758"/>
                <a:gd name="connsiteX6" fmla="*/ 3058748 w 3058748"/>
                <a:gd name="connsiteY6" fmla="*/ 980758 h 980758"/>
                <a:gd name="connsiteX7" fmla="*/ 2862391 w 3058748"/>
                <a:gd name="connsiteY7" fmla="*/ 959112 h 980758"/>
                <a:gd name="connsiteX8" fmla="*/ 2514513 w 3058748"/>
                <a:gd name="connsiteY8" fmla="*/ 920459 h 980758"/>
                <a:gd name="connsiteX9" fmla="*/ 2171789 w 3058748"/>
                <a:gd name="connsiteY9" fmla="*/ 882321 h 980758"/>
                <a:gd name="connsiteX10" fmla="*/ 2033668 w 3058748"/>
                <a:gd name="connsiteY10" fmla="*/ 868406 h 980758"/>
                <a:gd name="connsiteX11" fmla="*/ 1849680 w 3058748"/>
                <a:gd name="connsiteY11" fmla="*/ 814292 h 980758"/>
                <a:gd name="connsiteX12" fmla="*/ 832330 w 3058748"/>
                <a:gd name="connsiteY12" fmla="*/ 370039 h 980758"/>
                <a:gd name="connsiteX13" fmla="*/ 56176 w 3058748"/>
                <a:gd name="connsiteY13" fmla="*/ 30922 h 980758"/>
                <a:gd name="connsiteX14" fmla="*/ 0 w 3058748"/>
                <a:gd name="connsiteY14" fmla="*/ 0 h 980758"/>
                <a:gd name="connsiteX15" fmla="*/ 193265 w 3058748"/>
                <a:gd name="connsiteY15" fmla="*/ 37107 h 980758"/>
                <a:gd name="connsiteX16" fmla="*/ 274695 w 3058748"/>
                <a:gd name="connsiteY16" fmla="*/ 48961 h 980758"/>
                <a:gd name="connsiteX17" fmla="*/ 274179 w 3058748"/>
                <a:gd name="connsiteY17" fmla="*/ 48961 h 980758"/>
                <a:gd name="connsiteX18" fmla="*/ 564335 w 3058748"/>
                <a:gd name="connsiteY18" fmla="*/ 98436 h 980758"/>
                <a:gd name="connsiteX19" fmla="*/ 709155 w 3058748"/>
                <a:gd name="connsiteY19" fmla="*/ 127813 h 980758"/>
                <a:gd name="connsiteX0" fmla="*/ 709155 w 3058748"/>
                <a:gd name="connsiteY0" fmla="*/ 127813 h 980758"/>
                <a:gd name="connsiteX1" fmla="*/ 928190 w 3058748"/>
                <a:gd name="connsiteY1" fmla="*/ 177804 h 980758"/>
                <a:gd name="connsiteX2" fmla="*/ 1408519 w 3058748"/>
                <a:gd name="connsiteY2" fmla="*/ 269541 h 980758"/>
                <a:gd name="connsiteX3" fmla="*/ 1556947 w 3058748"/>
                <a:gd name="connsiteY3" fmla="*/ 327778 h 980758"/>
                <a:gd name="connsiteX4" fmla="*/ 2148597 w 3058748"/>
                <a:gd name="connsiteY4" fmla="*/ 582373 h 980758"/>
                <a:gd name="connsiteX5" fmla="*/ 3051533 w 3058748"/>
                <a:gd name="connsiteY5" fmla="*/ 972512 h 980758"/>
                <a:gd name="connsiteX6" fmla="*/ 3058748 w 3058748"/>
                <a:gd name="connsiteY6" fmla="*/ 980758 h 980758"/>
                <a:gd name="connsiteX7" fmla="*/ 2862391 w 3058748"/>
                <a:gd name="connsiteY7" fmla="*/ 959112 h 980758"/>
                <a:gd name="connsiteX8" fmla="*/ 2514513 w 3058748"/>
                <a:gd name="connsiteY8" fmla="*/ 920459 h 980758"/>
                <a:gd name="connsiteX9" fmla="*/ 2171789 w 3058748"/>
                <a:gd name="connsiteY9" fmla="*/ 882321 h 980758"/>
                <a:gd name="connsiteX10" fmla="*/ 2033668 w 3058748"/>
                <a:gd name="connsiteY10" fmla="*/ 868406 h 980758"/>
                <a:gd name="connsiteX11" fmla="*/ 1849680 w 3058748"/>
                <a:gd name="connsiteY11" fmla="*/ 814292 h 980758"/>
                <a:gd name="connsiteX12" fmla="*/ 832330 w 3058748"/>
                <a:gd name="connsiteY12" fmla="*/ 370039 h 980758"/>
                <a:gd name="connsiteX13" fmla="*/ 56176 w 3058748"/>
                <a:gd name="connsiteY13" fmla="*/ 30922 h 980758"/>
                <a:gd name="connsiteX14" fmla="*/ 0 w 3058748"/>
                <a:gd name="connsiteY14" fmla="*/ 0 h 980758"/>
                <a:gd name="connsiteX15" fmla="*/ 193265 w 3058748"/>
                <a:gd name="connsiteY15" fmla="*/ 37107 h 980758"/>
                <a:gd name="connsiteX16" fmla="*/ 274695 w 3058748"/>
                <a:gd name="connsiteY16" fmla="*/ 48961 h 980758"/>
                <a:gd name="connsiteX17" fmla="*/ 274179 w 3058748"/>
                <a:gd name="connsiteY17" fmla="*/ 48961 h 980758"/>
                <a:gd name="connsiteX18" fmla="*/ 709155 w 3058748"/>
                <a:gd name="connsiteY18" fmla="*/ 127813 h 980758"/>
                <a:gd name="connsiteX0" fmla="*/ 709155 w 3058748"/>
                <a:gd name="connsiteY0" fmla="*/ 127813 h 980758"/>
                <a:gd name="connsiteX1" fmla="*/ 928190 w 3058748"/>
                <a:gd name="connsiteY1" fmla="*/ 177804 h 980758"/>
                <a:gd name="connsiteX2" fmla="*/ 1408519 w 3058748"/>
                <a:gd name="connsiteY2" fmla="*/ 269541 h 980758"/>
                <a:gd name="connsiteX3" fmla="*/ 1556947 w 3058748"/>
                <a:gd name="connsiteY3" fmla="*/ 327778 h 980758"/>
                <a:gd name="connsiteX4" fmla="*/ 2148597 w 3058748"/>
                <a:gd name="connsiteY4" fmla="*/ 582373 h 980758"/>
                <a:gd name="connsiteX5" fmla="*/ 3051533 w 3058748"/>
                <a:gd name="connsiteY5" fmla="*/ 972512 h 980758"/>
                <a:gd name="connsiteX6" fmla="*/ 3058748 w 3058748"/>
                <a:gd name="connsiteY6" fmla="*/ 980758 h 980758"/>
                <a:gd name="connsiteX7" fmla="*/ 2862391 w 3058748"/>
                <a:gd name="connsiteY7" fmla="*/ 959112 h 980758"/>
                <a:gd name="connsiteX8" fmla="*/ 2514513 w 3058748"/>
                <a:gd name="connsiteY8" fmla="*/ 920459 h 980758"/>
                <a:gd name="connsiteX9" fmla="*/ 2171789 w 3058748"/>
                <a:gd name="connsiteY9" fmla="*/ 882321 h 980758"/>
                <a:gd name="connsiteX10" fmla="*/ 2033668 w 3058748"/>
                <a:gd name="connsiteY10" fmla="*/ 868406 h 980758"/>
                <a:gd name="connsiteX11" fmla="*/ 1849680 w 3058748"/>
                <a:gd name="connsiteY11" fmla="*/ 814292 h 980758"/>
                <a:gd name="connsiteX12" fmla="*/ 832330 w 3058748"/>
                <a:gd name="connsiteY12" fmla="*/ 370039 h 980758"/>
                <a:gd name="connsiteX13" fmla="*/ 56176 w 3058748"/>
                <a:gd name="connsiteY13" fmla="*/ 30922 h 980758"/>
                <a:gd name="connsiteX14" fmla="*/ 0 w 3058748"/>
                <a:gd name="connsiteY14" fmla="*/ 0 h 980758"/>
                <a:gd name="connsiteX15" fmla="*/ 193265 w 3058748"/>
                <a:gd name="connsiteY15" fmla="*/ 37107 h 980758"/>
                <a:gd name="connsiteX16" fmla="*/ 274695 w 3058748"/>
                <a:gd name="connsiteY16" fmla="*/ 48961 h 980758"/>
                <a:gd name="connsiteX17" fmla="*/ 709155 w 3058748"/>
                <a:gd name="connsiteY17" fmla="*/ 127813 h 980758"/>
                <a:gd name="connsiteX0" fmla="*/ 709155 w 3058748"/>
                <a:gd name="connsiteY0" fmla="*/ 127813 h 980758"/>
                <a:gd name="connsiteX1" fmla="*/ 928190 w 3058748"/>
                <a:gd name="connsiteY1" fmla="*/ 177804 h 980758"/>
                <a:gd name="connsiteX2" fmla="*/ 1408519 w 3058748"/>
                <a:gd name="connsiteY2" fmla="*/ 269541 h 980758"/>
                <a:gd name="connsiteX3" fmla="*/ 1556947 w 3058748"/>
                <a:gd name="connsiteY3" fmla="*/ 327778 h 980758"/>
                <a:gd name="connsiteX4" fmla="*/ 2148597 w 3058748"/>
                <a:gd name="connsiteY4" fmla="*/ 582373 h 980758"/>
                <a:gd name="connsiteX5" fmla="*/ 3051533 w 3058748"/>
                <a:gd name="connsiteY5" fmla="*/ 972512 h 980758"/>
                <a:gd name="connsiteX6" fmla="*/ 3058748 w 3058748"/>
                <a:gd name="connsiteY6" fmla="*/ 980758 h 980758"/>
                <a:gd name="connsiteX7" fmla="*/ 2862391 w 3058748"/>
                <a:gd name="connsiteY7" fmla="*/ 959112 h 980758"/>
                <a:gd name="connsiteX8" fmla="*/ 2514513 w 3058748"/>
                <a:gd name="connsiteY8" fmla="*/ 920459 h 980758"/>
                <a:gd name="connsiteX9" fmla="*/ 2171789 w 3058748"/>
                <a:gd name="connsiteY9" fmla="*/ 882321 h 980758"/>
                <a:gd name="connsiteX10" fmla="*/ 2033668 w 3058748"/>
                <a:gd name="connsiteY10" fmla="*/ 868406 h 980758"/>
                <a:gd name="connsiteX11" fmla="*/ 1849680 w 3058748"/>
                <a:gd name="connsiteY11" fmla="*/ 814292 h 980758"/>
                <a:gd name="connsiteX12" fmla="*/ 832330 w 3058748"/>
                <a:gd name="connsiteY12" fmla="*/ 370039 h 980758"/>
                <a:gd name="connsiteX13" fmla="*/ 56176 w 3058748"/>
                <a:gd name="connsiteY13" fmla="*/ 30922 h 980758"/>
                <a:gd name="connsiteX14" fmla="*/ 0 w 3058748"/>
                <a:gd name="connsiteY14" fmla="*/ 0 h 980758"/>
                <a:gd name="connsiteX15" fmla="*/ 274695 w 3058748"/>
                <a:gd name="connsiteY15" fmla="*/ 48961 h 980758"/>
                <a:gd name="connsiteX16" fmla="*/ 709155 w 3058748"/>
                <a:gd name="connsiteY16" fmla="*/ 127813 h 980758"/>
                <a:gd name="connsiteX0" fmla="*/ 709155 w 3058748"/>
                <a:gd name="connsiteY0" fmla="*/ 127813 h 980758"/>
                <a:gd name="connsiteX1" fmla="*/ 928190 w 3058748"/>
                <a:gd name="connsiteY1" fmla="*/ 177804 h 980758"/>
                <a:gd name="connsiteX2" fmla="*/ 1408519 w 3058748"/>
                <a:gd name="connsiteY2" fmla="*/ 269541 h 980758"/>
                <a:gd name="connsiteX3" fmla="*/ 1556947 w 3058748"/>
                <a:gd name="connsiteY3" fmla="*/ 327778 h 980758"/>
                <a:gd name="connsiteX4" fmla="*/ 2148597 w 3058748"/>
                <a:gd name="connsiteY4" fmla="*/ 582373 h 980758"/>
                <a:gd name="connsiteX5" fmla="*/ 3051533 w 3058748"/>
                <a:gd name="connsiteY5" fmla="*/ 972512 h 980758"/>
                <a:gd name="connsiteX6" fmla="*/ 3058748 w 3058748"/>
                <a:gd name="connsiteY6" fmla="*/ 980758 h 980758"/>
                <a:gd name="connsiteX7" fmla="*/ 2862391 w 3058748"/>
                <a:gd name="connsiteY7" fmla="*/ 959112 h 980758"/>
                <a:gd name="connsiteX8" fmla="*/ 2514513 w 3058748"/>
                <a:gd name="connsiteY8" fmla="*/ 920459 h 980758"/>
                <a:gd name="connsiteX9" fmla="*/ 2171789 w 3058748"/>
                <a:gd name="connsiteY9" fmla="*/ 882321 h 980758"/>
                <a:gd name="connsiteX10" fmla="*/ 2033668 w 3058748"/>
                <a:gd name="connsiteY10" fmla="*/ 868406 h 980758"/>
                <a:gd name="connsiteX11" fmla="*/ 1849680 w 3058748"/>
                <a:gd name="connsiteY11" fmla="*/ 814292 h 980758"/>
                <a:gd name="connsiteX12" fmla="*/ 832330 w 3058748"/>
                <a:gd name="connsiteY12" fmla="*/ 370039 h 980758"/>
                <a:gd name="connsiteX13" fmla="*/ 56176 w 3058748"/>
                <a:gd name="connsiteY13" fmla="*/ 30922 h 980758"/>
                <a:gd name="connsiteX14" fmla="*/ 0 w 3058748"/>
                <a:gd name="connsiteY14" fmla="*/ 0 h 980758"/>
                <a:gd name="connsiteX15" fmla="*/ 709155 w 3058748"/>
                <a:gd name="connsiteY15" fmla="*/ 127813 h 980758"/>
                <a:gd name="connsiteX0" fmla="*/ 0 w 3058748"/>
                <a:gd name="connsiteY0" fmla="*/ 0 h 980758"/>
                <a:gd name="connsiteX1" fmla="*/ 928190 w 3058748"/>
                <a:gd name="connsiteY1" fmla="*/ 177804 h 980758"/>
                <a:gd name="connsiteX2" fmla="*/ 1408519 w 3058748"/>
                <a:gd name="connsiteY2" fmla="*/ 269541 h 980758"/>
                <a:gd name="connsiteX3" fmla="*/ 1556947 w 3058748"/>
                <a:gd name="connsiteY3" fmla="*/ 327778 h 980758"/>
                <a:gd name="connsiteX4" fmla="*/ 2148597 w 3058748"/>
                <a:gd name="connsiteY4" fmla="*/ 582373 h 980758"/>
                <a:gd name="connsiteX5" fmla="*/ 3051533 w 3058748"/>
                <a:gd name="connsiteY5" fmla="*/ 972512 h 980758"/>
                <a:gd name="connsiteX6" fmla="*/ 3058748 w 3058748"/>
                <a:gd name="connsiteY6" fmla="*/ 980758 h 980758"/>
                <a:gd name="connsiteX7" fmla="*/ 2862391 w 3058748"/>
                <a:gd name="connsiteY7" fmla="*/ 959112 h 980758"/>
                <a:gd name="connsiteX8" fmla="*/ 2514513 w 3058748"/>
                <a:gd name="connsiteY8" fmla="*/ 920459 h 980758"/>
                <a:gd name="connsiteX9" fmla="*/ 2171789 w 3058748"/>
                <a:gd name="connsiteY9" fmla="*/ 882321 h 980758"/>
                <a:gd name="connsiteX10" fmla="*/ 2033668 w 3058748"/>
                <a:gd name="connsiteY10" fmla="*/ 868406 h 980758"/>
                <a:gd name="connsiteX11" fmla="*/ 1849680 w 3058748"/>
                <a:gd name="connsiteY11" fmla="*/ 814292 h 980758"/>
                <a:gd name="connsiteX12" fmla="*/ 832330 w 3058748"/>
                <a:gd name="connsiteY12" fmla="*/ 370039 h 980758"/>
                <a:gd name="connsiteX13" fmla="*/ 56176 w 3058748"/>
                <a:gd name="connsiteY13" fmla="*/ 30922 h 980758"/>
                <a:gd name="connsiteX14" fmla="*/ 0 w 3058748"/>
                <a:gd name="connsiteY14" fmla="*/ 0 h 980758"/>
                <a:gd name="connsiteX0" fmla="*/ 0 w 3058748"/>
                <a:gd name="connsiteY0" fmla="*/ 0 h 980758"/>
                <a:gd name="connsiteX1" fmla="*/ 1408519 w 3058748"/>
                <a:gd name="connsiteY1" fmla="*/ 269541 h 980758"/>
                <a:gd name="connsiteX2" fmla="*/ 1556947 w 3058748"/>
                <a:gd name="connsiteY2" fmla="*/ 327778 h 980758"/>
                <a:gd name="connsiteX3" fmla="*/ 2148597 w 3058748"/>
                <a:gd name="connsiteY3" fmla="*/ 582373 h 980758"/>
                <a:gd name="connsiteX4" fmla="*/ 3051533 w 3058748"/>
                <a:gd name="connsiteY4" fmla="*/ 972512 h 980758"/>
                <a:gd name="connsiteX5" fmla="*/ 3058748 w 3058748"/>
                <a:gd name="connsiteY5" fmla="*/ 980758 h 980758"/>
                <a:gd name="connsiteX6" fmla="*/ 2862391 w 3058748"/>
                <a:gd name="connsiteY6" fmla="*/ 959112 h 980758"/>
                <a:gd name="connsiteX7" fmla="*/ 2514513 w 3058748"/>
                <a:gd name="connsiteY7" fmla="*/ 920459 h 980758"/>
                <a:gd name="connsiteX8" fmla="*/ 2171789 w 3058748"/>
                <a:gd name="connsiteY8" fmla="*/ 882321 h 980758"/>
                <a:gd name="connsiteX9" fmla="*/ 2033668 w 3058748"/>
                <a:gd name="connsiteY9" fmla="*/ 868406 h 980758"/>
                <a:gd name="connsiteX10" fmla="*/ 1849680 w 3058748"/>
                <a:gd name="connsiteY10" fmla="*/ 814292 h 980758"/>
                <a:gd name="connsiteX11" fmla="*/ 832330 w 3058748"/>
                <a:gd name="connsiteY11" fmla="*/ 370039 h 980758"/>
                <a:gd name="connsiteX12" fmla="*/ 56176 w 3058748"/>
                <a:gd name="connsiteY12" fmla="*/ 30922 h 980758"/>
                <a:gd name="connsiteX13" fmla="*/ 0 w 3058748"/>
                <a:gd name="connsiteY13" fmla="*/ 0 h 980758"/>
                <a:gd name="connsiteX0" fmla="*/ 0 w 3058748"/>
                <a:gd name="connsiteY0" fmla="*/ 0 h 980758"/>
                <a:gd name="connsiteX1" fmla="*/ 1408519 w 3058748"/>
                <a:gd name="connsiteY1" fmla="*/ 269541 h 980758"/>
                <a:gd name="connsiteX2" fmla="*/ 1556947 w 3058748"/>
                <a:gd name="connsiteY2" fmla="*/ 327778 h 980758"/>
                <a:gd name="connsiteX3" fmla="*/ 3051533 w 3058748"/>
                <a:gd name="connsiteY3" fmla="*/ 972512 h 980758"/>
                <a:gd name="connsiteX4" fmla="*/ 3058748 w 3058748"/>
                <a:gd name="connsiteY4" fmla="*/ 980758 h 980758"/>
                <a:gd name="connsiteX5" fmla="*/ 2862391 w 3058748"/>
                <a:gd name="connsiteY5" fmla="*/ 959112 h 980758"/>
                <a:gd name="connsiteX6" fmla="*/ 2514513 w 3058748"/>
                <a:gd name="connsiteY6" fmla="*/ 920459 h 980758"/>
                <a:gd name="connsiteX7" fmla="*/ 2171789 w 3058748"/>
                <a:gd name="connsiteY7" fmla="*/ 882321 h 980758"/>
                <a:gd name="connsiteX8" fmla="*/ 2033668 w 3058748"/>
                <a:gd name="connsiteY8" fmla="*/ 868406 h 980758"/>
                <a:gd name="connsiteX9" fmla="*/ 1849680 w 3058748"/>
                <a:gd name="connsiteY9" fmla="*/ 814292 h 980758"/>
                <a:gd name="connsiteX10" fmla="*/ 832330 w 3058748"/>
                <a:gd name="connsiteY10" fmla="*/ 370039 h 980758"/>
                <a:gd name="connsiteX11" fmla="*/ 56176 w 3058748"/>
                <a:gd name="connsiteY11" fmla="*/ 30922 h 980758"/>
                <a:gd name="connsiteX12" fmla="*/ 0 w 3058748"/>
                <a:gd name="connsiteY12" fmla="*/ 0 h 980758"/>
                <a:gd name="connsiteX0" fmla="*/ 0 w 3058748"/>
                <a:gd name="connsiteY0" fmla="*/ 0 h 980758"/>
                <a:gd name="connsiteX1" fmla="*/ 1408519 w 3058748"/>
                <a:gd name="connsiteY1" fmla="*/ 269541 h 980758"/>
                <a:gd name="connsiteX2" fmla="*/ 1556947 w 3058748"/>
                <a:gd name="connsiteY2" fmla="*/ 327778 h 980758"/>
                <a:gd name="connsiteX3" fmla="*/ 3051533 w 3058748"/>
                <a:gd name="connsiteY3" fmla="*/ 972512 h 980758"/>
                <a:gd name="connsiteX4" fmla="*/ 3058748 w 3058748"/>
                <a:gd name="connsiteY4" fmla="*/ 980758 h 980758"/>
                <a:gd name="connsiteX5" fmla="*/ 2862391 w 3058748"/>
                <a:gd name="connsiteY5" fmla="*/ 959112 h 980758"/>
                <a:gd name="connsiteX6" fmla="*/ 2514513 w 3058748"/>
                <a:gd name="connsiteY6" fmla="*/ 920459 h 980758"/>
                <a:gd name="connsiteX7" fmla="*/ 2171789 w 3058748"/>
                <a:gd name="connsiteY7" fmla="*/ 882321 h 980758"/>
                <a:gd name="connsiteX8" fmla="*/ 2033668 w 3058748"/>
                <a:gd name="connsiteY8" fmla="*/ 868406 h 980758"/>
                <a:gd name="connsiteX9" fmla="*/ 1849680 w 3058748"/>
                <a:gd name="connsiteY9" fmla="*/ 814292 h 980758"/>
                <a:gd name="connsiteX10" fmla="*/ 56176 w 3058748"/>
                <a:gd name="connsiteY10" fmla="*/ 30922 h 980758"/>
                <a:gd name="connsiteX11" fmla="*/ 0 w 3058748"/>
                <a:gd name="connsiteY11" fmla="*/ 0 h 9807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058748" h="980758">
                  <a:moveTo>
                    <a:pt x="0" y="0"/>
                  </a:moveTo>
                  <a:lnTo>
                    <a:pt x="1408519" y="269541"/>
                  </a:lnTo>
                  <a:cubicBezTo>
                    <a:pt x="1461087" y="279848"/>
                    <a:pt x="1507986" y="307163"/>
                    <a:pt x="1556947" y="327778"/>
                  </a:cubicBezTo>
                  <a:lnTo>
                    <a:pt x="3051533" y="972512"/>
                  </a:lnTo>
                  <a:cubicBezTo>
                    <a:pt x="3054625" y="974058"/>
                    <a:pt x="3058233" y="974573"/>
                    <a:pt x="3058748" y="980758"/>
                  </a:cubicBezTo>
                  <a:lnTo>
                    <a:pt x="2862391" y="959112"/>
                  </a:lnTo>
                  <a:lnTo>
                    <a:pt x="2514513" y="920459"/>
                  </a:lnTo>
                  <a:lnTo>
                    <a:pt x="2171789" y="882321"/>
                  </a:lnTo>
                  <a:cubicBezTo>
                    <a:pt x="2125920" y="877167"/>
                    <a:pt x="2080052" y="870468"/>
                    <a:pt x="2033668" y="868406"/>
                  </a:cubicBezTo>
                  <a:cubicBezTo>
                    <a:pt x="1967700" y="865314"/>
                    <a:pt x="1908948" y="840060"/>
                    <a:pt x="1849680" y="814292"/>
                  </a:cubicBezTo>
                  <a:lnTo>
                    <a:pt x="56176" y="30922"/>
                  </a:lnTo>
                  <a:cubicBezTo>
                    <a:pt x="36591" y="22676"/>
                    <a:pt x="17523" y="13400"/>
                    <a:pt x="0" y="0"/>
                  </a:cubicBezTo>
                  <a:close/>
                </a:path>
              </a:pathLst>
            </a:custGeom>
            <a:solidFill>
              <a:schemeClr val="accent1"/>
            </a:solidFill>
            <a:ln w="515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xmlns="" id="{89D7AD38-5655-4952-B0CF-CBB368C1E218}"/>
                </a:ext>
              </a:extLst>
            </p:cNvPr>
            <p:cNvSpPr/>
            <p:nvPr/>
          </p:nvSpPr>
          <p:spPr>
            <a:xfrm>
              <a:off x="5316977" y="3342279"/>
              <a:ext cx="857389" cy="1266772"/>
            </a:xfrm>
            <a:custGeom>
              <a:avLst/>
              <a:gdLst>
                <a:gd name="connsiteX0" fmla="*/ 800377 w 800892"/>
                <a:gd name="connsiteY0" fmla="*/ 1183300 h 1183299"/>
                <a:gd name="connsiteX1" fmla="*/ 0 w 800892"/>
                <a:gd name="connsiteY1" fmla="*/ 1183300 h 1183299"/>
                <a:gd name="connsiteX2" fmla="*/ 0 w 800892"/>
                <a:gd name="connsiteY2" fmla="*/ 17007 h 1183299"/>
                <a:gd name="connsiteX3" fmla="*/ 17007 w 800892"/>
                <a:gd name="connsiteY3" fmla="*/ 0 h 1183299"/>
                <a:gd name="connsiteX4" fmla="*/ 783885 w 800892"/>
                <a:gd name="connsiteY4" fmla="*/ 0 h 1183299"/>
                <a:gd name="connsiteX5" fmla="*/ 800892 w 800892"/>
                <a:gd name="connsiteY5" fmla="*/ 17007 h 1183299"/>
                <a:gd name="connsiteX6" fmla="*/ 800892 w 800892"/>
                <a:gd name="connsiteY6" fmla="*/ 1183300 h 11832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00892" h="1183299">
                  <a:moveTo>
                    <a:pt x="800377" y="1183300"/>
                  </a:moveTo>
                  <a:lnTo>
                    <a:pt x="0" y="1183300"/>
                  </a:lnTo>
                  <a:lnTo>
                    <a:pt x="0" y="17007"/>
                  </a:lnTo>
                  <a:cubicBezTo>
                    <a:pt x="0" y="7731"/>
                    <a:pt x="7731" y="0"/>
                    <a:pt x="17007" y="0"/>
                  </a:cubicBezTo>
                  <a:lnTo>
                    <a:pt x="783885" y="0"/>
                  </a:lnTo>
                  <a:cubicBezTo>
                    <a:pt x="793161" y="0"/>
                    <a:pt x="800892" y="7731"/>
                    <a:pt x="800892" y="17007"/>
                  </a:cubicBezTo>
                  <a:lnTo>
                    <a:pt x="800892" y="118330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515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xmlns="" id="{CA943A00-CD5E-4D5D-AE9B-B603369E1F7F}"/>
                </a:ext>
              </a:extLst>
            </p:cNvPr>
            <p:cNvSpPr/>
            <p:nvPr/>
          </p:nvSpPr>
          <p:spPr>
            <a:xfrm>
              <a:off x="3842467" y="2248222"/>
              <a:ext cx="4464060" cy="2359849"/>
            </a:xfrm>
            <a:custGeom>
              <a:avLst/>
              <a:gdLst>
                <a:gd name="connsiteX0" fmla="*/ 55172 w 4464060"/>
                <a:gd name="connsiteY0" fmla="*/ 1912948 h 2359849"/>
                <a:gd name="connsiteX1" fmla="*/ 55172 w 4464060"/>
                <a:gd name="connsiteY1" fmla="*/ 1935569 h 2359849"/>
                <a:gd name="connsiteX2" fmla="*/ 462350 w 4464060"/>
                <a:gd name="connsiteY2" fmla="*/ 1935569 h 2359849"/>
                <a:gd name="connsiteX3" fmla="*/ 462350 w 4464060"/>
                <a:gd name="connsiteY3" fmla="*/ 1912948 h 2359849"/>
                <a:gd name="connsiteX4" fmla="*/ 3455487 w 4464060"/>
                <a:gd name="connsiteY4" fmla="*/ 1862741 h 2359849"/>
                <a:gd name="connsiteX5" fmla="*/ 3455487 w 4464060"/>
                <a:gd name="connsiteY5" fmla="*/ 1885362 h 2359849"/>
                <a:gd name="connsiteX6" fmla="*/ 3862664 w 4464060"/>
                <a:gd name="connsiteY6" fmla="*/ 1885362 h 2359849"/>
                <a:gd name="connsiteX7" fmla="*/ 3862664 w 4464060"/>
                <a:gd name="connsiteY7" fmla="*/ 1862741 h 2359849"/>
                <a:gd name="connsiteX8" fmla="*/ 0 w 4464060"/>
                <a:gd name="connsiteY8" fmla="*/ 1857223 h 2359849"/>
                <a:gd name="connsiteX9" fmla="*/ 55172 w 4464060"/>
                <a:gd name="connsiteY9" fmla="*/ 1857223 h 2359849"/>
                <a:gd name="connsiteX10" fmla="*/ 462350 w 4464060"/>
                <a:gd name="connsiteY10" fmla="*/ 1857223 h 2359849"/>
                <a:gd name="connsiteX11" fmla="*/ 517523 w 4464060"/>
                <a:gd name="connsiteY11" fmla="*/ 1857223 h 2359849"/>
                <a:gd name="connsiteX12" fmla="*/ 517523 w 4464060"/>
                <a:gd name="connsiteY12" fmla="*/ 1990190 h 2359849"/>
                <a:gd name="connsiteX13" fmla="*/ 462350 w 4464060"/>
                <a:gd name="connsiteY13" fmla="*/ 1990190 h 2359849"/>
                <a:gd name="connsiteX14" fmla="*/ 55172 w 4464060"/>
                <a:gd name="connsiteY14" fmla="*/ 1990190 h 2359849"/>
                <a:gd name="connsiteX15" fmla="*/ 0 w 4464060"/>
                <a:gd name="connsiteY15" fmla="*/ 1990190 h 2359849"/>
                <a:gd name="connsiteX16" fmla="*/ 0 w 4464060"/>
                <a:gd name="connsiteY16" fmla="*/ 1935017 h 2359849"/>
                <a:gd name="connsiteX17" fmla="*/ 0 w 4464060"/>
                <a:gd name="connsiteY17" fmla="*/ 1912396 h 2359849"/>
                <a:gd name="connsiteX18" fmla="*/ 3399762 w 4464060"/>
                <a:gd name="connsiteY18" fmla="*/ 1807568 h 2359849"/>
                <a:gd name="connsiteX19" fmla="*/ 3454935 w 4464060"/>
                <a:gd name="connsiteY19" fmla="*/ 1807568 h 2359849"/>
                <a:gd name="connsiteX20" fmla="*/ 3862113 w 4464060"/>
                <a:gd name="connsiteY20" fmla="*/ 1807568 h 2359849"/>
                <a:gd name="connsiteX21" fmla="*/ 3917285 w 4464060"/>
                <a:gd name="connsiteY21" fmla="*/ 1807568 h 2359849"/>
                <a:gd name="connsiteX22" fmla="*/ 3917285 w 4464060"/>
                <a:gd name="connsiteY22" fmla="*/ 1940535 h 2359849"/>
                <a:gd name="connsiteX23" fmla="*/ 3862113 w 4464060"/>
                <a:gd name="connsiteY23" fmla="*/ 1940535 h 2359849"/>
                <a:gd name="connsiteX24" fmla="*/ 3454935 w 4464060"/>
                <a:gd name="connsiteY24" fmla="*/ 1940535 h 2359849"/>
                <a:gd name="connsiteX25" fmla="*/ 3399762 w 4464060"/>
                <a:gd name="connsiteY25" fmla="*/ 1940535 h 2359849"/>
                <a:gd name="connsiteX26" fmla="*/ 3399762 w 4464060"/>
                <a:gd name="connsiteY26" fmla="*/ 1885362 h 2359849"/>
                <a:gd name="connsiteX27" fmla="*/ 3399762 w 4464060"/>
                <a:gd name="connsiteY27" fmla="*/ 1862741 h 2359849"/>
                <a:gd name="connsiteX28" fmla="*/ 1107322 w 4464060"/>
                <a:gd name="connsiteY28" fmla="*/ 1806463 h 2359849"/>
                <a:gd name="connsiteX29" fmla="*/ 877251 w 4464060"/>
                <a:gd name="connsiteY29" fmla="*/ 2305228 h 2359849"/>
                <a:gd name="connsiteX30" fmla="*/ 1337393 w 4464060"/>
                <a:gd name="connsiteY30" fmla="*/ 2305228 h 2359849"/>
                <a:gd name="connsiteX31" fmla="*/ 2732720 w 4464060"/>
                <a:gd name="connsiteY31" fmla="*/ 1797635 h 2359849"/>
                <a:gd name="connsiteX32" fmla="*/ 2502649 w 4464060"/>
                <a:gd name="connsiteY32" fmla="*/ 2296400 h 2359849"/>
                <a:gd name="connsiteX33" fmla="*/ 2962791 w 4464060"/>
                <a:gd name="connsiteY33" fmla="*/ 2296400 h 2359849"/>
                <a:gd name="connsiteX34" fmla="*/ 307313 w 4464060"/>
                <a:gd name="connsiteY34" fmla="*/ 1385494 h 2359849"/>
                <a:gd name="connsiteX35" fmla="*/ 307313 w 4464060"/>
                <a:gd name="connsiteY35" fmla="*/ 1774465 h 2359849"/>
                <a:gd name="connsiteX36" fmla="*/ 462350 w 4464060"/>
                <a:gd name="connsiteY36" fmla="*/ 1774465 h 2359849"/>
                <a:gd name="connsiteX37" fmla="*/ 462350 w 4464060"/>
                <a:gd name="connsiteY37" fmla="*/ 1385494 h 2359849"/>
                <a:gd name="connsiteX38" fmla="*/ 55172 w 4464060"/>
                <a:gd name="connsiteY38" fmla="*/ 1385494 h 2359849"/>
                <a:gd name="connsiteX39" fmla="*/ 55172 w 4464060"/>
                <a:gd name="connsiteY39" fmla="*/ 1774465 h 2359849"/>
                <a:gd name="connsiteX40" fmla="*/ 252140 w 4464060"/>
                <a:gd name="connsiteY40" fmla="*/ 1774465 h 2359849"/>
                <a:gd name="connsiteX41" fmla="*/ 252140 w 4464060"/>
                <a:gd name="connsiteY41" fmla="*/ 1385494 h 2359849"/>
                <a:gd name="connsiteX42" fmla="*/ 3707075 w 4464060"/>
                <a:gd name="connsiteY42" fmla="*/ 1335839 h 2359849"/>
                <a:gd name="connsiteX43" fmla="*/ 3707075 w 4464060"/>
                <a:gd name="connsiteY43" fmla="*/ 1724809 h 2359849"/>
                <a:gd name="connsiteX44" fmla="*/ 3862111 w 4464060"/>
                <a:gd name="connsiteY44" fmla="*/ 1724809 h 2359849"/>
                <a:gd name="connsiteX45" fmla="*/ 3862111 w 4464060"/>
                <a:gd name="connsiteY45" fmla="*/ 1335839 h 2359849"/>
                <a:gd name="connsiteX46" fmla="*/ 3455486 w 4464060"/>
                <a:gd name="connsiteY46" fmla="*/ 1335839 h 2359849"/>
                <a:gd name="connsiteX47" fmla="*/ 3455486 w 4464060"/>
                <a:gd name="connsiteY47" fmla="*/ 1724809 h 2359849"/>
                <a:gd name="connsiteX48" fmla="*/ 3652454 w 4464060"/>
                <a:gd name="connsiteY48" fmla="*/ 1724809 h 2359849"/>
                <a:gd name="connsiteX49" fmla="*/ 3652454 w 4464060"/>
                <a:gd name="connsiteY49" fmla="*/ 1335839 h 2359849"/>
                <a:gd name="connsiteX50" fmla="*/ 551 w 4464060"/>
                <a:gd name="connsiteY50" fmla="*/ 1330321 h 2359849"/>
                <a:gd name="connsiteX51" fmla="*/ 517522 w 4464060"/>
                <a:gd name="connsiteY51" fmla="*/ 1330321 h 2359849"/>
                <a:gd name="connsiteX52" fmla="*/ 517522 w 4464060"/>
                <a:gd name="connsiteY52" fmla="*/ 1333080 h 2359849"/>
                <a:gd name="connsiteX53" fmla="*/ 518074 w 4464060"/>
                <a:gd name="connsiteY53" fmla="*/ 1829637 h 2359849"/>
                <a:gd name="connsiteX54" fmla="*/ 462901 w 4464060"/>
                <a:gd name="connsiteY54" fmla="*/ 1829637 h 2359849"/>
                <a:gd name="connsiteX55" fmla="*/ 307865 w 4464060"/>
                <a:gd name="connsiteY55" fmla="*/ 1829637 h 2359849"/>
                <a:gd name="connsiteX56" fmla="*/ 252692 w 4464060"/>
                <a:gd name="connsiteY56" fmla="*/ 1829637 h 2359849"/>
                <a:gd name="connsiteX57" fmla="*/ 55723 w 4464060"/>
                <a:gd name="connsiteY57" fmla="*/ 1829637 h 2359849"/>
                <a:gd name="connsiteX58" fmla="*/ 551 w 4464060"/>
                <a:gd name="connsiteY58" fmla="*/ 1829637 h 2359849"/>
                <a:gd name="connsiteX59" fmla="*/ 551 w 4464060"/>
                <a:gd name="connsiteY59" fmla="*/ 1774465 h 2359849"/>
                <a:gd name="connsiteX60" fmla="*/ 551 w 4464060"/>
                <a:gd name="connsiteY60" fmla="*/ 1385494 h 2359849"/>
                <a:gd name="connsiteX61" fmla="*/ 551 w 4464060"/>
                <a:gd name="connsiteY61" fmla="*/ 1333080 h 2359849"/>
                <a:gd name="connsiteX62" fmla="*/ 3400313 w 4464060"/>
                <a:gd name="connsiteY62" fmla="*/ 1280114 h 2359849"/>
                <a:gd name="connsiteX63" fmla="*/ 3917285 w 4464060"/>
                <a:gd name="connsiteY63" fmla="*/ 1280114 h 2359849"/>
                <a:gd name="connsiteX64" fmla="*/ 3917285 w 4464060"/>
                <a:gd name="connsiteY64" fmla="*/ 1282873 h 2359849"/>
                <a:gd name="connsiteX65" fmla="*/ 3917836 w 4464060"/>
                <a:gd name="connsiteY65" fmla="*/ 1779430 h 2359849"/>
                <a:gd name="connsiteX66" fmla="*/ 3862664 w 4464060"/>
                <a:gd name="connsiteY66" fmla="*/ 1779430 h 2359849"/>
                <a:gd name="connsiteX67" fmla="*/ 3707627 w 4464060"/>
                <a:gd name="connsiteY67" fmla="*/ 1779430 h 2359849"/>
                <a:gd name="connsiteX68" fmla="*/ 3652454 w 4464060"/>
                <a:gd name="connsiteY68" fmla="*/ 1779430 h 2359849"/>
                <a:gd name="connsiteX69" fmla="*/ 3455486 w 4464060"/>
                <a:gd name="connsiteY69" fmla="*/ 1779430 h 2359849"/>
                <a:gd name="connsiteX70" fmla="*/ 3400313 w 4464060"/>
                <a:gd name="connsiteY70" fmla="*/ 1779430 h 2359849"/>
                <a:gd name="connsiteX71" fmla="*/ 3400313 w 4464060"/>
                <a:gd name="connsiteY71" fmla="*/ 1724258 h 2359849"/>
                <a:gd name="connsiteX72" fmla="*/ 3400313 w 4464060"/>
                <a:gd name="connsiteY72" fmla="*/ 1335287 h 2359849"/>
                <a:gd name="connsiteX73" fmla="*/ 3400313 w 4464060"/>
                <a:gd name="connsiteY73" fmla="*/ 1282873 h 2359849"/>
                <a:gd name="connsiteX74" fmla="*/ 3962366 w 4464060"/>
                <a:gd name="connsiteY74" fmla="*/ 1255337 h 2359849"/>
                <a:gd name="connsiteX75" fmla="*/ 4461131 w 4464060"/>
                <a:gd name="connsiteY75" fmla="*/ 1255337 h 2359849"/>
                <a:gd name="connsiteX76" fmla="*/ 4461131 w 4464060"/>
                <a:gd name="connsiteY76" fmla="*/ 1255613 h 2359849"/>
                <a:gd name="connsiteX77" fmla="*/ 4464060 w 4464060"/>
                <a:gd name="connsiteY77" fmla="*/ 1255613 h 2359849"/>
                <a:gd name="connsiteX78" fmla="*/ 4464060 w 4464060"/>
                <a:gd name="connsiteY78" fmla="*/ 2337557 h 2359849"/>
                <a:gd name="connsiteX79" fmla="*/ 4408887 w 4464060"/>
                <a:gd name="connsiteY79" fmla="*/ 2337557 h 2359849"/>
                <a:gd name="connsiteX80" fmla="*/ 4408887 w 4464060"/>
                <a:gd name="connsiteY80" fmla="*/ 1310511 h 2359849"/>
                <a:gd name="connsiteX81" fmla="*/ 4017711 w 4464060"/>
                <a:gd name="connsiteY81" fmla="*/ 1310511 h 2359849"/>
                <a:gd name="connsiteX82" fmla="*/ 4017711 w 4464060"/>
                <a:gd name="connsiteY82" fmla="*/ 2337557 h 2359849"/>
                <a:gd name="connsiteX83" fmla="*/ 3962537 w 4464060"/>
                <a:gd name="connsiteY83" fmla="*/ 2337557 h 2359849"/>
                <a:gd name="connsiteX84" fmla="*/ 3962537 w 4464060"/>
                <a:gd name="connsiteY84" fmla="*/ 1310511 h 2359849"/>
                <a:gd name="connsiteX85" fmla="*/ 3962366 w 4464060"/>
                <a:gd name="connsiteY85" fmla="*/ 1310511 h 2359849"/>
                <a:gd name="connsiteX86" fmla="*/ 839181 w 4464060"/>
                <a:gd name="connsiteY86" fmla="*/ 1225492 h 2359849"/>
                <a:gd name="connsiteX87" fmla="*/ 839181 w 4464060"/>
                <a:gd name="connsiteY87" fmla="*/ 2255021 h 2359849"/>
                <a:gd name="connsiteX88" fmla="*/ 1076978 w 4464060"/>
                <a:gd name="connsiteY88" fmla="*/ 1740256 h 2359849"/>
                <a:gd name="connsiteX89" fmla="*/ 1375463 w 4464060"/>
                <a:gd name="connsiteY89" fmla="*/ 1224940 h 2359849"/>
                <a:gd name="connsiteX90" fmla="*/ 1137668 w 4464060"/>
                <a:gd name="connsiteY90" fmla="*/ 1740256 h 2359849"/>
                <a:gd name="connsiteX91" fmla="*/ 1375463 w 4464060"/>
                <a:gd name="connsiteY91" fmla="*/ 2255021 h 2359849"/>
                <a:gd name="connsiteX92" fmla="*/ 3000861 w 4464060"/>
                <a:gd name="connsiteY92" fmla="*/ 1216664 h 2359849"/>
                <a:gd name="connsiteX93" fmla="*/ 2763066 w 4464060"/>
                <a:gd name="connsiteY93" fmla="*/ 1731980 h 2359849"/>
                <a:gd name="connsiteX94" fmla="*/ 3000861 w 4464060"/>
                <a:gd name="connsiteY94" fmla="*/ 2246744 h 2359849"/>
                <a:gd name="connsiteX95" fmla="*/ 2464579 w 4464060"/>
                <a:gd name="connsiteY95" fmla="*/ 1216664 h 2359849"/>
                <a:gd name="connsiteX96" fmla="*/ 2464579 w 4464060"/>
                <a:gd name="connsiteY96" fmla="*/ 2246744 h 2359849"/>
                <a:gd name="connsiteX97" fmla="*/ 2702376 w 4464060"/>
                <a:gd name="connsiteY97" fmla="*/ 1731980 h 2359849"/>
                <a:gd name="connsiteX98" fmla="*/ 879457 w 4464060"/>
                <a:gd name="connsiteY98" fmla="*/ 1180802 h 2359849"/>
                <a:gd name="connsiteX99" fmla="*/ 1107322 w 4464060"/>
                <a:gd name="connsiteY99" fmla="*/ 1674600 h 2359849"/>
                <a:gd name="connsiteX100" fmla="*/ 1335187 w 4464060"/>
                <a:gd name="connsiteY100" fmla="*/ 1180802 h 2359849"/>
                <a:gd name="connsiteX101" fmla="*/ 2504855 w 4464060"/>
                <a:gd name="connsiteY101" fmla="*/ 1172525 h 2359849"/>
                <a:gd name="connsiteX102" fmla="*/ 2732720 w 4464060"/>
                <a:gd name="connsiteY102" fmla="*/ 1666324 h 2359849"/>
                <a:gd name="connsiteX103" fmla="*/ 2960585 w 4464060"/>
                <a:gd name="connsiteY103" fmla="*/ 1172525 h 2359849"/>
                <a:gd name="connsiteX104" fmla="*/ 784560 w 4464060"/>
                <a:gd name="connsiteY104" fmla="*/ 1122318 h 2359849"/>
                <a:gd name="connsiteX105" fmla="*/ 1430636 w 4464060"/>
                <a:gd name="connsiteY105" fmla="*/ 1122318 h 2359849"/>
                <a:gd name="connsiteX106" fmla="*/ 1430636 w 4464060"/>
                <a:gd name="connsiteY106" fmla="*/ 2356539 h 2359849"/>
                <a:gd name="connsiteX107" fmla="*/ 1428429 w 4464060"/>
                <a:gd name="connsiteY107" fmla="*/ 2356539 h 2359849"/>
                <a:gd name="connsiteX108" fmla="*/ 1428429 w 4464060"/>
                <a:gd name="connsiteY108" fmla="*/ 2359849 h 2359849"/>
                <a:gd name="connsiteX109" fmla="*/ 784560 w 4464060"/>
                <a:gd name="connsiteY109" fmla="*/ 2359849 h 2359849"/>
                <a:gd name="connsiteX110" fmla="*/ 784560 w 4464060"/>
                <a:gd name="connsiteY110" fmla="*/ 2304677 h 2359849"/>
                <a:gd name="connsiteX111" fmla="*/ 784560 w 4464060"/>
                <a:gd name="connsiteY111" fmla="*/ 1180802 h 2359849"/>
                <a:gd name="connsiteX112" fmla="*/ 784560 w 4464060"/>
                <a:gd name="connsiteY112" fmla="*/ 1125628 h 2359849"/>
                <a:gd name="connsiteX113" fmla="*/ 2409958 w 4464060"/>
                <a:gd name="connsiteY113" fmla="*/ 1113490 h 2359849"/>
                <a:gd name="connsiteX114" fmla="*/ 3056034 w 4464060"/>
                <a:gd name="connsiteY114" fmla="*/ 1113490 h 2359849"/>
                <a:gd name="connsiteX115" fmla="*/ 3056034 w 4464060"/>
                <a:gd name="connsiteY115" fmla="*/ 2347711 h 2359849"/>
                <a:gd name="connsiteX116" fmla="*/ 3053827 w 4464060"/>
                <a:gd name="connsiteY116" fmla="*/ 2347711 h 2359849"/>
                <a:gd name="connsiteX117" fmla="*/ 3053827 w 4464060"/>
                <a:gd name="connsiteY117" fmla="*/ 2351021 h 2359849"/>
                <a:gd name="connsiteX118" fmla="*/ 2409958 w 4464060"/>
                <a:gd name="connsiteY118" fmla="*/ 2351021 h 2359849"/>
                <a:gd name="connsiteX119" fmla="*/ 2409958 w 4464060"/>
                <a:gd name="connsiteY119" fmla="*/ 2295849 h 2359849"/>
                <a:gd name="connsiteX120" fmla="*/ 2409958 w 4464060"/>
                <a:gd name="connsiteY120" fmla="*/ 1171974 h 2359849"/>
                <a:gd name="connsiteX121" fmla="*/ 2409958 w 4464060"/>
                <a:gd name="connsiteY121" fmla="*/ 1116800 h 2359849"/>
                <a:gd name="connsiteX122" fmla="*/ 3275652 w 4464060"/>
                <a:gd name="connsiteY122" fmla="*/ 1048712 h 2359849"/>
                <a:gd name="connsiteX123" fmla="*/ 3275820 w 4464060"/>
                <a:gd name="connsiteY123" fmla="*/ 1074092 h 2359849"/>
                <a:gd name="connsiteX124" fmla="*/ 579514 w 4464060"/>
                <a:gd name="connsiteY124" fmla="*/ 1091963 h 2359849"/>
                <a:gd name="connsiteX125" fmla="*/ 579346 w 4464060"/>
                <a:gd name="connsiteY125" fmla="*/ 1066584 h 2359849"/>
                <a:gd name="connsiteX126" fmla="*/ 2151132 w 4464060"/>
                <a:gd name="connsiteY126" fmla="*/ 574370 h 2359849"/>
                <a:gd name="connsiteX127" fmla="*/ 1995946 w 4464060"/>
                <a:gd name="connsiteY127" fmla="*/ 942653 h 2359849"/>
                <a:gd name="connsiteX128" fmla="*/ 2306319 w 4464060"/>
                <a:gd name="connsiteY128" fmla="*/ 942653 h 2359849"/>
                <a:gd name="connsiteX129" fmla="*/ 1664155 w 4464060"/>
                <a:gd name="connsiteY129" fmla="*/ 574135 h 2359849"/>
                <a:gd name="connsiteX130" fmla="*/ 1508872 w 4464060"/>
                <a:gd name="connsiteY130" fmla="*/ 942648 h 2359849"/>
                <a:gd name="connsiteX131" fmla="*/ 1819438 w 4464060"/>
                <a:gd name="connsiteY131" fmla="*/ 942648 h 2359849"/>
                <a:gd name="connsiteX132" fmla="*/ 1498271 w 4464060"/>
                <a:gd name="connsiteY132" fmla="*/ 180466 h 2359849"/>
                <a:gd name="connsiteX133" fmla="*/ 1498271 w 4464060"/>
                <a:gd name="connsiteY133" fmla="*/ 825725 h 2359849"/>
                <a:gd name="connsiteX134" fmla="*/ 1634220 w 4464060"/>
                <a:gd name="connsiteY134" fmla="*/ 503095 h 2359849"/>
                <a:gd name="connsiteX135" fmla="*/ 1985125 w 4464060"/>
                <a:gd name="connsiteY135" fmla="*/ 180409 h 2359849"/>
                <a:gd name="connsiteX136" fmla="*/ 1985125 w 4464060"/>
                <a:gd name="connsiteY136" fmla="*/ 826252 h 2359849"/>
                <a:gd name="connsiteX137" fmla="*/ 2121197 w 4464060"/>
                <a:gd name="connsiteY137" fmla="*/ 503330 h 2359849"/>
                <a:gd name="connsiteX138" fmla="*/ 2318370 w 4464060"/>
                <a:gd name="connsiteY138" fmla="*/ 177486 h 2359849"/>
                <a:gd name="connsiteX139" fmla="*/ 2181066 w 4464060"/>
                <a:gd name="connsiteY139" fmla="*/ 503331 h 2359849"/>
                <a:gd name="connsiteX140" fmla="*/ 2318370 w 4464060"/>
                <a:gd name="connsiteY140" fmla="*/ 829175 h 2359849"/>
                <a:gd name="connsiteX141" fmla="*/ 1831514 w 4464060"/>
                <a:gd name="connsiteY141" fmla="*/ 176964 h 2359849"/>
                <a:gd name="connsiteX142" fmla="*/ 1694089 w 4464060"/>
                <a:gd name="connsiteY142" fmla="*/ 503096 h 2359849"/>
                <a:gd name="connsiteX143" fmla="*/ 1831514 w 4464060"/>
                <a:gd name="connsiteY143" fmla="*/ 829228 h 2359849"/>
                <a:gd name="connsiteX144" fmla="*/ 1992223 w 4464060"/>
                <a:gd name="connsiteY144" fmla="*/ 55174 h 2359849"/>
                <a:gd name="connsiteX145" fmla="*/ 2151132 w 4464060"/>
                <a:gd name="connsiteY145" fmla="*/ 432291 h 2359849"/>
                <a:gd name="connsiteX146" fmla="*/ 2310041 w 4464060"/>
                <a:gd name="connsiteY146" fmla="*/ 55174 h 2359849"/>
                <a:gd name="connsiteX147" fmla="*/ 1505345 w 4464060"/>
                <a:gd name="connsiteY147" fmla="*/ 55173 h 2359849"/>
                <a:gd name="connsiteX148" fmla="*/ 1664155 w 4464060"/>
                <a:gd name="connsiteY148" fmla="*/ 432056 h 2359849"/>
                <a:gd name="connsiteX149" fmla="*/ 1822965 w 4464060"/>
                <a:gd name="connsiteY149" fmla="*/ 55173 h 2359849"/>
                <a:gd name="connsiteX150" fmla="*/ 1930001 w 4464060"/>
                <a:gd name="connsiteY150" fmla="*/ 0 h 2359849"/>
                <a:gd name="connsiteX151" fmla="*/ 2373592 w 4464060"/>
                <a:gd name="connsiteY151" fmla="*/ 0 h 2359849"/>
                <a:gd name="connsiteX152" fmla="*/ 2373592 w 4464060"/>
                <a:gd name="connsiteY152" fmla="*/ 55174 h 2359849"/>
                <a:gd name="connsiteX153" fmla="*/ 2373543 w 4464060"/>
                <a:gd name="connsiteY153" fmla="*/ 55174 h 2359849"/>
                <a:gd name="connsiteX154" fmla="*/ 2373543 w 4464060"/>
                <a:gd name="connsiteY154" fmla="*/ 942653 h 2359849"/>
                <a:gd name="connsiteX155" fmla="*/ 2373845 w 4464060"/>
                <a:gd name="connsiteY155" fmla="*/ 942653 h 2359849"/>
                <a:gd name="connsiteX156" fmla="*/ 2373845 w 4464060"/>
                <a:gd name="connsiteY156" fmla="*/ 997827 h 2359849"/>
                <a:gd name="connsiteX157" fmla="*/ 1930254 w 4464060"/>
                <a:gd name="connsiteY157" fmla="*/ 997827 h 2359849"/>
                <a:gd name="connsiteX158" fmla="*/ 1930254 w 4464060"/>
                <a:gd name="connsiteY158" fmla="*/ 997628 h 2359849"/>
                <a:gd name="connsiteX159" fmla="*/ 1929951 w 4464060"/>
                <a:gd name="connsiteY159" fmla="*/ 997628 h 2359849"/>
                <a:gd name="connsiteX160" fmla="*/ 1929951 w 4464060"/>
                <a:gd name="connsiteY160" fmla="*/ 6720 h 2359849"/>
                <a:gd name="connsiteX161" fmla="*/ 1930001 w 4464060"/>
                <a:gd name="connsiteY161" fmla="*/ 6720 h 2359849"/>
                <a:gd name="connsiteX162" fmla="*/ 1443020 w 4464060"/>
                <a:gd name="connsiteY162" fmla="*/ 0 h 2359849"/>
                <a:gd name="connsiteX163" fmla="*/ 1886611 w 4464060"/>
                <a:gd name="connsiteY163" fmla="*/ 0 h 2359849"/>
                <a:gd name="connsiteX164" fmla="*/ 1886611 w 4464060"/>
                <a:gd name="connsiteY164" fmla="*/ 6837 h 2359849"/>
                <a:gd name="connsiteX165" fmla="*/ 1886687 w 4464060"/>
                <a:gd name="connsiteY165" fmla="*/ 6837 h 2359849"/>
                <a:gd name="connsiteX166" fmla="*/ 1886687 w 4464060"/>
                <a:gd name="connsiteY166" fmla="*/ 942648 h 2359849"/>
                <a:gd name="connsiteX167" fmla="*/ 1886869 w 4464060"/>
                <a:gd name="connsiteY167" fmla="*/ 942648 h 2359849"/>
                <a:gd name="connsiteX168" fmla="*/ 1886869 w 4464060"/>
                <a:gd name="connsiteY168" fmla="*/ 997821 h 2359849"/>
                <a:gd name="connsiteX169" fmla="*/ 1443278 w 4464060"/>
                <a:gd name="connsiteY169" fmla="*/ 997821 h 2359849"/>
                <a:gd name="connsiteX170" fmla="*/ 1443278 w 4464060"/>
                <a:gd name="connsiteY170" fmla="*/ 997745 h 2359849"/>
                <a:gd name="connsiteX171" fmla="*/ 1443097 w 4464060"/>
                <a:gd name="connsiteY171" fmla="*/ 997745 h 2359849"/>
                <a:gd name="connsiteX172" fmla="*/ 1443097 w 4464060"/>
                <a:gd name="connsiteY172" fmla="*/ 55173 h 2359849"/>
                <a:gd name="connsiteX173" fmla="*/ 1443020 w 4464060"/>
                <a:gd name="connsiteY173" fmla="*/ 55173 h 23598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</a:cxnLst>
              <a:rect l="l" t="t" r="r" b="b"/>
              <a:pathLst>
                <a:path w="4464060" h="2359849">
                  <a:moveTo>
                    <a:pt x="55172" y="1912948"/>
                  </a:moveTo>
                  <a:lnTo>
                    <a:pt x="55172" y="1935569"/>
                  </a:lnTo>
                  <a:lnTo>
                    <a:pt x="462350" y="1935569"/>
                  </a:lnTo>
                  <a:lnTo>
                    <a:pt x="462350" y="1912948"/>
                  </a:lnTo>
                  <a:close/>
                  <a:moveTo>
                    <a:pt x="3455487" y="1862741"/>
                  </a:moveTo>
                  <a:lnTo>
                    <a:pt x="3455487" y="1885362"/>
                  </a:lnTo>
                  <a:lnTo>
                    <a:pt x="3862664" y="1885362"/>
                  </a:lnTo>
                  <a:lnTo>
                    <a:pt x="3862664" y="1862741"/>
                  </a:lnTo>
                  <a:close/>
                  <a:moveTo>
                    <a:pt x="0" y="1857223"/>
                  </a:moveTo>
                  <a:lnTo>
                    <a:pt x="55172" y="1857223"/>
                  </a:lnTo>
                  <a:lnTo>
                    <a:pt x="462350" y="1857223"/>
                  </a:lnTo>
                  <a:lnTo>
                    <a:pt x="517523" y="1857223"/>
                  </a:lnTo>
                  <a:lnTo>
                    <a:pt x="517523" y="1990190"/>
                  </a:lnTo>
                  <a:lnTo>
                    <a:pt x="462350" y="1990190"/>
                  </a:lnTo>
                  <a:lnTo>
                    <a:pt x="55172" y="1990190"/>
                  </a:lnTo>
                  <a:lnTo>
                    <a:pt x="0" y="1990190"/>
                  </a:lnTo>
                  <a:lnTo>
                    <a:pt x="0" y="1935017"/>
                  </a:lnTo>
                  <a:lnTo>
                    <a:pt x="0" y="1912396"/>
                  </a:lnTo>
                  <a:close/>
                  <a:moveTo>
                    <a:pt x="3399762" y="1807568"/>
                  </a:moveTo>
                  <a:lnTo>
                    <a:pt x="3454935" y="1807568"/>
                  </a:lnTo>
                  <a:lnTo>
                    <a:pt x="3862113" y="1807568"/>
                  </a:lnTo>
                  <a:lnTo>
                    <a:pt x="3917285" y="1807568"/>
                  </a:lnTo>
                  <a:lnTo>
                    <a:pt x="3917285" y="1940535"/>
                  </a:lnTo>
                  <a:lnTo>
                    <a:pt x="3862113" y="1940535"/>
                  </a:lnTo>
                  <a:lnTo>
                    <a:pt x="3454935" y="1940535"/>
                  </a:lnTo>
                  <a:lnTo>
                    <a:pt x="3399762" y="1940535"/>
                  </a:lnTo>
                  <a:lnTo>
                    <a:pt x="3399762" y="1885362"/>
                  </a:lnTo>
                  <a:lnTo>
                    <a:pt x="3399762" y="1862741"/>
                  </a:lnTo>
                  <a:close/>
                  <a:moveTo>
                    <a:pt x="1107322" y="1806463"/>
                  </a:moveTo>
                  <a:lnTo>
                    <a:pt x="877251" y="2305228"/>
                  </a:lnTo>
                  <a:lnTo>
                    <a:pt x="1337393" y="2305228"/>
                  </a:lnTo>
                  <a:close/>
                  <a:moveTo>
                    <a:pt x="2732720" y="1797635"/>
                  </a:moveTo>
                  <a:lnTo>
                    <a:pt x="2502649" y="2296400"/>
                  </a:lnTo>
                  <a:lnTo>
                    <a:pt x="2962791" y="2296400"/>
                  </a:lnTo>
                  <a:close/>
                  <a:moveTo>
                    <a:pt x="307313" y="1385494"/>
                  </a:moveTo>
                  <a:lnTo>
                    <a:pt x="307313" y="1774465"/>
                  </a:lnTo>
                  <a:lnTo>
                    <a:pt x="462350" y="1774465"/>
                  </a:lnTo>
                  <a:lnTo>
                    <a:pt x="462350" y="1385494"/>
                  </a:lnTo>
                  <a:close/>
                  <a:moveTo>
                    <a:pt x="55172" y="1385494"/>
                  </a:moveTo>
                  <a:lnTo>
                    <a:pt x="55172" y="1774465"/>
                  </a:lnTo>
                  <a:lnTo>
                    <a:pt x="252140" y="1774465"/>
                  </a:lnTo>
                  <a:lnTo>
                    <a:pt x="252140" y="1385494"/>
                  </a:lnTo>
                  <a:close/>
                  <a:moveTo>
                    <a:pt x="3707075" y="1335839"/>
                  </a:moveTo>
                  <a:lnTo>
                    <a:pt x="3707075" y="1724809"/>
                  </a:lnTo>
                  <a:lnTo>
                    <a:pt x="3862111" y="1724809"/>
                  </a:lnTo>
                  <a:lnTo>
                    <a:pt x="3862111" y="1335839"/>
                  </a:lnTo>
                  <a:close/>
                  <a:moveTo>
                    <a:pt x="3455486" y="1335839"/>
                  </a:moveTo>
                  <a:lnTo>
                    <a:pt x="3455486" y="1724809"/>
                  </a:lnTo>
                  <a:lnTo>
                    <a:pt x="3652454" y="1724809"/>
                  </a:lnTo>
                  <a:lnTo>
                    <a:pt x="3652454" y="1335839"/>
                  </a:lnTo>
                  <a:close/>
                  <a:moveTo>
                    <a:pt x="551" y="1330321"/>
                  </a:moveTo>
                  <a:lnTo>
                    <a:pt x="517522" y="1330321"/>
                  </a:lnTo>
                  <a:lnTo>
                    <a:pt x="517522" y="1333080"/>
                  </a:lnTo>
                  <a:lnTo>
                    <a:pt x="518074" y="1829637"/>
                  </a:lnTo>
                  <a:lnTo>
                    <a:pt x="462901" y="1829637"/>
                  </a:lnTo>
                  <a:lnTo>
                    <a:pt x="307865" y="1829637"/>
                  </a:lnTo>
                  <a:lnTo>
                    <a:pt x="252692" y="1829637"/>
                  </a:lnTo>
                  <a:lnTo>
                    <a:pt x="55723" y="1829637"/>
                  </a:lnTo>
                  <a:lnTo>
                    <a:pt x="551" y="1829637"/>
                  </a:lnTo>
                  <a:lnTo>
                    <a:pt x="551" y="1774465"/>
                  </a:lnTo>
                  <a:lnTo>
                    <a:pt x="551" y="1385494"/>
                  </a:lnTo>
                  <a:lnTo>
                    <a:pt x="551" y="1333080"/>
                  </a:lnTo>
                  <a:close/>
                  <a:moveTo>
                    <a:pt x="3400313" y="1280114"/>
                  </a:moveTo>
                  <a:lnTo>
                    <a:pt x="3917285" y="1280114"/>
                  </a:lnTo>
                  <a:lnTo>
                    <a:pt x="3917285" y="1282873"/>
                  </a:lnTo>
                  <a:lnTo>
                    <a:pt x="3917836" y="1779430"/>
                  </a:lnTo>
                  <a:lnTo>
                    <a:pt x="3862664" y="1779430"/>
                  </a:lnTo>
                  <a:lnTo>
                    <a:pt x="3707627" y="1779430"/>
                  </a:lnTo>
                  <a:lnTo>
                    <a:pt x="3652454" y="1779430"/>
                  </a:lnTo>
                  <a:lnTo>
                    <a:pt x="3455486" y="1779430"/>
                  </a:lnTo>
                  <a:lnTo>
                    <a:pt x="3400313" y="1779430"/>
                  </a:lnTo>
                  <a:lnTo>
                    <a:pt x="3400313" y="1724258"/>
                  </a:lnTo>
                  <a:lnTo>
                    <a:pt x="3400313" y="1335287"/>
                  </a:lnTo>
                  <a:lnTo>
                    <a:pt x="3400313" y="1282873"/>
                  </a:lnTo>
                  <a:close/>
                  <a:moveTo>
                    <a:pt x="3962366" y="1255337"/>
                  </a:moveTo>
                  <a:lnTo>
                    <a:pt x="4461131" y="1255337"/>
                  </a:lnTo>
                  <a:lnTo>
                    <a:pt x="4461131" y="1255613"/>
                  </a:lnTo>
                  <a:lnTo>
                    <a:pt x="4464060" y="1255613"/>
                  </a:lnTo>
                  <a:lnTo>
                    <a:pt x="4464060" y="2337557"/>
                  </a:lnTo>
                  <a:lnTo>
                    <a:pt x="4408887" y="2337557"/>
                  </a:lnTo>
                  <a:lnTo>
                    <a:pt x="4408887" y="1310511"/>
                  </a:lnTo>
                  <a:lnTo>
                    <a:pt x="4017711" y="1310511"/>
                  </a:lnTo>
                  <a:lnTo>
                    <a:pt x="4017711" y="2337557"/>
                  </a:lnTo>
                  <a:lnTo>
                    <a:pt x="3962537" y="2337557"/>
                  </a:lnTo>
                  <a:lnTo>
                    <a:pt x="3962537" y="1310511"/>
                  </a:lnTo>
                  <a:lnTo>
                    <a:pt x="3962366" y="1310511"/>
                  </a:lnTo>
                  <a:close/>
                  <a:moveTo>
                    <a:pt x="839181" y="1225492"/>
                  </a:moveTo>
                  <a:lnTo>
                    <a:pt x="839181" y="2255021"/>
                  </a:lnTo>
                  <a:lnTo>
                    <a:pt x="1076978" y="1740256"/>
                  </a:lnTo>
                  <a:close/>
                  <a:moveTo>
                    <a:pt x="1375463" y="1224940"/>
                  </a:moveTo>
                  <a:lnTo>
                    <a:pt x="1137668" y="1740256"/>
                  </a:lnTo>
                  <a:lnTo>
                    <a:pt x="1375463" y="2255021"/>
                  </a:lnTo>
                  <a:close/>
                  <a:moveTo>
                    <a:pt x="3000861" y="1216664"/>
                  </a:moveTo>
                  <a:lnTo>
                    <a:pt x="2763066" y="1731980"/>
                  </a:lnTo>
                  <a:lnTo>
                    <a:pt x="3000861" y="2246744"/>
                  </a:lnTo>
                  <a:close/>
                  <a:moveTo>
                    <a:pt x="2464579" y="1216664"/>
                  </a:moveTo>
                  <a:lnTo>
                    <a:pt x="2464579" y="2246744"/>
                  </a:lnTo>
                  <a:lnTo>
                    <a:pt x="2702376" y="1731980"/>
                  </a:lnTo>
                  <a:close/>
                  <a:moveTo>
                    <a:pt x="879457" y="1180802"/>
                  </a:moveTo>
                  <a:lnTo>
                    <a:pt x="1107322" y="1674600"/>
                  </a:lnTo>
                  <a:lnTo>
                    <a:pt x="1335187" y="1180802"/>
                  </a:lnTo>
                  <a:close/>
                  <a:moveTo>
                    <a:pt x="2504855" y="1172525"/>
                  </a:moveTo>
                  <a:lnTo>
                    <a:pt x="2732720" y="1666324"/>
                  </a:lnTo>
                  <a:lnTo>
                    <a:pt x="2960585" y="1172525"/>
                  </a:lnTo>
                  <a:close/>
                  <a:moveTo>
                    <a:pt x="784560" y="1122318"/>
                  </a:moveTo>
                  <a:lnTo>
                    <a:pt x="1430636" y="1122318"/>
                  </a:lnTo>
                  <a:lnTo>
                    <a:pt x="1430636" y="2356539"/>
                  </a:lnTo>
                  <a:lnTo>
                    <a:pt x="1428429" y="2356539"/>
                  </a:lnTo>
                  <a:lnTo>
                    <a:pt x="1428429" y="2359849"/>
                  </a:lnTo>
                  <a:lnTo>
                    <a:pt x="784560" y="2359849"/>
                  </a:lnTo>
                  <a:lnTo>
                    <a:pt x="784560" y="2304677"/>
                  </a:lnTo>
                  <a:lnTo>
                    <a:pt x="784560" y="1180802"/>
                  </a:lnTo>
                  <a:lnTo>
                    <a:pt x="784560" y="1125628"/>
                  </a:lnTo>
                  <a:close/>
                  <a:moveTo>
                    <a:pt x="2409958" y="1113490"/>
                  </a:moveTo>
                  <a:lnTo>
                    <a:pt x="3056034" y="1113490"/>
                  </a:lnTo>
                  <a:lnTo>
                    <a:pt x="3056034" y="2347711"/>
                  </a:lnTo>
                  <a:lnTo>
                    <a:pt x="3053827" y="2347711"/>
                  </a:lnTo>
                  <a:lnTo>
                    <a:pt x="3053827" y="2351021"/>
                  </a:lnTo>
                  <a:lnTo>
                    <a:pt x="2409958" y="2351021"/>
                  </a:lnTo>
                  <a:lnTo>
                    <a:pt x="2409958" y="2295849"/>
                  </a:lnTo>
                  <a:lnTo>
                    <a:pt x="2409958" y="1171974"/>
                  </a:lnTo>
                  <a:lnTo>
                    <a:pt x="2409958" y="1116800"/>
                  </a:lnTo>
                  <a:close/>
                  <a:moveTo>
                    <a:pt x="3275652" y="1048712"/>
                  </a:moveTo>
                  <a:lnTo>
                    <a:pt x="3275820" y="1074092"/>
                  </a:lnTo>
                  <a:lnTo>
                    <a:pt x="579514" y="1091963"/>
                  </a:lnTo>
                  <a:lnTo>
                    <a:pt x="579346" y="1066584"/>
                  </a:lnTo>
                  <a:close/>
                  <a:moveTo>
                    <a:pt x="2151132" y="574370"/>
                  </a:moveTo>
                  <a:lnTo>
                    <a:pt x="1995946" y="942653"/>
                  </a:lnTo>
                  <a:lnTo>
                    <a:pt x="2306319" y="942653"/>
                  </a:lnTo>
                  <a:close/>
                  <a:moveTo>
                    <a:pt x="1664155" y="574135"/>
                  </a:moveTo>
                  <a:lnTo>
                    <a:pt x="1508872" y="942648"/>
                  </a:lnTo>
                  <a:lnTo>
                    <a:pt x="1819438" y="942648"/>
                  </a:lnTo>
                  <a:close/>
                  <a:moveTo>
                    <a:pt x="1498271" y="180466"/>
                  </a:moveTo>
                  <a:lnTo>
                    <a:pt x="1498271" y="825725"/>
                  </a:lnTo>
                  <a:lnTo>
                    <a:pt x="1634220" y="503095"/>
                  </a:lnTo>
                  <a:close/>
                  <a:moveTo>
                    <a:pt x="1985125" y="180409"/>
                  </a:moveTo>
                  <a:lnTo>
                    <a:pt x="1985125" y="826252"/>
                  </a:lnTo>
                  <a:lnTo>
                    <a:pt x="2121197" y="503330"/>
                  </a:lnTo>
                  <a:close/>
                  <a:moveTo>
                    <a:pt x="2318370" y="177486"/>
                  </a:moveTo>
                  <a:lnTo>
                    <a:pt x="2181066" y="503331"/>
                  </a:lnTo>
                  <a:lnTo>
                    <a:pt x="2318370" y="829175"/>
                  </a:lnTo>
                  <a:close/>
                  <a:moveTo>
                    <a:pt x="1831514" y="176964"/>
                  </a:moveTo>
                  <a:lnTo>
                    <a:pt x="1694089" y="503096"/>
                  </a:lnTo>
                  <a:lnTo>
                    <a:pt x="1831514" y="829228"/>
                  </a:lnTo>
                  <a:close/>
                  <a:moveTo>
                    <a:pt x="1992223" y="55174"/>
                  </a:moveTo>
                  <a:lnTo>
                    <a:pt x="2151132" y="432291"/>
                  </a:lnTo>
                  <a:lnTo>
                    <a:pt x="2310041" y="55174"/>
                  </a:lnTo>
                  <a:close/>
                  <a:moveTo>
                    <a:pt x="1505345" y="55173"/>
                  </a:moveTo>
                  <a:lnTo>
                    <a:pt x="1664155" y="432056"/>
                  </a:lnTo>
                  <a:lnTo>
                    <a:pt x="1822965" y="55173"/>
                  </a:lnTo>
                  <a:close/>
                  <a:moveTo>
                    <a:pt x="1930001" y="0"/>
                  </a:moveTo>
                  <a:lnTo>
                    <a:pt x="2373592" y="0"/>
                  </a:lnTo>
                  <a:lnTo>
                    <a:pt x="2373592" y="55174"/>
                  </a:lnTo>
                  <a:lnTo>
                    <a:pt x="2373543" y="55174"/>
                  </a:lnTo>
                  <a:lnTo>
                    <a:pt x="2373543" y="942653"/>
                  </a:lnTo>
                  <a:lnTo>
                    <a:pt x="2373845" y="942653"/>
                  </a:lnTo>
                  <a:lnTo>
                    <a:pt x="2373845" y="997827"/>
                  </a:lnTo>
                  <a:lnTo>
                    <a:pt x="1930254" y="997827"/>
                  </a:lnTo>
                  <a:lnTo>
                    <a:pt x="1930254" y="997628"/>
                  </a:lnTo>
                  <a:lnTo>
                    <a:pt x="1929951" y="997628"/>
                  </a:lnTo>
                  <a:lnTo>
                    <a:pt x="1929951" y="6720"/>
                  </a:lnTo>
                  <a:lnTo>
                    <a:pt x="1930001" y="6720"/>
                  </a:lnTo>
                  <a:close/>
                  <a:moveTo>
                    <a:pt x="1443020" y="0"/>
                  </a:moveTo>
                  <a:lnTo>
                    <a:pt x="1886611" y="0"/>
                  </a:lnTo>
                  <a:lnTo>
                    <a:pt x="1886611" y="6837"/>
                  </a:lnTo>
                  <a:lnTo>
                    <a:pt x="1886687" y="6837"/>
                  </a:lnTo>
                  <a:lnTo>
                    <a:pt x="1886687" y="942648"/>
                  </a:lnTo>
                  <a:lnTo>
                    <a:pt x="1886869" y="942648"/>
                  </a:lnTo>
                  <a:lnTo>
                    <a:pt x="1886869" y="997821"/>
                  </a:lnTo>
                  <a:lnTo>
                    <a:pt x="1443278" y="997821"/>
                  </a:lnTo>
                  <a:lnTo>
                    <a:pt x="1443278" y="997745"/>
                  </a:lnTo>
                  <a:lnTo>
                    <a:pt x="1443097" y="997745"/>
                  </a:lnTo>
                  <a:lnTo>
                    <a:pt x="1443097" y="55173"/>
                  </a:lnTo>
                  <a:lnTo>
                    <a:pt x="1443020" y="55173"/>
                  </a:lnTo>
                  <a:close/>
                </a:path>
              </a:pathLst>
            </a:custGeom>
            <a:solidFill>
              <a:schemeClr val="bg1"/>
            </a:solidFill>
            <a:ln w="515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96" name="Graphic 78">
            <a:extLst>
              <a:ext uri="{FF2B5EF4-FFF2-40B4-BE49-F238E27FC236}">
                <a16:creationId xmlns:a16="http://schemas.microsoft.com/office/drawing/2014/main" xmlns="" id="{FFC8FD85-9912-492B-81AD-1D76219BE263}"/>
              </a:ext>
            </a:extLst>
          </p:cNvPr>
          <p:cNvSpPr/>
          <p:nvPr/>
        </p:nvSpPr>
        <p:spPr>
          <a:xfrm>
            <a:off x="4657789" y="4073158"/>
            <a:ext cx="1383415" cy="2548515"/>
          </a:xfrm>
          <a:custGeom>
            <a:avLst/>
            <a:gdLst>
              <a:gd name="connsiteX0" fmla="*/ 207984 w 2530682"/>
              <a:gd name="connsiteY0" fmla="*/ 4552469 h 4662001"/>
              <a:gd name="connsiteX1" fmla="*/ 214803 w 2530682"/>
              <a:gd name="connsiteY1" fmla="*/ 4504736 h 4662001"/>
              <a:gd name="connsiteX2" fmla="*/ 303878 w 2530682"/>
              <a:gd name="connsiteY2" fmla="*/ 4216626 h 4662001"/>
              <a:gd name="connsiteX3" fmla="*/ 404461 w 2530682"/>
              <a:gd name="connsiteY3" fmla="*/ 3702632 h 4662001"/>
              <a:gd name="connsiteX4" fmla="*/ 403182 w 2530682"/>
              <a:gd name="connsiteY4" fmla="*/ 3649358 h 4662001"/>
              <a:gd name="connsiteX5" fmla="*/ 358858 w 2530682"/>
              <a:gd name="connsiteY5" fmla="*/ 3603329 h 4662001"/>
              <a:gd name="connsiteX6" fmla="*/ 309845 w 2530682"/>
              <a:gd name="connsiteY6" fmla="*/ 3634015 h 4662001"/>
              <a:gd name="connsiteX7" fmla="*/ 258275 w 2530682"/>
              <a:gd name="connsiteY7" fmla="*/ 3802363 h 4662001"/>
              <a:gd name="connsiteX8" fmla="*/ 44751 w 2530682"/>
              <a:gd name="connsiteY8" fmla="*/ 4427594 h 4662001"/>
              <a:gd name="connsiteX9" fmla="*/ 23441 w 2530682"/>
              <a:gd name="connsiteY9" fmla="*/ 4469361 h 4662001"/>
              <a:gd name="connsiteX10" fmla="*/ 10655 w 2530682"/>
              <a:gd name="connsiteY10" fmla="*/ 4477885 h 4662001"/>
              <a:gd name="connsiteX11" fmla="*/ 0 w 2530682"/>
              <a:gd name="connsiteY11" fmla="*/ 4464247 h 4662001"/>
              <a:gd name="connsiteX12" fmla="*/ 5541 w 2530682"/>
              <a:gd name="connsiteY12" fmla="*/ 4420774 h 4662001"/>
              <a:gd name="connsiteX13" fmla="*/ 101009 w 2530682"/>
              <a:gd name="connsiteY13" fmla="*/ 4148008 h 4662001"/>
              <a:gd name="connsiteX14" fmla="*/ 232704 w 2530682"/>
              <a:gd name="connsiteY14" fmla="*/ 3671520 h 4662001"/>
              <a:gd name="connsiteX15" fmla="*/ 240375 w 2530682"/>
              <a:gd name="connsiteY15" fmla="*/ 3640408 h 4662001"/>
              <a:gd name="connsiteX16" fmla="*/ 375053 w 2530682"/>
              <a:gd name="connsiteY16" fmla="*/ 3543235 h 4662001"/>
              <a:gd name="connsiteX17" fmla="*/ 415542 w 2530682"/>
              <a:gd name="connsiteY17" fmla="*/ 3544940 h 4662001"/>
              <a:gd name="connsiteX18" fmla="*/ 440688 w 2530682"/>
              <a:gd name="connsiteY18" fmla="*/ 3514254 h 4662001"/>
              <a:gd name="connsiteX19" fmla="*/ 425345 w 2530682"/>
              <a:gd name="connsiteY19" fmla="*/ 3411540 h 4662001"/>
              <a:gd name="connsiteX20" fmla="*/ 423214 w 2530682"/>
              <a:gd name="connsiteY20" fmla="*/ 2808471 h 4662001"/>
              <a:gd name="connsiteX21" fmla="*/ 428328 w 2530682"/>
              <a:gd name="connsiteY21" fmla="*/ 2237367 h 4662001"/>
              <a:gd name="connsiteX22" fmla="*/ 419378 w 2530682"/>
              <a:gd name="connsiteY22" fmla="*/ 2205829 h 4662001"/>
              <a:gd name="connsiteX23" fmla="*/ 355448 w 2530682"/>
              <a:gd name="connsiteY23" fmla="*/ 2040038 h 4662001"/>
              <a:gd name="connsiteX24" fmla="*/ 389544 w 2530682"/>
              <a:gd name="connsiteY24" fmla="*/ 1923686 h 4662001"/>
              <a:gd name="connsiteX25" fmla="*/ 391249 w 2530682"/>
              <a:gd name="connsiteY25" fmla="*/ 1921981 h 4662001"/>
              <a:gd name="connsiteX26" fmla="*/ 445802 w 2530682"/>
              <a:gd name="connsiteY26" fmla="*/ 1800942 h 4662001"/>
              <a:gd name="connsiteX27" fmla="*/ 450916 w 2530682"/>
              <a:gd name="connsiteY27" fmla="*/ 1570795 h 4662001"/>
              <a:gd name="connsiteX28" fmla="*/ 447507 w 2530682"/>
              <a:gd name="connsiteY28" fmla="*/ 1537126 h 4662001"/>
              <a:gd name="connsiteX29" fmla="*/ 412559 w 2530682"/>
              <a:gd name="connsiteY29" fmla="*/ 1507718 h 4662001"/>
              <a:gd name="connsiteX30" fmla="*/ 378889 w 2530682"/>
              <a:gd name="connsiteY30" fmla="*/ 1503456 h 4662001"/>
              <a:gd name="connsiteX31" fmla="*/ 344793 w 2530682"/>
              <a:gd name="connsiteY31" fmla="*/ 1453591 h 4662001"/>
              <a:gd name="connsiteX32" fmla="*/ 386561 w 2530682"/>
              <a:gd name="connsiteY32" fmla="*/ 1413102 h 4662001"/>
              <a:gd name="connsiteX33" fmla="*/ 546385 w 2530682"/>
              <a:gd name="connsiteY33" fmla="*/ 1410545 h 4662001"/>
              <a:gd name="connsiteX34" fmla="*/ 622248 w 2530682"/>
              <a:gd name="connsiteY34" fmla="*/ 1365368 h 4662001"/>
              <a:gd name="connsiteX35" fmla="*/ 724109 w 2530682"/>
              <a:gd name="connsiteY35" fmla="*/ 1118174 h 4662001"/>
              <a:gd name="connsiteX36" fmla="*/ 784629 w 2530682"/>
              <a:gd name="connsiteY36" fmla="*/ 970710 h 4662001"/>
              <a:gd name="connsiteX37" fmla="*/ 1013070 w 2530682"/>
              <a:gd name="connsiteY37" fmla="*/ 795969 h 4662001"/>
              <a:gd name="connsiteX38" fmla="*/ 1160961 w 2530682"/>
              <a:gd name="connsiteY38" fmla="*/ 744825 h 4662001"/>
              <a:gd name="connsiteX39" fmla="*/ 1253019 w 2530682"/>
              <a:gd name="connsiteY39" fmla="*/ 602049 h 4662001"/>
              <a:gd name="connsiteX40" fmla="*/ 1246200 w 2530682"/>
              <a:gd name="connsiteY40" fmla="*/ 564544 h 4662001"/>
              <a:gd name="connsiteX41" fmla="*/ 1224038 w 2530682"/>
              <a:gd name="connsiteY41" fmla="*/ 518515 h 4662001"/>
              <a:gd name="connsiteX42" fmla="*/ 1166075 w 2530682"/>
              <a:gd name="connsiteY42" fmla="*/ 209522 h 4662001"/>
              <a:gd name="connsiteX43" fmla="*/ 1194204 w 2530682"/>
              <a:gd name="connsiteY43" fmla="*/ 177983 h 4662001"/>
              <a:gd name="connsiteX44" fmla="*/ 1259412 w 2530682"/>
              <a:gd name="connsiteY44" fmla="*/ 179688 h 4662001"/>
              <a:gd name="connsiteX45" fmla="*/ 1354880 w 2530682"/>
              <a:gd name="connsiteY45" fmla="*/ 123004 h 4662001"/>
              <a:gd name="connsiteX46" fmla="*/ 1427334 w 2530682"/>
              <a:gd name="connsiteY46" fmla="*/ 18160 h 4662001"/>
              <a:gd name="connsiteX47" fmla="*/ 1473789 w 2530682"/>
              <a:gd name="connsiteY47" fmla="*/ 259 h 4662001"/>
              <a:gd name="connsiteX48" fmla="*/ 1643842 w 2530682"/>
              <a:gd name="connsiteY48" fmla="*/ 3669 h 4662001"/>
              <a:gd name="connsiteX49" fmla="*/ 1726524 w 2530682"/>
              <a:gd name="connsiteY49" fmla="*/ 68877 h 4662001"/>
              <a:gd name="connsiteX50" fmla="*/ 1766160 w 2530682"/>
              <a:gd name="connsiteY50" fmla="*/ 221029 h 4662001"/>
              <a:gd name="connsiteX51" fmla="*/ 1761472 w 2530682"/>
              <a:gd name="connsiteY51" fmla="*/ 262370 h 4662001"/>
              <a:gd name="connsiteX52" fmla="*/ 1904248 w 2530682"/>
              <a:gd name="connsiteY52" fmla="*/ 299450 h 4662001"/>
              <a:gd name="connsiteX53" fmla="*/ 1863759 w 2530682"/>
              <a:gd name="connsiteY53" fmla="*/ 336955 h 4662001"/>
              <a:gd name="connsiteX54" fmla="*/ 1790027 w 2530682"/>
              <a:gd name="connsiteY54" fmla="*/ 468650 h 4662001"/>
              <a:gd name="connsiteX55" fmla="*/ 1750817 w 2530682"/>
              <a:gd name="connsiteY55" fmla="*/ 552184 h 4662001"/>
              <a:gd name="connsiteX56" fmla="*/ 1721836 w 2530682"/>
              <a:gd name="connsiteY56" fmla="*/ 610147 h 4662001"/>
              <a:gd name="connsiteX57" fmla="*/ 1705214 w 2530682"/>
              <a:gd name="connsiteY57" fmla="*/ 691125 h 4662001"/>
              <a:gd name="connsiteX58" fmla="*/ 1734622 w 2530682"/>
              <a:gd name="connsiteY58" fmla="*/ 744399 h 4662001"/>
              <a:gd name="connsiteX59" fmla="*/ 1898708 w 2530682"/>
              <a:gd name="connsiteY59" fmla="*/ 795543 h 4662001"/>
              <a:gd name="connsiteX60" fmla="*/ 2065777 w 2530682"/>
              <a:gd name="connsiteY60" fmla="*/ 878225 h 4662001"/>
              <a:gd name="connsiteX61" fmla="*/ 2386703 w 2530682"/>
              <a:gd name="connsiteY61" fmla="*/ 1113486 h 4662001"/>
              <a:gd name="connsiteX62" fmla="*/ 2428044 w 2530682"/>
              <a:gd name="connsiteY62" fmla="*/ 1150139 h 4662001"/>
              <a:gd name="connsiteX63" fmla="*/ 2472795 w 2530682"/>
              <a:gd name="connsiteY63" fmla="*/ 1209380 h 4662001"/>
              <a:gd name="connsiteX64" fmla="*/ 2530331 w 2530682"/>
              <a:gd name="connsiteY64" fmla="*/ 1406283 h 4662001"/>
              <a:gd name="connsiteX65" fmla="*/ 2521807 w 2530682"/>
              <a:gd name="connsiteY65" fmla="*/ 1429298 h 4662001"/>
              <a:gd name="connsiteX66" fmla="*/ 2421225 w 2530682"/>
              <a:gd name="connsiteY66" fmla="*/ 1577188 h 4662001"/>
              <a:gd name="connsiteX67" fmla="*/ 2395653 w 2530682"/>
              <a:gd name="connsiteY67" fmla="*/ 1705900 h 4662001"/>
              <a:gd name="connsiteX68" fmla="*/ 2399915 w 2530682"/>
              <a:gd name="connsiteY68" fmla="*/ 1728914 h 4662001"/>
              <a:gd name="connsiteX69" fmla="*/ 2360279 w 2530682"/>
              <a:gd name="connsiteY69" fmla="*/ 1776222 h 4662001"/>
              <a:gd name="connsiteX70" fmla="*/ 2292940 w 2530682"/>
              <a:gd name="connsiteY70" fmla="*/ 1748946 h 4662001"/>
              <a:gd name="connsiteX71" fmla="*/ 2193210 w 2530682"/>
              <a:gd name="connsiteY71" fmla="*/ 1743405 h 4662001"/>
              <a:gd name="connsiteX72" fmla="*/ 2035091 w 2530682"/>
              <a:gd name="connsiteY72" fmla="*/ 1839725 h 4662001"/>
              <a:gd name="connsiteX73" fmla="*/ 1997585 w 2530682"/>
              <a:gd name="connsiteY73" fmla="*/ 1864871 h 4662001"/>
              <a:gd name="connsiteX74" fmla="*/ 2052565 w 2530682"/>
              <a:gd name="connsiteY74" fmla="*/ 1895557 h 4662001"/>
              <a:gd name="connsiteX75" fmla="*/ 2037222 w 2530682"/>
              <a:gd name="connsiteY75" fmla="*/ 1918572 h 4662001"/>
              <a:gd name="connsiteX76" fmla="*/ 1962211 w 2530682"/>
              <a:gd name="connsiteY76" fmla="*/ 2019154 h 4662001"/>
              <a:gd name="connsiteX77" fmla="*/ 1943032 w 2530682"/>
              <a:gd name="connsiteY77" fmla="*/ 2076265 h 4662001"/>
              <a:gd name="connsiteX78" fmla="*/ 1940901 w 2530682"/>
              <a:gd name="connsiteY78" fmla="*/ 2523772 h 4662001"/>
              <a:gd name="connsiteX79" fmla="*/ 1886348 w 2530682"/>
              <a:gd name="connsiteY79" fmla="*/ 2904366 h 4662001"/>
              <a:gd name="connsiteX80" fmla="*/ 1850547 w 2530682"/>
              <a:gd name="connsiteY80" fmla="*/ 3010915 h 4662001"/>
              <a:gd name="connsiteX81" fmla="*/ 1859924 w 2530682"/>
              <a:gd name="connsiteY81" fmla="*/ 3062485 h 4662001"/>
              <a:gd name="connsiteX82" fmla="*/ 1922575 w 2530682"/>
              <a:gd name="connsiteY82" fmla="*/ 3132381 h 4662001"/>
              <a:gd name="connsiteX83" fmla="*/ 1951982 w 2530682"/>
              <a:gd name="connsiteY83" fmla="*/ 3231685 h 4662001"/>
              <a:gd name="connsiteX84" fmla="*/ 1930672 w 2530682"/>
              <a:gd name="connsiteY84" fmla="*/ 3318203 h 4662001"/>
              <a:gd name="connsiteX85" fmla="*/ 1905100 w 2530682"/>
              <a:gd name="connsiteY85" fmla="*/ 3363806 h 4662001"/>
              <a:gd name="connsiteX86" fmla="*/ 1867169 w 2530682"/>
              <a:gd name="connsiteY86" fmla="*/ 3449472 h 4662001"/>
              <a:gd name="connsiteX87" fmla="*/ 1807501 w 2530682"/>
              <a:gd name="connsiteY87" fmla="*/ 3888028 h 4662001"/>
              <a:gd name="connsiteX88" fmla="*/ 1853531 w 2530682"/>
              <a:gd name="connsiteY88" fmla="*/ 4038476 h 4662001"/>
              <a:gd name="connsiteX89" fmla="*/ 1951556 w 2530682"/>
              <a:gd name="connsiteY89" fmla="*/ 4133091 h 4662001"/>
              <a:gd name="connsiteX90" fmla="*/ 2024009 w 2530682"/>
              <a:gd name="connsiteY90" fmla="*/ 4208102 h 4662001"/>
              <a:gd name="connsiteX91" fmla="*/ 1997585 w 2530682"/>
              <a:gd name="connsiteY91" fmla="*/ 4336814 h 4662001"/>
              <a:gd name="connsiteX92" fmla="*/ 1829664 w 2530682"/>
              <a:gd name="connsiteY92" fmla="*/ 4342354 h 4662001"/>
              <a:gd name="connsiteX93" fmla="*/ 1600370 w 2530682"/>
              <a:gd name="connsiteY93" fmla="*/ 4184235 h 4662001"/>
              <a:gd name="connsiteX94" fmla="*/ 1563717 w 2530682"/>
              <a:gd name="connsiteY94" fmla="*/ 4101553 h 4662001"/>
              <a:gd name="connsiteX95" fmla="*/ 1559029 w 2530682"/>
              <a:gd name="connsiteY95" fmla="*/ 3922976 h 4662001"/>
              <a:gd name="connsiteX96" fmla="*/ 1537719 w 2530682"/>
              <a:gd name="connsiteY96" fmla="*/ 3767414 h 4662001"/>
              <a:gd name="connsiteX97" fmla="*/ 1516409 w 2530682"/>
              <a:gd name="connsiteY97" fmla="*/ 3525761 h 4662001"/>
              <a:gd name="connsiteX98" fmla="*/ 1489558 w 2530682"/>
              <a:gd name="connsiteY98" fmla="*/ 3355708 h 4662001"/>
              <a:gd name="connsiteX99" fmla="*/ 1487001 w 2530682"/>
              <a:gd name="connsiteY99" fmla="*/ 3300729 h 4662001"/>
              <a:gd name="connsiteX100" fmla="*/ 1469101 w 2530682"/>
              <a:gd name="connsiteY100" fmla="*/ 3262797 h 4662001"/>
              <a:gd name="connsiteX101" fmla="*/ 1458446 w 2530682"/>
              <a:gd name="connsiteY101" fmla="*/ 3255978 h 4662001"/>
              <a:gd name="connsiteX102" fmla="*/ 1376616 w 2530682"/>
              <a:gd name="connsiteY102" fmla="*/ 3075271 h 4662001"/>
              <a:gd name="connsiteX103" fmla="*/ 1417105 w 2530682"/>
              <a:gd name="connsiteY103" fmla="*/ 2789292 h 4662001"/>
              <a:gd name="connsiteX104" fmla="*/ 1414122 w 2530682"/>
              <a:gd name="connsiteY104" fmla="*/ 2715134 h 4662001"/>
              <a:gd name="connsiteX105" fmla="*/ 1407302 w 2530682"/>
              <a:gd name="connsiteY105" fmla="*/ 2693824 h 4662001"/>
              <a:gd name="connsiteX106" fmla="*/ 1401336 w 2530682"/>
              <a:gd name="connsiteY106" fmla="*/ 2693824 h 4662001"/>
              <a:gd name="connsiteX107" fmla="*/ 1390681 w 2530682"/>
              <a:gd name="connsiteY107" fmla="*/ 2741985 h 4662001"/>
              <a:gd name="connsiteX108" fmla="*/ 1343373 w 2530682"/>
              <a:gd name="connsiteY108" fmla="*/ 3050977 h 4662001"/>
              <a:gd name="connsiteX109" fmla="*/ 1278165 w 2530682"/>
              <a:gd name="connsiteY109" fmla="*/ 3320760 h 4662001"/>
              <a:gd name="connsiteX110" fmla="*/ 1243217 w 2530682"/>
              <a:gd name="connsiteY110" fmla="*/ 3365937 h 4662001"/>
              <a:gd name="connsiteX111" fmla="*/ 1205285 w 2530682"/>
              <a:gd name="connsiteY111" fmla="*/ 3424326 h 4662001"/>
              <a:gd name="connsiteX112" fmla="*/ 1184828 w 2530682"/>
              <a:gd name="connsiteY112" fmla="*/ 3586707 h 4662001"/>
              <a:gd name="connsiteX113" fmla="*/ 1152863 w 2530682"/>
              <a:gd name="connsiteY113" fmla="*/ 3831344 h 4662001"/>
              <a:gd name="connsiteX114" fmla="*/ 1136667 w 2530682"/>
              <a:gd name="connsiteY114" fmla="*/ 4037197 h 4662001"/>
              <a:gd name="connsiteX115" fmla="*/ 1130701 w 2530682"/>
              <a:gd name="connsiteY115" fmla="*/ 4087915 h 4662001"/>
              <a:gd name="connsiteX116" fmla="*/ 1114505 w 2530682"/>
              <a:gd name="connsiteY116" fmla="*/ 4118601 h 4662001"/>
              <a:gd name="connsiteX117" fmla="*/ 895014 w 2530682"/>
              <a:gd name="connsiteY117" fmla="*/ 4286522 h 4662001"/>
              <a:gd name="connsiteX118" fmla="*/ 811053 w 2530682"/>
              <a:gd name="connsiteY118" fmla="*/ 4312094 h 4662001"/>
              <a:gd name="connsiteX119" fmla="*/ 752664 w 2530682"/>
              <a:gd name="connsiteY119" fmla="*/ 4353862 h 4662001"/>
              <a:gd name="connsiteX120" fmla="*/ 676375 w 2530682"/>
              <a:gd name="connsiteY120" fmla="*/ 4601482 h 4662001"/>
              <a:gd name="connsiteX121" fmla="*/ 658901 w 2530682"/>
              <a:gd name="connsiteY121" fmla="*/ 4649216 h 4662001"/>
              <a:gd name="connsiteX122" fmla="*/ 643984 w 2530682"/>
              <a:gd name="connsiteY122" fmla="*/ 4662002 h 4662001"/>
              <a:gd name="connsiteX123" fmla="*/ 633755 w 2530682"/>
              <a:gd name="connsiteY123" fmla="*/ 4643676 h 4662001"/>
              <a:gd name="connsiteX124" fmla="*/ 653360 w 2530682"/>
              <a:gd name="connsiteY124" fmla="*/ 4526472 h 4662001"/>
              <a:gd name="connsiteX125" fmla="*/ 699389 w 2530682"/>
              <a:gd name="connsiteY125" fmla="*/ 4338519 h 4662001"/>
              <a:gd name="connsiteX126" fmla="*/ 696406 w 2530682"/>
              <a:gd name="connsiteY126" fmla="*/ 4308259 h 4662001"/>
              <a:gd name="connsiteX127" fmla="*/ 674670 w 2530682"/>
              <a:gd name="connsiteY127" fmla="*/ 4257541 h 4662001"/>
              <a:gd name="connsiteX128" fmla="*/ 688734 w 2530682"/>
              <a:gd name="connsiteY128" fmla="*/ 4167187 h 4662001"/>
              <a:gd name="connsiteX129" fmla="*/ 712175 w 2530682"/>
              <a:gd name="connsiteY129" fmla="*/ 4139484 h 4662001"/>
              <a:gd name="connsiteX130" fmla="*/ 773974 w 2530682"/>
              <a:gd name="connsiteY130" fmla="*/ 3992873 h 4662001"/>
              <a:gd name="connsiteX131" fmla="*/ 769712 w 2530682"/>
              <a:gd name="connsiteY131" fmla="*/ 3782331 h 4662001"/>
              <a:gd name="connsiteX132" fmla="*/ 687030 w 2530682"/>
              <a:gd name="connsiteY132" fmla="*/ 3668111 h 4662001"/>
              <a:gd name="connsiteX133" fmla="*/ 650377 w 2530682"/>
              <a:gd name="connsiteY133" fmla="*/ 3683880 h 4662001"/>
              <a:gd name="connsiteX134" fmla="*/ 635886 w 2530682"/>
              <a:gd name="connsiteY134" fmla="*/ 3769545 h 4662001"/>
              <a:gd name="connsiteX135" fmla="*/ 513567 w 2530682"/>
              <a:gd name="connsiteY135" fmla="*/ 4341928 h 4662001"/>
              <a:gd name="connsiteX136" fmla="*/ 442392 w 2530682"/>
              <a:gd name="connsiteY136" fmla="*/ 4569091 h 4662001"/>
              <a:gd name="connsiteX137" fmla="*/ 426623 w 2530682"/>
              <a:gd name="connsiteY137" fmla="*/ 4598925 h 4662001"/>
              <a:gd name="connsiteX138" fmla="*/ 404461 w 2530682"/>
              <a:gd name="connsiteY138" fmla="*/ 4604892 h 4662001"/>
              <a:gd name="connsiteX139" fmla="*/ 398068 w 2530682"/>
              <a:gd name="connsiteY139" fmla="*/ 4584008 h 4662001"/>
              <a:gd name="connsiteX140" fmla="*/ 465833 w 2530682"/>
              <a:gd name="connsiteY140" fmla="*/ 4342780 h 4662001"/>
              <a:gd name="connsiteX141" fmla="*/ 571956 w 2530682"/>
              <a:gd name="connsiteY141" fmla="*/ 3885471 h 4662001"/>
              <a:gd name="connsiteX142" fmla="*/ 579202 w 2530682"/>
              <a:gd name="connsiteY142" fmla="*/ 3700928 h 4662001"/>
              <a:gd name="connsiteX143" fmla="*/ 495667 w 2530682"/>
              <a:gd name="connsiteY143" fmla="*/ 3647227 h 4662001"/>
              <a:gd name="connsiteX144" fmla="*/ 473931 w 2530682"/>
              <a:gd name="connsiteY144" fmla="*/ 3674930 h 4662001"/>
              <a:gd name="connsiteX145" fmla="*/ 461998 w 2530682"/>
              <a:gd name="connsiteY145" fmla="*/ 3743974 h 4662001"/>
              <a:gd name="connsiteX146" fmla="*/ 351186 w 2530682"/>
              <a:gd name="connsiteY146" fmla="*/ 4210659 h 4662001"/>
              <a:gd name="connsiteX147" fmla="*/ 258702 w 2530682"/>
              <a:gd name="connsiteY147" fmla="*/ 4495359 h 4662001"/>
              <a:gd name="connsiteX148" fmla="*/ 207984 w 2530682"/>
              <a:gd name="connsiteY148" fmla="*/ 4552469 h 4662001"/>
              <a:gd name="connsiteX149" fmla="*/ 900554 w 2530682"/>
              <a:gd name="connsiteY149" fmla="*/ 1591679 h 4662001"/>
              <a:gd name="connsiteX150" fmla="*/ 892456 w 2530682"/>
              <a:gd name="connsiteY150" fmla="*/ 1590826 h 4662001"/>
              <a:gd name="connsiteX151" fmla="*/ 886490 w 2530682"/>
              <a:gd name="connsiteY151" fmla="*/ 1626201 h 4662001"/>
              <a:gd name="connsiteX152" fmla="*/ 855377 w 2530682"/>
              <a:gd name="connsiteY152" fmla="*/ 1724226 h 4662001"/>
              <a:gd name="connsiteX153" fmla="*/ 709192 w 2530682"/>
              <a:gd name="connsiteY153" fmla="*/ 1885329 h 4662001"/>
              <a:gd name="connsiteX154" fmla="*/ 649524 w 2530682"/>
              <a:gd name="connsiteY154" fmla="*/ 1942439 h 4662001"/>
              <a:gd name="connsiteX155" fmla="*/ 558744 w 2530682"/>
              <a:gd name="connsiteY155" fmla="*/ 2182388 h 4662001"/>
              <a:gd name="connsiteX156" fmla="*/ 549368 w 2530682"/>
              <a:gd name="connsiteY156" fmla="*/ 2395060 h 4662001"/>
              <a:gd name="connsiteX157" fmla="*/ 543827 w 2530682"/>
              <a:gd name="connsiteY157" fmla="*/ 3507434 h 4662001"/>
              <a:gd name="connsiteX158" fmla="*/ 575792 w 2530682"/>
              <a:gd name="connsiteY158" fmla="*/ 3567102 h 4662001"/>
              <a:gd name="connsiteX159" fmla="*/ 612019 w 2530682"/>
              <a:gd name="connsiteY159" fmla="*/ 3584150 h 4662001"/>
              <a:gd name="connsiteX160" fmla="*/ 679784 w 2530682"/>
              <a:gd name="connsiteY160" fmla="*/ 3601624 h 4662001"/>
              <a:gd name="connsiteX161" fmla="*/ 817446 w 2530682"/>
              <a:gd name="connsiteY161" fmla="*/ 3740990 h 4662001"/>
              <a:gd name="connsiteX162" fmla="*/ 828101 w 2530682"/>
              <a:gd name="connsiteY162" fmla="*/ 3956220 h 4662001"/>
              <a:gd name="connsiteX163" fmla="*/ 817872 w 2530682"/>
              <a:gd name="connsiteY163" fmla="*/ 4043164 h 4662001"/>
              <a:gd name="connsiteX164" fmla="*/ 825544 w 2530682"/>
              <a:gd name="connsiteY164" fmla="*/ 4047000 h 4662001"/>
              <a:gd name="connsiteX165" fmla="*/ 885637 w 2530682"/>
              <a:gd name="connsiteY165" fmla="*/ 3969006 h 4662001"/>
              <a:gd name="connsiteX166" fmla="*/ 909931 w 2530682"/>
              <a:gd name="connsiteY166" fmla="*/ 3850523 h 4662001"/>
              <a:gd name="connsiteX167" fmla="*/ 857935 w 2530682"/>
              <a:gd name="connsiteY167" fmla="*/ 3366363 h 4662001"/>
              <a:gd name="connsiteX168" fmla="*/ 808069 w 2530682"/>
              <a:gd name="connsiteY168" fmla="*/ 3200999 h 4662001"/>
              <a:gd name="connsiteX169" fmla="*/ 814889 w 2530682"/>
              <a:gd name="connsiteY169" fmla="*/ 3097433 h 4662001"/>
              <a:gd name="connsiteX170" fmla="*/ 888621 w 2530682"/>
              <a:gd name="connsiteY170" fmla="*/ 3006227 h 4662001"/>
              <a:gd name="connsiteX171" fmla="*/ 900980 w 2530682"/>
              <a:gd name="connsiteY171" fmla="*/ 2975967 h 4662001"/>
              <a:gd name="connsiteX172" fmla="*/ 883080 w 2530682"/>
              <a:gd name="connsiteY172" fmla="*/ 2852369 h 4662001"/>
              <a:gd name="connsiteX173" fmla="*/ 846427 w 2530682"/>
              <a:gd name="connsiteY173" fmla="*/ 2634583 h 4662001"/>
              <a:gd name="connsiteX174" fmla="*/ 843444 w 2530682"/>
              <a:gd name="connsiteY174" fmla="*/ 2375455 h 4662001"/>
              <a:gd name="connsiteX175" fmla="*/ 844296 w 2530682"/>
              <a:gd name="connsiteY175" fmla="*/ 2173864 h 4662001"/>
              <a:gd name="connsiteX176" fmla="*/ 848984 w 2530682"/>
              <a:gd name="connsiteY176" fmla="*/ 2094165 h 4662001"/>
              <a:gd name="connsiteX177" fmla="*/ 846001 w 2530682"/>
              <a:gd name="connsiteY177" fmla="*/ 1966306 h 4662001"/>
              <a:gd name="connsiteX178" fmla="*/ 842165 w 2530682"/>
              <a:gd name="connsiteY178" fmla="*/ 1921555 h 4662001"/>
              <a:gd name="connsiteX179" fmla="*/ 899702 w 2530682"/>
              <a:gd name="connsiteY179" fmla="*/ 1636003 h 4662001"/>
              <a:gd name="connsiteX180" fmla="*/ 900554 w 2530682"/>
              <a:gd name="connsiteY180" fmla="*/ 1591679 h 4662001"/>
              <a:gd name="connsiteX181" fmla="*/ 1954539 w 2530682"/>
              <a:gd name="connsiteY181" fmla="*/ 1350877 h 4662001"/>
              <a:gd name="connsiteX182" fmla="*/ 1921296 w 2530682"/>
              <a:gd name="connsiteY182" fmla="*/ 1565255 h 4662001"/>
              <a:gd name="connsiteX183" fmla="*/ 1911493 w 2530682"/>
              <a:gd name="connsiteY183" fmla="*/ 1645380 h 4662001"/>
              <a:gd name="connsiteX184" fmla="*/ 1951556 w 2530682"/>
              <a:gd name="connsiteY184" fmla="*/ 1684590 h 4662001"/>
              <a:gd name="connsiteX185" fmla="*/ 1995028 w 2530682"/>
              <a:gd name="connsiteY185" fmla="*/ 1666263 h 4662001"/>
              <a:gd name="connsiteX186" fmla="*/ 2096889 w 2530682"/>
              <a:gd name="connsiteY186" fmla="*/ 1560566 h 4662001"/>
              <a:gd name="connsiteX187" fmla="*/ 2111380 w 2530682"/>
              <a:gd name="connsiteY187" fmla="*/ 1534995 h 4662001"/>
              <a:gd name="connsiteX188" fmla="*/ 2152721 w 2530682"/>
              <a:gd name="connsiteY188" fmla="*/ 1452312 h 4662001"/>
              <a:gd name="connsiteX189" fmla="*/ 2161671 w 2530682"/>
              <a:gd name="connsiteY189" fmla="*/ 1434412 h 4662001"/>
              <a:gd name="connsiteX190" fmla="*/ 1954539 w 2530682"/>
              <a:gd name="connsiteY190" fmla="*/ 1350877 h 4662001"/>
              <a:gd name="connsiteX191" fmla="*/ 580054 w 2530682"/>
              <a:gd name="connsiteY191" fmla="*/ 1511980 h 4662001"/>
              <a:gd name="connsiteX192" fmla="*/ 567694 w 2530682"/>
              <a:gd name="connsiteY192" fmla="*/ 1509423 h 4662001"/>
              <a:gd name="connsiteX193" fmla="*/ 563006 w 2530682"/>
              <a:gd name="connsiteY193" fmla="*/ 1553747 h 4662001"/>
              <a:gd name="connsiteX194" fmla="*/ 570252 w 2530682"/>
              <a:gd name="connsiteY194" fmla="*/ 1555026 h 4662001"/>
              <a:gd name="connsiteX195" fmla="*/ 580054 w 2530682"/>
              <a:gd name="connsiteY195" fmla="*/ 1511980 h 4662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</a:cxnLst>
            <a:rect l="l" t="t" r="r" b="b"/>
            <a:pathLst>
              <a:path w="2530682" h="4662001">
                <a:moveTo>
                  <a:pt x="207984" y="4552469"/>
                </a:moveTo>
                <a:cubicBezTo>
                  <a:pt x="210541" y="4532865"/>
                  <a:pt x="210968" y="4517948"/>
                  <a:pt x="214803" y="4504736"/>
                </a:cubicBezTo>
                <a:cubicBezTo>
                  <a:pt x="243785" y="4408415"/>
                  <a:pt x="272340" y="4312094"/>
                  <a:pt x="303878" y="4216626"/>
                </a:cubicBezTo>
                <a:cubicBezTo>
                  <a:pt x="359284" y="4049557"/>
                  <a:pt x="394232" y="3878652"/>
                  <a:pt x="404461" y="3702632"/>
                </a:cubicBezTo>
                <a:cubicBezTo>
                  <a:pt x="405313" y="3685158"/>
                  <a:pt x="404887" y="3667258"/>
                  <a:pt x="403182" y="3649358"/>
                </a:cubicBezTo>
                <a:cubicBezTo>
                  <a:pt x="400199" y="3621229"/>
                  <a:pt x="386987" y="3608017"/>
                  <a:pt x="358858" y="3603329"/>
                </a:cubicBezTo>
                <a:cubicBezTo>
                  <a:pt x="335843" y="3599067"/>
                  <a:pt x="319222" y="3606312"/>
                  <a:pt x="309845" y="3634015"/>
                </a:cubicBezTo>
                <a:cubicBezTo>
                  <a:pt x="290666" y="3689420"/>
                  <a:pt x="274897" y="3746105"/>
                  <a:pt x="258275" y="3802363"/>
                </a:cubicBezTo>
                <a:cubicBezTo>
                  <a:pt x="196051" y="4013756"/>
                  <a:pt x="127433" y="4223019"/>
                  <a:pt x="44751" y="4427594"/>
                </a:cubicBezTo>
                <a:cubicBezTo>
                  <a:pt x="38784" y="4442084"/>
                  <a:pt x="31539" y="4455723"/>
                  <a:pt x="23441" y="4469361"/>
                </a:cubicBezTo>
                <a:cubicBezTo>
                  <a:pt x="20884" y="4473623"/>
                  <a:pt x="13212" y="4479164"/>
                  <a:pt x="10655" y="4477885"/>
                </a:cubicBezTo>
                <a:cubicBezTo>
                  <a:pt x="5967" y="4475754"/>
                  <a:pt x="0" y="4468935"/>
                  <a:pt x="0" y="4464247"/>
                </a:cubicBezTo>
                <a:cubicBezTo>
                  <a:pt x="426" y="4449756"/>
                  <a:pt x="852" y="4434413"/>
                  <a:pt x="5541" y="4420774"/>
                </a:cubicBezTo>
                <a:cubicBezTo>
                  <a:pt x="36653" y="4329568"/>
                  <a:pt x="67339" y="4238362"/>
                  <a:pt x="101009" y="4148008"/>
                </a:cubicBezTo>
                <a:cubicBezTo>
                  <a:pt x="158971" y="3992873"/>
                  <a:pt x="207984" y="3835606"/>
                  <a:pt x="232704" y="3671520"/>
                </a:cubicBezTo>
                <a:cubicBezTo>
                  <a:pt x="234408" y="3660865"/>
                  <a:pt x="237392" y="3650637"/>
                  <a:pt x="240375" y="3640408"/>
                </a:cubicBezTo>
                <a:cubicBezTo>
                  <a:pt x="259128" y="3575626"/>
                  <a:pt x="307714" y="3541104"/>
                  <a:pt x="375053" y="3543235"/>
                </a:cubicBezTo>
                <a:cubicBezTo>
                  <a:pt x="388692" y="3543661"/>
                  <a:pt x="401904" y="3544940"/>
                  <a:pt x="415542" y="3544940"/>
                </a:cubicBezTo>
                <a:cubicBezTo>
                  <a:pt x="438983" y="3544513"/>
                  <a:pt x="444523" y="3537694"/>
                  <a:pt x="440688" y="3514254"/>
                </a:cubicBezTo>
                <a:cubicBezTo>
                  <a:pt x="435147" y="3480158"/>
                  <a:pt x="425771" y="3445636"/>
                  <a:pt x="425345" y="3411540"/>
                </a:cubicBezTo>
                <a:cubicBezTo>
                  <a:pt x="423214" y="3210375"/>
                  <a:pt x="422361" y="3009636"/>
                  <a:pt x="423214" y="2808471"/>
                </a:cubicBezTo>
                <a:cubicBezTo>
                  <a:pt x="423640" y="2617961"/>
                  <a:pt x="427049" y="2427877"/>
                  <a:pt x="428328" y="2237367"/>
                </a:cubicBezTo>
                <a:cubicBezTo>
                  <a:pt x="428328" y="2226712"/>
                  <a:pt x="424918" y="2214779"/>
                  <a:pt x="419378" y="2205829"/>
                </a:cubicBezTo>
                <a:cubicBezTo>
                  <a:pt x="388265" y="2154259"/>
                  <a:pt x="366956" y="2099279"/>
                  <a:pt x="355448" y="2040038"/>
                </a:cubicBezTo>
                <a:cubicBezTo>
                  <a:pt x="346498" y="1994435"/>
                  <a:pt x="355448" y="1955651"/>
                  <a:pt x="389544" y="1923686"/>
                </a:cubicBezTo>
                <a:cubicBezTo>
                  <a:pt x="389970" y="1923260"/>
                  <a:pt x="390396" y="1922408"/>
                  <a:pt x="391249" y="1921981"/>
                </a:cubicBezTo>
                <a:cubicBezTo>
                  <a:pt x="436852" y="1893853"/>
                  <a:pt x="446654" y="1851659"/>
                  <a:pt x="445802" y="1800942"/>
                </a:cubicBezTo>
                <a:cubicBezTo>
                  <a:pt x="444523" y="1724226"/>
                  <a:pt x="449212" y="1647511"/>
                  <a:pt x="450916" y="1570795"/>
                </a:cubicBezTo>
                <a:cubicBezTo>
                  <a:pt x="451343" y="1559714"/>
                  <a:pt x="448785" y="1548207"/>
                  <a:pt x="447507" y="1537126"/>
                </a:cubicBezTo>
                <a:cubicBezTo>
                  <a:pt x="444950" y="1516668"/>
                  <a:pt x="432590" y="1508144"/>
                  <a:pt x="412559" y="1507718"/>
                </a:cubicBezTo>
                <a:cubicBezTo>
                  <a:pt x="401478" y="1507718"/>
                  <a:pt x="389544" y="1506866"/>
                  <a:pt x="378889" y="1503456"/>
                </a:cubicBezTo>
                <a:cubicBezTo>
                  <a:pt x="355022" y="1496637"/>
                  <a:pt x="342662" y="1477884"/>
                  <a:pt x="344793" y="1453591"/>
                </a:cubicBezTo>
                <a:cubicBezTo>
                  <a:pt x="346924" y="1426314"/>
                  <a:pt x="357579" y="1414381"/>
                  <a:pt x="386561" y="1413102"/>
                </a:cubicBezTo>
                <a:cubicBezTo>
                  <a:pt x="439835" y="1410971"/>
                  <a:pt x="493110" y="1409267"/>
                  <a:pt x="546385" y="1410545"/>
                </a:cubicBezTo>
                <a:cubicBezTo>
                  <a:pt x="582611" y="1411398"/>
                  <a:pt x="608609" y="1399038"/>
                  <a:pt x="622248" y="1365368"/>
                </a:cubicBezTo>
                <a:cubicBezTo>
                  <a:pt x="656343" y="1283112"/>
                  <a:pt x="690439" y="1200430"/>
                  <a:pt x="724109" y="1118174"/>
                </a:cubicBezTo>
                <a:cubicBezTo>
                  <a:pt x="744140" y="1069161"/>
                  <a:pt x="762466" y="1018870"/>
                  <a:pt x="784629" y="970710"/>
                </a:cubicBezTo>
                <a:cubicBezTo>
                  <a:pt x="829806" y="872685"/>
                  <a:pt x="906947" y="815148"/>
                  <a:pt x="1013070" y="795969"/>
                </a:cubicBezTo>
                <a:cubicBezTo>
                  <a:pt x="1065066" y="786593"/>
                  <a:pt x="1115358" y="772102"/>
                  <a:pt x="1160961" y="744825"/>
                </a:cubicBezTo>
                <a:cubicBezTo>
                  <a:pt x="1215088" y="712434"/>
                  <a:pt x="1253445" y="669389"/>
                  <a:pt x="1253019" y="602049"/>
                </a:cubicBezTo>
                <a:cubicBezTo>
                  <a:pt x="1253019" y="589690"/>
                  <a:pt x="1250462" y="576478"/>
                  <a:pt x="1246200" y="564544"/>
                </a:cubicBezTo>
                <a:cubicBezTo>
                  <a:pt x="1240659" y="548775"/>
                  <a:pt x="1233840" y="532153"/>
                  <a:pt x="1224038" y="518515"/>
                </a:cubicBezTo>
                <a:cubicBezTo>
                  <a:pt x="1156699" y="424325"/>
                  <a:pt x="1160534" y="317350"/>
                  <a:pt x="1166075" y="209522"/>
                </a:cubicBezTo>
                <a:cubicBezTo>
                  <a:pt x="1166927" y="190769"/>
                  <a:pt x="1177156" y="179262"/>
                  <a:pt x="1194204" y="177983"/>
                </a:cubicBezTo>
                <a:cubicBezTo>
                  <a:pt x="1215940" y="176279"/>
                  <a:pt x="1238102" y="175852"/>
                  <a:pt x="1259412" y="179688"/>
                </a:cubicBezTo>
                <a:cubicBezTo>
                  <a:pt x="1316096" y="189065"/>
                  <a:pt x="1337406" y="177983"/>
                  <a:pt x="1354880" y="123004"/>
                </a:cubicBezTo>
                <a:cubicBezTo>
                  <a:pt x="1368519" y="80384"/>
                  <a:pt x="1389828" y="43305"/>
                  <a:pt x="1427334" y="18160"/>
                </a:cubicBezTo>
                <a:cubicBezTo>
                  <a:pt x="1440972" y="8783"/>
                  <a:pt x="1458020" y="685"/>
                  <a:pt x="1473789" y="259"/>
                </a:cubicBezTo>
                <a:cubicBezTo>
                  <a:pt x="1530473" y="-593"/>
                  <a:pt x="1587158" y="685"/>
                  <a:pt x="1643842" y="3669"/>
                </a:cubicBezTo>
                <a:cubicBezTo>
                  <a:pt x="1685183" y="5800"/>
                  <a:pt x="1715017" y="27962"/>
                  <a:pt x="1726524" y="68877"/>
                </a:cubicBezTo>
                <a:cubicBezTo>
                  <a:pt x="1741015" y="119168"/>
                  <a:pt x="1754227" y="169886"/>
                  <a:pt x="1766160" y="221029"/>
                </a:cubicBezTo>
                <a:cubicBezTo>
                  <a:pt x="1769144" y="232963"/>
                  <a:pt x="1763177" y="247027"/>
                  <a:pt x="1761472" y="262370"/>
                </a:cubicBezTo>
                <a:cubicBezTo>
                  <a:pt x="1806223" y="273878"/>
                  <a:pt x="1852252" y="285811"/>
                  <a:pt x="1904248" y="299450"/>
                </a:cubicBezTo>
                <a:cubicBezTo>
                  <a:pt x="1887200" y="315219"/>
                  <a:pt x="1876119" y="327152"/>
                  <a:pt x="1863759" y="336955"/>
                </a:cubicBezTo>
                <a:cubicBezTo>
                  <a:pt x="1820287" y="370198"/>
                  <a:pt x="1796420" y="414097"/>
                  <a:pt x="1790027" y="468650"/>
                </a:cubicBezTo>
                <a:cubicBezTo>
                  <a:pt x="1786192" y="500188"/>
                  <a:pt x="1771701" y="527039"/>
                  <a:pt x="1750817" y="552184"/>
                </a:cubicBezTo>
                <a:cubicBezTo>
                  <a:pt x="1737605" y="568380"/>
                  <a:pt x="1728229" y="589690"/>
                  <a:pt x="1721836" y="610147"/>
                </a:cubicBezTo>
                <a:cubicBezTo>
                  <a:pt x="1713738" y="636571"/>
                  <a:pt x="1710329" y="664274"/>
                  <a:pt x="1705214" y="691125"/>
                </a:cubicBezTo>
                <a:cubicBezTo>
                  <a:pt x="1698821" y="723516"/>
                  <a:pt x="1703509" y="734170"/>
                  <a:pt x="1734622" y="744399"/>
                </a:cubicBezTo>
                <a:cubicBezTo>
                  <a:pt x="1788749" y="762726"/>
                  <a:pt x="1842876" y="783183"/>
                  <a:pt x="1898708" y="795543"/>
                </a:cubicBezTo>
                <a:cubicBezTo>
                  <a:pt x="1962211" y="809607"/>
                  <a:pt x="2014633" y="839015"/>
                  <a:pt x="2065777" y="878225"/>
                </a:cubicBezTo>
                <a:cubicBezTo>
                  <a:pt x="2170621" y="959202"/>
                  <a:pt x="2279728" y="1035066"/>
                  <a:pt x="2386703" y="1113486"/>
                </a:cubicBezTo>
                <a:cubicBezTo>
                  <a:pt x="2401620" y="1124141"/>
                  <a:pt x="2416111" y="1136500"/>
                  <a:pt x="2428044" y="1150139"/>
                </a:cubicBezTo>
                <a:cubicBezTo>
                  <a:pt x="2444240" y="1168891"/>
                  <a:pt x="2456599" y="1191054"/>
                  <a:pt x="2472795" y="1209380"/>
                </a:cubicBezTo>
                <a:cubicBezTo>
                  <a:pt x="2522234" y="1266491"/>
                  <a:pt x="2532889" y="1334256"/>
                  <a:pt x="2530331" y="1406283"/>
                </a:cubicBezTo>
                <a:cubicBezTo>
                  <a:pt x="2529905" y="1413955"/>
                  <a:pt x="2526496" y="1422479"/>
                  <a:pt x="2521807" y="1429298"/>
                </a:cubicBezTo>
                <a:cubicBezTo>
                  <a:pt x="2488564" y="1478737"/>
                  <a:pt x="2456173" y="1529028"/>
                  <a:pt x="2421225" y="1577188"/>
                </a:cubicBezTo>
                <a:cubicBezTo>
                  <a:pt x="2392244" y="1616825"/>
                  <a:pt x="2383720" y="1658592"/>
                  <a:pt x="2395653" y="1705900"/>
                </a:cubicBezTo>
                <a:cubicBezTo>
                  <a:pt x="2397784" y="1713571"/>
                  <a:pt x="2398637" y="1721243"/>
                  <a:pt x="2399915" y="1728914"/>
                </a:cubicBezTo>
                <a:cubicBezTo>
                  <a:pt x="2405456" y="1764715"/>
                  <a:pt x="2396932" y="1774943"/>
                  <a:pt x="2360279" y="1776222"/>
                </a:cubicBezTo>
                <a:cubicBezTo>
                  <a:pt x="2333429" y="1777074"/>
                  <a:pt x="2312545" y="1765141"/>
                  <a:pt x="2292940" y="1748946"/>
                </a:cubicBezTo>
                <a:cubicBezTo>
                  <a:pt x="2245206" y="1711014"/>
                  <a:pt x="2245632" y="1711014"/>
                  <a:pt x="2193210" y="1743405"/>
                </a:cubicBezTo>
                <a:cubicBezTo>
                  <a:pt x="2140788" y="1775796"/>
                  <a:pt x="2087939" y="1807761"/>
                  <a:pt x="2035091" y="1839725"/>
                </a:cubicBezTo>
                <a:cubicBezTo>
                  <a:pt x="2023583" y="1846545"/>
                  <a:pt x="2012928" y="1854642"/>
                  <a:pt x="1997585" y="1864871"/>
                </a:cubicBezTo>
                <a:cubicBezTo>
                  <a:pt x="2018043" y="1875952"/>
                  <a:pt x="2034238" y="1885329"/>
                  <a:pt x="2052565" y="1895557"/>
                </a:cubicBezTo>
                <a:cubicBezTo>
                  <a:pt x="2047024" y="1904081"/>
                  <a:pt x="2042336" y="1911753"/>
                  <a:pt x="2037222" y="1918572"/>
                </a:cubicBezTo>
                <a:cubicBezTo>
                  <a:pt x="2012502" y="1952241"/>
                  <a:pt x="1987783" y="1985911"/>
                  <a:pt x="1962211" y="2019154"/>
                </a:cubicBezTo>
                <a:cubicBezTo>
                  <a:pt x="1948999" y="2036202"/>
                  <a:pt x="1943032" y="2054955"/>
                  <a:pt x="1943032" y="2076265"/>
                </a:cubicBezTo>
                <a:cubicBezTo>
                  <a:pt x="1942180" y="2225434"/>
                  <a:pt x="1935787" y="2374603"/>
                  <a:pt x="1940901" y="2523772"/>
                </a:cubicBezTo>
                <a:cubicBezTo>
                  <a:pt x="1945589" y="2655040"/>
                  <a:pt x="1923427" y="2780342"/>
                  <a:pt x="1886348" y="2904366"/>
                </a:cubicBezTo>
                <a:cubicBezTo>
                  <a:pt x="1875693" y="2940166"/>
                  <a:pt x="1864186" y="2975967"/>
                  <a:pt x="1850547" y="3010915"/>
                </a:cubicBezTo>
                <a:cubicBezTo>
                  <a:pt x="1842450" y="3031372"/>
                  <a:pt x="1845007" y="3046715"/>
                  <a:pt x="1859924" y="3062485"/>
                </a:cubicBezTo>
                <a:cubicBezTo>
                  <a:pt x="1881233" y="3085073"/>
                  <a:pt x="1901265" y="3109366"/>
                  <a:pt x="1922575" y="3132381"/>
                </a:cubicBezTo>
                <a:cubicBezTo>
                  <a:pt x="1948999" y="3160936"/>
                  <a:pt x="1961785" y="3192475"/>
                  <a:pt x="1951982" y="3231685"/>
                </a:cubicBezTo>
                <a:cubicBezTo>
                  <a:pt x="1944737" y="3260666"/>
                  <a:pt x="1939622" y="3290074"/>
                  <a:pt x="1930672" y="3318203"/>
                </a:cubicBezTo>
                <a:cubicBezTo>
                  <a:pt x="1925558" y="3334825"/>
                  <a:pt x="1917034" y="3352299"/>
                  <a:pt x="1905100" y="3363806"/>
                </a:cubicBezTo>
                <a:cubicBezTo>
                  <a:pt x="1880381" y="3388099"/>
                  <a:pt x="1871431" y="3417080"/>
                  <a:pt x="1867169" y="3449472"/>
                </a:cubicBezTo>
                <a:cubicBezTo>
                  <a:pt x="1847564" y="3595657"/>
                  <a:pt x="1828385" y="3741843"/>
                  <a:pt x="1807501" y="3888028"/>
                </a:cubicBezTo>
                <a:cubicBezTo>
                  <a:pt x="1799404" y="3945991"/>
                  <a:pt x="1811337" y="3996708"/>
                  <a:pt x="1853531" y="4038476"/>
                </a:cubicBezTo>
                <a:cubicBezTo>
                  <a:pt x="1885922" y="4070441"/>
                  <a:pt x="1919165" y="4101127"/>
                  <a:pt x="1951556" y="4133091"/>
                </a:cubicBezTo>
                <a:cubicBezTo>
                  <a:pt x="1976275" y="4157385"/>
                  <a:pt x="2002273" y="4180826"/>
                  <a:pt x="2024009" y="4208102"/>
                </a:cubicBezTo>
                <a:cubicBezTo>
                  <a:pt x="2058958" y="4251574"/>
                  <a:pt x="2047024" y="4309963"/>
                  <a:pt x="1997585" y="4336814"/>
                </a:cubicBezTo>
                <a:cubicBezTo>
                  <a:pt x="1943458" y="4365795"/>
                  <a:pt x="1885069" y="4378581"/>
                  <a:pt x="1829664" y="4342354"/>
                </a:cubicBezTo>
                <a:cubicBezTo>
                  <a:pt x="1751670" y="4291637"/>
                  <a:pt x="1676233" y="4237936"/>
                  <a:pt x="1600370" y="4184235"/>
                </a:cubicBezTo>
                <a:cubicBezTo>
                  <a:pt x="1573093" y="4164630"/>
                  <a:pt x="1564143" y="4134796"/>
                  <a:pt x="1563717" y="4101553"/>
                </a:cubicBezTo>
                <a:cubicBezTo>
                  <a:pt x="1562864" y="4041885"/>
                  <a:pt x="1563717" y="3982218"/>
                  <a:pt x="1559029" y="3922976"/>
                </a:cubicBezTo>
                <a:cubicBezTo>
                  <a:pt x="1555193" y="3870980"/>
                  <a:pt x="1543259" y="3819411"/>
                  <a:pt x="1537719" y="3767414"/>
                </a:cubicBezTo>
                <a:cubicBezTo>
                  <a:pt x="1529621" y="3686863"/>
                  <a:pt x="1525359" y="3605886"/>
                  <a:pt x="1516409" y="3525761"/>
                </a:cubicBezTo>
                <a:cubicBezTo>
                  <a:pt x="1510016" y="3468650"/>
                  <a:pt x="1498082" y="3412392"/>
                  <a:pt x="1489558" y="3355708"/>
                </a:cubicBezTo>
                <a:cubicBezTo>
                  <a:pt x="1487001" y="3337808"/>
                  <a:pt x="1486149" y="3319055"/>
                  <a:pt x="1487001" y="3300729"/>
                </a:cubicBezTo>
                <a:cubicBezTo>
                  <a:pt x="1487854" y="3284107"/>
                  <a:pt x="1483165" y="3271747"/>
                  <a:pt x="1469101" y="3262797"/>
                </a:cubicBezTo>
                <a:cubicBezTo>
                  <a:pt x="1465691" y="3260666"/>
                  <a:pt x="1461856" y="3258109"/>
                  <a:pt x="1458446" y="3255978"/>
                </a:cubicBezTo>
                <a:cubicBezTo>
                  <a:pt x="1380452" y="3209949"/>
                  <a:pt x="1361273" y="3162641"/>
                  <a:pt x="1376616" y="3075271"/>
                </a:cubicBezTo>
                <a:cubicBezTo>
                  <a:pt x="1393238" y="2980229"/>
                  <a:pt x="1405171" y="2884761"/>
                  <a:pt x="1417105" y="2789292"/>
                </a:cubicBezTo>
                <a:cubicBezTo>
                  <a:pt x="1420088" y="2764999"/>
                  <a:pt x="1415826" y="2739854"/>
                  <a:pt x="1414122" y="2715134"/>
                </a:cubicBezTo>
                <a:cubicBezTo>
                  <a:pt x="1413695" y="2707889"/>
                  <a:pt x="1409860" y="2701070"/>
                  <a:pt x="1407302" y="2693824"/>
                </a:cubicBezTo>
                <a:cubicBezTo>
                  <a:pt x="1405171" y="2693824"/>
                  <a:pt x="1403467" y="2693824"/>
                  <a:pt x="1401336" y="2693824"/>
                </a:cubicBezTo>
                <a:cubicBezTo>
                  <a:pt x="1397926" y="2710020"/>
                  <a:pt x="1393238" y="2725789"/>
                  <a:pt x="1390681" y="2741985"/>
                </a:cubicBezTo>
                <a:cubicBezTo>
                  <a:pt x="1374485" y="2845124"/>
                  <a:pt x="1355306" y="2947412"/>
                  <a:pt x="1343373" y="3050977"/>
                </a:cubicBezTo>
                <a:cubicBezTo>
                  <a:pt x="1332718" y="3144314"/>
                  <a:pt x="1308851" y="3232964"/>
                  <a:pt x="1278165" y="3320760"/>
                </a:cubicBezTo>
                <a:cubicBezTo>
                  <a:pt x="1271772" y="3339513"/>
                  <a:pt x="1263248" y="3355708"/>
                  <a:pt x="1243217" y="3365937"/>
                </a:cubicBezTo>
                <a:cubicBezTo>
                  <a:pt x="1220628" y="3377444"/>
                  <a:pt x="1208268" y="3399180"/>
                  <a:pt x="1205285" y="3424326"/>
                </a:cubicBezTo>
                <a:cubicBezTo>
                  <a:pt x="1198040" y="3478453"/>
                  <a:pt x="1192073" y="3532580"/>
                  <a:pt x="1184828" y="3586707"/>
                </a:cubicBezTo>
                <a:cubicBezTo>
                  <a:pt x="1174173" y="3668111"/>
                  <a:pt x="1161813" y="3749514"/>
                  <a:pt x="1152863" y="3831344"/>
                </a:cubicBezTo>
                <a:cubicBezTo>
                  <a:pt x="1145618" y="3899536"/>
                  <a:pt x="1142208" y="3968579"/>
                  <a:pt x="1136667" y="4037197"/>
                </a:cubicBezTo>
                <a:cubicBezTo>
                  <a:pt x="1135389" y="4054245"/>
                  <a:pt x="1134963" y="4071293"/>
                  <a:pt x="1130701" y="4087915"/>
                </a:cubicBezTo>
                <a:cubicBezTo>
                  <a:pt x="1128143" y="4098996"/>
                  <a:pt x="1122603" y="4111782"/>
                  <a:pt x="1114505" y="4118601"/>
                </a:cubicBezTo>
                <a:cubicBezTo>
                  <a:pt x="1042052" y="4175711"/>
                  <a:pt x="970024" y="4233674"/>
                  <a:pt x="895014" y="4286522"/>
                </a:cubicBezTo>
                <a:cubicBezTo>
                  <a:pt x="871999" y="4302718"/>
                  <a:pt x="840034" y="4307832"/>
                  <a:pt x="811053" y="4312094"/>
                </a:cubicBezTo>
                <a:cubicBezTo>
                  <a:pt x="782498" y="4316356"/>
                  <a:pt x="761614" y="4323176"/>
                  <a:pt x="752664" y="4353862"/>
                </a:cubicBezTo>
                <a:cubicBezTo>
                  <a:pt x="728371" y="4436544"/>
                  <a:pt x="702373" y="4519226"/>
                  <a:pt x="676375" y="4601482"/>
                </a:cubicBezTo>
                <a:cubicBezTo>
                  <a:pt x="671260" y="4617678"/>
                  <a:pt x="665720" y="4633873"/>
                  <a:pt x="658901" y="4649216"/>
                </a:cubicBezTo>
                <a:cubicBezTo>
                  <a:pt x="656343" y="4654757"/>
                  <a:pt x="649098" y="4657740"/>
                  <a:pt x="643984" y="4662002"/>
                </a:cubicBezTo>
                <a:cubicBezTo>
                  <a:pt x="640574" y="4656036"/>
                  <a:pt x="632903" y="4649216"/>
                  <a:pt x="633755" y="4643676"/>
                </a:cubicBezTo>
                <a:cubicBezTo>
                  <a:pt x="639295" y="4604465"/>
                  <a:pt x="644410" y="4565255"/>
                  <a:pt x="653360" y="4526472"/>
                </a:cubicBezTo>
                <a:cubicBezTo>
                  <a:pt x="667424" y="4463394"/>
                  <a:pt x="684472" y="4401170"/>
                  <a:pt x="699389" y="4338519"/>
                </a:cubicBezTo>
                <a:cubicBezTo>
                  <a:pt x="701520" y="4329142"/>
                  <a:pt x="699815" y="4317635"/>
                  <a:pt x="696406" y="4308259"/>
                </a:cubicBezTo>
                <a:cubicBezTo>
                  <a:pt x="690439" y="4290784"/>
                  <a:pt x="681063" y="4274589"/>
                  <a:pt x="674670" y="4257541"/>
                </a:cubicBezTo>
                <a:cubicBezTo>
                  <a:pt x="662310" y="4225150"/>
                  <a:pt x="668277" y="4194890"/>
                  <a:pt x="688734" y="4167187"/>
                </a:cubicBezTo>
                <a:cubicBezTo>
                  <a:pt x="695980" y="4157385"/>
                  <a:pt x="703225" y="4147582"/>
                  <a:pt x="712175" y="4139484"/>
                </a:cubicBezTo>
                <a:cubicBezTo>
                  <a:pt x="755221" y="4099848"/>
                  <a:pt x="773548" y="4049131"/>
                  <a:pt x="773974" y="3992873"/>
                </a:cubicBezTo>
                <a:cubicBezTo>
                  <a:pt x="774400" y="3922550"/>
                  <a:pt x="773548" y="3852228"/>
                  <a:pt x="769712" y="3782331"/>
                </a:cubicBezTo>
                <a:cubicBezTo>
                  <a:pt x="766728" y="3728204"/>
                  <a:pt x="730502" y="3694535"/>
                  <a:pt x="687030" y="3668111"/>
                </a:cubicBezTo>
                <a:cubicBezTo>
                  <a:pt x="669129" y="3657030"/>
                  <a:pt x="655491" y="3662570"/>
                  <a:pt x="650377" y="3683880"/>
                </a:cubicBezTo>
                <a:cubicBezTo>
                  <a:pt x="643557" y="3712009"/>
                  <a:pt x="637591" y="3740990"/>
                  <a:pt x="635886" y="3769545"/>
                </a:cubicBezTo>
                <a:cubicBezTo>
                  <a:pt x="624379" y="3966875"/>
                  <a:pt x="571530" y="4154828"/>
                  <a:pt x="513567" y="4341928"/>
                </a:cubicBezTo>
                <a:cubicBezTo>
                  <a:pt x="490127" y="4417791"/>
                  <a:pt x="466260" y="4493228"/>
                  <a:pt x="442392" y="4569091"/>
                </a:cubicBezTo>
                <a:cubicBezTo>
                  <a:pt x="438983" y="4579746"/>
                  <a:pt x="434295" y="4590827"/>
                  <a:pt x="426623" y="4598925"/>
                </a:cubicBezTo>
                <a:cubicBezTo>
                  <a:pt x="421935" y="4604039"/>
                  <a:pt x="410428" y="4607023"/>
                  <a:pt x="404461" y="4604892"/>
                </a:cubicBezTo>
                <a:cubicBezTo>
                  <a:pt x="399773" y="4603187"/>
                  <a:pt x="396363" y="4590401"/>
                  <a:pt x="398068" y="4584008"/>
                </a:cubicBezTo>
                <a:cubicBezTo>
                  <a:pt x="419804" y="4503457"/>
                  <a:pt x="442819" y="4422905"/>
                  <a:pt x="465833" y="4342780"/>
                </a:cubicBezTo>
                <a:cubicBezTo>
                  <a:pt x="509305" y="4192333"/>
                  <a:pt x="551925" y="4041459"/>
                  <a:pt x="571956" y="3885471"/>
                </a:cubicBezTo>
                <a:cubicBezTo>
                  <a:pt x="579628" y="3824525"/>
                  <a:pt x="580054" y="3762300"/>
                  <a:pt x="579202" y="3700928"/>
                </a:cubicBezTo>
                <a:cubicBezTo>
                  <a:pt x="578776" y="3666406"/>
                  <a:pt x="529337" y="3635720"/>
                  <a:pt x="495667" y="3647227"/>
                </a:cubicBezTo>
                <a:cubicBezTo>
                  <a:pt x="486291" y="3650637"/>
                  <a:pt x="476914" y="3664275"/>
                  <a:pt x="473931" y="3674930"/>
                </a:cubicBezTo>
                <a:cubicBezTo>
                  <a:pt x="467538" y="3697518"/>
                  <a:pt x="465407" y="3720959"/>
                  <a:pt x="461998" y="3743974"/>
                </a:cubicBezTo>
                <a:cubicBezTo>
                  <a:pt x="438983" y="3902945"/>
                  <a:pt x="401051" y="4058081"/>
                  <a:pt x="351186" y="4210659"/>
                </a:cubicBezTo>
                <a:cubicBezTo>
                  <a:pt x="320074" y="4305701"/>
                  <a:pt x="290240" y="4400743"/>
                  <a:pt x="258702" y="4495359"/>
                </a:cubicBezTo>
                <a:cubicBezTo>
                  <a:pt x="251030" y="4517948"/>
                  <a:pt x="242080" y="4541815"/>
                  <a:pt x="207984" y="4552469"/>
                </a:cubicBezTo>
                <a:close/>
                <a:moveTo>
                  <a:pt x="900554" y="1591679"/>
                </a:moveTo>
                <a:cubicBezTo>
                  <a:pt x="897997" y="1591253"/>
                  <a:pt x="895014" y="1591253"/>
                  <a:pt x="892456" y="1590826"/>
                </a:cubicBezTo>
                <a:cubicBezTo>
                  <a:pt x="890326" y="1602760"/>
                  <a:pt x="886916" y="1614267"/>
                  <a:pt x="886490" y="1626201"/>
                </a:cubicBezTo>
                <a:cubicBezTo>
                  <a:pt x="884785" y="1661575"/>
                  <a:pt x="875835" y="1695245"/>
                  <a:pt x="855377" y="1724226"/>
                </a:cubicBezTo>
                <a:cubicBezTo>
                  <a:pt x="813610" y="1784320"/>
                  <a:pt x="770990" y="1843135"/>
                  <a:pt x="709192" y="1885329"/>
                </a:cubicBezTo>
                <a:cubicBezTo>
                  <a:pt x="686603" y="1900672"/>
                  <a:pt x="666146" y="1920703"/>
                  <a:pt x="649524" y="1942439"/>
                </a:cubicBezTo>
                <a:cubicBezTo>
                  <a:pt x="596676" y="2013188"/>
                  <a:pt x="571956" y="2097148"/>
                  <a:pt x="558744" y="2182388"/>
                </a:cubicBezTo>
                <a:cubicBezTo>
                  <a:pt x="548089" y="2252284"/>
                  <a:pt x="549794" y="2323885"/>
                  <a:pt x="549368" y="2395060"/>
                </a:cubicBezTo>
                <a:cubicBezTo>
                  <a:pt x="547237" y="2765852"/>
                  <a:pt x="546385" y="3136643"/>
                  <a:pt x="543827" y="3507434"/>
                </a:cubicBezTo>
                <a:cubicBezTo>
                  <a:pt x="543827" y="3535563"/>
                  <a:pt x="554909" y="3553037"/>
                  <a:pt x="575792" y="3567102"/>
                </a:cubicBezTo>
                <a:cubicBezTo>
                  <a:pt x="586873" y="3574347"/>
                  <a:pt x="599659" y="3579888"/>
                  <a:pt x="612019" y="3584150"/>
                </a:cubicBezTo>
                <a:cubicBezTo>
                  <a:pt x="634181" y="3590969"/>
                  <a:pt x="656770" y="3597362"/>
                  <a:pt x="679784" y="3601624"/>
                </a:cubicBezTo>
                <a:cubicBezTo>
                  <a:pt x="757352" y="3616967"/>
                  <a:pt x="798693" y="3667258"/>
                  <a:pt x="817446" y="3740990"/>
                </a:cubicBezTo>
                <a:cubicBezTo>
                  <a:pt x="835346" y="3812165"/>
                  <a:pt x="838329" y="3883766"/>
                  <a:pt x="828101" y="3956220"/>
                </a:cubicBezTo>
                <a:cubicBezTo>
                  <a:pt x="824265" y="3985201"/>
                  <a:pt x="821282" y="4014183"/>
                  <a:pt x="817872" y="4043164"/>
                </a:cubicBezTo>
                <a:cubicBezTo>
                  <a:pt x="820429" y="4044442"/>
                  <a:pt x="822986" y="4045721"/>
                  <a:pt x="825544" y="4047000"/>
                </a:cubicBezTo>
                <a:cubicBezTo>
                  <a:pt x="845575" y="4021002"/>
                  <a:pt x="866885" y="3995856"/>
                  <a:pt x="885637" y="3969006"/>
                </a:cubicBezTo>
                <a:cubicBezTo>
                  <a:pt x="909931" y="3933205"/>
                  <a:pt x="914193" y="3892716"/>
                  <a:pt x="909931" y="3850523"/>
                </a:cubicBezTo>
                <a:cubicBezTo>
                  <a:pt x="892030" y="3688994"/>
                  <a:pt x="871999" y="3527892"/>
                  <a:pt x="857935" y="3366363"/>
                </a:cubicBezTo>
                <a:cubicBezTo>
                  <a:pt x="852820" y="3306269"/>
                  <a:pt x="846001" y="3250011"/>
                  <a:pt x="808069" y="3200999"/>
                </a:cubicBezTo>
                <a:cubicBezTo>
                  <a:pt x="780367" y="3165198"/>
                  <a:pt x="786333" y="3130676"/>
                  <a:pt x="814889" y="3097433"/>
                </a:cubicBezTo>
                <a:cubicBezTo>
                  <a:pt x="840460" y="3067599"/>
                  <a:pt x="864754" y="3037339"/>
                  <a:pt x="888621" y="3006227"/>
                </a:cubicBezTo>
                <a:cubicBezTo>
                  <a:pt x="895014" y="2997703"/>
                  <a:pt x="901833" y="2985769"/>
                  <a:pt x="900980" y="2975967"/>
                </a:cubicBezTo>
                <a:cubicBezTo>
                  <a:pt x="896718" y="2934626"/>
                  <a:pt x="889899" y="2893285"/>
                  <a:pt x="883080" y="2852369"/>
                </a:cubicBezTo>
                <a:cubicBezTo>
                  <a:pt x="870720" y="2779916"/>
                  <a:pt x="852394" y="2707889"/>
                  <a:pt x="846427" y="2634583"/>
                </a:cubicBezTo>
                <a:cubicBezTo>
                  <a:pt x="839608" y="2548491"/>
                  <a:pt x="839182" y="2461547"/>
                  <a:pt x="843444" y="2375455"/>
                </a:cubicBezTo>
                <a:cubicBezTo>
                  <a:pt x="846853" y="2308116"/>
                  <a:pt x="854951" y="2241629"/>
                  <a:pt x="844296" y="2173864"/>
                </a:cubicBezTo>
                <a:cubicBezTo>
                  <a:pt x="840034" y="2147866"/>
                  <a:pt x="840034" y="2118032"/>
                  <a:pt x="848984" y="2094165"/>
                </a:cubicBezTo>
                <a:cubicBezTo>
                  <a:pt x="865606" y="2049841"/>
                  <a:pt x="863049" y="2009352"/>
                  <a:pt x="846001" y="1966306"/>
                </a:cubicBezTo>
                <a:cubicBezTo>
                  <a:pt x="840460" y="1953094"/>
                  <a:pt x="839608" y="1935620"/>
                  <a:pt x="842165" y="1921555"/>
                </a:cubicBezTo>
                <a:cubicBezTo>
                  <a:pt x="860492" y="1826087"/>
                  <a:pt x="880949" y="1731471"/>
                  <a:pt x="899702" y="1636003"/>
                </a:cubicBezTo>
                <a:cubicBezTo>
                  <a:pt x="903111" y="1621939"/>
                  <a:pt x="900554" y="1606596"/>
                  <a:pt x="900554" y="1591679"/>
                </a:cubicBezTo>
                <a:close/>
                <a:moveTo>
                  <a:pt x="1954539" y="1350877"/>
                </a:moveTo>
                <a:cubicBezTo>
                  <a:pt x="1943032" y="1424610"/>
                  <a:pt x="1931951" y="1494932"/>
                  <a:pt x="1921296" y="1565255"/>
                </a:cubicBezTo>
                <a:cubicBezTo>
                  <a:pt x="1917460" y="1591679"/>
                  <a:pt x="1913198" y="1618529"/>
                  <a:pt x="1911493" y="1645380"/>
                </a:cubicBezTo>
                <a:cubicBezTo>
                  <a:pt x="1909362" y="1676918"/>
                  <a:pt x="1920017" y="1687999"/>
                  <a:pt x="1951556" y="1684590"/>
                </a:cubicBezTo>
                <a:cubicBezTo>
                  <a:pt x="1966899" y="1682885"/>
                  <a:pt x="1984373" y="1676492"/>
                  <a:pt x="1995028" y="1666263"/>
                </a:cubicBezTo>
                <a:cubicBezTo>
                  <a:pt x="2030402" y="1632594"/>
                  <a:pt x="2063646" y="1596367"/>
                  <a:pt x="2096889" y="1560566"/>
                </a:cubicBezTo>
                <a:cubicBezTo>
                  <a:pt x="2103282" y="1553321"/>
                  <a:pt x="2110528" y="1543945"/>
                  <a:pt x="2111380" y="1534995"/>
                </a:cubicBezTo>
                <a:cubicBezTo>
                  <a:pt x="2115642" y="1502177"/>
                  <a:pt x="2133968" y="1477458"/>
                  <a:pt x="2152721" y="1452312"/>
                </a:cubicBezTo>
                <a:cubicBezTo>
                  <a:pt x="2155704" y="1448050"/>
                  <a:pt x="2157409" y="1442936"/>
                  <a:pt x="2161671" y="1434412"/>
                </a:cubicBezTo>
                <a:cubicBezTo>
                  <a:pt x="2079415" y="1434412"/>
                  <a:pt x="2006962" y="1417364"/>
                  <a:pt x="1954539" y="1350877"/>
                </a:cubicBezTo>
                <a:close/>
                <a:moveTo>
                  <a:pt x="580054" y="1511980"/>
                </a:moveTo>
                <a:cubicBezTo>
                  <a:pt x="575792" y="1511128"/>
                  <a:pt x="571530" y="1510275"/>
                  <a:pt x="567694" y="1509423"/>
                </a:cubicBezTo>
                <a:cubicBezTo>
                  <a:pt x="565990" y="1524340"/>
                  <a:pt x="564711" y="1538830"/>
                  <a:pt x="563006" y="1553747"/>
                </a:cubicBezTo>
                <a:cubicBezTo>
                  <a:pt x="565563" y="1554173"/>
                  <a:pt x="568121" y="1554600"/>
                  <a:pt x="570252" y="1555026"/>
                </a:cubicBezTo>
                <a:cubicBezTo>
                  <a:pt x="573661" y="1540535"/>
                  <a:pt x="576645" y="1526471"/>
                  <a:pt x="580054" y="1511980"/>
                </a:cubicBezTo>
                <a:close/>
              </a:path>
            </a:pathLst>
          </a:custGeom>
          <a:solidFill>
            <a:schemeClr val="accent3"/>
          </a:solidFill>
          <a:ln w="424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97" name="Group 96">
            <a:extLst>
              <a:ext uri="{FF2B5EF4-FFF2-40B4-BE49-F238E27FC236}">
                <a16:creationId xmlns:a16="http://schemas.microsoft.com/office/drawing/2014/main" xmlns="" id="{A3AF6171-D3DA-4200-9392-3F88679DDD06}"/>
              </a:ext>
            </a:extLst>
          </p:cNvPr>
          <p:cNvGrpSpPr/>
          <p:nvPr/>
        </p:nvGrpSpPr>
        <p:grpSpPr>
          <a:xfrm>
            <a:off x="6322457" y="3849735"/>
            <a:ext cx="2433895" cy="1330779"/>
            <a:chOff x="2801651" y="3947683"/>
            <a:chExt cx="1683399" cy="920431"/>
          </a:xfrm>
          <a:solidFill>
            <a:schemeClr val="accent4"/>
          </a:solidFill>
        </p:grpSpPr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xmlns="" id="{9A0E5B13-1B26-4DF2-A6BA-36A3ECBB3852}"/>
                </a:ext>
              </a:extLst>
            </p:cNvPr>
            <p:cNvSpPr/>
            <p:nvPr/>
          </p:nvSpPr>
          <p:spPr>
            <a:xfrm>
              <a:off x="2807950" y="3947683"/>
              <a:ext cx="1677100" cy="771623"/>
            </a:xfrm>
            <a:custGeom>
              <a:avLst/>
              <a:gdLst>
                <a:gd name="connsiteX0" fmla="*/ 1153498 w 1677099"/>
                <a:gd name="connsiteY0" fmla="*/ 762963 h 771623"/>
                <a:gd name="connsiteX1" fmla="*/ 1137751 w 1677099"/>
                <a:gd name="connsiteY1" fmla="*/ 766112 h 771623"/>
                <a:gd name="connsiteX2" fmla="*/ 980277 w 1677099"/>
                <a:gd name="connsiteY2" fmla="*/ 766112 h 771623"/>
                <a:gd name="connsiteX3" fmla="*/ 509429 w 1677099"/>
                <a:gd name="connsiteY3" fmla="*/ 766112 h 771623"/>
                <a:gd name="connsiteX4" fmla="*/ 481871 w 1677099"/>
                <a:gd name="connsiteY4" fmla="*/ 766112 h 771623"/>
                <a:gd name="connsiteX5" fmla="*/ 404709 w 1677099"/>
                <a:gd name="connsiteY5" fmla="*/ 627535 h 771623"/>
                <a:gd name="connsiteX6" fmla="*/ 297626 w 1677099"/>
                <a:gd name="connsiteY6" fmla="*/ 602339 h 771623"/>
                <a:gd name="connsiteX7" fmla="*/ 151175 w 1677099"/>
                <a:gd name="connsiteY7" fmla="*/ 764537 h 771623"/>
                <a:gd name="connsiteX8" fmla="*/ 23621 w 1677099"/>
                <a:gd name="connsiteY8" fmla="*/ 764537 h 771623"/>
                <a:gd name="connsiteX9" fmla="*/ 23621 w 1677099"/>
                <a:gd name="connsiteY9" fmla="*/ 722019 h 771623"/>
                <a:gd name="connsiteX10" fmla="*/ 1575 w 1677099"/>
                <a:gd name="connsiteY10" fmla="*/ 699186 h 771623"/>
                <a:gd name="connsiteX11" fmla="*/ 0 w 1677099"/>
                <a:gd name="connsiteY11" fmla="*/ 688950 h 771623"/>
                <a:gd name="connsiteX12" fmla="*/ 0 w 1677099"/>
                <a:gd name="connsiteY12" fmla="*/ 489745 h 771623"/>
                <a:gd name="connsiteX13" fmla="*/ 25196 w 1677099"/>
                <a:gd name="connsiteY13" fmla="*/ 445652 h 771623"/>
                <a:gd name="connsiteX14" fmla="*/ 35432 w 1677099"/>
                <a:gd name="connsiteY14" fmla="*/ 430692 h 771623"/>
                <a:gd name="connsiteX15" fmla="*/ 94485 w 1677099"/>
                <a:gd name="connsiteY15" fmla="*/ 275580 h 771623"/>
                <a:gd name="connsiteX16" fmla="*/ 121255 w 1677099"/>
                <a:gd name="connsiteY16" fmla="*/ 257470 h 771623"/>
                <a:gd name="connsiteX17" fmla="*/ 511004 w 1677099"/>
                <a:gd name="connsiteY17" fmla="*/ 257470 h 771623"/>
                <a:gd name="connsiteX18" fmla="*/ 536987 w 1677099"/>
                <a:gd name="connsiteY18" fmla="*/ 283454 h 771623"/>
                <a:gd name="connsiteX19" fmla="*/ 536987 w 1677099"/>
                <a:gd name="connsiteY19" fmla="*/ 685800 h 771623"/>
                <a:gd name="connsiteX20" fmla="*/ 561395 w 1677099"/>
                <a:gd name="connsiteY20" fmla="*/ 710209 h 771623"/>
                <a:gd name="connsiteX21" fmla="*/ 1137751 w 1677099"/>
                <a:gd name="connsiteY21" fmla="*/ 710209 h 771623"/>
                <a:gd name="connsiteX22" fmla="*/ 1165309 w 1677099"/>
                <a:gd name="connsiteY22" fmla="*/ 710209 h 771623"/>
                <a:gd name="connsiteX23" fmla="*/ 1177120 w 1677099"/>
                <a:gd name="connsiteY23" fmla="*/ 681863 h 771623"/>
                <a:gd name="connsiteX24" fmla="*/ 673202 w 1677099"/>
                <a:gd name="connsiteY24" fmla="*/ 681863 h 771623"/>
                <a:gd name="connsiteX25" fmla="*/ 591316 w 1677099"/>
                <a:gd name="connsiteY25" fmla="*/ 599977 h 771623"/>
                <a:gd name="connsiteX26" fmla="*/ 591316 w 1677099"/>
                <a:gd name="connsiteY26" fmla="*/ 83462 h 771623"/>
                <a:gd name="connsiteX27" fmla="*/ 591316 w 1677099"/>
                <a:gd name="connsiteY27" fmla="*/ 66927 h 771623"/>
                <a:gd name="connsiteX28" fmla="*/ 662179 w 1677099"/>
                <a:gd name="connsiteY28" fmla="*/ 0 h 771623"/>
                <a:gd name="connsiteX29" fmla="*/ 1613323 w 1677099"/>
                <a:gd name="connsiteY29" fmla="*/ 3937 h 771623"/>
                <a:gd name="connsiteX30" fmla="*/ 1681037 w 1677099"/>
                <a:gd name="connsiteY30" fmla="*/ 70863 h 771623"/>
                <a:gd name="connsiteX31" fmla="*/ 1681037 w 1677099"/>
                <a:gd name="connsiteY31" fmla="*/ 614937 h 771623"/>
                <a:gd name="connsiteX32" fmla="*/ 1614110 w 1677099"/>
                <a:gd name="connsiteY32" fmla="*/ 681863 h 771623"/>
                <a:gd name="connsiteX33" fmla="*/ 1507028 w 1677099"/>
                <a:gd name="connsiteY33" fmla="*/ 682651 h 771623"/>
                <a:gd name="connsiteX34" fmla="*/ 1503091 w 1677099"/>
                <a:gd name="connsiteY34" fmla="*/ 683438 h 771623"/>
                <a:gd name="connsiteX35" fmla="*/ 1515689 w 1677099"/>
                <a:gd name="connsiteY35" fmla="*/ 716507 h 771623"/>
                <a:gd name="connsiteX36" fmla="*/ 1518051 w 1677099"/>
                <a:gd name="connsiteY36" fmla="*/ 714933 h 771623"/>
                <a:gd name="connsiteX37" fmla="*/ 1591277 w 1677099"/>
                <a:gd name="connsiteY37" fmla="*/ 718870 h 771623"/>
                <a:gd name="connsiteX38" fmla="*/ 1599938 w 1677099"/>
                <a:gd name="connsiteY38" fmla="*/ 744065 h 771623"/>
                <a:gd name="connsiteX39" fmla="*/ 1576316 w 1677099"/>
                <a:gd name="connsiteY39" fmla="*/ 765325 h 771623"/>
                <a:gd name="connsiteX40" fmla="*/ 1526712 w 1677099"/>
                <a:gd name="connsiteY40" fmla="*/ 766112 h 771623"/>
                <a:gd name="connsiteX41" fmla="*/ 1524350 w 1677099"/>
                <a:gd name="connsiteY41" fmla="*/ 750365 h 771623"/>
                <a:gd name="connsiteX42" fmla="*/ 1522775 w 1677099"/>
                <a:gd name="connsiteY42" fmla="*/ 751939 h 771623"/>
                <a:gd name="connsiteX43" fmla="*/ 1521988 w 1677099"/>
                <a:gd name="connsiteY43" fmla="*/ 762963 h 771623"/>
                <a:gd name="connsiteX44" fmla="*/ 1510965 w 1677099"/>
                <a:gd name="connsiteY44" fmla="*/ 778710 h 771623"/>
                <a:gd name="connsiteX45" fmla="*/ 1500729 w 1677099"/>
                <a:gd name="connsiteY45" fmla="*/ 762963 h 771623"/>
                <a:gd name="connsiteX46" fmla="*/ 1336168 w 1677099"/>
                <a:gd name="connsiteY46" fmla="*/ 607063 h 771623"/>
                <a:gd name="connsiteX47" fmla="*/ 1177120 w 1677099"/>
                <a:gd name="connsiteY47" fmla="*/ 760601 h 771623"/>
                <a:gd name="connsiteX48" fmla="*/ 1166096 w 1677099"/>
                <a:gd name="connsiteY48" fmla="*/ 778710 h 771623"/>
                <a:gd name="connsiteX49" fmla="*/ 1153498 w 1677099"/>
                <a:gd name="connsiteY49" fmla="*/ 762963 h 771623"/>
                <a:gd name="connsiteX50" fmla="*/ 248809 w 1677099"/>
                <a:gd name="connsiteY50" fmla="*/ 272431 h 771623"/>
                <a:gd name="connsiteX51" fmla="*/ 176371 w 1677099"/>
                <a:gd name="connsiteY51" fmla="*/ 272431 h 771623"/>
                <a:gd name="connsiteX52" fmla="*/ 155899 w 1677099"/>
                <a:gd name="connsiteY52" fmla="*/ 293690 h 771623"/>
                <a:gd name="connsiteX53" fmla="*/ 155899 w 1677099"/>
                <a:gd name="connsiteY53" fmla="*/ 424393 h 771623"/>
                <a:gd name="connsiteX54" fmla="*/ 176371 w 1677099"/>
                <a:gd name="connsiteY54" fmla="*/ 445652 h 771623"/>
                <a:gd name="connsiteX55" fmla="*/ 319673 w 1677099"/>
                <a:gd name="connsiteY55" fmla="*/ 445652 h 771623"/>
                <a:gd name="connsiteX56" fmla="*/ 340932 w 1677099"/>
                <a:gd name="connsiteY56" fmla="*/ 423606 h 771623"/>
                <a:gd name="connsiteX57" fmla="*/ 340932 w 1677099"/>
                <a:gd name="connsiteY57" fmla="*/ 295264 h 771623"/>
                <a:gd name="connsiteX58" fmla="*/ 319673 w 1677099"/>
                <a:gd name="connsiteY58" fmla="*/ 273218 h 771623"/>
                <a:gd name="connsiteX59" fmla="*/ 248809 w 1677099"/>
                <a:gd name="connsiteY59" fmla="*/ 272431 h 771623"/>
                <a:gd name="connsiteX60" fmla="*/ 478721 w 1677099"/>
                <a:gd name="connsiteY60" fmla="*/ 359829 h 771623"/>
                <a:gd name="connsiteX61" fmla="*/ 478721 w 1677099"/>
                <a:gd name="connsiteY61" fmla="*/ 291327 h 771623"/>
                <a:gd name="connsiteX62" fmla="*/ 460612 w 1677099"/>
                <a:gd name="connsiteY62" fmla="*/ 272431 h 771623"/>
                <a:gd name="connsiteX63" fmla="*/ 397622 w 1677099"/>
                <a:gd name="connsiteY63" fmla="*/ 272431 h 771623"/>
                <a:gd name="connsiteX64" fmla="*/ 379513 w 1677099"/>
                <a:gd name="connsiteY64" fmla="*/ 291327 h 771623"/>
                <a:gd name="connsiteX65" fmla="*/ 379513 w 1677099"/>
                <a:gd name="connsiteY65" fmla="*/ 425180 h 771623"/>
                <a:gd name="connsiteX66" fmla="*/ 398410 w 1677099"/>
                <a:gd name="connsiteY66" fmla="*/ 445652 h 771623"/>
                <a:gd name="connsiteX67" fmla="*/ 459825 w 1677099"/>
                <a:gd name="connsiteY67" fmla="*/ 445652 h 771623"/>
                <a:gd name="connsiteX68" fmla="*/ 478721 w 1677099"/>
                <a:gd name="connsiteY68" fmla="*/ 425180 h 771623"/>
                <a:gd name="connsiteX69" fmla="*/ 478721 w 1677099"/>
                <a:gd name="connsiteY69" fmla="*/ 359829 h 771623"/>
                <a:gd name="connsiteX70" fmla="*/ 123617 w 1677099"/>
                <a:gd name="connsiteY70" fmla="*/ 272431 h 771623"/>
                <a:gd name="connsiteX71" fmla="*/ 118106 w 1677099"/>
                <a:gd name="connsiteY71" fmla="*/ 277155 h 771623"/>
                <a:gd name="connsiteX72" fmla="*/ 60627 w 1677099"/>
                <a:gd name="connsiteY72" fmla="*/ 432267 h 771623"/>
                <a:gd name="connsiteX73" fmla="*/ 71651 w 1677099"/>
                <a:gd name="connsiteY73" fmla="*/ 446439 h 771623"/>
                <a:gd name="connsiteX74" fmla="*/ 107870 w 1677099"/>
                <a:gd name="connsiteY74" fmla="*/ 446439 h 771623"/>
                <a:gd name="connsiteX75" fmla="*/ 125979 w 1677099"/>
                <a:gd name="connsiteY75" fmla="*/ 429117 h 771623"/>
                <a:gd name="connsiteX76" fmla="*/ 126767 w 1677099"/>
                <a:gd name="connsiteY76" fmla="*/ 277155 h 771623"/>
                <a:gd name="connsiteX77" fmla="*/ 123617 w 1677099"/>
                <a:gd name="connsiteY77" fmla="*/ 272431 h 7716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</a:cxnLst>
              <a:rect l="l" t="t" r="r" b="b"/>
              <a:pathLst>
                <a:path w="1677099" h="771623">
                  <a:moveTo>
                    <a:pt x="1153498" y="762963"/>
                  </a:moveTo>
                  <a:cubicBezTo>
                    <a:pt x="1148774" y="763750"/>
                    <a:pt x="1143262" y="766112"/>
                    <a:pt x="1137751" y="766112"/>
                  </a:cubicBezTo>
                  <a:cubicBezTo>
                    <a:pt x="1084997" y="766112"/>
                    <a:pt x="1032243" y="766112"/>
                    <a:pt x="980277" y="766112"/>
                  </a:cubicBezTo>
                  <a:cubicBezTo>
                    <a:pt x="823590" y="766112"/>
                    <a:pt x="666116" y="766112"/>
                    <a:pt x="509429" y="766112"/>
                  </a:cubicBezTo>
                  <a:cubicBezTo>
                    <a:pt x="500768" y="766112"/>
                    <a:pt x="492894" y="766112"/>
                    <a:pt x="481871" y="766112"/>
                  </a:cubicBezTo>
                  <a:cubicBezTo>
                    <a:pt x="477934" y="707847"/>
                    <a:pt x="454313" y="659817"/>
                    <a:pt x="404709" y="627535"/>
                  </a:cubicBezTo>
                  <a:cubicBezTo>
                    <a:pt x="372426" y="606276"/>
                    <a:pt x="336207" y="597615"/>
                    <a:pt x="297626" y="602339"/>
                  </a:cubicBezTo>
                  <a:cubicBezTo>
                    <a:pt x="214952" y="612575"/>
                    <a:pt x="153537" y="679501"/>
                    <a:pt x="151175" y="764537"/>
                  </a:cubicBezTo>
                  <a:cubicBezTo>
                    <a:pt x="109445" y="764537"/>
                    <a:pt x="67714" y="764537"/>
                    <a:pt x="23621" y="764537"/>
                  </a:cubicBezTo>
                  <a:cubicBezTo>
                    <a:pt x="23621" y="750365"/>
                    <a:pt x="23621" y="736192"/>
                    <a:pt x="23621" y="722019"/>
                  </a:cubicBezTo>
                  <a:cubicBezTo>
                    <a:pt x="23621" y="701548"/>
                    <a:pt x="22834" y="700760"/>
                    <a:pt x="1575" y="699186"/>
                  </a:cubicBezTo>
                  <a:cubicBezTo>
                    <a:pt x="787" y="696036"/>
                    <a:pt x="0" y="692886"/>
                    <a:pt x="0" y="688950"/>
                  </a:cubicBezTo>
                  <a:cubicBezTo>
                    <a:pt x="0" y="622811"/>
                    <a:pt x="0" y="555884"/>
                    <a:pt x="0" y="489745"/>
                  </a:cubicBezTo>
                  <a:cubicBezTo>
                    <a:pt x="0" y="470848"/>
                    <a:pt x="3937" y="454313"/>
                    <a:pt x="25196" y="445652"/>
                  </a:cubicBezTo>
                  <a:cubicBezTo>
                    <a:pt x="29920" y="444077"/>
                    <a:pt x="33857" y="436204"/>
                    <a:pt x="35432" y="430692"/>
                  </a:cubicBezTo>
                  <a:cubicBezTo>
                    <a:pt x="55116" y="378726"/>
                    <a:pt x="75588" y="327547"/>
                    <a:pt x="94485" y="275580"/>
                  </a:cubicBezTo>
                  <a:cubicBezTo>
                    <a:pt x="99209" y="262195"/>
                    <a:pt x="106295" y="256683"/>
                    <a:pt x="121255" y="257470"/>
                  </a:cubicBezTo>
                  <a:cubicBezTo>
                    <a:pt x="251171" y="258258"/>
                    <a:pt x="381087" y="257470"/>
                    <a:pt x="511004" y="257470"/>
                  </a:cubicBezTo>
                  <a:cubicBezTo>
                    <a:pt x="534625" y="257470"/>
                    <a:pt x="536987" y="259832"/>
                    <a:pt x="536987" y="283454"/>
                  </a:cubicBezTo>
                  <a:cubicBezTo>
                    <a:pt x="536987" y="417307"/>
                    <a:pt x="536987" y="551947"/>
                    <a:pt x="536987" y="685800"/>
                  </a:cubicBezTo>
                  <a:cubicBezTo>
                    <a:pt x="536987" y="708634"/>
                    <a:pt x="538562" y="710209"/>
                    <a:pt x="561395" y="710209"/>
                  </a:cubicBezTo>
                  <a:cubicBezTo>
                    <a:pt x="753514" y="710209"/>
                    <a:pt x="945633" y="710209"/>
                    <a:pt x="1137751" y="710209"/>
                  </a:cubicBezTo>
                  <a:cubicBezTo>
                    <a:pt x="1146412" y="710209"/>
                    <a:pt x="1155860" y="710209"/>
                    <a:pt x="1165309" y="710209"/>
                  </a:cubicBezTo>
                  <a:cubicBezTo>
                    <a:pt x="1169246" y="700760"/>
                    <a:pt x="1173183" y="691312"/>
                    <a:pt x="1177120" y="681863"/>
                  </a:cubicBezTo>
                  <a:cubicBezTo>
                    <a:pt x="1008622" y="681863"/>
                    <a:pt x="840912" y="681863"/>
                    <a:pt x="673202" y="681863"/>
                  </a:cubicBezTo>
                  <a:cubicBezTo>
                    <a:pt x="620448" y="681863"/>
                    <a:pt x="591316" y="652731"/>
                    <a:pt x="591316" y="599977"/>
                  </a:cubicBezTo>
                  <a:cubicBezTo>
                    <a:pt x="591316" y="427543"/>
                    <a:pt x="591316" y="255896"/>
                    <a:pt x="591316" y="83462"/>
                  </a:cubicBezTo>
                  <a:cubicBezTo>
                    <a:pt x="591316" y="77950"/>
                    <a:pt x="591316" y="72438"/>
                    <a:pt x="591316" y="66927"/>
                  </a:cubicBezTo>
                  <a:cubicBezTo>
                    <a:pt x="594465" y="18897"/>
                    <a:pt x="614149" y="0"/>
                    <a:pt x="662179" y="0"/>
                  </a:cubicBezTo>
                  <a:cubicBezTo>
                    <a:pt x="979489" y="788"/>
                    <a:pt x="1296800" y="2362"/>
                    <a:pt x="1613323" y="3937"/>
                  </a:cubicBezTo>
                  <a:cubicBezTo>
                    <a:pt x="1653479" y="3937"/>
                    <a:pt x="1681037" y="30708"/>
                    <a:pt x="1681037" y="70863"/>
                  </a:cubicBezTo>
                  <a:cubicBezTo>
                    <a:pt x="1681037" y="251959"/>
                    <a:pt x="1681037" y="433054"/>
                    <a:pt x="1681037" y="614937"/>
                  </a:cubicBezTo>
                  <a:cubicBezTo>
                    <a:pt x="1681037" y="654305"/>
                    <a:pt x="1653479" y="681863"/>
                    <a:pt x="1614110" y="681863"/>
                  </a:cubicBezTo>
                  <a:cubicBezTo>
                    <a:pt x="1578678" y="682651"/>
                    <a:pt x="1542460" y="681863"/>
                    <a:pt x="1507028" y="682651"/>
                  </a:cubicBezTo>
                  <a:cubicBezTo>
                    <a:pt x="1506240" y="682651"/>
                    <a:pt x="1506240" y="682651"/>
                    <a:pt x="1503091" y="683438"/>
                  </a:cubicBezTo>
                  <a:cubicBezTo>
                    <a:pt x="1507028" y="694461"/>
                    <a:pt x="1510965" y="705485"/>
                    <a:pt x="1515689" y="716507"/>
                  </a:cubicBezTo>
                  <a:cubicBezTo>
                    <a:pt x="1516476" y="715720"/>
                    <a:pt x="1517264" y="714933"/>
                    <a:pt x="1518051" y="714933"/>
                  </a:cubicBezTo>
                  <a:cubicBezTo>
                    <a:pt x="1530649" y="707059"/>
                    <a:pt x="1582615" y="708634"/>
                    <a:pt x="1591277" y="718870"/>
                  </a:cubicBezTo>
                  <a:cubicBezTo>
                    <a:pt x="1596788" y="725169"/>
                    <a:pt x="1602300" y="737767"/>
                    <a:pt x="1599938" y="744065"/>
                  </a:cubicBezTo>
                  <a:cubicBezTo>
                    <a:pt x="1596001" y="752727"/>
                    <a:pt x="1585765" y="762963"/>
                    <a:pt x="1576316" y="765325"/>
                  </a:cubicBezTo>
                  <a:cubicBezTo>
                    <a:pt x="1560569" y="768474"/>
                    <a:pt x="1544034" y="766112"/>
                    <a:pt x="1526712" y="766112"/>
                  </a:cubicBezTo>
                  <a:cubicBezTo>
                    <a:pt x="1525925" y="760601"/>
                    <a:pt x="1525137" y="755876"/>
                    <a:pt x="1524350" y="750365"/>
                  </a:cubicBezTo>
                  <a:cubicBezTo>
                    <a:pt x="1523563" y="751152"/>
                    <a:pt x="1522775" y="751939"/>
                    <a:pt x="1522775" y="751939"/>
                  </a:cubicBezTo>
                  <a:cubicBezTo>
                    <a:pt x="1522775" y="755876"/>
                    <a:pt x="1523563" y="759813"/>
                    <a:pt x="1521988" y="762963"/>
                  </a:cubicBezTo>
                  <a:cubicBezTo>
                    <a:pt x="1518838" y="768474"/>
                    <a:pt x="1514902" y="773198"/>
                    <a:pt x="1510965" y="778710"/>
                  </a:cubicBezTo>
                  <a:cubicBezTo>
                    <a:pt x="1507028" y="773198"/>
                    <a:pt x="1500729" y="767687"/>
                    <a:pt x="1500729" y="762963"/>
                  </a:cubicBezTo>
                  <a:cubicBezTo>
                    <a:pt x="1499154" y="679501"/>
                    <a:pt x="1426716" y="605488"/>
                    <a:pt x="1336168" y="607063"/>
                  </a:cubicBezTo>
                  <a:cubicBezTo>
                    <a:pt x="1253494" y="608638"/>
                    <a:pt x="1181844" y="676352"/>
                    <a:pt x="1177120" y="760601"/>
                  </a:cubicBezTo>
                  <a:cubicBezTo>
                    <a:pt x="1176332" y="769261"/>
                    <a:pt x="1177907" y="780285"/>
                    <a:pt x="1166096" y="778710"/>
                  </a:cubicBezTo>
                  <a:cubicBezTo>
                    <a:pt x="1162160" y="777135"/>
                    <a:pt x="1157435" y="767687"/>
                    <a:pt x="1153498" y="762963"/>
                  </a:cubicBezTo>
                  <a:close/>
                  <a:moveTo>
                    <a:pt x="248809" y="272431"/>
                  </a:moveTo>
                  <a:cubicBezTo>
                    <a:pt x="224401" y="272431"/>
                    <a:pt x="200780" y="272431"/>
                    <a:pt x="176371" y="272431"/>
                  </a:cubicBezTo>
                  <a:cubicBezTo>
                    <a:pt x="162198" y="272431"/>
                    <a:pt x="155899" y="278729"/>
                    <a:pt x="155899" y="293690"/>
                  </a:cubicBezTo>
                  <a:cubicBezTo>
                    <a:pt x="155899" y="336995"/>
                    <a:pt x="155899" y="380301"/>
                    <a:pt x="155899" y="424393"/>
                  </a:cubicBezTo>
                  <a:cubicBezTo>
                    <a:pt x="155899" y="439353"/>
                    <a:pt x="162986" y="445652"/>
                    <a:pt x="176371" y="445652"/>
                  </a:cubicBezTo>
                  <a:cubicBezTo>
                    <a:pt x="224401" y="445652"/>
                    <a:pt x="271643" y="445652"/>
                    <a:pt x="319673" y="445652"/>
                  </a:cubicBezTo>
                  <a:cubicBezTo>
                    <a:pt x="334633" y="445652"/>
                    <a:pt x="341719" y="438566"/>
                    <a:pt x="340932" y="423606"/>
                  </a:cubicBezTo>
                  <a:cubicBezTo>
                    <a:pt x="340144" y="381088"/>
                    <a:pt x="340932" y="337782"/>
                    <a:pt x="340932" y="295264"/>
                  </a:cubicBezTo>
                  <a:cubicBezTo>
                    <a:pt x="340932" y="280304"/>
                    <a:pt x="334633" y="273218"/>
                    <a:pt x="319673" y="273218"/>
                  </a:cubicBezTo>
                  <a:cubicBezTo>
                    <a:pt x="296052" y="273218"/>
                    <a:pt x="272430" y="272431"/>
                    <a:pt x="248809" y="272431"/>
                  </a:cubicBezTo>
                  <a:close/>
                  <a:moveTo>
                    <a:pt x="478721" y="359829"/>
                  </a:moveTo>
                  <a:cubicBezTo>
                    <a:pt x="478721" y="336995"/>
                    <a:pt x="478721" y="314161"/>
                    <a:pt x="478721" y="291327"/>
                  </a:cubicBezTo>
                  <a:cubicBezTo>
                    <a:pt x="478721" y="278729"/>
                    <a:pt x="473997" y="272431"/>
                    <a:pt x="460612" y="272431"/>
                  </a:cubicBezTo>
                  <a:cubicBezTo>
                    <a:pt x="439353" y="273218"/>
                    <a:pt x="418094" y="273218"/>
                    <a:pt x="397622" y="272431"/>
                  </a:cubicBezTo>
                  <a:cubicBezTo>
                    <a:pt x="384237" y="272431"/>
                    <a:pt x="379513" y="278729"/>
                    <a:pt x="379513" y="291327"/>
                  </a:cubicBezTo>
                  <a:cubicBezTo>
                    <a:pt x="379513" y="336207"/>
                    <a:pt x="379513" y="380301"/>
                    <a:pt x="379513" y="425180"/>
                  </a:cubicBezTo>
                  <a:cubicBezTo>
                    <a:pt x="379513" y="438566"/>
                    <a:pt x="385024" y="445652"/>
                    <a:pt x="398410" y="445652"/>
                  </a:cubicBezTo>
                  <a:cubicBezTo>
                    <a:pt x="418881" y="445652"/>
                    <a:pt x="439353" y="445652"/>
                    <a:pt x="459825" y="445652"/>
                  </a:cubicBezTo>
                  <a:cubicBezTo>
                    <a:pt x="473210" y="445652"/>
                    <a:pt x="479509" y="439353"/>
                    <a:pt x="478721" y="425180"/>
                  </a:cubicBezTo>
                  <a:cubicBezTo>
                    <a:pt x="478721" y="403922"/>
                    <a:pt x="478721" y="381875"/>
                    <a:pt x="478721" y="359829"/>
                  </a:cubicBezTo>
                  <a:close/>
                  <a:moveTo>
                    <a:pt x="123617" y="272431"/>
                  </a:moveTo>
                  <a:cubicBezTo>
                    <a:pt x="121255" y="274005"/>
                    <a:pt x="118893" y="275580"/>
                    <a:pt x="118106" y="277155"/>
                  </a:cubicBezTo>
                  <a:cubicBezTo>
                    <a:pt x="99209" y="329121"/>
                    <a:pt x="79525" y="380301"/>
                    <a:pt x="60627" y="432267"/>
                  </a:cubicBezTo>
                  <a:cubicBezTo>
                    <a:pt x="56691" y="442503"/>
                    <a:pt x="61415" y="446439"/>
                    <a:pt x="71651" y="446439"/>
                  </a:cubicBezTo>
                  <a:cubicBezTo>
                    <a:pt x="83461" y="446439"/>
                    <a:pt x="96059" y="445652"/>
                    <a:pt x="107870" y="446439"/>
                  </a:cubicBezTo>
                  <a:cubicBezTo>
                    <a:pt x="120468" y="447227"/>
                    <a:pt x="125979" y="440928"/>
                    <a:pt x="125979" y="429117"/>
                  </a:cubicBezTo>
                  <a:cubicBezTo>
                    <a:pt x="125979" y="378726"/>
                    <a:pt x="125979" y="328334"/>
                    <a:pt x="126767" y="277155"/>
                  </a:cubicBezTo>
                  <a:cubicBezTo>
                    <a:pt x="125979" y="276367"/>
                    <a:pt x="124405" y="274793"/>
                    <a:pt x="123617" y="272431"/>
                  </a:cubicBezTo>
                  <a:close/>
                </a:path>
              </a:pathLst>
            </a:custGeom>
            <a:grpFill/>
            <a:ln w="786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xmlns="" id="{D4F4DE32-C651-4A1B-8CE2-C3E8F0F68F37}"/>
                </a:ext>
              </a:extLst>
            </p:cNvPr>
            <p:cNvSpPr/>
            <p:nvPr/>
          </p:nvSpPr>
          <p:spPr>
            <a:xfrm>
              <a:off x="2968574" y="4560258"/>
              <a:ext cx="307075" cy="307075"/>
            </a:xfrm>
            <a:custGeom>
              <a:avLst/>
              <a:gdLst>
                <a:gd name="connsiteX0" fmla="*/ 311012 w 307074"/>
                <a:gd name="connsiteY0" fmla="*/ 156687 h 307074"/>
                <a:gd name="connsiteX1" fmla="*/ 155112 w 307074"/>
                <a:gd name="connsiteY1" fmla="*/ 311011 h 307074"/>
                <a:gd name="connsiteX2" fmla="*/ 0 w 307074"/>
                <a:gd name="connsiteY2" fmla="*/ 155112 h 307074"/>
                <a:gd name="connsiteX3" fmla="*/ 157474 w 307074"/>
                <a:gd name="connsiteY3" fmla="*/ 0 h 307074"/>
                <a:gd name="connsiteX4" fmla="*/ 311012 w 307074"/>
                <a:gd name="connsiteY4" fmla="*/ 156687 h 307074"/>
                <a:gd name="connsiteX5" fmla="*/ 158262 w 307074"/>
                <a:gd name="connsiteY5" fmla="*/ 79524 h 307074"/>
                <a:gd name="connsiteX6" fmla="*/ 78737 w 307074"/>
                <a:gd name="connsiteY6" fmla="*/ 154324 h 307074"/>
                <a:gd name="connsiteX7" fmla="*/ 153537 w 307074"/>
                <a:gd name="connsiteY7" fmla="*/ 232274 h 307074"/>
                <a:gd name="connsiteX8" fmla="*/ 232274 w 307074"/>
                <a:gd name="connsiteY8" fmla="*/ 156687 h 307074"/>
                <a:gd name="connsiteX9" fmla="*/ 158262 w 307074"/>
                <a:gd name="connsiteY9" fmla="*/ 79524 h 3070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07074" h="307074">
                  <a:moveTo>
                    <a:pt x="311012" y="156687"/>
                  </a:moveTo>
                  <a:cubicBezTo>
                    <a:pt x="310224" y="242510"/>
                    <a:pt x="240148" y="311799"/>
                    <a:pt x="155112" y="311011"/>
                  </a:cubicBezTo>
                  <a:cubicBezTo>
                    <a:pt x="69289" y="310224"/>
                    <a:pt x="0" y="240935"/>
                    <a:pt x="0" y="155112"/>
                  </a:cubicBezTo>
                  <a:cubicBezTo>
                    <a:pt x="0" y="68501"/>
                    <a:pt x="70076" y="0"/>
                    <a:pt x="157474" y="0"/>
                  </a:cubicBezTo>
                  <a:cubicBezTo>
                    <a:pt x="244085" y="787"/>
                    <a:pt x="311799" y="70076"/>
                    <a:pt x="311012" y="156687"/>
                  </a:cubicBezTo>
                  <a:close/>
                  <a:moveTo>
                    <a:pt x="158262" y="79524"/>
                  </a:moveTo>
                  <a:cubicBezTo>
                    <a:pt x="115744" y="77949"/>
                    <a:pt x="80312" y="111806"/>
                    <a:pt x="78737" y="154324"/>
                  </a:cubicBezTo>
                  <a:cubicBezTo>
                    <a:pt x="77950" y="195268"/>
                    <a:pt x="111807" y="230700"/>
                    <a:pt x="153537" y="232274"/>
                  </a:cubicBezTo>
                  <a:cubicBezTo>
                    <a:pt x="195268" y="233849"/>
                    <a:pt x="231487" y="199205"/>
                    <a:pt x="232274" y="156687"/>
                  </a:cubicBezTo>
                  <a:cubicBezTo>
                    <a:pt x="233849" y="115743"/>
                    <a:pt x="200780" y="81099"/>
                    <a:pt x="158262" y="79524"/>
                  </a:cubicBezTo>
                  <a:close/>
                </a:path>
              </a:pathLst>
            </a:custGeom>
            <a:grpFill/>
            <a:ln w="786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xmlns="" id="{ACE87038-682D-452D-906F-8ACC34C349F9}"/>
                </a:ext>
              </a:extLst>
            </p:cNvPr>
            <p:cNvSpPr/>
            <p:nvPr/>
          </p:nvSpPr>
          <p:spPr>
            <a:xfrm>
              <a:off x="3992917" y="4561039"/>
              <a:ext cx="307075" cy="307075"/>
            </a:xfrm>
            <a:custGeom>
              <a:avLst/>
              <a:gdLst>
                <a:gd name="connsiteX0" fmla="*/ 27 w 307074"/>
                <a:gd name="connsiteY0" fmla="*/ 153544 h 307074"/>
                <a:gd name="connsiteX1" fmla="*/ 157501 w 307074"/>
                <a:gd name="connsiteY1" fmla="*/ 7 h 307074"/>
                <a:gd name="connsiteX2" fmla="*/ 311038 w 307074"/>
                <a:gd name="connsiteY2" fmla="*/ 156694 h 307074"/>
                <a:gd name="connsiteX3" fmla="*/ 153564 w 307074"/>
                <a:gd name="connsiteY3" fmla="*/ 310231 h 307074"/>
                <a:gd name="connsiteX4" fmla="*/ 27 w 307074"/>
                <a:gd name="connsiteY4" fmla="*/ 153544 h 307074"/>
                <a:gd name="connsiteX5" fmla="*/ 77976 w 307074"/>
                <a:gd name="connsiteY5" fmla="*/ 153544 h 307074"/>
                <a:gd name="connsiteX6" fmla="*/ 152777 w 307074"/>
                <a:gd name="connsiteY6" fmla="*/ 231494 h 307074"/>
                <a:gd name="connsiteX7" fmla="*/ 231514 w 307074"/>
                <a:gd name="connsiteY7" fmla="*/ 155119 h 307074"/>
                <a:gd name="connsiteX8" fmla="*/ 154351 w 307074"/>
                <a:gd name="connsiteY8" fmla="*/ 77957 h 307074"/>
                <a:gd name="connsiteX9" fmla="*/ 77976 w 307074"/>
                <a:gd name="connsiteY9" fmla="*/ 153544 h 3070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07074" h="307074">
                  <a:moveTo>
                    <a:pt x="27" y="153544"/>
                  </a:moveTo>
                  <a:cubicBezTo>
                    <a:pt x="814" y="66146"/>
                    <a:pt x="69315" y="-780"/>
                    <a:pt x="157501" y="7"/>
                  </a:cubicBezTo>
                  <a:cubicBezTo>
                    <a:pt x="243324" y="794"/>
                    <a:pt x="311826" y="71657"/>
                    <a:pt x="311038" y="156694"/>
                  </a:cubicBezTo>
                  <a:cubicBezTo>
                    <a:pt x="309463" y="242517"/>
                    <a:pt x="239387" y="311806"/>
                    <a:pt x="153564" y="310231"/>
                  </a:cubicBezTo>
                  <a:cubicBezTo>
                    <a:pt x="66953" y="308656"/>
                    <a:pt x="-1548" y="239368"/>
                    <a:pt x="27" y="153544"/>
                  </a:cubicBezTo>
                  <a:close/>
                  <a:moveTo>
                    <a:pt x="77976" y="153544"/>
                  </a:moveTo>
                  <a:cubicBezTo>
                    <a:pt x="77189" y="195275"/>
                    <a:pt x="111046" y="229919"/>
                    <a:pt x="152777" y="231494"/>
                  </a:cubicBezTo>
                  <a:cubicBezTo>
                    <a:pt x="194507" y="233068"/>
                    <a:pt x="230726" y="197637"/>
                    <a:pt x="231514" y="155119"/>
                  </a:cubicBezTo>
                  <a:cubicBezTo>
                    <a:pt x="232301" y="113388"/>
                    <a:pt x="196869" y="77957"/>
                    <a:pt x="154351" y="77957"/>
                  </a:cubicBezTo>
                  <a:cubicBezTo>
                    <a:pt x="113408" y="77957"/>
                    <a:pt x="78764" y="111814"/>
                    <a:pt x="77976" y="153544"/>
                  </a:cubicBezTo>
                  <a:close/>
                </a:path>
              </a:pathLst>
            </a:custGeom>
            <a:grpFill/>
            <a:ln w="786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xmlns="" id="{28A7C2EA-BC7A-42CF-88F9-9557D3309944}"/>
                </a:ext>
              </a:extLst>
            </p:cNvPr>
            <p:cNvSpPr/>
            <p:nvPr/>
          </p:nvSpPr>
          <p:spPr>
            <a:xfrm>
              <a:off x="2801651" y="4655530"/>
              <a:ext cx="23621" cy="55116"/>
            </a:xfrm>
            <a:custGeom>
              <a:avLst/>
              <a:gdLst>
                <a:gd name="connsiteX0" fmla="*/ 23621 w 23621"/>
                <a:gd name="connsiteY0" fmla="*/ 60628 h 55115"/>
                <a:gd name="connsiteX1" fmla="*/ 0 w 23621"/>
                <a:gd name="connsiteY1" fmla="*/ 60628 h 55115"/>
                <a:gd name="connsiteX2" fmla="*/ 0 w 23621"/>
                <a:gd name="connsiteY2" fmla="*/ 0 h 55115"/>
                <a:gd name="connsiteX3" fmla="*/ 23621 w 23621"/>
                <a:gd name="connsiteY3" fmla="*/ 0 h 55115"/>
                <a:gd name="connsiteX4" fmla="*/ 23621 w 23621"/>
                <a:gd name="connsiteY4" fmla="*/ 60628 h 551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621" h="55115">
                  <a:moveTo>
                    <a:pt x="23621" y="60628"/>
                  </a:moveTo>
                  <a:cubicBezTo>
                    <a:pt x="14960" y="60628"/>
                    <a:pt x="7874" y="60628"/>
                    <a:pt x="0" y="60628"/>
                  </a:cubicBezTo>
                  <a:cubicBezTo>
                    <a:pt x="0" y="40156"/>
                    <a:pt x="0" y="20471"/>
                    <a:pt x="0" y="0"/>
                  </a:cubicBezTo>
                  <a:cubicBezTo>
                    <a:pt x="7874" y="0"/>
                    <a:pt x="14960" y="0"/>
                    <a:pt x="23621" y="0"/>
                  </a:cubicBezTo>
                  <a:cubicBezTo>
                    <a:pt x="23621" y="20471"/>
                    <a:pt x="23621" y="40156"/>
                    <a:pt x="23621" y="60628"/>
                  </a:cubicBezTo>
                  <a:close/>
                </a:path>
              </a:pathLst>
            </a:custGeom>
            <a:grpFill/>
            <a:ln w="786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21" name="Graphic 443">
            <a:extLst>
              <a:ext uri="{FF2B5EF4-FFF2-40B4-BE49-F238E27FC236}">
                <a16:creationId xmlns:a16="http://schemas.microsoft.com/office/drawing/2014/main" xmlns="" id="{60317BCD-9839-4149-93AF-B41D1897C284}"/>
              </a:ext>
            </a:extLst>
          </p:cNvPr>
          <p:cNvGrpSpPr/>
          <p:nvPr/>
        </p:nvGrpSpPr>
        <p:grpSpPr>
          <a:xfrm>
            <a:off x="8922011" y="4927085"/>
            <a:ext cx="1597551" cy="1796565"/>
            <a:chOff x="3183256" y="80010"/>
            <a:chExt cx="5831140" cy="6557553"/>
          </a:xfrm>
        </p:grpSpPr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xmlns="" id="{E36C725A-856D-422D-97E4-DE86F631FB7E}"/>
                </a:ext>
              </a:extLst>
            </p:cNvPr>
            <p:cNvSpPr/>
            <p:nvPr/>
          </p:nvSpPr>
          <p:spPr>
            <a:xfrm>
              <a:off x="3553777" y="80010"/>
              <a:ext cx="5457824" cy="409576"/>
            </a:xfrm>
            <a:custGeom>
              <a:avLst/>
              <a:gdLst>
                <a:gd name="connsiteX0" fmla="*/ 0 w 5457825"/>
                <a:gd name="connsiteY0" fmla="*/ 27623 h 409575"/>
                <a:gd name="connsiteX1" fmla="*/ 313373 w 5457825"/>
                <a:gd name="connsiteY1" fmla="*/ 5715 h 409575"/>
                <a:gd name="connsiteX2" fmla="*/ 338138 w 5457825"/>
                <a:gd name="connsiteY2" fmla="*/ 0 h 409575"/>
                <a:gd name="connsiteX3" fmla="*/ 447675 w 5457825"/>
                <a:gd name="connsiteY3" fmla="*/ 0 h 409575"/>
                <a:gd name="connsiteX4" fmla="*/ 543878 w 5457825"/>
                <a:gd name="connsiteY4" fmla="*/ 8573 h 409575"/>
                <a:gd name="connsiteX5" fmla="*/ 1013460 w 5457825"/>
                <a:gd name="connsiteY5" fmla="*/ 37148 h 409575"/>
                <a:gd name="connsiteX6" fmla="*/ 1485900 w 5457825"/>
                <a:gd name="connsiteY6" fmla="*/ 66675 h 409575"/>
                <a:gd name="connsiteX7" fmla="*/ 1960245 w 5457825"/>
                <a:gd name="connsiteY7" fmla="*/ 94298 h 409575"/>
                <a:gd name="connsiteX8" fmla="*/ 2432685 w 5457825"/>
                <a:gd name="connsiteY8" fmla="*/ 123825 h 409575"/>
                <a:gd name="connsiteX9" fmla="*/ 2849880 w 5457825"/>
                <a:gd name="connsiteY9" fmla="*/ 146685 h 409575"/>
                <a:gd name="connsiteX10" fmla="*/ 3293745 w 5457825"/>
                <a:gd name="connsiteY10" fmla="*/ 171450 h 409575"/>
                <a:gd name="connsiteX11" fmla="*/ 3614738 w 5457825"/>
                <a:gd name="connsiteY11" fmla="*/ 188595 h 409575"/>
                <a:gd name="connsiteX12" fmla="*/ 3982403 w 5457825"/>
                <a:gd name="connsiteY12" fmla="*/ 212408 h 409575"/>
                <a:gd name="connsiteX13" fmla="*/ 4303395 w 5457825"/>
                <a:gd name="connsiteY13" fmla="*/ 235268 h 409575"/>
                <a:gd name="connsiteX14" fmla="*/ 4688205 w 5457825"/>
                <a:gd name="connsiteY14" fmla="*/ 269558 h 409575"/>
                <a:gd name="connsiteX15" fmla="*/ 5134928 w 5457825"/>
                <a:gd name="connsiteY15" fmla="*/ 314325 h 409575"/>
                <a:gd name="connsiteX16" fmla="*/ 5415915 w 5457825"/>
                <a:gd name="connsiteY16" fmla="*/ 342900 h 409575"/>
                <a:gd name="connsiteX17" fmla="*/ 5459730 w 5457825"/>
                <a:gd name="connsiteY17" fmla="*/ 345758 h 409575"/>
                <a:gd name="connsiteX18" fmla="*/ 5459730 w 5457825"/>
                <a:gd name="connsiteY18" fmla="*/ 350520 h 409575"/>
                <a:gd name="connsiteX19" fmla="*/ 5420678 w 5457825"/>
                <a:gd name="connsiteY19" fmla="*/ 368618 h 409575"/>
                <a:gd name="connsiteX20" fmla="*/ 5243513 w 5457825"/>
                <a:gd name="connsiteY20" fmla="*/ 393383 h 409575"/>
                <a:gd name="connsiteX21" fmla="*/ 5158740 w 5457825"/>
                <a:gd name="connsiteY21" fmla="*/ 399098 h 409575"/>
                <a:gd name="connsiteX22" fmla="*/ 5115878 w 5457825"/>
                <a:gd name="connsiteY22" fmla="*/ 409575 h 409575"/>
                <a:gd name="connsiteX23" fmla="*/ 4860608 w 5457825"/>
                <a:gd name="connsiteY23" fmla="*/ 397193 h 409575"/>
                <a:gd name="connsiteX24" fmla="*/ 4649153 w 5457825"/>
                <a:gd name="connsiteY24" fmla="*/ 384810 h 409575"/>
                <a:gd name="connsiteX25" fmla="*/ 4372928 w 5457825"/>
                <a:gd name="connsiteY25" fmla="*/ 365760 h 409575"/>
                <a:gd name="connsiteX26" fmla="*/ 4135755 w 5457825"/>
                <a:gd name="connsiteY26" fmla="*/ 347663 h 409575"/>
                <a:gd name="connsiteX27" fmla="*/ 3829050 w 5457825"/>
                <a:gd name="connsiteY27" fmla="*/ 319088 h 409575"/>
                <a:gd name="connsiteX28" fmla="*/ 3573780 w 5457825"/>
                <a:gd name="connsiteY28" fmla="*/ 300990 h 409575"/>
                <a:gd name="connsiteX29" fmla="*/ 3313748 w 5457825"/>
                <a:gd name="connsiteY29" fmla="*/ 282893 h 409575"/>
                <a:gd name="connsiteX30" fmla="*/ 3126105 w 5457825"/>
                <a:gd name="connsiteY30" fmla="*/ 269558 h 409575"/>
                <a:gd name="connsiteX31" fmla="*/ 2867978 w 5457825"/>
                <a:gd name="connsiteY31" fmla="*/ 251460 h 409575"/>
                <a:gd name="connsiteX32" fmla="*/ 2686050 w 5457825"/>
                <a:gd name="connsiteY32" fmla="*/ 239078 h 409575"/>
                <a:gd name="connsiteX33" fmla="*/ 2427923 w 5457825"/>
                <a:gd name="connsiteY33" fmla="*/ 220028 h 409575"/>
                <a:gd name="connsiteX34" fmla="*/ 2183130 w 5457825"/>
                <a:gd name="connsiteY34" fmla="*/ 201930 h 409575"/>
                <a:gd name="connsiteX35" fmla="*/ 1863090 w 5457825"/>
                <a:gd name="connsiteY35" fmla="*/ 178118 h 409575"/>
                <a:gd name="connsiteX36" fmla="*/ 1615440 w 5457825"/>
                <a:gd name="connsiteY36" fmla="*/ 160020 h 409575"/>
                <a:gd name="connsiteX37" fmla="*/ 1282065 w 5457825"/>
                <a:gd name="connsiteY37" fmla="*/ 136208 h 409575"/>
                <a:gd name="connsiteX38" fmla="*/ 1031557 w 5457825"/>
                <a:gd name="connsiteY38" fmla="*/ 118110 h 409575"/>
                <a:gd name="connsiteX39" fmla="*/ 695325 w 5457825"/>
                <a:gd name="connsiteY39" fmla="*/ 93345 h 409575"/>
                <a:gd name="connsiteX40" fmla="*/ 450533 w 5457825"/>
                <a:gd name="connsiteY40" fmla="*/ 76200 h 409575"/>
                <a:gd name="connsiteX41" fmla="*/ 115253 w 5457825"/>
                <a:gd name="connsiteY41" fmla="*/ 52388 h 409575"/>
                <a:gd name="connsiteX42" fmla="*/ 21908 w 5457825"/>
                <a:gd name="connsiteY42" fmla="*/ 44768 h 409575"/>
                <a:gd name="connsiteX43" fmla="*/ 0 w 5457825"/>
                <a:gd name="connsiteY43" fmla="*/ 27623 h 409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5457825" h="409575">
                  <a:moveTo>
                    <a:pt x="0" y="27623"/>
                  </a:moveTo>
                  <a:cubicBezTo>
                    <a:pt x="104775" y="20955"/>
                    <a:pt x="209550" y="13335"/>
                    <a:pt x="313373" y="5715"/>
                  </a:cubicBezTo>
                  <a:cubicBezTo>
                    <a:pt x="321945" y="4763"/>
                    <a:pt x="330518" y="6668"/>
                    <a:pt x="338138" y="0"/>
                  </a:cubicBezTo>
                  <a:cubicBezTo>
                    <a:pt x="374333" y="0"/>
                    <a:pt x="411480" y="0"/>
                    <a:pt x="447675" y="0"/>
                  </a:cubicBezTo>
                  <a:cubicBezTo>
                    <a:pt x="479108" y="8573"/>
                    <a:pt x="511493" y="6668"/>
                    <a:pt x="543878" y="8573"/>
                  </a:cubicBezTo>
                  <a:cubicBezTo>
                    <a:pt x="700088" y="19050"/>
                    <a:pt x="857250" y="27623"/>
                    <a:pt x="1013460" y="37148"/>
                  </a:cubicBezTo>
                  <a:cubicBezTo>
                    <a:pt x="1170623" y="46673"/>
                    <a:pt x="1327785" y="57150"/>
                    <a:pt x="1485900" y="66675"/>
                  </a:cubicBezTo>
                  <a:cubicBezTo>
                    <a:pt x="1644015" y="76200"/>
                    <a:pt x="1802130" y="84773"/>
                    <a:pt x="1960245" y="94298"/>
                  </a:cubicBezTo>
                  <a:cubicBezTo>
                    <a:pt x="2117408" y="103823"/>
                    <a:pt x="2274570" y="114300"/>
                    <a:pt x="2432685" y="123825"/>
                  </a:cubicBezTo>
                  <a:cubicBezTo>
                    <a:pt x="2571750" y="132398"/>
                    <a:pt x="2710815" y="139065"/>
                    <a:pt x="2849880" y="146685"/>
                  </a:cubicBezTo>
                  <a:cubicBezTo>
                    <a:pt x="2997518" y="155258"/>
                    <a:pt x="3145155" y="162878"/>
                    <a:pt x="3293745" y="171450"/>
                  </a:cubicBezTo>
                  <a:cubicBezTo>
                    <a:pt x="3400425" y="177165"/>
                    <a:pt x="3508058" y="181928"/>
                    <a:pt x="3614738" y="188595"/>
                  </a:cubicBezTo>
                  <a:cubicBezTo>
                    <a:pt x="3737610" y="196215"/>
                    <a:pt x="3859530" y="203835"/>
                    <a:pt x="3982403" y="212408"/>
                  </a:cubicBezTo>
                  <a:cubicBezTo>
                    <a:pt x="4089083" y="220028"/>
                    <a:pt x="4195763" y="227648"/>
                    <a:pt x="4303395" y="235268"/>
                  </a:cubicBezTo>
                  <a:cubicBezTo>
                    <a:pt x="4431983" y="243840"/>
                    <a:pt x="4560570" y="256223"/>
                    <a:pt x="4688205" y="269558"/>
                  </a:cubicBezTo>
                  <a:cubicBezTo>
                    <a:pt x="4836795" y="284798"/>
                    <a:pt x="4986338" y="299085"/>
                    <a:pt x="5134928" y="314325"/>
                  </a:cubicBezTo>
                  <a:cubicBezTo>
                    <a:pt x="5228273" y="323850"/>
                    <a:pt x="5321618" y="333375"/>
                    <a:pt x="5415915" y="342900"/>
                  </a:cubicBezTo>
                  <a:cubicBezTo>
                    <a:pt x="5430203" y="344805"/>
                    <a:pt x="5445443" y="344805"/>
                    <a:pt x="5459730" y="345758"/>
                  </a:cubicBezTo>
                  <a:cubicBezTo>
                    <a:pt x="5459730" y="347663"/>
                    <a:pt x="5459730" y="349568"/>
                    <a:pt x="5459730" y="350520"/>
                  </a:cubicBezTo>
                  <a:cubicBezTo>
                    <a:pt x="5449253" y="362903"/>
                    <a:pt x="5436870" y="366713"/>
                    <a:pt x="5420678" y="368618"/>
                  </a:cubicBezTo>
                  <a:cubicBezTo>
                    <a:pt x="5361623" y="375285"/>
                    <a:pt x="5302568" y="383858"/>
                    <a:pt x="5243513" y="393383"/>
                  </a:cubicBezTo>
                  <a:cubicBezTo>
                    <a:pt x="5214938" y="398145"/>
                    <a:pt x="5187315" y="392430"/>
                    <a:pt x="5158740" y="399098"/>
                  </a:cubicBezTo>
                  <a:cubicBezTo>
                    <a:pt x="5144453" y="401955"/>
                    <a:pt x="5131118" y="409575"/>
                    <a:pt x="5115878" y="409575"/>
                  </a:cubicBezTo>
                  <a:cubicBezTo>
                    <a:pt x="5030153" y="410528"/>
                    <a:pt x="4945380" y="401955"/>
                    <a:pt x="4860608" y="397193"/>
                  </a:cubicBezTo>
                  <a:cubicBezTo>
                    <a:pt x="4790123" y="393383"/>
                    <a:pt x="4719638" y="388620"/>
                    <a:pt x="4649153" y="384810"/>
                  </a:cubicBezTo>
                  <a:cubicBezTo>
                    <a:pt x="4556760" y="379095"/>
                    <a:pt x="4465320" y="372428"/>
                    <a:pt x="4372928" y="365760"/>
                  </a:cubicBezTo>
                  <a:cubicBezTo>
                    <a:pt x="4293870" y="360998"/>
                    <a:pt x="4214813" y="353378"/>
                    <a:pt x="4135755" y="347663"/>
                  </a:cubicBezTo>
                  <a:cubicBezTo>
                    <a:pt x="4032885" y="340043"/>
                    <a:pt x="3930968" y="327660"/>
                    <a:pt x="3829050" y="319088"/>
                  </a:cubicBezTo>
                  <a:cubicBezTo>
                    <a:pt x="3744278" y="311468"/>
                    <a:pt x="3658553" y="306705"/>
                    <a:pt x="3573780" y="300990"/>
                  </a:cubicBezTo>
                  <a:cubicBezTo>
                    <a:pt x="3487103" y="294323"/>
                    <a:pt x="3400425" y="288608"/>
                    <a:pt x="3313748" y="282893"/>
                  </a:cubicBezTo>
                  <a:cubicBezTo>
                    <a:pt x="3250883" y="279083"/>
                    <a:pt x="3188970" y="274320"/>
                    <a:pt x="3126105" y="269558"/>
                  </a:cubicBezTo>
                  <a:cubicBezTo>
                    <a:pt x="3040380" y="262890"/>
                    <a:pt x="2953703" y="258128"/>
                    <a:pt x="2867978" y="251460"/>
                  </a:cubicBezTo>
                  <a:cubicBezTo>
                    <a:pt x="2807018" y="246698"/>
                    <a:pt x="2746058" y="242888"/>
                    <a:pt x="2686050" y="239078"/>
                  </a:cubicBezTo>
                  <a:cubicBezTo>
                    <a:pt x="2600325" y="233363"/>
                    <a:pt x="2514600" y="226695"/>
                    <a:pt x="2427923" y="220028"/>
                  </a:cubicBezTo>
                  <a:cubicBezTo>
                    <a:pt x="2346008" y="214313"/>
                    <a:pt x="2265045" y="208598"/>
                    <a:pt x="2183130" y="201930"/>
                  </a:cubicBezTo>
                  <a:cubicBezTo>
                    <a:pt x="2076450" y="193358"/>
                    <a:pt x="1969770" y="185738"/>
                    <a:pt x="1863090" y="178118"/>
                  </a:cubicBezTo>
                  <a:cubicBezTo>
                    <a:pt x="1780223" y="172403"/>
                    <a:pt x="1698308" y="166688"/>
                    <a:pt x="1615440" y="160020"/>
                  </a:cubicBezTo>
                  <a:cubicBezTo>
                    <a:pt x="1503998" y="151448"/>
                    <a:pt x="1393508" y="144780"/>
                    <a:pt x="1282065" y="136208"/>
                  </a:cubicBezTo>
                  <a:cubicBezTo>
                    <a:pt x="1199198" y="129540"/>
                    <a:pt x="1115378" y="124778"/>
                    <a:pt x="1031557" y="118110"/>
                  </a:cubicBezTo>
                  <a:cubicBezTo>
                    <a:pt x="919163" y="109538"/>
                    <a:pt x="807720" y="101918"/>
                    <a:pt x="695325" y="93345"/>
                  </a:cubicBezTo>
                  <a:cubicBezTo>
                    <a:pt x="613410" y="87630"/>
                    <a:pt x="532448" y="81915"/>
                    <a:pt x="450533" y="76200"/>
                  </a:cubicBezTo>
                  <a:cubicBezTo>
                    <a:pt x="339090" y="68580"/>
                    <a:pt x="227648" y="61913"/>
                    <a:pt x="115253" y="52388"/>
                  </a:cubicBezTo>
                  <a:cubicBezTo>
                    <a:pt x="83820" y="49530"/>
                    <a:pt x="52388" y="50483"/>
                    <a:pt x="21908" y="44768"/>
                  </a:cubicBezTo>
                  <a:cubicBezTo>
                    <a:pt x="12383" y="42863"/>
                    <a:pt x="0" y="43815"/>
                    <a:pt x="0" y="27623"/>
                  </a:cubicBezTo>
                  <a:close/>
                </a:path>
              </a:pathLst>
            </a:custGeom>
            <a:solidFill>
              <a:schemeClr val="accent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xmlns="" id="{056F7A6E-EEDD-4F50-8BD1-38E4A5057617}"/>
                </a:ext>
              </a:extLst>
            </p:cNvPr>
            <p:cNvSpPr/>
            <p:nvPr/>
          </p:nvSpPr>
          <p:spPr>
            <a:xfrm>
              <a:off x="5545685" y="5756079"/>
              <a:ext cx="1790700" cy="838198"/>
            </a:xfrm>
            <a:custGeom>
              <a:avLst/>
              <a:gdLst>
                <a:gd name="connsiteX0" fmla="*/ 475448 w 1790700"/>
                <a:gd name="connsiteY0" fmla="*/ 732472 h 838200"/>
                <a:gd name="connsiteX1" fmla="*/ 495451 w 1790700"/>
                <a:gd name="connsiteY1" fmla="*/ 739140 h 838200"/>
                <a:gd name="connsiteX2" fmla="*/ 650708 w 1790700"/>
                <a:gd name="connsiteY2" fmla="*/ 639127 h 838200"/>
                <a:gd name="connsiteX3" fmla="*/ 736433 w 1790700"/>
                <a:gd name="connsiteY3" fmla="*/ 596265 h 838200"/>
                <a:gd name="connsiteX4" fmla="*/ 780248 w 1790700"/>
                <a:gd name="connsiteY4" fmla="*/ 572452 h 838200"/>
                <a:gd name="connsiteX5" fmla="*/ 844066 w 1790700"/>
                <a:gd name="connsiteY5" fmla="*/ 532447 h 838200"/>
                <a:gd name="connsiteX6" fmla="*/ 905978 w 1790700"/>
                <a:gd name="connsiteY6" fmla="*/ 489585 h 838200"/>
                <a:gd name="connsiteX7" fmla="*/ 938363 w 1790700"/>
                <a:gd name="connsiteY7" fmla="*/ 440055 h 838200"/>
                <a:gd name="connsiteX8" fmla="*/ 965033 w 1790700"/>
                <a:gd name="connsiteY8" fmla="*/ 113347 h 838200"/>
                <a:gd name="connsiteX9" fmla="*/ 970748 w 1790700"/>
                <a:gd name="connsiteY9" fmla="*/ 33338 h 838200"/>
                <a:gd name="connsiteX10" fmla="*/ 991703 w 1790700"/>
                <a:gd name="connsiteY10" fmla="*/ 0 h 838200"/>
                <a:gd name="connsiteX11" fmla="*/ 1354606 w 1790700"/>
                <a:gd name="connsiteY11" fmla="*/ 38100 h 838200"/>
                <a:gd name="connsiteX12" fmla="*/ 1497481 w 1790700"/>
                <a:gd name="connsiteY12" fmla="*/ 86677 h 838200"/>
                <a:gd name="connsiteX13" fmla="*/ 1537486 w 1790700"/>
                <a:gd name="connsiteY13" fmla="*/ 129540 h 838200"/>
                <a:gd name="connsiteX14" fmla="*/ 1575586 w 1790700"/>
                <a:gd name="connsiteY14" fmla="*/ 152400 h 838200"/>
                <a:gd name="connsiteX15" fmla="*/ 1706078 w 1790700"/>
                <a:gd name="connsiteY15" fmla="*/ 157163 h 838200"/>
                <a:gd name="connsiteX16" fmla="*/ 1797518 w 1790700"/>
                <a:gd name="connsiteY16" fmla="*/ 277177 h 838200"/>
                <a:gd name="connsiteX17" fmla="*/ 1784183 w 1790700"/>
                <a:gd name="connsiteY17" fmla="*/ 346710 h 838200"/>
                <a:gd name="connsiteX18" fmla="*/ 1718461 w 1790700"/>
                <a:gd name="connsiteY18" fmla="*/ 423863 h 838200"/>
                <a:gd name="connsiteX19" fmla="*/ 1453666 w 1790700"/>
                <a:gd name="connsiteY19" fmla="*/ 502920 h 838200"/>
                <a:gd name="connsiteX20" fmla="*/ 1318411 w 1790700"/>
                <a:gd name="connsiteY20" fmla="*/ 534352 h 838200"/>
                <a:gd name="connsiteX21" fmla="*/ 1229828 w 1790700"/>
                <a:gd name="connsiteY21" fmla="*/ 575310 h 838200"/>
                <a:gd name="connsiteX22" fmla="*/ 1065998 w 1790700"/>
                <a:gd name="connsiteY22" fmla="*/ 654368 h 838200"/>
                <a:gd name="connsiteX23" fmla="*/ 1003133 w 1790700"/>
                <a:gd name="connsiteY23" fmla="*/ 689610 h 838200"/>
                <a:gd name="connsiteX24" fmla="*/ 825968 w 1790700"/>
                <a:gd name="connsiteY24" fmla="*/ 754380 h 838200"/>
                <a:gd name="connsiteX25" fmla="*/ 729766 w 1790700"/>
                <a:gd name="connsiteY25" fmla="*/ 756285 h 838200"/>
                <a:gd name="connsiteX26" fmla="*/ 590701 w 1790700"/>
                <a:gd name="connsiteY26" fmla="*/ 808672 h 838200"/>
                <a:gd name="connsiteX27" fmla="*/ 475448 w 1790700"/>
                <a:gd name="connsiteY27" fmla="*/ 843915 h 838200"/>
                <a:gd name="connsiteX28" fmla="*/ 370673 w 1790700"/>
                <a:gd name="connsiteY28" fmla="*/ 843915 h 838200"/>
                <a:gd name="connsiteX29" fmla="*/ 344003 w 1790700"/>
                <a:gd name="connsiteY29" fmla="*/ 820102 h 838200"/>
                <a:gd name="connsiteX30" fmla="*/ 249706 w 1790700"/>
                <a:gd name="connsiteY30" fmla="*/ 722947 h 838200"/>
                <a:gd name="connsiteX31" fmla="*/ 23963 w 1790700"/>
                <a:gd name="connsiteY31" fmla="*/ 730568 h 838200"/>
                <a:gd name="connsiteX32" fmla="*/ 3961 w 1790700"/>
                <a:gd name="connsiteY32" fmla="*/ 707707 h 838200"/>
                <a:gd name="connsiteX33" fmla="*/ 10628 w 1790700"/>
                <a:gd name="connsiteY33" fmla="*/ 707707 h 838200"/>
                <a:gd name="connsiteX34" fmla="*/ 176363 w 1790700"/>
                <a:gd name="connsiteY34" fmla="*/ 707707 h 838200"/>
                <a:gd name="connsiteX35" fmla="*/ 354481 w 1790700"/>
                <a:gd name="connsiteY35" fmla="*/ 716280 h 838200"/>
                <a:gd name="connsiteX36" fmla="*/ 362101 w 1790700"/>
                <a:gd name="connsiteY36" fmla="*/ 709613 h 838200"/>
                <a:gd name="connsiteX37" fmla="*/ 475448 w 1790700"/>
                <a:gd name="connsiteY37" fmla="*/ 732472 h 838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790700" h="838200">
                  <a:moveTo>
                    <a:pt x="475448" y="732472"/>
                  </a:moveTo>
                  <a:cubicBezTo>
                    <a:pt x="482116" y="734377"/>
                    <a:pt x="488783" y="737235"/>
                    <a:pt x="495451" y="739140"/>
                  </a:cubicBezTo>
                  <a:cubicBezTo>
                    <a:pt x="542123" y="698182"/>
                    <a:pt x="597368" y="669607"/>
                    <a:pt x="650708" y="639127"/>
                  </a:cubicBezTo>
                  <a:cubicBezTo>
                    <a:pt x="680236" y="626745"/>
                    <a:pt x="705953" y="606743"/>
                    <a:pt x="736433" y="596265"/>
                  </a:cubicBezTo>
                  <a:cubicBezTo>
                    <a:pt x="749768" y="586740"/>
                    <a:pt x="764056" y="579120"/>
                    <a:pt x="780248" y="572452"/>
                  </a:cubicBezTo>
                  <a:cubicBezTo>
                    <a:pt x="804061" y="562927"/>
                    <a:pt x="825016" y="549593"/>
                    <a:pt x="844066" y="532447"/>
                  </a:cubicBezTo>
                  <a:cubicBezTo>
                    <a:pt x="862163" y="515302"/>
                    <a:pt x="884071" y="501968"/>
                    <a:pt x="905978" y="489585"/>
                  </a:cubicBezTo>
                  <a:cubicBezTo>
                    <a:pt x="925981" y="479107"/>
                    <a:pt x="936458" y="461963"/>
                    <a:pt x="938363" y="440055"/>
                  </a:cubicBezTo>
                  <a:cubicBezTo>
                    <a:pt x="945983" y="331470"/>
                    <a:pt x="958366" y="221932"/>
                    <a:pt x="965033" y="113347"/>
                  </a:cubicBezTo>
                  <a:cubicBezTo>
                    <a:pt x="966938" y="86677"/>
                    <a:pt x="968843" y="60007"/>
                    <a:pt x="970748" y="33338"/>
                  </a:cubicBezTo>
                  <a:cubicBezTo>
                    <a:pt x="971701" y="20002"/>
                    <a:pt x="970748" y="1905"/>
                    <a:pt x="991703" y="0"/>
                  </a:cubicBezTo>
                  <a:cubicBezTo>
                    <a:pt x="1113623" y="3810"/>
                    <a:pt x="1233638" y="24765"/>
                    <a:pt x="1354606" y="38100"/>
                  </a:cubicBezTo>
                  <a:cubicBezTo>
                    <a:pt x="1405088" y="43815"/>
                    <a:pt x="1452713" y="60007"/>
                    <a:pt x="1497481" y="86677"/>
                  </a:cubicBezTo>
                  <a:cubicBezTo>
                    <a:pt x="1514626" y="97155"/>
                    <a:pt x="1531771" y="109538"/>
                    <a:pt x="1537486" y="129540"/>
                  </a:cubicBezTo>
                  <a:cubicBezTo>
                    <a:pt x="1544153" y="149543"/>
                    <a:pt x="1557488" y="152400"/>
                    <a:pt x="1575586" y="152400"/>
                  </a:cubicBezTo>
                  <a:cubicBezTo>
                    <a:pt x="1619401" y="153352"/>
                    <a:pt x="1662263" y="148590"/>
                    <a:pt x="1706078" y="157163"/>
                  </a:cubicBezTo>
                  <a:cubicBezTo>
                    <a:pt x="1775611" y="171450"/>
                    <a:pt x="1803233" y="206693"/>
                    <a:pt x="1797518" y="277177"/>
                  </a:cubicBezTo>
                  <a:cubicBezTo>
                    <a:pt x="1795613" y="300038"/>
                    <a:pt x="1790851" y="323850"/>
                    <a:pt x="1784183" y="346710"/>
                  </a:cubicBezTo>
                  <a:cubicBezTo>
                    <a:pt x="1773706" y="381952"/>
                    <a:pt x="1751798" y="407670"/>
                    <a:pt x="1718461" y="423863"/>
                  </a:cubicBezTo>
                  <a:cubicBezTo>
                    <a:pt x="1634641" y="463868"/>
                    <a:pt x="1543201" y="481013"/>
                    <a:pt x="1453666" y="502920"/>
                  </a:cubicBezTo>
                  <a:cubicBezTo>
                    <a:pt x="1408898" y="513397"/>
                    <a:pt x="1364131" y="523875"/>
                    <a:pt x="1318411" y="534352"/>
                  </a:cubicBezTo>
                  <a:cubicBezTo>
                    <a:pt x="1286026" y="541972"/>
                    <a:pt x="1257451" y="556260"/>
                    <a:pt x="1229828" y="575310"/>
                  </a:cubicBezTo>
                  <a:cubicBezTo>
                    <a:pt x="1180298" y="611505"/>
                    <a:pt x="1124101" y="637222"/>
                    <a:pt x="1065998" y="654368"/>
                  </a:cubicBezTo>
                  <a:cubicBezTo>
                    <a:pt x="1042186" y="661988"/>
                    <a:pt x="1021231" y="672465"/>
                    <a:pt x="1003133" y="689610"/>
                  </a:cubicBezTo>
                  <a:cubicBezTo>
                    <a:pt x="952651" y="736282"/>
                    <a:pt x="892643" y="754380"/>
                    <a:pt x="825968" y="754380"/>
                  </a:cubicBezTo>
                  <a:cubicBezTo>
                    <a:pt x="793583" y="754380"/>
                    <a:pt x="761198" y="754380"/>
                    <a:pt x="729766" y="756285"/>
                  </a:cubicBezTo>
                  <a:cubicBezTo>
                    <a:pt x="678331" y="759143"/>
                    <a:pt x="631658" y="776288"/>
                    <a:pt x="590701" y="808672"/>
                  </a:cubicBezTo>
                  <a:cubicBezTo>
                    <a:pt x="557363" y="835343"/>
                    <a:pt x="519263" y="845820"/>
                    <a:pt x="475448" y="843915"/>
                  </a:cubicBezTo>
                  <a:cubicBezTo>
                    <a:pt x="440206" y="842010"/>
                    <a:pt x="405916" y="842963"/>
                    <a:pt x="370673" y="843915"/>
                  </a:cubicBezTo>
                  <a:cubicBezTo>
                    <a:pt x="353528" y="843915"/>
                    <a:pt x="345908" y="838200"/>
                    <a:pt x="344003" y="820102"/>
                  </a:cubicBezTo>
                  <a:cubicBezTo>
                    <a:pt x="341146" y="761047"/>
                    <a:pt x="309713" y="731520"/>
                    <a:pt x="249706" y="722947"/>
                  </a:cubicBezTo>
                  <a:cubicBezTo>
                    <a:pt x="173506" y="713422"/>
                    <a:pt x="98258" y="717232"/>
                    <a:pt x="23963" y="730568"/>
                  </a:cubicBezTo>
                  <a:cubicBezTo>
                    <a:pt x="151" y="735330"/>
                    <a:pt x="-4612" y="728663"/>
                    <a:pt x="3961" y="707707"/>
                  </a:cubicBezTo>
                  <a:cubicBezTo>
                    <a:pt x="5866" y="707707"/>
                    <a:pt x="7771" y="707707"/>
                    <a:pt x="10628" y="707707"/>
                  </a:cubicBezTo>
                  <a:cubicBezTo>
                    <a:pt x="65873" y="710565"/>
                    <a:pt x="121118" y="710565"/>
                    <a:pt x="176363" y="707707"/>
                  </a:cubicBezTo>
                  <a:cubicBezTo>
                    <a:pt x="236371" y="703897"/>
                    <a:pt x="295426" y="714375"/>
                    <a:pt x="354481" y="716280"/>
                  </a:cubicBezTo>
                  <a:cubicBezTo>
                    <a:pt x="356386" y="713422"/>
                    <a:pt x="359243" y="709613"/>
                    <a:pt x="362101" y="709613"/>
                  </a:cubicBezTo>
                  <a:cubicBezTo>
                    <a:pt x="402106" y="709613"/>
                    <a:pt x="442111" y="704850"/>
                    <a:pt x="475448" y="732472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4" name="Freeform: Shape 123">
              <a:extLst>
                <a:ext uri="{FF2B5EF4-FFF2-40B4-BE49-F238E27FC236}">
                  <a16:creationId xmlns:a16="http://schemas.microsoft.com/office/drawing/2014/main" xmlns="" id="{853F53C6-D67C-437A-94C3-69A8FE32E4BB}"/>
                </a:ext>
              </a:extLst>
            </p:cNvPr>
            <p:cNvSpPr/>
            <p:nvPr/>
          </p:nvSpPr>
          <p:spPr>
            <a:xfrm>
              <a:off x="5273041" y="3685223"/>
              <a:ext cx="1047750" cy="266702"/>
            </a:xfrm>
            <a:custGeom>
              <a:avLst/>
              <a:gdLst>
                <a:gd name="connsiteX0" fmla="*/ 46672 w 1047750"/>
                <a:gd name="connsiteY0" fmla="*/ 79058 h 266700"/>
                <a:gd name="connsiteX1" fmla="*/ 0 w 1047750"/>
                <a:gd name="connsiteY1" fmla="*/ 67628 h 266700"/>
                <a:gd name="connsiteX2" fmla="*/ 6667 w 1047750"/>
                <a:gd name="connsiteY2" fmla="*/ 0 h 266700"/>
                <a:gd name="connsiteX3" fmla="*/ 263842 w 1047750"/>
                <a:gd name="connsiteY3" fmla="*/ 16193 h 266700"/>
                <a:gd name="connsiteX4" fmla="*/ 513397 w 1047750"/>
                <a:gd name="connsiteY4" fmla="*/ 35243 h 266700"/>
                <a:gd name="connsiteX5" fmla="*/ 1041082 w 1047750"/>
                <a:gd name="connsiteY5" fmla="*/ 78105 h 266700"/>
                <a:gd name="connsiteX6" fmla="*/ 1051560 w 1047750"/>
                <a:gd name="connsiteY6" fmla="*/ 128588 h 266700"/>
                <a:gd name="connsiteX7" fmla="*/ 1046797 w 1047750"/>
                <a:gd name="connsiteY7" fmla="*/ 204788 h 266700"/>
                <a:gd name="connsiteX8" fmla="*/ 1023938 w 1047750"/>
                <a:gd name="connsiteY8" fmla="*/ 267653 h 266700"/>
                <a:gd name="connsiteX9" fmla="*/ 991553 w 1047750"/>
                <a:gd name="connsiteY9" fmla="*/ 267653 h 266700"/>
                <a:gd name="connsiteX10" fmla="*/ 703897 w 1047750"/>
                <a:gd name="connsiteY10" fmla="*/ 200978 h 266700"/>
                <a:gd name="connsiteX11" fmla="*/ 402907 w 1047750"/>
                <a:gd name="connsiteY11" fmla="*/ 134303 h 266700"/>
                <a:gd name="connsiteX12" fmla="*/ 118110 w 1047750"/>
                <a:gd name="connsiteY12" fmla="*/ 94297 h 266700"/>
                <a:gd name="connsiteX13" fmla="*/ 68580 w 1047750"/>
                <a:gd name="connsiteY13" fmla="*/ 87630 h 266700"/>
                <a:gd name="connsiteX14" fmla="*/ 46672 w 1047750"/>
                <a:gd name="connsiteY14" fmla="*/ 79058 h 266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47750" h="266700">
                  <a:moveTo>
                    <a:pt x="46672" y="79058"/>
                  </a:moveTo>
                  <a:cubicBezTo>
                    <a:pt x="30480" y="76200"/>
                    <a:pt x="11430" y="86678"/>
                    <a:pt x="0" y="67628"/>
                  </a:cubicBezTo>
                  <a:cubicBezTo>
                    <a:pt x="1905" y="44768"/>
                    <a:pt x="4763" y="22860"/>
                    <a:pt x="6667" y="0"/>
                  </a:cubicBezTo>
                  <a:cubicBezTo>
                    <a:pt x="92392" y="0"/>
                    <a:pt x="178117" y="11430"/>
                    <a:pt x="263842" y="16193"/>
                  </a:cubicBezTo>
                  <a:cubicBezTo>
                    <a:pt x="346710" y="20955"/>
                    <a:pt x="430530" y="28575"/>
                    <a:pt x="513397" y="35243"/>
                  </a:cubicBezTo>
                  <a:cubicBezTo>
                    <a:pt x="689610" y="49530"/>
                    <a:pt x="864870" y="63818"/>
                    <a:pt x="1041082" y="78105"/>
                  </a:cubicBezTo>
                  <a:cubicBezTo>
                    <a:pt x="1057275" y="92393"/>
                    <a:pt x="1057275" y="110490"/>
                    <a:pt x="1051560" y="128588"/>
                  </a:cubicBezTo>
                  <a:cubicBezTo>
                    <a:pt x="1042988" y="154305"/>
                    <a:pt x="1039178" y="178118"/>
                    <a:pt x="1046797" y="204788"/>
                  </a:cubicBezTo>
                  <a:cubicBezTo>
                    <a:pt x="1054417" y="230505"/>
                    <a:pt x="1034415" y="248603"/>
                    <a:pt x="1023938" y="267653"/>
                  </a:cubicBezTo>
                  <a:cubicBezTo>
                    <a:pt x="1018222" y="278130"/>
                    <a:pt x="1002982" y="270510"/>
                    <a:pt x="991553" y="267653"/>
                  </a:cubicBezTo>
                  <a:cubicBezTo>
                    <a:pt x="896303" y="241935"/>
                    <a:pt x="800100" y="222885"/>
                    <a:pt x="703897" y="200978"/>
                  </a:cubicBezTo>
                  <a:cubicBezTo>
                    <a:pt x="603885" y="178118"/>
                    <a:pt x="503872" y="154305"/>
                    <a:pt x="402907" y="134303"/>
                  </a:cubicBezTo>
                  <a:cubicBezTo>
                    <a:pt x="308610" y="116205"/>
                    <a:pt x="213360" y="104775"/>
                    <a:pt x="118110" y="94297"/>
                  </a:cubicBezTo>
                  <a:cubicBezTo>
                    <a:pt x="101917" y="92393"/>
                    <a:pt x="85725" y="88583"/>
                    <a:pt x="68580" y="87630"/>
                  </a:cubicBezTo>
                  <a:cubicBezTo>
                    <a:pt x="60007" y="90488"/>
                    <a:pt x="51435" y="87630"/>
                    <a:pt x="46672" y="79058"/>
                  </a:cubicBez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xmlns="" id="{E9FEE4B1-9E6C-4FB2-B2E1-B09143EEF014}"/>
                </a:ext>
              </a:extLst>
            </p:cNvPr>
            <p:cNvSpPr/>
            <p:nvPr/>
          </p:nvSpPr>
          <p:spPr>
            <a:xfrm>
              <a:off x="6266622" y="3769620"/>
              <a:ext cx="440709" cy="349198"/>
            </a:xfrm>
            <a:custGeom>
              <a:avLst/>
              <a:gdLst>
                <a:gd name="connsiteX0" fmla="*/ 383077 w 400050"/>
                <a:gd name="connsiteY0" fmla="*/ 287076 h 285750"/>
                <a:gd name="connsiteX1" fmla="*/ 348787 w 400050"/>
                <a:gd name="connsiteY1" fmla="*/ 277551 h 285750"/>
                <a:gd name="connsiteX2" fmla="*/ 94470 w 400050"/>
                <a:gd name="connsiteY2" fmla="*/ 177539 h 285750"/>
                <a:gd name="connsiteX3" fmla="*/ 2077 w 400050"/>
                <a:gd name="connsiteY3" fmla="*/ 167061 h 285750"/>
                <a:gd name="connsiteX4" fmla="*/ 7793 w 400050"/>
                <a:gd name="connsiteY4" fmla="*/ 52761 h 285750"/>
                <a:gd name="connsiteX5" fmla="*/ 17318 w 400050"/>
                <a:gd name="connsiteY5" fmla="*/ 374 h 285750"/>
                <a:gd name="connsiteX6" fmla="*/ 259252 w 400050"/>
                <a:gd name="connsiteY6" fmla="*/ 17519 h 285750"/>
                <a:gd name="connsiteX7" fmla="*/ 404985 w 400050"/>
                <a:gd name="connsiteY7" fmla="*/ 30854 h 285750"/>
                <a:gd name="connsiteX8" fmla="*/ 383077 w 400050"/>
                <a:gd name="connsiteY8" fmla="*/ 287076 h 285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00050" h="285750">
                  <a:moveTo>
                    <a:pt x="383077" y="287076"/>
                  </a:moveTo>
                  <a:cubicBezTo>
                    <a:pt x="369743" y="290886"/>
                    <a:pt x="359265" y="282314"/>
                    <a:pt x="348787" y="277551"/>
                  </a:cubicBezTo>
                  <a:cubicBezTo>
                    <a:pt x="266873" y="236594"/>
                    <a:pt x="184958" y="198494"/>
                    <a:pt x="94470" y="177539"/>
                  </a:cubicBezTo>
                  <a:cubicBezTo>
                    <a:pt x="63990" y="170871"/>
                    <a:pt x="33510" y="166109"/>
                    <a:pt x="2077" y="167061"/>
                  </a:cubicBezTo>
                  <a:cubicBezTo>
                    <a:pt x="-4590" y="128961"/>
                    <a:pt x="6840" y="90861"/>
                    <a:pt x="7793" y="52761"/>
                  </a:cubicBezTo>
                  <a:cubicBezTo>
                    <a:pt x="8745" y="34664"/>
                    <a:pt x="10650" y="16566"/>
                    <a:pt x="17318" y="374"/>
                  </a:cubicBezTo>
                  <a:cubicBezTo>
                    <a:pt x="98280" y="-2484"/>
                    <a:pt x="178290" y="11804"/>
                    <a:pt x="259252" y="17519"/>
                  </a:cubicBezTo>
                  <a:cubicBezTo>
                    <a:pt x="307830" y="21329"/>
                    <a:pt x="356408" y="27044"/>
                    <a:pt x="404985" y="30854"/>
                  </a:cubicBezTo>
                  <a:cubicBezTo>
                    <a:pt x="397365" y="116579"/>
                    <a:pt x="389745" y="201351"/>
                    <a:pt x="383077" y="287076"/>
                  </a:cubicBez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xmlns="" id="{969C8C72-57BE-4701-97DE-EA182FF406E0}"/>
                </a:ext>
              </a:extLst>
            </p:cNvPr>
            <p:cNvSpPr/>
            <p:nvPr/>
          </p:nvSpPr>
          <p:spPr>
            <a:xfrm>
              <a:off x="4008119" y="3427392"/>
              <a:ext cx="1009650" cy="228602"/>
            </a:xfrm>
            <a:custGeom>
              <a:avLst/>
              <a:gdLst>
                <a:gd name="connsiteX0" fmla="*/ 794385 w 1009650"/>
                <a:gd name="connsiteY0" fmla="*/ 216872 h 228600"/>
                <a:gd name="connsiteX1" fmla="*/ 776288 w 1009650"/>
                <a:gd name="connsiteY1" fmla="*/ 202585 h 228600"/>
                <a:gd name="connsiteX2" fmla="*/ 432435 w 1009650"/>
                <a:gd name="connsiteY2" fmla="*/ 70187 h 228600"/>
                <a:gd name="connsiteX3" fmla="*/ 231457 w 1009650"/>
                <a:gd name="connsiteY3" fmla="*/ 38755 h 228600"/>
                <a:gd name="connsiteX4" fmla="*/ 22860 w 1009650"/>
                <a:gd name="connsiteY4" fmla="*/ 33040 h 228600"/>
                <a:gd name="connsiteX5" fmla="*/ 0 w 1009650"/>
                <a:gd name="connsiteY5" fmla="*/ 25420 h 228600"/>
                <a:gd name="connsiteX6" fmla="*/ 202882 w 1009650"/>
                <a:gd name="connsiteY6" fmla="*/ 1607 h 228600"/>
                <a:gd name="connsiteX7" fmla="*/ 335280 w 1009650"/>
                <a:gd name="connsiteY7" fmla="*/ 1607 h 228600"/>
                <a:gd name="connsiteX8" fmla="*/ 657225 w 1009650"/>
                <a:gd name="connsiteY8" fmla="*/ 60662 h 228600"/>
                <a:gd name="connsiteX9" fmla="*/ 837247 w 1009650"/>
                <a:gd name="connsiteY9" fmla="*/ 159722 h 228600"/>
                <a:gd name="connsiteX10" fmla="*/ 928688 w 1009650"/>
                <a:gd name="connsiteY10" fmla="*/ 195917 h 228600"/>
                <a:gd name="connsiteX11" fmla="*/ 1016318 w 1009650"/>
                <a:gd name="connsiteY11" fmla="*/ 236875 h 228600"/>
                <a:gd name="connsiteX12" fmla="*/ 794385 w 1009650"/>
                <a:gd name="connsiteY12" fmla="*/ 216872 h 22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09650" h="228600">
                  <a:moveTo>
                    <a:pt x="794385" y="216872"/>
                  </a:moveTo>
                  <a:cubicBezTo>
                    <a:pt x="790575" y="210205"/>
                    <a:pt x="783908" y="205442"/>
                    <a:pt x="776288" y="202585"/>
                  </a:cubicBezTo>
                  <a:cubicBezTo>
                    <a:pt x="661988" y="158770"/>
                    <a:pt x="549593" y="108287"/>
                    <a:pt x="432435" y="70187"/>
                  </a:cubicBezTo>
                  <a:cubicBezTo>
                    <a:pt x="366713" y="49232"/>
                    <a:pt x="299085" y="46375"/>
                    <a:pt x="231457" y="38755"/>
                  </a:cubicBezTo>
                  <a:cubicBezTo>
                    <a:pt x="161925" y="31135"/>
                    <a:pt x="92392" y="33040"/>
                    <a:pt x="22860" y="33040"/>
                  </a:cubicBezTo>
                  <a:cubicBezTo>
                    <a:pt x="15240" y="33040"/>
                    <a:pt x="6667" y="35897"/>
                    <a:pt x="0" y="25420"/>
                  </a:cubicBezTo>
                  <a:cubicBezTo>
                    <a:pt x="67627" y="9227"/>
                    <a:pt x="134302" y="-3155"/>
                    <a:pt x="202882" y="1607"/>
                  </a:cubicBezTo>
                  <a:cubicBezTo>
                    <a:pt x="246697" y="4465"/>
                    <a:pt x="291465" y="-3155"/>
                    <a:pt x="335280" y="1607"/>
                  </a:cubicBezTo>
                  <a:cubicBezTo>
                    <a:pt x="444817" y="12085"/>
                    <a:pt x="554355" y="21610"/>
                    <a:pt x="657225" y="60662"/>
                  </a:cubicBezTo>
                  <a:cubicBezTo>
                    <a:pt x="721043" y="84475"/>
                    <a:pt x="777240" y="127337"/>
                    <a:pt x="837247" y="159722"/>
                  </a:cubicBezTo>
                  <a:cubicBezTo>
                    <a:pt x="865822" y="175915"/>
                    <a:pt x="895350" y="193060"/>
                    <a:pt x="928688" y="195917"/>
                  </a:cubicBezTo>
                  <a:cubicBezTo>
                    <a:pt x="963930" y="198775"/>
                    <a:pt x="992505" y="212110"/>
                    <a:pt x="1016318" y="236875"/>
                  </a:cubicBezTo>
                  <a:cubicBezTo>
                    <a:pt x="943927" y="232112"/>
                    <a:pt x="868680" y="227350"/>
                    <a:pt x="794385" y="216872"/>
                  </a:cubicBezTo>
                  <a:close/>
                </a:path>
              </a:pathLst>
            </a:custGeom>
            <a:solidFill>
              <a:schemeClr val="accent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xmlns="" id="{7D4B65AF-2D8F-4F47-8565-1784CB613602}"/>
                </a:ext>
              </a:extLst>
            </p:cNvPr>
            <p:cNvSpPr/>
            <p:nvPr/>
          </p:nvSpPr>
          <p:spPr>
            <a:xfrm>
              <a:off x="5025526" y="6294119"/>
              <a:ext cx="76201" cy="247652"/>
            </a:xfrm>
            <a:custGeom>
              <a:avLst/>
              <a:gdLst>
                <a:gd name="connsiteX0" fmla="*/ 1768 w 76200"/>
                <a:gd name="connsiteY0" fmla="*/ 200978 h 247650"/>
                <a:gd name="connsiteX1" fmla="*/ 815 w 76200"/>
                <a:gd name="connsiteY1" fmla="*/ 182880 h 247650"/>
                <a:gd name="connsiteX2" fmla="*/ 60823 w 76200"/>
                <a:gd name="connsiteY2" fmla="*/ 0 h 247650"/>
                <a:gd name="connsiteX3" fmla="*/ 68443 w 76200"/>
                <a:gd name="connsiteY3" fmla="*/ 114300 h 247650"/>
                <a:gd name="connsiteX4" fmla="*/ 78920 w 76200"/>
                <a:gd name="connsiteY4" fmla="*/ 224790 h 247650"/>
                <a:gd name="connsiteX5" fmla="*/ 75110 w 76200"/>
                <a:gd name="connsiteY5" fmla="*/ 247650 h 247650"/>
                <a:gd name="connsiteX6" fmla="*/ 1768 w 76200"/>
                <a:gd name="connsiteY6" fmla="*/ 200978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6200" h="247650">
                  <a:moveTo>
                    <a:pt x="1768" y="200978"/>
                  </a:moveTo>
                  <a:cubicBezTo>
                    <a:pt x="815" y="195263"/>
                    <a:pt x="-1090" y="188595"/>
                    <a:pt x="815" y="182880"/>
                  </a:cubicBezTo>
                  <a:cubicBezTo>
                    <a:pt x="19865" y="123825"/>
                    <a:pt x="39868" y="64770"/>
                    <a:pt x="60823" y="0"/>
                  </a:cubicBezTo>
                  <a:cubicBezTo>
                    <a:pt x="71300" y="41910"/>
                    <a:pt x="61775" y="78105"/>
                    <a:pt x="68443" y="114300"/>
                  </a:cubicBezTo>
                  <a:cubicBezTo>
                    <a:pt x="75110" y="150495"/>
                    <a:pt x="76063" y="188595"/>
                    <a:pt x="78920" y="224790"/>
                  </a:cubicBezTo>
                  <a:cubicBezTo>
                    <a:pt x="79873" y="232410"/>
                    <a:pt x="78920" y="240030"/>
                    <a:pt x="75110" y="247650"/>
                  </a:cubicBezTo>
                  <a:cubicBezTo>
                    <a:pt x="51298" y="231457"/>
                    <a:pt x="26533" y="216218"/>
                    <a:pt x="1768" y="200978"/>
                  </a:cubicBez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xmlns="" id="{7BC8F0E4-C5E8-4FC4-B056-4EAE895838D9}"/>
                </a:ext>
              </a:extLst>
            </p:cNvPr>
            <p:cNvSpPr/>
            <p:nvPr/>
          </p:nvSpPr>
          <p:spPr>
            <a:xfrm>
              <a:off x="8360092" y="3609668"/>
              <a:ext cx="47623" cy="9523"/>
            </a:xfrm>
            <a:custGeom>
              <a:avLst/>
              <a:gdLst>
                <a:gd name="connsiteX0" fmla="*/ 52388 w 47625"/>
                <a:gd name="connsiteY0" fmla="*/ 2213 h 9525"/>
                <a:gd name="connsiteX1" fmla="*/ 0 w 47625"/>
                <a:gd name="connsiteY1" fmla="*/ 17453 h 9525"/>
                <a:gd name="connsiteX2" fmla="*/ 52388 w 47625"/>
                <a:gd name="connsiteY2" fmla="*/ 2213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7625" h="9525">
                  <a:moveTo>
                    <a:pt x="52388" y="2213"/>
                  </a:moveTo>
                  <a:cubicBezTo>
                    <a:pt x="35243" y="6975"/>
                    <a:pt x="17145" y="12690"/>
                    <a:pt x="0" y="17453"/>
                  </a:cubicBezTo>
                  <a:cubicBezTo>
                    <a:pt x="12382" y="-4455"/>
                    <a:pt x="32385" y="-645"/>
                    <a:pt x="52388" y="2213"/>
                  </a:cubicBezTo>
                  <a:close/>
                </a:path>
              </a:pathLst>
            </a:custGeom>
            <a:solidFill>
              <a:srgbClr val="8E8E8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xmlns="" id="{B6528C92-5A19-40FB-AFB5-CB9E4337E33B}"/>
                </a:ext>
              </a:extLst>
            </p:cNvPr>
            <p:cNvSpPr/>
            <p:nvPr/>
          </p:nvSpPr>
          <p:spPr>
            <a:xfrm>
              <a:off x="6027418" y="3922939"/>
              <a:ext cx="657224" cy="2714624"/>
            </a:xfrm>
            <a:custGeom>
              <a:avLst/>
              <a:gdLst>
                <a:gd name="connsiteX0" fmla="*/ 641033 w 657225"/>
                <a:gd name="connsiteY0" fmla="*/ 115663 h 2714625"/>
                <a:gd name="connsiteX1" fmla="*/ 364808 w 657225"/>
                <a:gd name="connsiteY1" fmla="*/ 8030 h 2714625"/>
                <a:gd name="connsiteX2" fmla="*/ 278130 w 657225"/>
                <a:gd name="connsiteY2" fmla="*/ 8983 h 2714625"/>
                <a:gd name="connsiteX3" fmla="*/ 271463 w 657225"/>
                <a:gd name="connsiteY3" fmla="*/ 37558 h 2714625"/>
                <a:gd name="connsiteX4" fmla="*/ 250508 w 657225"/>
                <a:gd name="connsiteY4" fmla="*/ 315688 h 2714625"/>
                <a:gd name="connsiteX5" fmla="*/ 246698 w 657225"/>
                <a:gd name="connsiteY5" fmla="*/ 311878 h 2714625"/>
                <a:gd name="connsiteX6" fmla="*/ 236220 w 657225"/>
                <a:gd name="connsiteY6" fmla="*/ 429035 h 2714625"/>
                <a:gd name="connsiteX7" fmla="*/ 191453 w 657225"/>
                <a:gd name="connsiteY7" fmla="*/ 865280 h 2714625"/>
                <a:gd name="connsiteX8" fmla="*/ 146685 w 657225"/>
                <a:gd name="connsiteY8" fmla="*/ 1288190 h 2714625"/>
                <a:gd name="connsiteX9" fmla="*/ 100965 w 657225"/>
                <a:gd name="connsiteY9" fmla="*/ 1713005 h 2714625"/>
                <a:gd name="connsiteX10" fmla="*/ 64770 w 657225"/>
                <a:gd name="connsiteY10" fmla="*/ 2065430 h 2714625"/>
                <a:gd name="connsiteX11" fmla="*/ 26670 w 657225"/>
                <a:gd name="connsiteY11" fmla="*/ 2435953 h 2714625"/>
                <a:gd name="connsiteX12" fmla="*/ 0 w 657225"/>
                <a:gd name="connsiteY12" fmla="*/ 2718845 h 2714625"/>
                <a:gd name="connsiteX13" fmla="*/ 25718 w 657225"/>
                <a:gd name="connsiteY13" fmla="*/ 2712178 h 2714625"/>
                <a:gd name="connsiteX14" fmla="*/ 158115 w 657225"/>
                <a:gd name="connsiteY14" fmla="*/ 2629311 h 2714625"/>
                <a:gd name="connsiteX15" fmla="*/ 158115 w 657225"/>
                <a:gd name="connsiteY15" fmla="*/ 2629311 h 2714625"/>
                <a:gd name="connsiteX16" fmla="*/ 240983 w 657225"/>
                <a:gd name="connsiteY16" fmla="*/ 2585495 h 2714625"/>
                <a:gd name="connsiteX17" fmla="*/ 361950 w 657225"/>
                <a:gd name="connsiteY17" fmla="*/ 2515963 h 2714625"/>
                <a:gd name="connsiteX18" fmla="*/ 421005 w 657225"/>
                <a:gd name="connsiteY18" fmla="*/ 2477863 h 2714625"/>
                <a:gd name="connsiteX19" fmla="*/ 455295 w 657225"/>
                <a:gd name="connsiteY19" fmla="*/ 2426428 h 2714625"/>
                <a:gd name="connsiteX20" fmla="*/ 486728 w 657225"/>
                <a:gd name="connsiteY20" fmla="*/ 2023520 h 2714625"/>
                <a:gd name="connsiteX21" fmla="*/ 496253 w 657225"/>
                <a:gd name="connsiteY21" fmla="*/ 1977800 h 2714625"/>
                <a:gd name="connsiteX22" fmla="*/ 520065 w 657225"/>
                <a:gd name="connsiteY22" fmla="*/ 1684430 h 2714625"/>
                <a:gd name="connsiteX23" fmla="*/ 542925 w 657225"/>
                <a:gd name="connsiteY23" fmla="*/ 1403443 h 2714625"/>
                <a:gd name="connsiteX24" fmla="*/ 569595 w 657225"/>
                <a:gd name="connsiteY24" fmla="*/ 1125313 h 2714625"/>
                <a:gd name="connsiteX25" fmla="*/ 603885 w 657225"/>
                <a:gd name="connsiteY25" fmla="*/ 767173 h 2714625"/>
                <a:gd name="connsiteX26" fmla="*/ 627698 w 657225"/>
                <a:gd name="connsiteY26" fmla="*/ 493805 h 2714625"/>
                <a:gd name="connsiteX27" fmla="*/ 632460 w 657225"/>
                <a:gd name="connsiteY27" fmla="*/ 426178 h 2714625"/>
                <a:gd name="connsiteX28" fmla="*/ 641985 w 657225"/>
                <a:gd name="connsiteY28" fmla="*/ 397603 h 2714625"/>
                <a:gd name="connsiteX29" fmla="*/ 662940 w 657225"/>
                <a:gd name="connsiteY29" fmla="*/ 131855 h 2714625"/>
                <a:gd name="connsiteX30" fmla="*/ 641033 w 657225"/>
                <a:gd name="connsiteY30" fmla="*/ 115663 h 2714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657225" h="2714625">
                  <a:moveTo>
                    <a:pt x="641033" y="115663"/>
                  </a:moveTo>
                  <a:cubicBezTo>
                    <a:pt x="553403" y="68990"/>
                    <a:pt x="462915" y="28033"/>
                    <a:pt x="364808" y="8030"/>
                  </a:cubicBezTo>
                  <a:cubicBezTo>
                    <a:pt x="336233" y="2315"/>
                    <a:pt x="306705" y="-7210"/>
                    <a:pt x="278130" y="8983"/>
                  </a:cubicBezTo>
                  <a:cubicBezTo>
                    <a:pt x="267653" y="16603"/>
                    <a:pt x="272415" y="28033"/>
                    <a:pt x="271463" y="37558"/>
                  </a:cubicBezTo>
                  <a:cubicBezTo>
                    <a:pt x="257175" y="129950"/>
                    <a:pt x="243840" y="222343"/>
                    <a:pt x="250508" y="315688"/>
                  </a:cubicBezTo>
                  <a:cubicBezTo>
                    <a:pt x="249555" y="314735"/>
                    <a:pt x="247650" y="312830"/>
                    <a:pt x="246698" y="311878"/>
                  </a:cubicBezTo>
                  <a:cubicBezTo>
                    <a:pt x="242888" y="350930"/>
                    <a:pt x="240030" y="389983"/>
                    <a:pt x="236220" y="429035"/>
                  </a:cubicBezTo>
                  <a:cubicBezTo>
                    <a:pt x="221933" y="574768"/>
                    <a:pt x="206693" y="719548"/>
                    <a:pt x="191453" y="865280"/>
                  </a:cubicBezTo>
                  <a:cubicBezTo>
                    <a:pt x="177165" y="1006250"/>
                    <a:pt x="161925" y="1147220"/>
                    <a:pt x="146685" y="1288190"/>
                  </a:cubicBezTo>
                  <a:cubicBezTo>
                    <a:pt x="131445" y="1430113"/>
                    <a:pt x="115253" y="1572036"/>
                    <a:pt x="100965" y="1713005"/>
                  </a:cubicBezTo>
                  <a:cubicBezTo>
                    <a:pt x="88583" y="1830163"/>
                    <a:pt x="77153" y="1948273"/>
                    <a:pt x="64770" y="2065430"/>
                  </a:cubicBezTo>
                  <a:cubicBezTo>
                    <a:pt x="52388" y="2189255"/>
                    <a:pt x="39053" y="2313080"/>
                    <a:pt x="26670" y="2435953"/>
                  </a:cubicBezTo>
                  <a:cubicBezTo>
                    <a:pt x="17145" y="2530250"/>
                    <a:pt x="8573" y="2624548"/>
                    <a:pt x="0" y="2718845"/>
                  </a:cubicBezTo>
                  <a:cubicBezTo>
                    <a:pt x="10478" y="2724561"/>
                    <a:pt x="18098" y="2716940"/>
                    <a:pt x="25718" y="2712178"/>
                  </a:cubicBezTo>
                  <a:cubicBezTo>
                    <a:pt x="69533" y="2684555"/>
                    <a:pt x="113348" y="2656933"/>
                    <a:pt x="158115" y="2629311"/>
                  </a:cubicBezTo>
                  <a:cubicBezTo>
                    <a:pt x="158115" y="2629311"/>
                    <a:pt x="158115" y="2629311"/>
                    <a:pt x="158115" y="2629311"/>
                  </a:cubicBezTo>
                  <a:cubicBezTo>
                    <a:pt x="187643" y="2618833"/>
                    <a:pt x="215265" y="2602640"/>
                    <a:pt x="240983" y="2585495"/>
                  </a:cubicBezTo>
                  <a:cubicBezTo>
                    <a:pt x="283845" y="2567398"/>
                    <a:pt x="327660" y="2550253"/>
                    <a:pt x="361950" y="2515963"/>
                  </a:cubicBezTo>
                  <a:cubicBezTo>
                    <a:pt x="378143" y="2499770"/>
                    <a:pt x="399098" y="2485483"/>
                    <a:pt x="421005" y="2477863"/>
                  </a:cubicBezTo>
                  <a:cubicBezTo>
                    <a:pt x="447675" y="2469290"/>
                    <a:pt x="453390" y="2450240"/>
                    <a:pt x="455295" y="2426428"/>
                  </a:cubicBezTo>
                  <a:cubicBezTo>
                    <a:pt x="465773" y="2292125"/>
                    <a:pt x="476250" y="2157823"/>
                    <a:pt x="486728" y="2023520"/>
                  </a:cubicBezTo>
                  <a:cubicBezTo>
                    <a:pt x="487680" y="2008280"/>
                    <a:pt x="487680" y="1992088"/>
                    <a:pt x="496253" y="1977800"/>
                  </a:cubicBezTo>
                  <a:cubicBezTo>
                    <a:pt x="503873" y="1879693"/>
                    <a:pt x="512445" y="1781586"/>
                    <a:pt x="520065" y="1684430"/>
                  </a:cubicBezTo>
                  <a:cubicBezTo>
                    <a:pt x="527685" y="1591086"/>
                    <a:pt x="535305" y="1497740"/>
                    <a:pt x="542925" y="1403443"/>
                  </a:cubicBezTo>
                  <a:cubicBezTo>
                    <a:pt x="551498" y="1311050"/>
                    <a:pt x="561023" y="1217705"/>
                    <a:pt x="569595" y="1125313"/>
                  </a:cubicBezTo>
                  <a:cubicBezTo>
                    <a:pt x="581025" y="1006250"/>
                    <a:pt x="592455" y="886235"/>
                    <a:pt x="603885" y="767173"/>
                  </a:cubicBezTo>
                  <a:cubicBezTo>
                    <a:pt x="612458" y="676685"/>
                    <a:pt x="620078" y="585245"/>
                    <a:pt x="627698" y="493805"/>
                  </a:cubicBezTo>
                  <a:cubicBezTo>
                    <a:pt x="638175" y="471898"/>
                    <a:pt x="623888" y="448085"/>
                    <a:pt x="632460" y="426178"/>
                  </a:cubicBezTo>
                  <a:cubicBezTo>
                    <a:pt x="642938" y="419510"/>
                    <a:pt x="641033" y="408080"/>
                    <a:pt x="641985" y="397603"/>
                  </a:cubicBezTo>
                  <a:cubicBezTo>
                    <a:pt x="649605" y="309020"/>
                    <a:pt x="656273" y="220438"/>
                    <a:pt x="662940" y="131855"/>
                  </a:cubicBezTo>
                  <a:cubicBezTo>
                    <a:pt x="655320" y="128045"/>
                    <a:pt x="649605" y="120425"/>
                    <a:pt x="641033" y="115663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xmlns="" id="{9B7D26C5-EC1B-4939-A223-D047FE7FC25D}"/>
                </a:ext>
              </a:extLst>
            </p:cNvPr>
            <p:cNvSpPr/>
            <p:nvPr/>
          </p:nvSpPr>
          <p:spPr>
            <a:xfrm>
              <a:off x="4926891" y="3749865"/>
              <a:ext cx="1390649" cy="2886075"/>
            </a:xfrm>
            <a:custGeom>
              <a:avLst/>
              <a:gdLst>
                <a:gd name="connsiteX0" fmla="*/ 1387233 w 1390650"/>
                <a:gd name="connsiteY0" fmla="*/ 14413 h 2886075"/>
                <a:gd name="connsiteX1" fmla="*/ 1373898 w 1390650"/>
                <a:gd name="connsiteY1" fmla="*/ 184910 h 2886075"/>
                <a:gd name="connsiteX2" fmla="*/ 1351991 w 1390650"/>
                <a:gd name="connsiteY2" fmla="*/ 194435 h 2886075"/>
                <a:gd name="connsiteX3" fmla="*/ 1309128 w 1390650"/>
                <a:gd name="connsiteY3" fmla="*/ 182053 h 2886075"/>
                <a:gd name="connsiteX4" fmla="*/ 625233 w 1390650"/>
                <a:gd name="connsiteY4" fmla="*/ 37273 h 2886075"/>
                <a:gd name="connsiteX5" fmla="*/ 394728 w 1390650"/>
                <a:gd name="connsiteY5" fmla="*/ 12508 h 2886075"/>
                <a:gd name="connsiteX6" fmla="*/ 394728 w 1390650"/>
                <a:gd name="connsiteY6" fmla="*/ 9650 h 2886075"/>
                <a:gd name="connsiteX7" fmla="*/ 346150 w 1390650"/>
                <a:gd name="connsiteY7" fmla="*/ 1078 h 2886075"/>
                <a:gd name="connsiteX8" fmla="*/ 324243 w 1390650"/>
                <a:gd name="connsiteY8" fmla="*/ 163955 h 2886075"/>
                <a:gd name="connsiteX9" fmla="*/ 247090 w 1390650"/>
                <a:gd name="connsiteY9" fmla="*/ 788795 h 2886075"/>
                <a:gd name="connsiteX10" fmla="*/ 142315 w 1390650"/>
                <a:gd name="connsiteY10" fmla="*/ 1633663 h 2886075"/>
                <a:gd name="connsiteX11" fmla="*/ 28015 w 1390650"/>
                <a:gd name="connsiteY11" fmla="*/ 2434715 h 2886075"/>
                <a:gd name="connsiteX12" fmla="*/ 393 w 1390650"/>
                <a:gd name="connsiteY12" fmla="*/ 2686175 h 2886075"/>
                <a:gd name="connsiteX13" fmla="*/ 20395 w 1390650"/>
                <a:gd name="connsiteY13" fmla="*/ 2714750 h 2886075"/>
                <a:gd name="connsiteX14" fmla="*/ 99453 w 1390650"/>
                <a:gd name="connsiteY14" fmla="*/ 2742373 h 2886075"/>
                <a:gd name="connsiteX15" fmla="*/ 107073 w 1390650"/>
                <a:gd name="connsiteY15" fmla="*/ 2735706 h 2886075"/>
                <a:gd name="connsiteX16" fmla="*/ 135648 w 1390650"/>
                <a:gd name="connsiteY16" fmla="*/ 2651885 h 2886075"/>
                <a:gd name="connsiteX17" fmla="*/ 153745 w 1390650"/>
                <a:gd name="connsiteY17" fmla="*/ 2584258 h 2886075"/>
                <a:gd name="connsiteX18" fmla="*/ 172795 w 1390650"/>
                <a:gd name="connsiteY18" fmla="*/ 2789045 h 2886075"/>
                <a:gd name="connsiteX19" fmla="*/ 207085 w 1390650"/>
                <a:gd name="connsiteY19" fmla="*/ 2805238 h 2886075"/>
                <a:gd name="connsiteX20" fmla="*/ 289000 w 1390650"/>
                <a:gd name="connsiteY20" fmla="*/ 2817620 h 2886075"/>
                <a:gd name="connsiteX21" fmla="*/ 606183 w 1390650"/>
                <a:gd name="connsiteY21" fmla="*/ 2857625 h 2886075"/>
                <a:gd name="connsiteX22" fmla="*/ 614755 w 1390650"/>
                <a:gd name="connsiteY22" fmla="*/ 2863340 h 2886075"/>
                <a:gd name="connsiteX23" fmla="*/ 779538 w 1390650"/>
                <a:gd name="connsiteY23" fmla="*/ 2862388 h 2886075"/>
                <a:gd name="connsiteX24" fmla="*/ 881455 w 1390650"/>
                <a:gd name="connsiteY24" fmla="*/ 2870960 h 2886075"/>
                <a:gd name="connsiteX25" fmla="*/ 957655 w 1390650"/>
                <a:gd name="connsiteY25" fmla="*/ 2873818 h 2886075"/>
                <a:gd name="connsiteX26" fmla="*/ 961466 w 1390650"/>
                <a:gd name="connsiteY26" fmla="*/ 2867150 h 2886075"/>
                <a:gd name="connsiteX27" fmla="*/ 1070051 w 1390650"/>
                <a:gd name="connsiteY27" fmla="*/ 2881438 h 2886075"/>
                <a:gd name="connsiteX28" fmla="*/ 1072908 w 1390650"/>
                <a:gd name="connsiteY28" fmla="*/ 2888106 h 2886075"/>
                <a:gd name="connsiteX29" fmla="*/ 1098626 w 1390650"/>
                <a:gd name="connsiteY29" fmla="*/ 2892868 h 2886075"/>
                <a:gd name="connsiteX30" fmla="*/ 1114818 w 1390650"/>
                <a:gd name="connsiteY30" fmla="*/ 2850006 h 2886075"/>
                <a:gd name="connsiteX31" fmla="*/ 1127201 w 1390650"/>
                <a:gd name="connsiteY31" fmla="*/ 2711893 h 2886075"/>
                <a:gd name="connsiteX32" fmla="*/ 1172920 w 1390650"/>
                <a:gd name="connsiteY32" fmla="*/ 2251835 h 2886075"/>
                <a:gd name="connsiteX33" fmla="*/ 1225308 w 1390650"/>
                <a:gd name="connsiteY33" fmla="*/ 1753678 h 2886075"/>
                <a:gd name="connsiteX34" fmla="*/ 1272933 w 1390650"/>
                <a:gd name="connsiteY34" fmla="*/ 1291715 h 2886075"/>
                <a:gd name="connsiteX35" fmla="*/ 1310080 w 1390650"/>
                <a:gd name="connsiteY35" fmla="*/ 948815 h 2886075"/>
                <a:gd name="connsiteX36" fmla="*/ 1340560 w 1390650"/>
                <a:gd name="connsiteY36" fmla="*/ 660208 h 2886075"/>
                <a:gd name="connsiteX37" fmla="*/ 1351991 w 1390650"/>
                <a:gd name="connsiteY37" fmla="*/ 491615 h 2886075"/>
                <a:gd name="connsiteX38" fmla="*/ 1353895 w 1390650"/>
                <a:gd name="connsiteY38" fmla="*/ 490663 h 2886075"/>
                <a:gd name="connsiteX39" fmla="*/ 1362468 w 1390650"/>
                <a:gd name="connsiteY39" fmla="*/ 398270 h 2886075"/>
                <a:gd name="connsiteX40" fmla="*/ 1379613 w 1390650"/>
                <a:gd name="connsiteY40" fmla="*/ 182053 h 2886075"/>
                <a:gd name="connsiteX41" fmla="*/ 1394853 w 1390650"/>
                <a:gd name="connsiteY41" fmla="*/ 15365 h 2886075"/>
                <a:gd name="connsiteX42" fmla="*/ 1387233 w 1390650"/>
                <a:gd name="connsiteY42" fmla="*/ 14413 h 2886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1390650" h="2886075">
                  <a:moveTo>
                    <a:pt x="1387233" y="14413"/>
                  </a:moveTo>
                  <a:cubicBezTo>
                    <a:pt x="1382470" y="71563"/>
                    <a:pt x="1378660" y="127760"/>
                    <a:pt x="1373898" y="184910"/>
                  </a:cubicBezTo>
                  <a:cubicBezTo>
                    <a:pt x="1372945" y="198245"/>
                    <a:pt x="1362468" y="198245"/>
                    <a:pt x="1351991" y="194435"/>
                  </a:cubicBezTo>
                  <a:cubicBezTo>
                    <a:pt x="1337703" y="189673"/>
                    <a:pt x="1323416" y="185863"/>
                    <a:pt x="1309128" y="182053"/>
                  </a:cubicBezTo>
                  <a:cubicBezTo>
                    <a:pt x="1081480" y="132523"/>
                    <a:pt x="856691" y="72515"/>
                    <a:pt x="625233" y="37273"/>
                  </a:cubicBezTo>
                  <a:cubicBezTo>
                    <a:pt x="549033" y="25843"/>
                    <a:pt x="471880" y="14413"/>
                    <a:pt x="394728" y="12508"/>
                  </a:cubicBezTo>
                  <a:cubicBezTo>
                    <a:pt x="394728" y="11555"/>
                    <a:pt x="394728" y="10603"/>
                    <a:pt x="394728" y="9650"/>
                  </a:cubicBezTo>
                  <a:cubicBezTo>
                    <a:pt x="380440" y="-5590"/>
                    <a:pt x="362343" y="2030"/>
                    <a:pt x="346150" y="1078"/>
                  </a:cubicBezTo>
                  <a:cubicBezTo>
                    <a:pt x="334720" y="54418"/>
                    <a:pt x="330910" y="109663"/>
                    <a:pt x="324243" y="163955"/>
                  </a:cubicBezTo>
                  <a:cubicBezTo>
                    <a:pt x="298525" y="372553"/>
                    <a:pt x="272808" y="580198"/>
                    <a:pt x="247090" y="788795"/>
                  </a:cubicBezTo>
                  <a:cubicBezTo>
                    <a:pt x="211848" y="1070735"/>
                    <a:pt x="176605" y="1351723"/>
                    <a:pt x="142315" y="1633663"/>
                  </a:cubicBezTo>
                  <a:cubicBezTo>
                    <a:pt x="109930" y="1901315"/>
                    <a:pt x="58495" y="2167063"/>
                    <a:pt x="28015" y="2434715"/>
                  </a:cubicBezTo>
                  <a:cubicBezTo>
                    <a:pt x="18490" y="2518535"/>
                    <a:pt x="9918" y="2602356"/>
                    <a:pt x="393" y="2686175"/>
                  </a:cubicBezTo>
                  <a:cubicBezTo>
                    <a:pt x="-1512" y="2703320"/>
                    <a:pt x="3250" y="2711893"/>
                    <a:pt x="20395" y="2714750"/>
                  </a:cubicBezTo>
                  <a:cubicBezTo>
                    <a:pt x="48018" y="2719513"/>
                    <a:pt x="72783" y="2733800"/>
                    <a:pt x="99453" y="2742373"/>
                  </a:cubicBezTo>
                  <a:cubicBezTo>
                    <a:pt x="102310" y="2741420"/>
                    <a:pt x="106120" y="2739515"/>
                    <a:pt x="107073" y="2735706"/>
                  </a:cubicBezTo>
                  <a:cubicBezTo>
                    <a:pt x="117550" y="2708083"/>
                    <a:pt x="126123" y="2679508"/>
                    <a:pt x="135648" y="2651885"/>
                  </a:cubicBezTo>
                  <a:cubicBezTo>
                    <a:pt x="143268" y="2629978"/>
                    <a:pt x="150888" y="2607118"/>
                    <a:pt x="153745" y="2584258"/>
                  </a:cubicBezTo>
                  <a:cubicBezTo>
                    <a:pt x="148983" y="2653790"/>
                    <a:pt x="155650" y="2721418"/>
                    <a:pt x="172795" y="2789045"/>
                  </a:cubicBezTo>
                  <a:cubicBezTo>
                    <a:pt x="182320" y="2799523"/>
                    <a:pt x="193750" y="2803333"/>
                    <a:pt x="207085" y="2805238"/>
                  </a:cubicBezTo>
                  <a:cubicBezTo>
                    <a:pt x="234708" y="2809048"/>
                    <a:pt x="262330" y="2814763"/>
                    <a:pt x="289000" y="2817620"/>
                  </a:cubicBezTo>
                  <a:cubicBezTo>
                    <a:pt x="394728" y="2830003"/>
                    <a:pt x="499503" y="2854768"/>
                    <a:pt x="606183" y="2857625"/>
                  </a:cubicBezTo>
                  <a:cubicBezTo>
                    <a:pt x="609040" y="2859531"/>
                    <a:pt x="611898" y="2861435"/>
                    <a:pt x="614755" y="2863340"/>
                  </a:cubicBezTo>
                  <a:cubicBezTo>
                    <a:pt x="670000" y="2869056"/>
                    <a:pt x="724293" y="2860483"/>
                    <a:pt x="779538" y="2862388"/>
                  </a:cubicBezTo>
                  <a:cubicBezTo>
                    <a:pt x="813828" y="2862388"/>
                    <a:pt x="847166" y="2866198"/>
                    <a:pt x="881455" y="2870960"/>
                  </a:cubicBezTo>
                  <a:cubicBezTo>
                    <a:pt x="906220" y="2874770"/>
                    <a:pt x="931938" y="2887153"/>
                    <a:pt x="957655" y="2873818"/>
                  </a:cubicBezTo>
                  <a:cubicBezTo>
                    <a:pt x="959560" y="2871913"/>
                    <a:pt x="960513" y="2870008"/>
                    <a:pt x="961466" y="2867150"/>
                  </a:cubicBezTo>
                  <a:cubicBezTo>
                    <a:pt x="997660" y="2871913"/>
                    <a:pt x="1033855" y="2876675"/>
                    <a:pt x="1070051" y="2881438"/>
                  </a:cubicBezTo>
                  <a:cubicBezTo>
                    <a:pt x="1071003" y="2883343"/>
                    <a:pt x="1071955" y="2886200"/>
                    <a:pt x="1072908" y="2888106"/>
                  </a:cubicBezTo>
                  <a:cubicBezTo>
                    <a:pt x="1080528" y="2895725"/>
                    <a:pt x="1089101" y="2897631"/>
                    <a:pt x="1098626" y="2892868"/>
                  </a:cubicBezTo>
                  <a:cubicBezTo>
                    <a:pt x="1111008" y="2881438"/>
                    <a:pt x="1113866" y="2867150"/>
                    <a:pt x="1114818" y="2850006"/>
                  </a:cubicBezTo>
                  <a:cubicBezTo>
                    <a:pt x="1116723" y="2804285"/>
                    <a:pt x="1123391" y="2758565"/>
                    <a:pt x="1127201" y="2711893"/>
                  </a:cubicBezTo>
                  <a:cubicBezTo>
                    <a:pt x="1141488" y="2558540"/>
                    <a:pt x="1157680" y="2405188"/>
                    <a:pt x="1172920" y="2251835"/>
                  </a:cubicBezTo>
                  <a:cubicBezTo>
                    <a:pt x="1190066" y="2086100"/>
                    <a:pt x="1206258" y="1919413"/>
                    <a:pt x="1225308" y="1753678"/>
                  </a:cubicBezTo>
                  <a:cubicBezTo>
                    <a:pt x="1242453" y="1599373"/>
                    <a:pt x="1256741" y="1445068"/>
                    <a:pt x="1272933" y="1291715"/>
                  </a:cubicBezTo>
                  <a:cubicBezTo>
                    <a:pt x="1285316" y="1177415"/>
                    <a:pt x="1297698" y="1063115"/>
                    <a:pt x="1310080" y="948815"/>
                  </a:cubicBezTo>
                  <a:cubicBezTo>
                    <a:pt x="1320558" y="852613"/>
                    <a:pt x="1331035" y="756410"/>
                    <a:pt x="1340560" y="660208"/>
                  </a:cubicBezTo>
                  <a:cubicBezTo>
                    <a:pt x="1346276" y="604010"/>
                    <a:pt x="1355801" y="547813"/>
                    <a:pt x="1351991" y="491615"/>
                  </a:cubicBezTo>
                  <a:cubicBezTo>
                    <a:pt x="1352943" y="491615"/>
                    <a:pt x="1352943" y="491615"/>
                    <a:pt x="1353895" y="490663"/>
                  </a:cubicBezTo>
                  <a:cubicBezTo>
                    <a:pt x="1354848" y="459230"/>
                    <a:pt x="1361516" y="428750"/>
                    <a:pt x="1362468" y="398270"/>
                  </a:cubicBezTo>
                  <a:cubicBezTo>
                    <a:pt x="1365326" y="325880"/>
                    <a:pt x="1375803" y="254443"/>
                    <a:pt x="1379613" y="182053"/>
                  </a:cubicBezTo>
                  <a:cubicBezTo>
                    <a:pt x="1384376" y="126808"/>
                    <a:pt x="1390091" y="70610"/>
                    <a:pt x="1394853" y="15365"/>
                  </a:cubicBezTo>
                  <a:cubicBezTo>
                    <a:pt x="1394853" y="18223"/>
                    <a:pt x="1391043" y="16318"/>
                    <a:pt x="1387233" y="14413"/>
                  </a:cubicBezTo>
                  <a:close/>
                </a:path>
              </a:pathLst>
            </a:custGeom>
            <a:solidFill>
              <a:schemeClr val="accent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xmlns="" id="{65E3AD74-614D-4A2D-9C85-0AE010A463F2}"/>
                </a:ext>
              </a:extLst>
            </p:cNvPr>
            <p:cNvSpPr/>
            <p:nvPr/>
          </p:nvSpPr>
          <p:spPr>
            <a:xfrm>
              <a:off x="5541646" y="6610349"/>
              <a:ext cx="161924" cy="9523"/>
            </a:xfrm>
            <a:custGeom>
              <a:avLst/>
              <a:gdLst>
                <a:gd name="connsiteX0" fmla="*/ 165735 w 161925"/>
                <a:gd name="connsiteY0" fmla="*/ 0 h 0"/>
                <a:gd name="connsiteX1" fmla="*/ 0 w 161925"/>
                <a:gd name="connsiteY1" fmla="*/ 0 h 0"/>
                <a:gd name="connsiteX2" fmla="*/ 165735 w 161925"/>
                <a:gd name="connsiteY2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61925">
                  <a:moveTo>
                    <a:pt x="165735" y="0"/>
                  </a:moveTo>
                  <a:cubicBezTo>
                    <a:pt x="110490" y="7620"/>
                    <a:pt x="55245" y="6668"/>
                    <a:pt x="0" y="0"/>
                  </a:cubicBezTo>
                  <a:cubicBezTo>
                    <a:pt x="54292" y="0"/>
                    <a:pt x="110490" y="0"/>
                    <a:pt x="165735" y="0"/>
                  </a:cubicBezTo>
                  <a:close/>
                </a:path>
              </a:pathLst>
            </a:custGeom>
            <a:solidFill>
              <a:srgbClr val="FEFEF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2" name="Freeform: Shape 131">
              <a:extLst>
                <a:ext uri="{FF2B5EF4-FFF2-40B4-BE49-F238E27FC236}">
                  <a16:creationId xmlns:a16="http://schemas.microsoft.com/office/drawing/2014/main" xmlns="" id="{CD269A63-0711-4250-8195-D65A274888B0}"/>
                </a:ext>
              </a:extLst>
            </p:cNvPr>
            <p:cNvSpPr/>
            <p:nvPr/>
          </p:nvSpPr>
          <p:spPr>
            <a:xfrm>
              <a:off x="6402102" y="6024562"/>
              <a:ext cx="9523" cy="171451"/>
            </a:xfrm>
            <a:custGeom>
              <a:avLst/>
              <a:gdLst>
                <a:gd name="connsiteX0" fmla="*/ 6319 w 0"/>
                <a:gd name="connsiteY0" fmla="*/ 0 h 171450"/>
                <a:gd name="connsiteX1" fmla="*/ 6319 w 0"/>
                <a:gd name="connsiteY1" fmla="*/ 172402 h 171450"/>
                <a:gd name="connsiteX2" fmla="*/ 1556 w 0"/>
                <a:gd name="connsiteY2" fmla="*/ 105727 h 171450"/>
                <a:gd name="connsiteX3" fmla="*/ 6319 w 0"/>
                <a:gd name="connsiteY3" fmla="*/ 0 h 171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h="171450">
                  <a:moveTo>
                    <a:pt x="6319" y="0"/>
                  </a:moveTo>
                  <a:cubicBezTo>
                    <a:pt x="6319" y="57150"/>
                    <a:pt x="6319" y="114300"/>
                    <a:pt x="6319" y="172402"/>
                  </a:cubicBezTo>
                  <a:cubicBezTo>
                    <a:pt x="-3206" y="150495"/>
                    <a:pt x="604" y="127635"/>
                    <a:pt x="1556" y="105727"/>
                  </a:cubicBezTo>
                  <a:cubicBezTo>
                    <a:pt x="2509" y="69532"/>
                    <a:pt x="-4159" y="34290"/>
                    <a:pt x="6319" y="0"/>
                  </a:cubicBezTo>
                  <a:close/>
                </a:path>
              </a:pathLst>
            </a:custGeom>
            <a:solidFill>
              <a:srgbClr val="6C6C6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3" name="Freeform: Shape 132">
              <a:extLst>
                <a:ext uri="{FF2B5EF4-FFF2-40B4-BE49-F238E27FC236}">
                  <a16:creationId xmlns:a16="http://schemas.microsoft.com/office/drawing/2014/main" xmlns="" id="{5D00CB8C-69FF-4CEC-B65F-35B9F11E5374}"/>
                </a:ext>
              </a:extLst>
            </p:cNvPr>
            <p:cNvSpPr/>
            <p:nvPr/>
          </p:nvSpPr>
          <p:spPr>
            <a:xfrm>
              <a:off x="8204771" y="429575"/>
              <a:ext cx="809625" cy="3514725"/>
            </a:xfrm>
            <a:custGeom>
              <a:avLst/>
              <a:gdLst>
                <a:gd name="connsiteX0" fmla="*/ 604904 w 809625"/>
                <a:gd name="connsiteY0" fmla="*/ 28575 h 3514725"/>
                <a:gd name="connsiteX1" fmla="*/ 468696 w 809625"/>
                <a:gd name="connsiteY1" fmla="*/ 48578 h 3514725"/>
                <a:gd name="connsiteX2" fmla="*/ 487746 w 809625"/>
                <a:gd name="connsiteY2" fmla="*/ 65723 h 3514725"/>
                <a:gd name="connsiteX3" fmla="*/ 527751 w 809625"/>
                <a:gd name="connsiteY3" fmla="*/ 120015 h 3514725"/>
                <a:gd name="connsiteX4" fmla="*/ 525846 w 809625"/>
                <a:gd name="connsiteY4" fmla="*/ 135255 h 3514725"/>
                <a:gd name="connsiteX5" fmla="*/ 520131 w 809625"/>
                <a:gd name="connsiteY5" fmla="*/ 232410 h 3514725"/>
                <a:gd name="connsiteX6" fmla="*/ 517274 w 809625"/>
                <a:gd name="connsiteY6" fmla="*/ 281940 h 3514725"/>
                <a:gd name="connsiteX7" fmla="*/ 515369 w 809625"/>
                <a:gd name="connsiteY7" fmla="*/ 280988 h 3514725"/>
                <a:gd name="connsiteX8" fmla="*/ 470601 w 809625"/>
                <a:gd name="connsiteY8" fmla="*/ 287655 h 3514725"/>
                <a:gd name="connsiteX9" fmla="*/ 422024 w 809625"/>
                <a:gd name="connsiteY9" fmla="*/ 300038 h 3514725"/>
                <a:gd name="connsiteX10" fmla="*/ 317249 w 809625"/>
                <a:gd name="connsiteY10" fmla="*/ 305753 h 3514725"/>
                <a:gd name="connsiteX11" fmla="*/ 295341 w 809625"/>
                <a:gd name="connsiteY11" fmla="*/ 321945 h 3514725"/>
                <a:gd name="connsiteX12" fmla="*/ 313438 w 809625"/>
                <a:gd name="connsiteY12" fmla="*/ 334328 h 3514725"/>
                <a:gd name="connsiteX13" fmla="*/ 399163 w 809625"/>
                <a:gd name="connsiteY13" fmla="*/ 352425 h 3514725"/>
                <a:gd name="connsiteX14" fmla="*/ 513463 w 809625"/>
                <a:gd name="connsiteY14" fmla="*/ 379095 h 3514725"/>
                <a:gd name="connsiteX15" fmla="*/ 511558 w 809625"/>
                <a:gd name="connsiteY15" fmla="*/ 380048 h 3514725"/>
                <a:gd name="connsiteX16" fmla="*/ 500129 w 809625"/>
                <a:gd name="connsiteY16" fmla="*/ 419100 h 3514725"/>
                <a:gd name="connsiteX17" fmla="*/ 485841 w 809625"/>
                <a:gd name="connsiteY17" fmla="*/ 559118 h 3514725"/>
                <a:gd name="connsiteX18" fmla="*/ 469649 w 809625"/>
                <a:gd name="connsiteY18" fmla="*/ 732473 h 3514725"/>
                <a:gd name="connsiteX19" fmla="*/ 476316 w 809625"/>
                <a:gd name="connsiteY19" fmla="*/ 781050 h 3514725"/>
                <a:gd name="connsiteX20" fmla="*/ 477269 w 809625"/>
                <a:gd name="connsiteY20" fmla="*/ 785813 h 3514725"/>
                <a:gd name="connsiteX21" fmla="*/ 465838 w 809625"/>
                <a:gd name="connsiteY21" fmla="*/ 874395 h 3514725"/>
                <a:gd name="connsiteX22" fmla="*/ 458219 w 809625"/>
                <a:gd name="connsiteY22" fmla="*/ 890588 h 3514725"/>
                <a:gd name="connsiteX23" fmla="*/ 448694 w 809625"/>
                <a:gd name="connsiteY23" fmla="*/ 920115 h 3514725"/>
                <a:gd name="connsiteX24" fmla="*/ 424881 w 809625"/>
                <a:gd name="connsiteY24" fmla="*/ 1163003 h 3514725"/>
                <a:gd name="connsiteX25" fmla="*/ 415356 w 809625"/>
                <a:gd name="connsiteY25" fmla="*/ 1278255 h 3514725"/>
                <a:gd name="connsiteX26" fmla="*/ 423929 w 809625"/>
                <a:gd name="connsiteY26" fmla="*/ 1303973 h 3514725"/>
                <a:gd name="connsiteX27" fmla="*/ 416308 w 809625"/>
                <a:gd name="connsiteY27" fmla="*/ 1394460 h 3514725"/>
                <a:gd name="connsiteX28" fmla="*/ 394401 w 809625"/>
                <a:gd name="connsiteY28" fmla="*/ 1622108 h 3514725"/>
                <a:gd name="connsiteX29" fmla="*/ 382971 w 809625"/>
                <a:gd name="connsiteY29" fmla="*/ 1631633 h 3514725"/>
                <a:gd name="connsiteX30" fmla="*/ 364874 w 809625"/>
                <a:gd name="connsiteY30" fmla="*/ 1762125 h 3514725"/>
                <a:gd name="connsiteX31" fmla="*/ 350586 w 809625"/>
                <a:gd name="connsiteY31" fmla="*/ 1832610 h 3514725"/>
                <a:gd name="connsiteX32" fmla="*/ 327726 w 809625"/>
                <a:gd name="connsiteY32" fmla="*/ 1846898 h 3514725"/>
                <a:gd name="connsiteX33" fmla="*/ 105794 w 809625"/>
                <a:gd name="connsiteY33" fmla="*/ 1844993 h 3514725"/>
                <a:gd name="connsiteX34" fmla="*/ 18163 w 809625"/>
                <a:gd name="connsiteY34" fmla="*/ 1844993 h 3514725"/>
                <a:gd name="connsiteX35" fmla="*/ 66 w 809625"/>
                <a:gd name="connsiteY35" fmla="*/ 1855470 h 3514725"/>
                <a:gd name="connsiteX36" fmla="*/ 15306 w 809625"/>
                <a:gd name="connsiteY36" fmla="*/ 1866900 h 3514725"/>
                <a:gd name="connsiteX37" fmla="*/ 68646 w 809625"/>
                <a:gd name="connsiteY37" fmla="*/ 1875473 h 3514725"/>
                <a:gd name="connsiteX38" fmla="*/ 78171 w 809625"/>
                <a:gd name="connsiteY38" fmla="*/ 1873568 h 3514725"/>
                <a:gd name="connsiteX39" fmla="*/ 163896 w 809625"/>
                <a:gd name="connsiteY39" fmla="*/ 1898333 h 3514725"/>
                <a:gd name="connsiteX40" fmla="*/ 221046 w 809625"/>
                <a:gd name="connsiteY40" fmla="*/ 1909763 h 3514725"/>
                <a:gd name="connsiteX41" fmla="*/ 353444 w 809625"/>
                <a:gd name="connsiteY41" fmla="*/ 1933575 h 3514725"/>
                <a:gd name="connsiteX42" fmla="*/ 346776 w 809625"/>
                <a:gd name="connsiteY42" fmla="*/ 1948815 h 3514725"/>
                <a:gd name="connsiteX43" fmla="*/ 335346 w 809625"/>
                <a:gd name="connsiteY43" fmla="*/ 2121218 h 3514725"/>
                <a:gd name="connsiteX44" fmla="*/ 337251 w 809625"/>
                <a:gd name="connsiteY44" fmla="*/ 2129790 h 3514725"/>
                <a:gd name="connsiteX45" fmla="*/ 428691 w 809625"/>
                <a:gd name="connsiteY45" fmla="*/ 2151698 h 3514725"/>
                <a:gd name="connsiteX46" fmla="*/ 329631 w 809625"/>
                <a:gd name="connsiteY46" fmla="*/ 2169795 h 3514725"/>
                <a:gd name="connsiteX47" fmla="*/ 320106 w 809625"/>
                <a:gd name="connsiteY47" fmla="*/ 2210753 h 3514725"/>
                <a:gd name="connsiteX48" fmla="*/ 313438 w 809625"/>
                <a:gd name="connsiteY48" fmla="*/ 2271713 h 3514725"/>
                <a:gd name="connsiteX49" fmla="*/ 305819 w 809625"/>
                <a:gd name="connsiteY49" fmla="*/ 2353628 h 3514725"/>
                <a:gd name="connsiteX50" fmla="*/ 307724 w 809625"/>
                <a:gd name="connsiteY50" fmla="*/ 2361248 h 3514725"/>
                <a:gd name="connsiteX51" fmla="*/ 301056 w 809625"/>
                <a:gd name="connsiteY51" fmla="*/ 2387918 h 3514725"/>
                <a:gd name="connsiteX52" fmla="*/ 282958 w 809625"/>
                <a:gd name="connsiteY52" fmla="*/ 2572703 h 3514725"/>
                <a:gd name="connsiteX53" fmla="*/ 265813 w 809625"/>
                <a:gd name="connsiteY53" fmla="*/ 2701290 h 3514725"/>
                <a:gd name="connsiteX54" fmla="*/ 261051 w 809625"/>
                <a:gd name="connsiteY54" fmla="*/ 2745105 h 3514725"/>
                <a:gd name="connsiteX55" fmla="*/ 271529 w 809625"/>
                <a:gd name="connsiteY55" fmla="*/ 2779395 h 3514725"/>
                <a:gd name="connsiteX56" fmla="*/ 268671 w 809625"/>
                <a:gd name="connsiteY56" fmla="*/ 2833688 h 3514725"/>
                <a:gd name="connsiteX57" fmla="*/ 233429 w 809625"/>
                <a:gd name="connsiteY57" fmla="*/ 3180398 h 3514725"/>
                <a:gd name="connsiteX58" fmla="*/ 217236 w 809625"/>
                <a:gd name="connsiteY58" fmla="*/ 3211830 h 3514725"/>
                <a:gd name="connsiteX59" fmla="*/ 206758 w 809625"/>
                <a:gd name="connsiteY59" fmla="*/ 3312795 h 3514725"/>
                <a:gd name="connsiteX60" fmla="*/ 214379 w 809625"/>
                <a:gd name="connsiteY60" fmla="*/ 3363278 h 3514725"/>
                <a:gd name="connsiteX61" fmla="*/ 198186 w 809625"/>
                <a:gd name="connsiteY61" fmla="*/ 3520440 h 3514725"/>
                <a:gd name="connsiteX62" fmla="*/ 442979 w 809625"/>
                <a:gd name="connsiteY62" fmla="*/ 3411855 h 3514725"/>
                <a:gd name="connsiteX63" fmla="*/ 454408 w 809625"/>
                <a:gd name="connsiteY63" fmla="*/ 3395663 h 3514725"/>
                <a:gd name="connsiteX64" fmla="*/ 496319 w 809625"/>
                <a:gd name="connsiteY64" fmla="*/ 3034665 h 3514725"/>
                <a:gd name="connsiteX65" fmla="*/ 503938 w 809625"/>
                <a:gd name="connsiteY65" fmla="*/ 2972753 h 3514725"/>
                <a:gd name="connsiteX66" fmla="*/ 549658 w 809625"/>
                <a:gd name="connsiteY66" fmla="*/ 2528888 h 3514725"/>
                <a:gd name="connsiteX67" fmla="*/ 589663 w 809625"/>
                <a:gd name="connsiteY67" fmla="*/ 2136458 h 3514725"/>
                <a:gd name="connsiteX68" fmla="*/ 606808 w 809625"/>
                <a:gd name="connsiteY68" fmla="*/ 1946910 h 3514725"/>
                <a:gd name="connsiteX69" fmla="*/ 568708 w 809625"/>
                <a:gd name="connsiteY69" fmla="*/ 1884045 h 3514725"/>
                <a:gd name="connsiteX70" fmla="*/ 596331 w 809625"/>
                <a:gd name="connsiteY70" fmla="*/ 1867853 h 3514725"/>
                <a:gd name="connsiteX71" fmla="*/ 635383 w 809625"/>
                <a:gd name="connsiteY71" fmla="*/ 1814513 h 3514725"/>
                <a:gd name="connsiteX72" fmla="*/ 662054 w 809625"/>
                <a:gd name="connsiteY72" fmla="*/ 1481138 h 3514725"/>
                <a:gd name="connsiteX73" fmla="*/ 697296 w 809625"/>
                <a:gd name="connsiteY73" fmla="*/ 1059180 h 3514725"/>
                <a:gd name="connsiteX74" fmla="*/ 730633 w 809625"/>
                <a:gd name="connsiteY74" fmla="*/ 647700 h 3514725"/>
                <a:gd name="connsiteX75" fmla="*/ 753494 w 809625"/>
                <a:gd name="connsiteY75" fmla="*/ 360998 h 3514725"/>
                <a:gd name="connsiteX76" fmla="*/ 755399 w 809625"/>
                <a:gd name="connsiteY76" fmla="*/ 338138 h 3514725"/>
                <a:gd name="connsiteX77" fmla="*/ 703011 w 809625"/>
                <a:gd name="connsiteY77" fmla="*/ 266700 h 3514725"/>
                <a:gd name="connsiteX78" fmla="*/ 766829 w 809625"/>
                <a:gd name="connsiteY78" fmla="*/ 236220 h 3514725"/>
                <a:gd name="connsiteX79" fmla="*/ 791594 w 809625"/>
                <a:gd name="connsiteY79" fmla="*/ 201930 h 3514725"/>
                <a:gd name="connsiteX80" fmla="*/ 811596 w 809625"/>
                <a:gd name="connsiteY80" fmla="*/ 20955 h 3514725"/>
                <a:gd name="connsiteX81" fmla="*/ 811596 w 809625"/>
                <a:gd name="connsiteY81" fmla="*/ 0 h 3514725"/>
                <a:gd name="connsiteX82" fmla="*/ 604904 w 809625"/>
                <a:gd name="connsiteY82" fmla="*/ 28575 h 3514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</a:cxnLst>
              <a:rect l="l" t="t" r="r" b="b"/>
              <a:pathLst>
                <a:path w="809625" h="3514725">
                  <a:moveTo>
                    <a:pt x="604904" y="28575"/>
                  </a:moveTo>
                  <a:cubicBezTo>
                    <a:pt x="559183" y="35243"/>
                    <a:pt x="514416" y="41910"/>
                    <a:pt x="468696" y="48578"/>
                  </a:cubicBezTo>
                  <a:cubicBezTo>
                    <a:pt x="469649" y="60960"/>
                    <a:pt x="478221" y="63818"/>
                    <a:pt x="487746" y="65723"/>
                  </a:cubicBezTo>
                  <a:cubicBezTo>
                    <a:pt x="533466" y="74295"/>
                    <a:pt x="533466" y="74295"/>
                    <a:pt x="527751" y="120015"/>
                  </a:cubicBezTo>
                  <a:cubicBezTo>
                    <a:pt x="526799" y="124778"/>
                    <a:pt x="525846" y="130493"/>
                    <a:pt x="525846" y="135255"/>
                  </a:cubicBezTo>
                  <a:cubicBezTo>
                    <a:pt x="527751" y="167640"/>
                    <a:pt x="519179" y="200025"/>
                    <a:pt x="520131" y="232410"/>
                  </a:cubicBezTo>
                  <a:cubicBezTo>
                    <a:pt x="521083" y="248603"/>
                    <a:pt x="514416" y="265748"/>
                    <a:pt x="517274" y="281940"/>
                  </a:cubicBezTo>
                  <a:cubicBezTo>
                    <a:pt x="516321" y="281940"/>
                    <a:pt x="516321" y="280988"/>
                    <a:pt x="515369" y="280988"/>
                  </a:cubicBezTo>
                  <a:cubicBezTo>
                    <a:pt x="499176" y="277178"/>
                    <a:pt x="484888" y="278130"/>
                    <a:pt x="470601" y="287655"/>
                  </a:cubicBezTo>
                  <a:cubicBezTo>
                    <a:pt x="455361" y="297180"/>
                    <a:pt x="438216" y="300038"/>
                    <a:pt x="422024" y="300038"/>
                  </a:cubicBezTo>
                  <a:cubicBezTo>
                    <a:pt x="386781" y="299085"/>
                    <a:pt x="352491" y="305753"/>
                    <a:pt x="317249" y="305753"/>
                  </a:cubicBezTo>
                  <a:cubicBezTo>
                    <a:pt x="307724" y="305753"/>
                    <a:pt x="294388" y="306705"/>
                    <a:pt x="295341" y="321945"/>
                  </a:cubicBezTo>
                  <a:cubicBezTo>
                    <a:pt x="299151" y="329565"/>
                    <a:pt x="304866" y="334328"/>
                    <a:pt x="313438" y="334328"/>
                  </a:cubicBezTo>
                  <a:cubicBezTo>
                    <a:pt x="342966" y="336233"/>
                    <a:pt x="370588" y="342900"/>
                    <a:pt x="399163" y="352425"/>
                  </a:cubicBezTo>
                  <a:cubicBezTo>
                    <a:pt x="440121" y="352425"/>
                    <a:pt x="480126" y="352425"/>
                    <a:pt x="513463" y="379095"/>
                  </a:cubicBezTo>
                  <a:cubicBezTo>
                    <a:pt x="512511" y="379095"/>
                    <a:pt x="511558" y="380048"/>
                    <a:pt x="511558" y="380048"/>
                  </a:cubicBezTo>
                  <a:cubicBezTo>
                    <a:pt x="502033" y="391478"/>
                    <a:pt x="501081" y="404813"/>
                    <a:pt x="500129" y="419100"/>
                  </a:cubicBezTo>
                  <a:cubicBezTo>
                    <a:pt x="496319" y="465773"/>
                    <a:pt x="489651" y="512445"/>
                    <a:pt x="485841" y="559118"/>
                  </a:cubicBezTo>
                  <a:cubicBezTo>
                    <a:pt x="480126" y="617220"/>
                    <a:pt x="472506" y="674370"/>
                    <a:pt x="469649" y="732473"/>
                  </a:cubicBezTo>
                  <a:cubicBezTo>
                    <a:pt x="470601" y="748665"/>
                    <a:pt x="471554" y="764858"/>
                    <a:pt x="476316" y="781050"/>
                  </a:cubicBezTo>
                  <a:cubicBezTo>
                    <a:pt x="477269" y="782955"/>
                    <a:pt x="477269" y="783908"/>
                    <a:pt x="477269" y="785813"/>
                  </a:cubicBezTo>
                  <a:cubicBezTo>
                    <a:pt x="472506" y="815340"/>
                    <a:pt x="466791" y="843915"/>
                    <a:pt x="465838" y="874395"/>
                  </a:cubicBezTo>
                  <a:cubicBezTo>
                    <a:pt x="460124" y="878205"/>
                    <a:pt x="459171" y="883920"/>
                    <a:pt x="458219" y="890588"/>
                  </a:cubicBezTo>
                  <a:cubicBezTo>
                    <a:pt x="456313" y="901065"/>
                    <a:pt x="449646" y="908685"/>
                    <a:pt x="448694" y="920115"/>
                  </a:cubicBezTo>
                  <a:cubicBezTo>
                    <a:pt x="443931" y="1001078"/>
                    <a:pt x="428691" y="1082040"/>
                    <a:pt x="424881" y="1163003"/>
                  </a:cubicBezTo>
                  <a:cubicBezTo>
                    <a:pt x="419166" y="1201103"/>
                    <a:pt x="416308" y="1240155"/>
                    <a:pt x="415356" y="1278255"/>
                  </a:cubicBezTo>
                  <a:cubicBezTo>
                    <a:pt x="415356" y="1288733"/>
                    <a:pt x="416308" y="1297305"/>
                    <a:pt x="423929" y="1303973"/>
                  </a:cubicBezTo>
                  <a:cubicBezTo>
                    <a:pt x="421071" y="1334453"/>
                    <a:pt x="419166" y="1364933"/>
                    <a:pt x="416308" y="1394460"/>
                  </a:cubicBezTo>
                  <a:cubicBezTo>
                    <a:pt x="409641" y="1470660"/>
                    <a:pt x="402021" y="1546860"/>
                    <a:pt x="394401" y="1622108"/>
                  </a:cubicBezTo>
                  <a:cubicBezTo>
                    <a:pt x="390591" y="1624965"/>
                    <a:pt x="386781" y="1628775"/>
                    <a:pt x="382971" y="1631633"/>
                  </a:cubicBezTo>
                  <a:cubicBezTo>
                    <a:pt x="369636" y="1674495"/>
                    <a:pt x="369636" y="1718310"/>
                    <a:pt x="364874" y="1762125"/>
                  </a:cubicBezTo>
                  <a:cubicBezTo>
                    <a:pt x="362016" y="1785938"/>
                    <a:pt x="361063" y="1810703"/>
                    <a:pt x="350586" y="1832610"/>
                  </a:cubicBezTo>
                  <a:cubicBezTo>
                    <a:pt x="347729" y="1844993"/>
                    <a:pt x="339156" y="1846898"/>
                    <a:pt x="327726" y="1846898"/>
                  </a:cubicBezTo>
                  <a:cubicBezTo>
                    <a:pt x="253431" y="1844993"/>
                    <a:pt x="180088" y="1849755"/>
                    <a:pt x="105794" y="1844993"/>
                  </a:cubicBezTo>
                  <a:cubicBezTo>
                    <a:pt x="77219" y="1843088"/>
                    <a:pt x="47691" y="1844040"/>
                    <a:pt x="18163" y="1844993"/>
                  </a:cubicBezTo>
                  <a:cubicBezTo>
                    <a:pt x="9591" y="1844993"/>
                    <a:pt x="1019" y="1846898"/>
                    <a:pt x="66" y="1855470"/>
                  </a:cubicBezTo>
                  <a:cubicBezTo>
                    <a:pt x="-887" y="1864043"/>
                    <a:pt x="8638" y="1864995"/>
                    <a:pt x="15306" y="1866900"/>
                  </a:cubicBezTo>
                  <a:cubicBezTo>
                    <a:pt x="32451" y="1872615"/>
                    <a:pt x="51501" y="1871663"/>
                    <a:pt x="68646" y="1875473"/>
                  </a:cubicBezTo>
                  <a:cubicBezTo>
                    <a:pt x="71504" y="1874520"/>
                    <a:pt x="75313" y="1874520"/>
                    <a:pt x="78171" y="1873568"/>
                  </a:cubicBezTo>
                  <a:cubicBezTo>
                    <a:pt x="104841" y="1888808"/>
                    <a:pt x="133416" y="1897380"/>
                    <a:pt x="163896" y="1898333"/>
                  </a:cubicBezTo>
                  <a:cubicBezTo>
                    <a:pt x="183899" y="1896428"/>
                    <a:pt x="201044" y="1909763"/>
                    <a:pt x="221046" y="1909763"/>
                  </a:cubicBezTo>
                  <a:cubicBezTo>
                    <a:pt x="266766" y="1910715"/>
                    <a:pt x="310581" y="1918335"/>
                    <a:pt x="353444" y="1933575"/>
                  </a:cubicBezTo>
                  <a:cubicBezTo>
                    <a:pt x="349633" y="1937385"/>
                    <a:pt x="347729" y="1943100"/>
                    <a:pt x="346776" y="1948815"/>
                  </a:cubicBezTo>
                  <a:cubicBezTo>
                    <a:pt x="342013" y="2005965"/>
                    <a:pt x="327726" y="2063115"/>
                    <a:pt x="335346" y="2121218"/>
                  </a:cubicBezTo>
                  <a:cubicBezTo>
                    <a:pt x="335346" y="2124075"/>
                    <a:pt x="336299" y="2126933"/>
                    <a:pt x="337251" y="2129790"/>
                  </a:cubicBezTo>
                  <a:cubicBezTo>
                    <a:pt x="366779" y="2146935"/>
                    <a:pt x="400116" y="2145983"/>
                    <a:pt x="428691" y="2151698"/>
                  </a:cubicBezTo>
                  <a:cubicBezTo>
                    <a:pt x="396306" y="2149793"/>
                    <a:pt x="359158" y="2142173"/>
                    <a:pt x="329631" y="2169795"/>
                  </a:cubicBezTo>
                  <a:cubicBezTo>
                    <a:pt x="324869" y="2183130"/>
                    <a:pt x="322011" y="2197418"/>
                    <a:pt x="320106" y="2210753"/>
                  </a:cubicBezTo>
                  <a:cubicBezTo>
                    <a:pt x="318201" y="2230755"/>
                    <a:pt x="314391" y="2251710"/>
                    <a:pt x="313438" y="2271713"/>
                  </a:cubicBezTo>
                  <a:cubicBezTo>
                    <a:pt x="310581" y="2299335"/>
                    <a:pt x="306771" y="2326005"/>
                    <a:pt x="305819" y="2353628"/>
                  </a:cubicBezTo>
                  <a:cubicBezTo>
                    <a:pt x="306771" y="2356485"/>
                    <a:pt x="306771" y="2358390"/>
                    <a:pt x="307724" y="2361248"/>
                  </a:cubicBezTo>
                  <a:cubicBezTo>
                    <a:pt x="302008" y="2367915"/>
                    <a:pt x="301056" y="2377440"/>
                    <a:pt x="301056" y="2387918"/>
                  </a:cubicBezTo>
                  <a:cubicBezTo>
                    <a:pt x="298199" y="2449830"/>
                    <a:pt x="291531" y="2510790"/>
                    <a:pt x="282958" y="2572703"/>
                  </a:cubicBezTo>
                  <a:cubicBezTo>
                    <a:pt x="277244" y="2615565"/>
                    <a:pt x="280101" y="2659380"/>
                    <a:pt x="265813" y="2701290"/>
                  </a:cubicBezTo>
                  <a:cubicBezTo>
                    <a:pt x="261051" y="2715578"/>
                    <a:pt x="259146" y="2729865"/>
                    <a:pt x="261051" y="2745105"/>
                  </a:cubicBezTo>
                  <a:cubicBezTo>
                    <a:pt x="265813" y="2756535"/>
                    <a:pt x="279149" y="2764155"/>
                    <a:pt x="271529" y="2779395"/>
                  </a:cubicBezTo>
                  <a:cubicBezTo>
                    <a:pt x="270576" y="2797493"/>
                    <a:pt x="270576" y="2815590"/>
                    <a:pt x="268671" y="2833688"/>
                  </a:cubicBezTo>
                  <a:cubicBezTo>
                    <a:pt x="257241" y="2948940"/>
                    <a:pt x="245811" y="3065145"/>
                    <a:pt x="233429" y="3180398"/>
                  </a:cubicBezTo>
                  <a:cubicBezTo>
                    <a:pt x="224856" y="3189923"/>
                    <a:pt x="218188" y="3199448"/>
                    <a:pt x="217236" y="3211830"/>
                  </a:cubicBezTo>
                  <a:cubicBezTo>
                    <a:pt x="215331" y="3246120"/>
                    <a:pt x="209616" y="3279458"/>
                    <a:pt x="206758" y="3312795"/>
                  </a:cubicBezTo>
                  <a:cubicBezTo>
                    <a:pt x="204854" y="3329940"/>
                    <a:pt x="203901" y="3348038"/>
                    <a:pt x="214379" y="3363278"/>
                  </a:cubicBezTo>
                  <a:cubicBezTo>
                    <a:pt x="208663" y="3415665"/>
                    <a:pt x="203901" y="3468053"/>
                    <a:pt x="198186" y="3520440"/>
                  </a:cubicBezTo>
                  <a:cubicBezTo>
                    <a:pt x="280101" y="3484245"/>
                    <a:pt x="361063" y="3448050"/>
                    <a:pt x="442979" y="3411855"/>
                  </a:cubicBezTo>
                  <a:cubicBezTo>
                    <a:pt x="450599" y="3408998"/>
                    <a:pt x="453456" y="3403283"/>
                    <a:pt x="454408" y="3395663"/>
                  </a:cubicBezTo>
                  <a:cubicBezTo>
                    <a:pt x="477269" y="3276600"/>
                    <a:pt x="492508" y="3155633"/>
                    <a:pt x="496319" y="3034665"/>
                  </a:cubicBezTo>
                  <a:cubicBezTo>
                    <a:pt x="502986" y="3014663"/>
                    <a:pt x="502033" y="2993708"/>
                    <a:pt x="503938" y="2972753"/>
                  </a:cubicBezTo>
                  <a:cubicBezTo>
                    <a:pt x="519179" y="2825115"/>
                    <a:pt x="534419" y="2676525"/>
                    <a:pt x="549658" y="2528888"/>
                  </a:cubicBezTo>
                  <a:cubicBezTo>
                    <a:pt x="562994" y="2398395"/>
                    <a:pt x="576329" y="2266950"/>
                    <a:pt x="589663" y="2136458"/>
                  </a:cubicBezTo>
                  <a:cubicBezTo>
                    <a:pt x="596331" y="2073593"/>
                    <a:pt x="601094" y="2009775"/>
                    <a:pt x="606808" y="1946910"/>
                  </a:cubicBezTo>
                  <a:cubicBezTo>
                    <a:pt x="614429" y="1915478"/>
                    <a:pt x="602999" y="1894523"/>
                    <a:pt x="568708" y="1884045"/>
                  </a:cubicBezTo>
                  <a:cubicBezTo>
                    <a:pt x="581091" y="1876425"/>
                    <a:pt x="588711" y="1871663"/>
                    <a:pt x="596331" y="1867853"/>
                  </a:cubicBezTo>
                  <a:cubicBezTo>
                    <a:pt x="621096" y="1858328"/>
                    <a:pt x="633479" y="1844993"/>
                    <a:pt x="635383" y="1814513"/>
                  </a:cubicBezTo>
                  <a:cubicBezTo>
                    <a:pt x="642051" y="1703070"/>
                    <a:pt x="652529" y="1592580"/>
                    <a:pt x="662054" y="1481138"/>
                  </a:cubicBezTo>
                  <a:cubicBezTo>
                    <a:pt x="673483" y="1340168"/>
                    <a:pt x="684913" y="1200150"/>
                    <a:pt x="697296" y="1059180"/>
                  </a:cubicBezTo>
                  <a:cubicBezTo>
                    <a:pt x="708726" y="922020"/>
                    <a:pt x="720156" y="784860"/>
                    <a:pt x="730633" y="647700"/>
                  </a:cubicBezTo>
                  <a:cubicBezTo>
                    <a:pt x="738254" y="552450"/>
                    <a:pt x="745874" y="457200"/>
                    <a:pt x="753494" y="360998"/>
                  </a:cubicBezTo>
                  <a:cubicBezTo>
                    <a:pt x="754446" y="353378"/>
                    <a:pt x="754446" y="345758"/>
                    <a:pt x="755399" y="338138"/>
                  </a:cubicBezTo>
                  <a:cubicBezTo>
                    <a:pt x="759208" y="281940"/>
                    <a:pt x="759208" y="281940"/>
                    <a:pt x="703011" y="266700"/>
                  </a:cubicBezTo>
                  <a:cubicBezTo>
                    <a:pt x="720156" y="247650"/>
                    <a:pt x="744921" y="245745"/>
                    <a:pt x="766829" y="236220"/>
                  </a:cubicBezTo>
                  <a:cubicBezTo>
                    <a:pt x="783974" y="229553"/>
                    <a:pt x="789688" y="220028"/>
                    <a:pt x="791594" y="201930"/>
                  </a:cubicBezTo>
                  <a:cubicBezTo>
                    <a:pt x="797308" y="140970"/>
                    <a:pt x="800166" y="80963"/>
                    <a:pt x="811596" y="20955"/>
                  </a:cubicBezTo>
                  <a:cubicBezTo>
                    <a:pt x="811596" y="14288"/>
                    <a:pt x="811596" y="6668"/>
                    <a:pt x="811596" y="0"/>
                  </a:cubicBezTo>
                  <a:cubicBezTo>
                    <a:pt x="741111" y="10478"/>
                    <a:pt x="672531" y="19050"/>
                    <a:pt x="604904" y="28575"/>
                  </a:cubicBez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4" name="Freeform: Shape 133">
              <a:extLst>
                <a:ext uri="{FF2B5EF4-FFF2-40B4-BE49-F238E27FC236}">
                  <a16:creationId xmlns:a16="http://schemas.microsoft.com/office/drawing/2014/main" xmlns="" id="{DED4E5FD-0CF4-4C4B-B13F-FC857DF7A6DB}"/>
                </a:ext>
              </a:extLst>
            </p:cNvPr>
            <p:cNvSpPr/>
            <p:nvPr/>
          </p:nvSpPr>
          <p:spPr>
            <a:xfrm>
              <a:off x="3183256" y="107168"/>
              <a:ext cx="5562602" cy="3838574"/>
            </a:xfrm>
            <a:custGeom>
              <a:avLst/>
              <a:gdLst>
                <a:gd name="connsiteX0" fmla="*/ 5568315 w 5562600"/>
                <a:gd name="connsiteY0" fmla="*/ 409088 h 3838575"/>
                <a:gd name="connsiteX1" fmla="*/ 5542598 w 5562600"/>
                <a:gd name="connsiteY1" fmla="*/ 376703 h 3838575"/>
                <a:gd name="connsiteX2" fmla="*/ 5491163 w 5562600"/>
                <a:gd name="connsiteY2" fmla="*/ 371940 h 3838575"/>
                <a:gd name="connsiteX3" fmla="*/ 5420678 w 5562600"/>
                <a:gd name="connsiteY3" fmla="*/ 370988 h 3838575"/>
                <a:gd name="connsiteX4" fmla="*/ 4935855 w 5562600"/>
                <a:gd name="connsiteY4" fmla="*/ 340508 h 3838575"/>
                <a:gd name="connsiteX5" fmla="*/ 4620578 w 5562600"/>
                <a:gd name="connsiteY5" fmla="*/ 317648 h 3838575"/>
                <a:gd name="connsiteX6" fmla="*/ 4230053 w 5562600"/>
                <a:gd name="connsiteY6" fmla="*/ 282405 h 3838575"/>
                <a:gd name="connsiteX7" fmla="*/ 3914775 w 5562600"/>
                <a:gd name="connsiteY7" fmla="*/ 259545 h 3838575"/>
                <a:gd name="connsiteX8" fmla="*/ 3487103 w 5562600"/>
                <a:gd name="connsiteY8" fmla="*/ 229065 h 3838575"/>
                <a:gd name="connsiteX9" fmla="*/ 3171825 w 5562600"/>
                <a:gd name="connsiteY9" fmla="*/ 207158 h 3838575"/>
                <a:gd name="connsiteX10" fmla="*/ 2749868 w 5562600"/>
                <a:gd name="connsiteY10" fmla="*/ 176678 h 3838575"/>
                <a:gd name="connsiteX11" fmla="*/ 2452688 w 5562600"/>
                <a:gd name="connsiteY11" fmla="*/ 154770 h 3838575"/>
                <a:gd name="connsiteX12" fmla="*/ 2059305 w 5562600"/>
                <a:gd name="connsiteY12" fmla="*/ 125243 h 3838575"/>
                <a:gd name="connsiteX13" fmla="*/ 1738313 w 5562600"/>
                <a:gd name="connsiteY13" fmla="*/ 103335 h 3838575"/>
                <a:gd name="connsiteX14" fmla="*/ 1340168 w 5562600"/>
                <a:gd name="connsiteY14" fmla="*/ 73808 h 3838575"/>
                <a:gd name="connsiteX15" fmla="*/ 1011555 w 5562600"/>
                <a:gd name="connsiteY15" fmla="*/ 50948 h 3838575"/>
                <a:gd name="connsiteX16" fmla="*/ 526733 w 5562600"/>
                <a:gd name="connsiteY16" fmla="*/ 14753 h 3838575"/>
                <a:gd name="connsiteX17" fmla="*/ 370523 w 5562600"/>
                <a:gd name="connsiteY17" fmla="*/ 465 h 3838575"/>
                <a:gd name="connsiteX18" fmla="*/ 341948 w 5562600"/>
                <a:gd name="connsiteY18" fmla="*/ 27135 h 3838575"/>
                <a:gd name="connsiteX19" fmla="*/ 322898 w 5562600"/>
                <a:gd name="connsiteY19" fmla="*/ 212873 h 3838575"/>
                <a:gd name="connsiteX20" fmla="*/ 307658 w 5562600"/>
                <a:gd name="connsiteY20" fmla="*/ 392895 h 3838575"/>
                <a:gd name="connsiteX21" fmla="*/ 307658 w 5562600"/>
                <a:gd name="connsiteY21" fmla="*/ 392895 h 3838575"/>
                <a:gd name="connsiteX22" fmla="*/ 307658 w 5562600"/>
                <a:gd name="connsiteY22" fmla="*/ 403373 h 3838575"/>
                <a:gd name="connsiteX23" fmla="*/ 307658 w 5562600"/>
                <a:gd name="connsiteY23" fmla="*/ 403373 h 3838575"/>
                <a:gd name="connsiteX24" fmla="*/ 307658 w 5562600"/>
                <a:gd name="connsiteY24" fmla="*/ 403373 h 3838575"/>
                <a:gd name="connsiteX25" fmla="*/ 295275 w 5562600"/>
                <a:gd name="connsiteY25" fmla="*/ 496718 h 3838575"/>
                <a:gd name="connsiteX26" fmla="*/ 295275 w 5562600"/>
                <a:gd name="connsiteY26" fmla="*/ 496718 h 3838575"/>
                <a:gd name="connsiteX27" fmla="*/ 294323 w 5562600"/>
                <a:gd name="connsiteY27" fmla="*/ 540533 h 3838575"/>
                <a:gd name="connsiteX28" fmla="*/ 281940 w 5562600"/>
                <a:gd name="connsiteY28" fmla="*/ 649118 h 3838575"/>
                <a:gd name="connsiteX29" fmla="*/ 275273 w 5562600"/>
                <a:gd name="connsiteY29" fmla="*/ 711983 h 3838575"/>
                <a:gd name="connsiteX30" fmla="*/ 263843 w 5562600"/>
                <a:gd name="connsiteY30" fmla="*/ 842475 h 3838575"/>
                <a:gd name="connsiteX31" fmla="*/ 263843 w 5562600"/>
                <a:gd name="connsiteY31" fmla="*/ 842475 h 3838575"/>
                <a:gd name="connsiteX32" fmla="*/ 254318 w 5562600"/>
                <a:gd name="connsiteY32" fmla="*/ 926295 h 3838575"/>
                <a:gd name="connsiteX33" fmla="*/ 249555 w 5562600"/>
                <a:gd name="connsiteY33" fmla="*/ 949155 h 3838575"/>
                <a:gd name="connsiteX34" fmla="*/ 216218 w 5562600"/>
                <a:gd name="connsiteY34" fmla="*/ 1287293 h 3838575"/>
                <a:gd name="connsiteX35" fmla="*/ 177165 w 5562600"/>
                <a:gd name="connsiteY35" fmla="*/ 1669245 h 3838575"/>
                <a:gd name="connsiteX36" fmla="*/ 176213 w 5562600"/>
                <a:gd name="connsiteY36" fmla="*/ 1685438 h 3838575"/>
                <a:gd name="connsiteX37" fmla="*/ 165735 w 5562600"/>
                <a:gd name="connsiteY37" fmla="*/ 1821645 h 3838575"/>
                <a:gd name="connsiteX38" fmla="*/ 165735 w 5562600"/>
                <a:gd name="connsiteY38" fmla="*/ 1821645 h 3838575"/>
                <a:gd name="connsiteX39" fmla="*/ 149543 w 5562600"/>
                <a:gd name="connsiteY39" fmla="*/ 1936898 h 3838575"/>
                <a:gd name="connsiteX40" fmla="*/ 149543 w 5562600"/>
                <a:gd name="connsiteY40" fmla="*/ 1936898 h 3838575"/>
                <a:gd name="connsiteX41" fmla="*/ 150495 w 5562600"/>
                <a:gd name="connsiteY41" fmla="*/ 1962615 h 3838575"/>
                <a:gd name="connsiteX42" fmla="*/ 113348 w 5562600"/>
                <a:gd name="connsiteY42" fmla="*/ 2318850 h 3838575"/>
                <a:gd name="connsiteX43" fmla="*/ 113348 w 5562600"/>
                <a:gd name="connsiteY43" fmla="*/ 2318850 h 3838575"/>
                <a:gd name="connsiteX44" fmla="*/ 113348 w 5562600"/>
                <a:gd name="connsiteY44" fmla="*/ 2318850 h 3838575"/>
                <a:gd name="connsiteX45" fmla="*/ 91440 w 5562600"/>
                <a:gd name="connsiteY45" fmla="*/ 2538878 h 3838575"/>
                <a:gd name="connsiteX46" fmla="*/ 91440 w 5562600"/>
                <a:gd name="connsiteY46" fmla="*/ 2538878 h 3838575"/>
                <a:gd name="connsiteX47" fmla="*/ 76200 w 5562600"/>
                <a:gd name="connsiteY47" fmla="*/ 2700803 h 3838575"/>
                <a:gd name="connsiteX48" fmla="*/ 76200 w 5562600"/>
                <a:gd name="connsiteY48" fmla="*/ 2700803 h 3838575"/>
                <a:gd name="connsiteX49" fmla="*/ 76200 w 5562600"/>
                <a:gd name="connsiteY49" fmla="*/ 2700803 h 3838575"/>
                <a:gd name="connsiteX50" fmla="*/ 62865 w 5562600"/>
                <a:gd name="connsiteY50" fmla="*/ 2817008 h 3838575"/>
                <a:gd name="connsiteX51" fmla="*/ 79058 w 5562600"/>
                <a:gd name="connsiteY51" fmla="*/ 2840820 h 3838575"/>
                <a:gd name="connsiteX52" fmla="*/ 179070 w 5562600"/>
                <a:gd name="connsiteY52" fmla="*/ 2857965 h 3838575"/>
                <a:gd name="connsiteX53" fmla="*/ 179070 w 5562600"/>
                <a:gd name="connsiteY53" fmla="*/ 2857965 h 3838575"/>
                <a:gd name="connsiteX54" fmla="*/ 200978 w 5562600"/>
                <a:gd name="connsiteY54" fmla="*/ 2877015 h 3838575"/>
                <a:gd name="connsiteX55" fmla="*/ 311468 w 5562600"/>
                <a:gd name="connsiteY55" fmla="*/ 2904638 h 3838575"/>
                <a:gd name="connsiteX56" fmla="*/ 355283 w 5562600"/>
                <a:gd name="connsiteY56" fmla="*/ 2909401 h 3838575"/>
                <a:gd name="connsiteX57" fmla="*/ 529590 w 5562600"/>
                <a:gd name="connsiteY57" fmla="*/ 2941785 h 3838575"/>
                <a:gd name="connsiteX58" fmla="*/ 523875 w 5562600"/>
                <a:gd name="connsiteY58" fmla="*/ 2940833 h 3838575"/>
                <a:gd name="connsiteX59" fmla="*/ 367665 w 5562600"/>
                <a:gd name="connsiteY59" fmla="*/ 2937023 h 3838575"/>
                <a:gd name="connsiteX60" fmla="*/ 65723 w 5562600"/>
                <a:gd name="connsiteY60" fmla="*/ 2925593 h 3838575"/>
                <a:gd name="connsiteX61" fmla="*/ 31433 w 5562600"/>
                <a:gd name="connsiteY61" fmla="*/ 2967503 h 3838575"/>
                <a:gd name="connsiteX62" fmla="*/ 10478 w 5562600"/>
                <a:gd name="connsiteY62" fmla="*/ 3200865 h 3838575"/>
                <a:gd name="connsiteX63" fmla="*/ 0 w 5562600"/>
                <a:gd name="connsiteY63" fmla="*/ 3370410 h 3838575"/>
                <a:gd name="connsiteX64" fmla="*/ 0 w 5562600"/>
                <a:gd name="connsiteY64" fmla="*/ 3396128 h 3838575"/>
                <a:gd name="connsiteX65" fmla="*/ 161925 w 5562600"/>
                <a:gd name="connsiteY65" fmla="*/ 3411368 h 3838575"/>
                <a:gd name="connsiteX66" fmla="*/ 165735 w 5562600"/>
                <a:gd name="connsiteY66" fmla="*/ 3409463 h 3838575"/>
                <a:gd name="connsiteX67" fmla="*/ 161925 w 5562600"/>
                <a:gd name="connsiteY67" fmla="*/ 3411368 h 3838575"/>
                <a:gd name="connsiteX68" fmla="*/ 211455 w 5562600"/>
                <a:gd name="connsiteY68" fmla="*/ 3417083 h 3838575"/>
                <a:gd name="connsiteX69" fmla="*/ 515303 w 5562600"/>
                <a:gd name="connsiteY69" fmla="*/ 3445658 h 3838575"/>
                <a:gd name="connsiteX70" fmla="*/ 832485 w 5562600"/>
                <a:gd name="connsiteY70" fmla="*/ 3475185 h 3838575"/>
                <a:gd name="connsiteX71" fmla="*/ 1107758 w 5562600"/>
                <a:gd name="connsiteY71" fmla="*/ 3498998 h 3838575"/>
                <a:gd name="connsiteX72" fmla="*/ 1339215 w 5562600"/>
                <a:gd name="connsiteY72" fmla="*/ 3516143 h 3838575"/>
                <a:gd name="connsiteX73" fmla="*/ 1339215 w 5562600"/>
                <a:gd name="connsiteY73" fmla="*/ 3516143 h 3838575"/>
                <a:gd name="connsiteX74" fmla="*/ 1339215 w 5562600"/>
                <a:gd name="connsiteY74" fmla="*/ 3516143 h 3838575"/>
                <a:gd name="connsiteX75" fmla="*/ 1616393 w 5562600"/>
                <a:gd name="connsiteY75" fmla="*/ 3538051 h 3838575"/>
                <a:gd name="connsiteX76" fmla="*/ 1600200 w 5562600"/>
                <a:gd name="connsiteY76" fmla="*/ 3511380 h 3838575"/>
                <a:gd name="connsiteX77" fmla="*/ 1529715 w 5562600"/>
                <a:gd name="connsiteY77" fmla="*/ 3482805 h 3838575"/>
                <a:gd name="connsiteX78" fmla="*/ 1112520 w 5562600"/>
                <a:gd name="connsiteY78" fmla="*/ 3352313 h 3838575"/>
                <a:gd name="connsiteX79" fmla="*/ 885825 w 5562600"/>
                <a:gd name="connsiteY79" fmla="*/ 3342788 h 3838575"/>
                <a:gd name="connsiteX80" fmla="*/ 1124903 w 5562600"/>
                <a:gd name="connsiteY80" fmla="*/ 3334215 h 3838575"/>
                <a:gd name="connsiteX81" fmla="*/ 1363028 w 5562600"/>
                <a:gd name="connsiteY81" fmla="*/ 3362790 h 3838575"/>
                <a:gd name="connsiteX82" fmla="*/ 1525905 w 5562600"/>
                <a:gd name="connsiteY82" fmla="*/ 3417083 h 3838575"/>
                <a:gd name="connsiteX83" fmla="*/ 1626870 w 5562600"/>
                <a:gd name="connsiteY83" fmla="*/ 3476138 h 3838575"/>
                <a:gd name="connsiteX84" fmla="*/ 1840230 w 5562600"/>
                <a:gd name="connsiteY84" fmla="*/ 3557101 h 3838575"/>
                <a:gd name="connsiteX85" fmla="*/ 2080260 w 5562600"/>
                <a:gd name="connsiteY85" fmla="*/ 3574245 h 3838575"/>
                <a:gd name="connsiteX86" fmla="*/ 2080260 w 5562600"/>
                <a:gd name="connsiteY86" fmla="*/ 3574245 h 3838575"/>
                <a:gd name="connsiteX87" fmla="*/ 2092643 w 5562600"/>
                <a:gd name="connsiteY87" fmla="*/ 3579008 h 3838575"/>
                <a:gd name="connsiteX88" fmla="*/ 2114550 w 5562600"/>
                <a:gd name="connsiteY88" fmla="*/ 3590438 h 3838575"/>
                <a:gd name="connsiteX89" fmla="*/ 2403158 w 5562600"/>
                <a:gd name="connsiteY89" fmla="*/ 3612345 h 3838575"/>
                <a:gd name="connsiteX90" fmla="*/ 2585085 w 5562600"/>
                <a:gd name="connsiteY90" fmla="*/ 3626633 h 3838575"/>
                <a:gd name="connsiteX91" fmla="*/ 2785110 w 5562600"/>
                <a:gd name="connsiteY91" fmla="*/ 3643778 h 3838575"/>
                <a:gd name="connsiteX92" fmla="*/ 3120390 w 5562600"/>
                <a:gd name="connsiteY92" fmla="*/ 3672353 h 3838575"/>
                <a:gd name="connsiteX93" fmla="*/ 3139440 w 5562600"/>
                <a:gd name="connsiteY93" fmla="*/ 3672353 h 3838575"/>
                <a:gd name="connsiteX94" fmla="*/ 3498533 w 5562600"/>
                <a:gd name="connsiteY94" fmla="*/ 3703785 h 3838575"/>
                <a:gd name="connsiteX95" fmla="*/ 3524250 w 5562600"/>
                <a:gd name="connsiteY95" fmla="*/ 3694260 h 3838575"/>
                <a:gd name="connsiteX96" fmla="*/ 3578543 w 5562600"/>
                <a:gd name="connsiteY96" fmla="*/ 3697118 h 3838575"/>
                <a:gd name="connsiteX97" fmla="*/ 3790950 w 5562600"/>
                <a:gd name="connsiteY97" fmla="*/ 3714263 h 3838575"/>
                <a:gd name="connsiteX98" fmla="*/ 3790950 w 5562600"/>
                <a:gd name="connsiteY98" fmla="*/ 3714263 h 3838575"/>
                <a:gd name="connsiteX99" fmla="*/ 3923348 w 5562600"/>
                <a:gd name="connsiteY99" fmla="*/ 3725693 h 3838575"/>
                <a:gd name="connsiteX100" fmla="*/ 4278630 w 5562600"/>
                <a:gd name="connsiteY100" fmla="*/ 3759030 h 3838575"/>
                <a:gd name="connsiteX101" fmla="*/ 4639628 w 5562600"/>
                <a:gd name="connsiteY101" fmla="*/ 3793320 h 3838575"/>
                <a:gd name="connsiteX102" fmla="*/ 4994910 w 5562600"/>
                <a:gd name="connsiteY102" fmla="*/ 3826658 h 3838575"/>
                <a:gd name="connsiteX103" fmla="*/ 5213033 w 5562600"/>
                <a:gd name="connsiteY103" fmla="*/ 3845708 h 3838575"/>
                <a:gd name="connsiteX104" fmla="*/ 5233035 w 5562600"/>
                <a:gd name="connsiteY104" fmla="*/ 3790463 h 3838575"/>
                <a:gd name="connsiteX105" fmla="*/ 5235893 w 5562600"/>
                <a:gd name="connsiteY105" fmla="*/ 3687593 h 3838575"/>
                <a:gd name="connsiteX106" fmla="*/ 5230178 w 5562600"/>
                <a:gd name="connsiteY106" fmla="*/ 3682830 h 3838575"/>
                <a:gd name="connsiteX107" fmla="*/ 5248275 w 5562600"/>
                <a:gd name="connsiteY107" fmla="*/ 3512333 h 3838575"/>
                <a:gd name="connsiteX108" fmla="*/ 5255895 w 5562600"/>
                <a:gd name="connsiteY108" fmla="*/ 3507570 h 3838575"/>
                <a:gd name="connsiteX109" fmla="*/ 5270183 w 5562600"/>
                <a:gd name="connsiteY109" fmla="*/ 3420893 h 3838575"/>
                <a:gd name="connsiteX110" fmla="*/ 5299710 w 5562600"/>
                <a:gd name="connsiteY110" fmla="*/ 3102758 h 3838575"/>
                <a:gd name="connsiteX111" fmla="*/ 5291138 w 5562600"/>
                <a:gd name="connsiteY111" fmla="*/ 3087518 h 3838575"/>
                <a:gd name="connsiteX112" fmla="*/ 5291138 w 5562600"/>
                <a:gd name="connsiteY112" fmla="*/ 3070373 h 3838575"/>
                <a:gd name="connsiteX113" fmla="*/ 5293043 w 5562600"/>
                <a:gd name="connsiteY113" fmla="*/ 3034178 h 3838575"/>
                <a:gd name="connsiteX114" fmla="*/ 5318760 w 5562600"/>
                <a:gd name="connsiteY114" fmla="*/ 2832248 h 3838575"/>
                <a:gd name="connsiteX115" fmla="*/ 5334953 w 5562600"/>
                <a:gd name="connsiteY115" fmla="*/ 2678895 h 3838575"/>
                <a:gd name="connsiteX116" fmla="*/ 5339715 w 5562600"/>
                <a:gd name="connsiteY116" fmla="*/ 2595076 h 3838575"/>
                <a:gd name="connsiteX117" fmla="*/ 5339715 w 5562600"/>
                <a:gd name="connsiteY117" fmla="*/ 2595076 h 3838575"/>
                <a:gd name="connsiteX118" fmla="*/ 5349240 w 5562600"/>
                <a:gd name="connsiteY118" fmla="*/ 2537926 h 3838575"/>
                <a:gd name="connsiteX119" fmla="*/ 5349240 w 5562600"/>
                <a:gd name="connsiteY119" fmla="*/ 2537926 h 3838575"/>
                <a:gd name="connsiteX120" fmla="*/ 5354955 w 5562600"/>
                <a:gd name="connsiteY120" fmla="*/ 2495063 h 3838575"/>
                <a:gd name="connsiteX121" fmla="*/ 5360670 w 5562600"/>
                <a:gd name="connsiteY121" fmla="*/ 2454105 h 3838575"/>
                <a:gd name="connsiteX122" fmla="*/ 5359718 w 5562600"/>
                <a:gd name="connsiteY122" fmla="*/ 2448390 h 3838575"/>
                <a:gd name="connsiteX123" fmla="*/ 5359718 w 5562600"/>
                <a:gd name="connsiteY123" fmla="*/ 2448390 h 3838575"/>
                <a:gd name="connsiteX124" fmla="*/ 5359718 w 5562600"/>
                <a:gd name="connsiteY124" fmla="*/ 2448390 h 3838575"/>
                <a:gd name="connsiteX125" fmla="*/ 5376863 w 5562600"/>
                <a:gd name="connsiteY125" fmla="*/ 2260748 h 3838575"/>
                <a:gd name="connsiteX126" fmla="*/ 5360670 w 5562600"/>
                <a:gd name="connsiteY126" fmla="*/ 2238840 h 3838575"/>
                <a:gd name="connsiteX127" fmla="*/ 5239703 w 5562600"/>
                <a:gd name="connsiteY127" fmla="*/ 2219790 h 3838575"/>
                <a:gd name="connsiteX128" fmla="*/ 5183505 w 5562600"/>
                <a:gd name="connsiteY128" fmla="*/ 2213123 h 3838575"/>
                <a:gd name="connsiteX129" fmla="*/ 5182553 w 5562600"/>
                <a:gd name="connsiteY129" fmla="*/ 2210265 h 3838575"/>
                <a:gd name="connsiteX130" fmla="*/ 5083493 w 5562600"/>
                <a:gd name="connsiteY130" fmla="*/ 2193120 h 3838575"/>
                <a:gd name="connsiteX131" fmla="*/ 5025390 w 5562600"/>
                <a:gd name="connsiteY131" fmla="*/ 2180738 h 3838575"/>
                <a:gd name="connsiteX132" fmla="*/ 5053013 w 5562600"/>
                <a:gd name="connsiteY132" fmla="*/ 2178833 h 3838575"/>
                <a:gd name="connsiteX133" fmla="*/ 5352098 w 5562600"/>
                <a:gd name="connsiteY133" fmla="*/ 2183595 h 3838575"/>
                <a:gd name="connsiteX134" fmla="*/ 5381625 w 5562600"/>
                <a:gd name="connsiteY134" fmla="*/ 2162640 h 3838575"/>
                <a:gd name="connsiteX135" fmla="*/ 5381625 w 5562600"/>
                <a:gd name="connsiteY135" fmla="*/ 2162640 h 3838575"/>
                <a:gd name="connsiteX136" fmla="*/ 5391150 w 5562600"/>
                <a:gd name="connsiteY136" fmla="*/ 2098823 h 3838575"/>
                <a:gd name="connsiteX137" fmla="*/ 5407343 w 5562600"/>
                <a:gd name="connsiteY137" fmla="*/ 1962615 h 3838575"/>
                <a:gd name="connsiteX138" fmla="*/ 5423535 w 5562600"/>
                <a:gd name="connsiteY138" fmla="*/ 1917848 h 3838575"/>
                <a:gd name="connsiteX139" fmla="*/ 5449253 w 5562600"/>
                <a:gd name="connsiteY139" fmla="*/ 1654005 h 3838575"/>
                <a:gd name="connsiteX140" fmla="*/ 5439728 w 5562600"/>
                <a:gd name="connsiteY140" fmla="*/ 1623525 h 3838575"/>
                <a:gd name="connsiteX141" fmla="*/ 5437823 w 5562600"/>
                <a:gd name="connsiteY141" fmla="*/ 1622573 h 3838575"/>
                <a:gd name="connsiteX142" fmla="*/ 5448300 w 5562600"/>
                <a:gd name="connsiteY142" fmla="*/ 1487318 h 3838575"/>
                <a:gd name="connsiteX143" fmla="*/ 5448300 w 5562600"/>
                <a:gd name="connsiteY143" fmla="*/ 1487318 h 3838575"/>
                <a:gd name="connsiteX144" fmla="*/ 5452110 w 5562600"/>
                <a:gd name="connsiteY144" fmla="*/ 1474935 h 3838575"/>
                <a:gd name="connsiteX145" fmla="*/ 5478780 w 5562600"/>
                <a:gd name="connsiteY145" fmla="*/ 1214903 h 3838575"/>
                <a:gd name="connsiteX146" fmla="*/ 5466398 w 5562600"/>
                <a:gd name="connsiteY146" fmla="*/ 1213950 h 3838575"/>
                <a:gd name="connsiteX147" fmla="*/ 5455920 w 5562600"/>
                <a:gd name="connsiteY147" fmla="*/ 1216808 h 3838575"/>
                <a:gd name="connsiteX148" fmla="*/ 5461635 w 5562600"/>
                <a:gd name="connsiteY148" fmla="*/ 1160610 h 3838575"/>
                <a:gd name="connsiteX149" fmla="*/ 5461635 w 5562600"/>
                <a:gd name="connsiteY149" fmla="*/ 1169183 h 3838575"/>
                <a:gd name="connsiteX150" fmla="*/ 5463540 w 5562600"/>
                <a:gd name="connsiteY150" fmla="*/ 1190138 h 3838575"/>
                <a:gd name="connsiteX151" fmla="*/ 5486400 w 5562600"/>
                <a:gd name="connsiteY151" fmla="*/ 1195853 h 3838575"/>
                <a:gd name="connsiteX152" fmla="*/ 5494973 w 5562600"/>
                <a:gd name="connsiteY152" fmla="*/ 1058693 h 3838575"/>
                <a:gd name="connsiteX153" fmla="*/ 5504498 w 5562600"/>
                <a:gd name="connsiteY153" fmla="*/ 950108 h 3838575"/>
                <a:gd name="connsiteX154" fmla="*/ 5531168 w 5562600"/>
                <a:gd name="connsiteY154" fmla="*/ 707220 h 3838575"/>
                <a:gd name="connsiteX155" fmla="*/ 5512118 w 5562600"/>
                <a:gd name="connsiteY155" fmla="*/ 671978 h 3838575"/>
                <a:gd name="connsiteX156" fmla="*/ 5414963 w 5562600"/>
                <a:gd name="connsiteY156" fmla="*/ 661500 h 3838575"/>
                <a:gd name="connsiteX157" fmla="*/ 5334953 w 5562600"/>
                <a:gd name="connsiteY157" fmla="*/ 656738 h 3838575"/>
                <a:gd name="connsiteX158" fmla="*/ 5245418 w 5562600"/>
                <a:gd name="connsiteY158" fmla="*/ 657690 h 3838575"/>
                <a:gd name="connsiteX159" fmla="*/ 5229225 w 5562600"/>
                <a:gd name="connsiteY159" fmla="*/ 656738 h 3838575"/>
                <a:gd name="connsiteX160" fmla="*/ 5303520 w 5562600"/>
                <a:gd name="connsiteY160" fmla="*/ 657690 h 3838575"/>
                <a:gd name="connsiteX161" fmla="*/ 5327333 w 5562600"/>
                <a:gd name="connsiteY161" fmla="*/ 650070 h 3838575"/>
                <a:gd name="connsiteX162" fmla="*/ 5312093 w 5562600"/>
                <a:gd name="connsiteY162" fmla="*/ 645308 h 3838575"/>
                <a:gd name="connsiteX163" fmla="*/ 5295900 w 5562600"/>
                <a:gd name="connsiteY163" fmla="*/ 631020 h 3838575"/>
                <a:gd name="connsiteX164" fmla="*/ 5269230 w 5562600"/>
                <a:gd name="connsiteY164" fmla="*/ 629115 h 3838575"/>
                <a:gd name="connsiteX165" fmla="*/ 5531168 w 5562600"/>
                <a:gd name="connsiteY165" fmla="*/ 615780 h 3838575"/>
                <a:gd name="connsiteX166" fmla="*/ 5541645 w 5562600"/>
                <a:gd name="connsiteY166" fmla="*/ 614828 h 3838575"/>
                <a:gd name="connsiteX167" fmla="*/ 5547360 w 5562600"/>
                <a:gd name="connsiteY167" fmla="*/ 557678 h 3838575"/>
                <a:gd name="connsiteX168" fmla="*/ 5556885 w 5562600"/>
                <a:gd name="connsiteY168" fmla="*/ 458618 h 3838575"/>
                <a:gd name="connsiteX169" fmla="*/ 5556885 w 5562600"/>
                <a:gd name="connsiteY169" fmla="*/ 458618 h 3838575"/>
                <a:gd name="connsiteX170" fmla="*/ 5556885 w 5562600"/>
                <a:gd name="connsiteY170" fmla="*/ 458618 h 3838575"/>
                <a:gd name="connsiteX171" fmla="*/ 5568315 w 5562600"/>
                <a:gd name="connsiteY171" fmla="*/ 409088 h 3838575"/>
                <a:gd name="connsiteX172" fmla="*/ 5173028 w 5562600"/>
                <a:gd name="connsiteY172" fmla="*/ 653880 h 3838575"/>
                <a:gd name="connsiteX173" fmla="*/ 5173028 w 5562600"/>
                <a:gd name="connsiteY173" fmla="*/ 653880 h 3838575"/>
                <a:gd name="connsiteX174" fmla="*/ 5185410 w 5562600"/>
                <a:gd name="connsiteY174" fmla="*/ 653880 h 3838575"/>
                <a:gd name="connsiteX175" fmla="*/ 5173028 w 5562600"/>
                <a:gd name="connsiteY175" fmla="*/ 653880 h 3838575"/>
                <a:gd name="connsiteX176" fmla="*/ 686753 w 5562600"/>
                <a:gd name="connsiteY176" fmla="*/ 1644480 h 3838575"/>
                <a:gd name="connsiteX177" fmla="*/ 685800 w 5562600"/>
                <a:gd name="connsiteY177" fmla="*/ 1651148 h 3838575"/>
                <a:gd name="connsiteX178" fmla="*/ 666750 w 5562600"/>
                <a:gd name="connsiteY178" fmla="*/ 1647338 h 3838575"/>
                <a:gd name="connsiteX179" fmla="*/ 665798 w 5562600"/>
                <a:gd name="connsiteY179" fmla="*/ 1645433 h 3838575"/>
                <a:gd name="connsiteX180" fmla="*/ 686753 w 5562600"/>
                <a:gd name="connsiteY180" fmla="*/ 1644480 h 383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</a:cxnLst>
              <a:rect l="l" t="t" r="r" b="b"/>
              <a:pathLst>
                <a:path w="5562600" h="3838575">
                  <a:moveTo>
                    <a:pt x="5568315" y="409088"/>
                  </a:moveTo>
                  <a:cubicBezTo>
                    <a:pt x="5572125" y="388133"/>
                    <a:pt x="5566410" y="376703"/>
                    <a:pt x="5542598" y="376703"/>
                  </a:cubicBezTo>
                  <a:cubicBezTo>
                    <a:pt x="5525453" y="376703"/>
                    <a:pt x="5508308" y="373845"/>
                    <a:pt x="5491163" y="371940"/>
                  </a:cubicBezTo>
                  <a:cubicBezTo>
                    <a:pt x="5467350" y="371940"/>
                    <a:pt x="5444490" y="371940"/>
                    <a:pt x="5420678" y="370988"/>
                  </a:cubicBezTo>
                  <a:cubicBezTo>
                    <a:pt x="5258753" y="361463"/>
                    <a:pt x="5097780" y="350985"/>
                    <a:pt x="4935855" y="340508"/>
                  </a:cubicBezTo>
                  <a:cubicBezTo>
                    <a:pt x="4831080" y="333840"/>
                    <a:pt x="4725353" y="327173"/>
                    <a:pt x="4620578" y="317648"/>
                  </a:cubicBezTo>
                  <a:cubicBezTo>
                    <a:pt x="4490085" y="307170"/>
                    <a:pt x="4360545" y="293835"/>
                    <a:pt x="4230053" y="282405"/>
                  </a:cubicBezTo>
                  <a:cubicBezTo>
                    <a:pt x="4125278" y="273833"/>
                    <a:pt x="4019550" y="267165"/>
                    <a:pt x="3914775" y="259545"/>
                  </a:cubicBezTo>
                  <a:cubicBezTo>
                    <a:pt x="3771900" y="249068"/>
                    <a:pt x="3629978" y="239543"/>
                    <a:pt x="3487103" y="229065"/>
                  </a:cubicBezTo>
                  <a:cubicBezTo>
                    <a:pt x="3382328" y="221445"/>
                    <a:pt x="3276600" y="214778"/>
                    <a:pt x="3171825" y="207158"/>
                  </a:cubicBezTo>
                  <a:cubicBezTo>
                    <a:pt x="3030855" y="196680"/>
                    <a:pt x="2890838" y="187155"/>
                    <a:pt x="2749868" y="176678"/>
                  </a:cubicBezTo>
                  <a:cubicBezTo>
                    <a:pt x="2650808" y="169058"/>
                    <a:pt x="2551748" y="162390"/>
                    <a:pt x="2452688" y="154770"/>
                  </a:cubicBezTo>
                  <a:cubicBezTo>
                    <a:pt x="2321243" y="145245"/>
                    <a:pt x="2190750" y="134768"/>
                    <a:pt x="2059305" y="125243"/>
                  </a:cubicBezTo>
                  <a:cubicBezTo>
                    <a:pt x="1952625" y="117623"/>
                    <a:pt x="1845945" y="110955"/>
                    <a:pt x="1738313" y="103335"/>
                  </a:cubicBezTo>
                  <a:cubicBezTo>
                    <a:pt x="1604963" y="93810"/>
                    <a:pt x="1472565" y="83333"/>
                    <a:pt x="1340168" y="73808"/>
                  </a:cubicBezTo>
                  <a:cubicBezTo>
                    <a:pt x="1230630" y="66188"/>
                    <a:pt x="1121093" y="58568"/>
                    <a:pt x="1011555" y="50948"/>
                  </a:cubicBezTo>
                  <a:cubicBezTo>
                    <a:pt x="849630" y="39518"/>
                    <a:pt x="688658" y="28088"/>
                    <a:pt x="526733" y="14753"/>
                  </a:cubicBezTo>
                  <a:cubicBezTo>
                    <a:pt x="474345" y="10943"/>
                    <a:pt x="421958" y="11895"/>
                    <a:pt x="370523" y="465"/>
                  </a:cubicBezTo>
                  <a:cubicBezTo>
                    <a:pt x="349568" y="-2392"/>
                    <a:pt x="343853" y="8085"/>
                    <a:pt x="341948" y="27135"/>
                  </a:cubicBezTo>
                  <a:cubicBezTo>
                    <a:pt x="336233" y="89048"/>
                    <a:pt x="328613" y="150960"/>
                    <a:pt x="322898" y="212873"/>
                  </a:cubicBezTo>
                  <a:cubicBezTo>
                    <a:pt x="317183" y="273833"/>
                    <a:pt x="312420" y="332888"/>
                    <a:pt x="307658" y="392895"/>
                  </a:cubicBezTo>
                  <a:cubicBezTo>
                    <a:pt x="307658" y="392895"/>
                    <a:pt x="307658" y="392895"/>
                    <a:pt x="307658" y="392895"/>
                  </a:cubicBezTo>
                  <a:cubicBezTo>
                    <a:pt x="307658" y="396705"/>
                    <a:pt x="307658" y="399563"/>
                    <a:pt x="307658" y="403373"/>
                  </a:cubicBezTo>
                  <a:cubicBezTo>
                    <a:pt x="307658" y="403373"/>
                    <a:pt x="307658" y="403373"/>
                    <a:pt x="307658" y="403373"/>
                  </a:cubicBezTo>
                  <a:lnTo>
                    <a:pt x="307658" y="403373"/>
                  </a:lnTo>
                  <a:cubicBezTo>
                    <a:pt x="299085" y="433853"/>
                    <a:pt x="298133" y="465285"/>
                    <a:pt x="295275" y="496718"/>
                  </a:cubicBezTo>
                  <a:cubicBezTo>
                    <a:pt x="295275" y="496718"/>
                    <a:pt x="295275" y="496718"/>
                    <a:pt x="295275" y="496718"/>
                  </a:cubicBezTo>
                  <a:cubicBezTo>
                    <a:pt x="295275" y="511005"/>
                    <a:pt x="295275" y="526245"/>
                    <a:pt x="294323" y="540533"/>
                  </a:cubicBezTo>
                  <a:cubicBezTo>
                    <a:pt x="290513" y="576728"/>
                    <a:pt x="285750" y="612923"/>
                    <a:pt x="281940" y="649118"/>
                  </a:cubicBezTo>
                  <a:cubicBezTo>
                    <a:pt x="280035" y="670073"/>
                    <a:pt x="277178" y="691028"/>
                    <a:pt x="275273" y="711983"/>
                  </a:cubicBezTo>
                  <a:cubicBezTo>
                    <a:pt x="271463" y="755798"/>
                    <a:pt x="272415" y="799613"/>
                    <a:pt x="263843" y="842475"/>
                  </a:cubicBezTo>
                  <a:cubicBezTo>
                    <a:pt x="263843" y="842475"/>
                    <a:pt x="263843" y="842475"/>
                    <a:pt x="263843" y="842475"/>
                  </a:cubicBezTo>
                  <a:cubicBezTo>
                    <a:pt x="250508" y="869145"/>
                    <a:pt x="255270" y="898673"/>
                    <a:pt x="254318" y="926295"/>
                  </a:cubicBezTo>
                  <a:cubicBezTo>
                    <a:pt x="252413" y="933915"/>
                    <a:pt x="250508" y="941535"/>
                    <a:pt x="249555" y="949155"/>
                  </a:cubicBezTo>
                  <a:cubicBezTo>
                    <a:pt x="238125" y="1061550"/>
                    <a:pt x="227648" y="1174898"/>
                    <a:pt x="216218" y="1287293"/>
                  </a:cubicBezTo>
                  <a:cubicBezTo>
                    <a:pt x="203835" y="1414928"/>
                    <a:pt x="190500" y="1541610"/>
                    <a:pt x="177165" y="1669245"/>
                  </a:cubicBezTo>
                  <a:cubicBezTo>
                    <a:pt x="177165" y="1674960"/>
                    <a:pt x="176213" y="1679723"/>
                    <a:pt x="176213" y="1685438"/>
                  </a:cubicBezTo>
                  <a:cubicBezTo>
                    <a:pt x="172403" y="1731158"/>
                    <a:pt x="169545" y="1775925"/>
                    <a:pt x="165735" y="1821645"/>
                  </a:cubicBezTo>
                  <a:cubicBezTo>
                    <a:pt x="165735" y="1821645"/>
                    <a:pt x="165735" y="1821645"/>
                    <a:pt x="165735" y="1821645"/>
                  </a:cubicBezTo>
                  <a:cubicBezTo>
                    <a:pt x="159068" y="1859745"/>
                    <a:pt x="152400" y="1897845"/>
                    <a:pt x="149543" y="1936898"/>
                  </a:cubicBezTo>
                  <a:cubicBezTo>
                    <a:pt x="149543" y="1936898"/>
                    <a:pt x="149543" y="1936898"/>
                    <a:pt x="149543" y="1936898"/>
                  </a:cubicBezTo>
                  <a:cubicBezTo>
                    <a:pt x="152400" y="1945470"/>
                    <a:pt x="151448" y="1954043"/>
                    <a:pt x="150495" y="1962615"/>
                  </a:cubicBezTo>
                  <a:cubicBezTo>
                    <a:pt x="138113" y="2081678"/>
                    <a:pt x="125730" y="2199788"/>
                    <a:pt x="113348" y="2318850"/>
                  </a:cubicBezTo>
                  <a:cubicBezTo>
                    <a:pt x="113348" y="2318850"/>
                    <a:pt x="113348" y="2318850"/>
                    <a:pt x="113348" y="2318850"/>
                  </a:cubicBezTo>
                  <a:cubicBezTo>
                    <a:pt x="113348" y="2318850"/>
                    <a:pt x="113348" y="2318850"/>
                    <a:pt x="113348" y="2318850"/>
                  </a:cubicBezTo>
                  <a:cubicBezTo>
                    <a:pt x="105728" y="2392193"/>
                    <a:pt x="95250" y="2465535"/>
                    <a:pt x="91440" y="2538878"/>
                  </a:cubicBezTo>
                  <a:cubicBezTo>
                    <a:pt x="91440" y="2538878"/>
                    <a:pt x="91440" y="2538878"/>
                    <a:pt x="91440" y="2538878"/>
                  </a:cubicBezTo>
                  <a:cubicBezTo>
                    <a:pt x="86678" y="2593170"/>
                    <a:pt x="80963" y="2646510"/>
                    <a:pt x="76200" y="2700803"/>
                  </a:cubicBezTo>
                  <a:cubicBezTo>
                    <a:pt x="76200" y="2700803"/>
                    <a:pt x="76200" y="2700803"/>
                    <a:pt x="76200" y="2700803"/>
                  </a:cubicBezTo>
                  <a:cubicBezTo>
                    <a:pt x="76200" y="2700803"/>
                    <a:pt x="76200" y="2700803"/>
                    <a:pt x="76200" y="2700803"/>
                  </a:cubicBezTo>
                  <a:cubicBezTo>
                    <a:pt x="71438" y="2739855"/>
                    <a:pt x="67628" y="2778908"/>
                    <a:pt x="62865" y="2817008"/>
                  </a:cubicBezTo>
                  <a:cubicBezTo>
                    <a:pt x="60960" y="2832248"/>
                    <a:pt x="66675" y="2837963"/>
                    <a:pt x="79058" y="2840820"/>
                  </a:cubicBezTo>
                  <a:cubicBezTo>
                    <a:pt x="112395" y="2846535"/>
                    <a:pt x="145733" y="2852251"/>
                    <a:pt x="179070" y="2857965"/>
                  </a:cubicBezTo>
                  <a:cubicBezTo>
                    <a:pt x="179070" y="2857965"/>
                    <a:pt x="179070" y="2857965"/>
                    <a:pt x="179070" y="2857965"/>
                  </a:cubicBezTo>
                  <a:cubicBezTo>
                    <a:pt x="176213" y="2873205"/>
                    <a:pt x="191453" y="2874158"/>
                    <a:pt x="200978" y="2877015"/>
                  </a:cubicBezTo>
                  <a:cubicBezTo>
                    <a:pt x="237173" y="2889398"/>
                    <a:pt x="278130" y="2883683"/>
                    <a:pt x="311468" y="2904638"/>
                  </a:cubicBezTo>
                  <a:cubicBezTo>
                    <a:pt x="326708" y="2904638"/>
                    <a:pt x="340995" y="2906543"/>
                    <a:pt x="355283" y="2909401"/>
                  </a:cubicBezTo>
                  <a:cubicBezTo>
                    <a:pt x="413385" y="2920830"/>
                    <a:pt x="470535" y="2933213"/>
                    <a:pt x="529590" y="2941785"/>
                  </a:cubicBezTo>
                  <a:cubicBezTo>
                    <a:pt x="527685" y="2941785"/>
                    <a:pt x="525780" y="2941785"/>
                    <a:pt x="523875" y="2940833"/>
                  </a:cubicBezTo>
                  <a:cubicBezTo>
                    <a:pt x="471488" y="2936070"/>
                    <a:pt x="420053" y="2942738"/>
                    <a:pt x="367665" y="2937023"/>
                  </a:cubicBezTo>
                  <a:cubicBezTo>
                    <a:pt x="267653" y="2926545"/>
                    <a:pt x="165735" y="2937976"/>
                    <a:pt x="65723" y="2925593"/>
                  </a:cubicBezTo>
                  <a:cubicBezTo>
                    <a:pt x="40958" y="2928451"/>
                    <a:pt x="33338" y="2946548"/>
                    <a:pt x="31433" y="2967503"/>
                  </a:cubicBezTo>
                  <a:cubicBezTo>
                    <a:pt x="24765" y="3045608"/>
                    <a:pt x="14288" y="3122760"/>
                    <a:pt x="10478" y="3200865"/>
                  </a:cubicBezTo>
                  <a:cubicBezTo>
                    <a:pt x="8573" y="3257063"/>
                    <a:pt x="6667" y="3314213"/>
                    <a:pt x="0" y="3370410"/>
                  </a:cubicBezTo>
                  <a:cubicBezTo>
                    <a:pt x="0" y="3378983"/>
                    <a:pt x="0" y="3387555"/>
                    <a:pt x="0" y="3396128"/>
                  </a:cubicBezTo>
                  <a:cubicBezTo>
                    <a:pt x="54293" y="3400890"/>
                    <a:pt x="108585" y="3406605"/>
                    <a:pt x="161925" y="3411368"/>
                  </a:cubicBezTo>
                  <a:cubicBezTo>
                    <a:pt x="162878" y="3410415"/>
                    <a:pt x="163830" y="3410415"/>
                    <a:pt x="165735" y="3409463"/>
                  </a:cubicBezTo>
                  <a:cubicBezTo>
                    <a:pt x="164783" y="3410415"/>
                    <a:pt x="163830" y="3410415"/>
                    <a:pt x="161925" y="3411368"/>
                  </a:cubicBezTo>
                  <a:cubicBezTo>
                    <a:pt x="178118" y="3413273"/>
                    <a:pt x="194310" y="3416130"/>
                    <a:pt x="211455" y="3417083"/>
                  </a:cubicBezTo>
                  <a:cubicBezTo>
                    <a:pt x="312420" y="3426608"/>
                    <a:pt x="414338" y="3436133"/>
                    <a:pt x="515303" y="3445658"/>
                  </a:cubicBezTo>
                  <a:cubicBezTo>
                    <a:pt x="621030" y="3455183"/>
                    <a:pt x="726758" y="3465660"/>
                    <a:pt x="832485" y="3475185"/>
                  </a:cubicBezTo>
                  <a:cubicBezTo>
                    <a:pt x="923925" y="3483758"/>
                    <a:pt x="1016318" y="3492330"/>
                    <a:pt x="1107758" y="3498998"/>
                  </a:cubicBezTo>
                  <a:cubicBezTo>
                    <a:pt x="1184910" y="3504713"/>
                    <a:pt x="1262063" y="3515190"/>
                    <a:pt x="1339215" y="3516143"/>
                  </a:cubicBezTo>
                  <a:cubicBezTo>
                    <a:pt x="1339215" y="3516143"/>
                    <a:pt x="1339215" y="3516143"/>
                    <a:pt x="1339215" y="3516143"/>
                  </a:cubicBezTo>
                  <a:cubicBezTo>
                    <a:pt x="1339215" y="3516143"/>
                    <a:pt x="1339215" y="3516143"/>
                    <a:pt x="1339215" y="3516143"/>
                  </a:cubicBezTo>
                  <a:cubicBezTo>
                    <a:pt x="1431608" y="3524715"/>
                    <a:pt x="1524000" y="3534240"/>
                    <a:pt x="1616393" y="3538051"/>
                  </a:cubicBezTo>
                  <a:cubicBezTo>
                    <a:pt x="1623060" y="3521858"/>
                    <a:pt x="1611630" y="3516143"/>
                    <a:pt x="1600200" y="3511380"/>
                  </a:cubicBezTo>
                  <a:cubicBezTo>
                    <a:pt x="1577340" y="3500903"/>
                    <a:pt x="1553528" y="3491378"/>
                    <a:pt x="1529715" y="3482805"/>
                  </a:cubicBezTo>
                  <a:cubicBezTo>
                    <a:pt x="1392555" y="3432323"/>
                    <a:pt x="1263015" y="3362790"/>
                    <a:pt x="1112520" y="3352313"/>
                  </a:cubicBezTo>
                  <a:cubicBezTo>
                    <a:pt x="1029653" y="3346598"/>
                    <a:pt x="946785" y="3338026"/>
                    <a:pt x="885825" y="3342788"/>
                  </a:cubicBezTo>
                  <a:cubicBezTo>
                    <a:pt x="950595" y="3331358"/>
                    <a:pt x="1038225" y="3332310"/>
                    <a:pt x="1124903" y="3334215"/>
                  </a:cubicBezTo>
                  <a:cubicBezTo>
                    <a:pt x="1204913" y="3336120"/>
                    <a:pt x="1284923" y="3344693"/>
                    <a:pt x="1363028" y="3362790"/>
                  </a:cubicBezTo>
                  <a:cubicBezTo>
                    <a:pt x="1419225" y="3375173"/>
                    <a:pt x="1475423" y="3385651"/>
                    <a:pt x="1525905" y="3417083"/>
                  </a:cubicBezTo>
                  <a:cubicBezTo>
                    <a:pt x="1559243" y="3438038"/>
                    <a:pt x="1595438" y="3453278"/>
                    <a:pt x="1626870" y="3476138"/>
                  </a:cubicBezTo>
                  <a:cubicBezTo>
                    <a:pt x="1691640" y="3521858"/>
                    <a:pt x="1769745" y="3528526"/>
                    <a:pt x="1840230" y="3557101"/>
                  </a:cubicBezTo>
                  <a:cubicBezTo>
                    <a:pt x="1920240" y="3565673"/>
                    <a:pt x="2000250" y="3570435"/>
                    <a:pt x="2080260" y="3574245"/>
                  </a:cubicBezTo>
                  <a:cubicBezTo>
                    <a:pt x="2080260" y="3574245"/>
                    <a:pt x="2080260" y="3574245"/>
                    <a:pt x="2080260" y="3574245"/>
                  </a:cubicBezTo>
                  <a:cubicBezTo>
                    <a:pt x="2084070" y="3576151"/>
                    <a:pt x="2087880" y="3577103"/>
                    <a:pt x="2092643" y="3579008"/>
                  </a:cubicBezTo>
                  <a:cubicBezTo>
                    <a:pt x="2098358" y="3586628"/>
                    <a:pt x="2105978" y="3590438"/>
                    <a:pt x="2114550" y="3590438"/>
                  </a:cubicBezTo>
                  <a:cubicBezTo>
                    <a:pt x="2210753" y="3599010"/>
                    <a:pt x="2306955" y="3605678"/>
                    <a:pt x="2403158" y="3612345"/>
                  </a:cubicBezTo>
                  <a:cubicBezTo>
                    <a:pt x="2464118" y="3616155"/>
                    <a:pt x="2525078" y="3621870"/>
                    <a:pt x="2585085" y="3626633"/>
                  </a:cubicBezTo>
                  <a:cubicBezTo>
                    <a:pt x="2651760" y="3632348"/>
                    <a:pt x="2718435" y="3638063"/>
                    <a:pt x="2785110" y="3643778"/>
                  </a:cubicBezTo>
                  <a:cubicBezTo>
                    <a:pt x="2896553" y="3653303"/>
                    <a:pt x="3008948" y="3659970"/>
                    <a:pt x="3120390" y="3672353"/>
                  </a:cubicBezTo>
                  <a:cubicBezTo>
                    <a:pt x="3127058" y="3672353"/>
                    <a:pt x="3132773" y="3672353"/>
                    <a:pt x="3139440" y="3672353"/>
                  </a:cubicBezTo>
                  <a:cubicBezTo>
                    <a:pt x="3259455" y="3680926"/>
                    <a:pt x="3378518" y="3693308"/>
                    <a:pt x="3498533" y="3703785"/>
                  </a:cubicBezTo>
                  <a:cubicBezTo>
                    <a:pt x="3509010" y="3704738"/>
                    <a:pt x="3517583" y="3701880"/>
                    <a:pt x="3524250" y="3694260"/>
                  </a:cubicBezTo>
                  <a:cubicBezTo>
                    <a:pt x="3542348" y="3695213"/>
                    <a:pt x="3560445" y="3696165"/>
                    <a:pt x="3578543" y="3697118"/>
                  </a:cubicBezTo>
                  <a:cubicBezTo>
                    <a:pt x="3649028" y="3702833"/>
                    <a:pt x="3719513" y="3708548"/>
                    <a:pt x="3790950" y="3714263"/>
                  </a:cubicBezTo>
                  <a:cubicBezTo>
                    <a:pt x="3790950" y="3714263"/>
                    <a:pt x="3790950" y="3714263"/>
                    <a:pt x="3790950" y="3714263"/>
                  </a:cubicBezTo>
                  <a:cubicBezTo>
                    <a:pt x="3834765" y="3718073"/>
                    <a:pt x="3879533" y="3721883"/>
                    <a:pt x="3923348" y="3725693"/>
                  </a:cubicBezTo>
                  <a:cubicBezTo>
                    <a:pt x="4042410" y="3737123"/>
                    <a:pt x="4160520" y="3747601"/>
                    <a:pt x="4278630" y="3759030"/>
                  </a:cubicBezTo>
                  <a:cubicBezTo>
                    <a:pt x="4398645" y="3770460"/>
                    <a:pt x="4519613" y="3781890"/>
                    <a:pt x="4639628" y="3793320"/>
                  </a:cubicBezTo>
                  <a:cubicBezTo>
                    <a:pt x="4757738" y="3804751"/>
                    <a:pt x="4876800" y="3816180"/>
                    <a:pt x="4994910" y="3826658"/>
                  </a:cubicBezTo>
                  <a:cubicBezTo>
                    <a:pt x="5067300" y="3833326"/>
                    <a:pt x="5139690" y="3843803"/>
                    <a:pt x="5213033" y="3845708"/>
                  </a:cubicBezTo>
                  <a:cubicBezTo>
                    <a:pt x="5227320" y="3830468"/>
                    <a:pt x="5232083" y="3810465"/>
                    <a:pt x="5233035" y="3790463"/>
                  </a:cubicBezTo>
                  <a:cubicBezTo>
                    <a:pt x="5234940" y="3756173"/>
                    <a:pt x="5247323" y="3721883"/>
                    <a:pt x="5235893" y="3687593"/>
                  </a:cubicBezTo>
                  <a:cubicBezTo>
                    <a:pt x="5233988" y="3685688"/>
                    <a:pt x="5232083" y="3683783"/>
                    <a:pt x="5230178" y="3682830"/>
                  </a:cubicBezTo>
                  <a:cubicBezTo>
                    <a:pt x="5235893" y="3625680"/>
                    <a:pt x="5242560" y="3569483"/>
                    <a:pt x="5248275" y="3512333"/>
                  </a:cubicBezTo>
                  <a:cubicBezTo>
                    <a:pt x="5251133" y="3511380"/>
                    <a:pt x="5253038" y="3509476"/>
                    <a:pt x="5255895" y="3507570"/>
                  </a:cubicBezTo>
                  <a:cubicBezTo>
                    <a:pt x="5270183" y="3479948"/>
                    <a:pt x="5267325" y="3450420"/>
                    <a:pt x="5270183" y="3420893"/>
                  </a:cubicBezTo>
                  <a:cubicBezTo>
                    <a:pt x="5280660" y="3315165"/>
                    <a:pt x="5294948" y="3209438"/>
                    <a:pt x="5299710" y="3102758"/>
                  </a:cubicBezTo>
                  <a:cubicBezTo>
                    <a:pt x="5297805" y="3096090"/>
                    <a:pt x="5294948" y="3090376"/>
                    <a:pt x="5291138" y="3087518"/>
                  </a:cubicBezTo>
                  <a:cubicBezTo>
                    <a:pt x="5291138" y="3081803"/>
                    <a:pt x="5291138" y="3076088"/>
                    <a:pt x="5291138" y="3070373"/>
                  </a:cubicBezTo>
                  <a:cubicBezTo>
                    <a:pt x="5292090" y="3057990"/>
                    <a:pt x="5290185" y="3045608"/>
                    <a:pt x="5293043" y="3034178"/>
                  </a:cubicBezTo>
                  <a:cubicBezTo>
                    <a:pt x="5307330" y="2967503"/>
                    <a:pt x="5311140" y="2899876"/>
                    <a:pt x="5318760" y="2832248"/>
                  </a:cubicBezTo>
                  <a:cubicBezTo>
                    <a:pt x="5324475" y="2781765"/>
                    <a:pt x="5329238" y="2730330"/>
                    <a:pt x="5334953" y="2678895"/>
                  </a:cubicBezTo>
                  <a:cubicBezTo>
                    <a:pt x="5336858" y="2651273"/>
                    <a:pt x="5337810" y="2622698"/>
                    <a:pt x="5339715" y="2595076"/>
                  </a:cubicBezTo>
                  <a:cubicBezTo>
                    <a:pt x="5339715" y="2595076"/>
                    <a:pt x="5339715" y="2595076"/>
                    <a:pt x="5339715" y="2595076"/>
                  </a:cubicBezTo>
                  <a:cubicBezTo>
                    <a:pt x="5342573" y="2576026"/>
                    <a:pt x="5346383" y="2556976"/>
                    <a:pt x="5349240" y="2537926"/>
                  </a:cubicBezTo>
                  <a:cubicBezTo>
                    <a:pt x="5349240" y="2537926"/>
                    <a:pt x="5349240" y="2537926"/>
                    <a:pt x="5349240" y="2537926"/>
                  </a:cubicBezTo>
                  <a:cubicBezTo>
                    <a:pt x="5351145" y="2523638"/>
                    <a:pt x="5353050" y="2509351"/>
                    <a:pt x="5354955" y="2495063"/>
                  </a:cubicBezTo>
                  <a:cubicBezTo>
                    <a:pt x="5364480" y="2482680"/>
                    <a:pt x="5374005" y="2469345"/>
                    <a:pt x="5360670" y="2454105"/>
                  </a:cubicBezTo>
                  <a:cubicBezTo>
                    <a:pt x="5360670" y="2452201"/>
                    <a:pt x="5360670" y="2450295"/>
                    <a:pt x="5359718" y="2448390"/>
                  </a:cubicBezTo>
                  <a:cubicBezTo>
                    <a:pt x="5359718" y="2448390"/>
                    <a:pt x="5359718" y="2448390"/>
                    <a:pt x="5359718" y="2448390"/>
                  </a:cubicBezTo>
                  <a:cubicBezTo>
                    <a:pt x="5359718" y="2448390"/>
                    <a:pt x="5359718" y="2448390"/>
                    <a:pt x="5359718" y="2448390"/>
                  </a:cubicBezTo>
                  <a:cubicBezTo>
                    <a:pt x="5365433" y="2385525"/>
                    <a:pt x="5371148" y="2322660"/>
                    <a:pt x="5376863" y="2260748"/>
                  </a:cubicBezTo>
                  <a:cubicBezTo>
                    <a:pt x="5375910" y="2249318"/>
                    <a:pt x="5374005" y="2240745"/>
                    <a:pt x="5360670" y="2238840"/>
                  </a:cubicBezTo>
                  <a:cubicBezTo>
                    <a:pt x="5320665" y="2233125"/>
                    <a:pt x="5280660" y="2226458"/>
                    <a:pt x="5239703" y="2219790"/>
                  </a:cubicBezTo>
                  <a:cubicBezTo>
                    <a:pt x="5220653" y="2220743"/>
                    <a:pt x="5202555" y="2215980"/>
                    <a:pt x="5183505" y="2213123"/>
                  </a:cubicBezTo>
                  <a:cubicBezTo>
                    <a:pt x="5183505" y="2212170"/>
                    <a:pt x="5183505" y="2211218"/>
                    <a:pt x="5182553" y="2210265"/>
                  </a:cubicBezTo>
                  <a:cubicBezTo>
                    <a:pt x="5149215" y="2204550"/>
                    <a:pt x="5116830" y="2198835"/>
                    <a:pt x="5083493" y="2193120"/>
                  </a:cubicBezTo>
                  <a:cubicBezTo>
                    <a:pt x="5064443" y="2189310"/>
                    <a:pt x="5044440" y="2190263"/>
                    <a:pt x="5025390" y="2180738"/>
                  </a:cubicBezTo>
                  <a:cubicBezTo>
                    <a:pt x="5034915" y="2178833"/>
                    <a:pt x="5043488" y="2178833"/>
                    <a:pt x="5053013" y="2178833"/>
                  </a:cubicBezTo>
                  <a:cubicBezTo>
                    <a:pt x="5153025" y="2180738"/>
                    <a:pt x="5253038" y="2182643"/>
                    <a:pt x="5352098" y="2183595"/>
                  </a:cubicBezTo>
                  <a:cubicBezTo>
                    <a:pt x="5367338" y="2183595"/>
                    <a:pt x="5383530" y="2185500"/>
                    <a:pt x="5381625" y="2162640"/>
                  </a:cubicBezTo>
                  <a:cubicBezTo>
                    <a:pt x="5381625" y="2162640"/>
                    <a:pt x="5381625" y="2162640"/>
                    <a:pt x="5381625" y="2162640"/>
                  </a:cubicBezTo>
                  <a:cubicBezTo>
                    <a:pt x="5388293" y="2141685"/>
                    <a:pt x="5389245" y="2120730"/>
                    <a:pt x="5391150" y="2098823"/>
                  </a:cubicBezTo>
                  <a:cubicBezTo>
                    <a:pt x="5395913" y="2053103"/>
                    <a:pt x="5401628" y="2008335"/>
                    <a:pt x="5407343" y="1962615"/>
                  </a:cubicBezTo>
                  <a:cubicBezTo>
                    <a:pt x="5414963" y="1948328"/>
                    <a:pt x="5422583" y="1934040"/>
                    <a:pt x="5423535" y="1917848"/>
                  </a:cubicBezTo>
                  <a:cubicBezTo>
                    <a:pt x="5430203" y="1829265"/>
                    <a:pt x="5441633" y="1741635"/>
                    <a:pt x="5449253" y="1654005"/>
                  </a:cubicBezTo>
                  <a:cubicBezTo>
                    <a:pt x="5450205" y="1642575"/>
                    <a:pt x="5451158" y="1631145"/>
                    <a:pt x="5439728" y="1623525"/>
                  </a:cubicBezTo>
                  <a:cubicBezTo>
                    <a:pt x="5438775" y="1623525"/>
                    <a:pt x="5438775" y="1622573"/>
                    <a:pt x="5437823" y="1622573"/>
                  </a:cubicBezTo>
                  <a:cubicBezTo>
                    <a:pt x="5444490" y="1577805"/>
                    <a:pt x="5445443" y="1532085"/>
                    <a:pt x="5448300" y="1487318"/>
                  </a:cubicBezTo>
                  <a:cubicBezTo>
                    <a:pt x="5448300" y="1487318"/>
                    <a:pt x="5448300" y="1487318"/>
                    <a:pt x="5448300" y="1487318"/>
                  </a:cubicBezTo>
                  <a:cubicBezTo>
                    <a:pt x="5449253" y="1483508"/>
                    <a:pt x="5451158" y="1478745"/>
                    <a:pt x="5452110" y="1474935"/>
                  </a:cubicBezTo>
                  <a:cubicBezTo>
                    <a:pt x="5460683" y="1388258"/>
                    <a:pt x="5470208" y="1301580"/>
                    <a:pt x="5478780" y="1214903"/>
                  </a:cubicBezTo>
                  <a:cubicBezTo>
                    <a:pt x="5474970" y="1214903"/>
                    <a:pt x="5470208" y="1212998"/>
                    <a:pt x="5466398" y="1213950"/>
                  </a:cubicBezTo>
                  <a:cubicBezTo>
                    <a:pt x="5462588" y="1214903"/>
                    <a:pt x="5459730" y="1215855"/>
                    <a:pt x="5455920" y="1216808"/>
                  </a:cubicBezTo>
                  <a:lnTo>
                    <a:pt x="5461635" y="1160610"/>
                  </a:lnTo>
                  <a:cubicBezTo>
                    <a:pt x="5461635" y="1163468"/>
                    <a:pt x="5461635" y="1166325"/>
                    <a:pt x="5461635" y="1169183"/>
                  </a:cubicBezTo>
                  <a:cubicBezTo>
                    <a:pt x="5462588" y="1175850"/>
                    <a:pt x="5461635" y="1183470"/>
                    <a:pt x="5463540" y="1190138"/>
                  </a:cubicBezTo>
                  <a:cubicBezTo>
                    <a:pt x="5468303" y="1201568"/>
                    <a:pt x="5475923" y="1207283"/>
                    <a:pt x="5486400" y="1195853"/>
                  </a:cubicBezTo>
                  <a:cubicBezTo>
                    <a:pt x="5495925" y="1150133"/>
                    <a:pt x="5496878" y="1104413"/>
                    <a:pt x="5494973" y="1058693"/>
                  </a:cubicBezTo>
                  <a:cubicBezTo>
                    <a:pt x="5497830" y="1022498"/>
                    <a:pt x="5500688" y="986303"/>
                    <a:pt x="5504498" y="950108"/>
                  </a:cubicBezTo>
                  <a:cubicBezTo>
                    <a:pt x="5513070" y="869145"/>
                    <a:pt x="5522595" y="788183"/>
                    <a:pt x="5531168" y="707220"/>
                  </a:cubicBezTo>
                  <a:cubicBezTo>
                    <a:pt x="5528310" y="693885"/>
                    <a:pt x="5535930" y="673883"/>
                    <a:pt x="5512118" y="671978"/>
                  </a:cubicBezTo>
                  <a:cubicBezTo>
                    <a:pt x="5479733" y="668168"/>
                    <a:pt x="5447348" y="664358"/>
                    <a:pt x="5414963" y="661500"/>
                  </a:cubicBezTo>
                  <a:cubicBezTo>
                    <a:pt x="5388293" y="666263"/>
                    <a:pt x="5361623" y="653880"/>
                    <a:pt x="5334953" y="656738"/>
                  </a:cubicBezTo>
                  <a:cubicBezTo>
                    <a:pt x="5305425" y="659595"/>
                    <a:pt x="5274945" y="658643"/>
                    <a:pt x="5245418" y="657690"/>
                  </a:cubicBezTo>
                  <a:cubicBezTo>
                    <a:pt x="5239703" y="657690"/>
                    <a:pt x="5234940" y="657690"/>
                    <a:pt x="5229225" y="656738"/>
                  </a:cubicBezTo>
                  <a:cubicBezTo>
                    <a:pt x="5253990" y="656738"/>
                    <a:pt x="5278755" y="657690"/>
                    <a:pt x="5303520" y="657690"/>
                  </a:cubicBezTo>
                  <a:cubicBezTo>
                    <a:pt x="5313045" y="657690"/>
                    <a:pt x="5321618" y="659595"/>
                    <a:pt x="5327333" y="650070"/>
                  </a:cubicBezTo>
                  <a:cubicBezTo>
                    <a:pt x="5322570" y="648165"/>
                    <a:pt x="5316855" y="647213"/>
                    <a:pt x="5312093" y="645308"/>
                  </a:cubicBezTo>
                  <a:cubicBezTo>
                    <a:pt x="5309235" y="637688"/>
                    <a:pt x="5304473" y="631020"/>
                    <a:pt x="5295900" y="631020"/>
                  </a:cubicBezTo>
                  <a:cubicBezTo>
                    <a:pt x="5287328" y="631020"/>
                    <a:pt x="5277803" y="630068"/>
                    <a:pt x="5269230" y="629115"/>
                  </a:cubicBezTo>
                  <a:cubicBezTo>
                    <a:pt x="5355908" y="634830"/>
                    <a:pt x="5443538" y="621495"/>
                    <a:pt x="5531168" y="615780"/>
                  </a:cubicBezTo>
                  <a:cubicBezTo>
                    <a:pt x="5534978" y="615780"/>
                    <a:pt x="5537835" y="614828"/>
                    <a:pt x="5541645" y="614828"/>
                  </a:cubicBezTo>
                  <a:cubicBezTo>
                    <a:pt x="5545455" y="595778"/>
                    <a:pt x="5548313" y="576728"/>
                    <a:pt x="5547360" y="557678"/>
                  </a:cubicBezTo>
                  <a:cubicBezTo>
                    <a:pt x="5550218" y="524340"/>
                    <a:pt x="5554028" y="491003"/>
                    <a:pt x="5556885" y="458618"/>
                  </a:cubicBezTo>
                  <a:cubicBezTo>
                    <a:pt x="5556885" y="458618"/>
                    <a:pt x="5556885" y="458618"/>
                    <a:pt x="5556885" y="458618"/>
                  </a:cubicBezTo>
                  <a:cubicBezTo>
                    <a:pt x="5556885" y="458618"/>
                    <a:pt x="5556885" y="458618"/>
                    <a:pt x="5556885" y="458618"/>
                  </a:cubicBezTo>
                  <a:cubicBezTo>
                    <a:pt x="5564505" y="439568"/>
                    <a:pt x="5565458" y="424328"/>
                    <a:pt x="5568315" y="409088"/>
                  </a:cubicBezTo>
                  <a:close/>
                  <a:moveTo>
                    <a:pt x="5173028" y="653880"/>
                  </a:moveTo>
                  <a:lnTo>
                    <a:pt x="5173028" y="653880"/>
                  </a:lnTo>
                  <a:cubicBezTo>
                    <a:pt x="5176838" y="653880"/>
                    <a:pt x="5181600" y="653880"/>
                    <a:pt x="5185410" y="653880"/>
                  </a:cubicBezTo>
                  <a:cubicBezTo>
                    <a:pt x="5180648" y="653880"/>
                    <a:pt x="5176838" y="653880"/>
                    <a:pt x="5173028" y="653880"/>
                  </a:cubicBezTo>
                  <a:close/>
                  <a:moveTo>
                    <a:pt x="686753" y="1644480"/>
                  </a:moveTo>
                  <a:lnTo>
                    <a:pt x="685800" y="1651148"/>
                  </a:lnTo>
                  <a:cubicBezTo>
                    <a:pt x="679133" y="1650195"/>
                    <a:pt x="673418" y="1649243"/>
                    <a:pt x="666750" y="1647338"/>
                  </a:cubicBezTo>
                  <a:cubicBezTo>
                    <a:pt x="666750" y="1646385"/>
                    <a:pt x="666750" y="1645433"/>
                    <a:pt x="665798" y="1645433"/>
                  </a:cubicBezTo>
                  <a:cubicBezTo>
                    <a:pt x="673418" y="1644480"/>
                    <a:pt x="680085" y="1644480"/>
                    <a:pt x="686753" y="1644480"/>
                  </a:cubicBez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grpSp>
        <p:nvGrpSpPr>
          <p:cNvPr id="188" name="Group 187">
            <a:extLst>
              <a:ext uri="{FF2B5EF4-FFF2-40B4-BE49-F238E27FC236}">
                <a16:creationId xmlns:a16="http://schemas.microsoft.com/office/drawing/2014/main" xmlns="" id="{3EB6DF13-2F6C-40F7-A3D1-AE1078E4A374}"/>
              </a:ext>
            </a:extLst>
          </p:cNvPr>
          <p:cNvGrpSpPr/>
          <p:nvPr/>
        </p:nvGrpSpPr>
        <p:grpSpPr>
          <a:xfrm>
            <a:off x="10471674" y="1609301"/>
            <a:ext cx="1361015" cy="4881441"/>
            <a:chOff x="1173413" y="1566627"/>
            <a:chExt cx="1361015" cy="4881441"/>
          </a:xfrm>
        </p:grpSpPr>
        <p:grpSp>
          <p:nvGrpSpPr>
            <p:cNvPr id="189" name="Group 188">
              <a:extLst>
                <a:ext uri="{FF2B5EF4-FFF2-40B4-BE49-F238E27FC236}">
                  <a16:creationId xmlns:a16="http://schemas.microsoft.com/office/drawing/2014/main" xmlns="" id="{D7C1432C-1434-4950-A6BD-5FBC8AF17C4A}"/>
                </a:ext>
              </a:extLst>
            </p:cNvPr>
            <p:cNvGrpSpPr/>
            <p:nvPr/>
          </p:nvGrpSpPr>
          <p:grpSpPr>
            <a:xfrm>
              <a:off x="1173413" y="1566627"/>
              <a:ext cx="1361015" cy="4881441"/>
              <a:chOff x="1173413" y="1566628"/>
              <a:chExt cx="1361015" cy="4881441"/>
            </a:xfrm>
            <a:solidFill>
              <a:schemeClr val="accent1"/>
            </a:solidFill>
          </p:grpSpPr>
          <p:sp>
            <p:nvSpPr>
              <p:cNvPr id="191" name="Freeform 9">
                <a:extLst>
                  <a:ext uri="{FF2B5EF4-FFF2-40B4-BE49-F238E27FC236}">
                    <a16:creationId xmlns:a16="http://schemas.microsoft.com/office/drawing/2014/main" xmlns="" id="{10F44166-65B1-4C68-9C57-39C51ECD32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73413" y="1566628"/>
                <a:ext cx="685531" cy="4881441"/>
              </a:xfrm>
              <a:custGeom>
                <a:avLst/>
                <a:gdLst/>
                <a:ahLst/>
                <a:cxnLst/>
                <a:rect l="l" t="t" r="r" b="b"/>
                <a:pathLst>
                  <a:path w="777766" h="5538209">
                    <a:moveTo>
                      <a:pt x="686205" y="0"/>
                    </a:moveTo>
                    <a:lnTo>
                      <a:pt x="759076" y="6073"/>
                    </a:lnTo>
                    <a:lnTo>
                      <a:pt x="777766" y="11499"/>
                    </a:lnTo>
                    <a:lnTo>
                      <a:pt x="777766" y="2896629"/>
                    </a:lnTo>
                    <a:lnTo>
                      <a:pt x="773245" y="2896629"/>
                    </a:lnTo>
                    <a:lnTo>
                      <a:pt x="773245" y="2906750"/>
                    </a:lnTo>
                    <a:lnTo>
                      <a:pt x="710495" y="3400655"/>
                    </a:lnTo>
                    <a:lnTo>
                      <a:pt x="645721" y="3657728"/>
                    </a:lnTo>
                    <a:lnTo>
                      <a:pt x="633575" y="3767035"/>
                    </a:lnTo>
                    <a:lnTo>
                      <a:pt x="641672" y="3874317"/>
                    </a:lnTo>
                    <a:lnTo>
                      <a:pt x="651793" y="3977552"/>
                    </a:lnTo>
                    <a:lnTo>
                      <a:pt x="667987" y="4084834"/>
                    </a:lnTo>
                    <a:lnTo>
                      <a:pt x="670011" y="4194141"/>
                    </a:lnTo>
                    <a:lnTo>
                      <a:pt x="663938" y="4305472"/>
                    </a:lnTo>
                    <a:lnTo>
                      <a:pt x="651793" y="4356077"/>
                    </a:lnTo>
                    <a:lnTo>
                      <a:pt x="641672" y="4422876"/>
                    </a:lnTo>
                    <a:lnTo>
                      <a:pt x="627503" y="4499795"/>
                    </a:lnTo>
                    <a:lnTo>
                      <a:pt x="615358" y="4580763"/>
                    </a:lnTo>
                    <a:lnTo>
                      <a:pt x="607261" y="4661731"/>
                    </a:lnTo>
                    <a:lnTo>
                      <a:pt x="605237" y="4742699"/>
                    </a:lnTo>
                    <a:lnTo>
                      <a:pt x="607261" y="4817594"/>
                    </a:lnTo>
                    <a:lnTo>
                      <a:pt x="623454" y="4880345"/>
                    </a:lnTo>
                    <a:lnTo>
                      <a:pt x="686205" y="5007869"/>
                    </a:lnTo>
                    <a:lnTo>
                      <a:pt x="663938" y="5082764"/>
                    </a:lnTo>
                    <a:lnTo>
                      <a:pt x="647745" y="5173853"/>
                    </a:lnTo>
                    <a:lnTo>
                      <a:pt x="647745" y="5268991"/>
                    </a:lnTo>
                    <a:lnTo>
                      <a:pt x="655842" y="5358056"/>
                    </a:lnTo>
                    <a:lnTo>
                      <a:pt x="655842" y="5443072"/>
                    </a:lnTo>
                    <a:lnTo>
                      <a:pt x="645721" y="5519992"/>
                    </a:lnTo>
                    <a:lnTo>
                      <a:pt x="605237" y="5534161"/>
                    </a:lnTo>
                    <a:lnTo>
                      <a:pt x="556656" y="5538209"/>
                    </a:lnTo>
                    <a:lnTo>
                      <a:pt x="512123" y="5524040"/>
                    </a:lnTo>
                    <a:lnTo>
                      <a:pt x="467591" y="5501774"/>
                    </a:lnTo>
                    <a:lnTo>
                      <a:pt x="431155" y="5465338"/>
                    </a:lnTo>
                    <a:lnTo>
                      <a:pt x="408889" y="5420806"/>
                    </a:lnTo>
                    <a:lnTo>
                      <a:pt x="402816" y="5366152"/>
                    </a:lnTo>
                    <a:lnTo>
                      <a:pt x="439252" y="5295305"/>
                    </a:lnTo>
                    <a:lnTo>
                      <a:pt x="465567" y="5210289"/>
                    </a:lnTo>
                    <a:lnTo>
                      <a:pt x="475688" y="5119200"/>
                    </a:lnTo>
                    <a:lnTo>
                      <a:pt x="483784" y="5020014"/>
                    </a:lnTo>
                    <a:lnTo>
                      <a:pt x="479736" y="4916780"/>
                    </a:lnTo>
                    <a:lnTo>
                      <a:pt x="467591" y="4809498"/>
                    </a:lnTo>
                    <a:lnTo>
                      <a:pt x="449373" y="4698167"/>
                    </a:lnTo>
                    <a:lnTo>
                      <a:pt x="431155" y="4588860"/>
                    </a:lnTo>
                    <a:lnTo>
                      <a:pt x="408889" y="4485626"/>
                    </a:lnTo>
                    <a:lnTo>
                      <a:pt x="386623" y="4382392"/>
                    </a:lnTo>
                    <a:lnTo>
                      <a:pt x="364356" y="4287254"/>
                    </a:lnTo>
                    <a:lnTo>
                      <a:pt x="346139" y="4198189"/>
                    </a:lnTo>
                    <a:lnTo>
                      <a:pt x="327921" y="4117221"/>
                    </a:lnTo>
                    <a:lnTo>
                      <a:pt x="317800" y="4007915"/>
                    </a:lnTo>
                    <a:lnTo>
                      <a:pt x="323872" y="3892535"/>
                    </a:lnTo>
                    <a:lnTo>
                      <a:pt x="340066" y="3779180"/>
                    </a:lnTo>
                    <a:lnTo>
                      <a:pt x="362332" y="3667849"/>
                    </a:lnTo>
                    <a:lnTo>
                      <a:pt x="376502" y="3554494"/>
                    </a:lnTo>
                    <a:lnTo>
                      <a:pt x="384598" y="3441139"/>
                    </a:lnTo>
                    <a:lnTo>
                      <a:pt x="368405" y="3325759"/>
                    </a:lnTo>
                    <a:lnTo>
                      <a:pt x="354235" y="3252888"/>
                    </a:lnTo>
                    <a:lnTo>
                      <a:pt x="336018" y="3167872"/>
                    </a:lnTo>
                    <a:lnTo>
                      <a:pt x="313751" y="3072735"/>
                    </a:lnTo>
                    <a:lnTo>
                      <a:pt x="291485" y="2969500"/>
                    </a:lnTo>
                    <a:lnTo>
                      <a:pt x="269219" y="2862218"/>
                    </a:lnTo>
                    <a:lnTo>
                      <a:pt x="255050" y="2758984"/>
                    </a:lnTo>
                    <a:lnTo>
                      <a:pt x="246953" y="2655750"/>
                    </a:lnTo>
                    <a:lnTo>
                      <a:pt x="246953" y="2560612"/>
                    </a:lnTo>
                    <a:lnTo>
                      <a:pt x="259098" y="2475596"/>
                    </a:lnTo>
                    <a:lnTo>
                      <a:pt x="291485" y="2354144"/>
                    </a:lnTo>
                    <a:lnTo>
                      <a:pt x="336018" y="2240789"/>
                    </a:lnTo>
                    <a:lnTo>
                      <a:pt x="384598" y="2127434"/>
                    </a:lnTo>
                    <a:lnTo>
                      <a:pt x="431155" y="2020151"/>
                    </a:lnTo>
                    <a:lnTo>
                      <a:pt x="467591" y="1908820"/>
                    </a:lnTo>
                    <a:lnTo>
                      <a:pt x="479736" y="1831900"/>
                    </a:lnTo>
                    <a:lnTo>
                      <a:pt x="475688" y="1759029"/>
                    </a:lnTo>
                    <a:lnTo>
                      <a:pt x="461518" y="1684134"/>
                    </a:lnTo>
                    <a:lnTo>
                      <a:pt x="435204" y="1619360"/>
                    </a:lnTo>
                    <a:lnTo>
                      <a:pt x="408889" y="1556609"/>
                    </a:lnTo>
                    <a:lnTo>
                      <a:pt x="386623" y="1497908"/>
                    </a:lnTo>
                    <a:lnTo>
                      <a:pt x="368405" y="1439206"/>
                    </a:lnTo>
                    <a:lnTo>
                      <a:pt x="362332" y="1439206"/>
                    </a:lnTo>
                    <a:lnTo>
                      <a:pt x="344114" y="1556609"/>
                    </a:lnTo>
                    <a:lnTo>
                      <a:pt x="317800" y="1669965"/>
                    </a:lnTo>
                    <a:lnTo>
                      <a:pt x="283388" y="1777247"/>
                    </a:lnTo>
                    <a:lnTo>
                      <a:pt x="259098" y="1884530"/>
                    </a:lnTo>
                    <a:lnTo>
                      <a:pt x="246953" y="1961449"/>
                    </a:lnTo>
                    <a:lnTo>
                      <a:pt x="246953" y="2034320"/>
                    </a:lnTo>
                    <a:lnTo>
                      <a:pt x="251001" y="2107192"/>
                    </a:lnTo>
                    <a:lnTo>
                      <a:pt x="251001" y="2182087"/>
                    </a:lnTo>
                    <a:lnTo>
                      <a:pt x="240880" y="2248885"/>
                    </a:lnTo>
                    <a:lnTo>
                      <a:pt x="222662" y="2317708"/>
                    </a:lnTo>
                    <a:lnTo>
                      <a:pt x="192299" y="2390579"/>
                    </a:lnTo>
                    <a:lnTo>
                      <a:pt x="165985" y="2475596"/>
                    </a:lnTo>
                    <a:lnTo>
                      <a:pt x="143718" y="2564661"/>
                    </a:lnTo>
                    <a:lnTo>
                      <a:pt x="129549" y="2653725"/>
                    </a:lnTo>
                    <a:lnTo>
                      <a:pt x="125501" y="2748863"/>
                    </a:lnTo>
                    <a:lnTo>
                      <a:pt x="143718" y="2839952"/>
                    </a:lnTo>
                    <a:lnTo>
                      <a:pt x="218614" y="2937113"/>
                    </a:lnTo>
                    <a:lnTo>
                      <a:pt x="210517" y="2947234"/>
                    </a:lnTo>
                    <a:lnTo>
                      <a:pt x="202420" y="2955331"/>
                    </a:lnTo>
                    <a:lnTo>
                      <a:pt x="202420" y="2961404"/>
                    </a:lnTo>
                    <a:lnTo>
                      <a:pt x="202420" y="2973549"/>
                    </a:lnTo>
                    <a:lnTo>
                      <a:pt x="200396" y="2979621"/>
                    </a:lnTo>
                    <a:lnTo>
                      <a:pt x="200396" y="2995815"/>
                    </a:lnTo>
                    <a:lnTo>
                      <a:pt x="159912" y="2997839"/>
                    </a:lnTo>
                    <a:lnTo>
                      <a:pt x="125501" y="2997839"/>
                    </a:lnTo>
                    <a:lnTo>
                      <a:pt x="97162" y="2997839"/>
                    </a:lnTo>
                    <a:lnTo>
                      <a:pt x="62750" y="3001888"/>
                    </a:lnTo>
                    <a:lnTo>
                      <a:pt x="26315" y="2939137"/>
                    </a:lnTo>
                    <a:lnTo>
                      <a:pt x="8097" y="2880436"/>
                    </a:lnTo>
                    <a:lnTo>
                      <a:pt x="0" y="2817685"/>
                    </a:lnTo>
                    <a:lnTo>
                      <a:pt x="4049" y="2754935"/>
                    </a:lnTo>
                    <a:lnTo>
                      <a:pt x="16194" y="2686112"/>
                    </a:lnTo>
                    <a:lnTo>
                      <a:pt x="30363" y="2613241"/>
                    </a:lnTo>
                    <a:lnTo>
                      <a:pt x="44533" y="2532273"/>
                    </a:lnTo>
                    <a:lnTo>
                      <a:pt x="44533" y="2097071"/>
                    </a:lnTo>
                    <a:lnTo>
                      <a:pt x="125501" y="1520174"/>
                    </a:lnTo>
                    <a:lnTo>
                      <a:pt x="137646" y="1435157"/>
                    </a:lnTo>
                    <a:lnTo>
                      <a:pt x="141694" y="1346093"/>
                    </a:lnTo>
                    <a:lnTo>
                      <a:pt x="141694" y="1261076"/>
                    </a:lnTo>
                    <a:lnTo>
                      <a:pt x="143718" y="1176060"/>
                    </a:lnTo>
                    <a:lnTo>
                      <a:pt x="151815" y="1095092"/>
                    </a:lnTo>
                    <a:lnTo>
                      <a:pt x="170033" y="1026269"/>
                    </a:lnTo>
                    <a:lnTo>
                      <a:pt x="200396" y="963519"/>
                    </a:lnTo>
                    <a:lnTo>
                      <a:pt x="236832" y="927083"/>
                    </a:lnTo>
                    <a:lnTo>
                      <a:pt x="281364" y="900769"/>
                    </a:lnTo>
                    <a:lnTo>
                      <a:pt x="331969" y="882551"/>
                    </a:lnTo>
                    <a:lnTo>
                      <a:pt x="390671" y="868382"/>
                    </a:lnTo>
                    <a:lnTo>
                      <a:pt x="449373" y="852188"/>
                    </a:lnTo>
                    <a:lnTo>
                      <a:pt x="508075" y="833970"/>
                    </a:lnTo>
                    <a:lnTo>
                      <a:pt x="556656" y="815752"/>
                    </a:lnTo>
                    <a:lnTo>
                      <a:pt x="601188" y="787414"/>
                    </a:lnTo>
                    <a:lnTo>
                      <a:pt x="629527" y="750978"/>
                    </a:lnTo>
                    <a:lnTo>
                      <a:pt x="651793" y="702397"/>
                    </a:lnTo>
                    <a:lnTo>
                      <a:pt x="647745" y="657865"/>
                    </a:lnTo>
                    <a:lnTo>
                      <a:pt x="633575" y="613332"/>
                    </a:lnTo>
                    <a:lnTo>
                      <a:pt x="605237" y="568800"/>
                    </a:lnTo>
                    <a:lnTo>
                      <a:pt x="570825" y="528316"/>
                    </a:lnTo>
                    <a:lnTo>
                      <a:pt x="538438" y="487832"/>
                    </a:lnTo>
                    <a:lnTo>
                      <a:pt x="512123" y="447348"/>
                    </a:lnTo>
                    <a:lnTo>
                      <a:pt x="502002" y="410913"/>
                    </a:lnTo>
                    <a:lnTo>
                      <a:pt x="512123" y="386622"/>
                    </a:lnTo>
                    <a:lnTo>
                      <a:pt x="512123" y="352211"/>
                    </a:lnTo>
                    <a:lnTo>
                      <a:pt x="506051" y="311727"/>
                    </a:lnTo>
                    <a:lnTo>
                      <a:pt x="506051" y="275291"/>
                    </a:lnTo>
                    <a:lnTo>
                      <a:pt x="508075" y="234807"/>
                    </a:lnTo>
                    <a:lnTo>
                      <a:pt x="530341" y="168009"/>
                    </a:lnTo>
                    <a:lnTo>
                      <a:pt x="566777" y="109307"/>
                    </a:lnTo>
                    <a:lnTo>
                      <a:pt x="611309" y="54653"/>
                    </a:lnTo>
                    <a:lnTo>
                      <a:pt x="651793" y="6073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2701"/>
              </a:p>
            </p:txBody>
          </p:sp>
          <p:sp>
            <p:nvSpPr>
              <p:cNvPr id="192" name="Rectangle 191">
                <a:extLst>
                  <a:ext uri="{FF2B5EF4-FFF2-40B4-BE49-F238E27FC236}">
                    <a16:creationId xmlns:a16="http://schemas.microsoft.com/office/drawing/2014/main" xmlns="" id="{C7D888EA-23F4-4CFE-ADB2-2DFC36B4C625}"/>
                  </a:ext>
                </a:extLst>
              </p:cNvPr>
              <p:cNvSpPr/>
              <p:nvPr/>
            </p:nvSpPr>
            <p:spPr>
              <a:xfrm>
                <a:off x="1848897" y="1566628"/>
                <a:ext cx="685531" cy="488144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190" name="TextBox 189">
              <a:extLst>
                <a:ext uri="{FF2B5EF4-FFF2-40B4-BE49-F238E27FC236}">
                  <a16:creationId xmlns:a16="http://schemas.microsoft.com/office/drawing/2014/main" xmlns="" id="{0AF719E1-F1C7-4DF4-B940-0453DA8F3ED2}"/>
                </a:ext>
              </a:extLst>
            </p:cNvPr>
            <p:cNvSpPr txBox="1"/>
            <p:nvPr/>
          </p:nvSpPr>
          <p:spPr>
            <a:xfrm rot="5400000" flipH="1">
              <a:off x="-172731" y="3683099"/>
              <a:ext cx="4708689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GB" altLang="ko-KR" dirty="0">
                  <a:solidFill>
                    <a:schemeClr val="bg1"/>
                  </a:solidFill>
                  <a:cs typeface="Arial" pitchFamily="34" charset="0"/>
                </a:rPr>
                <a:t>L</a:t>
              </a:r>
              <a:r>
                <a:rPr lang="en-US" altLang="ko-KR" dirty="0">
                  <a:solidFill>
                    <a:schemeClr val="bg1"/>
                  </a:solidFill>
                  <a:cs typeface="Arial" pitchFamily="34" charset="0"/>
                </a:rPr>
                <a:t>OREM IPSUM DOLOR SIT AMET,</a:t>
              </a:r>
            </a:p>
            <a:p>
              <a:pPr algn="ctr"/>
              <a:r>
                <a:rPr lang="en-US" altLang="ko-KR" dirty="0">
                  <a:solidFill>
                    <a:schemeClr val="bg1"/>
                  </a:solidFill>
                  <a:cs typeface="Arial" pitchFamily="34" charset="0"/>
                </a:rPr>
                <a:t>CU USU AGAM INTEGRE IMPEDIT.</a:t>
              </a:r>
              <a:endParaRPr lang="ko-KR" altLang="en-US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193" name="Graphic 27">
            <a:extLst>
              <a:ext uri="{FF2B5EF4-FFF2-40B4-BE49-F238E27FC236}">
                <a16:creationId xmlns:a16="http://schemas.microsoft.com/office/drawing/2014/main" xmlns="" id="{226A88E7-E722-4656-AE6D-39BFC48F62AA}"/>
              </a:ext>
            </a:extLst>
          </p:cNvPr>
          <p:cNvGrpSpPr/>
          <p:nvPr/>
        </p:nvGrpSpPr>
        <p:grpSpPr>
          <a:xfrm>
            <a:off x="6412102" y="5251752"/>
            <a:ext cx="2171332" cy="1482103"/>
            <a:chOff x="1074122" y="1"/>
            <a:chExt cx="10037921" cy="6851662"/>
          </a:xfrm>
          <a:solidFill>
            <a:schemeClr val="accent3"/>
          </a:solidFill>
        </p:grpSpPr>
        <p:sp>
          <p:nvSpPr>
            <p:cNvPr id="194" name="Freeform: Shape 193">
              <a:extLst>
                <a:ext uri="{FF2B5EF4-FFF2-40B4-BE49-F238E27FC236}">
                  <a16:creationId xmlns:a16="http://schemas.microsoft.com/office/drawing/2014/main" xmlns="" id="{96CC3A62-4B37-4BDB-AE58-5E327B7AA9A7}"/>
                </a:ext>
              </a:extLst>
            </p:cNvPr>
            <p:cNvSpPr/>
            <p:nvPr/>
          </p:nvSpPr>
          <p:spPr>
            <a:xfrm>
              <a:off x="6961161" y="2677283"/>
              <a:ext cx="4150882" cy="4158731"/>
            </a:xfrm>
            <a:custGeom>
              <a:avLst/>
              <a:gdLst>
                <a:gd name="connsiteX0" fmla="*/ 4156696 w 4150894"/>
                <a:gd name="connsiteY0" fmla="*/ 2297508 h 4158741"/>
                <a:gd name="connsiteX1" fmla="*/ 4039780 w 4150894"/>
                <a:gd name="connsiteY1" fmla="*/ 2383822 h 4158741"/>
                <a:gd name="connsiteX2" fmla="*/ 4019379 w 4150894"/>
                <a:gd name="connsiteY2" fmla="*/ 2406578 h 4158741"/>
                <a:gd name="connsiteX3" fmla="*/ 3985638 w 4150894"/>
                <a:gd name="connsiteY3" fmla="*/ 2563511 h 4158741"/>
                <a:gd name="connsiteX4" fmla="*/ 4000547 w 4150894"/>
                <a:gd name="connsiteY4" fmla="*/ 2592544 h 4158741"/>
                <a:gd name="connsiteX5" fmla="*/ 4059397 w 4150894"/>
                <a:gd name="connsiteY5" fmla="*/ 2722799 h 4158741"/>
                <a:gd name="connsiteX6" fmla="*/ 3938558 w 4150894"/>
                <a:gd name="connsiteY6" fmla="*/ 2788711 h 4158741"/>
                <a:gd name="connsiteX7" fmla="*/ 3906387 w 4150894"/>
                <a:gd name="connsiteY7" fmla="*/ 2805189 h 4158741"/>
                <a:gd name="connsiteX8" fmla="*/ 3833413 w 4150894"/>
                <a:gd name="connsiteY8" fmla="*/ 2968400 h 4158741"/>
                <a:gd name="connsiteX9" fmla="*/ 3864014 w 4150894"/>
                <a:gd name="connsiteY9" fmla="*/ 2990370 h 4158741"/>
                <a:gd name="connsiteX10" fmla="*/ 3892263 w 4150894"/>
                <a:gd name="connsiteY10" fmla="*/ 3119841 h 4158741"/>
                <a:gd name="connsiteX11" fmla="*/ 3768285 w 4150894"/>
                <a:gd name="connsiteY11" fmla="*/ 3165351 h 4158741"/>
                <a:gd name="connsiteX12" fmla="*/ 3697665 w 4150894"/>
                <a:gd name="connsiteY12" fmla="*/ 3188891 h 4158741"/>
                <a:gd name="connsiteX13" fmla="*/ 3611352 w 4150894"/>
                <a:gd name="connsiteY13" fmla="*/ 3308161 h 4158741"/>
                <a:gd name="connsiteX14" fmla="*/ 3636461 w 4150894"/>
                <a:gd name="connsiteY14" fmla="*/ 3473726 h 4158741"/>
                <a:gd name="connsiteX15" fmla="*/ 3469327 w 4150894"/>
                <a:gd name="connsiteY15" fmla="*/ 3467449 h 4158741"/>
                <a:gd name="connsiteX16" fmla="*/ 3327302 w 4150894"/>
                <a:gd name="connsiteY16" fmla="*/ 3593780 h 4158741"/>
                <a:gd name="connsiteX17" fmla="*/ 3332010 w 4150894"/>
                <a:gd name="connsiteY17" fmla="*/ 3637722 h 4158741"/>
                <a:gd name="connsiteX18" fmla="*/ 3321809 w 4150894"/>
                <a:gd name="connsiteY18" fmla="*/ 3745221 h 4158741"/>
                <a:gd name="connsiteX19" fmla="*/ 3226080 w 4150894"/>
                <a:gd name="connsiteY19" fmla="*/ 3783670 h 4158741"/>
                <a:gd name="connsiteX20" fmla="*/ 3133489 w 4150894"/>
                <a:gd name="connsiteY20" fmla="*/ 3732667 h 4158741"/>
                <a:gd name="connsiteX21" fmla="*/ 2993033 w 4150894"/>
                <a:gd name="connsiteY21" fmla="*/ 3811134 h 4158741"/>
                <a:gd name="connsiteX22" fmla="*/ 2989109 w 4150894"/>
                <a:gd name="connsiteY22" fmla="*/ 3858998 h 4158741"/>
                <a:gd name="connsiteX23" fmla="*/ 2952230 w 4150894"/>
                <a:gd name="connsiteY23" fmla="*/ 3970421 h 4158741"/>
                <a:gd name="connsiteX24" fmla="*/ 2835315 w 4150894"/>
                <a:gd name="connsiteY24" fmla="*/ 3972775 h 4158741"/>
                <a:gd name="connsiteX25" fmla="*/ 2800005 w 4150894"/>
                <a:gd name="connsiteY25" fmla="*/ 3931972 h 4158741"/>
                <a:gd name="connsiteX26" fmla="*/ 2756848 w 4150894"/>
                <a:gd name="connsiteY26" fmla="*/ 3916279 h 4158741"/>
                <a:gd name="connsiteX27" fmla="*/ 2611684 w 4150894"/>
                <a:gd name="connsiteY27" fmla="*/ 3963359 h 4158741"/>
                <a:gd name="connsiteX28" fmla="*/ 2588929 w 4150894"/>
                <a:gd name="connsiteY28" fmla="*/ 3999454 h 4158741"/>
                <a:gd name="connsiteX29" fmla="*/ 2509677 w 4150894"/>
                <a:gd name="connsiteY29" fmla="*/ 4119508 h 4158741"/>
                <a:gd name="connsiteX30" fmla="*/ 2392762 w 4150894"/>
                <a:gd name="connsiteY30" fmla="*/ 4046534 h 4158741"/>
                <a:gd name="connsiteX31" fmla="*/ 2344897 w 4150894"/>
                <a:gd name="connsiteY31" fmla="*/ 4019071 h 4158741"/>
                <a:gd name="connsiteX32" fmla="*/ 2208365 w 4150894"/>
                <a:gd name="connsiteY32" fmla="*/ 4030841 h 4158741"/>
                <a:gd name="connsiteX33" fmla="*/ 2170701 w 4150894"/>
                <a:gd name="connsiteY33" fmla="*/ 4068505 h 4158741"/>
                <a:gd name="connsiteX34" fmla="*/ 2071833 w 4150894"/>
                <a:gd name="connsiteY34" fmla="*/ 4162665 h 4158741"/>
                <a:gd name="connsiteX35" fmla="*/ 1970611 w 4150894"/>
                <a:gd name="connsiteY35" fmla="*/ 4065366 h 4158741"/>
                <a:gd name="connsiteX36" fmla="*/ 1932162 w 4150894"/>
                <a:gd name="connsiteY36" fmla="*/ 4028486 h 4158741"/>
                <a:gd name="connsiteX37" fmla="*/ 1799553 w 4150894"/>
                <a:gd name="connsiteY37" fmla="*/ 4014362 h 4158741"/>
                <a:gd name="connsiteX38" fmla="*/ 1761104 w 4150894"/>
                <a:gd name="connsiteY38" fmla="*/ 4038687 h 4158741"/>
                <a:gd name="connsiteX39" fmla="*/ 1647327 w 4150894"/>
                <a:gd name="connsiteY39" fmla="*/ 4121862 h 4158741"/>
                <a:gd name="connsiteX40" fmla="*/ 1561798 w 4150894"/>
                <a:gd name="connsiteY40" fmla="*/ 4014362 h 4158741"/>
                <a:gd name="connsiteX41" fmla="*/ 1517072 w 4150894"/>
                <a:gd name="connsiteY41" fmla="*/ 3952374 h 4158741"/>
                <a:gd name="connsiteX42" fmla="*/ 1382109 w 4150894"/>
                <a:gd name="connsiteY42" fmla="*/ 3910002 h 4158741"/>
                <a:gd name="connsiteX43" fmla="*/ 1371124 w 4150894"/>
                <a:gd name="connsiteY43" fmla="*/ 3927264 h 4158741"/>
                <a:gd name="connsiteX44" fmla="*/ 1244793 w 4150894"/>
                <a:gd name="connsiteY44" fmla="*/ 3984545 h 4158741"/>
                <a:gd name="connsiteX45" fmla="*/ 1178880 w 4150894"/>
                <a:gd name="connsiteY45" fmla="*/ 3862922 h 4158741"/>
                <a:gd name="connsiteX46" fmla="*/ 1147493 w 4150894"/>
                <a:gd name="connsiteY46" fmla="*/ 3800148 h 4158741"/>
                <a:gd name="connsiteX47" fmla="*/ 1075304 w 4150894"/>
                <a:gd name="connsiteY47" fmla="*/ 3760130 h 4158741"/>
                <a:gd name="connsiteX48" fmla="*/ 1004684 w 4150894"/>
                <a:gd name="connsiteY48" fmla="*/ 3717758 h 4158741"/>
                <a:gd name="connsiteX49" fmla="*/ 981929 w 4150894"/>
                <a:gd name="connsiteY49" fmla="*/ 3749145 h 4158741"/>
                <a:gd name="connsiteX50" fmla="*/ 845396 w 4150894"/>
                <a:gd name="connsiteY50" fmla="*/ 3775824 h 4158741"/>
                <a:gd name="connsiteX51" fmla="*/ 810871 w 4150894"/>
                <a:gd name="connsiteY51" fmla="*/ 3642430 h 4158741"/>
                <a:gd name="connsiteX52" fmla="*/ 792039 w 4150894"/>
                <a:gd name="connsiteY52" fmla="*/ 3554547 h 4158741"/>
                <a:gd name="connsiteX53" fmla="*/ 683755 w 4150894"/>
                <a:gd name="connsiteY53" fmla="*/ 3458033 h 4158741"/>
                <a:gd name="connsiteX54" fmla="*/ 654722 w 4150894"/>
                <a:gd name="connsiteY54" fmla="*/ 3483927 h 4158741"/>
                <a:gd name="connsiteX55" fmla="*/ 515836 w 4150894"/>
                <a:gd name="connsiteY55" fmla="*/ 3480004 h 4158741"/>
                <a:gd name="connsiteX56" fmla="*/ 510343 w 4150894"/>
                <a:gd name="connsiteY56" fmla="*/ 3342687 h 4158741"/>
                <a:gd name="connsiteX57" fmla="*/ 509558 w 4150894"/>
                <a:gd name="connsiteY57" fmla="*/ 3253234 h 4158741"/>
                <a:gd name="connsiteX58" fmla="*/ 439723 w 4150894"/>
                <a:gd name="connsiteY58" fmla="*/ 3159074 h 4158741"/>
                <a:gd name="connsiteX59" fmla="*/ 433445 w 4150894"/>
                <a:gd name="connsiteY59" fmla="*/ 3155151 h 4158741"/>
                <a:gd name="connsiteX60" fmla="*/ 277296 w 4150894"/>
                <a:gd name="connsiteY60" fmla="*/ 3127687 h 4158741"/>
                <a:gd name="connsiteX61" fmla="*/ 328300 w 4150894"/>
                <a:gd name="connsiteY61" fmla="*/ 2970754 h 4158741"/>
                <a:gd name="connsiteX62" fmla="*/ 254541 w 4150894"/>
                <a:gd name="connsiteY62" fmla="*/ 2809112 h 4158741"/>
                <a:gd name="connsiteX63" fmla="*/ 217662 w 4150894"/>
                <a:gd name="connsiteY63" fmla="*/ 2804404 h 4158741"/>
                <a:gd name="connsiteX64" fmla="*/ 105454 w 4150894"/>
                <a:gd name="connsiteY64" fmla="*/ 2766740 h 4158741"/>
                <a:gd name="connsiteX65" fmla="*/ 96038 w 4150894"/>
                <a:gd name="connsiteY65" fmla="*/ 2663949 h 4158741"/>
                <a:gd name="connsiteX66" fmla="*/ 158812 w 4150894"/>
                <a:gd name="connsiteY66" fmla="*/ 2609806 h 4158741"/>
                <a:gd name="connsiteX67" fmla="*/ 179213 w 4150894"/>
                <a:gd name="connsiteY67" fmla="*/ 2575281 h 4158741"/>
                <a:gd name="connsiteX68" fmla="*/ 140764 w 4150894"/>
                <a:gd name="connsiteY68" fmla="*/ 2411285 h 4158741"/>
                <a:gd name="connsiteX69" fmla="*/ 114085 w 4150894"/>
                <a:gd name="connsiteY69" fmla="*/ 2386961 h 4158741"/>
                <a:gd name="connsiteX70" fmla="*/ 6586 w 4150894"/>
                <a:gd name="connsiteY70" fmla="*/ 2290446 h 4158741"/>
                <a:gd name="connsiteX71" fmla="*/ 104669 w 4150894"/>
                <a:gd name="connsiteY71" fmla="*/ 2179808 h 4158741"/>
                <a:gd name="connsiteX72" fmla="*/ 115655 w 4150894"/>
                <a:gd name="connsiteY72" fmla="*/ 2174315 h 4158741"/>
                <a:gd name="connsiteX73" fmla="*/ 114085 w 4150894"/>
                <a:gd name="connsiteY73" fmla="*/ 1996981 h 4158741"/>
                <a:gd name="connsiteX74" fmla="*/ 88191 w 4150894"/>
                <a:gd name="connsiteY74" fmla="*/ 1975794 h 4158741"/>
                <a:gd name="connsiteX75" fmla="*/ 308 w 4150894"/>
                <a:gd name="connsiteY75" fmla="*/ 1868295 h 4158741"/>
                <a:gd name="connsiteX76" fmla="*/ 106239 w 4150894"/>
                <a:gd name="connsiteY76" fmla="*/ 1772565 h 4158741"/>
                <a:gd name="connsiteX77" fmla="*/ 138410 w 4150894"/>
                <a:gd name="connsiteY77" fmla="*/ 1754518 h 4158741"/>
                <a:gd name="connsiteX78" fmla="*/ 177644 w 4150894"/>
                <a:gd name="connsiteY78" fmla="*/ 1566198 h 4158741"/>
                <a:gd name="connsiteX79" fmla="*/ 151749 w 4150894"/>
                <a:gd name="connsiteY79" fmla="*/ 1556781 h 4158741"/>
                <a:gd name="connsiteX80" fmla="*/ 86622 w 4150894"/>
                <a:gd name="connsiteY80" fmla="*/ 1437512 h 4158741"/>
                <a:gd name="connsiteX81" fmla="*/ 192552 w 4150894"/>
                <a:gd name="connsiteY81" fmla="*/ 1359830 h 4158741"/>
                <a:gd name="connsiteX82" fmla="*/ 269450 w 4150894"/>
                <a:gd name="connsiteY82" fmla="*/ 1308827 h 4158741"/>
                <a:gd name="connsiteX83" fmla="*/ 322022 w 4150894"/>
                <a:gd name="connsiteY83" fmla="*/ 1191911 h 4158741"/>
                <a:gd name="connsiteX84" fmla="*/ 261603 w 4150894"/>
                <a:gd name="connsiteY84" fmla="*/ 1107167 h 4158741"/>
                <a:gd name="connsiteX85" fmla="*/ 290636 w 4150894"/>
                <a:gd name="connsiteY85" fmla="*/ 1004375 h 4158741"/>
                <a:gd name="connsiteX86" fmla="*/ 396566 w 4150894"/>
                <a:gd name="connsiteY86" fmla="*/ 987897 h 4158741"/>
                <a:gd name="connsiteX87" fmla="*/ 456201 w 4150894"/>
                <a:gd name="connsiteY87" fmla="*/ 967496 h 4158741"/>
                <a:gd name="connsiteX88" fmla="*/ 551930 w 4150894"/>
                <a:gd name="connsiteY88" fmla="*/ 834102 h 4158741"/>
                <a:gd name="connsiteX89" fmla="*/ 525252 w 4150894"/>
                <a:gd name="connsiteY89" fmla="*/ 819194 h 4158741"/>
                <a:gd name="connsiteX90" fmla="*/ 516620 w 4150894"/>
                <a:gd name="connsiteY90" fmla="*/ 684231 h 4158741"/>
                <a:gd name="connsiteX91" fmla="*/ 646090 w 4150894"/>
                <a:gd name="connsiteY91" fmla="*/ 659906 h 4158741"/>
                <a:gd name="connsiteX92" fmla="*/ 730050 w 4150894"/>
                <a:gd name="connsiteY92" fmla="*/ 647351 h 4158741"/>
                <a:gd name="connsiteX93" fmla="*/ 835980 w 4150894"/>
                <a:gd name="connsiteY93" fmla="*/ 550837 h 4158741"/>
                <a:gd name="connsiteX94" fmla="*/ 850889 w 4150894"/>
                <a:gd name="connsiteY94" fmla="*/ 384487 h 4158741"/>
                <a:gd name="connsiteX95" fmla="*/ 1009392 w 4150894"/>
                <a:gd name="connsiteY95" fmla="*/ 425290 h 4158741"/>
                <a:gd name="connsiteX96" fmla="*/ 1175741 w 4150894"/>
                <a:gd name="connsiteY96" fmla="*/ 328776 h 4158741"/>
                <a:gd name="connsiteX97" fmla="*/ 1162402 w 4150894"/>
                <a:gd name="connsiteY97" fmla="*/ 280126 h 4158741"/>
                <a:gd name="connsiteX98" fmla="*/ 1225960 w 4150894"/>
                <a:gd name="connsiteY98" fmla="*/ 173411 h 4158741"/>
                <a:gd name="connsiteX99" fmla="*/ 1346799 w 4150894"/>
                <a:gd name="connsiteY99" fmla="*/ 209506 h 4158741"/>
                <a:gd name="connsiteX100" fmla="*/ 1409573 w 4150894"/>
                <a:gd name="connsiteY100" fmla="*/ 228338 h 4158741"/>
                <a:gd name="connsiteX101" fmla="*/ 1539043 w 4150894"/>
                <a:gd name="connsiteY101" fmla="*/ 184397 h 4158741"/>
                <a:gd name="connsiteX102" fmla="*/ 1561798 w 4150894"/>
                <a:gd name="connsiteY102" fmla="*/ 153010 h 4158741"/>
                <a:gd name="connsiteX103" fmla="*/ 1648112 w 4150894"/>
                <a:gd name="connsiteY103" fmla="*/ 42372 h 4158741"/>
                <a:gd name="connsiteX104" fmla="*/ 1762674 w 4150894"/>
                <a:gd name="connsiteY104" fmla="*/ 111423 h 4158741"/>
                <a:gd name="connsiteX105" fmla="*/ 1790137 w 4150894"/>
                <a:gd name="connsiteY105" fmla="*/ 129470 h 4158741"/>
                <a:gd name="connsiteX106" fmla="*/ 1972180 w 4150894"/>
                <a:gd name="connsiteY106" fmla="*/ 109854 h 4158741"/>
                <a:gd name="connsiteX107" fmla="*/ 2081249 w 4150894"/>
                <a:gd name="connsiteY107" fmla="*/ 0 h 4158741"/>
                <a:gd name="connsiteX108" fmla="*/ 2190318 w 4150894"/>
                <a:gd name="connsiteY108" fmla="*/ 109069 h 4158741"/>
                <a:gd name="connsiteX109" fmla="*/ 2375499 w 4150894"/>
                <a:gd name="connsiteY109" fmla="*/ 129470 h 4158741"/>
                <a:gd name="connsiteX110" fmla="*/ 2401394 w 4150894"/>
                <a:gd name="connsiteY110" fmla="*/ 109069 h 4158741"/>
                <a:gd name="connsiteX111" fmla="*/ 2519878 w 4150894"/>
                <a:gd name="connsiteY111" fmla="*/ 47865 h 4158741"/>
                <a:gd name="connsiteX112" fmla="*/ 2599914 w 4150894"/>
                <a:gd name="connsiteY112" fmla="*/ 151441 h 4158741"/>
                <a:gd name="connsiteX113" fmla="*/ 2621885 w 4150894"/>
                <a:gd name="connsiteY113" fmla="*/ 183612 h 4158741"/>
                <a:gd name="connsiteX114" fmla="*/ 2767049 w 4150894"/>
                <a:gd name="connsiteY114" fmla="*/ 231477 h 4158741"/>
                <a:gd name="connsiteX115" fmla="*/ 2802359 w 4150894"/>
                <a:gd name="connsiteY115" fmla="*/ 221276 h 4158741"/>
                <a:gd name="connsiteX116" fmla="*/ 2927121 w 4150894"/>
                <a:gd name="connsiteY116" fmla="*/ 182828 h 4158741"/>
                <a:gd name="connsiteX117" fmla="*/ 2986756 w 4150894"/>
                <a:gd name="connsiteY117" fmla="*/ 297389 h 4158741"/>
                <a:gd name="connsiteX118" fmla="*/ 3011865 w 4150894"/>
                <a:gd name="connsiteY118" fmla="*/ 343685 h 4158741"/>
                <a:gd name="connsiteX119" fmla="*/ 3137412 w 4150894"/>
                <a:gd name="connsiteY119" fmla="*/ 415089 h 4158741"/>
                <a:gd name="connsiteX120" fmla="*/ 3253543 w 4150894"/>
                <a:gd name="connsiteY120" fmla="*/ 375071 h 4158741"/>
                <a:gd name="connsiteX121" fmla="*/ 3337502 w 4150894"/>
                <a:gd name="connsiteY121" fmla="*/ 516312 h 4158741"/>
                <a:gd name="connsiteX122" fmla="*/ 3351627 w 4150894"/>
                <a:gd name="connsiteY122" fmla="*/ 574377 h 4158741"/>
                <a:gd name="connsiteX123" fmla="*/ 3453634 w 4150894"/>
                <a:gd name="connsiteY123" fmla="*/ 666183 h 4158741"/>
                <a:gd name="connsiteX124" fmla="*/ 3499929 w 4150894"/>
                <a:gd name="connsiteY124" fmla="*/ 673245 h 4158741"/>
                <a:gd name="connsiteX125" fmla="*/ 3628614 w 4150894"/>
                <a:gd name="connsiteY125" fmla="*/ 688154 h 4158741"/>
                <a:gd name="connsiteX126" fmla="*/ 3635676 w 4150894"/>
                <a:gd name="connsiteY126" fmla="*/ 817624 h 4158741"/>
                <a:gd name="connsiteX127" fmla="*/ 3638815 w 4150894"/>
                <a:gd name="connsiteY127" fmla="*/ 875690 h 4158741"/>
                <a:gd name="connsiteX128" fmla="*/ 3724344 w 4150894"/>
                <a:gd name="connsiteY128" fmla="*/ 992605 h 4158741"/>
                <a:gd name="connsiteX129" fmla="*/ 3754161 w 4150894"/>
                <a:gd name="connsiteY129" fmla="*/ 1007514 h 4158741"/>
                <a:gd name="connsiteX130" fmla="*/ 3899325 w 4150894"/>
                <a:gd name="connsiteY130" fmla="*/ 1051455 h 4158741"/>
                <a:gd name="connsiteX131" fmla="*/ 3845183 w 4150894"/>
                <a:gd name="connsiteY131" fmla="*/ 1196619 h 4158741"/>
                <a:gd name="connsiteX132" fmla="*/ 3917372 w 4150894"/>
                <a:gd name="connsiteY132" fmla="*/ 1362969 h 4158741"/>
                <a:gd name="connsiteX133" fmla="*/ 3945620 w 4150894"/>
                <a:gd name="connsiteY133" fmla="*/ 1373954 h 4158741"/>
                <a:gd name="connsiteX134" fmla="*/ 4065675 w 4150894"/>
                <a:gd name="connsiteY134" fmla="*/ 1444574 h 4158741"/>
                <a:gd name="connsiteX135" fmla="*/ 4005255 w 4150894"/>
                <a:gd name="connsiteY135" fmla="*/ 1570121 h 4158741"/>
                <a:gd name="connsiteX136" fmla="*/ 3991916 w 4150894"/>
                <a:gd name="connsiteY136" fmla="*/ 1600723 h 4158741"/>
                <a:gd name="connsiteX137" fmla="*/ 4023303 w 4150894"/>
                <a:gd name="connsiteY137" fmla="*/ 1749810 h 4158741"/>
                <a:gd name="connsiteX138" fmla="*/ 4050766 w 4150894"/>
                <a:gd name="connsiteY138" fmla="*/ 1772565 h 4158741"/>
                <a:gd name="connsiteX139" fmla="*/ 4148065 w 4150894"/>
                <a:gd name="connsiteY139" fmla="*/ 1864371 h 4158741"/>
                <a:gd name="connsiteX140" fmla="*/ 4069598 w 4150894"/>
                <a:gd name="connsiteY140" fmla="*/ 1975794 h 4158741"/>
                <a:gd name="connsiteX141" fmla="*/ 4047627 w 4150894"/>
                <a:gd name="connsiteY141" fmla="*/ 2004827 h 4158741"/>
                <a:gd name="connsiteX142" fmla="*/ 4046843 w 4150894"/>
                <a:gd name="connsiteY142" fmla="*/ 2153914 h 4158741"/>
                <a:gd name="connsiteX143" fmla="*/ 4059397 w 4150894"/>
                <a:gd name="connsiteY143" fmla="*/ 2178239 h 4158741"/>
                <a:gd name="connsiteX144" fmla="*/ 4157481 w 4150894"/>
                <a:gd name="connsiteY144" fmla="*/ 2258275 h 4158741"/>
                <a:gd name="connsiteX145" fmla="*/ 4156696 w 4150894"/>
                <a:gd name="connsiteY145" fmla="*/ 2297508 h 4158741"/>
                <a:gd name="connsiteX146" fmla="*/ 2080464 w 4150894"/>
                <a:gd name="connsiteY146" fmla="*/ 3323070 h 4158741"/>
                <a:gd name="connsiteX147" fmla="*/ 3322593 w 4150894"/>
                <a:gd name="connsiteY147" fmla="*/ 2085648 h 4158741"/>
                <a:gd name="connsiteX148" fmla="*/ 2094588 w 4150894"/>
                <a:gd name="connsiteY148" fmla="*/ 845088 h 4158741"/>
                <a:gd name="connsiteX149" fmla="*/ 842257 w 4150894"/>
                <a:gd name="connsiteY149" fmla="*/ 2069170 h 4158741"/>
                <a:gd name="connsiteX150" fmla="*/ 2080464 w 4150894"/>
                <a:gd name="connsiteY150" fmla="*/ 3323070 h 41587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</a:cxnLst>
              <a:rect l="l" t="t" r="r" b="b"/>
              <a:pathLst>
                <a:path w="4150894" h="4158741">
                  <a:moveTo>
                    <a:pt x="4156696" y="2297508"/>
                  </a:moveTo>
                  <a:cubicBezTo>
                    <a:pt x="4134725" y="2349296"/>
                    <a:pt x="4101769" y="2385391"/>
                    <a:pt x="4039780" y="2383822"/>
                  </a:cubicBezTo>
                  <a:cubicBezTo>
                    <a:pt x="4032718" y="2383822"/>
                    <a:pt x="4021734" y="2397161"/>
                    <a:pt x="4019379" y="2406578"/>
                  </a:cubicBezTo>
                  <a:cubicBezTo>
                    <a:pt x="4006825" y="2458365"/>
                    <a:pt x="3995055" y="2510938"/>
                    <a:pt x="3985638" y="2563511"/>
                  </a:cubicBezTo>
                  <a:cubicBezTo>
                    <a:pt x="3984069" y="2572142"/>
                    <a:pt x="3991916" y="2587836"/>
                    <a:pt x="4000547" y="2592544"/>
                  </a:cubicBezTo>
                  <a:cubicBezTo>
                    <a:pt x="4057044" y="2627854"/>
                    <a:pt x="4076660" y="2670226"/>
                    <a:pt x="4059397" y="2722799"/>
                  </a:cubicBezTo>
                  <a:cubicBezTo>
                    <a:pt x="4043704" y="2769094"/>
                    <a:pt x="3999762" y="2791849"/>
                    <a:pt x="3938558" y="2788711"/>
                  </a:cubicBezTo>
                  <a:cubicBezTo>
                    <a:pt x="3927573" y="2787926"/>
                    <a:pt x="3910310" y="2796557"/>
                    <a:pt x="3906387" y="2805189"/>
                  </a:cubicBezTo>
                  <a:cubicBezTo>
                    <a:pt x="3880493" y="2857762"/>
                    <a:pt x="3858522" y="2911904"/>
                    <a:pt x="3833413" y="2968400"/>
                  </a:cubicBezTo>
                  <a:cubicBezTo>
                    <a:pt x="3843613" y="2975462"/>
                    <a:pt x="3853814" y="2982524"/>
                    <a:pt x="3864014" y="2990370"/>
                  </a:cubicBezTo>
                  <a:cubicBezTo>
                    <a:pt x="3904818" y="3022542"/>
                    <a:pt x="3916588" y="3075114"/>
                    <a:pt x="3892263" y="3119841"/>
                  </a:cubicBezTo>
                  <a:cubicBezTo>
                    <a:pt x="3868723" y="3162997"/>
                    <a:pt x="3813796" y="3186537"/>
                    <a:pt x="3768285" y="3165351"/>
                  </a:cubicBezTo>
                  <a:cubicBezTo>
                    <a:pt x="3732191" y="3148089"/>
                    <a:pt x="3716497" y="3159859"/>
                    <a:pt x="3697665" y="3188891"/>
                  </a:cubicBezTo>
                  <a:cubicBezTo>
                    <a:pt x="3670986" y="3230479"/>
                    <a:pt x="3640384" y="3268928"/>
                    <a:pt x="3611352" y="3308161"/>
                  </a:cubicBezTo>
                  <a:cubicBezTo>
                    <a:pt x="3668633" y="3377212"/>
                    <a:pt x="3675694" y="3429785"/>
                    <a:pt x="3636461" y="3473726"/>
                  </a:cubicBezTo>
                  <a:cubicBezTo>
                    <a:pt x="3596443" y="3517668"/>
                    <a:pt x="3545439" y="3516098"/>
                    <a:pt x="3469327" y="3467449"/>
                  </a:cubicBezTo>
                  <a:cubicBezTo>
                    <a:pt x="3422247" y="3509036"/>
                    <a:pt x="3372812" y="3549839"/>
                    <a:pt x="3327302" y="3593780"/>
                  </a:cubicBezTo>
                  <a:cubicBezTo>
                    <a:pt x="3321024" y="3600058"/>
                    <a:pt x="3327302" y="3623598"/>
                    <a:pt x="3332010" y="3637722"/>
                  </a:cubicBezTo>
                  <a:cubicBezTo>
                    <a:pt x="3346133" y="3675386"/>
                    <a:pt x="3346919" y="3712265"/>
                    <a:pt x="3321809" y="3745221"/>
                  </a:cubicBezTo>
                  <a:cubicBezTo>
                    <a:pt x="3298269" y="3777393"/>
                    <a:pt x="3263743" y="3794655"/>
                    <a:pt x="3226080" y="3783670"/>
                  </a:cubicBezTo>
                  <a:cubicBezTo>
                    <a:pt x="3195478" y="3775039"/>
                    <a:pt x="3168799" y="3752284"/>
                    <a:pt x="3133489" y="3732667"/>
                  </a:cubicBezTo>
                  <a:cubicBezTo>
                    <a:pt x="3092686" y="3755422"/>
                    <a:pt x="3042467" y="3783670"/>
                    <a:pt x="2993033" y="3811134"/>
                  </a:cubicBezTo>
                  <a:cubicBezTo>
                    <a:pt x="2967139" y="3825258"/>
                    <a:pt x="2985186" y="3843305"/>
                    <a:pt x="2989109" y="3858998"/>
                  </a:cubicBezTo>
                  <a:cubicBezTo>
                    <a:pt x="3000095" y="3901370"/>
                    <a:pt x="2986756" y="3945312"/>
                    <a:pt x="2952230" y="3970421"/>
                  </a:cubicBezTo>
                  <a:cubicBezTo>
                    <a:pt x="2917705" y="3996315"/>
                    <a:pt x="2869840" y="3997885"/>
                    <a:pt x="2835315" y="3972775"/>
                  </a:cubicBezTo>
                  <a:cubicBezTo>
                    <a:pt x="2821191" y="3962574"/>
                    <a:pt x="2807851" y="3947666"/>
                    <a:pt x="2800005" y="3931972"/>
                  </a:cubicBezTo>
                  <a:cubicBezTo>
                    <a:pt x="2789019" y="3910786"/>
                    <a:pt x="2777249" y="3909217"/>
                    <a:pt x="2756848" y="3916279"/>
                  </a:cubicBezTo>
                  <a:cubicBezTo>
                    <a:pt x="2708983" y="3933542"/>
                    <a:pt x="2660334" y="3949235"/>
                    <a:pt x="2611684" y="3963359"/>
                  </a:cubicBezTo>
                  <a:cubicBezTo>
                    <a:pt x="2590499" y="3969636"/>
                    <a:pt x="2585791" y="3978268"/>
                    <a:pt x="2588929" y="3999454"/>
                  </a:cubicBezTo>
                  <a:cubicBezTo>
                    <a:pt x="2598345" y="4059873"/>
                    <a:pt x="2565389" y="4106953"/>
                    <a:pt x="2509677" y="4119508"/>
                  </a:cubicBezTo>
                  <a:cubicBezTo>
                    <a:pt x="2458674" y="4130493"/>
                    <a:pt x="2410025" y="4102245"/>
                    <a:pt x="2392762" y="4046534"/>
                  </a:cubicBezTo>
                  <a:cubicBezTo>
                    <a:pt x="2384130" y="4019855"/>
                    <a:pt x="2373145" y="4014362"/>
                    <a:pt x="2344897" y="4019071"/>
                  </a:cubicBezTo>
                  <a:cubicBezTo>
                    <a:pt x="2300171" y="4026917"/>
                    <a:pt x="2253876" y="4028486"/>
                    <a:pt x="2208365" y="4030841"/>
                  </a:cubicBezTo>
                  <a:cubicBezTo>
                    <a:pt x="2184040" y="4032410"/>
                    <a:pt x="2172270" y="4041041"/>
                    <a:pt x="2170701" y="4068505"/>
                  </a:cubicBezTo>
                  <a:cubicBezTo>
                    <a:pt x="2167562" y="4126570"/>
                    <a:pt x="2126759" y="4162665"/>
                    <a:pt x="2071833" y="4162665"/>
                  </a:cubicBezTo>
                  <a:cubicBezTo>
                    <a:pt x="2015336" y="4162665"/>
                    <a:pt x="1973749" y="4125001"/>
                    <a:pt x="1970611" y="4065366"/>
                  </a:cubicBezTo>
                  <a:cubicBezTo>
                    <a:pt x="1969041" y="4037902"/>
                    <a:pt x="1957271" y="4030056"/>
                    <a:pt x="1932162" y="4028486"/>
                  </a:cubicBezTo>
                  <a:cubicBezTo>
                    <a:pt x="1888220" y="4025348"/>
                    <a:pt x="1843494" y="4020640"/>
                    <a:pt x="1799553" y="4014362"/>
                  </a:cubicBezTo>
                  <a:cubicBezTo>
                    <a:pt x="1778367" y="4011224"/>
                    <a:pt x="1766597" y="4013578"/>
                    <a:pt x="1761104" y="4038687"/>
                  </a:cubicBezTo>
                  <a:cubicBezTo>
                    <a:pt x="1749334" y="4097538"/>
                    <a:pt x="1705392" y="4128139"/>
                    <a:pt x="1647327" y="4121862"/>
                  </a:cubicBezTo>
                  <a:cubicBezTo>
                    <a:pt x="1595539" y="4116369"/>
                    <a:pt x="1558660" y="4073213"/>
                    <a:pt x="1561798" y="4014362"/>
                  </a:cubicBezTo>
                  <a:cubicBezTo>
                    <a:pt x="1564152" y="3978268"/>
                    <a:pt x="1554736" y="3960221"/>
                    <a:pt x="1517072" y="3952374"/>
                  </a:cubicBezTo>
                  <a:cubicBezTo>
                    <a:pt x="1471561" y="3942173"/>
                    <a:pt x="1427620" y="3924911"/>
                    <a:pt x="1382109" y="3910002"/>
                  </a:cubicBezTo>
                  <a:cubicBezTo>
                    <a:pt x="1378186" y="3916279"/>
                    <a:pt x="1374263" y="3921772"/>
                    <a:pt x="1371124" y="3927264"/>
                  </a:cubicBezTo>
                  <a:cubicBezTo>
                    <a:pt x="1342091" y="3979837"/>
                    <a:pt x="1294227" y="4001808"/>
                    <a:pt x="1244793" y="3984545"/>
                  </a:cubicBezTo>
                  <a:cubicBezTo>
                    <a:pt x="1193789" y="3966498"/>
                    <a:pt x="1164756" y="3919418"/>
                    <a:pt x="1178880" y="3862922"/>
                  </a:cubicBezTo>
                  <a:cubicBezTo>
                    <a:pt x="1188296" y="3827611"/>
                    <a:pt x="1176526" y="3813488"/>
                    <a:pt x="1147493" y="3800148"/>
                  </a:cubicBezTo>
                  <a:cubicBezTo>
                    <a:pt x="1122384" y="3789163"/>
                    <a:pt x="1099629" y="3774254"/>
                    <a:pt x="1075304" y="3760130"/>
                  </a:cubicBezTo>
                  <a:cubicBezTo>
                    <a:pt x="1052549" y="3746791"/>
                    <a:pt x="1030578" y="3733451"/>
                    <a:pt x="1004684" y="3717758"/>
                  </a:cubicBezTo>
                  <a:cubicBezTo>
                    <a:pt x="996837" y="3728743"/>
                    <a:pt x="988990" y="3738944"/>
                    <a:pt x="981929" y="3749145"/>
                  </a:cubicBezTo>
                  <a:cubicBezTo>
                    <a:pt x="947403" y="3793086"/>
                    <a:pt x="890907" y="3804071"/>
                    <a:pt x="845396" y="3775824"/>
                  </a:cubicBezTo>
                  <a:cubicBezTo>
                    <a:pt x="800670" y="3748360"/>
                    <a:pt x="780269" y="3687156"/>
                    <a:pt x="810871" y="3642430"/>
                  </a:cubicBezTo>
                  <a:cubicBezTo>
                    <a:pt x="838334" y="3600842"/>
                    <a:pt x="825779" y="3580441"/>
                    <a:pt x="792039" y="3554547"/>
                  </a:cubicBezTo>
                  <a:cubicBezTo>
                    <a:pt x="755159" y="3526299"/>
                    <a:pt x="721419" y="3492558"/>
                    <a:pt x="683755" y="3458033"/>
                  </a:cubicBezTo>
                  <a:cubicBezTo>
                    <a:pt x="673554" y="3466664"/>
                    <a:pt x="664923" y="3475295"/>
                    <a:pt x="654722" y="3483927"/>
                  </a:cubicBezTo>
                  <a:cubicBezTo>
                    <a:pt x="611565" y="3519237"/>
                    <a:pt x="554284" y="3517668"/>
                    <a:pt x="515836" y="3480004"/>
                  </a:cubicBezTo>
                  <a:cubicBezTo>
                    <a:pt x="478172" y="3443124"/>
                    <a:pt x="471109" y="3380351"/>
                    <a:pt x="510343" y="3342687"/>
                  </a:cubicBezTo>
                  <a:cubicBezTo>
                    <a:pt x="546438" y="3308161"/>
                    <a:pt x="537806" y="3284621"/>
                    <a:pt x="509558" y="3253234"/>
                  </a:cubicBezTo>
                  <a:cubicBezTo>
                    <a:pt x="483664" y="3224201"/>
                    <a:pt x="462478" y="3190461"/>
                    <a:pt x="439723" y="3159074"/>
                  </a:cubicBezTo>
                  <a:cubicBezTo>
                    <a:pt x="438153" y="3157505"/>
                    <a:pt x="435015" y="3155936"/>
                    <a:pt x="433445" y="3155151"/>
                  </a:cubicBezTo>
                  <a:cubicBezTo>
                    <a:pt x="357332" y="3184968"/>
                    <a:pt x="307898" y="3176337"/>
                    <a:pt x="277296" y="3127687"/>
                  </a:cubicBezTo>
                  <a:cubicBezTo>
                    <a:pt x="246694" y="3079038"/>
                    <a:pt x="262388" y="3027250"/>
                    <a:pt x="328300" y="2970754"/>
                  </a:cubicBezTo>
                  <a:cubicBezTo>
                    <a:pt x="304760" y="2917396"/>
                    <a:pt x="281220" y="2862470"/>
                    <a:pt x="254541" y="2809112"/>
                  </a:cubicBezTo>
                  <a:cubicBezTo>
                    <a:pt x="251402" y="2802835"/>
                    <a:pt x="230216" y="2802835"/>
                    <a:pt x="217662" y="2804404"/>
                  </a:cubicBezTo>
                  <a:cubicBezTo>
                    <a:pt x="173720" y="2810682"/>
                    <a:pt x="133702" y="2805189"/>
                    <a:pt x="105454" y="2766740"/>
                  </a:cubicBezTo>
                  <a:cubicBezTo>
                    <a:pt x="81914" y="2734569"/>
                    <a:pt x="75637" y="2696905"/>
                    <a:pt x="96038" y="2663949"/>
                  </a:cubicBezTo>
                  <a:cubicBezTo>
                    <a:pt x="110162" y="2641193"/>
                    <a:pt x="135271" y="2623930"/>
                    <a:pt x="158812" y="2609806"/>
                  </a:cubicBezTo>
                  <a:cubicBezTo>
                    <a:pt x="174505" y="2600390"/>
                    <a:pt x="183921" y="2594898"/>
                    <a:pt x="179213" y="2575281"/>
                  </a:cubicBezTo>
                  <a:cubicBezTo>
                    <a:pt x="165874" y="2521139"/>
                    <a:pt x="154888" y="2465428"/>
                    <a:pt x="140764" y="2411285"/>
                  </a:cubicBezTo>
                  <a:cubicBezTo>
                    <a:pt x="138410" y="2401085"/>
                    <a:pt x="124286" y="2388530"/>
                    <a:pt x="114085" y="2386961"/>
                  </a:cubicBezTo>
                  <a:cubicBezTo>
                    <a:pt x="41111" y="2374406"/>
                    <a:pt x="8940" y="2346158"/>
                    <a:pt x="6586" y="2290446"/>
                  </a:cubicBezTo>
                  <a:cubicBezTo>
                    <a:pt x="4232" y="2230027"/>
                    <a:pt x="31695" y="2198640"/>
                    <a:pt x="104669" y="2179808"/>
                  </a:cubicBezTo>
                  <a:cubicBezTo>
                    <a:pt x="107024" y="2179024"/>
                    <a:pt x="109377" y="2177454"/>
                    <a:pt x="115655" y="2174315"/>
                  </a:cubicBezTo>
                  <a:cubicBezTo>
                    <a:pt x="115655" y="2116250"/>
                    <a:pt x="116439" y="2056615"/>
                    <a:pt x="114085" y="1996981"/>
                  </a:cubicBezTo>
                  <a:cubicBezTo>
                    <a:pt x="114085" y="1989134"/>
                    <a:pt x="98392" y="1978148"/>
                    <a:pt x="88191" y="1975794"/>
                  </a:cubicBezTo>
                  <a:cubicBezTo>
                    <a:pt x="30126" y="1960101"/>
                    <a:pt x="-3615" y="1920083"/>
                    <a:pt x="308" y="1868295"/>
                  </a:cubicBezTo>
                  <a:cubicBezTo>
                    <a:pt x="4232" y="1814937"/>
                    <a:pt x="46604" y="1777274"/>
                    <a:pt x="106239" y="1772565"/>
                  </a:cubicBezTo>
                  <a:cubicBezTo>
                    <a:pt x="118009" y="1771781"/>
                    <a:pt x="136056" y="1763150"/>
                    <a:pt x="138410" y="1754518"/>
                  </a:cubicBezTo>
                  <a:cubicBezTo>
                    <a:pt x="153319" y="1692529"/>
                    <a:pt x="164304" y="1629756"/>
                    <a:pt x="177644" y="1566198"/>
                  </a:cubicBezTo>
                  <a:cubicBezTo>
                    <a:pt x="168228" y="1563059"/>
                    <a:pt x="159596" y="1559920"/>
                    <a:pt x="151749" y="1556781"/>
                  </a:cubicBezTo>
                  <a:cubicBezTo>
                    <a:pt x="100746" y="1536380"/>
                    <a:pt x="75637" y="1491654"/>
                    <a:pt x="86622" y="1437512"/>
                  </a:cubicBezTo>
                  <a:cubicBezTo>
                    <a:pt x="96038" y="1389647"/>
                    <a:pt x="142334" y="1350414"/>
                    <a:pt x="192552" y="1359830"/>
                  </a:cubicBezTo>
                  <a:cubicBezTo>
                    <a:pt x="241986" y="1369246"/>
                    <a:pt x="256111" y="1347275"/>
                    <a:pt x="269450" y="1308827"/>
                  </a:cubicBezTo>
                  <a:cubicBezTo>
                    <a:pt x="285143" y="1266454"/>
                    <a:pt x="306329" y="1225652"/>
                    <a:pt x="322022" y="1191911"/>
                  </a:cubicBezTo>
                  <a:cubicBezTo>
                    <a:pt x="299267" y="1160524"/>
                    <a:pt x="272588" y="1136984"/>
                    <a:pt x="261603" y="1107167"/>
                  </a:cubicBezTo>
                  <a:cubicBezTo>
                    <a:pt x="248264" y="1070287"/>
                    <a:pt x="257680" y="1031839"/>
                    <a:pt x="290636" y="1004375"/>
                  </a:cubicBezTo>
                  <a:cubicBezTo>
                    <a:pt x="322807" y="976912"/>
                    <a:pt x="360471" y="971419"/>
                    <a:pt x="396566" y="987897"/>
                  </a:cubicBezTo>
                  <a:cubicBezTo>
                    <a:pt x="426383" y="1001236"/>
                    <a:pt x="440508" y="991821"/>
                    <a:pt x="456201" y="967496"/>
                  </a:cubicBezTo>
                  <a:cubicBezTo>
                    <a:pt x="483664" y="925124"/>
                    <a:pt x="515051" y="884321"/>
                    <a:pt x="551930" y="834102"/>
                  </a:cubicBezTo>
                  <a:cubicBezTo>
                    <a:pt x="543299" y="829394"/>
                    <a:pt x="532313" y="826256"/>
                    <a:pt x="525252" y="819194"/>
                  </a:cubicBezTo>
                  <a:cubicBezTo>
                    <a:pt x="486803" y="779960"/>
                    <a:pt x="483664" y="725033"/>
                    <a:pt x="516620" y="684231"/>
                  </a:cubicBezTo>
                  <a:cubicBezTo>
                    <a:pt x="548007" y="644212"/>
                    <a:pt x="602934" y="629304"/>
                    <a:pt x="646090" y="659906"/>
                  </a:cubicBezTo>
                  <a:cubicBezTo>
                    <a:pt x="683755" y="686585"/>
                    <a:pt x="704156" y="674030"/>
                    <a:pt x="730050" y="647351"/>
                  </a:cubicBezTo>
                  <a:cubicBezTo>
                    <a:pt x="763791" y="612826"/>
                    <a:pt x="800670" y="582224"/>
                    <a:pt x="835980" y="550837"/>
                  </a:cubicBezTo>
                  <a:cubicBezTo>
                    <a:pt x="795962" y="464523"/>
                    <a:pt x="800670" y="419013"/>
                    <a:pt x="850889" y="384487"/>
                  </a:cubicBezTo>
                  <a:cubicBezTo>
                    <a:pt x="898754" y="351531"/>
                    <a:pt x="946619" y="363301"/>
                    <a:pt x="1009392" y="425290"/>
                  </a:cubicBezTo>
                  <a:cubicBezTo>
                    <a:pt x="1063534" y="393903"/>
                    <a:pt x="1119246" y="361732"/>
                    <a:pt x="1175741" y="328776"/>
                  </a:cubicBezTo>
                  <a:cubicBezTo>
                    <a:pt x="1171034" y="312298"/>
                    <a:pt x="1164756" y="296604"/>
                    <a:pt x="1162402" y="280126"/>
                  </a:cubicBezTo>
                  <a:cubicBezTo>
                    <a:pt x="1156125" y="235400"/>
                    <a:pt x="1182804" y="190674"/>
                    <a:pt x="1225960" y="173411"/>
                  </a:cubicBezTo>
                  <a:cubicBezTo>
                    <a:pt x="1270686" y="155364"/>
                    <a:pt x="1321690" y="167919"/>
                    <a:pt x="1346799" y="209506"/>
                  </a:cubicBezTo>
                  <a:cubicBezTo>
                    <a:pt x="1364847" y="239324"/>
                    <a:pt x="1381325" y="240108"/>
                    <a:pt x="1409573" y="228338"/>
                  </a:cubicBezTo>
                  <a:cubicBezTo>
                    <a:pt x="1451945" y="211860"/>
                    <a:pt x="1496671" y="200875"/>
                    <a:pt x="1539043" y="184397"/>
                  </a:cubicBezTo>
                  <a:cubicBezTo>
                    <a:pt x="1549244" y="180474"/>
                    <a:pt x="1561014" y="164780"/>
                    <a:pt x="1561798" y="153010"/>
                  </a:cubicBezTo>
                  <a:cubicBezTo>
                    <a:pt x="1564937" y="94160"/>
                    <a:pt x="1594754" y="53357"/>
                    <a:pt x="1648112" y="42372"/>
                  </a:cubicBezTo>
                  <a:cubicBezTo>
                    <a:pt x="1693622" y="32956"/>
                    <a:pt x="1735995" y="59635"/>
                    <a:pt x="1762674" y="111423"/>
                  </a:cubicBezTo>
                  <a:cubicBezTo>
                    <a:pt x="1767381" y="120054"/>
                    <a:pt x="1781505" y="130255"/>
                    <a:pt x="1790137" y="129470"/>
                  </a:cubicBezTo>
                  <a:cubicBezTo>
                    <a:pt x="1851341" y="124762"/>
                    <a:pt x="1911761" y="116916"/>
                    <a:pt x="1972180" y="109854"/>
                  </a:cubicBezTo>
                  <a:cubicBezTo>
                    <a:pt x="1998074" y="26679"/>
                    <a:pt x="2023968" y="784"/>
                    <a:pt x="2081249" y="0"/>
                  </a:cubicBezTo>
                  <a:cubicBezTo>
                    <a:pt x="2139314" y="0"/>
                    <a:pt x="2163639" y="24325"/>
                    <a:pt x="2190318" y="109069"/>
                  </a:cubicBezTo>
                  <a:cubicBezTo>
                    <a:pt x="2251521" y="116131"/>
                    <a:pt x="2313510" y="123977"/>
                    <a:pt x="2375499" y="129470"/>
                  </a:cubicBezTo>
                  <a:cubicBezTo>
                    <a:pt x="2384130" y="130255"/>
                    <a:pt x="2396685" y="118485"/>
                    <a:pt x="2401394" y="109069"/>
                  </a:cubicBezTo>
                  <a:cubicBezTo>
                    <a:pt x="2428072" y="58850"/>
                    <a:pt x="2466521" y="37664"/>
                    <a:pt x="2519878" y="47865"/>
                  </a:cubicBezTo>
                  <a:cubicBezTo>
                    <a:pt x="2564604" y="56496"/>
                    <a:pt x="2594422" y="96514"/>
                    <a:pt x="2599914" y="151441"/>
                  </a:cubicBezTo>
                  <a:cubicBezTo>
                    <a:pt x="2600699" y="163211"/>
                    <a:pt x="2611684" y="178904"/>
                    <a:pt x="2621885" y="183612"/>
                  </a:cubicBezTo>
                  <a:cubicBezTo>
                    <a:pt x="2668965" y="201660"/>
                    <a:pt x="2717614" y="217353"/>
                    <a:pt x="2767049" y="231477"/>
                  </a:cubicBezTo>
                  <a:cubicBezTo>
                    <a:pt x="2777249" y="234616"/>
                    <a:pt x="2794512" y="229123"/>
                    <a:pt x="2802359" y="221276"/>
                  </a:cubicBezTo>
                  <a:cubicBezTo>
                    <a:pt x="2843161" y="177335"/>
                    <a:pt x="2881610" y="163996"/>
                    <a:pt x="2927121" y="182828"/>
                  </a:cubicBezTo>
                  <a:cubicBezTo>
                    <a:pt x="2972632" y="201660"/>
                    <a:pt x="2993033" y="237754"/>
                    <a:pt x="2986756" y="297389"/>
                  </a:cubicBezTo>
                  <a:cubicBezTo>
                    <a:pt x="2984402" y="320929"/>
                    <a:pt x="2992248" y="332699"/>
                    <a:pt x="3011865" y="343685"/>
                  </a:cubicBezTo>
                  <a:cubicBezTo>
                    <a:pt x="3058945" y="368794"/>
                    <a:pt x="3104456" y="396257"/>
                    <a:pt x="3137412" y="415089"/>
                  </a:cubicBezTo>
                  <a:cubicBezTo>
                    <a:pt x="3182923" y="398611"/>
                    <a:pt x="3218233" y="375071"/>
                    <a:pt x="3253543" y="375071"/>
                  </a:cubicBezTo>
                  <a:cubicBezTo>
                    <a:pt x="3324163" y="374287"/>
                    <a:pt x="3368889" y="450400"/>
                    <a:pt x="3337502" y="516312"/>
                  </a:cubicBezTo>
                  <a:cubicBezTo>
                    <a:pt x="3324163" y="544560"/>
                    <a:pt x="3330440" y="557114"/>
                    <a:pt x="3351627" y="574377"/>
                  </a:cubicBezTo>
                  <a:cubicBezTo>
                    <a:pt x="3386937" y="603410"/>
                    <a:pt x="3420677" y="634797"/>
                    <a:pt x="3453634" y="666183"/>
                  </a:cubicBezTo>
                  <a:cubicBezTo>
                    <a:pt x="3468542" y="680307"/>
                    <a:pt x="3479527" y="686585"/>
                    <a:pt x="3499929" y="673245"/>
                  </a:cubicBezTo>
                  <a:cubicBezTo>
                    <a:pt x="3543870" y="645782"/>
                    <a:pt x="3596443" y="653629"/>
                    <a:pt x="3628614" y="688154"/>
                  </a:cubicBezTo>
                  <a:cubicBezTo>
                    <a:pt x="3660786" y="722679"/>
                    <a:pt x="3666278" y="775252"/>
                    <a:pt x="3635676" y="817624"/>
                  </a:cubicBezTo>
                  <a:cubicBezTo>
                    <a:pt x="3619198" y="841164"/>
                    <a:pt x="3623122" y="855288"/>
                    <a:pt x="3638815" y="875690"/>
                  </a:cubicBezTo>
                  <a:cubicBezTo>
                    <a:pt x="3668633" y="914138"/>
                    <a:pt x="3694526" y="954941"/>
                    <a:pt x="3724344" y="992605"/>
                  </a:cubicBezTo>
                  <a:cubicBezTo>
                    <a:pt x="3730621" y="1000452"/>
                    <a:pt x="3745530" y="1009083"/>
                    <a:pt x="3754161" y="1007514"/>
                  </a:cubicBezTo>
                  <a:cubicBezTo>
                    <a:pt x="3834198" y="989466"/>
                    <a:pt x="3874216" y="1000452"/>
                    <a:pt x="3899325" y="1051455"/>
                  </a:cubicBezTo>
                  <a:cubicBezTo>
                    <a:pt x="3923650" y="1101674"/>
                    <a:pt x="3906387" y="1147970"/>
                    <a:pt x="3845183" y="1196619"/>
                  </a:cubicBezTo>
                  <a:cubicBezTo>
                    <a:pt x="3868723" y="1251546"/>
                    <a:pt x="3891478" y="1308042"/>
                    <a:pt x="3917372" y="1362969"/>
                  </a:cubicBezTo>
                  <a:cubicBezTo>
                    <a:pt x="3920511" y="1370031"/>
                    <a:pt x="3936205" y="1373954"/>
                    <a:pt x="3945620" y="1373954"/>
                  </a:cubicBezTo>
                  <a:cubicBezTo>
                    <a:pt x="4010748" y="1371600"/>
                    <a:pt x="4049981" y="1394356"/>
                    <a:pt x="4065675" y="1444574"/>
                  </a:cubicBezTo>
                  <a:cubicBezTo>
                    <a:pt x="4081368" y="1494008"/>
                    <a:pt x="4060967" y="1533241"/>
                    <a:pt x="4005255" y="1570121"/>
                  </a:cubicBezTo>
                  <a:cubicBezTo>
                    <a:pt x="3997408" y="1575614"/>
                    <a:pt x="3990347" y="1591307"/>
                    <a:pt x="3991916" y="1600723"/>
                  </a:cubicBezTo>
                  <a:cubicBezTo>
                    <a:pt x="4000547" y="1650942"/>
                    <a:pt x="4010748" y="1700376"/>
                    <a:pt x="4023303" y="1749810"/>
                  </a:cubicBezTo>
                  <a:cubicBezTo>
                    <a:pt x="4025657" y="1759226"/>
                    <a:pt x="4040565" y="1770211"/>
                    <a:pt x="4050766" y="1772565"/>
                  </a:cubicBezTo>
                  <a:cubicBezTo>
                    <a:pt x="4107262" y="1782766"/>
                    <a:pt x="4143357" y="1814937"/>
                    <a:pt x="4148065" y="1864371"/>
                  </a:cubicBezTo>
                  <a:cubicBezTo>
                    <a:pt x="4153557" y="1917729"/>
                    <a:pt x="4126094" y="1954608"/>
                    <a:pt x="4069598" y="1975794"/>
                  </a:cubicBezTo>
                  <a:cubicBezTo>
                    <a:pt x="4059397" y="1979718"/>
                    <a:pt x="4047627" y="1994627"/>
                    <a:pt x="4047627" y="2004827"/>
                  </a:cubicBezTo>
                  <a:cubicBezTo>
                    <a:pt x="4045274" y="2054261"/>
                    <a:pt x="4046058" y="2104480"/>
                    <a:pt x="4046843" y="2153914"/>
                  </a:cubicBezTo>
                  <a:cubicBezTo>
                    <a:pt x="4046843" y="2162545"/>
                    <a:pt x="4053905" y="2177454"/>
                    <a:pt x="4059397" y="2178239"/>
                  </a:cubicBezTo>
                  <a:cubicBezTo>
                    <a:pt x="4109616" y="2184516"/>
                    <a:pt x="4134725" y="2219826"/>
                    <a:pt x="4157481" y="2258275"/>
                  </a:cubicBezTo>
                  <a:cubicBezTo>
                    <a:pt x="4156696" y="2271615"/>
                    <a:pt x="4156696" y="2284169"/>
                    <a:pt x="4156696" y="2297508"/>
                  </a:cubicBezTo>
                  <a:close/>
                  <a:moveTo>
                    <a:pt x="2080464" y="3323070"/>
                  </a:moveTo>
                  <a:cubicBezTo>
                    <a:pt x="2763910" y="3324639"/>
                    <a:pt x="3320240" y="2770663"/>
                    <a:pt x="3322593" y="2085648"/>
                  </a:cubicBezTo>
                  <a:cubicBezTo>
                    <a:pt x="3325732" y="1410833"/>
                    <a:pt x="2767049" y="847442"/>
                    <a:pt x="2094588" y="845088"/>
                  </a:cubicBezTo>
                  <a:cubicBezTo>
                    <a:pt x="1407218" y="843518"/>
                    <a:pt x="849320" y="1392786"/>
                    <a:pt x="842257" y="2069170"/>
                  </a:cubicBezTo>
                  <a:cubicBezTo>
                    <a:pt x="835980" y="2743985"/>
                    <a:pt x="1378186" y="3319931"/>
                    <a:pt x="2080464" y="3323070"/>
                  </a:cubicBezTo>
                  <a:close/>
                </a:path>
              </a:pathLst>
            </a:custGeom>
            <a:grpFill/>
            <a:ln w="78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5" name="Freeform: Shape 194">
              <a:extLst>
                <a:ext uri="{FF2B5EF4-FFF2-40B4-BE49-F238E27FC236}">
                  <a16:creationId xmlns:a16="http://schemas.microsoft.com/office/drawing/2014/main" xmlns="" id="{DB5099FE-DF38-47AF-A8E5-9C24CCFEC90C}"/>
                </a:ext>
              </a:extLst>
            </p:cNvPr>
            <p:cNvSpPr/>
            <p:nvPr/>
          </p:nvSpPr>
          <p:spPr>
            <a:xfrm>
              <a:off x="1074122" y="4019019"/>
              <a:ext cx="2832644" cy="2832644"/>
            </a:xfrm>
            <a:custGeom>
              <a:avLst/>
              <a:gdLst>
                <a:gd name="connsiteX0" fmla="*/ 0 w 2832652"/>
                <a:gd name="connsiteY0" fmla="*/ 1348103 h 2832652"/>
                <a:gd name="connsiteX1" fmla="*/ 31387 w 2832652"/>
                <a:gd name="connsiteY1" fmla="*/ 1144089 h 2832652"/>
                <a:gd name="connsiteX2" fmla="*/ 1021638 w 2832652"/>
                <a:gd name="connsiteY2" fmla="*/ 61247 h 2832652"/>
                <a:gd name="connsiteX3" fmla="*/ 2762817 w 2832652"/>
                <a:gd name="connsiteY3" fmla="*/ 957338 h 2832652"/>
                <a:gd name="connsiteX4" fmla="*/ 1749025 w 2832652"/>
                <a:gd name="connsiteY4" fmla="*/ 2796600 h 2832652"/>
                <a:gd name="connsiteX5" fmla="*/ 1516764 w 2832652"/>
                <a:gd name="connsiteY5" fmla="*/ 2831910 h 2832652"/>
                <a:gd name="connsiteX6" fmla="*/ 1490870 w 2832652"/>
                <a:gd name="connsiteY6" fmla="*/ 2838972 h 2832652"/>
                <a:gd name="connsiteX7" fmla="*/ 1349629 w 2832652"/>
                <a:gd name="connsiteY7" fmla="*/ 2838972 h 2832652"/>
                <a:gd name="connsiteX8" fmla="*/ 1311965 w 2832652"/>
                <a:gd name="connsiteY8" fmla="*/ 2830341 h 2832652"/>
                <a:gd name="connsiteX9" fmla="*/ 1096182 w 2832652"/>
                <a:gd name="connsiteY9" fmla="*/ 2796600 h 2832652"/>
                <a:gd name="connsiteX10" fmla="*/ 31387 w 2832652"/>
                <a:gd name="connsiteY10" fmla="*/ 1693357 h 2832652"/>
                <a:gd name="connsiteX11" fmla="*/ 0 w 2832652"/>
                <a:gd name="connsiteY11" fmla="*/ 1489343 h 2832652"/>
                <a:gd name="connsiteX12" fmla="*/ 0 w 2832652"/>
                <a:gd name="connsiteY12" fmla="*/ 1348103 h 2832652"/>
                <a:gd name="connsiteX13" fmla="*/ 440984 w 2832652"/>
                <a:gd name="connsiteY13" fmla="*/ 1418723 h 2832652"/>
                <a:gd name="connsiteX14" fmla="*/ 1423388 w 2832652"/>
                <a:gd name="connsiteY14" fmla="*/ 2399558 h 2832652"/>
                <a:gd name="connsiteX15" fmla="*/ 2402654 w 2832652"/>
                <a:gd name="connsiteY15" fmla="*/ 1421077 h 2832652"/>
                <a:gd name="connsiteX16" fmla="*/ 1422604 w 2832652"/>
                <a:gd name="connsiteY16" fmla="*/ 439457 h 2832652"/>
                <a:gd name="connsiteX17" fmla="*/ 440984 w 2832652"/>
                <a:gd name="connsiteY17" fmla="*/ 1418723 h 28326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832652" h="2832652">
                  <a:moveTo>
                    <a:pt x="0" y="1348103"/>
                  </a:moveTo>
                  <a:cubicBezTo>
                    <a:pt x="10201" y="1279836"/>
                    <a:pt x="16478" y="1210786"/>
                    <a:pt x="31387" y="1144089"/>
                  </a:cubicBezTo>
                  <a:cubicBezTo>
                    <a:pt x="155364" y="594821"/>
                    <a:pt x="484925" y="227597"/>
                    <a:pt x="1021638" y="61247"/>
                  </a:cubicBezTo>
                  <a:cubicBezTo>
                    <a:pt x="1741963" y="-161599"/>
                    <a:pt x="2518785" y="243290"/>
                    <a:pt x="2762817" y="957338"/>
                  </a:cubicBezTo>
                  <a:cubicBezTo>
                    <a:pt x="3034312" y="1751422"/>
                    <a:pt x="2565865" y="2602787"/>
                    <a:pt x="1749025" y="2796600"/>
                  </a:cubicBezTo>
                  <a:cubicBezTo>
                    <a:pt x="1672913" y="2814648"/>
                    <a:pt x="1594446" y="2820140"/>
                    <a:pt x="1516764" y="2831910"/>
                  </a:cubicBezTo>
                  <a:cubicBezTo>
                    <a:pt x="1508132" y="2833479"/>
                    <a:pt x="1499501" y="2836618"/>
                    <a:pt x="1490870" y="2838972"/>
                  </a:cubicBezTo>
                  <a:cubicBezTo>
                    <a:pt x="1443790" y="2838972"/>
                    <a:pt x="1396709" y="2838972"/>
                    <a:pt x="1349629" y="2838972"/>
                  </a:cubicBezTo>
                  <a:cubicBezTo>
                    <a:pt x="1337075" y="2835833"/>
                    <a:pt x="1324520" y="2832695"/>
                    <a:pt x="1311965" y="2830341"/>
                  </a:cubicBezTo>
                  <a:cubicBezTo>
                    <a:pt x="1239776" y="2819356"/>
                    <a:pt x="1166017" y="2815432"/>
                    <a:pt x="1096182" y="2796600"/>
                  </a:cubicBezTo>
                  <a:cubicBezTo>
                    <a:pt x="522589" y="2641236"/>
                    <a:pt x="164780" y="2274011"/>
                    <a:pt x="31387" y="1693357"/>
                  </a:cubicBezTo>
                  <a:cubicBezTo>
                    <a:pt x="15693" y="1626660"/>
                    <a:pt x="10201" y="1557609"/>
                    <a:pt x="0" y="1489343"/>
                  </a:cubicBezTo>
                  <a:cubicBezTo>
                    <a:pt x="0" y="1442263"/>
                    <a:pt x="0" y="1395183"/>
                    <a:pt x="0" y="1348103"/>
                  </a:cubicBezTo>
                  <a:close/>
                  <a:moveTo>
                    <a:pt x="440984" y="1418723"/>
                  </a:moveTo>
                  <a:cubicBezTo>
                    <a:pt x="440984" y="1957005"/>
                    <a:pt x="885106" y="2400343"/>
                    <a:pt x="1423388" y="2399558"/>
                  </a:cubicBezTo>
                  <a:cubicBezTo>
                    <a:pt x="1961671" y="2398774"/>
                    <a:pt x="2401870" y="1958574"/>
                    <a:pt x="2402654" y="1421077"/>
                  </a:cubicBezTo>
                  <a:cubicBezTo>
                    <a:pt x="2403439" y="881225"/>
                    <a:pt x="1964025" y="440241"/>
                    <a:pt x="1422604" y="439457"/>
                  </a:cubicBezTo>
                  <a:cubicBezTo>
                    <a:pt x="883536" y="437103"/>
                    <a:pt x="440984" y="879656"/>
                    <a:pt x="440984" y="1418723"/>
                  </a:cubicBezTo>
                  <a:close/>
                </a:path>
              </a:pathLst>
            </a:custGeom>
            <a:grpFill/>
            <a:ln w="78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6" name="Freeform: Shape 195">
              <a:extLst>
                <a:ext uri="{FF2B5EF4-FFF2-40B4-BE49-F238E27FC236}">
                  <a16:creationId xmlns:a16="http://schemas.microsoft.com/office/drawing/2014/main" xmlns="" id="{61661DA9-4636-47E1-BF31-AC97FDBF2FC1}"/>
                </a:ext>
              </a:extLst>
            </p:cNvPr>
            <p:cNvSpPr/>
            <p:nvPr/>
          </p:nvSpPr>
          <p:spPr>
            <a:xfrm>
              <a:off x="5963376" y="1"/>
              <a:ext cx="3311292" cy="251093"/>
            </a:xfrm>
            <a:custGeom>
              <a:avLst/>
              <a:gdLst>
                <a:gd name="connsiteX0" fmla="*/ 3098655 w 3311299"/>
                <a:gd name="connsiteY0" fmla="*/ 0 h 251093"/>
                <a:gd name="connsiteX1" fmla="*/ 3145735 w 3311299"/>
                <a:gd name="connsiteY1" fmla="*/ 17263 h 251093"/>
                <a:gd name="connsiteX2" fmla="*/ 3312870 w 3311299"/>
                <a:gd name="connsiteY2" fmla="*/ 254233 h 251093"/>
                <a:gd name="connsiteX3" fmla="*/ 0 w 3311299"/>
                <a:gd name="connsiteY3" fmla="*/ 254233 h 251093"/>
                <a:gd name="connsiteX4" fmla="*/ 12555 w 3311299"/>
                <a:gd name="connsiteY4" fmla="*/ 183612 h 251093"/>
                <a:gd name="connsiteX5" fmla="*/ 170273 w 3311299"/>
                <a:gd name="connsiteY5" fmla="*/ 18832 h 251093"/>
                <a:gd name="connsiteX6" fmla="*/ 203229 w 3311299"/>
                <a:gd name="connsiteY6" fmla="*/ 0 h 251093"/>
                <a:gd name="connsiteX7" fmla="*/ 3098655 w 3311299"/>
                <a:gd name="connsiteY7" fmla="*/ 0 h 2510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311299" h="251093">
                  <a:moveTo>
                    <a:pt x="3098655" y="0"/>
                  </a:moveTo>
                  <a:cubicBezTo>
                    <a:pt x="3114348" y="5493"/>
                    <a:pt x="3130042" y="11770"/>
                    <a:pt x="3145735" y="17263"/>
                  </a:cubicBezTo>
                  <a:cubicBezTo>
                    <a:pt x="3248526" y="52573"/>
                    <a:pt x="3323070" y="157718"/>
                    <a:pt x="3312870" y="254233"/>
                  </a:cubicBezTo>
                  <a:cubicBezTo>
                    <a:pt x="2211196" y="254233"/>
                    <a:pt x="1109521" y="254233"/>
                    <a:pt x="0" y="254233"/>
                  </a:cubicBezTo>
                  <a:cubicBezTo>
                    <a:pt x="3923" y="229908"/>
                    <a:pt x="5493" y="205583"/>
                    <a:pt x="12555" y="183612"/>
                  </a:cubicBezTo>
                  <a:cubicBezTo>
                    <a:pt x="38449" y="103576"/>
                    <a:pt x="97299" y="54142"/>
                    <a:pt x="170273" y="18832"/>
                  </a:cubicBezTo>
                  <a:cubicBezTo>
                    <a:pt x="181259" y="13339"/>
                    <a:pt x="192244" y="6277"/>
                    <a:pt x="203229" y="0"/>
                  </a:cubicBezTo>
                  <a:cubicBezTo>
                    <a:pt x="1168371" y="0"/>
                    <a:pt x="2133513" y="0"/>
                    <a:pt x="3098655" y="0"/>
                  </a:cubicBezTo>
                  <a:close/>
                </a:path>
              </a:pathLst>
            </a:custGeom>
            <a:grpFill/>
            <a:ln w="78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7" name="Freeform: Shape 196">
              <a:extLst>
                <a:ext uri="{FF2B5EF4-FFF2-40B4-BE49-F238E27FC236}">
                  <a16:creationId xmlns:a16="http://schemas.microsoft.com/office/drawing/2014/main" xmlns="" id="{7E4BCB4A-C222-4989-8417-F27FBAE19F1C}"/>
                </a:ext>
              </a:extLst>
            </p:cNvPr>
            <p:cNvSpPr/>
            <p:nvPr/>
          </p:nvSpPr>
          <p:spPr>
            <a:xfrm>
              <a:off x="1423059" y="355456"/>
              <a:ext cx="9211982" cy="5272955"/>
            </a:xfrm>
            <a:custGeom>
              <a:avLst/>
              <a:gdLst>
                <a:gd name="connsiteX0" fmla="*/ 2967071 w 9212004"/>
                <a:gd name="connsiteY0" fmla="*/ 2325757 h 5272970"/>
                <a:gd name="connsiteX1" fmla="*/ 3215811 w 9212004"/>
                <a:gd name="connsiteY1" fmla="*/ 2265337 h 5272970"/>
                <a:gd name="connsiteX2" fmla="*/ 3876501 w 9212004"/>
                <a:gd name="connsiteY2" fmla="*/ 2101342 h 5272970"/>
                <a:gd name="connsiteX3" fmla="*/ 3936136 w 9212004"/>
                <a:gd name="connsiteY3" fmla="*/ 2045630 h 5272970"/>
                <a:gd name="connsiteX4" fmla="*/ 4532484 w 9212004"/>
                <a:gd name="connsiteY4" fmla="*/ 42372 h 5272970"/>
                <a:gd name="connsiteX5" fmla="*/ 4590549 w 9212004"/>
                <a:gd name="connsiteY5" fmla="*/ 785 h 5272970"/>
                <a:gd name="connsiteX6" fmla="*/ 7788072 w 9212004"/>
                <a:gd name="connsiteY6" fmla="*/ 0 h 5272970"/>
                <a:gd name="connsiteX7" fmla="*/ 7847707 w 9212004"/>
                <a:gd name="connsiteY7" fmla="*/ 54142 h 5272970"/>
                <a:gd name="connsiteX8" fmla="*/ 8130188 w 9212004"/>
                <a:gd name="connsiteY8" fmla="*/ 1289995 h 5272970"/>
                <a:gd name="connsiteX9" fmla="*/ 8252596 w 9212004"/>
                <a:gd name="connsiteY9" fmla="*/ 1931853 h 5272970"/>
                <a:gd name="connsiteX10" fmla="*/ 8279274 w 9212004"/>
                <a:gd name="connsiteY10" fmla="*/ 2164900 h 5272970"/>
                <a:gd name="connsiteX11" fmla="*/ 8317723 w 9212004"/>
                <a:gd name="connsiteY11" fmla="*/ 2212764 h 5272970"/>
                <a:gd name="connsiteX12" fmla="*/ 9087482 w 9212004"/>
                <a:gd name="connsiteY12" fmla="*/ 2614515 h 5272970"/>
                <a:gd name="connsiteX13" fmla="*/ 9181643 w 9212004"/>
                <a:gd name="connsiteY13" fmla="*/ 2696905 h 5272970"/>
                <a:gd name="connsiteX14" fmla="*/ 9213029 w 9212004"/>
                <a:gd name="connsiteY14" fmla="*/ 2778510 h 5272970"/>
                <a:gd name="connsiteX15" fmla="*/ 9204398 w 9212004"/>
                <a:gd name="connsiteY15" fmla="*/ 2858546 h 5272970"/>
                <a:gd name="connsiteX16" fmla="*/ 9173012 w 9212004"/>
                <a:gd name="connsiteY16" fmla="*/ 2831868 h 5272970"/>
                <a:gd name="connsiteX17" fmla="*/ 8093308 w 9212004"/>
                <a:gd name="connsiteY17" fmla="*/ 2251213 h 5272970"/>
                <a:gd name="connsiteX18" fmla="*/ 7422417 w 9212004"/>
                <a:gd name="connsiteY18" fmla="*/ 2214334 h 5272970"/>
                <a:gd name="connsiteX19" fmla="*/ 6687183 w 9212004"/>
                <a:gd name="connsiteY19" fmla="*/ 2390099 h 5272970"/>
                <a:gd name="connsiteX20" fmla="*/ 5991182 w 9212004"/>
                <a:gd name="connsiteY20" fmla="*/ 2896210 h 5272970"/>
                <a:gd name="connsiteX21" fmla="*/ 5423082 w 9212004"/>
                <a:gd name="connsiteY21" fmla="*/ 4059873 h 5272970"/>
                <a:gd name="connsiteX22" fmla="*/ 5402681 w 9212004"/>
                <a:gd name="connsiteY22" fmla="*/ 4653867 h 5272970"/>
                <a:gd name="connsiteX23" fmla="*/ 5557261 w 9212004"/>
                <a:gd name="connsiteY23" fmla="*/ 5254139 h 5272970"/>
                <a:gd name="connsiteX24" fmla="*/ 5565892 w 9212004"/>
                <a:gd name="connsiteY24" fmla="*/ 5279248 h 5272970"/>
                <a:gd name="connsiteX25" fmla="*/ 2571598 w 9212004"/>
                <a:gd name="connsiteY25" fmla="*/ 5279248 h 5272970"/>
                <a:gd name="connsiteX26" fmla="*/ 2579445 w 9212004"/>
                <a:gd name="connsiteY26" fmla="*/ 5189011 h 5272970"/>
                <a:gd name="connsiteX27" fmla="*/ 2216928 w 9212004"/>
                <a:gd name="connsiteY27" fmla="*/ 4095968 h 5272970"/>
                <a:gd name="connsiteX28" fmla="*/ 1249432 w 9212004"/>
                <a:gd name="connsiteY28" fmla="*/ 3587503 h 5272970"/>
                <a:gd name="connsiteX29" fmla="*/ 373742 w 9212004"/>
                <a:gd name="connsiteY29" fmla="*/ 3715404 h 5272970"/>
                <a:gd name="connsiteX30" fmla="*/ 177575 w 9212004"/>
                <a:gd name="connsiteY30" fmla="*/ 3829181 h 5272970"/>
                <a:gd name="connsiteX31" fmla="*/ 1025 w 9212004"/>
                <a:gd name="connsiteY31" fmla="*/ 3971991 h 5272970"/>
                <a:gd name="connsiteX32" fmla="*/ 2594 w 9212004"/>
                <a:gd name="connsiteY32" fmla="*/ 3839381 h 5272970"/>
                <a:gd name="connsiteX33" fmla="*/ 38689 w 9212004"/>
                <a:gd name="connsiteY33" fmla="*/ 3800148 h 5272970"/>
                <a:gd name="connsiteX34" fmla="*/ 678194 w 9212004"/>
                <a:gd name="connsiteY34" fmla="*/ 3498836 h 5272970"/>
                <a:gd name="connsiteX35" fmla="*/ 882207 w 9212004"/>
                <a:gd name="connsiteY35" fmla="*/ 3460387 h 5272970"/>
                <a:gd name="connsiteX36" fmla="*/ 916733 w 9212004"/>
                <a:gd name="connsiteY36" fmla="*/ 3426646 h 5272970"/>
                <a:gd name="connsiteX37" fmla="*/ 989707 w 9212004"/>
                <a:gd name="connsiteY37" fmla="*/ 3097870 h 5272970"/>
                <a:gd name="connsiteX38" fmla="*/ 1216476 w 9212004"/>
                <a:gd name="connsiteY38" fmla="*/ 2806758 h 5272970"/>
                <a:gd name="connsiteX39" fmla="*/ 1538190 w 9212004"/>
                <a:gd name="connsiteY39" fmla="*/ 2698474 h 5272970"/>
                <a:gd name="connsiteX40" fmla="*/ 2423296 w 9212004"/>
                <a:gd name="connsiteY40" fmla="*/ 2480336 h 5272970"/>
                <a:gd name="connsiteX41" fmla="*/ 2471160 w 9212004"/>
                <a:gd name="connsiteY41" fmla="*/ 2416778 h 5272970"/>
                <a:gd name="connsiteX42" fmla="*/ 2470376 w 9212004"/>
                <a:gd name="connsiteY42" fmla="*/ 753282 h 5272970"/>
                <a:gd name="connsiteX43" fmla="*/ 2471160 w 9212004"/>
                <a:gd name="connsiteY43" fmla="*/ 710125 h 5272970"/>
                <a:gd name="connsiteX44" fmla="*/ 2511963 w 9212004"/>
                <a:gd name="connsiteY44" fmla="*/ 673245 h 5272970"/>
                <a:gd name="connsiteX45" fmla="*/ 2582583 w 9212004"/>
                <a:gd name="connsiteY45" fmla="*/ 674030 h 5272970"/>
                <a:gd name="connsiteX46" fmla="*/ 2621817 w 9212004"/>
                <a:gd name="connsiteY46" fmla="*/ 633227 h 5272970"/>
                <a:gd name="connsiteX47" fmla="*/ 2620247 w 9212004"/>
                <a:gd name="connsiteY47" fmla="*/ 91806 h 5272970"/>
                <a:gd name="connsiteX48" fmla="*/ 2666543 w 9212004"/>
                <a:gd name="connsiteY48" fmla="*/ 45511 h 5272970"/>
                <a:gd name="connsiteX49" fmla="*/ 2818769 w 9212004"/>
                <a:gd name="connsiteY49" fmla="*/ 46295 h 5272970"/>
                <a:gd name="connsiteX50" fmla="*/ 2821123 w 9212004"/>
                <a:gd name="connsiteY50" fmla="*/ 96514 h 5272970"/>
                <a:gd name="connsiteX51" fmla="*/ 2820338 w 9212004"/>
                <a:gd name="connsiteY51" fmla="*/ 622242 h 5272970"/>
                <a:gd name="connsiteX52" fmla="*/ 2864279 w 9212004"/>
                <a:gd name="connsiteY52" fmla="*/ 666968 h 5272970"/>
                <a:gd name="connsiteX53" fmla="*/ 2964717 w 9212004"/>
                <a:gd name="connsiteY53" fmla="*/ 770544 h 5272970"/>
                <a:gd name="connsiteX54" fmla="*/ 2964717 w 9212004"/>
                <a:gd name="connsiteY54" fmla="*/ 2284954 h 5272970"/>
                <a:gd name="connsiteX55" fmla="*/ 2967071 w 9212004"/>
                <a:gd name="connsiteY55" fmla="*/ 2325757 h 5272970"/>
                <a:gd name="connsiteX56" fmla="*/ 4133872 w 9212004"/>
                <a:gd name="connsiteY56" fmla="*/ 2069955 h 5272970"/>
                <a:gd name="connsiteX57" fmla="*/ 4188799 w 9212004"/>
                <a:gd name="connsiteY57" fmla="*/ 2069955 h 5272970"/>
                <a:gd name="connsiteX58" fmla="*/ 4479126 w 9212004"/>
                <a:gd name="connsiteY58" fmla="*/ 2064462 h 5272970"/>
                <a:gd name="connsiteX59" fmla="*/ 6217167 w 9212004"/>
                <a:gd name="connsiteY59" fmla="*/ 2047199 h 5272970"/>
                <a:gd name="connsiteX60" fmla="*/ 6268170 w 9212004"/>
                <a:gd name="connsiteY60" fmla="*/ 1996196 h 5272970"/>
                <a:gd name="connsiteX61" fmla="*/ 6268170 w 9212004"/>
                <a:gd name="connsiteY61" fmla="*/ 179689 h 5272970"/>
                <a:gd name="connsiteX62" fmla="*/ 6218736 w 9212004"/>
                <a:gd name="connsiteY62" fmla="*/ 128686 h 5272970"/>
                <a:gd name="connsiteX63" fmla="*/ 4716096 w 9212004"/>
                <a:gd name="connsiteY63" fmla="*/ 128686 h 5272970"/>
                <a:gd name="connsiteX64" fmla="*/ 4655677 w 9212004"/>
                <a:gd name="connsiteY64" fmla="*/ 175766 h 5272970"/>
                <a:gd name="connsiteX65" fmla="*/ 4193507 w 9212004"/>
                <a:gd name="connsiteY65" fmla="*/ 1854956 h 5272970"/>
                <a:gd name="connsiteX66" fmla="*/ 4133872 w 9212004"/>
                <a:gd name="connsiteY66" fmla="*/ 2069955 h 5272970"/>
                <a:gd name="connsiteX67" fmla="*/ 6388224 w 9212004"/>
                <a:gd name="connsiteY67" fmla="*/ 128686 h 5272970"/>
                <a:gd name="connsiteX68" fmla="*/ 6384301 w 9212004"/>
                <a:gd name="connsiteY68" fmla="*/ 182043 h 5272970"/>
                <a:gd name="connsiteX69" fmla="*/ 6386655 w 9212004"/>
                <a:gd name="connsiteY69" fmla="*/ 476294 h 5272970"/>
                <a:gd name="connsiteX70" fmla="*/ 6388224 w 9212004"/>
                <a:gd name="connsiteY70" fmla="*/ 2002473 h 5272970"/>
                <a:gd name="connsiteX71" fmla="*/ 6434520 w 9212004"/>
                <a:gd name="connsiteY71" fmla="*/ 2047984 h 5272970"/>
                <a:gd name="connsiteX72" fmla="*/ 6748387 w 9212004"/>
                <a:gd name="connsiteY72" fmla="*/ 2040922 h 5272970"/>
                <a:gd name="connsiteX73" fmla="*/ 8069768 w 9212004"/>
                <a:gd name="connsiteY73" fmla="*/ 2023659 h 5272970"/>
                <a:gd name="connsiteX74" fmla="*/ 8109786 w 9212004"/>
                <a:gd name="connsiteY74" fmla="*/ 2021305 h 5272970"/>
                <a:gd name="connsiteX75" fmla="*/ 8109786 w 9212004"/>
                <a:gd name="connsiteY75" fmla="*/ 1977364 h 5272970"/>
                <a:gd name="connsiteX76" fmla="*/ 8002287 w 9212004"/>
                <a:gd name="connsiteY76" fmla="*/ 1340998 h 5272970"/>
                <a:gd name="connsiteX77" fmla="*/ 7733146 w 9212004"/>
                <a:gd name="connsiteY77" fmla="*/ 170273 h 5272970"/>
                <a:gd name="connsiteX78" fmla="*/ 7680573 w 9212004"/>
                <a:gd name="connsiteY78" fmla="*/ 129470 h 5272970"/>
                <a:gd name="connsiteX79" fmla="*/ 6429027 w 9212004"/>
                <a:gd name="connsiteY79" fmla="*/ 129470 h 5272970"/>
                <a:gd name="connsiteX80" fmla="*/ 6388224 w 9212004"/>
                <a:gd name="connsiteY80" fmla="*/ 128686 h 5272970"/>
                <a:gd name="connsiteX81" fmla="*/ 5205730 w 9212004"/>
                <a:gd name="connsiteY81" fmla="*/ 2214334 h 5272970"/>
                <a:gd name="connsiteX82" fmla="*/ 5205730 w 9212004"/>
                <a:gd name="connsiteY82" fmla="*/ 2224534 h 5272970"/>
                <a:gd name="connsiteX83" fmla="*/ 4169967 w 9212004"/>
                <a:gd name="connsiteY83" fmla="*/ 2223750 h 5272970"/>
                <a:gd name="connsiteX84" fmla="*/ 4121318 w 9212004"/>
                <a:gd name="connsiteY84" fmla="*/ 2272399 h 5272970"/>
                <a:gd name="connsiteX85" fmla="*/ 4121318 w 9212004"/>
                <a:gd name="connsiteY85" fmla="*/ 3986899 h 5272970"/>
                <a:gd name="connsiteX86" fmla="*/ 4169967 w 9212004"/>
                <a:gd name="connsiteY86" fmla="*/ 4034764 h 5272970"/>
                <a:gd name="connsiteX87" fmla="*/ 5119416 w 9212004"/>
                <a:gd name="connsiteY87" fmla="*/ 4033979 h 5272970"/>
                <a:gd name="connsiteX88" fmla="*/ 5235547 w 9212004"/>
                <a:gd name="connsiteY88" fmla="*/ 3942958 h 5272970"/>
                <a:gd name="connsiteX89" fmla="*/ 6252477 w 9212004"/>
                <a:gd name="connsiteY89" fmla="*/ 2447380 h 5272970"/>
                <a:gd name="connsiteX90" fmla="*/ 6282294 w 9212004"/>
                <a:gd name="connsiteY90" fmla="*/ 2389315 h 5272970"/>
                <a:gd name="connsiteX91" fmla="*/ 6281509 w 9212004"/>
                <a:gd name="connsiteY91" fmla="*/ 2251998 h 5272970"/>
                <a:gd name="connsiteX92" fmla="*/ 6228937 w 9212004"/>
                <a:gd name="connsiteY92" fmla="*/ 2200994 h 5272970"/>
                <a:gd name="connsiteX93" fmla="*/ 5205730 w 9212004"/>
                <a:gd name="connsiteY93" fmla="*/ 2214334 h 5272970"/>
                <a:gd name="connsiteX94" fmla="*/ 2887035 w 9212004"/>
                <a:gd name="connsiteY94" fmla="*/ 3486281 h 5272970"/>
                <a:gd name="connsiteX95" fmla="*/ 2887035 w 9212004"/>
                <a:gd name="connsiteY95" fmla="*/ 2762032 h 5272970"/>
                <a:gd name="connsiteX96" fmla="*/ 2796798 w 9212004"/>
                <a:gd name="connsiteY96" fmla="*/ 2832652 h 5272970"/>
                <a:gd name="connsiteX97" fmla="*/ 2796798 w 9212004"/>
                <a:gd name="connsiteY97" fmla="*/ 3420369 h 5272970"/>
                <a:gd name="connsiteX98" fmla="*/ 2876049 w 9212004"/>
                <a:gd name="connsiteY98" fmla="*/ 3490204 h 5272970"/>
                <a:gd name="connsiteX99" fmla="*/ 2887035 w 9212004"/>
                <a:gd name="connsiteY99" fmla="*/ 3486281 h 5272970"/>
                <a:gd name="connsiteX100" fmla="*/ 2991396 w 9212004"/>
                <a:gd name="connsiteY100" fmla="*/ 3488635 h 5272970"/>
                <a:gd name="connsiteX101" fmla="*/ 3023567 w 9212004"/>
                <a:gd name="connsiteY101" fmla="*/ 3490989 h 5272970"/>
                <a:gd name="connsiteX102" fmla="*/ 3082417 w 9212004"/>
                <a:gd name="connsiteY102" fmla="*/ 3435278 h 5272970"/>
                <a:gd name="connsiteX103" fmla="*/ 3083202 w 9212004"/>
                <a:gd name="connsiteY103" fmla="*/ 2773018 h 5272970"/>
                <a:gd name="connsiteX104" fmla="*/ 3037691 w 9212004"/>
                <a:gd name="connsiteY104" fmla="*/ 2725153 h 5272970"/>
                <a:gd name="connsiteX105" fmla="*/ 2991396 w 9212004"/>
                <a:gd name="connsiteY105" fmla="*/ 2770663 h 5272970"/>
                <a:gd name="connsiteX106" fmla="*/ 2992180 w 9212004"/>
                <a:gd name="connsiteY106" fmla="*/ 3350533 h 5272970"/>
                <a:gd name="connsiteX107" fmla="*/ 2991396 w 9212004"/>
                <a:gd name="connsiteY107" fmla="*/ 3488635 h 5272970"/>
                <a:gd name="connsiteX108" fmla="*/ 2590430 w 9212004"/>
                <a:gd name="connsiteY108" fmla="*/ 3144166 h 5272970"/>
                <a:gd name="connsiteX109" fmla="*/ 2589645 w 9212004"/>
                <a:gd name="connsiteY109" fmla="*/ 3453325 h 5272970"/>
                <a:gd name="connsiteX110" fmla="*/ 2635156 w 9212004"/>
                <a:gd name="connsiteY110" fmla="*/ 3491773 h 5272970"/>
                <a:gd name="connsiteX111" fmla="*/ 2682236 w 9212004"/>
                <a:gd name="connsiteY111" fmla="*/ 3454110 h 5272970"/>
                <a:gd name="connsiteX112" fmla="*/ 2682236 w 9212004"/>
                <a:gd name="connsiteY112" fmla="*/ 2835006 h 5272970"/>
                <a:gd name="connsiteX113" fmla="*/ 2636725 w 9212004"/>
                <a:gd name="connsiteY113" fmla="*/ 2795773 h 5272970"/>
                <a:gd name="connsiteX114" fmla="*/ 2590430 w 9212004"/>
                <a:gd name="connsiteY114" fmla="*/ 2834222 h 5272970"/>
                <a:gd name="connsiteX115" fmla="*/ 2590430 w 9212004"/>
                <a:gd name="connsiteY115" fmla="*/ 3144166 h 5272970"/>
                <a:gd name="connsiteX116" fmla="*/ 2493916 w 9212004"/>
                <a:gd name="connsiteY116" fmla="*/ 3484712 h 5272970"/>
                <a:gd name="connsiteX117" fmla="*/ 2493916 w 9212004"/>
                <a:gd name="connsiteY117" fmla="*/ 3449401 h 5272970"/>
                <a:gd name="connsiteX118" fmla="*/ 2494701 w 9212004"/>
                <a:gd name="connsiteY118" fmla="*/ 2866393 h 5272970"/>
                <a:gd name="connsiteX119" fmla="*/ 2451544 w 9212004"/>
                <a:gd name="connsiteY119" fmla="*/ 2821667 h 5272970"/>
                <a:gd name="connsiteX120" fmla="*/ 2402894 w 9212004"/>
                <a:gd name="connsiteY120" fmla="*/ 2866393 h 5272970"/>
                <a:gd name="connsiteX121" fmla="*/ 2403679 w 9212004"/>
                <a:gd name="connsiteY121" fmla="*/ 3421938 h 5272970"/>
                <a:gd name="connsiteX122" fmla="*/ 2482146 w 9212004"/>
                <a:gd name="connsiteY122" fmla="*/ 3490989 h 5272970"/>
                <a:gd name="connsiteX123" fmla="*/ 2493916 w 9212004"/>
                <a:gd name="connsiteY123" fmla="*/ 3484712 h 5272970"/>
                <a:gd name="connsiteX124" fmla="*/ 2287548 w 9212004"/>
                <a:gd name="connsiteY124" fmla="*/ 3487850 h 5272970"/>
                <a:gd name="connsiteX125" fmla="*/ 2289902 w 9212004"/>
                <a:gd name="connsiteY125" fmla="*/ 3454894 h 5272970"/>
                <a:gd name="connsiteX126" fmla="*/ 2290687 w 9212004"/>
                <a:gd name="connsiteY126" fmla="*/ 2914258 h 5272970"/>
                <a:gd name="connsiteX127" fmla="*/ 2245961 w 9212004"/>
                <a:gd name="connsiteY127" fmla="*/ 2875024 h 5272970"/>
                <a:gd name="connsiteX128" fmla="*/ 2198881 w 9212004"/>
                <a:gd name="connsiteY128" fmla="*/ 2916612 h 5272970"/>
                <a:gd name="connsiteX129" fmla="*/ 2199665 w 9212004"/>
                <a:gd name="connsiteY129" fmla="*/ 3418015 h 5272970"/>
                <a:gd name="connsiteX130" fmla="*/ 2287548 w 9212004"/>
                <a:gd name="connsiteY130" fmla="*/ 3487850 h 5272970"/>
                <a:gd name="connsiteX131" fmla="*/ 1814393 w 9212004"/>
                <a:gd name="connsiteY131" fmla="*/ 2958984 h 5272970"/>
                <a:gd name="connsiteX132" fmla="*/ 1814393 w 9212004"/>
                <a:gd name="connsiteY132" fmla="*/ 3488635 h 5272970"/>
                <a:gd name="connsiteX133" fmla="*/ 1836364 w 9212004"/>
                <a:gd name="connsiteY133" fmla="*/ 3491773 h 5272970"/>
                <a:gd name="connsiteX134" fmla="*/ 1903845 w 9212004"/>
                <a:gd name="connsiteY134" fmla="*/ 3429000 h 5272970"/>
                <a:gd name="connsiteX135" fmla="*/ 1903845 w 9212004"/>
                <a:gd name="connsiteY135" fmla="*/ 3029604 h 5272970"/>
                <a:gd name="connsiteX136" fmla="*/ 1814393 w 9212004"/>
                <a:gd name="connsiteY136" fmla="*/ 2958984 h 5272970"/>
                <a:gd name="connsiteX137" fmla="*/ 2084319 w 9212004"/>
                <a:gd name="connsiteY137" fmla="*/ 2915827 h 5272970"/>
                <a:gd name="connsiteX138" fmla="*/ 2058425 w 9212004"/>
                <a:gd name="connsiteY138" fmla="*/ 2913473 h 5272970"/>
                <a:gd name="connsiteX139" fmla="*/ 1995651 w 9212004"/>
                <a:gd name="connsiteY139" fmla="*/ 2972323 h 5272970"/>
                <a:gd name="connsiteX140" fmla="*/ 1995651 w 9212004"/>
                <a:gd name="connsiteY140" fmla="*/ 3418015 h 5272970"/>
                <a:gd name="connsiteX141" fmla="*/ 2075688 w 9212004"/>
                <a:gd name="connsiteY141" fmla="*/ 3489420 h 5272970"/>
                <a:gd name="connsiteX142" fmla="*/ 2084319 w 9212004"/>
                <a:gd name="connsiteY142" fmla="*/ 3483927 h 5272970"/>
                <a:gd name="connsiteX143" fmla="*/ 2084319 w 9212004"/>
                <a:gd name="connsiteY143" fmla="*/ 2915827 h 5272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</a:cxnLst>
              <a:rect l="l" t="t" r="r" b="b"/>
              <a:pathLst>
                <a:path w="9212004" h="5272970">
                  <a:moveTo>
                    <a:pt x="2967071" y="2325757"/>
                  </a:moveTo>
                  <a:cubicBezTo>
                    <a:pt x="3054169" y="2304571"/>
                    <a:pt x="3134990" y="2285739"/>
                    <a:pt x="3215811" y="2265337"/>
                  </a:cubicBezTo>
                  <a:cubicBezTo>
                    <a:pt x="3436302" y="2210410"/>
                    <a:pt x="3656009" y="2154699"/>
                    <a:pt x="3876501" y="2101342"/>
                  </a:cubicBezTo>
                  <a:cubicBezTo>
                    <a:pt x="3909457" y="2093495"/>
                    <a:pt x="3925935" y="2079371"/>
                    <a:pt x="3936136" y="2045630"/>
                  </a:cubicBezTo>
                  <a:cubicBezTo>
                    <a:pt x="4134657" y="1377877"/>
                    <a:pt x="4333963" y="710125"/>
                    <a:pt x="4532484" y="42372"/>
                  </a:cubicBezTo>
                  <a:cubicBezTo>
                    <a:pt x="4541900" y="9416"/>
                    <a:pt x="4557593" y="785"/>
                    <a:pt x="4590549" y="785"/>
                  </a:cubicBezTo>
                  <a:cubicBezTo>
                    <a:pt x="5656129" y="1569"/>
                    <a:pt x="6722493" y="1569"/>
                    <a:pt x="7788072" y="0"/>
                  </a:cubicBezTo>
                  <a:cubicBezTo>
                    <a:pt x="7831229" y="0"/>
                    <a:pt x="7840645" y="21186"/>
                    <a:pt x="7847707" y="54142"/>
                  </a:cubicBezTo>
                  <a:cubicBezTo>
                    <a:pt x="7941867" y="466093"/>
                    <a:pt x="8039951" y="877259"/>
                    <a:pt x="8130188" y="1289995"/>
                  </a:cubicBezTo>
                  <a:cubicBezTo>
                    <a:pt x="8177268" y="1502640"/>
                    <a:pt x="8214148" y="1717639"/>
                    <a:pt x="8252596" y="1931853"/>
                  </a:cubicBezTo>
                  <a:cubicBezTo>
                    <a:pt x="8266720" y="2008751"/>
                    <a:pt x="8272998" y="2087217"/>
                    <a:pt x="8279274" y="2164900"/>
                  </a:cubicBezTo>
                  <a:cubicBezTo>
                    <a:pt x="8281629" y="2193932"/>
                    <a:pt x="8290260" y="2204918"/>
                    <a:pt x="8317723" y="2212764"/>
                  </a:cubicBezTo>
                  <a:cubicBezTo>
                    <a:pt x="8600988" y="2294370"/>
                    <a:pt x="8857575" y="2428548"/>
                    <a:pt x="9087482" y="2614515"/>
                  </a:cubicBezTo>
                  <a:cubicBezTo>
                    <a:pt x="9119654" y="2641193"/>
                    <a:pt x="9149471" y="2671011"/>
                    <a:pt x="9181643" y="2696905"/>
                  </a:cubicBezTo>
                  <a:cubicBezTo>
                    <a:pt x="9209891" y="2718875"/>
                    <a:pt x="9218523" y="2744770"/>
                    <a:pt x="9213029" y="2778510"/>
                  </a:cubicBezTo>
                  <a:cubicBezTo>
                    <a:pt x="9209106" y="2802835"/>
                    <a:pt x="9207537" y="2827160"/>
                    <a:pt x="9204398" y="2858546"/>
                  </a:cubicBezTo>
                  <a:cubicBezTo>
                    <a:pt x="9191844" y="2847561"/>
                    <a:pt x="9181643" y="2839714"/>
                    <a:pt x="9173012" y="2831868"/>
                  </a:cubicBezTo>
                  <a:cubicBezTo>
                    <a:pt x="8866991" y="2538402"/>
                    <a:pt x="8509967" y="2339881"/>
                    <a:pt x="8093308" y="2251213"/>
                  </a:cubicBezTo>
                  <a:cubicBezTo>
                    <a:pt x="7872031" y="2204133"/>
                    <a:pt x="7647617" y="2197071"/>
                    <a:pt x="7422417" y="2214334"/>
                  </a:cubicBezTo>
                  <a:cubicBezTo>
                    <a:pt x="7168184" y="2233950"/>
                    <a:pt x="6922583" y="2291231"/>
                    <a:pt x="6687183" y="2390099"/>
                  </a:cubicBezTo>
                  <a:cubicBezTo>
                    <a:pt x="6415687" y="2504661"/>
                    <a:pt x="6192842" y="2685919"/>
                    <a:pt x="5991182" y="2896210"/>
                  </a:cubicBezTo>
                  <a:cubicBezTo>
                    <a:pt x="5677315" y="3223417"/>
                    <a:pt x="5490564" y="3611828"/>
                    <a:pt x="5423082" y="4059873"/>
                  </a:cubicBezTo>
                  <a:cubicBezTo>
                    <a:pt x="5393265" y="4257610"/>
                    <a:pt x="5382280" y="4455346"/>
                    <a:pt x="5402681" y="4653867"/>
                  </a:cubicBezTo>
                  <a:cubicBezTo>
                    <a:pt x="5423867" y="4861020"/>
                    <a:pt x="5471732" y="5062679"/>
                    <a:pt x="5557261" y="5254139"/>
                  </a:cubicBezTo>
                  <a:cubicBezTo>
                    <a:pt x="5560399" y="5261200"/>
                    <a:pt x="5561969" y="5268263"/>
                    <a:pt x="5565892" y="5279248"/>
                  </a:cubicBezTo>
                  <a:cubicBezTo>
                    <a:pt x="4567009" y="5279248"/>
                    <a:pt x="3571265" y="5279248"/>
                    <a:pt x="2571598" y="5279248"/>
                  </a:cubicBezTo>
                  <a:cubicBezTo>
                    <a:pt x="2574737" y="5247861"/>
                    <a:pt x="2577091" y="5218829"/>
                    <a:pt x="2579445" y="5189011"/>
                  </a:cubicBezTo>
                  <a:cubicBezTo>
                    <a:pt x="2613970" y="4773137"/>
                    <a:pt x="2482930" y="4411405"/>
                    <a:pt x="2216928" y="4095968"/>
                  </a:cubicBezTo>
                  <a:cubicBezTo>
                    <a:pt x="1964265" y="3796225"/>
                    <a:pt x="1637843" y="3632229"/>
                    <a:pt x="1249432" y="3587503"/>
                  </a:cubicBezTo>
                  <a:cubicBezTo>
                    <a:pt x="945765" y="3552193"/>
                    <a:pt x="652300" y="3585934"/>
                    <a:pt x="373742" y="3715404"/>
                  </a:cubicBezTo>
                  <a:cubicBezTo>
                    <a:pt x="305476" y="3747576"/>
                    <a:pt x="239564" y="3786024"/>
                    <a:pt x="177575" y="3829181"/>
                  </a:cubicBezTo>
                  <a:cubicBezTo>
                    <a:pt x="116371" y="3870768"/>
                    <a:pt x="61444" y="3921772"/>
                    <a:pt x="1025" y="3971991"/>
                  </a:cubicBezTo>
                  <a:cubicBezTo>
                    <a:pt x="1025" y="3928049"/>
                    <a:pt x="-2114" y="3883323"/>
                    <a:pt x="2594" y="3839381"/>
                  </a:cubicBezTo>
                  <a:cubicBezTo>
                    <a:pt x="4164" y="3825257"/>
                    <a:pt x="24565" y="3811918"/>
                    <a:pt x="38689" y="3800148"/>
                  </a:cubicBezTo>
                  <a:cubicBezTo>
                    <a:pt x="227794" y="3648707"/>
                    <a:pt x="444362" y="3555332"/>
                    <a:pt x="678194" y="3498836"/>
                  </a:cubicBezTo>
                  <a:cubicBezTo>
                    <a:pt x="745675" y="3482358"/>
                    <a:pt x="813941" y="3471372"/>
                    <a:pt x="882207" y="3460387"/>
                  </a:cubicBezTo>
                  <a:cubicBezTo>
                    <a:pt x="904963" y="3456463"/>
                    <a:pt x="912025" y="3447832"/>
                    <a:pt x="916733" y="3426646"/>
                  </a:cubicBezTo>
                  <a:cubicBezTo>
                    <a:pt x="940273" y="3316793"/>
                    <a:pt x="966167" y="3207724"/>
                    <a:pt x="989707" y="3097870"/>
                  </a:cubicBezTo>
                  <a:cubicBezTo>
                    <a:pt x="1018740" y="2964477"/>
                    <a:pt x="1101914" y="2875024"/>
                    <a:pt x="1216476" y="2806758"/>
                  </a:cubicBezTo>
                  <a:cubicBezTo>
                    <a:pt x="1316129" y="2747908"/>
                    <a:pt x="1427552" y="2725153"/>
                    <a:pt x="1538190" y="2698474"/>
                  </a:cubicBezTo>
                  <a:cubicBezTo>
                    <a:pt x="1833225" y="2625500"/>
                    <a:pt x="2128261" y="2550956"/>
                    <a:pt x="2423296" y="2480336"/>
                  </a:cubicBezTo>
                  <a:cubicBezTo>
                    <a:pt x="2462529" y="2470920"/>
                    <a:pt x="2471160" y="2453658"/>
                    <a:pt x="2471160" y="2416778"/>
                  </a:cubicBezTo>
                  <a:cubicBezTo>
                    <a:pt x="2470376" y="1862018"/>
                    <a:pt x="2470376" y="1308042"/>
                    <a:pt x="2470376" y="753282"/>
                  </a:cubicBezTo>
                  <a:cubicBezTo>
                    <a:pt x="2470376" y="739157"/>
                    <a:pt x="2469591" y="724249"/>
                    <a:pt x="2471160" y="710125"/>
                  </a:cubicBezTo>
                  <a:cubicBezTo>
                    <a:pt x="2473515" y="686585"/>
                    <a:pt x="2485285" y="671676"/>
                    <a:pt x="2511963" y="673245"/>
                  </a:cubicBezTo>
                  <a:cubicBezTo>
                    <a:pt x="2535503" y="674030"/>
                    <a:pt x="2559043" y="671676"/>
                    <a:pt x="2582583" y="674030"/>
                  </a:cubicBezTo>
                  <a:cubicBezTo>
                    <a:pt x="2613970" y="677169"/>
                    <a:pt x="2621817" y="663829"/>
                    <a:pt x="2621817" y="633227"/>
                  </a:cubicBezTo>
                  <a:cubicBezTo>
                    <a:pt x="2620247" y="452754"/>
                    <a:pt x="2621817" y="272280"/>
                    <a:pt x="2620247" y="91806"/>
                  </a:cubicBezTo>
                  <a:cubicBezTo>
                    <a:pt x="2620247" y="55711"/>
                    <a:pt x="2629664" y="43157"/>
                    <a:pt x="2666543" y="45511"/>
                  </a:cubicBezTo>
                  <a:cubicBezTo>
                    <a:pt x="2715977" y="48649"/>
                    <a:pt x="2765411" y="46295"/>
                    <a:pt x="2818769" y="46295"/>
                  </a:cubicBezTo>
                  <a:cubicBezTo>
                    <a:pt x="2819553" y="65912"/>
                    <a:pt x="2821123" y="80821"/>
                    <a:pt x="2821123" y="96514"/>
                  </a:cubicBezTo>
                  <a:cubicBezTo>
                    <a:pt x="2821123" y="271495"/>
                    <a:pt x="2821907" y="447261"/>
                    <a:pt x="2820338" y="622242"/>
                  </a:cubicBezTo>
                  <a:cubicBezTo>
                    <a:pt x="2820338" y="655983"/>
                    <a:pt x="2828969" y="666968"/>
                    <a:pt x="2864279" y="666968"/>
                  </a:cubicBezTo>
                  <a:cubicBezTo>
                    <a:pt x="2967071" y="665399"/>
                    <a:pt x="2964717" y="666968"/>
                    <a:pt x="2964717" y="770544"/>
                  </a:cubicBezTo>
                  <a:cubicBezTo>
                    <a:pt x="2963932" y="1275086"/>
                    <a:pt x="2963932" y="1780412"/>
                    <a:pt x="2964717" y="2284954"/>
                  </a:cubicBezTo>
                  <a:cubicBezTo>
                    <a:pt x="2963148" y="2296724"/>
                    <a:pt x="2965501" y="2307709"/>
                    <a:pt x="2967071" y="2325757"/>
                  </a:cubicBezTo>
                  <a:close/>
                  <a:moveTo>
                    <a:pt x="4133872" y="2069955"/>
                  </a:moveTo>
                  <a:cubicBezTo>
                    <a:pt x="4158197" y="2069955"/>
                    <a:pt x="4173106" y="2069955"/>
                    <a:pt x="4188799" y="2069955"/>
                  </a:cubicBezTo>
                  <a:cubicBezTo>
                    <a:pt x="4285313" y="2068385"/>
                    <a:pt x="4382612" y="2065247"/>
                    <a:pt x="4479126" y="2064462"/>
                  </a:cubicBezTo>
                  <a:cubicBezTo>
                    <a:pt x="5058212" y="2058185"/>
                    <a:pt x="5637297" y="2051907"/>
                    <a:pt x="6217167" y="2047199"/>
                  </a:cubicBezTo>
                  <a:cubicBezTo>
                    <a:pt x="6256400" y="2047199"/>
                    <a:pt x="6268170" y="2036214"/>
                    <a:pt x="6268170" y="1996196"/>
                  </a:cubicBezTo>
                  <a:cubicBezTo>
                    <a:pt x="6266601" y="1390432"/>
                    <a:pt x="6267385" y="785453"/>
                    <a:pt x="6268170" y="179689"/>
                  </a:cubicBezTo>
                  <a:cubicBezTo>
                    <a:pt x="6268170" y="141240"/>
                    <a:pt x="6259539" y="128686"/>
                    <a:pt x="6218736" y="128686"/>
                  </a:cubicBezTo>
                  <a:cubicBezTo>
                    <a:pt x="5718118" y="130255"/>
                    <a:pt x="5216715" y="130255"/>
                    <a:pt x="4716096" y="128686"/>
                  </a:cubicBezTo>
                  <a:cubicBezTo>
                    <a:pt x="4678432" y="128686"/>
                    <a:pt x="4665093" y="140456"/>
                    <a:pt x="4655677" y="175766"/>
                  </a:cubicBezTo>
                  <a:cubicBezTo>
                    <a:pt x="4502667" y="736019"/>
                    <a:pt x="4348087" y="1295487"/>
                    <a:pt x="4193507" y="1854956"/>
                  </a:cubicBezTo>
                  <a:cubicBezTo>
                    <a:pt x="4173106" y="1924006"/>
                    <a:pt x="4155058" y="1993057"/>
                    <a:pt x="4133872" y="2069955"/>
                  </a:cubicBezTo>
                  <a:close/>
                  <a:moveTo>
                    <a:pt x="6388224" y="128686"/>
                  </a:moveTo>
                  <a:cubicBezTo>
                    <a:pt x="6386655" y="149087"/>
                    <a:pt x="6384301" y="165565"/>
                    <a:pt x="6384301" y="182043"/>
                  </a:cubicBezTo>
                  <a:cubicBezTo>
                    <a:pt x="6385086" y="280127"/>
                    <a:pt x="6386655" y="378210"/>
                    <a:pt x="6386655" y="476294"/>
                  </a:cubicBezTo>
                  <a:cubicBezTo>
                    <a:pt x="6387440" y="984759"/>
                    <a:pt x="6388224" y="1493224"/>
                    <a:pt x="6388224" y="2002473"/>
                  </a:cubicBezTo>
                  <a:cubicBezTo>
                    <a:pt x="6388224" y="2038568"/>
                    <a:pt x="6398425" y="2049553"/>
                    <a:pt x="6434520" y="2047984"/>
                  </a:cubicBezTo>
                  <a:cubicBezTo>
                    <a:pt x="6538880" y="2044061"/>
                    <a:pt x="6643241" y="2041707"/>
                    <a:pt x="6748387" y="2040922"/>
                  </a:cubicBezTo>
                  <a:cubicBezTo>
                    <a:pt x="7188586" y="2034645"/>
                    <a:pt x="7629569" y="2029152"/>
                    <a:pt x="8069768" y="2023659"/>
                  </a:cubicBezTo>
                  <a:cubicBezTo>
                    <a:pt x="8083107" y="2023659"/>
                    <a:pt x="8097232" y="2022090"/>
                    <a:pt x="8109786" y="2021305"/>
                  </a:cubicBezTo>
                  <a:cubicBezTo>
                    <a:pt x="8109786" y="2003258"/>
                    <a:pt x="8111355" y="1989919"/>
                    <a:pt x="8109786" y="1977364"/>
                  </a:cubicBezTo>
                  <a:cubicBezTo>
                    <a:pt x="8074476" y="1764719"/>
                    <a:pt x="8047797" y="1551289"/>
                    <a:pt x="8002287" y="1340998"/>
                  </a:cubicBezTo>
                  <a:cubicBezTo>
                    <a:pt x="7917543" y="949449"/>
                    <a:pt x="7822598" y="560253"/>
                    <a:pt x="7733146" y="170273"/>
                  </a:cubicBezTo>
                  <a:cubicBezTo>
                    <a:pt x="7726083" y="138886"/>
                    <a:pt x="7712744" y="129470"/>
                    <a:pt x="7680573" y="129470"/>
                  </a:cubicBezTo>
                  <a:cubicBezTo>
                    <a:pt x="7263129" y="130255"/>
                    <a:pt x="6846471" y="129470"/>
                    <a:pt x="6429027" y="129470"/>
                  </a:cubicBezTo>
                  <a:cubicBezTo>
                    <a:pt x="6417257" y="128686"/>
                    <a:pt x="6403917" y="128686"/>
                    <a:pt x="6388224" y="128686"/>
                  </a:cubicBezTo>
                  <a:close/>
                  <a:moveTo>
                    <a:pt x="5205730" y="2214334"/>
                  </a:moveTo>
                  <a:cubicBezTo>
                    <a:pt x="5205730" y="2217472"/>
                    <a:pt x="5205730" y="2221396"/>
                    <a:pt x="5205730" y="2224534"/>
                  </a:cubicBezTo>
                  <a:cubicBezTo>
                    <a:pt x="4860475" y="2224534"/>
                    <a:pt x="4515221" y="2225319"/>
                    <a:pt x="4169967" y="2223750"/>
                  </a:cubicBezTo>
                  <a:cubicBezTo>
                    <a:pt x="4132303" y="2223750"/>
                    <a:pt x="4121318" y="2234735"/>
                    <a:pt x="4121318" y="2272399"/>
                  </a:cubicBezTo>
                  <a:cubicBezTo>
                    <a:pt x="4122102" y="2843638"/>
                    <a:pt x="4122102" y="3415661"/>
                    <a:pt x="4121318" y="3986899"/>
                  </a:cubicBezTo>
                  <a:cubicBezTo>
                    <a:pt x="4121318" y="4025348"/>
                    <a:pt x="4133088" y="4034764"/>
                    <a:pt x="4169967" y="4034764"/>
                  </a:cubicBezTo>
                  <a:cubicBezTo>
                    <a:pt x="4486189" y="4033195"/>
                    <a:pt x="4803194" y="4033979"/>
                    <a:pt x="5119416" y="4033979"/>
                  </a:cubicBezTo>
                  <a:cubicBezTo>
                    <a:pt x="5213576" y="4033979"/>
                    <a:pt x="5212791" y="4033979"/>
                    <a:pt x="5235547" y="3942958"/>
                  </a:cubicBezTo>
                  <a:cubicBezTo>
                    <a:pt x="5394050" y="3322285"/>
                    <a:pt x="5721256" y="2815390"/>
                    <a:pt x="6252477" y="2447380"/>
                  </a:cubicBezTo>
                  <a:cubicBezTo>
                    <a:pt x="6274447" y="2431687"/>
                    <a:pt x="6283079" y="2415209"/>
                    <a:pt x="6282294" y="2389315"/>
                  </a:cubicBezTo>
                  <a:cubicBezTo>
                    <a:pt x="6280725" y="2343804"/>
                    <a:pt x="6282294" y="2297509"/>
                    <a:pt x="6281509" y="2251998"/>
                  </a:cubicBezTo>
                  <a:cubicBezTo>
                    <a:pt x="6281509" y="2200994"/>
                    <a:pt x="6281509" y="2200210"/>
                    <a:pt x="6228937" y="2200994"/>
                  </a:cubicBezTo>
                  <a:cubicBezTo>
                    <a:pt x="5888391" y="2205702"/>
                    <a:pt x="5547060" y="2210410"/>
                    <a:pt x="5205730" y="2214334"/>
                  </a:cubicBezTo>
                  <a:close/>
                  <a:moveTo>
                    <a:pt x="2887035" y="3486281"/>
                  </a:moveTo>
                  <a:cubicBezTo>
                    <a:pt x="2887035" y="3245388"/>
                    <a:pt x="2887035" y="3003710"/>
                    <a:pt x="2887035" y="2762032"/>
                  </a:cubicBezTo>
                  <a:cubicBezTo>
                    <a:pt x="2796798" y="2747908"/>
                    <a:pt x="2796798" y="2747908"/>
                    <a:pt x="2796798" y="2832652"/>
                  </a:cubicBezTo>
                  <a:cubicBezTo>
                    <a:pt x="2796798" y="3028819"/>
                    <a:pt x="2796798" y="3224986"/>
                    <a:pt x="2796798" y="3420369"/>
                  </a:cubicBezTo>
                  <a:cubicBezTo>
                    <a:pt x="2796798" y="3498051"/>
                    <a:pt x="2796798" y="3498051"/>
                    <a:pt x="2876049" y="3490204"/>
                  </a:cubicBezTo>
                  <a:cubicBezTo>
                    <a:pt x="2878403" y="3490204"/>
                    <a:pt x="2880757" y="3488635"/>
                    <a:pt x="2887035" y="3486281"/>
                  </a:cubicBezTo>
                  <a:close/>
                  <a:moveTo>
                    <a:pt x="2991396" y="3488635"/>
                  </a:moveTo>
                  <a:cubicBezTo>
                    <a:pt x="3005520" y="3490204"/>
                    <a:pt x="3014936" y="3490989"/>
                    <a:pt x="3023567" y="3490989"/>
                  </a:cubicBezTo>
                  <a:cubicBezTo>
                    <a:pt x="3082417" y="3492558"/>
                    <a:pt x="3082417" y="3492558"/>
                    <a:pt x="3082417" y="3435278"/>
                  </a:cubicBezTo>
                  <a:cubicBezTo>
                    <a:pt x="3082417" y="3214786"/>
                    <a:pt x="3081632" y="2993509"/>
                    <a:pt x="3083202" y="2773018"/>
                  </a:cubicBezTo>
                  <a:cubicBezTo>
                    <a:pt x="3083202" y="2738492"/>
                    <a:pt x="3074570" y="2725153"/>
                    <a:pt x="3037691" y="2725153"/>
                  </a:cubicBezTo>
                  <a:cubicBezTo>
                    <a:pt x="3003166" y="2725938"/>
                    <a:pt x="2990611" y="2733784"/>
                    <a:pt x="2991396" y="2770663"/>
                  </a:cubicBezTo>
                  <a:cubicBezTo>
                    <a:pt x="2992965" y="2963692"/>
                    <a:pt x="2992180" y="3157505"/>
                    <a:pt x="2992180" y="3350533"/>
                  </a:cubicBezTo>
                  <a:cubicBezTo>
                    <a:pt x="2991396" y="3396044"/>
                    <a:pt x="2991396" y="3439986"/>
                    <a:pt x="2991396" y="3488635"/>
                  </a:cubicBezTo>
                  <a:close/>
                  <a:moveTo>
                    <a:pt x="2590430" y="3144166"/>
                  </a:moveTo>
                  <a:cubicBezTo>
                    <a:pt x="2590430" y="3246957"/>
                    <a:pt x="2591999" y="3350533"/>
                    <a:pt x="2589645" y="3453325"/>
                  </a:cubicBezTo>
                  <a:cubicBezTo>
                    <a:pt x="2588861" y="3490989"/>
                    <a:pt x="2606908" y="3492558"/>
                    <a:pt x="2635156" y="3491773"/>
                  </a:cubicBezTo>
                  <a:cubicBezTo>
                    <a:pt x="2661835" y="3490989"/>
                    <a:pt x="2682236" y="3492558"/>
                    <a:pt x="2682236" y="3454110"/>
                  </a:cubicBezTo>
                  <a:cubicBezTo>
                    <a:pt x="2680667" y="3247742"/>
                    <a:pt x="2680667" y="3041374"/>
                    <a:pt x="2682236" y="2835006"/>
                  </a:cubicBezTo>
                  <a:cubicBezTo>
                    <a:pt x="2682236" y="2798127"/>
                    <a:pt x="2664974" y="2795773"/>
                    <a:pt x="2636725" y="2795773"/>
                  </a:cubicBezTo>
                  <a:cubicBezTo>
                    <a:pt x="2610047" y="2796558"/>
                    <a:pt x="2589645" y="2794988"/>
                    <a:pt x="2590430" y="2834222"/>
                  </a:cubicBezTo>
                  <a:cubicBezTo>
                    <a:pt x="2591999" y="2937798"/>
                    <a:pt x="2590430" y="3041374"/>
                    <a:pt x="2590430" y="3144166"/>
                  </a:cubicBezTo>
                  <a:close/>
                  <a:moveTo>
                    <a:pt x="2493916" y="3484712"/>
                  </a:moveTo>
                  <a:cubicBezTo>
                    <a:pt x="2493916" y="3472942"/>
                    <a:pt x="2493916" y="3461171"/>
                    <a:pt x="2493916" y="3449401"/>
                  </a:cubicBezTo>
                  <a:cubicBezTo>
                    <a:pt x="2493916" y="3254804"/>
                    <a:pt x="2493131" y="3060206"/>
                    <a:pt x="2494701" y="2866393"/>
                  </a:cubicBezTo>
                  <a:cubicBezTo>
                    <a:pt x="2494701" y="2832652"/>
                    <a:pt x="2486854" y="2820098"/>
                    <a:pt x="2451544" y="2821667"/>
                  </a:cubicBezTo>
                  <a:cubicBezTo>
                    <a:pt x="2419372" y="2823236"/>
                    <a:pt x="2402110" y="2826375"/>
                    <a:pt x="2402894" y="2866393"/>
                  </a:cubicBezTo>
                  <a:cubicBezTo>
                    <a:pt x="2405248" y="3051575"/>
                    <a:pt x="2403679" y="3236756"/>
                    <a:pt x="2403679" y="3421938"/>
                  </a:cubicBezTo>
                  <a:cubicBezTo>
                    <a:pt x="2403679" y="3499620"/>
                    <a:pt x="2403679" y="3499620"/>
                    <a:pt x="2482146" y="3490989"/>
                  </a:cubicBezTo>
                  <a:cubicBezTo>
                    <a:pt x="2484500" y="3490204"/>
                    <a:pt x="2486854" y="3487850"/>
                    <a:pt x="2493916" y="3484712"/>
                  </a:cubicBezTo>
                  <a:close/>
                  <a:moveTo>
                    <a:pt x="2287548" y="3487850"/>
                  </a:moveTo>
                  <a:cubicBezTo>
                    <a:pt x="2288333" y="3475296"/>
                    <a:pt x="2289902" y="3465095"/>
                    <a:pt x="2289902" y="3454894"/>
                  </a:cubicBezTo>
                  <a:cubicBezTo>
                    <a:pt x="2289902" y="3274421"/>
                    <a:pt x="2289118" y="3093947"/>
                    <a:pt x="2290687" y="2914258"/>
                  </a:cubicBezTo>
                  <a:cubicBezTo>
                    <a:pt x="2291471" y="2877378"/>
                    <a:pt x="2274209" y="2875809"/>
                    <a:pt x="2245961" y="2875024"/>
                  </a:cubicBezTo>
                  <a:cubicBezTo>
                    <a:pt x="2215359" y="2874240"/>
                    <a:pt x="2198881" y="2878948"/>
                    <a:pt x="2198881" y="2916612"/>
                  </a:cubicBezTo>
                  <a:cubicBezTo>
                    <a:pt x="2201235" y="3083746"/>
                    <a:pt x="2199665" y="3250880"/>
                    <a:pt x="2199665" y="3418015"/>
                  </a:cubicBezTo>
                  <a:cubicBezTo>
                    <a:pt x="2199665" y="3499620"/>
                    <a:pt x="2199665" y="3499620"/>
                    <a:pt x="2287548" y="3487850"/>
                  </a:cubicBezTo>
                  <a:close/>
                  <a:moveTo>
                    <a:pt x="1814393" y="2958984"/>
                  </a:moveTo>
                  <a:cubicBezTo>
                    <a:pt x="1814393" y="3134749"/>
                    <a:pt x="1814393" y="3311300"/>
                    <a:pt x="1814393" y="3488635"/>
                  </a:cubicBezTo>
                  <a:cubicBezTo>
                    <a:pt x="1823809" y="3490204"/>
                    <a:pt x="1830087" y="3491773"/>
                    <a:pt x="1836364" y="3491773"/>
                  </a:cubicBezTo>
                  <a:cubicBezTo>
                    <a:pt x="1903845" y="3494912"/>
                    <a:pt x="1903845" y="3494912"/>
                    <a:pt x="1903845" y="3429000"/>
                  </a:cubicBezTo>
                  <a:cubicBezTo>
                    <a:pt x="1903845" y="3295606"/>
                    <a:pt x="1903845" y="3162998"/>
                    <a:pt x="1903845" y="3029604"/>
                  </a:cubicBezTo>
                  <a:cubicBezTo>
                    <a:pt x="1903845" y="2945645"/>
                    <a:pt x="1903061" y="2944860"/>
                    <a:pt x="1814393" y="2958984"/>
                  </a:cubicBezTo>
                  <a:close/>
                  <a:moveTo>
                    <a:pt x="2084319" y="2915827"/>
                  </a:moveTo>
                  <a:cubicBezTo>
                    <a:pt x="2073334" y="2915042"/>
                    <a:pt x="2065487" y="2913473"/>
                    <a:pt x="2058425" y="2913473"/>
                  </a:cubicBezTo>
                  <a:cubicBezTo>
                    <a:pt x="1996436" y="2911904"/>
                    <a:pt x="1995651" y="2911904"/>
                    <a:pt x="1995651" y="2972323"/>
                  </a:cubicBezTo>
                  <a:cubicBezTo>
                    <a:pt x="1995651" y="3120626"/>
                    <a:pt x="1995651" y="3269712"/>
                    <a:pt x="1995651" y="3418015"/>
                  </a:cubicBezTo>
                  <a:cubicBezTo>
                    <a:pt x="1995651" y="3496482"/>
                    <a:pt x="1995651" y="3497266"/>
                    <a:pt x="2075688" y="3489420"/>
                  </a:cubicBezTo>
                  <a:cubicBezTo>
                    <a:pt x="2078042" y="3489420"/>
                    <a:pt x="2079611" y="3487066"/>
                    <a:pt x="2084319" y="3483927"/>
                  </a:cubicBezTo>
                  <a:cubicBezTo>
                    <a:pt x="2084319" y="3297176"/>
                    <a:pt x="2084319" y="3108856"/>
                    <a:pt x="2084319" y="2915827"/>
                  </a:cubicBezTo>
                  <a:close/>
                </a:path>
              </a:pathLst>
            </a:custGeom>
            <a:grpFill/>
            <a:ln w="78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8" name="Freeform: Shape 197">
              <a:extLst>
                <a:ext uri="{FF2B5EF4-FFF2-40B4-BE49-F238E27FC236}">
                  <a16:creationId xmlns:a16="http://schemas.microsoft.com/office/drawing/2014/main" xmlns="" id="{547A78A4-1E22-49E0-8857-9465F090CE9C}"/>
                </a:ext>
              </a:extLst>
            </p:cNvPr>
            <p:cNvSpPr/>
            <p:nvPr/>
          </p:nvSpPr>
          <p:spPr>
            <a:xfrm>
              <a:off x="9991417" y="2528630"/>
              <a:ext cx="502186" cy="298171"/>
            </a:xfrm>
            <a:custGeom>
              <a:avLst/>
              <a:gdLst>
                <a:gd name="connsiteX0" fmla="*/ 504189 w 502187"/>
                <a:gd name="connsiteY0" fmla="*/ 301661 h 298173"/>
                <a:gd name="connsiteX1" fmla="*/ 322931 w 502187"/>
                <a:gd name="connsiteY1" fmla="*/ 180038 h 298173"/>
                <a:gd name="connsiteX2" fmla="*/ 34958 w 502187"/>
                <a:gd name="connsiteY2" fmla="*/ 50568 h 298173"/>
                <a:gd name="connsiteX3" fmla="*/ 2002 w 502187"/>
                <a:gd name="connsiteY3" fmla="*/ 349 h 298173"/>
                <a:gd name="connsiteX4" fmla="*/ 249172 w 502187"/>
                <a:gd name="connsiteY4" fmla="*/ 349 h 298173"/>
                <a:gd name="connsiteX5" fmla="*/ 472018 w 502187"/>
                <a:gd name="connsiteY5" fmla="*/ 8980 h 298173"/>
                <a:gd name="connsiteX6" fmla="*/ 502620 w 502187"/>
                <a:gd name="connsiteY6" fmla="*/ 30951 h 298173"/>
                <a:gd name="connsiteX7" fmla="*/ 504189 w 502187"/>
                <a:gd name="connsiteY7" fmla="*/ 301661 h 2981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02187" h="298173">
                  <a:moveTo>
                    <a:pt x="504189" y="301661"/>
                  </a:moveTo>
                  <a:cubicBezTo>
                    <a:pt x="441416" y="258505"/>
                    <a:pt x="385705" y="212209"/>
                    <a:pt x="322931" y="180038"/>
                  </a:cubicBezTo>
                  <a:cubicBezTo>
                    <a:pt x="229555" y="131388"/>
                    <a:pt x="132257" y="91370"/>
                    <a:pt x="34958" y="50568"/>
                  </a:cubicBezTo>
                  <a:cubicBezTo>
                    <a:pt x="6710" y="38798"/>
                    <a:pt x="-5060" y="25458"/>
                    <a:pt x="2002" y="349"/>
                  </a:cubicBezTo>
                  <a:cubicBezTo>
                    <a:pt x="85962" y="349"/>
                    <a:pt x="167567" y="-436"/>
                    <a:pt x="249172" y="349"/>
                  </a:cubicBezTo>
                  <a:cubicBezTo>
                    <a:pt x="323716" y="1918"/>
                    <a:pt x="397475" y="4272"/>
                    <a:pt x="472018" y="8980"/>
                  </a:cubicBezTo>
                  <a:cubicBezTo>
                    <a:pt x="483004" y="9765"/>
                    <a:pt x="502620" y="23104"/>
                    <a:pt x="502620" y="30951"/>
                  </a:cubicBezTo>
                  <a:cubicBezTo>
                    <a:pt x="504975" y="120403"/>
                    <a:pt x="504189" y="209855"/>
                    <a:pt x="504189" y="301661"/>
                  </a:cubicBezTo>
                  <a:close/>
                </a:path>
              </a:pathLst>
            </a:custGeom>
            <a:grpFill/>
            <a:ln w="78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9" name="Freeform: Shape 198">
              <a:extLst>
                <a:ext uri="{FF2B5EF4-FFF2-40B4-BE49-F238E27FC236}">
                  <a16:creationId xmlns:a16="http://schemas.microsoft.com/office/drawing/2014/main" xmlns="" id="{4D8B87B9-CEDF-4D39-AB6B-4312B2F455D4}"/>
                </a:ext>
              </a:extLst>
            </p:cNvPr>
            <p:cNvSpPr/>
            <p:nvPr/>
          </p:nvSpPr>
          <p:spPr>
            <a:xfrm>
              <a:off x="8657124" y="4389421"/>
              <a:ext cx="753278" cy="753278"/>
            </a:xfrm>
            <a:custGeom>
              <a:avLst/>
              <a:gdLst>
                <a:gd name="connsiteX0" fmla="*/ 756431 w 753281"/>
                <a:gd name="connsiteY0" fmla="*/ 378997 h 753281"/>
                <a:gd name="connsiteX1" fmla="*/ 379790 w 753281"/>
                <a:gd name="connsiteY1" fmla="*/ 756423 h 753281"/>
                <a:gd name="connsiteX2" fmla="*/ 11 w 753281"/>
                <a:gd name="connsiteY2" fmla="*/ 376643 h 753281"/>
                <a:gd name="connsiteX3" fmla="*/ 378220 w 753281"/>
                <a:gd name="connsiteY3" fmla="*/ 3 h 753281"/>
                <a:gd name="connsiteX4" fmla="*/ 756431 w 753281"/>
                <a:gd name="connsiteY4" fmla="*/ 378997 h 7532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53281" h="753281">
                  <a:moveTo>
                    <a:pt x="756431" y="378997"/>
                  </a:moveTo>
                  <a:cubicBezTo>
                    <a:pt x="756431" y="585365"/>
                    <a:pt x="585373" y="755638"/>
                    <a:pt x="379790" y="756423"/>
                  </a:cubicBezTo>
                  <a:cubicBezTo>
                    <a:pt x="172638" y="756423"/>
                    <a:pt x="-1559" y="583011"/>
                    <a:pt x="11" y="376643"/>
                  </a:cubicBezTo>
                  <a:cubicBezTo>
                    <a:pt x="1579" y="169491"/>
                    <a:pt x="171853" y="3"/>
                    <a:pt x="378220" y="3"/>
                  </a:cubicBezTo>
                  <a:cubicBezTo>
                    <a:pt x="586157" y="-782"/>
                    <a:pt x="756431" y="169491"/>
                    <a:pt x="756431" y="378997"/>
                  </a:cubicBezTo>
                  <a:close/>
                </a:path>
              </a:pathLst>
            </a:custGeom>
            <a:grpFill/>
            <a:ln w="78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0" name="Freeform: Shape 199">
              <a:extLst>
                <a:ext uri="{FF2B5EF4-FFF2-40B4-BE49-F238E27FC236}">
                  <a16:creationId xmlns:a16="http://schemas.microsoft.com/office/drawing/2014/main" xmlns="" id="{87CA2230-317D-421E-AF04-7B473D6A5E3A}"/>
                </a:ext>
              </a:extLst>
            </p:cNvPr>
            <p:cNvSpPr/>
            <p:nvPr/>
          </p:nvSpPr>
          <p:spPr>
            <a:xfrm>
              <a:off x="8930984" y="3956278"/>
              <a:ext cx="204014" cy="204014"/>
            </a:xfrm>
            <a:custGeom>
              <a:avLst/>
              <a:gdLst>
                <a:gd name="connsiteX0" fmla="*/ 102007 w 204013"/>
                <a:gd name="connsiteY0" fmla="*/ 10 h 204013"/>
                <a:gd name="connsiteX1" fmla="*/ 207152 w 204013"/>
                <a:gd name="connsiteY1" fmla="*/ 102801 h 204013"/>
                <a:gd name="connsiteX2" fmla="*/ 105146 w 204013"/>
                <a:gd name="connsiteY2" fmla="*/ 206377 h 204013"/>
                <a:gd name="connsiteX3" fmla="*/ 0 w 204013"/>
                <a:gd name="connsiteY3" fmla="*/ 102017 h 204013"/>
                <a:gd name="connsiteX4" fmla="*/ 102007 w 204013"/>
                <a:gd name="connsiteY4" fmla="*/ 10 h 2040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4013" h="204013">
                  <a:moveTo>
                    <a:pt x="102007" y="10"/>
                  </a:moveTo>
                  <a:cubicBezTo>
                    <a:pt x="160073" y="-775"/>
                    <a:pt x="207938" y="45520"/>
                    <a:pt x="207152" y="102801"/>
                  </a:cubicBezTo>
                  <a:cubicBezTo>
                    <a:pt x="207152" y="157728"/>
                    <a:pt x="159288" y="204808"/>
                    <a:pt x="105146" y="206377"/>
                  </a:cubicBezTo>
                  <a:cubicBezTo>
                    <a:pt x="48650" y="207162"/>
                    <a:pt x="0" y="158513"/>
                    <a:pt x="0" y="102017"/>
                  </a:cubicBezTo>
                  <a:cubicBezTo>
                    <a:pt x="0" y="46305"/>
                    <a:pt x="45511" y="794"/>
                    <a:pt x="102007" y="10"/>
                  </a:cubicBezTo>
                  <a:close/>
                </a:path>
              </a:pathLst>
            </a:custGeom>
            <a:grpFill/>
            <a:ln w="78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1" name="Freeform: Shape 200">
              <a:extLst>
                <a:ext uri="{FF2B5EF4-FFF2-40B4-BE49-F238E27FC236}">
                  <a16:creationId xmlns:a16="http://schemas.microsoft.com/office/drawing/2014/main" xmlns="" id="{892BDBC1-842D-49DC-9DCD-BD1E10B6A5F5}"/>
                </a:ext>
              </a:extLst>
            </p:cNvPr>
            <p:cNvSpPr/>
            <p:nvPr/>
          </p:nvSpPr>
          <p:spPr>
            <a:xfrm>
              <a:off x="9550083" y="4309378"/>
              <a:ext cx="204014" cy="196168"/>
            </a:xfrm>
            <a:custGeom>
              <a:avLst/>
              <a:gdLst>
                <a:gd name="connsiteX0" fmla="*/ 101222 w 204013"/>
                <a:gd name="connsiteY0" fmla="*/ 203239 h 196167"/>
                <a:gd name="connsiteX1" fmla="*/ 0 w 204013"/>
                <a:gd name="connsiteY1" fmla="*/ 102017 h 196167"/>
                <a:gd name="connsiteX2" fmla="*/ 105146 w 204013"/>
                <a:gd name="connsiteY2" fmla="*/ 10 h 196167"/>
                <a:gd name="connsiteX3" fmla="*/ 207153 w 204013"/>
                <a:gd name="connsiteY3" fmla="*/ 102017 h 196167"/>
                <a:gd name="connsiteX4" fmla="*/ 101222 w 204013"/>
                <a:gd name="connsiteY4" fmla="*/ 203239 h 1961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4013" h="196167">
                  <a:moveTo>
                    <a:pt x="101222" y="203239"/>
                  </a:moveTo>
                  <a:cubicBezTo>
                    <a:pt x="43942" y="202454"/>
                    <a:pt x="0" y="158513"/>
                    <a:pt x="0" y="102017"/>
                  </a:cubicBezTo>
                  <a:cubicBezTo>
                    <a:pt x="0" y="44736"/>
                    <a:pt x="46296" y="-775"/>
                    <a:pt x="105146" y="10"/>
                  </a:cubicBezTo>
                  <a:cubicBezTo>
                    <a:pt x="161642" y="794"/>
                    <a:pt x="207153" y="47090"/>
                    <a:pt x="207153" y="102017"/>
                  </a:cubicBezTo>
                  <a:cubicBezTo>
                    <a:pt x="207153" y="160082"/>
                    <a:pt x="160857" y="204024"/>
                    <a:pt x="101222" y="203239"/>
                  </a:cubicBezTo>
                  <a:close/>
                </a:path>
              </a:pathLst>
            </a:custGeom>
            <a:grpFill/>
            <a:ln w="78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2" name="Freeform: Shape 201">
              <a:extLst>
                <a:ext uri="{FF2B5EF4-FFF2-40B4-BE49-F238E27FC236}">
                  <a16:creationId xmlns:a16="http://schemas.microsoft.com/office/drawing/2014/main" xmlns="" id="{028CB756-980A-4C44-92CA-60FF772B3431}"/>
                </a:ext>
              </a:extLst>
            </p:cNvPr>
            <p:cNvSpPr/>
            <p:nvPr/>
          </p:nvSpPr>
          <p:spPr>
            <a:xfrm>
              <a:off x="8936475" y="5378849"/>
              <a:ext cx="204014" cy="204014"/>
            </a:xfrm>
            <a:custGeom>
              <a:avLst/>
              <a:gdLst>
                <a:gd name="connsiteX0" fmla="*/ 204014 w 204013"/>
                <a:gd name="connsiteY0" fmla="*/ 102830 h 204013"/>
                <a:gd name="connsiteX1" fmla="*/ 100437 w 204013"/>
                <a:gd name="connsiteY1" fmla="*/ 206406 h 204013"/>
                <a:gd name="connsiteX2" fmla="*/ 0 w 204013"/>
                <a:gd name="connsiteY2" fmla="*/ 103615 h 204013"/>
                <a:gd name="connsiteX3" fmla="*/ 103576 w 204013"/>
                <a:gd name="connsiteY3" fmla="*/ 39 h 204013"/>
                <a:gd name="connsiteX4" fmla="*/ 204014 w 204013"/>
                <a:gd name="connsiteY4" fmla="*/ 102830 h 2040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4013" h="204013">
                  <a:moveTo>
                    <a:pt x="204014" y="102830"/>
                  </a:moveTo>
                  <a:cubicBezTo>
                    <a:pt x="204014" y="161680"/>
                    <a:pt x="159288" y="207191"/>
                    <a:pt x="100437" y="206406"/>
                  </a:cubicBezTo>
                  <a:cubicBezTo>
                    <a:pt x="43941" y="205622"/>
                    <a:pt x="0" y="161680"/>
                    <a:pt x="0" y="103615"/>
                  </a:cubicBezTo>
                  <a:cubicBezTo>
                    <a:pt x="0" y="44765"/>
                    <a:pt x="46296" y="-1531"/>
                    <a:pt x="103576" y="39"/>
                  </a:cubicBezTo>
                  <a:cubicBezTo>
                    <a:pt x="160857" y="1608"/>
                    <a:pt x="204014" y="45549"/>
                    <a:pt x="204014" y="102830"/>
                  </a:cubicBezTo>
                  <a:close/>
                </a:path>
              </a:pathLst>
            </a:custGeom>
            <a:grpFill/>
            <a:ln w="78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3" name="Freeform: Shape 202">
              <a:extLst>
                <a:ext uri="{FF2B5EF4-FFF2-40B4-BE49-F238E27FC236}">
                  <a16:creationId xmlns:a16="http://schemas.microsoft.com/office/drawing/2014/main" xmlns="" id="{7D471AF0-D4A9-4767-B45A-00FB91533371}"/>
                </a:ext>
              </a:extLst>
            </p:cNvPr>
            <p:cNvSpPr/>
            <p:nvPr/>
          </p:nvSpPr>
          <p:spPr>
            <a:xfrm>
              <a:off x="8318934" y="4310174"/>
              <a:ext cx="204014" cy="204014"/>
            </a:xfrm>
            <a:custGeom>
              <a:avLst/>
              <a:gdLst>
                <a:gd name="connsiteX0" fmla="*/ 10 w 204013"/>
                <a:gd name="connsiteY0" fmla="*/ 105146 h 204013"/>
                <a:gd name="connsiteX1" fmla="*/ 104370 w 204013"/>
                <a:gd name="connsiteY1" fmla="*/ 0 h 204013"/>
                <a:gd name="connsiteX2" fmla="*/ 207947 w 204013"/>
                <a:gd name="connsiteY2" fmla="*/ 102007 h 204013"/>
                <a:gd name="connsiteX3" fmla="*/ 103586 w 204013"/>
                <a:gd name="connsiteY3" fmla="*/ 207937 h 204013"/>
                <a:gd name="connsiteX4" fmla="*/ 10 w 204013"/>
                <a:gd name="connsiteY4" fmla="*/ 105146 h 2040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4013" h="204013">
                  <a:moveTo>
                    <a:pt x="10" y="105146"/>
                  </a:moveTo>
                  <a:cubicBezTo>
                    <a:pt x="-775" y="48650"/>
                    <a:pt x="47090" y="0"/>
                    <a:pt x="104370" y="0"/>
                  </a:cubicBezTo>
                  <a:cubicBezTo>
                    <a:pt x="159297" y="0"/>
                    <a:pt x="207162" y="47080"/>
                    <a:pt x="207947" y="102007"/>
                  </a:cubicBezTo>
                  <a:cubicBezTo>
                    <a:pt x="209516" y="157719"/>
                    <a:pt x="159297" y="207937"/>
                    <a:pt x="103586" y="207937"/>
                  </a:cubicBezTo>
                  <a:cubicBezTo>
                    <a:pt x="48659" y="207153"/>
                    <a:pt x="794" y="159288"/>
                    <a:pt x="10" y="105146"/>
                  </a:cubicBezTo>
                  <a:close/>
                </a:path>
              </a:pathLst>
            </a:custGeom>
            <a:grpFill/>
            <a:ln w="78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4" name="Freeform: Shape 203">
              <a:extLst>
                <a:ext uri="{FF2B5EF4-FFF2-40B4-BE49-F238E27FC236}">
                  <a16:creationId xmlns:a16="http://schemas.microsoft.com/office/drawing/2014/main" xmlns="" id="{536D47FB-3C59-451F-8107-7DEE238A4A84}"/>
                </a:ext>
              </a:extLst>
            </p:cNvPr>
            <p:cNvSpPr/>
            <p:nvPr/>
          </p:nvSpPr>
          <p:spPr>
            <a:xfrm>
              <a:off x="8325210" y="5022638"/>
              <a:ext cx="196168" cy="196168"/>
            </a:xfrm>
            <a:custGeom>
              <a:avLst/>
              <a:gdLst>
                <a:gd name="connsiteX0" fmla="*/ 102803 w 196167"/>
                <a:gd name="connsiteY0" fmla="*/ 202455 h 196167"/>
                <a:gd name="connsiteX1" fmla="*/ 11 w 196167"/>
                <a:gd name="connsiteY1" fmla="*/ 102803 h 196167"/>
                <a:gd name="connsiteX2" fmla="*/ 102803 w 196167"/>
                <a:gd name="connsiteY2" fmla="*/ 11 h 196167"/>
                <a:gd name="connsiteX3" fmla="*/ 203240 w 196167"/>
                <a:gd name="connsiteY3" fmla="*/ 101233 h 196167"/>
                <a:gd name="connsiteX4" fmla="*/ 102803 w 196167"/>
                <a:gd name="connsiteY4" fmla="*/ 202455 h 1961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6167" h="196167">
                  <a:moveTo>
                    <a:pt x="102803" y="202455"/>
                  </a:moveTo>
                  <a:cubicBezTo>
                    <a:pt x="43952" y="202455"/>
                    <a:pt x="796" y="160868"/>
                    <a:pt x="11" y="102803"/>
                  </a:cubicBezTo>
                  <a:cubicBezTo>
                    <a:pt x="-774" y="41599"/>
                    <a:pt x="41599" y="-774"/>
                    <a:pt x="102803" y="11"/>
                  </a:cubicBezTo>
                  <a:cubicBezTo>
                    <a:pt x="162437" y="11"/>
                    <a:pt x="203240" y="41599"/>
                    <a:pt x="203240" y="101233"/>
                  </a:cubicBezTo>
                  <a:cubicBezTo>
                    <a:pt x="203240" y="159299"/>
                    <a:pt x="160868" y="201671"/>
                    <a:pt x="102803" y="202455"/>
                  </a:cubicBezTo>
                  <a:close/>
                </a:path>
              </a:pathLst>
            </a:custGeom>
            <a:grpFill/>
            <a:ln w="78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5" name="Freeform: Shape 204">
              <a:extLst>
                <a:ext uri="{FF2B5EF4-FFF2-40B4-BE49-F238E27FC236}">
                  <a16:creationId xmlns:a16="http://schemas.microsoft.com/office/drawing/2014/main" xmlns="" id="{54F74E76-E302-4B6A-9767-5E35BB447B8A}"/>
                </a:ext>
              </a:extLst>
            </p:cNvPr>
            <p:cNvSpPr/>
            <p:nvPr/>
          </p:nvSpPr>
          <p:spPr>
            <a:xfrm>
              <a:off x="9549291" y="5023423"/>
              <a:ext cx="204014" cy="204014"/>
            </a:xfrm>
            <a:custGeom>
              <a:avLst/>
              <a:gdLst>
                <a:gd name="connsiteX0" fmla="*/ 204024 w 204013"/>
                <a:gd name="connsiteY0" fmla="*/ 102802 h 204013"/>
                <a:gd name="connsiteX1" fmla="*/ 102017 w 204013"/>
                <a:gd name="connsiteY1" fmla="*/ 204024 h 204013"/>
                <a:gd name="connsiteX2" fmla="*/ 11 w 204013"/>
                <a:gd name="connsiteY2" fmla="*/ 98879 h 204013"/>
                <a:gd name="connsiteX3" fmla="*/ 104372 w 204013"/>
                <a:gd name="connsiteY3" fmla="*/ 11 h 204013"/>
                <a:gd name="connsiteX4" fmla="*/ 204024 w 204013"/>
                <a:gd name="connsiteY4" fmla="*/ 102802 h 2040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4013" h="204013">
                  <a:moveTo>
                    <a:pt x="204024" y="102802"/>
                  </a:moveTo>
                  <a:cubicBezTo>
                    <a:pt x="203240" y="160868"/>
                    <a:pt x="160868" y="204024"/>
                    <a:pt x="102017" y="204024"/>
                  </a:cubicBezTo>
                  <a:cubicBezTo>
                    <a:pt x="42383" y="204024"/>
                    <a:pt x="-774" y="159298"/>
                    <a:pt x="11" y="98879"/>
                  </a:cubicBezTo>
                  <a:cubicBezTo>
                    <a:pt x="1580" y="41598"/>
                    <a:pt x="45522" y="-774"/>
                    <a:pt x="104372" y="11"/>
                  </a:cubicBezTo>
                  <a:cubicBezTo>
                    <a:pt x="161652" y="795"/>
                    <a:pt x="204024" y="43952"/>
                    <a:pt x="204024" y="102802"/>
                  </a:cubicBezTo>
                  <a:close/>
                </a:path>
              </a:pathLst>
            </a:custGeom>
            <a:grpFill/>
            <a:ln w="78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6" name="Freeform: Shape 205">
              <a:extLst>
                <a:ext uri="{FF2B5EF4-FFF2-40B4-BE49-F238E27FC236}">
                  <a16:creationId xmlns:a16="http://schemas.microsoft.com/office/drawing/2014/main" xmlns="" id="{C9EC9FED-1332-413A-8225-FCF247CEA506}"/>
                </a:ext>
              </a:extLst>
            </p:cNvPr>
            <p:cNvSpPr/>
            <p:nvPr/>
          </p:nvSpPr>
          <p:spPr>
            <a:xfrm>
              <a:off x="2214227" y="5185846"/>
              <a:ext cx="541418" cy="533572"/>
            </a:xfrm>
            <a:custGeom>
              <a:avLst/>
              <a:gdLst>
                <a:gd name="connsiteX0" fmla="*/ 274649 w 541421"/>
                <a:gd name="connsiteY0" fmla="*/ 15 h 533574"/>
                <a:gd name="connsiteX1" fmla="*/ 542221 w 541421"/>
                <a:gd name="connsiteY1" fmla="*/ 270726 h 533574"/>
                <a:gd name="connsiteX2" fmla="*/ 265233 w 541421"/>
                <a:gd name="connsiteY2" fmla="*/ 540652 h 533574"/>
                <a:gd name="connsiteX3" fmla="*/ 15 w 541421"/>
                <a:gd name="connsiteY3" fmla="*/ 266803 h 533574"/>
                <a:gd name="connsiteX4" fmla="*/ 274649 w 541421"/>
                <a:gd name="connsiteY4" fmla="*/ 15 h 5335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41421" h="533574">
                  <a:moveTo>
                    <a:pt x="274649" y="15"/>
                  </a:moveTo>
                  <a:cubicBezTo>
                    <a:pt x="423736" y="2369"/>
                    <a:pt x="543790" y="123208"/>
                    <a:pt x="542221" y="270726"/>
                  </a:cubicBezTo>
                  <a:cubicBezTo>
                    <a:pt x="540652" y="422167"/>
                    <a:pt x="417459" y="542221"/>
                    <a:pt x="265233" y="540652"/>
                  </a:cubicBezTo>
                  <a:cubicBezTo>
                    <a:pt x="118500" y="539082"/>
                    <a:pt x="-1554" y="414320"/>
                    <a:pt x="15" y="266803"/>
                  </a:cubicBezTo>
                  <a:cubicBezTo>
                    <a:pt x="1585" y="116931"/>
                    <a:pt x="123993" y="-1554"/>
                    <a:pt x="274649" y="15"/>
                  </a:cubicBezTo>
                  <a:close/>
                </a:path>
              </a:pathLst>
            </a:custGeom>
            <a:grpFill/>
            <a:ln w="78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7" name="Freeform: Shape 206">
              <a:extLst>
                <a:ext uri="{FF2B5EF4-FFF2-40B4-BE49-F238E27FC236}">
                  <a16:creationId xmlns:a16="http://schemas.microsoft.com/office/drawing/2014/main" xmlns="" id="{F4A1C76B-D366-4A9C-B1B9-3872414A1689}"/>
                </a:ext>
              </a:extLst>
            </p:cNvPr>
            <p:cNvSpPr/>
            <p:nvPr/>
          </p:nvSpPr>
          <p:spPr>
            <a:xfrm>
              <a:off x="1952948" y="5114394"/>
              <a:ext cx="141240" cy="141240"/>
            </a:xfrm>
            <a:custGeom>
              <a:avLst/>
              <a:gdLst>
                <a:gd name="connsiteX0" fmla="*/ 0 w 141240"/>
                <a:gd name="connsiteY0" fmla="*/ 71464 h 141240"/>
                <a:gd name="connsiteX1" fmla="*/ 75328 w 141240"/>
                <a:gd name="connsiteY1" fmla="*/ 59 h 141240"/>
                <a:gd name="connsiteX2" fmla="*/ 146733 w 141240"/>
                <a:gd name="connsiteY2" fmla="*/ 73818 h 141240"/>
                <a:gd name="connsiteX3" fmla="*/ 73759 w 141240"/>
                <a:gd name="connsiteY3" fmla="*/ 147577 h 141240"/>
                <a:gd name="connsiteX4" fmla="*/ 0 w 141240"/>
                <a:gd name="connsiteY4" fmla="*/ 71464 h 141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240" h="141240">
                  <a:moveTo>
                    <a:pt x="0" y="71464"/>
                  </a:moveTo>
                  <a:cubicBezTo>
                    <a:pt x="0" y="28307"/>
                    <a:pt x="31387" y="-1510"/>
                    <a:pt x="75328" y="59"/>
                  </a:cubicBezTo>
                  <a:cubicBezTo>
                    <a:pt x="115346" y="1629"/>
                    <a:pt x="147518" y="33800"/>
                    <a:pt x="146733" y="73818"/>
                  </a:cubicBezTo>
                  <a:cubicBezTo>
                    <a:pt x="145948" y="111482"/>
                    <a:pt x="110638" y="146792"/>
                    <a:pt x="73759" y="147577"/>
                  </a:cubicBezTo>
                  <a:cubicBezTo>
                    <a:pt x="32956" y="147577"/>
                    <a:pt x="0" y="113836"/>
                    <a:pt x="0" y="71464"/>
                  </a:cubicBezTo>
                  <a:close/>
                </a:path>
              </a:pathLst>
            </a:custGeom>
            <a:grpFill/>
            <a:ln w="78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8" name="Freeform: Shape 207">
              <a:extLst>
                <a:ext uri="{FF2B5EF4-FFF2-40B4-BE49-F238E27FC236}">
                  <a16:creationId xmlns:a16="http://schemas.microsoft.com/office/drawing/2014/main" xmlns="" id="{B31DDB5E-687D-420E-84EE-5D1963859F92}"/>
                </a:ext>
              </a:extLst>
            </p:cNvPr>
            <p:cNvSpPr/>
            <p:nvPr/>
          </p:nvSpPr>
          <p:spPr>
            <a:xfrm>
              <a:off x="2864717" y="5119162"/>
              <a:ext cx="141240" cy="141240"/>
            </a:xfrm>
            <a:custGeom>
              <a:avLst/>
              <a:gdLst>
                <a:gd name="connsiteX0" fmla="*/ 146746 w 141240"/>
                <a:gd name="connsiteY0" fmla="*/ 72189 h 141240"/>
                <a:gd name="connsiteX1" fmla="*/ 77695 w 141240"/>
                <a:gd name="connsiteY1" fmla="*/ 145948 h 141240"/>
                <a:gd name="connsiteX2" fmla="*/ 13 w 141240"/>
                <a:gd name="connsiteY2" fmla="*/ 75328 h 141240"/>
                <a:gd name="connsiteX3" fmla="*/ 74556 w 141240"/>
                <a:gd name="connsiteY3" fmla="*/ 0 h 141240"/>
                <a:gd name="connsiteX4" fmla="*/ 146746 w 141240"/>
                <a:gd name="connsiteY4" fmla="*/ 72189 h 141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240" h="141240">
                  <a:moveTo>
                    <a:pt x="146746" y="72189"/>
                  </a:moveTo>
                  <a:cubicBezTo>
                    <a:pt x="147530" y="114561"/>
                    <a:pt x="119282" y="144379"/>
                    <a:pt x="77695" y="145948"/>
                  </a:cubicBezTo>
                  <a:cubicBezTo>
                    <a:pt x="35323" y="147518"/>
                    <a:pt x="798" y="116131"/>
                    <a:pt x="13" y="75328"/>
                  </a:cubicBezTo>
                  <a:cubicBezTo>
                    <a:pt x="-772" y="36095"/>
                    <a:pt x="34538" y="0"/>
                    <a:pt x="74556" y="0"/>
                  </a:cubicBezTo>
                  <a:cubicBezTo>
                    <a:pt x="114574" y="0"/>
                    <a:pt x="145961" y="31387"/>
                    <a:pt x="146746" y="72189"/>
                  </a:cubicBezTo>
                  <a:close/>
                </a:path>
              </a:pathLst>
            </a:custGeom>
            <a:grpFill/>
            <a:ln w="78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9" name="Freeform: Shape 208">
              <a:extLst>
                <a:ext uri="{FF2B5EF4-FFF2-40B4-BE49-F238E27FC236}">
                  <a16:creationId xmlns:a16="http://schemas.microsoft.com/office/drawing/2014/main" xmlns="" id="{68A70ABE-B9B6-42A1-ABDB-FED99A2FDF7B}"/>
                </a:ext>
              </a:extLst>
            </p:cNvPr>
            <p:cNvSpPr/>
            <p:nvPr/>
          </p:nvSpPr>
          <p:spPr>
            <a:xfrm>
              <a:off x="2407212" y="4843732"/>
              <a:ext cx="141240" cy="141240"/>
            </a:xfrm>
            <a:custGeom>
              <a:avLst/>
              <a:gdLst>
                <a:gd name="connsiteX0" fmla="*/ 73814 w 141240"/>
                <a:gd name="connsiteY0" fmla="*/ 146745 h 141240"/>
                <a:gd name="connsiteX1" fmla="*/ 55 w 141240"/>
                <a:gd name="connsiteY1" fmla="*/ 77695 h 141240"/>
                <a:gd name="connsiteX2" fmla="*/ 70675 w 141240"/>
                <a:gd name="connsiteY2" fmla="*/ 12 h 141240"/>
                <a:gd name="connsiteX3" fmla="*/ 146003 w 141240"/>
                <a:gd name="connsiteY3" fmla="*/ 75341 h 141240"/>
                <a:gd name="connsiteX4" fmla="*/ 73814 w 141240"/>
                <a:gd name="connsiteY4" fmla="*/ 146745 h 141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240" h="141240">
                  <a:moveTo>
                    <a:pt x="73814" y="146745"/>
                  </a:moveTo>
                  <a:cubicBezTo>
                    <a:pt x="32227" y="147530"/>
                    <a:pt x="1625" y="118497"/>
                    <a:pt x="55" y="77695"/>
                  </a:cubicBezTo>
                  <a:cubicBezTo>
                    <a:pt x="-1514" y="35322"/>
                    <a:pt x="30657" y="797"/>
                    <a:pt x="70675" y="12"/>
                  </a:cubicBezTo>
                  <a:cubicBezTo>
                    <a:pt x="109909" y="-772"/>
                    <a:pt x="146788" y="36107"/>
                    <a:pt x="146003" y="75341"/>
                  </a:cubicBezTo>
                  <a:cubicBezTo>
                    <a:pt x="146003" y="114574"/>
                    <a:pt x="113832" y="145961"/>
                    <a:pt x="73814" y="146745"/>
                  </a:cubicBezTo>
                  <a:close/>
                </a:path>
              </a:pathLst>
            </a:custGeom>
            <a:grpFill/>
            <a:ln w="78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0" name="Freeform: Shape 209">
              <a:extLst>
                <a:ext uri="{FF2B5EF4-FFF2-40B4-BE49-F238E27FC236}">
                  <a16:creationId xmlns:a16="http://schemas.microsoft.com/office/drawing/2014/main" xmlns="" id="{395DBE94-79B6-4CC8-A941-7B94EF44C216}"/>
                </a:ext>
              </a:extLst>
            </p:cNvPr>
            <p:cNvSpPr/>
            <p:nvPr/>
          </p:nvSpPr>
          <p:spPr>
            <a:xfrm>
              <a:off x="2864717" y="5651168"/>
              <a:ext cx="141240" cy="141240"/>
            </a:xfrm>
            <a:custGeom>
              <a:avLst/>
              <a:gdLst>
                <a:gd name="connsiteX0" fmla="*/ 146746 w 141240"/>
                <a:gd name="connsiteY0" fmla="*/ 72190 h 141240"/>
                <a:gd name="connsiteX1" fmla="*/ 76911 w 141240"/>
                <a:gd name="connsiteY1" fmla="*/ 145948 h 141240"/>
                <a:gd name="connsiteX2" fmla="*/ 13 w 141240"/>
                <a:gd name="connsiteY2" fmla="*/ 73759 h 141240"/>
                <a:gd name="connsiteX3" fmla="*/ 75341 w 141240"/>
                <a:gd name="connsiteY3" fmla="*/ 0 h 141240"/>
                <a:gd name="connsiteX4" fmla="*/ 146746 w 141240"/>
                <a:gd name="connsiteY4" fmla="*/ 72190 h 141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240" h="141240">
                  <a:moveTo>
                    <a:pt x="146746" y="72190"/>
                  </a:moveTo>
                  <a:cubicBezTo>
                    <a:pt x="146746" y="113777"/>
                    <a:pt x="117713" y="145164"/>
                    <a:pt x="76911" y="145948"/>
                  </a:cubicBezTo>
                  <a:cubicBezTo>
                    <a:pt x="35323" y="147518"/>
                    <a:pt x="798" y="113777"/>
                    <a:pt x="13" y="73759"/>
                  </a:cubicBezTo>
                  <a:cubicBezTo>
                    <a:pt x="-771" y="32956"/>
                    <a:pt x="33754" y="0"/>
                    <a:pt x="75341" y="0"/>
                  </a:cubicBezTo>
                  <a:cubicBezTo>
                    <a:pt x="116929" y="0"/>
                    <a:pt x="146746" y="30602"/>
                    <a:pt x="146746" y="72190"/>
                  </a:cubicBezTo>
                  <a:close/>
                </a:path>
              </a:pathLst>
            </a:custGeom>
            <a:grpFill/>
            <a:ln w="78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1" name="Freeform: Shape 210">
              <a:extLst>
                <a:ext uri="{FF2B5EF4-FFF2-40B4-BE49-F238E27FC236}">
                  <a16:creationId xmlns:a16="http://schemas.microsoft.com/office/drawing/2014/main" xmlns="" id="{1CB1B132-9DF4-4E3A-9632-009DB8993C7E}"/>
                </a:ext>
              </a:extLst>
            </p:cNvPr>
            <p:cNvSpPr/>
            <p:nvPr/>
          </p:nvSpPr>
          <p:spPr>
            <a:xfrm>
              <a:off x="2407270" y="5912450"/>
              <a:ext cx="141240" cy="141240"/>
            </a:xfrm>
            <a:custGeom>
              <a:avLst/>
              <a:gdLst>
                <a:gd name="connsiteX0" fmla="*/ 0 w 141240"/>
                <a:gd name="connsiteY0" fmla="*/ 74557 h 141240"/>
                <a:gd name="connsiteX1" fmla="*/ 73759 w 141240"/>
                <a:gd name="connsiteY1" fmla="*/ 14 h 141240"/>
                <a:gd name="connsiteX2" fmla="*/ 146733 w 141240"/>
                <a:gd name="connsiteY2" fmla="*/ 72988 h 141240"/>
                <a:gd name="connsiteX3" fmla="*/ 71405 w 141240"/>
                <a:gd name="connsiteY3" fmla="*/ 145962 h 141240"/>
                <a:gd name="connsiteX4" fmla="*/ 0 w 141240"/>
                <a:gd name="connsiteY4" fmla="*/ 74557 h 141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240" h="141240">
                  <a:moveTo>
                    <a:pt x="0" y="74557"/>
                  </a:moveTo>
                  <a:cubicBezTo>
                    <a:pt x="0" y="32185"/>
                    <a:pt x="32956" y="-771"/>
                    <a:pt x="73759" y="14"/>
                  </a:cubicBezTo>
                  <a:cubicBezTo>
                    <a:pt x="112208" y="798"/>
                    <a:pt x="145948" y="35324"/>
                    <a:pt x="146733" y="72988"/>
                  </a:cubicBezTo>
                  <a:cubicBezTo>
                    <a:pt x="147518" y="113006"/>
                    <a:pt x="112208" y="146747"/>
                    <a:pt x="71405" y="145962"/>
                  </a:cubicBezTo>
                  <a:cubicBezTo>
                    <a:pt x="29817" y="145962"/>
                    <a:pt x="0" y="116145"/>
                    <a:pt x="0" y="74557"/>
                  </a:cubicBezTo>
                  <a:close/>
                </a:path>
              </a:pathLst>
            </a:custGeom>
            <a:grpFill/>
            <a:ln w="78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2" name="Freeform: Shape 211">
              <a:extLst>
                <a:ext uri="{FF2B5EF4-FFF2-40B4-BE49-F238E27FC236}">
                  <a16:creationId xmlns:a16="http://schemas.microsoft.com/office/drawing/2014/main" xmlns="" id="{DFF7FC29-350F-49D6-8FFA-69249B24F5AE}"/>
                </a:ext>
              </a:extLst>
            </p:cNvPr>
            <p:cNvSpPr/>
            <p:nvPr/>
          </p:nvSpPr>
          <p:spPr>
            <a:xfrm>
              <a:off x="1957647" y="5638612"/>
              <a:ext cx="141240" cy="141240"/>
            </a:xfrm>
            <a:custGeom>
              <a:avLst/>
              <a:gdLst>
                <a:gd name="connsiteX0" fmla="*/ 73771 w 141240"/>
                <a:gd name="connsiteY0" fmla="*/ 147530 h 141240"/>
                <a:gd name="connsiteX1" fmla="*/ 13 w 141240"/>
                <a:gd name="connsiteY1" fmla="*/ 75341 h 141240"/>
                <a:gd name="connsiteX2" fmla="*/ 74556 w 141240"/>
                <a:gd name="connsiteY2" fmla="*/ 12 h 141240"/>
                <a:gd name="connsiteX3" fmla="*/ 148315 w 141240"/>
                <a:gd name="connsiteY3" fmla="*/ 76125 h 141240"/>
                <a:gd name="connsiteX4" fmla="*/ 73771 w 141240"/>
                <a:gd name="connsiteY4" fmla="*/ 147530 h 141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240" h="141240">
                  <a:moveTo>
                    <a:pt x="73771" y="147530"/>
                  </a:moveTo>
                  <a:cubicBezTo>
                    <a:pt x="35323" y="147530"/>
                    <a:pt x="797" y="113789"/>
                    <a:pt x="13" y="75341"/>
                  </a:cubicBezTo>
                  <a:cubicBezTo>
                    <a:pt x="-772" y="36107"/>
                    <a:pt x="35323" y="-772"/>
                    <a:pt x="74556" y="12"/>
                  </a:cubicBezTo>
                  <a:cubicBezTo>
                    <a:pt x="114574" y="12"/>
                    <a:pt x="149884" y="37677"/>
                    <a:pt x="148315" y="76125"/>
                  </a:cubicBezTo>
                  <a:cubicBezTo>
                    <a:pt x="146746" y="114574"/>
                    <a:pt x="111435" y="147530"/>
                    <a:pt x="73771" y="147530"/>
                  </a:cubicBezTo>
                  <a:close/>
                </a:path>
              </a:pathLst>
            </a:custGeom>
            <a:grpFill/>
            <a:ln w="78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213" name="Group 212">
            <a:extLst>
              <a:ext uri="{FF2B5EF4-FFF2-40B4-BE49-F238E27FC236}">
                <a16:creationId xmlns:a16="http://schemas.microsoft.com/office/drawing/2014/main" xmlns="" id="{D561BEB8-EFC0-4B44-A168-517E7A5E9C71}"/>
              </a:ext>
            </a:extLst>
          </p:cNvPr>
          <p:cNvGrpSpPr/>
          <p:nvPr/>
        </p:nvGrpSpPr>
        <p:grpSpPr>
          <a:xfrm>
            <a:off x="7841353" y="1766847"/>
            <a:ext cx="2435585" cy="534476"/>
            <a:chOff x="569762" y="609470"/>
            <a:chExt cx="3972063" cy="871648"/>
          </a:xfrm>
          <a:solidFill>
            <a:schemeClr val="accent5"/>
          </a:solidFill>
        </p:grpSpPr>
        <p:grpSp>
          <p:nvGrpSpPr>
            <p:cNvPr id="214" name="Group 213">
              <a:extLst>
                <a:ext uri="{FF2B5EF4-FFF2-40B4-BE49-F238E27FC236}">
                  <a16:creationId xmlns:a16="http://schemas.microsoft.com/office/drawing/2014/main" xmlns="" id="{98C7AF78-7D96-4D97-B6CE-20327AD7302D}"/>
                </a:ext>
              </a:extLst>
            </p:cNvPr>
            <p:cNvGrpSpPr/>
            <p:nvPr/>
          </p:nvGrpSpPr>
          <p:grpSpPr>
            <a:xfrm>
              <a:off x="569762" y="814141"/>
              <a:ext cx="3690132" cy="666977"/>
              <a:chOff x="4617005" y="2953335"/>
              <a:chExt cx="1748364" cy="316010"/>
            </a:xfrm>
            <a:grpFill/>
          </p:grpSpPr>
          <p:sp>
            <p:nvSpPr>
              <p:cNvPr id="219" name="Freeform: Shape 218">
                <a:extLst>
                  <a:ext uri="{FF2B5EF4-FFF2-40B4-BE49-F238E27FC236}">
                    <a16:creationId xmlns:a16="http://schemas.microsoft.com/office/drawing/2014/main" xmlns="" id="{A85CCF80-D17C-4830-8912-2B6D024968E7}"/>
                  </a:ext>
                </a:extLst>
              </p:cNvPr>
              <p:cNvSpPr/>
              <p:nvPr/>
            </p:nvSpPr>
            <p:spPr>
              <a:xfrm>
                <a:off x="4617005" y="2953335"/>
                <a:ext cx="837117" cy="316009"/>
              </a:xfrm>
              <a:custGeom>
                <a:avLst/>
                <a:gdLst/>
                <a:ahLst/>
                <a:cxnLst/>
                <a:rect l="l" t="t" r="r" b="b"/>
                <a:pathLst>
                  <a:path w="2354461" h="888801">
                    <a:moveTo>
                      <a:pt x="98422" y="739378"/>
                    </a:moveTo>
                    <a:cubicBezTo>
                      <a:pt x="55826" y="739378"/>
                      <a:pt x="34528" y="746664"/>
                      <a:pt x="34528" y="761237"/>
                    </a:cubicBezTo>
                    <a:cubicBezTo>
                      <a:pt x="34528" y="783574"/>
                      <a:pt x="90041" y="794742"/>
                      <a:pt x="201067" y="794742"/>
                    </a:cubicBezTo>
                    <a:cubicBezTo>
                      <a:pt x="265478" y="794742"/>
                      <a:pt x="320024" y="792940"/>
                      <a:pt x="364703" y="789338"/>
                    </a:cubicBezTo>
                    <a:cubicBezTo>
                      <a:pt x="234466" y="756031"/>
                      <a:pt x="145706" y="739378"/>
                      <a:pt x="98422" y="739378"/>
                    </a:cubicBezTo>
                    <a:close/>
                    <a:moveTo>
                      <a:pt x="1840064" y="521493"/>
                    </a:moveTo>
                    <a:cubicBezTo>
                      <a:pt x="1808321" y="521493"/>
                      <a:pt x="1764475" y="555178"/>
                      <a:pt x="1708528" y="622548"/>
                    </a:cubicBezTo>
                    <a:cubicBezTo>
                      <a:pt x="1652581" y="689917"/>
                      <a:pt x="1624608" y="743809"/>
                      <a:pt x="1624608" y="784222"/>
                    </a:cubicBezTo>
                    <a:cubicBezTo>
                      <a:pt x="1624608" y="801554"/>
                      <a:pt x="1631711" y="810220"/>
                      <a:pt x="1645918" y="810220"/>
                    </a:cubicBezTo>
                    <a:cubicBezTo>
                      <a:pt x="1668683" y="810220"/>
                      <a:pt x="1711908" y="767323"/>
                      <a:pt x="1775594" y="681530"/>
                    </a:cubicBezTo>
                    <a:cubicBezTo>
                      <a:pt x="1828130" y="610459"/>
                      <a:pt x="1854398" y="562669"/>
                      <a:pt x="1854398" y="538162"/>
                    </a:cubicBezTo>
                    <a:cubicBezTo>
                      <a:pt x="1854398" y="527050"/>
                      <a:pt x="1849620" y="521493"/>
                      <a:pt x="1840064" y="521493"/>
                    </a:cubicBezTo>
                    <a:close/>
                    <a:moveTo>
                      <a:pt x="1158106" y="520303"/>
                    </a:moveTo>
                    <a:cubicBezTo>
                      <a:pt x="1126970" y="520303"/>
                      <a:pt x="1086902" y="552786"/>
                      <a:pt x="1037904" y="617753"/>
                    </a:cubicBezTo>
                    <a:cubicBezTo>
                      <a:pt x="988905" y="682719"/>
                      <a:pt x="964406" y="737037"/>
                      <a:pt x="964406" y="780706"/>
                    </a:cubicBezTo>
                    <a:cubicBezTo>
                      <a:pt x="964406" y="785426"/>
                      <a:pt x="964949" y="789557"/>
                      <a:pt x="966034" y="793097"/>
                    </a:cubicBezTo>
                    <a:lnTo>
                      <a:pt x="966062" y="793146"/>
                    </a:lnTo>
                    <a:lnTo>
                      <a:pt x="971624" y="792128"/>
                    </a:lnTo>
                    <a:cubicBezTo>
                      <a:pt x="978818" y="794993"/>
                      <a:pt x="983434" y="799470"/>
                      <a:pt x="985475" y="805560"/>
                    </a:cubicBezTo>
                    <a:lnTo>
                      <a:pt x="984268" y="808068"/>
                    </a:lnTo>
                    <a:lnTo>
                      <a:pt x="990460" y="809029"/>
                    </a:lnTo>
                    <a:cubicBezTo>
                      <a:pt x="1028480" y="809029"/>
                      <a:pt x="1070462" y="778755"/>
                      <a:pt x="1116406" y="718207"/>
                    </a:cubicBezTo>
                    <a:cubicBezTo>
                      <a:pt x="1105114" y="708335"/>
                      <a:pt x="1099468" y="695151"/>
                      <a:pt x="1099468" y="678656"/>
                    </a:cubicBezTo>
                    <a:cubicBezTo>
                      <a:pt x="1099468" y="656877"/>
                      <a:pt x="1108039" y="634580"/>
                      <a:pt x="1125182" y="611762"/>
                    </a:cubicBezTo>
                    <a:cubicBezTo>
                      <a:pt x="1142326" y="588945"/>
                      <a:pt x="1160115" y="577537"/>
                      <a:pt x="1178551" y="577537"/>
                    </a:cubicBezTo>
                    <a:lnTo>
                      <a:pt x="1191558" y="580412"/>
                    </a:lnTo>
                    <a:lnTo>
                      <a:pt x="1190120" y="575158"/>
                    </a:lnTo>
                    <a:cubicBezTo>
                      <a:pt x="1189266" y="569563"/>
                      <a:pt x="1188839" y="563054"/>
                      <a:pt x="1188839" y="555631"/>
                    </a:cubicBezTo>
                    <a:cubicBezTo>
                      <a:pt x="1188839" y="532079"/>
                      <a:pt x="1178595" y="520303"/>
                      <a:pt x="1158106" y="520303"/>
                    </a:cubicBezTo>
                    <a:close/>
                    <a:moveTo>
                      <a:pt x="1123643" y="78581"/>
                    </a:moveTo>
                    <a:cubicBezTo>
                      <a:pt x="1098789" y="78581"/>
                      <a:pt x="1062450" y="106592"/>
                      <a:pt x="1014626" y="162613"/>
                    </a:cubicBezTo>
                    <a:cubicBezTo>
                      <a:pt x="970722" y="214188"/>
                      <a:pt x="921996" y="292624"/>
                      <a:pt x="868449" y="397920"/>
                    </a:cubicBezTo>
                    <a:cubicBezTo>
                      <a:pt x="921048" y="346084"/>
                      <a:pt x="977078" y="285362"/>
                      <a:pt x="1036541" y="215754"/>
                    </a:cubicBezTo>
                    <a:cubicBezTo>
                      <a:pt x="1096004" y="146146"/>
                      <a:pt x="1125736" y="100732"/>
                      <a:pt x="1125736" y="79511"/>
                    </a:cubicBezTo>
                    <a:cubicBezTo>
                      <a:pt x="1125736" y="78891"/>
                      <a:pt x="1125038" y="78581"/>
                      <a:pt x="1123643" y="78581"/>
                    </a:cubicBezTo>
                    <a:close/>
                    <a:moveTo>
                      <a:pt x="632566" y="0"/>
                    </a:moveTo>
                    <a:cubicBezTo>
                      <a:pt x="686987" y="0"/>
                      <a:pt x="730797" y="14366"/>
                      <a:pt x="763995" y="43099"/>
                    </a:cubicBezTo>
                    <a:cubicBezTo>
                      <a:pt x="797193" y="71833"/>
                      <a:pt x="813792" y="110436"/>
                      <a:pt x="813792" y="158911"/>
                    </a:cubicBezTo>
                    <a:cubicBezTo>
                      <a:pt x="813792" y="241591"/>
                      <a:pt x="775315" y="326760"/>
                      <a:pt x="698362" y="414416"/>
                    </a:cubicBezTo>
                    <a:cubicBezTo>
                      <a:pt x="621408" y="502073"/>
                      <a:pt x="546100" y="545901"/>
                      <a:pt x="472436" y="545901"/>
                    </a:cubicBezTo>
                    <a:cubicBezTo>
                      <a:pt x="439558" y="545901"/>
                      <a:pt x="411733" y="535505"/>
                      <a:pt x="388962" y="514712"/>
                    </a:cubicBezTo>
                    <a:cubicBezTo>
                      <a:pt x="366191" y="493920"/>
                      <a:pt x="354806" y="468067"/>
                      <a:pt x="354806" y="437154"/>
                    </a:cubicBezTo>
                    <a:cubicBezTo>
                      <a:pt x="354806" y="413261"/>
                      <a:pt x="362410" y="392373"/>
                      <a:pt x="377619" y="374488"/>
                    </a:cubicBezTo>
                    <a:cubicBezTo>
                      <a:pt x="392827" y="356604"/>
                      <a:pt x="411231" y="347662"/>
                      <a:pt x="432829" y="347662"/>
                    </a:cubicBezTo>
                    <a:cubicBezTo>
                      <a:pt x="465348" y="347662"/>
                      <a:pt x="481608" y="363475"/>
                      <a:pt x="481608" y="395101"/>
                    </a:cubicBezTo>
                    <a:cubicBezTo>
                      <a:pt x="481608" y="410889"/>
                      <a:pt x="475768" y="424977"/>
                      <a:pt x="464088" y="437364"/>
                    </a:cubicBezTo>
                    <a:cubicBezTo>
                      <a:pt x="452408" y="449751"/>
                      <a:pt x="438903" y="455944"/>
                      <a:pt x="423574" y="455944"/>
                    </a:cubicBezTo>
                    <a:cubicBezTo>
                      <a:pt x="416822" y="455944"/>
                      <a:pt x="410939" y="455142"/>
                      <a:pt x="405925" y="453538"/>
                    </a:cubicBezTo>
                    <a:lnTo>
                      <a:pt x="393629" y="446404"/>
                    </a:lnTo>
                    <a:lnTo>
                      <a:pt x="397659" y="466110"/>
                    </a:lnTo>
                    <a:cubicBezTo>
                      <a:pt x="401622" y="474899"/>
                      <a:pt x="407566" y="482792"/>
                      <a:pt x="415491" y="489788"/>
                    </a:cubicBezTo>
                    <a:cubicBezTo>
                      <a:pt x="431341" y="503781"/>
                      <a:pt x="451535" y="510778"/>
                      <a:pt x="476073" y="510778"/>
                    </a:cubicBezTo>
                    <a:cubicBezTo>
                      <a:pt x="536652" y="510778"/>
                      <a:pt x="602131" y="470163"/>
                      <a:pt x="672508" y="388934"/>
                    </a:cubicBezTo>
                    <a:cubicBezTo>
                      <a:pt x="742885" y="307705"/>
                      <a:pt x="778073" y="231449"/>
                      <a:pt x="778073" y="160167"/>
                    </a:cubicBezTo>
                    <a:cubicBezTo>
                      <a:pt x="778073" y="123636"/>
                      <a:pt x="765542" y="93563"/>
                      <a:pt x="740480" y="69949"/>
                    </a:cubicBezTo>
                    <a:cubicBezTo>
                      <a:pt x="715418" y="46335"/>
                      <a:pt x="683106" y="34528"/>
                      <a:pt x="643542" y="34528"/>
                    </a:cubicBezTo>
                    <a:cubicBezTo>
                      <a:pt x="544323" y="34528"/>
                      <a:pt x="448675" y="84843"/>
                      <a:pt x="356597" y="185472"/>
                    </a:cubicBezTo>
                    <a:cubicBezTo>
                      <a:pt x="264519" y="286102"/>
                      <a:pt x="218480" y="390717"/>
                      <a:pt x="218480" y="499318"/>
                    </a:cubicBezTo>
                    <a:cubicBezTo>
                      <a:pt x="218480" y="548549"/>
                      <a:pt x="233993" y="586976"/>
                      <a:pt x="265021" y="614599"/>
                    </a:cubicBezTo>
                    <a:cubicBezTo>
                      <a:pt x="296048" y="642223"/>
                      <a:pt x="339378" y="656034"/>
                      <a:pt x="395008" y="656034"/>
                    </a:cubicBezTo>
                    <a:cubicBezTo>
                      <a:pt x="443712" y="656034"/>
                      <a:pt x="492438" y="643881"/>
                      <a:pt x="541185" y="619576"/>
                    </a:cubicBezTo>
                    <a:cubicBezTo>
                      <a:pt x="589933" y="595270"/>
                      <a:pt x="649991" y="552909"/>
                      <a:pt x="721361" y="492491"/>
                    </a:cubicBezTo>
                    <a:cubicBezTo>
                      <a:pt x="782293" y="390376"/>
                      <a:pt x="826399" y="319717"/>
                      <a:pt x="853678" y="280513"/>
                    </a:cubicBezTo>
                    <a:cubicBezTo>
                      <a:pt x="880672" y="241594"/>
                      <a:pt x="912753" y="202564"/>
                      <a:pt x="949923" y="163422"/>
                    </a:cubicBezTo>
                    <a:cubicBezTo>
                      <a:pt x="1024269" y="85430"/>
                      <a:pt x="1082238" y="46434"/>
                      <a:pt x="1123829" y="46434"/>
                    </a:cubicBezTo>
                    <a:cubicBezTo>
                      <a:pt x="1148119" y="46434"/>
                      <a:pt x="1160264" y="57410"/>
                      <a:pt x="1160264" y="79362"/>
                    </a:cubicBezTo>
                    <a:cubicBezTo>
                      <a:pt x="1160264" y="109791"/>
                      <a:pt x="1125682" y="165053"/>
                      <a:pt x="1056517" y="245148"/>
                    </a:cubicBezTo>
                    <a:cubicBezTo>
                      <a:pt x="987352" y="325242"/>
                      <a:pt x="921172" y="388469"/>
                      <a:pt x="857975" y="434829"/>
                    </a:cubicBezTo>
                    <a:cubicBezTo>
                      <a:pt x="809464" y="541160"/>
                      <a:pt x="758692" y="619443"/>
                      <a:pt x="705659" y="669675"/>
                    </a:cubicBezTo>
                    <a:cubicBezTo>
                      <a:pt x="652627" y="719908"/>
                      <a:pt x="584067" y="752884"/>
                      <a:pt x="499979" y="768604"/>
                    </a:cubicBezTo>
                    <a:cubicBezTo>
                      <a:pt x="647740" y="801917"/>
                      <a:pt x="736719" y="821943"/>
                      <a:pt x="766916" y="828684"/>
                    </a:cubicBezTo>
                    <a:cubicBezTo>
                      <a:pt x="797113" y="835425"/>
                      <a:pt x="825922" y="838795"/>
                      <a:pt x="853343" y="838795"/>
                    </a:cubicBezTo>
                    <a:cubicBezTo>
                      <a:pt x="872086" y="838795"/>
                      <a:pt x="890022" y="835334"/>
                      <a:pt x="907149" y="828412"/>
                    </a:cubicBezTo>
                    <a:lnTo>
                      <a:pt x="928291" y="817474"/>
                    </a:lnTo>
                    <a:lnTo>
                      <a:pt x="920948" y="810397"/>
                    </a:lnTo>
                    <a:cubicBezTo>
                      <a:pt x="902295" y="788686"/>
                      <a:pt x="892969" y="762883"/>
                      <a:pt x="892969" y="732988"/>
                    </a:cubicBezTo>
                    <a:cubicBezTo>
                      <a:pt x="892969" y="668979"/>
                      <a:pt x="932284" y="615156"/>
                      <a:pt x="1010915" y="571518"/>
                    </a:cubicBezTo>
                    <a:cubicBezTo>
                      <a:pt x="1071513" y="516340"/>
                      <a:pt x="1121026" y="488751"/>
                      <a:pt x="1159455" y="488751"/>
                    </a:cubicBezTo>
                    <a:cubicBezTo>
                      <a:pt x="1201269" y="488751"/>
                      <a:pt x="1222176" y="510592"/>
                      <a:pt x="1222176" y="554273"/>
                    </a:cubicBezTo>
                    <a:cubicBezTo>
                      <a:pt x="1222176" y="601532"/>
                      <a:pt x="1198637" y="654295"/>
                      <a:pt x="1151558" y="712561"/>
                    </a:cubicBezTo>
                    <a:cubicBezTo>
                      <a:pt x="1153108" y="711389"/>
                      <a:pt x="1157694" y="710803"/>
                      <a:pt x="1165315" y="710803"/>
                    </a:cubicBezTo>
                    <a:cubicBezTo>
                      <a:pt x="1180377" y="710803"/>
                      <a:pt x="1198762" y="703242"/>
                      <a:pt x="1220470" y="688120"/>
                    </a:cubicBezTo>
                    <a:cubicBezTo>
                      <a:pt x="1242177" y="672999"/>
                      <a:pt x="1260264" y="654273"/>
                      <a:pt x="1274731" y="631943"/>
                    </a:cubicBezTo>
                    <a:cubicBezTo>
                      <a:pt x="1281298" y="623627"/>
                      <a:pt x="1287493" y="619469"/>
                      <a:pt x="1293316" y="619469"/>
                    </a:cubicBezTo>
                    <a:lnTo>
                      <a:pt x="1294724" y="619919"/>
                    </a:lnTo>
                    <a:lnTo>
                      <a:pt x="1296460" y="617306"/>
                    </a:lnTo>
                    <a:cubicBezTo>
                      <a:pt x="1324155" y="580679"/>
                      <a:pt x="1361173" y="549281"/>
                      <a:pt x="1407514" y="523112"/>
                    </a:cubicBezTo>
                    <a:cubicBezTo>
                      <a:pt x="1447226" y="500205"/>
                      <a:pt x="1479978" y="488751"/>
                      <a:pt x="1505768" y="488751"/>
                    </a:cubicBezTo>
                    <a:cubicBezTo>
                      <a:pt x="1542926" y="488751"/>
                      <a:pt x="1561505" y="509826"/>
                      <a:pt x="1561505" y="551975"/>
                    </a:cubicBezTo>
                    <a:cubicBezTo>
                      <a:pt x="1561505" y="581158"/>
                      <a:pt x="1551482" y="610559"/>
                      <a:pt x="1531437" y="640179"/>
                    </a:cubicBezTo>
                    <a:cubicBezTo>
                      <a:pt x="1511391" y="669799"/>
                      <a:pt x="1490114" y="684609"/>
                      <a:pt x="1467603" y="684609"/>
                    </a:cubicBezTo>
                    <a:cubicBezTo>
                      <a:pt x="1442098" y="684609"/>
                      <a:pt x="1429345" y="671903"/>
                      <a:pt x="1429345" y="646490"/>
                    </a:cubicBezTo>
                    <a:cubicBezTo>
                      <a:pt x="1429345" y="620948"/>
                      <a:pt x="1449437" y="598382"/>
                      <a:pt x="1489621" y="578792"/>
                    </a:cubicBezTo>
                    <a:cubicBezTo>
                      <a:pt x="1512937" y="567333"/>
                      <a:pt x="1524595" y="553002"/>
                      <a:pt x="1524595" y="535800"/>
                    </a:cubicBezTo>
                    <a:cubicBezTo>
                      <a:pt x="1524595" y="526262"/>
                      <a:pt x="1519023" y="521493"/>
                      <a:pt x="1507880" y="521493"/>
                    </a:cubicBezTo>
                    <a:cubicBezTo>
                      <a:pt x="1479826" y="521493"/>
                      <a:pt x="1443253" y="552182"/>
                      <a:pt x="1398161" y="613558"/>
                    </a:cubicBezTo>
                    <a:cubicBezTo>
                      <a:pt x="1353069" y="674934"/>
                      <a:pt x="1330523" y="726185"/>
                      <a:pt x="1330523" y="767311"/>
                    </a:cubicBezTo>
                    <a:cubicBezTo>
                      <a:pt x="1330523" y="795917"/>
                      <a:pt x="1343474" y="810220"/>
                      <a:pt x="1369377" y="810220"/>
                    </a:cubicBezTo>
                    <a:cubicBezTo>
                      <a:pt x="1419185" y="810220"/>
                      <a:pt x="1489301" y="750667"/>
                      <a:pt x="1579727" y="631561"/>
                    </a:cubicBezTo>
                    <a:cubicBezTo>
                      <a:pt x="1586275" y="623518"/>
                      <a:pt x="1593078" y="619497"/>
                      <a:pt x="1600135" y="619497"/>
                    </a:cubicBezTo>
                    <a:lnTo>
                      <a:pt x="1603939" y="621579"/>
                    </a:lnTo>
                    <a:lnTo>
                      <a:pt x="1624707" y="599628"/>
                    </a:lnTo>
                    <a:cubicBezTo>
                      <a:pt x="1651893" y="574203"/>
                      <a:pt x="1687234" y="550087"/>
                      <a:pt x="1730732" y="527279"/>
                    </a:cubicBezTo>
                    <a:cubicBezTo>
                      <a:pt x="1772552" y="501594"/>
                      <a:pt x="1808652" y="488751"/>
                      <a:pt x="1839032" y="488751"/>
                    </a:cubicBezTo>
                    <a:cubicBezTo>
                      <a:pt x="1863384" y="488751"/>
                      <a:pt x="1878604" y="497568"/>
                      <a:pt x="1884692" y="515200"/>
                    </a:cubicBezTo>
                    <a:lnTo>
                      <a:pt x="1886928" y="530310"/>
                    </a:lnTo>
                    <a:lnTo>
                      <a:pt x="1894098" y="493514"/>
                    </a:lnTo>
                    <a:cubicBezTo>
                      <a:pt x="1910717" y="496236"/>
                      <a:pt x="1923135" y="497597"/>
                      <a:pt x="1931352" y="497597"/>
                    </a:cubicBezTo>
                    <a:cubicBezTo>
                      <a:pt x="1941274" y="497597"/>
                      <a:pt x="1959080" y="496236"/>
                      <a:pt x="1984772" y="493514"/>
                    </a:cubicBezTo>
                    <a:lnTo>
                      <a:pt x="1869765" y="688218"/>
                    </a:lnTo>
                    <a:cubicBezTo>
                      <a:pt x="1842058" y="742063"/>
                      <a:pt x="1828205" y="777562"/>
                      <a:pt x="1828205" y="794714"/>
                    </a:cubicBezTo>
                    <a:cubicBezTo>
                      <a:pt x="1828205" y="805051"/>
                      <a:pt x="1831615" y="810220"/>
                      <a:pt x="1838437" y="810220"/>
                    </a:cubicBezTo>
                    <a:cubicBezTo>
                      <a:pt x="1850529" y="810220"/>
                      <a:pt x="1873086" y="793038"/>
                      <a:pt x="1906107" y="758674"/>
                    </a:cubicBezTo>
                    <a:cubicBezTo>
                      <a:pt x="1939128" y="724311"/>
                      <a:pt x="1972825" y="681806"/>
                      <a:pt x="2007198" y="631161"/>
                    </a:cubicBezTo>
                    <a:cubicBezTo>
                      <a:pt x="2009530" y="627273"/>
                      <a:pt x="2012076" y="624357"/>
                      <a:pt x="2014837" y="622413"/>
                    </a:cubicBezTo>
                    <a:lnTo>
                      <a:pt x="2023656" y="619532"/>
                    </a:lnTo>
                    <a:lnTo>
                      <a:pt x="2026323" y="614982"/>
                    </a:lnTo>
                    <a:cubicBezTo>
                      <a:pt x="2041405" y="589387"/>
                      <a:pt x="2059872" y="558417"/>
                      <a:pt x="2081724" y="522070"/>
                    </a:cubicBezTo>
                    <a:cubicBezTo>
                      <a:pt x="2151313" y="406263"/>
                      <a:pt x="2212066" y="302685"/>
                      <a:pt x="2263983" y="211336"/>
                    </a:cubicBezTo>
                    <a:cubicBezTo>
                      <a:pt x="2280335" y="214449"/>
                      <a:pt x="2292663" y="216005"/>
                      <a:pt x="2300966" y="216005"/>
                    </a:cubicBezTo>
                    <a:cubicBezTo>
                      <a:pt x="2314609" y="216005"/>
                      <a:pt x="2332440" y="213670"/>
                      <a:pt x="2354461" y="209001"/>
                    </a:cubicBezTo>
                    <a:cubicBezTo>
                      <a:pt x="2190762" y="491359"/>
                      <a:pt x="2095466" y="656341"/>
                      <a:pt x="2068571" y="703947"/>
                    </a:cubicBezTo>
                    <a:cubicBezTo>
                      <a:pt x="2041677" y="751554"/>
                      <a:pt x="2028230" y="782191"/>
                      <a:pt x="2028230" y="795858"/>
                    </a:cubicBezTo>
                    <a:cubicBezTo>
                      <a:pt x="2028230" y="805433"/>
                      <a:pt x="2031445" y="810220"/>
                      <a:pt x="2037875" y="810220"/>
                    </a:cubicBezTo>
                    <a:cubicBezTo>
                      <a:pt x="2066388" y="810220"/>
                      <a:pt x="2122726" y="750627"/>
                      <a:pt x="2206888" y="631440"/>
                    </a:cubicBezTo>
                    <a:cubicBezTo>
                      <a:pt x="2210863" y="623478"/>
                      <a:pt x="2217170" y="619497"/>
                      <a:pt x="2225808" y="619497"/>
                    </a:cubicBezTo>
                    <a:cubicBezTo>
                      <a:pt x="2234750" y="621704"/>
                      <a:pt x="2239221" y="626839"/>
                      <a:pt x="2239221" y="634900"/>
                    </a:cubicBezTo>
                    <a:cubicBezTo>
                      <a:pt x="2239221" y="640469"/>
                      <a:pt x="2236149" y="646326"/>
                      <a:pt x="2230003" y="652471"/>
                    </a:cubicBezTo>
                    <a:lnTo>
                      <a:pt x="2205763" y="685753"/>
                    </a:lnTo>
                    <a:cubicBezTo>
                      <a:pt x="2129916" y="790559"/>
                      <a:pt x="2072335" y="842962"/>
                      <a:pt x="2033020" y="842962"/>
                    </a:cubicBezTo>
                    <a:cubicBezTo>
                      <a:pt x="2012525" y="842962"/>
                      <a:pt x="1995887" y="835405"/>
                      <a:pt x="1983107" y="820289"/>
                    </a:cubicBezTo>
                    <a:cubicBezTo>
                      <a:pt x="1970326" y="805174"/>
                      <a:pt x="1963936" y="786380"/>
                      <a:pt x="1963936" y="763907"/>
                    </a:cubicBezTo>
                    <a:lnTo>
                      <a:pt x="1966887" y="737509"/>
                    </a:lnTo>
                    <a:lnTo>
                      <a:pt x="1954039" y="752903"/>
                    </a:lnTo>
                    <a:cubicBezTo>
                      <a:pt x="1904163" y="812942"/>
                      <a:pt x="1863992" y="842962"/>
                      <a:pt x="1833525" y="842962"/>
                    </a:cubicBezTo>
                    <a:cubicBezTo>
                      <a:pt x="1811852" y="842962"/>
                      <a:pt x="1794335" y="835014"/>
                      <a:pt x="1780975" y="819117"/>
                    </a:cubicBezTo>
                    <a:cubicBezTo>
                      <a:pt x="1767615" y="803220"/>
                      <a:pt x="1760934" y="783657"/>
                      <a:pt x="1760934" y="760428"/>
                    </a:cubicBezTo>
                    <a:lnTo>
                      <a:pt x="1765073" y="732604"/>
                    </a:lnTo>
                    <a:lnTo>
                      <a:pt x="1761360" y="739906"/>
                    </a:lnTo>
                    <a:cubicBezTo>
                      <a:pt x="1743356" y="772831"/>
                      <a:pt x="1726043" y="796960"/>
                      <a:pt x="1709421" y="812294"/>
                    </a:cubicBezTo>
                    <a:cubicBezTo>
                      <a:pt x="1687258" y="832740"/>
                      <a:pt x="1664705" y="842962"/>
                      <a:pt x="1641760" y="842962"/>
                    </a:cubicBezTo>
                    <a:cubicBezTo>
                      <a:pt x="1617123" y="842962"/>
                      <a:pt x="1596794" y="832856"/>
                      <a:pt x="1580773" y="812643"/>
                    </a:cubicBezTo>
                    <a:cubicBezTo>
                      <a:pt x="1564753" y="792430"/>
                      <a:pt x="1556742" y="767435"/>
                      <a:pt x="1556742" y="737657"/>
                    </a:cubicBezTo>
                    <a:cubicBezTo>
                      <a:pt x="1556742" y="727728"/>
                      <a:pt x="1557648" y="717945"/>
                      <a:pt x="1559461" y="708307"/>
                    </a:cubicBezTo>
                    <a:lnTo>
                      <a:pt x="1560453" y="704842"/>
                    </a:lnTo>
                    <a:lnTo>
                      <a:pt x="1548036" y="718910"/>
                    </a:lnTo>
                    <a:cubicBezTo>
                      <a:pt x="1541797" y="725900"/>
                      <a:pt x="1535112" y="733319"/>
                      <a:pt x="1527981" y="741164"/>
                    </a:cubicBezTo>
                    <a:cubicBezTo>
                      <a:pt x="1465827" y="809029"/>
                      <a:pt x="1411827" y="842962"/>
                      <a:pt x="1365982" y="842962"/>
                    </a:cubicBezTo>
                    <a:cubicBezTo>
                      <a:pt x="1335255" y="842962"/>
                      <a:pt x="1309063" y="831368"/>
                      <a:pt x="1287405" y="808178"/>
                    </a:cubicBezTo>
                    <a:cubicBezTo>
                      <a:pt x="1265748" y="784989"/>
                      <a:pt x="1254919" y="757395"/>
                      <a:pt x="1254919" y="725397"/>
                    </a:cubicBezTo>
                    <a:cubicBezTo>
                      <a:pt x="1254919" y="716539"/>
                      <a:pt x="1255784" y="707643"/>
                      <a:pt x="1257515" y="698710"/>
                    </a:cubicBezTo>
                    <a:lnTo>
                      <a:pt x="1258185" y="696394"/>
                    </a:lnTo>
                    <a:lnTo>
                      <a:pt x="1242980" y="709850"/>
                    </a:lnTo>
                    <a:cubicBezTo>
                      <a:pt x="1216363" y="730329"/>
                      <a:pt x="1190890" y="740568"/>
                      <a:pt x="1166561" y="740568"/>
                    </a:cubicBezTo>
                    <a:cubicBezTo>
                      <a:pt x="1152379" y="740568"/>
                      <a:pt x="1143028" y="738234"/>
                      <a:pt x="1138507" y="733564"/>
                    </a:cubicBezTo>
                    <a:cubicBezTo>
                      <a:pt x="1088799" y="806496"/>
                      <a:pt x="1039155" y="842962"/>
                      <a:pt x="989577" y="842962"/>
                    </a:cubicBezTo>
                    <a:cubicBezTo>
                      <a:pt x="982802" y="842962"/>
                      <a:pt x="976291" y="842284"/>
                      <a:pt x="970044" y="840927"/>
                    </a:cubicBezTo>
                    <a:lnTo>
                      <a:pt x="960751" y="837766"/>
                    </a:lnTo>
                    <a:lnTo>
                      <a:pt x="949077" y="847697"/>
                    </a:lnTo>
                    <a:cubicBezTo>
                      <a:pt x="908949" y="875100"/>
                      <a:pt x="851170" y="888801"/>
                      <a:pt x="775739" y="888801"/>
                    </a:cubicBezTo>
                    <a:cubicBezTo>
                      <a:pt x="721435" y="888801"/>
                      <a:pt x="669360" y="883698"/>
                      <a:pt x="619516" y="873491"/>
                    </a:cubicBezTo>
                    <a:cubicBezTo>
                      <a:pt x="569671" y="863284"/>
                      <a:pt x="494894" y="842122"/>
                      <a:pt x="395185" y="810006"/>
                    </a:cubicBezTo>
                    <a:cubicBezTo>
                      <a:pt x="331617" y="822849"/>
                      <a:pt x="264933" y="829270"/>
                      <a:pt x="195132" y="829270"/>
                    </a:cubicBezTo>
                    <a:cubicBezTo>
                      <a:pt x="65044" y="829270"/>
                      <a:pt x="0" y="806661"/>
                      <a:pt x="0" y="761442"/>
                    </a:cubicBezTo>
                    <a:cubicBezTo>
                      <a:pt x="0" y="718554"/>
                      <a:pt x="50651" y="697111"/>
                      <a:pt x="151953" y="697111"/>
                    </a:cubicBezTo>
                    <a:cubicBezTo>
                      <a:pt x="224954" y="697111"/>
                      <a:pt x="332612" y="715711"/>
                      <a:pt x="474929" y="752912"/>
                    </a:cubicBezTo>
                    <a:cubicBezTo>
                      <a:pt x="513972" y="737341"/>
                      <a:pt x="549625" y="713618"/>
                      <a:pt x="581890" y="681744"/>
                    </a:cubicBezTo>
                    <a:cubicBezTo>
                      <a:pt x="614155" y="649870"/>
                      <a:pt x="654847" y="602124"/>
                      <a:pt x="703966" y="538506"/>
                    </a:cubicBezTo>
                    <a:cubicBezTo>
                      <a:pt x="599297" y="639877"/>
                      <a:pt x="494906" y="690562"/>
                      <a:pt x="390795" y="690562"/>
                    </a:cubicBezTo>
                    <a:cubicBezTo>
                      <a:pt x="318855" y="690562"/>
                      <a:pt x="261435" y="669208"/>
                      <a:pt x="218535" y="626501"/>
                    </a:cubicBezTo>
                    <a:cubicBezTo>
                      <a:pt x="175636" y="583794"/>
                      <a:pt x="154186" y="526253"/>
                      <a:pt x="154186" y="453879"/>
                    </a:cubicBezTo>
                    <a:cubicBezTo>
                      <a:pt x="154186" y="344924"/>
                      <a:pt x="205280" y="242039"/>
                      <a:pt x="307469" y="145223"/>
                    </a:cubicBezTo>
                    <a:cubicBezTo>
                      <a:pt x="409659" y="48408"/>
                      <a:pt x="518024" y="0"/>
                      <a:pt x="632566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220" name="Freeform: Shape 219">
                <a:extLst>
                  <a:ext uri="{FF2B5EF4-FFF2-40B4-BE49-F238E27FC236}">
                    <a16:creationId xmlns:a16="http://schemas.microsoft.com/office/drawing/2014/main" xmlns="" id="{DEBC4D4A-C914-49C3-8262-5266602FAD3C}"/>
                  </a:ext>
                </a:extLst>
              </p:cNvPr>
              <p:cNvSpPr/>
              <p:nvPr/>
            </p:nvSpPr>
            <p:spPr>
              <a:xfrm>
                <a:off x="5570143" y="2953335"/>
                <a:ext cx="795226" cy="316010"/>
              </a:xfrm>
              <a:custGeom>
                <a:avLst/>
                <a:gdLst/>
                <a:ahLst/>
                <a:cxnLst/>
                <a:rect l="l" t="t" r="r" b="b"/>
                <a:pathLst>
                  <a:path w="1782026" h="708148">
                    <a:moveTo>
                      <a:pt x="1512310" y="429965"/>
                    </a:moveTo>
                    <a:cubicBezTo>
                      <a:pt x="1486443" y="429965"/>
                      <a:pt x="1450448" y="458036"/>
                      <a:pt x="1404326" y="514179"/>
                    </a:cubicBezTo>
                    <a:cubicBezTo>
                      <a:pt x="1358203" y="570322"/>
                      <a:pt x="1335141" y="615135"/>
                      <a:pt x="1335141" y="648617"/>
                    </a:cubicBezTo>
                    <a:cubicBezTo>
                      <a:pt x="1335141" y="663754"/>
                      <a:pt x="1340592" y="671322"/>
                      <a:pt x="1351494" y="671322"/>
                    </a:cubicBezTo>
                    <a:cubicBezTo>
                      <a:pt x="1374028" y="671322"/>
                      <a:pt x="1415951" y="627604"/>
                      <a:pt x="1477265" y="540169"/>
                    </a:cubicBezTo>
                    <a:cubicBezTo>
                      <a:pt x="1509913" y="493069"/>
                      <a:pt x="1526237" y="461627"/>
                      <a:pt x="1526237" y="445843"/>
                    </a:cubicBezTo>
                    <a:cubicBezTo>
                      <a:pt x="1526237" y="435257"/>
                      <a:pt x="1521595" y="429965"/>
                      <a:pt x="1512310" y="429965"/>
                    </a:cubicBezTo>
                    <a:close/>
                    <a:moveTo>
                      <a:pt x="1207261" y="428969"/>
                    </a:moveTo>
                    <a:cubicBezTo>
                      <a:pt x="1181234" y="428969"/>
                      <a:pt x="1147740" y="456123"/>
                      <a:pt x="1106780" y="510431"/>
                    </a:cubicBezTo>
                    <a:cubicBezTo>
                      <a:pt x="1065820" y="564739"/>
                      <a:pt x="1045340" y="610145"/>
                      <a:pt x="1045340" y="646650"/>
                    </a:cubicBezTo>
                    <a:cubicBezTo>
                      <a:pt x="1045340" y="662434"/>
                      <a:pt x="1052600" y="670327"/>
                      <a:pt x="1067120" y="670327"/>
                    </a:cubicBezTo>
                    <a:cubicBezTo>
                      <a:pt x="1098902" y="670327"/>
                      <a:pt x="1133996" y="645019"/>
                      <a:pt x="1172403" y="594405"/>
                    </a:cubicBezTo>
                    <a:cubicBezTo>
                      <a:pt x="1162963" y="586152"/>
                      <a:pt x="1158243" y="575132"/>
                      <a:pt x="1158243" y="561343"/>
                    </a:cubicBezTo>
                    <a:cubicBezTo>
                      <a:pt x="1158243" y="543137"/>
                      <a:pt x="1165409" y="524498"/>
                      <a:pt x="1179739" y="505424"/>
                    </a:cubicBezTo>
                    <a:cubicBezTo>
                      <a:pt x="1194070" y="486350"/>
                      <a:pt x="1208941" y="476813"/>
                      <a:pt x="1224352" y="476813"/>
                    </a:cubicBezTo>
                    <a:lnTo>
                      <a:pt x="1235226" y="479217"/>
                    </a:lnTo>
                    <a:lnTo>
                      <a:pt x="1234023" y="474825"/>
                    </a:lnTo>
                    <a:cubicBezTo>
                      <a:pt x="1233309" y="470147"/>
                      <a:pt x="1232952" y="464706"/>
                      <a:pt x="1232952" y="458501"/>
                    </a:cubicBezTo>
                    <a:cubicBezTo>
                      <a:pt x="1232952" y="438813"/>
                      <a:pt x="1224389" y="428969"/>
                      <a:pt x="1207261" y="428969"/>
                    </a:cubicBezTo>
                    <a:close/>
                    <a:moveTo>
                      <a:pt x="902461" y="428969"/>
                    </a:moveTo>
                    <a:cubicBezTo>
                      <a:pt x="876433" y="428969"/>
                      <a:pt x="842940" y="456123"/>
                      <a:pt x="801980" y="510431"/>
                    </a:cubicBezTo>
                    <a:cubicBezTo>
                      <a:pt x="761020" y="564739"/>
                      <a:pt x="740540" y="610145"/>
                      <a:pt x="740540" y="646650"/>
                    </a:cubicBezTo>
                    <a:cubicBezTo>
                      <a:pt x="740540" y="662434"/>
                      <a:pt x="747800" y="670327"/>
                      <a:pt x="762320" y="670327"/>
                    </a:cubicBezTo>
                    <a:cubicBezTo>
                      <a:pt x="794102" y="670327"/>
                      <a:pt x="829196" y="645019"/>
                      <a:pt x="867603" y="594405"/>
                    </a:cubicBezTo>
                    <a:cubicBezTo>
                      <a:pt x="858163" y="586152"/>
                      <a:pt x="853443" y="575132"/>
                      <a:pt x="853443" y="561343"/>
                    </a:cubicBezTo>
                    <a:cubicBezTo>
                      <a:pt x="853443" y="543137"/>
                      <a:pt x="860609" y="524498"/>
                      <a:pt x="874939" y="505424"/>
                    </a:cubicBezTo>
                    <a:cubicBezTo>
                      <a:pt x="889270" y="486350"/>
                      <a:pt x="904141" y="476813"/>
                      <a:pt x="919552" y="476813"/>
                    </a:cubicBezTo>
                    <a:lnTo>
                      <a:pt x="930426" y="479217"/>
                    </a:lnTo>
                    <a:lnTo>
                      <a:pt x="929223" y="474825"/>
                    </a:lnTo>
                    <a:cubicBezTo>
                      <a:pt x="928509" y="470147"/>
                      <a:pt x="928152" y="464706"/>
                      <a:pt x="928152" y="458501"/>
                    </a:cubicBezTo>
                    <a:cubicBezTo>
                      <a:pt x="928152" y="438813"/>
                      <a:pt x="919589" y="428969"/>
                      <a:pt x="902461" y="428969"/>
                    </a:cubicBezTo>
                    <a:close/>
                    <a:moveTo>
                      <a:pt x="716086" y="361523"/>
                    </a:moveTo>
                    <a:cubicBezTo>
                      <a:pt x="703680" y="361523"/>
                      <a:pt x="692200" y="369842"/>
                      <a:pt x="681645" y="386480"/>
                    </a:cubicBezTo>
                    <a:lnTo>
                      <a:pt x="674438" y="400133"/>
                    </a:lnTo>
                    <a:lnTo>
                      <a:pt x="695028" y="398329"/>
                    </a:lnTo>
                    <a:cubicBezTo>
                      <a:pt x="702322" y="396880"/>
                      <a:pt x="708645" y="394707"/>
                      <a:pt x="713994" y="391809"/>
                    </a:cubicBezTo>
                    <a:cubicBezTo>
                      <a:pt x="724694" y="386014"/>
                      <a:pt x="730043" y="379576"/>
                      <a:pt x="730043" y="372495"/>
                    </a:cubicBezTo>
                    <a:cubicBezTo>
                      <a:pt x="730043" y="365180"/>
                      <a:pt x="725391" y="361523"/>
                      <a:pt x="716086" y="361523"/>
                    </a:cubicBezTo>
                    <a:close/>
                    <a:moveTo>
                      <a:pt x="1704852" y="170746"/>
                    </a:moveTo>
                    <a:cubicBezTo>
                      <a:pt x="1719569" y="174002"/>
                      <a:pt x="1731686" y="175630"/>
                      <a:pt x="1741203" y="175630"/>
                    </a:cubicBezTo>
                    <a:cubicBezTo>
                      <a:pt x="1744702" y="175630"/>
                      <a:pt x="1758310" y="174979"/>
                      <a:pt x="1782026" y="173678"/>
                    </a:cubicBezTo>
                    <a:cubicBezTo>
                      <a:pt x="1658926" y="378122"/>
                      <a:pt x="1581620" y="507074"/>
                      <a:pt x="1550108" y="560534"/>
                    </a:cubicBezTo>
                    <a:cubicBezTo>
                      <a:pt x="1518933" y="613829"/>
                      <a:pt x="1503345" y="646756"/>
                      <a:pt x="1503345" y="659316"/>
                    </a:cubicBezTo>
                    <a:cubicBezTo>
                      <a:pt x="1503345" y="667320"/>
                      <a:pt x="1506520" y="671322"/>
                      <a:pt x="1512870" y="671322"/>
                    </a:cubicBezTo>
                    <a:cubicBezTo>
                      <a:pt x="1538934" y="671322"/>
                      <a:pt x="1586545" y="621018"/>
                      <a:pt x="1655702" y="520411"/>
                    </a:cubicBezTo>
                    <a:cubicBezTo>
                      <a:pt x="1659108" y="514730"/>
                      <a:pt x="1663478" y="511889"/>
                      <a:pt x="1668812" y="511889"/>
                    </a:cubicBezTo>
                    <a:cubicBezTo>
                      <a:pt x="1677733" y="511889"/>
                      <a:pt x="1682194" y="516620"/>
                      <a:pt x="1682194" y="526080"/>
                    </a:cubicBezTo>
                    <a:cubicBezTo>
                      <a:pt x="1681173" y="529133"/>
                      <a:pt x="1679203" y="532767"/>
                      <a:pt x="1676284" y="536981"/>
                    </a:cubicBezTo>
                    <a:lnTo>
                      <a:pt x="1654209" y="567275"/>
                    </a:lnTo>
                    <a:cubicBezTo>
                      <a:pt x="1590801" y="654887"/>
                      <a:pt x="1542659" y="698692"/>
                      <a:pt x="1509783" y="698692"/>
                    </a:cubicBezTo>
                    <a:cubicBezTo>
                      <a:pt x="1491666" y="698692"/>
                      <a:pt x="1477023" y="692048"/>
                      <a:pt x="1465855" y="678759"/>
                    </a:cubicBezTo>
                    <a:cubicBezTo>
                      <a:pt x="1454686" y="665471"/>
                      <a:pt x="1449102" y="648793"/>
                      <a:pt x="1449102" y="628727"/>
                    </a:cubicBezTo>
                    <a:cubicBezTo>
                      <a:pt x="1449102" y="609485"/>
                      <a:pt x="1454936" y="592471"/>
                      <a:pt x="1466605" y="577687"/>
                    </a:cubicBezTo>
                    <a:cubicBezTo>
                      <a:pt x="1419894" y="658357"/>
                      <a:pt x="1380847" y="698692"/>
                      <a:pt x="1349464" y="698692"/>
                    </a:cubicBezTo>
                    <a:cubicBezTo>
                      <a:pt x="1328874" y="698692"/>
                      <a:pt x="1311884" y="690244"/>
                      <a:pt x="1298495" y="673348"/>
                    </a:cubicBezTo>
                    <a:cubicBezTo>
                      <a:pt x="1285105" y="656451"/>
                      <a:pt x="1278410" y="635556"/>
                      <a:pt x="1278410" y="610664"/>
                    </a:cubicBezTo>
                    <a:lnTo>
                      <a:pt x="1282647" y="583493"/>
                    </a:lnTo>
                    <a:lnTo>
                      <a:pt x="1278211" y="587419"/>
                    </a:lnTo>
                    <a:cubicBezTo>
                      <a:pt x="1255961" y="604538"/>
                      <a:pt x="1234667" y="613098"/>
                      <a:pt x="1214329" y="613098"/>
                    </a:cubicBezTo>
                    <a:cubicBezTo>
                      <a:pt x="1202474" y="613098"/>
                      <a:pt x="1194657" y="611146"/>
                      <a:pt x="1190878" y="607243"/>
                    </a:cubicBezTo>
                    <a:cubicBezTo>
                      <a:pt x="1149325" y="668209"/>
                      <a:pt x="1107826" y="698692"/>
                      <a:pt x="1066381" y="698692"/>
                    </a:cubicBezTo>
                    <a:cubicBezTo>
                      <a:pt x="1043728" y="698692"/>
                      <a:pt x="1024605" y="689618"/>
                      <a:pt x="1009012" y="671470"/>
                    </a:cubicBezTo>
                    <a:cubicBezTo>
                      <a:pt x="993419" y="653321"/>
                      <a:pt x="985623" y="631752"/>
                      <a:pt x="985623" y="606760"/>
                    </a:cubicBezTo>
                    <a:lnTo>
                      <a:pt x="991239" y="571642"/>
                    </a:lnTo>
                    <a:lnTo>
                      <a:pt x="973411" y="587419"/>
                    </a:lnTo>
                    <a:cubicBezTo>
                      <a:pt x="951160" y="604538"/>
                      <a:pt x="929867" y="613098"/>
                      <a:pt x="909529" y="613098"/>
                    </a:cubicBezTo>
                    <a:cubicBezTo>
                      <a:pt x="897674" y="613098"/>
                      <a:pt x="889857" y="611146"/>
                      <a:pt x="886078" y="607243"/>
                    </a:cubicBezTo>
                    <a:cubicBezTo>
                      <a:pt x="844525" y="668209"/>
                      <a:pt x="803026" y="698692"/>
                      <a:pt x="761581" y="698692"/>
                    </a:cubicBezTo>
                    <a:cubicBezTo>
                      <a:pt x="738928" y="698692"/>
                      <a:pt x="719805" y="689618"/>
                      <a:pt x="704212" y="671470"/>
                    </a:cubicBezTo>
                    <a:cubicBezTo>
                      <a:pt x="688620" y="653321"/>
                      <a:pt x="680823" y="631752"/>
                      <a:pt x="680823" y="606760"/>
                    </a:cubicBezTo>
                    <a:cubicBezTo>
                      <a:pt x="680823" y="553253"/>
                      <a:pt x="713688" y="508261"/>
                      <a:pt x="779419" y="471782"/>
                    </a:cubicBezTo>
                    <a:cubicBezTo>
                      <a:pt x="830075" y="425657"/>
                      <a:pt x="871465" y="402594"/>
                      <a:pt x="903589" y="402594"/>
                    </a:cubicBezTo>
                    <a:cubicBezTo>
                      <a:pt x="938543" y="402594"/>
                      <a:pt x="956020" y="420852"/>
                      <a:pt x="956020" y="457366"/>
                    </a:cubicBezTo>
                    <a:cubicBezTo>
                      <a:pt x="956020" y="496872"/>
                      <a:pt x="936343" y="540978"/>
                      <a:pt x="896987" y="589685"/>
                    </a:cubicBezTo>
                    <a:cubicBezTo>
                      <a:pt x="898283" y="588705"/>
                      <a:pt x="902117" y="588215"/>
                      <a:pt x="908487" y="588215"/>
                    </a:cubicBezTo>
                    <a:cubicBezTo>
                      <a:pt x="921079" y="588215"/>
                      <a:pt x="936448" y="581895"/>
                      <a:pt x="954593" y="569254"/>
                    </a:cubicBezTo>
                    <a:cubicBezTo>
                      <a:pt x="972739" y="556614"/>
                      <a:pt x="987859" y="540960"/>
                      <a:pt x="999953" y="522293"/>
                    </a:cubicBezTo>
                    <a:cubicBezTo>
                      <a:pt x="1005443" y="515342"/>
                      <a:pt x="1010621" y="511866"/>
                      <a:pt x="1015489" y="511866"/>
                    </a:cubicBezTo>
                    <a:cubicBezTo>
                      <a:pt x="1019623" y="511866"/>
                      <a:pt x="1022723" y="512858"/>
                      <a:pt x="1024790" y="514842"/>
                    </a:cubicBezTo>
                    <a:lnTo>
                      <a:pt x="1025528" y="516967"/>
                    </a:lnTo>
                    <a:lnTo>
                      <a:pt x="1041083" y="500737"/>
                    </a:lnTo>
                    <a:cubicBezTo>
                      <a:pt x="1053408" y="490554"/>
                      <a:pt x="1067786" y="480902"/>
                      <a:pt x="1084219" y="471782"/>
                    </a:cubicBezTo>
                    <a:cubicBezTo>
                      <a:pt x="1134875" y="425657"/>
                      <a:pt x="1176265" y="402594"/>
                      <a:pt x="1208389" y="402594"/>
                    </a:cubicBezTo>
                    <a:cubicBezTo>
                      <a:pt x="1243343" y="402594"/>
                      <a:pt x="1260820" y="420852"/>
                      <a:pt x="1260820" y="457366"/>
                    </a:cubicBezTo>
                    <a:cubicBezTo>
                      <a:pt x="1260820" y="496872"/>
                      <a:pt x="1241143" y="540978"/>
                      <a:pt x="1201787" y="589685"/>
                    </a:cubicBezTo>
                    <a:cubicBezTo>
                      <a:pt x="1203083" y="588705"/>
                      <a:pt x="1206917" y="588215"/>
                      <a:pt x="1213287" y="588215"/>
                    </a:cubicBezTo>
                    <a:cubicBezTo>
                      <a:pt x="1225879" y="588215"/>
                      <a:pt x="1241248" y="581895"/>
                      <a:pt x="1259393" y="569254"/>
                    </a:cubicBezTo>
                    <a:cubicBezTo>
                      <a:pt x="1277539" y="556614"/>
                      <a:pt x="1292659" y="540960"/>
                      <a:pt x="1304753" y="522293"/>
                    </a:cubicBezTo>
                    <a:cubicBezTo>
                      <a:pt x="1307498" y="518817"/>
                      <a:pt x="1310165" y="516211"/>
                      <a:pt x="1312754" y="514473"/>
                    </a:cubicBezTo>
                    <a:lnTo>
                      <a:pt x="1319303" y="512207"/>
                    </a:lnTo>
                    <a:lnTo>
                      <a:pt x="1337146" y="491740"/>
                    </a:lnTo>
                    <a:cubicBezTo>
                      <a:pt x="1350199" y="479631"/>
                      <a:pt x="1365426" y="467891"/>
                      <a:pt x="1382830" y="456519"/>
                    </a:cubicBezTo>
                    <a:cubicBezTo>
                      <a:pt x="1437617" y="420569"/>
                      <a:pt x="1481138" y="402594"/>
                      <a:pt x="1513391" y="402594"/>
                    </a:cubicBezTo>
                    <a:cubicBezTo>
                      <a:pt x="1540534" y="402594"/>
                      <a:pt x="1554105" y="415670"/>
                      <a:pt x="1554105" y="441823"/>
                    </a:cubicBezTo>
                    <a:lnTo>
                      <a:pt x="1552848" y="449743"/>
                    </a:lnTo>
                    <a:close/>
                    <a:moveTo>
                      <a:pt x="473687" y="95960"/>
                    </a:moveTo>
                    <a:cubicBezTo>
                      <a:pt x="406023" y="105089"/>
                      <a:pt x="340432" y="139718"/>
                      <a:pt x="276915" y="199847"/>
                    </a:cubicBezTo>
                    <a:cubicBezTo>
                      <a:pt x="213398" y="259976"/>
                      <a:pt x="181640" y="319177"/>
                      <a:pt x="181640" y="377448"/>
                    </a:cubicBezTo>
                    <a:cubicBezTo>
                      <a:pt x="181640" y="397773"/>
                      <a:pt x="187920" y="414842"/>
                      <a:pt x="200480" y="428654"/>
                    </a:cubicBezTo>
                    <a:cubicBezTo>
                      <a:pt x="213040" y="442467"/>
                      <a:pt x="228486" y="449373"/>
                      <a:pt x="246815" y="449373"/>
                    </a:cubicBezTo>
                    <a:cubicBezTo>
                      <a:pt x="300234" y="449373"/>
                      <a:pt x="353403" y="416574"/>
                      <a:pt x="406322" y="350975"/>
                    </a:cubicBezTo>
                    <a:cubicBezTo>
                      <a:pt x="459241" y="285377"/>
                      <a:pt x="485700" y="218984"/>
                      <a:pt x="485700" y="151797"/>
                    </a:cubicBezTo>
                    <a:cubicBezTo>
                      <a:pt x="485700" y="131653"/>
                      <a:pt x="481696" y="113040"/>
                      <a:pt x="473687" y="95960"/>
                    </a:cubicBezTo>
                    <a:close/>
                    <a:moveTo>
                      <a:pt x="1072710" y="82111"/>
                    </a:moveTo>
                    <a:cubicBezTo>
                      <a:pt x="1003486" y="82111"/>
                      <a:pt x="941980" y="90154"/>
                      <a:pt x="888193" y="106239"/>
                    </a:cubicBezTo>
                    <a:lnTo>
                      <a:pt x="945344" y="114046"/>
                    </a:lnTo>
                    <a:cubicBezTo>
                      <a:pt x="999054" y="126596"/>
                      <a:pt x="1048497" y="132871"/>
                      <a:pt x="1093673" y="132871"/>
                    </a:cubicBezTo>
                    <a:cubicBezTo>
                      <a:pt x="1115912" y="132871"/>
                      <a:pt x="1134435" y="129993"/>
                      <a:pt x="1149242" y="124236"/>
                    </a:cubicBezTo>
                    <a:cubicBezTo>
                      <a:pt x="1164050" y="118480"/>
                      <a:pt x="1171454" y="113466"/>
                      <a:pt x="1171454" y="109194"/>
                    </a:cubicBezTo>
                    <a:cubicBezTo>
                      <a:pt x="1171454" y="103917"/>
                      <a:pt x="1162153" y="98084"/>
                      <a:pt x="1143551" y="91695"/>
                    </a:cubicBezTo>
                    <a:cubicBezTo>
                      <a:pt x="1124949" y="85306"/>
                      <a:pt x="1101335" y="82111"/>
                      <a:pt x="1072710" y="82111"/>
                    </a:cubicBezTo>
                    <a:close/>
                    <a:moveTo>
                      <a:pt x="355520" y="0"/>
                    </a:moveTo>
                    <a:cubicBezTo>
                      <a:pt x="419130" y="0"/>
                      <a:pt x="464097" y="20313"/>
                      <a:pt x="490420" y="60938"/>
                    </a:cubicBezTo>
                    <a:cubicBezTo>
                      <a:pt x="520911" y="52162"/>
                      <a:pt x="559497" y="47774"/>
                      <a:pt x="606177" y="47774"/>
                    </a:cubicBezTo>
                    <a:cubicBezTo>
                      <a:pt x="635196" y="47774"/>
                      <a:pt x="662556" y="50177"/>
                      <a:pt x="688257" y="54982"/>
                    </a:cubicBezTo>
                    <a:cubicBezTo>
                      <a:pt x="713958" y="59787"/>
                      <a:pt x="771718" y="73003"/>
                      <a:pt x="861538" y="94630"/>
                    </a:cubicBezTo>
                    <a:cubicBezTo>
                      <a:pt x="933406" y="66710"/>
                      <a:pt x="1001560" y="52750"/>
                      <a:pt x="1066000" y="52750"/>
                    </a:cubicBezTo>
                    <a:cubicBezTo>
                      <a:pt x="1104536" y="52750"/>
                      <a:pt x="1136722" y="57427"/>
                      <a:pt x="1162558" y="66782"/>
                    </a:cubicBezTo>
                    <a:cubicBezTo>
                      <a:pt x="1188394" y="76136"/>
                      <a:pt x="1201312" y="89910"/>
                      <a:pt x="1201312" y="108106"/>
                    </a:cubicBezTo>
                    <a:cubicBezTo>
                      <a:pt x="1201312" y="128732"/>
                      <a:pt x="1183988" y="145149"/>
                      <a:pt x="1149340" y="157357"/>
                    </a:cubicBezTo>
                    <a:cubicBezTo>
                      <a:pt x="1114691" y="169565"/>
                      <a:pt x="1074232" y="175668"/>
                      <a:pt x="1027961" y="175668"/>
                    </a:cubicBezTo>
                    <a:cubicBezTo>
                      <a:pt x="968467" y="175668"/>
                      <a:pt x="897179" y="166672"/>
                      <a:pt x="814099" y="148679"/>
                    </a:cubicBezTo>
                    <a:cubicBezTo>
                      <a:pt x="776459" y="166828"/>
                      <a:pt x="740613" y="195472"/>
                      <a:pt x="706561" y="234612"/>
                    </a:cubicBezTo>
                    <a:cubicBezTo>
                      <a:pt x="672508" y="273752"/>
                      <a:pt x="635750" y="326294"/>
                      <a:pt x="596286" y="392237"/>
                    </a:cubicBezTo>
                    <a:cubicBezTo>
                      <a:pt x="611511" y="394114"/>
                      <a:pt x="622752" y="395899"/>
                      <a:pt x="630009" y="397594"/>
                    </a:cubicBezTo>
                    <a:cubicBezTo>
                      <a:pt x="647971" y="355632"/>
                      <a:pt x="676062" y="334650"/>
                      <a:pt x="714282" y="334650"/>
                    </a:cubicBezTo>
                    <a:cubicBezTo>
                      <a:pt x="744364" y="334650"/>
                      <a:pt x="759404" y="346910"/>
                      <a:pt x="759404" y="371429"/>
                    </a:cubicBezTo>
                    <a:cubicBezTo>
                      <a:pt x="759404" y="389526"/>
                      <a:pt x="750452" y="403755"/>
                      <a:pt x="732547" y="414118"/>
                    </a:cubicBezTo>
                    <a:cubicBezTo>
                      <a:pt x="714642" y="424480"/>
                      <a:pt x="692145" y="429661"/>
                      <a:pt x="665054" y="429661"/>
                    </a:cubicBezTo>
                    <a:lnTo>
                      <a:pt x="660708" y="429661"/>
                    </a:lnTo>
                    <a:cubicBezTo>
                      <a:pt x="662185" y="427697"/>
                      <a:pt x="658911" y="435651"/>
                      <a:pt x="650887" y="453525"/>
                    </a:cubicBezTo>
                    <a:cubicBezTo>
                      <a:pt x="643344" y="471025"/>
                      <a:pt x="631152" y="487030"/>
                      <a:pt x="614310" y="501540"/>
                    </a:cubicBezTo>
                    <a:cubicBezTo>
                      <a:pt x="597468" y="516049"/>
                      <a:pt x="581051" y="523304"/>
                      <a:pt x="565059" y="523304"/>
                    </a:cubicBezTo>
                    <a:cubicBezTo>
                      <a:pt x="553872" y="523304"/>
                      <a:pt x="548279" y="519012"/>
                      <a:pt x="548279" y="510427"/>
                    </a:cubicBezTo>
                    <a:cubicBezTo>
                      <a:pt x="548279" y="503875"/>
                      <a:pt x="552237" y="499412"/>
                      <a:pt x="560152" y="497038"/>
                    </a:cubicBezTo>
                    <a:cubicBezTo>
                      <a:pt x="579674" y="491097"/>
                      <a:pt x="600104" y="467036"/>
                      <a:pt x="621440" y="424856"/>
                    </a:cubicBezTo>
                    <a:cubicBezTo>
                      <a:pt x="616816" y="424695"/>
                      <a:pt x="606304" y="423210"/>
                      <a:pt x="589902" y="420401"/>
                    </a:cubicBezTo>
                    <a:lnTo>
                      <a:pt x="586543" y="418449"/>
                    </a:lnTo>
                    <a:cubicBezTo>
                      <a:pt x="585366" y="417257"/>
                      <a:pt x="580387" y="424050"/>
                      <a:pt x="571606" y="438829"/>
                    </a:cubicBezTo>
                    <a:cubicBezTo>
                      <a:pt x="542421" y="496473"/>
                      <a:pt x="518908" y="536298"/>
                      <a:pt x="501065" y="558306"/>
                    </a:cubicBezTo>
                    <a:cubicBezTo>
                      <a:pt x="483222" y="580314"/>
                      <a:pt x="459035" y="602054"/>
                      <a:pt x="428502" y="623525"/>
                    </a:cubicBezTo>
                    <a:cubicBezTo>
                      <a:pt x="348185" y="679940"/>
                      <a:pt x="264928" y="708148"/>
                      <a:pt x="178732" y="708148"/>
                    </a:cubicBezTo>
                    <a:cubicBezTo>
                      <a:pt x="127153" y="708148"/>
                      <a:pt x="84470" y="697091"/>
                      <a:pt x="50682" y="674977"/>
                    </a:cubicBezTo>
                    <a:cubicBezTo>
                      <a:pt x="16894" y="652862"/>
                      <a:pt x="0" y="623704"/>
                      <a:pt x="0" y="587500"/>
                    </a:cubicBezTo>
                    <a:cubicBezTo>
                      <a:pt x="0" y="568844"/>
                      <a:pt x="5686" y="552687"/>
                      <a:pt x="17059" y="539030"/>
                    </a:cubicBezTo>
                    <a:cubicBezTo>
                      <a:pt x="28433" y="525374"/>
                      <a:pt x="42351" y="518545"/>
                      <a:pt x="58815" y="518545"/>
                    </a:cubicBezTo>
                    <a:cubicBezTo>
                      <a:pt x="87284" y="518545"/>
                      <a:pt x="101519" y="532739"/>
                      <a:pt x="101519" y="561125"/>
                    </a:cubicBezTo>
                    <a:cubicBezTo>
                      <a:pt x="101519" y="573722"/>
                      <a:pt x="97254" y="584700"/>
                      <a:pt x="88724" y="594059"/>
                    </a:cubicBezTo>
                    <a:cubicBezTo>
                      <a:pt x="80194" y="603418"/>
                      <a:pt x="69605" y="608098"/>
                      <a:pt x="56957" y="608098"/>
                    </a:cubicBezTo>
                    <a:cubicBezTo>
                      <a:pt x="51319" y="608098"/>
                      <a:pt x="46386" y="607391"/>
                      <a:pt x="42158" y="605977"/>
                    </a:cubicBezTo>
                    <a:lnTo>
                      <a:pt x="32891" y="600398"/>
                    </a:lnTo>
                    <a:lnTo>
                      <a:pt x="33784" y="606797"/>
                    </a:lnTo>
                    <a:cubicBezTo>
                      <a:pt x="38650" y="623619"/>
                      <a:pt x="50814" y="638639"/>
                      <a:pt x="70276" y="651856"/>
                    </a:cubicBezTo>
                    <a:cubicBezTo>
                      <a:pt x="96226" y="669478"/>
                      <a:pt x="128368" y="678289"/>
                      <a:pt x="166703" y="678289"/>
                    </a:cubicBezTo>
                    <a:cubicBezTo>
                      <a:pt x="227861" y="678289"/>
                      <a:pt x="283147" y="659846"/>
                      <a:pt x="332562" y="622961"/>
                    </a:cubicBezTo>
                    <a:cubicBezTo>
                      <a:pt x="381976" y="586076"/>
                      <a:pt x="436840" y="521311"/>
                      <a:pt x="497154" y="428666"/>
                    </a:cubicBezTo>
                    <a:cubicBezTo>
                      <a:pt x="499735" y="424962"/>
                      <a:pt x="502735" y="421608"/>
                      <a:pt x="506154" y="418602"/>
                    </a:cubicBezTo>
                    <a:lnTo>
                      <a:pt x="517549" y="410715"/>
                    </a:lnTo>
                    <a:lnTo>
                      <a:pt x="496204" y="412870"/>
                    </a:lnTo>
                    <a:cubicBezTo>
                      <a:pt x="475943" y="417341"/>
                      <a:pt x="461335" y="428518"/>
                      <a:pt x="452381" y="446402"/>
                    </a:cubicBezTo>
                    <a:cubicBezTo>
                      <a:pt x="449287" y="455049"/>
                      <a:pt x="444277" y="459372"/>
                      <a:pt x="437351" y="459372"/>
                    </a:cubicBezTo>
                    <a:cubicBezTo>
                      <a:pt x="428113" y="459372"/>
                      <a:pt x="423495" y="454756"/>
                      <a:pt x="423495" y="445524"/>
                    </a:cubicBezTo>
                    <a:cubicBezTo>
                      <a:pt x="423495" y="428816"/>
                      <a:pt x="433817" y="413964"/>
                      <a:pt x="454461" y="400965"/>
                    </a:cubicBezTo>
                    <a:cubicBezTo>
                      <a:pt x="475106" y="387967"/>
                      <a:pt x="496635" y="381468"/>
                      <a:pt x="519050" y="381468"/>
                    </a:cubicBezTo>
                    <a:lnTo>
                      <a:pt x="527743" y="381468"/>
                    </a:lnTo>
                    <a:cubicBezTo>
                      <a:pt x="612094" y="254076"/>
                      <a:pt x="699918" y="173271"/>
                      <a:pt x="791215" y="139053"/>
                    </a:cubicBezTo>
                    <a:cubicBezTo>
                      <a:pt x="771884" y="137985"/>
                      <a:pt x="748324" y="133770"/>
                      <a:pt x="720534" y="126409"/>
                    </a:cubicBezTo>
                    <a:cubicBezTo>
                      <a:pt x="634234" y="103844"/>
                      <a:pt x="567521" y="92562"/>
                      <a:pt x="520395" y="92562"/>
                    </a:cubicBezTo>
                    <a:cubicBezTo>
                      <a:pt x="511075" y="92562"/>
                      <a:pt x="505290" y="92507"/>
                      <a:pt x="503040" y="92399"/>
                    </a:cubicBezTo>
                    <a:cubicBezTo>
                      <a:pt x="517026" y="112164"/>
                      <a:pt x="524019" y="139618"/>
                      <a:pt x="524019" y="174759"/>
                    </a:cubicBezTo>
                    <a:cubicBezTo>
                      <a:pt x="524019" y="247990"/>
                      <a:pt x="495343" y="317043"/>
                      <a:pt x="437992" y="381919"/>
                    </a:cubicBezTo>
                    <a:cubicBezTo>
                      <a:pt x="380642" y="446794"/>
                      <a:pt x="318816" y="479231"/>
                      <a:pt x="252515" y="479231"/>
                    </a:cubicBezTo>
                    <a:cubicBezTo>
                      <a:pt x="222921" y="479231"/>
                      <a:pt x="198899" y="469924"/>
                      <a:pt x="180450" y="451309"/>
                    </a:cubicBezTo>
                    <a:cubicBezTo>
                      <a:pt x="162001" y="432694"/>
                      <a:pt x="152776" y="408452"/>
                      <a:pt x="152776" y="378583"/>
                    </a:cubicBezTo>
                    <a:cubicBezTo>
                      <a:pt x="152776" y="314413"/>
                      <a:pt x="185595" y="250047"/>
                      <a:pt x="251232" y="185485"/>
                    </a:cubicBezTo>
                    <a:cubicBezTo>
                      <a:pt x="316869" y="120924"/>
                      <a:pt x="387379" y="81176"/>
                      <a:pt x="462762" y="66241"/>
                    </a:cubicBezTo>
                    <a:cubicBezTo>
                      <a:pt x="441037" y="40659"/>
                      <a:pt x="406456" y="27868"/>
                      <a:pt x="359019" y="27868"/>
                    </a:cubicBezTo>
                    <a:cubicBezTo>
                      <a:pt x="278758" y="27868"/>
                      <a:pt x="205586" y="67501"/>
                      <a:pt x="139503" y="146766"/>
                    </a:cubicBezTo>
                    <a:cubicBezTo>
                      <a:pt x="132075" y="154184"/>
                      <a:pt x="126520" y="157893"/>
                      <a:pt x="122840" y="157893"/>
                    </a:cubicBezTo>
                    <a:cubicBezTo>
                      <a:pt x="115831" y="157893"/>
                      <a:pt x="111213" y="154008"/>
                      <a:pt x="108984" y="146237"/>
                    </a:cubicBezTo>
                    <a:cubicBezTo>
                      <a:pt x="108984" y="136399"/>
                      <a:pt x="123680" y="117841"/>
                      <a:pt x="153072" y="90564"/>
                    </a:cubicBezTo>
                    <a:cubicBezTo>
                      <a:pt x="218170" y="30188"/>
                      <a:pt x="285652" y="0"/>
                      <a:pt x="35552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15" name="Graphic 47">
              <a:extLst>
                <a:ext uri="{FF2B5EF4-FFF2-40B4-BE49-F238E27FC236}">
                  <a16:creationId xmlns:a16="http://schemas.microsoft.com/office/drawing/2014/main" xmlns="" id="{06306EBB-2C52-4F87-8048-3C735D308D54}"/>
                </a:ext>
              </a:extLst>
            </p:cNvPr>
            <p:cNvGrpSpPr/>
            <p:nvPr/>
          </p:nvGrpSpPr>
          <p:grpSpPr>
            <a:xfrm>
              <a:off x="3977963" y="609470"/>
              <a:ext cx="563862" cy="409341"/>
              <a:chOff x="8760856" y="1002161"/>
              <a:chExt cx="1223617" cy="888296"/>
            </a:xfrm>
            <a:grpFill/>
          </p:grpSpPr>
          <p:sp>
            <p:nvSpPr>
              <p:cNvPr id="216" name="Freeform: Shape 215">
                <a:extLst>
                  <a:ext uri="{FF2B5EF4-FFF2-40B4-BE49-F238E27FC236}">
                    <a16:creationId xmlns:a16="http://schemas.microsoft.com/office/drawing/2014/main" xmlns="" id="{98F3AFB6-C049-4F2C-AF00-D052405671F3}"/>
                  </a:ext>
                </a:extLst>
              </p:cNvPr>
              <p:cNvSpPr/>
              <p:nvPr/>
            </p:nvSpPr>
            <p:spPr>
              <a:xfrm>
                <a:off x="8760856" y="1002161"/>
                <a:ext cx="1223617" cy="888296"/>
              </a:xfrm>
              <a:custGeom>
                <a:avLst/>
                <a:gdLst>
                  <a:gd name="connsiteX0" fmla="*/ 1212488 w 1223617"/>
                  <a:gd name="connsiteY0" fmla="*/ 247015 h 888296"/>
                  <a:gd name="connsiteX1" fmla="*/ 1204868 w 1223617"/>
                  <a:gd name="connsiteY1" fmla="*/ 335598 h 888296"/>
                  <a:gd name="connsiteX2" fmla="*/ 1102950 w 1223617"/>
                  <a:gd name="connsiteY2" fmla="*/ 640398 h 888296"/>
                  <a:gd name="connsiteX3" fmla="*/ 610508 w 1223617"/>
                  <a:gd name="connsiteY3" fmla="*/ 888048 h 888296"/>
                  <a:gd name="connsiteX4" fmla="*/ 603840 w 1223617"/>
                  <a:gd name="connsiteY4" fmla="*/ 876618 h 888296"/>
                  <a:gd name="connsiteX5" fmla="*/ 605745 w 1223617"/>
                  <a:gd name="connsiteY5" fmla="*/ 844233 h 888296"/>
                  <a:gd name="connsiteX6" fmla="*/ 620033 w 1223617"/>
                  <a:gd name="connsiteY6" fmla="*/ 838518 h 888296"/>
                  <a:gd name="connsiteX7" fmla="*/ 788625 w 1223617"/>
                  <a:gd name="connsiteY7" fmla="*/ 813753 h 888296"/>
                  <a:gd name="connsiteX8" fmla="*/ 1099140 w 1223617"/>
                  <a:gd name="connsiteY8" fmla="*/ 528955 h 888296"/>
                  <a:gd name="connsiteX9" fmla="*/ 1158195 w 1223617"/>
                  <a:gd name="connsiteY9" fmla="*/ 63183 h 888296"/>
                  <a:gd name="connsiteX10" fmla="*/ 651465 w 1223617"/>
                  <a:gd name="connsiteY10" fmla="*/ 247015 h 888296"/>
                  <a:gd name="connsiteX11" fmla="*/ 523830 w 1223617"/>
                  <a:gd name="connsiteY11" fmla="*/ 758508 h 888296"/>
                  <a:gd name="connsiteX12" fmla="*/ 464775 w 1223617"/>
                  <a:gd name="connsiteY12" fmla="*/ 735648 h 888296"/>
                  <a:gd name="connsiteX13" fmla="*/ 461918 w 1223617"/>
                  <a:gd name="connsiteY13" fmla="*/ 565150 h 888296"/>
                  <a:gd name="connsiteX14" fmla="*/ 338093 w 1223617"/>
                  <a:gd name="connsiteY14" fmla="*/ 303213 h 888296"/>
                  <a:gd name="connsiteX15" fmla="*/ 48533 w 1223617"/>
                  <a:gd name="connsiteY15" fmla="*/ 212725 h 888296"/>
                  <a:gd name="connsiteX16" fmla="*/ 36150 w 1223617"/>
                  <a:gd name="connsiteY16" fmla="*/ 317500 h 888296"/>
                  <a:gd name="connsiteX17" fmla="*/ 47580 w 1223617"/>
                  <a:gd name="connsiteY17" fmla="*/ 432753 h 888296"/>
                  <a:gd name="connsiteX18" fmla="*/ 148545 w 1223617"/>
                  <a:gd name="connsiteY18" fmla="*/ 639445 h 888296"/>
                  <a:gd name="connsiteX19" fmla="*/ 250463 w 1223617"/>
                  <a:gd name="connsiteY19" fmla="*/ 711835 h 888296"/>
                  <a:gd name="connsiteX20" fmla="*/ 411435 w 1223617"/>
                  <a:gd name="connsiteY20" fmla="*/ 755650 h 888296"/>
                  <a:gd name="connsiteX21" fmla="*/ 372383 w 1223617"/>
                  <a:gd name="connsiteY21" fmla="*/ 773748 h 888296"/>
                  <a:gd name="connsiteX22" fmla="*/ 123780 w 1223617"/>
                  <a:gd name="connsiteY22" fmla="*/ 664210 h 888296"/>
                  <a:gd name="connsiteX23" fmla="*/ 2813 w 1223617"/>
                  <a:gd name="connsiteY23" fmla="*/ 365125 h 888296"/>
                  <a:gd name="connsiteX24" fmla="*/ 1860 w 1223617"/>
                  <a:gd name="connsiteY24" fmla="*/ 175578 h 888296"/>
                  <a:gd name="connsiteX25" fmla="*/ 479063 w 1223617"/>
                  <a:gd name="connsiteY25" fmla="*/ 424180 h 888296"/>
                  <a:gd name="connsiteX26" fmla="*/ 505733 w 1223617"/>
                  <a:gd name="connsiteY26" fmla="*/ 374650 h 888296"/>
                  <a:gd name="connsiteX27" fmla="*/ 997223 w 1223617"/>
                  <a:gd name="connsiteY27" fmla="*/ 6033 h 888296"/>
                  <a:gd name="connsiteX28" fmla="*/ 1221060 w 1223617"/>
                  <a:gd name="connsiteY28" fmla="*/ 8890 h 888296"/>
                  <a:gd name="connsiteX29" fmla="*/ 1212488 w 1223617"/>
                  <a:gd name="connsiteY29" fmla="*/ 247015 h 8882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1223617" h="888296">
                    <a:moveTo>
                      <a:pt x="1212488" y="247015"/>
                    </a:moveTo>
                    <a:cubicBezTo>
                      <a:pt x="1209630" y="291783"/>
                      <a:pt x="1205820" y="327025"/>
                      <a:pt x="1204868" y="335598"/>
                    </a:cubicBezTo>
                    <a:cubicBezTo>
                      <a:pt x="1188675" y="438468"/>
                      <a:pt x="1154385" y="548958"/>
                      <a:pt x="1102950" y="640398"/>
                    </a:cubicBezTo>
                    <a:cubicBezTo>
                      <a:pt x="994365" y="829945"/>
                      <a:pt x="817200" y="892810"/>
                      <a:pt x="610508" y="888048"/>
                    </a:cubicBezTo>
                    <a:cubicBezTo>
                      <a:pt x="606698" y="881380"/>
                      <a:pt x="603840" y="879475"/>
                      <a:pt x="603840" y="876618"/>
                    </a:cubicBezTo>
                    <a:cubicBezTo>
                      <a:pt x="603840" y="866140"/>
                      <a:pt x="604793" y="854710"/>
                      <a:pt x="605745" y="844233"/>
                    </a:cubicBezTo>
                    <a:cubicBezTo>
                      <a:pt x="611460" y="841375"/>
                      <a:pt x="616223" y="838518"/>
                      <a:pt x="620033" y="838518"/>
                    </a:cubicBezTo>
                    <a:cubicBezTo>
                      <a:pt x="676230" y="829945"/>
                      <a:pt x="734333" y="828040"/>
                      <a:pt x="788625" y="813753"/>
                    </a:cubicBezTo>
                    <a:cubicBezTo>
                      <a:pt x="941025" y="773748"/>
                      <a:pt x="1040085" y="672783"/>
                      <a:pt x="1099140" y="528955"/>
                    </a:cubicBezTo>
                    <a:cubicBezTo>
                      <a:pt x="1151528" y="402273"/>
                      <a:pt x="1181055" y="173673"/>
                      <a:pt x="1158195" y="63183"/>
                    </a:cubicBezTo>
                    <a:cubicBezTo>
                      <a:pt x="965790" y="59373"/>
                      <a:pt x="791483" y="106998"/>
                      <a:pt x="651465" y="247015"/>
                    </a:cubicBezTo>
                    <a:cubicBezTo>
                      <a:pt x="507638" y="390843"/>
                      <a:pt x="491445" y="570865"/>
                      <a:pt x="523830" y="758508"/>
                    </a:cubicBezTo>
                    <a:cubicBezTo>
                      <a:pt x="487635" y="780415"/>
                      <a:pt x="466680" y="773748"/>
                      <a:pt x="464775" y="735648"/>
                    </a:cubicBezTo>
                    <a:cubicBezTo>
                      <a:pt x="461918" y="678498"/>
                      <a:pt x="456203" y="621348"/>
                      <a:pt x="461918" y="565150"/>
                    </a:cubicBezTo>
                    <a:cubicBezTo>
                      <a:pt x="473348" y="450850"/>
                      <a:pt x="423818" y="367983"/>
                      <a:pt x="338093" y="303213"/>
                    </a:cubicBezTo>
                    <a:cubicBezTo>
                      <a:pt x="253320" y="239395"/>
                      <a:pt x="152355" y="218440"/>
                      <a:pt x="48533" y="212725"/>
                    </a:cubicBezTo>
                    <a:cubicBezTo>
                      <a:pt x="40913" y="212725"/>
                      <a:pt x="36150" y="307975"/>
                      <a:pt x="36150" y="317500"/>
                    </a:cubicBezTo>
                    <a:cubicBezTo>
                      <a:pt x="36150" y="355600"/>
                      <a:pt x="39960" y="394653"/>
                      <a:pt x="47580" y="432753"/>
                    </a:cubicBezTo>
                    <a:cubicBezTo>
                      <a:pt x="63773" y="508000"/>
                      <a:pt x="95205" y="582295"/>
                      <a:pt x="148545" y="639445"/>
                    </a:cubicBezTo>
                    <a:cubicBezTo>
                      <a:pt x="177120" y="669925"/>
                      <a:pt x="211410" y="695643"/>
                      <a:pt x="250463" y="711835"/>
                    </a:cubicBezTo>
                    <a:cubicBezTo>
                      <a:pt x="302850" y="733743"/>
                      <a:pt x="360000" y="728980"/>
                      <a:pt x="411435" y="755650"/>
                    </a:cubicBezTo>
                    <a:cubicBezTo>
                      <a:pt x="398100" y="762318"/>
                      <a:pt x="385718" y="773748"/>
                      <a:pt x="372383" y="773748"/>
                    </a:cubicBezTo>
                    <a:cubicBezTo>
                      <a:pt x="275228" y="770890"/>
                      <a:pt x="190455" y="739458"/>
                      <a:pt x="123780" y="664210"/>
                    </a:cubicBezTo>
                    <a:cubicBezTo>
                      <a:pt x="47580" y="579438"/>
                      <a:pt x="12338" y="476568"/>
                      <a:pt x="2813" y="365125"/>
                    </a:cubicBezTo>
                    <a:cubicBezTo>
                      <a:pt x="-2902" y="305118"/>
                      <a:pt x="1860" y="243205"/>
                      <a:pt x="1860" y="175578"/>
                    </a:cubicBezTo>
                    <a:cubicBezTo>
                      <a:pt x="204743" y="177483"/>
                      <a:pt x="377145" y="223203"/>
                      <a:pt x="479063" y="424180"/>
                    </a:cubicBezTo>
                    <a:cubicBezTo>
                      <a:pt x="490493" y="404178"/>
                      <a:pt x="500018" y="389890"/>
                      <a:pt x="505733" y="374650"/>
                    </a:cubicBezTo>
                    <a:cubicBezTo>
                      <a:pt x="576218" y="170815"/>
                      <a:pt x="793388" y="43180"/>
                      <a:pt x="997223" y="6033"/>
                    </a:cubicBezTo>
                    <a:cubicBezTo>
                      <a:pt x="1071518" y="-7303"/>
                      <a:pt x="1145813" y="5080"/>
                      <a:pt x="1221060" y="8890"/>
                    </a:cubicBezTo>
                    <a:cubicBezTo>
                      <a:pt x="1227728" y="9843"/>
                      <a:pt x="1220108" y="149860"/>
                      <a:pt x="1212488" y="24701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7" name="Freeform: Shape 216">
                <a:extLst>
                  <a:ext uri="{FF2B5EF4-FFF2-40B4-BE49-F238E27FC236}">
                    <a16:creationId xmlns:a16="http://schemas.microsoft.com/office/drawing/2014/main" xmlns="" id="{4C0CE328-A500-4BF9-97D0-0FE01BC4E301}"/>
                  </a:ext>
                </a:extLst>
              </p:cNvPr>
              <p:cNvSpPr/>
              <p:nvPr/>
            </p:nvSpPr>
            <p:spPr>
              <a:xfrm>
                <a:off x="9363149" y="1126688"/>
                <a:ext cx="512093" cy="637050"/>
              </a:xfrm>
              <a:custGeom>
                <a:avLst/>
                <a:gdLst>
                  <a:gd name="connsiteX0" fmla="*/ 168235 w 512093"/>
                  <a:gd name="connsiteY0" fmla="*/ 501583 h 637050"/>
                  <a:gd name="connsiteX1" fmla="*/ 284440 w 512093"/>
                  <a:gd name="connsiteY1" fmla="*/ 500631 h 637050"/>
                  <a:gd name="connsiteX2" fmla="*/ 396835 w 512093"/>
                  <a:gd name="connsiteY2" fmla="*/ 484438 h 637050"/>
                  <a:gd name="connsiteX3" fmla="*/ 149185 w 512093"/>
                  <a:gd name="connsiteY3" fmla="*/ 521586 h 637050"/>
                  <a:gd name="connsiteX4" fmla="*/ 73938 w 512093"/>
                  <a:gd name="connsiteY4" fmla="*/ 598738 h 637050"/>
                  <a:gd name="connsiteX5" fmla="*/ 42505 w 512093"/>
                  <a:gd name="connsiteY5" fmla="*/ 636838 h 637050"/>
                  <a:gd name="connsiteX6" fmla="*/ 18693 w 512093"/>
                  <a:gd name="connsiteY6" fmla="*/ 567306 h 637050"/>
                  <a:gd name="connsiteX7" fmla="*/ 42505 w 512093"/>
                  <a:gd name="connsiteY7" fmla="*/ 389188 h 637050"/>
                  <a:gd name="connsiteX8" fmla="*/ 38695 w 512093"/>
                  <a:gd name="connsiteY8" fmla="*/ 227263 h 637050"/>
                  <a:gd name="connsiteX9" fmla="*/ 70128 w 512093"/>
                  <a:gd name="connsiteY9" fmla="*/ 430146 h 637050"/>
                  <a:gd name="connsiteX10" fmla="*/ 92035 w 512093"/>
                  <a:gd name="connsiteY10" fmla="*/ 435861 h 637050"/>
                  <a:gd name="connsiteX11" fmla="*/ 154900 w 512093"/>
                  <a:gd name="connsiteY11" fmla="*/ 310131 h 637050"/>
                  <a:gd name="connsiteX12" fmla="*/ 148233 w 512093"/>
                  <a:gd name="connsiteY12" fmla="*/ 127251 h 637050"/>
                  <a:gd name="connsiteX13" fmla="*/ 164425 w 512093"/>
                  <a:gd name="connsiteY13" fmla="*/ 278698 h 637050"/>
                  <a:gd name="connsiteX14" fmla="*/ 169188 w 512093"/>
                  <a:gd name="connsiteY14" fmla="*/ 297748 h 637050"/>
                  <a:gd name="connsiteX15" fmla="*/ 231100 w 512093"/>
                  <a:gd name="connsiteY15" fmla="*/ 245361 h 637050"/>
                  <a:gd name="connsiteX16" fmla="*/ 263485 w 512093"/>
                  <a:gd name="connsiteY16" fmla="*/ 179638 h 637050"/>
                  <a:gd name="connsiteX17" fmla="*/ 266343 w 512093"/>
                  <a:gd name="connsiteY17" fmla="*/ 31048 h 637050"/>
                  <a:gd name="connsiteX18" fmla="*/ 277773 w 512093"/>
                  <a:gd name="connsiteY18" fmla="*/ 183448 h 637050"/>
                  <a:gd name="connsiteX19" fmla="*/ 478750 w 512093"/>
                  <a:gd name="connsiteY19" fmla="*/ 3426 h 637050"/>
                  <a:gd name="connsiteX20" fmla="*/ 483513 w 512093"/>
                  <a:gd name="connsiteY20" fmla="*/ 8188 h 637050"/>
                  <a:gd name="connsiteX21" fmla="*/ 327303 w 512093"/>
                  <a:gd name="connsiteY21" fmla="*/ 234883 h 637050"/>
                  <a:gd name="connsiteX22" fmla="*/ 512088 w 512093"/>
                  <a:gd name="connsiteY22" fmla="*/ 202498 h 637050"/>
                  <a:gd name="connsiteX23" fmla="*/ 355878 w 512093"/>
                  <a:gd name="connsiteY23" fmla="*/ 259648 h 637050"/>
                  <a:gd name="connsiteX24" fmla="*/ 248245 w 512093"/>
                  <a:gd name="connsiteY24" fmla="*/ 358708 h 637050"/>
                  <a:gd name="connsiteX25" fmla="*/ 462558 w 512093"/>
                  <a:gd name="connsiteY25" fmla="*/ 353946 h 637050"/>
                  <a:gd name="connsiteX26" fmla="*/ 292060 w 512093"/>
                  <a:gd name="connsiteY26" fmla="*/ 395856 h 637050"/>
                  <a:gd name="connsiteX27" fmla="*/ 154900 w 512093"/>
                  <a:gd name="connsiteY27" fmla="*/ 484438 h 637050"/>
                  <a:gd name="connsiteX28" fmla="*/ 168235 w 512093"/>
                  <a:gd name="connsiteY28" fmla="*/ 501583 h 637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512093" h="637050">
                    <a:moveTo>
                      <a:pt x="168235" y="501583"/>
                    </a:moveTo>
                    <a:cubicBezTo>
                      <a:pt x="207288" y="501583"/>
                      <a:pt x="245388" y="503488"/>
                      <a:pt x="284440" y="500631"/>
                    </a:cubicBezTo>
                    <a:cubicBezTo>
                      <a:pt x="321588" y="497773"/>
                      <a:pt x="358735" y="490153"/>
                      <a:pt x="396835" y="484438"/>
                    </a:cubicBezTo>
                    <a:cubicBezTo>
                      <a:pt x="397788" y="490153"/>
                      <a:pt x="262533" y="521586"/>
                      <a:pt x="149185" y="521586"/>
                    </a:cubicBezTo>
                    <a:cubicBezTo>
                      <a:pt x="130135" y="521586"/>
                      <a:pt x="112990" y="533968"/>
                      <a:pt x="73938" y="598738"/>
                    </a:cubicBezTo>
                    <a:cubicBezTo>
                      <a:pt x="65365" y="613026"/>
                      <a:pt x="53935" y="639696"/>
                      <a:pt x="42505" y="636838"/>
                    </a:cubicBezTo>
                    <a:cubicBezTo>
                      <a:pt x="3453" y="616836"/>
                      <a:pt x="-17502" y="618741"/>
                      <a:pt x="18693" y="567306"/>
                    </a:cubicBezTo>
                    <a:cubicBezTo>
                      <a:pt x="59650" y="511108"/>
                      <a:pt x="58698" y="453958"/>
                      <a:pt x="42505" y="389188"/>
                    </a:cubicBezTo>
                    <a:cubicBezTo>
                      <a:pt x="29170" y="337753"/>
                      <a:pt x="32980" y="281556"/>
                      <a:pt x="38695" y="227263"/>
                    </a:cubicBezTo>
                    <a:cubicBezTo>
                      <a:pt x="49173" y="294891"/>
                      <a:pt x="59650" y="362518"/>
                      <a:pt x="70128" y="430146"/>
                    </a:cubicBezTo>
                    <a:cubicBezTo>
                      <a:pt x="75843" y="461578"/>
                      <a:pt x="83463" y="453958"/>
                      <a:pt x="92035" y="435861"/>
                    </a:cubicBezTo>
                    <a:cubicBezTo>
                      <a:pt x="124420" y="383473"/>
                      <a:pt x="161568" y="333943"/>
                      <a:pt x="154900" y="310131"/>
                    </a:cubicBezTo>
                    <a:cubicBezTo>
                      <a:pt x="142518" y="262506"/>
                      <a:pt x="143470" y="126298"/>
                      <a:pt x="148233" y="127251"/>
                    </a:cubicBezTo>
                    <a:cubicBezTo>
                      <a:pt x="159663" y="174876"/>
                      <a:pt x="152043" y="217738"/>
                      <a:pt x="164425" y="278698"/>
                    </a:cubicBezTo>
                    <a:cubicBezTo>
                      <a:pt x="165378" y="283461"/>
                      <a:pt x="167283" y="293938"/>
                      <a:pt x="169188" y="297748"/>
                    </a:cubicBezTo>
                    <a:cubicBezTo>
                      <a:pt x="180618" y="314893"/>
                      <a:pt x="222528" y="255838"/>
                      <a:pt x="231100" y="245361"/>
                    </a:cubicBezTo>
                    <a:cubicBezTo>
                      <a:pt x="251103" y="220596"/>
                      <a:pt x="265390" y="203451"/>
                      <a:pt x="263485" y="179638"/>
                    </a:cubicBezTo>
                    <a:cubicBezTo>
                      <a:pt x="260628" y="136776"/>
                      <a:pt x="261580" y="58671"/>
                      <a:pt x="266343" y="31048"/>
                    </a:cubicBezTo>
                    <a:cubicBezTo>
                      <a:pt x="271105" y="41526"/>
                      <a:pt x="270153" y="132013"/>
                      <a:pt x="277773" y="183448"/>
                    </a:cubicBezTo>
                    <a:cubicBezTo>
                      <a:pt x="350163" y="118678"/>
                      <a:pt x="414933" y="60576"/>
                      <a:pt x="478750" y="3426"/>
                    </a:cubicBezTo>
                    <a:cubicBezTo>
                      <a:pt x="488275" y="-4194"/>
                      <a:pt x="488275" y="2473"/>
                      <a:pt x="483513" y="8188"/>
                    </a:cubicBezTo>
                    <a:cubicBezTo>
                      <a:pt x="433983" y="80578"/>
                      <a:pt x="378738" y="159636"/>
                      <a:pt x="327303" y="234883"/>
                    </a:cubicBezTo>
                    <a:cubicBezTo>
                      <a:pt x="394930" y="259648"/>
                      <a:pt x="454938" y="210118"/>
                      <a:pt x="512088" y="202498"/>
                    </a:cubicBezTo>
                    <a:cubicBezTo>
                      <a:pt x="513040" y="207261"/>
                      <a:pt x="401598" y="259648"/>
                      <a:pt x="355878" y="259648"/>
                    </a:cubicBezTo>
                    <a:cubicBezTo>
                      <a:pt x="287298" y="259648"/>
                      <a:pt x="290155" y="273936"/>
                      <a:pt x="248245" y="358708"/>
                    </a:cubicBezTo>
                    <a:cubicBezTo>
                      <a:pt x="315873" y="387283"/>
                      <a:pt x="386358" y="359661"/>
                      <a:pt x="462558" y="353946"/>
                    </a:cubicBezTo>
                    <a:cubicBezTo>
                      <a:pt x="405408" y="393951"/>
                      <a:pt x="346353" y="403476"/>
                      <a:pt x="292060" y="395856"/>
                    </a:cubicBezTo>
                    <a:cubicBezTo>
                      <a:pt x="213955" y="385378"/>
                      <a:pt x="209193" y="396808"/>
                      <a:pt x="154900" y="484438"/>
                    </a:cubicBezTo>
                    <a:cubicBezTo>
                      <a:pt x="145375" y="501583"/>
                      <a:pt x="147280" y="501583"/>
                      <a:pt x="168235" y="50158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8" name="Freeform: Shape 217">
                <a:extLst>
                  <a:ext uri="{FF2B5EF4-FFF2-40B4-BE49-F238E27FC236}">
                    <a16:creationId xmlns:a16="http://schemas.microsoft.com/office/drawing/2014/main" xmlns="" id="{7FA14B2E-10A9-48DC-9FCD-433DAB0CD7CA}"/>
                  </a:ext>
                </a:extLst>
              </p:cNvPr>
              <p:cNvSpPr/>
              <p:nvPr/>
            </p:nvSpPr>
            <p:spPr>
              <a:xfrm>
                <a:off x="8846537" y="1270131"/>
                <a:ext cx="321839" cy="433717"/>
              </a:xfrm>
              <a:custGeom>
                <a:avLst/>
                <a:gdLst>
                  <a:gd name="connsiteX0" fmla="*/ 166688 w 321839"/>
                  <a:gd name="connsiteY0" fmla="*/ 240030 h 433717"/>
                  <a:gd name="connsiteX1" fmla="*/ 28575 w 321839"/>
                  <a:gd name="connsiteY1" fmla="*/ 141923 h 433717"/>
                  <a:gd name="connsiteX2" fmla="*/ 114300 w 321839"/>
                  <a:gd name="connsiteY2" fmla="*/ 154305 h 433717"/>
                  <a:gd name="connsiteX3" fmla="*/ 0 w 321839"/>
                  <a:gd name="connsiteY3" fmla="*/ 0 h 433717"/>
                  <a:gd name="connsiteX4" fmla="*/ 127635 w 321839"/>
                  <a:gd name="connsiteY4" fmla="*/ 115253 h 433717"/>
                  <a:gd name="connsiteX5" fmla="*/ 118110 w 321839"/>
                  <a:gd name="connsiteY5" fmla="*/ 13335 h 433717"/>
                  <a:gd name="connsiteX6" fmla="*/ 206693 w 321839"/>
                  <a:gd name="connsiteY6" fmla="*/ 207645 h 433717"/>
                  <a:gd name="connsiteX7" fmla="*/ 225743 w 321839"/>
                  <a:gd name="connsiteY7" fmla="*/ 65723 h 433717"/>
                  <a:gd name="connsiteX8" fmla="*/ 272415 w 321839"/>
                  <a:gd name="connsiteY8" fmla="*/ 290512 h 433717"/>
                  <a:gd name="connsiteX9" fmla="*/ 301943 w 321839"/>
                  <a:gd name="connsiteY9" fmla="*/ 140970 h 433717"/>
                  <a:gd name="connsiteX10" fmla="*/ 300990 w 321839"/>
                  <a:gd name="connsiteY10" fmla="*/ 224790 h 433717"/>
                  <a:gd name="connsiteX11" fmla="*/ 313373 w 321839"/>
                  <a:gd name="connsiteY11" fmla="*/ 365760 h 433717"/>
                  <a:gd name="connsiteX12" fmla="*/ 319088 w 321839"/>
                  <a:gd name="connsiteY12" fmla="*/ 430530 h 433717"/>
                  <a:gd name="connsiteX13" fmla="*/ 288608 w 321839"/>
                  <a:gd name="connsiteY13" fmla="*/ 401955 h 433717"/>
                  <a:gd name="connsiteX14" fmla="*/ 177165 w 321839"/>
                  <a:gd name="connsiteY14" fmla="*/ 339090 h 433717"/>
                  <a:gd name="connsiteX15" fmla="*/ 69532 w 321839"/>
                  <a:gd name="connsiteY15" fmla="*/ 319087 h 433717"/>
                  <a:gd name="connsiteX16" fmla="*/ 220980 w 321839"/>
                  <a:gd name="connsiteY16" fmla="*/ 319087 h 433717"/>
                  <a:gd name="connsiteX17" fmla="*/ 150495 w 321839"/>
                  <a:gd name="connsiteY17" fmla="*/ 252412 h 433717"/>
                  <a:gd name="connsiteX18" fmla="*/ 29528 w 321839"/>
                  <a:gd name="connsiteY18" fmla="*/ 227648 h 433717"/>
                  <a:gd name="connsiteX19" fmla="*/ 166688 w 321839"/>
                  <a:gd name="connsiteY19" fmla="*/ 240030 h 4337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321839" h="433717">
                    <a:moveTo>
                      <a:pt x="166688" y="240030"/>
                    </a:moveTo>
                    <a:cubicBezTo>
                      <a:pt x="112395" y="141923"/>
                      <a:pt x="80963" y="167640"/>
                      <a:pt x="28575" y="141923"/>
                    </a:cubicBezTo>
                    <a:cubicBezTo>
                      <a:pt x="56197" y="144780"/>
                      <a:pt x="83820" y="151448"/>
                      <a:pt x="114300" y="154305"/>
                    </a:cubicBezTo>
                    <a:cubicBezTo>
                      <a:pt x="80963" y="100965"/>
                      <a:pt x="27622" y="43815"/>
                      <a:pt x="0" y="0"/>
                    </a:cubicBezTo>
                    <a:cubicBezTo>
                      <a:pt x="45720" y="33338"/>
                      <a:pt x="84773" y="76200"/>
                      <a:pt x="127635" y="115253"/>
                    </a:cubicBezTo>
                    <a:cubicBezTo>
                      <a:pt x="127635" y="80010"/>
                      <a:pt x="118110" y="42862"/>
                      <a:pt x="118110" y="13335"/>
                    </a:cubicBezTo>
                    <a:cubicBezTo>
                      <a:pt x="144780" y="58103"/>
                      <a:pt x="108585" y="116205"/>
                      <a:pt x="206693" y="207645"/>
                    </a:cubicBezTo>
                    <a:cubicBezTo>
                      <a:pt x="210503" y="171450"/>
                      <a:pt x="230505" y="114300"/>
                      <a:pt x="225743" y="65723"/>
                    </a:cubicBezTo>
                    <a:cubicBezTo>
                      <a:pt x="259080" y="136208"/>
                      <a:pt x="171450" y="185737"/>
                      <a:pt x="272415" y="290512"/>
                    </a:cubicBezTo>
                    <a:cubicBezTo>
                      <a:pt x="280988" y="244792"/>
                      <a:pt x="304800" y="201930"/>
                      <a:pt x="301943" y="140970"/>
                    </a:cubicBezTo>
                    <a:cubicBezTo>
                      <a:pt x="307658" y="164783"/>
                      <a:pt x="307658" y="198120"/>
                      <a:pt x="300990" y="224790"/>
                    </a:cubicBezTo>
                    <a:cubicBezTo>
                      <a:pt x="287655" y="274320"/>
                      <a:pt x="282893" y="320040"/>
                      <a:pt x="313373" y="365760"/>
                    </a:cubicBezTo>
                    <a:cubicBezTo>
                      <a:pt x="320993" y="377190"/>
                      <a:pt x="324803" y="400050"/>
                      <a:pt x="319088" y="430530"/>
                    </a:cubicBezTo>
                    <a:cubicBezTo>
                      <a:pt x="314325" y="444818"/>
                      <a:pt x="291465" y="406718"/>
                      <a:pt x="288608" y="401955"/>
                    </a:cubicBezTo>
                    <a:cubicBezTo>
                      <a:pt x="245745" y="328612"/>
                      <a:pt x="247650" y="335280"/>
                      <a:pt x="177165" y="339090"/>
                    </a:cubicBezTo>
                    <a:cubicBezTo>
                      <a:pt x="144780" y="341948"/>
                      <a:pt x="100965" y="330518"/>
                      <a:pt x="69532" y="319087"/>
                    </a:cubicBezTo>
                    <a:cubicBezTo>
                      <a:pt x="122873" y="323850"/>
                      <a:pt x="173355" y="327660"/>
                      <a:pt x="220980" y="319087"/>
                    </a:cubicBezTo>
                    <a:cubicBezTo>
                      <a:pt x="200025" y="273368"/>
                      <a:pt x="180975" y="250508"/>
                      <a:pt x="150495" y="252412"/>
                    </a:cubicBezTo>
                    <a:cubicBezTo>
                      <a:pt x="116205" y="254317"/>
                      <a:pt x="63818" y="242887"/>
                      <a:pt x="29528" y="227648"/>
                    </a:cubicBezTo>
                    <a:cubicBezTo>
                      <a:pt x="67628" y="232410"/>
                      <a:pt x="119063" y="245745"/>
                      <a:pt x="166688" y="24003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grpSp>
        <p:nvGrpSpPr>
          <p:cNvPr id="221" name="Group 220">
            <a:extLst>
              <a:ext uri="{FF2B5EF4-FFF2-40B4-BE49-F238E27FC236}">
                <a16:creationId xmlns:a16="http://schemas.microsoft.com/office/drawing/2014/main" xmlns="" id="{3ED0BC4C-1DE9-4862-8B7C-0D28154109EE}"/>
              </a:ext>
            </a:extLst>
          </p:cNvPr>
          <p:cNvGrpSpPr/>
          <p:nvPr/>
        </p:nvGrpSpPr>
        <p:grpSpPr>
          <a:xfrm>
            <a:off x="7880559" y="2434334"/>
            <a:ext cx="2429744" cy="525563"/>
            <a:chOff x="569762" y="5257932"/>
            <a:chExt cx="3962538" cy="857112"/>
          </a:xfrm>
          <a:solidFill>
            <a:schemeClr val="accent5"/>
          </a:solidFill>
        </p:grpSpPr>
        <p:grpSp>
          <p:nvGrpSpPr>
            <p:cNvPr id="222" name="Group 221">
              <a:extLst>
                <a:ext uri="{FF2B5EF4-FFF2-40B4-BE49-F238E27FC236}">
                  <a16:creationId xmlns:a16="http://schemas.microsoft.com/office/drawing/2014/main" xmlns="" id="{17E5639A-3079-49F6-B4D7-2108034AD2D7}"/>
                </a:ext>
              </a:extLst>
            </p:cNvPr>
            <p:cNvGrpSpPr/>
            <p:nvPr/>
          </p:nvGrpSpPr>
          <p:grpSpPr>
            <a:xfrm>
              <a:off x="569762" y="5443553"/>
              <a:ext cx="3690132" cy="671491"/>
              <a:chOff x="569762" y="5376878"/>
              <a:chExt cx="3690132" cy="671491"/>
            </a:xfrm>
            <a:grpFill/>
          </p:grpSpPr>
          <p:sp>
            <p:nvSpPr>
              <p:cNvPr id="227" name="Freeform: Shape 226">
                <a:extLst>
                  <a:ext uri="{FF2B5EF4-FFF2-40B4-BE49-F238E27FC236}">
                    <a16:creationId xmlns:a16="http://schemas.microsoft.com/office/drawing/2014/main" xmlns="" id="{39B2B645-D04E-4153-9943-4523365177C8}"/>
                  </a:ext>
                </a:extLst>
              </p:cNvPr>
              <p:cNvSpPr/>
              <p:nvPr/>
            </p:nvSpPr>
            <p:spPr>
              <a:xfrm>
                <a:off x="569762" y="5376878"/>
                <a:ext cx="1734877" cy="671491"/>
              </a:xfrm>
              <a:custGeom>
                <a:avLst/>
                <a:gdLst/>
                <a:ahLst/>
                <a:cxnLst/>
                <a:rect l="l" t="t" r="r" b="b"/>
                <a:pathLst>
                  <a:path w="820749" h="317674">
                    <a:moveTo>
                      <a:pt x="629543" y="193262"/>
                    </a:moveTo>
                    <a:cubicBezTo>
                      <a:pt x="627038" y="202205"/>
                      <a:pt x="618284" y="215135"/>
                      <a:pt x="603280" y="232050"/>
                    </a:cubicBezTo>
                    <a:cubicBezTo>
                      <a:pt x="606054" y="233443"/>
                      <a:pt x="607442" y="236459"/>
                      <a:pt x="607442" y="241098"/>
                    </a:cubicBezTo>
                    <a:cubicBezTo>
                      <a:pt x="607442" y="252086"/>
                      <a:pt x="599558" y="259286"/>
                      <a:pt x="583792" y="262697"/>
                    </a:cubicBezTo>
                    <a:cubicBezTo>
                      <a:pt x="578327" y="263957"/>
                      <a:pt x="573870" y="266615"/>
                      <a:pt x="570422" y="270669"/>
                    </a:cubicBezTo>
                    <a:cubicBezTo>
                      <a:pt x="566973" y="274724"/>
                      <a:pt x="565249" y="278928"/>
                      <a:pt x="565249" y="283284"/>
                    </a:cubicBezTo>
                    <a:cubicBezTo>
                      <a:pt x="565249" y="287930"/>
                      <a:pt x="566881" y="291772"/>
                      <a:pt x="570146" y="294811"/>
                    </a:cubicBezTo>
                    <a:cubicBezTo>
                      <a:pt x="573411" y="297849"/>
                      <a:pt x="577575" y="299368"/>
                      <a:pt x="582637" y="299368"/>
                    </a:cubicBezTo>
                    <a:cubicBezTo>
                      <a:pt x="593406" y="299368"/>
                      <a:pt x="603916" y="292750"/>
                      <a:pt x="614167" y="279513"/>
                    </a:cubicBezTo>
                    <a:cubicBezTo>
                      <a:pt x="624417" y="266277"/>
                      <a:pt x="629543" y="252015"/>
                      <a:pt x="629543" y="236728"/>
                    </a:cubicBezTo>
                    <a:cubicBezTo>
                      <a:pt x="629543" y="232586"/>
                      <a:pt x="629397" y="228365"/>
                      <a:pt x="629105" y="224064"/>
                    </a:cubicBezTo>
                    <a:cubicBezTo>
                      <a:pt x="628813" y="219763"/>
                      <a:pt x="628667" y="213480"/>
                      <a:pt x="628667" y="205216"/>
                    </a:cubicBezTo>
                    <a:cubicBezTo>
                      <a:pt x="628667" y="198276"/>
                      <a:pt x="628959" y="194292"/>
                      <a:pt x="629543" y="193262"/>
                    </a:cubicBezTo>
                    <a:close/>
                    <a:moveTo>
                      <a:pt x="550980" y="192435"/>
                    </a:moveTo>
                    <a:cubicBezTo>
                      <a:pt x="544443" y="192435"/>
                      <a:pt x="535192" y="197524"/>
                      <a:pt x="523228" y="207703"/>
                    </a:cubicBezTo>
                    <a:cubicBezTo>
                      <a:pt x="511264" y="217881"/>
                      <a:pt x="499578" y="229059"/>
                      <a:pt x="488172" y="241238"/>
                    </a:cubicBezTo>
                    <a:cubicBezTo>
                      <a:pt x="504659" y="236140"/>
                      <a:pt x="519779" y="228945"/>
                      <a:pt x="533532" y="219651"/>
                    </a:cubicBezTo>
                    <a:cubicBezTo>
                      <a:pt x="547285" y="210358"/>
                      <a:pt x="554161" y="202130"/>
                      <a:pt x="554161" y="194967"/>
                    </a:cubicBezTo>
                    <a:cubicBezTo>
                      <a:pt x="554161" y="193279"/>
                      <a:pt x="553101" y="192435"/>
                      <a:pt x="550980" y="192435"/>
                    </a:cubicBezTo>
                    <a:close/>
                    <a:moveTo>
                      <a:pt x="321235" y="162179"/>
                    </a:moveTo>
                    <a:cubicBezTo>
                      <a:pt x="315669" y="162179"/>
                      <a:pt x="310519" y="165911"/>
                      <a:pt x="305784" y="173374"/>
                    </a:cubicBezTo>
                    <a:lnTo>
                      <a:pt x="302552" y="179499"/>
                    </a:lnTo>
                    <a:lnTo>
                      <a:pt x="311788" y="178690"/>
                    </a:lnTo>
                    <a:cubicBezTo>
                      <a:pt x="315060" y="178040"/>
                      <a:pt x="317896" y="177065"/>
                      <a:pt x="320296" y="175765"/>
                    </a:cubicBezTo>
                    <a:cubicBezTo>
                      <a:pt x="325096" y="173165"/>
                      <a:pt x="327496" y="170277"/>
                      <a:pt x="327496" y="167100"/>
                    </a:cubicBezTo>
                    <a:cubicBezTo>
                      <a:pt x="327496" y="163819"/>
                      <a:pt x="325409" y="162179"/>
                      <a:pt x="321235" y="162179"/>
                    </a:cubicBezTo>
                    <a:close/>
                    <a:moveTo>
                      <a:pt x="795411" y="75679"/>
                    </a:moveTo>
                    <a:cubicBezTo>
                      <a:pt x="779750" y="104617"/>
                      <a:pt x="756889" y="143381"/>
                      <a:pt x="726831" y="191971"/>
                    </a:cubicBezTo>
                    <a:cubicBezTo>
                      <a:pt x="726612" y="192330"/>
                      <a:pt x="725757" y="193635"/>
                      <a:pt x="724265" y="195885"/>
                    </a:cubicBezTo>
                    <a:lnTo>
                      <a:pt x="719998" y="202290"/>
                    </a:lnTo>
                    <a:lnTo>
                      <a:pt x="725722" y="195869"/>
                    </a:lnTo>
                    <a:cubicBezTo>
                      <a:pt x="735768" y="185692"/>
                      <a:pt x="745165" y="180603"/>
                      <a:pt x="753913" y="180603"/>
                    </a:cubicBezTo>
                    <a:cubicBezTo>
                      <a:pt x="761654" y="180603"/>
                      <a:pt x="768162" y="183803"/>
                      <a:pt x="773436" y="190203"/>
                    </a:cubicBezTo>
                    <a:cubicBezTo>
                      <a:pt x="778710" y="196602"/>
                      <a:pt x="781347" y="204153"/>
                      <a:pt x="781347" y="212855"/>
                    </a:cubicBezTo>
                    <a:cubicBezTo>
                      <a:pt x="781347" y="223798"/>
                      <a:pt x="774671" y="239147"/>
                      <a:pt x="761318" y="258902"/>
                    </a:cubicBezTo>
                    <a:cubicBezTo>
                      <a:pt x="747584" y="279256"/>
                      <a:pt x="740717" y="291693"/>
                      <a:pt x="740717" y="296211"/>
                    </a:cubicBezTo>
                    <a:cubicBezTo>
                      <a:pt x="740717" y="299506"/>
                      <a:pt x="742295" y="301154"/>
                      <a:pt x="745451" y="301154"/>
                    </a:cubicBezTo>
                    <a:cubicBezTo>
                      <a:pt x="755276" y="301154"/>
                      <a:pt x="772629" y="285756"/>
                      <a:pt x="797511" y="254960"/>
                    </a:cubicBezTo>
                    <a:lnTo>
                      <a:pt x="805367" y="238189"/>
                    </a:lnTo>
                    <a:lnTo>
                      <a:pt x="808925" y="233850"/>
                    </a:lnTo>
                    <a:cubicBezTo>
                      <a:pt x="810273" y="231031"/>
                      <a:pt x="812373" y="229622"/>
                      <a:pt x="815224" y="229622"/>
                    </a:cubicBezTo>
                    <a:cubicBezTo>
                      <a:pt x="818908" y="229622"/>
                      <a:pt x="820749" y="231402"/>
                      <a:pt x="820749" y="234963"/>
                    </a:cubicBezTo>
                    <a:cubicBezTo>
                      <a:pt x="820749" y="237341"/>
                      <a:pt x="819596" y="239684"/>
                      <a:pt x="817289" y="241991"/>
                    </a:cubicBezTo>
                    <a:lnTo>
                      <a:pt x="808192" y="254472"/>
                    </a:lnTo>
                    <a:cubicBezTo>
                      <a:pt x="779880" y="293779"/>
                      <a:pt x="758200" y="313432"/>
                      <a:pt x="743152" y="313432"/>
                    </a:cubicBezTo>
                    <a:cubicBezTo>
                      <a:pt x="734778" y="313432"/>
                      <a:pt x="727963" y="310461"/>
                      <a:pt x="722706" y="304520"/>
                    </a:cubicBezTo>
                    <a:cubicBezTo>
                      <a:pt x="717449" y="298578"/>
                      <a:pt x="714821" y="291237"/>
                      <a:pt x="714821" y="282496"/>
                    </a:cubicBezTo>
                    <a:cubicBezTo>
                      <a:pt x="714821" y="271350"/>
                      <a:pt x="720360" y="259491"/>
                      <a:pt x="731439" y="246920"/>
                    </a:cubicBezTo>
                    <a:cubicBezTo>
                      <a:pt x="748786" y="217543"/>
                      <a:pt x="757460" y="200886"/>
                      <a:pt x="757460" y="196949"/>
                    </a:cubicBezTo>
                    <a:cubicBezTo>
                      <a:pt x="757460" y="194237"/>
                      <a:pt x="755962" y="192881"/>
                      <a:pt x="752964" y="192881"/>
                    </a:cubicBezTo>
                    <a:cubicBezTo>
                      <a:pt x="745704" y="192881"/>
                      <a:pt x="735316" y="198509"/>
                      <a:pt x="721801" y="209764"/>
                    </a:cubicBezTo>
                    <a:cubicBezTo>
                      <a:pt x="706683" y="230898"/>
                      <a:pt x="685902" y="265082"/>
                      <a:pt x="659457" y="312316"/>
                    </a:cubicBezTo>
                    <a:cubicBezTo>
                      <a:pt x="653062" y="311442"/>
                      <a:pt x="648517" y="311004"/>
                      <a:pt x="645822" y="311004"/>
                    </a:cubicBezTo>
                    <a:cubicBezTo>
                      <a:pt x="643096" y="311004"/>
                      <a:pt x="637298" y="311442"/>
                      <a:pt x="628426" y="312316"/>
                    </a:cubicBezTo>
                    <a:lnTo>
                      <a:pt x="635021" y="299250"/>
                    </a:lnTo>
                    <a:lnTo>
                      <a:pt x="626475" y="304661"/>
                    </a:lnTo>
                    <a:cubicBezTo>
                      <a:pt x="615243" y="310508"/>
                      <a:pt x="602647" y="313432"/>
                      <a:pt x="588686" y="313432"/>
                    </a:cubicBezTo>
                    <a:cubicBezTo>
                      <a:pt x="577507" y="313432"/>
                      <a:pt x="568537" y="310215"/>
                      <a:pt x="561775" y="303780"/>
                    </a:cubicBezTo>
                    <a:cubicBezTo>
                      <a:pt x="555012" y="297346"/>
                      <a:pt x="551631" y="288714"/>
                      <a:pt x="551631" y="277884"/>
                    </a:cubicBezTo>
                    <a:lnTo>
                      <a:pt x="552605" y="272501"/>
                    </a:lnTo>
                    <a:lnTo>
                      <a:pt x="545338" y="280208"/>
                    </a:lnTo>
                    <a:cubicBezTo>
                      <a:pt x="523122" y="302358"/>
                      <a:pt x="503346" y="313432"/>
                      <a:pt x="486009" y="313432"/>
                    </a:cubicBezTo>
                    <a:cubicBezTo>
                      <a:pt x="474487" y="313432"/>
                      <a:pt x="464845" y="309305"/>
                      <a:pt x="457084" y="301049"/>
                    </a:cubicBezTo>
                    <a:cubicBezTo>
                      <a:pt x="449323" y="292794"/>
                      <a:pt x="445442" y="282518"/>
                      <a:pt x="445442" y="270221"/>
                    </a:cubicBezTo>
                    <a:lnTo>
                      <a:pt x="448191" y="254576"/>
                    </a:lnTo>
                    <a:lnTo>
                      <a:pt x="439886" y="262683"/>
                    </a:lnTo>
                    <a:cubicBezTo>
                      <a:pt x="430862" y="270322"/>
                      <a:pt x="422157" y="274142"/>
                      <a:pt x="413772" y="274142"/>
                    </a:cubicBezTo>
                    <a:cubicBezTo>
                      <a:pt x="399712" y="274142"/>
                      <a:pt x="392683" y="266240"/>
                      <a:pt x="392683" y="250436"/>
                    </a:cubicBezTo>
                    <a:cubicBezTo>
                      <a:pt x="392683" y="245897"/>
                      <a:pt x="393558" y="242211"/>
                      <a:pt x="395309" y="239379"/>
                    </a:cubicBezTo>
                    <a:cubicBezTo>
                      <a:pt x="391344" y="246553"/>
                      <a:pt x="386626" y="253891"/>
                      <a:pt x="381154" y="261394"/>
                    </a:cubicBezTo>
                    <a:cubicBezTo>
                      <a:pt x="375682" y="268897"/>
                      <a:pt x="365374" y="285573"/>
                      <a:pt x="350228" y="311423"/>
                    </a:cubicBezTo>
                    <a:cubicBezTo>
                      <a:pt x="340464" y="310839"/>
                      <a:pt x="335045" y="310547"/>
                      <a:pt x="333973" y="310547"/>
                    </a:cubicBezTo>
                    <a:cubicBezTo>
                      <a:pt x="333583" y="310547"/>
                      <a:pt x="327628" y="310839"/>
                      <a:pt x="316110" y="311423"/>
                    </a:cubicBezTo>
                    <a:lnTo>
                      <a:pt x="352586" y="246480"/>
                    </a:lnTo>
                    <a:cubicBezTo>
                      <a:pt x="370090" y="217996"/>
                      <a:pt x="378842" y="200683"/>
                      <a:pt x="378842" y="194542"/>
                    </a:cubicBezTo>
                    <a:cubicBezTo>
                      <a:pt x="378842" y="193435"/>
                      <a:pt x="378650" y="192881"/>
                      <a:pt x="378266" y="192881"/>
                    </a:cubicBezTo>
                    <a:cubicBezTo>
                      <a:pt x="371766" y="192881"/>
                      <a:pt x="358129" y="208049"/>
                      <a:pt x="337353" y="238384"/>
                    </a:cubicBezTo>
                    <a:cubicBezTo>
                      <a:pt x="335386" y="241445"/>
                      <a:pt x="332751" y="242975"/>
                      <a:pt x="329449" y="242975"/>
                    </a:cubicBezTo>
                    <a:cubicBezTo>
                      <a:pt x="326447" y="242221"/>
                      <a:pt x="324946" y="240132"/>
                      <a:pt x="324946" y="236707"/>
                    </a:cubicBezTo>
                    <a:cubicBezTo>
                      <a:pt x="325323" y="234816"/>
                      <a:pt x="326013" y="233368"/>
                      <a:pt x="327018" y="232364"/>
                    </a:cubicBezTo>
                    <a:lnTo>
                      <a:pt x="331765" y="225771"/>
                    </a:lnTo>
                    <a:cubicBezTo>
                      <a:pt x="354410" y="195659"/>
                      <a:pt x="370507" y="180603"/>
                      <a:pt x="380055" y="180603"/>
                    </a:cubicBezTo>
                    <a:cubicBezTo>
                      <a:pt x="394873" y="180603"/>
                      <a:pt x="402282" y="189599"/>
                      <a:pt x="402282" y="207591"/>
                    </a:cubicBezTo>
                    <a:cubicBezTo>
                      <a:pt x="402282" y="213603"/>
                      <a:pt x="400786" y="219955"/>
                      <a:pt x="397795" y="226647"/>
                    </a:cubicBezTo>
                    <a:lnTo>
                      <a:pt x="395337" y="230499"/>
                    </a:lnTo>
                    <a:lnTo>
                      <a:pt x="397625" y="228021"/>
                    </a:lnTo>
                    <a:cubicBezTo>
                      <a:pt x="403071" y="215268"/>
                      <a:pt x="410234" y="204177"/>
                      <a:pt x="419112" y="194748"/>
                    </a:cubicBezTo>
                    <a:cubicBezTo>
                      <a:pt x="427991" y="185318"/>
                      <a:pt x="436344" y="180603"/>
                      <a:pt x="444171" y="180603"/>
                    </a:cubicBezTo>
                    <a:cubicBezTo>
                      <a:pt x="451815" y="180603"/>
                      <a:pt x="455637" y="184058"/>
                      <a:pt x="455637" y="190966"/>
                    </a:cubicBezTo>
                    <a:cubicBezTo>
                      <a:pt x="455637" y="199529"/>
                      <a:pt x="444785" y="210762"/>
                      <a:pt x="423082" y="224666"/>
                    </a:cubicBezTo>
                    <a:cubicBezTo>
                      <a:pt x="419105" y="227170"/>
                      <a:pt x="414393" y="230107"/>
                      <a:pt x="408944" y="233477"/>
                    </a:cubicBezTo>
                    <a:lnTo>
                      <a:pt x="407664" y="234544"/>
                    </a:lnTo>
                    <a:cubicBezTo>
                      <a:pt x="406011" y="239979"/>
                      <a:pt x="405184" y="244678"/>
                      <a:pt x="405184" y="248643"/>
                    </a:cubicBezTo>
                    <a:cubicBezTo>
                      <a:pt x="405184" y="257903"/>
                      <a:pt x="408210" y="262533"/>
                      <a:pt x="414260" y="262533"/>
                    </a:cubicBezTo>
                    <a:cubicBezTo>
                      <a:pt x="424055" y="262533"/>
                      <a:pt x="435244" y="253736"/>
                      <a:pt x="447827" y="236142"/>
                    </a:cubicBezTo>
                    <a:cubicBezTo>
                      <a:pt x="451782" y="231802"/>
                      <a:pt x="454795" y="229633"/>
                      <a:pt x="456865" y="229633"/>
                    </a:cubicBezTo>
                    <a:lnTo>
                      <a:pt x="459985" y="230634"/>
                    </a:lnTo>
                    <a:lnTo>
                      <a:pt x="477628" y="213220"/>
                    </a:lnTo>
                    <a:cubicBezTo>
                      <a:pt x="484781" y="207561"/>
                      <a:pt x="493125" y="202129"/>
                      <a:pt x="502662" y="196921"/>
                    </a:cubicBezTo>
                    <a:cubicBezTo>
                      <a:pt x="522600" y="186042"/>
                      <a:pt x="539003" y="180603"/>
                      <a:pt x="551869" y="180603"/>
                    </a:cubicBezTo>
                    <a:cubicBezTo>
                      <a:pt x="558241" y="180603"/>
                      <a:pt x="563788" y="182597"/>
                      <a:pt x="568510" y="186584"/>
                    </a:cubicBezTo>
                    <a:cubicBezTo>
                      <a:pt x="573231" y="190571"/>
                      <a:pt x="575592" y="195470"/>
                      <a:pt x="575592" y="201281"/>
                    </a:cubicBezTo>
                    <a:cubicBezTo>
                      <a:pt x="575592" y="213555"/>
                      <a:pt x="568254" y="223644"/>
                      <a:pt x="553577" y="231549"/>
                    </a:cubicBezTo>
                    <a:cubicBezTo>
                      <a:pt x="538900" y="239455"/>
                      <a:pt x="515923" y="246543"/>
                      <a:pt x="484646" y="252815"/>
                    </a:cubicBezTo>
                    <a:cubicBezTo>
                      <a:pt x="475923" y="266016"/>
                      <a:pt x="471561" y="277209"/>
                      <a:pt x="471561" y="286392"/>
                    </a:cubicBezTo>
                    <a:cubicBezTo>
                      <a:pt x="471561" y="295936"/>
                      <a:pt x="476774" y="300707"/>
                      <a:pt x="487199" y="300707"/>
                    </a:cubicBezTo>
                    <a:cubicBezTo>
                      <a:pt x="508698" y="300707"/>
                      <a:pt x="535682" y="278787"/>
                      <a:pt x="568152" y="234945"/>
                    </a:cubicBezTo>
                    <a:cubicBezTo>
                      <a:pt x="570808" y="231403"/>
                      <a:pt x="573652" y="229633"/>
                      <a:pt x="576684" y="229633"/>
                    </a:cubicBezTo>
                    <a:lnTo>
                      <a:pt x="577400" y="230455"/>
                    </a:lnTo>
                    <a:lnTo>
                      <a:pt x="577760" y="230172"/>
                    </a:lnTo>
                    <a:cubicBezTo>
                      <a:pt x="582356" y="227338"/>
                      <a:pt x="587111" y="225921"/>
                      <a:pt x="592027" y="225921"/>
                    </a:cubicBezTo>
                    <a:cubicBezTo>
                      <a:pt x="594204" y="225921"/>
                      <a:pt x="595117" y="226213"/>
                      <a:pt x="594766" y="226797"/>
                    </a:cubicBezTo>
                    <a:lnTo>
                      <a:pt x="612255" y="205310"/>
                    </a:lnTo>
                    <a:cubicBezTo>
                      <a:pt x="616429" y="199550"/>
                      <a:pt x="622431" y="191697"/>
                      <a:pt x="630261" y="181751"/>
                    </a:cubicBezTo>
                    <a:cubicBezTo>
                      <a:pt x="632712" y="171642"/>
                      <a:pt x="636800" y="162487"/>
                      <a:pt x="642525" y="154285"/>
                    </a:cubicBezTo>
                    <a:cubicBezTo>
                      <a:pt x="648251" y="146083"/>
                      <a:pt x="654367" y="141982"/>
                      <a:pt x="660873" y="141982"/>
                    </a:cubicBezTo>
                    <a:cubicBezTo>
                      <a:pt x="666329" y="141982"/>
                      <a:pt x="669056" y="144698"/>
                      <a:pt x="669056" y="150131"/>
                    </a:cubicBezTo>
                    <a:cubicBezTo>
                      <a:pt x="669056" y="157230"/>
                      <a:pt x="659820" y="169608"/>
                      <a:pt x="641346" y="187265"/>
                    </a:cubicBezTo>
                    <a:cubicBezTo>
                      <a:pt x="640746" y="190375"/>
                      <a:pt x="640446" y="193560"/>
                      <a:pt x="640446" y="196823"/>
                    </a:cubicBezTo>
                    <a:cubicBezTo>
                      <a:pt x="640446" y="204760"/>
                      <a:pt x="644300" y="219541"/>
                      <a:pt x="652006" y="241168"/>
                    </a:cubicBezTo>
                    <a:lnTo>
                      <a:pt x="656671" y="256358"/>
                    </a:lnTo>
                    <a:lnTo>
                      <a:pt x="661836" y="246125"/>
                    </a:lnTo>
                    <a:cubicBezTo>
                      <a:pt x="665784" y="238616"/>
                      <a:pt x="672310" y="226705"/>
                      <a:pt x="681411" y="210392"/>
                    </a:cubicBezTo>
                    <a:cubicBezTo>
                      <a:pt x="685751" y="203395"/>
                      <a:pt x="700502" y="178357"/>
                      <a:pt x="725666" y="135278"/>
                    </a:cubicBezTo>
                    <a:lnTo>
                      <a:pt x="760516" y="76555"/>
                    </a:lnTo>
                    <a:cubicBezTo>
                      <a:pt x="766562" y="77431"/>
                      <a:pt x="771065" y="77870"/>
                      <a:pt x="774026" y="77870"/>
                    </a:cubicBezTo>
                    <a:cubicBezTo>
                      <a:pt x="779551" y="77870"/>
                      <a:pt x="786679" y="77140"/>
                      <a:pt x="795411" y="75679"/>
                    </a:cubicBezTo>
                    <a:close/>
                    <a:moveTo>
                      <a:pt x="212495" y="43048"/>
                    </a:moveTo>
                    <a:cubicBezTo>
                      <a:pt x="182141" y="47143"/>
                      <a:pt x="152717" y="62677"/>
                      <a:pt x="124223" y="89651"/>
                    </a:cubicBezTo>
                    <a:cubicBezTo>
                      <a:pt x="95730" y="116625"/>
                      <a:pt x="81483" y="143182"/>
                      <a:pt x="81483" y="169322"/>
                    </a:cubicBezTo>
                    <a:cubicBezTo>
                      <a:pt x="81483" y="178440"/>
                      <a:pt x="84300" y="186098"/>
                      <a:pt x="89935" y="192294"/>
                    </a:cubicBezTo>
                    <a:cubicBezTo>
                      <a:pt x="95569" y="198490"/>
                      <a:pt x="102498" y="201588"/>
                      <a:pt x="110721" y="201588"/>
                    </a:cubicBezTo>
                    <a:cubicBezTo>
                      <a:pt x="134684" y="201588"/>
                      <a:pt x="158536" y="186874"/>
                      <a:pt x="182275" y="157447"/>
                    </a:cubicBezTo>
                    <a:cubicBezTo>
                      <a:pt x="206014" y="128020"/>
                      <a:pt x="217884" y="98236"/>
                      <a:pt x="217884" y="68096"/>
                    </a:cubicBezTo>
                    <a:cubicBezTo>
                      <a:pt x="217884" y="59059"/>
                      <a:pt x="216088" y="50710"/>
                      <a:pt x="212495" y="43048"/>
                    </a:cubicBezTo>
                    <a:close/>
                    <a:moveTo>
                      <a:pt x="481216" y="36835"/>
                    </a:moveTo>
                    <a:cubicBezTo>
                      <a:pt x="450162" y="36835"/>
                      <a:pt x="422570" y="40443"/>
                      <a:pt x="398442" y="47659"/>
                    </a:cubicBezTo>
                    <a:lnTo>
                      <a:pt x="424079" y="51161"/>
                    </a:lnTo>
                    <a:cubicBezTo>
                      <a:pt x="448173" y="56791"/>
                      <a:pt x="470353" y="59606"/>
                      <a:pt x="490620" y="59606"/>
                    </a:cubicBezTo>
                    <a:cubicBezTo>
                      <a:pt x="500596" y="59606"/>
                      <a:pt x="508905" y="58315"/>
                      <a:pt x="515548" y="55732"/>
                    </a:cubicBezTo>
                    <a:cubicBezTo>
                      <a:pt x="522190" y="53150"/>
                      <a:pt x="525512" y="50901"/>
                      <a:pt x="525512" y="48984"/>
                    </a:cubicBezTo>
                    <a:cubicBezTo>
                      <a:pt x="525512" y="46617"/>
                      <a:pt x="521339" y="44000"/>
                      <a:pt x="512994" y="41134"/>
                    </a:cubicBezTo>
                    <a:cubicBezTo>
                      <a:pt x="504650" y="38268"/>
                      <a:pt x="494057" y="36835"/>
                      <a:pt x="481216" y="36835"/>
                    </a:cubicBezTo>
                    <a:close/>
                    <a:moveTo>
                      <a:pt x="159485" y="0"/>
                    </a:moveTo>
                    <a:cubicBezTo>
                      <a:pt x="188021" y="0"/>
                      <a:pt x="208193" y="9112"/>
                      <a:pt x="220001" y="27337"/>
                    </a:cubicBezTo>
                    <a:cubicBezTo>
                      <a:pt x="233680" y="23400"/>
                      <a:pt x="250989" y="21431"/>
                      <a:pt x="271930" y="21431"/>
                    </a:cubicBezTo>
                    <a:cubicBezTo>
                      <a:pt x="284947" y="21431"/>
                      <a:pt x="297221" y="22509"/>
                      <a:pt x="308750" y="24665"/>
                    </a:cubicBezTo>
                    <a:cubicBezTo>
                      <a:pt x="320280" y="26821"/>
                      <a:pt x="346191" y="32749"/>
                      <a:pt x="386484" y="42451"/>
                    </a:cubicBezTo>
                    <a:cubicBezTo>
                      <a:pt x="418724" y="29926"/>
                      <a:pt x="449298" y="23664"/>
                      <a:pt x="478205" y="23664"/>
                    </a:cubicBezTo>
                    <a:cubicBezTo>
                      <a:pt x="495493" y="23664"/>
                      <a:pt x="509931" y="25762"/>
                      <a:pt x="521521" y="29958"/>
                    </a:cubicBezTo>
                    <a:cubicBezTo>
                      <a:pt x="533111" y="34154"/>
                      <a:pt x="538906" y="40334"/>
                      <a:pt x="538906" y="48496"/>
                    </a:cubicBezTo>
                    <a:cubicBezTo>
                      <a:pt x="538906" y="57749"/>
                      <a:pt x="531135" y="65114"/>
                      <a:pt x="515591" y="70590"/>
                    </a:cubicBezTo>
                    <a:cubicBezTo>
                      <a:pt x="500048" y="76066"/>
                      <a:pt x="481898" y="78805"/>
                      <a:pt x="461141" y="78805"/>
                    </a:cubicBezTo>
                    <a:cubicBezTo>
                      <a:pt x="434452" y="78805"/>
                      <a:pt x="402473" y="74769"/>
                      <a:pt x="365203" y="66697"/>
                    </a:cubicBezTo>
                    <a:cubicBezTo>
                      <a:pt x="348318" y="74839"/>
                      <a:pt x="332237" y="87688"/>
                      <a:pt x="316962" y="105247"/>
                    </a:cubicBezTo>
                    <a:cubicBezTo>
                      <a:pt x="301686" y="122805"/>
                      <a:pt x="285196" y="146375"/>
                      <a:pt x="267493" y="175957"/>
                    </a:cubicBezTo>
                    <a:cubicBezTo>
                      <a:pt x="274322" y="176799"/>
                      <a:pt x="279365" y="177600"/>
                      <a:pt x="282621" y="178360"/>
                    </a:cubicBezTo>
                    <a:cubicBezTo>
                      <a:pt x="290678" y="159536"/>
                      <a:pt x="303280" y="150124"/>
                      <a:pt x="320425" y="150124"/>
                    </a:cubicBezTo>
                    <a:cubicBezTo>
                      <a:pt x="333920" y="150124"/>
                      <a:pt x="340667" y="155623"/>
                      <a:pt x="340667" y="166623"/>
                    </a:cubicBezTo>
                    <a:cubicBezTo>
                      <a:pt x="340667" y="174741"/>
                      <a:pt x="336651" y="181124"/>
                      <a:pt x="328619" y="185773"/>
                    </a:cubicBezTo>
                    <a:cubicBezTo>
                      <a:pt x="320587" y="190421"/>
                      <a:pt x="310495" y="192745"/>
                      <a:pt x="298342" y="192745"/>
                    </a:cubicBezTo>
                    <a:lnTo>
                      <a:pt x="296392" y="192745"/>
                    </a:lnTo>
                    <a:cubicBezTo>
                      <a:pt x="297055" y="191864"/>
                      <a:pt x="295586" y="195432"/>
                      <a:pt x="291986" y="203451"/>
                    </a:cubicBezTo>
                    <a:cubicBezTo>
                      <a:pt x="288603" y="211301"/>
                      <a:pt x="283133" y="218481"/>
                      <a:pt x="275578" y="224990"/>
                    </a:cubicBezTo>
                    <a:cubicBezTo>
                      <a:pt x="268023" y="231499"/>
                      <a:pt x="260658" y="234753"/>
                      <a:pt x="253484" y="234753"/>
                    </a:cubicBezTo>
                    <a:cubicBezTo>
                      <a:pt x="248466" y="234753"/>
                      <a:pt x="245957" y="232828"/>
                      <a:pt x="245957" y="228977"/>
                    </a:cubicBezTo>
                    <a:cubicBezTo>
                      <a:pt x="245957" y="226038"/>
                      <a:pt x="247732" y="224035"/>
                      <a:pt x="251283" y="222970"/>
                    </a:cubicBezTo>
                    <a:cubicBezTo>
                      <a:pt x="260041" y="220305"/>
                      <a:pt x="269205" y="209512"/>
                      <a:pt x="278777" y="190590"/>
                    </a:cubicBezTo>
                    <a:cubicBezTo>
                      <a:pt x="276702" y="190518"/>
                      <a:pt x="271986" y="189851"/>
                      <a:pt x="264629" y="188591"/>
                    </a:cubicBezTo>
                    <a:lnTo>
                      <a:pt x="263122" y="187715"/>
                    </a:lnTo>
                    <a:cubicBezTo>
                      <a:pt x="262594" y="187181"/>
                      <a:pt x="260360" y="190228"/>
                      <a:pt x="256421" y="196858"/>
                    </a:cubicBezTo>
                    <a:cubicBezTo>
                      <a:pt x="243329" y="222717"/>
                      <a:pt x="232781" y="240583"/>
                      <a:pt x="224777" y="250455"/>
                    </a:cubicBezTo>
                    <a:cubicBezTo>
                      <a:pt x="216772" y="260328"/>
                      <a:pt x="205922" y="270080"/>
                      <a:pt x="192225" y="279712"/>
                    </a:cubicBezTo>
                    <a:cubicBezTo>
                      <a:pt x="156195" y="305020"/>
                      <a:pt x="118846" y="317674"/>
                      <a:pt x="80178" y="317674"/>
                    </a:cubicBezTo>
                    <a:cubicBezTo>
                      <a:pt x="57040" y="317674"/>
                      <a:pt x="37893" y="312714"/>
                      <a:pt x="22735" y="302793"/>
                    </a:cubicBezTo>
                    <a:cubicBezTo>
                      <a:pt x="7578" y="292873"/>
                      <a:pt x="0" y="279792"/>
                      <a:pt x="0" y="263552"/>
                    </a:cubicBezTo>
                    <a:cubicBezTo>
                      <a:pt x="0" y="255182"/>
                      <a:pt x="2551" y="247934"/>
                      <a:pt x="7653" y="241808"/>
                    </a:cubicBezTo>
                    <a:cubicBezTo>
                      <a:pt x="12755" y="235682"/>
                      <a:pt x="18998" y="232619"/>
                      <a:pt x="26384" y="232619"/>
                    </a:cubicBezTo>
                    <a:cubicBezTo>
                      <a:pt x="39155" y="232619"/>
                      <a:pt x="45541" y="238986"/>
                      <a:pt x="45541" y="251720"/>
                    </a:cubicBezTo>
                    <a:cubicBezTo>
                      <a:pt x="45541" y="257371"/>
                      <a:pt x="43628" y="262295"/>
                      <a:pt x="39801" y="266494"/>
                    </a:cubicBezTo>
                    <a:cubicBezTo>
                      <a:pt x="35975" y="270692"/>
                      <a:pt x="31224" y="272792"/>
                      <a:pt x="25550" y="272792"/>
                    </a:cubicBezTo>
                    <a:cubicBezTo>
                      <a:pt x="23021" y="272792"/>
                      <a:pt x="20809" y="272475"/>
                      <a:pt x="18912" y="271840"/>
                    </a:cubicBezTo>
                    <a:lnTo>
                      <a:pt x="15650" y="269877"/>
                    </a:lnTo>
                    <a:lnTo>
                      <a:pt x="18429" y="279485"/>
                    </a:lnTo>
                    <a:cubicBezTo>
                      <a:pt x="21340" y="284157"/>
                      <a:pt x="25705" y="288469"/>
                      <a:pt x="31526" y="292421"/>
                    </a:cubicBezTo>
                    <a:cubicBezTo>
                      <a:pt x="43167" y="300327"/>
                      <a:pt x="57586" y="304279"/>
                      <a:pt x="74782" y="304279"/>
                    </a:cubicBezTo>
                    <a:cubicBezTo>
                      <a:pt x="102218" y="304279"/>
                      <a:pt x="127019" y="296006"/>
                      <a:pt x="149186" y="279459"/>
                    </a:cubicBezTo>
                    <a:cubicBezTo>
                      <a:pt x="171354" y="262913"/>
                      <a:pt x="195966" y="233859"/>
                      <a:pt x="223022" y="192299"/>
                    </a:cubicBezTo>
                    <a:lnTo>
                      <a:pt x="232184" y="184245"/>
                    </a:lnTo>
                    <a:lnTo>
                      <a:pt x="222596" y="185213"/>
                    </a:lnTo>
                    <a:cubicBezTo>
                      <a:pt x="213507" y="187218"/>
                      <a:pt x="206954" y="192233"/>
                      <a:pt x="202937" y="200255"/>
                    </a:cubicBezTo>
                    <a:cubicBezTo>
                      <a:pt x="201549" y="204134"/>
                      <a:pt x="199301" y="206074"/>
                      <a:pt x="196195" y="206074"/>
                    </a:cubicBezTo>
                    <a:cubicBezTo>
                      <a:pt x="192051" y="206074"/>
                      <a:pt x="189979" y="204003"/>
                      <a:pt x="189979" y="199861"/>
                    </a:cubicBezTo>
                    <a:cubicBezTo>
                      <a:pt x="189979" y="192366"/>
                      <a:pt x="194609" y="185703"/>
                      <a:pt x="203870" y="179872"/>
                    </a:cubicBezTo>
                    <a:cubicBezTo>
                      <a:pt x="213131" y="174041"/>
                      <a:pt x="222789" y="171126"/>
                      <a:pt x="232845" y="171126"/>
                    </a:cubicBezTo>
                    <a:lnTo>
                      <a:pt x="236744" y="171126"/>
                    </a:lnTo>
                    <a:cubicBezTo>
                      <a:pt x="274584" y="113978"/>
                      <a:pt x="313982" y="77729"/>
                      <a:pt x="354937" y="62379"/>
                    </a:cubicBezTo>
                    <a:cubicBezTo>
                      <a:pt x="346266" y="61900"/>
                      <a:pt x="335697" y="60009"/>
                      <a:pt x="323230" y="56707"/>
                    </a:cubicBezTo>
                    <a:cubicBezTo>
                      <a:pt x="284516" y="46585"/>
                      <a:pt x="254589" y="41523"/>
                      <a:pt x="233448" y="41523"/>
                    </a:cubicBezTo>
                    <a:cubicBezTo>
                      <a:pt x="229267" y="41523"/>
                      <a:pt x="226672" y="41499"/>
                      <a:pt x="225663" y="41450"/>
                    </a:cubicBezTo>
                    <a:cubicBezTo>
                      <a:pt x="231937" y="50317"/>
                      <a:pt x="235074" y="62632"/>
                      <a:pt x="235074" y="78397"/>
                    </a:cubicBezTo>
                    <a:cubicBezTo>
                      <a:pt x="235074" y="111248"/>
                      <a:pt x="222210" y="142225"/>
                      <a:pt x="196482" y="171328"/>
                    </a:cubicBezTo>
                    <a:cubicBezTo>
                      <a:pt x="170755" y="200431"/>
                      <a:pt x="143020" y="214982"/>
                      <a:pt x="113278" y="214982"/>
                    </a:cubicBezTo>
                    <a:cubicBezTo>
                      <a:pt x="100002" y="214982"/>
                      <a:pt x="89226" y="210807"/>
                      <a:pt x="80949" y="202456"/>
                    </a:cubicBezTo>
                    <a:cubicBezTo>
                      <a:pt x="72673" y="194106"/>
                      <a:pt x="68535" y="183231"/>
                      <a:pt x="68535" y="169832"/>
                    </a:cubicBezTo>
                    <a:cubicBezTo>
                      <a:pt x="68535" y="141045"/>
                      <a:pt x="83257" y="112171"/>
                      <a:pt x="112702" y="83208"/>
                    </a:cubicBezTo>
                    <a:cubicBezTo>
                      <a:pt x="142147" y="54246"/>
                      <a:pt x="173777" y="36415"/>
                      <a:pt x="207594" y="29716"/>
                    </a:cubicBezTo>
                    <a:cubicBezTo>
                      <a:pt x="197848" y="18240"/>
                      <a:pt x="182335" y="12502"/>
                      <a:pt x="161055" y="12502"/>
                    </a:cubicBezTo>
                    <a:cubicBezTo>
                      <a:pt x="125050" y="12502"/>
                      <a:pt x="92225" y="30281"/>
                      <a:pt x="62581" y="65839"/>
                    </a:cubicBezTo>
                    <a:cubicBezTo>
                      <a:pt x="59248" y="69167"/>
                      <a:pt x="56757" y="70831"/>
                      <a:pt x="55106" y="70831"/>
                    </a:cubicBezTo>
                    <a:cubicBezTo>
                      <a:pt x="51962" y="70831"/>
                      <a:pt x="49890" y="69088"/>
                      <a:pt x="48890" y="65602"/>
                    </a:cubicBezTo>
                    <a:cubicBezTo>
                      <a:pt x="48890" y="61188"/>
                      <a:pt x="55482" y="52863"/>
                      <a:pt x="68667" y="40627"/>
                    </a:cubicBezTo>
                    <a:cubicBezTo>
                      <a:pt x="97870" y="13542"/>
                      <a:pt x="128143" y="0"/>
                      <a:pt x="159485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228" name="Freeform: Shape 227">
                <a:extLst>
                  <a:ext uri="{FF2B5EF4-FFF2-40B4-BE49-F238E27FC236}">
                    <a16:creationId xmlns:a16="http://schemas.microsoft.com/office/drawing/2014/main" xmlns="" id="{28A9B929-E602-49A1-8D2F-A16E8ADAADA2}"/>
                  </a:ext>
                </a:extLst>
              </p:cNvPr>
              <p:cNvSpPr/>
              <p:nvPr/>
            </p:nvSpPr>
            <p:spPr>
              <a:xfrm>
                <a:off x="2581474" y="5376878"/>
                <a:ext cx="1678420" cy="666977"/>
              </a:xfrm>
              <a:custGeom>
                <a:avLst/>
                <a:gdLst/>
                <a:ahLst/>
                <a:cxnLst/>
                <a:rect l="l" t="t" r="r" b="b"/>
                <a:pathLst>
                  <a:path w="1782026" h="708148">
                    <a:moveTo>
                      <a:pt x="1512310" y="429965"/>
                    </a:moveTo>
                    <a:cubicBezTo>
                      <a:pt x="1486443" y="429965"/>
                      <a:pt x="1450448" y="458036"/>
                      <a:pt x="1404326" y="514179"/>
                    </a:cubicBezTo>
                    <a:cubicBezTo>
                      <a:pt x="1358203" y="570322"/>
                      <a:pt x="1335141" y="615135"/>
                      <a:pt x="1335141" y="648617"/>
                    </a:cubicBezTo>
                    <a:cubicBezTo>
                      <a:pt x="1335141" y="663754"/>
                      <a:pt x="1340592" y="671322"/>
                      <a:pt x="1351494" y="671322"/>
                    </a:cubicBezTo>
                    <a:cubicBezTo>
                      <a:pt x="1374028" y="671322"/>
                      <a:pt x="1415951" y="627604"/>
                      <a:pt x="1477265" y="540169"/>
                    </a:cubicBezTo>
                    <a:cubicBezTo>
                      <a:pt x="1509913" y="493069"/>
                      <a:pt x="1526237" y="461627"/>
                      <a:pt x="1526237" y="445843"/>
                    </a:cubicBezTo>
                    <a:cubicBezTo>
                      <a:pt x="1526237" y="435257"/>
                      <a:pt x="1521595" y="429965"/>
                      <a:pt x="1512310" y="429965"/>
                    </a:cubicBezTo>
                    <a:close/>
                    <a:moveTo>
                      <a:pt x="1207261" y="428969"/>
                    </a:moveTo>
                    <a:cubicBezTo>
                      <a:pt x="1181234" y="428969"/>
                      <a:pt x="1147740" y="456123"/>
                      <a:pt x="1106780" y="510431"/>
                    </a:cubicBezTo>
                    <a:cubicBezTo>
                      <a:pt x="1065820" y="564739"/>
                      <a:pt x="1045340" y="610145"/>
                      <a:pt x="1045340" y="646650"/>
                    </a:cubicBezTo>
                    <a:cubicBezTo>
                      <a:pt x="1045340" y="662434"/>
                      <a:pt x="1052600" y="670327"/>
                      <a:pt x="1067120" y="670327"/>
                    </a:cubicBezTo>
                    <a:cubicBezTo>
                      <a:pt x="1098902" y="670327"/>
                      <a:pt x="1133996" y="645019"/>
                      <a:pt x="1172403" y="594405"/>
                    </a:cubicBezTo>
                    <a:cubicBezTo>
                      <a:pt x="1162963" y="586152"/>
                      <a:pt x="1158243" y="575132"/>
                      <a:pt x="1158243" y="561343"/>
                    </a:cubicBezTo>
                    <a:cubicBezTo>
                      <a:pt x="1158243" y="543137"/>
                      <a:pt x="1165409" y="524498"/>
                      <a:pt x="1179739" y="505424"/>
                    </a:cubicBezTo>
                    <a:cubicBezTo>
                      <a:pt x="1194070" y="486350"/>
                      <a:pt x="1208941" y="476813"/>
                      <a:pt x="1224352" y="476813"/>
                    </a:cubicBezTo>
                    <a:lnTo>
                      <a:pt x="1235226" y="479217"/>
                    </a:lnTo>
                    <a:lnTo>
                      <a:pt x="1234023" y="474825"/>
                    </a:lnTo>
                    <a:cubicBezTo>
                      <a:pt x="1233309" y="470147"/>
                      <a:pt x="1232952" y="464706"/>
                      <a:pt x="1232952" y="458501"/>
                    </a:cubicBezTo>
                    <a:cubicBezTo>
                      <a:pt x="1232952" y="438813"/>
                      <a:pt x="1224389" y="428969"/>
                      <a:pt x="1207261" y="428969"/>
                    </a:cubicBezTo>
                    <a:close/>
                    <a:moveTo>
                      <a:pt x="902461" y="428969"/>
                    </a:moveTo>
                    <a:cubicBezTo>
                      <a:pt x="876433" y="428969"/>
                      <a:pt x="842940" y="456123"/>
                      <a:pt x="801980" y="510431"/>
                    </a:cubicBezTo>
                    <a:cubicBezTo>
                      <a:pt x="761020" y="564739"/>
                      <a:pt x="740540" y="610145"/>
                      <a:pt x="740540" y="646650"/>
                    </a:cubicBezTo>
                    <a:cubicBezTo>
                      <a:pt x="740540" y="662434"/>
                      <a:pt x="747800" y="670327"/>
                      <a:pt x="762320" y="670327"/>
                    </a:cubicBezTo>
                    <a:cubicBezTo>
                      <a:pt x="794102" y="670327"/>
                      <a:pt x="829196" y="645019"/>
                      <a:pt x="867603" y="594405"/>
                    </a:cubicBezTo>
                    <a:cubicBezTo>
                      <a:pt x="858163" y="586152"/>
                      <a:pt x="853443" y="575132"/>
                      <a:pt x="853443" y="561343"/>
                    </a:cubicBezTo>
                    <a:cubicBezTo>
                      <a:pt x="853443" y="543137"/>
                      <a:pt x="860609" y="524498"/>
                      <a:pt x="874939" y="505424"/>
                    </a:cubicBezTo>
                    <a:cubicBezTo>
                      <a:pt x="889270" y="486350"/>
                      <a:pt x="904141" y="476813"/>
                      <a:pt x="919552" y="476813"/>
                    </a:cubicBezTo>
                    <a:lnTo>
                      <a:pt x="930426" y="479217"/>
                    </a:lnTo>
                    <a:lnTo>
                      <a:pt x="929223" y="474825"/>
                    </a:lnTo>
                    <a:cubicBezTo>
                      <a:pt x="928509" y="470147"/>
                      <a:pt x="928152" y="464706"/>
                      <a:pt x="928152" y="458501"/>
                    </a:cubicBezTo>
                    <a:cubicBezTo>
                      <a:pt x="928152" y="438813"/>
                      <a:pt x="919589" y="428969"/>
                      <a:pt x="902461" y="428969"/>
                    </a:cubicBezTo>
                    <a:close/>
                    <a:moveTo>
                      <a:pt x="716086" y="361523"/>
                    </a:moveTo>
                    <a:cubicBezTo>
                      <a:pt x="703680" y="361523"/>
                      <a:pt x="692200" y="369842"/>
                      <a:pt x="681645" y="386480"/>
                    </a:cubicBezTo>
                    <a:lnTo>
                      <a:pt x="674438" y="400133"/>
                    </a:lnTo>
                    <a:lnTo>
                      <a:pt x="695028" y="398329"/>
                    </a:lnTo>
                    <a:cubicBezTo>
                      <a:pt x="702322" y="396880"/>
                      <a:pt x="708645" y="394707"/>
                      <a:pt x="713994" y="391809"/>
                    </a:cubicBezTo>
                    <a:cubicBezTo>
                      <a:pt x="724694" y="386014"/>
                      <a:pt x="730043" y="379576"/>
                      <a:pt x="730043" y="372495"/>
                    </a:cubicBezTo>
                    <a:cubicBezTo>
                      <a:pt x="730043" y="365180"/>
                      <a:pt x="725391" y="361523"/>
                      <a:pt x="716086" y="361523"/>
                    </a:cubicBezTo>
                    <a:close/>
                    <a:moveTo>
                      <a:pt x="1704852" y="170746"/>
                    </a:moveTo>
                    <a:cubicBezTo>
                      <a:pt x="1719569" y="174002"/>
                      <a:pt x="1731686" y="175630"/>
                      <a:pt x="1741203" y="175630"/>
                    </a:cubicBezTo>
                    <a:cubicBezTo>
                      <a:pt x="1744702" y="175630"/>
                      <a:pt x="1758310" y="174979"/>
                      <a:pt x="1782026" y="173678"/>
                    </a:cubicBezTo>
                    <a:cubicBezTo>
                      <a:pt x="1658926" y="378122"/>
                      <a:pt x="1581620" y="507074"/>
                      <a:pt x="1550108" y="560534"/>
                    </a:cubicBezTo>
                    <a:cubicBezTo>
                      <a:pt x="1518933" y="613829"/>
                      <a:pt x="1503345" y="646756"/>
                      <a:pt x="1503345" y="659316"/>
                    </a:cubicBezTo>
                    <a:cubicBezTo>
                      <a:pt x="1503345" y="667320"/>
                      <a:pt x="1506520" y="671322"/>
                      <a:pt x="1512870" y="671322"/>
                    </a:cubicBezTo>
                    <a:cubicBezTo>
                      <a:pt x="1538934" y="671322"/>
                      <a:pt x="1586545" y="621018"/>
                      <a:pt x="1655702" y="520411"/>
                    </a:cubicBezTo>
                    <a:cubicBezTo>
                      <a:pt x="1659108" y="514730"/>
                      <a:pt x="1663478" y="511889"/>
                      <a:pt x="1668812" y="511889"/>
                    </a:cubicBezTo>
                    <a:cubicBezTo>
                      <a:pt x="1677733" y="511889"/>
                      <a:pt x="1682194" y="516620"/>
                      <a:pt x="1682194" y="526080"/>
                    </a:cubicBezTo>
                    <a:cubicBezTo>
                      <a:pt x="1681173" y="529133"/>
                      <a:pt x="1679203" y="532767"/>
                      <a:pt x="1676284" y="536981"/>
                    </a:cubicBezTo>
                    <a:lnTo>
                      <a:pt x="1654209" y="567275"/>
                    </a:lnTo>
                    <a:cubicBezTo>
                      <a:pt x="1590801" y="654887"/>
                      <a:pt x="1542659" y="698692"/>
                      <a:pt x="1509783" y="698692"/>
                    </a:cubicBezTo>
                    <a:cubicBezTo>
                      <a:pt x="1491666" y="698692"/>
                      <a:pt x="1477023" y="692048"/>
                      <a:pt x="1465855" y="678759"/>
                    </a:cubicBezTo>
                    <a:cubicBezTo>
                      <a:pt x="1454686" y="665471"/>
                      <a:pt x="1449102" y="648793"/>
                      <a:pt x="1449102" y="628727"/>
                    </a:cubicBezTo>
                    <a:cubicBezTo>
                      <a:pt x="1449102" y="609485"/>
                      <a:pt x="1454936" y="592471"/>
                      <a:pt x="1466605" y="577687"/>
                    </a:cubicBezTo>
                    <a:cubicBezTo>
                      <a:pt x="1419894" y="658357"/>
                      <a:pt x="1380847" y="698692"/>
                      <a:pt x="1349464" y="698692"/>
                    </a:cubicBezTo>
                    <a:cubicBezTo>
                      <a:pt x="1328874" y="698692"/>
                      <a:pt x="1311884" y="690244"/>
                      <a:pt x="1298495" y="673348"/>
                    </a:cubicBezTo>
                    <a:cubicBezTo>
                      <a:pt x="1285105" y="656451"/>
                      <a:pt x="1278410" y="635556"/>
                      <a:pt x="1278410" y="610664"/>
                    </a:cubicBezTo>
                    <a:lnTo>
                      <a:pt x="1282647" y="583493"/>
                    </a:lnTo>
                    <a:lnTo>
                      <a:pt x="1278211" y="587419"/>
                    </a:lnTo>
                    <a:cubicBezTo>
                      <a:pt x="1255961" y="604538"/>
                      <a:pt x="1234667" y="613098"/>
                      <a:pt x="1214329" y="613098"/>
                    </a:cubicBezTo>
                    <a:cubicBezTo>
                      <a:pt x="1202474" y="613098"/>
                      <a:pt x="1194657" y="611146"/>
                      <a:pt x="1190878" y="607243"/>
                    </a:cubicBezTo>
                    <a:cubicBezTo>
                      <a:pt x="1149325" y="668209"/>
                      <a:pt x="1107826" y="698692"/>
                      <a:pt x="1066381" y="698692"/>
                    </a:cubicBezTo>
                    <a:cubicBezTo>
                      <a:pt x="1043728" y="698692"/>
                      <a:pt x="1024605" y="689618"/>
                      <a:pt x="1009012" y="671470"/>
                    </a:cubicBezTo>
                    <a:cubicBezTo>
                      <a:pt x="993419" y="653321"/>
                      <a:pt x="985623" y="631752"/>
                      <a:pt x="985623" y="606760"/>
                    </a:cubicBezTo>
                    <a:lnTo>
                      <a:pt x="991239" y="571642"/>
                    </a:lnTo>
                    <a:lnTo>
                      <a:pt x="973411" y="587419"/>
                    </a:lnTo>
                    <a:cubicBezTo>
                      <a:pt x="951160" y="604538"/>
                      <a:pt x="929867" y="613098"/>
                      <a:pt x="909529" y="613098"/>
                    </a:cubicBezTo>
                    <a:cubicBezTo>
                      <a:pt x="897674" y="613098"/>
                      <a:pt x="889857" y="611146"/>
                      <a:pt x="886078" y="607243"/>
                    </a:cubicBezTo>
                    <a:cubicBezTo>
                      <a:pt x="844525" y="668209"/>
                      <a:pt x="803026" y="698692"/>
                      <a:pt x="761581" y="698692"/>
                    </a:cubicBezTo>
                    <a:cubicBezTo>
                      <a:pt x="738928" y="698692"/>
                      <a:pt x="719805" y="689618"/>
                      <a:pt x="704212" y="671470"/>
                    </a:cubicBezTo>
                    <a:cubicBezTo>
                      <a:pt x="688620" y="653321"/>
                      <a:pt x="680823" y="631752"/>
                      <a:pt x="680823" y="606760"/>
                    </a:cubicBezTo>
                    <a:cubicBezTo>
                      <a:pt x="680823" y="553253"/>
                      <a:pt x="713688" y="508261"/>
                      <a:pt x="779419" y="471782"/>
                    </a:cubicBezTo>
                    <a:cubicBezTo>
                      <a:pt x="830075" y="425657"/>
                      <a:pt x="871465" y="402594"/>
                      <a:pt x="903589" y="402594"/>
                    </a:cubicBezTo>
                    <a:cubicBezTo>
                      <a:pt x="938543" y="402594"/>
                      <a:pt x="956020" y="420852"/>
                      <a:pt x="956020" y="457366"/>
                    </a:cubicBezTo>
                    <a:cubicBezTo>
                      <a:pt x="956020" y="496872"/>
                      <a:pt x="936343" y="540978"/>
                      <a:pt x="896987" y="589685"/>
                    </a:cubicBezTo>
                    <a:cubicBezTo>
                      <a:pt x="898283" y="588705"/>
                      <a:pt x="902117" y="588215"/>
                      <a:pt x="908487" y="588215"/>
                    </a:cubicBezTo>
                    <a:cubicBezTo>
                      <a:pt x="921079" y="588215"/>
                      <a:pt x="936448" y="581895"/>
                      <a:pt x="954593" y="569254"/>
                    </a:cubicBezTo>
                    <a:cubicBezTo>
                      <a:pt x="972739" y="556614"/>
                      <a:pt x="987859" y="540960"/>
                      <a:pt x="999953" y="522293"/>
                    </a:cubicBezTo>
                    <a:cubicBezTo>
                      <a:pt x="1005443" y="515342"/>
                      <a:pt x="1010621" y="511866"/>
                      <a:pt x="1015489" y="511866"/>
                    </a:cubicBezTo>
                    <a:cubicBezTo>
                      <a:pt x="1019623" y="511866"/>
                      <a:pt x="1022723" y="512858"/>
                      <a:pt x="1024790" y="514842"/>
                    </a:cubicBezTo>
                    <a:lnTo>
                      <a:pt x="1025528" y="516967"/>
                    </a:lnTo>
                    <a:lnTo>
                      <a:pt x="1041083" y="500737"/>
                    </a:lnTo>
                    <a:cubicBezTo>
                      <a:pt x="1053408" y="490554"/>
                      <a:pt x="1067786" y="480902"/>
                      <a:pt x="1084219" y="471782"/>
                    </a:cubicBezTo>
                    <a:cubicBezTo>
                      <a:pt x="1134875" y="425657"/>
                      <a:pt x="1176265" y="402594"/>
                      <a:pt x="1208389" y="402594"/>
                    </a:cubicBezTo>
                    <a:cubicBezTo>
                      <a:pt x="1243343" y="402594"/>
                      <a:pt x="1260820" y="420852"/>
                      <a:pt x="1260820" y="457366"/>
                    </a:cubicBezTo>
                    <a:cubicBezTo>
                      <a:pt x="1260820" y="496872"/>
                      <a:pt x="1241143" y="540978"/>
                      <a:pt x="1201787" y="589685"/>
                    </a:cubicBezTo>
                    <a:cubicBezTo>
                      <a:pt x="1203083" y="588705"/>
                      <a:pt x="1206917" y="588215"/>
                      <a:pt x="1213287" y="588215"/>
                    </a:cubicBezTo>
                    <a:cubicBezTo>
                      <a:pt x="1225879" y="588215"/>
                      <a:pt x="1241248" y="581895"/>
                      <a:pt x="1259393" y="569254"/>
                    </a:cubicBezTo>
                    <a:cubicBezTo>
                      <a:pt x="1277539" y="556614"/>
                      <a:pt x="1292659" y="540960"/>
                      <a:pt x="1304753" y="522293"/>
                    </a:cubicBezTo>
                    <a:cubicBezTo>
                      <a:pt x="1307498" y="518817"/>
                      <a:pt x="1310165" y="516211"/>
                      <a:pt x="1312754" y="514473"/>
                    </a:cubicBezTo>
                    <a:lnTo>
                      <a:pt x="1319303" y="512207"/>
                    </a:lnTo>
                    <a:lnTo>
                      <a:pt x="1337146" y="491740"/>
                    </a:lnTo>
                    <a:cubicBezTo>
                      <a:pt x="1350199" y="479631"/>
                      <a:pt x="1365426" y="467891"/>
                      <a:pt x="1382830" y="456519"/>
                    </a:cubicBezTo>
                    <a:cubicBezTo>
                      <a:pt x="1437617" y="420569"/>
                      <a:pt x="1481138" y="402594"/>
                      <a:pt x="1513391" y="402594"/>
                    </a:cubicBezTo>
                    <a:cubicBezTo>
                      <a:pt x="1540534" y="402594"/>
                      <a:pt x="1554105" y="415670"/>
                      <a:pt x="1554105" y="441823"/>
                    </a:cubicBezTo>
                    <a:lnTo>
                      <a:pt x="1552848" y="449743"/>
                    </a:lnTo>
                    <a:close/>
                    <a:moveTo>
                      <a:pt x="473687" y="95960"/>
                    </a:moveTo>
                    <a:cubicBezTo>
                      <a:pt x="406023" y="105089"/>
                      <a:pt x="340432" y="139718"/>
                      <a:pt x="276915" y="199847"/>
                    </a:cubicBezTo>
                    <a:cubicBezTo>
                      <a:pt x="213398" y="259976"/>
                      <a:pt x="181640" y="319177"/>
                      <a:pt x="181640" y="377448"/>
                    </a:cubicBezTo>
                    <a:cubicBezTo>
                      <a:pt x="181640" y="397773"/>
                      <a:pt x="187920" y="414842"/>
                      <a:pt x="200480" y="428654"/>
                    </a:cubicBezTo>
                    <a:cubicBezTo>
                      <a:pt x="213040" y="442467"/>
                      <a:pt x="228486" y="449373"/>
                      <a:pt x="246815" y="449373"/>
                    </a:cubicBezTo>
                    <a:cubicBezTo>
                      <a:pt x="300234" y="449373"/>
                      <a:pt x="353403" y="416574"/>
                      <a:pt x="406322" y="350975"/>
                    </a:cubicBezTo>
                    <a:cubicBezTo>
                      <a:pt x="459241" y="285377"/>
                      <a:pt x="485700" y="218984"/>
                      <a:pt x="485700" y="151797"/>
                    </a:cubicBezTo>
                    <a:cubicBezTo>
                      <a:pt x="485700" y="131653"/>
                      <a:pt x="481696" y="113040"/>
                      <a:pt x="473687" y="95960"/>
                    </a:cubicBezTo>
                    <a:close/>
                    <a:moveTo>
                      <a:pt x="1072710" y="82111"/>
                    </a:moveTo>
                    <a:cubicBezTo>
                      <a:pt x="1003486" y="82111"/>
                      <a:pt x="941980" y="90154"/>
                      <a:pt x="888193" y="106239"/>
                    </a:cubicBezTo>
                    <a:lnTo>
                      <a:pt x="945344" y="114046"/>
                    </a:lnTo>
                    <a:cubicBezTo>
                      <a:pt x="999054" y="126596"/>
                      <a:pt x="1048497" y="132871"/>
                      <a:pt x="1093673" y="132871"/>
                    </a:cubicBezTo>
                    <a:cubicBezTo>
                      <a:pt x="1115912" y="132871"/>
                      <a:pt x="1134435" y="129993"/>
                      <a:pt x="1149242" y="124236"/>
                    </a:cubicBezTo>
                    <a:cubicBezTo>
                      <a:pt x="1164050" y="118480"/>
                      <a:pt x="1171454" y="113466"/>
                      <a:pt x="1171454" y="109194"/>
                    </a:cubicBezTo>
                    <a:cubicBezTo>
                      <a:pt x="1171454" y="103917"/>
                      <a:pt x="1162153" y="98084"/>
                      <a:pt x="1143551" y="91695"/>
                    </a:cubicBezTo>
                    <a:cubicBezTo>
                      <a:pt x="1124949" y="85306"/>
                      <a:pt x="1101335" y="82111"/>
                      <a:pt x="1072710" y="82111"/>
                    </a:cubicBezTo>
                    <a:close/>
                    <a:moveTo>
                      <a:pt x="355520" y="0"/>
                    </a:moveTo>
                    <a:cubicBezTo>
                      <a:pt x="419130" y="0"/>
                      <a:pt x="464097" y="20313"/>
                      <a:pt x="490420" y="60938"/>
                    </a:cubicBezTo>
                    <a:cubicBezTo>
                      <a:pt x="520911" y="52162"/>
                      <a:pt x="559497" y="47774"/>
                      <a:pt x="606177" y="47774"/>
                    </a:cubicBezTo>
                    <a:cubicBezTo>
                      <a:pt x="635196" y="47774"/>
                      <a:pt x="662556" y="50177"/>
                      <a:pt x="688257" y="54982"/>
                    </a:cubicBezTo>
                    <a:cubicBezTo>
                      <a:pt x="713958" y="59787"/>
                      <a:pt x="771718" y="73003"/>
                      <a:pt x="861538" y="94630"/>
                    </a:cubicBezTo>
                    <a:cubicBezTo>
                      <a:pt x="933406" y="66710"/>
                      <a:pt x="1001560" y="52750"/>
                      <a:pt x="1066000" y="52750"/>
                    </a:cubicBezTo>
                    <a:cubicBezTo>
                      <a:pt x="1104536" y="52750"/>
                      <a:pt x="1136722" y="57427"/>
                      <a:pt x="1162558" y="66782"/>
                    </a:cubicBezTo>
                    <a:cubicBezTo>
                      <a:pt x="1188394" y="76136"/>
                      <a:pt x="1201312" y="89910"/>
                      <a:pt x="1201312" y="108106"/>
                    </a:cubicBezTo>
                    <a:cubicBezTo>
                      <a:pt x="1201312" y="128732"/>
                      <a:pt x="1183988" y="145149"/>
                      <a:pt x="1149340" y="157357"/>
                    </a:cubicBezTo>
                    <a:cubicBezTo>
                      <a:pt x="1114691" y="169565"/>
                      <a:pt x="1074232" y="175668"/>
                      <a:pt x="1027961" y="175668"/>
                    </a:cubicBezTo>
                    <a:cubicBezTo>
                      <a:pt x="968467" y="175668"/>
                      <a:pt x="897179" y="166672"/>
                      <a:pt x="814099" y="148679"/>
                    </a:cubicBezTo>
                    <a:cubicBezTo>
                      <a:pt x="776459" y="166828"/>
                      <a:pt x="740613" y="195472"/>
                      <a:pt x="706561" y="234612"/>
                    </a:cubicBezTo>
                    <a:cubicBezTo>
                      <a:pt x="672508" y="273752"/>
                      <a:pt x="635750" y="326294"/>
                      <a:pt x="596286" y="392237"/>
                    </a:cubicBezTo>
                    <a:cubicBezTo>
                      <a:pt x="611511" y="394114"/>
                      <a:pt x="622752" y="395899"/>
                      <a:pt x="630009" y="397594"/>
                    </a:cubicBezTo>
                    <a:cubicBezTo>
                      <a:pt x="647971" y="355632"/>
                      <a:pt x="676062" y="334650"/>
                      <a:pt x="714282" y="334650"/>
                    </a:cubicBezTo>
                    <a:cubicBezTo>
                      <a:pt x="744364" y="334650"/>
                      <a:pt x="759404" y="346910"/>
                      <a:pt x="759404" y="371429"/>
                    </a:cubicBezTo>
                    <a:cubicBezTo>
                      <a:pt x="759404" y="389526"/>
                      <a:pt x="750452" y="403755"/>
                      <a:pt x="732547" y="414118"/>
                    </a:cubicBezTo>
                    <a:cubicBezTo>
                      <a:pt x="714642" y="424480"/>
                      <a:pt x="692145" y="429661"/>
                      <a:pt x="665054" y="429661"/>
                    </a:cubicBezTo>
                    <a:lnTo>
                      <a:pt x="660708" y="429661"/>
                    </a:lnTo>
                    <a:cubicBezTo>
                      <a:pt x="662185" y="427697"/>
                      <a:pt x="658911" y="435651"/>
                      <a:pt x="650887" y="453525"/>
                    </a:cubicBezTo>
                    <a:cubicBezTo>
                      <a:pt x="643344" y="471025"/>
                      <a:pt x="631152" y="487030"/>
                      <a:pt x="614310" y="501540"/>
                    </a:cubicBezTo>
                    <a:cubicBezTo>
                      <a:pt x="597468" y="516049"/>
                      <a:pt x="581051" y="523304"/>
                      <a:pt x="565059" y="523304"/>
                    </a:cubicBezTo>
                    <a:cubicBezTo>
                      <a:pt x="553872" y="523304"/>
                      <a:pt x="548279" y="519012"/>
                      <a:pt x="548279" y="510427"/>
                    </a:cubicBezTo>
                    <a:cubicBezTo>
                      <a:pt x="548279" y="503875"/>
                      <a:pt x="552237" y="499412"/>
                      <a:pt x="560152" y="497038"/>
                    </a:cubicBezTo>
                    <a:cubicBezTo>
                      <a:pt x="579674" y="491097"/>
                      <a:pt x="600104" y="467036"/>
                      <a:pt x="621440" y="424856"/>
                    </a:cubicBezTo>
                    <a:cubicBezTo>
                      <a:pt x="616816" y="424695"/>
                      <a:pt x="606304" y="423210"/>
                      <a:pt x="589902" y="420401"/>
                    </a:cubicBezTo>
                    <a:lnTo>
                      <a:pt x="586543" y="418449"/>
                    </a:lnTo>
                    <a:cubicBezTo>
                      <a:pt x="585366" y="417257"/>
                      <a:pt x="580387" y="424050"/>
                      <a:pt x="571606" y="438829"/>
                    </a:cubicBezTo>
                    <a:cubicBezTo>
                      <a:pt x="542421" y="496473"/>
                      <a:pt x="518908" y="536298"/>
                      <a:pt x="501065" y="558306"/>
                    </a:cubicBezTo>
                    <a:cubicBezTo>
                      <a:pt x="483222" y="580314"/>
                      <a:pt x="459035" y="602054"/>
                      <a:pt x="428502" y="623525"/>
                    </a:cubicBezTo>
                    <a:cubicBezTo>
                      <a:pt x="348185" y="679940"/>
                      <a:pt x="264928" y="708148"/>
                      <a:pt x="178732" y="708148"/>
                    </a:cubicBezTo>
                    <a:cubicBezTo>
                      <a:pt x="127153" y="708148"/>
                      <a:pt x="84470" y="697091"/>
                      <a:pt x="50682" y="674977"/>
                    </a:cubicBezTo>
                    <a:cubicBezTo>
                      <a:pt x="16894" y="652862"/>
                      <a:pt x="0" y="623704"/>
                      <a:pt x="0" y="587500"/>
                    </a:cubicBezTo>
                    <a:cubicBezTo>
                      <a:pt x="0" y="568844"/>
                      <a:pt x="5686" y="552687"/>
                      <a:pt x="17059" y="539030"/>
                    </a:cubicBezTo>
                    <a:cubicBezTo>
                      <a:pt x="28433" y="525374"/>
                      <a:pt x="42351" y="518545"/>
                      <a:pt x="58815" y="518545"/>
                    </a:cubicBezTo>
                    <a:cubicBezTo>
                      <a:pt x="87284" y="518545"/>
                      <a:pt x="101519" y="532739"/>
                      <a:pt x="101519" y="561125"/>
                    </a:cubicBezTo>
                    <a:cubicBezTo>
                      <a:pt x="101519" y="573722"/>
                      <a:pt x="97254" y="584700"/>
                      <a:pt x="88724" y="594059"/>
                    </a:cubicBezTo>
                    <a:cubicBezTo>
                      <a:pt x="80194" y="603418"/>
                      <a:pt x="69605" y="608098"/>
                      <a:pt x="56957" y="608098"/>
                    </a:cubicBezTo>
                    <a:cubicBezTo>
                      <a:pt x="51319" y="608098"/>
                      <a:pt x="46386" y="607391"/>
                      <a:pt x="42158" y="605977"/>
                    </a:cubicBezTo>
                    <a:lnTo>
                      <a:pt x="32891" y="600398"/>
                    </a:lnTo>
                    <a:lnTo>
                      <a:pt x="33784" y="606797"/>
                    </a:lnTo>
                    <a:cubicBezTo>
                      <a:pt x="38650" y="623619"/>
                      <a:pt x="50814" y="638639"/>
                      <a:pt x="70276" y="651856"/>
                    </a:cubicBezTo>
                    <a:cubicBezTo>
                      <a:pt x="96226" y="669478"/>
                      <a:pt x="128368" y="678289"/>
                      <a:pt x="166703" y="678289"/>
                    </a:cubicBezTo>
                    <a:cubicBezTo>
                      <a:pt x="227861" y="678289"/>
                      <a:pt x="283147" y="659846"/>
                      <a:pt x="332562" y="622961"/>
                    </a:cubicBezTo>
                    <a:cubicBezTo>
                      <a:pt x="381976" y="586076"/>
                      <a:pt x="436840" y="521311"/>
                      <a:pt x="497154" y="428666"/>
                    </a:cubicBezTo>
                    <a:cubicBezTo>
                      <a:pt x="499735" y="424962"/>
                      <a:pt x="502735" y="421608"/>
                      <a:pt x="506154" y="418602"/>
                    </a:cubicBezTo>
                    <a:lnTo>
                      <a:pt x="517549" y="410715"/>
                    </a:lnTo>
                    <a:lnTo>
                      <a:pt x="496204" y="412870"/>
                    </a:lnTo>
                    <a:cubicBezTo>
                      <a:pt x="475943" y="417341"/>
                      <a:pt x="461335" y="428518"/>
                      <a:pt x="452381" y="446402"/>
                    </a:cubicBezTo>
                    <a:cubicBezTo>
                      <a:pt x="449287" y="455049"/>
                      <a:pt x="444277" y="459372"/>
                      <a:pt x="437351" y="459372"/>
                    </a:cubicBezTo>
                    <a:cubicBezTo>
                      <a:pt x="428113" y="459372"/>
                      <a:pt x="423495" y="454756"/>
                      <a:pt x="423495" y="445524"/>
                    </a:cubicBezTo>
                    <a:cubicBezTo>
                      <a:pt x="423495" y="428816"/>
                      <a:pt x="433817" y="413964"/>
                      <a:pt x="454461" y="400965"/>
                    </a:cubicBezTo>
                    <a:cubicBezTo>
                      <a:pt x="475106" y="387967"/>
                      <a:pt x="496635" y="381468"/>
                      <a:pt x="519050" y="381468"/>
                    </a:cubicBezTo>
                    <a:lnTo>
                      <a:pt x="527743" y="381468"/>
                    </a:lnTo>
                    <a:cubicBezTo>
                      <a:pt x="612094" y="254076"/>
                      <a:pt x="699918" y="173271"/>
                      <a:pt x="791215" y="139053"/>
                    </a:cubicBezTo>
                    <a:cubicBezTo>
                      <a:pt x="771884" y="137985"/>
                      <a:pt x="748324" y="133770"/>
                      <a:pt x="720534" y="126409"/>
                    </a:cubicBezTo>
                    <a:cubicBezTo>
                      <a:pt x="634234" y="103844"/>
                      <a:pt x="567521" y="92562"/>
                      <a:pt x="520395" y="92562"/>
                    </a:cubicBezTo>
                    <a:cubicBezTo>
                      <a:pt x="511075" y="92562"/>
                      <a:pt x="505290" y="92507"/>
                      <a:pt x="503040" y="92399"/>
                    </a:cubicBezTo>
                    <a:cubicBezTo>
                      <a:pt x="517026" y="112164"/>
                      <a:pt x="524019" y="139618"/>
                      <a:pt x="524019" y="174759"/>
                    </a:cubicBezTo>
                    <a:cubicBezTo>
                      <a:pt x="524019" y="247990"/>
                      <a:pt x="495343" y="317043"/>
                      <a:pt x="437992" y="381919"/>
                    </a:cubicBezTo>
                    <a:cubicBezTo>
                      <a:pt x="380642" y="446794"/>
                      <a:pt x="318816" y="479231"/>
                      <a:pt x="252515" y="479231"/>
                    </a:cubicBezTo>
                    <a:cubicBezTo>
                      <a:pt x="222921" y="479231"/>
                      <a:pt x="198899" y="469924"/>
                      <a:pt x="180450" y="451309"/>
                    </a:cubicBezTo>
                    <a:cubicBezTo>
                      <a:pt x="162001" y="432694"/>
                      <a:pt x="152776" y="408452"/>
                      <a:pt x="152776" y="378583"/>
                    </a:cubicBezTo>
                    <a:cubicBezTo>
                      <a:pt x="152776" y="314413"/>
                      <a:pt x="185595" y="250047"/>
                      <a:pt x="251232" y="185485"/>
                    </a:cubicBezTo>
                    <a:cubicBezTo>
                      <a:pt x="316869" y="120924"/>
                      <a:pt x="387379" y="81176"/>
                      <a:pt x="462762" y="66241"/>
                    </a:cubicBezTo>
                    <a:cubicBezTo>
                      <a:pt x="441037" y="40659"/>
                      <a:pt x="406456" y="27868"/>
                      <a:pt x="359019" y="27868"/>
                    </a:cubicBezTo>
                    <a:cubicBezTo>
                      <a:pt x="278758" y="27868"/>
                      <a:pt x="205586" y="67501"/>
                      <a:pt x="139503" y="146766"/>
                    </a:cubicBezTo>
                    <a:cubicBezTo>
                      <a:pt x="132075" y="154184"/>
                      <a:pt x="126520" y="157893"/>
                      <a:pt x="122840" y="157893"/>
                    </a:cubicBezTo>
                    <a:cubicBezTo>
                      <a:pt x="115831" y="157893"/>
                      <a:pt x="111213" y="154008"/>
                      <a:pt x="108984" y="146237"/>
                    </a:cubicBezTo>
                    <a:cubicBezTo>
                      <a:pt x="108984" y="136399"/>
                      <a:pt x="123680" y="117841"/>
                      <a:pt x="153072" y="90564"/>
                    </a:cubicBezTo>
                    <a:cubicBezTo>
                      <a:pt x="218170" y="30188"/>
                      <a:pt x="285652" y="0"/>
                      <a:pt x="35552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23" name="Graphic 47">
              <a:extLst>
                <a:ext uri="{FF2B5EF4-FFF2-40B4-BE49-F238E27FC236}">
                  <a16:creationId xmlns:a16="http://schemas.microsoft.com/office/drawing/2014/main" xmlns="" id="{551A739B-36F3-413A-8F21-05693D6B6ACE}"/>
                </a:ext>
              </a:extLst>
            </p:cNvPr>
            <p:cNvGrpSpPr/>
            <p:nvPr/>
          </p:nvGrpSpPr>
          <p:grpSpPr>
            <a:xfrm>
              <a:off x="3968438" y="5257932"/>
              <a:ext cx="563862" cy="409341"/>
              <a:chOff x="8760856" y="1002161"/>
              <a:chExt cx="1223617" cy="888296"/>
            </a:xfrm>
            <a:grpFill/>
          </p:grpSpPr>
          <p:sp>
            <p:nvSpPr>
              <p:cNvPr id="224" name="Freeform: Shape 223">
                <a:extLst>
                  <a:ext uri="{FF2B5EF4-FFF2-40B4-BE49-F238E27FC236}">
                    <a16:creationId xmlns:a16="http://schemas.microsoft.com/office/drawing/2014/main" xmlns="" id="{8B906FE2-7D6E-41E3-AC1E-7C2C6C4BBB82}"/>
                  </a:ext>
                </a:extLst>
              </p:cNvPr>
              <p:cNvSpPr/>
              <p:nvPr/>
            </p:nvSpPr>
            <p:spPr>
              <a:xfrm>
                <a:off x="8760856" y="1002161"/>
                <a:ext cx="1223617" cy="888296"/>
              </a:xfrm>
              <a:custGeom>
                <a:avLst/>
                <a:gdLst>
                  <a:gd name="connsiteX0" fmla="*/ 1212488 w 1223617"/>
                  <a:gd name="connsiteY0" fmla="*/ 247015 h 888296"/>
                  <a:gd name="connsiteX1" fmla="*/ 1204868 w 1223617"/>
                  <a:gd name="connsiteY1" fmla="*/ 335598 h 888296"/>
                  <a:gd name="connsiteX2" fmla="*/ 1102950 w 1223617"/>
                  <a:gd name="connsiteY2" fmla="*/ 640398 h 888296"/>
                  <a:gd name="connsiteX3" fmla="*/ 610508 w 1223617"/>
                  <a:gd name="connsiteY3" fmla="*/ 888048 h 888296"/>
                  <a:gd name="connsiteX4" fmla="*/ 603840 w 1223617"/>
                  <a:gd name="connsiteY4" fmla="*/ 876618 h 888296"/>
                  <a:gd name="connsiteX5" fmla="*/ 605745 w 1223617"/>
                  <a:gd name="connsiteY5" fmla="*/ 844233 h 888296"/>
                  <a:gd name="connsiteX6" fmla="*/ 620033 w 1223617"/>
                  <a:gd name="connsiteY6" fmla="*/ 838518 h 888296"/>
                  <a:gd name="connsiteX7" fmla="*/ 788625 w 1223617"/>
                  <a:gd name="connsiteY7" fmla="*/ 813753 h 888296"/>
                  <a:gd name="connsiteX8" fmla="*/ 1099140 w 1223617"/>
                  <a:gd name="connsiteY8" fmla="*/ 528955 h 888296"/>
                  <a:gd name="connsiteX9" fmla="*/ 1158195 w 1223617"/>
                  <a:gd name="connsiteY9" fmla="*/ 63183 h 888296"/>
                  <a:gd name="connsiteX10" fmla="*/ 651465 w 1223617"/>
                  <a:gd name="connsiteY10" fmla="*/ 247015 h 888296"/>
                  <a:gd name="connsiteX11" fmla="*/ 523830 w 1223617"/>
                  <a:gd name="connsiteY11" fmla="*/ 758508 h 888296"/>
                  <a:gd name="connsiteX12" fmla="*/ 464775 w 1223617"/>
                  <a:gd name="connsiteY12" fmla="*/ 735648 h 888296"/>
                  <a:gd name="connsiteX13" fmla="*/ 461918 w 1223617"/>
                  <a:gd name="connsiteY13" fmla="*/ 565150 h 888296"/>
                  <a:gd name="connsiteX14" fmla="*/ 338093 w 1223617"/>
                  <a:gd name="connsiteY14" fmla="*/ 303213 h 888296"/>
                  <a:gd name="connsiteX15" fmla="*/ 48533 w 1223617"/>
                  <a:gd name="connsiteY15" fmla="*/ 212725 h 888296"/>
                  <a:gd name="connsiteX16" fmla="*/ 36150 w 1223617"/>
                  <a:gd name="connsiteY16" fmla="*/ 317500 h 888296"/>
                  <a:gd name="connsiteX17" fmla="*/ 47580 w 1223617"/>
                  <a:gd name="connsiteY17" fmla="*/ 432753 h 888296"/>
                  <a:gd name="connsiteX18" fmla="*/ 148545 w 1223617"/>
                  <a:gd name="connsiteY18" fmla="*/ 639445 h 888296"/>
                  <a:gd name="connsiteX19" fmla="*/ 250463 w 1223617"/>
                  <a:gd name="connsiteY19" fmla="*/ 711835 h 888296"/>
                  <a:gd name="connsiteX20" fmla="*/ 411435 w 1223617"/>
                  <a:gd name="connsiteY20" fmla="*/ 755650 h 888296"/>
                  <a:gd name="connsiteX21" fmla="*/ 372383 w 1223617"/>
                  <a:gd name="connsiteY21" fmla="*/ 773748 h 888296"/>
                  <a:gd name="connsiteX22" fmla="*/ 123780 w 1223617"/>
                  <a:gd name="connsiteY22" fmla="*/ 664210 h 888296"/>
                  <a:gd name="connsiteX23" fmla="*/ 2813 w 1223617"/>
                  <a:gd name="connsiteY23" fmla="*/ 365125 h 888296"/>
                  <a:gd name="connsiteX24" fmla="*/ 1860 w 1223617"/>
                  <a:gd name="connsiteY24" fmla="*/ 175578 h 888296"/>
                  <a:gd name="connsiteX25" fmla="*/ 479063 w 1223617"/>
                  <a:gd name="connsiteY25" fmla="*/ 424180 h 888296"/>
                  <a:gd name="connsiteX26" fmla="*/ 505733 w 1223617"/>
                  <a:gd name="connsiteY26" fmla="*/ 374650 h 888296"/>
                  <a:gd name="connsiteX27" fmla="*/ 997223 w 1223617"/>
                  <a:gd name="connsiteY27" fmla="*/ 6033 h 888296"/>
                  <a:gd name="connsiteX28" fmla="*/ 1221060 w 1223617"/>
                  <a:gd name="connsiteY28" fmla="*/ 8890 h 888296"/>
                  <a:gd name="connsiteX29" fmla="*/ 1212488 w 1223617"/>
                  <a:gd name="connsiteY29" fmla="*/ 247015 h 8882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1223617" h="888296">
                    <a:moveTo>
                      <a:pt x="1212488" y="247015"/>
                    </a:moveTo>
                    <a:cubicBezTo>
                      <a:pt x="1209630" y="291783"/>
                      <a:pt x="1205820" y="327025"/>
                      <a:pt x="1204868" y="335598"/>
                    </a:cubicBezTo>
                    <a:cubicBezTo>
                      <a:pt x="1188675" y="438468"/>
                      <a:pt x="1154385" y="548958"/>
                      <a:pt x="1102950" y="640398"/>
                    </a:cubicBezTo>
                    <a:cubicBezTo>
                      <a:pt x="994365" y="829945"/>
                      <a:pt x="817200" y="892810"/>
                      <a:pt x="610508" y="888048"/>
                    </a:cubicBezTo>
                    <a:cubicBezTo>
                      <a:pt x="606698" y="881380"/>
                      <a:pt x="603840" y="879475"/>
                      <a:pt x="603840" y="876618"/>
                    </a:cubicBezTo>
                    <a:cubicBezTo>
                      <a:pt x="603840" y="866140"/>
                      <a:pt x="604793" y="854710"/>
                      <a:pt x="605745" y="844233"/>
                    </a:cubicBezTo>
                    <a:cubicBezTo>
                      <a:pt x="611460" y="841375"/>
                      <a:pt x="616223" y="838518"/>
                      <a:pt x="620033" y="838518"/>
                    </a:cubicBezTo>
                    <a:cubicBezTo>
                      <a:pt x="676230" y="829945"/>
                      <a:pt x="734333" y="828040"/>
                      <a:pt x="788625" y="813753"/>
                    </a:cubicBezTo>
                    <a:cubicBezTo>
                      <a:pt x="941025" y="773748"/>
                      <a:pt x="1040085" y="672783"/>
                      <a:pt x="1099140" y="528955"/>
                    </a:cubicBezTo>
                    <a:cubicBezTo>
                      <a:pt x="1151528" y="402273"/>
                      <a:pt x="1181055" y="173673"/>
                      <a:pt x="1158195" y="63183"/>
                    </a:cubicBezTo>
                    <a:cubicBezTo>
                      <a:pt x="965790" y="59373"/>
                      <a:pt x="791483" y="106998"/>
                      <a:pt x="651465" y="247015"/>
                    </a:cubicBezTo>
                    <a:cubicBezTo>
                      <a:pt x="507638" y="390843"/>
                      <a:pt x="491445" y="570865"/>
                      <a:pt x="523830" y="758508"/>
                    </a:cubicBezTo>
                    <a:cubicBezTo>
                      <a:pt x="487635" y="780415"/>
                      <a:pt x="466680" y="773748"/>
                      <a:pt x="464775" y="735648"/>
                    </a:cubicBezTo>
                    <a:cubicBezTo>
                      <a:pt x="461918" y="678498"/>
                      <a:pt x="456203" y="621348"/>
                      <a:pt x="461918" y="565150"/>
                    </a:cubicBezTo>
                    <a:cubicBezTo>
                      <a:pt x="473348" y="450850"/>
                      <a:pt x="423818" y="367983"/>
                      <a:pt x="338093" y="303213"/>
                    </a:cubicBezTo>
                    <a:cubicBezTo>
                      <a:pt x="253320" y="239395"/>
                      <a:pt x="152355" y="218440"/>
                      <a:pt x="48533" y="212725"/>
                    </a:cubicBezTo>
                    <a:cubicBezTo>
                      <a:pt x="40913" y="212725"/>
                      <a:pt x="36150" y="307975"/>
                      <a:pt x="36150" y="317500"/>
                    </a:cubicBezTo>
                    <a:cubicBezTo>
                      <a:pt x="36150" y="355600"/>
                      <a:pt x="39960" y="394653"/>
                      <a:pt x="47580" y="432753"/>
                    </a:cubicBezTo>
                    <a:cubicBezTo>
                      <a:pt x="63773" y="508000"/>
                      <a:pt x="95205" y="582295"/>
                      <a:pt x="148545" y="639445"/>
                    </a:cubicBezTo>
                    <a:cubicBezTo>
                      <a:pt x="177120" y="669925"/>
                      <a:pt x="211410" y="695643"/>
                      <a:pt x="250463" y="711835"/>
                    </a:cubicBezTo>
                    <a:cubicBezTo>
                      <a:pt x="302850" y="733743"/>
                      <a:pt x="360000" y="728980"/>
                      <a:pt x="411435" y="755650"/>
                    </a:cubicBezTo>
                    <a:cubicBezTo>
                      <a:pt x="398100" y="762318"/>
                      <a:pt x="385718" y="773748"/>
                      <a:pt x="372383" y="773748"/>
                    </a:cubicBezTo>
                    <a:cubicBezTo>
                      <a:pt x="275228" y="770890"/>
                      <a:pt x="190455" y="739458"/>
                      <a:pt x="123780" y="664210"/>
                    </a:cubicBezTo>
                    <a:cubicBezTo>
                      <a:pt x="47580" y="579438"/>
                      <a:pt x="12338" y="476568"/>
                      <a:pt x="2813" y="365125"/>
                    </a:cubicBezTo>
                    <a:cubicBezTo>
                      <a:pt x="-2902" y="305118"/>
                      <a:pt x="1860" y="243205"/>
                      <a:pt x="1860" y="175578"/>
                    </a:cubicBezTo>
                    <a:cubicBezTo>
                      <a:pt x="204743" y="177483"/>
                      <a:pt x="377145" y="223203"/>
                      <a:pt x="479063" y="424180"/>
                    </a:cubicBezTo>
                    <a:cubicBezTo>
                      <a:pt x="490493" y="404178"/>
                      <a:pt x="500018" y="389890"/>
                      <a:pt x="505733" y="374650"/>
                    </a:cubicBezTo>
                    <a:cubicBezTo>
                      <a:pt x="576218" y="170815"/>
                      <a:pt x="793388" y="43180"/>
                      <a:pt x="997223" y="6033"/>
                    </a:cubicBezTo>
                    <a:cubicBezTo>
                      <a:pt x="1071518" y="-7303"/>
                      <a:pt x="1145813" y="5080"/>
                      <a:pt x="1221060" y="8890"/>
                    </a:cubicBezTo>
                    <a:cubicBezTo>
                      <a:pt x="1227728" y="9843"/>
                      <a:pt x="1220108" y="149860"/>
                      <a:pt x="1212488" y="24701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5" name="Freeform: Shape 224">
                <a:extLst>
                  <a:ext uri="{FF2B5EF4-FFF2-40B4-BE49-F238E27FC236}">
                    <a16:creationId xmlns:a16="http://schemas.microsoft.com/office/drawing/2014/main" xmlns="" id="{A395D668-EC96-4219-94B1-FB826DFE3480}"/>
                  </a:ext>
                </a:extLst>
              </p:cNvPr>
              <p:cNvSpPr/>
              <p:nvPr/>
            </p:nvSpPr>
            <p:spPr>
              <a:xfrm>
                <a:off x="9363149" y="1126688"/>
                <a:ext cx="512093" cy="637050"/>
              </a:xfrm>
              <a:custGeom>
                <a:avLst/>
                <a:gdLst>
                  <a:gd name="connsiteX0" fmla="*/ 168235 w 512093"/>
                  <a:gd name="connsiteY0" fmla="*/ 501583 h 637050"/>
                  <a:gd name="connsiteX1" fmla="*/ 284440 w 512093"/>
                  <a:gd name="connsiteY1" fmla="*/ 500631 h 637050"/>
                  <a:gd name="connsiteX2" fmla="*/ 396835 w 512093"/>
                  <a:gd name="connsiteY2" fmla="*/ 484438 h 637050"/>
                  <a:gd name="connsiteX3" fmla="*/ 149185 w 512093"/>
                  <a:gd name="connsiteY3" fmla="*/ 521586 h 637050"/>
                  <a:gd name="connsiteX4" fmla="*/ 73938 w 512093"/>
                  <a:gd name="connsiteY4" fmla="*/ 598738 h 637050"/>
                  <a:gd name="connsiteX5" fmla="*/ 42505 w 512093"/>
                  <a:gd name="connsiteY5" fmla="*/ 636838 h 637050"/>
                  <a:gd name="connsiteX6" fmla="*/ 18693 w 512093"/>
                  <a:gd name="connsiteY6" fmla="*/ 567306 h 637050"/>
                  <a:gd name="connsiteX7" fmla="*/ 42505 w 512093"/>
                  <a:gd name="connsiteY7" fmla="*/ 389188 h 637050"/>
                  <a:gd name="connsiteX8" fmla="*/ 38695 w 512093"/>
                  <a:gd name="connsiteY8" fmla="*/ 227263 h 637050"/>
                  <a:gd name="connsiteX9" fmla="*/ 70128 w 512093"/>
                  <a:gd name="connsiteY9" fmla="*/ 430146 h 637050"/>
                  <a:gd name="connsiteX10" fmla="*/ 92035 w 512093"/>
                  <a:gd name="connsiteY10" fmla="*/ 435861 h 637050"/>
                  <a:gd name="connsiteX11" fmla="*/ 154900 w 512093"/>
                  <a:gd name="connsiteY11" fmla="*/ 310131 h 637050"/>
                  <a:gd name="connsiteX12" fmla="*/ 148233 w 512093"/>
                  <a:gd name="connsiteY12" fmla="*/ 127251 h 637050"/>
                  <a:gd name="connsiteX13" fmla="*/ 164425 w 512093"/>
                  <a:gd name="connsiteY13" fmla="*/ 278698 h 637050"/>
                  <a:gd name="connsiteX14" fmla="*/ 169188 w 512093"/>
                  <a:gd name="connsiteY14" fmla="*/ 297748 h 637050"/>
                  <a:gd name="connsiteX15" fmla="*/ 231100 w 512093"/>
                  <a:gd name="connsiteY15" fmla="*/ 245361 h 637050"/>
                  <a:gd name="connsiteX16" fmla="*/ 263485 w 512093"/>
                  <a:gd name="connsiteY16" fmla="*/ 179638 h 637050"/>
                  <a:gd name="connsiteX17" fmla="*/ 266343 w 512093"/>
                  <a:gd name="connsiteY17" fmla="*/ 31048 h 637050"/>
                  <a:gd name="connsiteX18" fmla="*/ 277773 w 512093"/>
                  <a:gd name="connsiteY18" fmla="*/ 183448 h 637050"/>
                  <a:gd name="connsiteX19" fmla="*/ 478750 w 512093"/>
                  <a:gd name="connsiteY19" fmla="*/ 3426 h 637050"/>
                  <a:gd name="connsiteX20" fmla="*/ 483513 w 512093"/>
                  <a:gd name="connsiteY20" fmla="*/ 8188 h 637050"/>
                  <a:gd name="connsiteX21" fmla="*/ 327303 w 512093"/>
                  <a:gd name="connsiteY21" fmla="*/ 234883 h 637050"/>
                  <a:gd name="connsiteX22" fmla="*/ 512088 w 512093"/>
                  <a:gd name="connsiteY22" fmla="*/ 202498 h 637050"/>
                  <a:gd name="connsiteX23" fmla="*/ 355878 w 512093"/>
                  <a:gd name="connsiteY23" fmla="*/ 259648 h 637050"/>
                  <a:gd name="connsiteX24" fmla="*/ 248245 w 512093"/>
                  <a:gd name="connsiteY24" fmla="*/ 358708 h 637050"/>
                  <a:gd name="connsiteX25" fmla="*/ 462558 w 512093"/>
                  <a:gd name="connsiteY25" fmla="*/ 353946 h 637050"/>
                  <a:gd name="connsiteX26" fmla="*/ 292060 w 512093"/>
                  <a:gd name="connsiteY26" fmla="*/ 395856 h 637050"/>
                  <a:gd name="connsiteX27" fmla="*/ 154900 w 512093"/>
                  <a:gd name="connsiteY27" fmla="*/ 484438 h 637050"/>
                  <a:gd name="connsiteX28" fmla="*/ 168235 w 512093"/>
                  <a:gd name="connsiteY28" fmla="*/ 501583 h 637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512093" h="637050">
                    <a:moveTo>
                      <a:pt x="168235" y="501583"/>
                    </a:moveTo>
                    <a:cubicBezTo>
                      <a:pt x="207288" y="501583"/>
                      <a:pt x="245388" y="503488"/>
                      <a:pt x="284440" y="500631"/>
                    </a:cubicBezTo>
                    <a:cubicBezTo>
                      <a:pt x="321588" y="497773"/>
                      <a:pt x="358735" y="490153"/>
                      <a:pt x="396835" y="484438"/>
                    </a:cubicBezTo>
                    <a:cubicBezTo>
                      <a:pt x="397788" y="490153"/>
                      <a:pt x="262533" y="521586"/>
                      <a:pt x="149185" y="521586"/>
                    </a:cubicBezTo>
                    <a:cubicBezTo>
                      <a:pt x="130135" y="521586"/>
                      <a:pt x="112990" y="533968"/>
                      <a:pt x="73938" y="598738"/>
                    </a:cubicBezTo>
                    <a:cubicBezTo>
                      <a:pt x="65365" y="613026"/>
                      <a:pt x="53935" y="639696"/>
                      <a:pt x="42505" y="636838"/>
                    </a:cubicBezTo>
                    <a:cubicBezTo>
                      <a:pt x="3453" y="616836"/>
                      <a:pt x="-17502" y="618741"/>
                      <a:pt x="18693" y="567306"/>
                    </a:cubicBezTo>
                    <a:cubicBezTo>
                      <a:pt x="59650" y="511108"/>
                      <a:pt x="58698" y="453958"/>
                      <a:pt x="42505" y="389188"/>
                    </a:cubicBezTo>
                    <a:cubicBezTo>
                      <a:pt x="29170" y="337753"/>
                      <a:pt x="32980" y="281556"/>
                      <a:pt x="38695" y="227263"/>
                    </a:cubicBezTo>
                    <a:cubicBezTo>
                      <a:pt x="49173" y="294891"/>
                      <a:pt x="59650" y="362518"/>
                      <a:pt x="70128" y="430146"/>
                    </a:cubicBezTo>
                    <a:cubicBezTo>
                      <a:pt x="75843" y="461578"/>
                      <a:pt x="83463" y="453958"/>
                      <a:pt x="92035" y="435861"/>
                    </a:cubicBezTo>
                    <a:cubicBezTo>
                      <a:pt x="124420" y="383473"/>
                      <a:pt x="161568" y="333943"/>
                      <a:pt x="154900" y="310131"/>
                    </a:cubicBezTo>
                    <a:cubicBezTo>
                      <a:pt x="142518" y="262506"/>
                      <a:pt x="143470" y="126298"/>
                      <a:pt x="148233" y="127251"/>
                    </a:cubicBezTo>
                    <a:cubicBezTo>
                      <a:pt x="159663" y="174876"/>
                      <a:pt x="152043" y="217738"/>
                      <a:pt x="164425" y="278698"/>
                    </a:cubicBezTo>
                    <a:cubicBezTo>
                      <a:pt x="165378" y="283461"/>
                      <a:pt x="167283" y="293938"/>
                      <a:pt x="169188" y="297748"/>
                    </a:cubicBezTo>
                    <a:cubicBezTo>
                      <a:pt x="180618" y="314893"/>
                      <a:pt x="222528" y="255838"/>
                      <a:pt x="231100" y="245361"/>
                    </a:cubicBezTo>
                    <a:cubicBezTo>
                      <a:pt x="251103" y="220596"/>
                      <a:pt x="265390" y="203451"/>
                      <a:pt x="263485" y="179638"/>
                    </a:cubicBezTo>
                    <a:cubicBezTo>
                      <a:pt x="260628" y="136776"/>
                      <a:pt x="261580" y="58671"/>
                      <a:pt x="266343" y="31048"/>
                    </a:cubicBezTo>
                    <a:cubicBezTo>
                      <a:pt x="271105" y="41526"/>
                      <a:pt x="270153" y="132013"/>
                      <a:pt x="277773" y="183448"/>
                    </a:cubicBezTo>
                    <a:cubicBezTo>
                      <a:pt x="350163" y="118678"/>
                      <a:pt x="414933" y="60576"/>
                      <a:pt x="478750" y="3426"/>
                    </a:cubicBezTo>
                    <a:cubicBezTo>
                      <a:pt x="488275" y="-4194"/>
                      <a:pt x="488275" y="2473"/>
                      <a:pt x="483513" y="8188"/>
                    </a:cubicBezTo>
                    <a:cubicBezTo>
                      <a:pt x="433983" y="80578"/>
                      <a:pt x="378738" y="159636"/>
                      <a:pt x="327303" y="234883"/>
                    </a:cubicBezTo>
                    <a:cubicBezTo>
                      <a:pt x="394930" y="259648"/>
                      <a:pt x="454938" y="210118"/>
                      <a:pt x="512088" y="202498"/>
                    </a:cubicBezTo>
                    <a:cubicBezTo>
                      <a:pt x="513040" y="207261"/>
                      <a:pt x="401598" y="259648"/>
                      <a:pt x="355878" y="259648"/>
                    </a:cubicBezTo>
                    <a:cubicBezTo>
                      <a:pt x="287298" y="259648"/>
                      <a:pt x="290155" y="273936"/>
                      <a:pt x="248245" y="358708"/>
                    </a:cubicBezTo>
                    <a:cubicBezTo>
                      <a:pt x="315873" y="387283"/>
                      <a:pt x="386358" y="359661"/>
                      <a:pt x="462558" y="353946"/>
                    </a:cubicBezTo>
                    <a:cubicBezTo>
                      <a:pt x="405408" y="393951"/>
                      <a:pt x="346353" y="403476"/>
                      <a:pt x="292060" y="395856"/>
                    </a:cubicBezTo>
                    <a:cubicBezTo>
                      <a:pt x="213955" y="385378"/>
                      <a:pt x="209193" y="396808"/>
                      <a:pt x="154900" y="484438"/>
                    </a:cubicBezTo>
                    <a:cubicBezTo>
                      <a:pt x="145375" y="501583"/>
                      <a:pt x="147280" y="501583"/>
                      <a:pt x="168235" y="50158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6" name="Freeform: Shape 225">
                <a:extLst>
                  <a:ext uri="{FF2B5EF4-FFF2-40B4-BE49-F238E27FC236}">
                    <a16:creationId xmlns:a16="http://schemas.microsoft.com/office/drawing/2014/main" xmlns="" id="{F25237E8-D8AC-40F4-BB10-3F393D730636}"/>
                  </a:ext>
                </a:extLst>
              </p:cNvPr>
              <p:cNvSpPr/>
              <p:nvPr/>
            </p:nvSpPr>
            <p:spPr>
              <a:xfrm>
                <a:off x="8846537" y="1270131"/>
                <a:ext cx="321839" cy="433717"/>
              </a:xfrm>
              <a:custGeom>
                <a:avLst/>
                <a:gdLst>
                  <a:gd name="connsiteX0" fmla="*/ 166688 w 321839"/>
                  <a:gd name="connsiteY0" fmla="*/ 240030 h 433717"/>
                  <a:gd name="connsiteX1" fmla="*/ 28575 w 321839"/>
                  <a:gd name="connsiteY1" fmla="*/ 141923 h 433717"/>
                  <a:gd name="connsiteX2" fmla="*/ 114300 w 321839"/>
                  <a:gd name="connsiteY2" fmla="*/ 154305 h 433717"/>
                  <a:gd name="connsiteX3" fmla="*/ 0 w 321839"/>
                  <a:gd name="connsiteY3" fmla="*/ 0 h 433717"/>
                  <a:gd name="connsiteX4" fmla="*/ 127635 w 321839"/>
                  <a:gd name="connsiteY4" fmla="*/ 115253 h 433717"/>
                  <a:gd name="connsiteX5" fmla="*/ 118110 w 321839"/>
                  <a:gd name="connsiteY5" fmla="*/ 13335 h 433717"/>
                  <a:gd name="connsiteX6" fmla="*/ 206693 w 321839"/>
                  <a:gd name="connsiteY6" fmla="*/ 207645 h 433717"/>
                  <a:gd name="connsiteX7" fmla="*/ 225743 w 321839"/>
                  <a:gd name="connsiteY7" fmla="*/ 65723 h 433717"/>
                  <a:gd name="connsiteX8" fmla="*/ 272415 w 321839"/>
                  <a:gd name="connsiteY8" fmla="*/ 290512 h 433717"/>
                  <a:gd name="connsiteX9" fmla="*/ 301943 w 321839"/>
                  <a:gd name="connsiteY9" fmla="*/ 140970 h 433717"/>
                  <a:gd name="connsiteX10" fmla="*/ 300990 w 321839"/>
                  <a:gd name="connsiteY10" fmla="*/ 224790 h 433717"/>
                  <a:gd name="connsiteX11" fmla="*/ 313373 w 321839"/>
                  <a:gd name="connsiteY11" fmla="*/ 365760 h 433717"/>
                  <a:gd name="connsiteX12" fmla="*/ 319088 w 321839"/>
                  <a:gd name="connsiteY12" fmla="*/ 430530 h 433717"/>
                  <a:gd name="connsiteX13" fmla="*/ 288608 w 321839"/>
                  <a:gd name="connsiteY13" fmla="*/ 401955 h 433717"/>
                  <a:gd name="connsiteX14" fmla="*/ 177165 w 321839"/>
                  <a:gd name="connsiteY14" fmla="*/ 339090 h 433717"/>
                  <a:gd name="connsiteX15" fmla="*/ 69532 w 321839"/>
                  <a:gd name="connsiteY15" fmla="*/ 319087 h 433717"/>
                  <a:gd name="connsiteX16" fmla="*/ 220980 w 321839"/>
                  <a:gd name="connsiteY16" fmla="*/ 319087 h 433717"/>
                  <a:gd name="connsiteX17" fmla="*/ 150495 w 321839"/>
                  <a:gd name="connsiteY17" fmla="*/ 252412 h 433717"/>
                  <a:gd name="connsiteX18" fmla="*/ 29528 w 321839"/>
                  <a:gd name="connsiteY18" fmla="*/ 227648 h 433717"/>
                  <a:gd name="connsiteX19" fmla="*/ 166688 w 321839"/>
                  <a:gd name="connsiteY19" fmla="*/ 240030 h 4337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321839" h="433717">
                    <a:moveTo>
                      <a:pt x="166688" y="240030"/>
                    </a:moveTo>
                    <a:cubicBezTo>
                      <a:pt x="112395" y="141923"/>
                      <a:pt x="80963" y="167640"/>
                      <a:pt x="28575" y="141923"/>
                    </a:cubicBezTo>
                    <a:cubicBezTo>
                      <a:pt x="56197" y="144780"/>
                      <a:pt x="83820" y="151448"/>
                      <a:pt x="114300" y="154305"/>
                    </a:cubicBezTo>
                    <a:cubicBezTo>
                      <a:pt x="80963" y="100965"/>
                      <a:pt x="27622" y="43815"/>
                      <a:pt x="0" y="0"/>
                    </a:cubicBezTo>
                    <a:cubicBezTo>
                      <a:pt x="45720" y="33338"/>
                      <a:pt x="84773" y="76200"/>
                      <a:pt x="127635" y="115253"/>
                    </a:cubicBezTo>
                    <a:cubicBezTo>
                      <a:pt x="127635" y="80010"/>
                      <a:pt x="118110" y="42862"/>
                      <a:pt x="118110" y="13335"/>
                    </a:cubicBezTo>
                    <a:cubicBezTo>
                      <a:pt x="144780" y="58103"/>
                      <a:pt x="108585" y="116205"/>
                      <a:pt x="206693" y="207645"/>
                    </a:cubicBezTo>
                    <a:cubicBezTo>
                      <a:pt x="210503" y="171450"/>
                      <a:pt x="230505" y="114300"/>
                      <a:pt x="225743" y="65723"/>
                    </a:cubicBezTo>
                    <a:cubicBezTo>
                      <a:pt x="259080" y="136208"/>
                      <a:pt x="171450" y="185737"/>
                      <a:pt x="272415" y="290512"/>
                    </a:cubicBezTo>
                    <a:cubicBezTo>
                      <a:pt x="280988" y="244792"/>
                      <a:pt x="304800" y="201930"/>
                      <a:pt x="301943" y="140970"/>
                    </a:cubicBezTo>
                    <a:cubicBezTo>
                      <a:pt x="307658" y="164783"/>
                      <a:pt x="307658" y="198120"/>
                      <a:pt x="300990" y="224790"/>
                    </a:cubicBezTo>
                    <a:cubicBezTo>
                      <a:pt x="287655" y="274320"/>
                      <a:pt x="282893" y="320040"/>
                      <a:pt x="313373" y="365760"/>
                    </a:cubicBezTo>
                    <a:cubicBezTo>
                      <a:pt x="320993" y="377190"/>
                      <a:pt x="324803" y="400050"/>
                      <a:pt x="319088" y="430530"/>
                    </a:cubicBezTo>
                    <a:cubicBezTo>
                      <a:pt x="314325" y="444818"/>
                      <a:pt x="291465" y="406718"/>
                      <a:pt x="288608" y="401955"/>
                    </a:cubicBezTo>
                    <a:cubicBezTo>
                      <a:pt x="245745" y="328612"/>
                      <a:pt x="247650" y="335280"/>
                      <a:pt x="177165" y="339090"/>
                    </a:cubicBezTo>
                    <a:cubicBezTo>
                      <a:pt x="144780" y="341948"/>
                      <a:pt x="100965" y="330518"/>
                      <a:pt x="69532" y="319087"/>
                    </a:cubicBezTo>
                    <a:cubicBezTo>
                      <a:pt x="122873" y="323850"/>
                      <a:pt x="173355" y="327660"/>
                      <a:pt x="220980" y="319087"/>
                    </a:cubicBezTo>
                    <a:cubicBezTo>
                      <a:pt x="200025" y="273368"/>
                      <a:pt x="180975" y="250508"/>
                      <a:pt x="150495" y="252412"/>
                    </a:cubicBezTo>
                    <a:cubicBezTo>
                      <a:pt x="116205" y="254317"/>
                      <a:pt x="63818" y="242887"/>
                      <a:pt x="29528" y="227648"/>
                    </a:cubicBezTo>
                    <a:cubicBezTo>
                      <a:pt x="67628" y="232410"/>
                      <a:pt x="119063" y="245745"/>
                      <a:pt x="166688" y="24003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59771542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685CE6DC-AD26-48F1-8965-5D880A2F228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Fully Editable Shapes</a:t>
            </a:r>
          </a:p>
        </p:txBody>
      </p:sp>
      <p:grpSp>
        <p:nvGrpSpPr>
          <p:cNvPr id="3" name="Graphic 87">
            <a:extLst>
              <a:ext uri="{FF2B5EF4-FFF2-40B4-BE49-F238E27FC236}">
                <a16:creationId xmlns:a16="http://schemas.microsoft.com/office/drawing/2014/main" xmlns="" id="{B796CA5A-4815-49B9-B24D-C799515AC558}"/>
              </a:ext>
            </a:extLst>
          </p:cNvPr>
          <p:cNvGrpSpPr/>
          <p:nvPr/>
        </p:nvGrpSpPr>
        <p:grpSpPr>
          <a:xfrm>
            <a:off x="3081802" y="1442262"/>
            <a:ext cx="2253119" cy="2443918"/>
            <a:chOff x="6310352" y="496389"/>
            <a:chExt cx="2589250" cy="2808514"/>
          </a:xfrm>
        </p:grpSpPr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xmlns="" id="{11C854A2-42A7-4716-A219-FB4A574427E2}"/>
                </a:ext>
              </a:extLst>
            </p:cNvPr>
            <p:cNvSpPr/>
            <p:nvPr/>
          </p:nvSpPr>
          <p:spPr>
            <a:xfrm>
              <a:off x="6533771" y="808195"/>
              <a:ext cx="2082059" cy="2497030"/>
            </a:xfrm>
            <a:custGeom>
              <a:avLst/>
              <a:gdLst>
                <a:gd name="connsiteX0" fmla="*/ 2072726 w 2082059"/>
                <a:gd name="connsiteY0" fmla="*/ 377586 h 2497030"/>
                <a:gd name="connsiteX1" fmla="*/ 1730610 w 2082059"/>
                <a:gd name="connsiteY1" fmla="*/ 15155 h 2497030"/>
                <a:gd name="connsiteX2" fmla="*/ 1635488 w 2082059"/>
                <a:gd name="connsiteY2" fmla="*/ 322 h 2497030"/>
                <a:gd name="connsiteX3" fmla="*/ 1623558 w 2082059"/>
                <a:gd name="connsiteY3" fmla="*/ 322 h 2497030"/>
                <a:gd name="connsiteX4" fmla="*/ 475968 w 2082059"/>
                <a:gd name="connsiteY4" fmla="*/ 322 h 2497030"/>
                <a:gd name="connsiteX5" fmla="*/ 448560 w 2082059"/>
                <a:gd name="connsiteY5" fmla="*/ 0 h 2497030"/>
                <a:gd name="connsiteX6" fmla="*/ 372785 w 2082059"/>
                <a:gd name="connsiteY6" fmla="*/ 9996 h 2497030"/>
                <a:gd name="connsiteX7" fmla="*/ 3261 w 2082059"/>
                <a:gd name="connsiteY7" fmla="*/ 520107 h 2497030"/>
                <a:gd name="connsiteX8" fmla="*/ 17126 w 2082059"/>
                <a:gd name="connsiteY8" fmla="*/ 657470 h 2497030"/>
                <a:gd name="connsiteX9" fmla="*/ 207692 w 2082059"/>
                <a:gd name="connsiteY9" fmla="*/ 2481875 h 2497030"/>
                <a:gd name="connsiteX10" fmla="*/ 224137 w 2082059"/>
                <a:gd name="connsiteY10" fmla="*/ 2496708 h 2497030"/>
                <a:gd name="connsiteX11" fmla="*/ 1686757 w 2082059"/>
                <a:gd name="connsiteY11" fmla="*/ 2496708 h 2497030"/>
                <a:gd name="connsiteX12" fmla="*/ 1861201 w 2082059"/>
                <a:gd name="connsiteY12" fmla="*/ 2497030 h 2497030"/>
                <a:gd name="connsiteX13" fmla="*/ 1874744 w 2082059"/>
                <a:gd name="connsiteY13" fmla="*/ 2484132 h 2497030"/>
                <a:gd name="connsiteX14" fmla="*/ 1877968 w 2082059"/>
                <a:gd name="connsiteY14" fmla="*/ 2428994 h 2497030"/>
                <a:gd name="connsiteX15" fmla="*/ 1959547 w 2082059"/>
                <a:gd name="connsiteY15" fmla="*/ 1663827 h 2497030"/>
                <a:gd name="connsiteX16" fmla="*/ 2024682 w 2082059"/>
                <a:gd name="connsiteY16" fmla="*/ 1038602 h 2497030"/>
                <a:gd name="connsiteX17" fmla="*/ 2048220 w 2082059"/>
                <a:gd name="connsiteY17" fmla="*/ 817403 h 2497030"/>
                <a:gd name="connsiteX18" fmla="*/ 2066922 w 2082059"/>
                <a:gd name="connsiteY18" fmla="*/ 636511 h 2497030"/>
                <a:gd name="connsiteX19" fmla="*/ 2078531 w 2082059"/>
                <a:gd name="connsiteY19" fmla="*/ 520107 h 2497030"/>
                <a:gd name="connsiteX20" fmla="*/ 2078531 w 2082059"/>
                <a:gd name="connsiteY20" fmla="*/ 520107 h 2497030"/>
                <a:gd name="connsiteX21" fmla="*/ 2072726 w 2082059"/>
                <a:gd name="connsiteY21" fmla="*/ 377586 h 2497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082059" h="2497030">
                  <a:moveTo>
                    <a:pt x="2072726" y="377586"/>
                  </a:moveTo>
                  <a:cubicBezTo>
                    <a:pt x="2029841" y="189921"/>
                    <a:pt x="1915372" y="69326"/>
                    <a:pt x="1730610" y="15155"/>
                  </a:cubicBezTo>
                  <a:cubicBezTo>
                    <a:pt x="1699655" y="6126"/>
                    <a:pt x="1667733" y="3224"/>
                    <a:pt x="1635488" y="322"/>
                  </a:cubicBezTo>
                  <a:cubicBezTo>
                    <a:pt x="1631619" y="322"/>
                    <a:pt x="1627427" y="322"/>
                    <a:pt x="1623558" y="322"/>
                  </a:cubicBezTo>
                  <a:cubicBezTo>
                    <a:pt x="1241135" y="322"/>
                    <a:pt x="858391" y="322"/>
                    <a:pt x="475968" y="322"/>
                  </a:cubicBezTo>
                  <a:cubicBezTo>
                    <a:pt x="466940" y="322"/>
                    <a:pt x="457589" y="0"/>
                    <a:pt x="448560" y="0"/>
                  </a:cubicBezTo>
                  <a:cubicBezTo>
                    <a:pt x="423087" y="2902"/>
                    <a:pt x="397936" y="5159"/>
                    <a:pt x="372785" y="9996"/>
                  </a:cubicBezTo>
                  <a:cubicBezTo>
                    <a:pt x="138366" y="56428"/>
                    <a:pt x="-25437" y="282464"/>
                    <a:pt x="3261" y="520107"/>
                  </a:cubicBezTo>
                  <a:cubicBezTo>
                    <a:pt x="7775" y="565895"/>
                    <a:pt x="12290" y="611682"/>
                    <a:pt x="17126" y="657470"/>
                  </a:cubicBezTo>
                  <a:cubicBezTo>
                    <a:pt x="25510" y="736469"/>
                    <a:pt x="205435" y="2465430"/>
                    <a:pt x="207692" y="2481875"/>
                  </a:cubicBezTo>
                  <a:cubicBezTo>
                    <a:pt x="210272" y="2499287"/>
                    <a:pt x="205758" y="2496708"/>
                    <a:pt x="224137" y="2496708"/>
                  </a:cubicBezTo>
                  <a:cubicBezTo>
                    <a:pt x="711677" y="2496708"/>
                    <a:pt x="1199217" y="2496708"/>
                    <a:pt x="1686757" y="2496708"/>
                  </a:cubicBezTo>
                  <a:cubicBezTo>
                    <a:pt x="1744798" y="2496708"/>
                    <a:pt x="1803161" y="2496385"/>
                    <a:pt x="1861201" y="2497030"/>
                  </a:cubicBezTo>
                  <a:cubicBezTo>
                    <a:pt x="1871519" y="2497030"/>
                    <a:pt x="1874099" y="2493483"/>
                    <a:pt x="1874744" y="2484132"/>
                  </a:cubicBezTo>
                  <a:cubicBezTo>
                    <a:pt x="1876034" y="2466075"/>
                    <a:pt x="1878936" y="2429316"/>
                    <a:pt x="1877968" y="2428994"/>
                  </a:cubicBezTo>
                  <a:lnTo>
                    <a:pt x="1959547" y="1663827"/>
                  </a:lnTo>
                  <a:cubicBezTo>
                    <a:pt x="1961160" y="1648672"/>
                    <a:pt x="2017910" y="1105349"/>
                    <a:pt x="2024682" y="1038602"/>
                  </a:cubicBezTo>
                  <a:cubicBezTo>
                    <a:pt x="2032420" y="964762"/>
                    <a:pt x="2040482" y="891244"/>
                    <a:pt x="2048220" y="817403"/>
                  </a:cubicBezTo>
                  <a:cubicBezTo>
                    <a:pt x="2054669" y="757106"/>
                    <a:pt x="2060796" y="696808"/>
                    <a:pt x="2066922" y="636511"/>
                  </a:cubicBezTo>
                  <a:cubicBezTo>
                    <a:pt x="2070792" y="597817"/>
                    <a:pt x="2074661" y="558801"/>
                    <a:pt x="2078531" y="520107"/>
                  </a:cubicBezTo>
                  <a:cubicBezTo>
                    <a:pt x="2071437" y="520107"/>
                    <a:pt x="2071437" y="520107"/>
                    <a:pt x="2078531" y="520107"/>
                  </a:cubicBezTo>
                  <a:cubicBezTo>
                    <a:pt x="2084335" y="472385"/>
                    <a:pt x="2083367" y="424663"/>
                    <a:pt x="2072726" y="377586"/>
                  </a:cubicBezTo>
                  <a:close/>
                </a:path>
              </a:pathLst>
            </a:custGeom>
            <a:solidFill>
              <a:schemeClr val="accent1"/>
            </a:solidFill>
            <a:ln w="32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xmlns="" id="{72C0285B-2385-4842-AD61-2DD5B078CABE}"/>
                </a:ext>
              </a:extLst>
            </p:cNvPr>
            <p:cNvSpPr/>
            <p:nvPr/>
          </p:nvSpPr>
          <p:spPr>
            <a:xfrm>
              <a:off x="6537032" y="1327979"/>
              <a:ext cx="2075914" cy="1144042"/>
            </a:xfrm>
            <a:custGeom>
              <a:avLst/>
              <a:gdLst>
                <a:gd name="connsiteX0" fmla="*/ 2054633 w 2075914"/>
                <a:gd name="connsiteY0" fmla="*/ 322 h 1144042"/>
                <a:gd name="connsiteX1" fmla="*/ 16445 w 2075914"/>
                <a:gd name="connsiteY1" fmla="*/ 322 h 1144042"/>
                <a:gd name="connsiteX2" fmla="*/ 0 w 2075914"/>
                <a:gd name="connsiteY2" fmla="*/ 322 h 1144042"/>
                <a:gd name="connsiteX3" fmla="*/ 13865 w 2075914"/>
                <a:gd name="connsiteY3" fmla="*/ 137685 h 1144042"/>
                <a:gd name="connsiteX4" fmla="*/ 38694 w 2075914"/>
                <a:gd name="connsiteY4" fmla="*/ 374039 h 1144042"/>
                <a:gd name="connsiteX5" fmla="*/ 61910 w 2075914"/>
                <a:gd name="connsiteY5" fmla="*/ 599752 h 1144042"/>
                <a:gd name="connsiteX6" fmla="*/ 87061 w 2075914"/>
                <a:gd name="connsiteY6" fmla="*/ 837395 h 1144042"/>
                <a:gd name="connsiteX7" fmla="*/ 118661 w 2075914"/>
                <a:gd name="connsiteY7" fmla="*/ 1144042 h 1144042"/>
                <a:gd name="connsiteX8" fmla="*/ 461744 w 2075914"/>
                <a:gd name="connsiteY8" fmla="*/ 1144042 h 1144042"/>
                <a:gd name="connsiteX9" fmla="*/ 1942421 w 2075914"/>
                <a:gd name="connsiteY9" fmla="*/ 1144042 h 1144042"/>
                <a:gd name="connsiteX10" fmla="*/ 1956609 w 2075914"/>
                <a:gd name="connsiteY10" fmla="*/ 1144042 h 1144042"/>
                <a:gd name="connsiteX11" fmla="*/ 1961768 w 2075914"/>
                <a:gd name="connsiteY11" fmla="*/ 1098255 h 1144042"/>
                <a:gd name="connsiteX12" fmla="*/ 1977890 w 2075914"/>
                <a:gd name="connsiteY12" fmla="*/ 940256 h 1144042"/>
                <a:gd name="connsiteX13" fmla="*/ 2001429 w 2075914"/>
                <a:gd name="connsiteY13" fmla="*/ 719057 h 1144042"/>
                <a:gd name="connsiteX14" fmla="*/ 2022066 w 2075914"/>
                <a:gd name="connsiteY14" fmla="*/ 518495 h 1144042"/>
                <a:gd name="connsiteX15" fmla="*/ 2045604 w 2075914"/>
                <a:gd name="connsiteY15" fmla="*/ 297296 h 1144042"/>
                <a:gd name="connsiteX16" fmla="*/ 2064306 w 2075914"/>
                <a:gd name="connsiteY16" fmla="*/ 116403 h 1144042"/>
                <a:gd name="connsiteX17" fmla="*/ 2075914 w 2075914"/>
                <a:gd name="connsiteY17" fmla="*/ 0 h 1144042"/>
                <a:gd name="connsiteX18" fmla="*/ 2054633 w 2075914"/>
                <a:gd name="connsiteY18" fmla="*/ 322 h 11440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075914" h="1144042">
                  <a:moveTo>
                    <a:pt x="2054633" y="322"/>
                  </a:moveTo>
                  <a:cubicBezTo>
                    <a:pt x="1375237" y="322"/>
                    <a:pt x="695841" y="322"/>
                    <a:pt x="16445" y="322"/>
                  </a:cubicBezTo>
                  <a:cubicBezTo>
                    <a:pt x="10963" y="322"/>
                    <a:pt x="5482" y="322"/>
                    <a:pt x="0" y="322"/>
                  </a:cubicBezTo>
                  <a:cubicBezTo>
                    <a:pt x="4514" y="46110"/>
                    <a:pt x="9029" y="91897"/>
                    <a:pt x="13865" y="137685"/>
                  </a:cubicBezTo>
                  <a:cubicBezTo>
                    <a:pt x="22249" y="216684"/>
                    <a:pt x="30632" y="295362"/>
                    <a:pt x="38694" y="374039"/>
                  </a:cubicBezTo>
                  <a:cubicBezTo>
                    <a:pt x="46432" y="449169"/>
                    <a:pt x="54171" y="524621"/>
                    <a:pt x="61910" y="599752"/>
                  </a:cubicBezTo>
                  <a:cubicBezTo>
                    <a:pt x="70293" y="679074"/>
                    <a:pt x="78677" y="758073"/>
                    <a:pt x="87061" y="837395"/>
                  </a:cubicBezTo>
                  <a:cubicBezTo>
                    <a:pt x="95767" y="919297"/>
                    <a:pt x="110277" y="1062141"/>
                    <a:pt x="118661" y="1144042"/>
                  </a:cubicBezTo>
                  <a:cubicBezTo>
                    <a:pt x="131236" y="1139528"/>
                    <a:pt x="457875" y="1144042"/>
                    <a:pt x="461744" y="1144042"/>
                  </a:cubicBezTo>
                  <a:cubicBezTo>
                    <a:pt x="955411" y="1144042"/>
                    <a:pt x="1448755" y="1144042"/>
                    <a:pt x="1942421" y="1144042"/>
                  </a:cubicBezTo>
                  <a:cubicBezTo>
                    <a:pt x="1947258" y="1144042"/>
                    <a:pt x="1951772" y="1144042"/>
                    <a:pt x="1956609" y="1144042"/>
                  </a:cubicBezTo>
                  <a:cubicBezTo>
                    <a:pt x="1958221" y="1128887"/>
                    <a:pt x="1960156" y="1113732"/>
                    <a:pt x="1961768" y="1098255"/>
                  </a:cubicBezTo>
                  <a:cubicBezTo>
                    <a:pt x="1967250" y="1045696"/>
                    <a:pt x="1972409" y="992815"/>
                    <a:pt x="1977890" y="940256"/>
                  </a:cubicBezTo>
                  <a:cubicBezTo>
                    <a:pt x="1985629" y="866415"/>
                    <a:pt x="1993690" y="792897"/>
                    <a:pt x="2001429" y="719057"/>
                  </a:cubicBezTo>
                  <a:cubicBezTo>
                    <a:pt x="2008523" y="652311"/>
                    <a:pt x="2014972" y="585241"/>
                    <a:pt x="2022066" y="518495"/>
                  </a:cubicBezTo>
                  <a:cubicBezTo>
                    <a:pt x="2029804" y="444655"/>
                    <a:pt x="2037866" y="371137"/>
                    <a:pt x="2045604" y="297296"/>
                  </a:cubicBezTo>
                  <a:cubicBezTo>
                    <a:pt x="2052053" y="236999"/>
                    <a:pt x="2058180" y="176701"/>
                    <a:pt x="2064306" y="116403"/>
                  </a:cubicBezTo>
                  <a:cubicBezTo>
                    <a:pt x="2068176" y="77710"/>
                    <a:pt x="2072045" y="38694"/>
                    <a:pt x="2075914" y="0"/>
                  </a:cubicBezTo>
                  <a:cubicBezTo>
                    <a:pt x="2068498" y="322"/>
                    <a:pt x="2061404" y="322"/>
                    <a:pt x="2054633" y="322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32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xmlns="" id="{C1A6B49B-7C14-4BB8-9399-B273767D24C6}"/>
                </a:ext>
              </a:extLst>
            </p:cNvPr>
            <p:cNvSpPr/>
            <p:nvPr/>
          </p:nvSpPr>
          <p:spPr>
            <a:xfrm>
              <a:off x="6376568" y="1359257"/>
              <a:ext cx="78885" cy="36463"/>
            </a:xfrm>
            <a:custGeom>
              <a:avLst/>
              <a:gdLst>
                <a:gd name="connsiteX0" fmla="*/ 78885 w 78885"/>
                <a:gd name="connsiteY0" fmla="*/ 0 h 36463"/>
                <a:gd name="connsiteX1" fmla="*/ 40836 w 78885"/>
                <a:gd name="connsiteY1" fmla="*/ 31600 h 36463"/>
                <a:gd name="connsiteX2" fmla="*/ 10849 w 78885"/>
                <a:gd name="connsiteY2" fmla="*/ 36436 h 36463"/>
                <a:gd name="connsiteX3" fmla="*/ 208 w 78885"/>
                <a:gd name="connsiteY3" fmla="*/ 31600 h 36463"/>
                <a:gd name="connsiteX4" fmla="*/ 4400 w 78885"/>
                <a:gd name="connsiteY4" fmla="*/ 20959 h 36463"/>
                <a:gd name="connsiteX5" fmla="*/ 54379 w 78885"/>
                <a:gd name="connsiteY5" fmla="*/ 1935 h 36463"/>
                <a:gd name="connsiteX6" fmla="*/ 78885 w 78885"/>
                <a:gd name="connsiteY6" fmla="*/ 0 h 364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8885" h="36463">
                  <a:moveTo>
                    <a:pt x="78885" y="0"/>
                  </a:moveTo>
                  <a:cubicBezTo>
                    <a:pt x="72114" y="20637"/>
                    <a:pt x="56959" y="27408"/>
                    <a:pt x="40836" y="31600"/>
                  </a:cubicBezTo>
                  <a:cubicBezTo>
                    <a:pt x="31163" y="34179"/>
                    <a:pt x="20845" y="35469"/>
                    <a:pt x="10849" y="36436"/>
                  </a:cubicBezTo>
                  <a:cubicBezTo>
                    <a:pt x="7302" y="36759"/>
                    <a:pt x="1175" y="34179"/>
                    <a:pt x="208" y="31600"/>
                  </a:cubicBezTo>
                  <a:cubicBezTo>
                    <a:pt x="-759" y="28698"/>
                    <a:pt x="1820" y="21926"/>
                    <a:pt x="4400" y="20959"/>
                  </a:cubicBezTo>
                  <a:cubicBezTo>
                    <a:pt x="20845" y="13865"/>
                    <a:pt x="37612" y="7416"/>
                    <a:pt x="54379" y="1935"/>
                  </a:cubicBezTo>
                  <a:cubicBezTo>
                    <a:pt x="61473" y="-322"/>
                    <a:pt x="69534" y="645"/>
                    <a:pt x="78885" y="0"/>
                  </a:cubicBezTo>
                  <a:close/>
                </a:path>
              </a:pathLst>
            </a:custGeom>
            <a:solidFill>
              <a:srgbClr val="FFFFFF"/>
            </a:solidFill>
            <a:ln w="32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xmlns="" id="{20DA0EDC-D55D-4EAD-9A4F-52784B159FF8}"/>
                </a:ext>
              </a:extLst>
            </p:cNvPr>
            <p:cNvSpPr/>
            <p:nvPr/>
          </p:nvSpPr>
          <p:spPr>
            <a:xfrm>
              <a:off x="6847619" y="496389"/>
              <a:ext cx="1453621" cy="312451"/>
            </a:xfrm>
            <a:custGeom>
              <a:avLst/>
              <a:gdLst>
                <a:gd name="connsiteX0" fmla="*/ 134390 w 1453621"/>
                <a:gd name="connsiteY0" fmla="*/ 311806 h 312451"/>
                <a:gd name="connsiteX1" fmla="*/ 78606 w 1453621"/>
                <a:gd name="connsiteY1" fmla="*/ 291492 h 312451"/>
                <a:gd name="connsiteX2" fmla="*/ 252 w 1453621"/>
                <a:gd name="connsiteY2" fmla="*/ 163481 h 312451"/>
                <a:gd name="connsiteX3" fmla="*/ 39913 w 1453621"/>
                <a:gd name="connsiteY3" fmla="*/ 50302 h 312451"/>
                <a:gd name="connsiteX4" fmla="*/ 130520 w 1453621"/>
                <a:gd name="connsiteY4" fmla="*/ 2257 h 312451"/>
                <a:gd name="connsiteX5" fmla="*/ 136324 w 1453621"/>
                <a:gd name="connsiteY5" fmla="*/ 0 h 312451"/>
                <a:gd name="connsiteX6" fmla="*/ 1317126 w 1453621"/>
                <a:gd name="connsiteY6" fmla="*/ 0 h 312451"/>
                <a:gd name="connsiteX7" fmla="*/ 1358399 w 1453621"/>
                <a:gd name="connsiteY7" fmla="*/ 12575 h 312451"/>
                <a:gd name="connsiteX8" fmla="*/ 1450941 w 1453621"/>
                <a:gd name="connsiteY8" fmla="*/ 129624 h 312451"/>
                <a:gd name="connsiteX9" fmla="*/ 1428047 w 1453621"/>
                <a:gd name="connsiteY9" fmla="*/ 242158 h 312451"/>
                <a:gd name="connsiteX10" fmla="*/ 1332926 w 1453621"/>
                <a:gd name="connsiteY10" fmla="*/ 307615 h 312451"/>
                <a:gd name="connsiteX11" fmla="*/ 1320995 w 1453621"/>
                <a:gd name="connsiteY11" fmla="*/ 312451 h 312451"/>
                <a:gd name="connsiteX12" fmla="*/ 1309064 w 1453621"/>
                <a:gd name="connsiteY12" fmla="*/ 312451 h 312451"/>
                <a:gd name="connsiteX13" fmla="*/ 161475 w 1453621"/>
                <a:gd name="connsiteY13" fmla="*/ 312451 h 312451"/>
                <a:gd name="connsiteX14" fmla="*/ 134390 w 1453621"/>
                <a:gd name="connsiteY14" fmla="*/ 311806 h 312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453621" h="312451">
                  <a:moveTo>
                    <a:pt x="134390" y="311806"/>
                  </a:moveTo>
                  <a:cubicBezTo>
                    <a:pt x="115688" y="305035"/>
                    <a:pt x="96019" y="301488"/>
                    <a:pt x="78606" y="291492"/>
                  </a:cubicBezTo>
                  <a:cubicBezTo>
                    <a:pt x="29272" y="262794"/>
                    <a:pt x="3476" y="220876"/>
                    <a:pt x="252" y="163481"/>
                  </a:cubicBezTo>
                  <a:cubicBezTo>
                    <a:pt x="-2005" y="119950"/>
                    <a:pt x="10892" y="81902"/>
                    <a:pt x="39913" y="50302"/>
                  </a:cubicBezTo>
                  <a:cubicBezTo>
                    <a:pt x="64096" y="24184"/>
                    <a:pt x="95051" y="8061"/>
                    <a:pt x="130520" y="2257"/>
                  </a:cubicBezTo>
                  <a:cubicBezTo>
                    <a:pt x="132778" y="1935"/>
                    <a:pt x="135035" y="2257"/>
                    <a:pt x="136324" y="0"/>
                  </a:cubicBezTo>
                  <a:cubicBezTo>
                    <a:pt x="530032" y="0"/>
                    <a:pt x="923740" y="0"/>
                    <a:pt x="1317126" y="0"/>
                  </a:cubicBezTo>
                  <a:cubicBezTo>
                    <a:pt x="1330346" y="6126"/>
                    <a:pt x="1345179" y="6449"/>
                    <a:pt x="1358399" y="12575"/>
                  </a:cubicBezTo>
                  <a:cubicBezTo>
                    <a:pt x="1409668" y="35792"/>
                    <a:pt x="1441268" y="73840"/>
                    <a:pt x="1450941" y="129624"/>
                  </a:cubicBezTo>
                  <a:cubicBezTo>
                    <a:pt x="1458035" y="170252"/>
                    <a:pt x="1451264" y="208623"/>
                    <a:pt x="1428047" y="242158"/>
                  </a:cubicBezTo>
                  <a:cubicBezTo>
                    <a:pt x="1404831" y="275047"/>
                    <a:pt x="1373876" y="299553"/>
                    <a:pt x="1332926" y="307615"/>
                  </a:cubicBezTo>
                  <a:cubicBezTo>
                    <a:pt x="1328734" y="308582"/>
                    <a:pt x="1324219" y="308904"/>
                    <a:pt x="1320995" y="312451"/>
                  </a:cubicBezTo>
                  <a:cubicBezTo>
                    <a:pt x="1317126" y="312451"/>
                    <a:pt x="1312934" y="312451"/>
                    <a:pt x="1309064" y="312451"/>
                  </a:cubicBezTo>
                  <a:cubicBezTo>
                    <a:pt x="926642" y="312451"/>
                    <a:pt x="543897" y="312451"/>
                    <a:pt x="161475" y="312451"/>
                  </a:cubicBezTo>
                  <a:cubicBezTo>
                    <a:pt x="152769" y="312129"/>
                    <a:pt x="143741" y="312129"/>
                    <a:pt x="134390" y="311806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32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xmlns="" id="{81CF25F2-71C8-48DF-8E84-664CA6CEFD8F}"/>
                </a:ext>
              </a:extLst>
            </p:cNvPr>
            <p:cNvSpPr/>
            <p:nvPr/>
          </p:nvSpPr>
          <p:spPr>
            <a:xfrm>
              <a:off x="7138396" y="2800918"/>
              <a:ext cx="1759916" cy="504939"/>
            </a:xfrm>
            <a:custGeom>
              <a:avLst/>
              <a:gdLst>
                <a:gd name="connsiteX0" fmla="*/ 1759916 w 1759916"/>
                <a:gd name="connsiteY0" fmla="*/ 417246 h 504939"/>
                <a:gd name="connsiteX1" fmla="*/ 1754757 w 1759916"/>
                <a:gd name="connsiteY1" fmla="*/ 433691 h 504939"/>
                <a:gd name="connsiteX2" fmla="*/ 1638354 w 1759916"/>
                <a:gd name="connsiteY2" fmla="*/ 503340 h 504939"/>
                <a:gd name="connsiteX3" fmla="*/ 1328482 w 1759916"/>
                <a:gd name="connsiteY3" fmla="*/ 446912 h 504939"/>
                <a:gd name="connsiteX4" fmla="*/ 1275601 w 1759916"/>
                <a:gd name="connsiteY4" fmla="*/ 437561 h 504939"/>
                <a:gd name="connsiteX5" fmla="*/ 1264960 w 1759916"/>
                <a:gd name="connsiteY5" fmla="*/ 435304 h 504939"/>
                <a:gd name="connsiteX6" fmla="*/ 1028929 w 1759916"/>
                <a:gd name="connsiteY6" fmla="*/ 392741 h 504939"/>
                <a:gd name="connsiteX7" fmla="*/ 832881 w 1759916"/>
                <a:gd name="connsiteY7" fmla="*/ 356304 h 504939"/>
                <a:gd name="connsiteX8" fmla="*/ 572344 w 1759916"/>
                <a:gd name="connsiteY8" fmla="*/ 309227 h 504939"/>
                <a:gd name="connsiteX9" fmla="*/ 385969 w 1759916"/>
                <a:gd name="connsiteY9" fmla="*/ 274725 h 504939"/>
                <a:gd name="connsiteX10" fmla="*/ 188632 w 1759916"/>
                <a:gd name="connsiteY10" fmla="*/ 238933 h 504939"/>
                <a:gd name="connsiteX11" fmla="*/ 0 w 1759916"/>
                <a:gd name="connsiteY11" fmla="*/ 204109 h 504939"/>
                <a:gd name="connsiteX12" fmla="*/ 322 w 1759916"/>
                <a:gd name="connsiteY12" fmla="*/ 197660 h 504939"/>
                <a:gd name="connsiteX13" fmla="*/ 22249 w 1759916"/>
                <a:gd name="connsiteY13" fmla="*/ 77710 h 504939"/>
                <a:gd name="connsiteX14" fmla="*/ 37404 w 1759916"/>
                <a:gd name="connsiteY14" fmla="*/ 0 h 504939"/>
                <a:gd name="connsiteX15" fmla="*/ 56751 w 1759916"/>
                <a:gd name="connsiteY15" fmla="*/ 2580 h 504939"/>
                <a:gd name="connsiteX16" fmla="*/ 258280 w 1759916"/>
                <a:gd name="connsiteY16" fmla="*/ 39661 h 504939"/>
                <a:gd name="connsiteX17" fmla="*/ 502695 w 1759916"/>
                <a:gd name="connsiteY17" fmla="*/ 84159 h 504939"/>
                <a:gd name="connsiteX18" fmla="*/ 690359 w 1759916"/>
                <a:gd name="connsiteY18" fmla="*/ 118660 h 504939"/>
                <a:gd name="connsiteX19" fmla="*/ 875766 w 1759916"/>
                <a:gd name="connsiteY19" fmla="*/ 152195 h 504939"/>
                <a:gd name="connsiteX20" fmla="*/ 1035378 w 1759916"/>
                <a:gd name="connsiteY20" fmla="*/ 182183 h 504939"/>
                <a:gd name="connsiteX21" fmla="*/ 1215626 w 1759916"/>
                <a:gd name="connsiteY21" fmla="*/ 214750 h 504939"/>
                <a:gd name="connsiteX22" fmla="*/ 1297205 w 1759916"/>
                <a:gd name="connsiteY22" fmla="*/ 228615 h 504939"/>
                <a:gd name="connsiteX23" fmla="*/ 1385233 w 1759916"/>
                <a:gd name="connsiteY23" fmla="*/ 245705 h 504939"/>
                <a:gd name="connsiteX24" fmla="*/ 1670598 w 1759916"/>
                <a:gd name="connsiteY24" fmla="*/ 297941 h 504939"/>
                <a:gd name="connsiteX25" fmla="*/ 1757659 w 1759916"/>
                <a:gd name="connsiteY25" fmla="*/ 379520 h 504939"/>
                <a:gd name="connsiteX26" fmla="*/ 1759916 w 1759916"/>
                <a:gd name="connsiteY26" fmla="*/ 384034 h 504939"/>
                <a:gd name="connsiteX27" fmla="*/ 1759916 w 1759916"/>
                <a:gd name="connsiteY27" fmla="*/ 417246 h 5049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1759916" h="504939">
                  <a:moveTo>
                    <a:pt x="1759916" y="417246"/>
                  </a:moveTo>
                  <a:cubicBezTo>
                    <a:pt x="1756692" y="422083"/>
                    <a:pt x="1756692" y="428210"/>
                    <a:pt x="1754757" y="433691"/>
                  </a:cubicBezTo>
                  <a:cubicBezTo>
                    <a:pt x="1738635" y="482381"/>
                    <a:pt x="1688978" y="512368"/>
                    <a:pt x="1638354" y="503340"/>
                  </a:cubicBezTo>
                  <a:cubicBezTo>
                    <a:pt x="1534848" y="484638"/>
                    <a:pt x="1431665" y="465613"/>
                    <a:pt x="1328482" y="446912"/>
                  </a:cubicBezTo>
                  <a:cubicBezTo>
                    <a:pt x="1311070" y="443687"/>
                    <a:pt x="1293335" y="440785"/>
                    <a:pt x="1275601" y="437561"/>
                  </a:cubicBezTo>
                  <a:cubicBezTo>
                    <a:pt x="1272054" y="436916"/>
                    <a:pt x="1268507" y="435948"/>
                    <a:pt x="1264960" y="435304"/>
                  </a:cubicBezTo>
                  <a:cubicBezTo>
                    <a:pt x="1186283" y="421116"/>
                    <a:pt x="1107606" y="407251"/>
                    <a:pt x="1028929" y="392741"/>
                  </a:cubicBezTo>
                  <a:cubicBezTo>
                    <a:pt x="963472" y="380810"/>
                    <a:pt x="898338" y="368235"/>
                    <a:pt x="832881" y="356304"/>
                  </a:cubicBezTo>
                  <a:cubicBezTo>
                    <a:pt x="746143" y="340504"/>
                    <a:pt x="659082" y="325027"/>
                    <a:pt x="572344" y="309227"/>
                  </a:cubicBezTo>
                  <a:cubicBezTo>
                    <a:pt x="510111" y="297941"/>
                    <a:pt x="448201" y="286011"/>
                    <a:pt x="385969" y="274725"/>
                  </a:cubicBezTo>
                  <a:cubicBezTo>
                    <a:pt x="320190" y="262794"/>
                    <a:pt x="254411" y="251186"/>
                    <a:pt x="188632" y="238933"/>
                  </a:cubicBezTo>
                  <a:cubicBezTo>
                    <a:pt x="125754" y="227325"/>
                    <a:pt x="62877" y="215717"/>
                    <a:pt x="0" y="204109"/>
                  </a:cubicBezTo>
                  <a:cubicBezTo>
                    <a:pt x="0" y="201852"/>
                    <a:pt x="0" y="199595"/>
                    <a:pt x="322" y="197660"/>
                  </a:cubicBezTo>
                  <a:cubicBezTo>
                    <a:pt x="7416" y="157677"/>
                    <a:pt x="14833" y="117693"/>
                    <a:pt x="22249" y="77710"/>
                  </a:cubicBezTo>
                  <a:cubicBezTo>
                    <a:pt x="27086" y="51592"/>
                    <a:pt x="32245" y="25796"/>
                    <a:pt x="37404" y="0"/>
                  </a:cubicBezTo>
                  <a:cubicBezTo>
                    <a:pt x="43853" y="967"/>
                    <a:pt x="50302" y="1612"/>
                    <a:pt x="56751" y="2580"/>
                  </a:cubicBezTo>
                  <a:cubicBezTo>
                    <a:pt x="123820" y="14832"/>
                    <a:pt x="191211" y="27408"/>
                    <a:pt x="258280" y="39661"/>
                  </a:cubicBezTo>
                  <a:cubicBezTo>
                    <a:pt x="339859" y="54493"/>
                    <a:pt x="421438" y="69004"/>
                    <a:pt x="502695" y="84159"/>
                  </a:cubicBezTo>
                  <a:cubicBezTo>
                    <a:pt x="565250" y="95444"/>
                    <a:pt x="627805" y="107375"/>
                    <a:pt x="690359" y="118660"/>
                  </a:cubicBezTo>
                  <a:cubicBezTo>
                    <a:pt x="752269" y="129946"/>
                    <a:pt x="814179" y="140909"/>
                    <a:pt x="875766" y="152195"/>
                  </a:cubicBezTo>
                  <a:cubicBezTo>
                    <a:pt x="928970" y="161868"/>
                    <a:pt x="982174" y="172509"/>
                    <a:pt x="1035378" y="182183"/>
                  </a:cubicBezTo>
                  <a:cubicBezTo>
                    <a:pt x="1095353" y="193146"/>
                    <a:pt x="1155328" y="204109"/>
                    <a:pt x="1215626" y="214750"/>
                  </a:cubicBezTo>
                  <a:cubicBezTo>
                    <a:pt x="1242711" y="219586"/>
                    <a:pt x="1270119" y="224101"/>
                    <a:pt x="1297205" y="228615"/>
                  </a:cubicBezTo>
                  <a:cubicBezTo>
                    <a:pt x="1326225" y="236031"/>
                    <a:pt x="1355890" y="240223"/>
                    <a:pt x="1385233" y="245705"/>
                  </a:cubicBezTo>
                  <a:cubicBezTo>
                    <a:pt x="1480355" y="263439"/>
                    <a:pt x="1575477" y="280529"/>
                    <a:pt x="1670598" y="297941"/>
                  </a:cubicBezTo>
                  <a:cubicBezTo>
                    <a:pt x="1717031" y="306325"/>
                    <a:pt x="1746051" y="334055"/>
                    <a:pt x="1757659" y="379520"/>
                  </a:cubicBezTo>
                  <a:cubicBezTo>
                    <a:pt x="1757982" y="381132"/>
                    <a:pt x="1757982" y="383067"/>
                    <a:pt x="1759916" y="384034"/>
                  </a:cubicBezTo>
                  <a:cubicBezTo>
                    <a:pt x="1759916" y="395320"/>
                    <a:pt x="1759916" y="406283"/>
                    <a:pt x="1759916" y="417246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32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xmlns="" id="{9188B367-2BF0-4E03-89A4-B79C92127833}"/>
                </a:ext>
              </a:extLst>
            </p:cNvPr>
            <p:cNvSpPr/>
            <p:nvPr/>
          </p:nvSpPr>
          <p:spPr>
            <a:xfrm>
              <a:off x="6688259" y="2434948"/>
              <a:ext cx="321468" cy="822010"/>
            </a:xfrm>
            <a:custGeom>
              <a:avLst/>
              <a:gdLst>
                <a:gd name="connsiteX0" fmla="*/ 208301 w 321468"/>
                <a:gd name="connsiteY0" fmla="*/ 736784 h 822010"/>
                <a:gd name="connsiteX1" fmla="*/ 191534 w 321468"/>
                <a:gd name="connsiteY1" fmla="*/ 775478 h 822010"/>
                <a:gd name="connsiteX2" fmla="*/ 48045 w 321468"/>
                <a:gd name="connsiteY2" fmla="*/ 805143 h 822010"/>
                <a:gd name="connsiteX3" fmla="*/ 1612 w 321468"/>
                <a:gd name="connsiteY3" fmla="*/ 716792 h 822010"/>
                <a:gd name="connsiteX4" fmla="*/ 0 w 321468"/>
                <a:gd name="connsiteY4" fmla="*/ 710666 h 822010"/>
                <a:gd name="connsiteX5" fmla="*/ 1612 w 321468"/>
                <a:gd name="connsiteY5" fmla="*/ 703249 h 822010"/>
                <a:gd name="connsiteX6" fmla="*/ 37404 w 321468"/>
                <a:gd name="connsiteY6" fmla="*/ 504944 h 822010"/>
                <a:gd name="connsiteX7" fmla="*/ 65457 w 321468"/>
                <a:gd name="connsiteY7" fmla="*/ 353717 h 822010"/>
                <a:gd name="connsiteX8" fmla="*/ 96412 w 321468"/>
                <a:gd name="connsiteY8" fmla="*/ 185399 h 822010"/>
                <a:gd name="connsiteX9" fmla="*/ 116403 w 321468"/>
                <a:gd name="connsiteY9" fmla="*/ 76090 h 822010"/>
                <a:gd name="connsiteX10" fmla="*/ 135750 w 321468"/>
                <a:gd name="connsiteY10" fmla="*/ 37074 h 822010"/>
                <a:gd name="connsiteX11" fmla="*/ 168640 w 321468"/>
                <a:gd name="connsiteY11" fmla="*/ 12568 h 822010"/>
                <a:gd name="connsiteX12" fmla="*/ 291815 w 321468"/>
                <a:gd name="connsiteY12" fmla="*/ 31270 h 822010"/>
                <a:gd name="connsiteX13" fmla="*/ 298264 w 321468"/>
                <a:gd name="connsiteY13" fmla="*/ 37074 h 822010"/>
                <a:gd name="connsiteX14" fmla="*/ 315998 w 321468"/>
                <a:gd name="connsiteY14" fmla="*/ 71253 h 822010"/>
                <a:gd name="connsiteX15" fmla="*/ 320190 w 321468"/>
                <a:gd name="connsiteY15" fmla="*/ 123489 h 822010"/>
                <a:gd name="connsiteX16" fmla="*/ 317933 w 321468"/>
                <a:gd name="connsiteY16" fmla="*/ 129616 h 822010"/>
                <a:gd name="connsiteX17" fmla="*/ 293104 w 321468"/>
                <a:gd name="connsiteY17" fmla="*/ 266978 h 822010"/>
                <a:gd name="connsiteX18" fmla="*/ 254088 w 321468"/>
                <a:gd name="connsiteY18" fmla="*/ 480438 h 822010"/>
                <a:gd name="connsiteX19" fmla="*/ 219264 w 321468"/>
                <a:gd name="connsiteY19" fmla="*/ 670360 h 822010"/>
                <a:gd name="connsiteX20" fmla="*/ 208301 w 321468"/>
                <a:gd name="connsiteY20" fmla="*/ 736784 h 822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321468" h="822010">
                  <a:moveTo>
                    <a:pt x="208301" y="736784"/>
                  </a:moveTo>
                  <a:cubicBezTo>
                    <a:pt x="203142" y="749682"/>
                    <a:pt x="199595" y="763547"/>
                    <a:pt x="191534" y="775478"/>
                  </a:cubicBezTo>
                  <a:cubicBezTo>
                    <a:pt x="159611" y="822877"/>
                    <a:pt x="95767" y="836420"/>
                    <a:pt x="48045" y="805143"/>
                  </a:cubicBezTo>
                  <a:cubicBezTo>
                    <a:pt x="17412" y="783539"/>
                    <a:pt x="1290" y="754518"/>
                    <a:pt x="1612" y="716792"/>
                  </a:cubicBezTo>
                  <a:cubicBezTo>
                    <a:pt x="1612" y="714535"/>
                    <a:pt x="1935" y="712278"/>
                    <a:pt x="0" y="710666"/>
                  </a:cubicBezTo>
                  <a:cubicBezTo>
                    <a:pt x="645" y="708086"/>
                    <a:pt x="1290" y="705829"/>
                    <a:pt x="1612" y="703249"/>
                  </a:cubicBezTo>
                  <a:cubicBezTo>
                    <a:pt x="13543" y="637148"/>
                    <a:pt x="25473" y="571046"/>
                    <a:pt x="37404" y="504944"/>
                  </a:cubicBezTo>
                  <a:cubicBezTo>
                    <a:pt x="46755" y="454643"/>
                    <a:pt x="56106" y="404341"/>
                    <a:pt x="65457" y="353717"/>
                  </a:cubicBezTo>
                  <a:cubicBezTo>
                    <a:pt x="75775" y="297611"/>
                    <a:pt x="86093" y="241505"/>
                    <a:pt x="96412" y="185399"/>
                  </a:cubicBezTo>
                  <a:cubicBezTo>
                    <a:pt x="103183" y="148963"/>
                    <a:pt x="109632" y="112526"/>
                    <a:pt x="116403" y="76090"/>
                  </a:cubicBezTo>
                  <a:cubicBezTo>
                    <a:pt x="122852" y="63192"/>
                    <a:pt x="129301" y="50294"/>
                    <a:pt x="135750" y="37074"/>
                  </a:cubicBezTo>
                  <a:cubicBezTo>
                    <a:pt x="146713" y="29013"/>
                    <a:pt x="156064" y="19017"/>
                    <a:pt x="168640" y="12568"/>
                  </a:cubicBezTo>
                  <a:cubicBezTo>
                    <a:pt x="211525" y="-9359"/>
                    <a:pt x="257313" y="-2265"/>
                    <a:pt x="291815" y="31270"/>
                  </a:cubicBezTo>
                  <a:cubicBezTo>
                    <a:pt x="293749" y="33204"/>
                    <a:pt x="296329" y="35139"/>
                    <a:pt x="298264" y="37074"/>
                  </a:cubicBezTo>
                  <a:cubicBezTo>
                    <a:pt x="304390" y="48359"/>
                    <a:pt x="311806" y="59000"/>
                    <a:pt x="315998" y="71253"/>
                  </a:cubicBezTo>
                  <a:cubicBezTo>
                    <a:pt x="321480" y="88343"/>
                    <a:pt x="322770" y="105755"/>
                    <a:pt x="320190" y="123489"/>
                  </a:cubicBezTo>
                  <a:cubicBezTo>
                    <a:pt x="319545" y="125424"/>
                    <a:pt x="318255" y="127359"/>
                    <a:pt x="317933" y="129616"/>
                  </a:cubicBezTo>
                  <a:cubicBezTo>
                    <a:pt x="309549" y="175403"/>
                    <a:pt x="301488" y="221191"/>
                    <a:pt x="293104" y="266978"/>
                  </a:cubicBezTo>
                  <a:cubicBezTo>
                    <a:pt x="280207" y="338239"/>
                    <a:pt x="266986" y="409178"/>
                    <a:pt x="254088" y="480438"/>
                  </a:cubicBezTo>
                  <a:cubicBezTo>
                    <a:pt x="242480" y="543638"/>
                    <a:pt x="230550" y="606838"/>
                    <a:pt x="219264" y="670360"/>
                  </a:cubicBezTo>
                  <a:cubicBezTo>
                    <a:pt x="215395" y="692609"/>
                    <a:pt x="210235" y="714535"/>
                    <a:pt x="208301" y="736784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32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xmlns="" id="{D16C44FC-1B1A-4CF4-AEAD-91394254007B}"/>
                </a:ext>
              </a:extLst>
            </p:cNvPr>
            <p:cNvSpPr/>
            <p:nvPr/>
          </p:nvSpPr>
          <p:spPr>
            <a:xfrm>
              <a:off x="6484820" y="2397903"/>
              <a:ext cx="319884" cy="822196"/>
            </a:xfrm>
            <a:custGeom>
              <a:avLst/>
              <a:gdLst>
                <a:gd name="connsiteX0" fmla="*/ 319843 w 319884"/>
                <a:gd name="connsiteY0" fmla="*/ 113135 h 822196"/>
                <a:gd name="connsiteX1" fmla="*/ 299852 w 319884"/>
                <a:gd name="connsiteY1" fmla="*/ 222445 h 822196"/>
                <a:gd name="connsiteX2" fmla="*/ 268897 w 319884"/>
                <a:gd name="connsiteY2" fmla="*/ 390762 h 822196"/>
                <a:gd name="connsiteX3" fmla="*/ 240844 w 319884"/>
                <a:gd name="connsiteY3" fmla="*/ 541990 h 822196"/>
                <a:gd name="connsiteX4" fmla="*/ 205052 w 319884"/>
                <a:gd name="connsiteY4" fmla="*/ 740294 h 822196"/>
                <a:gd name="connsiteX5" fmla="*/ 203440 w 319884"/>
                <a:gd name="connsiteY5" fmla="*/ 747711 h 822196"/>
                <a:gd name="connsiteX6" fmla="*/ 44151 w 319884"/>
                <a:gd name="connsiteY6" fmla="*/ 803172 h 822196"/>
                <a:gd name="connsiteX7" fmla="*/ 621 w 319884"/>
                <a:gd name="connsiteY7" fmla="*/ 705470 h 822196"/>
                <a:gd name="connsiteX8" fmla="*/ 943 w 319884"/>
                <a:gd name="connsiteY8" fmla="*/ 697731 h 822196"/>
                <a:gd name="connsiteX9" fmla="*/ 3200 w 319884"/>
                <a:gd name="connsiteY9" fmla="*/ 692895 h 822196"/>
                <a:gd name="connsiteX10" fmla="*/ 39314 w 319884"/>
                <a:gd name="connsiteY10" fmla="*/ 494267 h 822196"/>
                <a:gd name="connsiteX11" fmla="*/ 68979 w 319884"/>
                <a:gd name="connsiteY11" fmla="*/ 335301 h 822196"/>
                <a:gd name="connsiteX12" fmla="*/ 101224 w 319884"/>
                <a:gd name="connsiteY12" fmla="*/ 156988 h 822196"/>
                <a:gd name="connsiteX13" fmla="*/ 113477 w 319884"/>
                <a:gd name="connsiteY13" fmla="*/ 85082 h 822196"/>
                <a:gd name="connsiteX14" fmla="*/ 164746 w 319884"/>
                <a:gd name="connsiteY14" fmla="*/ 12854 h 822196"/>
                <a:gd name="connsiteX15" fmla="*/ 203117 w 319884"/>
                <a:gd name="connsiteY15" fmla="*/ 923 h 822196"/>
                <a:gd name="connsiteX16" fmla="*/ 313717 w 319884"/>
                <a:gd name="connsiteY16" fmla="*/ 68315 h 822196"/>
                <a:gd name="connsiteX17" fmla="*/ 316619 w 319884"/>
                <a:gd name="connsiteY17" fmla="*/ 74119 h 822196"/>
                <a:gd name="connsiteX18" fmla="*/ 319843 w 319884"/>
                <a:gd name="connsiteY18" fmla="*/ 113135 h 822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19884" h="822196">
                  <a:moveTo>
                    <a:pt x="319843" y="113135"/>
                  </a:moveTo>
                  <a:cubicBezTo>
                    <a:pt x="313072" y="149571"/>
                    <a:pt x="306301" y="186008"/>
                    <a:pt x="299852" y="222445"/>
                  </a:cubicBezTo>
                  <a:cubicBezTo>
                    <a:pt x="289533" y="278550"/>
                    <a:pt x="279537" y="334656"/>
                    <a:pt x="268897" y="390762"/>
                  </a:cubicBezTo>
                  <a:cubicBezTo>
                    <a:pt x="259546" y="441064"/>
                    <a:pt x="249872" y="491365"/>
                    <a:pt x="240844" y="541990"/>
                  </a:cubicBezTo>
                  <a:cubicBezTo>
                    <a:pt x="228591" y="608091"/>
                    <a:pt x="216983" y="674193"/>
                    <a:pt x="205052" y="740294"/>
                  </a:cubicBezTo>
                  <a:cubicBezTo>
                    <a:pt x="204730" y="742874"/>
                    <a:pt x="204085" y="745131"/>
                    <a:pt x="203440" y="747711"/>
                  </a:cubicBezTo>
                  <a:cubicBezTo>
                    <a:pt x="183771" y="813812"/>
                    <a:pt x="103159" y="845090"/>
                    <a:pt x="44151" y="803172"/>
                  </a:cubicBezTo>
                  <a:cubicBezTo>
                    <a:pt x="10939" y="779311"/>
                    <a:pt x="-3249" y="746098"/>
                    <a:pt x="621" y="705470"/>
                  </a:cubicBezTo>
                  <a:cubicBezTo>
                    <a:pt x="943" y="702891"/>
                    <a:pt x="943" y="700311"/>
                    <a:pt x="943" y="697731"/>
                  </a:cubicBezTo>
                  <a:cubicBezTo>
                    <a:pt x="1588" y="696119"/>
                    <a:pt x="2878" y="694507"/>
                    <a:pt x="3200" y="692895"/>
                  </a:cubicBezTo>
                  <a:cubicBezTo>
                    <a:pt x="15131" y="626793"/>
                    <a:pt x="27061" y="560369"/>
                    <a:pt x="39314" y="494267"/>
                  </a:cubicBezTo>
                  <a:cubicBezTo>
                    <a:pt x="48988" y="441386"/>
                    <a:pt x="59306" y="388505"/>
                    <a:pt x="68979" y="335301"/>
                  </a:cubicBezTo>
                  <a:cubicBezTo>
                    <a:pt x="79943" y="275971"/>
                    <a:pt x="90583" y="216318"/>
                    <a:pt x="101224" y="156988"/>
                  </a:cubicBezTo>
                  <a:cubicBezTo>
                    <a:pt x="105416" y="133127"/>
                    <a:pt x="111220" y="109265"/>
                    <a:pt x="113477" y="85082"/>
                  </a:cubicBezTo>
                  <a:cubicBezTo>
                    <a:pt x="120571" y="53805"/>
                    <a:pt x="137983" y="30266"/>
                    <a:pt x="164746" y="12854"/>
                  </a:cubicBezTo>
                  <a:cubicBezTo>
                    <a:pt x="177322" y="8340"/>
                    <a:pt x="189575" y="2858"/>
                    <a:pt x="203117" y="923"/>
                  </a:cubicBezTo>
                  <a:cubicBezTo>
                    <a:pt x="252452" y="-5848"/>
                    <a:pt x="298884" y="25429"/>
                    <a:pt x="313717" y="68315"/>
                  </a:cubicBezTo>
                  <a:cubicBezTo>
                    <a:pt x="314362" y="70249"/>
                    <a:pt x="315651" y="72184"/>
                    <a:pt x="316619" y="74119"/>
                  </a:cubicBezTo>
                  <a:cubicBezTo>
                    <a:pt x="318553" y="87017"/>
                    <a:pt x="320166" y="99915"/>
                    <a:pt x="319843" y="113135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32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xmlns="" id="{B2B6C9A2-320A-43B3-89E7-D5D7F6A36595}"/>
                </a:ext>
              </a:extLst>
            </p:cNvPr>
            <p:cNvSpPr/>
            <p:nvPr/>
          </p:nvSpPr>
          <p:spPr>
            <a:xfrm>
              <a:off x="6310181" y="2482985"/>
              <a:ext cx="287792" cy="612649"/>
            </a:xfrm>
            <a:custGeom>
              <a:avLst/>
              <a:gdLst>
                <a:gd name="connsiteX0" fmla="*/ 287793 w 287792"/>
                <a:gd name="connsiteY0" fmla="*/ 0 h 612649"/>
                <a:gd name="connsiteX1" fmla="*/ 275540 w 287792"/>
                <a:gd name="connsiteY1" fmla="*/ 71906 h 612649"/>
                <a:gd name="connsiteX2" fmla="*/ 243295 w 287792"/>
                <a:gd name="connsiteY2" fmla="*/ 250219 h 612649"/>
                <a:gd name="connsiteX3" fmla="*/ 213630 w 287792"/>
                <a:gd name="connsiteY3" fmla="*/ 409185 h 612649"/>
                <a:gd name="connsiteX4" fmla="*/ 177516 w 287792"/>
                <a:gd name="connsiteY4" fmla="*/ 607813 h 612649"/>
                <a:gd name="connsiteX5" fmla="*/ 175259 w 287792"/>
                <a:gd name="connsiteY5" fmla="*/ 612649 h 612649"/>
                <a:gd name="connsiteX6" fmla="*/ 77880 w 287792"/>
                <a:gd name="connsiteY6" fmla="*/ 567829 h 612649"/>
                <a:gd name="connsiteX7" fmla="*/ 2750 w 287792"/>
                <a:gd name="connsiteY7" fmla="*/ 403381 h 612649"/>
                <a:gd name="connsiteX8" fmla="*/ 52407 w 287792"/>
                <a:gd name="connsiteY8" fmla="*/ 135105 h 612649"/>
                <a:gd name="connsiteX9" fmla="*/ 199120 w 287792"/>
                <a:gd name="connsiteY9" fmla="*/ 5804 h 612649"/>
                <a:gd name="connsiteX10" fmla="*/ 287793 w 287792"/>
                <a:gd name="connsiteY10" fmla="*/ 0 h 612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87792" h="612649">
                  <a:moveTo>
                    <a:pt x="287793" y="0"/>
                  </a:moveTo>
                  <a:cubicBezTo>
                    <a:pt x="285858" y="24506"/>
                    <a:pt x="279732" y="48045"/>
                    <a:pt x="275540" y="71906"/>
                  </a:cubicBezTo>
                  <a:cubicBezTo>
                    <a:pt x="264899" y="131236"/>
                    <a:pt x="254258" y="190889"/>
                    <a:pt x="243295" y="250219"/>
                  </a:cubicBezTo>
                  <a:cubicBezTo>
                    <a:pt x="233622" y="303100"/>
                    <a:pt x="223304" y="355982"/>
                    <a:pt x="213630" y="409185"/>
                  </a:cubicBezTo>
                  <a:cubicBezTo>
                    <a:pt x="201377" y="475287"/>
                    <a:pt x="189447" y="541711"/>
                    <a:pt x="177516" y="607813"/>
                  </a:cubicBezTo>
                  <a:cubicBezTo>
                    <a:pt x="177194" y="609425"/>
                    <a:pt x="175904" y="611037"/>
                    <a:pt x="175259" y="612649"/>
                  </a:cubicBezTo>
                  <a:cubicBezTo>
                    <a:pt x="142369" y="598784"/>
                    <a:pt x="108835" y="585564"/>
                    <a:pt x="77880" y="567829"/>
                  </a:cubicBezTo>
                  <a:cubicBezTo>
                    <a:pt x="19839" y="535262"/>
                    <a:pt x="-9503" y="469161"/>
                    <a:pt x="2750" y="403381"/>
                  </a:cubicBezTo>
                  <a:cubicBezTo>
                    <a:pt x="19517" y="314064"/>
                    <a:pt x="35962" y="224746"/>
                    <a:pt x="52407" y="135105"/>
                  </a:cubicBezTo>
                  <a:cubicBezTo>
                    <a:pt x="65949" y="61588"/>
                    <a:pt x="124312" y="9996"/>
                    <a:pt x="199120" y="5804"/>
                  </a:cubicBezTo>
                  <a:cubicBezTo>
                    <a:pt x="228785" y="4192"/>
                    <a:pt x="258450" y="1935"/>
                    <a:pt x="287793" y="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32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xmlns="" id="{09449490-ECD9-4146-91D5-E3000E667E9E}"/>
                </a:ext>
              </a:extLst>
            </p:cNvPr>
            <p:cNvSpPr/>
            <p:nvPr/>
          </p:nvSpPr>
          <p:spPr>
            <a:xfrm>
              <a:off x="6896560" y="2558115"/>
              <a:ext cx="287383" cy="613616"/>
            </a:xfrm>
            <a:custGeom>
              <a:avLst/>
              <a:gdLst>
                <a:gd name="connsiteX0" fmla="*/ 0 w 287383"/>
                <a:gd name="connsiteY0" fmla="*/ 613617 h 613616"/>
                <a:gd name="connsiteX1" fmla="*/ 11286 w 287383"/>
                <a:gd name="connsiteY1" fmla="*/ 546870 h 613616"/>
                <a:gd name="connsiteX2" fmla="*/ 46110 w 287383"/>
                <a:gd name="connsiteY2" fmla="*/ 356949 h 613616"/>
                <a:gd name="connsiteX3" fmla="*/ 85126 w 287383"/>
                <a:gd name="connsiteY3" fmla="*/ 143489 h 613616"/>
                <a:gd name="connsiteX4" fmla="*/ 109954 w 287383"/>
                <a:gd name="connsiteY4" fmla="*/ 6126 h 613616"/>
                <a:gd name="connsiteX5" fmla="*/ 112212 w 287383"/>
                <a:gd name="connsiteY5" fmla="*/ 0 h 613616"/>
                <a:gd name="connsiteX6" fmla="*/ 225713 w 287383"/>
                <a:gd name="connsiteY6" fmla="*/ 56106 h 613616"/>
                <a:gd name="connsiteX7" fmla="*/ 284721 w 287383"/>
                <a:gd name="connsiteY7" fmla="*/ 208946 h 613616"/>
                <a:gd name="connsiteX8" fmla="*/ 278917 w 287383"/>
                <a:gd name="connsiteY8" fmla="*/ 242158 h 613616"/>
                <a:gd name="connsiteX9" fmla="*/ 263762 w 287383"/>
                <a:gd name="connsiteY9" fmla="*/ 319867 h 613616"/>
                <a:gd name="connsiteX10" fmla="*/ 241835 w 287383"/>
                <a:gd name="connsiteY10" fmla="*/ 439818 h 613616"/>
                <a:gd name="connsiteX11" fmla="*/ 241513 w 287383"/>
                <a:gd name="connsiteY11" fmla="*/ 446267 h 613616"/>
                <a:gd name="connsiteX12" fmla="*/ 224101 w 287383"/>
                <a:gd name="connsiteY12" fmla="*/ 514948 h 613616"/>
                <a:gd name="connsiteX13" fmla="*/ 91575 w 287383"/>
                <a:gd name="connsiteY13" fmla="*/ 606845 h 613616"/>
                <a:gd name="connsiteX14" fmla="*/ 0 w 287383"/>
                <a:gd name="connsiteY14" fmla="*/ 613617 h 6136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87383" h="613616">
                  <a:moveTo>
                    <a:pt x="0" y="613617"/>
                  </a:moveTo>
                  <a:cubicBezTo>
                    <a:pt x="1935" y="591045"/>
                    <a:pt x="7094" y="569119"/>
                    <a:pt x="11286" y="546870"/>
                  </a:cubicBezTo>
                  <a:cubicBezTo>
                    <a:pt x="22571" y="483671"/>
                    <a:pt x="34502" y="420149"/>
                    <a:pt x="46110" y="356949"/>
                  </a:cubicBezTo>
                  <a:cubicBezTo>
                    <a:pt x="59008" y="285688"/>
                    <a:pt x="72228" y="214750"/>
                    <a:pt x="85126" y="143489"/>
                  </a:cubicBezTo>
                  <a:cubicBezTo>
                    <a:pt x="93510" y="97701"/>
                    <a:pt x="101571" y="51914"/>
                    <a:pt x="109954" y="6126"/>
                  </a:cubicBezTo>
                  <a:cubicBezTo>
                    <a:pt x="110277" y="4192"/>
                    <a:pt x="111567" y="2257"/>
                    <a:pt x="112212" y="0"/>
                  </a:cubicBezTo>
                  <a:cubicBezTo>
                    <a:pt x="150260" y="18379"/>
                    <a:pt x="192178" y="29988"/>
                    <a:pt x="225713" y="56106"/>
                  </a:cubicBezTo>
                  <a:cubicBezTo>
                    <a:pt x="275370" y="94799"/>
                    <a:pt x="295039" y="146713"/>
                    <a:pt x="284721" y="208946"/>
                  </a:cubicBezTo>
                  <a:cubicBezTo>
                    <a:pt x="282786" y="220231"/>
                    <a:pt x="280851" y="231194"/>
                    <a:pt x="278917" y="242158"/>
                  </a:cubicBezTo>
                  <a:cubicBezTo>
                    <a:pt x="273758" y="267953"/>
                    <a:pt x="268598" y="294072"/>
                    <a:pt x="263762" y="319867"/>
                  </a:cubicBezTo>
                  <a:cubicBezTo>
                    <a:pt x="256345" y="359851"/>
                    <a:pt x="249252" y="399834"/>
                    <a:pt x="241835" y="439818"/>
                  </a:cubicBezTo>
                  <a:cubicBezTo>
                    <a:pt x="241513" y="442075"/>
                    <a:pt x="241513" y="444009"/>
                    <a:pt x="241513" y="446267"/>
                  </a:cubicBezTo>
                  <a:cubicBezTo>
                    <a:pt x="236354" y="469483"/>
                    <a:pt x="234741" y="493344"/>
                    <a:pt x="224101" y="514948"/>
                  </a:cubicBezTo>
                  <a:cubicBezTo>
                    <a:pt x="197015" y="570086"/>
                    <a:pt x="153485" y="601686"/>
                    <a:pt x="91575" y="606845"/>
                  </a:cubicBezTo>
                  <a:cubicBezTo>
                    <a:pt x="60942" y="610070"/>
                    <a:pt x="30632" y="611682"/>
                    <a:pt x="0" y="613617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32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xmlns="" id="{AB0CC751-34F1-47A2-BADF-1996EAF7256E}"/>
                </a:ext>
              </a:extLst>
            </p:cNvPr>
            <p:cNvSpPr/>
            <p:nvPr/>
          </p:nvSpPr>
          <p:spPr>
            <a:xfrm>
              <a:off x="7307921" y="1521418"/>
              <a:ext cx="532093" cy="287652"/>
            </a:xfrm>
            <a:custGeom>
              <a:avLst/>
              <a:gdLst>
                <a:gd name="connsiteX0" fmla="*/ 86820 w 532093"/>
                <a:gd name="connsiteY0" fmla="*/ 287652 h 287652"/>
                <a:gd name="connsiteX1" fmla="*/ 16849 w 532093"/>
                <a:gd name="connsiteY1" fmla="*/ 171249 h 287652"/>
                <a:gd name="connsiteX2" fmla="*/ 16526 w 532093"/>
                <a:gd name="connsiteY2" fmla="*/ 55491 h 287652"/>
                <a:gd name="connsiteX3" fmla="*/ 113905 w 532093"/>
                <a:gd name="connsiteY3" fmla="*/ 997 h 287652"/>
                <a:gd name="connsiteX4" fmla="*/ 212252 w 532093"/>
                <a:gd name="connsiteY4" fmla="*/ 63552 h 287652"/>
                <a:gd name="connsiteX5" fmla="*/ 264811 w 532093"/>
                <a:gd name="connsiteY5" fmla="*/ 168347 h 287652"/>
                <a:gd name="connsiteX6" fmla="*/ 270937 w 532093"/>
                <a:gd name="connsiteY6" fmla="*/ 159641 h 287652"/>
                <a:gd name="connsiteX7" fmla="*/ 320271 w 532093"/>
                <a:gd name="connsiteY7" fmla="*/ 61617 h 287652"/>
                <a:gd name="connsiteX8" fmla="*/ 430871 w 532093"/>
                <a:gd name="connsiteY8" fmla="*/ 675 h 287652"/>
                <a:gd name="connsiteX9" fmla="*/ 528572 w 532093"/>
                <a:gd name="connsiteY9" fmla="*/ 85801 h 287652"/>
                <a:gd name="connsiteX10" fmla="*/ 513740 w 532093"/>
                <a:gd name="connsiteY10" fmla="*/ 174151 h 287652"/>
                <a:gd name="connsiteX11" fmla="*/ 446026 w 532093"/>
                <a:gd name="connsiteY11" fmla="*/ 287008 h 287652"/>
                <a:gd name="connsiteX12" fmla="*/ 438609 w 532093"/>
                <a:gd name="connsiteY12" fmla="*/ 278946 h 287652"/>
                <a:gd name="connsiteX13" fmla="*/ 318982 w 532093"/>
                <a:gd name="connsiteY13" fmla="*/ 223486 h 287652"/>
                <a:gd name="connsiteX14" fmla="*/ 265778 w 532093"/>
                <a:gd name="connsiteY14" fmla="*/ 222518 h 287652"/>
                <a:gd name="connsiteX15" fmla="*/ 213864 w 532093"/>
                <a:gd name="connsiteY15" fmla="*/ 223486 h 287652"/>
                <a:gd name="connsiteX16" fmla="*/ 127448 w 532093"/>
                <a:gd name="connsiteY16" fmla="*/ 249281 h 287652"/>
                <a:gd name="connsiteX17" fmla="*/ 86820 w 532093"/>
                <a:gd name="connsiteY17" fmla="*/ 287652 h 2876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32093" h="287652">
                  <a:moveTo>
                    <a:pt x="86820" y="287652"/>
                  </a:moveTo>
                  <a:cubicBezTo>
                    <a:pt x="63281" y="248959"/>
                    <a:pt x="39420" y="210265"/>
                    <a:pt x="16849" y="171249"/>
                  </a:cubicBezTo>
                  <a:cubicBezTo>
                    <a:pt x="-5400" y="132878"/>
                    <a:pt x="-5723" y="93539"/>
                    <a:pt x="16526" y="55491"/>
                  </a:cubicBezTo>
                  <a:cubicBezTo>
                    <a:pt x="38130" y="18732"/>
                    <a:pt x="71987" y="352"/>
                    <a:pt x="113905" y="997"/>
                  </a:cubicBezTo>
                  <a:cubicBezTo>
                    <a:pt x="158403" y="1642"/>
                    <a:pt x="191615" y="23891"/>
                    <a:pt x="212252" y="63552"/>
                  </a:cubicBezTo>
                  <a:cubicBezTo>
                    <a:pt x="230309" y="98376"/>
                    <a:pt x="247398" y="133523"/>
                    <a:pt x="264811" y="168347"/>
                  </a:cubicBezTo>
                  <a:cubicBezTo>
                    <a:pt x="269002" y="166412"/>
                    <a:pt x="269325" y="162543"/>
                    <a:pt x="270937" y="159641"/>
                  </a:cubicBezTo>
                  <a:cubicBezTo>
                    <a:pt x="287382" y="127074"/>
                    <a:pt x="303182" y="94184"/>
                    <a:pt x="320271" y="61617"/>
                  </a:cubicBezTo>
                  <a:cubicBezTo>
                    <a:pt x="341875" y="20344"/>
                    <a:pt x="387340" y="-4485"/>
                    <a:pt x="430871" y="675"/>
                  </a:cubicBezTo>
                  <a:cubicBezTo>
                    <a:pt x="479560" y="6801"/>
                    <a:pt x="516642" y="39046"/>
                    <a:pt x="528572" y="85801"/>
                  </a:cubicBezTo>
                  <a:cubicBezTo>
                    <a:pt x="536633" y="117400"/>
                    <a:pt x="530507" y="146743"/>
                    <a:pt x="513740" y="174151"/>
                  </a:cubicBezTo>
                  <a:cubicBezTo>
                    <a:pt x="491168" y="211555"/>
                    <a:pt x="468597" y="249281"/>
                    <a:pt x="446026" y="287008"/>
                  </a:cubicBezTo>
                  <a:cubicBezTo>
                    <a:pt x="443446" y="284428"/>
                    <a:pt x="441189" y="281848"/>
                    <a:pt x="438609" y="278946"/>
                  </a:cubicBezTo>
                  <a:cubicBezTo>
                    <a:pt x="407010" y="242832"/>
                    <a:pt x="367671" y="222841"/>
                    <a:pt x="318982" y="223486"/>
                  </a:cubicBezTo>
                  <a:cubicBezTo>
                    <a:pt x="301247" y="220906"/>
                    <a:pt x="283512" y="222518"/>
                    <a:pt x="265778" y="222518"/>
                  </a:cubicBezTo>
                  <a:cubicBezTo>
                    <a:pt x="248366" y="222518"/>
                    <a:pt x="230954" y="220906"/>
                    <a:pt x="213864" y="223486"/>
                  </a:cubicBezTo>
                  <a:cubicBezTo>
                    <a:pt x="181942" y="221873"/>
                    <a:pt x="153566" y="232514"/>
                    <a:pt x="127448" y="249281"/>
                  </a:cubicBezTo>
                  <a:cubicBezTo>
                    <a:pt x="111648" y="259922"/>
                    <a:pt x="99718" y="274110"/>
                    <a:pt x="86820" y="287652"/>
                  </a:cubicBezTo>
                  <a:close/>
                </a:path>
              </a:pathLst>
            </a:custGeom>
            <a:solidFill>
              <a:schemeClr val="bg1"/>
            </a:solidFill>
            <a:ln w="32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xmlns="" id="{2C40231A-11A6-49B1-9A14-CBDD4CE93DC8}"/>
                </a:ext>
              </a:extLst>
            </p:cNvPr>
            <p:cNvSpPr/>
            <p:nvPr/>
          </p:nvSpPr>
          <p:spPr>
            <a:xfrm>
              <a:off x="7308381" y="1992543"/>
              <a:ext cx="531603" cy="286859"/>
            </a:xfrm>
            <a:custGeom>
              <a:avLst/>
              <a:gdLst>
                <a:gd name="connsiteX0" fmla="*/ 445889 w 531603"/>
                <a:gd name="connsiteY0" fmla="*/ 322 h 286859"/>
                <a:gd name="connsiteX1" fmla="*/ 513603 w 531603"/>
                <a:gd name="connsiteY1" fmla="*/ 113179 h 286859"/>
                <a:gd name="connsiteX2" fmla="*/ 435248 w 531603"/>
                <a:gd name="connsiteY2" fmla="*/ 285366 h 286859"/>
                <a:gd name="connsiteX3" fmla="*/ 319167 w 531603"/>
                <a:gd name="connsiteY3" fmla="*/ 224101 h 286859"/>
                <a:gd name="connsiteX4" fmla="*/ 271122 w 531603"/>
                <a:gd name="connsiteY4" fmla="*/ 128012 h 286859"/>
                <a:gd name="connsiteX5" fmla="*/ 265318 w 531603"/>
                <a:gd name="connsiteY5" fmla="*/ 117048 h 286859"/>
                <a:gd name="connsiteX6" fmla="*/ 223723 w 531603"/>
                <a:gd name="connsiteY6" fmla="*/ 200240 h 286859"/>
                <a:gd name="connsiteX7" fmla="*/ 210825 w 531603"/>
                <a:gd name="connsiteY7" fmla="*/ 225713 h 286859"/>
                <a:gd name="connsiteX8" fmla="*/ 57662 w 531603"/>
                <a:gd name="connsiteY8" fmla="*/ 272145 h 286859"/>
                <a:gd name="connsiteX9" fmla="*/ 15422 w 531603"/>
                <a:gd name="connsiteY9" fmla="*/ 117371 h 286859"/>
                <a:gd name="connsiteX10" fmla="*/ 86360 w 531603"/>
                <a:gd name="connsiteY10" fmla="*/ 0 h 286859"/>
                <a:gd name="connsiteX11" fmla="*/ 93777 w 531603"/>
                <a:gd name="connsiteY11" fmla="*/ 7739 h 286859"/>
                <a:gd name="connsiteX12" fmla="*/ 213404 w 531603"/>
                <a:gd name="connsiteY12" fmla="*/ 63844 h 286859"/>
                <a:gd name="connsiteX13" fmla="*/ 318522 w 531603"/>
                <a:gd name="connsiteY13" fmla="*/ 63844 h 286859"/>
                <a:gd name="connsiteX14" fmla="*/ 437505 w 531603"/>
                <a:gd name="connsiteY14" fmla="*/ 8706 h 286859"/>
                <a:gd name="connsiteX15" fmla="*/ 445889 w 531603"/>
                <a:gd name="connsiteY15" fmla="*/ 322 h 2868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31603" h="286859">
                  <a:moveTo>
                    <a:pt x="445889" y="322"/>
                  </a:moveTo>
                  <a:cubicBezTo>
                    <a:pt x="468460" y="38049"/>
                    <a:pt x="491031" y="75453"/>
                    <a:pt x="513603" y="113179"/>
                  </a:cubicBezTo>
                  <a:cubicBezTo>
                    <a:pt x="557133" y="185407"/>
                    <a:pt x="518117" y="270856"/>
                    <a:pt x="435248" y="285366"/>
                  </a:cubicBezTo>
                  <a:cubicBezTo>
                    <a:pt x="389460" y="293427"/>
                    <a:pt x="341738" y="268276"/>
                    <a:pt x="319167" y="224101"/>
                  </a:cubicBezTo>
                  <a:cubicBezTo>
                    <a:pt x="303045" y="192178"/>
                    <a:pt x="286922" y="159934"/>
                    <a:pt x="271122" y="128012"/>
                  </a:cubicBezTo>
                  <a:cubicBezTo>
                    <a:pt x="269510" y="124787"/>
                    <a:pt x="267898" y="121563"/>
                    <a:pt x="265318" y="117048"/>
                  </a:cubicBezTo>
                  <a:cubicBezTo>
                    <a:pt x="251131" y="145424"/>
                    <a:pt x="237265" y="172832"/>
                    <a:pt x="223723" y="200240"/>
                  </a:cubicBezTo>
                  <a:cubicBezTo>
                    <a:pt x="219531" y="208623"/>
                    <a:pt x="215339" y="217329"/>
                    <a:pt x="210825" y="225713"/>
                  </a:cubicBezTo>
                  <a:cubicBezTo>
                    <a:pt x="181160" y="282464"/>
                    <a:pt x="113446" y="303100"/>
                    <a:pt x="57662" y="272145"/>
                  </a:cubicBezTo>
                  <a:cubicBezTo>
                    <a:pt x="2846" y="241835"/>
                    <a:pt x="-16500" y="171864"/>
                    <a:pt x="15422" y="117371"/>
                  </a:cubicBezTo>
                  <a:cubicBezTo>
                    <a:pt x="38638" y="78032"/>
                    <a:pt x="62499" y="39016"/>
                    <a:pt x="86360" y="0"/>
                  </a:cubicBezTo>
                  <a:cubicBezTo>
                    <a:pt x="90230" y="1290"/>
                    <a:pt x="91519" y="4837"/>
                    <a:pt x="93777" y="7739"/>
                  </a:cubicBezTo>
                  <a:cubicBezTo>
                    <a:pt x="125376" y="43853"/>
                    <a:pt x="164715" y="63844"/>
                    <a:pt x="213404" y="63844"/>
                  </a:cubicBezTo>
                  <a:cubicBezTo>
                    <a:pt x="248551" y="64812"/>
                    <a:pt x="283375" y="64812"/>
                    <a:pt x="318522" y="63844"/>
                  </a:cubicBezTo>
                  <a:cubicBezTo>
                    <a:pt x="366567" y="63844"/>
                    <a:pt x="405905" y="44498"/>
                    <a:pt x="437505" y="8706"/>
                  </a:cubicBezTo>
                  <a:cubicBezTo>
                    <a:pt x="440085" y="5482"/>
                    <a:pt x="441697" y="1290"/>
                    <a:pt x="445889" y="322"/>
                  </a:cubicBezTo>
                  <a:close/>
                </a:path>
              </a:pathLst>
            </a:custGeom>
            <a:solidFill>
              <a:schemeClr val="bg1"/>
            </a:solidFill>
            <a:ln w="32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xmlns="" id="{F28F0A1F-1684-45A2-84F3-40A077CEF6D5}"/>
                </a:ext>
              </a:extLst>
            </p:cNvPr>
            <p:cNvSpPr/>
            <p:nvPr/>
          </p:nvSpPr>
          <p:spPr>
            <a:xfrm>
              <a:off x="7782645" y="1795665"/>
              <a:ext cx="208317" cy="209125"/>
            </a:xfrm>
            <a:custGeom>
              <a:avLst/>
              <a:gdLst>
                <a:gd name="connsiteX0" fmla="*/ 0 w 208317"/>
                <a:gd name="connsiteY0" fmla="*/ 118523 h 209125"/>
                <a:gd name="connsiteX1" fmla="*/ 0 w 208317"/>
                <a:gd name="connsiteY1" fmla="*/ 90148 h 209125"/>
                <a:gd name="connsiteX2" fmla="*/ 53204 w 208317"/>
                <a:gd name="connsiteY2" fmla="*/ 13405 h 209125"/>
                <a:gd name="connsiteX3" fmla="*/ 207334 w 208317"/>
                <a:gd name="connsiteY3" fmla="*/ 90148 h 209125"/>
                <a:gd name="connsiteX4" fmla="*/ 129946 w 208317"/>
                <a:gd name="connsiteY4" fmla="*/ 205906 h 209125"/>
                <a:gd name="connsiteX5" fmla="*/ 6449 w 208317"/>
                <a:gd name="connsiteY5" fmla="*/ 141739 h 209125"/>
                <a:gd name="connsiteX6" fmla="*/ 0 w 208317"/>
                <a:gd name="connsiteY6" fmla="*/ 118523 h 209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8317" h="209125">
                  <a:moveTo>
                    <a:pt x="0" y="118523"/>
                  </a:moveTo>
                  <a:cubicBezTo>
                    <a:pt x="0" y="109172"/>
                    <a:pt x="0" y="99499"/>
                    <a:pt x="0" y="90148"/>
                  </a:cubicBezTo>
                  <a:cubicBezTo>
                    <a:pt x="6771" y="56936"/>
                    <a:pt x="23216" y="30818"/>
                    <a:pt x="53204" y="13405"/>
                  </a:cubicBezTo>
                  <a:cubicBezTo>
                    <a:pt x="116081" y="-22709"/>
                    <a:pt x="197660" y="17920"/>
                    <a:pt x="207334" y="90148"/>
                  </a:cubicBezTo>
                  <a:cubicBezTo>
                    <a:pt x="215072" y="146254"/>
                    <a:pt x="176056" y="193976"/>
                    <a:pt x="129946" y="205906"/>
                  </a:cubicBezTo>
                  <a:cubicBezTo>
                    <a:pt x="78677" y="218804"/>
                    <a:pt x="26441" y="192041"/>
                    <a:pt x="6449" y="141739"/>
                  </a:cubicBezTo>
                  <a:cubicBezTo>
                    <a:pt x="3547" y="134323"/>
                    <a:pt x="2257" y="126262"/>
                    <a:pt x="0" y="118523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32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xmlns="" id="{74ED71EC-34A9-46B2-8CED-D034DF1F4AD0}"/>
                </a:ext>
              </a:extLst>
            </p:cNvPr>
            <p:cNvSpPr/>
            <p:nvPr/>
          </p:nvSpPr>
          <p:spPr>
            <a:xfrm>
              <a:off x="7209979" y="1848087"/>
              <a:ext cx="164770" cy="104150"/>
            </a:xfrm>
            <a:custGeom>
              <a:avLst/>
              <a:gdLst>
                <a:gd name="connsiteX0" fmla="*/ 164770 w 164770"/>
                <a:gd name="connsiteY0" fmla="*/ 0 h 104150"/>
                <a:gd name="connsiteX1" fmla="*/ 160579 w 164770"/>
                <a:gd name="connsiteY1" fmla="*/ 87383 h 104150"/>
                <a:gd name="connsiteX2" fmla="*/ 164770 w 164770"/>
                <a:gd name="connsiteY2" fmla="*/ 104150 h 104150"/>
                <a:gd name="connsiteX3" fmla="*/ 53204 w 164770"/>
                <a:gd name="connsiteY3" fmla="*/ 104150 h 104150"/>
                <a:gd name="connsiteX4" fmla="*/ 0 w 164770"/>
                <a:gd name="connsiteY4" fmla="*/ 52236 h 104150"/>
                <a:gd name="connsiteX5" fmla="*/ 53204 w 164770"/>
                <a:gd name="connsiteY5" fmla="*/ 0 h 104150"/>
                <a:gd name="connsiteX6" fmla="*/ 164770 w 164770"/>
                <a:gd name="connsiteY6" fmla="*/ 0 h 104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4770" h="104150">
                  <a:moveTo>
                    <a:pt x="164770" y="0"/>
                  </a:moveTo>
                  <a:cubicBezTo>
                    <a:pt x="157032" y="28698"/>
                    <a:pt x="153162" y="57718"/>
                    <a:pt x="160579" y="87383"/>
                  </a:cubicBezTo>
                  <a:cubicBezTo>
                    <a:pt x="161868" y="92865"/>
                    <a:pt x="163481" y="98669"/>
                    <a:pt x="164770" y="104150"/>
                  </a:cubicBezTo>
                  <a:cubicBezTo>
                    <a:pt x="127689" y="104150"/>
                    <a:pt x="90285" y="104150"/>
                    <a:pt x="53204" y="104150"/>
                  </a:cubicBezTo>
                  <a:cubicBezTo>
                    <a:pt x="22894" y="104150"/>
                    <a:pt x="0" y="81579"/>
                    <a:pt x="0" y="52236"/>
                  </a:cubicBezTo>
                  <a:cubicBezTo>
                    <a:pt x="0" y="22894"/>
                    <a:pt x="22894" y="322"/>
                    <a:pt x="53204" y="0"/>
                  </a:cubicBezTo>
                  <a:cubicBezTo>
                    <a:pt x="90608" y="0"/>
                    <a:pt x="127689" y="0"/>
                    <a:pt x="164770" y="0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32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xmlns="" id="{F0E2E30D-1E32-4EC5-A334-DA9D6808CB41}"/>
                </a:ext>
              </a:extLst>
            </p:cNvPr>
            <p:cNvSpPr/>
            <p:nvPr/>
          </p:nvSpPr>
          <p:spPr>
            <a:xfrm>
              <a:off x="6801438" y="2472022"/>
              <a:ext cx="22571" cy="39016"/>
            </a:xfrm>
            <a:custGeom>
              <a:avLst/>
              <a:gdLst>
                <a:gd name="connsiteX0" fmla="*/ 3224 w 22571"/>
                <a:gd name="connsiteY0" fmla="*/ 39016 h 39016"/>
                <a:gd name="connsiteX1" fmla="*/ 0 w 22571"/>
                <a:gd name="connsiteY1" fmla="*/ 0 h 39016"/>
                <a:gd name="connsiteX2" fmla="*/ 22571 w 22571"/>
                <a:gd name="connsiteY2" fmla="*/ 0 h 39016"/>
                <a:gd name="connsiteX3" fmla="*/ 3224 w 22571"/>
                <a:gd name="connsiteY3" fmla="*/ 39016 h 390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571" h="39016">
                  <a:moveTo>
                    <a:pt x="3224" y="39016"/>
                  </a:moveTo>
                  <a:cubicBezTo>
                    <a:pt x="3869" y="25796"/>
                    <a:pt x="1935" y="12898"/>
                    <a:pt x="0" y="0"/>
                  </a:cubicBezTo>
                  <a:cubicBezTo>
                    <a:pt x="7416" y="0"/>
                    <a:pt x="15155" y="0"/>
                    <a:pt x="22571" y="0"/>
                  </a:cubicBezTo>
                  <a:cubicBezTo>
                    <a:pt x="16122" y="13220"/>
                    <a:pt x="9673" y="26118"/>
                    <a:pt x="3224" y="39016"/>
                  </a:cubicBezTo>
                  <a:close/>
                </a:path>
              </a:pathLst>
            </a:custGeom>
            <a:solidFill>
              <a:srgbClr val="FEBF18"/>
            </a:solidFill>
            <a:ln w="32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xmlns="" id="{AE6B2871-9D5D-4E5E-ACF5-813E6E4F7634}"/>
                </a:ext>
              </a:extLst>
            </p:cNvPr>
            <p:cNvSpPr/>
            <p:nvPr/>
          </p:nvSpPr>
          <p:spPr>
            <a:xfrm>
              <a:off x="7366584" y="1743439"/>
              <a:ext cx="416060" cy="313351"/>
            </a:xfrm>
            <a:custGeom>
              <a:avLst/>
              <a:gdLst>
                <a:gd name="connsiteX0" fmla="*/ 413159 w 416060"/>
                <a:gd name="connsiteY0" fmla="*/ 126574 h 313351"/>
                <a:gd name="connsiteX1" fmla="*/ 387363 w 416060"/>
                <a:gd name="connsiteY1" fmla="*/ 64987 h 313351"/>
                <a:gd name="connsiteX2" fmla="*/ 379947 w 416060"/>
                <a:gd name="connsiteY2" fmla="*/ 56926 h 313351"/>
                <a:gd name="connsiteX3" fmla="*/ 260319 w 416060"/>
                <a:gd name="connsiteY3" fmla="*/ 1465 h 313351"/>
                <a:gd name="connsiteX4" fmla="*/ 260319 w 416060"/>
                <a:gd name="connsiteY4" fmla="*/ 1465 h 313351"/>
                <a:gd name="connsiteX5" fmla="*/ 207115 w 416060"/>
                <a:gd name="connsiteY5" fmla="*/ 498 h 313351"/>
                <a:gd name="connsiteX6" fmla="*/ 155201 w 416060"/>
                <a:gd name="connsiteY6" fmla="*/ 1465 h 313351"/>
                <a:gd name="connsiteX7" fmla="*/ 68785 w 416060"/>
                <a:gd name="connsiteY7" fmla="*/ 27261 h 313351"/>
                <a:gd name="connsiteX8" fmla="*/ 28157 w 416060"/>
                <a:gd name="connsiteY8" fmla="*/ 65309 h 313351"/>
                <a:gd name="connsiteX9" fmla="*/ 8165 w 416060"/>
                <a:gd name="connsiteY9" fmla="*/ 104326 h 313351"/>
                <a:gd name="connsiteX10" fmla="*/ 3973 w 416060"/>
                <a:gd name="connsiteY10" fmla="*/ 191709 h 313351"/>
                <a:gd name="connsiteX11" fmla="*/ 8165 w 416060"/>
                <a:gd name="connsiteY11" fmla="*/ 208476 h 313351"/>
                <a:gd name="connsiteX12" fmla="*/ 28157 w 416060"/>
                <a:gd name="connsiteY12" fmla="*/ 248782 h 313351"/>
                <a:gd name="connsiteX13" fmla="*/ 35573 w 416060"/>
                <a:gd name="connsiteY13" fmla="*/ 256521 h 313351"/>
                <a:gd name="connsiteX14" fmla="*/ 155201 w 416060"/>
                <a:gd name="connsiteY14" fmla="*/ 312626 h 313351"/>
                <a:gd name="connsiteX15" fmla="*/ 260319 w 416060"/>
                <a:gd name="connsiteY15" fmla="*/ 312626 h 313351"/>
                <a:gd name="connsiteX16" fmla="*/ 379302 w 416060"/>
                <a:gd name="connsiteY16" fmla="*/ 257488 h 313351"/>
                <a:gd name="connsiteX17" fmla="*/ 387685 w 416060"/>
                <a:gd name="connsiteY17" fmla="*/ 249104 h 313351"/>
                <a:gd name="connsiteX18" fmla="*/ 416061 w 416060"/>
                <a:gd name="connsiteY18" fmla="*/ 170750 h 313351"/>
                <a:gd name="connsiteX19" fmla="*/ 416061 w 416060"/>
                <a:gd name="connsiteY19" fmla="*/ 142374 h 313351"/>
                <a:gd name="connsiteX20" fmla="*/ 413159 w 416060"/>
                <a:gd name="connsiteY20" fmla="*/ 126574 h 3133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416060" h="313351">
                  <a:moveTo>
                    <a:pt x="413159" y="126574"/>
                  </a:moveTo>
                  <a:cubicBezTo>
                    <a:pt x="409289" y="104003"/>
                    <a:pt x="398971" y="84011"/>
                    <a:pt x="387363" y="64987"/>
                  </a:cubicBezTo>
                  <a:cubicBezTo>
                    <a:pt x="384783" y="62407"/>
                    <a:pt x="382526" y="59828"/>
                    <a:pt x="379947" y="56926"/>
                  </a:cubicBezTo>
                  <a:cubicBezTo>
                    <a:pt x="348347" y="20812"/>
                    <a:pt x="309008" y="820"/>
                    <a:pt x="260319" y="1465"/>
                  </a:cubicBezTo>
                  <a:cubicBezTo>
                    <a:pt x="260319" y="1465"/>
                    <a:pt x="260319" y="1465"/>
                    <a:pt x="260319" y="1465"/>
                  </a:cubicBezTo>
                  <a:cubicBezTo>
                    <a:pt x="242584" y="-1115"/>
                    <a:pt x="224849" y="498"/>
                    <a:pt x="207115" y="498"/>
                  </a:cubicBezTo>
                  <a:cubicBezTo>
                    <a:pt x="189703" y="498"/>
                    <a:pt x="172291" y="-1115"/>
                    <a:pt x="155201" y="1465"/>
                  </a:cubicBezTo>
                  <a:cubicBezTo>
                    <a:pt x="123279" y="-147"/>
                    <a:pt x="94903" y="10493"/>
                    <a:pt x="68785" y="27261"/>
                  </a:cubicBezTo>
                  <a:cubicBezTo>
                    <a:pt x="52985" y="37579"/>
                    <a:pt x="41055" y="51767"/>
                    <a:pt x="28157" y="65309"/>
                  </a:cubicBezTo>
                  <a:cubicBezTo>
                    <a:pt x="21063" y="78207"/>
                    <a:pt x="13324" y="90783"/>
                    <a:pt x="8165" y="104326"/>
                  </a:cubicBezTo>
                  <a:cubicBezTo>
                    <a:pt x="426" y="133023"/>
                    <a:pt x="-3443" y="162044"/>
                    <a:pt x="3973" y="191709"/>
                  </a:cubicBezTo>
                  <a:cubicBezTo>
                    <a:pt x="5263" y="197190"/>
                    <a:pt x="6875" y="202994"/>
                    <a:pt x="8165" y="208476"/>
                  </a:cubicBezTo>
                  <a:cubicBezTo>
                    <a:pt x="13324" y="222664"/>
                    <a:pt x="21385" y="235239"/>
                    <a:pt x="28157" y="248782"/>
                  </a:cubicBezTo>
                  <a:cubicBezTo>
                    <a:pt x="32026" y="250072"/>
                    <a:pt x="33316" y="253619"/>
                    <a:pt x="35573" y="256521"/>
                  </a:cubicBezTo>
                  <a:cubicBezTo>
                    <a:pt x="67173" y="292635"/>
                    <a:pt x="106511" y="312626"/>
                    <a:pt x="155201" y="312626"/>
                  </a:cubicBezTo>
                  <a:cubicBezTo>
                    <a:pt x="190348" y="313594"/>
                    <a:pt x="225172" y="313594"/>
                    <a:pt x="260319" y="312626"/>
                  </a:cubicBezTo>
                  <a:cubicBezTo>
                    <a:pt x="308363" y="312626"/>
                    <a:pt x="347702" y="293280"/>
                    <a:pt x="379302" y="257488"/>
                  </a:cubicBezTo>
                  <a:cubicBezTo>
                    <a:pt x="381881" y="254586"/>
                    <a:pt x="383171" y="250394"/>
                    <a:pt x="387685" y="249104"/>
                  </a:cubicBezTo>
                  <a:cubicBezTo>
                    <a:pt x="401873" y="224598"/>
                    <a:pt x="412836" y="199125"/>
                    <a:pt x="416061" y="170750"/>
                  </a:cubicBezTo>
                  <a:cubicBezTo>
                    <a:pt x="416061" y="161399"/>
                    <a:pt x="416061" y="151725"/>
                    <a:pt x="416061" y="142374"/>
                  </a:cubicBezTo>
                  <a:cubicBezTo>
                    <a:pt x="415093" y="137215"/>
                    <a:pt x="414126" y="132056"/>
                    <a:pt x="413159" y="126574"/>
                  </a:cubicBezTo>
                  <a:close/>
                </a:path>
              </a:pathLst>
            </a:custGeom>
            <a:solidFill>
              <a:schemeClr val="accent2"/>
            </a:solidFill>
            <a:ln w="32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xmlns="" id="{98A5E0C0-4EF3-44EF-AD3B-0E22558FC978}"/>
                </a:ext>
              </a:extLst>
            </p:cNvPr>
            <p:cNvSpPr/>
            <p:nvPr/>
          </p:nvSpPr>
          <p:spPr>
            <a:xfrm>
              <a:off x="7522108" y="1743439"/>
              <a:ext cx="105117" cy="313351"/>
            </a:xfrm>
            <a:custGeom>
              <a:avLst/>
              <a:gdLst>
                <a:gd name="connsiteX0" fmla="*/ 0 w 105117"/>
                <a:gd name="connsiteY0" fmla="*/ 312626 h 313351"/>
                <a:gd name="connsiteX1" fmla="*/ 0 w 105117"/>
                <a:gd name="connsiteY1" fmla="*/ 1465 h 313351"/>
                <a:gd name="connsiteX2" fmla="*/ 51914 w 105117"/>
                <a:gd name="connsiteY2" fmla="*/ 498 h 313351"/>
                <a:gd name="connsiteX3" fmla="*/ 105118 w 105117"/>
                <a:gd name="connsiteY3" fmla="*/ 1465 h 313351"/>
                <a:gd name="connsiteX4" fmla="*/ 105118 w 105117"/>
                <a:gd name="connsiteY4" fmla="*/ 312626 h 313351"/>
                <a:gd name="connsiteX5" fmla="*/ 0 w 105117"/>
                <a:gd name="connsiteY5" fmla="*/ 312626 h 3133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5117" h="313351">
                  <a:moveTo>
                    <a:pt x="0" y="312626"/>
                  </a:moveTo>
                  <a:cubicBezTo>
                    <a:pt x="0" y="208798"/>
                    <a:pt x="0" y="105293"/>
                    <a:pt x="0" y="1465"/>
                  </a:cubicBezTo>
                  <a:cubicBezTo>
                    <a:pt x="17412" y="-1115"/>
                    <a:pt x="34824" y="498"/>
                    <a:pt x="51914" y="498"/>
                  </a:cubicBezTo>
                  <a:cubicBezTo>
                    <a:pt x="69649" y="498"/>
                    <a:pt x="87383" y="-1115"/>
                    <a:pt x="105118" y="1465"/>
                  </a:cubicBezTo>
                  <a:cubicBezTo>
                    <a:pt x="105118" y="105293"/>
                    <a:pt x="105118" y="208798"/>
                    <a:pt x="105118" y="312626"/>
                  </a:cubicBezTo>
                  <a:cubicBezTo>
                    <a:pt x="69971" y="313594"/>
                    <a:pt x="34824" y="313594"/>
                    <a:pt x="0" y="312626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32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43" name="Group 142">
            <a:extLst>
              <a:ext uri="{FF2B5EF4-FFF2-40B4-BE49-F238E27FC236}">
                <a16:creationId xmlns:a16="http://schemas.microsoft.com/office/drawing/2014/main" xmlns="" id="{3BDDB117-1F1F-4F57-A474-C611AFC945B8}"/>
              </a:ext>
            </a:extLst>
          </p:cNvPr>
          <p:cNvGrpSpPr/>
          <p:nvPr/>
        </p:nvGrpSpPr>
        <p:grpSpPr>
          <a:xfrm>
            <a:off x="97090" y="974065"/>
            <a:ext cx="2795234" cy="3343318"/>
            <a:chOff x="7018874" y="767610"/>
            <a:chExt cx="5011010" cy="5993559"/>
          </a:xfrm>
        </p:grpSpPr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xmlns="" id="{26B2D7A9-75D1-456D-B25F-58F4B7BED681}"/>
                </a:ext>
              </a:extLst>
            </p:cNvPr>
            <p:cNvGrpSpPr/>
            <p:nvPr/>
          </p:nvGrpSpPr>
          <p:grpSpPr>
            <a:xfrm>
              <a:off x="8499387" y="767610"/>
              <a:ext cx="1979347" cy="4878122"/>
              <a:chOff x="1537576" y="623273"/>
              <a:chExt cx="2357813" cy="5810855"/>
            </a:xfrm>
          </p:grpSpPr>
          <p:grpSp>
            <p:nvGrpSpPr>
              <p:cNvPr id="26" name="Group 25">
                <a:extLst>
                  <a:ext uri="{FF2B5EF4-FFF2-40B4-BE49-F238E27FC236}">
                    <a16:creationId xmlns:a16="http://schemas.microsoft.com/office/drawing/2014/main" xmlns="" id="{C9A2B0AE-FB8A-4FEB-B06F-5AFED72318B7}"/>
                  </a:ext>
                </a:extLst>
              </p:cNvPr>
              <p:cNvGrpSpPr/>
              <p:nvPr/>
            </p:nvGrpSpPr>
            <p:grpSpPr>
              <a:xfrm>
                <a:off x="1647336" y="2393824"/>
                <a:ext cx="2130809" cy="4040304"/>
                <a:chOff x="1647336" y="2393824"/>
                <a:chExt cx="2130809" cy="4040304"/>
              </a:xfrm>
              <a:solidFill>
                <a:schemeClr val="accent5"/>
              </a:solidFill>
            </p:grpSpPr>
            <p:sp>
              <p:nvSpPr>
                <p:cNvPr id="56" name="Freeform: Shape 55">
                  <a:extLst>
                    <a:ext uri="{FF2B5EF4-FFF2-40B4-BE49-F238E27FC236}">
                      <a16:creationId xmlns:a16="http://schemas.microsoft.com/office/drawing/2014/main" xmlns="" id="{4CDE5C0C-7B4A-4BDC-B2C3-13795B97DD78}"/>
                    </a:ext>
                  </a:extLst>
                </p:cNvPr>
                <p:cNvSpPr/>
                <p:nvPr/>
              </p:nvSpPr>
              <p:spPr>
                <a:xfrm>
                  <a:off x="1647336" y="2725170"/>
                  <a:ext cx="2130809" cy="3708958"/>
                </a:xfrm>
                <a:custGeom>
                  <a:avLst/>
                  <a:gdLst>
                    <a:gd name="connsiteX0" fmla="*/ 0 w 2513876"/>
                    <a:gd name="connsiteY0" fmla="*/ 4375738 h 4375737"/>
                    <a:gd name="connsiteX1" fmla="*/ 18085 w 2513876"/>
                    <a:gd name="connsiteY1" fmla="*/ 4261438 h 4375737"/>
                    <a:gd name="connsiteX2" fmla="*/ 102002 w 2513876"/>
                    <a:gd name="connsiteY2" fmla="*/ 3742024 h 4375737"/>
                    <a:gd name="connsiteX3" fmla="*/ 206897 w 2513876"/>
                    <a:gd name="connsiteY3" fmla="*/ 3106863 h 4375737"/>
                    <a:gd name="connsiteX4" fmla="*/ 305282 w 2513876"/>
                    <a:gd name="connsiteY4" fmla="*/ 2510043 h 4375737"/>
                    <a:gd name="connsiteX5" fmla="*/ 400050 w 2513876"/>
                    <a:gd name="connsiteY5" fmla="*/ 1939990 h 4375737"/>
                    <a:gd name="connsiteX6" fmla="*/ 516520 w 2513876"/>
                    <a:gd name="connsiteY6" fmla="*/ 1233935 h 4375737"/>
                    <a:gd name="connsiteX7" fmla="*/ 625756 w 2513876"/>
                    <a:gd name="connsiteY7" fmla="*/ 574178 h 4375737"/>
                    <a:gd name="connsiteX8" fmla="*/ 680013 w 2513876"/>
                    <a:gd name="connsiteY8" fmla="*/ 252257 h 4375737"/>
                    <a:gd name="connsiteX9" fmla="*/ 706056 w 2513876"/>
                    <a:gd name="connsiteY9" fmla="*/ 240682 h 4375737"/>
                    <a:gd name="connsiteX10" fmla="*/ 755972 w 2513876"/>
                    <a:gd name="connsiteY10" fmla="*/ 268895 h 4375737"/>
                    <a:gd name="connsiteX11" fmla="*/ 779121 w 2513876"/>
                    <a:gd name="connsiteY11" fmla="*/ 260214 h 4375737"/>
                    <a:gd name="connsiteX12" fmla="*/ 865931 w 2513876"/>
                    <a:gd name="connsiteY12" fmla="*/ 31614 h 4375737"/>
                    <a:gd name="connsiteX13" fmla="*/ 879676 w 2513876"/>
                    <a:gd name="connsiteY13" fmla="*/ 10635 h 4375737"/>
                    <a:gd name="connsiteX14" fmla="*/ 880399 w 2513876"/>
                    <a:gd name="connsiteY14" fmla="*/ 27274 h 4375737"/>
                    <a:gd name="connsiteX15" fmla="*/ 859420 w 2513876"/>
                    <a:gd name="connsiteY15" fmla="*/ 153872 h 4375737"/>
                    <a:gd name="connsiteX16" fmla="*/ 862314 w 2513876"/>
                    <a:gd name="connsiteY16" fmla="*/ 175574 h 4375737"/>
                    <a:gd name="connsiteX17" fmla="*/ 868825 w 2513876"/>
                    <a:gd name="connsiteY17" fmla="*/ 213915 h 4375737"/>
                    <a:gd name="connsiteX18" fmla="*/ 856527 w 2513876"/>
                    <a:gd name="connsiteY18" fmla="*/ 260214 h 4375737"/>
                    <a:gd name="connsiteX19" fmla="*/ 873165 w 2513876"/>
                    <a:gd name="connsiteY19" fmla="*/ 288427 h 4375737"/>
                    <a:gd name="connsiteX20" fmla="*/ 976614 w 2513876"/>
                    <a:gd name="connsiteY20" fmla="*/ 315917 h 4375737"/>
                    <a:gd name="connsiteX21" fmla="*/ 1033041 w 2513876"/>
                    <a:gd name="connsiteY21" fmla="*/ 348471 h 4375737"/>
                    <a:gd name="connsiteX22" fmla="*/ 1093808 w 2513876"/>
                    <a:gd name="connsiteY22" fmla="*/ 405621 h 4375737"/>
                    <a:gd name="connsiteX23" fmla="*/ 1076446 w 2513876"/>
                    <a:gd name="connsiteY23" fmla="*/ 359322 h 4375737"/>
                    <a:gd name="connsiteX24" fmla="*/ 1088020 w 2513876"/>
                    <a:gd name="connsiteY24" fmla="*/ 346301 h 4375737"/>
                    <a:gd name="connsiteX25" fmla="*/ 1120574 w 2513876"/>
                    <a:gd name="connsiteY25" fmla="*/ 354258 h 4375737"/>
                    <a:gd name="connsiteX26" fmla="*/ 1140830 w 2513876"/>
                    <a:gd name="connsiteY26" fmla="*/ 339790 h 4375737"/>
                    <a:gd name="connsiteX27" fmla="*/ 1145170 w 2513876"/>
                    <a:gd name="connsiteY27" fmla="*/ 300725 h 4375737"/>
                    <a:gd name="connsiteX28" fmla="*/ 1150958 w 2513876"/>
                    <a:gd name="connsiteY28" fmla="*/ 285534 h 4375737"/>
                    <a:gd name="connsiteX29" fmla="*/ 1161085 w 2513876"/>
                    <a:gd name="connsiteY29" fmla="*/ 298555 h 4375737"/>
                    <a:gd name="connsiteX30" fmla="*/ 1246449 w 2513876"/>
                    <a:gd name="connsiteY30" fmla="*/ 508346 h 4375737"/>
                    <a:gd name="connsiteX31" fmla="*/ 1254406 w 2513876"/>
                    <a:gd name="connsiteY31" fmla="*/ 527155 h 4375737"/>
                    <a:gd name="connsiteX32" fmla="*/ 1265981 w 2513876"/>
                    <a:gd name="connsiteY32" fmla="*/ 509070 h 4375737"/>
                    <a:gd name="connsiteX33" fmla="*/ 1325301 w 2513876"/>
                    <a:gd name="connsiteY33" fmla="*/ 361492 h 4375737"/>
                    <a:gd name="connsiteX34" fmla="*/ 1354238 w 2513876"/>
                    <a:gd name="connsiteY34" fmla="*/ 341237 h 4375737"/>
                    <a:gd name="connsiteX35" fmla="*/ 1425856 w 2513876"/>
                    <a:gd name="connsiteY35" fmla="*/ 341237 h 4375737"/>
                    <a:gd name="connsiteX36" fmla="*/ 1437431 w 2513876"/>
                    <a:gd name="connsiteY36" fmla="*/ 358599 h 4375737"/>
                    <a:gd name="connsiteX37" fmla="*/ 1432367 w 2513876"/>
                    <a:gd name="connsiteY37" fmla="*/ 380301 h 4375737"/>
                    <a:gd name="connsiteX38" fmla="*/ 1452623 w 2513876"/>
                    <a:gd name="connsiteY38" fmla="*/ 360046 h 4375737"/>
                    <a:gd name="connsiteX39" fmla="*/ 1496751 w 2513876"/>
                    <a:gd name="connsiteY39" fmla="*/ 340513 h 4375737"/>
                    <a:gd name="connsiteX40" fmla="*/ 1511220 w 2513876"/>
                    <a:gd name="connsiteY40" fmla="*/ 322428 h 4375737"/>
                    <a:gd name="connsiteX41" fmla="*/ 1467814 w 2513876"/>
                    <a:gd name="connsiteY41" fmla="*/ 29444 h 4375737"/>
                    <a:gd name="connsiteX42" fmla="*/ 1467091 w 2513876"/>
                    <a:gd name="connsiteY42" fmla="*/ 24380 h 4375737"/>
                    <a:gd name="connsiteX43" fmla="*/ 1474325 w 2513876"/>
                    <a:gd name="connsiteY43" fmla="*/ 1231 h 4375737"/>
                    <a:gd name="connsiteX44" fmla="*/ 1506879 w 2513876"/>
                    <a:gd name="connsiteY44" fmla="*/ 16422 h 4375737"/>
                    <a:gd name="connsiteX45" fmla="*/ 1546667 w 2513876"/>
                    <a:gd name="connsiteY45" fmla="*/ 164723 h 4375737"/>
                    <a:gd name="connsiteX46" fmla="*/ 1578497 w 2513876"/>
                    <a:gd name="connsiteY46" fmla="*/ 289151 h 4375737"/>
                    <a:gd name="connsiteX47" fmla="*/ 1598753 w 2513876"/>
                    <a:gd name="connsiteY47" fmla="*/ 300725 h 4375737"/>
                    <a:gd name="connsiteX48" fmla="*/ 1642158 w 2513876"/>
                    <a:gd name="connsiteY48" fmla="*/ 289151 h 4375737"/>
                    <a:gd name="connsiteX49" fmla="*/ 1653733 w 2513876"/>
                    <a:gd name="connsiteY49" fmla="*/ 289874 h 4375737"/>
                    <a:gd name="connsiteX50" fmla="*/ 1650116 w 2513876"/>
                    <a:gd name="connsiteY50" fmla="*/ 300725 h 4375737"/>
                    <a:gd name="connsiteX51" fmla="*/ 1620456 w 2513876"/>
                    <a:gd name="connsiteY51" fmla="*/ 331833 h 4375737"/>
                    <a:gd name="connsiteX52" fmla="*/ 1602370 w 2513876"/>
                    <a:gd name="connsiteY52" fmla="*/ 381025 h 4375737"/>
                    <a:gd name="connsiteX53" fmla="*/ 1661690 w 2513876"/>
                    <a:gd name="connsiteY53" fmla="*/ 849799 h 4375737"/>
                    <a:gd name="connsiteX54" fmla="*/ 1679776 w 2513876"/>
                    <a:gd name="connsiteY54" fmla="*/ 980738 h 4375737"/>
                    <a:gd name="connsiteX55" fmla="*/ 1692797 w 2513876"/>
                    <a:gd name="connsiteY55" fmla="*/ 1009675 h 4375737"/>
                    <a:gd name="connsiteX56" fmla="*/ 1807097 w 2513876"/>
                    <a:gd name="connsiteY56" fmla="*/ 1124698 h 4375737"/>
                    <a:gd name="connsiteX57" fmla="*/ 1816502 w 2513876"/>
                    <a:gd name="connsiteY57" fmla="*/ 1128315 h 4375737"/>
                    <a:gd name="connsiteX58" fmla="*/ 1800587 w 2513876"/>
                    <a:gd name="connsiteY58" fmla="*/ 1032824 h 4375737"/>
                    <a:gd name="connsiteX59" fmla="*/ 1694968 w 2513876"/>
                    <a:gd name="connsiteY59" fmla="*/ 388259 h 4375737"/>
                    <a:gd name="connsiteX60" fmla="*/ 1679776 w 2513876"/>
                    <a:gd name="connsiteY60" fmla="*/ 297108 h 4375737"/>
                    <a:gd name="connsiteX61" fmla="*/ 1694968 w 2513876"/>
                    <a:gd name="connsiteY61" fmla="*/ 274682 h 4375737"/>
                    <a:gd name="connsiteX62" fmla="*/ 1817225 w 2513876"/>
                    <a:gd name="connsiteY62" fmla="*/ 242129 h 4375737"/>
                    <a:gd name="connsiteX63" fmla="*/ 1836758 w 2513876"/>
                    <a:gd name="connsiteY63" fmla="*/ 255150 h 4375737"/>
                    <a:gd name="connsiteX64" fmla="*/ 1888844 w 2513876"/>
                    <a:gd name="connsiteY64" fmla="*/ 575624 h 4375737"/>
                    <a:gd name="connsiteX65" fmla="*/ 1961909 w 2513876"/>
                    <a:gd name="connsiteY65" fmla="*/ 1022696 h 4375737"/>
                    <a:gd name="connsiteX66" fmla="*/ 2063911 w 2513876"/>
                    <a:gd name="connsiteY66" fmla="*/ 1640495 h 4375737"/>
                    <a:gd name="connsiteX67" fmla="*/ 2151444 w 2513876"/>
                    <a:gd name="connsiteY67" fmla="*/ 2167144 h 4375737"/>
                    <a:gd name="connsiteX68" fmla="*/ 2286000 w 2513876"/>
                    <a:gd name="connsiteY68" fmla="*/ 2983882 h 4375737"/>
                    <a:gd name="connsiteX69" fmla="*/ 2376427 w 2513876"/>
                    <a:gd name="connsiteY69" fmla="*/ 3527892 h 4375737"/>
                    <a:gd name="connsiteX70" fmla="*/ 2489280 w 2513876"/>
                    <a:gd name="connsiteY70" fmla="*/ 4212969 h 4375737"/>
                    <a:gd name="connsiteX71" fmla="*/ 2512430 w 2513876"/>
                    <a:gd name="connsiteY71" fmla="*/ 4351865 h 4375737"/>
                    <a:gd name="connsiteX72" fmla="*/ 2513876 w 2513876"/>
                    <a:gd name="connsiteY72" fmla="*/ 4372844 h 4375737"/>
                    <a:gd name="connsiteX73" fmla="*/ 2353278 w 2513876"/>
                    <a:gd name="connsiteY73" fmla="*/ 4372844 h 4375737"/>
                    <a:gd name="connsiteX74" fmla="*/ 2316383 w 2513876"/>
                    <a:gd name="connsiteY74" fmla="*/ 4142074 h 4375737"/>
                    <a:gd name="connsiteX75" fmla="*/ 2285277 w 2513876"/>
                    <a:gd name="connsiteY75" fmla="*/ 4095775 h 4375737"/>
                    <a:gd name="connsiteX76" fmla="*/ 1841821 w 2513876"/>
                    <a:gd name="connsiteY76" fmla="*/ 3839685 h 4375737"/>
                    <a:gd name="connsiteX77" fmla="*/ 1265258 w 2513876"/>
                    <a:gd name="connsiteY77" fmla="*/ 3504019 h 4375737"/>
                    <a:gd name="connsiteX78" fmla="*/ 1234874 w 2513876"/>
                    <a:gd name="connsiteY78" fmla="*/ 3504019 h 4375737"/>
                    <a:gd name="connsiteX79" fmla="*/ 722694 w 2513876"/>
                    <a:gd name="connsiteY79" fmla="*/ 3802068 h 4375737"/>
                    <a:gd name="connsiteX80" fmla="*/ 239451 w 2513876"/>
                    <a:gd name="connsiteY80" fmla="*/ 4082030 h 4375737"/>
                    <a:gd name="connsiteX81" fmla="*/ 201110 w 2513876"/>
                    <a:gd name="connsiteY81" fmla="*/ 4137733 h 4375737"/>
                    <a:gd name="connsiteX82" fmla="*/ 160599 w 2513876"/>
                    <a:gd name="connsiteY82" fmla="*/ 4373568 h 4375737"/>
                    <a:gd name="connsiteX83" fmla="*/ 0 w 2513876"/>
                    <a:gd name="connsiteY83" fmla="*/ 4375738 h 4375737"/>
                    <a:gd name="connsiteX84" fmla="*/ 1557518 w 2513876"/>
                    <a:gd name="connsiteY84" fmla="*/ 1570324 h 4375737"/>
                    <a:gd name="connsiteX85" fmla="*/ 1551008 w 2513876"/>
                    <a:gd name="connsiteY85" fmla="*/ 1552962 h 4375737"/>
                    <a:gd name="connsiteX86" fmla="*/ 1391132 w 2513876"/>
                    <a:gd name="connsiteY86" fmla="*/ 1151465 h 4375737"/>
                    <a:gd name="connsiteX87" fmla="*/ 1265258 w 2513876"/>
                    <a:gd name="connsiteY87" fmla="*/ 834608 h 4375737"/>
                    <a:gd name="connsiteX88" fmla="*/ 1256577 w 2513876"/>
                    <a:gd name="connsiteY88" fmla="*/ 822310 h 4375737"/>
                    <a:gd name="connsiteX89" fmla="*/ 1248619 w 2513876"/>
                    <a:gd name="connsiteY89" fmla="*/ 834608 h 4375737"/>
                    <a:gd name="connsiteX90" fmla="*/ 1135766 w 2513876"/>
                    <a:gd name="connsiteY90" fmla="*/ 1116017 h 4375737"/>
                    <a:gd name="connsiteX91" fmla="*/ 954911 w 2513876"/>
                    <a:gd name="connsiteY91" fmla="*/ 1572494 h 4375737"/>
                    <a:gd name="connsiteX92" fmla="*/ 961422 w 2513876"/>
                    <a:gd name="connsiteY92" fmla="*/ 1595643 h 4375737"/>
                    <a:gd name="connsiteX93" fmla="*/ 1215342 w 2513876"/>
                    <a:gd name="connsiteY93" fmla="*/ 1851733 h 4375737"/>
                    <a:gd name="connsiteX94" fmla="*/ 1284790 w 2513876"/>
                    <a:gd name="connsiteY94" fmla="*/ 1851733 h 4375737"/>
                    <a:gd name="connsiteX95" fmla="*/ 1547390 w 2513876"/>
                    <a:gd name="connsiteY95" fmla="*/ 1586962 h 4375737"/>
                    <a:gd name="connsiteX96" fmla="*/ 1557518 w 2513876"/>
                    <a:gd name="connsiteY96" fmla="*/ 1570324 h 4375737"/>
                    <a:gd name="connsiteX97" fmla="*/ 965763 w 2513876"/>
                    <a:gd name="connsiteY97" fmla="*/ 2318338 h 4375737"/>
                    <a:gd name="connsiteX98" fmla="*/ 948401 w 2513876"/>
                    <a:gd name="connsiteY98" fmla="*/ 2330636 h 4375737"/>
                    <a:gd name="connsiteX99" fmla="*/ 736439 w 2513876"/>
                    <a:gd name="connsiteY99" fmla="*/ 2545491 h 4375737"/>
                    <a:gd name="connsiteX100" fmla="*/ 720524 w 2513876"/>
                    <a:gd name="connsiteY100" fmla="*/ 2576598 h 4375737"/>
                    <a:gd name="connsiteX101" fmla="*/ 705332 w 2513876"/>
                    <a:gd name="connsiteY101" fmla="*/ 2695238 h 4375737"/>
                    <a:gd name="connsiteX102" fmla="*/ 664821 w 2513876"/>
                    <a:gd name="connsiteY102" fmla="*/ 3022223 h 4375737"/>
                    <a:gd name="connsiteX103" fmla="*/ 680736 w 2513876"/>
                    <a:gd name="connsiteY103" fmla="*/ 3051883 h 4375737"/>
                    <a:gd name="connsiteX104" fmla="*/ 856527 w 2513876"/>
                    <a:gd name="connsiteY104" fmla="*/ 3154609 h 4375737"/>
                    <a:gd name="connsiteX105" fmla="*/ 887634 w 2513876"/>
                    <a:gd name="connsiteY105" fmla="*/ 3147375 h 4375737"/>
                    <a:gd name="connsiteX106" fmla="*/ 1187128 w 2513876"/>
                    <a:gd name="connsiteY106" fmla="*/ 2682217 h 4375737"/>
                    <a:gd name="connsiteX107" fmla="*/ 1186405 w 2513876"/>
                    <a:gd name="connsiteY107" fmla="*/ 2651833 h 4375737"/>
                    <a:gd name="connsiteX108" fmla="*/ 1080786 w 2513876"/>
                    <a:gd name="connsiteY108" fmla="*/ 2490511 h 4375737"/>
                    <a:gd name="connsiteX109" fmla="*/ 978061 w 2513876"/>
                    <a:gd name="connsiteY109" fmla="*/ 2331359 h 4375737"/>
                    <a:gd name="connsiteX110" fmla="*/ 965763 w 2513876"/>
                    <a:gd name="connsiteY110" fmla="*/ 2318338 h 4375737"/>
                    <a:gd name="connsiteX111" fmla="*/ 1851949 w 2513876"/>
                    <a:gd name="connsiteY111" fmla="*/ 3023670 h 4375737"/>
                    <a:gd name="connsiteX112" fmla="*/ 1851226 w 2513876"/>
                    <a:gd name="connsiteY112" fmla="*/ 3018606 h 4375737"/>
                    <a:gd name="connsiteX113" fmla="*/ 1796246 w 2513876"/>
                    <a:gd name="connsiteY113" fmla="*/ 2593960 h 4375737"/>
                    <a:gd name="connsiteX114" fmla="*/ 1781054 w 2513876"/>
                    <a:gd name="connsiteY114" fmla="*/ 2562129 h 4375737"/>
                    <a:gd name="connsiteX115" fmla="*/ 1555348 w 2513876"/>
                    <a:gd name="connsiteY115" fmla="*/ 2335700 h 4375737"/>
                    <a:gd name="connsiteX116" fmla="*/ 1532199 w 2513876"/>
                    <a:gd name="connsiteY116" fmla="*/ 2337870 h 4375737"/>
                    <a:gd name="connsiteX117" fmla="*/ 1326025 w 2513876"/>
                    <a:gd name="connsiteY117" fmla="*/ 2655450 h 4375737"/>
                    <a:gd name="connsiteX118" fmla="*/ 1327472 w 2513876"/>
                    <a:gd name="connsiteY118" fmla="*/ 2684387 h 4375737"/>
                    <a:gd name="connsiteX119" fmla="*/ 1394749 w 2513876"/>
                    <a:gd name="connsiteY119" fmla="*/ 2785666 h 4375737"/>
                    <a:gd name="connsiteX120" fmla="*/ 1626243 w 2513876"/>
                    <a:gd name="connsiteY120" fmla="*/ 3145928 h 4375737"/>
                    <a:gd name="connsiteX121" fmla="*/ 1647946 w 2513876"/>
                    <a:gd name="connsiteY121" fmla="*/ 3152438 h 4375737"/>
                    <a:gd name="connsiteX122" fmla="*/ 1841098 w 2513876"/>
                    <a:gd name="connsiteY122" fmla="*/ 3040308 h 4375737"/>
                    <a:gd name="connsiteX123" fmla="*/ 1851949 w 2513876"/>
                    <a:gd name="connsiteY123" fmla="*/ 3023670 h 4375737"/>
                    <a:gd name="connsiteX124" fmla="*/ 1250066 w 2513876"/>
                    <a:gd name="connsiteY124" fmla="*/ 3382485 h 4375737"/>
                    <a:gd name="connsiteX125" fmla="*/ 1271045 w 2513876"/>
                    <a:gd name="connsiteY125" fmla="*/ 3371634 h 4375737"/>
                    <a:gd name="connsiteX126" fmla="*/ 1527135 w 2513876"/>
                    <a:gd name="connsiteY126" fmla="*/ 3222610 h 4375737"/>
                    <a:gd name="connsiteX127" fmla="*/ 1534369 w 2513876"/>
                    <a:gd name="connsiteY127" fmla="*/ 3189333 h 4375737"/>
                    <a:gd name="connsiteX128" fmla="*/ 1358578 w 2513876"/>
                    <a:gd name="connsiteY128" fmla="*/ 2918774 h 4375737"/>
                    <a:gd name="connsiteX129" fmla="*/ 1266704 w 2513876"/>
                    <a:gd name="connsiteY129" fmla="*/ 2778431 h 4375737"/>
                    <a:gd name="connsiteX130" fmla="*/ 1247896 w 2513876"/>
                    <a:gd name="connsiteY130" fmla="*/ 2777708 h 4375737"/>
                    <a:gd name="connsiteX131" fmla="*/ 972997 w 2513876"/>
                    <a:gd name="connsiteY131" fmla="*/ 3201631 h 4375737"/>
                    <a:gd name="connsiteX132" fmla="*/ 979508 w 2513876"/>
                    <a:gd name="connsiteY132" fmla="*/ 3227674 h 4375737"/>
                    <a:gd name="connsiteX133" fmla="*/ 1234151 w 2513876"/>
                    <a:gd name="connsiteY133" fmla="*/ 3375251 h 4375737"/>
                    <a:gd name="connsiteX134" fmla="*/ 1250066 w 2513876"/>
                    <a:gd name="connsiteY134" fmla="*/ 3382485 h 4375737"/>
                    <a:gd name="connsiteX135" fmla="*/ 2118891 w 2513876"/>
                    <a:gd name="connsiteY135" fmla="*/ 2994010 h 4375737"/>
                    <a:gd name="connsiteX136" fmla="*/ 2105145 w 2513876"/>
                    <a:gd name="connsiteY136" fmla="*/ 3001244 h 4375737"/>
                    <a:gd name="connsiteX137" fmla="*/ 1977101 w 2513876"/>
                    <a:gd name="connsiteY137" fmla="*/ 3075756 h 4375737"/>
                    <a:gd name="connsiteX138" fmla="*/ 1952504 w 2513876"/>
                    <a:gd name="connsiteY138" fmla="*/ 3127842 h 4375737"/>
                    <a:gd name="connsiteX139" fmla="*/ 2004590 w 2513876"/>
                    <a:gd name="connsiteY139" fmla="*/ 3518488 h 4375737"/>
                    <a:gd name="connsiteX140" fmla="*/ 2041485 w 2513876"/>
                    <a:gd name="connsiteY140" fmla="*/ 3823046 h 4375737"/>
                    <a:gd name="connsiteX141" fmla="*/ 2064634 w 2513876"/>
                    <a:gd name="connsiteY141" fmla="*/ 3857770 h 4375737"/>
                    <a:gd name="connsiteX142" fmla="*/ 2195573 w 2513876"/>
                    <a:gd name="connsiteY142" fmla="*/ 3933729 h 4375737"/>
                    <a:gd name="connsiteX143" fmla="*/ 2275872 w 2513876"/>
                    <a:gd name="connsiteY143" fmla="*/ 3980028 h 4375737"/>
                    <a:gd name="connsiteX144" fmla="*/ 2286000 w 2513876"/>
                    <a:gd name="connsiteY144" fmla="*/ 3982198 h 4375737"/>
                    <a:gd name="connsiteX145" fmla="*/ 2287447 w 2513876"/>
                    <a:gd name="connsiteY145" fmla="*/ 3972071 h 4375737"/>
                    <a:gd name="connsiteX146" fmla="*/ 2280213 w 2513876"/>
                    <a:gd name="connsiteY146" fmla="*/ 3930112 h 4375737"/>
                    <a:gd name="connsiteX147" fmla="*/ 2152168 w 2513876"/>
                    <a:gd name="connsiteY147" fmla="*/ 3154609 h 4375737"/>
                    <a:gd name="connsiteX148" fmla="*/ 2126848 w 2513876"/>
                    <a:gd name="connsiteY148" fmla="*/ 3008478 h 4375737"/>
                    <a:gd name="connsiteX149" fmla="*/ 2118891 w 2513876"/>
                    <a:gd name="connsiteY149" fmla="*/ 2994010 h 4375737"/>
                    <a:gd name="connsiteX150" fmla="*/ 563542 w 2513876"/>
                    <a:gd name="connsiteY150" fmla="*/ 3113374 h 4375737"/>
                    <a:gd name="connsiteX151" fmla="*/ 554138 w 2513876"/>
                    <a:gd name="connsiteY151" fmla="*/ 3093841 h 4375737"/>
                    <a:gd name="connsiteX152" fmla="*/ 407284 w 2513876"/>
                    <a:gd name="connsiteY152" fmla="*/ 3008478 h 4375737"/>
                    <a:gd name="connsiteX153" fmla="*/ 386305 w 2513876"/>
                    <a:gd name="connsiteY153" fmla="*/ 3019329 h 4375737"/>
                    <a:gd name="connsiteX154" fmla="*/ 230770 w 2513876"/>
                    <a:gd name="connsiteY154" fmla="*/ 3957602 h 4375737"/>
                    <a:gd name="connsiteX155" fmla="*/ 231494 w 2513876"/>
                    <a:gd name="connsiteY155" fmla="*/ 3970624 h 4375737"/>
                    <a:gd name="connsiteX156" fmla="*/ 244515 w 2513876"/>
                    <a:gd name="connsiteY156" fmla="*/ 3967007 h 4375737"/>
                    <a:gd name="connsiteX157" fmla="*/ 457923 w 2513876"/>
                    <a:gd name="connsiteY157" fmla="*/ 3843302 h 4375737"/>
                    <a:gd name="connsiteX158" fmla="*/ 473839 w 2513876"/>
                    <a:gd name="connsiteY158" fmla="*/ 3820876 h 4375737"/>
                    <a:gd name="connsiteX159" fmla="*/ 491924 w 2513876"/>
                    <a:gd name="connsiteY159" fmla="*/ 3686321 h 4375737"/>
                    <a:gd name="connsiteX160" fmla="*/ 533159 w 2513876"/>
                    <a:gd name="connsiteY160" fmla="*/ 3353549 h 4375737"/>
                    <a:gd name="connsiteX161" fmla="*/ 563542 w 2513876"/>
                    <a:gd name="connsiteY161" fmla="*/ 3113374 h 4375737"/>
                    <a:gd name="connsiteX162" fmla="*/ 2079103 w 2513876"/>
                    <a:gd name="connsiteY162" fmla="*/ 2718387 h 4375737"/>
                    <a:gd name="connsiteX163" fmla="*/ 1862800 w 2513876"/>
                    <a:gd name="connsiteY163" fmla="*/ 1411895 h 4375737"/>
                    <a:gd name="connsiteX164" fmla="*/ 1765139 w 2513876"/>
                    <a:gd name="connsiteY164" fmla="*/ 1508833 h 4375737"/>
                    <a:gd name="connsiteX165" fmla="*/ 1752118 w 2513876"/>
                    <a:gd name="connsiteY165" fmla="*/ 1550791 h 4375737"/>
                    <a:gd name="connsiteX166" fmla="*/ 1779607 w 2513876"/>
                    <a:gd name="connsiteY166" fmla="*/ 1763476 h 4375737"/>
                    <a:gd name="connsiteX167" fmla="*/ 1825183 w 2513876"/>
                    <a:gd name="connsiteY167" fmla="*/ 2117228 h 4375737"/>
                    <a:gd name="connsiteX168" fmla="*/ 1865694 w 2513876"/>
                    <a:gd name="connsiteY168" fmla="*/ 2441319 h 4375737"/>
                    <a:gd name="connsiteX169" fmla="*/ 1925014 w 2513876"/>
                    <a:gd name="connsiteY169" fmla="*/ 2565746 h 4375737"/>
                    <a:gd name="connsiteX170" fmla="*/ 1993739 w 2513876"/>
                    <a:gd name="connsiteY170" fmla="*/ 2633748 h 4375737"/>
                    <a:gd name="connsiteX171" fmla="*/ 2079103 w 2513876"/>
                    <a:gd name="connsiteY171" fmla="*/ 2718387 h 4375737"/>
                    <a:gd name="connsiteX172" fmla="*/ 440561 w 2513876"/>
                    <a:gd name="connsiteY172" fmla="*/ 2695962 h 4375737"/>
                    <a:gd name="connsiteX173" fmla="*/ 454306 w 2513876"/>
                    <a:gd name="connsiteY173" fmla="*/ 2689451 h 4375737"/>
                    <a:gd name="connsiteX174" fmla="*/ 633714 w 2513876"/>
                    <a:gd name="connsiteY174" fmla="*/ 2507873 h 4375737"/>
                    <a:gd name="connsiteX175" fmla="*/ 646735 w 2513876"/>
                    <a:gd name="connsiteY175" fmla="*/ 2479660 h 4375737"/>
                    <a:gd name="connsiteX176" fmla="*/ 689417 w 2513876"/>
                    <a:gd name="connsiteY176" fmla="*/ 2138207 h 4375737"/>
                    <a:gd name="connsiteX177" fmla="*/ 763206 w 2513876"/>
                    <a:gd name="connsiteY177" fmla="*/ 1561643 h 4375737"/>
                    <a:gd name="connsiteX178" fmla="*/ 750908 w 2513876"/>
                    <a:gd name="connsiteY178" fmla="*/ 1524748 h 4375737"/>
                    <a:gd name="connsiteX179" fmla="*/ 664821 w 2513876"/>
                    <a:gd name="connsiteY179" fmla="*/ 1438662 h 4375737"/>
                    <a:gd name="connsiteX180" fmla="*/ 651799 w 2513876"/>
                    <a:gd name="connsiteY180" fmla="*/ 1430704 h 4375737"/>
                    <a:gd name="connsiteX181" fmla="*/ 646735 w 2513876"/>
                    <a:gd name="connsiteY181" fmla="*/ 1443726 h 4375737"/>
                    <a:gd name="connsiteX182" fmla="*/ 564266 w 2513876"/>
                    <a:gd name="connsiteY182" fmla="*/ 1941437 h 4375737"/>
                    <a:gd name="connsiteX183" fmla="*/ 455030 w 2513876"/>
                    <a:gd name="connsiteY183" fmla="*/ 2601194 h 4375737"/>
                    <a:gd name="connsiteX184" fmla="*/ 440561 w 2513876"/>
                    <a:gd name="connsiteY184" fmla="*/ 2695962 h 4375737"/>
                    <a:gd name="connsiteX185" fmla="*/ 1945270 w 2513876"/>
                    <a:gd name="connsiteY185" fmla="*/ 3768067 h 4375737"/>
                    <a:gd name="connsiteX186" fmla="*/ 1944547 w 2513876"/>
                    <a:gd name="connsiteY186" fmla="*/ 3759386 h 4375737"/>
                    <a:gd name="connsiteX187" fmla="*/ 1912716 w 2513876"/>
                    <a:gd name="connsiteY187" fmla="*/ 3501126 h 4375737"/>
                    <a:gd name="connsiteX188" fmla="*/ 1866418 w 2513876"/>
                    <a:gd name="connsiteY188" fmla="*/ 3163289 h 4375737"/>
                    <a:gd name="connsiteX189" fmla="*/ 1845438 w 2513876"/>
                    <a:gd name="connsiteY189" fmla="*/ 3151715 h 4375737"/>
                    <a:gd name="connsiteX190" fmla="*/ 1707266 w 2513876"/>
                    <a:gd name="connsiteY190" fmla="*/ 3233461 h 4375737"/>
                    <a:gd name="connsiteX191" fmla="*/ 1702202 w 2513876"/>
                    <a:gd name="connsiteY191" fmla="*/ 3264568 h 4375737"/>
                    <a:gd name="connsiteX192" fmla="*/ 1870035 w 2513876"/>
                    <a:gd name="connsiteY192" fmla="*/ 3524275 h 4375737"/>
                    <a:gd name="connsiteX193" fmla="*/ 1889567 w 2513876"/>
                    <a:gd name="connsiteY193" fmla="*/ 3579255 h 4375737"/>
                    <a:gd name="connsiteX194" fmla="*/ 1910546 w 2513876"/>
                    <a:gd name="connsiteY194" fmla="*/ 3731172 h 4375737"/>
                    <a:gd name="connsiteX195" fmla="*/ 1908376 w 2513876"/>
                    <a:gd name="connsiteY195" fmla="*/ 3755045 h 4375737"/>
                    <a:gd name="connsiteX196" fmla="*/ 1890290 w 2513876"/>
                    <a:gd name="connsiteY196" fmla="*/ 3737683 h 4375737"/>
                    <a:gd name="connsiteX197" fmla="*/ 1788289 w 2513876"/>
                    <a:gd name="connsiteY197" fmla="*/ 3580701 h 4375737"/>
                    <a:gd name="connsiteX198" fmla="*/ 1613945 w 2513876"/>
                    <a:gd name="connsiteY198" fmla="*/ 3310867 h 4375737"/>
                    <a:gd name="connsiteX199" fmla="*/ 1590795 w 2513876"/>
                    <a:gd name="connsiteY199" fmla="*/ 3301462 h 4375737"/>
                    <a:gd name="connsiteX200" fmla="*/ 1364366 w 2513876"/>
                    <a:gd name="connsiteY200" fmla="*/ 3433848 h 4375737"/>
                    <a:gd name="connsiteX201" fmla="*/ 1365089 w 2513876"/>
                    <a:gd name="connsiteY201" fmla="*/ 3451210 h 4375737"/>
                    <a:gd name="connsiteX202" fmla="*/ 1430197 w 2513876"/>
                    <a:gd name="connsiteY202" fmla="*/ 3488827 h 4375737"/>
                    <a:gd name="connsiteX203" fmla="*/ 1928632 w 2513876"/>
                    <a:gd name="connsiteY203" fmla="*/ 3778918 h 4375737"/>
                    <a:gd name="connsiteX204" fmla="*/ 1943100 w 2513876"/>
                    <a:gd name="connsiteY204" fmla="*/ 3783982 h 4375737"/>
                    <a:gd name="connsiteX205" fmla="*/ 1945270 w 2513876"/>
                    <a:gd name="connsiteY205" fmla="*/ 3768067 h 4375737"/>
                    <a:gd name="connsiteX206" fmla="*/ 1660967 w 2513876"/>
                    <a:gd name="connsiteY206" fmla="*/ 1814839 h 4375737"/>
                    <a:gd name="connsiteX207" fmla="*/ 1647946 w 2513876"/>
                    <a:gd name="connsiteY207" fmla="*/ 1796753 h 4375737"/>
                    <a:gd name="connsiteX208" fmla="*/ 1607434 w 2513876"/>
                    <a:gd name="connsiteY208" fmla="*/ 1694028 h 4375737"/>
                    <a:gd name="connsiteX209" fmla="*/ 1585732 w 2513876"/>
                    <a:gd name="connsiteY209" fmla="*/ 1689688 h 4375737"/>
                    <a:gd name="connsiteX210" fmla="*/ 1415005 w 2513876"/>
                    <a:gd name="connsiteY210" fmla="*/ 1862584 h 4375737"/>
                    <a:gd name="connsiteX211" fmla="*/ 1330365 w 2513876"/>
                    <a:gd name="connsiteY211" fmla="*/ 1947224 h 4375737"/>
                    <a:gd name="connsiteX212" fmla="*/ 1328918 w 2513876"/>
                    <a:gd name="connsiteY212" fmla="*/ 1968204 h 4375737"/>
                    <a:gd name="connsiteX213" fmla="*/ 1513390 w 2513876"/>
                    <a:gd name="connsiteY213" fmla="*/ 2152675 h 4375737"/>
                    <a:gd name="connsiteX214" fmla="*/ 1532199 w 2513876"/>
                    <a:gd name="connsiteY214" fmla="*/ 2149058 h 4375737"/>
                    <a:gd name="connsiteX215" fmla="*/ 1574157 w 2513876"/>
                    <a:gd name="connsiteY215" fmla="*/ 2084674 h 4375737"/>
                    <a:gd name="connsiteX216" fmla="*/ 1666031 w 2513876"/>
                    <a:gd name="connsiteY216" fmla="*/ 1944330 h 4375737"/>
                    <a:gd name="connsiteX217" fmla="*/ 1676882 w 2513876"/>
                    <a:gd name="connsiteY217" fmla="*/ 1936373 h 4375737"/>
                    <a:gd name="connsiteX218" fmla="*/ 1682670 w 2513876"/>
                    <a:gd name="connsiteY218" fmla="*/ 1948671 h 4375737"/>
                    <a:gd name="connsiteX219" fmla="*/ 1695691 w 2513876"/>
                    <a:gd name="connsiteY219" fmla="*/ 2049226 h 4375737"/>
                    <a:gd name="connsiteX220" fmla="*/ 1679776 w 2513876"/>
                    <a:gd name="connsiteY220" fmla="*/ 2115781 h 4375737"/>
                    <a:gd name="connsiteX221" fmla="*/ 1610328 w 2513876"/>
                    <a:gd name="connsiteY221" fmla="*/ 2222123 h 4375737"/>
                    <a:gd name="connsiteX222" fmla="*/ 1613945 w 2513876"/>
                    <a:gd name="connsiteY222" fmla="*/ 2253954 h 4375737"/>
                    <a:gd name="connsiteX223" fmla="*/ 1764416 w 2513876"/>
                    <a:gd name="connsiteY223" fmla="*/ 2404424 h 4375737"/>
                    <a:gd name="connsiteX224" fmla="*/ 1774544 w 2513876"/>
                    <a:gd name="connsiteY224" fmla="*/ 2409488 h 4375737"/>
                    <a:gd name="connsiteX225" fmla="*/ 1732585 w 2513876"/>
                    <a:gd name="connsiteY225" fmla="*/ 2074546 h 4375737"/>
                    <a:gd name="connsiteX226" fmla="*/ 1690627 w 2513876"/>
                    <a:gd name="connsiteY226" fmla="*/ 1747561 h 4375737"/>
                    <a:gd name="connsiteX227" fmla="*/ 1674712 w 2513876"/>
                    <a:gd name="connsiteY227" fmla="*/ 1623856 h 4375737"/>
                    <a:gd name="connsiteX228" fmla="*/ 1659520 w 2513876"/>
                    <a:gd name="connsiteY228" fmla="*/ 1618069 h 4375737"/>
                    <a:gd name="connsiteX229" fmla="*/ 1645775 w 2513876"/>
                    <a:gd name="connsiteY229" fmla="*/ 1649176 h 4375737"/>
                    <a:gd name="connsiteX230" fmla="*/ 1655180 w 2513876"/>
                    <a:gd name="connsiteY230" fmla="*/ 1728752 h 4375737"/>
                    <a:gd name="connsiteX231" fmla="*/ 1660967 w 2513876"/>
                    <a:gd name="connsiteY231" fmla="*/ 1814839 h 4375737"/>
                    <a:gd name="connsiteX232" fmla="*/ 751631 w 2513876"/>
                    <a:gd name="connsiteY232" fmla="*/ 2384892 h 4375737"/>
                    <a:gd name="connsiteX233" fmla="*/ 762482 w 2513876"/>
                    <a:gd name="connsiteY233" fmla="*/ 2378381 h 4375737"/>
                    <a:gd name="connsiteX234" fmla="*/ 897761 w 2513876"/>
                    <a:gd name="connsiteY234" fmla="*/ 2243102 h 4375737"/>
                    <a:gd name="connsiteX235" fmla="*/ 901378 w 2513876"/>
                    <a:gd name="connsiteY235" fmla="*/ 2212719 h 4375737"/>
                    <a:gd name="connsiteX236" fmla="*/ 829760 w 2513876"/>
                    <a:gd name="connsiteY236" fmla="*/ 2103482 h 4375737"/>
                    <a:gd name="connsiteX237" fmla="*/ 820356 w 2513876"/>
                    <a:gd name="connsiteY237" fmla="*/ 2065141 h 4375737"/>
                    <a:gd name="connsiteX238" fmla="*/ 833377 w 2513876"/>
                    <a:gd name="connsiteY238" fmla="*/ 1966033 h 4375737"/>
                    <a:gd name="connsiteX239" fmla="*/ 840611 w 2513876"/>
                    <a:gd name="connsiteY239" fmla="*/ 1937820 h 4375737"/>
                    <a:gd name="connsiteX240" fmla="*/ 860144 w 2513876"/>
                    <a:gd name="connsiteY240" fmla="*/ 1960969 h 4375737"/>
                    <a:gd name="connsiteX241" fmla="*/ 977337 w 2513876"/>
                    <a:gd name="connsiteY241" fmla="*/ 2140377 h 4375737"/>
                    <a:gd name="connsiteX242" fmla="*/ 998316 w 2513876"/>
                    <a:gd name="connsiteY242" fmla="*/ 2141824 h 4375737"/>
                    <a:gd name="connsiteX243" fmla="*/ 1038104 w 2513876"/>
                    <a:gd name="connsiteY243" fmla="*/ 2100589 h 4375737"/>
                    <a:gd name="connsiteX244" fmla="*/ 1166873 w 2513876"/>
                    <a:gd name="connsiteY244" fmla="*/ 1971821 h 4375737"/>
                    <a:gd name="connsiteX245" fmla="*/ 1166873 w 2513876"/>
                    <a:gd name="connsiteY245" fmla="*/ 1944330 h 4375737"/>
                    <a:gd name="connsiteX246" fmla="*/ 1129978 w 2513876"/>
                    <a:gd name="connsiteY246" fmla="*/ 1907436 h 4375737"/>
                    <a:gd name="connsiteX247" fmla="*/ 928145 w 2513876"/>
                    <a:gd name="connsiteY247" fmla="*/ 1702709 h 4375737"/>
                    <a:gd name="connsiteX248" fmla="*/ 902825 w 2513876"/>
                    <a:gd name="connsiteY248" fmla="*/ 1708496 h 4375737"/>
                    <a:gd name="connsiteX249" fmla="*/ 867378 w 2513876"/>
                    <a:gd name="connsiteY249" fmla="*/ 1792413 h 4375737"/>
                    <a:gd name="connsiteX250" fmla="*/ 857973 w 2513876"/>
                    <a:gd name="connsiteY250" fmla="*/ 1803264 h 4375737"/>
                    <a:gd name="connsiteX251" fmla="*/ 855080 w 2513876"/>
                    <a:gd name="connsiteY251" fmla="*/ 1788796 h 4375737"/>
                    <a:gd name="connsiteX252" fmla="*/ 870272 w 2513876"/>
                    <a:gd name="connsiteY252" fmla="*/ 1668708 h 4375737"/>
                    <a:gd name="connsiteX253" fmla="*/ 860144 w 2513876"/>
                    <a:gd name="connsiteY253" fmla="*/ 1634708 h 4375737"/>
                    <a:gd name="connsiteX254" fmla="*/ 849292 w 2513876"/>
                    <a:gd name="connsiteY254" fmla="*/ 1626750 h 4375737"/>
                    <a:gd name="connsiteX255" fmla="*/ 844228 w 2513876"/>
                    <a:gd name="connsiteY255" fmla="*/ 1639049 h 4375737"/>
                    <a:gd name="connsiteX256" fmla="*/ 815292 w 2513876"/>
                    <a:gd name="connsiteY256" fmla="*/ 1858244 h 4375737"/>
                    <a:gd name="connsiteX257" fmla="*/ 756695 w 2513876"/>
                    <a:gd name="connsiteY257" fmla="*/ 2325572 h 4375737"/>
                    <a:gd name="connsiteX258" fmla="*/ 751631 w 2513876"/>
                    <a:gd name="connsiteY258" fmla="*/ 2384892 h 4375737"/>
                    <a:gd name="connsiteX259" fmla="*/ 1465644 w 2513876"/>
                    <a:gd name="connsiteY259" fmla="*/ 2250337 h 4375737"/>
                    <a:gd name="connsiteX260" fmla="*/ 1456963 w 2513876"/>
                    <a:gd name="connsiteY260" fmla="*/ 2235868 h 4375737"/>
                    <a:gd name="connsiteX261" fmla="*/ 1261640 w 2513876"/>
                    <a:gd name="connsiteY261" fmla="*/ 2039822 h 4375737"/>
                    <a:gd name="connsiteX262" fmla="*/ 1238491 w 2513876"/>
                    <a:gd name="connsiteY262" fmla="*/ 2039098 h 4375737"/>
                    <a:gd name="connsiteX263" fmla="*/ 1051849 w 2513876"/>
                    <a:gd name="connsiteY263" fmla="*/ 2226463 h 4375737"/>
                    <a:gd name="connsiteX264" fmla="*/ 1048956 w 2513876"/>
                    <a:gd name="connsiteY264" fmla="*/ 2252507 h 4375737"/>
                    <a:gd name="connsiteX265" fmla="*/ 1246449 w 2513876"/>
                    <a:gd name="connsiteY265" fmla="*/ 2558512 h 4375737"/>
                    <a:gd name="connsiteX266" fmla="*/ 1267428 w 2513876"/>
                    <a:gd name="connsiteY266" fmla="*/ 2558512 h 4375737"/>
                    <a:gd name="connsiteX267" fmla="*/ 1458410 w 2513876"/>
                    <a:gd name="connsiteY267" fmla="*/ 2263358 h 4375737"/>
                    <a:gd name="connsiteX268" fmla="*/ 1465644 w 2513876"/>
                    <a:gd name="connsiteY268" fmla="*/ 2250337 h 4375737"/>
                    <a:gd name="connsiteX269" fmla="*/ 1148787 w 2513876"/>
                    <a:gd name="connsiteY269" fmla="*/ 3438912 h 4375737"/>
                    <a:gd name="connsiteX270" fmla="*/ 930315 w 2513876"/>
                    <a:gd name="connsiteY270" fmla="*/ 3311590 h 4375737"/>
                    <a:gd name="connsiteX271" fmla="*/ 896314 w 2513876"/>
                    <a:gd name="connsiteY271" fmla="*/ 3319548 h 4375737"/>
                    <a:gd name="connsiteX272" fmla="*/ 638778 w 2513876"/>
                    <a:gd name="connsiteY272" fmla="*/ 3713811 h 4375737"/>
                    <a:gd name="connsiteX273" fmla="*/ 623586 w 2513876"/>
                    <a:gd name="connsiteY273" fmla="*/ 3738406 h 4375737"/>
                    <a:gd name="connsiteX274" fmla="*/ 627203 w 2513876"/>
                    <a:gd name="connsiteY274" fmla="*/ 3742024 h 4375737"/>
                    <a:gd name="connsiteX275" fmla="*/ 1148787 w 2513876"/>
                    <a:gd name="connsiteY275" fmla="*/ 3438912 h 4375737"/>
                    <a:gd name="connsiteX276" fmla="*/ 700992 w 2513876"/>
                    <a:gd name="connsiteY276" fmla="*/ 1118911 h 4375737"/>
                    <a:gd name="connsiteX277" fmla="*/ 711120 w 2513876"/>
                    <a:gd name="connsiteY277" fmla="*/ 1111677 h 4375737"/>
                    <a:gd name="connsiteX278" fmla="*/ 826866 w 2513876"/>
                    <a:gd name="connsiteY278" fmla="*/ 993036 h 4375737"/>
                    <a:gd name="connsiteX279" fmla="*/ 839165 w 2513876"/>
                    <a:gd name="connsiteY279" fmla="*/ 964100 h 4375737"/>
                    <a:gd name="connsiteX280" fmla="*/ 912953 w 2513876"/>
                    <a:gd name="connsiteY280" fmla="*/ 393323 h 4375737"/>
                    <a:gd name="connsiteX281" fmla="*/ 898485 w 2513876"/>
                    <a:gd name="connsiteY281" fmla="*/ 352088 h 4375737"/>
                    <a:gd name="connsiteX282" fmla="*/ 860144 w 2513876"/>
                    <a:gd name="connsiteY282" fmla="*/ 314470 h 4375737"/>
                    <a:gd name="connsiteX283" fmla="*/ 839888 w 2513876"/>
                    <a:gd name="connsiteY283" fmla="*/ 299279 h 4375737"/>
                    <a:gd name="connsiteX284" fmla="*/ 832654 w 2513876"/>
                    <a:gd name="connsiteY284" fmla="*/ 323151 h 4375737"/>
                    <a:gd name="connsiteX285" fmla="*/ 727035 w 2513876"/>
                    <a:gd name="connsiteY285" fmla="*/ 959759 h 4375737"/>
                    <a:gd name="connsiteX286" fmla="*/ 700992 w 2513876"/>
                    <a:gd name="connsiteY286" fmla="*/ 1118911 h 4375737"/>
                    <a:gd name="connsiteX287" fmla="*/ 1577774 w 2513876"/>
                    <a:gd name="connsiteY287" fmla="*/ 896098 h 4375737"/>
                    <a:gd name="connsiteX288" fmla="*/ 1520624 w 2513876"/>
                    <a:gd name="connsiteY288" fmla="*/ 436728 h 4375737"/>
                    <a:gd name="connsiteX289" fmla="*/ 1501092 w 2513876"/>
                    <a:gd name="connsiteY289" fmla="*/ 454814 h 4375737"/>
                    <a:gd name="connsiteX290" fmla="*/ 1342663 w 2513876"/>
                    <a:gd name="connsiteY290" fmla="*/ 613965 h 4375737"/>
                    <a:gd name="connsiteX291" fmla="*/ 1342663 w 2513876"/>
                    <a:gd name="connsiteY291" fmla="*/ 659541 h 4375737"/>
                    <a:gd name="connsiteX292" fmla="*/ 1485177 w 2513876"/>
                    <a:gd name="connsiteY292" fmla="*/ 804224 h 4375737"/>
                    <a:gd name="connsiteX293" fmla="*/ 1577774 w 2513876"/>
                    <a:gd name="connsiteY293" fmla="*/ 896098 h 4375737"/>
                    <a:gd name="connsiteX294" fmla="*/ 1138659 w 2513876"/>
                    <a:gd name="connsiteY294" fmla="*/ 828097 h 4375737"/>
                    <a:gd name="connsiteX295" fmla="*/ 1135042 w 2513876"/>
                    <a:gd name="connsiteY295" fmla="*/ 825203 h 4375737"/>
                    <a:gd name="connsiteX296" fmla="*/ 1128532 w 2513876"/>
                    <a:gd name="connsiteY296" fmla="*/ 830267 h 4375737"/>
                    <a:gd name="connsiteX297" fmla="*/ 936102 w 2513876"/>
                    <a:gd name="connsiteY297" fmla="*/ 1021250 h 4375737"/>
                    <a:gd name="connsiteX298" fmla="*/ 915847 w 2513876"/>
                    <a:gd name="connsiteY298" fmla="*/ 1065378 h 4375737"/>
                    <a:gd name="connsiteX299" fmla="*/ 907166 w 2513876"/>
                    <a:gd name="connsiteY299" fmla="*/ 1136273 h 4375737"/>
                    <a:gd name="connsiteX300" fmla="*/ 863037 w 2513876"/>
                    <a:gd name="connsiteY300" fmla="*/ 1475556 h 4375737"/>
                    <a:gd name="connsiteX301" fmla="*/ 875335 w 2513876"/>
                    <a:gd name="connsiteY301" fmla="*/ 1508833 h 4375737"/>
                    <a:gd name="connsiteX302" fmla="*/ 889804 w 2513876"/>
                    <a:gd name="connsiteY302" fmla="*/ 1513897 h 4375737"/>
                    <a:gd name="connsiteX303" fmla="*/ 893421 w 2513876"/>
                    <a:gd name="connsiteY303" fmla="*/ 1500875 h 4375737"/>
                    <a:gd name="connsiteX304" fmla="*/ 920911 w 2513876"/>
                    <a:gd name="connsiteY304" fmla="*/ 1363426 h 4375737"/>
                    <a:gd name="connsiteX305" fmla="*/ 1095978 w 2513876"/>
                    <a:gd name="connsiteY305" fmla="*/ 935886 h 4375737"/>
                    <a:gd name="connsiteX306" fmla="*/ 1138659 w 2513876"/>
                    <a:gd name="connsiteY306" fmla="*/ 828097 h 4375737"/>
                    <a:gd name="connsiteX307" fmla="*/ 570053 w 2513876"/>
                    <a:gd name="connsiteY307" fmla="*/ 3776024 h 4375737"/>
                    <a:gd name="connsiteX308" fmla="*/ 606224 w 2513876"/>
                    <a:gd name="connsiteY308" fmla="*/ 3739853 h 4375737"/>
                    <a:gd name="connsiteX309" fmla="*/ 621416 w 2513876"/>
                    <a:gd name="connsiteY309" fmla="*/ 3610362 h 4375737"/>
                    <a:gd name="connsiteX310" fmla="*/ 654693 w 2513876"/>
                    <a:gd name="connsiteY310" fmla="*/ 3506190 h 4375737"/>
                    <a:gd name="connsiteX311" fmla="*/ 697375 w 2513876"/>
                    <a:gd name="connsiteY311" fmla="*/ 3442529 h 4375737"/>
                    <a:gd name="connsiteX312" fmla="*/ 813121 w 2513876"/>
                    <a:gd name="connsiteY312" fmla="*/ 3262398 h 4375737"/>
                    <a:gd name="connsiteX313" fmla="*/ 811675 w 2513876"/>
                    <a:gd name="connsiteY313" fmla="*/ 3242142 h 4375737"/>
                    <a:gd name="connsiteX314" fmla="*/ 660480 w 2513876"/>
                    <a:gd name="connsiteY314" fmla="*/ 3154609 h 4375737"/>
                    <a:gd name="connsiteX315" fmla="*/ 646735 w 2513876"/>
                    <a:gd name="connsiteY315" fmla="*/ 3161119 h 4375737"/>
                    <a:gd name="connsiteX316" fmla="*/ 629373 w 2513876"/>
                    <a:gd name="connsiteY316" fmla="*/ 3297122 h 4375737"/>
                    <a:gd name="connsiteX317" fmla="*/ 587415 w 2513876"/>
                    <a:gd name="connsiteY317" fmla="*/ 3631341 h 4375737"/>
                    <a:gd name="connsiteX318" fmla="*/ 570053 w 2513876"/>
                    <a:gd name="connsiteY318" fmla="*/ 3776024 h 4375737"/>
                    <a:gd name="connsiteX319" fmla="*/ 1385345 w 2513876"/>
                    <a:gd name="connsiteY319" fmla="*/ 849076 h 4375737"/>
                    <a:gd name="connsiteX320" fmla="*/ 1388239 w 2513876"/>
                    <a:gd name="connsiteY320" fmla="*/ 856310 h 4375737"/>
                    <a:gd name="connsiteX321" fmla="*/ 1569816 w 2513876"/>
                    <a:gd name="connsiteY321" fmla="*/ 1304829 h 4375737"/>
                    <a:gd name="connsiteX322" fmla="*/ 1616115 w 2513876"/>
                    <a:gd name="connsiteY322" fmla="*/ 1437938 h 4375737"/>
                    <a:gd name="connsiteX323" fmla="*/ 1622626 w 2513876"/>
                    <a:gd name="connsiteY323" fmla="*/ 1492918 h 4375737"/>
                    <a:gd name="connsiteX324" fmla="*/ 1630583 w 2513876"/>
                    <a:gd name="connsiteY324" fmla="*/ 1502322 h 4375737"/>
                    <a:gd name="connsiteX325" fmla="*/ 1650839 w 2513876"/>
                    <a:gd name="connsiteY325" fmla="*/ 1467598 h 4375737"/>
                    <a:gd name="connsiteX326" fmla="*/ 1605264 w 2513876"/>
                    <a:gd name="connsiteY326" fmla="*/ 1095762 h 4375737"/>
                    <a:gd name="connsiteX327" fmla="*/ 1572710 w 2513876"/>
                    <a:gd name="connsiteY327" fmla="*/ 1030654 h 4375737"/>
                    <a:gd name="connsiteX328" fmla="*/ 1452623 w 2513876"/>
                    <a:gd name="connsiteY328" fmla="*/ 913460 h 4375737"/>
                    <a:gd name="connsiteX329" fmla="*/ 1385345 w 2513876"/>
                    <a:gd name="connsiteY329" fmla="*/ 849076 h 4375737"/>
                    <a:gd name="connsiteX330" fmla="*/ 938273 w 2513876"/>
                    <a:gd name="connsiteY330" fmla="*/ 877289 h 4375737"/>
                    <a:gd name="connsiteX331" fmla="*/ 948401 w 2513876"/>
                    <a:gd name="connsiteY331" fmla="*/ 870055 h 4375737"/>
                    <a:gd name="connsiteX332" fmla="*/ 1169766 w 2513876"/>
                    <a:gd name="connsiteY332" fmla="*/ 647243 h 4375737"/>
                    <a:gd name="connsiteX333" fmla="*/ 1168320 w 2513876"/>
                    <a:gd name="connsiteY333" fmla="*/ 624093 h 4375737"/>
                    <a:gd name="connsiteX334" fmla="*/ 1008444 w 2513876"/>
                    <a:gd name="connsiteY334" fmla="*/ 463494 h 4375737"/>
                    <a:gd name="connsiteX335" fmla="*/ 994699 w 2513876"/>
                    <a:gd name="connsiteY335" fmla="*/ 456260 h 4375737"/>
                    <a:gd name="connsiteX336" fmla="*/ 938273 w 2513876"/>
                    <a:gd name="connsiteY336" fmla="*/ 877289 h 4375737"/>
                    <a:gd name="connsiteX337" fmla="*/ 619246 w 2513876"/>
                    <a:gd name="connsiteY337" fmla="*/ 2677876 h 4375737"/>
                    <a:gd name="connsiteX338" fmla="*/ 617075 w 2513876"/>
                    <a:gd name="connsiteY338" fmla="*/ 2669919 h 4375737"/>
                    <a:gd name="connsiteX339" fmla="*/ 604054 w 2513876"/>
                    <a:gd name="connsiteY339" fmla="*/ 2677876 h 4375737"/>
                    <a:gd name="connsiteX340" fmla="*/ 420306 w 2513876"/>
                    <a:gd name="connsiteY340" fmla="*/ 2864518 h 4375737"/>
                    <a:gd name="connsiteX341" fmla="*/ 414518 w 2513876"/>
                    <a:gd name="connsiteY341" fmla="*/ 2871029 h 4375737"/>
                    <a:gd name="connsiteX342" fmla="*/ 421029 w 2513876"/>
                    <a:gd name="connsiteY342" fmla="*/ 2901412 h 4375737"/>
                    <a:gd name="connsiteX343" fmla="*/ 565713 w 2513876"/>
                    <a:gd name="connsiteY343" fmla="*/ 2986052 h 4375737"/>
                    <a:gd name="connsiteX344" fmla="*/ 582351 w 2513876"/>
                    <a:gd name="connsiteY344" fmla="*/ 2978095 h 4375737"/>
                    <a:gd name="connsiteX345" fmla="*/ 619246 w 2513876"/>
                    <a:gd name="connsiteY345" fmla="*/ 2677876 h 4375737"/>
                    <a:gd name="connsiteX346" fmla="*/ 1900418 w 2513876"/>
                    <a:gd name="connsiteY346" fmla="*/ 2686557 h 4375737"/>
                    <a:gd name="connsiteX347" fmla="*/ 1898971 w 2513876"/>
                    <a:gd name="connsiteY347" fmla="*/ 2695238 h 4375737"/>
                    <a:gd name="connsiteX348" fmla="*/ 1933696 w 2513876"/>
                    <a:gd name="connsiteY348" fmla="*/ 2967967 h 4375737"/>
                    <a:gd name="connsiteX349" fmla="*/ 1952504 w 2513876"/>
                    <a:gd name="connsiteY349" fmla="*/ 2975924 h 4375737"/>
                    <a:gd name="connsiteX350" fmla="*/ 2088507 w 2513876"/>
                    <a:gd name="connsiteY350" fmla="*/ 2897072 h 4375737"/>
                    <a:gd name="connsiteX351" fmla="*/ 2091400 w 2513876"/>
                    <a:gd name="connsiteY351" fmla="*/ 2875369 h 4375737"/>
                    <a:gd name="connsiteX352" fmla="*/ 1914887 w 2513876"/>
                    <a:gd name="connsiteY352" fmla="*/ 2696685 h 4375737"/>
                    <a:gd name="connsiteX353" fmla="*/ 1900418 w 2513876"/>
                    <a:gd name="connsiteY353" fmla="*/ 2686557 h 4375737"/>
                    <a:gd name="connsiteX354" fmla="*/ 813121 w 2513876"/>
                    <a:gd name="connsiteY354" fmla="*/ 1156529 h 4375737"/>
                    <a:gd name="connsiteX355" fmla="*/ 808781 w 2513876"/>
                    <a:gd name="connsiteY355" fmla="*/ 1155082 h 4375737"/>
                    <a:gd name="connsiteX356" fmla="*/ 680013 w 2513876"/>
                    <a:gd name="connsiteY356" fmla="*/ 1280957 h 4375737"/>
                    <a:gd name="connsiteX357" fmla="*/ 680736 w 2513876"/>
                    <a:gd name="connsiteY357" fmla="*/ 1314957 h 4375737"/>
                    <a:gd name="connsiteX358" fmla="*/ 764653 w 2513876"/>
                    <a:gd name="connsiteY358" fmla="*/ 1399597 h 4375737"/>
                    <a:gd name="connsiteX359" fmla="*/ 775504 w 2513876"/>
                    <a:gd name="connsiteY359" fmla="*/ 1407555 h 4375737"/>
                    <a:gd name="connsiteX360" fmla="*/ 782015 w 2513876"/>
                    <a:gd name="connsiteY360" fmla="*/ 1394533 h 4375737"/>
                    <a:gd name="connsiteX361" fmla="*/ 800823 w 2513876"/>
                    <a:gd name="connsiteY361" fmla="*/ 1267935 h 4375737"/>
                    <a:gd name="connsiteX362" fmla="*/ 813121 w 2513876"/>
                    <a:gd name="connsiteY362" fmla="*/ 1156529 h 4375737"/>
                    <a:gd name="connsiteX363" fmla="*/ 1732585 w 2513876"/>
                    <a:gd name="connsiteY363" fmla="*/ 1400321 h 4375737"/>
                    <a:gd name="connsiteX364" fmla="*/ 1825183 w 2513876"/>
                    <a:gd name="connsiteY364" fmla="*/ 1302659 h 4375737"/>
                    <a:gd name="connsiteX365" fmla="*/ 1822289 w 2513876"/>
                    <a:gd name="connsiteY365" fmla="*/ 1283850 h 4375737"/>
                    <a:gd name="connsiteX366" fmla="*/ 1720287 w 2513876"/>
                    <a:gd name="connsiteY366" fmla="*/ 1181848 h 4375737"/>
                    <a:gd name="connsiteX367" fmla="*/ 1707989 w 2513876"/>
                    <a:gd name="connsiteY367" fmla="*/ 1173167 h 4375737"/>
                    <a:gd name="connsiteX368" fmla="*/ 1705095 w 2513876"/>
                    <a:gd name="connsiteY368" fmla="*/ 1189083 h 4375737"/>
                    <a:gd name="connsiteX369" fmla="*/ 1719564 w 2513876"/>
                    <a:gd name="connsiteY369" fmla="*/ 1305553 h 4375737"/>
                    <a:gd name="connsiteX370" fmla="*/ 1732585 w 2513876"/>
                    <a:gd name="connsiteY370" fmla="*/ 1400321 h 43757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  <a:cxn ang="0">
                      <a:pos x="connsiteX345" y="connsiteY345"/>
                    </a:cxn>
                    <a:cxn ang="0">
                      <a:pos x="connsiteX346" y="connsiteY346"/>
                    </a:cxn>
                    <a:cxn ang="0">
                      <a:pos x="connsiteX347" y="connsiteY347"/>
                    </a:cxn>
                    <a:cxn ang="0">
                      <a:pos x="connsiteX348" y="connsiteY348"/>
                    </a:cxn>
                    <a:cxn ang="0">
                      <a:pos x="connsiteX349" y="connsiteY349"/>
                    </a:cxn>
                    <a:cxn ang="0">
                      <a:pos x="connsiteX350" y="connsiteY350"/>
                    </a:cxn>
                    <a:cxn ang="0">
                      <a:pos x="connsiteX351" y="connsiteY351"/>
                    </a:cxn>
                    <a:cxn ang="0">
                      <a:pos x="connsiteX352" y="connsiteY352"/>
                    </a:cxn>
                    <a:cxn ang="0">
                      <a:pos x="connsiteX353" y="connsiteY353"/>
                    </a:cxn>
                    <a:cxn ang="0">
                      <a:pos x="connsiteX354" y="connsiteY354"/>
                    </a:cxn>
                    <a:cxn ang="0">
                      <a:pos x="connsiteX355" y="connsiteY355"/>
                    </a:cxn>
                    <a:cxn ang="0">
                      <a:pos x="connsiteX356" y="connsiteY356"/>
                    </a:cxn>
                    <a:cxn ang="0">
                      <a:pos x="connsiteX357" y="connsiteY357"/>
                    </a:cxn>
                    <a:cxn ang="0">
                      <a:pos x="connsiteX358" y="connsiteY358"/>
                    </a:cxn>
                    <a:cxn ang="0">
                      <a:pos x="connsiteX359" y="connsiteY359"/>
                    </a:cxn>
                    <a:cxn ang="0">
                      <a:pos x="connsiteX360" y="connsiteY360"/>
                    </a:cxn>
                    <a:cxn ang="0">
                      <a:pos x="connsiteX361" y="connsiteY361"/>
                    </a:cxn>
                    <a:cxn ang="0">
                      <a:pos x="connsiteX362" y="connsiteY362"/>
                    </a:cxn>
                    <a:cxn ang="0">
                      <a:pos x="connsiteX363" y="connsiteY363"/>
                    </a:cxn>
                    <a:cxn ang="0">
                      <a:pos x="connsiteX364" y="connsiteY364"/>
                    </a:cxn>
                    <a:cxn ang="0">
                      <a:pos x="connsiteX365" y="connsiteY365"/>
                    </a:cxn>
                    <a:cxn ang="0">
                      <a:pos x="connsiteX366" y="connsiteY366"/>
                    </a:cxn>
                    <a:cxn ang="0">
                      <a:pos x="connsiteX367" y="connsiteY367"/>
                    </a:cxn>
                    <a:cxn ang="0">
                      <a:pos x="connsiteX368" y="connsiteY368"/>
                    </a:cxn>
                    <a:cxn ang="0">
                      <a:pos x="connsiteX369" y="connsiteY369"/>
                    </a:cxn>
                    <a:cxn ang="0">
                      <a:pos x="connsiteX370" y="connsiteY370"/>
                    </a:cxn>
                  </a:cxnLst>
                  <a:rect l="l" t="t" r="r" b="b"/>
                  <a:pathLst>
                    <a:path w="2513876" h="4375737">
                      <a:moveTo>
                        <a:pt x="0" y="4375738"/>
                      </a:moveTo>
                      <a:cubicBezTo>
                        <a:pt x="2170" y="4336673"/>
                        <a:pt x="11575" y="4299779"/>
                        <a:pt x="18085" y="4261438"/>
                      </a:cubicBezTo>
                      <a:cubicBezTo>
                        <a:pt x="45575" y="4088541"/>
                        <a:pt x="73789" y="3914921"/>
                        <a:pt x="102002" y="3742024"/>
                      </a:cubicBezTo>
                      <a:cubicBezTo>
                        <a:pt x="136726" y="3530062"/>
                        <a:pt x="172173" y="3318101"/>
                        <a:pt x="206897" y="3106863"/>
                      </a:cubicBezTo>
                      <a:cubicBezTo>
                        <a:pt x="239451" y="2907923"/>
                        <a:pt x="272728" y="2708983"/>
                        <a:pt x="305282" y="2510043"/>
                      </a:cubicBezTo>
                      <a:cubicBezTo>
                        <a:pt x="337113" y="2319784"/>
                        <a:pt x="368220" y="2130249"/>
                        <a:pt x="400050" y="1939990"/>
                      </a:cubicBezTo>
                      <a:cubicBezTo>
                        <a:pt x="439115" y="1704879"/>
                        <a:pt x="477456" y="1469045"/>
                        <a:pt x="516520" y="1233935"/>
                      </a:cubicBezTo>
                      <a:cubicBezTo>
                        <a:pt x="552691" y="1014015"/>
                        <a:pt x="588862" y="794096"/>
                        <a:pt x="625756" y="574178"/>
                      </a:cubicBezTo>
                      <a:cubicBezTo>
                        <a:pt x="643842" y="467112"/>
                        <a:pt x="661927" y="359322"/>
                        <a:pt x="680013" y="252257"/>
                      </a:cubicBezTo>
                      <a:cubicBezTo>
                        <a:pt x="683630" y="229831"/>
                        <a:pt x="686523" y="229107"/>
                        <a:pt x="706056" y="240682"/>
                      </a:cubicBezTo>
                      <a:cubicBezTo>
                        <a:pt x="722694" y="250086"/>
                        <a:pt x="740056" y="258767"/>
                        <a:pt x="755972" y="268895"/>
                      </a:cubicBezTo>
                      <a:cubicBezTo>
                        <a:pt x="768993" y="277576"/>
                        <a:pt x="774057" y="273236"/>
                        <a:pt x="779121" y="260214"/>
                      </a:cubicBezTo>
                      <a:cubicBezTo>
                        <a:pt x="808058" y="184255"/>
                        <a:pt x="836994" y="107573"/>
                        <a:pt x="865931" y="31614"/>
                      </a:cubicBezTo>
                      <a:cubicBezTo>
                        <a:pt x="868825" y="24380"/>
                        <a:pt x="869548" y="14975"/>
                        <a:pt x="879676" y="10635"/>
                      </a:cubicBezTo>
                      <a:cubicBezTo>
                        <a:pt x="884016" y="16422"/>
                        <a:pt x="881846" y="22210"/>
                        <a:pt x="880399" y="27274"/>
                      </a:cubicBezTo>
                      <a:cubicBezTo>
                        <a:pt x="873165" y="69232"/>
                        <a:pt x="866654" y="111913"/>
                        <a:pt x="859420" y="153872"/>
                      </a:cubicBezTo>
                      <a:cubicBezTo>
                        <a:pt x="857973" y="161829"/>
                        <a:pt x="856527" y="169787"/>
                        <a:pt x="862314" y="175574"/>
                      </a:cubicBezTo>
                      <a:cubicBezTo>
                        <a:pt x="873165" y="187149"/>
                        <a:pt x="872442" y="199447"/>
                        <a:pt x="868825" y="213915"/>
                      </a:cubicBezTo>
                      <a:cubicBezTo>
                        <a:pt x="864484" y="229107"/>
                        <a:pt x="862314" y="245746"/>
                        <a:pt x="856527" y="260214"/>
                      </a:cubicBezTo>
                      <a:cubicBezTo>
                        <a:pt x="850016" y="278299"/>
                        <a:pt x="856527" y="284087"/>
                        <a:pt x="873165" y="288427"/>
                      </a:cubicBezTo>
                      <a:cubicBezTo>
                        <a:pt x="907889" y="297108"/>
                        <a:pt x="941890" y="307236"/>
                        <a:pt x="976614" y="315917"/>
                      </a:cubicBezTo>
                      <a:cubicBezTo>
                        <a:pt x="998316" y="321705"/>
                        <a:pt x="1017125" y="331833"/>
                        <a:pt x="1033041" y="348471"/>
                      </a:cubicBezTo>
                      <a:cubicBezTo>
                        <a:pt x="1051849" y="368727"/>
                        <a:pt x="1071382" y="388259"/>
                        <a:pt x="1093808" y="405621"/>
                      </a:cubicBezTo>
                      <a:cubicBezTo>
                        <a:pt x="1088020" y="390429"/>
                        <a:pt x="1082956" y="374514"/>
                        <a:pt x="1076446" y="359322"/>
                      </a:cubicBezTo>
                      <a:cubicBezTo>
                        <a:pt x="1071382" y="347024"/>
                        <a:pt x="1076446" y="344131"/>
                        <a:pt x="1088020" y="346301"/>
                      </a:cubicBezTo>
                      <a:cubicBezTo>
                        <a:pt x="1098871" y="349195"/>
                        <a:pt x="1110446" y="350641"/>
                        <a:pt x="1120574" y="354258"/>
                      </a:cubicBezTo>
                      <a:cubicBezTo>
                        <a:pt x="1135766" y="360046"/>
                        <a:pt x="1139383" y="352812"/>
                        <a:pt x="1140830" y="339790"/>
                      </a:cubicBezTo>
                      <a:cubicBezTo>
                        <a:pt x="1142277" y="326769"/>
                        <a:pt x="1143723" y="313747"/>
                        <a:pt x="1145170" y="300725"/>
                      </a:cubicBezTo>
                      <a:cubicBezTo>
                        <a:pt x="1145894" y="294938"/>
                        <a:pt x="1143723" y="286257"/>
                        <a:pt x="1150958" y="285534"/>
                      </a:cubicBezTo>
                      <a:cubicBezTo>
                        <a:pt x="1157468" y="284810"/>
                        <a:pt x="1158915" y="293491"/>
                        <a:pt x="1161085" y="298555"/>
                      </a:cubicBezTo>
                      <a:cubicBezTo>
                        <a:pt x="1190022" y="368727"/>
                        <a:pt x="1218235" y="438898"/>
                        <a:pt x="1246449" y="508346"/>
                      </a:cubicBezTo>
                      <a:cubicBezTo>
                        <a:pt x="1248619" y="514134"/>
                        <a:pt x="1251513" y="519921"/>
                        <a:pt x="1254406" y="527155"/>
                      </a:cubicBezTo>
                      <a:cubicBezTo>
                        <a:pt x="1261640" y="522091"/>
                        <a:pt x="1263087" y="514857"/>
                        <a:pt x="1265981" y="509070"/>
                      </a:cubicBezTo>
                      <a:cubicBezTo>
                        <a:pt x="1286237" y="459877"/>
                        <a:pt x="1306492" y="411408"/>
                        <a:pt x="1325301" y="361492"/>
                      </a:cubicBezTo>
                      <a:cubicBezTo>
                        <a:pt x="1331089" y="347024"/>
                        <a:pt x="1338323" y="340513"/>
                        <a:pt x="1354238" y="341237"/>
                      </a:cubicBezTo>
                      <a:cubicBezTo>
                        <a:pt x="1378111" y="341960"/>
                        <a:pt x="1401984" y="341960"/>
                        <a:pt x="1425856" y="341237"/>
                      </a:cubicBezTo>
                      <a:cubicBezTo>
                        <a:pt x="1439601" y="341237"/>
                        <a:pt x="1443218" y="346301"/>
                        <a:pt x="1437431" y="358599"/>
                      </a:cubicBezTo>
                      <a:cubicBezTo>
                        <a:pt x="1434537" y="365110"/>
                        <a:pt x="1432367" y="371621"/>
                        <a:pt x="1432367" y="380301"/>
                      </a:cubicBezTo>
                      <a:cubicBezTo>
                        <a:pt x="1438878" y="373791"/>
                        <a:pt x="1446112" y="367280"/>
                        <a:pt x="1452623" y="360046"/>
                      </a:cubicBezTo>
                      <a:cubicBezTo>
                        <a:pt x="1464197" y="347024"/>
                        <a:pt x="1478666" y="339067"/>
                        <a:pt x="1496751" y="340513"/>
                      </a:cubicBezTo>
                      <a:cubicBezTo>
                        <a:pt x="1511220" y="341960"/>
                        <a:pt x="1513390" y="336173"/>
                        <a:pt x="1511220" y="322428"/>
                      </a:cubicBezTo>
                      <a:cubicBezTo>
                        <a:pt x="1493858" y="225490"/>
                        <a:pt x="1480113" y="127829"/>
                        <a:pt x="1467814" y="29444"/>
                      </a:cubicBezTo>
                      <a:cubicBezTo>
                        <a:pt x="1467814" y="27997"/>
                        <a:pt x="1467091" y="25827"/>
                        <a:pt x="1467091" y="24380"/>
                      </a:cubicBezTo>
                      <a:cubicBezTo>
                        <a:pt x="1469261" y="16422"/>
                        <a:pt x="1459133" y="3401"/>
                        <a:pt x="1474325" y="1231"/>
                      </a:cubicBezTo>
                      <a:cubicBezTo>
                        <a:pt x="1487347" y="-940"/>
                        <a:pt x="1501092" y="-2387"/>
                        <a:pt x="1506879" y="16422"/>
                      </a:cubicBezTo>
                      <a:cubicBezTo>
                        <a:pt x="1522071" y="65615"/>
                        <a:pt x="1533646" y="115530"/>
                        <a:pt x="1546667" y="164723"/>
                      </a:cubicBezTo>
                      <a:cubicBezTo>
                        <a:pt x="1557518" y="205958"/>
                        <a:pt x="1568370" y="247916"/>
                        <a:pt x="1578497" y="289151"/>
                      </a:cubicBezTo>
                      <a:cubicBezTo>
                        <a:pt x="1581391" y="301449"/>
                        <a:pt x="1586455" y="305066"/>
                        <a:pt x="1598753" y="300725"/>
                      </a:cubicBezTo>
                      <a:cubicBezTo>
                        <a:pt x="1613221" y="296385"/>
                        <a:pt x="1627690" y="292768"/>
                        <a:pt x="1642158" y="289151"/>
                      </a:cubicBezTo>
                      <a:cubicBezTo>
                        <a:pt x="1645775" y="288427"/>
                        <a:pt x="1650839" y="285534"/>
                        <a:pt x="1653733" y="289874"/>
                      </a:cubicBezTo>
                      <a:cubicBezTo>
                        <a:pt x="1656627" y="294215"/>
                        <a:pt x="1652286" y="297832"/>
                        <a:pt x="1650116" y="300725"/>
                      </a:cubicBezTo>
                      <a:cubicBezTo>
                        <a:pt x="1639988" y="310853"/>
                        <a:pt x="1630583" y="321705"/>
                        <a:pt x="1620456" y="331833"/>
                      </a:cubicBezTo>
                      <a:cubicBezTo>
                        <a:pt x="1605987" y="345577"/>
                        <a:pt x="1599476" y="361492"/>
                        <a:pt x="1602370" y="381025"/>
                      </a:cubicBezTo>
                      <a:cubicBezTo>
                        <a:pt x="1622626" y="537283"/>
                        <a:pt x="1642158" y="693541"/>
                        <a:pt x="1661690" y="849799"/>
                      </a:cubicBezTo>
                      <a:cubicBezTo>
                        <a:pt x="1667478" y="893205"/>
                        <a:pt x="1673989" y="937333"/>
                        <a:pt x="1679776" y="980738"/>
                      </a:cubicBezTo>
                      <a:cubicBezTo>
                        <a:pt x="1681223" y="991589"/>
                        <a:pt x="1684840" y="1001717"/>
                        <a:pt x="1692797" y="1009675"/>
                      </a:cubicBezTo>
                      <a:cubicBezTo>
                        <a:pt x="1731139" y="1048016"/>
                        <a:pt x="1769480" y="1086357"/>
                        <a:pt x="1807097" y="1124698"/>
                      </a:cubicBezTo>
                      <a:cubicBezTo>
                        <a:pt x="1809268" y="1126869"/>
                        <a:pt x="1810715" y="1129039"/>
                        <a:pt x="1816502" y="1128315"/>
                      </a:cubicBezTo>
                      <a:cubicBezTo>
                        <a:pt x="1811438" y="1096485"/>
                        <a:pt x="1806374" y="1064655"/>
                        <a:pt x="1800587" y="1032824"/>
                      </a:cubicBezTo>
                      <a:cubicBezTo>
                        <a:pt x="1765139" y="817969"/>
                        <a:pt x="1729692" y="603114"/>
                        <a:pt x="1694968" y="388259"/>
                      </a:cubicBezTo>
                      <a:cubicBezTo>
                        <a:pt x="1689904" y="357875"/>
                        <a:pt x="1685563" y="326769"/>
                        <a:pt x="1679776" y="297108"/>
                      </a:cubicBezTo>
                      <a:cubicBezTo>
                        <a:pt x="1676882" y="283363"/>
                        <a:pt x="1681946" y="278299"/>
                        <a:pt x="1694968" y="274682"/>
                      </a:cubicBezTo>
                      <a:cubicBezTo>
                        <a:pt x="1736202" y="264555"/>
                        <a:pt x="1776714" y="253703"/>
                        <a:pt x="1817225" y="242129"/>
                      </a:cubicBezTo>
                      <a:cubicBezTo>
                        <a:pt x="1830970" y="238511"/>
                        <a:pt x="1835311" y="242129"/>
                        <a:pt x="1836758" y="255150"/>
                      </a:cubicBezTo>
                      <a:cubicBezTo>
                        <a:pt x="1854120" y="362216"/>
                        <a:pt x="1871482" y="468558"/>
                        <a:pt x="1888844" y="575624"/>
                      </a:cubicBezTo>
                      <a:cubicBezTo>
                        <a:pt x="1913440" y="724648"/>
                        <a:pt x="1937313" y="873672"/>
                        <a:pt x="1961909" y="1022696"/>
                      </a:cubicBezTo>
                      <a:cubicBezTo>
                        <a:pt x="1995909" y="1228871"/>
                        <a:pt x="2029910" y="1435045"/>
                        <a:pt x="2063911" y="1640495"/>
                      </a:cubicBezTo>
                      <a:cubicBezTo>
                        <a:pt x="2092847" y="1816286"/>
                        <a:pt x="2122508" y="1991353"/>
                        <a:pt x="2151444" y="2167144"/>
                      </a:cubicBezTo>
                      <a:cubicBezTo>
                        <a:pt x="2196296" y="2439148"/>
                        <a:pt x="2241148" y="2711877"/>
                        <a:pt x="2286000" y="2983882"/>
                      </a:cubicBezTo>
                      <a:cubicBezTo>
                        <a:pt x="2315660" y="3165460"/>
                        <a:pt x="2346044" y="3346314"/>
                        <a:pt x="2376427" y="3527892"/>
                      </a:cubicBezTo>
                      <a:cubicBezTo>
                        <a:pt x="2414045" y="3756492"/>
                        <a:pt x="2451663" y="3984368"/>
                        <a:pt x="2489280" y="4212969"/>
                      </a:cubicBezTo>
                      <a:cubicBezTo>
                        <a:pt x="2497238" y="4259267"/>
                        <a:pt x="2504472" y="4305566"/>
                        <a:pt x="2512430" y="4351865"/>
                      </a:cubicBezTo>
                      <a:cubicBezTo>
                        <a:pt x="2513876" y="4359099"/>
                        <a:pt x="2513153" y="4366334"/>
                        <a:pt x="2513876" y="4372844"/>
                      </a:cubicBezTo>
                      <a:cubicBezTo>
                        <a:pt x="2460344" y="4372844"/>
                        <a:pt x="2406811" y="4372844"/>
                        <a:pt x="2353278" y="4372844"/>
                      </a:cubicBezTo>
                      <a:cubicBezTo>
                        <a:pt x="2340980" y="4296162"/>
                        <a:pt x="2327958" y="4219479"/>
                        <a:pt x="2316383" y="4142074"/>
                      </a:cubicBezTo>
                      <a:cubicBezTo>
                        <a:pt x="2313490" y="4121095"/>
                        <a:pt x="2304809" y="4107349"/>
                        <a:pt x="2285277" y="4095775"/>
                      </a:cubicBezTo>
                      <a:cubicBezTo>
                        <a:pt x="2136976" y="4011135"/>
                        <a:pt x="1989399" y="3925049"/>
                        <a:pt x="1841821" y="3839685"/>
                      </a:cubicBezTo>
                      <a:cubicBezTo>
                        <a:pt x="1649392" y="3728279"/>
                        <a:pt x="1456963" y="3616149"/>
                        <a:pt x="1265258" y="3504019"/>
                      </a:cubicBezTo>
                      <a:cubicBezTo>
                        <a:pt x="1254406" y="3497508"/>
                        <a:pt x="1245725" y="3497508"/>
                        <a:pt x="1234874" y="3504019"/>
                      </a:cubicBezTo>
                      <a:cubicBezTo>
                        <a:pt x="1064147" y="3603851"/>
                        <a:pt x="893421" y="3702959"/>
                        <a:pt x="722694" y="3802068"/>
                      </a:cubicBezTo>
                      <a:cubicBezTo>
                        <a:pt x="561372" y="3895388"/>
                        <a:pt x="400773" y="3989432"/>
                        <a:pt x="239451" y="4082030"/>
                      </a:cubicBezTo>
                      <a:cubicBezTo>
                        <a:pt x="216302" y="4095052"/>
                        <a:pt x="204727" y="4111690"/>
                        <a:pt x="201110" y="4137733"/>
                      </a:cubicBezTo>
                      <a:cubicBezTo>
                        <a:pt x="190982" y="4216586"/>
                        <a:pt x="176514" y="4295438"/>
                        <a:pt x="160599" y="4373568"/>
                      </a:cubicBezTo>
                      <a:cubicBezTo>
                        <a:pt x="107066" y="4375738"/>
                        <a:pt x="53533" y="4375738"/>
                        <a:pt x="0" y="4375738"/>
                      </a:cubicBezTo>
                      <a:close/>
                      <a:moveTo>
                        <a:pt x="1557518" y="1570324"/>
                      </a:moveTo>
                      <a:cubicBezTo>
                        <a:pt x="1555348" y="1565260"/>
                        <a:pt x="1553178" y="1558749"/>
                        <a:pt x="1551008" y="1552962"/>
                      </a:cubicBezTo>
                      <a:cubicBezTo>
                        <a:pt x="1497475" y="1419129"/>
                        <a:pt x="1444665" y="1285297"/>
                        <a:pt x="1391132" y="1151465"/>
                      </a:cubicBezTo>
                      <a:cubicBezTo>
                        <a:pt x="1349174" y="1045846"/>
                        <a:pt x="1307216" y="940227"/>
                        <a:pt x="1265258" y="834608"/>
                      </a:cubicBezTo>
                      <a:cubicBezTo>
                        <a:pt x="1263087" y="830267"/>
                        <a:pt x="1263087" y="822310"/>
                        <a:pt x="1256577" y="822310"/>
                      </a:cubicBezTo>
                      <a:cubicBezTo>
                        <a:pt x="1250066" y="822310"/>
                        <a:pt x="1250066" y="830267"/>
                        <a:pt x="1248619" y="834608"/>
                      </a:cubicBezTo>
                      <a:cubicBezTo>
                        <a:pt x="1211001" y="928652"/>
                        <a:pt x="1173384" y="1022696"/>
                        <a:pt x="1135766" y="1116017"/>
                      </a:cubicBezTo>
                      <a:cubicBezTo>
                        <a:pt x="1075722" y="1267935"/>
                        <a:pt x="1015678" y="1420576"/>
                        <a:pt x="954911" y="1572494"/>
                      </a:cubicBezTo>
                      <a:cubicBezTo>
                        <a:pt x="950571" y="1583345"/>
                        <a:pt x="954911" y="1589133"/>
                        <a:pt x="961422" y="1595643"/>
                      </a:cubicBezTo>
                      <a:cubicBezTo>
                        <a:pt x="1046062" y="1681007"/>
                        <a:pt x="1130702" y="1766370"/>
                        <a:pt x="1215342" y="1851733"/>
                      </a:cubicBezTo>
                      <a:cubicBezTo>
                        <a:pt x="1250066" y="1886457"/>
                        <a:pt x="1250066" y="1886457"/>
                        <a:pt x="1284790" y="1851733"/>
                      </a:cubicBezTo>
                      <a:cubicBezTo>
                        <a:pt x="1372323" y="1763476"/>
                        <a:pt x="1459857" y="1675219"/>
                        <a:pt x="1547390" y="1586962"/>
                      </a:cubicBezTo>
                      <a:cubicBezTo>
                        <a:pt x="1551731" y="1582622"/>
                        <a:pt x="1558242" y="1579728"/>
                        <a:pt x="1557518" y="1570324"/>
                      </a:cubicBezTo>
                      <a:close/>
                      <a:moveTo>
                        <a:pt x="965763" y="2318338"/>
                      </a:moveTo>
                      <a:cubicBezTo>
                        <a:pt x="958528" y="2320508"/>
                        <a:pt x="953465" y="2325572"/>
                        <a:pt x="948401" y="2330636"/>
                      </a:cubicBezTo>
                      <a:cubicBezTo>
                        <a:pt x="877506" y="2402254"/>
                        <a:pt x="807334" y="2473872"/>
                        <a:pt x="736439" y="2545491"/>
                      </a:cubicBezTo>
                      <a:cubicBezTo>
                        <a:pt x="727758" y="2554172"/>
                        <a:pt x="721971" y="2564300"/>
                        <a:pt x="720524" y="2576598"/>
                      </a:cubicBezTo>
                      <a:cubicBezTo>
                        <a:pt x="716184" y="2616386"/>
                        <a:pt x="710396" y="2655450"/>
                        <a:pt x="705332" y="2695238"/>
                      </a:cubicBezTo>
                      <a:cubicBezTo>
                        <a:pt x="691587" y="2804474"/>
                        <a:pt x="678566" y="2913710"/>
                        <a:pt x="664821" y="3022223"/>
                      </a:cubicBezTo>
                      <a:cubicBezTo>
                        <a:pt x="662651" y="3036691"/>
                        <a:pt x="667715" y="3044649"/>
                        <a:pt x="680736" y="3051883"/>
                      </a:cubicBezTo>
                      <a:cubicBezTo>
                        <a:pt x="739333" y="3085160"/>
                        <a:pt x="798653" y="3119161"/>
                        <a:pt x="856527" y="3154609"/>
                      </a:cubicBezTo>
                      <a:cubicBezTo>
                        <a:pt x="870995" y="3163289"/>
                        <a:pt x="878953" y="3161843"/>
                        <a:pt x="887634" y="3147375"/>
                      </a:cubicBezTo>
                      <a:cubicBezTo>
                        <a:pt x="986742" y="2991840"/>
                        <a:pt x="1086573" y="2837028"/>
                        <a:pt x="1187128" y="2682217"/>
                      </a:cubicBezTo>
                      <a:cubicBezTo>
                        <a:pt x="1194363" y="2671365"/>
                        <a:pt x="1193639" y="2662685"/>
                        <a:pt x="1186405" y="2651833"/>
                      </a:cubicBezTo>
                      <a:cubicBezTo>
                        <a:pt x="1150958" y="2598300"/>
                        <a:pt x="1115510" y="2544767"/>
                        <a:pt x="1080786" y="2490511"/>
                      </a:cubicBezTo>
                      <a:cubicBezTo>
                        <a:pt x="1046785" y="2437701"/>
                        <a:pt x="1012785" y="2384169"/>
                        <a:pt x="978061" y="2331359"/>
                      </a:cubicBezTo>
                      <a:cubicBezTo>
                        <a:pt x="975167" y="2327019"/>
                        <a:pt x="972997" y="2320508"/>
                        <a:pt x="965763" y="2318338"/>
                      </a:cubicBezTo>
                      <a:close/>
                      <a:moveTo>
                        <a:pt x="1851949" y="3023670"/>
                      </a:moveTo>
                      <a:cubicBezTo>
                        <a:pt x="1851949" y="3022223"/>
                        <a:pt x="1851226" y="3020053"/>
                        <a:pt x="1851226" y="3018606"/>
                      </a:cubicBezTo>
                      <a:cubicBezTo>
                        <a:pt x="1832417" y="2876816"/>
                        <a:pt x="1814332" y="2735750"/>
                        <a:pt x="1796246" y="2593960"/>
                      </a:cubicBezTo>
                      <a:cubicBezTo>
                        <a:pt x="1794799" y="2581662"/>
                        <a:pt x="1789735" y="2571534"/>
                        <a:pt x="1781054" y="2562129"/>
                      </a:cubicBezTo>
                      <a:cubicBezTo>
                        <a:pt x="1705819" y="2486894"/>
                        <a:pt x="1630583" y="2411659"/>
                        <a:pt x="1555348" y="2335700"/>
                      </a:cubicBezTo>
                      <a:cubicBezTo>
                        <a:pt x="1545944" y="2325572"/>
                        <a:pt x="1540156" y="2326295"/>
                        <a:pt x="1532199" y="2337870"/>
                      </a:cubicBezTo>
                      <a:cubicBezTo>
                        <a:pt x="1463474" y="2444212"/>
                        <a:pt x="1395473" y="2549831"/>
                        <a:pt x="1326025" y="2655450"/>
                      </a:cubicBezTo>
                      <a:cubicBezTo>
                        <a:pt x="1318791" y="2666302"/>
                        <a:pt x="1320237" y="2674259"/>
                        <a:pt x="1327472" y="2684387"/>
                      </a:cubicBezTo>
                      <a:cubicBezTo>
                        <a:pt x="1349897" y="2717664"/>
                        <a:pt x="1372323" y="2751665"/>
                        <a:pt x="1394749" y="2785666"/>
                      </a:cubicBezTo>
                      <a:cubicBezTo>
                        <a:pt x="1472155" y="2905753"/>
                        <a:pt x="1549561" y="3025840"/>
                        <a:pt x="1626243" y="3145928"/>
                      </a:cubicBezTo>
                      <a:cubicBezTo>
                        <a:pt x="1632030" y="3155332"/>
                        <a:pt x="1637094" y="3158226"/>
                        <a:pt x="1647946" y="3152438"/>
                      </a:cubicBezTo>
                      <a:cubicBezTo>
                        <a:pt x="1712330" y="3114821"/>
                        <a:pt x="1776714" y="3077926"/>
                        <a:pt x="1841098" y="3040308"/>
                      </a:cubicBezTo>
                      <a:cubicBezTo>
                        <a:pt x="1846885" y="3036691"/>
                        <a:pt x="1852673" y="3033074"/>
                        <a:pt x="1851949" y="3023670"/>
                      </a:cubicBezTo>
                      <a:close/>
                      <a:moveTo>
                        <a:pt x="1250066" y="3382485"/>
                      </a:moveTo>
                      <a:cubicBezTo>
                        <a:pt x="1257300" y="3378868"/>
                        <a:pt x="1264534" y="3375251"/>
                        <a:pt x="1271045" y="3371634"/>
                      </a:cubicBezTo>
                      <a:cubicBezTo>
                        <a:pt x="1356408" y="3321718"/>
                        <a:pt x="1441772" y="3272526"/>
                        <a:pt x="1527135" y="3222610"/>
                      </a:cubicBezTo>
                      <a:cubicBezTo>
                        <a:pt x="1548114" y="3210312"/>
                        <a:pt x="1548114" y="3210312"/>
                        <a:pt x="1534369" y="3189333"/>
                      </a:cubicBezTo>
                      <a:cubicBezTo>
                        <a:pt x="1475772" y="3098905"/>
                        <a:pt x="1417175" y="3008478"/>
                        <a:pt x="1358578" y="2918774"/>
                      </a:cubicBezTo>
                      <a:cubicBezTo>
                        <a:pt x="1328195" y="2871752"/>
                        <a:pt x="1297811" y="2824730"/>
                        <a:pt x="1266704" y="2778431"/>
                      </a:cubicBezTo>
                      <a:cubicBezTo>
                        <a:pt x="1260917" y="2769750"/>
                        <a:pt x="1256577" y="2764686"/>
                        <a:pt x="1247896" y="2777708"/>
                      </a:cubicBezTo>
                      <a:cubicBezTo>
                        <a:pt x="1156745" y="2918774"/>
                        <a:pt x="1064871" y="3060564"/>
                        <a:pt x="972997" y="3201631"/>
                      </a:cubicBezTo>
                      <a:cubicBezTo>
                        <a:pt x="965039" y="3213929"/>
                        <a:pt x="965763" y="3219716"/>
                        <a:pt x="979508" y="3227674"/>
                      </a:cubicBezTo>
                      <a:cubicBezTo>
                        <a:pt x="1064871" y="3276143"/>
                        <a:pt x="1149511" y="3326058"/>
                        <a:pt x="1234151" y="3375251"/>
                      </a:cubicBezTo>
                      <a:cubicBezTo>
                        <a:pt x="1239215" y="3376698"/>
                        <a:pt x="1244278" y="3379591"/>
                        <a:pt x="1250066" y="3382485"/>
                      </a:cubicBezTo>
                      <a:close/>
                      <a:moveTo>
                        <a:pt x="2118891" y="2994010"/>
                      </a:moveTo>
                      <a:cubicBezTo>
                        <a:pt x="2114550" y="2996180"/>
                        <a:pt x="2109486" y="2998350"/>
                        <a:pt x="2105145" y="3001244"/>
                      </a:cubicBezTo>
                      <a:cubicBezTo>
                        <a:pt x="2062464" y="3025840"/>
                        <a:pt x="2019782" y="3051160"/>
                        <a:pt x="1977101" y="3075756"/>
                      </a:cubicBezTo>
                      <a:cubicBezTo>
                        <a:pt x="1946717" y="3093118"/>
                        <a:pt x="1947440" y="3093118"/>
                        <a:pt x="1952504" y="3127842"/>
                      </a:cubicBezTo>
                      <a:cubicBezTo>
                        <a:pt x="1971313" y="3258057"/>
                        <a:pt x="1988675" y="3388273"/>
                        <a:pt x="2004590" y="3518488"/>
                      </a:cubicBezTo>
                      <a:cubicBezTo>
                        <a:pt x="2016889" y="3619766"/>
                        <a:pt x="2029187" y="3721768"/>
                        <a:pt x="2041485" y="3823046"/>
                      </a:cubicBezTo>
                      <a:cubicBezTo>
                        <a:pt x="2043655" y="3838962"/>
                        <a:pt x="2050166" y="3849813"/>
                        <a:pt x="2064634" y="3857770"/>
                      </a:cubicBezTo>
                      <a:cubicBezTo>
                        <a:pt x="2108763" y="3882367"/>
                        <a:pt x="2152168" y="3908410"/>
                        <a:pt x="2195573" y="3933729"/>
                      </a:cubicBezTo>
                      <a:cubicBezTo>
                        <a:pt x="2222339" y="3948921"/>
                        <a:pt x="2249106" y="3964837"/>
                        <a:pt x="2275872" y="3980028"/>
                      </a:cubicBezTo>
                      <a:cubicBezTo>
                        <a:pt x="2278766" y="3981475"/>
                        <a:pt x="2282383" y="3984368"/>
                        <a:pt x="2286000" y="3982198"/>
                      </a:cubicBezTo>
                      <a:cubicBezTo>
                        <a:pt x="2289617" y="3980028"/>
                        <a:pt x="2288170" y="3975688"/>
                        <a:pt x="2287447" y="3972071"/>
                      </a:cubicBezTo>
                      <a:cubicBezTo>
                        <a:pt x="2285277" y="3958326"/>
                        <a:pt x="2283106" y="3943857"/>
                        <a:pt x="2280213" y="3930112"/>
                      </a:cubicBezTo>
                      <a:cubicBezTo>
                        <a:pt x="2236084" y="3671852"/>
                        <a:pt x="2193402" y="3412868"/>
                        <a:pt x="2152168" y="3154609"/>
                      </a:cubicBezTo>
                      <a:cubicBezTo>
                        <a:pt x="2144210" y="3106140"/>
                        <a:pt x="2135529" y="3057671"/>
                        <a:pt x="2126848" y="3008478"/>
                      </a:cubicBezTo>
                      <a:cubicBezTo>
                        <a:pt x="2126125" y="3003414"/>
                        <a:pt x="2126848" y="2996180"/>
                        <a:pt x="2118891" y="2994010"/>
                      </a:cubicBezTo>
                      <a:close/>
                      <a:moveTo>
                        <a:pt x="563542" y="3113374"/>
                      </a:moveTo>
                      <a:cubicBezTo>
                        <a:pt x="567159" y="3100352"/>
                        <a:pt x="559925" y="3097459"/>
                        <a:pt x="554138" y="3093841"/>
                      </a:cubicBezTo>
                      <a:cubicBezTo>
                        <a:pt x="504946" y="3065628"/>
                        <a:pt x="456477" y="3036691"/>
                        <a:pt x="407284" y="3008478"/>
                      </a:cubicBezTo>
                      <a:cubicBezTo>
                        <a:pt x="389922" y="2998350"/>
                        <a:pt x="389922" y="2999074"/>
                        <a:pt x="386305" y="3019329"/>
                      </a:cubicBezTo>
                      <a:cubicBezTo>
                        <a:pt x="334219" y="3331846"/>
                        <a:pt x="282856" y="3645086"/>
                        <a:pt x="230770" y="3957602"/>
                      </a:cubicBezTo>
                      <a:cubicBezTo>
                        <a:pt x="230047" y="3961943"/>
                        <a:pt x="226430" y="3967730"/>
                        <a:pt x="231494" y="3970624"/>
                      </a:cubicBezTo>
                      <a:cubicBezTo>
                        <a:pt x="235834" y="3973517"/>
                        <a:pt x="240175" y="3969177"/>
                        <a:pt x="244515" y="3967007"/>
                      </a:cubicBezTo>
                      <a:cubicBezTo>
                        <a:pt x="315410" y="3925772"/>
                        <a:pt x="386305" y="3884537"/>
                        <a:pt x="457923" y="3843302"/>
                      </a:cubicBezTo>
                      <a:cubicBezTo>
                        <a:pt x="466604" y="3838238"/>
                        <a:pt x="472392" y="3831004"/>
                        <a:pt x="473839" y="3820876"/>
                      </a:cubicBezTo>
                      <a:cubicBezTo>
                        <a:pt x="479626" y="3776024"/>
                        <a:pt x="486137" y="3731172"/>
                        <a:pt x="491924" y="3686321"/>
                      </a:cubicBezTo>
                      <a:cubicBezTo>
                        <a:pt x="505669" y="3575637"/>
                        <a:pt x="519414" y="3464231"/>
                        <a:pt x="533159" y="3353549"/>
                      </a:cubicBezTo>
                      <a:cubicBezTo>
                        <a:pt x="543287" y="3272526"/>
                        <a:pt x="554138" y="3191503"/>
                        <a:pt x="563542" y="3113374"/>
                      </a:cubicBezTo>
                      <a:close/>
                      <a:moveTo>
                        <a:pt x="2079103" y="2718387"/>
                      </a:moveTo>
                      <a:cubicBezTo>
                        <a:pt x="2006761" y="2282890"/>
                        <a:pt x="1935142" y="1849563"/>
                        <a:pt x="1862800" y="1411895"/>
                      </a:cubicBezTo>
                      <a:cubicBezTo>
                        <a:pt x="1828077" y="1446619"/>
                        <a:pt x="1796970" y="1478450"/>
                        <a:pt x="1765139" y="1508833"/>
                      </a:cubicBezTo>
                      <a:cubicBezTo>
                        <a:pt x="1752841" y="1521131"/>
                        <a:pt x="1749947" y="1534153"/>
                        <a:pt x="1752118" y="1550791"/>
                      </a:cubicBezTo>
                      <a:cubicBezTo>
                        <a:pt x="1761522" y="1621686"/>
                        <a:pt x="1770203" y="1692581"/>
                        <a:pt x="1779607" y="1763476"/>
                      </a:cubicBezTo>
                      <a:cubicBezTo>
                        <a:pt x="1794799" y="1881393"/>
                        <a:pt x="1809991" y="1999310"/>
                        <a:pt x="1825183" y="2117228"/>
                      </a:cubicBezTo>
                      <a:cubicBezTo>
                        <a:pt x="1838928" y="2225017"/>
                        <a:pt x="1856290" y="2332806"/>
                        <a:pt x="1865694" y="2441319"/>
                      </a:cubicBezTo>
                      <a:cubicBezTo>
                        <a:pt x="1870035" y="2491235"/>
                        <a:pt x="1885226" y="2533193"/>
                        <a:pt x="1925014" y="2565746"/>
                      </a:cubicBezTo>
                      <a:cubicBezTo>
                        <a:pt x="1949611" y="2586002"/>
                        <a:pt x="1970590" y="2610598"/>
                        <a:pt x="1993739" y="2633748"/>
                      </a:cubicBezTo>
                      <a:cubicBezTo>
                        <a:pt x="2020506" y="2661961"/>
                        <a:pt x="2045102" y="2693792"/>
                        <a:pt x="2079103" y="2718387"/>
                      </a:cubicBezTo>
                      <a:close/>
                      <a:moveTo>
                        <a:pt x="440561" y="2695962"/>
                      </a:moveTo>
                      <a:cubicBezTo>
                        <a:pt x="448519" y="2697409"/>
                        <a:pt x="450689" y="2693068"/>
                        <a:pt x="454306" y="2689451"/>
                      </a:cubicBezTo>
                      <a:cubicBezTo>
                        <a:pt x="514350" y="2628684"/>
                        <a:pt x="573670" y="2568640"/>
                        <a:pt x="633714" y="2507873"/>
                      </a:cubicBezTo>
                      <a:cubicBezTo>
                        <a:pt x="641672" y="2499916"/>
                        <a:pt x="645289" y="2490511"/>
                        <a:pt x="646735" y="2479660"/>
                      </a:cubicBezTo>
                      <a:cubicBezTo>
                        <a:pt x="660480" y="2366083"/>
                        <a:pt x="674949" y="2251783"/>
                        <a:pt x="689417" y="2138207"/>
                      </a:cubicBezTo>
                      <a:cubicBezTo>
                        <a:pt x="714013" y="1945777"/>
                        <a:pt x="738609" y="1754072"/>
                        <a:pt x="763206" y="1561643"/>
                      </a:cubicBezTo>
                      <a:cubicBezTo>
                        <a:pt x="765376" y="1547174"/>
                        <a:pt x="761759" y="1534876"/>
                        <a:pt x="750908" y="1524748"/>
                      </a:cubicBezTo>
                      <a:cubicBezTo>
                        <a:pt x="721971" y="1496535"/>
                        <a:pt x="693758" y="1467598"/>
                        <a:pt x="664821" y="1438662"/>
                      </a:cubicBezTo>
                      <a:cubicBezTo>
                        <a:pt x="661204" y="1435045"/>
                        <a:pt x="658310" y="1428534"/>
                        <a:pt x="651799" y="1430704"/>
                      </a:cubicBezTo>
                      <a:cubicBezTo>
                        <a:pt x="647459" y="1432151"/>
                        <a:pt x="647459" y="1438662"/>
                        <a:pt x="646735" y="1443726"/>
                      </a:cubicBezTo>
                      <a:cubicBezTo>
                        <a:pt x="619246" y="1609388"/>
                        <a:pt x="591756" y="1775774"/>
                        <a:pt x="564266" y="1941437"/>
                      </a:cubicBezTo>
                      <a:cubicBezTo>
                        <a:pt x="528095" y="2161356"/>
                        <a:pt x="491201" y="2381275"/>
                        <a:pt x="455030" y="2601194"/>
                      </a:cubicBezTo>
                      <a:cubicBezTo>
                        <a:pt x="450689" y="2633024"/>
                        <a:pt x="445625" y="2664131"/>
                        <a:pt x="440561" y="2695962"/>
                      </a:cubicBezTo>
                      <a:close/>
                      <a:moveTo>
                        <a:pt x="1945270" y="3768067"/>
                      </a:moveTo>
                      <a:cubicBezTo>
                        <a:pt x="1945270" y="3765173"/>
                        <a:pt x="1944547" y="3762280"/>
                        <a:pt x="1944547" y="3759386"/>
                      </a:cubicBezTo>
                      <a:cubicBezTo>
                        <a:pt x="1934419" y="3673299"/>
                        <a:pt x="1924291" y="3587212"/>
                        <a:pt x="1912716" y="3501126"/>
                      </a:cubicBezTo>
                      <a:cubicBezTo>
                        <a:pt x="1898248" y="3388273"/>
                        <a:pt x="1882333" y="3276143"/>
                        <a:pt x="1866418" y="3163289"/>
                      </a:cubicBezTo>
                      <a:cubicBezTo>
                        <a:pt x="1863524" y="3144481"/>
                        <a:pt x="1861354" y="3143757"/>
                        <a:pt x="1845438" y="3151715"/>
                      </a:cubicBezTo>
                      <a:cubicBezTo>
                        <a:pt x="1797693" y="3176311"/>
                        <a:pt x="1752118" y="3204524"/>
                        <a:pt x="1707266" y="3233461"/>
                      </a:cubicBezTo>
                      <a:cubicBezTo>
                        <a:pt x="1692074" y="3242865"/>
                        <a:pt x="1692797" y="3250823"/>
                        <a:pt x="1702202" y="3264568"/>
                      </a:cubicBezTo>
                      <a:cubicBezTo>
                        <a:pt x="1760075" y="3349931"/>
                        <a:pt x="1815055" y="3436742"/>
                        <a:pt x="1870035" y="3524275"/>
                      </a:cubicBezTo>
                      <a:cubicBezTo>
                        <a:pt x="1880886" y="3541637"/>
                        <a:pt x="1887397" y="3559723"/>
                        <a:pt x="1889567" y="3579255"/>
                      </a:cubicBezTo>
                      <a:cubicBezTo>
                        <a:pt x="1896801" y="3629894"/>
                        <a:pt x="1904035" y="3680533"/>
                        <a:pt x="1910546" y="3731172"/>
                      </a:cubicBezTo>
                      <a:cubicBezTo>
                        <a:pt x="1911270" y="3739130"/>
                        <a:pt x="1918504" y="3751428"/>
                        <a:pt x="1908376" y="3755045"/>
                      </a:cubicBezTo>
                      <a:cubicBezTo>
                        <a:pt x="1900418" y="3757939"/>
                        <a:pt x="1895354" y="3744917"/>
                        <a:pt x="1890290" y="3737683"/>
                      </a:cubicBezTo>
                      <a:cubicBezTo>
                        <a:pt x="1856290" y="3685597"/>
                        <a:pt x="1822289" y="3632788"/>
                        <a:pt x="1788289" y="3580701"/>
                      </a:cubicBezTo>
                      <a:cubicBezTo>
                        <a:pt x="1730415" y="3490998"/>
                        <a:pt x="1671818" y="3400571"/>
                        <a:pt x="1613945" y="3310867"/>
                      </a:cubicBezTo>
                      <a:cubicBezTo>
                        <a:pt x="1608158" y="3302186"/>
                        <a:pt x="1604540" y="3293505"/>
                        <a:pt x="1590795" y="3301462"/>
                      </a:cubicBezTo>
                      <a:cubicBezTo>
                        <a:pt x="1515560" y="3346314"/>
                        <a:pt x="1439601" y="3389719"/>
                        <a:pt x="1364366" y="3433848"/>
                      </a:cubicBezTo>
                      <a:cubicBezTo>
                        <a:pt x="1351344" y="3441082"/>
                        <a:pt x="1354961" y="3445422"/>
                        <a:pt x="1365089" y="3451210"/>
                      </a:cubicBezTo>
                      <a:cubicBezTo>
                        <a:pt x="1386792" y="3463508"/>
                        <a:pt x="1408494" y="3475806"/>
                        <a:pt x="1430197" y="3488827"/>
                      </a:cubicBezTo>
                      <a:cubicBezTo>
                        <a:pt x="1596583" y="3585765"/>
                        <a:pt x="1762245" y="3681980"/>
                        <a:pt x="1928632" y="3778918"/>
                      </a:cubicBezTo>
                      <a:cubicBezTo>
                        <a:pt x="1932972" y="3781812"/>
                        <a:pt x="1937313" y="3786876"/>
                        <a:pt x="1943100" y="3783982"/>
                      </a:cubicBezTo>
                      <a:cubicBezTo>
                        <a:pt x="1948164" y="3779641"/>
                        <a:pt x="1944547" y="3773131"/>
                        <a:pt x="1945270" y="3768067"/>
                      </a:cubicBezTo>
                      <a:close/>
                      <a:moveTo>
                        <a:pt x="1660967" y="1814839"/>
                      </a:moveTo>
                      <a:cubicBezTo>
                        <a:pt x="1650839" y="1809775"/>
                        <a:pt x="1650116" y="1802541"/>
                        <a:pt x="1647946" y="1796753"/>
                      </a:cubicBezTo>
                      <a:cubicBezTo>
                        <a:pt x="1634201" y="1762753"/>
                        <a:pt x="1621179" y="1728029"/>
                        <a:pt x="1607434" y="1694028"/>
                      </a:cubicBezTo>
                      <a:cubicBezTo>
                        <a:pt x="1600200" y="1675219"/>
                        <a:pt x="1600200" y="1675219"/>
                        <a:pt x="1585732" y="1689688"/>
                      </a:cubicBezTo>
                      <a:cubicBezTo>
                        <a:pt x="1528582" y="1747561"/>
                        <a:pt x="1472155" y="1804711"/>
                        <a:pt x="1415005" y="1862584"/>
                      </a:cubicBezTo>
                      <a:cubicBezTo>
                        <a:pt x="1386792" y="1890798"/>
                        <a:pt x="1358578" y="1919011"/>
                        <a:pt x="1330365" y="1947224"/>
                      </a:cubicBezTo>
                      <a:cubicBezTo>
                        <a:pt x="1323131" y="1954458"/>
                        <a:pt x="1320961" y="1959522"/>
                        <a:pt x="1328918" y="1968204"/>
                      </a:cubicBezTo>
                      <a:cubicBezTo>
                        <a:pt x="1390409" y="2029694"/>
                        <a:pt x="1451899" y="2091185"/>
                        <a:pt x="1513390" y="2152675"/>
                      </a:cubicBezTo>
                      <a:cubicBezTo>
                        <a:pt x="1522071" y="2161356"/>
                        <a:pt x="1526411" y="2158462"/>
                        <a:pt x="1532199" y="2149058"/>
                      </a:cubicBezTo>
                      <a:cubicBezTo>
                        <a:pt x="1545944" y="2127356"/>
                        <a:pt x="1559689" y="2105653"/>
                        <a:pt x="1574157" y="2084674"/>
                      </a:cubicBezTo>
                      <a:cubicBezTo>
                        <a:pt x="1604540" y="2037651"/>
                        <a:pt x="1634924" y="1990629"/>
                        <a:pt x="1666031" y="1944330"/>
                      </a:cubicBezTo>
                      <a:cubicBezTo>
                        <a:pt x="1668201" y="1940713"/>
                        <a:pt x="1671095" y="1934926"/>
                        <a:pt x="1676882" y="1936373"/>
                      </a:cubicBezTo>
                      <a:cubicBezTo>
                        <a:pt x="1681946" y="1937820"/>
                        <a:pt x="1681946" y="1944330"/>
                        <a:pt x="1682670" y="1948671"/>
                      </a:cubicBezTo>
                      <a:cubicBezTo>
                        <a:pt x="1687010" y="1981948"/>
                        <a:pt x="1689180" y="2015949"/>
                        <a:pt x="1695691" y="2049226"/>
                      </a:cubicBezTo>
                      <a:cubicBezTo>
                        <a:pt x="1700755" y="2075269"/>
                        <a:pt x="1693521" y="2095525"/>
                        <a:pt x="1679776" y="2115781"/>
                      </a:cubicBezTo>
                      <a:cubicBezTo>
                        <a:pt x="1655903" y="2150505"/>
                        <a:pt x="1634201" y="2186675"/>
                        <a:pt x="1610328" y="2222123"/>
                      </a:cubicBezTo>
                      <a:cubicBezTo>
                        <a:pt x="1601647" y="2235145"/>
                        <a:pt x="1602370" y="2243102"/>
                        <a:pt x="1613945" y="2253954"/>
                      </a:cubicBezTo>
                      <a:cubicBezTo>
                        <a:pt x="1664584" y="2303869"/>
                        <a:pt x="1714500" y="2353785"/>
                        <a:pt x="1764416" y="2404424"/>
                      </a:cubicBezTo>
                      <a:cubicBezTo>
                        <a:pt x="1766586" y="2406595"/>
                        <a:pt x="1768756" y="2411659"/>
                        <a:pt x="1774544" y="2409488"/>
                      </a:cubicBezTo>
                      <a:cubicBezTo>
                        <a:pt x="1760799" y="2298082"/>
                        <a:pt x="1746330" y="2186675"/>
                        <a:pt x="1732585" y="2074546"/>
                      </a:cubicBezTo>
                      <a:cubicBezTo>
                        <a:pt x="1718840" y="1965310"/>
                        <a:pt x="1704372" y="1856074"/>
                        <a:pt x="1690627" y="1747561"/>
                      </a:cubicBezTo>
                      <a:cubicBezTo>
                        <a:pt x="1685563" y="1706326"/>
                        <a:pt x="1679776" y="1665091"/>
                        <a:pt x="1674712" y="1623856"/>
                      </a:cubicBezTo>
                      <a:cubicBezTo>
                        <a:pt x="1673265" y="1610112"/>
                        <a:pt x="1668201" y="1610835"/>
                        <a:pt x="1659520" y="1618069"/>
                      </a:cubicBezTo>
                      <a:cubicBezTo>
                        <a:pt x="1649392" y="1626027"/>
                        <a:pt x="1644328" y="1636155"/>
                        <a:pt x="1645775" y="1649176"/>
                      </a:cubicBezTo>
                      <a:cubicBezTo>
                        <a:pt x="1648669" y="1675943"/>
                        <a:pt x="1652286" y="1701985"/>
                        <a:pt x="1655180" y="1728752"/>
                      </a:cubicBezTo>
                      <a:cubicBezTo>
                        <a:pt x="1655180" y="1756242"/>
                        <a:pt x="1661690" y="1783732"/>
                        <a:pt x="1660967" y="1814839"/>
                      </a:cubicBezTo>
                      <a:close/>
                      <a:moveTo>
                        <a:pt x="751631" y="2384892"/>
                      </a:moveTo>
                      <a:cubicBezTo>
                        <a:pt x="758142" y="2384892"/>
                        <a:pt x="759589" y="2381275"/>
                        <a:pt x="762482" y="2378381"/>
                      </a:cubicBezTo>
                      <a:cubicBezTo>
                        <a:pt x="807334" y="2333530"/>
                        <a:pt x="852186" y="2287954"/>
                        <a:pt x="897761" y="2243102"/>
                      </a:cubicBezTo>
                      <a:cubicBezTo>
                        <a:pt x="908613" y="2232251"/>
                        <a:pt x="909336" y="2225017"/>
                        <a:pt x="901378" y="2212719"/>
                      </a:cubicBezTo>
                      <a:cubicBezTo>
                        <a:pt x="876782" y="2176548"/>
                        <a:pt x="853633" y="2139653"/>
                        <a:pt x="829760" y="2103482"/>
                      </a:cubicBezTo>
                      <a:cubicBezTo>
                        <a:pt x="821802" y="2091185"/>
                        <a:pt x="818185" y="2079610"/>
                        <a:pt x="820356" y="2065141"/>
                      </a:cubicBezTo>
                      <a:cubicBezTo>
                        <a:pt x="824696" y="2031864"/>
                        <a:pt x="828313" y="1999310"/>
                        <a:pt x="833377" y="1966033"/>
                      </a:cubicBezTo>
                      <a:cubicBezTo>
                        <a:pt x="834824" y="1955905"/>
                        <a:pt x="829760" y="1939990"/>
                        <a:pt x="840611" y="1937820"/>
                      </a:cubicBezTo>
                      <a:cubicBezTo>
                        <a:pt x="849292" y="1936373"/>
                        <a:pt x="854356" y="1952288"/>
                        <a:pt x="860144" y="1960969"/>
                      </a:cubicBezTo>
                      <a:cubicBezTo>
                        <a:pt x="899208" y="2020289"/>
                        <a:pt x="936102" y="2081780"/>
                        <a:pt x="977337" y="2140377"/>
                      </a:cubicBezTo>
                      <a:cubicBezTo>
                        <a:pt x="984571" y="2151228"/>
                        <a:pt x="989635" y="2151951"/>
                        <a:pt x="998316" y="2141824"/>
                      </a:cubicBezTo>
                      <a:cubicBezTo>
                        <a:pt x="1010615" y="2127356"/>
                        <a:pt x="1024359" y="2114334"/>
                        <a:pt x="1038104" y="2100589"/>
                      </a:cubicBezTo>
                      <a:cubicBezTo>
                        <a:pt x="1080786" y="2057184"/>
                        <a:pt x="1123468" y="2014502"/>
                        <a:pt x="1166873" y="1971821"/>
                      </a:cubicBezTo>
                      <a:cubicBezTo>
                        <a:pt x="1177724" y="1960969"/>
                        <a:pt x="1177724" y="1954458"/>
                        <a:pt x="1166873" y="1944330"/>
                      </a:cubicBezTo>
                      <a:cubicBezTo>
                        <a:pt x="1153851" y="1932756"/>
                        <a:pt x="1142277" y="1919734"/>
                        <a:pt x="1129978" y="1907436"/>
                      </a:cubicBezTo>
                      <a:cubicBezTo>
                        <a:pt x="1062701" y="1839435"/>
                        <a:pt x="995423" y="1771434"/>
                        <a:pt x="928145" y="1702709"/>
                      </a:cubicBezTo>
                      <a:cubicBezTo>
                        <a:pt x="912230" y="1686794"/>
                        <a:pt x="910060" y="1687517"/>
                        <a:pt x="902825" y="1708496"/>
                      </a:cubicBezTo>
                      <a:cubicBezTo>
                        <a:pt x="891974" y="1736710"/>
                        <a:pt x="881123" y="1764923"/>
                        <a:pt x="867378" y="1792413"/>
                      </a:cubicBezTo>
                      <a:cubicBezTo>
                        <a:pt x="865208" y="1796753"/>
                        <a:pt x="864484" y="1804711"/>
                        <a:pt x="857973" y="1803264"/>
                      </a:cubicBezTo>
                      <a:cubicBezTo>
                        <a:pt x="852186" y="1801817"/>
                        <a:pt x="854356" y="1793860"/>
                        <a:pt x="855080" y="1788796"/>
                      </a:cubicBezTo>
                      <a:cubicBezTo>
                        <a:pt x="860144" y="1749008"/>
                        <a:pt x="864484" y="1708496"/>
                        <a:pt x="870272" y="1668708"/>
                      </a:cubicBezTo>
                      <a:cubicBezTo>
                        <a:pt x="872442" y="1654963"/>
                        <a:pt x="869548" y="1644112"/>
                        <a:pt x="860144" y="1634708"/>
                      </a:cubicBezTo>
                      <a:cubicBezTo>
                        <a:pt x="856527" y="1631814"/>
                        <a:pt x="854356" y="1626027"/>
                        <a:pt x="849292" y="1626750"/>
                      </a:cubicBezTo>
                      <a:cubicBezTo>
                        <a:pt x="843505" y="1628197"/>
                        <a:pt x="844952" y="1634708"/>
                        <a:pt x="844228" y="1639049"/>
                      </a:cubicBezTo>
                      <a:cubicBezTo>
                        <a:pt x="834101" y="1712114"/>
                        <a:pt x="824696" y="1785179"/>
                        <a:pt x="815292" y="1858244"/>
                      </a:cubicBezTo>
                      <a:cubicBezTo>
                        <a:pt x="795036" y="2013779"/>
                        <a:pt x="775504" y="2170037"/>
                        <a:pt x="756695" y="2325572"/>
                      </a:cubicBezTo>
                      <a:cubicBezTo>
                        <a:pt x="752354" y="2345104"/>
                        <a:pt x="747290" y="2364636"/>
                        <a:pt x="751631" y="2384892"/>
                      </a:cubicBezTo>
                      <a:close/>
                      <a:moveTo>
                        <a:pt x="1465644" y="2250337"/>
                      </a:moveTo>
                      <a:cubicBezTo>
                        <a:pt x="1465644" y="2243102"/>
                        <a:pt x="1460580" y="2239485"/>
                        <a:pt x="1456963" y="2235868"/>
                      </a:cubicBezTo>
                      <a:cubicBezTo>
                        <a:pt x="1391856" y="2170761"/>
                        <a:pt x="1326748" y="2104929"/>
                        <a:pt x="1261640" y="2039822"/>
                      </a:cubicBezTo>
                      <a:cubicBezTo>
                        <a:pt x="1252959" y="2031141"/>
                        <a:pt x="1247896" y="2029694"/>
                        <a:pt x="1238491" y="2039098"/>
                      </a:cubicBezTo>
                      <a:cubicBezTo>
                        <a:pt x="1177001" y="2102036"/>
                        <a:pt x="1114787" y="2164250"/>
                        <a:pt x="1051849" y="2226463"/>
                      </a:cubicBezTo>
                      <a:cubicBezTo>
                        <a:pt x="1043168" y="2235145"/>
                        <a:pt x="1041721" y="2242379"/>
                        <a:pt x="1048956" y="2252507"/>
                      </a:cubicBezTo>
                      <a:cubicBezTo>
                        <a:pt x="1114787" y="2354508"/>
                        <a:pt x="1181341" y="2456511"/>
                        <a:pt x="1246449" y="2558512"/>
                      </a:cubicBezTo>
                      <a:cubicBezTo>
                        <a:pt x="1254406" y="2570811"/>
                        <a:pt x="1258747" y="2571534"/>
                        <a:pt x="1267428" y="2558512"/>
                      </a:cubicBezTo>
                      <a:cubicBezTo>
                        <a:pt x="1330365" y="2460128"/>
                        <a:pt x="1394749" y="2361743"/>
                        <a:pt x="1458410" y="2263358"/>
                      </a:cubicBezTo>
                      <a:cubicBezTo>
                        <a:pt x="1461304" y="2259017"/>
                        <a:pt x="1463474" y="2253954"/>
                        <a:pt x="1465644" y="2250337"/>
                      </a:cubicBezTo>
                      <a:close/>
                      <a:moveTo>
                        <a:pt x="1148787" y="3438912"/>
                      </a:moveTo>
                      <a:cubicBezTo>
                        <a:pt x="1072829" y="3394783"/>
                        <a:pt x="1001210" y="3353549"/>
                        <a:pt x="930315" y="3311590"/>
                      </a:cubicBezTo>
                      <a:cubicBezTo>
                        <a:pt x="909336" y="3299292"/>
                        <a:pt x="909336" y="3299292"/>
                        <a:pt x="896314" y="3319548"/>
                      </a:cubicBezTo>
                      <a:cubicBezTo>
                        <a:pt x="810228" y="3451210"/>
                        <a:pt x="724141" y="3582148"/>
                        <a:pt x="638778" y="3713811"/>
                      </a:cubicBezTo>
                      <a:cubicBezTo>
                        <a:pt x="633714" y="3721768"/>
                        <a:pt x="628650" y="3730449"/>
                        <a:pt x="623586" y="3738406"/>
                      </a:cubicBezTo>
                      <a:cubicBezTo>
                        <a:pt x="625033" y="3739853"/>
                        <a:pt x="625756" y="3740577"/>
                        <a:pt x="627203" y="3742024"/>
                      </a:cubicBezTo>
                      <a:cubicBezTo>
                        <a:pt x="802270" y="3647256"/>
                        <a:pt x="975167" y="3545978"/>
                        <a:pt x="1148787" y="3438912"/>
                      </a:cubicBezTo>
                      <a:close/>
                      <a:moveTo>
                        <a:pt x="700992" y="1118911"/>
                      </a:moveTo>
                      <a:cubicBezTo>
                        <a:pt x="707502" y="1114570"/>
                        <a:pt x="709673" y="1113847"/>
                        <a:pt x="711120" y="1111677"/>
                      </a:cubicBezTo>
                      <a:cubicBezTo>
                        <a:pt x="749461" y="1071889"/>
                        <a:pt x="788525" y="1032824"/>
                        <a:pt x="826866" y="993036"/>
                      </a:cubicBezTo>
                      <a:cubicBezTo>
                        <a:pt x="834824" y="985079"/>
                        <a:pt x="837718" y="974951"/>
                        <a:pt x="839165" y="964100"/>
                      </a:cubicBezTo>
                      <a:cubicBezTo>
                        <a:pt x="863761" y="773841"/>
                        <a:pt x="888357" y="583582"/>
                        <a:pt x="912953" y="393323"/>
                      </a:cubicBezTo>
                      <a:cubicBezTo>
                        <a:pt x="915123" y="376684"/>
                        <a:pt x="911506" y="362939"/>
                        <a:pt x="898485" y="352088"/>
                      </a:cubicBezTo>
                      <a:cubicBezTo>
                        <a:pt x="885463" y="340513"/>
                        <a:pt x="873165" y="326769"/>
                        <a:pt x="860144" y="314470"/>
                      </a:cubicBezTo>
                      <a:cubicBezTo>
                        <a:pt x="853633" y="308683"/>
                        <a:pt x="848569" y="296385"/>
                        <a:pt x="839888" y="299279"/>
                      </a:cubicBezTo>
                      <a:cubicBezTo>
                        <a:pt x="831930" y="302172"/>
                        <a:pt x="834101" y="315194"/>
                        <a:pt x="832654" y="323151"/>
                      </a:cubicBezTo>
                      <a:cubicBezTo>
                        <a:pt x="797206" y="535113"/>
                        <a:pt x="762482" y="747798"/>
                        <a:pt x="727035" y="959759"/>
                      </a:cubicBezTo>
                      <a:cubicBezTo>
                        <a:pt x="718354" y="1011122"/>
                        <a:pt x="710396" y="1062484"/>
                        <a:pt x="700992" y="1118911"/>
                      </a:cubicBezTo>
                      <a:close/>
                      <a:moveTo>
                        <a:pt x="1577774" y="896098"/>
                      </a:moveTo>
                      <a:cubicBezTo>
                        <a:pt x="1558242" y="740564"/>
                        <a:pt x="1539433" y="590816"/>
                        <a:pt x="1520624" y="436728"/>
                      </a:cubicBezTo>
                      <a:cubicBezTo>
                        <a:pt x="1511220" y="444686"/>
                        <a:pt x="1506156" y="449750"/>
                        <a:pt x="1501092" y="454814"/>
                      </a:cubicBezTo>
                      <a:cubicBezTo>
                        <a:pt x="1448282" y="507623"/>
                        <a:pt x="1395473" y="561156"/>
                        <a:pt x="1342663" y="613965"/>
                      </a:cubicBezTo>
                      <a:cubicBezTo>
                        <a:pt x="1323131" y="633498"/>
                        <a:pt x="1323854" y="640008"/>
                        <a:pt x="1342663" y="659541"/>
                      </a:cubicBezTo>
                      <a:cubicBezTo>
                        <a:pt x="1390409" y="708010"/>
                        <a:pt x="1437431" y="755755"/>
                        <a:pt x="1485177" y="804224"/>
                      </a:cubicBezTo>
                      <a:cubicBezTo>
                        <a:pt x="1514837" y="833884"/>
                        <a:pt x="1544497" y="862821"/>
                        <a:pt x="1577774" y="896098"/>
                      </a:cubicBezTo>
                      <a:close/>
                      <a:moveTo>
                        <a:pt x="1138659" y="828097"/>
                      </a:moveTo>
                      <a:cubicBezTo>
                        <a:pt x="1137213" y="827374"/>
                        <a:pt x="1136489" y="826650"/>
                        <a:pt x="1135042" y="825203"/>
                      </a:cubicBezTo>
                      <a:cubicBezTo>
                        <a:pt x="1132872" y="826650"/>
                        <a:pt x="1129978" y="828097"/>
                        <a:pt x="1128532" y="830267"/>
                      </a:cubicBezTo>
                      <a:cubicBezTo>
                        <a:pt x="1064147" y="893928"/>
                        <a:pt x="1001934" y="959036"/>
                        <a:pt x="936102" y="1021250"/>
                      </a:cubicBezTo>
                      <a:cubicBezTo>
                        <a:pt x="923081" y="1032824"/>
                        <a:pt x="917294" y="1048739"/>
                        <a:pt x="915847" y="1065378"/>
                      </a:cubicBezTo>
                      <a:cubicBezTo>
                        <a:pt x="912953" y="1089251"/>
                        <a:pt x="910060" y="1112400"/>
                        <a:pt x="907166" y="1136273"/>
                      </a:cubicBezTo>
                      <a:cubicBezTo>
                        <a:pt x="892697" y="1249126"/>
                        <a:pt x="877506" y="1362703"/>
                        <a:pt x="863037" y="1475556"/>
                      </a:cubicBezTo>
                      <a:cubicBezTo>
                        <a:pt x="861590" y="1488577"/>
                        <a:pt x="863761" y="1500875"/>
                        <a:pt x="875335" y="1508833"/>
                      </a:cubicBezTo>
                      <a:cubicBezTo>
                        <a:pt x="879676" y="1511727"/>
                        <a:pt x="884016" y="1516791"/>
                        <a:pt x="889804" y="1513897"/>
                      </a:cubicBezTo>
                      <a:cubicBezTo>
                        <a:pt x="894868" y="1511727"/>
                        <a:pt x="893421" y="1505216"/>
                        <a:pt x="893421" y="1500875"/>
                      </a:cubicBezTo>
                      <a:cubicBezTo>
                        <a:pt x="899208" y="1454577"/>
                        <a:pt x="902102" y="1406831"/>
                        <a:pt x="920911" y="1363426"/>
                      </a:cubicBezTo>
                      <a:cubicBezTo>
                        <a:pt x="982401" y="1222360"/>
                        <a:pt x="1037381" y="1078400"/>
                        <a:pt x="1095978" y="935886"/>
                      </a:cubicBezTo>
                      <a:cubicBezTo>
                        <a:pt x="1109723" y="901162"/>
                        <a:pt x="1124191" y="864268"/>
                        <a:pt x="1138659" y="828097"/>
                      </a:cubicBezTo>
                      <a:close/>
                      <a:moveTo>
                        <a:pt x="570053" y="3776024"/>
                      </a:moveTo>
                      <a:cubicBezTo>
                        <a:pt x="589585" y="3769514"/>
                        <a:pt x="604054" y="3761556"/>
                        <a:pt x="606224" y="3739853"/>
                      </a:cubicBezTo>
                      <a:cubicBezTo>
                        <a:pt x="610565" y="3696448"/>
                        <a:pt x="616352" y="3653767"/>
                        <a:pt x="621416" y="3610362"/>
                      </a:cubicBezTo>
                      <a:cubicBezTo>
                        <a:pt x="625756" y="3573467"/>
                        <a:pt x="631544" y="3537296"/>
                        <a:pt x="654693" y="3506190"/>
                      </a:cubicBezTo>
                      <a:cubicBezTo>
                        <a:pt x="669885" y="3485934"/>
                        <a:pt x="683630" y="3464231"/>
                        <a:pt x="697375" y="3442529"/>
                      </a:cubicBezTo>
                      <a:cubicBezTo>
                        <a:pt x="735716" y="3382485"/>
                        <a:pt x="774780" y="3322441"/>
                        <a:pt x="813121" y="3262398"/>
                      </a:cubicBezTo>
                      <a:cubicBezTo>
                        <a:pt x="817462" y="3255163"/>
                        <a:pt x="823249" y="3248653"/>
                        <a:pt x="811675" y="3242142"/>
                      </a:cubicBezTo>
                      <a:cubicBezTo>
                        <a:pt x="761035" y="3213205"/>
                        <a:pt x="711120" y="3183545"/>
                        <a:pt x="660480" y="3154609"/>
                      </a:cubicBezTo>
                      <a:cubicBezTo>
                        <a:pt x="652523" y="3149545"/>
                        <a:pt x="648182" y="3149545"/>
                        <a:pt x="646735" y="3161119"/>
                      </a:cubicBezTo>
                      <a:cubicBezTo>
                        <a:pt x="641672" y="3206694"/>
                        <a:pt x="635161" y="3251546"/>
                        <a:pt x="629373" y="3297122"/>
                      </a:cubicBezTo>
                      <a:cubicBezTo>
                        <a:pt x="615628" y="3408528"/>
                        <a:pt x="601160" y="3519935"/>
                        <a:pt x="587415" y="3631341"/>
                      </a:cubicBezTo>
                      <a:cubicBezTo>
                        <a:pt x="581628" y="3679087"/>
                        <a:pt x="575841" y="3726832"/>
                        <a:pt x="570053" y="3776024"/>
                      </a:cubicBezTo>
                      <a:close/>
                      <a:moveTo>
                        <a:pt x="1385345" y="849076"/>
                      </a:moveTo>
                      <a:cubicBezTo>
                        <a:pt x="1385345" y="849076"/>
                        <a:pt x="1386792" y="852693"/>
                        <a:pt x="1388239" y="856310"/>
                      </a:cubicBezTo>
                      <a:cubicBezTo>
                        <a:pt x="1449006" y="1006058"/>
                        <a:pt x="1509773" y="1155082"/>
                        <a:pt x="1569816" y="1304829"/>
                      </a:cubicBezTo>
                      <a:cubicBezTo>
                        <a:pt x="1587178" y="1348234"/>
                        <a:pt x="1609604" y="1390193"/>
                        <a:pt x="1616115" y="1437938"/>
                      </a:cubicBezTo>
                      <a:cubicBezTo>
                        <a:pt x="1618285" y="1456023"/>
                        <a:pt x="1619732" y="1474833"/>
                        <a:pt x="1622626" y="1492918"/>
                      </a:cubicBezTo>
                      <a:cubicBezTo>
                        <a:pt x="1623349" y="1497258"/>
                        <a:pt x="1623349" y="1507386"/>
                        <a:pt x="1630583" y="1502322"/>
                      </a:cubicBezTo>
                      <a:cubicBezTo>
                        <a:pt x="1642158" y="1494365"/>
                        <a:pt x="1653009" y="1484960"/>
                        <a:pt x="1650839" y="1467598"/>
                      </a:cubicBezTo>
                      <a:cubicBezTo>
                        <a:pt x="1635647" y="1343894"/>
                        <a:pt x="1619732" y="1220189"/>
                        <a:pt x="1605264" y="1095762"/>
                      </a:cubicBezTo>
                      <a:cubicBezTo>
                        <a:pt x="1602370" y="1068995"/>
                        <a:pt x="1591519" y="1049463"/>
                        <a:pt x="1572710" y="1030654"/>
                      </a:cubicBezTo>
                      <a:cubicBezTo>
                        <a:pt x="1532199" y="992313"/>
                        <a:pt x="1493134" y="952525"/>
                        <a:pt x="1452623" y="913460"/>
                      </a:cubicBezTo>
                      <a:cubicBezTo>
                        <a:pt x="1430920" y="891034"/>
                        <a:pt x="1407047" y="869332"/>
                        <a:pt x="1385345" y="849076"/>
                      </a:cubicBezTo>
                      <a:close/>
                      <a:moveTo>
                        <a:pt x="938273" y="877289"/>
                      </a:moveTo>
                      <a:cubicBezTo>
                        <a:pt x="944783" y="872949"/>
                        <a:pt x="946954" y="871502"/>
                        <a:pt x="948401" y="870055"/>
                      </a:cubicBezTo>
                      <a:cubicBezTo>
                        <a:pt x="1022189" y="795543"/>
                        <a:pt x="1095254" y="721031"/>
                        <a:pt x="1169766" y="647243"/>
                      </a:cubicBezTo>
                      <a:cubicBezTo>
                        <a:pt x="1179171" y="637838"/>
                        <a:pt x="1176277" y="632051"/>
                        <a:pt x="1168320" y="624093"/>
                      </a:cubicBezTo>
                      <a:cubicBezTo>
                        <a:pt x="1114787" y="570560"/>
                        <a:pt x="1061254" y="517027"/>
                        <a:pt x="1008444" y="463494"/>
                      </a:cubicBezTo>
                      <a:cubicBezTo>
                        <a:pt x="1004827" y="459877"/>
                        <a:pt x="1002657" y="454090"/>
                        <a:pt x="994699" y="456260"/>
                      </a:cubicBezTo>
                      <a:cubicBezTo>
                        <a:pt x="975167" y="594433"/>
                        <a:pt x="957082" y="733329"/>
                        <a:pt x="938273" y="877289"/>
                      </a:cubicBezTo>
                      <a:close/>
                      <a:moveTo>
                        <a:pt x="619246" y="2677876"/>
                      </a:moveTo>
                      <a:cubicBezTo>
                        <a:pt x="619246" y="2675706"/>
                        <a:pt x="621416" y="2670642"/>
                        <a:pt x="617075" y="2669919"/>
                      </a:cubicBezTo>
                      <a:cubicBezTo>
                        <a:pt x="610565" y="2668472"/>
                        <a:pt x="607671" y="2674259"/>
                        <a:pt x="604054" y="2677876"/>
                      </a:cubicBezTo>
                      <a:cubicBezTo>
                        <a:pt x="542563" y="2740090"/>
                        <a:pt x="481073" y="2802304"/>
                        <a:pt x="420306" y="2864518"/>
                      </a:cubicBezTo>
                      <a:cubicBezTo>
                        <a:pt x="418135" y="2866688"/>
                        <a:pt x="415965" y="2868859"/>
                        <a:pt x="414518" y="2871029"/>
                      </a:cubicBezTo>
                      <a:cubicBezTo>
                        <a:pt x="404390" y="2885497"/>
                        <a:pt x="405837" y="2892731"/>
                        <a:pt x="421029" y="2901412"/>
                      </a:cubicBezTo>
                      <a:cubicBezTo>
                        <a:pt x="469498" y="2929626"/>
                        <a:pt x="517967" y="2957115"/>
                        <a:pt x="565713" y="2986052"/>
                      </a:cubicBezTo>
                      <a:cubicBezTo>
                        <a:pt x="576564" y="2992563"/>
                        <a:pt x="580181" y="2992563"/>
                        <a:pt x="582351" y="2978095"/>
                      </a:cubicBezTo>
                      <a:cubicBezTo>
                        <a:pt x="593926" y="2878263"/>
                        <a:pt x="606947" y="2778431"/>
                        <a:pt x="619246" y="2677876"/>
                      </a:cubicBezTo>
                      <a:close/>
                      <a:moveTo>
                        <a:pt x="1900418" y="2686557"/>
                      </a:moveTo>
                      <a:cubicBezTo>
                        <a:pt x="1897525" y="2689451"/>
                        <a:pt x="1898248" y="2692345"/>
                        <a:pt x="1898971" y="2695238"/>
                      </a:cubicBezTo>
                      <a:cubicBezTo>
                        <a:pt x="1910546" y="2785666"/>
                        <a:pt x="1922121" y="2876816"/>
                        <a:pt x="1933696" y="2967967"/>
                      </a:cubicBezTo>
                      <a:cubicBezTo>
                        <a:pt x="1935866" y="2983159"/>
                        <a:pt x="1941653" y="2982435"/>
                        <a:pt x="1952504" y="2975924"/>
                      </a:cubicBezTo>
                      <a:cubicBezTo>
                        <a:pt x="1997356" y="2949158"/>
                        <a:pt x="2042932" y="2923115"/>
                        <a:pt x="2088507" y="2897072"/>
                      </a:cubicBezTo>
                      <a:cubicBezTo>
                        <a:pt x="2100805" y="2890561"/>
                        <a:pt x="2102252" y="2885497"/>
                        <a:pt x="2091400" y="2875369"/>
                      </a:cubicBezTo>
                      <a:cubicBezTo>
                        <a:pt x="2032080" y="2816049"/>
                        <a:pt x="1973483" y="2756005"/>
                        <a:pt x="1914887" y="2696685"/>
                      </a:cubicBezTo>
                      <a:cubicBezTo>
                        <a:pt x="1909823" y="2692345"/>
                        <a:pt x="1906929" y="2686557"/>
                        <a:pt x="1900418" y="2686557"/>
                      </a:cubicBezTo>
                      <a:close/>
                      <a:moveTo>
                        <a:pt x="813121" y="1156529"/>
                      </a:moveTo>
                      <a:cubicBezTo>
                        <a:pt x="811675" y="1155805"/>
                        <a:pt x="810228" y="1155805"/>
                        <a:pt x="808781" y="1155082"/>
                      </a:cubicBezTo>
                      <a:cubicBezTo>
                        <a:pt x="766099" y="1197040"/>
                        <a:pt x="722694" y="1238998"/>
                        <a:pt x="680013" y="1280957"/>
                      </a:cubicBezTo>
                      <a:cubicBezTo>
                        <a:pt x="668438" y="1292531"/>
                        <a:pt x="669885" y="1304106"/>
                        <a:pt x="680736" y="1314957"/>
                      </a:cubicBezTo>
                      <a:cubicBezTo>
                        <a:pt x="708949" y="1343170"/>
                        <a:pt x="737163" y="1371384"/>
                        <a:pt x="764653" y="1399597"/>
                      </a:cubicBezTo>
                      <a:cubicBezTo>
                        <a:pt x="768270" y="1403214"/>
                        <a:pt x="771163" y="1408278"/>
                        <a:pt x="775504" y="1407555"/>
                      </a:cubicBezTo>
                      <a:cubicBezTo>
                        <a:pt x="782015" y="1406108"/>
                        <a:pt x="781291" y="1398874"/>
                        <a:pt x="782015" y="1394533"/>
                      </a:cubicBezTo>
                      <a:cubicBezTo>
                        <a:pt x="788525" y="1352575"/>
                        <a:pt x="795036" y="1309893"/>
                        <a:pt x="800823" y="1267935"/>
                      </a:cubicBezTo>
                      <a:cubicBezTo>
                        <a:pt x="806611" y="1231041"/>
                        <a:pt x="809504" y="1193423"/>
                        <a:pt x="813121" y="1156529"/>
                      </a:cubicBezTo>
                      <a:close/>
                      <a:moveTo>
                        <a:pt x="1732585" y="1400321"/>
                      </a:moveTo>
                      <a:cubicBezTo>
                        <a:pt x="1765863" y="1364873"/>
                        <a:pt x="1795523" y="1333766"/>
                        <a:pt x="1825183" y="1302659"/>
                      </a:cubicBezTo>
                      <a:cubicBezTo>
                        <a:pt x="1833141" y="1294701"/>
                        <a:pt x="1828077" y="1289637"/>
                        <a:pt x="1822289" y="1283850"/>
                      </a:cubicBezTo>
                      <a:cubicBezTo>
                        <a:pt x="1788289" y="1249849"/>
                        <a:pt x="1754288" y="1215849"/>
                        <a:pt x="1720287" y="1181848"/>
                      </a:cubicBezTo>
                      <a:cubicBezTo>
                        <a:pt x="1716670" y="1178231"/>
                        <a:pt x="1713053" y="1170997"/>
                        <a:pt x="1707989" y="1173167"/>
                      </a:cubicBezTo>
                      <a:cubicBezTo>
                        <a:pt x="1701478" y="1176061"/>
                        <a:pt x="1704372" y="1183295"/>
                        <a:pt x="1705095" y="1189083"/>
                      </a:cubicBezTo>
                      <a:cubicBezTo>
                        <a:pt x="1709436" y="1228147"/>
                        <a:pt x="1714500" y="1267212"/>
                        <a:pt x="1719564" y="1305553"/>
                      </a:cubicBezTo>
                      <a:cubicBezTo>
                        <a:pt x="1723181" y="1335213"/>
                        <a:pt x="1727521" y="1364873"/>
                        <a:pt x="1732585" y="1400321"/>
                      </a:cubicBezTo>
                      <a:close/>
                    </a:path>
                  </a:pathLst>
                </a:custGeom>
                <a:grpFill/>
                <a:ln w="722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7" name="Freeform: Shape 56">
                  <a:extLst>
                    <a:ext uri="{FF2B5EF4-FFF2-40B4-BE49-F238E27FC236}">
                      <a16:creationId xmlns:a16="http://schemas.microsoft.com/office/drawing/2014/main" xmlns="" id="{0CC3E4C9-6E58-4ED8-AE89-F82AAA74D80A}"/>
                    </a:ext>
                  </a:extLst>
                </p:cNvPr>
                <p:cNvSpPr/>
                <p:nvPr/>
              </p:nvSpPr>
              <p:spPr>
                <a:xfrm>
                  <a:off x="3012048" y="2409811"/>
                  <a:ext cx="161386" cy="289692"/>
                </a:xfrm>
                <a:custGeom>
                  <a:avLst/>
                  <a:gdLst>
                    <a:gd name="connsiteX0" fmla="*/ 1721 w 190399"/>
                    <a:gd name="connsiteY0" fmla="*/ 0 h 341772"/>
                    <a:gd name="connsiteX1" fmla="*/ 14743 w 190399"/>
                    <a:gd name="connsiteY1" fmla="*/ 15192 h 341772"/>
                    <a:gd name="connsiteX2" fmla="*/ 181129 w 190399"/>
                    <a:gd name="connsiteY2" fmla="*/ 308176 h 341772"/>
                    <a:gd name="connsiteX3" fmla="*/ 184746 w 190399"/>
                    <a:gd name="connsiteY3" fmla="*/ 337836 h 341772"/>
                    <a:gd name="connsiteX4" fmla="*/ 140617 w 190399"/>
                    <a:gd name="connsiteY4" fmla="*/ 324815 h 341772"/>
                    <a:gd name="connsiteX5" fmla="*/ 61765 w 190399"/>
                    <a:gd name="connsiteY5" fmla="*/ 146854 h 341772"/>
                    <a:gd name="connsiteX6" fmla="*/ 3891 w 190399"/>
                    <a:gd name="connsiteY6" fmla="*/ 16639 h 341772"/>
                    <a:gd name="connsiteX7" fmla="*/ 1721 w 190399"/>
                    <a:gd name="connsiteY7" fmla="*/ 0 h 341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90399" h="341772">
                      <a:moveTo>
                        <a:pt x="1721" y="0"/>
                      </a:moveTo>
                      <a:cubicBezTo>
                        <a:pt x="9679" y="2170"/>
                        <a:pt x="11849" y="9405"/>
                        <a:pt x="14743" y="15192"/>
                      </a:cubicBezTo>
                      <a:cubicBezTo>
                        <a:pt x="70446" y="112853"/>
                        <a:pt x="126149" y="210515"/>
                        <a:pt x="181129" y="308176"/>
                      </a:cubicBezTo>
                      <a:cubicBezTo>
                        <a:pt x="186193" y="316857"/>
                        <a:pt x="197044" y="327708"/>
                        <a:pt x="184746" y="337836"/>
                      </a:cubicBezTo>
                      <a:cubicBezTo>
                        <a:pt x="173894" y="347241"/>
                        <a:pt x="147851" y="338560"/>
                        <a:pt x="140617" y="324815"/>
                      </a:cubicBezTo>
                      <a:cubicBezTo>
                        <a:pt x="110957" y="266941"/>
                        <a:pt x="88531" y="206174"/>
                        <a:pt x="61765" y="146854"/>
                      </a:cubicBezTo>
                      <a:cubicBezTo>
                        <a:pt x="42232" y="103449"/>
                        <a:pt x="23424" y="60044"/>
                        <a:pt x="3891" y="16639"/>
                      </a:cubicBezTo>
                      <a:cubicBezTo>
                        <a:pt x="2445" y="12298"/>
                        <a:pt x="-2619" y="7234"/>
                        <a:pt x="1721" y="0"/>
                      </a:cubicBezTo>
                      <a:close/>
                    </a:path>
                  </a:pathLst>
                </a:custGeom>
                <a:grpFill/>
                <a:ln w="722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8" name="Freeform: Shape 57">
                  <a:extLst>
                    <a:ext uri="{FF2B5EF4-FFF2-40B4-BE49-F238E27FC236}">
                      <a16:creationId xmlns:a16="http://schemas.microsoft.com/office/drawing/2014/main" xmlns="" id="{19938ED3-C425-4A4C-AC68-F166D7FD9B7C}"/>
                    </a:ext>
                  </a:extLst>
                </p:cNvPr>
                <p:cNvSpPr/>
                <p:nvPr/>
              </p:nvSpPr>
              <p:spPr>
                <a:xfrm>
                  <a:off x="2406501" y="2445216"/>
                  <a:ext cx="99104" cy="253721"/>
                </a:xfrm>
                <a:custGeom>
                  <a:avLst/>
                  <a:gdLst>
                    <a:gd name="connsiteX0" fmla="*/ 20202 w 116920"/>
                    <a:gd name="connsiteY0" fmla="*/ 298960 h 299334"/>
                    <a:gd name="connsiteX1" fmla="*/ 3564 w 116920"/>
                    <a:gd name="connsiteY1" fmla="*/ 278704 h 299334"/>
                    <a:gd name="connsiteX2" fmla="*/ 104842 w 116920"/>
                    <a:gd name="connsiteY2" fmla="*/ 10316 h 299334"/>
                    <a:gd name="connsiteX3" fmla="*/ 112800 w 116920"/>
                    <a:gd name="connsiteY3" fmla="*/ 188 h 299334"/>
                    <a:gd name="connsiteX4" fmla="*/ 114970 w 116920"/>
                    <a:gd name="connsiteY4" fmla="*/ 13933 h 299334"/>
                    <a:gd name="connsiteX5" fmla="*/ 43352 w 116920"/>
                    <a:gd name="connsiteY5" fmla="*/ 282321 h 299334"/>
                    <a:gd name="connsiteX6" fmla="*/ 20202 w 116920"/>
                    <a:gd name="connsiteY6" fmla="*/ 298960 h 2993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6920" h="299334">
                      <a:moveTo>
                        <a:pt x="20202" y="298960"/>
                      </a:moveTo>
                      <a:cubicBezTo>
                        <a:pt x="-2223" y="298960"/>
                        <a:pt x="-2947" y="298236"/>
                        <a:pt x="3564" y="278704"/>
                      </a:cubicBezTo>
                      <a:cubicBezTo>
                        <a:pt x="34671" y="188277"/>
                        <a:pt x="72289" y="100020"/>
                        <a:pt x="104842" y="10316"/>
                      </a:cubicBezTo>
                      <a:cubicBezTo>
                        <a:pt x="106289" y="5975"/>
                        <a:pt x="107013" y="-1259"/>
                        <a:pt x="112800" y="188"/>
                      </a:cubicBezTo>
                      <a:cubicBezTo>
                        <a:pt x="120034" y="2358"/>
                        <a:pt x="115694" y="9593"/>
                        <a:pt x="114970" y="13933"/>
                      </a:cubicBezTo>
                      <a:cubicBezTo>
                        <a:pt x="91097" y="103637"/>
                        <a:pt x="66501" y="192617"/>
                        <a:pt x="43352" y="282321"/>
                      </a:cubicBezTo>
                      <a:cubicBezTo>
                        <a:pt x="39011" y="298236"/>
                        <a:pt x="30330" y="300407"/>
                        <a:pt x="20202" y="298960"/>
                      </a:cubicBezTo>
                      <a:close/>
                    </a:path>
                  </a:pathLst>
                </a:custGeom>
                <a:grpFill/>
                <a:ln w="722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9" name="Freeform: Shape 58">
                  <a:extLst>
                    <a:ext uri="{FF2B5EF4-FFF2-40B4-BE49-F238E27FC236}">
                      <a16:creationId xmlns:a16="http://schemas.microsoft.com/office/drawing/2014/main" xmlns="" id="{6B1E536A-39DF-4E0F-B982-03A51AD7064F}"/>
                    </a:ext>
                  </a:extLst>
                </p:cNvPr>
                <p:cNvSpPr/>
                <p:nvPr/>
              </p:nvSpPr>
              <p:spPr>
                <a:xfrm>
                  <a:off x="2845414" y="2471615"/>
                  <a:ext cx="65054" cy="226591"/>
                </a:xfrm>
                <a:custGeom>
                  <a:avLst/>
                  <a:gdLst>
                    <a:gd name="connsiteX0" fmla="*/ 60140 w 76749"/>
                    <a:gd name="connsiteY0" fmla="*/ 267091 h 267327"/>
                    <a:gd name="connsiteX1" fmla="*/ 39884 w 76749"/>
                    <a:gd name="connsiteY1" fmla="*/ 250452 h 267327"/>
                    <a:gd name="connsiteX2" fmla="*/ 1543 w 76749"/>
                    <a:gd name="connsiteY2" fmla="*/ 15341 h 267327"/>
                    <a:gd name="connsiteX3" fmla="*/ 4437 w 76749"/>
                    <a:gd name="connsiteY3" fmla="*/ 150 h 267327"/>
                    <a:gd name="connsiteX4" fmla="*/ 13118 w 76749"/>
                    <a:gd name="connsiteY4" fmla="*/ 13171 h 267327"/>
                    <a:gd name="connsiteX5" fmla="*/ 75332 w 76749"/>
                    <a:gd name="connsiteY5" fmla="*/ 249005 h 267327"/>
                    <a:gd name="connsiteX6" fmla="*/ 60140 w 76749"/>
                    <a:gd name="connsiteY6" fmla="*/ 267091 h 2673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76749" h="267327">
                      <a:moveTo>
                        <a:pt x="60140" y="267091"/>
                      </a:moveTo>
                      <a:cubicBezTo>
                        <a:pt x="47842" y="268538"/>
                        <a:pt x="42055" y="262750"/>
                        <a:pt x="39884" y="250452"/>
                      </a:cubicBezTo>
                      <a:cubicBezTo>
                        <a:pt x="27586" y="172323"/>
                        <a:pt x="14565" y="93470"/>
                        <a:pt x="1543" y="15341"/>
                      </a:cubicBezTo>
                      <a:cubicBezTo>
                        <a:pt x="820" y="10277"/>
                        <a:pt x="-2797" y="1596"/>
                        <a:pt x="4437" y="150"/>
                      </a:cubicBezTo>
                      <a:cubicBezTo>
                        <a:pt x="11671" y="-1297"/>
                        <a:pt x="11671" y="8107"/>
                        <a:pt x="13118" y="13171"/>
                      </a:cubicBezTo>
                      <a:cubicBezTo>
                        <a:pt x="34097" y="92024"/>
                        <a:pt x="54353" y="170153"/>
                        <a:pt x="75332" y="249005"/>
                      </a:cubicBezTo>
                      <a:cubicBezTo>
                        <a:pt x="79672" y="263474"/>
                        <a:pt x="73885" y="268538"/>
                        <a:pt x="60140" y="267091"/>
                      </a:cubicBezTo>
                      <a:close/>
                    </a:path>
                  </a:pathLst>
                </a:custGeom>
                <a:grpFill/>
                <a:ln w="722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60" name="Freeform: Shape 59">
                  <a:extLst>
                    <a:ext uri="{FF2B5EF4-FFF2-40B4-BE49-F238E27FC236}">
                      <a16:creationId xmlns:a16="http://schemas.microsoft.com/office/drawing/2014/main" xmlns="" id="{49514DC8-9A36-4BAB-8555-AD7CDEE7B8E3}"/>
                    </a:ext>
                  </a:extLst>
                </p:cNvPr>
                <p:cNvSpPr/>
                <p:nvPr/>
              </p:nvSpPr>
              <p:spPr>
                <a:xfrm>
                  <a:off x="2648953" y="2484006"/>
                  <a:ext cx="28550" cy="215227"/>
                </a:xfrm>
                <a:custGeom>
                  <a:avLst/>
                  <a:gdLst>
                    <a:gd name="connsiteX0" fmla="*/ 27871 w 33682"/>
                    <a:gd name="connsiteY0" fmla="*/ 0 h 253919"/>
                    <a:gd name="connsiteX1" fmla="*/ 33659 w 33682"/>
                    <a:gd name="connsiteY1" fmla="*/ 14468 h 253919"/>
                    <a:gd name="connsiteX2" fmla="*/ 33659 w 33682"/>
                    <a:gd name="connsiteY2" fmla="*/ 235111 h 253919"/>
                    <a:gd name="connsiteX3" fmla="*/ 18467 w 33682"/>
                    <a:gd name="connsiteY3" fmla="*/ 253920 h 253919"/>
                    <a:gd name="connsiteX4" fmla="*/ 381 w 33682"/>
                    <a:gd name="connsiteY4" fmla="*/ 235834 h 253919"/>
                    <a:gd name="connsiteX5" fmla="*/ 20637 w 33682"/>
                    <a:gd name="connsiteY5" fmla="*/ 69448 h 253919"/>
                    <a:gd name="connsiteX6" fmla="*/ 27871 w 33682"/>
                    <a:gd name="connsiteY6" fmla="*/ 0 h 2539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3682" h="253919">
                      <a:moveTo>
                        <a:pt x="27871" y="0"/>
                      </a:moveTo>
                      <a:cubicBezTo>
                        <a:pt x="34382" y="5787"/>
                        <a:pt x="33659" y="10128"/>
                        <a:pt x="33659" y="14468"/>
                      </a:cubicBezTo>
                      <a:cubicBezTo>
                        <a:pt x="33659" y="88257"/>
                        <a:pt x="33659" y="162046"/>
                        <a:pt x="33659" y="235111"/>
                      </a:cubicBezTo>
                      <a:cubicBezTo>
                        <a:pt x="33659" y="245962"/>
                        <a:pt x="31488" y="253196"/>
                        <a:pt x="18467" y="253920"/>
                      </a:cubicBezTo>
                      <a:cubicBezTo>
                        <a:pt x="5445" y="253920"/>
                        <a:pt x="-1789" y="251026"/>
                        <a:pt x="381" y="235834"/>
                      </a:cubicBezTo>
                      <a:cubicBezTo>
                        <a:pt x="7616" y="180854"/>
                        <a:pt x="13403" y="125151"/>
                        <a:pt x="20637" y="69448"/>
                      </a:cubicBezTo>
                      <a:cubicBezTo>
                        <a:pt x="22084" y="47022"/>
                        <a:pt x="24254" y="24596"/>
                        <a:pt x="27871" y="0"/>
                      </a:cubicBezTo>
                      <a:close/>
                    </a:path>
                  </a:pathLst>
                </a:custGeom>
                <a:grpFill/>
                <a:ln w="722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61" name="Freeform: Shape 60">
                  <a:extLst>
                    <a:ext uri="{FF2B5EF4-FFF2-40B4-BE49-F238E27FC236}">
                      <a16:creationId xmlns:a16="http://schemas.microsoft.com/office/drawing/2014/main" xmlns="" id="{535CC482-7D06-4595-9F4B-EB5018D4E429}"/>
                    </a:ext>
                  </a:extLst>
                </p:cNvPr>
                <p:cNvSpPr/>
                <p:nvPr/>
              </p:nvSpPr>
              <p:spPr>
                <a:xfrm>
                  <a:off x="2252547" y="2393824"/>
                  <a:ext cx="78590" cy="127896"/>
                </a:xfrm>
                <a:custGeom>
                  <a:avLst/>
                  <a:gdLst>
                    <a:gd name="connsiteX0" fmla="*/ 0 w 92719"/>
                    <a:gd name="connsiteY0" fmla="*/ 134607 h 150889"/>
                    <a:gd name="connsiteX1" fmla="*/ 10851 w 92719"/>
                    <a:gd name="connsiteY1" fmla="*/ 99160 h 150889"/>
                    <a:gd name="connsiteX2" fmla="*/ 73789 w 92719"/>
                    <a:gd name="connsiteY2" fmla="*/ 10903 h 150889"/>
                    <a:gd name="connsiteX3" fmla="*/ 78129 w 92719"/>
                    <a:gd name="connsiteY3" fmla="*/ 5115 h 150889"/>
                    <a:gd name="connsiteX4" fmla="*/ 90427 w 92719"/>
                    <a:gd name="connsiteY4" fmla="*/ 1498 h 150889"/>
                    <a:gd name="connsiteX5" fmla="*/ 90427 w 92719"/>
                    <a:gd name="connsiteY5" fmla="*/ 12350 h 150889"/>
                    <a:gd name="connsiteX6" fmla="*/ 58597 w 92719"/>
                    <a:gd name="connsiteY6" fmla="*/ 70223 h 150889"/>
                    <a:gd name="connsiteX7" fmla="*/ 18809 w 92719"/>
                    <a:gd name="connsiteY7" fmla="*/ 139671 h 150889"/>
                    <a:gd name="connsiteX8" fmla="*/ 7234 w 92719"/>
                    <a:gd name="connsiteY8" fmla="*/ 150522 h 150889"/>
                    <a:gd name="connsiteX9" fmla="*/ 0 w 92719"/>
                    <a:gd name="connsiteY9" fmla="*/ 134607 h 1508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2719" h="150889">
                      <a:moveTo>
                        <a:pt x="0" y="134607"/>
                      </a:moveTo>
                      <a:cubicBezTo>
                        <a:pt x="723" y="121586"/>
                        <a:pt x="3617" y="110011"/>
                        <a:pt x="10851" y="99160"/>
                      </a:cubicBezTo>
                      <a:cubicBezTo>
                        <a:pt x="31830" y="69499"/>
                        <a:pt x="52810" y="39839"/>
                        <a:pt x="73789" y="10903"/>
                      </a:cubicBezTo>
                      <a:cubicBezTo>
                        <a:pt x="75235" y="8732"/>
                        <a:pt x="76682" y="7286"/>
                        <a:pt x="78129" y="5115"/>
                      </a:cubicBezTo>
                      <a:cubicBezTo>
                        <a:pt x="81746" y="1498"/>
                        <a:pt x="85363" y="-2119"/>
                        <a:pt x="90427" y="1498"/>
                      </a:cubicBezTo>
                      <a:cubicBezTo>
                        <a:pt x="94768" y="5115"/>
                        <a:pt x="91874" y="9456"/>
                        <a:pt x="90427" y="12350"/>
                      </a:cubicBezTo>
                      <a:cubicBezTo>
                        <a:pt x="79576" y="31882"/>
                        <a:pt x="68725" y="50691"/>
                        <a:pt x="58597" y="70223"/>
                      </a:cubicBezTo>
                      <a:cubicBezTo>
                        <a:pt x="45575" y="93372"/>
                        <a:pt x="32554" y="117245"/>
                        <a:pt x="18809" y="139671"/>
                      </a:cubicBezTo>
                      <a:cubicBezTo>
                        <a:pt x="15915" y="144735"/>
                        <a:pt x="13745" y="152693"/>
                        <a:pt x="7234" y="150522"/>
                      </a:cubicBezTo>
                      <a:cubicBezTo>
                        <a:pt x="-723" y="149075"/>
                        <a:pt x="723" y="140395"/>
                        <a:pt x="0" y="134607"/>
                      </a:cubicBezTo>
                      <a:close/>
                    </a:path>
                  </a:pathLst>
                </a:custGeom>
                <a:grpFill/>
                <a:ln w="722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27" name="Group 26">
                <a:extLst>
                  <a:ext uri="{FF2B5EF4-FFF2-40B4-BE49-F238E27FC236}">
                    <a16:creationId xmlns:a16="http://schemas.microsoft.com/office/drawing/2014/main" xmlns="" id="{AD4F76A0-C2B2-4913-90D8-ED6C124AEC9B}"/>
                  </a:ext>
                </a:extLst>
              </p:cNvPr>
              <p:cNvGrpSpPr/>
              <p:nvPr/>
            </p:nvGrpSpPr>
            <p:grpSpPr>
              <a:xfrm>
                <a:off x="1537576" y="623273"/>
                <a:ext cx="2357813" cy="2369570"/>
                <a:chOff x="1537576" y="623273"/>
                <a:chExt cx="2357813" cy="2369570"/>
              </a:xfrm>
              <a:solidFill>
                <a:schemeClr val="accent4">
                  <a:lumMod val="75000"/>
                </a:schemeClr>
              </a:solidFill>
            </p:grpSpPr>
            <p:sp>
              <p:nvSpPr>
                <p:cNvPr id="28" name="Freeform: Shape 27">
                  <a:extLst>
                    <a:ext uri="{FF2B5EF4-FFF2-40B4-BE49-F238E27FC236}">
                      <a16:creationId xmlns:a16="http://schemas.microsoft.com/office/drawing/2014/main" xmlns="" id="{ADA4954D-837E-4D1E-AA24-BB66373129B2}"/>
                    </a:ext>
                  </a:extLst>
                </p:cNvPr>
                <p:cNvSpPr/>
                <p:nvPr/>
              </p:nvSpPr>
              <p:spPr>
                <a:xfrm>
                  <a:off x="1537576" y="1491648"/>
                  <a:ext cx="965870" cy="285263"/>
                </a:xfrm>
                <a:custGeom>
                  <a:avLst/>
                  <a:gdLst>
                    <a:gd name="connsiteX0" fmla="*/ 723 w 1139510"/>
                    <a:gd name="connsiteY0" fmla="*/ 205720 h 336546"/>
                    <a:gd name="connsiteX1" fmla="*/ 34724 w 1139510"/>
                    <a:gd name="connsiteY1" fmla="*/ 78398 h 336546"/>
                    <a:gd name="connsiteX2" fmla="*/ 48469 w 1139510"/>
                    <a:gd name="connsiteY2" fmla="*/ 24866 h 336546"/>
                    <a:gd name="connsiteX3" fmla="*/ 85363 w 1139510"/>
                    <a:gd name="connsiteY3" fmla="*/ 3886 h 336546"/>
                    <a:gd name="connsiteX4" fmla="*/ 227877 w 1139510"/>
                    <a:gd name="connsiteY4" fmla="*/ 42951 h 336546"/>
                    <a:gd name="connsiteX5" fmla="*/ 842782 w 1139510"/>
                    <a:gd name="connsiteY5" fmla="*/ 209337 h 336546"/>
                    <a:gd name="connsiteX6" fmla="*/ 1123468 w 1139510"/>
                    <a:gd name="connsiteY6" fmla="*/ 296871 h 336546"/>
                    <a:gd name="connsiteX7" fmla="*/ 1138659 w 1139510"/>
                    <a:gd name="connsiteY7" fmla="*/ 322914 h 336546"/>
                    <a:gd name="connsiteX8" fmla="*/ 1114787 w 1139510"/>
                    <a:gd name="connsiteY8" fmla="*/ 335935 h 336546"/>
                    <a:gd name="connsiteX9" fmla="*/ 722694 w 1139510"/>
                    <a:gd name="connsiteY9" fmla="*/ 294700 h 336546"/>
                    <a:gd name="connsiteX10" fmla="*/ 340006 w 1139510"/>
                    <a:gd name="connsiteY10" fmla="*/ 253465 h 336546"/>
                    <a:gd name="connsiteX11" fmla="*/ 24596 w 1139510"/>
                    <a:gd name="connsiteY11" fmla="*/ 220188 h 336546"/>
                    <a:gd name="connsiteX12" fmla="*/ 0 w 1139510"/>
                    <a:gd name="connsiteY12" fmla="*/ 219465 h 336546"/>
                    <a:gd name="connsiteX13" fmla="*/ 723 w 1139510"/>
                    <a:gd name="connsiteY13" fmla="*/ 205720 h 336546"/>
                    <a:gd name="connsiteX14" fmla="*/ 1061977 w 1139510"/>
                    <a:gd name="connsiteY14" fmla="*/ 288913 h 336546"/>
                    <a:gd name="connsiteX15" fmla="*/ 988912 w 1139510"/>
                    <a:gd name="connsiteY15" fmla="*/ 261423 h 336546"/>
                    <a:gd name="connsiteX16" fmla="*/ 551244 w 1139510"/>
                    <a:gd name="connsiteY16" fmla="*/ 142783 h 336546"/>
                    <a:gd name="connsiteX17" fmla="*/ 75959 w 1139510"/>
                    <a:gd name="connsiteY17" fmla="*/ 14014 h 336546"/>
                    <a:gd name="connsiteX18" fmla="*/ 62214 w 1139510"/>
                    <a:gd name="connsiteY18" fmla="*/ 21248 h 336546"/>
                    <a:gd name="connsiteX19" fmla="*/ 21703 w 1139510"/>
                    <a:gd name="connsiteY19" fmla="*/ 180400 h 336546"/>
                    <a:gd name="connsiteX20" fmla="*/ 22426 w 1139510"/>
                    <a:gd name="connsiteY20" fmla="*/ 194145 h 336546"/>
                    <a:gd name="connsiteX21" fmla="*/ 25320 w 1139510"/>
                    <a:gd name="connsiteY21" fmla="*/ 185464 h 336546"/>
                    <a:gd name="connsiteX22" fmla="*/ 61491 w 1139510"/>
                    <a:gd name="connsiteY22" fmla="*/ 41504 h 336546"/>
                    <a:gd name="connsiteX23" fmla="*/ 92597 w 1139510"/>
                    <a:gd name="connsiteY23" fmla="*/ 23419 h 336546"/>
                    <a:gd name="connsiteX24" fmla="*/ 384858 w 1139510"/>
                    <a:gd name="connsiteY24" fmla="*/ 104442 h 336546"/>
                    <a:gd name="connsiteX25" fmla="*/ 872442 w 1139510"/>
                    <a:gd name="connsiteY25" fmla="*/ 236104 h 336546"/>
                    <a:gd name="connsiteX26" fmla="*/ 1061977 w 1139510"/>
                    <a:gd name="connsiteY26" fmla="*/ 288913 h 336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1139510" h="336546">
                      <a:moveTo>
                        <a:pt x="723" y="205720"/>
                      </a:moveTo>
                      <a:cubicBezTo>
                        <a:pt x="14468" y="163762"/>
                        <a:pt x="23873" y="121080"/>
                        <a:pt x="34724" y="78398"/>
                      </a:cubicBezTo>
                      <a:cubicBezTo>
                        <a:pt x="39788" y="60313"/>
                        <a:pt x="44128" y="42951"/>
                        <a:pt x="48469" y="24866"/>
                      </a:cubicBezTo>
                      <a:cubicBezTo>
                        <a:pt x="55703" y="-2624"/>
                        <a:pt x="57873" y="-3348"/>
                        <a:pt x="85363" y="3886"/>
                      </a:cubicBezTo>
                      <a:cubicBezTo>
                        <a:pt x="133109" y="16908"/>
                        <a:pt x="180854" y="29929"/>
                        <a:pt x="227877" y="42951"/>
                      </a:cubicBezTo>
                      <a:cubicBezTo>
                        <a:pt x="432604" y="98654"/>
                        <a:pt x="638054" y="153634"/>
                        <a:pt x="842782" y="209337"/>
                      </a:cubicBezTo>
                      <a:cubicBezTo>
                        <a:pt x="937549" y="235380"/>
                        <a:pt x="1033040" y="257806"/>
                        <a:pt x="1123468" y="296871"/>
                      </a:cubicBezTo>
                      <a:cubicBezTo>
                        <a:pt x="1137213" y="302658"/>
                        <a:pt x="1141553" y="308445"/>
                        <a:pt x="1138659" y="322914"/>
                      </a:cubicBezTo>
                      <a:cubicBezTo>
                        <a:pt x="1135042" y="337382"/>
                        <a:pt x="1127085" y="337382"/>
                        <a:pt x="1114787" y="335935"/>
                      </a:cubicBezTo>
                      <a:cubicBezTo>
                        <a:pt x="983848" y="322190"/>
                        <a:pt x="853633" y="308445"/>
                        <a:pt x="722694" y="294700"/>
                      </a:cubicBezTo>
                      <a:cubicBezTo>
                        <a:pt x="595373" y="280955"/>
                        <a:pt x="467328" y="267211"/>
                        <a:pt x="340006" y="253465"/>
                      </a:cubicBezTo>
                      <a:cubicBezTo>
                        <a:pt x="235111" y="242614"/>
                        <a:pt x="129492" y="231040"/>
                        <a:pt x="24596" y="220188"/>
                      </a:cubicBezTo>
                      <a:cubicBezTo>
                        <a:pt x="16639" y="219465"/>
                        <a:pt x="7958" y="219465"/>
                        <a:pt x="0" y="219465"/>
                      </a:cubicBezTo>
                      <a:cubicBezTo>
                        <a:pt x="723" y="215124"/>
                        <a:pt x="723" y="210060"/>
                        <a:pt x="723" y="205720"/>
                      </a:cubicBezTo>
                      <a:close/>
                      <a:moveTo>
                        <a:pt x="1061977" y="288913"/>
                      </a:moveTo>
                      <a:cubicBezTo>
                        <a:pt x="1038828" y="276615"/>
                        <a:pt x="1013508" y="267934"/>
                        <a:pt x="988912" y="261423"/>
                      </a:cubicBezTo>
                      <a:cubicBezTo>
                        <a:pt x="842782" y="221635"/>
                        <a:pt x="697375" y="181847"/>
                        <a:pt x="551244" y="142783"/>
                      </a:cubicBezTo>
                      <a:cubicBezTo>
                        <a:pt x="392816" y="100101"/>
                        <a:pt x="234387" y="57419"/>
                        <a:pt x="75959" y="14014"/>
                      </a:cubicBezTo>
                      <a:cubicBezTo>
                        <a:pt x="68001" y="11844"/>
                        <a:pt x="64384" y="12567"/>
                        <a:pt x="62214" y="21248"/>
                      </a:cubicBezTo>
                      <a:cubicBezTo>
                        <a:pt x="49192" y="74058"/>
                        <a:pt x="35447" y="127591"/>
                        <a:pt x="21703" y="180400"/>
                      </a:cubicBezTo>
                      <a:cubicBezTo>
                        <a:pt x="20979" y="184741"/>
                        <a:pt x="17362" y="189081"/>
                        <a:pt x="22426" y="194145"/>
                      </a:cubicBezTo>
                      <a:cubicBezTo>
                        <a:pt x="23873" y="190528"/>
                        <a:pt x="24596" y="188358"/>
                        <a:pt x="25320" y="185464"/>
                      </a:cubicBezTo>
                      <a:cubicBezTo>
                        <a:pt x="37618" y="137719"/>
                        <a:pt x="49192" y="89973"/>
                        <a:pt x="61491" y="41504"/>
                      </a:cubicBezTo>
                      <a:cubicBezTo>
                        <a:pt x="67278" y="19078"/>
                        <a:pt x="70895" y="17631"/>
                        <a:pt x="92597" y="23419"/>
                      </a:cubicBezTo>
                      <a:cubicBezTo>
                        <a:pt x="190259" y="50185"/>
                        <a:pt x="287197" y="77675"/>
                        <a:pt x="384858" y="104442"/>
                      </a:cubicBezTo>
                      <a:cubicBezTo>
                        <a:pt x="547627" y="148570"/>
                        <a:pt x="710396" y="191975"/>
                        <a:pt x="872442" y="236104"/>
                      </a:cubicBezTo>
                      <a:cubicBezTo>
                        <a:pt x="936826" y="253465"/>
                        <a:pt x="999763" y="268657"/>
                        <a:pt x="1061977" y="288913"/>
                      </a:cubicBezTo>
                      <a:close/>
                    </a:path>
                  </a:pathLst>
                </a:custGeom>
                <a:grpFill/>
                <a:ln w="722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9" name="Freeform: Shape 28">
                  <a:extLst>
                    <a:ext uri="{FF2B5EF4-FFF2-40B4-BE49-F238E27FC236}">
                      <a16:creationId xmlns:a16="http://schemas.microsoft.com/office/drawing/2014/main" xmlns="" id="{546073DC-52F0-4B61-827E-C00CEAF127C0}"/>
                    </a:ext>
                  </a:extLst>
                </p:cNvPr>
                <p:cNvSpPr/>
                <p:nvPr/>
              </p:nvSpPr>
              <p:spPr>
                <a:xfrm>
                  <a:off x="2748447" y="623273"/>
                  <a:ext cx="279997" cy="973295"/>
                </a:xfrm>
                <a:custGeom>
                  <a:avLst/>
                  <a:gdLst>
                    <a:gd name="connsiteX0" fmla="*/ 195 w 330334"/>
                    <a:gd name="connsiteY0" fmla="*/ 1123865 h 1148269"/>
                    <a:gd name="connsiteX1" fmla="*/ 19727 w 330334"/>
                    <a:gd name="connsiteY1" fmla="*/ 916244 h 1148269"/>
                    <a:gd name="connsiteX2" fmla="*/ 43600 w 330334"/>
                    <a:gd name="connsiteY2" fmla="*/ 673175 h 1148269"/>
                    <a:gd name="connsiteX3" fmla="*/ 73260 w 330334"/>
                    <a:gd name="connsiteY3" fmla="*/ 382361 h 1148269"/>
                    <a:gd name="connsiteX4" fmla="*/ 103643 w 330334"/>
                    <a:gd name="connsiteY4" fmla="*/ 96611 h 1148269"/>
                    <a:gd name="connsiteX5" fmla="*/ 112324 w 330334"/>
                    <a:gd name="connsiteY5" fmla="*/ 20652 h 1148269"/>
                    <a:gd name="connsiteX6" fmla="*/ 138367 w 330334"/>
                    <a:gd name="connsiteY6" fmla="*/ 2567 h 1148269"/>
                    <a:gd name="connsiteX7" fmla="*/ 314158 w 330334"/>
                    <a:gd name="connsiteY7" fmla="*/ 49589 h 1148269"/>
                    <a:gd name="connsiteX8" fmla="*/ 328626 w 330334"/>
                    <a:gd name="connsiteY8" fmla="*/ 74909 h 1148269"/>
                    <a:gd name="connsiteX9" fmla="*/ 285221 w 330334"/>
                    <a:gd name="connsiteY9" fmla="*/ 231890 h 1148269"/>
                    <a:gd name="connsiteX10" fmla="*/ 108707 w 330334"/>
                    <a:gd name="connsiteY10" fmla="*/ 903222 h 1148269"/>
                    <a:gd name="connsiteX11" fmla="*/ 33472 w 330334"/>
                    <a:gd name="connsiteY11" fmla="*/ 1131822 h 1148269"/>
                    <a:gd name="connsiteX12" fmla="*/ 12493 w 330334"/>
                    <a:gd name="connsiteY12" fmla="*/ 1147737 h 1148269"/>
                    <a:gd name="connsiteX13" fmla="*/ 195 w 330334"/>
                    <a:gd name="connsiteY13" fmla="*/ 1123865 h 11482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330334" h="1148269">
                      <a:moveTo>
                        <a:pt x="195" y="1123865"/>
                      </a:moveTo>
                      <a:cubicBezTo>
                        <a:pt x="6705" y="1054416"/>
                        <a:pt x="12493" y="984968"/>
                        <a:pt x="19727" y="916244"/>
                      </a:cubicBezTo>
                      <a:cubicBezTo>
                        <a:pt x="27685" y="835221"/>
                        <a:pt x="35642" y="754198"/>
                        <a:pt x="43600" y="673175"/>
                      </a:cubicBezTo>
                      <a:cubicBezTo>
                        <a:pt x="53728" y="576237"/>
                        <a:pt x="63132" y="479299"/>
                        <a:pt x="73260" y="382361"/>
                      </a:cubicBezTo>
                      <a:cubicBezTo>
                        <a:pt x="83388" y="286870"/>
                        <a:pt x="93516" y="192102"/>
                        <a:pt x="103643" y="96611"/>
                      </a:cubicBezTo>
                      <a:cubicBezTo>
                        <a:pt x="106537" y="71292"/>
                        <a:pt x="108707" y="45972"/>
                        <a:pt x="112324" y="20652"/>
                      </a:cubicBezTo>
                      <a:cubicBezTo>
                        <a:pt x="115218" y="-1773"/>
                        <a:pt x="117388" y="-2497"/>
                        <a:pt x="138367" y="2567"/>
                      </a:cubicBezTo>
                      <a:cubicBezTo>
                        <a:pt x="196964" y="17759"/>
                        <a:pt x="255561" y="34397"/>
                        <a:pt x="314158" y="49589"/>
                      </a:cubicBezTo>
                      <a:cubicBezTo>
                        <a:pt x="329350" y="53206"/>
                        <a:pt x="332967" y="59717"/>
                        <a:pt x="328626" y="74909"/>
                      </a:cubicBezTo>
                      <a:cubicBezTo>
                        <a:pt x="313435" y="126995"/>
                        <a:pt x="299690" y="179081"/>
                        <a:pt x="285221" y="231890"/>
                      </a:cubicBezTo>
                      <a:cubicBezTo>
                        <a:pt x="225901" y="455427"/>
                        <a:pt x="167304" y="679686"/>
                        <a:pt x="108707" y="903222"/>
                      </a:cubicBezTo>
                      <a:cubicBezTo>
                        <a:pt x="88452" y="981351"/>
                        <a:pt x="63855" y="1057310"/>
                        <a:pt x="33472" y="1131822"/>
                      </a:cubicBezTo>
                      <a:cubicBezTo>
                        <a:pt x="29855" y="1141227"/>
                        <a:pt x="26961" y="1150631"/>
                        <a:pt x="12493" y="1147737"/>
                      </a:cubicBezTo>
                      <a:cubicBezTo>
                        <a:pt x="195" y="1144120"/>
                        <a:pt x="-529" y="1134716"/>
                        <a:pt x="195" y="1123865"/>
                      </a:cubicBezTo>
                      <a:close/>
                    </a:path>
                  </a:pathLst>
                </a:custGeom>
                <a:grpFill/>
                <a:ln w="722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0" name="Freeform: Shape 29">
                  <a:extLst>
                    <a:ext uri="{FF2B5EF4-FFF2-40B4-BE49-F238E27FC236}">
                      <a16:creationId xmlns:a16="http://schemas.microsoft.com/office/drawing/2014/main" xmlns="" id="{63C50E06-6CFB-4BDD-A4B1-E651C25F6B11}"/>
                    </a:ext>
                  </a:extLst>
                </p:cNvPr>
                <p:cNvSpPr/>
                <p:nvPr/>
              </p:nvSpPr>
              <p:spPr>
                <a:xfrm>
                  <a:off x="2905383" y="1895344"/>
                  <a:ext cx="916042" cy="510398"/>
                </a:xfrm>
                <a:custGeom>
                  <a:avLst/>
                  <a:gdLst>
                    <a:gd name="connsiteX0" fmla="*/ 45093 w 1080724"/>
                    <a:gd name="connsiteY0" fmla="*/ 23880 h 602155"/>
                    <a:gd name="connsiteX1" fmla="*/ 17603 w 1080724"/>
                    <a:gd name="connsiteY1" fmla="*/ 2178 h 602155"/>
                    <a:gd name="connsiteX2" fmla="*/ 36412 w 1080724"/>
                    <a:gd name="connsiteY2" fmla="*/ 4348 h 602155"/>
                    <a:gd name="connsiteX3" fmla="*/ 722212 w 1080724"/>
                    <a:gd name="connsiteY3" fmla="*/ 269842 h 602155"/>
                    <a:gd name="connsiteX4" fmla="*/ 1062218 w 1080724"/>
                    <a:gd name="connsiteY4" fmla="*/ 400057 h 602155"/>
                    <a:gd name="connsiteX5" fmla="*/ 1073070 w 1080724"/>
                    <a:gd name="connsiteY5" fmla="*/ 429717 h 602155"/>
                    <a:gd name="connsiteX6" fmla="*/ 981919 w 1080724"/>
                    <a:gd name="connsiteY6" fmla="*/ 589593 h 602155"/>
                    <a:gd name="connsiteX7" fmla="*/ 954429 w 1080724"/>
                    <a:gd name="connsiteY7" fmla="*/ 597551 h 602155"/>
                    <a:gd name="connsiteX8" fmla="*/ 737404 w 1080724"/>
                    <a:gd name="connsiteY8" fmla="*/ 470952 h 602155"/>
                    <a:gd name="connsiteX9" fmla="*/ 160117 w 1080724"/>
                    <a:gd name="connsiteY9" fmla="*/ 136010 h 602155"/>
                    <a:gd name="connsiteX10" fmla="*/ 11092 w 1080724"/>
                    <a:gd name="connsiteY10" fmla="*/ 34731 h 602155"/>
                    <a:gd name="connsiteX11" fmla="*/ 1688 w 1080724"/>
                    <a:gd name="connsiteY11" fmla="*/ 26774 h 602155"/>
                    <a:gd name="connsiteX12" fmla="*/ 3858 w 1080724"/>
                    <a:gd name="connsiteY12" fmla="*/ 12305 h 602155"/>
                    <a:gd name="connsiteX13" fmla="*/ 13986 w 1080724"/>
                    <a:gd name="connsiteY13" fmla="*/ 14476 h 602155"/>
                    <a:gd name="connsiteX14" fmla="*/ 45093 w 1080724"/>
                    <a:gd name="connsiteY14" fmla="*/ 23880 h 602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080724" h="602155">
                      <a:moveTo>
                        <a:pt x="45093" y="23880"/>
                      </a:moveTo>
                      <a:cubicBezTo>
                        <a:pt x="36412" y="16646"/>
                        <a:pt x="23390" y="15199"/>
                        <a:pt x="17603" y="2178"/>
                      </a:cubicBezTo>
                      <a:cubicBezTo>
                        <a:pt x="25561" y="-2886"/>
                        <a:pt x="30625" y="2178"/>
                        <a:pt x="36412" y="4348"/>
                      </a:cubicBezTo>
                      <a:cubicBezTo>
                        <a:pt x="265012" y="92605"/>
                        <a:pt x="493612" y="181585"/>
                        <a:pt x="722212" y="269842"/>
                      </a:cubicBezTo>
                      <a:cubicBezTo>
                        <a:pt x="835065" y="313247"/>
                        <a:pt x="948642" y="356652"/>
                        <a:pt x="1062218" y="400057"/>
                      </a:cubicBezTo>
                      <a:cubicBezTo>
                        <a:pt x="1084644" y="408738"/>
                        <a:pt x="1084644" y="408738"/>
                        <a:pt x="1073070" y="429717"/>
                      </a:cubicBezTo>
                      <a:cubicBezTo>
                        <a:pt x="1042686" y="482527"/>
                        <a:pt x="1011579" y="536060"/>
                        <a:pt x="981919" y="589593"/>
                      </a:cubicBezTo>
                      <a:cubicBezTo>
                        <a:pt x="973961" y="603338"/>
                        <a:pt x="967451" y="605508"/>
                        <a:pt x="954429" y="597551"/>
                      </a:cubicBezTo>
                      <a:cubicBezTo>
                        <a:pt x="882087" y="554869"/>
                        <a:pt x="809745" y="512911"/>
                        <a:pt x="737404" y="470952"/>
                      </a:cubicBezTo>
                      <a:cubicBezTo>
                        <a:pt x="544975" y="359546"/>
                        <a:pt x="352546" y="248140"/>
                        <a:pt x="160117" y="136010"/>
                      </a:cubicBezTo>
                      <a:cubicBezTo>
                        <a:pt x="108030" y="105626"/>
                        <a:pt x="59561" y="70179"/>
                        <a:pt x="11092" y="34731"/>
                      </a:cubicBezTo>
                      <a:cubicBezTo>
                        <a:pt x="7475" y="32561"/>
                        <a:pt x="4582" y="29668"/>
                        <a:pt x="1688" y="26774"/>
                      </a:cubicBezTo>
                      <a:cubicBezTo>
                        <a:pt x="-1929" y="21710"/>
                        <a:pt x="965" y="16646"/>
                        <a:pt x="3858" y="12305"/>
                      </a:cubicBezTo>
                      <a:cubicBezTo>
                        <a:pt x="8199" y="7242"/>
                        <a:pt x="10369" y="10859"/>
                        <a:pt x="13986" y="14476"/>
                      </a:cubicBezTo>
                      <a:cubicBezTo>
                        <a:pt x="22667" y="20986"/>
                        <a:pt x="34242" y="20263"/>
                        <a:pt x="45093" y="23880"/>
                      </a:cubicBezTo>
                      <a:close/>
                    </a:path>
                  </a:pathLst>
                </a:custGeom>
                <a:grpFill/>
                <a:ln w="722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1" name="Freeform: Shape 30">
                  <a:extLst>
                    <a:ext uri="{FF2B5EF4-FFF2-40B4-BE49-F238E27FC236}">
                      <a16:creationId xmlns:a16="http://schemas.microsoft.com/office/drawing/2014/main" xmlns="" id="{522FC1B5-3EAF-4325-B2AC-6C5AB4122BF4}"/>
                    </a:ext>
                  </a:extLst>
                </p:cNvPr>
                <p:cNvSpPr/>
                <p:nvPr/>
              </p:nvSpPr>
              <p:spPr>
                <a:xfrm>
                  <a:off x="2874134" y="1945175"/>
                  <a:ext cx="797182" cy="703163"/>
                </a:xfrm>
                <a:custGeom>
                  <a:avLst/>
                  <a:gdLst>
                    <a:gd name="connsiteX0" fmla="*/ 780057 w 940496"/>
                    <a:gd name="connsiteY0" fmla="*/ 829575 h 829574"/>
                    <a:gd name="connsiteX1" fmla="*/ 766312 w 940496"/>
                    <a:gd name="connsiteY1" fmla="*/ 818724 h 829574"/>
                    <a:gd name="connsiteX2" fmla="*/ 185408 w 940496"/>
                    <a:gd name="connsiteY2" fmla="*/ 231309 h 829574"/>
                    <a:gd name="connsiteX3" fmla="*/ 7447 w 940496"/>
                    <a:gd name="connsiteY3" fmla="*/ 34539 h 829574"/>
                    <a:gd name="connsiteX4" fmla="*/ 11064 w 940496"/>
                    <a:gd name="connsiteY4" fmla="*/ 3432 h 829574"/>
                    <a:gd name="connsiteX5" fmla="*/ 32767 w 940496"/>
                    <a:gd name="connsiteY5" fmla="*/ 6326 h 829574"/>
                    <a:gd name="connsiteX6" fmla="*/ 244728 w 940496"/>
                    <a:gd name="connsiteY6" fmla="*/ 161137 h 829574"/>
                    <a:gd name="connsiteX7" fmla="*/ 925464 w 940496"/>
                    <a:gd name="connsiteY7" fmla="*/ 657402 h 829574"/>
                    <a:gd name="connsiteX8" fmla="*/ 928358 w 940496"/>
                    <a:gd name="connsiteY8" fmla="*/ 688508 h 829574"/>
                    <a:gd name="connsiteX9" fmla="*/ 795249 w 940496"/>
                    <a:gd name="connsiteY9" fmla="*/ 820171 h 829574"/>
                    <a:gd name="connsiteX10" fmla="*/ 780057 w 940496"/>
                    <a:gd name="connsiteY10" fmla="*/ 829575 h 8295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940496" h="829574">
                      <a:moveTo>
                        <a:pt x="780057" y="829575"/>
                      </a:moveTo>
                      <a:cubicBezTo>
                        <a:pt x="773546" y="828128"/>
                        <a:pt x="770653" y="823064"/>
                        <a:pt x="766312" y="818724"/>
                      </a:cubicBezTo>
                      <a:cubicBezTo>
                        <a:pt x="575330" y="619784"/>
                        <a:pt x="380007" y="425908"/>
                        <a:pt x="185408" y="231309"/>
                      </a:cubicBezTo>
                      <a:cubicBezTo>
                        <a:pt x="122471" y="168371"/>
                        <a:pt x="61703" y="104710"/>
                        <a:pt x="7447" y="34539"/>
                      </a:cubicBezTo>
                      <a:cubicBezTo>
                        <a:pt x="-2681" y="21517"/>
                        <a:pt x="-3404" y="13560"/>
                        <a:pt x="11064" y="3432"/>
                      </a:cubicBezTo>
                      <a:cubicBezTo>
                        <a:pt x="21192" y="-3802"/>
                        <a:pt x="26256" y="1985"/>
                        <a:pt x="32767" y="6326"/>
                      </a:cubicBezTo>
                      <a:cubicBezTo>
                        <a:pt x="103662" y="57688"/>
                        <a:pt x="173833" y="109774"/>
                        <a:pt x="244728" y="161137"/>
                      </a:cubicBezTo>
                      <a:cubicBezTo>
                        <a:pt x="471881" y="326800"/>
                        <a:pt x="698311" y="491739"/>
                        <a:pt x="925464" y="657402"/>
                      </a:cubicBezTo>
                      <a:cubicBezTo>
                        <a:pt x="944996" y="671870"/>
                        <a:pt x="944996" y="671870"/>
                        <a:pt x="928358" y="688508"/>
                      </a:cubicBezTo>
                      <a:cubicBezTo>
                        <a:pt x="884229" y="732637"/>
                        <a:pt x="839377" y="776765"/>
                        <a:pt x="795249" y="820171"/>
                      </a:cubicBezTo>
                      <a:cubicBezTo>
                        <a:pt x="790185" y="823788"/>
                        <a:pt x="787291" y="828852"/>
                        <a:pt x="780057" y="829575"/>
                      </a:cubicBezTo>
                      <a:close/>
                    </a:path>
                  </a:pathLst>
                </a:custGeom>
                <a:grpFill/>
                <a:ln w="722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2" name="Freeform: Shape 31">
                  <a:extLst>
                    <a:ext uri="{FF2B5EF4-FFF2-40B4-BE49-F238E27FC236}">
                      <a16:creationId xmlns:a16="http://schemas.microsoft.com/office/drawing/2014/main" xmlns="" id="{63BD4994-C241-4100-90B0-87821CBE4B27}"/>
                    </a:ext>
                  </a:extLst>
                </p:cNvPr>
                <p:cNvSpPr/>
                <p:nvPr/>
              </p:nvSpPr>
              <p:spPr>
                <a:xfrm>
                  <a:off x="2764967" y="2009556"/>
                  <a:ext cx="427227" cy="939855"/>
                </a:xfrm>
                <a:custGeom>
                  <a:avLst/>
                  <a:gdLst>
                    <a:gd name="connsiteX0" fmla="*/ 299732 w 504032"/>
                    <a:gd name="connsiteY0" fmla="*/ 1108819 h 1108818"/>
                    <a:gd name="connsiteX1" fmla="*/ 284541 w 504032"/>
                    <a:gd name="connsiteY1" fmla="*/ 1090010 h 1108818"/>
                    <a:gd name="connsiteX2" fmla="*/ 238242 w 504032"/>
                    <a:gd name="connsiteY2" fmla="*/ 915666 h 1108818"/>
                    <a:gd name="connsiteX3" fmla="*/ 7472 w 504032"/>
                    <a:gd name="connsiteY3" fmla="*/ 51905 h 1108818"/>
                    <a:gd name="connsiteX4" fmla="*/ 238 w 504032"/>
                    <a:gd name="connsiteY4" fmla="*/ 22245 h 1108818"/>
                    <a:gd name="connsiteX5" fmla="*/ 5302 w 504032"/>
                    <a:gd name="connsiteY5" fmla="*/ 12117 h 1108818"/>
                    <a:gd name="connsiteX6" fmla="*/ 13259 w 504032"/>
                    <a:gd name="connsiteY6" fmla="*/ 17181 h 1108818"/>
                    <a:gd name="connsiteX7" fmla="*/ 24834 w 504032"/>
                    <a:gd name="connsiteY7" fmla="*/ 22969 h 1108818"/>
                    <a:gd name="connsiteX8" fmla="*/ 27004 w 504032"/>
                    <a:gd name="connsiteY8" fmla="*/ 11394 h 1108818"/>
                    <a:gd name="connsiteX9" fmla="*/ 29898 w 504032"/>
                    <a:gd name="connsiteY9" fmla="*/ 1989 h 1108818"/>
                    <a:gd name="connsiteX10" fmla="*/ 42919 w 504032"/>
                    <a:gd name="connsiteY10" fmla="*/ 3436 h 1108818"/>
                    <a:gd name="connsiteX11" fmla="*/ 50877 w 504032"/>
                    <a:gd name="connsiteY11" fmla="*/ 17181 h 1108818"/>
                    <a:gd name="connsiteX12" fmla="*/ 349648 w 504032"/>
                    <a:gd name="connsiteY12" fmla="*/ 696470 h 1108818"/>
                    <a:gd name="connsiteX13" fmla="*/ 500119 w 504032"/>
                    <a:gd name="connsiteY13" fmla="*/ 1035753 h 1108818"/>
                    <a:gd name="connsiteX14" fmla="*/ 494332 w 504032"/>
                    <a:gd name="connsiteY14" fmla="*/ 1056009 h 1108818"/>
                    <a:gd name="connsiteX15" fmla="*/ 304796 w 504032"/>
                    <a:gd name="connsiteY15" fmla="*/ 1107372 h 1108818"/>
                    <a:gd name="connsiteX16" fmla="*/ 299732 w 504032"/>
                    <a:gd name="connsiteY16" fmla="*/ 1108819 h 11088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504032" h="1108818">
                      <a:moveTo>
                        <a:pt x="299732" y="1108819"/>
                      </a:moveTo>
                      <a:cubicBezTo>
                        <a:pt x="288158" y="1108819"/>
                        <a:pt x="286711" y="1098691"/>
                        <a:pt x="284541" y="1090010"/>
                      </a:cubicBezTo>
                      <a:cubicBezTo>
                        <a:pt x="268626" y="1032136"/>
                        <a:pt x="253434" y="973540"/>
                        <a:pt x="238242" y="915666"/>
                      </a:cubicBezTo>
                      <a:cubicBezTo>
                        <a:pt x="161560" y="627746"/>
                        <a:pt x="84154" y="339826"/>
                        <a:pt x="7472" y="51905"/>
                      </a:cubicBezTo>
                      <a:cubicBezTo>
                        <a:pt x="4578" y="42501"/>
                        <a:pt x="2408" y="32373"/>
                        <a:pt x="238" y="22245"/>
                      </a:cubicBezTo>
                      <a:cubicBezTo>
                        <a:pt x="-486" y="17905"/>
                        <a:pt x="238" y="13564"/>
                        <a:pt x="5302" y="12117"/>
                      </a:cubicBezTo>
                      <a:cubicBezTo>
                        <a:pt x="9642" y="11394"/>
                        <a:pt x="12536" y="12841"/>
                        <a:pt x="13259" y="17181"/>
                      </a:cubicBezTo>
                      <a:cubicBezTo>
                        <a:pt x="14706" y="23692"/>
                        <a:pt x="19046" y="26586"/>
                        <a:pt x="24834" y="22969"/>
                      </a:cubicBezTo>
                      <a:cubicBezTo>
                        <a:pt x="29898" y="20075"/>
                        <a:pt x="31344" y="15734"/>
                        <a:pt x="27004" y="11394"/>
                      </a:cubicBezTo>
                      <a:cubicBezTo>
                        <a:pt x="23387" y="6330"/>
                        <a:pt x="24834" y="4160"/>
                        <a:pt x="29898" y="1989"/>
                      </a:cubicBezTo>
                      <a:cubicBezTo>
                        <a:pt x="34238" y="-181"/>
                        <a:pt x="39302" y="-1628"/>
                        <a:pt x="42919" y="3436"/>
                      </a:cubicBezTo>
                      <a:cubicBezTo>
                        <a:pt x="45813" y="7777"/>
                        <a:pt x="48707" y="12841"/>
                        <a:pt x="50877" y="17181"/>
                      </a:cubicBezTo>
                      <a:cubicBezTo>
                        <a:pt x="150708" y="243611"/>
                        <a:pt x="249817" y="470041"/>
                        <a:pt x="349648" y="696470"/>
                      </a:cubicBezTo>
                      <a:cubicBezTo>
                        <a:pt x="399564" y="809324"/>
                        <a:pt x="450203" y="922900"/>
                        <a:pt x="500119" y="1035753"/>
                      </a:cubicBezTo>
                      <a:cubicBezTo>
                        <a:pt x="504460" y="1044434"/>
                        <a:pt x="508077" y="1052392"/>
                        <a:pt x="494332" y="1056009"/>
                      </a:cubicBezTo>
                      <a:cubicBezTo>
                        <a:pt x="431395" y="1072648"/>
                        <a:pt x="367734" y="1090010"/>
                        <a:pt x="304796" y="1107372"/>
                      </a:cubicBezTo>
                      <a:cubicBezTo>
                        <a:pt x="303350" y="1108095"/>
                        <a:pt x="301903" y="1108095"/>
                        <a:pt x="299732" y="1108819"/>
                      </a:cubicBezTo>
                      <a:close/>
                    </a:path>
                  </a:pathLst>
                </a:custGeom>
                <a:grpFill/>
                <a:ln w="722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3" name="Freeform: Shape 32">
                  <a:extLst>
                    <a:ext uri="{FF2B5EF4-FFF2-40B4-BE49-F238E27FC236}">
                      <a16:creationId xmlns:a16="http://schemas.microsoft.com/office/drawing/2014/main" xmlns="" id="{06DBD044-B090-47F2-8554-1D41E58F19BB}"/>
                    </a:ext>
                  </a:extLst>
                </p:cNvPr>
                <p:cNvSpPr/>
                <p:nvPr/>
              </p:nvSpPr>
              <p:spPr>
                <a:xfrm>
                  <a:off x="2826834" y="1982802"/>
                  <a:ext cx="629878" cy="850652"/>
                </a:xfrm>
                <a:custGeom>
                  <a:avLst/>
                  <a:gdLst>
                    <a:gd name="connsiteX0" fmla="*/ 22016 w 743115"/>
                    <a:gd name="connsiteY0" fmla="*/ 22702 h 1003578"/>
                    <a:gd name="connsiteX1" fmla="*/ 21292 w 743115"/>
                    <a:gd name="connsiteY1" fmla="*/ 1000 h 1003578"/>
                    <a:gd name="connsiteX2" fmla="*/ 40101 w 743115"/>
                    <a:gd name="connsiteY2" fmla="*/ 13298 h 1003578"/>
                    <a:gd name="connsiteX3" fmla="*/ 200700 w 743115"/>
                    <a:gd name="connsiteY3" fmla="*/ 213685 h 1003578"/>
                    <a:gd name="connsiteX4" fmla="*/ 729518 w 743115"/>
                    <a:gd name="connsiteY4" fmla="*/ 869824 h 1003578"/>
                    <a:gd name="connsiteX5" fmla="*/ 735305 w 743115"/>
                    <a:gd name="connsiteY5" fmla="*/ 877059 h 1003578"/>
                    <a:gd name="connsiteX6" fmla="*/ 730242 w 743115"/>
                    <a:gd name="connsiteY6" fmla="*/ 904548 h 1003578"/>
                    <a:gd name="connsiteX7" fmla="*/ 572536 w 743115"/>
                    <a:gd name="connsiteY7" fmla="*/ 995699 h 1003578"/>
                    <a:gd name="connsiteX8" fmla="*/ 540706 w 743115"/>
                    <a:gd name="connsiteY8" fmla="*/ 987741 h 1003578"/>
                    <a:gd name="connsiteX9" fmla="*/ 302702 w 743115"/>
                    <a:gd name="connsiteY9" fmla="*/ 573223 h 1003578"/>
                    <a:gd name="connsiteX10" fmla="*/ 76995 w 743115"/>
                    <a:gd name="connsiteY10" fmla="*/ 180407 h 1003578"/>
                    <a:gd name="connsiteX11" fmla="*/ 3930 w 743115"/>
                    <a:gd name="connsiteY11" fmla="*/ 29213 h 1003578"/>
                    <a:gd name="connsiteX12" fmla="*/ 3207 w 743115"/>
                    <a:gd name="connsiteY12" fmla="*/ 13298 h 1003578"/>
                    <a:gd name="connsiteX13" fmla="*/ 16952 w 743115"/>
                    <a:gd name="connsiteY13" fmla="*/ 21255 h 1003578"/>
                    <a:gd name="connsiteX14" fmla="*/ 22016 w 743115"/>
                    <a:gd name="connsiteY14" fmla="*/ 22702 h 10035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743115" h="1003578">
                      <a:moveTo>
                        <a:pt x="22016" y="22702"/>
                      </a:moveTo>
                      <a:cubicBezTo>
                        <a:pt x="26356" y="13298"/>
                        <a:pt x="11164" y="6064"/>
                        <a:pt x="21292" y="1000"/>
                      </a:cubicBezTo>
                      <a:cubicBezTo>
                        <a:pt x="29973" y="-3341"/>
                        <a:pt x="35761" y="7510"/>
                        <a:pt x="40101" y="13298"/>
                      </a:cubicBezTo>
                      <a:cubicBezTo>
                        <a:pt x="93634" y="79852"/>
                        <a:pt x="147167" y="147130"/>
                        <a:pt x="200700" y="213685"/>
                      </a:cubicBezTo>
                      <a:cubicBezTo>
                        <a:pt x="376490" y="432157"/>
                        <a:pt x="553004" y="651352"/>
                        <a:pt x="729518" y="869824"/>
                      </a:cubicBezTo>
                      <a:cubicBezTo>
                        <a:pt x="731688" y="871995"/>
                        <a:pt x="733135" y="874888"/>
                        <a:pt x="735305" y="877059"/>
                      </a:cubicBezTo>
                      <a:cubicBezTo>
                        <a:pt x="748327" y="889357"/>
                        <a:pt x="743986" y="896591"/>
                        <a:pt x="730242" y="904548"/>
                      </a:cubicBezTo>
                      <a:cubicBezTo>
                        <a:pt x="677432" y="934209"/>
                        <a:pt x="625346" y="965316"/>
                        <a:pt x="572536" y="995699"/>
                      </a:cubicBezTo>
                      <a:cubicBezTo>
                        <a:pt x="553004" y="1007274"/>
                        <a:pt x="552281" y="1007274"/>
                        <a:pt x="540706" y="987741"/>
                      </a:cubicBezTo>
                      <a:cubicBezTo>
                        <a:pt x="461130" y="849569"/>
                        <a:pt x="382278" y="711396"/>
                        <a:pt x="302702" y="573223"/>
                      </a:cubicBezTo>
                      <a:cubicBezTo>
                        <a:pt x="227466" y="442284"/>
                        <a:pt x="151507" y="311346"/>
                        <a:pt x="76995" y="180407"/>
                      </a:cubicBezTo>
                      <a:cubicBezTo>
                        <a:pt x="49505" y="131938"/>
                        <a:pt x="27803" y="79852"/>
                        <a:pt x="3930" y="29213"/>
                      </a:cubicBezTo>
                      <a:cubicBezTo>
                        <a:pt x="1760" y="24149"/>
                        <a:pt x="-3304" y="17638"/>
                        <a:pt x="3207" y="13298"/>
                      </a:cubicBezTo>
                      <a:cubicBezTo>
                        <a:pt x="11164" y="8234"/>
                        <a:pt x="12611" y="17638"/>
                        <a:pt x="16952" y="21255"/>
                      </a:cubicBezTo>
                      <a:cubicBezTo>
                        <a:pt x="17675" y="21979"/>
                        <a:pt x="19845" y="21979"/>
                        <a:pt x="22016" y="22702"/>
                      </a:cubicBezTo>
                      <a:close/>
                    </a:path>
                  </a:pathLst>
                </a:custGeom>
                <a:grpFill/>
                <a:ln w="722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4" name="Freeform: Shape 33">
                  <a:extLst>
                    <a:ext uri="{FF2B5EF4-FFF2-40B4-BE49-F238E27FC236}">
                      <a16:creationId xmlns:a16="http://schemas.microsoft.com/office/drawing/2014/main" xmlns="" id="{4E79C7BB-32C3-4D31-B9D3-16FBB81676A9}"/>
                    </a:ext>
                  </a:extLst>
                </p:cNvPr>
                <p:cNvSpPr/>
                <p:nvPr/>
              </p:nvSpPr>
              <p:spPr>
                <a:xfrm>
                  <a:off x="1614684" y="1208845"/>
                  <a:ext cx="910175" cy="509816"/>
                </a:xfrm>
                <a:custGeom>
                  <a:avLst/>
                  <a:gdLst>
                    <a:gd name="connsiteX0" fmla="*/ 1073733 w 1073802"/>
                    <a:gd name="connsiteY0" fmla="*/ 581322 h 601468"/>
                    <a:gd name="connsiteX1" fmla="*/ 1042626 w 1073802"/>
                    <a:gd name="connsiteY1" fmla="*/ 598684 h 601468"/>
                    <a:gd name="connsiteX2" fmla="*/ 612916 w 1073802"/>
                    <a:gd name="connsiteY2" fmla="*/ 432298 h 601468"/>
                    <a:gd name="connsiteX3" fmla="*/ 21884 w 1073802"/>
                    <a:gd name="connsiteY3" fmla="*/ 203698 h 601468"/>
                    <a:gd name="connsiteX4" fmla="*/ 8862 w 1073802"/>
                    <a:gd name="connsiteY4" fmla="*/ 168974 h 601468"/>
                    <a:gd name="connsiteX5" fmla="*/ 97843 w 1073802"/>
                    <a:gd name="connsiteY5" fmla="*/ 14162 h 601468"/>
                    <a:gd name="connsiteX6" fmla="*/ 135460 w 1073802"/>
                    <a:gd name="connsiteY6" fmla="*/ 9822 h 601468"/>
                    <a:gd name="connsiteX7" fmla="*/ 365507 w 1073802"/>
                    <a:gd name="connsiteY7" fmla="*/ 143654 h 601468"/>
                    <a:gd name="connsiteX8" fmla="*/ 934837 w 1073802"/>
                    <a:gd name="connsiteY8" fmla="*/ 474979 h 601468"/>
                    <a:gd name="connsiteX9" fmla="*/ 1065052 w 1073802"/>
                    <a:gd name="connsiteY9" fmla="*/ 566130 h 601468"/>
                    <a:gd name="connsiteX10" fmla="*/ 1073733 w 1073802"/>
                    <a:gd name="connsiteY10" fmla="*/ 581322 h 601468"/>
                    <a:gd name="connsiteX11" fmla="*/ 19713 w 1073802"/>
                    <a:gd name="connsiteY11" fmla="*/ 177655 h 601468"/>
                    <a:gd name="connsiteX12" fmla="*/ 38522 w 1073802"/>
                    <a:gd name="connsiteY12" fmla="*/ 153782 h 601468"/>
                    <a:gd name="connsiteX13" fmla="*/ 110141 w 1073802"/>
                    <a:gd name="connsiteY13" fmla="*/ 28631 h 601468"/>
                    <a:gd name="connsiteX14" fmla="*/ 113758 w 1073802"/>
                    <a:gd name="connsiteY14" fmla="*/ 16333 h 601468"/>
                    <a:gd name="connsiteX15" fmla="*/ 103630 w 1073802"/>
                    <a:gd name="connsiteY15" fmla="*/ 23567 h 601468"/>
                    <a:gd name="connsiteX16" fmla="*/ 32735 w 1073802"/>
                    <a:gd name="connsiteY16" fmla="*/ 146548 h 601468"/>
                    <a:gd name="connsiteX17" fmla="*/ 19713 w 1073802"/>
                    <a:gd name="connsiteY17" fmla="*/ 177655 h 6014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073802" h="601468">
                      <a:moveTo>
                        <a:pt x="1073733" y="581322"/>
                      </a:moveTo>
                      <a:cubicBezTo>
                        <a:pt x="1073010" y="598684"/>
                        <a:pt x="1059988" y="605918"/>
                        <a:pt x="1042626" y="598684"/>
                      </a:cubicBezTo>
                      <a:cubicBezTo>
                        <a:pt x="899389" y="543704"/>
                        <a:pt x="756153" y="488001"/>
                        <a:pt x="612916" y="432298"/>
                      </a:cubicBezTo>
                      <a:cubicBezTo>
                        <a:pt x="416146" y="356339"/>
                        <a:pt x="218653" y="279657"/>
                        <a:pt x="21884" y="203698"/>
                      </a:cubicBezTo>
                      <a:cubicBezTo>
                        <a:pt x="-4159" y="193570"/>
                        <a:pt x="-4883" y="192846"/>
                        <a:pt x="8862" y="168974"/>
                      </a:cubicBezTo>
                      <a:cubicBezTo>
                        <a:pt x="37799" y="116888"/>
                        <a:pt x="67459" y="65525"/>
                        <a:pt x="97843" y="14162"/>
                      </a:cubicBezTo>
                      <a:cubicBezTo>
                        <a:pt x="107970" y="-3923"/>
                        <a:pt x="110864" y="-3923"/>
                        <a:pt x="135460" y="9822"/>
                      </a:cubicBezTo>
                      <a:cubicBezTo>
                        <a:pt x="212142" y="54674"/>
                        <a:pt x="288825" y="99526"/>
                        <a:pt x="365507" y="143654"/>
                      </a:cubicBezTo>
                      <a:cubicBezTo>
                        <a:pt x="555042" y="254337"/>
                        <a:pt x="745301" y="364296"/>
                        <a:pt x="934837" y="474979"/>
                      </a:cubicBezTo>
                      <a:cubicBezTo>
                        <a:pt x="980412" y="501746"/>
                        <a:pt x="1023094" y="534300"/>
                        <a:pt x="1065052" y="566130"/>
                      </a:cubicBezTo>
                      <a:cubicBezTo>
                        <a:pt x="1069393" y="570471"/>
                        <a:pt x="1074456" y="574088"/>
                        <a:pt x="1073733" y="581322"/>
                      </a:cubicBezTo>
                      <a:close/>
                      <a:moveTo>
                        <a:pt x="19713" y="177655"/>
                      </a:moveTo>
                      <a:cubicBezTo>
                        <a:pt x="29118" y="171867"/>
                        <a:pt x="33458" y="162463"/>
                        <a:pt x="38522" y="153782"/>
                      </a:cubicBezTo>
                      <a:cubicBezTo>
                        <a:pt x="62395" y="112547"/>
                        <a:pt x="86268" y="70589"/>
                        <a:pt x="110141" y="28631"/>
                      </a:cubicBezTo>
                      <a:cubicBezTo>
                        <a:pt x="112311" y="25014"/>
                        <a:pt x="121715" y="22120"/>
                        <a:pt x="113758" y="16333"/>
                      </a:cubicBezTo>
                      <a:cubicBezTo>
                        <a:pt x="108694" y="12715"/>
                        <a:pt x="105800" y="19950"/>
                        <a:pt x="103630" y="23567"/>
                      </a:cubicBezTo>
                      <a:cubicBezTo>
                        <a:pt x="79757" y="64802"/>
                        <a:pt x="55884" y="105313"/>
                        <a:pt x="32735" y="146548"/>
                      </a:cubicBezTo>
                      <a:cubicBezTo>
                        <a:pt x="26948" y="156676"/>
                        <a:pt x="20437" y="165357"/>
                        <a:pt x="19713" y="177655"/>
                      </a:cubicBezTo>
                      <a:close/>
                    </a:path>
                  </a:pathLst>
                </a:custGeom>
                <a:grpFill/>
                <a:ln w="722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5" name="Freeform: Shape 34">
                  <a:extLst>
                    <a:ext uri="{FF2B5EF4-FFF2-40B4-BE49-F238E27FC236}">
                      <a16:creationId xmlns:a16="http://schemas.microsoft.com/office/drawing/2014/main" xmlns="" id="{79E6F8B7-B3A9-4F68-BB23-9B03362CEBE4}"/>
                    </a:ext>
                  </a:extLst>
                </p:cNvPr>
                <p:cNvSpPr/>
                <p:nvPr/>
              </p:nvSpPr>
              <p:spPr>
                <a:xfrm>
                  <a:off x="2539276" y="627288"/>
                  <a:ext cx="189760" cy="963310"/>
                </a:xfrm>
                <a:custGeom>
                  <a:avLst/>
                  <a:gdLst>
                    <a:gd name="connsiteX0" fmla="*/ 223097 w 223874"/>
                    <a:gd name="connsiteY0" fmla="*/ 515073 h 1136489"/>
                    <a:gd name="connsiteX1" fmla="*/ 223820 w 223874"/>
                    <a:gd name="connsiteY1" fmla="*/ 961422 h 1136489"/>
                    <a:gd name="connsiteX2" fmla="*/ 209352 w 223874"/>
                    <a:gd name="connsiteY2" fmla="*/ 1122744 h 1136489"/>
                    <a:gd name="connsiteX3" fmla="*/ 190543 w 223874"/>
                    <a:gd name="connsiteY3" fmla="*/ 1136489 h 1136489"/>
                    <a:gd name="connsiteX4" fmla="*/ 172457 w 223874"/>
                    <a:gd name="connsiteY4" fmla="*/ 1119127 h 1136489"/>
                    <a:gd name="connsiteX5" fmla="*/ 150755 w 223874"/>
                    <a:gd name="connsiteY5" fmla="*/ 978061 h 1136489"/>
                    <a:gd name="connsiteX6" fmla="*/ 45136 w 223874"/>
                    <a:gd name="connsiteY6" fmla="*/ 306729 h 1136489"/>
                    <a:gd name="connsiteX7" fmla="*/ 1731 w 223874"/>
                    <a:gd name="connsiteY7" fmla="*/ 31830 h 1136489"/>
                    <a:gd name="connsiteX8" fmla="*/ 27774 w 223874"/>
                    <a:gd name="connsiteY8" fmla="*/ 723 h 1136489"/>
                    <a:gd name="connsiteX9" fmla="*/ 206458 w 223874"/>
                    <a:gd name="connsiteY9" fmla="*/ 0 h 1136489"/>
                    <a:gd name="connsiteX10" fmla="*/ 223820 w 223874"/>
                    <a:gd name="connsiteY10" fmla="*/ 17362 h 1136489"/>
                    <a:gd name="connsiteX11" fmla="*/ 223820 w 223874"/>
                    <a:gd name="connsiteY11" fmla="*/ 31830 h 1136489"/>
                    <a:gd name="connsiteX12" fmla="*/ 223097 w 223874"/>
                    <a:gd name="connsiteY12" fmla="*/ 515073 h 1136489"/>
                    <a:gd name="connsiteX13" fmla="*/ 223097 w 223874"/>
                    <a:gd name="connsiteY13" fmla="*/ 515073 h 1136489"/>
                    <a:gd name="connsiteX14" fmla="*/ 195607 w 223874"/>
                    <a:gd name="connsiteY14" fmla="*/ 17362 h 1136489"/>
                    <a:gd name="connsiteX15" fmla="*/ 14752 w 223874"/>
                    <a:gd name="connsiteY15" fmla="*/ 17362 h 1136489"/>
                    <a:gd name="connsiteX16" fmla="*/ 195607 w 223874"/>
                    <a:gd name="connsiteY16" fmla="*/ 17362 h 11364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23874" h="1136489">
                      <a:moveTo>
                        <a:pt x="223097" y="515073"/>
                      </a:moveTo>
                      <a:cubicBezTo>
                        <a:pt x="223097" y="664097"/>
                        <a:pt x="222373" y="812398"/>
                        <a:pt x="223820" y="961422"/>
                      </a:cubicBezTo>
                      <a:cubicBezTo>
                        <a:pt x="224543" y="1015679"/>
                        <a:pt x="214415" y="1069211"/>
                        <a:pt x="209352" y="1122744"/>
                      </a:cubicBezTo>
                      <a:cubicBezTo>
                        <a:pt x="207905" y="1135043"/>
                        <a:pt x="200671" y="1136489"/>
                        <a:pt x="190543" y="1136489"/>
                      </a:cubicBezTo>
                      <a:cubicBezTo>
                        <a:pt x="178245" y="1136489"/>
                        <a:pt x="173904" y="1129978"/>
                        <a:pt x="172457" y="1119127"/>
                      </a:cubicBezTo>
                      <a:cubicBezTo>
                        <a:pt x="165223" y="1072105"/>
                        <a:pt x="157989" y="1025083"/>
                        <a:pt x="150755" y="978061"/>
                      </a:cubicBezTo>
                      <a:cubicBezTo>
                        <a:pt x="115307" y="754525"/>
                        <a:pt x="79860" y="530265"/>
                        <a:pt x="45136" y="306729"/>
                      </a:cubicBezTo>
                      <a:cubicBezTo>
                        <a:pt x="30667" y="214855"/>
                        <a:pt x="16199" y="123704"/>
                        <a:pt x="1731" y="31830"/>
                      </a:cubicBezTo>
                      <a:cubicBezTo>
                        <a:pt x="-2610" y="4341"/>
                        <a:pt x="-440" y="723"/>
                        <a:pt x="27774" y="723"/>
                      </a:cubicBezTo>
                      <a:cubicBezTo>
                        <a:pt x="87094" y="0"/>
                        <a:pt x="147138" y="0"/>
                        <a:pt x="206458" y="0"/>
                      </a:cubicBezTo>
                      <a:cubicBezTo>
                        <a:pt x="218033" y="0"/>
                        <a:pt x="224543" y="5064"/>
                        <a:pt x="223820" y="17362"/>
                      </a:cubicBezTo>
                      <a:cubicBezTo>
                        <a:pt x="223820" y="22426"/>
                        <a:pt x="223820" y="26766"/>
                        <a:pt x="223820" y="31830"/>
                      </a:cubicBezTo>
                      <a:cubicBezTo>
                        <a:pt x="223820" y="192429"/>
                        <a:pt x="223820" y="353751"/>
                        <a:pt x="223097" y="515073"/>
                      </a:cubicBezTo>
                      <a:cubicBezTo>
                        <a:pt x="223097" y="515073"/>
                        <a:pt x="223097" y="515073"/>
                        <a:pt x="223097" y="515073"/>
                      </a:cubicBezTo>
                      <a:close/>
                      <a:moveTo>
                        <a:pt x="195607" y="17362"/>
                      </a:moveTo>
                      <a:cubicBezTo>
                        <a:pt x="174627" y="7234"/>
                        <a:pt x="26327" y="9404"/>
                        <a:pt x="14752" y="17362"/>
                      </a:cubicBezTo>
                      <a:cubicBezTo>
                        <a:pt x="75519" y="17362"/>
                        <a:pt x="135563" y="17362"/>
                        <a:pt x="195607" y="17362"/>
                      </a:cubicBezTo>
                      <a:close/>
                    </a:path>
                  </a:pathLst>
                </a:custGeom>
                <a:grpFill/>
                <a:ln w="722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6" name="Freeform: Shape 35">
                  <a:extLst>
                    <a:ext uri="{FF2B5EF4-FFF2-40B4-BE49-F238E27FC236}">
                      <a16:creationId xmlns:a16="http://schemas.microsoft.com/office/drawing/2014/main" xmlns="" id="{9B7E0E8E-FB3D-4861-9DC2-E4498492074B}"/>
                    </a:ext>
                  </a:extLst>
                </p:cNvPr>
                <p:cNvSpPr/>
                <p:nvPr/>
              </p:nvSpPr>
              <p:spPr>
                <a:xfrm>
                  <a:off x="2705689" y="2026910"/>
                  <a:ext cx="189325" cy="962358"/>
                </a:xfrm>
                <a:custGeom>
                  <a:avLst/>
                  <a:gdLst>
                    <a:gd name="connsiteX0" fmla="*/ 17362 w 223361"/>
                    <a:gd name="connsiteY0" fmla="*/ 9728 h 1135366"/>
                    <a:gd name="connsiteX1" fmla="*/ 20979 w 223361"/>
                    <a:gd name="connsiteY1" fmla="*/ 87858 h 1135366"/>
                    <a:gd name="connsiteX2" fmla="*/ 23873 w 223361"/>
                    <a:gd name="connsiteY2" fmla="*/ 10452 h 1135366"/>
                    <a:gd name="connsiteX3" fmla="*/ 26767 w 223361"/>
                    <a:gd name="connsiteY3" fmla="*/ 324 h 1135366"/>
                    <a:gd name="connsiteX4" fmla="*/ 36171 w 223361"/>
                    <a:gd name="connsiteY4" fmla="*/ 6835 h 1135366"/>
                    <a:gd name="connsiteX5" fmla="*/ 41235 w 223361"/>
                    <a:gd name="connsiteY5" fmla="*/ 25644 h 1135366"/>
                    <a:gd name="connsiteX6" fmla="*/ 102002 w 223361"/>
                    <a:gd name="connsiteY6" fmla="*/ 347565 h 1135366"/>
                    <a:gd name="connsiteX7" fmla="*/ 196046 w 223361"/>
                    <a:gd name="connsiteY7" fmla="*/ 937873 h 1135366"/>
                    <a:gd name="connsiteX8" fmla="*/ 222089 w 223361"/>
                    <a:gd name="connsiteY8" fmla="*/ 1107153 h 1135366"/>
                    <a:gd name="connsiteX9" fmla="*/ 197493 w 223361"/>
                    <a:gd name="connsiteY9" fmla="*/ 1135366 h 1135366"/>
                    <a:gd name="connsiteX10" fmla="*/ 28213 w 223361"/>
                    <a:gd name="connsiteY10" fmla="*/ 1135366 h 1135366"/>
                    <a:gd name="connsiteX11" fmla="*/ 0 w 223361"/>
                    <a:gd name="connsiteY11" fmla="*/ 1107153 h 1135366"/>
                    <a:gd name="connsiteX12" fmla="*/ 0 w 223361"/>
                    <a:gd name="connsiteY12" fmla="*/ 176838 h 1135366"/>
                    <a:gd name="connsiteX13" fmla="*/ 10851 w 223361"/>
                    <a:gd name="connsiteY13" fmla="*/ 20580 h 1135366"/>
                    <a:gd name="connsiteX14" fmla="*/ 17362 w 223361"/>
                    <a:gd name="connsiteY14" fmla="*/ 9728 h 11353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223361" h="1135366">
                      <a:moveTo>
                        <a:pt x="17362" y="9728"/>
                      </a:moveTo>
                      <a:cubicBezTo>
                        <a:pt x="29660" y="35771"/>
                        <a:pt x="18085" y="61815"/>
                        <a:pt x="20979" y="87858"/>
                      </a:cubicBezTo>
                      <a:cubicBezTo>
                        <a:pt x="25320" y="62538"/>
                        <a:pt x="28937" y="36495"/>
                        <a:pt x="23873" y="10452"/>
                      </a:cubicBezTo>
                      <a:cubicBezTo>
                        <a:pt x="23149" y="6111"/>
                        <a:pt x="20979" y="1771"/>
                        <a:pt x="26767" y="324"/>
                      </a:cubicBezTo>
                      <a:cubicBezTo>
                        <a:pt x="31830" y="-1123"/>
                        <a:pt x="34724" y="2494"/>
                        <a:pt x="36171" y="6835"/>
                      </a:cubicBezTo>
                      <a:cubicBezTo>
                        <a:pt x="38341" y="12622"/>
                        <a:pt x="39788" y="19133"/>
                        <a:pt x="41235" y="25644"/>
                      </a:cubicBezTo>
                      <a:cubicBezTo>
                        <a:pt x="70172" y="131263"/>
                        <a:pt x="85363" y="239775"/>
                        <a:pt x="102002" y="347565"/>
                      </a:cubicBezTo>
                      <a:cubicBezTo>
                        <a:pt x="132385" y="544334"/>
                        <a:pt x="164939" y="741104"/>
                        <a:pt x="196046" y="937873"/>
                      </a:cubicBezTo>
                      <a:cubicBezTo>
                        <a:pt x="204727" y="994300"/>
                        <a:pt x="213408" y="1050727"/>
                        <a:pt x="222089" y="1107153"/>
                      </a:cubicBezTo>
                      <a:cubicBezTo>
                        <a:pt x="225706" y="1132473"/>
                        <a:pt x="222813" y="1135366"/>
                        <a:pt x="197493" y="1135366"/>
                      </a:cubicBezTo>
                      <a:cubicBezTo>
                        <a:pt x="141066" y="1135366"/>
                        <a:pt x="84640" y="1135366"/>
                        <a:pt x="28213" y="1135366"/>
                      </a:cubicBezTo>
                      <a:cubicBezTo>
                        <a:pt x="723" y="1135366"/>
                        <a:pt x="0" y="1134643"/>
                        <a:pt x="0" y="1107153"/>
                      </a:cubicBezTo>
                      <a:cubicBezTo>
                        <a:pt x="0" y="796807"/>
                        <a:pt x="723" y="487184"/>
                        <a:pt x="0" y="176838"/>
                      </a:cubicBezTo>
                      <a:cubicBezTo>
                        <a:pt x="0" y="124028"/>
                        <a:pt x="5064" y="72666"/>
                        <a:pt x="10851" y="20580"/>
                      </a:cubicBezTo>
                      <a:cubicBezTo>
                        <a:pt x="12298" y="16963"/>
                        <a:pt x="10851" y="13346"/>
                        <a:pt x="17362" y="9728"/>
                      </a:cubicBezTo>
                      <a:close/>
                    </a:path>
                  </a:pathLst>
                </a:custGeom>
                <a:grpFill/>
                <a:ln w="722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7" name="Freeform: Shape 36">
                  <a:extLst>
                    <a:ext uri="{FF2B5EF4-FFF2-40B4-BE49-F238E27FC236}">
                      <a16:creationId xmlns:a16="http://schemas.microsoft.com/office/drawing/2014/main" xmlns="" id="{AB23064C-8C71-4E15-8D26-9C12B8CC1592}"/>
                    </a:ext>
                  </a:extLst>
                </p:cNvPr>
                <p:cNvSpPr/>
                <p:nvPr/>
              </p:nvSpPr>
              <p:spPr>
                <a:xfrm>
                  <a:off x="1764223" y="968219"/>
                  <a:ext cx="796670" cy="702423"/>
                </a:xfrm>
                <a:custGeom>
                  <a:avLst/>
                  <a:gdLst>
                    <a:gd name="connsiteX0" fmla="*/ 155084 w 939891"/>
                    <a:gd name="connsiteY0" fmla="*/ 0 h 828701"/>
                    <a:gd name="connsiteX1" fmla="*/ 170276 w 939891"/>
                    <a:gd name="connsiteY1" fmla="*/ 11575 h 828701"/>
                    <a:gd name="connsiteX2" fmla="*/ 477005 w 939891"/>
                    <a:gd name="connsiteY2" fmla="*/ 318304 h 828701"/>
                    <a:gd name="connsiteX3" fmla="*/ 815565 w 939891"/>
                    <a:gd name="connsiteY3" fmla="*/ 659034 h 828701"/>
                    <a:gd name="connsiteX4" fmla="*/ 935652 w 939891"/>
                    <a:gd name="connsiteY4" fmla="*/ 797930 h 828701"/>
                    <a:gd name="connsiteX5" fmla="*/ 933482 w 939891"/>
                    <a:gd name="connsiteY5" fmla="*/ 819632 h 828701"/>
                    <a:gd name="connsiteX6" fmla="*/ 909609 w 939891"/>
                    <a:gd name="connsiteY6" fmla="*/ 824696 h 828701"/>
                    <a:gd name="connsiteX7" fmla="*/ 772160 w 939891"/>
                    <a:gd name="connsiteY7" fmla="*/ 724865 h 828701"/>
                    <a:gd name="connsiteX8" fmla="*/ 11848 w 939891"/>
                    <a:gd name="connsiteY8" fmla="*/ 168556 h 828701"/>
                    <a:gd name="connsiteX9" fmla="*/ 10401 w 939891"/>
                    <a:gd name="connsiteY9" fmla="*/ 142513 h 828701"/>
                    <a:gd name="connsiteX10" fmla="*/ 140616 w 939891"/>
                    <a:gd name="connsiteY10" fmla="*/ 10851 h 828701"/>
                    <a:gd name="connsiteX11" fmla="*/ 155084 w 939891"/>
                    <a:gd name="connsiteY11" fmla="*/ 0 h 828701"/>
                    <a:gd name="connsiteX12" fmla="*/ 151467 w 939891"/>
                    <a:gd name="connsiteY12" fmla="*/ 18085 h 828701"/>
                    <a:gd name="connsiteX13" fmla="*/ 24146 w 939891"/>
                    <a:gd name="connsiteY13" fmla="*/ 145407 h 828701"/>
                    <a:gd name="connsiteX14" fmla="*/ 151467 w 939891"/>
                    <a:gd name="connsiteY14" fmla="*/ 18085 h 8287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939891" h="828701">
                      <a:moveTo>
                        <a:pt x="155084" y="0"/>
                      </a:moveTo>
                      <a:cubicBezTo>
                        <a:pt x="162318" y="723"/>
                        <a:pt x="165936" y="6511"/>
                        <a:pt x="170276" y="11575"/>
                      </a:cubicBezTo>
                      <a:cubicBezTo>
                        <a:pt x="272278" y="113577"/>
                        <a:pt x="375003" y="216302"/>
                        <a:pt x="477005" y="318304"/>
                      </a:cubicBezTo>
                      <a:cubicBezTo>
                        <a:pt x="589858" y="431880"/>
                        <a:pt x="701988" y="545457"/>
                        <a:pt x="815565" y="659034"/>
                      </a:cubicBezTo>
                      <a:cubicBezTo>
                        <a:pt x="858970" y="702439"/>
                        <a:pt x="895141" y="752354"/>
                        <a:pt x="935652" y="797930"/>
                      </a:cubicBezTo>
                      <a:cubicBezTo>
                        <a:pt x="942886" y="806611"/>
                        <a:pt x="939993" y="812398"/>
                        <a:pt x="933482" y="819632"/>
                      </a:cubicBezTo>
                      <a:cubicBezTo>
                        <a:pt x="926248" y="827590"/>
                        <a:pt x="920460" y="832654"/>
                        <a:pt x="909609" y="824696"/>
                      </a:cubicBezTo>
                      <a:cubicBezTo>
                        <a:pt x="864034" y="791419"/>
                        <a:pt x="817735" y="758142"/>
                        <a:pt x="772160" y="724865"/>
                      </a:cubicBezTo>
                      <a:cubicBezTo>
                        <a:pt x="518240" y="539670"/>
                        <a:pt x="265044" y="353751"/>
                        <a:pt x="11848" y="168556"/>
                      </a:cubicBezTo>
                      <a:cubicBezTo>
                        <a:pt x="-4068" y="156982"/>
                        <a:pt x="-3344" y="156258"/>
                        <a:pt x="10401" y="142513"/>
                      </a:cubicBezTo>
                      <a:cubicBezTo>
                        <a:pt x="54529" y="99108"/>
                        <a:pt x="97211" y="54980"/>
                        <a:pt x="140616" y="10851"/>
                      </a:cubicBezTo>
                      <a:cubicBezTo>
                        <a:pt x="144956" y="6511"/>
                        <a:pt x="148574" y="1447"/>
                        <a:pt x="155084" y="0"/>
                      </a:cubicBezTo>
                      <a:close/>
                      <a:moveTo>
                        <a:pt x="151467" y="18085"/>
                      </a:moveTo>
                      <a:cubicBezTo>
                        <a:pt x="131935" y="26043"/>
                        <a:pt x="26316" y="133832"/>
                        <a:pt x="24146" y="145407"/>
                      </a:cubicBezTo>
                      <a:cubicBezTo>
                        <a:pt x="65381" y="104172"/>
                        <a:pt x="108786" y="60767"/>
                        <a:pt x="151467" y="18085"/>
                      </a:cubicBezTo>
                      <a:close/>
                    </a:path>
                  </a:pathLst>
                </a:custGeom>
                <a:grpFill/>
                <a:ln w="722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8" name="Freeform: Shape 37">
                  <a:extLst>
                    <a:ext uri="{FF2B5EF4-FFF2-40B4-BE49-F238E27FC236}">
                      <a16:creationId xmlns:a16="http://schemas.microsoft.com/office/drawing/2014/main" xmlns="" id="{C0D76E9D-E5CE-4162-83ED-C738D94210B6}"/>
                    </a:ext>
                  </a:extLst>
                </p:cNvPr>
                <p:cNvSpPr/>
                <p:nvPr/>
              </p:nvSpPr>
              <p:spPr>
                <a:xfrm>
                  <a:off x="1977451" y="781065"/>
                  <a:ext cx="629516" cy="850423"/>
                </a:xfrm>
                <a:custGeom>
                  <a:avLst/>
                  <a:gdLst>
                    <a:gd name="connsiteX0" fmla="*/ 742688 w 742687"/>
                    <a:gd name="connsiteY0" fmla="*/ 984004 h 1003308"/>
                    <a:gd name="connsiteX1" fmla="*/ 724602 w 742687"/>
                    <a:gd name="connsiteY1" fmla="*/ 1001366 h 1003308"/>
                    <a:gd name="connsiteX2" fmla="*/ 706517 w 742687"/>
                    <a:gd name="connsiteY2" fmla="*/ 994855 h 1003308"/>
                    <a:gd name="connsiteX3" fmla="*/ 649367 w 742687"/>
                    <a:gd name="connsiteY3" fmla="*/ 923961 h 1003308"/>
                    <a:gd name="connsiteX4" fmla="*/ 74973 w 742687"/>
                    <a:gd name="connsiteY4" fmla="*/ 208500 h 1003308"/>
                    <a:gd name="connsiteX5" fmla="*/ 5525 w 742687"/>
                    <a:gd name="connsiteY5" fmla="*/ 124584 h 1003308"/>
                    <a:gd name="connsiteX6" fmla="*/ 10589 w 742687"/>
                    <a:gd name="connsiteY6" fmla="*/ 102158 h 1003308"/>
                    <a:gd name="connsiteX7" fmla="*/ 172634 w 742687"/>
                    <a:gd name="connsiteY7" fmla="*/ 8114 h 1003308"/>
                    <a:gd name="connsiteX8" fmla="*/ 203741 w 742687"/>
                    <a:gd name="connsiteY8" fmla="*/ 16071 h 1003308"/>
                    <a:gd name="connsiteX9" fmla="*/ 393277 w 742687"/>
                    <a:gd name="connsiteY9" fmla="*/ 349567 h 1003308"/>
                    <a:gd name="connsiteX10" fmla="*/ 659495 w 742687"/>
                    <a:gd name="connsiteY10" fmla="*/ 811831 h 1003308"/>
                    <a:gd name="connsiteX11" fmla="*/ 739071 w 742687"/>
                    <a:gd name="connsiteY11" fmla="*/ 977493 h 1003308"/>
                    <a:gd name="connsiteX12" fmla="*/ 742688 w 742687"/>
                    <a:gd name="connsiteY12" fmla="*/ 984004 h 1003308"/>
                    <a:gd name="connsiteX13" fmla="*/ 20717 w 742687"/>
                    <a:gd name="connsiteY13" fmla="*/ 110839 h 1003308"/>
                    <a:gd name="connsiteX14" fmla="*/ 181315 w 742687"/>
                    <a:gd name="connsiteY14" fmla="*/ 17518 h 1003308"/>
                    <a:gd name="connsiteX15" fmla="*/ 20717 w 742687"/>
                    <a:gd name="connsiteY15" fmla="*/ 110839 h 10033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742687" h="1003308">
                      <a:moveTo>
                        <a:pt x="742688" y="984004"/>
                      </a:moveTo>
                      <a:cubicBezTo>
                        <a:pt x="741241" y="994855"/>
                        <a:pt x="731836" y="997026"/>
                        <a:pt x="724602" y="1001366"/>
                      </a:cubicBezTo>
                      <a:cubicBezTo>
                        <a:pt x="716645" y="1006430"/>
                        <a:pt x="711581" y="1000643"/>
                        <a:pt x="706517" y="994855"/>
                      </a:cubicBezTo>
                      <a:cubicBezTo>
                        <a:pt x="687708" y="970983"/>
                        <a:pt x="668899" y="947110"/>
                        <a:pt x="649367" y="923961"/>
                      </a:cubicBezTo>
                      <a:cubicBezTo>
                        <a:pt x="457661" y="685233"/>
                        <a:pt x="266679" y="447228"/>
                        <a:pt x="74973" y="208500"/>
                      </a:cubicBezTo>
                      <a:cubicBezTo>
                        <a:pt x="52547" y="180287"/>
                        <a:pt x="29398" y="152074"/>
                        <a:pt x="5525" y="124584"/>
                      </a:cubicBezTo>
                      <a:cubicBezTo>
                        <a:pt x="-3156" y="114456"/>
                        <a:pt x="-1709" y="109392"/>
                        <a:pt x="10589" y="102158"/>
                      </a:cubicBezTo>
                      <a:cubicBezTo>
                        <a:pt x="64845" y="71774"/>
                        <a:pt x="119102" y="39944"/>
                        <a:pt x="172634" y="8114"/>
                      </a:cubicBezTo>
                      <a:cubicBezTo>
                        <a:pt x="192167" y="-3461"/>
                        <a:pt x="192167" y="-4184"/>
                        <a:pt x="203741" y="16071"/>
                      </a:cubicBezTo>
                      <a:cubicBezTo>
                        <a:pt x="267402" y="127478"/>
                        <a:pt x="330340" y="238160"/>
                        <a:pt x="393277" y="349567"/>
                      </a:cubicBezTo>
                      <a:cubicBezTo>
                        <a:pt x="481534" y="503655"/>
                        <a:pt x="570514" y="658466"/>
                        <a:pt x="659495" y="811831"/>
                      </a:cubicBezTo>
                      <a:cubicBezTo>
                        <a:pt x="690602" y="865364"/>
                        <a:pt x="712304" y="922514"/>
                        <a:pt x="739071" y="977493"/>
                      </a:cubicBezTo>
                      <a:cubicBezTo>
                        <a:pt x="740517" y="978940"/>
                        <a:pt x="741241" y="981110"/>
                        <a:pt x="742688" y="984004"/>
                      </a:cubicBezTo>
                      <a:close/>
                      <a:moveTo>
                        <a:pt x="20717" y="110839"/>
                      </a:moveTo>
                      <a:cubicBezTo>
                        <a:pt x="77143" y="84796"/>
                        <a:pt x="130676" y="53689"/>
                        <a:pt x="181315" y="17518"/>
                      </a:cubicBezTo>
                      <a:cubicBezTo>
                        <a:pt x="124889" y="44285"/>
                        <a:pt x="70633" y="74668"/>
                        <a:pt x="20717" y="110839"/>
                      </a:cubicBezTo>
                      <a:close/>
                    </a:path>
                  </a:pathLst>
                </a:custGeom>
                <a:grpFill/>
                <a:ln w="722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9" name="Freeform: Shape 38">
                  <a:extLst>
                    <a:ext uri="{FF2B5EF4-FFF2-40B4-BE49-F238E27FC236}">
                      <a16:creationId xmlns:a16="http://schemas.microsoft.com/office/drawing/2014/main" xmlns="" id="{94703E41-951D-422A-BBA5-9FAA2C37C98B}"/>
                    </a:ext>
                  </a:extLst>
                </p:cNvPr>
                <p:cNvSpPr/>
                <p:nvPr/>
              </p:nvSpPr>
              <p:spPr>
                <a:xfrm>
                  <a:off x="2241302" y="665699"/>
                  <a:ext cx="416669" cy="938709"/>
                </a:xfrm>
                <a:custGeom>
                  <a:avLst/>
                  <a:gdLst>
                    <a:gd name="connsiteX0" fmla="*/ 491446 w 491576"/>
                    <a:gd name="connsiteY0" fmla="*/ 1086833 h 1107466"/>
                    <a:gd name="connsiteX1" fmla="*/ 473361 w 491576"/>
                    <a:gd name="connsiteY1" fmla="*/ 1106365 h 1107466"/>
                    <a:gd name="connsiteX2" fmla="*/ 455275 w 491576"/>
                    <a:gd name="connsiteY2" fmla="*/ 1094067 h 1107466"/>
                    <a:gd name="connsiteX3" fmla="*/ 372806 w 491576"/>
                    <a:gd name="connsiteY3" fmla="*/ 905978 h 1107466"/>
                    <a:gd name="connsiteX4" fmla="*/ 95013 w 491576"/>
                    <a:gd name="connsiteY4" fmla="*/ 277328 h 1107466"/>
                    <a:gd name="connsiteX5" fmla="*/ 3139 w 491576"/>
                    <a:gd name="connsiteY5" fmla="*/ 74048 h 1107466"/>
                    <a:gd name="connsiteX6" fmla="*/ 13990 w 491576"/>
                    <a:gd name="connsiteY6" fmla="*/ 51622 h 1107466"/>
                    <a:gd name="connsiteX7" fmla="*/ 199909 w 491576"/>
                    <a:gd name="connsiteY7" fmla="*/ 983 h 1107466"/>
                    <a:gd name="connsiteX8" fmla="*/ 220888 w 491576"/>
                    <a:gd name="connsiteY8" fmla="*/ 17621 h 1107466"/>
                    <a:gd name="connsiteX9" fmla="*/ 263570 w 491576"/>
                    <a:gd name="connsiteY9" fmla="*/ 181837 h 1107466"/>
                    <a:gd name="connsiteX10" fmla="*/ 458892 w 491576"/>
                    <a:gd name="connsiteY10" fmla="*/ 912489 h 1107466"/>
                    <a:gd name="connsiteX11" fmla="*/ 491446 w 491576"/>
                    <a:gd name="connsiteY11" fmla="*/ 1086833 h 1107466"/>
                    <a:gd name="connsiteX12" fmla="*/ 198462 w 491576"/>
                    <a:gd name="connsiteY12" fmla="*/ 14004 h 1107466"/>
                    <a:gd name="connsiteX13" fmla="*/ 190504 w 491576"/>
                    <a:gd name="connsiteY13" fmla="*/ 12557 h 1107466"/>
                    <a:gd name="connsiteX14" fmla="*/ 27012 w 491576"/>
                    <a:gd name="connsiteY14" fmla="*/ 56686 h 1107466"/>
                    <a:gd name="connsiteX15" fmla="*/ 20501 w 491576"/>
                    <a:gd name="connsiteY15" fmla="*/ 64643 h 1107466"/>
                    <a:gd name="connsiteX16" fmla="*/ 32076 w 491576"/>
                    <a:gd name="connsiteY16" fmla="*/ 65367 h 1107466"/>
                    <a:gd name="connsiteX17" fmla="*/ 185440 w 491576"/>
                    <a:gd name="connsiteY17" fmla="*/ 23409 h 1107466"/>
                    <a:gd name="connsiteX18" fmla="*/ 198462 w 491576"/>
                    <a:gd name="connsiteY18" fmla="*/ 14004 h 11074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491576" h="1107466">
                      <a:moveTo>
                        <a:pt x="491446" y="1086833"/>
                      </a:moveTo>
                      <a:cubicBezTo>
                        <a:pt x="492893" y="1101301"/>
                        <a:pt x="482042" y="1102748"/>
                        <a:pt x="473361" y="1106365"/>
                      </a:cubicBezTo>
                      <a:cubicBezTo>
                        <a:pt x="461786" y="1110706"/>
                        <a:pt x="458892" y="1101301"/>
                        <a:pt x="455275" y="1094067"/>
                      </a:cubicBezTo>
                      <a:cubicBezTo>
                        <a:pt x="427785" y="1031130"/>
                        <a:pt x="400295" y="968916"/>
                        <a:pt x="372806" y="905978"/>
                      </a:cubicBezTo>
                      <a:cubicBezTo>
                        <a:pt x="280208" y="696187"/>
                        <a:pt x="187611" y="487119"/>
                        <a:pt x="95013" y="277328"/>
                      </a:cubicBezTo>
                      <a:cubicBezTo>
                        <a:pt x="64630" y="209327"/>
                        <a:pt x="34246" y="141326"/>
                        <a:pt x="3139" y="74048"/>
                      </a:cubicBezTo>
                      <a:cubicBezTo>
                        <a:pt x="-3372" y="60303"/>
                        <a:pt x="245" y="55239"/>
                        <a:pt x="13990" y="51622"/>
                      </a:cubicBezTo>
                      <a:cubicBezTo>
                        <a:pt x="76204" y="34983"/>
                        <a:pt x="138418" y="18345"/>
                        <a:pt x="199909" y="983"/>
                      </a:cubicBezTo>
                      <a:cubicBezTo>
                        <a:pt x="216547" y="-3358"/>
                        <a:pt x="217994" y="7493"/>
                        <a:pt x="220888" y="17621"/>
                      </a:cubicBezTo>
                      <a:cubicBezTo>
                        <a:pt x="235356" y="72601"/>
                        <a:pt x="249101" y="126857"/>
                        <a:pt x="263570" y="181837"/>
                      </a:cubicBezTo>
                      <a:cubicBezTo>
                        <a:pt x="328677" y="425629"/>
                        <a:pt x="393785" y="669421"/>
                        <a:pt x="458892" y="912489"/>
                      </a:cubicBezTo>
                      <a:cubicBezTo>
                        <a:pt x="475531" y="970362"/>
                        <a:pt x="482765" y="1028959"/>
                        <a:pt x="491446" y="1086833"/>
                      </a:cubicBezTo>
                      <a:close/>
                      <a:moveTo>
                        <a:pt x="198462" y="14004"/>
                      </a:moveTo>
                      <a:cubicBezTo>
                        <a:pt x="194845" y="13281"/>
                        <a:pt x="192675" y="12557"/>
                        <a:pt x="190504" y="12557"/>
                      </a:cubicBezTo>
                      <a:cubicBezTo>
                        <a:pt x="136248" y="27026"/>
                        <a:pt x="81268" y="42217"/>
                        <a:pt x="27012" y="56686"/>
                      </a:cubicBezTo>
                      <a:cubicBezTo>
                        <a:pt x="23395" y="57409"/>
                        <a:pt x="17607" y="59580"/>
                        <a:pt x="20501" y="64643"/>
                      </a:cubicBezTo>
                      <a:cubicBezTo>
                        <a:pt x="22671" y="68984"/>
                        <a:pt x="27735" y="66090"/>
                        <a:pt x="32076" y="65367"/>
                      </a:cubicBezTo>
                      <a:cubicBezTo>
                        <a:pt x="83438" y="51622"/>
                        <a:pt x="134078" y="37877"/>
                        <a:pt x="185440" y="23409"/>
                      </a:cubicBezTo>
                      <a:cubicBezTo>
                        <a:pt x="189781" y="22685"/>
                        <a:pt x="195568" y="22685"/>
                        <a:pt x="198462" y="14004"/>
                      </a:cubicBezTo>
                      <a:close/>
                    </a:path>
                  </a:pathLst>
                </a:custGeom>
                <a:grpFill/>
                <a:ln w="722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0" name="Freeform: Shape 39">
                  <a:extLst>
                    <a:ext uri="{FF2B5EF4-FFF2-40B4-BE49-F238E27FC236}">
                      <a16:creationId xmlns:a16="http://schemas.microsoft.com/office/drawing/2014/main" xmlns="" id="{6C05271E-52EB-41EF-AA02-F0CEBD145AF2}"/>
                    </a:ext>
                  </a:extLst>
                </p:cNvPr>
                <p:cNvSpPr/>
                <p:nvPr/>
              </p:nvSpPr>
              <p:spPr>
                <a:xfrm>
                  <a:off x="2406905" y="2020513"/>
                  <a:ext cx="281969" cy="972330"/>
                </a:xfrm>
                <a:custGeom>
                  <a:avLst/>
                  <a:gdLst>
                    <a:gd name="connsiteX0" fmla="*/ 307647 w 332660"/>
                    <a:gd name="connsiteY0" fmla="*/ 6424 h 1147131"/>
                    <a:gd name="connsiteX1" fmla="*/ 325732 w 332660"/>
                    <a:gd name="connsiteY1" fmla="*/ 2807 h 1147131"/>
                    <a:gd name="connsiteX2" fmla="*/ 332243 w 332660"/>
                    <a:gd name="connsiteY2" fmla="*/ 19446 h 1147131"/>
                    <a:gd name="connsiteX3" fmla="*/ 316328 w 332660"/>
                    <a:gd name="connsiteY3" fmla="*/ 168470 h 1147131"/>
                    <a:gd name="connsiteX4" fmla="*/ 285944 w 332660"/>
                    <a:gd name="connsiteY4" fmla="*/ 459284 h 1147131"/>
                    <a:gd name="connsiteX5" fmla="*/ 255561 w 332660"/>
                    <a:gd name="connsiteY5" fmla="*/ 750098 h 1147131"/>
                    <a:gd name="connsiteX6" fmla="*/ 228794 w 332660"/>
                    <a:gd name="connsiteY6" fmla="*/ 1006911 h 1147131"/>
                    <a:gd name="connsiteX7" fmla="*/ 215773 w 332660"/>
                    <a:gd name="connsiteY7" fmla="*/ 1132786 h 1147131"/>
                    <a:gd name="connsiteX8" fmla="*/ 197687 w 332660"/>
                    <a:gd name="connsiteY8" fmla="*/ 1145807 h 1147131"/>
                    <a:gd name="connsiteX9" fmla="*/ 15386 w 332660"/>
                    <a:gd name="connsiteY9" fmla="*/ 1096615 h 1147131"/>
                    <a:gd name="connsiteX10" fmla="*/ 1641 w 332660"/>
                    <a:gd name="connsiteY10" fmla="*/ 1071295 h 1147131"/>
                    <a:gd name="connsiteX11" fmla="*/ 113047 w 332660"/>
                    <a:gd name="connsiteY11" fmla="*/ 646649 h 1147131"/>
                    <a:gd name="connsiteX12" fmla="*/ 253390 w 332660"/>
                    <a:gd name="connsiteY12" fmla="*/ 126512 h 1147131"/>
                    <a:gd name="connsiteX13" fmla="*/ 291732 w 332660"/>
                    <a:gd name="connsiteY13" fmla="*/ 23063 h 1147131"/>
                    <a:gd name="connsiteX14" fmla="*/ 307647 w 332660"/>
                    <a:gd name="connsiteY14" fmla="*/ 6424 h 1147131"/>
                    <a:gd name="connsiteX15" fmla="*/ 244709 w 332660"/>
                    <a:gd name="connsiteY15" fmla="*/ 199577 h 1147131"/>
                    <a:gd name="connsiteX16" fmla="*/ 21173 w 332660"/>
                    <a:gd name="connsiteY16" fmla="*/ 1043082 h 1147131"/>
                    <a:gd name="connsiteX17" fmla="*/ 17556 w 332660"/>
                    <a:gd name="connsiteY17" fmla="*/ 1067678 h 1147131"/>
                    <a:gd name="connsiteX18" fmla="*/ 26237 w 332660"/>
                    <a:gd name="connsiteY18" fmla="*/ 1051763 h 1147131"/>
                    <a:gd name="connsiteX19" fmla="*/ 172368 w 332660"/>
                    <a:gd name="connsiteY19" fmla="*/ 497625 h 1147131"/>
                    <a:gd name="connsiteX20" fmla="*/ 311987 w 332660"/>
                    <a:gd name="connsiteY20" fmla="*/ 22340 h 1147131"/>
                    <a:gd name="connsiteX21" fmla="*/ 307647 w 332660"/>
                    <a:gd name="connsiteY21" fmla="*/ 6424 h 11471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332660" h="1147131">
                      <a:moveTo>
                        <a:pt x="307647" y="6424"/>
                      </a:moveTo>
                      <a:cubicBezTo>
                        <a:pt x="311987" y="-2980"/>
                        <a:pt x="319221" y="-86"/>
                        <a:pt x="325732" y="2807"/>
                      </a:cubicBezTo>
                      <a:cubicBezTo>
                        <a:pt x="333690" y="5701"/>
                        <a:pt x="332966" y="12935"/>
                        <a:pt x="332243" y="19446"/>
                      </a:cubicBezTo>
                      <a:cubicBezTo>
                        <a:pt x="327179" y="69362"/>
                        <a:pt x="322115" y="118554"/>
                        <a:pt x="316328" y="168470"/>
                      </a:cubicBezTo>
                      <a:cubicBezTo>
                        <a:pt x="306200" y="265408"/>
                        <a:pt x="296072" y="362346"/>
                        <a:pt x="285944" y="459284"/>
                      </a:cubicBezTo>
                      <a:cubicBezTo>
                        <a:pt x="275816" y="556222"/>
                        <a:pt x="265689" y="653160"/>
                        <a:pt x="255561" y="750098"/>
                      </a:cubicBezTo>
                      <a:cubicBezTo>
                        <a:pt x="246880" y="835461"/>
                        <a:pt x="238199" y="921548"/>
                        <a:pt x="228794" y="1006911"/>
                      </a:cubicBezTo>
                      <a:cubicBezTo>
                        <a:pt x="224454" y="1048869"/>
                        <a:pt x="219390" y="1090828"/>
                        <a:pt x="215773" y="1132786"/>
                      </a:cubicBezTo>
                      <a:cubicBezTo>
                        <a:pt x="214326" y="1145807"/>
                        <a:pt x="209985" y="1149424"/>
                        <a:pt x="197687" y="1145807"/>
                      </a:cubicBezTo>
                      <a:cubicBezTo>
                        <a:pt x="136920" y="1129169"/>
                        <a:pt x="76153" y="1112530"/>
                        <a:pt x="15386" y="1096615"/>
                      </a:cubicBezTo>
                      <a:cubicBezTo>
                        <a:pt x="-529" y="1092274"/>
                        <a:pt x="-1976" y="1085040"/>
                        <a:pt x="1641" y="1071295"/>
                      </a:cubicBezTo>
                      <a:cubicBezTo>
                        <a:pt x="39259" y="929505"/>
                        <a:pt x="75430" y="788439"/>
                        <a:pt x="113047" y="646649"/>
                      </a:cubicBezTo>
                      <a:cubicBezTo>
                        <a:pt x="158623" y="473029"/>
                        <a:pt x="204921" y="299408"/>
                        <a:pt x="253390" y="126512"/>
                      </a:cubicBezTo>
                      <a:cubicBezTo>
                        <a:pt x="263518" y="91064"/>
                        <a:pt x="276540" y="56340"/>
                        <a:pt x="291732" y="23063"/>
                      </a:cubicBezTo>
                      <a:cubicBezTo>
                        <a:pt x="295349" y="15105"/>
                        <a:pt x="298966" y="8595"/>
                        <a:pt x="307647" y="6424"/>
                      </a:cubicBezTo>
                      <a:cubicBezTo>
                        <a:pt x="282327" y="69362"/>
                        <a:pt x="262795" y="133746"/>
                        <a:pt x="244709" y="199577"/>
                      </a:cubicBezTo>
                      <a:cubicBezTo>
                        <a:pt x="168751" y="480263"/>
                        <a:pt x="93515" y="761673"/>
                        <a:pt x="21173" y="1043082"/>
                      </a:cubicBezTo>
                      <a:cubicBezTo>
                        <a:pt x="19003" y="1051040"/>
                        <a:pt x="16109" y="1058274"/>
                        <a:pt x="17556" y="1067678"/>
                      </a:cubicBezTo>
                      <a:cubicBezTo>
                        <a:pt x="24790" y="1063338"/>
                        <a:pt x="24790" y="1056827"/>
                        <a:pt x="26237" y="1051763"/>
                      </a:cubicBezTo>
                      <a:cubicBezTo>
                        <a:pt x="74706" y="867291"/>
                        <a:pt x="122452" y="682097"/>
                        <a:pt x="172368" y="497625"/>
                      </a:cubicBezTo>
                      <a:cubicBezTo>
                        <a:pt x="215773" y="338473"/>
                        <a:pt x="250497" y="175704"/>
                        <a:pt x="311987" y="22340"/>
                      </a:cubicBezTo>
                      <a:cubicBezTo>
                        <a:pt x="314158" y="15829"/>
                        <a:pt x="313434" y="10765"/>
                        <a:pt x="307647" y="6424"/>
                      </a:cubicBezTo>
                      <a:close/>
                    </a:path>
                  </a:pathLst>
                </a:custGeom>
                <a:grpFill/>
                <a:ln w="722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1" name="Freeform: Shape 40">
                  <a:extLst>
                    <a:ext uri="{FF2B5EF4-FFF2-40B4-BE49-F238E27FC236}">
                      <a16:creationId xmlns:a16="http://schemas.microsoft.com/office/drawing/2014/main" xmlns="" id="{D9D1647E-62F8-4A51-A24E-89CACAFD8BA8}"/>
                    </a:ext>
                  </a:extLst>
                </p:cNvPr>
                <p:cNvSpPr/>
                <p:nvPr/>
              </p:nvSpPr>
              <p:spPr>
                <a:xfrm>
                  <a:off x="2802779" y="699789"/>
                  <a:ext cx="506895" cy="915984"/>
                </a:xfrm>
                <a:custGeom>
                  <a:avLst/>
                  <a:gdLst>
                    <a:gd name="connsiteX0" fmla="*/ 598022 w 598022"/>
                    <a:gd name="connsiteY0" fmla="*/ 111959 h 1080655"/>
                    <a:gd name="connsiteX1" fmla="*/ 590788 w 598022"/>
                    <a:gd name="connsiteY1" fmla="*/ 125704 h 1080655"/>
                    <a:gd name="connsiteX2" fmla="*/ 261633 w 598022"/>
                    <a:gd name="connsiteY2" fmla="*/ 702268 h 1080655"/>
                    <a:gd name="connsiteX3" fmla="*/ 100311 w 598022"/>
                    <a:gd name="connsiteY3" fmla="*/ 977890 h 1080655"/>
                    <a:gd name="connsiteX4" fmla="*/ 35927 w 598022"/>
                    <a:gd name="connsiteY4" fmla="*/ 1069764 h 1080655"/>
                    <a:gd name="connsiteX5" fmla="*/ 9160 w 598022"/>
                    <a:gd name="connsiteY5" fmla="*/ 1077722 h 1080655"/>
                    <a:gd name="connsiteX6" fmla="*/ 3373 w 598022"/>
                    <a:gd name="connsiteY6" fmla="*/ 1052402 h 1080655"/>
                    <a:gd name="connsiteX7" fmla="*/ 229803 w 598022"/>
                    <a:gd name="connsiteY7" fmla="*/ 454859 h 1080655"/>
                    <a:gd name="connsiteX8" fmla="*/ 393295 w 598022"/>
                    <a:gd name="connsiteY8" fmla="*/ 28043 h 1080655"/>
                    <a:gd name="connsiteX9" fmla="*/ 438870 w 598022"/>
                    <a:gd name="connsiteY9" fmla="*/ 12851 h 1080655"/>
                    <a:gd name="connsiteX10" fmla="*/ 585724 w 598022"/>
                    <a:gd name="connsiteY10" fmla="*/ 98214 h 1080655"/>
                    <a:gd name="connsiteX11" fmla="*/ 598022 w 598022"/>
                    <a:gd name="connsiteY11" fmla="*/ 111959 h 1080655"/>
                    <a:gd name="connsiteX12" fmla="*/ 14948 w 598022"/>
                    <a:gd name="connsiteY12" fmla="*/ 1050956 h 1080655"/>
                    <a:gd name="connsiteX13" fmla="*/ 22182 w 598022"/>
                    <a:gd name="connsiteY13" fmla="*/ 1053126 h 1080655"/>
                    <a:gd name="connsiteX14" fmla="*/ 416444 w 598022"/>
                    <a:gd name="connsiteY14" fmla="*/ 15745 h 1080655"/>
                    <a:gd name="connsiteX15" fmla="*/ 409934 w 598022"/>
                    <a:gd name="connsiteY15" fmla="*/ 13575 h 1080655"/>
                    <a:gd name="connsiteX16" fmla="*/ 14948 w 598022"/>
                    <a:gd name="connsiteY16" fmla="*/ 1050956 h 10806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598022" h="1080655">
                      <a:moveTo>
                        <a:pt x="598022" y="111959"/>
                      </a:moveTo>
                      <a:cubicBezTo>
                        <a:pt x="595852" y="116300"/>
                        <a:pt x="593682" y="120640"/>
                        <a:pt x="590788" y="125704"/>
                      </a:cubicBezTo>
                      <a:cubicBezTo>
                        <a:pt x="480829" y="318133"/>
                        <a:pt x="371593" y="510562"/>
                        <a:pt x="261633" y="702268"/>
                      </a:cubicBezTo>
                      <a:cubicBezTo>
                        <a:pt x="208824" y="794866"/>
                        <a:pt x="156737" y="887463"/>
                        <a:pt x="100311" y="977890"/>
                      </a:cubicBezTo>
                      <a:cubicBezTo>
                        <a:pt x="80055" y="1009721"/>
                        <a:pt x="58353" y="1040104"/>
                        <a:pt x="35927" y="1069764"/>
                      </a:cubicBezTo>
                      <a:cubicBezTo>
                        <a:pt x="28693" y="1079169"/>
                        <a:pt x="22182" y="1084233"/>
                        <a:pt x="9160" y="1077722"/>
                      </a:cubicBezTo>
                      <a:cubicBezTo>
                        <a:pt x="-3861" y="1070488"/>
                        <a:pt x="-244" y="1062530"/>
                        <a:pt x="3373" y="1052402"/>
                      </a:cubicBezTo>
                      <a:cubicBezTo>
                        <a:pt x="78608" y="853463"/>
                        <a:pt x="153844" y="653799"/>
                        <a:pt x="229803" y="454859"/>
                      </a:cubicBezTo>
                      <a:cubicBezTo>
                        <a:pt x="284059" y="312346"/>
                        <a:pt x="338315" y="170556"/>
                        <a:pt x="393295" y="28043"/>
                      </a:cubicBezTo>
                      <a:cubicBezTo>
                        <a:pt x="406317" y="-6681"/>
                        <a:pt x="407040" y="-5958"/>
                        <a:pt x="438870" y="12851"/>
                      </a:cubicBezTo>
                      <a:cubicBezTo>
                        <a:pt x="488063" y="41064"/>
                        <a:pt x="536532" y="69278"/>
                        <a:pt x="585724" y="98214"/>
                      </a:cubicBezTo>
                      <a:cubicBezTo>
                        <a:pt x="590788" y="101108"/>
                        <a:pt x="598022" y="103278"/>
                        <a:pt x="598022" y="111959"/>
                      </a:cubicBezTo>
                      <a:close/>
                      <a:moveTo>
                        <a:pt x="14948" y="1050956"/>
                      </a:moveTo>
                      <a:cubicBezTo>
                        <a:pt x="17118" y="1051679"/>
                        <a:pt x="20012" y="1052402"/>
                        <a:pt x="22182" y="1053126"/>
                      </a:cubicBezTo>
                      <a:cubicBezTo>
                        <a:pt x="153844" y="707332"/>
                        <a:pt x="284783" y="361538"/>
                        <a:pt x="416444" y="15745"/>
                      </a:cubicBezTo>
                      <a:cubicBezTo>
                        <a:pt x="414274" y="15021"/>
                        <a:pt x="412104" y="14298"/>
                        <a:pt x="409934" y="13575"/>
                      </a:cubicBezTo>
                      <a:cubicBezTo>
                        <a:pt x="276825" y="358645"/>
                        <a:pt x="145163" y="704438"/>
                        <a:pt x="14948" y="1050956"/>
                      </a:cubicBezTo>
                      <a:close/>
                    </a:path>
                  </a:pathLst>
                </a:custGeom>
                <a:grpFill/>
                <a:ln w="722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2" name="Freeform: Shape 41">
                  <a:extLst>
                    <a:ext uri="{FF2B5EF4-FFF2-40B4-BE49-F238E27FC236}">
                      <a16:creationId xmlns:a16="http://schemas.microsoft.com/office/drawing/2014/main" xmlns="" id="{906909AB-7223-4943-91CD-A815EAF17F75}"/>
                    </a:ext>
                  </a:extLst>
                </p:cNvPr>
                <p:cNvSpPr/>
                <p:nvPr/>
              </p:nvSpPr>
              <p:spPr>
                <a:xfrm>
                  <a:off x="2926119" y="1838854"/>
                  <a:ext cx="969270" cy="285109"/>
                </a:xfrm>
                <a:custGeom>
                  <a:avLst/>
                  <a:gdLst>
                    <a:gd name="connsiteX0" fmla="*/ 1118777 w 1143521"/>
                    <a:gd name="connsiteY0" fmla="*/ 129590 h 336365"/>
                    <a:gd name="connsiteX1" fmla="*/ 17735 w 1143521"/>
                    <a:gd name="connsiteY1" fmla="*/ 5886 h 336365"/>
                    <a:gd name="connsiteX2" fmla="*/ 35821 w 1143521"/>
                    <a:gd name="connsiteY2" fmla="*/ 822 h 336365"/>
                    <a:gd name="connsiteX3" fmla="*/ 397529 w 1143521"/>
                    <a:gd name="connsiteY3" fmla="*/ 39163 h 336365"/>
                    <a:gd name="connsiteX4" fmla="*/ 757792 w 1143521"/>
                    <a:gd name="connsiteY4" fmla="*/ 77504 h 336365"/>
                    <a:gd name="connsiteX5" fmla="*/ 1126735 w 1143521"/>
                    <a:gd name="connsiteY5" fmla="*/ 116569 h 336365"/>
                    <a:gd name="connsiteX6" fmla="*/ 1141926 w 1143521"/>
                    <a:gd name="connsiteY6" fmla="*/ 137548 h 336365"/>
                    <a:gd name="connsiteX7" fmla="*/ 1092010 w 1143521"/>
                    <a:gd name="connsiteY7" fmla="*/ 322020 h 336365"/>
                    <a:gd name="connsiteX8" fmla="*/ 1068861 w 1143521"/>
                    <a:gd name="connsiteY8" fmla="*/ 335041 h 336365"/>
                    <a:gd name="connsiteX9" fmla="*/ 138546 w 1143521"/>
                    <a:gd name="connsiteY9" fmla="*/ 83292 h 336365"/>
                    <a:gd name="connsiteX10" fmla="*/ 9778 w 1143521"/>
                    <a:gd name="connsiteY10" fmla="*/ 36269 h 336365"/>
                    <a:gd name="connsiteX11" fmla="*/ 3267 w 1143521"/>
                    <a:gd name="connsiteY11" fmla="*/ 10950 h 336365"/>
                    <a:gd name="connsiteX12" fmla="*/ 9054 w 1143521"/>
                    <a:gd name="connsiteY12" fmla="*/ 8780 h 336365"/>
                    <a:gd name="connsiteX13" fmla="*/ 106716 w 1143521"/>
                    <a:gd name="connsiteY13" fmla="*/ 28312 h 336365"/>
                    <a:gd name="connsiteX14" fmla="*/ 435147 w 1143521"/>
                    <a:gd name="connsiteY14" fmla="*/ 63759 h 336365"/>
                    <a:gd name="connsiteX15" fmla="*/ 752728 w 1143521"/>
                    <a:gd name="connsiteY15" fmla="*/ 97037 h 336365"/>
                    <a:gd name="connsiteX16" fmla="*/ 1042095 w 1143521"/>
                    <a:gd name="connsiteY16" fmla="*/ 127420 h 336365"/>
                    <a:gd name="connsiteX17" fmla="*/ 1118777 w 1143521"/>
                    <a:gd name="connsiteY17" fmla="*/ 129590 h 3363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143521" h="336365">
                      <a:moveTo>
                        <a:pt x="1118777" y="129590"/>
                      </a:moveTo>
                      <a:cubicBezTo>
                        <a:pt x="752004" y="85462"/>
                        <a:pt x="384508" y="49291"/>
                        <a:pt x="17735" y="5886"/>
                      </a:cubicBezTo>
                      <a:cubicBezTo>
                        <a:pt x="23523" y="-2072"/>
                        <a:pt x="30033" y="99"/>
                        <a:pt x="35821" y="822"/>
                      </a:cubicBezTo>
                      <a:cubicBezTo>
                        <a:pt x="156631" y="13843"/>
                        <a:pt x="277442" y="26142"/>
                        <a:pt x="397529" y="39163"/>
                      </a:cubicBezTo>
                      <a:cubicBezTo>
                        <a:pt x="517617" y="52185"/>
                        <a:pt x="637704" y="65206"/>
                        <a:pt x="757792" y="77504"/>
                      </a:cubicBezTo>
                      <a:cubicBezTo>
                        <a:pt x="880773" y="90526"/>
                        <a:pt x="1003754" y="103547"/>
                        <a:pt x="1126735" y="116569"/>
                      </a:cubicBezTo>
                      <a:cubicBezTo>
                        <a:pt x="1141926" y="118016"/>
                        <a:pt x="1146267" y="122356"/>
                        <a:pt x="1141926" y="137548"/>
                      </a:cubicBezTo>
                      <a:cubicBezTo>
                        <a:pt x="1124564" y="199038"/>
                        <a:pt x="1111543" y="261252"/>
                        <a:pt x="1092010" y="322020"/>
                      </a:cubicBezTo>
                      <a:cubicBezTo>
                        <a:pt x="1087670" y="335041"/>
                        <a:pt x="1082606" y="338658"/>
                        <a:pt x="1068861" y="335041"/>
                      </a:cubicBezTo>
                      <a:cubicBezTo>
                        <a:pt x="758515" y="251125"/>
                        <a:pt x="448169" y="167208"/>
                        <a:pt x="138546" y="83292"/>
                      </a:cubicBezTo>
                      <a:cubicBezTo>
                        <a:pt x="94417" y="70994"/>
                        <a:pt x="52459" y="51461"/>
                        <a:pt x="9778" y="36269"/>
                      </a:cubicBezTo>
                      <a:cubicBezTo>
                        <a:pt x="-4691" y="31206"/>
                        <a:pt x="373" y="21078"/>
                        <a:pt x="3267" y="10950"/>
                      </a:cubicBezTo>
                      <a:cubicBezTo>
                        <a:pt x="3990" y="8780"/>
                        <a:pt x="6884" y="6609"/>
                        <a:pt x="9054" y="8780"/>
                      </a:cubicBezTo>
                      <a:cubicBezTo>
                        <a:pt x="38714" y="29759"/>
                        <a:pt x="74162" y="24695"/>
                        <a:pt x="106716" y="28312"/>
                      </a:cubicBezTo>
                      <a:cubicBezTo>
                        <a:pt x="215952" y="41333"/>
                        <a:pt x="325188" y="52185"/>
                        <a:pt x="435147" y="63759"/>
                      </a:cubicBezTo>
                      <a:cubicBezTo>
                        <a:pt x="540766" y="74611"/>
                        <a:pt x="647109" y="86185"/>
                        <a:pt x="752728" y="97037"/>
                      </a:cubicBezTo>
                      <a:cubicBezTo>
                        <a:pt x="848942" y="107164"/>
                        <a:pt x="945157" y="118016"/>
                        <a:pt x="1042095" y="127420"/>
                      </a:cubicBezTo>
                      <a:cubicBezTo>
                        <a:pt x="1067414" y="129590"/>
                        <a:pt x="1092734" y="133931"/>
                        <a:pt x="1118777" y="129590"/>
                      </a:cubicBezTo>
                      <a:close/>
                    </a:path>
                  </a:pathLst>
                </a:custGeom>
                <a:grpFill/>
                <a:ln w="722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3" name="Freeform: Shape 42">
                  <a:extLst>
                    <a:ext uri="{FF2B5EF4-FFF2-40B4-BE49-F238E27FC236}">
                      <a16:creationId xmlns:a16="http://schemas.microsoft.com/office/drawing/2014/main" xmlns="" id="{E9C1B60F-6B96-4B7D-B807-97C1A2B69E56}"/>
                    </a:ext>
                  </a:extLst>
                </p:cNvPr>
                <p:cNvSpPr/>
                <p:nvPr/>
              </p:nvSpPr>
              <p:spPr>
                <a:xfrm>
                  <a:off x="1543670" y="1793102"/>
                  <a:ext cx="954898" cy="193167"/>
                </a:xfrm>
                <a:custGeom>
                  <a:avLst/>
                  <a:gdLst>
                    <a:gd name="connsiteX0" fmla="*/ 486182 w 1126565"/>
                    <a:gd name="connsiteY0" fmla="*/ 543 h 227894"/>
                    <a:gd name="connsiteX1" fmla="*/ 923850 w 1126565"/>
                    <a:gd name="connsiteY1" fmla="*/ 543 h 227894"/>
                    <a:gd name="connsiteX2" fmla="*/ 1109045 w 1126565"/>
                    <a:gd name="connsiteY2" fmla="*/ 12841 h 227894"/>
                    <a:gd name="connsiteX3" fmla="*/ 1126407 w 1126565"/>
                    <a:gd name="connsiteY3" fmla="*/ 24415 h 227894"/>
                    <a:gd name="connsiteX4" fmla="*/ 1111215 w 1126565"/>
                    <a:gd name="connsiteY4" fmla="*/ 41054 h 227894"/>
                    <a:gd name="connsiteX5" fmla="*/ 907211 w 1126565"/>
                    <a:gd name="connsiteY5" fmla="*/ 85906 h 227894"/>
                    <a:gd name="connsiteX6" fmla="*/ 510778 w 1126565"/>
                    <a:gd name="connsiteY6" fmla="*/ 148843 h 227894"/>
                    <a:gd name="connsiteX7" fmla="*/ 31876 w 1126565"/>
                    <a:gd name="connsiteY7" fmla="*/ 225525 h 227894"/>
                    <a:gd name="connsiteX8" fmla="*/ 769 w 1126565"/>
                    <a:gd name="connsiteY8" fmla="*/ 199482 h 227894"/>
                    <a:gd name="connsiteX9" fmla="*/ 45 w 1126565"/>
                    <a:gd name="connsiteY9" fmla="*/ 28032 h 227894"/>
                    <a:gd name="connsiteX10" fmla="*/ 23918 w 1126565"/>
                    <a:gd name="connsiteY10" fmla="*/ 1266 h 227894"/>
                    <a:gd name="connsiteX11" fmla="*/ 47067 w 1126565"/>
                    <a:gd name="connsiteY11" fmla="*/ 543 h 227894"/>
                    <a:gd name="connsiteX12" fmla="*/ 486182 w 1126565"/>
                    <a:gd name="connsiteY12" fmla="*/ 543 h 227894"/>
                    <a:gd name="connsiteX13" fmla="*/ 486182 w 1126565"/>
                    <a:gd name="connsiteY13" fmla="*/ 543 h 227894"/>
                    <a:gd name="connsiteX14" fmla="*/ 1093129 w 1126565"/>
                    <a:gd name="connsiteY14" fmla="*/ 22245 h 227894"/>
                    <a:gd name="connsiteX15" fmla="*/ 965808 w 1126565"/>
                    <a:gd name="connsiteY15" fmla="*/ 10670 h 227894"/>
                    <a:gd name="connsiteX16" fmla="*/ 83962 w 1126565"/>
                    <a:gd name="connsiteY16" fmla="*/ 10670 h 227894"/>
                    <a:gd name="connsiteX17" fmla="*/ 26812 w 1126565"/>
                    <a:gd name="connsiteY17" fmla="*/ 11394 h 227894"/>
                    <a:gd name="connsiteX18" fmla="*/ 13790 w 1126565"/>
                    <a:gd name="connsiteY18" fmla="*/ 17181 h 227894"/>
                    <a:gd name="connsiteX19" fmla="*/ 26088 w 1126565"/>
                    <a:gd name="connsiteY19" fmla="*/ 22245 h 227894"/>
                    <a:gd name="connsiteX20" fmla="*/ 38386 w 1126565"/>
                    <a:gd name="connsiteY20" fmla="*/ 22245 h 227894"/>
                    <a:gd name="connsiteX21" fmla="*/ 964361 w 1126565"/>
                    <a:gd name="connsiteY21" fmla="*/ 22969 h 227894"/>
                    <a:gd name="connsiteX22" fmla="*/ 1014277 w 1126565"/>
                    <a:gd name="connsiteY22" fmla="*/ 25139 h 227894"/>
                    <a:gd name="connsiteX23" fmla="*/ 1093129 w 1126565"/>
                    <a:gd name="connsiteY23" fmla="*/ 22245 h 2278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1126565" h="227894">
                      <a:moveTo>
                        <a:pt x="486182" y="543"/>
                      </a:moveTo>
                      <a:cubicBezTo>
                        <a:pt x="632312" y="543"/>
                        <a:pt x="777719" y="-181"/>
                        <a:pt x="923850" y="543"/>
                      </a:cubicBezTo>
                      <a:cubicBezTo>
                        <a:pt x="985340" y="1266"/>
                        <a:pt x="1047554" y="4160"/>
                        <a:pt x="1109045" y="12841"/>
                      </a:cubicBezTo>
                      <a:cubicBezTo>
                        <a:pt x="1116279" y="13564"/>
                        <a:pt x="1124960" y="12841"/>
                        <a:pt x="1126407" y="24415"/>
                      </a:cubicBezTo>
                      <a:cubicBezTo>
                        <a:pt x="1127853" y="35990"/>
                        <a:pt x="1119172" y="38160"/>
                        <a:pt x="1111215" y="41054"/>
                      </a:cubicBezTo>
                      <a:cubicBezTo>
                        <a:pt x="1044660" y="60586"/>
                        <a:pt x="976659" y="75055"/>
                        <a:pt x="907211" y="85906"/>
                      </a:cubicBezTo>
                      <a:cubicBezTo>
                        <a:pt x="774826" y="106885"/>
                        <a:pt x="643164" y="127864"/>
                        <a:pt x="510778" y="148843"/>
                      </a:cubicBezTo>
                      <a:cubicBezTo>
                        <a:pt x="350903" y="174163"/>
                        <a:pt x="191027" y="200206"/>
                        <a:pt x="31876" y="225525"/>
                      </a:cubicBezTo>
                      <a:cubicBezTo>
                        <a:pt x="769" y="230589"/>
                        <a:pt x="769" y="229866"/>
                        <a:pt x="769" y="199482"/>
                      </a:cubicBezTo>
                      <a:cubicBezTo>
                        <a:pt x="769" y="142332"/>
                        <a:pt x="1492" y="85182"/>
                        <a:pt x="45" y="28032"/>
                      </a:cubicBezTo>
                      <a:cubicBezTo>
                        <a:pt x="-678" y="9224"/>
                        <a:pt x="7279" y="1989"/>
                        <a:pt x="23918" y="1266"/>
                      </a:cubicBezTo>
                      <a:cubicBezTo>
                        <a:pt x="31876" y="1266"/>
                        <a:pt x="39110" y="543"/>
                        <a:pt x="47067" y="543"/>
                      </a:cubicBezTo>
                      <a:cubicBezTo>
                        <a:pt x="193198" y="-181"/>
                        <a:pt x="340052" y="-181"/>
                        <a:pt x="486182" y="543"/>
                      </a:cubicBezTo>
                      <a:cubicBezTo>
                        <a:pt x="486182" y="543"/>
                        <a:pt x="486182" y="543"/>
                        <a:pt x="486182" y="543"/>
                      </a:cubicBezTo>
                      <a:close/>
                      <a:moveTo>
                        <a:pt x="1093129" y="22245"/>
                      </a:moveTo>
                      <a:cubicBezTo>
                        <a:pt x="1051171" y="17181"/>
                        <a:pt x="1008489" y="10670"/>
                        <a:pt x="965808" y="10670"/>
                      </a:cubicBezTo>
                      <a:cubicBezTo>
                        <a:pt x="672100" y="10670"/>
                        <a:pt x="378393" y="10670"/>
                        <a:pt x="83962" y="10670"/>
                      </a:cubicBezTo>
                      <a:cubicBezTo>
                        <a:pt x="65153" y="10670"/>
                        <a:pt x="45621" y="10670"/>
                        <a:pt x="26812" y="11394"/>
                      </a:cubicBezTo>
                      <a:cubicBezTo>
                        <a:pt x="21748" y="11394"/>
                        <a:pt x="13790" y="9947"/>
                        <a:pt x="13790" y="17181"/>
                      </a:cubicBezTo>
                      <a:cubicBezTo>
                        <a:pt x="13790" y="25862"/>
                        <a:pt x="21748" y="21522"/>
                        <a:pt x="26088" y="22245"/>
                      </a:cubicBezTo>
                      <a:cubicBezTo>
                        <a:pt x="30429" y="22245"/>
                        <a:pt x="34769" y="22245"/>
                        <a:pt x="38386" y="22245"/>
                      </a:cubicBezTo>
                      <a:cubicBezTo>
                        <a:pt x="347286" y="22245"/>
                        <a:pt x="656185" y="22245"/>
                        <a:pt x="964361" y="22969"/>
                      </a:cubicBezTo>
                      <a:cubicBezTo>
                        <a:pt x="981000" y="22969"/>
                        <a:pt x="997638" y="24415"/>
                        <a:pt x="1014277" y="25139"/>
                      </a:cubicBezTo>
                      <a:cubicBezTo>
                        <a:pt x="1041043" y="25139"/>
                        <a:pt x="1067086" y="32373"/>
                        <a:pt x="1093129" y="22245"/>
                      </a:cubicBezTo>
                      <a:close/>
                    </a:path>
                  </a:pathLst>
                </a:custGeom>
                <a:grpFill/>
                <a:ln w="722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4" name="Freeform: Shape 43">
                  <a:extLst>
                    <a:ext uri="{FF2B5EF4-FFF2-40B4-BE49-F238E27FC236}">
                      <a16:creationId xmlns:a16="http://schemas.microsoft.com/office/drawing/2014/main" xmlns="" id="{2A47961B-F1DA-4AC4-81C6-3A4780EEE09A}"/>
                    </a:ext>
                  </a:extLst>
                </p:cNvPr>
                <p:cNvSpPr/>
                <p:nvPr/>
              </p:nvSpPr>
              <p:spPr>
                <a:xfrm>
                  <a:off x="2126351" y="2001312"/>
                  <a:ext cx="506641" cy="914589"/>
                </a:xfrm>
                <a:custGeom>
                  <a:avLst/>
                  <a:gdLst>
                    <a:gd name="connsiteX0" fmla="*/ 561955 w 597722"/>
                    <a:gd name="connsiteY0" fmla="*/ 17503 h 1079009"/>
                    <a:gd name="connsiteX1" fmla="*/ 543146 w 597722"/>
                    <a:gd name="connsiteY1" fmla="*/ 44269 h 1079009"/>
                    <a:gd name="connsiteX2" fmla="*/ 369526 w 597722"/>
                    <a:gd name="connsiteY2" fmla="*/ 333636 h 1079009"/>
                    <a:gd name="connsiteX3" fmla="*/ 49052 w 597722"/>
                    <a:gd name="connsiteY3" fmla="*/ 892838 h 1079009"/>
                    <a:gd name="connsiteX4" fmla="*/ 22285 w 597722"/>
                    <a:gd name="connsiteY4" fmla="*/ 941307 h 1079009"/>
                    <a:gd name="connsiteX5" fmla="*/ 17221 w 597722"/>
                    <a:gd name="connsiteY5" fmla="*/ 958669 h 1079009"/>
                    <a:gd name="connsiteX6" fmla="*/ 33137 w 597722"/>
                    <a:gd name="connsiteY6" fmla="*/ 942754 h 1079009"/>
                    <a:gd name="connsiteX7" fmla="*/ 242204 w 597722"/>
                    <a:gd name="connsiteY7" fmla="*/ 576705 h 1079009"/>
                    <a:gd name="connsiteX8" fmla="*/ 513486 w 597722"/>
                    <a:gd name="connsiteY8" fmla="*/ 108653 h 1079009"/>
                    <a:gd name="connsiteX9" fmla="*/ 569189 w 597722"/>
                    <a:gd name="connsiteY9" fmla="*/ 27631 h 1079009"/>
                    <a:gd name="connsiteX10" fmla="*/ 575700 w 597722"/>
                    <a:gd name="connsiteY10" fmla="*/ 13162 h 1079009"/>
                    <a:gd name="connsiteX11" fmla="*/ 575700 w 597722"/>
                    <a:gd name="connsiteY11" fmla="*/ 864 h 1079009"/>
                    <a:gd name="connsiteX12" fmla="*/ 592338 w 597722"/>
                    <a:gd name="connsiteY12" fmla="*/ 5928 h 1079009"/>
                    <a:gd name="connsiteX13" fmla="*/ 595956 w 597722"/>
                    <a:gd name="connsiteY13" fmla="*/ 21120 h 1079009"/>
                    <a:gd name="connsiteX14" fmla="*/ 554721 w 597722"/>
                    <a:gd name="connsiteY14" fmla="*/ 131079 h 1079009"/>
                    <a:gd name="connsiteX15" fmla="*/ 198799 w 597722"/>
                    <a:gd name="connsiteY15" fmla="*/ 1061394 h 1079009"/>
                    <a:gd name="connsiteX16" fmla="*/ 170586 w 597722"/>
                    <a:gd name="connsiteY16" fmla="*/ 1071522 h 1079009"/>
                    <a:gd name="connsiteX17" fmla="*/ 9987 w 597722"/>
                    <a:gd name="connsiteY17" fmla="*/ 978201 h 1079009"/>
                    <a:gd name="connsiteX18" fmla="*/ 3476 w 597722"/>
                    <a:gd name="connsiteY18" fmla="*/ 955775 h 1079009"/>
                    <a:gd name="connsiteX19" fmla="*/ 328291 w 597722"/>
                    <a:gd name="connsiteY19" fmla="*/ 387169 h 1079009"/>
                    <a:gd name="connsiteX20" fmla="*/ 479485 w 597722"/>
                    <a:gd name="connsiteY20" fmla="*/ 126015 h 1079009"/>
                    <a:gd name="connsiteX21" fmla="*/ 548210 w 597722"/>
                    <a:gd name="connsiteY21" fmla="*/ 26184 h 1079009"/>
                    <a:gd name="connsiteX22" fmla="*/ 559061 w 597722"/>
                    <a:gd name="connsiteY22" fmla="*/ 14609 h 1079009"/>
                    <a:gd name="connsiteX23" fmla="*/ 561955 w 597722"/>
                    <a:gd name="connsiteY23" fmla="*/ 17503 h 10790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597722" h="1079009">
                      <a:moveTo>
                        <a:pt x="561955" y="17503"/>
                      </a:moveTo>
                      <a:cubicBezTo>
                        <a:pt x="555444" y="26184"/>
                        <a:pt x="548933" y="35588"/>
                        <a:pt x="543146" y="44269"/>
                      </a:cubicBezTo>
                      <a:cubicBezTo>
                        <a:pt x="477315" y="136143"/>
                        <a:pt x="425229" y="235975"/>
                        <a:pt x="369526" y="333636"/>
                      </a:cubicBezTo>
                      <a:cubicBezTo>
                        <a:pt x="262460" y="519555"/>
                        <a:pt x="156118" y="706196"/>
                        <a:pt x="49052" y="892838"/>
                      </a:cubicBezTo>
                      <a:cubicBezTo>
                        <a:pt x="39647" y="908753"/>
                        <a:pt x="30966" y="925392"/>
                        <a:pt x="22285" y="941307"/>
                      </a:cubicBezTo>
                      <a:cubicBezTo>
                        <a:pt x="19392" y="946371"/>
                        <a:pt x="15775" y="951435"/>
                        <a:pt x="17221" y="958669"/>
                      </a:cubicBezTo>
                      <a:cubicBezTo>
                        <a:pt x="27349" y="957222"/>
                        <a:pt x="29520" y="948541"/>
                        <a:pt x="33137" y="942754"/>
                      </a:cubicBezTo>
                      <a:cubicBezTo>
                        <a:pt x="102585" y="820496"/>
                        <a:pt x="171309" y="698239"/>
                        <a:pt x="242204" y="576705"/>
                      </a:cubicBezTo>
                      <a:cubicBezTo>
                        <a:pt x="332631" y="420446"/>
                        <a:pt x="418718" y="262018"/>
                        <a:pt x="513486" y="108653"/>
                      </a:cubicBezTo>
                      <a:cubicBezTo>
                        <a:pt x="530848" y="81163"/>
                        <a:pt x="550380" y="55120"/>
                        <a:pt x="569189" y="27631"/>
                      </a:cubicBezTo>
                      <a:cubicBezTo>
                        <a:pt x="572083" y="23290"/>
                        <a:pt x="576423" y="19673"/>
                        <a:pt x="575700" y="13162"/>
                      </a:cubicBezTo>
                      <a:cubicBezTo>
                        <a:pt x="575700" y="8822"/>
                        <a:pt x="569913" y="3758"/>
                        <a:pt x="575700" y="864"/>
                      </a:cubicBezTo>
                      <a:cubicBezTo>
                        <a:pt x="581487" y="-2030"/>
                        <a:pt x="587275" y="3034"/>
                        <a:pt x="592338" y="5928"/>
                      </a:cubicBezTo>
                      <a:cubicBezTo>
                        <a:pt x="599573" y="9545"/>
                        <a:pt x="598126" y="16056"/>
                        <a:pt x="595956" y="21120"/>
                      </a:cubicBezTo>
                      <a:cubicBezTo>
                        <a:pt x="582211" y="58014"/>
                        <a:pt x="568466" y="94908"/>
                        <a:pt x="554721" y="131079"/>
                      </a:cubicBezTo>
                      <a:cubicBezTo>
                        <a:pt x="436804" y="441425"/>
                        <a:pt x="320333" y="752495"/>
                        <a:pt x="198799" y="1061394"/>
                      </a:cubicBezTo>
                      <a:cubicBezTo>
                        <a:pt x="190118" y="1082374"/>
                        <a:pt x="190118" y="1083097"/>
                        <a:pt x="170586" y="1071522"/>
                      </a:cubicBezTo>
                      <a:cubicBezTo>
                        <a:pt x="117053" y="1040415"/>
                        <a:pt x="63520" y="1009308"/>
                        <a:pt x="9987" y="978201"/>
                      </a:cubicBezTo>
                      <a:cubicBezTo>
                        <a:pt x="-141" y="972414"/>
                        <a:pt x="-3034" y="967350"/>
                        <a:pt x="3476" y="955775"/>
                      </a:cubicBezTo>
                      <a:cubicBezTo>
                        <a:pt x="111989" y="766240"/>
                        <a:pt x="219778" y="576705"/>
                        <a:pt x="328291" y="387169"/>
                      </a:cubicBezTo>
                      <a:cubicBezTo>
                        <a:pt x="378207" y="299636"/>
                        <a:pt x="428846" y="212825"/>
                        <a:pt x="479485" y="126015"/>
                      </a:cubicBezTo>
                      <a:cubicBezTo>
                        <a:pt x="499741" y="91291"/>
                        <a:pt x="523614" y="58014"/>
                        <a:pt x="548210" y="26184"/>
                      </a:cubicBezTo>
                      <a:cubicBezTo>
                        <a:pt x="551104" y="21843"/>
                        <a:pt x="555444" y="18226"/>
                        <a:pt x="559061" y="14609"/>
                      </a:cubicBezTo>
                      <a:cubicBezTo>
                        <a:pt x="559061" y="16056"/>
                        <a:pt x="560508" y="16779"/>
                        <a:pt x="561955" y="17503"/>
                      </a:cubicBezTo>
                      <a:close/>
                    </a:path>
                  </a:pathLst>
                </a:custGeom>
                <a:grpFill/>
                <a:ln w="722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5" name="Freeform: Shape 44">
                  <a:extLst>
                    <a:ext uri="{FF2B5EF4-FFF2-40B4-BE49-F238E27FC236}">
                      <a16:creationId xmlns:a16="http://schemas.microsoft.com/office/drawing/2014/main" xmlns="" id="{A755B7DA-8066-4AFE-8DAD-501D05ACB0F5}"/>
                    </a:ext>
                  </a:extLst>
                </p:cNvPr>
                <p:cNvSpPr/>
                <p:nvPr/>
              </p:nvSpPr>
              <p:spPr>
                <a:xfrm>
                  <a:off x="2850770" y="851618"/>
                  <a:ext cx="699272" cy="800914"/>
                </a:xfrm>
                <a:custGeom>
                  <a:avLst/>
                  <a:gdLst>
                    <a:gd name="connsiteX0" fmla="*/ 824984 w 824984"/>
                    <a:gd name="connsiteY0" fmla="*/ 153478 h 944899"/>
                    <a:gd name="connsiteX1" fmla="*/ 816303 w 824984"/>
                    <a:gd name="connsiteY1" fmla="*/ 166499 h 944899"/>
                    <a:gd name="connsiteX2" fmla="*/ 649917 w 824984"/>
                    <a:gd name="connsiteY2" fmla="*/ 335779 h 944899"/>
                    <a:gd name="connsiteX3" fmla="*/ 321485 w 824984"/>
                    <a:gd name="connsiteY3" fmla="*/ 666381 h 944899"/>
                    <a:gd name="connsiteX4" fmla="*/ 141355 w 824984"/>
                    <a:gd name="connsiteY4" fmla="*/ 845065 h 944899"/>
                    <a:gd name="connsiteX5" fmla="*/ 36459 w 824984"/>
                    <a:gd name="connsiteY5" fmla="*/ 939109 h 944899"/>
                    <a:gd name="connsiteX6" fmla="*/ 6075 w 824984"/>
                    <a:gd name="connsiteY6" fmla="*/ 934769 h 944899"/>
                    <a:gd name="connsiteX7" fmla="*/ 6075 w 824984"/>
                    <a:gd name="connsiteY7" fmla="*/ 913790 h 944899"/>
                    <a:gd name="connsiteX8" fmla="*/ 181142 w 824984"/>
                    <a:gd name="connsiteY8" fmla="*/ 670721 h 944899"/>
                    <a:gd name="connsiteX9" fmla="*/ 524766 w 824984"/>
                    <a:gd name="connsiteY9" fmla="*/ 193989 h 944899"/>
                    <a:gd name="connsiteX10" fmla="*/ 650641 w 824984"/>
                    <a:gd name="connsiteY10" fmla="*/ 20369 h 944899"/>
                    <a:gd name="connsiteX11" fmla="*/ 660768 w 824984"/>
                    <a:gd name="connsiteY11" fmla="*/ 8071 h 944899"/>
                    <a:gd name="connsiteX12" fmla="*/ 683194 w 824984"/>
                    <a:gd name="connsiteY12" fmla="*/ 6624 h 944899"/>
                    <a:gd name="connsiteX13" fmla="*/ 817750 w 824984"/>
                    <a:gd name="connsiteY13" fmla="*/ 142626 h 944899"/>
                    <a:gd name="connsiteX14" fmla="*/ 824984 w 824984"/>
                    <a:gd name="connsiteY14" fmla="*/ 153478 h 944899"/>
                    <a:gd name="connsiteX15" fmla="*/ 672343 w 824984"/>
                    <a:gd name="connsiteY15" fmla="*/ 19645 h 944899"/>
                    <a:gd name="connsiteX16" fmla="*/ 669449 w 824984"/>
                    <a:gd name="connsiteY16" fmla="*/ 15305 h 944899"/>
                    <a:gd name="connsiteX17" fmla="*/ 660045 w 824984"/>
                    <a:gd name="connsiteY17" fmla="*/ 21816 h 944899"/>
                    <a:gd name="connsiteX18" fmla="*/ 588427 w 824984"/>
                    <a:gd name="connsiteY18" fmla="*/ 118030 h 944899"/>
                    <a:gd name="connsiteX19" fmla="*/ 24161 w 824984"/>
                    <a:gd name="connsiteY19" fmla="*/ 900768 h 944899"/>
                    <a:gd name="connsiteX20" fmla="*/ 18374 w 824984"/>
                    <a:gd name="connsiteY20" fmla="*/ 909449 h 944899"/>
                    <a:gd name="connsiteX21" fmla="*/ 18374 w 824984"/>
                    <a:gd name="connsiteY21" fmla="*/ 915960 h 944899"/>
                    <a:gd name="connsiteX22" fmla="*/ 25608 w 824984"/>
                    <a:gd name="connsiteY22" fmla="*/ 914513 h 944899"/>
                    <a:gd name="connsiteX23" fmla="*/ 45140 w 824984"/>
                    <a:gd name="connsiteY23" fmla="*/ 891364 h 944899"/>
                    <a:gd name="connsiteX24" fmla="*/ 375018 w 824984"/>
                    <a:gd name="connsiteY24" fmla="*/ 431993 h 944899"/>
                    <a:gd name="connsiteX25" fmla="*/ 665832 w 824984"/>
                    <a:gd name="connsiteY25" fmla="*/ 28326 h 944899"/>
                    <a:gd name="connsiteX26" fmla="*/ 672343 w 824984"/>
                    <a:gd name="connsiteY26" fmla="*/ 19645 h 9448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824984" h="944899">
                      <a:moveTo>
                        <a:pt x="824984" y="153478"/>
                      </a:moveTo>
                      <a:cubicBezTo>
                        <a:pt x="824984" y="159265"/>
                        <a:pt x="819920" y="162159"/>
                        <a:pt x="816303" y="166499"/>
                      </a:cubicBezTo>
                      <a:cubicBezTo>
                        <a:pt x="762770" y="225096"/>
                        <a:pt x="705620" y="279352"/>
                        <a:pt x="649917" y="335779"/>
                      </a:cubicBezTo>
                      <a:cubicBezTo>
                        <a:pt x="540681" y="446462"/>
                        <a:pt x="429998" y="555698"/>
                        <a:pt x="321485" y="666381"/>
                      </a:cubicBezTo>
                      <a:cubicBezTo>
                        <a:pt x="262165" y="726424"/>
                        <a:pt x="204292" y="787915"/>
                        <a:pt x="141355" y="845065"/>
                      </a:cubicBezTo>
                      <a:cubicBezTo>
                        <a:pt x="106630" y="876895"/>
                        <a:pt x="71183" y="907279"/>
                        <a:pt x="36459" y="939109"/>
                      </a:cubicBezTo>
                      <a:cubicBezTo>
                        <a:pt x="23437" y="951407"/>
                        <a:pt x="15480" y="941279"/>
                        <a:pt x="6075" y="934769"/>
                      </a:cubicBezTo>
                      <a:cubicBezTo>
                        <a:pt x="-4052" y="927535"/>
                        <a:pt x="288" y="921024"/>
                        <a:pt x="6075" y="913790"/>
                      </a:cubicBezTo>
                      <a:cubicBezTo>
                        <a:pt x="64672" y="832767"/>
                        <a:pt x="123269" y="751744"/>
                        <a:pt x="181142" y="670721"/>
                      </a:cubicBezTo>
                      <a:cubicBezTo>
                        <a:pt x="295442" y="511569"/>
                        <a:pt x="409743" y="353141"/>
                        <a:pt x="524766" y="193989"/>
                      </a:cubicBezTo>
                      <a:cubicBezTo>
                        <a:pt x="566724" y="136116"/>
                        <a:pt x="608682" y="78242"/>
                        <a:pt x="650641" y="20369"/>
                      </a:cubicBezTo>
                      <a:cubicBezTo>
                        <a:pt x="653534" y="16028"/>
                        <a:pt x="657875" y="12411"/>
                        <a:pt x="660768" y="8071"/>
                      </a:cubicBezTo>
                      <a:cubicBezTo>
                        <a:pt x="668003" y="-2057"/>
                        <a:pt x="673790" y="-2781"/>
                        <a:pt x="683194" y="6624"/>
                      </a:cubicBezTo>
                      <a:cubicBezTo>
                        <a:pt x="728046" y="52199"/>
                        <a:pt x="772898" y="97051"/>
                        <a:pt x="817750" y="142626"/>
                      </a:cubicBezTo>
                      <a:cubicBezTo>
                        <a:pt x="819920" y="145520"/>
                        <a:pt x="824261" y="148414"/>
                        <a:pt x="824984" y="153478"/>
                      </a:cubicBezTo>
                      <a:close/>
                      <a:moveTo>
                        <a:pt x="672343" y="19645"/>
                      </a:moveTo>
                      <a:cubicBezTo>
                        <a:pt x="670896" y="17475"/>
                        <a:pt x="670896" y="15305"/>
                        <a:pt x="669449" y="15305"/>
                      </a:cubicBezTo>
                      <a:cubicBezTo>
                        <a:pt x="663662" y="13858"/>
                        <a:pt x="662215" y="18922"/>
                        <a:pt x="660045" y="21816"/>
                      </a:cubicBezTo>
                      <a:cubicBezTo>
                        <a:pt x="636172" y="53646"/>
                        <a:pt x="612299" y="85476"/>
                        <a:pt x="588427" y="118030"/>
                      </a:cubicBezTo>
                      <a:cubicBezTo>
                        <a:pt x="400338" y="379184"/>
                        <a:pt x="212249" y="640338"/>
                        <a:pt x="24161" y="900768"/>
                      </a:cubicBezTo>
                      <a:cubicBezTo>
                        <a:pt x="21991" y="903662"/>
                        <a:pt x="19820" y="906555"/>
                        <a:pt x="18374" y="909449"/>
                      </a:cubicBezTo>
                      <a:cubicBezTo>
                        <a:pt x="17650" y="911619"/>
                        <a:pt x="16927" y="914513"/>
                        <a:pt x="18374" y="915960"/>
                      </a:cubicBezTo>
                      <a:cubicBezTo>
                        <a:pt x="20544" y="918854"/>
                        <a:pt x="24161" y="916683"/>
                        <a:pt x="25608" y="914513"/>
                      </a:cubicBezTo>
                      <a:cubicBezTo>
                        <a:pt x="32118" y="906555"/>
                        <a:pt x="39353" y="899321"/>
                        <a:pt x="45140" y="891364"/>
                      </a:cubicBezTo>
                      <a:cubicBezTo>
                        <a:pt x="155099" y="737999"/>
                        <a:pt x="265059" y="585358"/>
                        <a:pt x="375018" y="431993"/>
                      </a:cubicBezTo>
                      <a:cubicBezTo>
                        <a:pt x="471956" y="297438"/>
                        <a:pt x="568894" y="162882"/>
                        <a:pt x="665832" y="28326"/>
                      </a:cubicBezTo>
                      <a:cubicBezTo>
                        <a:pt x="668003" y="25433"/>
                        <a:pt x="670173" y="22539"/>
                        <a:pt x="672343" y="19645"/>
                      </a:cubicBezTo>
                      <a:close/>
                    </a:path>
                  </a:pathLst>
                </a:custGeom>
                <a:grpFill/>
                <a:ln w="722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6" name="Freeform: Shape 45">
                  <a:extLst>
                    <a:ext uri="{FF2B5EF4-FFF2-40B4-BE49-F238E27FC236}">
                      <a16:creationId xmlns:a16="http://schemas.microsoft.com/office/drawing/2014/main" xmlns="" id="{64B9055B-91AE-40CF-8BAB-86DADE75FC4A}"/>
                    </a:ext>
                  </a:extLst>
                </p:cNvPr>
                <p:cNvSpPr/>
                <p:nvPr/>
              </p:nvSpPr>
              <p:spPr>
                <a:xfrm>
                  <a:off x="2930114" y="1629945"/>
                  <a:ext cx="957178" cy="192503"/>
                </a:xfrm>
                <a:custGeom>
                  <a:avLst/>
                  <a:gdLst>
                    <a:gd name="connsiteX0" fmla="*/ 26043 w 1129255"/>
                    <a:gd name="connsiteY0" fmla="*/ 174947 h 227110"/>
                    <a:gd name="connsiteX1" fmla="*/ 198216 w 1129255"/>
                    <a:gd name="connsiteY1" fmla="*/ 146733 h 227110"/>
                    <a:gd name="connsiteX2" fmla="*/ 550521 w 1129255"/>
                    <a:gd name="connsiteY2" fmla="*/ 91030 h 227110"/>
                    <a:gd name="connsiteX3" fmla="*/ 1082956 w 1129255"/>
                    <a:gd name="connsiteY3" fmla="*/ 6390 h 227110"/>
                    <a:gd name="connsiteX4" fmla="*/ 1108999 w 1129255"/>
                    <a:gd name="connsiteY4" fmla="*/ 1326 h 227110"/>
                    <a:gd name="connsiteX5" fmla="*/ 1129255 w 1129255"/>
                    <a:gd name="connsiteY5" fmla="*/ 17965 h 227110"/>
                    <a:gd name="connsiteX6" fmla="*/ 1129255 w 1129255"/>
                    <a:gd name="connsiteY6" fmla="*/ 177117 h 227110"/>
                    <a:gd name="connsiteX7" fmla="*/ 1080063 w 1129255"/>
                    <a:gd name="connsiteY7" fmla="*/ 226309 h 227110"/>
                    <a:gd name="connsiteX8" fmla="*/ 276346 w 1129255"/>
                    <a:gd name="connsiteY8" fmla="*/ 227033 h 227110"/>
                    <a:gd name="connsiteX9" fmla="*/ 21703 w 1129255"/>
                    <a:gd name="connsiteY9" fmla="*/ 214734 h 227110"/>
                    <a:gd name="connsiteX10" fmla="*/ 723 w 1129255"/>
                    <a:gd name="connsiteY10" fmla="*/ 200990 h 227110"/>
                    <a:gd name="connsiteX11" fmla="*/ 3617 w 1129255"/>
                    <a:gd name="connsiteY11" fmla="*/ 184351 h 227110"/>
                    <a:gd name="connsiteX12" fmla="*/ 15192 w 1129255"/>
                    <a:gd name="connsiteY12" fmla="*/ 190138 h 227110"/>
                    <a:gd name="connsiteX13" fmla="*/ 41235 w 1129255"/>
                    <a:gd name="connsiteY13" fmla="*/ 190862 h 227110"/>
                    <a:gd name="connsiteX14" fmla="*/ 404390 w 1129255"/>
                    <a:gd name="connsiteY14" fmla="*/ 132988 h 227110"/>
                    <a:gd name="connsiteX15" fmla="*/ 1063424 w 1129255"/>
                    <a:gd name="connsiteY15" fmla="*/ 28093 h 227110"/>
                    <a:gd name="connsiteX16" fmla="*/ 1086573 w 1129255"/>
                    <a:gd name="connsiteY16" fmla="*/ 24476 h 227110"/>
                    <a:gd name="connsiteX17" fmla="*/ 1103935 w 1129255"/>
                    <a:gd name="connsiteY17" fmla="*/ 15071 h 227110"/>
                    <a:gd name="connsiteX18" fmla="*/ 1083680 w 1129255"/>
                    <a:gd name="connsiteY18" fmla="*/ 12178 h 227110"/>
                    <a:gd name="connsiteX19" fmla="*/ 1004104 w 1129255"/>
                    <a:gd name="connsiteY19" fmla="*/ 24476 h 227110"/>
                    <a:gd name="connsiteX20" fmla="*/ 579458 w 1129255"/>
                    <a:gd name="connsiteY20" fmla="*/ 91753 h 227110"/>
                    <a:gd name="connsiteX21" fmla="*/ 45575 w 1129255"/>
                    <a:gd name="connsiteY21" fmla="*/ 177117 h 227110"/>
                    <a:gd name="connsiteX22" fmla="*/ 26043 w 1129255"/>
                    <a:gd name="connsiteY22" fmla="*/ 178564 h 227110"/>
                    <a:gd name="connsiteX23" fmla="*/ 26043 w 1129255"/>
                    <a:gd name="connsiteY23" fmla="*/ 174947 h 2271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1129255" h="227110">
                      <a:moveTo>
                        <a:pt x="26043" y="174947"/>
                      </a:moveTo>
                      <a:cubicBezTo>
                        <a:pt x="83193" y="165542"/>
                        <a:pt x="141066" y="156138"/>
                        <a:pt x="198216" y="146733"/>
                      </a:cubicBezTo>
                      <a:cubicBezTo>
                        <a:pt x="315410" y="127924"/>
                        <a:pt x="433327" y="109839"/>
                        <a:pt x="550521" y="91030"/>
                      </a:cubicBezTo>
                      <a:cubicBezTo>
                        <a:pt x="727758" y="62817"/>
                        <a:pt x="904996" y="34604"/>
                        <a:pt x="1082956" y="6390"/>
                      </a:cubicBezTo>
                      <a:cubicBezTo>
                        <a:pt x="1091637" y="4943"/>
                        <a:pt x="1100318" y="3497"/>
                        <a:pt x="1108999" y="1326"/>
                      </a:cubicBezTo>
                      <a:cubicBezTo>
                        <a:pt x="1124191" y="-3014"/>
                        <a:pt x="1129255" y="3497"/>
                        <a:pt x="1129255" y="17965"/>
                      </a:cubicBezTo>
                      <a:cubicBezTo>
                        <a:pt x="1129255" y="70774"/>
                        <a:pt x="1129255" y="123584"/>
                        <a:pt x="1129255" y="177117"/>
                      </a:cubicBezTo>
                      <a:cubicBezTo>
                        <a:pt x="1129255" y="226309"/>
                        <a:pt x="1129255" y="226309"/>
                        <a:pt x="1080063" y="226309"/>
                      </a:cubicBezTo>
                      <a:cubicBezTo>
                        <a:pt x="812398" y="226309"/>
                        <a:pt x="544733" y="225586"/>
                        <a:pt x="276346" y="227033"/>
                      </a:cubicBezTo>
                      <a:cubicBezTo>
                        <a:pt x="190982" y="227756"/>
                        <a:pt x="106342" y="223416"/>
                        <a:pt x="21703" y="214734"/>
                      </a:cubicBezTo>
                      <a:cubicBezTo>
                        <a:pt x="12298" y="214011"/>
                        <a:pt x="1447" y="214011"/>
                        <a:pt x="723" y="200990"/>
                      </a:cubicBezTo>
                      <a:cubicBezTo>
                        <a:pt x="723" y="195202"/>
                        <a:pt x="-2170" y="187968"/>
                        <a:pt x="3617" y="184351"/>
                      </a:cubicBezTo>
                      <a:cubicBezTo>
                        <a:pt x="8681" y="180734"/>
                        <a:pt x="10851" y="188692"/>
                        <a:pt x="15192" y="190138"/>
                      </a:cubicBezTo>
                      <a:cubicBezTo>
                        <a:pt x="23873" y="194479"/>
                        <a:pt x="32554" y="192309"/>
                        <a:pt x="41235" y="190862"/>
                      </a:cubicBezTo>
                      <a:cubicBezTo>
                        <a:pt x="162046" y="172053"/>
                        <a:pt x="283580" y="152521"/>
                        <a:pt x="404390" y="132988"/>
                      </a:cubicBezTo>
                      <a:cubicBezTo>
                        <a:pt x="624309" y="98264"/>
                        <a:pt x="843505" y="63540"/>
                        <a:pt x="1063424" y="28093"/>
                      </a:cubicBezTo>
                      <a:cubicBezTo>
                        <a:pt x="1071382" y="26646"/>
                        <a:pt x="1078616" y="25923"/>
                        <a:pt x="1086573" y="24476"/>
                      </a:cubicBezTo>
                      <a:cubicBezTo>
                        <a:pt x="1093084" y="23029"/>
                        <a:pt x="1106106" y="24476"/>
                        <a:pt x="1103935" y="15071"/>
                      </a:cubicBezTo>
                      <a:cubicBezTo>
                        <a:pt x="1102489" y="6390"/>
                        <a:pt x="1090914" y="11454"/>
                        <a:pt x="1083680" y="12178"/>
                      </a:cubicBezTo>
                      <a:cubicBezTo>
                        <a:pt x="1056913" y="16518"/>
                        <a:pt x="1030870" y="20135"/>
                        <a:pt x="1004104" y="24476"/>
                      </a:cubicBezTo>
                      <a:cubicBezTo>
                        <a:pt x="862314" y="46902"/>
                        <a:pt x="721248" y="69328"/>
                        <a:pt x="579458" y="91753"/>
                      </a:cubicBezTo>
                      <a:cubicBezTo>
                        <a:pt x="401497" y="119967"/>
                        <a:pt x="223536" y="148904"/>
                        <a:pt x="45575" y="177117"/>
                      </a:cubicBezTo>
                      <a:cubicBezTo>
                        <a:pt x="39064" y="177840"/>
                        <a:pt x="32554" y="177840"/>
                        <a:pt x="26043" y="178564"/>
                      </a:cubicBezTo>
                      <a:cubicBezTo>
                        <a:pt x="26766" y="177117"/>
                        <a:pt x="26043" y="175670"/>
                        <a:pt x="26043" y="174947"/>
                      </a:cubicBezTo>
                      <a:close/>
                    </a:path>
                  </a:pathLst>
                </a:custGeom>
                <a:grpFill/>
                <a:ln w="722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7" name="Freeform: Shape 46">
                  <a:extLst>
                    <a:ext uri="{FF2B5EF4-FFF2-40B4-BE49-F238E27FC236}">
                      <a16:creationId xmlns:a16="http://schemas.microsoft.com/office/drawing/2014/main" xmlns="" id="{FBFD285C-C8F0-4A1E-91F4-0F3E966279E8}"/>
                    </a:ext>
                  </a:extLst>
                </p:cNvPr>
                <p:cNvSpPr/>
                <p:nvPr/>
              </p:nvSpPr>
              <p:spPr>
                <a:xfrm>
                  <a:off x="1585101" y="1854083"/>
                  <a:ext cx="927577" cy="429183"/>
                </a:xfrm>
                <a:custGeom>
                  <a:avLst/>
                  <a:gdLst>
                    <a:gd name="connsiteX0" fmla="*/ 1067400 w 1094332"/>
                    <a:gd name="connsiteY0" fmla="*/ 12515 h 506340"/>
                    <a:gd name="connsiteX1" fmla="*/ 1071740 w 1094332"/>
                    <a:gd name="connsiteY1" fmla="*/ 941 h 506340"/>
                    <a:gd name="connsiteX2" fmla="*/ 1084762 w 1094332"/>
                    <a:gd name="connsiteY2" fmla="*/ 6728 h 506340"/>
                    <a:gd name="connsiteX3" fmla="*/ 1087655 w 1094332"/>
                    <a:gd name="connsiteY3" fmla="*/ 13239 h 506340"/>
                    <a:gd name="connsiteX4" fmla="*/ 1069570 w 1094332"/>
                    <a:gd name="connsiteY4" fmla="*/ 56644 h 506340"/>
                    <a:gd name="connsiteX5" fmla="*/ 74147 w 1094332"/>
                    <a:gd name="connsiteY5" fmla="*/ 502993 h 506340"/>
                    <a:gd name="connsiteX6" fmla="*/ 51721 w 1094332"/>
                    <a:gd name="connsiteY6" fmla="*/ 492865 h 506340"/>
                    <a:gd name="connsiteX7" fmla="*/ 2529 w 1094332"/>
                    <a:gd name="connsiteY7" fmla="*/ 309840 h 506340"/>
                    <a:gd name="connsiteX8" fmla="*/ 359 w 1094332"/>
                    <a:gd name="connsiteY8" fmla="*/ 298989 h 506340"/>
                    <a:gd name="connsiteX9" fmla="*/ 3976 w 1094332"/>
                    <a:gd name="connsiteY9" fmla="*/ 290308 h 506340"/>
                    <a:gd name="connsiteX10" fmla="*/ 11933 w 1094332"/>
                    <a:gd name="connsiteY10" fmla="*/ 295372 h 506340"/>
                    <a:gd name="connsiteX11" fmla="*/ 28572 w 1094332"/>
                    <a:gd name="connsiteY11" fmla="*/ 301159 h 506340"/>
                    <a:gd name="connsiteX12" fmla="*/ 887269 w 1094332"/>
                    <a:gd name="connsiteY12" fmla="*/ 69665 h 506340"/>
                    <a:gd name="connsiteX13" fmla="*/ 1052931 w 1094332"/>
                    <a:gd name="connsiteY13" fmla="*/ 24813 h 506340"/>
                    <a:gd name="connsiteX14" fmla="*/ 1067400 w 1094332"/>
                    <a:gd name="connsiteY14" fmla="*/ 12515 h 5063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094332" h="506340">
                      <a:moveTo>
                        <a:pt x="1067400" y="12515"/>
                      </a:moveTo>
                      <a:cubicBezTo>
                        <a:pt x="1064506" y="6728"/>
                        <a:pt x="1065953" y="3111"/>
                        <a:pt x="1071740" y="941"/>
                      </a:cubicBezTo>
                      <a:cubicBezTo>
                        <a:pt x="1077528" y="-1230"/>
                        <a:pt x="1082592" y="217"/>
                        <a:pt x="1084762" y="6728"/>
                      </a:cubicBezTo>
                      <a:cubicBezTo>
                        <a:pt x="1085485" y="8898"/>
                        <a:pt x="1086209" y="11069"/>
                        <a:pt x="1087655" y="13239"/>
                      </a:cubicBezTo>
                      <a:cubicBezTo>
                        <a:pt x="1098507" y="43622"/>
                        <a:pt x="1098507" y="43622"/>
                        <a:pt x="1069570" y="56644"/>
                      </a:cubicBezTo>
                      <a:cubicBezTo>
                        <a:pt x="737521" y="205668"/>
                        <a:pt x="406196" y="353969"/>
                        <a:pt x="74147" y="502993"/>
                      </a:cubicBezTo>
                      <a:cubicBezTo>
                        <a:pt x="61126" y="508780"/>
                        <a:pt x="55338" y="508057"/>
                        <a:pt x="51721" y="492865"/>
                      </a:cubicBezTo>
                      <a:cubicBezTo>
                        <a:pt x="35806" y="432098"/>
                        <a:pt x="19168" y="371331"/>
                        <a:pt x="2529" y="309840"/>
                      </a:cubicBezTo>
                      <a:cubicBezTo>
                        <a:pt x="1805" y="306223"/>
                        <a:pt x="1082" y="302606"/>
                        <a:pt x="359" y="298989"/>
                      </a:cubicBezTo>
                      <a:cubicBezTo>
                        <a:pt x="-365" y="295372"/>
                        <a:pt x="-365" y="291755"/>
                        <a:pt x="3976" y="290308"/>
                      </a:cubicBezTo>
                      <a:cubicBezTo>
                        <a:pt x="8316" y="288861"/>
                        <a:pt x="11210" y="291755"/>
                        <a:pt x="11933" y="295372"/>
                      </a:cubicBezTo>
                      <a:cubicBezTo>
                        <a:pt x="14827" y="304776"/>
                        <a:pt x="21338" y="303329"/>
                        <a:pt x="28572" y="301159"/>
                      </a:cubicBezTo>
                      <a:cubicBezTo>
                        <a:pt x="315045" y="223753"/>
                        <a:pt x="600795" y="147071"/>
                        <a:pt x="887269" y="69665"/>
                      </a:cubicBezTo>
                      <a:cubicBezTo>
                        <a:pt x="942248" y="54474"/>
                        <a:pt x="997228" y="40005"/>
                        <a:pt x="1052931" y="24813"/>
                      </a:cubicBezTo>
                      <a:cubicBezTo>
                        <a:pt x="1060166" y="24090"/>
                        <a:pt x="1070293" y="24090"/>
                        <a:pt x="1067400" y="12515"/>
                      </a:cubicBezTo>
                      <a:close/>
                    </a:path>
                  </a:pathLst>
                </a:custGeom>
                <a:grpFill/>
                <a:ln w="722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8" name="Freeform: Shape 47">
                  <a:extLst>
                    <a:ext uri="{FF2B5EF4-FFF2-40B4-BE49-F238E27FC236}">
                      <a16:creationId xmlns:a16="http://schemas.microsoft.com/office/drawing/2014/main" xmlns="" id="{88EFF7D7-33DD-40E5-B8C4-6C1B23149EDC}"/>
                    </a:ext>
                  </a:extLst>
                </p:cNvPr>
                <p:cNvSpPr/>
                <p:nvPr/>
              </p:nvSpPr>
              <p:spPr>
                <a:xfrm>
                  <a:off x="2889441" y="1065318"/>
                  <a:ext cx="844183" cy="632814"/>
                </a:xfrm>
                <a:custGeom>
                  <a:avLst/>
                  <a:gdLst>
                    <a:gd name="connsiteX0" fmla="*/ 829276 w 995946"/>
                    <a:gd name="connsiteY0" fmla="*/ 44595 h 746578"/>
                    <a:gd name="connsiteX1" fmla="*/ 879192 w 995946"/>
                    <a:gd name="connsiteY1" fmla="*/ 2637 h 746578"/>
                    <a:gd name="connsiteX2" fmla="*/ 895107 w 995946"/>
                    <a:gd name="connsiteY2" fmla="*/ 9871 h 746578"/>
                    <a:gd name="connsiteX3" fmla="*/ 953704 w 995946"/>
                    <a:gd name="connsiteY3" fmla="*/ 111873 h 746578"/>
                    <a:gd name="connsiteX4" fmla="*/ 992045 w 995946"/>
                    <a:gd name="connsiteY4" fmla="*/ 178428 h 746578"/>
                    <a:gd name="connsiteX5" fmla="*/ 986258 w 995946"/>
                    <a:gd name="connsiteY5" fmla="*/ 200854 h 746578"/>
                    <a:gd name="connsiteX6" fmla="*/ 571016 w 995946"/>
                    <a:gd name="connsiteY6" fmla="*/ 442475 h 746578"/>
                    <a:gd name="connsiteX7" fmla="*/ 169519 w 995946"/>
                    <a:gd name="connsiteY7" fmla="*/ 676139 h 746578"/>
                    <a:gd name="connsiteX8" fmla="*/ 26282 w 995946"/>
                    <a:gd name="connsiteY8" fmla="*/ 744864 h 746578"/>
                    <a:gd name="connsiteX9" fmla="*/ 4580 w 995946"/>
                    <a:gd name="connsiteY9" fmla="*/ 733289 h 746578"/>
                    <a:gd name="connsiteX10" fmla="*/ 5303 w 995946"/>
                    <a:gd name="connsiteY10" fmla="*/ 715204 h 746578"/>
                    <a:gd name="connsiteX11" fmla="*/ 17601 w 995946"/>
                    <a:gd name="connsiteY11" fmla="*/ 717374 h 746578"/>
                    <a:gd name="connsiteX12" fmla="*/ 31346 w 995946"/>
                    <a:gd name="connsiteY12" fmla="*/ 715204 h 746578"/>
                    <a:gd name="connsiteX13" fmla="*/ 100071 w 995946"/>
                    <a:gd name="connsiteY13" fmla="*/ 660947 h 746578"/>
                    <a:gd name="connsiteX14" fmla="*/ 620208 w 995946"/>
                    <a:gd name="connsiteY14" fmla="*/ 237024 h 746578"/>
                    <a:gd name="connsiteX15" fmla="*/ 871234 w 995946"/>
                    <a:gd name="connsiteY15" fmla="*/ 30850 h 746578"/>
                    <a:gd name="connsiteX16" fmla="*/ 878468 w 995946"/>
                    <a:gd name="connsiteY16" fmla="*/ 17105 h 746578"/>
                    <a:gd name="connsiteX17" fmla="*/ 864723 w 995946"/>
                    <a:gd name="connsiteY17" fmla="*/ 21446 h 746578"/>
                    <a:gd name="connsiteX18" fmla="*/ 830723 w 995946"/>
                    <a:gd name="connsiteY18" fmla="*/ 47489 h 746578"/>
                    <a:gd name="connsiteX19" fmla="*/ 829276 w 995946"/>
                    <a:gd name="connsiteY19" fmla="*/ 44595 h 7465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995946" h="746578">
                      <a:moveTo>
                        <a:pt x="829276" y="44595"/>
                      </a:moveTo>
                      <a:cubicBezTo>
                        <a:pt x="845915" y="30850"/>
                        <a:pt x="862553" y="16382"/>
                        <a:pt x="879192" y="2637"/>
                      </a:cubicBezTo>
                      <a:cubicBezTo>
                        <a:pt x="888596" y="-4597"/>
                        <a:pt x="891490" y="4807"/>
                        <a:pt x="895107" y="9871"/>
                      </a:cubicBezTo>
                      <a:cubicBezTo>
                        <a:pt x="914639" y="43872"/>
                        <a:pt x="934172" y="77873"/>
                        <a:pt x="953704" y="111873"/>
                      </a:cubicBezTo>
                      <a:cubicBezTo>
                        <a:pt x="966725" y="134299"/>
                        <a:pt x="979024" y="156725"/>
                        <a:pt x="992045" y="178428"/>
                      </a:cubicBezTo>
                      <a:cubicBezTo>
                        <a:pt x="998556" y="189279"/>
                        <a:pt x="997109" y="194343"/>
                        <a:pt x="986258" y="200854"/>
                      </a:cubicBezTo>
                      <a:cubicBezTo>
                        <a:pt x="847361" y="281153"/>
                        <a:pt x="709189" y="361452"/>
                        <a:pt x="571016" y="442475"/>
                      </a:cubicBezTo>
                      <a:cubicBezTo>
                        <a:pt x="437184" y="520604"/>
                        <a:pt x="303351" y="598010"/>
                        <a:pt x="169519" y="676139"/>
                      </a:cubicBezTo>
                      <a:cubicBezTo>
                        <a:pt x="123944" y="702905"/>
                        <a:pt x="74751" y="723161"/>
                        <a:pt x="26282" y="744864"/>
                      </a:cubicBezTo>
                      <a:cubicBezTo>
                        <a:pt x="13261" y="750651"/>
                        <a:pt x="9644" y="740523"/>
                        <a:pt x="4580" y="733289"/>
                      </a:cubicBezTo>
                      <a:cubicBezTo>
                        <a:pt x="239" y="726778"/>
                        <a:pt x="-3378" y="720267"/>
                        <a:pt x="5303" y="715204"/>
                      </a:cubicBezTo>
                      <a:cubicBezTo>
                        <a:pt x="8920" y="713033"/>
                        <a:pt x="14708" y="702182"/>
                        <a:pt x="17601" y="717374"/>
                      </a:cubicBezTo>
                      <a:cubicBezTo>
                        <a:pt x="19772" y="726055"/>
                        <a:pt x="27729" y="718097"/>
                        <a:pt x="31346" y="715204"/>
                      </a:cubicBezTo>
                      <a:cubicBezTo>
                        <a:pt x="54496" y="697842"/>
                        <a:pt x="77645" y="679756"/>
                        <a:pt x="100071" y="660947"/>
                      </a:cubicBezTo>
                      <a:cubicBezTo>
                        <a:pt x="273691" y="519881"/>
                        <a:pt x="446588" y="378091"/>
                        <a:pt x="620208" y="237024"/>
                      </a:cubicBezTo>
                      <a:cubicBezTo>
                        <a:pt x="704125" y="168300"/>
                        <a:pt x="787318" y="99575"/>
                        <a:pt x="871234" y="30850"/>
                      </a:cubicBezTo>
                      <a:cubicBezTo>
                        <a:pt x="875575" y="27233"/>
                        <a:pt x="884256" y="24340"/>
                        <a:pt x="878468" y="17105"/>
                      </a:cubicBezTo>
                      <a:cubicBezTo>
                        <a:pt x="874128" y="11318"/>
                        <a:pt x="869064" y="18552"/>
                        <a:pt x="864723" y="21446"/>
                      </a:cubicBezTo>
                      <a:cubicBezTo>
                        <a:pt x="853149" y="30127"/>
                        <a:pt x="842297" y="38808"/>
                        <a:pt x="830723" y="47489"/>
                      </a:cubicBezTo>
                      <a:cubicBezTo>
                        <a:pt x="831446" y="46766"/>
                        <a:pt x="830723" y="45319"/>
                        <a:pt x="829276" y="44595"/>
                      </a:cubicBezTo>
                      <a:close/>
                    </a:path>
                  </a:pathLst>
                </a:custGeom>
                <a:grpFill/>
                <a:ln w="722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9" name="Freeform: Shape 48">
                  <a:extLst>
                    <a:ext uri="{FF2B5EF4-FFF2-40B4-BE49-F238E27FC236}">
                      <a16:creationId xmlns:a16="http://schemas.microsoft.com/office/drawing/2014/main" xmlns="" id="{3B3F4662-6242-463D-8AC5-F6266950C792}"/>
                    </a:ext>
                  </a:extLst>
                </p:cNvPr>
                <p:cNvSpPr/>
                <p:nvPr/>
              </p:nvSpPr>
              <p:spPr>
                <a:xfrm>
                  <a:off x="1885093" y="1966009"/>
                  <a:ext cx="695190" cy="798844"/>
                </a:xfrm>
                <a:custGeom>
                  <a:avLst/>
                  <a:gdLst>
                    <a:gd name="connsiteX0" fmla="*/ 27676 w 820168"/>
                    <a:gd name="connsiteY0" fmla="*/ 758696 h 942457"/>
                    <a:gd name="connsiteX1" fmla="*/ 19718 w 820168"/>
                    <a:gd name="connsiteY1" fmla="*/ 781846 h 942457"/>
                    <a:gd name="connsiteX2" fmla="*/ 39250 w 820168"/>
                    <a:gd name="connsiteY2" fmla="*/ 770994 h 942457"/>
                    <a:gd name="connsiteX3" fmla="*/ 562281 w 820168"/>
                    <a:gd name="connsiteY3" fmla="*/ 243623 h 942457"/>
                    <a:gd name="connsiteX4" fmla="*/ 775690 w 820168"/>
                    <a:gd name="connsiteY4" fmla="*/ 41066 h 942457"/>
                    <a:gd name="connsiteX5" fmla="*/ 796669 w 820168"/>
                    <a:gd name="connsiteY5" fmla="*/ 4172 h 942457"/>
                    <a:gd name="connsiteX6" fmla="*/ 803903 w 820168"/>
                    <a:gd name="connsiteY6" fmla="*/ 554 h 942457"/>
                    <a:gd name="connsiteX7" fmla="*/ 814754 w 820168"/>
                    <a:gd name="connsiteY7" fmla="*/ 33108 h 942457"/>
                    <a:gd name="connsiteX8" fmla="*/ 663560 w 820168"/>
                    <a:gd name="connsiteY8" fmla="*/ 245070 h 942457"/>
                    <a:gd name="connsiteX9" fmla="*/ 177423 w 820168"/>
                    <a:gd name="connsiteY9" fmla="*/ 917848 h 942457"/>
                    <a:gd name="connsiteX10" fmla="*/ 131124 w 820168"/>
                    <a:gd name="connsiteY10" fmla="*/ 921465 h 942457"/>
                    <a:gd name="connsiteX11" fmla="*/ 13931 w 820168"/>
                    <a:gd name="connsiteY11" fmla="*/ 806442 h 942457"/>
                    <a:gd name="connsiteX12" fmla="*/ 15378 w 820168"/>
                    <a:gd name="connsiteY12" fmla="*/ 770271 h 942457"/>
                    <a:gd name="connsiteX13" fmla="*/ 27676 w 820168"/>
                    <a:gd name="connsiteY13" fmla="*/ 758696 h 9424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820168" h="942457">
                      <a:moveTo>
                        <a:pt x="27676" y="758696"/>
                      </a:moveTo>
                      <a:cubicBezTo>
                        <a:pt x="26229" y="769547"/>
                        <a:pt x="11761" y="775335"/>
                        <a:pt x="19718" y="781846"/>
                      </a:cubicBezTo>
                      <a:cubicBezTo>
                        <a:pt x="27676" y="788356"/>
                        <a:pt x="33463" y="776058"/>
                        <a:pt x="39250" y="770994"/>
                      </a:cubicBezTo>
                      <a:cubicBezTo>
                        <a:pt x="212147" y="593757"/>
                        <a:pt x="389385" y="420860"/>
                        <a:pt x="562281" y="243623"/>
                      </a:cubicBezTo>
                      <a:cubicBezTo>
                        <a:pt x="631006" y="173451"/>
                        <a:pt x="700454" y="104727"/>
                        <a:pt x="775690" y="41066"/>
                      </a:cubicBezTo>
                      <a:cubicBezTo>
                        <a:pt x="786541" y="32385"/>
                        <a:pt x="803180" y="25151"/>
                        <a:pt x="796669" y="4172"/>
                      </a:cubicBezTo>
                      <a:cubicBezTo>
                        <a:pt x="795222" y="554"/>
                        <a:pt x="799562" y="-892"/>
                        <a:pt x="803903" y="554"/>
                      </a:cubicBezTo>
                      <a:cubicBezTo>
                        <a:pt x="820542" y="5618"/>
                        <a:pt x="824882" y="18640"/>
                        <a:pt x="814754" y="33108"/>
                      </a:cubicBezTo>
                      <a:cubicBezTo>
                        <a:pt x="764115" y="104003"/>
                        <a:pt x="714199" y="174898"/>
                        <a:pt x="663560" y="245070"/>
                      </a:cubicBezTo>
                      <a:cubicBezTo>
                        <a:pt x="501514" y="469329"/>
                        <a:pt x="339469" y="693589"/>
                        <a:pt x="177423" y="917848"/>
                      </a:cubicBezTo>
                      <a:cubicBezTo>
                        <a:pt x="154274" y="950402"/>
                        <a:pt x="159338" y="949678"/>
                        <a:pt x="131124" y="921465"/>
                      </a:cubicBezTo>
                      <a:cubicBezTo>
                        <a:pt x="92060" y="883124"/>
                        <a:pt x="52995" y="844783"/>
                        <a:pt x="13931" y="806442"/>
                      </a:cubicBezTo>
                      <a:cubicBezTo>
                        <a:pt x="-4878" y="787633"/>
                        <a:pt x="-4878" y="787633"/>
                        <a:pt x="15378" y="770271"/>
                      </a:cubicBezTo>
                      <a:cubicBezTo>
                        <a:pt x="18271" y="766654"/>
                        <a:pt x="21888" y="763760"/>
                        <a:pt x="27676" y="758696"/>
                      </a:cubicBezTo>
                      <a:close/>
                    </a:path>
                  </a:pathLst>
                </a:custGeom>
                <a:grpFill/>
                <a:ln w="722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0" name="Freeform: Shape 49">
                  <a:extLst>
                    <a:ext uri="{FF2B5EF4-FFF2-40B4-BE49-F238E27FC236}">
                      <a16:creationId xmlns:a16="http://schemas.microsoft.com/office/drawing/2014/main" xmlns="" id="{C570E4E6-2EF1-4864-B9B0-C2E1A1D756F4}"/>
                    </a:ext>
                  </a:extLst>
                </p:cNvPr>
                <p:cNvSpPr/>
                <p:nvPr/>
              </p:nvSpPr>
              <p:spPr>
                <a:xfrm>
                  <a:off x="1701317" y="1918767"/>
                  <a:ext cx="838616" cy="630942"/>
                </a:xfrm>
                <a:custGeom>
                  <a:avLst/>
                  <a:gdLst>
                    <a:gd name="connsiteX0" fmla="*/ 965738 w 989378"/>
                    <a:gd name="connsiteY0" fmla="*/ 12885 h 744370"/>
                    <a:gd name="connsiteX1" fmla="*/ 966461 w 989378"/>
                    <a:gd name="connsiteY1" fmla="*/ 2034 h 744370"/>
                    <a:gd name="connsiteX2" fmla="*/ 976589 w 989378"/>
                    <a:gd name="connsiteY2" fmla="*/ 1310 h 744370"/>
                    <a:gd name="connsiteX3" fmla="*/ 981653 w 989378"/>
                    <a:gd name="connsiteY3" fmla="*/ 36758 h 744370"/>
                    <a:gd name="connsiteX4" fmla="*/ 914375 w 989378"/>
                    <a:gd name="connsiteY4" fmla="*/ 92461 h 744370"/>
                    <a:gd name="connsiteX5" fmla="*/ 257512 w 989378"/>
                    <a:gd name="connsiteY5" fmla="*/ 628514 h 744370"/>
                    <a:gd name="connsiteX6" fmla="*/ 123680 w 989378"/>
                    <a:gd name="connsiteY6" fmla="*/ 737750 h 744370"/>
                    <a:gd name="connsiteX7" fmla="*/ 99083 w 989378"/>
                    <a:gd name="connsiteY7" fmla="*/ 734132 h 744370"/>
                    <a:gd name="connsiteX8" fmla="*/ 5763 w 989378"/>
                    <a:gd name="connsiteY8" fmla="*/ 569917 h 744370"/>
                    <a:gd name="connsiteX9" fmla="*/ 699 w 989378"/>
                    <a:gd name="connsiteY9" fmla="*/ 558342 h 744370"/>
                    <a:gd name="connsiteX10" fmla="*/ 3592 w 989378"/>
                    <a:gd name="connsiteY10" fmla="*/ 548938 h 744370"/>
                    <a:gd name="connsiteX11" fmla="*/ 12997 w 989378"/>
                    <a:gd name="connsiteY11" fmla="*/ 549661 h 744370"/>
                    <a:gd name="connsiteX12" fmla="*/ 35423 w 989378"/>
                    <a:gd name="connsiteY12" fmla="*/ 550384 h 744370"/>
                    <a:gd name="connsiteX13" fmla="*/ 334918 w 989378"/>
                    <a:gd name="connsiteY13" fmla="*/ 376764 h 744370"/>
                    <a:gd name="connsiteX14" fmla="*/ 866630 w 989378"/>
                    <a:gd name="connsiteY14" fmla="*/ 69312 h 744370"/>
                    <a:gd name="connsiteX15" fmla="*/ 956333 w 989378"/>
                    <a:gd name="connsiteY15" fmla="*/ 25907 h 744370"/>
                    <a:gd name="connsiteX16" fmla="*/ 965738 w 989378"/>
                    <a:gd name="connsiteY16" fmla="*/ 12885 h 7443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989378" h="744370">
                      <a:moveTo>
                        <a:pt x="965738" y="12885"/>
                      </a:moveTo>
                      <a:cubicBezTo>
                        <a:pt x="960674" y="6374"/>
                        <a:pt x="963568" y="4204"/>
                        <a:pt x="966461" y="2034"/>
                      </a:cubicBezTo>
                      <a:cubicBezTo>
                        <a:pt x="969355" y="-136"/>
                        <a:pt x="972972" y="-860"/>
                        <a:pt x="976589" y="1310"/>
                      </a:cubicBezTo>
                      <a:cubicBezTo>
                        <a:pt x="991057" y="8545"/>
                        <a:pt x="993951" y="25907"/>
                        <a:pt x="981653" y="36758"/>
                      </a:cubicBezTo>
                      <a:cubicBezTo>
                        <a:pt x="959227" y="55567"/>
                        <a:pt x="936801" y="73652"/>
                        <a:pt x="914375" y="92461"/>
                      </a:cubicBezTo>
                      <a:cubicBezTo>
                        <a:pt x="695180" y="271145"/>
                        <a:pt x="476707" y="449829"/>
                        <a:pt x="257512" y="628514"/>
                      </a:cubicBezTo>
                      <a:cubicBezTo>
                        <a:pt x="212660" y="664685"/>
                        <a:pt x="167808" y="700855"/>
                        <a:pt x="123680" y="737750"/>
                      </a:cubicBezTo>
                      <a:cubicBezTo>
                        <a:pt x="113552" y="746431"/>
                        <a:pt x="107041" y="747878"/>
                        <a:pt x="99083" y="734132"/>
                      </a:cubicBezTo>
                      <a:cubicBezTo>
                        <a:pt x="68700" y="679153"/>
                        <a:pt x="36870" y="624173"/>
                        <a:pt x="5763" y="569917"/>
                      </a:cubicBezTo>
                      <a:cubicBezTo>
                        <a:pt x="3592" y="566300"/>
                        <a:pt x="2145" y="562683"/>
                        <a:pt x="699" y="558342"/>
                      </a:cubicBezTo>
                      <a:cubicBezTo>
                        <a:pt x="-748" y="554725"/>
                        <a:pt x="-25" y="551108"/>
                        <a:pt x="3592" y="548938"/>
                      </a:cubicBezTo>
                      <a:cubicBezTo>
                        <a:pt x="7209" y="546767"/>
                        <a:pt x="10826" y="546044"/>
                        <a:pt x="12997" y="549661"/>
                      </a:cubicBezTo>
                      <a:cubicBezTo>
                        <a:pt x="20231" y="562683"/>
                        <a:pt x="28189" y="554725"/>
                        <a:pt x="35423" y="550384"/>
                      </a:cubicBezTo>
                      <a:cubicBezTo>
                        <a:pt x="135254" y="492511"/>
                        <a:pt x="235086" y="434638"/>
                        <a:pt x="334918" y="376764"/>
                      </a:cubicBezTo>
                      <a:cubicBezTo>
                        <a:pt x="512155" y="274039"/>
                        <a:pt x="688669" y="171314"/>
                        <a:pt x="866630" y="69312"/>
                      </a:cubicBezTo>
                      <a:cubicBezTo>
                        <a:pt x="895566" y="52673"/>
                        <a:pt x="926673" y="40375"/>
                        <a:pt x="956333" y="25907"/>
                      </a:cubicBezTo>
                      <a:cubicBezTo>
                        <a:pt x="961397" y="23013"/>
                        <a:pt x="969355" y="20119"/>
                        <a:pt x="965738" y="12885"/>
                      </a:cubicBezTo>
                      <a:close/>
                    </a:path>
                  </a:pathLst>
                </a:custGeom>
                <a:grpFill/>
                <a:ln w="722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1" name="Freeform: Shape 50">
                  <a:extLst>
                    <a:ext uri="{FF2B5EF4-FFF2-40B4-BE49-F238E27FC236}">
                      <a16:creationId xmlns:a16="http://schemas.microsoft.com/office/drawing/2014/main" xmlns="" id="{4AA855DD-B05E-419F-B382-FD2A4AC52BB9}"/>
                    </a:ext>
                  </a:extLst>
                </p:cNvPr>
                <p:cNvSpPr/>
                <p:nvPr/>
              </p:nvSpPr>
              <p:spPr>
                <a:xfrm>
                  <a:off x="2917279" y="1330835"/>
                  <a:ext cx="931142" cy="421030"/>
                </a:xfrm>
                <a:custGeom>
                  <a:avLst/>
                  <a:gdLst>
                    <a:gd name="connsiteX0" fmla="*/ 20206 w 1098538"/>
                    <a:gd name="connsiteY0" fmla="*/ 496721 h 496721"/>
                    <a:gd name="connsiteX1" fmla="*/ 674 w 1098538"/>
                    <a:gd name="connsiteY1" fmla="*/ 469955 h 496721"/>
                    <a:gd name="connsiteX2" fmla="*/ 9355 w 1098538"/>
                    <a:gd name="connsiteY2" fmla="*/ 467061 h 496721"/>
                    <a:gd name="connsiteX3" fmla="*/ 50590 w 1098538"/>
                    <a:gd name="connsiteY3" fmla="*/ 464167 h 496721"/>
                    <a:gd name="connsiteX4" fmla="*/ 218423 w 1098538"/>
                    <a:gd name="connsiteY4" fmla="*/ 389655 h 496721"/>
                    <a:gd name="connsiteX5" fmla="*/ 693708 w 1098538"/>
                    <a:gd name="connsiteY5" fmla="*/ 176247 h 496721"/>
                    <a:gd name="connsiteX6" fmla="*/ 1017076 w 1098538"/>
                    <a:gd name="connsiteY6" fmla="*/ 30117 h 496721"/>
                    <a:gd name="connsiteX7" fmla="*/ 1023587 w 1098538"/>
                    <a:gd name="connsiteY7" fmla="*/ 12031 h 496721"/>
                    <a:gd name="connsiteX8" fmla="*/ 1031544 w 1098538"/>
                    <a:gd name="connsiteY8" fmla="*/ 3350 h 496721"/>
                    <a:gd name="connsiteX9" fmla="*/ 1045289 w 1098538"/>
                    <a:gd name="connsiteY9" fmla="*/ 4797 h 496721"/>
                    <a:gd name="connsiteX10" fmla="*/ 1050353 w 1098538"/>
                    <a:gd name="connsiteY10" fmla="*/ 19989 h 496721"/>
                    <a:gd name="connsiteX11" fmla="*/ 1095929 w 1098538"/>
                    <a:gd name="connsiteY11" fmla="*/ 196503 h 496721"/>
                    <a:gd name="connsiteX12" fmla="*/ 1079290 w 1098538"/>
                    <a:gd name="connsiteY12" fmla="*/ 224716 h 496721"/>
                    <a:gd name="connsiteX13" fmla="*/ 638005 w 1098538"/>
                    <a:gd name="connsiteY13" fmla="*/ 344080 h 496721"/>
                    <a:gd name="connsiteX14" fmla="*/ 156932 w 1098538"/>
                    <a:gd name="connsiteY14" fmla="*/ 472848 h 496721"/>
                    <a:gd name="connsiteX15" fmla="*/ 20206 w 1098538"/>
                    <a:gd name="connsiteY15" fmla="*/ 496721 h 4967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1098538" h="496721">
                      <a:moveTo>
                        <a:pt x="20206" y="496721"/>
                      </a:moveTo>
                      <a:cubicBezTo>
                        <a:pt x="8632" y="496721"/>
                        <a:pt x="-2943" y="479359"/>
                        <a:pt x="674" y="469955"/>
                      </a:cubicBezTo>
                      <a:cubicBezTo>
                        <a:pt x="2121" y="465614"/>
                        <a:pt x="6462" y="464167"/>
                        <a:pt x="9355" y="467061"/>
                      </a:cubicBezTo>
                      <a:cubicBezTo>
                        <a:pt x="24547" y="480806"/>
                        <a:pt x="38292" y="469231"/>
                        <a:pt x="50590" y="464167"/>
                      </a:cubicBezTo>
                      <a:cubicBezTo>
                        <a:pt x="107017" y="440295"/>
                        <a:pt x="162720" y="414975"/>
                        <a:pt x="218423" y="389655"/>
                      </a:cubicBezTo>
                      <a:cubicBezTo>
                        <a:pt x="376851" y="318760"/>
                        <a:pt x="535280" y="247865"/>
                        <a:pt x="693708" y="176247"/>
                      </a:cubicBezTo>
                      <a:cubicBezTo>
                        <a:pt x="801498" y="127778"/>
                        <a:pt x="909287" y="79309"/>
                        <a:pt x="1017076" y="30117"/>
                      </a:cubicBezTo>
                      <a:cubicBezTo>
                        <a:pt x="1023587" y="27223"/>
                        <a:pt x="1037332" y="25053"/>
                        <a:pt x="1023587" y="12031"/>
                      </a:cubicBezTo>
                      <a:cubicBezTo>
                        <a:pt x="1019970" y="8414"/>
                        <a:pt x="1028651" y="5521"/>
                        <a:pt x="1031544" y="3350"/>
                      </a:cubicBezTo>
                      <a:cubicBezTo>
                        <a:pt x="1035885" y="-267"/>
                        <a:pt x="1041672" y="-2437"/>
                        <a:pt x="1045289" y="4797"/>
                      </a:cubicBezTo>
                      <a:cubicBezTo>
                        <a:pt x="1047460" y="9138"/>
                        <a:pt x="1048906" y="14925"/>
                        <a:pt x="1050353" y="19989"/>
                      </a:cubicBezTo>
                      <a:cubicBezTo>
                        <a:pt x="1065545" y="78586"/>
                        <a:pt x="1080737" y="137183"/>
                        <a:pt x="1095929" y="196503"/>
                      </a:cubicBezTo>
                      <a:cubicBezTo>
                        <a:pt x="1100993" y="217482"/>
                        <a:pt x="1100269" y="218929"/>
                        <a:pt x="1079290" y="224716"/>
                      </a:cubicBezTo>
                      <a:cubicBezTo>
                        <a:pt x="932436" y="264504"/>
                        <a:pt x="785582" y="304292"/>
                        <a:pt x="638005" y="344080"/>
                      </a:cubicBezTo>
                      <a:cubicBezTo>
                        <a:pt x="477406" y="387485"/>
                        <a:pt x="317531" y="430167"/>
                        <a:pt x="156932" y="472848"/>
                      </a:cubicBezTo>
                      <a:cubicBezTo>
                        <a:pt x="111357" y="483700"/>
                        <a:pt x="64335" y="489487"/>
                        <a:pt x="20206" y="496721"/>
                      </a:cubicBezTo>
                      <a:close/>
                    </a:path>
                  </a:pathLst>
                </a:custGeom>
                <a:grpFill/>
                <a:ln w="722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2" name="Freeform: Shape 51">
                  <a:extLst>
                    <a:ext uri="{FF2B5EF4-FFF2-40B4-BE49-F238E27FC236}">
                      <a16:creationId xmlns:a16="http://schemas.microsoft.com/office/drawing/2014/main" xmlns="" id="{561DAD7B-17BB-42DA-8A8F-5C5F5BC01B2D}"/>
                    </a:ext>
                  </a:extLst>
                </p:cNvPr>
                <p:cNvSpPr/>
                <p:nvPr/>
              </p:nvSpPr>
              <p:spPr>
                <a:xfrm>
                  <a:off x="2529297" y="1618905"/>
                  <a:ext cx="373076" cy="377719"/>
                </a:xfrm>
                <a:custGeom>
                  <a:avLst/>
                  <a:gdLst>
                    <a:gd name="connsiteX0" fmla="*/ 80058 w 440146"/>
                    <a:gd name="connsiteY0" fmla="*/ 55586 h 445623"/>
                    <a:gd name="connsiteX1" fmla="*/ 17844 w 440146"/>
                    <a:gd name="connsiteY1" fmla="*/ 186524 h 445623"/>
                    <a:gd name="connsiteX2" fmla="*/ 117676 w 440146"/>
                    <a:gd name="connsiteY2" fmla="*/ 46904 h 445623"/>
                    <a:gd name="connsiteX3" fmla="*/ 289126 w 440146"/>
                    <a:gd name="connsiteY3" fmla="*/ 28819 h 445623"/>
                    <a:gd name="connsiteX4" fmla="*/ 222571 w 440146"/>
                    <a:gd name="connsiteY4" fmla="*/ 8563 h 445623"/>
                    <a:gd name="connsiteX5" fmla="*/ 152400 w 440146"/>
                    <a:gd name="connsiteY5" fmla="*/ 15074 h 445623"/>
                    <a:gd name="connsiteX6" fmla="*/ 407043 w 440146"/>
                    <a:gd name="connsiteY6" fmla="*/ 104054 h 445623"/>
                    <a:gd name="connsiteX7" fmla="*/ 339041 w 440146"/>
                    <a:gd name="connsiteY7" fmla="*/ 410060 h 445623"/>
                    <a:gd name="connsiteX8" fmla="*/ 38823 w 440146"/>
                    <a:gd name="connsiteY8" fmla="*/ 350017 h 445623"/>
                    <a:gd name="connsiteX9" fmla="*/ 80058 w 440146"/>
                    <a:gd name="connsiteY9" fmla="*/ 55586 h 445623"/>
                    <a:gd name="connsiteX10" fmla="*/ 248614 w 440146"/>
                    <a:gd name="connsiteY10" fmla="*/ 325420 h 445623"/>
                    <a:gd name="connsiteX11" fmla="*/ 184953 w 440146"/>
                    <a:gd name="connsiteY11" fmla="*/ 334825 h 445623"/>
                    <a:gd name="connsiteX12" fmla="*/ 336871 w 440146"/>
                    <a:gd name="connsiteY12" fmla="*/ 240057 h 445623"/>
                    <a:gd name="connsiteX13" fmla="*/ 289849 w 440146"/>
                    <a:gd name="connsiteY13" fmla="*/ 300824 h 445623"/>
                    <a:gd name="connsiteX14" fmla="*/ 298530 w 440146"/>
                    <a:gd name="connsiteY14" fmla="*/ 156141 h 445623"/>
                    <a:gd name="connsiteX15" fmla="*/ 167591 w 440146"/>
                    <a:gd name="connsiteY15" fmla="*/ 132991 h 445623"/>
                    <a:gd name="connsiteX16" fmla="*/ 120569 w 440146"/>
                    <a:gd name="connsiteY16" fmla="*/ 249461 h 445623"/>
                    <a:gd name="connsiteX17" fmla="*/ 248614 w 440146"/>
                    <a:gd name="connsiteY17" fmla="*/ 325420 h 4456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440146" h="445623">
                      <a:moveTo>
                        <a:pt x="80058" y="55586"/>
                      </a:moveTo>
                      <a:cubicBezTo>
                        <a:pt x="45334" y="92480"/>
                        <a:pt x="21461" y="134438"/>
                        <a:pt x="17844" y="186524"/>
                      </a:cubicBezTo>
                      <a:cubicBezTo>
                        <a:pt x="33759" y="127204"/>
                        <a:pt x="64143" y="78011"/>
                        <a:pt x="117676" y="46904"/>
                      </a:cubicBezTo>
                      <a:cubicBezTo>
                        <a:pt x="171932" y="15074"/>
                        <a:pt x="229082" y="12180"/>
                        <a:pt x="289126" y="28819"/>
                      </a:cubicBezTo>
                      <a:cubicBezTo>
                        <a:pt x="276104" y="17968"/>
                        <a:pt x="248614" y="10010"/>
                        <a:pt x="222571" y="8563"/>
                      </a:cubicBezTo>
                      <a:cubicBezTo>
                        <a:pt x="198698" y="7116"/>
                        <a:pt x="175549" y="10734"/>
                        <a:pt x="152400" y="15074"/>
                      </a:cubicBezTo>
                      <a:cubicBezTo>
                        <a:pt x="218954" y="-18927"/>
                        <a:pt x="344105" y="2053"/>
                        <a:pt x="407043" y="104054"/>
                      </a:cubicBezTo>
                      <a:cubicBezTo>
                        <a:pt x="470703" y="206056"/>
                        <a:pt x="439596" y="344953"/>
                        <a:pt x="339041" y="410060"/>
                      </a:cubicBezTo>
                      <a:cubicBezTo>
                        <a:pt x="238486" y="475168"/>
                        <a:pt x="105377" y="448401"/>
                        <a:pt x="38823" y="350017"/>
                      </a:cubicBezTo>
                      <a:cubicBezTo>
                        <a:pt x="-26285" y="253802"/>
                        <a:pt x="-7476" y="115629"/>
                        <a:pt x="80058" y="55586"/>
                      </a:cubicBezTo>
                      <a:close/>
                      <a:moveTo>
                        <a:pt x="248614" y="325420"/>
                      </a:moveTo>
                      <a:cubicBezTo>
                        <a:pt x="228358" y="337718"/>
                        <a:pt x="207379" y="332654"/>
                        <a:pt x="184953" y="334825"/>
                      </a:cubicBezTo>
                      <a:cubicBezTo>
                        <a:pt x="258019" y="370272"/>
                        <a:pt x="341212" y="293590"/>
                        <a:pt x="336871" y="240057"/>
                      </a:cubicBezTo>
                      <a:cubicBezTo>
                        <a:pt x="309381" y="288526"/>
                        <a:pt x="307211" y="291420"/>
                        <a:pt x="289849" y="300824"/>
                      </a:cubicBezTo>
                      <a:cubicBezTo>
                        <a:pt x="331807" y="241504"/>
                        <a:pt x="334701" y="195929"/>
                        <a:pt x="298530" y="156141"/>
                      </a:cubicBezTo>
                      <a:cubicBezTo>
                        <a:pt x="263083" y="116353"/>
                        <a:pt x="213890" y="107672"/>
                        <a:pt x="167591" y="132991"/>
                      </a:cubicBezTo>
                      <a:cubicBezTo>
                        <a:pt x="127080" y="154694"/>
                        <a:pt x="108271" y="203163"/>
                        <a:pt x="120569" y="249461"/>
                      </a:cubicBezTo>
                      <a:cubicBezTo>
                        <a:pt x="134314" y="302271"/>
                        <a:pt x="179166" y="329037"/>
                        <a:pt x="248614" y="325420"/>
                      </a:cubicBezTo>
                      <a:close/>
                    </a:path>
                  </a:pathLst>
                </a:custGeom>
                <a:grpFill/>
                <a:ln w="722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3" name="Freeform: Shape 52">
                  <a:extLst>
                    <a:ext uri="{FF2B5EF4-FFF2-40B4-BE49-F238E27FC236}">
                      <a16:creationId xmlns:a16="http://schemas.microsoft.com/office/drawing/2014/main" xmlns="" id="{48ED1845-AD24-42D2-A715-6F790A99AD76}"/>
                    </a:ext>
                  </a:extLst>
                </p:cNvPr>
                <p:cNvSpPr/>
                <p:nvPr/>
              </p:nvSpPr>
              <p:spPr>
                <a:xfrm>
                  <a:off x="1923268" y="2234440"/>
                  <a:ext cx="359324" cy="358712"/>
                </a:xfrm>
                <a:custGeom>
                  <a:avLst/>
                  <a:gdLst>
                    <a:gd name="connsiteX0" fmla="*/ 1447 w 423922"/>
                    <a:gd name="connsiteY0" fmla="*/ 423199 h 423199"/>
                    <a:gd name="connsiteX1" fmla="*/ 423923 w 423922"/>
                    <a:gd name="connsiteY1" fmla="*/ 2170 h 423199"/>
                    <a:gd name="connsiteX2" fmla="*/ 421753 w 423922"/>
                    <a:gd name="connsiteY2" fmla="*/ 0 h 423199"/>
                    <a:gd name="connsiteX3" fmla="*/ 0 w 423922"/>
                    <a:gd name="connsiteY3" fmla="*/ 421029 h 423199"/>
                    <a:gd name="connsiteX4" fmla="*/ 1447 w 423922"/>
                    <a:gd name="connsiteY4" fmla="*/ 423199 h 4231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23922" h="423199">
                      <a:moveTo>
                        <a:pt x="1447" y="423199"/>
                      </a:moveTo>
                      <a:cubicBezTo>
                        <a:pt x="142513" y="282856"/>
                        <a:pt x="282856" y="142513"/>
                        <a:pt x="423923" y="2170"/>
                      </a:cubicBezTo>
                      <a:cubicBezTo>
                        <a:pt x="423199" y="1447"/>
                        <a:pt x="422476" y="723"/>
                        <a:pt x="421753" y="0"/>
                      </a:cubicBezTo>
                      <a:cubicBezTo>
                        <a:pt x="281409" y="140343"/>
                        <a:pt x="140343" y="280686"/>
                        <a:pt x="0" y="421029"/>
                      </a:cubicBezTo>
                      <a:cubicBezTo>
                        <a:pt x="0" y="421029"/>
                        <a:pt x="723" y="422476"/>
                        <a:pt x="1447" y="423199"/>
                      </a:cubicBezTo>
                      <a:close/>
                    </a:path>
                  </a:pathLst>
                </a:custGeom>
                <a:grpFill/>
                <a:ln w="722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4" name="Freeform: Shape 53">
                  <a:extLst>
                    <a:ext uri="{FF2B5EF4-FFF2-40B4-BE49-F238E27FC236}">
                      <a16:creationId xmlns:a16="http://schemas.microsoft.com/office/drawing/2014/main" xmlns="" id="{D75F2001-FA0B-4336-9760-6CED2710451C}"/>
                    </a:ext>
                  </a:extLst>
                </p:cNvPr>
                <p:cNvSpPr/>
                <p:nvPr/>
              </p:nvSpPr>
              <p:spPr>
                <a:xfrm>
                  <a:off x="2312026" y="2063976"/>
                  <a:ext cx="140418" cy="139805"/>
                </a:xfrm>
                <a:custGeom>
                  <a:avLst/>
                  <a:gdLst>
                    <a:gd name="connsiteX0" fmla="*/ 162046 w 165662"/>
                    <a:gd name="connsiteY0" fmla="*/ 0 h 164939"/>
                    <a:gd name="connsiteX1" fmla="*/ 0 w 165662"/>
                    <a:gd name="connsiteY1" fmla="*/ 162046 h 164939"/>
                    <a:gd name="connsiteX2" fmla="*/ 2894 w 165662"/>
                    <a:gd name="connsiteY2" fmla="*/ 164939 h 164939"/>
                    <a:gd name="connsiteX3" fmla="*/ 165663 w 165662"/>
                    <a:gd name="connsiteY3" fmla="*/ 2894 h 164939"/>
                    <a:gd name="connsiteX4" fmla="*/ 162046 w 165662"/>
                    <a:gd name="connsiteY4" fmla="*/ 0 h 1649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5662" h="164939">
                      <a:moveTo>
                        <a:pt x="162046" y="0"/>
                      </a:moveTo>
                      <a:cubicBezTo>
                        <a:pt x="107789" y="54256"/>
                        <a:pt x="54256" y="107789"/>
                        <a:pt x="0" y="162046"/>
                      </a:cubicBezTo>
                      <a:cubicBezTo>
                        <a:pt x="723" y="162769"/>
                        <a:pt x="1447" y="163492"/>
                        <a:pt x="2894" y="164939"/>
                      </a:cubicBezTo>
                      <a:cubicBezTo>
                        <a:pt x="57150" y="110683"/>
                        <a:pt x="111406" y="57150"/>
                        <a:pt x="165663" y="2894"/>
                      </a:cubicBezTo>
                      <a:cubicBezTo>
                        <a:pt x="164216" y="2170"/>
                        <a:pt x="162769" y="1447"/>
                        <a:pt x="162046" y="0"/>
                      </a:cubicBezTo>
                      <a:close/>
                    </a:path>
                  </a:pathLst>
                </a:custGeom>
                <a:grpFill/>
                <a:ln w="722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5" name="Freeform: Shape 54">
                  <a:extLst>
                    <a:ext uri="{FF2B5EF4-FFF2-40B4-BE49-F238E27FC236}">
                      <a16:creationId xmlns:a16="http://schemas.microsoft.com/office/drawing/2014/main" xmlns="" id="{6EFC6599-2E09-4A69-9D58-9A7276186641}"/>
                    </a:ext>
                  </a:extLst>
                </p:cNvPr>
                <p:cNvSpPr/>
                <p:nvPr/>
              </p:nvSpPr>
              <p:spPr>
                <a:xfrm>
                  <a:off x="2656883" y="1749550"/>
                  <a:ext cx="115500" cy="117275"/>
                </a:xfrm>
                <a:custGeom>
                  <a:avLst/>
                  <a:gdLst>
                    <a:gd name="connsiteX0" fmla="*/ 28644 w 136264"/>
                    <a:gd name="connsiteY0" fmla="*/ 16478 h 138358"/>
                    <a:gd name="connsiteX1" fmla="*/ 18517 w 136264"/>
                    <a:gd name="connsiteY1" fmla="*/ 59159 h 138358"/>
                    <a:gd name="connsiteX2" fmla="*/ 88688 w 136264"/>
                    <a:gd name="connsiteY2" fmla="*/ 19372 h 138358"/>
                    <a:gd name="connsiteX3" fmla="*/ 43836 w 136264"/>
                    <a:gd name="connsiteY3" fmla="*/ 8520 h 138358"/>
                    <a:gd name="connsiteX4" fmla="*/ 125582 w 136264"/>
                    <a:gd name="connsiteY4" fmla="*/ 30223 h 138358"/>
                    <a:gd name="connsiteX5" fmla="*/ 104603 w 136264"/>
                    <a:gd name="connsiteY5" fmla="*/ 127884 h 138358"/>
                    <a:gd name="connsiteX6" fmla="*/ 9112 w 136264"/>
                    <a:gd name="connsiteY6" fmla="*/ 106182 h 138358"/>
                    <a:gd name="connsiteX7" fmla="*/ 28644 w 136264"/>
                    <a:gd name="connsiteY7" fmla="*/ 16478 h 1383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36264" h="138358">
                      <a:moveTo>
                        <a:pt x="28644" y="16478"/>
                      </a:moveTo>
                      <a:cubicBezTo>
                        <a:pt x="23581" y="30223"/>
                        <a:pt x="12006" y="40351"/>
                        <a:pt x="18517" y="59159"/>
                      </a:cubicBezTo>
                      <a:cubicBezTo>
                        <a:pt x="29368" y="24436"/>
                        <a:pt x="54687" y="17201"/>
                        <a:pt x="88688" y="19372"/>
                      </a:cubicBezTo>
                      <a:cubicBezTo>
                        <a:pt x="73496" y="5627"/>
                        <a:pt x="59028" y="9244"/>
                        <a:pt x="43836" y="8520"/>
                      </a:cubicBezTo>
                      <a:cubicBezTo>
                        <a:pt x="70603" y="-8842"/>
                        <a:pt x="107497" y="1286"/>
                        <a:pt x="125582" y="30223"/>
                      </a:cubicBezTo>
                      <a:cubicBezTo>
                        <a:pt x="145838" y="62777"/>
                        <a:pt x="136434" y="107629"/>
                        <a:pt x="104603" y="127884"/>
                      </a:cubicBezTo>
                      <a:cubicBezTo>
                        <a:pt x="72773" y="148140"/>
                        <a:pt x="27921" y="138012"/>
                        <a:pt x="9112" y="106182"/>
                      </a:cubicBezTo>
                      <a:cubicBezTo>
                        <a:pt x="-8250" y="75798"/>
                        <a:pt x="-292" y="33117"/>
                        <a:pt x="28644" y="16478"/>
                      </a:cubicBezTo>
                      <a:close/>
                    </a:path>
                  </a:pathLst>
                </a:custGeom>
                <a:grpFill/>
                <a:ln w="722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</p:grp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xmlns="" id="{0600C7FD-E0EF-4993-8A09-CCBBAF3307D7}"/>
                </a:ext>
              </a:extLst>
            </p:cNvPr>
            <p:cNvSpPr/>
            <p:nvPr/>
          </p:nvSpPr>
          <p:spPr>
            <a:xfrm>
              <a:off x="7106908" y="5062441"/>
              <a:ext cx="4922976" cy="1698728"/>
            </a:xfrm>
            <a:custGeom>
              <a:avLst/>
              <a:gdLst>
                <a:gd name="connsiteX0" fmla="*/ 3787726 w 4290763"/>
                <a:gd name="connsiteY0" fmla="*/ 74359 h 1698728"/>
                <a:gd name="connsiteX1" fmla="*/ 1697667 w 4290763"/>
                <a:gd name="connsiteY1" fmla="*/ 1698728 h 1698728"/>
                <a:gd name="connsiteX2" fmla="*/ 0 w 4290763"/>
                <a:gd name="connsiteY2" fmla="*/ 1698728 h 1698728"/>
                <a:gd name="connsiteX3" fmla="*/ 3787726 w 4290763"/>
                <a:gd name="connsiteY3" fmla="*/ 74359 h 1698728"/>
                <a:gd name="connsiteX4" fmla="*/ 4136823 w 4290763"/>
                <a:gd name="connsiteY4" fmla="*/ 26124 h 1698728"/>
                <a:gd name="connsiteX5" fmla="*/ 2911893 w 4290763"/>
                <a:gd name="connsiteY5" fmla="*/ 1690686 h 1698728"/>
                <a:gd name="connsiteX6" fmla="*/ 1814714 w 4290763"/>
                <a:gd name="connsiteY6" fmla="*/ 1690686 h 1698728"/>
                <a:gd name="connsiteX7" fmla="*/ 4136823 w 4290763"/>
                <a:gd name="connsiteY7" fmla="*/ 26124 h 1698728"/>
                <a:gd name="connsiteX8" fmla="*/ 4290763 w 4290763"/>
                <a:gd name="connsiteY8" fmla="*/ 0 h 1698728"/>
                <a:gd name="connsiteX9" fmla="*/ 4090765 w 4290763"/>
                <a:gd name="connsiteY9" fmla="*/ 1694707 h 1698728"/>
                <a:gd name="connsiteX10" fmla="*/ 2993586 w 4290763"/>
                <a:gd name="connsiteY10" fmla="*/ 1694707 h 1698728"/>
                <a:gd name="connsiteX11" fmla="*/ 4290763 w 4290763"/>
                <a:gd name="connsiteY11" fmla="*/ 0 h 16987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290763" h="1698728">
                  <a:moveTo>
                    <a:pt x="3787726" y="74359"/>
                  </a:moveTo>
                  <a:cubicBezTo>
                    <a:pt x="2987208" y="605767"/>
                    <a:pt x="2166590" y="1066837"/>
                    <a:pt x="1697667" y="1698728"/>
                  </a:cubicBezTo>
                  <a:lnTo>
                    <a:pt x="0" y="1698728"/>
                  </a:lnTo>
                  <a:cubicBezTo>
                    <a:pt x="766856" y="1187417"/>
                    <a:pt x="2005986" y="515331"/>
                    <a:pt x="3787726" y="74359"/>
                  </a:cubicBezTo>
                  <a:close/>
                  <a:moveTo>
                    <a:pt x="4136823" y="26124"/>
                  </a:moveTo>
                  <a:cubicBezTo>
                    <a:pt x="3658424" y="597725"/>
                    <a:pt x="3214951" y="1058795"/>
                    <a:pt x="2911893" y="1690686"/>
                  </a:cubicBezTo>
                  <a:lnTo>
                    <a:pt x="1814714" y="1690686"/>
                  </a:lnTo>
                  <a:cubicBezTo>
                    <a:pt x="2310323" y="1179375"/>
                    <a:pt x="2965213" y="607773"/>
                    <a:pt x="4136823" y="26124"/>
                  </a:cubicBezTo>
                  <a:close/>
                  <a:moveTo>
                    <a:pt x="4290763" y="0"/>
                  </a:moveTo>
                  <a:cubicBezTo>
                    <a:pt x="4174104" y="863003"/>
                    <a:pt x="4172759" y="1243686"/>
                    <a:pt x="4090765" y="1694707"/>
                  </a:cubicBezTo>
                  <a:lnTo>
                    <a:pt x="2993586" y="1694707"/>
                  </a:lnTo>
                  <a:cubicBezTo>
                    <a:pt x="3388710" y="992478"/>
                    <a:pt x="3691909" y="692181"/>
                    <a:pt x="4290763" y="0"/>
                  </a:cubicBez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xmlns="" id="{442A87DB-3716-43D3-A34B-9D9741FE42F3}"/>
                </a:ext>
              </a:extLst>
            </p:cNvPr>
            <p:cNvSpPr/>
            <p:nvPr/>
          </p:nvSpPr>
          <p:spPr>
            <a:xfrm rot="180465" flipH="1">
              <a:off x="7018874" y="5150558"/>
              <a:ext cx="2002647" cy="1558303"/>
            </a:xfrm>
            <a:custGeom>
              <a:avLst/>
              <a:gdLst>
                <a:gd name="connsiteX0" fmla="*/ 1959259 w 1959259"/>
                <a:gd name="connsiteY0" fmla="*/ 168048 h 1558303"/>
                <a:gd name="connsiteX1" fmla="*/ 1879804 w 1959259"/>
                <a:gd name="connsiteY1" fmla="*/ 258871 h 1558303"/>
                <a:gd name="connsiteX2" fmla="*/ 1269336 w 1959259"/>
                <a:gd name="connsiteY2" fmla="*/ 992488 h 1558303"/>
                <a:gd name="connsiteX3" fmla="*/ 1189679 w 1959259"/>
                <a:gd name="connsiteY3" fmla="*/ 1104673 h 1558303"/>
                <a:gd name="connsiteX4" fmla="*/ 1190256 w 1959259"/>
                <a:gd name="connsiteY4" fmla="*/ 1104975 h 1558303"/>
                <a:gd name="connsiteX5" fmla="*/ 1900355 w 1959259"/>
                <a:gd name="connsiteY5" fmla="*/ 1521813 h 1558303"/>
                <a:gd name="connsiteX6" fmla="*/ 1956153 w 1959259"/>
                <a:gd name="connsiteY6" fmla="*/ 1558303 h 1558303"/>
                <a:gd name="connsiteX7" fmla="*/ 1959259 w 1959259"/>
                <a:gd name="connsiteY7" fmla="*/ 1539348 h 1558303"/>
                <a:gd name="connsiteX8" fmla="*/ 1637304 w 1959259"/>
                <a:gd name="connsiteY8" fmla="*/ 34445 h 1558303"/>
                <a:gd name="connsiteX9" fmla="*/ 123744 w 1959259"/>
                <a:gd name="connsiteY9" fmla="*/ 503606 h 1558303"/>
                <a:gd name="connsiteX10" fmla="*/ 0 w 1959259"/>
                <a:gd name="connsiteY10" fmla="*/ 551935 h 1558303"/>
                <a:gd name="connsiteX11" fmla="*/ 41219 w 1959259"/>
                <a:gd name="connsiteY11" fmla="*/ 568033 h 1558303"/>
                <a:gd name="connsiteX12" fmla="*/ 294813 w 1959259"/>
                <a:gd name="connsiteY12" fmla="*/ 673773 h 1558303"/>
                <a:gd name="connsiteX13" fmla="*/ 519378 w 1959259"/>
                <a:gd name="connsiteY13" fmla="*/ 773358 h 1558303"/>
                <a:gd name="connsiteX14" fmla="*/ 747848 w 1959259"/>
                <a:gd name="connsiteY14" fmla="*/ 615323 h 1558303"/>
                <a:gd name="connsiteX15" fmla="*/ 1637304 w 1959259"/>
                <a:gd name="connsiteY15" fmla="*/ 34445 h 1558303"/>
                <a:gd name="connsiteX16" fmla="*/ 1959259 w 1959259"/>
                <a:gd name="connsiteY16" fmla="*/ 0 h 1558303"/>
                <a:gd name="connsiteX17" fmla="*/ 1798761 w 1959259"/>
                <a:gd name="connsiteY17" fmla="*/ 81539 h 1558303"/>
                <a:gd name="connsiteX18" fmla="*/ 715441 w 1959259"/>
                <a:gd name="connsiteY18" fmla="*/ 739648 h 1558303"/>
                <a:gd name="connsiteX19" fmla="*/ 611174 w 1959259"/>
                <a:gd name="connsiteY19" fmla="*/ 816051 h 1558303"/>
                <a:gd name="connsiteX20" fmla="*/ 766115 w 1959259"/>
                <a:gd name="connsiteY20" fmla="*/ 888874 h 1558303"/>
                <a:gd name="connsiteX21" fmla="*/ 984029 w 1959259"/>
                <a:gd name="connsiteY21" fmla="*/ 997087 h 1558303"/>
                <a:gd name="connsiteX22" fmla="*/ 1110572 w 1959259"/>
                <a:gd name="connsiteY22" fmla="*/ 1063289 h 1558303"/>
                <a:gd name="connsiteX23" fmla="*/ 1156086 w 1959259"/>
                <a:gd name="connsiteY23" fmla="*/ 997123 h 1558303"/>
                <a:gd name="connsiteX24" fmla="*/ 1765112 w 1959259"/>
                <a:gd name="connsiteY24" fmla="*/ 247126 h 1558303"/>
                <a:gd name="connsiteX25" fmla="*/ 1959259 w 1959259"/>
                <a:gd name="connsiteY25" fmla="*/ 18213 h 1558303"/>
                <a:gd name="connsiteX0" fmla="*/ 1999393 w 1999393"/>
                <a:gd name="connsiteY0" fmla="*/ 170217 h 1558303"/>
                <a:gd name="connsiteX1" fmla="*/ 1879804 w 1999393"/>
                <a:gd name="connsiteY1" fmla="*/ 258871 h 1558303"/>
                <a:gd name="connsiteX2" fmla="*/ 1269336 w 1999393"/>
                <a:gd name="connsiteY2" fmla="*/ 992488 h 1558303"/>
                <a:gd name="connsiteX3" fmla="*/ 1189679 w 1999393"/>
                <a:gd name="connsiteY3" fmla="*/ 1104673 h 1558303"/>
                <a:gd name="connsiteX4" fmla="*/ 1190256 w 1999393"/>
                <a:gd name="connsiteY4" fmla="*/ 1104975 h 1558303"/>
                <a:gd name="connsiteX5" fmla="*/ 1900355 w 1999393"/>
                <a:gd name="connsiteY5" fmla="*/ 1521813 h 1558303"/>
                <a:gd name="connsiteX6" fmla="*/ 1956153 w 1999393"/>
                <a:gd name="connsiteY6" fmla="*/ 1558303 h 1558303"/>
                <a:gd name="connsiteX7" fmla="*/ 1959259 w 1999393"/>
                <a:gd name="connsiteY7" fmla="*/ 1539348 h 1558303"/>
                <a:gd name="connsiteX8" fmla="*/ 1999393 w 1999393"/>
                <a:gd name="connsiteY8" fmla="*/ 170217 h 1558303"/>
                <a:gd name="connsiteX9" fmla="*/ 1637304 w 1999393"/>
                <a:gd name="connsiteY9" fmla="*/ 34445 h 1558303"/>
                <a:gd name="connsiteX10" fmla="*/ 123744 w 1999393"/>
                <a:gd name="connsiteY10" fmla="*/ 503606 h 1558303"/>
                <a:gd name="connsiteX11" fmla="*/ 0 w 1999393"/>
                <a:gd name="connsiteY11" fmla="*/ 551935 h 1558303"/>
                <a:gd name="connsiteX12" fmla="*/ 41219 w 1999393"/>
                <a:gd name="connsiteY12" fmla="*/ 568033 h 1558303"/>
                <a:gd name="connsiteX13" fmla="*/ 294813 w 1999393"/>
                <a:gd name="connsiteY13" fmla="*/ 673773 h 1558303"/>
                <a:gd name="connsiteX14" fmla="*/ 519378 w 1999393"/>
                <a:gd name="connsiteY14" fmla="*/ 773358 h 1558303"/>
                <a:gd name="connsiteX15" fmla="*/ 747848 w 1999393"/>
                <a:gd name="connsiteY15" fmla="*/ 615323 h 1558303"/>
                <a:gd name="connsiteX16" fmla="*/ 1637304 w 1999393"/>
                <a:gd name="connsiteY16" fmla="*/ 34445 h 1558303"/>
                <a:gd name="connsiteX17" fmla="*/ 1959259 w 1999393"/>
                <a:gd name="connsiteY17" fmla="*/ 0 h 1558303"/>
                <a:gd name="connsiteX18" fmla="*/ 1798761 w 1999393"/>
                <a:gd name="connsiteY18" fmla="*/ 81539 h 1558303"/>
                <a:gd name="connsiteX19" fmla="*/ 715441 w 1999393"/>
                <a:gd name="connsiteY19" fmla="*/ 739648 h 1558303"/>
                <a:gd name="connsiteX20" fmla="*/ 611174 w 1999393"/>
                <a:gd name="connsiteY20" fmla="*/ 816051 h 1558303"/>
                <a:gd name="connsiteX21" fmla="*/ 766115 w 1999393"/>
                <a:gd name="connsiteY21" fmla="*/ 888874 h 1558303"/>
                <a:gd name="connsiteX22" fmla="*/ 984029 w 1999393"/>
                <a:gd name="connsiteY22" fmla="*/ 997087 h 1558303"/>
                <a:gd name="connsiteX23" fmla="*/ 1110572 w 1999393"/>
                <a:gd name="connsiteY23" fmla="*/ 1063289 h 1558303"/>
                <a:gd name="connsiteX24" fmla="*/ 1156086 w 1999393"/>
                <a:gd name="connsiteY24" fmla="*/ 997123 h 1558303"/>
                <a:gd name="connsiteX25" fmla="*/ 1765112 w 1999393"/>
                <a:gd name="connsiteY25" fmla="*/ 247126 h 1558303"/>
                <a:gd name="connsiteX26" fmla="*/ 1959259 w 1999393"/>
                <a:gd name="connsiteY26" fmla="*/ 18213 h 1558303"/>
                <a:gd name="connsiteX27" fmla="*/ 1959259 w 1999393"/>
                <a:gd name="connsiteY27" fmla="*/ 0 h 1558303"/>
                <a:gd name="connsiteX0" fmla="*/ 2002647 w 2002647"/>
                <a:gd name="connsiteY0" fmla="*/ 110015 h 1558303"/>
                <a:gd name="connsiteX1" fmla="*/ 1879804 w 2002647"/>
                <a:gd name="connsiteY1" fmla="*/ 258871 h 1558303"/>
                <a:gd name="connsiteX2" fmla="*/ 1269336 w 2002647"/>
                <a:gd name="connsiteY2" fmla="*/ 992488 h 1558303"/>
                <a:gd name="connsiteX3" fmla="*/ 1189679 w 2002647"/>
                <a:gd name="connsiteY3" fmla="*/ 1104673 h 1558303"/>
                <a:gd name="connsiteX4" fmla="*/ 1190256 w 2002647"/>
                <a:gd name="connsiteY4" fmla="*/ 1104975 h 1558303"/>
                <a:gd name="connsiteX5" fmla="*/ 1900355 w 2002647"/>
                <a:gd name="connsiteY5" fmla="*/ 1521813 h 1558303"/>
                <a:gd name="connsiteX6" fmla="*/ 1956153 w 2002647"/>
                <a:gd name="connsiteY6" fmla="*/ 1558303 h 1558303"/>
                <a:gd name="connsiteX7" fmla="*/ 1959259 w 2002647"/>
                <a:gd name="connsiteY7" fmla="*/ 1539348 h 1558303"/>
                <a:gd name="connsiteX8" fmla="*/ 2002647 w 2002647"/>
                <a:gd name="connsiteY8" fmla="*/ 110015 h 1558303"/>
                <a:gd name="connsiteX9" fmla="*/ 1637304 w 2002647"/>
                <a:gd name="connsiteY9" fmla="*/ 34445 h 1558303"/>
                <a:gd name="connsiteX10" fmla="*/ 123744 w 2002647"/>
                <a:gd name="connsiteY10" fmla="*/ 503606 h 1558303"/>
                <a:gd name="connsiteX11" fmla="*/ 0 w 2002647"/>
                <a:gd name="connsiteY11" fmla="*/ 551935 h 1558303"/>
                <a:gd name="connsiteX12" fmla="*/ 41219 w 2002647"/>
                <a:gd name="connsiteY12" fmla="*/ 568033 h 1558303"/>
                <a:gd name="connsiteX13" fmla="*/ 294813 w 2002647"/>
                <a:gd name="connsiteY13" fmla="*/ 673773 h 1558303"/>
                <a:gd name="connsiteX14" fmla="*/ 519378 w 2002647"/>
                <a:gd name="connsiteY14" fmla="*/ 773358 h 1558303"/>
                <a:gd name="connsiteX15" fmla="*/ 747848 w 2002647"/>
                <a:gd name="connsiteY15" fmla="*/ 615323 h 1558303"/>
                <a:gd name="connsiteX16" fmla="*/ 1637304 w 2002647"/>
                <a:gd name="connsiteY16" fmla="*/ 34445 h 1558303"/>
                <a:gd name="connsiteX17" fmla="*/ 1959259 w 2002647"/>
                <a:gd name="connsiteY17" fmla="*/ 0 h 1558303"/>
                <a:gd name="connsiteX18" fmla="*/ 1798761 w 2002647"/>
                <a:gd name="connsiteY18" fmla="*/ 81539 h 1558303"/>
                <a:gd name="connsiteX19" fmla="*/ 715441 w 2002647"/>
                <a:gd name="connsiteY19" fmla="*/ 739648 h 1558303"/>
                <a:gd name="connsiteX20" fmla="*/ 611174 w 2002647"/>
                <a:gd name="connsiteY20" fmla="*/ 816051 h 1558303"/>
                <a:gd name="connsiteX21" fmla="*/ 766115 w 2002647"/>
                <a:gd name="connsiteY21" fmla="*/ 888874 h 1558303"/>
                <a:gd name="connsiteX22" fmla="*/ 984029 w 2002647"/>
                <a:gd name="connsiteY22" fmla="*/ 997087 h 1558303"/>
                <a:gd name="connsiteX23" fmla="*/ 1110572 w 2002647"/>
                <a:gd name="connsiteY23" fmla="*/ 1063289 h 1558303"/>
                <a:gd name="connsiteX24" fmla="*/ 1156086 w 2002647"/>
                <a:gd name="connsiteY24" fmla="*/ 997123 h 1558303"/>
                <a:gd name="connsiteX25" fmla="*/ 1765112 w 2002647"/>
                <a:gd name="connsiteY25" fmla="*/ 247126 h 1558303"/>
                <a:gd name="connsiteX26" fmla="*/ 1959259 w 2002647"/>
                <a:gd name="connsiteY26" fmla="*/ 18213 h 1558303"/>
                <a:gd name="connsiteX27" fmla="*/ 1959259 w 2002647"/>
                <a:gd name="connsiteY27" fmla="*/ 0 h 1558303"/>
                <a:gd name="connsiteX0" fmla="*/ 2002647 w 2002647"/>
                <a:gd name="connsiteY0" fmla="*/ 110015 h 1558303"/>
                <a:gd name="connsiteX1" fmla="*/ 1269336 w 2002647"/>
                <a:gd name="connsiteY1" fmla="*/ 992488 h 1558303"/>
                <a:gd name="connsiteX2" fmla="*/ 1189679 w 2002647"/>
                <a:gd name="connsiteY2" fmla="*/ 1104673 h 1558303"/>
                <a:gd name="connsiteX3" fmla="*/ 1190256 w 2002647"/>
                <a:gd name="connsiteY3" fmla="*/ 1104975 h 1558303"/>
                <a:gd name="connsiteX4" fmla="*/ 1900355 w 2002647"/>
                <a:gd name="connsiteY4" fmla="*/ 1521813 h 1558303"/>
                <a:gd name="connsiteX5" fmla="*/ 1956153 w 2002647"/>
                <a:gd name="connsiteY5" fmla="*/ 1558303 h 1558303"/>
                <a:gd name="connsiteX6" fmla="*/ 1959259 w 2002647"/>
                <a:gd name="connsiteY6" fmla="*/ 1539348 h 1558303"/>
                <a:gd name="connsiteX7" fmla="*/ 2002647 w 2002647"/>
                <a:gd name="connsiteY7" fmla="*/ 110015 h 1558303"/>
                <a:gd name="connsiteX8" fmla="*/ 1637304 w 2002647"/>
                <a:gd name="connsiteY8" fmla="*/ 34445 h 1558303"/>
                <a:gd name="connsiteX9" fmla="*/ 123744 w 2002647"/>
                <a:gd name="connsiteY9" fmla="*/ 503606 h 1558303"/>
                <a:gd name="connsiteX10" fmla="*/ 0 w 2002647"/>
                <a:gd name="connsiteY10" fmla="*/ 551935 h 1558303"/>
                <a:gd name="connsiteX11" fmla="*/ 41219 w 2002647"/>
                <a:gd name="connsiteY11" fmla="*/ 568033 h 1558303"/>
                <a:gd name="connsiteX12" fmla="*/ 294813 w 2002647"/>
                <a:gd name="connsiteY12" fmla="*/ 673773 h 1558303"/>
                <a:gd name="connsiteX13" fmla="*/ 519378 w 2002647"/>
                <a:gd name="connsiteY13" fmla="*/ 773358 h 1558303"/>
                <a:gd name="connsiteX14" fmla="*/ 747848 w 2002647"/>
                <a:gd name="connsiteY14" fmla="*/ 615323 h 1558303"/>
                <a:gd name="connsiteX15" fmla="*/ 1637304 w 2002647"/>
                <a:gd name="connsiteY15" fmla="*/ 34445 h 1558303"/>
                <a:gd name="connsiteX16" fmla="*/ 1959259 w 2002647"/>
                <a:gd name="connsiteY16" fmla="*/ 0 h 1558303"/>
                <a:gd name="connsiteX17" fmla="*/ 1798761 w 2002647"/>
                <a:gd name="connsiteY17" fmla="*/ 81539 h 1558303"/>
                <a:gd name="connsiteX18" fmla="*/ 715441 w 2002647"/>
                <a:gd name="connsiteY18" fmla="*/ 739648 h 1558303"/>
                <a:gd name="connsiteX19" fmla="*/ 611174 w 2002647"/>
                <a:gd name="connsiteY19" fmla="*/ 816051 h 1558303"/>
                <a:gd name="connsiteX20" fmla="*/ 766115 w 2002647"/>
                <a:gd name="connsiteY20" fmla="*/ 888874 h 1558303"/>
                <a:gd name="connsiteX21" fmla="*/ 984029 w 2002647"/>
                <a:gd name="connsiteY21" fmla="*/ 997087 h 1558303"/>
                <a:gd name="connsiteX22" fmla="*/ 1110572 w 2002647"/>
                <a:gd name="connsiteY22" fmla="*/ 1063289 h 1558303"/>
                <a:gd name="connsiteX23" fmla="*/ 1156086 w 2002647"/>
                <a:gd name="connsiteY23" fmla="*/ 997123 h 1558303"/>
                <a:gd name="connsiteX24" fmla="*/ 1765112 w 2002647"/>
                <a:gd name="connsiteY24" fmla="*/ 247126 h 1558303"/>
                <a:gd name="connsiteX25" fmla="*/ 1959259 w 2002647"/>
                <a:gd name="connsiteY25" fmla="*/ 18213 h 1558303"/>
                <a:gd name="connsiteX26" fmla="*/ 1959259 w 2002647"/>
                <a:gd name="connsiteY26" fmla="*/ 0 h 1558303"/>
                <a:gd name="connsiteX0" fmla="*/ 2002647 w 2002647"/>
                <a:gd name="connsiteY0" fmla="*/ 110015 h 1558303"/>
                <a:gd name="connsiteX1" fmla="*/ 1269336 w 2002647"/>
                <a:gd name="connsiteY1" fmla="*/ 992488 h 1558303"/>
                <a:gd name="connsiteX2" fmla="*/ 1189679 w 2002647"/>
                <a:gd name="connsiteY2" fmla="*/ 1104673 h 1558303"/>
                <a:gd name="connsiteX3" fmla="*/ 1190256 w 2002647"/>
                <a:gd name="connsiteY3" fmla="*/ 1104975 h 1558303"/>
                <a:gd name="connsiteX4" fmla="*/ 1900355 w 2002647"/>
                <a:gd name="connsiteY4" fmla="*/ 1521813 h 1558303"/>
                <a:gd name="connsiteX5" fmla="*/ 1956153 w 2002647"/>
                <a:gd name="connsiteY5" fmla="*/ 1558303 h 1558303"/>
                <a:gd name="connsiteX6" fmla="*/ 1959259 w 2002647"/>
                <a:gd name="connsiteY6" fmla="*/ 1539348 h 1558303"/>
                <a:gd name="connsiteX7" fmla="*/ 2002647 w 2002647"/>
                <a:gd name="connsiteY7" fmla="*/ 110015 h 1558303"/>
                <a:gd name="connsiteX8" fmla="*/ 1637304 w 2002647"/>
                <a:gd name="connsiteY8" fmla="*/ 34445 h 1558303"/>
                <a:gd name="connsiteX9" fmla="*/ 123744 w 2002647"/>
                <a:gd name="connsiteY9" fmla="*/ 503606 h 1558303"/>
                <a:gd name="connsiteX10" fmla="*/ 0 w 2002647"/>
                <a:gd name="connsiteY10" fmla="*/ 551935 h 1558303"/>
                <a:gd name="connsiteX11" fmla="*/ 41219 w 2002647"/>
                <a:gd name="connsiteY11" fmla="*/ 568033 h 1558303"/>
                <a:gd name="connsiteX12" fmla="*/ 294813 w 2002647"/>
                <a:gd name="connsiteY12" fmla="*/ 673773 h 1558303"/>
                <a:gd name="connsiteX13" fmla="*/ 519378 w 2002647"/>
                <a:gd name="connsiteY13" fmla="*/ 773358 h 1558303"/>
                <a:gd name="connsiteX14" fmla="*/ 747848 w 2002647"/>
                <a:gd name="connsiteY14" fmla="*/ 615323 h 1558303"/>
                <a:gd name="connsiteX15" fmla="*/ 1637304 w 2002647"/>
                <a:gd name="connsiteY15" fmla="*/ 34445 h 1558303"/>
                <a:gd name="connsiteX16" fmla="*/ 1959259 w 2002647"/>
                <a:gd name="connsiteY16" fmla="*/ 0 h 1558303"/>
                <a:gd name="connsiteX17" fmla="*/ 1798761 w 2002647"/>
                <a:gd name="connsiteY17" fmla="*/ 81539 h 1558303"/>
                <a:gd name="connsiteX18" fmla="*/ 715441 w 2002647"/>
                <a:gd name="connsiteY18" fmla="*/ 739648 h 1558303"/>
                <a:gd name="connsiteX19" fmla="*/ 611174 w 2002647"/>
                <a:gd name="connsiteY19" fmla="*/ 816051 h 1558303"/>
                <a:gd name="connsiteX20" fmla="*/ 766115 w 2002647"/>
                <a:gd name="connsiteY20" fmla="*/ 888874 h 1558303"/>
                <a:gd name="connsiteX21" fmla="*/ 984029 w 2002647"/>
                <a:gd name="connsiteY21" fmla="*/ 997087 h 1558303"/>
                <a:gd name="connsiteX22" fmla="*/ 1110572 w 2002647"/>
                <a:gd name="connsiteY22" fmla="*/ 1063289 h 1558303"/>
                <a:gd name="connsiteX23" fmla="*/ 1156086 w 2002647"/>
                <a:gd name="connsiteY23" fmla="*/ 997123 h 1558303"/>
                <a:gd name="connsiteX24" fmla="*/ 1765112 w 2002647"/>
                <a:gd name="connsiteY24" fmla="*/ 247126 h 1558303"/>
                <a:gd name="connsiteX25" fmla="*/ 1959259 w 2002647"/>
                <a:gd name="connsiteY25" fmla="*/ 18213 h 1558303"/>
                <a:gd name="connsiteX26" fmla="*/ 1959259 w 2002647"/>
                <a:gd name="connsiteY26" fmla="*/ 0 h 15583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2002647" h="1558303">
                  <a:moveTo>
                    <a:pt x="2002647" y="110015"/>
                  </a:moveTo>
                  <a:cubicBezTo>
                    <a:pt x="1782175" y="294936"/>
                    <a:pt x="1404831" y="826712"/>
                    <a:pt x="1269336" y="992488"/>
                  </a:cubicBezTo>
                  <a:lnTo>
                    <a:pt x="1189679" y="1104673"/>
                  </a:lnTo>
                  <a:lnTo>
                    <a:pt x="1190256" y="1104975"/>
                  </a:lnTo>
                  <a:cubicBezTo>
                    <a:pt x="1457481" y="1248357"/>
                    <a:pt x="1693814" y="1389344"/>
                    <a:pt x="1900355" y="1521813"/>
                  </a:cubicBezTo>
                  <a:lnTo>
                    <a:pt x="1956153" y="1558303"/>
                  </a:lnTo>
                  <a:lnTo>
                    <a:pt x="1959259" y="1539348"/>
                  </a:lnTo>
                  <a:cubicBezTo>
                    <a:pt x="1959259" y="1082248"/>
                    <a:pt x="2002647" y="567115"/>
                    <a:pt x="2002647" y="110015"/>
                  </a:cubicBezTo>
                  <a:close/>
                  <a:moveTo>
                    <a:pt x="1637304" y="34445"/>
                  </a:moveTo>
                  <a:cubicBezTo>
                    <a:pt x="1080510" y="172249"/>
                    <a:pt x="576706" y="332622"/>
                    <a:pt x="123744" y="503606"/>
                  </a:cubicBezTo>
                  <a:lnTo>
                    <a:pt x="0" y="551935"/>
                  </a:lnTo>
                  <a:lnTo>
                    <a:pt x="41219" y="568033"/>
                  </a:lnTo>
                  <a:cubicBezTo>
                    <a:pt x="127761" y="602983"/>
                    <a:pt x="212287" y="638261"/>
                    <a:pt x="294813" y="673773"/>
                  </a:cubicBezTo>
                  <a:lnTo>
                    <a:pt x="519378" y="773358"/>
                  </a:lnTo>
                  <a:lnTo>
                    <a:pt x="747848" y="615323"/>
                  </a:lnTo>
                  <a:cubicBezTo>
                    <a:pt x="1034089" y="423110"/>
                    <a:pt x="1337110" y="233723"/>
                    <a:pt x="1637304" y="34445"/>
                  </a:cubicBezTo>
                  <a:close/>
                  <a:moveTo>
                    <a:pt x="1959259" y="0"/>
                  </a:moveTo>
                  <a:lnTo>
                    <a:pt x="1798761" y="81539"/>
                  </a:lnTo>
                  <a:cubicBezTo>
                    <a:pt x="1371481" y="303723"/>
                    <a:pt x="1017058" y="524032"/>
                    <a:pt x="715441" y="739648"/>
                  </a:cubicBezTo>
                  <a:lnTo>
                    <a:pt x="611174" y="816051"/>
                  </a:lnTo>
                  <a:lnTo>
                    <a:pt x="766115" y="888874"/>
                  </a:lnTo>
                  <a:cubicBezTo>
                    <a:pt x="840712" y="924936"/>
                    <a:pt x="913345" y="961039"/>
                    <a:pt x="984029" y="997087"/>
                  </a:cubicBezTo>
                  <a:lnTo>
                    <a:pt x="1110572" y="1063289"/>
                  </a:lnTo>
                  <a:lnTo>
                    <a:pt x="1156086" y="997123"/>
                  </a:lnTo>
                  <a:cubicBezTo>
                    <a:pt x="1340555" y="742432"/>
                    <a:pt x="1547186" y="502093"/>
                    <a:pt x="1765112" y="247126"/>
                  </a:cubicBezTo>
                  <a:lnTo>
                    <a:pt x="1959259" y="18213"/>
                  </a:lnTo>
                  <a:lnTo>
                    <a:pt x="1959259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80" name="Graphic 2">
            <a:extLst>
              <a:ext uri="{FF2B5EF4-FFF2-40B4-BE49-F238E27FC236}">
                <a16:creationId xmlns:a16="http://schemas.microsoft.com/office/drawing/2014/main" xmlns="" id="{54392033-7FD3-42C8-B400-A44BEB52898A}"/>
              </a:ext>
            </a:extLst>
          </p:cNvPr>
          <p:cNvGrpSpPr/>
          <p:nvPr/>
        </p:nvGrpSpPr>
        <p:grpSpPr>
          <a:xfrm rot="21188498">
            <a:off x="9236325" y="4672222"/>
            <a:ext cx="778083" cy="1980105"/>
            <a:chOff x="8225681" y="914515"/>
            <a:chExt cx="503291" cy="1280800"/>
          </a:xfrm>
          <a:solidFill>
            <a:schemeClr val="accent1"/>
          </a:solidFill>
        </p:grpSpPr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xmlns="" id="{51D6DD04-0178-4A96-8137-162DE5CD8463}"/>
                </a:ext>
              </a:extLst>
            </p:cNvPr>
            <p:cNvSpPr/>
            <p:nvPr/>
          </p:nvSpPr>
          <p:spPr>
            <a:xfrm>
              <a:off x="8267148" y="1217493"/>
              <a:ext cx="229073" cy="916290"/>
            </a:xfrm>
            <a:custGeom>
              <a:avLst/>
              <a:gdLst>
                <a:gd name="connsiteX0" fmla="*/ 78587 w 229072"/>
                <a:gd name="connsiteY0" fmla="*/ 318361 h 916290"/>
                <a:gd name="connsiteX1" fmla="*/ 112363 w 229072"/>
                <a:gd name="connsiteY1" fmla="*/ 329731 h 916290"/>
                <a:gd name="connsiteX2" fmla="*/ 144132 w 229072"/>
                <a:gd name="connsiteY2" fmla="*/ 349796 h 916290"/>
                <a:gd name="connsiteX3" fmla="*/ 158010 w 229072"/>
                <a:gd name="connsiteY3" fmla="*/ 372703 h 916290"/>
                <a:gd name="connsiteX4" fmla="*/ 145637 w 229072"/>
                <a:gd name="connsiteY4" fmla="*/ 332741 h 916290"/>
                <a:gd name="connsiteX5" fmla="*/ 141958 w 229072"/>
                <a:gd name="connsiteY5" fmla="*/ 331904 h 916290"/>
                <a:gd name="connsiteX6" fmla="*/ 99655 w 229072"/>
                <a:gd name="connsiteY6" fmla="*/ 320534 h 916290"/>
                <a:gd name="connsiteX7" fmla="*/ 65879 w 229072"/>
                <a:gd name="connsiteY7" fmla="*/ 290437 h 916290"/>
                <a:gd name="connsiteX8" fmla="*/ 58188 w 229072"/>
                <a:gd name="connsiteY8" fmla="*/ 256327 h 916290"/>
                <a:gd name="connsiteX9" fmla="*/ 94137 w 229072"/>
                <a:gd name="connsiteY9" fmla="*/ 267697 h 916290"/>
                <a:gd name="connsiteX10" fmla="*/ 124067 w 229072"/>
                <a:gd name="connsiteY10" fmla="*/ 286926 h 916290"/>
                <a:gd name="connsiteX11" fmla="*/ 138781 w 229072"/>
                <a:gd name="connsiteY11" fmla="*/ 311171 h 916290"/>
                <a:gd name="connsiteX12" fmla="*/ 137778 w 229072"/>
                <a:gd name="connsiteY12" fmla="*/ 306656 h 916290"/>
                <a:gd name="connsiteX13" fmla="*/ 130421 w 229072"/>
                <a:gd name="connsiteY13" fmla="*/ 282411 h 916290"/>
                <a:gd name="connsiteX14" fmla="*/ 116877 w 229072"/>
                <a:gd name="connsiteY14" fmla="*/ 268366 h 916290"/>
                <a:gd name="connsiteX15" fmla="*/ 81931 w 229072"/>
                <a:gd name="connsiteY15" fmla="*/ 259839 h 916290"/>
                <a:gd name="connsiteX16" fmla="*/ 46483 w 229072"/>
                <a:gd name="connsiteY16" fmla="*/ 227902 h 916290"/>
                <a:gd name="connsiteX17" fmla="*/ 39628 w 229072"/>
                <a:gd name="connsiteY17" fmla="*/ 198808 h 916290"/>
                <a:gd name="connsiteX18" fmla="*/ 39628 w 229072"/>
                <a:gd name="connsiteY18" fmla="*/ 194126 h 916290"/>
                <a:gd name="connsiteX19" fmla="*/ 71732 w 229072"/>
                <a:gd name="connsiteY19" fmla="*/ 206165 h 916290"/>
                <a:gd name="connsiteX20" fmla="*/ 108015 w 229072"/>
                <a:gd name="connsiteY20" fmla="*/ 229909 h 916290"/>
                <a:gd name="connsiteX21" fmla="*/ 118716 w 229072"/>
                <a:gd name="connsiteY21" fmla="*/ 246295 h 916290"/>
                <a:gd name="connsiteX22" fmla="*/ 108015 w 229072"/>
                <a:gd name="connsiteY22" fmla="*/ 213355 h 916290"/>
                <a:gd name="connsiteX23" fmla="*/ 104671 w 229072"/>
                <a:gd name="connsiteY23" fmla="*/ 210847 h 916290"/>
                <a:gd name="connsiteX24" fmla="*/ 66883 w 229072"/>
                <a:gd name="connsiteY24" fmla="*/ 200146 h 916290"/>
                <a:gd name="connsiteX25" fmla="*/ 25583 w 229072"/>
                <a:gd name="connsiteY25" fmla="*/ 162357 h 916290"/>
                <a:gd name="connsiteX26" fmla="*/ 20399 w 229072"/>
                <a:gd name="connsiteY26" fmla="*/ 139283 h 916290"/>
                <a:gd name="connsiteX27" fmla="*/ 19730 w 229072"/>
                <a:gd name="connsiteY27" fmla="*/ 132762 h 916290"/>
                <a:gd name="connsiteX28" fmla="*/ 49326 w 229072"/>
                <a:gd name="connsiteY28" fmla="*/ 144801 h 916290"/>
                <a:gd name="connsiteX29" fmla="*/ 88787 w 229072"/>
                <a:gd name="connsiteY29" fmla="*/ 169380 h 916290"/>
                <a:gd name="connsiteX30" fmla="*/ 98986 w 229072"/>
                <a:gd name="connsiteY30" fmla="*/ 185766 h 916290"/>
                <a:gd name="connsiteX31" fmla="*/ 88954 w 229072"/>
                <a:gd name="connsiteY31" fmla="*/ 156171 h 916290"/>
                <a:gd name="connsiteX32" fmla="*/ 83938 w 229072"/>
                <a:gd name="connsiteY32" fmla="*/ 152325 h 916290"/>
                <a:gd name="connsiteX33" fmla="*/ 52336 w 229072"/>
                <a:gd name="connsiteY33" fmla="*/ 139784 h 916290"/>
                <a:gd name="connsiteX34" fmla="*/ 5685 w 229072"/>
                <a:gd name="connsiteY34" fmla="*/ 98986 h 916290"/>
                <a:gd name="connsiteX35" fmla="*/ 0 w 229072"/>
                <a:gd name="connsiteY35" fmla="*/ 74574 h 916290"/>
                <a:gd name="connsiteX36" fmla="*/ 30432 w 229072"/>
                <a:gd name="connsiteY36" fmla="*/ 84272 h 916290"/>
                <a:gd name="connsiteX37" fmla="*/ 76580 w 229072"/>
                <a:gd name="connsiteY37" fmla="*/ 124736 h 916290"/>
                <a:gd name="connsiteX38" fmla="*/ 80259 w 229072"/>
                <a:gd name="connsiteY38" fmla="*/ 129752 h 916290"/>
                <a:gd name="connsiteX39" fmla="*/ 70059 w 229072"/>
                <a:gd name="connsiteY39" fmla="*/ 100658 h 916290"/>
                <a:gd name="connsiteX40" fmla="*/ 67050 w 229072"/>
                <a:gd name="connsiteY40" fmla="*/ 97481 h 916290"/>
                <a:gd name="connsiteX41" fmla="*/ 61030 w 229072"/>
                <a:gd name="connsiteY41" fmla="*/ 93301 h 916290"/>
                <a:gd name="connsiteX42" fmla="*/ 32940 w 229072"/>
                <a:gd name="connsiteY42" fmla="*/ 25081 h 916290"/>
                <a:gd name="connsiteX43" fmla="*/ 38290 w 229072"/>
                <a:gd name="connsiteY43" fmla="*/ 0 h 916290"/>
                <a:gd name="connsiteX44" fmla="*/ 68220 w 229072"/>
                <a:gd name="connsiteY44" fmla="*/ 23074 h 916290"/>
                <a:gd name="connsiteX45" fmla="*/ 81597 w 229072"/>
                <a:gd name="connsiteY45" fmla="*/ 72902 h 916290"/>
                <a:gd name="connsiteX46" fmla="*/ 74908 w 229072"/>
                <a:gd name="connsiteY46" fmla="*/ 96144 h 916290"/>
                <a:gd name="connsiteX47" fmla="*/ 74741 w 229072"/>
                <a:gd name="connsiteY47" fmla="*/ 107346 h 916290"/>
                <a:gd name="connsiteX48" fmla="*/ 191786 w 229072"/>
                <a:gd name="connsiteY48" fmla="*/ 485901 h 916290"/>
                <a:gd name="connsiteX49" fmla="*/ 223555 w 229072"/>
                <a:gd name="connsiteY49" fmla="*/ 641403 h 916290"/>
                <a:gd name="connsiteX50" fmla="*/ 229407 w 229072"/>
                <a:gd name="connsiteY50" fmla="*/ 819143 h 916290"/>
                <a:gd name="connsiteX51" fmla="*/ 229073 w 229072"/>
                <a:gd name="connsiteY51" fmla="*/ 847903 h 916290"/>
                <a:gd name="connsiteX52" fmla="*/ 221548 w 229072"/>
                <a:gd name="connsiteY52" fmla="*/ 910271 h 916290"/>
                <a:gd name="connsiteX53" fmla="*/ 220712 w 229072"/>
                <a:gd name="connsiteY53" fmla="*/ 912946 h 916290"/>
                <a:gd name="connsiteX54" fmla="*/ 217535 w 229072"/>
                <a:gd name="connsiteY54" fmla="*/ 916792 h 916290"/>
                <a:gd name="connsiteX55" fmla="*/ 201818 w 229072"/>
                <a:gd name="connsiteY55" fmla="*/ 713804 h 916290"/>
                <a:gd name="connsiteX56" fmla="*/ 212018 w 229072"/>
                <a:gd name="connsiteY56" fmla="*/ 745740 h 916290"/>
                <a:gd name="connsiteX57" fmla="*/ 220378 w 229072"/>
                <a:gd name="connsiteY57" fmla="*/ 778512 h 916290"/>
                <a:gd name="connsiteX58" fmla="*/ 226732 w 229072"/>
                <a:gd name="connsiteY58" fmla="*/ 812121 h 916290"/>
                <a:gd name="connsiteX59" fmla="*/ 228404 w 229072"/>
                <a:gd name="connsiteY59" fmla="*/ 812121 h 916290"/>
                <a:gd name="connsiteX60" fmla="*/ 228404 w 229072"/>
                <a:gd name="connsiteY60" fmla="*/ 762293 h 916290"/>
                <a:gd name="connsiteX61" fmla="*/ 191117 w 229072"/>
                <a:gd name="connsiteY61" fmla="*/ 491921 h 916290"/>
                <a:gd name="connsiteX62" fmla="*/ 183593 w 229072"/>
                <a:gd name="connsiteY62" fmla="*/ 464165 h 916290"/>
                <a:gd name="connsiteX63" fmla="*/ 177908 w 229072"/>
                <a:gd name="connsiteY63" fmla="*/ 457476 h 916290"/>
                <a:gd name="connsiteX64" fmla="*/ 142460 w 229072"/>
                <a:gd name="connsiteY64" fmla="*/ 446775 h 916290"/>
                <a:gd name="connsiteX65" fmla="*/ 102330 w 229072"/>
                <a:gd name="connsiteY65" fmla="*/ 408485 h 916290"/>
                <a:gd name="connsiteX66" fmla="*/ 96311 w 229072"/>
                <a:gd name="connsiteY66" fmla="*/ 379391 h 916290"/>
                <a:gd name="connsiteX67" fmla="*/ 102665 w 229072"/>
                <a:gd name="connsiteY67" fmla="*/ 383237 h 916290"/>
                <a:gd name="connsiteX68" fmla="*/ 123064 w 229072"/>
                <a:gd name="connsiteY68" fmla="*/ 390427 h 916290"/>
                <a:gd name="connsiteX69" fmla="*/ 169046 w 229072"/>
                <a:gd name="connsiteY69" fmla="*/ 423032 h 916290"/>
                <a:gd name="connsiteX70" fmla="*/ 174396 w 229072"/>
                <a:gd name="connsiteY70" fmla="*/ 431894 h 916290"/>
                <a:gd name="connsiteX71" fmla="*/ 174062 w 229072"/>
                <a:gd name="connsiteY71" fmla="*/ 428717 h 916290"/>
                <a:gd name="connsiteX72" fmla="*/ 166705 w 229072"/>
                <a:gd name="connsiteY72" fmla="*/ 402131 h 916290"/>
                <a:gd name="connsiteX73" fmla="*/ 158177 w 229072"/>
                <a:gd name="connsiteY73" fmla="*/ 392768 h 916290"/>
                <a:gd name="connsiteX74" fmla="*/ 123398 w 229072"/>
                <a:gd name="connsiteY74" fmla="*/ 383738 h 916290"/>
                <a:gd name="connsiteX75" fmla="*/ 84105 w 229072"/>
                <a:gd name="connsiteY75" fmla="*/ 348792 h 916290"/>
                <a:gd name="connsiteX76" fmla="*/ 77082 w 229072"/>
                <a:gd name="connsiteY76" fmla="*/ 319364 h 916290"/>
                <a:gd name="connsiteX77" fmla="*/ 78587 w 229072"/>
                <a:gd name="connsiteY77" fmla="*/ 318361 h 916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</a:cxnLst>
              <a:rect l="l" t="t" r="r" b="b"/>
              <a:pathLst>
                <a:path w="229072" h="916290">
                  <a:moveTo>
                    <a:pt x="78587" y="318361"/>
                  </a:moveTo>
                  <a:cubicBezTo>
                    <a:pt x="88619" y="325885"/>
                    <a:pt x="100157" y="328226"/>
                    <a:pt x="112363" y="329731"/>
                  </a:cubicBezTo>
                  <a:cubicBezTo>
                    <a:pt x="125906" y="331403"/>
                    <a:pt x="136775" y="338258"/>
                    <a:pt x="144132" y="349796"/>
                  </a:cubicBezTo>
                  <a:cubicBezTo>
                    <a:pt x="148646" y="356818"/>
                    <a:pt x="152827" y="364175"/>
                    <a:pt x="158010" y="372703"/>
                  </a:cubicBezTo>
                  <a:cubicBezTo>
                    <a:pt x="153663" y="358490"/>
                    <a:pt x="149817" y="345615"/>
                    <a:pt x="145637" y="332741"/>
                  </a:cubicBezTo>
                  <a:cubicBezTo>
                    <a:pt x="145470" y="332072"/>
                    <a:pt x="143296" y="332239"/>
                    <a:pt x="141958" y="331904"/>
                  </a:cubicBezTo>
                  <a:cubicBezTo>
                    <a:pt x="127913" y="328059"/>
                    <a:pt x="113868" y="323711"/>
                    <a:pt x="99655" y="320534"/>
                  </a:cubicBezTo>
                  <a:cubicBezTo>
                    <a:pt x="82433" y="316856"/>
                    <a:pt x="70728" y="307325"/>
                    <a:pt x="65879" y="290437"/>
                  </a:cubicBezTo>
                  <a:cubicBezTo>
                    <a:pt x="62702" y="279402"/>
                    <a:pt x="60194" y="268032"/>
                    <a:pt x="58188" y="256327"/>
                  </a:cubicBezTo>
                  <a:cubicBezTo>
                    <a:pt x="69223" y="264186"/>
                    <a:pt x="81597" y="265858"/>
                    <a:pt x="94137" y="267697"/>
                  </a:cubicBezTo>
                  <a:cubicBezTo>
                    <a:pt x="106845" y="269537"/>
                    <a:pt x="117044" y="276058"/>
                    <a:pt x="124067" y="286926"/>
                  </a:cubicBezTo>
                  <a:cubicBezTo>
                    <a:pt x="129083" y="294617"/>
                    <a:pt x="133598" y="302643"/>
                    <a:pt x="138781" y="311171"/>
                  </a:cubicBezTo>
                  <a:cubicBezTo>
                    <a:pt x="138280" y="309164"/>
                    <a:pt x="138112" y="307994"/>
                    <a:pt x="137778" y="306656"/>
                  </a:cubicBezTo>
                  <a:cubicBezTo>
                    <a:pt x="135270" y="298630"/>
                    <a:pt x="132093" y="290605"/>
                    <a:pt x="130421" y="282411"/>
                  </a:cubicBezTo>
                  <a:cubicBezTo>
                    <a:pt x="128749" y="274385"/>
                    <a:pt x="124401" y="270205"/>
                    <a:pt x="116877" y="268366"/>
                  </a:cubicBezTo>
                  <a:cubicBezTo>
                    <a:pt x="105173" y="265524"/>
                    <a:pt x="93636" y="262012"/>
                    <a:pt x="81931" y="259839"/>
                  </a:cubicBezTo>
                  <a:cubicBezTo>
                    <a:pt x="63371" y="256327"/>
                    <a:pt x="51500" y="245960"/>
                    <a:pt x="46483" y="227902"/>
                  </a:cubicBezTo>
                  <a:cubicBezTo>
                    <a:pt x="43808" y="218371"/>
                    <a:pt x="41802" y="208506"/>
                    <a:pt x="39628" y="198808"/>
                  </a:cubicBezTo>
                  <a:cubicBezTo>
                    <a:pt x="39293" y="197638"/>
                    <a:pt x="39628" y="196300"/>
                    <a:pt x="39628" y="194126"/>
                  </a:cubicBezTo>
                  <a:cubicBezTo>
                    <a:pt x="49326" y="202487"/>
                    <a:pt x="60194" y="204995"/>
                    <a:pt x="71732" y="206165"/>
                  </a:cubicBezTo>
                  <a:cubicBezTo>
                    <a:pt x="87783" y="207837"/>
                    <a:pt x="99822" y="216030"/>
                    <a:pt x="108015" y="229909"/>
                  </a:cubicBezTo>
                  <a:cubicBezTo>
                    <a:pt x="111359" y="235426"/>
                    <a:pt x="114536" y="241111"/>
                    <a:pt x="118716" y="246295"/>
                  </a:cubicBezTo>
                  <a:cubicBezTo>
                    <a:pt x="115205" y="235259"/>
                    <a:pt x="111694" y="224224"/>
                    <a:pt x="108015" y="213355"/>
                  </a:cubicBezTo>
                  <a:cubicBezTo>
                    <a:pt x="107681" y="212352"/>
                    <a:pt x="106009" y="211349"/>
                    <a:pt x="104671" y="210847"/>
                  </a:cubicBezTo>
                  <a:cubicBezTo>
                    <a:pt x="92131" y="207169"/>
                    <a:pt x="79757" y="202152"/>
                    <a:pt x="66883" y="200146"/>
                  </a:cubicBezTo>
                  <a:cubicBezTo>
                    <a:pt x="44310" y="196467"/>
                    <a:pt x="30432" y="184596"/>
                    <a:pt x="25583" y="162357"/>
                  </a:cubicBezTo>
                  <a:cubicBezTo>
                    <a:pt x="23911" y="154666"/>
                    <a:pt x="22071" y="146974"/>
                    <a:pt x="20399" y="139283"/>
                  </a:cubicBezTo>
                  <a:cubicBezTo>
                    <a:pt x="20065" y="137611"/>
                    <a:pt x="20065" y="135771"/>
                    <a:pt x="19730" y="132762"/>
                  </a:cubicBezTo>
                  <a:cubicBezTo>
                    <a:pt x="28927" y="140788"/>
                    <a:pt x="38457" y="143965"/>
                    <a:pt x="49326" y="144801"/>
                  </a:cubicBezTo>
                  <a:cubicBezTo>
                    <a:pt x="66548" y="146306"/>
                    <a:pt x="79925" y="154164"/>
                    <a:pt x="88787" y="169380"/>
                  </a:cubicBezTo>
                  <a:cubicBezTo>
                    <a:pt x="91963" y="174898"/>
                    <a:pt x="95140" y="180416"/>
                    <a:pt x="98986" y="185766"/>
                  </a:cubicBezTo>
                  <a:cubicBezTo>
                    <a:pt x="95642" y="175901"/>
                    <a:pt x="92632" y="165869"/>
                    <a:pt x="88954" y="156171"/>
                  </a:cubicBezTo>
                  <a:cubicBezTo>
                    <a:pt x="88285" y="154499"/>
                    <a:pt x="85610" y="153663"/>
                    <a:pt x="83938" y="152325"/>
                  </a:cubicBezTo>
                  <a:cubicBezTo>
                    <a:pt x="74407" y="145469"/>
                    <a:pt x="64040" y="141122"/>
                    <a:pt x="52336" y="139784"/>
                  </a:cubicBezTo>
                  <a:cubicBezTo>
                    <a:pt x="27589" y="136942"/>
                    <a:pt x="11872" y="123398"/>
                    <a:pt x="5685" y="98986"/>
                  </a:cubicBezTo>
                  <a:cubicBezTo>
                    <a:pt x="3679" y="90626"/>
                    <a:pt x="1839" y="82265"/>
                    <a:pt x="0" y="74574"/>
                  </a:cubicBezTo>
                  <a:cubicBezTo>
                    <a:pt x="10200" y="77918"/>
                    <a:pt x="20232" y="81095"/>
                    <a:pt x="30432" y="84272"/>
                  </a:cubicBezTo>
                  <a:cubicBezTo>
                    <a:pt x="51834" y="90960"/>
                    <a:pt x="66381" y="105340"/>
                    <a:pt x="76580" y="124736"/>
                  </a:cubicBezTo>
                  <a:cubicBezTo>
                    <a:pt x="77584" y="126575"/>
                    <a:pt x="78420" y="128247"/>
                    <a:pt x="80259" y="129752"/>
                  </a:cubicBezTo>
                  <a:cubicBezTo>
                    <a:pt x="76915" y="120054"/>
                    <a:pt x="73571" y="110356"/>
                    <a:pt x="70059" y="100658"/>
                  </a:cubicBezTo>
                  <a:cubicBezTo>
                    <a:pt x="69558" y="99488"/>
                    <a:pt x="68220" y="98485"/>
                    <a:pt x="67050" y="97481"/>
                  </a:cubicBezTo>
                  <a:cubicBezTo>
                    <a:pt x="65043" y="95976"/>
                    <a:pt x="63037" y="94639"/>
                    <a:pt x="61030" y="93301"/>
                  </a:cubicBezTo>
                  <a:cubicBezTo>
                    <a:pt x="36618" y="76748"/>
                    <a:pt x="26920" y="54175"/>
                    <a:pt x="32940" y="25081"/>
                  </a:cubicBezTo>
                  <a:cubicBezTo>
                    <a:pt x="34612" y="16888"/>
                    <a:pt x="36451" y="8695"/>
                    <a:pt x="38290" y="0"/>
                  </a:cubicBezTo>
                  <a:cubicBezTo>
                    <a:pt x="49995" y="6521"/>
                    <a:pt x="59693" y="13878"/>
                    <a:pt x="68220" y="23074"/>
                  </a:cubicBezTo>
                  <a:cubicBezTo>
                    <a:pt x="81597" y="37454"/>
                    <a:pt x="86446" y="53840"/>
                    <a:pt x="81597" y="72902"/>
                  </a:cubicBezTo>
                  <a:cubicBezTo>
                    <a:pt x="79590" y="80761"/>
                    <a:pt x="77584" y="88619"/>
                    <a:pt x="74908" y="96144"/>
                  </a:cubicBezTo>
                  <a:cubicBezTo>
                    <a:pt x="73571" y="100157"/>
                    <a:pt x="73404" y="103333"/>
                    <a:pt x="74741" y="107346"/>
                  </a:cubicBezTo>
                  <a:cubicBezTo>
                    <a:pt x="117546" y="232417"/>
                    <a:pt x="158344" y="357989"/>
                    <a:pt x="191786" y="485901"/>
                  </a:cubicBezTo>
                  <a:cubicBezTo>
                    <a:pt x="205162" y="537067"/>
                    <a:pt x="217201" y="588733"/>
                    <a:pt x="223555" y="641403"/>
                  </a:cubicBezTo>
                  <a:cubicBezTo>
                    <a:pt x="230578" y="700427"/>
                    <a:pt x="232082" y="759785"/>
                    <a:pt x="229407" y="819143"/>
                  </a:cubicBezTo>
                  <a:cubicBezTo>
                    <a:pt x="228905" y="828674"/>
                    <a:pt x="228905" y="838372"/>
                    <a:pt x="229073" y="847903"/>
                  </a:cubicBezTo>
                  <a:cubicBezTo>
                    <a:pt x="229574" y="869138"/>
                    <a:pt x="227401" y="889872"/>
                    <a:pt x="221548" y="910271"/>
                  </a:cubicBezTo>
                  <a:cubicBezTo>
                    <a:pt x="221214" y="911107"/>
                    <a:pt x="221214" y="912110"/>
                    <a:pt x="220712" y="912946"/>
                  </a:cubicBezTo>
                  <a:cubicBezTo>
                    <a:pt x="219876" y="914284"/>
                    <a:pt x="219040" y="915622"/>
                    <a:pt x="217535" y="916792"/>
                  </a:cubicBezTo>
                  <a:cubicBezTo>
                    <a:pt x="219207" y="848572"/>
                    <a:pt x="213690" y="781020"/>
                    <a:pt x="201818" y="713804"/>
                  </a:cubicBezTo>
                  <a:cubicBezTo>
                    <a:pt x="205162" y="724505"/>
                    <a:pt x="208841" y="735039"/>
                    <a:pt x="212018" y="745740"/>
                  </a:cubicBezTo>
                  <a:cubicBezTo>
                    <a:pt x="215195" y="756608"/>
                    <a:pt x="218037" y="767477"/>
                    <a:pt x="220378" y="778512"/>
                  </a:cubicBezTo>
                  <a:cubicBezTo>
                    <a:pt x="222886" y="789548"/>
                    <a:pt x="224725" y="800918"/>
                    <a:pt x="226732" y="812121"/>
                  </a:cubicBezTo>
                  <a:cubicBezTo>
                    <a:pt x="227233" y="812121"/>
                    <a:pt x="227902" y="812121"/>
                    <a:pt x="228404" y="812121"/>
                  </a:cubicBezTo>
                  <a:cubicBezTo>
                    <a:pt x="228404" y="795567"/>
                    <a:pt x="228404" y="778847"/>
                    <a:pt x="228404" y="762293"/>
                  </a:cubicBezTo>
                  <a:cubicBezTo>
                    <a:pt x="228905" y="670330"/>
                    <a:pt x="215195" y="580373"/>
                    <a:pt x="191117" y="491921"/>
                  </a:cubicBezTo>
                  <a:cubicBezTo>
                    <a:pt x="188609" y="482725"/>
                    <a:pt x="186435" y="473361"/>
                    <a:pt x="183593" y="464165"/>
                  </a:cubicBezTo>
                  <a:cubicBezTo>
                    <a:pt x="182757" y="461489"/>
                    <a:pt x="180416" y="458312"/>
                    <a:pt x="177908" y="457476"/>
                  </a:cubicBezTo>
                  <a:cubicBezTo>
                    <a:pt x="166203" y="453463"/>
                    <a:pt x="154499" y="448949"/>
                    <a:pt x="142460" y="446775"/>
                  </a:cubicBezTo>
                  <a:cubicBezTo>
                    <a:pt x="120221" y="442762"/>
                    <a:pt x="106845" y="430556"/>
                    <a:pt x="102330" y="408485"/>
                  </a:cubicBezTo>
                  <a:cubicBezTo>
                    <a:pt x="100491" y="399121"/>
                    <a:pt x="98485" y="389758"/>
                    <a:pt x="96311" y="379391"/>
                  </a:cubicBezTo>
                  <a:cubicBezTo>
                    <a:pt x="99153" y="381063"/>
                    <a:pt x="100825" y="382401"/>
                    <a:pt x="102665" y="383237"/>
                  </a:cubicBezTo>
                  <a:cubicBezTo>
                    <a:pt x="109353" y="385912"/>
                    <a:pt x="116041" y="389758"/>
                    <a:pt x="123064" y="390427"/>
                  </a:cubicBezTo>
                  <a:cubicBezTo>
                    <a:pt x="144801" y="392600"/>
                    <a:pt x="159682" y="403636"/>
                    <a:pt x="169046" y="423032"/>
                  </a:cubicBezTo>
                  <a:cubicBezTo>
                    <a:pt x="170550" y="426042"/>
                    <a:pt x="172055" y="429051"/>
                    <a:pt x="174396" y="431894"/>
                  </a:cubicBezTo>
                  <a:cubicBezTo>
                    <a:pt x="174229" y="430891"/>
                    <a:pt x="174229" y="429720"/>
                    <a:pt x="174062" y="428717"/>
                  </a:cubicBezTo>
                  <a:cubicBezTo>
                    <a:pt x="171554" y="419855"/>
                    <a:pt x="168711" y="411160"/>
                    <a:pt x="166705" y="402131"/>
                  </a:cubicBezTo>
                  <a:cubicBezTo>
                    <a:pt x="165534" y="397115"/>
                    <a:pt x="163026" y="394105"/>
                    <a:pt x="158177" y="392768"/>
                  </a:cubicBezTo>
                  <a:cubicBezTo>
                    <a:pt x="146640" y="389591"/>
                    <a:pt x="135103" y="385745"/>
                    <a:pt x="123398" y="383738"/>
                  </a:cubicBezTo>
                  <a:cubicBezTo>
                    <a:pt x="102497" y="380227"/>
                    <a:pt x="89121" y="369359"/>
                    <a:pt x="84105" y="348792"/>
                  </a:cubicBezTo>
                  <a:cubicBezTo>
                    <a:pt x="81764" y="338927"/>
                    <a:pt x="79423" y="329229"/>
                    <a:pt x="77082" y="319364"/>
                  </a:cubicBezTo>
                  <a:cubicBezTo>
                    <a:pt x="77584" y="318862"/>
                    <a:pt x="78085" y="318695"/>
                    <a:pt x="78587" y="318361"/>
                  </a:cubicBezTo>
                  <a:close/>
                </a:path>
              </a:pathLst>
            </a:custGeom>
            <a:grpFill/>
            <a:ln w="164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xmlns="" id="{13FE48C1-DF67-4E6A-9027-AF272A3FFAB1}"/>
                </a:ext>
              </a:extLst>
            </p:cNvPr>
            <p:cNvSpPr/>
            <p:nvPr/>
          </p:nvSpPr>
          <p:spPr>
            <a:xfrm>
              <a:off x="8490034" y="914682"/>
              <a:ext cx="178911" cy="1279128"/>
            </a:xfrm>
            <a:custGeom>
              <a:avLst/>
              <a:gdLst>
                <a:gd name="connsiteX0" fmla="*/ 89957 w 178910"/>
                <a:gd name="connsiteY0" fmla="*/ 939699 h 1279127"/>
                <a:gd name="connsiteX1" fmla="*/ 89790 w 178910"/>
                <a:gd name="connsiteY1" fmla="*/ 989025 h 1279127"/>
                <a:gd name="connsiteX2" fmla="*/ 87951 w 178910"/>
                <a:gd name="connsiteY2" fmla="*/ 1038685 h 1279127"/>
                <a:gd name="connsiteX3" fmla="*/ 91127 w 178910"/>
                <a:gd name="connsiteY3" fmla="*/ 1027650 h 1279127"/>
                <a:gd name="connsiteX4" fmla="*/ 133096 w 178910"/>
                <a:gd name="connsiteY4" fmla="*/ 783863 h 1279127"/>
                <a:gd name="connsiteX5" fmla="*/ 143129 w 178910"/>
                <a:gd name="connsiteY5" fmla="*/ 578367 h 1279127"/>
                <a:gd name="connsiteX6" fmla="*/ 143129 w 178910"/>
                <a:gd name="connsiteY6" fmla="*/ 568836 h 1279127"/>
                <a:gd name="connsiteX7" fmla="*/ 141624 w 178910"/>
                <a:gd name="connsiteY7" fmla="*/ 573852 h 1279127"/>
                <a:gd name="connsiteX8" fmla="*/ 128749 w 178910"/>
                <a:gd name="connsiteY8" fmla="*/ 563151 h 1279127"/>
                <a:gd name="connsiteX9" fmla="*/ 95475 w 178910"/>
                <a:gd name="connsiteY9" fmla="*/ 543086 h 1279127"/>
                <a:gd name="connsiteX10" fmla="*/ 55847 w 178910"/>
                <a:gd name="connsiteY10" fmla="*/ 471522 h 1279127"/>
                <a:gd name="connsiteX11" fmla="*/ 59191 w 178910"/>
                <a:gd name="connsiteY11" fmla="*/ 435405 h 1279127"/>
                <a:gd name="connsiteX12" fmla="*/ 61866 w 178910"/>
                <a:gd name="connsiteY12" fmla="*/ 437579 h 1279127"/>
                <a:gd name="connsiteX13" fmla="*/ 96144 w 178910"/>
                <a:gd name="connsiteY13" fmla="*/ 463161 h 1279127"/>
                <a:gd name="connsiteX14" fmla="*/ 131257 w 178910"/>
                <a:gd name="connsiteY14" fmla="*/ 497104 h 1279127"/>
                <a:gd name="connsiteX15" fmla="*/ 139617 w 178910"/>
                <a:gd name="connsiteY15" fmla="*/ 527369 h 1279127"/>
                <a:gd name="connsiteX16" fmla="*/ 143296 w 178910"/>
                <a:gd name="connsiteY16" fmla="*/ 551446 h 1279127"/>
                <a:gd name="connsiteX17" fmla="*/ 143797 w 178910"/>
                <a:gd name="connsiteY17" fmla="*/ 546932 h 1279127"/>
                <a:gd name="connsiteX18" fmla="*/ 143965 w 178910"/>
                <a:gd name="connsiteY18" fmla="*/ 292778 h 1279127"/>
                <a:gd name="connsiteX19" fmla="*/ 141791 w 178910"/>
                <a:gd name="connsiteY19" fmla="*/ 152492 h 1279127"/>
                <a:gd name="connsiteX20" fmla="*/ 136775 w 178910"/>
                <a:gd name="connsiteY20" fmla="*/ 138112 h 1279127"/>
                <a:gd name="connsiteX21" fmla="*/ 116877 w 178910"/>
                <a:gd name="connsiteY21" fmla="*/ 106176 h 1279127"/>
                <a:gd name="connsiteX22" fmla="*/ 113199 w 178910"/>
                <a:gd name="connsiteY22" fmla="*/ 56349 h 1279127"/>
                <a:gd name="connsiteX23" fmla="*/ 139784 w 178910"/>
                <a:gd name="connsiteY23" fmla="*/ 2508 h 1279127"/>
                <a:gd name="connsiteX24" fmla="*/ 141122 w 178910"/>
                <a:gd name="connsiteY24" fmla="*/ 0 h 1279127"/>
                <a:gd name="connsiteX25" fmla="*/ 147142 w 178910"/>
                <a:gd name="connsiteY25" fmla="*/ 6521 h 1279127"/>
                <a:gd name="connsiteX26" fmla="*/ 176570 w 178910"/>
                <a:gd name="connsiteY26" fmla="*/ 57853 h 1279127"/>
                <a:gd name="connsiteX27" fmla="*/ 174229 w 178910"/>
                <a:gd name="connsiteY27" fmla="*/ 101327 h 1279127"/>
                <a:gd name="connsiteX28" fmla="*/ 146807 w 178910"/>
                <a:gd name="connsiteY28" fmla="*/ 145804 h 1279127"/>
                <a:gd name="connsiteX29" fmla="*/ 144299 w 178910"/>
                <a:gd name="connsiteY29" fmla="*/ 152659 h 1279127"/>
                <a:gd name="connsiteX30" fmla="*/ 146473 w 178910"/>
                <a:gd name="connsiteY30" fmla="*/ 521851 h 1279127"/>
                <a:gd name="connsiteX31" fmla="*/ 138447 w 178910"/>
                <a:gd name="connsiteY31" fmla="*/ 745406 h 1279127"/>
                <a:gd name="connsiteX32" fmla="*/ 86446 w 178910"/>
                <a:gd name="connsiteY32" fmla="*/ 1054068 h 1279127"/>
                <a:gd name="connsiteX33" fmla="*/ 77918 w 178910"/>
                <a:gd name="connsiteY33" fmla="*/ 1100050 h 1279127"/>
                <a:gd name="connsiteX34" fmla="*/ 45982 w 178910"/>
                <a:gd name="connsiteY34" fmla="*/ 1189840 h 1279127"/>
                <a:gd name="connsiteX35" fmla="*/ 3511 w 178910"/>
                <a:gd name="connsiteY35" fmla="*/ 1274781 h 1279127"/>
                <a:gd name="connsiteX36" fmla="*/ 0 w 178910"/>
                <a:gd name="connsiteY36" fmla="*/ 1280131 h 1279127"/>
                <a:gd name="connsiteX37" fmla="*/ 89957 w 178910"/>
                <a:gd name="connsiteY37" fmla="*/ 939699 h 1279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78910" h="1279127">
                  <a:moveTo>
                    <a:pt x="89957" y="939699"/>
                  </a:moveTo>
                  <a:cubicBezTo>
                    <a:pt x="89957" y="956086"/>
                    <a:pt x="90291" y="972639"/>
                    <a:pt x="89790" y="989025"/>
                  </a:cubicBezTo>
                  <a:cubicBezTo>
                    <a:pt x="89455" y="1005579"/>
                    <a:pt x="88285" y="1021965"/>
                    <a:pt x="87951" y="1038685"/>
                  </a:cubicBezTo>
                  <a:cubicBezTo>
                    <a:pt x="88954" y="1035007"/>
                    <a:pt x="90124" y="1031328"/>
                    <a:pt x="91127" y="1027650"/>
                  </a:cubicBezTo>
                  <a:cubicBezTo>
                    <a:pt x="113199" y="947725"/>
                    <a:pt x="128080" y="866630"/>
                    <a:pt x="133096" y="783863"/>
                  </a:cubicBezTo>
                  <a:cubicBezTo>
                    <a:pt x="137276" y="715476"/>
                    <a:pt x="139952" y="646921"/>
                    <a:pt x="143129" y="578367"/>
                  </a:cubicBezTo>
                  <a:cubicBezTo>
                    <a:pt x="143296" y="575691"/>
                    <a:pt x="143129" y="573183"/>
                    <a:pt x="143129" y="568836"/>
                  </a:cubicBezTo>
                  <a:cubicBezTo>
                    <a:pt x="142460" y="571344"/>
                    <a:pt x="142125" y="572347"/>
                    <a:pt x="141624" y="573852"/>
                  </a:cubicBezTo>
                  <a:cubicBezTo>
                    <a:pt x="137276" y="570173"/>
                    <a:pt x="133263" y="565993"/>
                    <a:pt x="128749" y="563151"/>
                  </a:cubicBezTo>
                  <a:cubicBezTo>
                    <a:pt x="117880" y="556128"/>
                    <a:pt x="107179" y="548437"/>
                    <a:pt x="95475" y="543086"/>
                  </a:cubicBezTo>
                  <a:cubicBezTo>
                    <a:pt x="64374" y="528706"/>
                    <a:pt x="52336" y="504796"/>
                    <a:pt x="55847" y="471522"/>
                  </a:cubicBezTo>
                  <a:cubicBezTo>
                    <a:pt x="57185" y="459817"/>
                    <a:pt x="58021" y="448113"/>
                    <a:pt x="59191" y="435405"/>
                  </a:cubicBezTo>
                  <a:cubicBezTo>
                    <a:pt x="60696" y="436576"/>
                    <a:pt x="61365" y="437077"/>
                    <a:pt x="61866" y="437579"/>
                  </a:cubicBezTo>
                  <a:cubicBezTo>
                    <a:pt x="71063" y="449116"/>
                    <a:pt x="82433" y="457476"/>
                    <a:pt x="96144" y="463161"/>
                  </a:cubicBezTo>
                  <a:cubicBezTo>
                    <a:pt x="112195" y="469682"/>
                    <a:pt x="125070" y="480384"/>
                    <a:pt x="131257" y="497104"/>
                  </a:cubicBezTo>
                  <a:cubicBezTo>
                    <a:pt x="134935" y="506969"/>
                    <a:pt x="137444" y="517169"/>
                    <a:pt x="139617" y="527369"/>
                  </a:cubicBezTo>
                  <a:cubicBezTo>
                    <a:pt x="141289" y="535227"/>
                    <a:pt x="141791" y="543253"/>
                    <a:pt x="143296" y="551446"/>
                  </a:cubicBezTo>
                  <a:cubicBezTo>
                    <a:pt x="143463" y="549941"/>
                    <a:pt x="143797" y="548437"/>
                    <a:pt x="143797" y="546932"/>
                  </a:cubicBezTo>
                  <a:cubicBezTo>
                    <a:pt x="143965" y="462158"/>
                    <a:pt x="144299" y="377385"/>
                    <a:pt x="143965" y="292778"/>
                  </a:cubicBezTo>
                  <a:cubicBezTo>
                    <a:pt x="143797" y="245960"/>
                    <a:pt x="142460" y="199310"/>
                    <a:pt x="141791" y="152492"/>
                  </a:cubicBezTo>
                  <a:cubicBezTo>
                    <a:pt x="141791" y="146974"/>
                    <a:pt x="139952" y="142794"/>
                    <a:pt x="136775" y="138112"/>
                  </a:cubicBezTo>
                  <a:cubicBezTo>
                    <a:pt x="129585" y="127913"/>
                    <a:pt x="122562" y="117379"/>
                    <a:pt x="116877" y="106176"/>
                  </a:cubicBezTo>
                  <a:cubicBezTo>
                    <a:pt x="108684" y="90291"/>
                    <a:pt x="107848" y="73404"/>
                    <a:pt x="113199" y="56349"/>
                  </a:cubicBezTo>
                  <a:cubicBezTo>
                    <a:pt x="119051" y="36953"/>
                    <a:pt x="128582" y="19229"/>
                    <a:pt x="139784" y="2508"/>
                  </a:cubicBezTo>
                  <a:cubicBezTo>
                    <a:pt x="140119" y="1839"/>
                    <a:pt x="140453" y="1170"/>
                    <a:pt x="141122" y="0"/>
                  </a:cubicBezTo>
                  <a:cubicBezTo>
                    <a:pt x="143630" y="2675"/>
                    <a:pt x="145469" y="4515"/>
                    <a:pt x="147142" y="6521"/>
                  </a:cubicBezTo>
                  <a:cubicBezTo>
                    <a:pt x="160518" y="21570"/>
                    <a:pt x="170550" y="38457"/>
                    <a:pt x="176570" y="57853"/>
                  </a:cubicBezTo>
                  <a:cubicBezTo>
                    <a:pt x="181252" y="72735"/>
                    <a:pt x="180416" y="86947"/>
                    <a:pt x="174229" y="101327"/>
                  </a:cubicBezTo>
                  <a:cubicBezTo>
                    <a:pt x="167206" y="117546"/>
                    <a:pt x="157676" y="131926"/>
                    <a:pt x="146807" y="145804"/>
                  </a:cubicBezTo>
                  <a:cubicBezTo>
                    <a:pt x="145302" y="147643"/>
                    <a:pt x="144132" y="150318"/>
                    <a:pt x="144299" y="152659"/>
                  </a:cubicBezTo>
                  <a:cubicBezTo>
                    <a:pt x="147142" y="275723"/>
                    <a:pt x="149148" y="398787"/>
                    <a:pt x="146473" y="521851"/>
                  </a:cubicBezTo>
                  <a:cubicBezTo>
                    <a:pt x="144968" y="596425"/>
                    <a:pt x="142125" y="670999"/>
                    <a:pt x="138447" y="745406"/>
                  </a:cubicBezTo>
                  <a:cubicBezTo>
                    <a:pt x="133263" y="850244"/>
                    <a:pt x="116376" y="953243"/>
                    <a:pt x="86446" y="1054068"/>
                  </a:cubicBezTo>
                  <a:cubicBezTo>
                    <a:pt x="82098" y="1068950"/>
                    <a:pt x="81095" y="1084667"/>
                    <a:pt x="77918" y="1100050"/>
                  </a:cubicBezTo>
                  <a:cubicBezTo>
                    <a:pt x="71397" y="1131485"/>
                    <a:pt x="63204" y="1162752"/>
                    <a:pt x="45982" y="1189840"/>
                  </a:cubicBezTo>
                  <a:cubicBezTo>
                    <a:pt x="28927" y="1216927"/>
                    <a:pt x="17055" y="1246188"/>
                    <a:pt x="3511" y="1274781"/>
                  </a:cubicBezTo>
                  <a:cubicBezTo>
                    <a:pt x="2675" y="1276620"/>
                    <a:pt x="1505" y="1278626"/>
                    <a:pt x="0" y="1280131"/>
                  </a:cubicBezTo>
                  <a:cubicBezTo>
                    <a:pt x="48323" y="1171280"/>
                    <a:pt x="74407" y="1056911"/>
                    <a:pt x="89957" y="939699"/>
                  </a:cubicBezTo>
                  <a:close/>
                </a:path>
              </a:pathLst>
            </a:custGeom>
            <a:grpFill/>
            <a:ln w="164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xmlns="" id="{53835C1E-2AA9-46B3-89FB-1F78E3CCE7C5}"/>
                </a:ext>
              </a:extLst>
            </p:cNvPr>
            <p:cNvSpPr/>
            <p:nvPr/>
          </p:nvSpPr>
          <p:spPr>
            <a:xfrm>
              <a:off x="8413788" y="1264478"/>
              <a:ext cx="170550" cy="576862"/>
            </a:xfrm>
            <a:custGeom>
              <a:avLst/>
              <a:gdLst>
                <a:gd name="connsiteX0" fmla="*/ 165367 w 170550"/>
                <a:gd name="connsiteY0" fmla="*/ 577363 h 576861"/>
                <a:gd name="connsiteX1" fmla="*/ 161521 w 170550"/>
                <a:gd name="connsiteY1" fmla="*/ 533388 h 576861"/>
                <a:gd name="connsiteX2" fmla="*/ 121392 w 170550"/>
                <a:gd name="connsiteY2" fmla="*/ 341937 h 576861"/>
                <a:gd name="connsiteX3" fmla="*/ 2675 w 170550"/>
                <a:gd name="connsiteY3" fmla="*/ 10868 h 576861"/>
                <a:gd name="connsiteX4" fmla="*/ 0 w 170550"/>
                <a:gd name="connsiteY4" fmla="*/ 0 h 576861"/>
                <a:gd name="connsiteX5" fmla="*/ 28759 w 170550"/>
                <a:gd name="connsiteY5" fmla="*/ 46316 h 576861"/>
                <a:gd name="connsiteX6" fmla="*/ 138280 w 170550"/>
                <a:gd name="connsiteY6" fmla="*/ 279903 h 576861"/>
                <a:gd name="connsiteX7" fmla="*/ 170216 w 170550"/>
                <a:gd name="connsiteY7" fmla="*/ 517838 h 576861"/>
                <a:gd name="connsiteX8" fmla="*/ 166538 w 170550"/>
                <a:gd name="connsiteY8" fmla="*/ 571845 h 576861"/>
                <a:gd name="connsiteX9" fmla="*/ 165367 w 170550"/>
                <a:gd name="connsiteY9" fmla="*/ 577363 h 5768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70550" h="576861">
                  <a:moveTo>
                    <a:pt x="165367" y="577363"/>
                  </a:moveTo>
                  <a:cubicBezTo>
                    <a:pt x="164029" y="561646"/>
                    <a:pt x="162692" y="547433"/>
                    <a:pt x="161521" y="533388"/>
                  </a:cubicBezTo>
                  <a:cubicBezTo>
                    <a:pt x="155836" y="468010"/>
                    <a:pt x="141122" y="404472"/>
                    <a:pt x="121392" y="341937"/>
                  </a:cubicBezTo>
                  <a:cubicBezTo>
                    <a:pt x="86278" y="229909"/>
                    <a:pt x="45146" y="120221"/>
                    <a:pt x="2675" y="10868"/>
                  </a:cubicBezTo>
                  <a:cubicBezTo>
                    <a:pt x="1338" y="7524"/>
                    <a:pt x="167" y="4013"/>
                    <a:pt x="0" y="0"/>
                  </a:cubicBezTo>
                  <a:cubicBezTo>
                    <a:pt x="9698" y="15383"/>
                    <a:pt x="19563" y="30766"/>
                    <a:pt x="28759" y="46316"/>
                  </a:cubicBezTo>
                  <a:cubicBezTo>
                    <a:pt x="73069" y="120556"/>
                    <a:pt x="110691" y="197805"/>
                    <a:pt x="138280" y="279903"/>
                  </a:cubicBezTo>
                  <a:cubicBezTo>
                    <a:pt x="164364" y="357153"/>
                    <a:pt x="176068" y="436241"/>
                    <a:pt x="170216" y="517838"/>
                  </a:cubicBezTo>
                  <a:cubicBezTo>
                    <a:pt x="168878" y="535896"/>
                    <a:pt x="167875" y="553787"/>
                    <a:pt x="166538" y="571845"/>
                  </a:cubicBezTo>
                  <a:cubicBezTo>
                    <a:pt x="166370" y="573016"/>
                    <a:pt x="165869" y="574521"/>
                    <a:pt x="165367" y="577363"/>
                  </a:cubicBezTo>
                  <a:close/>
                </a:path>
              </a:pathLst>
            </a:custGeom>
            <a:grpFill/>
            <a:ln w="164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xmlns="" id="{D65A94C6-1A19-43CD-A94D-7E50A1EC73D0}"/>
                </a:ext>
              </a:extLst>
            </p:cNvPr>
            <p:cNvSpPr/>
            <p:nvPr/>
          </p:nvSpPr>
          <p:spPr>
            <a:xfrm>
              <a:off x="8225514" y="1558928"/>
              <a:ext cx="237433" cy="357821"/>
            </a:xfrm>
            <a:custGeom>
              <a:avLst/>
              <a:gdLst>
                <a:gd name="connsiteX0" fmla="*/ 238603 w 237432"/>
                <a:gd name="connsiteY0" fmla="*/ 358156 h 357821"/>
                <a:gd name="connsiteX1" fmla="*/ 212519 w 237432"/>
                <a:gd name="connsiteY1" fmla="*/ 300302 h 357821"/>
                <a:gd name="connsiteX2" fmla="*/ 135270 w 237432"/>
                <a:gd name="connsiteY2" fmla="*/ 177573 h 357821"/>
                <a:gd name="connsiteX3" fmla="*/ 2341 w 237432"/>
                <a:gd name="connsiteY3" fmla="*/ 4682 h 357821"/>
                <a:gd name="connsiteX4" fmla="*/ 0 w 237432"/>
                <a:gd name="connsiteY4" fmla="*/ 0 h 357821"/>
                <a:gd name="connsiteX5" fmla="*/ 22573 w 237432"/>
                <a:gd name="connsiteY5" fmla="*/ 19062 h 357821"/>
                <a:gd name="connsiteX6" fmla="*/ 135437 w 237432"/>
                <a:gd name="connsiteY6" fmla="*/ 135437 h 357821"/>
                <a:gd name="connsiteX7" fmla="*/ 236430 w 237432"/>
                <a:gd name="connsiteY7" fmla="*/ 347120 h 357821"/>
                <a:gd name="connsiteX8" fmla="*/ 238771 w 237432"/>
                <a:gd name="connsiteY8" fmla="*/ 357989 h 357821"/>
                <a:gd name="connsiteX9" fmla="*/ 238603 w 237432"/>
                <a:gd name="connsiteY9" fmla="*/ 358156 h 3578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7432" h="357821">
                  <a:moveTo>
                    <a:pt x="238603" y="358156"/>
                  </a:moveTo>
                  <a:cubicBezTo>
                    <a:pt x="229909" y="338927"/>
                    <a:pt x="221548" y="319364"/>
                    <a:pt x="212519" y="300302"/>
                  </a:cubicBezTo>
                  <a:cubicBezTo>
                    <a:pt x="191953" y="256160"/>
                    <a:pt x="164364" y="216198"/>
                    <a:pt x="135270" y="177573"/>
                  </a:cubicBezTo>
                  <a:cubicBezTo>
                    <a:pt x="91629" y="119552"/>
                    <a:pt x="46818" y="62368"/>
                    <a:pt x="2341" y="4682"/>
                  </a:cubicBezTo>
                  <a:cubicBezTo>
                    <a:pt x="1338" y="3344"/>
                    <a:pt x="334" y="2174"/>
                    <a:pt x="0" y="0"/>
                  </a:cubicBezTo>
                  <a:cubicBezTo>
                    <a:pt x="7524" y="6354"/>
                    <a:pt x="15049" y="12540"/>
                    <a:pt x="22573" y="19062"/>
                  </a:cubicBezTo>
                  <a:cubicBezTo>
                    <a:pt x="63371" y="54676"/>
                    <a:pt x="100993" y="93468"/>
                    <a:pt x="135437" y="135437"/>
                  </a:cubicBezTo>
                  <a:cubicBezTo>
                    <a:pt x="186602" y="197805"/>
                    <a:pt x="220712" y="268032"/>
                    <a:pt x="236430" y="347120"/>
                  </a:cubicBezTo>
                  <a:cubicBezTo>
                    <a:pt x="237099" y="350799"/>
                    <a:pt x="238102" y="354310"/>
                    <a:pt x="238771" y="357989"/>
                  </a:cubicBezTo>
                  <a:cubicBezTo>
                    <a:pt x="238771" y="357989"/>
                    <a:pt x="238771" y="358156"/>
                    <a:pt x="238603" y="358156"/>
                  </a:cubicBezTo>
                  <a:close/>
                </a:path>
              </a:pathLst>
            </a:custGeom>
            <a:grpFill/>
            <a:ln w="164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xmlns="" id="{93CE2265-77C3-456E-9F30-09C60A690EE1}"/>
                </a:ext>
              </a:extLst>
            </p:cNvPr>
            <p:cNvSpPr/>
            <p:nvPr/>
          </p:nvSpPr>
          <p:spPr>
            <a:xfrm>
              <a:off x="8637762" y="1439208"/>
              <a:ext cx="86947" cy="137109"/>
            </a:xfrm>
            <a:custGeom>
              <a:avLst/>
              <a:gdLst>
                <a:gd name="connsiteX0" fmla="*/ 584 w 86947"/>
                <a:gd name="connsiteY0" fmla="*/ 137945 h 137109"/>
                <a:gd name="connsiteX1" fmla="*/ 3928 w 86947"/>
                <a:gd name="connsiteY1" fmla="*/ 87951 h 137109"/>
                <a:gd name="connsiteX2" fmla="*/ 5433 w 86947"/>
                <a:gd name="connsiteY2" fmla="*/ 81931 h 137109"/>
                <a:gd name="connsiteX3" fmla="*/ 55261 w 86947"/>
                <a:gd name="connsiteY3" fmla="*/ 24078 h 137109"/>
                <a:gd name="connsiteX4" fmla="*/ 80342 w 86947"/>
                <a:gd name="connsiteY4" fmla="*/ 5351 h 137109"/>
                <a:gd name="connsiteX5" fmla="*/ 85358 w 86947"/>
                <a:gd name="connsiteY5" fmla="*/ 0 h 137109"/>
                <a:gd name="connsiteX6" fmla="*/ 87531 w 86947"/>
                <a:gd name="connsiteY6" fmla="*/ 22238 h 137109"/>
                <a:gd name="connsiteX7" fmla="*/ 87197 w 86947"/>
                <a:gd name="connsiteY7" fmla="*/ 61030 h 137109"/>
                <a:gd name="connsiteX8" fmla="*/ 62785 w 86947"/>
                <a:gd name="connsiteY8" fmla="*/ 98485 h 137109"/>
                <a:gd name="connsiteX9" fmla="*/ 51080 w 86947"/>
                <a:gd name="connsiteY9" fmla="*/ 105173 h 137109"/>
                <a:gd name="connsiteX10" fmla="*/ 584 w 86947"/>
                <a:gd name="connsiteY10" fmla="*/ 137945 h 1371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6947" h="137109">
                  <a:moveTo>
                    <a:pt x="584" y="137945"/>
                  </a:moveTo>
                  <a:cubicBezTo>
                    <a:pt x="-921" y="120054"/>
                    <a:pt x="584" y="104002"/>
                    <a:pt x="3928" y="87951"/>
                  </a:cubicBezTo>
                  <a:cubicBezTo>
                    <a:pt x="4430" y="85944"/>
                    <a:pt x="4931" y="83938"/>
                    <a:pt x="5433" y="81931"/>
                  </a:cubicBezTo>
                  <a:cubicBezTo>
                    <a:pt x="10951" y="53004"/>
                    <a:pt x="27504" y="33608"/>
                    <a:pt x="55261" y="24078"/>
                  </a:cubicBezTo>
                  <a:cubicBezTo>
                    <a:pt x="65460" y="20566"/>
                    <a:pt x="73152" y="13042"/>
                    <a:pt x="80342" y="5351"/>
                  </a:cubicBezTo>
                  <a:cubicBezTo>
                    <a:pt x="81679" y="3846"/>
                    <a:pt x="83017" y="2341"/>
                    <a:pt x="85358" y="0"/>
                  </a:cubicBezTo>
                  <a:cubicBezTo>
                    <a:pt x="86194" y="8193"/>
                    <a:pt x="87364" y="15216"/>
                    <a:pt x="87531" y="22238"/>
                  </a:cubicBezTo>
                  <a:cubicBezTo>
                    <a:pt x="87866" y="35113"/>
                    <a:pt x="88367" y="48155"/>
                    <a:pt x="87197" y="61030"/>
                  </a:cubicBezTo>
                  <a:cubicBezTo>
                    <a:pt x="85692" y="77249"/>
                    <a:pt x="76663" y="89623"/>
                    <a:pt x="62785" y="98485"/>
                  </a:cubicBezTo>
                  <a:cubicBezTo>
                    <a:pt x="58939" y="100825"/>
                    <a:pt x="55093" y="103166"/>
                    <a:pt x="51080" y="105173"/>
                  </a:cubicBezTo>
                  <a:cubicBezTo>
                    <a:pt x="33357" y="113700"/>
                    <a:pt x="15967" y="122897"/>
                    <a:pt x="584" y="137945"/>
                  </a:cubicBezTo>
                  <a:close/>
                </a:path>
              </a:pathLst>
            </a:custGeom>
            <a:grpFill/>
            <a:ln w="164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xmlns="" id="{1F385B74-D2D1-4071-BD93-D93007D3A4BF}"/>
                </a:ext>
              </a:extLst>
            </p:cNvPr>
            <p:cNvSpPr/>
            <p:nvPr/>
          </p:nvSpPr>
          <p:spPr>
            <a:xfrm>
              <a:off x="8547210" y="1081888"/>
              <a:ext cx="85275" cy="138781"/>
            </a:xfrm>
            <a:custGeom>
              <a:avLst/>
              <a:gdLst>
                <a:gd name="connsiteX0" fmla="*/ 4356 w 85275"/>
                <a:gd name="connsiteY0" fmla="*/ 0 h 138781"/>
                <a:gd name="connsiteX1" fmla="*/ 32614 w 85275"/>
                <a:gd name="connsiteY1" fmla="*/ 24747 h 138781"/>
                <a:gd name="connsiteX2" fmla="*/ 39302 w 85275"/>
                <a:gd name="connsiteY2" fmla="*/ 27756 h 138781"/>
                <a:gd name="connsiteX3" fmla="*/ 79599 w 85275"/>
                <a:gd name="connsiteY3" fmla="*/ 75243 h 138781"/>
                <a:gd name="connsiteX4" fmla="*/ 86287 w 85275"/>
                <a:gd name="connsiteY4" fmla="*/ 132093 h 138781"/>
                <a:gd name="connsiteX5" fmla="*/ 85618 w 85275"/>
                <a:gd name="connsiteY5" fmla="*/ 139283 h 138781"/>
                <a:gd name="connsiteX6" fmla="*/ 82107 w 85275"/>
                <a:gd name="connsiteY6" fmla="*/ 136440 h 138781"/>
                <a:gd name="connsiteX7" fmla="*/ 49000 w 85275"/>
                <a:gd name="connsiteY7" fmla="*/ 113199 h 138781"/>
                <a:gd name="connsiteX8" fmla="*/ 28266 w 85275"/>
                <a:gd name="connsiteY8" fmla="*/ 101829 h 138781"/>
                <a:gd name="connsiteX9" fmla="*/ 9 w 85275"/>
                <a:gd name="connsiteY9" fmla="*/ 56683 h 138781"/>
                <a:gd name="connsiteX10" fmla="*/ 3353 w 85275"/>
                <a:gd name="connsiteY10" fmla="*/ 1672 h 138781"/>
                <a:gd name="connsiteX11" fmla="*/ 4356 w 85275"/>
                <a:gd name="connsiteY11" fmla="*/ 0 h 1387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5275" h="138781">
                  <a:moveTo>
                    <a:pt x="4356" y="0"/>
                  </a:moveTo>
                  <a:cubicBezTo>
                    <a:pt x="11880" y="10868"/>
                    <a:pt x="20742" y="19563"/>
                    <a:pt x="32614" y="24747"/>
                  </a:cubicBezTo>
                  <a:cubicBezTo>
                    <a:pt x="34787" y="25750"/>
                    <a:pt x="37128" y="26753"/>
                    <a:pt x="39302" y="27756"/>
                  </a:cubicBezTo>
                  <a:cubicBezTo>
                    <a:pt x="60537" y="36953"/>
                    <a:pt x="73914" y="52503"/>
                    <a:pt x="79599" y="75243"/>
                  </a:cubicBezTo>
                  <a:cubicBezTo>
                    <a:pt x="84280" y="93970"/>
                    <a:pt x="87290" y="112697"/>
                    <a:pt x="86287" y="132093"/>
                  </a:cubicBezTo>
                  <a:cubicBezTo>
                    <a:pt x="86120" y="134267"/>
                    <a:pt x="85953" y="136440"/>
                    <a:pt x="85618" y="139283"/>
                  </a:cubicBezTo>
                  <a:cubicBezTo>
                    <a:pt x="84113" y="137945"/>
                    <a:pt x="83110" y="137109"/>
                    <a:pt x="82107" y="136440"/>
                  </a:cubicBezTo>
                  <a:cubicBezTo>
                    <a:pt x="71071" y="128582"/>
                    <a:pt x="60203" y="120723"/>
                    <a:pt x="49000" y="113199"/>
                  </a:cubicBezTo>
                  <a:cubicBezTo>
                    <a:pt x="42479" y="108851"/>
                    <a:pt x="35122" y="105674"/>
                    <a:pt x="28266" y="101829"/>
                  </a:cubicBezTo>
                  <a:cubicBezTo>
                    <a:pt x="10877" y="91796"/>
                    <a:pt x="176" y="76915"/>
                    <a:pt x="9" y="56683"/>
                  </a:cubicBezTo>
                  <a:cubicBezTo>
                    <a:pt x="-159" y="38290"/>
                    <a:pt x="2182" y="20065"/>
                    <a:pt x="3353" y="1672"/>
                  </a:cubicBezTo>
                  <a:cubicBezTo>
                    <a:pt x="3520" y="1170"/>
                    <a:pt x="4021" y="669"/>
                    <a:pt x="4356" y="0"/>
                  </a:cubicBezTo>
                  <a:close/>
                </a:path>
              </a:pathLst>
            </a:custGeom>
            <a:grpFill/>
            <a:ln w="164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xmlns="" id="{1183ECF2-E2B9-4A82-903E-B51C13145DDF}"/>
                </a:ext>
              </a:extLst>
            </p:cNvPr>
            <p:cNvSpPr/>
            <p:nvPr/>
          </p:nvSpPr>
          <p:spPr>
            <a:xfrm>
              <a:off x="8545784" y="1260632"/>
              <a:ext cx="86947" cy="137109"/>
            </a:xfrm>
            <a:custGeom>
              <a:avLst/>
              <a:gdLst>
                <a:gd name="connsiteX0" fmla="*/ 5114 w 86947"/>
                <a:gd name="connsiteY0" fmla="*/ 0 h 137109"/>
                <a:gd name="connsiteX1" fmla="*/ 9963 w 86947"/>
                <a:gd name="connsiteY1" fmla="*/ 5351 h 137109"/>
                <a:gd name="connsiteX2" fmla="*/ 36381 w 86947"/>
                <a:gd name="connsiteY2" fmla="*/ 24914 h 137109"/>
                <a:gd name="connsiteX3" fmla="*/ 58285 w 86947"/>
                <a:gd name="connsiteY3" fmla="*/ 37454 h 137109"/>
                <a:gd name="connsiteX4" fmla="*/ 78684 w 86947"/>
                <a:gd name="connsiteY4" fmla="*/ 68387 h 137109"/>
                <a:gd name="connsiteX5" fmla="*/ 86878 w 86947"/>
                <a:gd name="connsiteY5" fmla="*/ 133431 h 137109"/>
                <a:gd name="connsiteX6" fmla="*/ 86376 w 86947"/>
                <a:gd name="connsiteY6" fmla="*/ 137945 h 137109"/>
                <a:gd name="connsiteX7" fmla="*/ 83366 w 86947"/>
                <a:gd name="connsiteY7" fmla="*/ 135437 h 137109"/>
                <a:gd name="connsiteX8" fmla="*/ 49925 w 86947"/>
                <a:gd name="connsiteY8" fmla="*/ 111861 h 137109"/>
                <a:gd name="connsiteX9" fmla="*/ 38053 w 86947"/>
                <a:gd name="connsiteY9" fmla="*/ 105507 h 137109"/>
                <a:gd name="connsiteX10" fmla="*/ 432 w 86947"/>
                <a:gd name="connsiteY10" fmla="*/ 37287 h 137109"/>
                <a:gd name="connsiteX11" fmla="*/ 3776 w 86947"/>
                <a:gd name="connsiteY11" fmla="*/ 334 h 137109"/>
                <a:gd name="connsiteX12" fmla="*/ 5114 w 86947"/>
                <a:gd name="connsiteY12" fmla="*/ 0 h 1371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6947" h="137109">
                  <a:moveTo>
                    <a:pt x="5114" y="0"/>
                  </a:moveTo>
                  <a:cubicBezTo>
                    <a:pt x="6786" y="1839"/>
                    <a:pt x="8291" y="3511"/>
                    <a:pt x="9963" y="5351"/>
                  </a:cubicBezTo>
                  <a:cubicBezTo>
                    <a:pt x="17320" y="13711"/>
                    <a:pt x="26014" y="20399"/>
                    <a:pt x="36381" y="24914"/>
                  </a:cubicBezTo>
                  <a:cubicBezTo>
                    <a:pt x="44073" y="28258"/>
                    <a:pt x="51430" y="32605"/>
                    <a:pt x="58285" y="37454"/>
                  </a:cubicBezTo>
                  <a:cubicBezTo>
                    <a:pt x="68819" y="44978"/>
                    <a:pt x="75006" y="56014"/>
                    <a:pt x="78684" y="68387"/>
                  </a:cubicBezTo>
                  <a:cubicBezTo>
                    <a:pt x="85206" y="89623"/>
                    <a:pt x="88550" y="111192"/>
                    <a:pt x="86878" y="133431"/>
                  </a:cubicBezTo>
                  <a:cubicBezTo>
                    <a:pt x="86710" y="134601"/>
                    <a:pt x="86543" y="135939"/>
                    <a:pt x="86376" y="137945"/>
                  </a:cubicBezTo>
                  <a:cubicBezTo>
                    <a:pt x="85038" y="136775"/>
                    <a:pt x="84202" y="136106"/>
                    <a:pt x="83366" y="135437"/>
                  </a:cubicBezTo>
                  <a:cubicBezTo>
                    <a:pt x="72163" y="127578"/>
                    <a:pt x="61128" y="119552"/>
                    <a:pt x="49925" y="111861"/>
                  </a:cubicBezTo>
                  <a:cubicBezTo>
                    <a:pt x="46246" y="109353"/>
                    <a:pt x="42066" y="107514"/>
                    <a:pt x="38053" y="105507"/>
                  </a:cubicBezTo>
                  <a:cubicBezTo>
                    <a:pt x="8625" y="91963"/>
                    <a:pt x="-2411" y="68555"/>
                    <a:pt x="432" y="37287"/>
                  </a:cubicBezTo>
                  <a:cubicBezTo>
                    <a:pt x="1602" y="24914"/>
                    <a:pt x="2606" y="12708"/>
                    <a:pt x="3776" y="334"/>
                  </a:cubicBezTo>
                  <a:cubicBezTo>
                    <a:pt x="4110" y="167"/>
                    <a:pt x="4612" y="167"/>
                    <a:pt x="5114" y="0"/>
                  </a:cubicBezTo>
                  <a:close/>
                </a:path>
              </a:pathLst>
            </a:custGeom>
            <a:grpFill/>
            <a:ln w="164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xmlns="" id="{83AF7332-B015-488D-B9B9-50DED6B937AC}"/>
                </a:ext>
              </a:extLst>
            </p:cNvPr>
            <p:cNvSpPr/>
            <p:nvPr/>
          </p:nvSpPr>
          <p:spPr>
            <a:xfrm>
              <a:off x="8546466" y="1169337"/>
              <a:ext cx="86947" cy="140453"/>
            </a:xfrm>
            <a:custGeom>
              <a:avLst/>
              <a:gdLst>
                <a:gd name="connsiteX0" fmla="*/ 86530 w 86947"/>
                <a:gd name="connsiteY0" fmla="*/ 140453 h 140453"/>
                <a:gd name="connsiteX1" fmla="*/ 82517 w 86947"/>
                <a:gd name="connsiteY1" fmla="*/ 137109 h 140453"/>
                <a:gd name="connsiteX2" fmla="*/ 48741 w 86947"/>
                <a:gd name="connsiteY2" fmla="*/ 113700 h 140453"/>
                <a:gd name="connsiteX3" fmla="*/ 28008 w 86947"/>
                <a:gd name="connsiteY3" fmla="*/ 102163 h 140453"/>
                <a:gd name="connsiteX4" fmla="*/ 586 w 86947"/>
                <a:gd name="connsiteY4" fmla="*/ 59358 h 140453"/>
                <a:gd name="connsiteX5" fmla="*/ 4264 w 86947"/>
                <a:gd name="connsiteY5" fmla="*/ 0 h 140453"/>
                <a:gd name="connsiteX6" fmla="*/ 8444 w 86947"/>
                <a:gd name="connsiteY6" fmla="*/ 6019 h 140453"/>
                <a:gd name="connsiteX7" fmla="*/ 33860 w 86947"/>
                <a:gd name="connsiteY7" fmla="*/ 25917 h 140453"/>
                <a:gd name="connsiteX8" fmla="*/ 82684 w 86947"/>
                <a:gd name="connsiteY8" fmla="*/ 85442 h 140453"/>
                <a:gd name="connsiteX9" fmla="*/ 86697 w 86947"/>
                <a:gd name="connsiteY9" fmla="*/ 135772 h 140453"/>
                <a:gd name="connsiteX10" fmla="*/ 86530 w 86947"/>
                <a:gd name="connsiteY10" fmla="*/ 140453 h 140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6947" h="140453">
                  <a:moveTo>
                    <a:pt x="86530" y="140453"/>
                  </a:moveTo>
                  <a:cubicBezTo>
                    <a:pt x="84691" y="138948"/>
                    <a:pt x="83687" y="137945"/>
                    <a:pt x="82517" y="137109"/>
                  </a:cubicBezTo>
                  <a:cubicBezTo>
                    <a:pt x="71314" y="129250"/>
                    <a:pt x="60278" y="121225"/>
                    <a:pt x="48741" y="113700"/>
                  </a:cubicBezTo>
                  <a:cubicBezTo>
                    <a:pt x="42220" y="109353"/>
                    <a:pt x="34863" y="106176"/>
                    <a:pt x="28008" y="102163"/>
                  </a:cubicBezTo>
                  <a:cubicBezTo>
                    <a:pt x="11789" y="92465"/>
                    <a:pt x="2258" y="78420"/>
                    <a:pt x="586" y="59358"/>
                  </a:cubicBezTo>
                  <a:cubicBezTo>
                    <a:pt x="-1253" y="39962"/>
                    <a:pt x="1589" y="20901"/>
                    <a:pt x="4264" y="0"/>
                  </a:cubicBezTo>
                  <a:cubicBezTo>
                    <a:pt x="6271" y="2843"/>
                    <a:pt x="7107" y="4515"/>
                    <a:pt x="8444" y="6019"/>
                  </a:cubicBezTo>
                  <a:cubicBezTo>
                    <a:pt x="15634" y="14213"/>
                    <a:pt x="23326" y="22071"/>
                    <a:pt x="33860" y="25917"/>
                  </a:cubicBezTo>
                  <a:cubicBezTo>
                    <a:pt x="61951" y="36117"/>
                    <a:pt x="77334" y="56349"/>
                    <a:pt x="82684" y="85442"/>
                  </a:cubicBezTo>
                  <a:cubicBezTo>
                    <a:pt x="85861" y="102163"/>
                    <a:pt x="87700" y="118884"/>
                    <a:pt x="86697" y="135772"/>
                  </a:cubicBezTo>
                  <a:cubicBezTo>
                    <a:pt x="86864" y="137276"/>
                    <a:pt x="86697" y="138447"/>
                    <a:pt x="86530" y="140453"/>
                  </a:cubicBezTo>
                  <a:close/>
                </a:path>
              </a:pathLst>
            </a:custGeom>
            <a:grpFill/>
            <a:ln w="164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xmlns="" id="{801B2C99-EF50-491C-BE0F-EB417C90175B}"/>
                </a:ext>
              </a:extLst>
            </p:cNvPr>
            <p:cNvSpPr/>
            <p:nvPr/>
          </p:nvSpPr>
          <p:spPr>
            <a:xfrm>
              <a:off x="8544083" y="1438874"/>
              <a:ext cx="85275" cy="140453"/>
            </a:xfrm>
            <a:custGeom>
              <a:avLst/>
              <a:gdLst>
                <a:gd name="connsiteX0" fmla="*/ 84565 w 85275"/>
                <a:gd name="connsiteY0" fmla="*/ 140955 h 140453"/>
                <a:gd name="connsiteX1" fmla="*/ 39419 w 85275"/>
                <a:gd name="connsiteY1" fmla="*/ 108684 h 140453"/>
                <a:gd name="connsiteX2" fmla="*/ 36911 w 85275"/>
                <a:gd name="connsiteY2" fmla="*/ 107346 h 140453"/>
                <a:gd name="connsiteX3" fmla="*/ 460 w 85275"/>
                <a:gd name="connsiteY3" fmla="*/ 41467 h 140453"/>
                <a:gd name="connsiteX4" fmla="*/ 4975 w 85275"/>
                <a:gd name="connsiteY4" fmla="*/ 0 h 140453"/>
                <a:gd name="connsiteX5" fmla="*/ 9824 w 85275"/>
                <a:gd name="connsiteY5" fmla="*/ 5518 h 140453"/>
                <a:gd name="connsiteX6" fmla="*/ 32564 w 85275"/>
                <a:gd name="connsiteY6" fmla="*/ 24245 h 140453"/>
                <a:gd name="connsiteX7" fmla="*/ 83562 w 85275"/>
                <a:gd name="connsiteY7" fmla="*/ 93636 h 140453"/>
                <a:gd name="connsiteX8" fmla="*/ 84565 w 85275"/>
                <a:gd name="connsiteY8" fmla="*/ 140955 h 140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5275" h="140453">
                  <a:moveTo>
                    <a:pt x="84565" y="140955"/>
                  </a:moveTo>
                  <a:cubicBezTo>
                    <a:pt x="71021" y="126910"/>
                    <a:pt x="55638" y="117212"/>
                    <a:pt x="39419" y="108684"/>
                  </a:cubicBezTo>
                  <a:cubicBezTo>
                    <a:pt x="38583" y="108182"/>
                    <a:pt x="37747" y="107681"/>
                    <a:pt x="36911" y="107346"/>
                  </a:cubicBezTo>
                  <a:cubicBezTo>
                    <a:pt x="9155" y="93970"/>
                    <a:pt x="-2549" y="71731"/>
                    <a:pt x="460" y="41467"/>
                  </a:cubicBezTo>
                  <a:cubicBezTo>
                    <a:pt x="1798" y="28258"/>
                    <a:pt x="3303" y="15049"/>
                    <a:pt x="4975" y="0"/>
                  </a:cubicBezTo>
                  <a:cubicBezTo>
                    <a:pt x="7316" y="2842"/>
                    <a:pt x="8486" y="4347"/>
                    <a:pt x="9824" y="5518"/>
                  </a:cubicBezTo>
                  <a:cubicBezTo>
                    <a:pt x="17348" y="12039"/>
                    <a:pt x="23869" y="20734"/>
                    <a:pt x="32564" y="24245"/>
                  </a:cubicBezTo>
                  <a:cubicBezTo>
                    <a:pt x="64500" y="36953"/>
                    <a:pt x="79549" y="60863"/>
                    <a:pt x="83562" y="93636"/>
                  </a:cubicBezTo>
                  <a:cubicBezTo>
                    <a:pt x="85568" y="109018"/>
                    <a:pt x="87408" y="124401"/>
                    <a:pt x="84565" y="140955"/>
                  </a:cubicBezTo>
                  <a:close/>
                </a:path>
              </a:pathLst>
            </a:custGeom>
            <a:grpFill/>
            <a:ln w="164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xmlns="" id="{9849B3E2-4602-49B4-A619-EEEEE7A44FB8}"/>
                </a:ext>
              </a:extLst>
            </p:cNvPr>
            <p:cNvSpPr/>
            <p:nvPr/>
          </p:nvSpPr>
          <p:spPr>
            <a:xfrm>
              <a:off x="8641397" y="1078544"/>
              <a:ext cx="85275" cy="138781"/>
            </a:xfrm>
            <a:custGeom>
              <a:avLst/>
              <a:gdLst>
                <a:gd name="connsiteX0" fmla="*/ 83897 w 85275"/>
                <a:gd name="connsiteY0" fmla="*/ 0 h 138781"/>
                <a:gd name="connsiteX1" fmla="*/ 85569 w 85275"/>
                <a:gd name="connsiteY1" fmla="*/ 58689 h 138781"/>
                <a:gd name="connsiteX2" fmla="*/ 64835 w 85275"/>
                <a:gd name="connsiteY2" fmla="*/ 96311 h 138781"/>
                <a:gd name="connsiteX3" fmla="*/ 53967 w 85275"/>
                <a:gd name="connsiteY3" fmla="*/ 103333 h 138781"/>
                <a:gd name="connsiteX4" fmla="*/ 1130 w 85275"/>
                <a:gd name="connsiteY4" fmla="*/ 139116 h 138781"/>
                <a:gd name="connsiteX5" fmla="*/ 126 w 85275"/>
                <a:gd name="connsiteY5" fmla="*/ 129752 h 138781"/>
                <a:gd name="connsiteX6" fmla="*/ 9323 w 85275"/>
                <a:gd name="connsiteY6" fmla="*/ 66046 h 138781"/>
                <a:gd name="connsiteX7" fmla="*/ 41259 w 85275"/>
                <a:gd name="connsiteY7" fmla="*/ 30097 h 138781"/>
                <a:gd name="connsiteX8" fmla="*/ 80720 w 85275"/>
                <a:gd name="connsiteY8" fmla="*/ 1170 h 138781"/>
                <a:gd name="connsiteX9" fmla="*/ 83897 w 85275"/>
                <a:gd name="connsiteY9" fmla="*/ 0 h 1387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5275" h="138781">
                  <a:moveTo>
                    <a:pt x="83897" y="0"/>
                  </a:moveTo>
                  <a:cubicBezTo>
                    <a:pt x="84565" y="20065"/>
                    <a:pt x="86070" y="39461"/>
                    <a:pt x="85569" y="58689"/>
                  </a:cubicBezTo>
                  <a:cubicBezTo>
                    <a:pt x="85234" y="74240"/>
                    <a:pt x="77543" y="86947"/>
                    <a:pt x="64835" y="96311"/>
                  </a:cubicBezTo>
                  <a:cubicBezTo>
                    <a:pt x="61324" y="98819"/>
                    <a:pt x="57812" y="101327"/>
                    <a:pt x="53967" y="103333"/>
                  </a:cubicBezTo>
                  <a:cubicBezTo>
                    <a:pt x="35574" y="113366"/>
                    <a:pt x="16680" y="122729"/>
                    <a:pt x="1130" y="139116"/>
                  </a:cubicBezTo>
                  <a:cubicBezTo>
                    <a:pt x="628" y="135103"/>
                    <a:pt x="293" y="132427"/>
                    <a:pt x="126" y="129752"/>
                  </a:cubicBezTo>
                  <a:cubicBezTo>
                    <a:pt x="-710" y="108015"/>
                    <a:pt x="2634" y="86780"/>
                    <a:pt x="9323" y="66046"/>
                  </a:cubicBezTo>
                  <a:cubicBezTo>
                    <a:pt x="14840" y="49326"/>
                    <a:pt x="25709" y="37287"/>
                    <a:pt x="41259" y="30097"/>
                  </a:cubicBezTo>
                  <a:cubicBezTo>
                    <a:pt x="56475" y="23074"/>
                    <a:pt x="70520" y="14881"/>
                    <a:pt x="80720" y="1170"/>
                  </a:cubicBezTo>
                  <a:cubicBezTo>
                    <a:pt x="81054" y="1003"/>
                    <a:pt x="81723" y="836"/>
                    <a:pt x="83897" y="0"/>
                  </a:cubicBezTo>
                  <a:close/>
                </a:path>
              </a:pathLst>
            </a:custGeom>
            <a:grpFill/>
            <a:ln w="164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xmlns="" id="{96D049BF-B37E-4E3C-B1A7-CF2F5E0ABEF8}"/>
                </a:ext>
              </a:extLst>
            </p:cNvPr>
            <p:cNvSpPr/>
            <p:nvPr/>
          </p:nvSpPr>
          <p:spPr>
            <a:xfrm>
              <a:off x="8641189" y="1167164"/>
              <a:ext cx="85275" cy="137109"/>
            </a:xfrm>
            <a:custGeom>
              <a:avLst/>
              <a:gdLst>
                <a:gd name="connsiteX0" fmla="*/ 0 w 85275"/>
                <a:gd name="connsiteY0" fmla="*/ 137276 h 137109"/>
                <a:gd name="connsiteX1" fmla="*/ 1839 w 85275"/>
                <a:gd name="connsiteY1" fmla="*/ 99822 h 137109"/>
                <a:gd name="connsiteX2" fmla="*/ 8360 w 85275"/>
                <a:gd name="connsiteY2" fmla="*/ 69558 h 137109"/>
                <a:gd name="connsiteX3" fmla="*/ 41300 w 85275"/>
                <a:gd name="connsiteY3" fmla="*/ 29596 h 137109"/>
                <a:gd name="connsiteX4" fmla="*/ 81262 w 85275"/>
                <a:gd name="connsiteY4" fmla="*/ 334 h 137109"/>
                <a:gd name="connsiteX5" fmla="*/ 82767 w 85275"/>
                <a:gd name="connsiteY5" fmla="*/ 0 h 137109"/>
                <a:gd name="connsiteX6" fmla="*/ 85610 w 85275"/>
                <a:gd name="connsiteY6" fmla="*/ 61365 h 137109"/>
                <a:gd name="connsiteX7" fmla="*/ 63037 w 85275"/>
                <a:gd name="connsiteY7" fmla="*/ 96980 h 137109"/>
                <a:gd name="connsiteX8" fmla="*/ 39795 w 85275"/>
                <a:gd name="connsiteY8" fmla="*/ 110691 h 137109"/>
                <a:gd name="connsiteX9" fmla="*/ 4013 w 85275"/>
                <a:gd name="connsiteY9" fmla="*/ 135939 h 137109"/>
                <a:gd name="connsiteX10" fmla="*/ 1839 w 85275"/>
                <a:gd name="connsiteY10" fmla="*/ 137611 h 137109"/>
                <a:gd name="connsiteX11" fmla="*/ 0 w 85275"/>
                <a:gd name="connsiteY11" fmla="*/ 137276 h 1371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5275" h="137109">
                  <a:moveTo>
                    <a:pt x="0" y="137276"/>
                  </a:moveTo>
                  <a:cubicBezTo>
                    <a:pt x="502" y="124736"/>
                    <a:pt x="502" y="112195"/>
                    <a:pt x="1839" y="99822"/>
                  </a:cubicBezTo>
                  <a:cubicBezTo>
                    <a:pt x="3010" y="89623"/>
                    <a:pt x="5685" y="79590"/>
                    <a:pt x="8360" y="69558"/>
                  </a:cubicBezTo>
                  <a:cubicBezTo>
                    <a:pt x="13209" y="51165"/>
                    <a:pt x="24245" y="37454"/>
                    <a:pt x="41300" y="29596"/>
                  </a:cubicBezTo>
                  <a:cubicBezTo>
                    <a:pt x="56683" y="22573"/>
                    <a:pt x="70895" y="14213"/>
                    <a:pt x="81262" y="334"/>
                  </a:cubicBezTo>
                  <a:cubicBezTo>
                    <a:pt x="81429" y="167"/>
                    <a:pt x="81931" y="167"/>
                    <a:pt x="82767" y="0"/>
                  </a:cubicBezTo>
                  <a:cubicBezTo>
                    <a:pt x="84941" y="20399"/>
                    <a:pt x="88619" y="40798"/>
                    <a:pt x="85610" y="61365"/>
                  </a:cubicBezTo>
                  <a:cubicBezTo>
                    <a:pt x="83436" y="76413"/>
                    <a:pt x="75912" y="88619"/>
                    <a:pt x="63037" y="96980"/>
                  </a:cubicBezTo>
                  <a:cubicBezTo>
                    <a:pt x="55513" y="101996"/>
                    <a:pt x="47152" y="105674"/>
                    <a:pt x="39795" y="110691"/>
                  </a:cubicBezTo>
                  <a:cubicBezTo>
                    <a:pt x="27589" y="118716"/>
                    <a:pt x="15885" y="127411"/>
                    <a:pt x="4013" y="135939"/>
                  </a:cubicBezTo>
                  <a:cubicBezTo>
                    <a:pt x="3344" y="136440"/>
                    <a:pt x="2675" y="137109"/>
                    <a:pt x="1839" y="137611"/>
                  </a:cubicBezTo>
                  <a:cubicBezTo>
                    <a:pt x="1170" y="137444"/>
                    <a:pt x="669" y="137444"/>
                    <a:pt x="0" y="137276"/>
                  </a:cubicBezTo>
                  <a:close/>
                </a:path>
              </a:pathLst>
            </a:custGeom>
            <a:grpFill/>
            <a:ln w="164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xmlns="" id="{647E7FBA-C55A-4A36-916A-896667304FBA}"/>
                </a:ext>
              </a:extLst>
            </p:cNvPr>
            <p:cNvSpPr/>
            <p:nvPr/>
          </p:nvSpPr>
          <p:spPr>
            <a:xfrm>
              <a:off x="8640748" y="1346910"/>
              <a:ext cx="85275" cy="138781"/>
            </a:xfrm>
            <a:custGeom>
              <a:avLst/>
              <a:gdLst>
                <a:gd name="connsiteX0" fmla="*/ 775 w 85275"/>
                <a:gd name="connsiteY0" fmla="*/ 138781 h 138781"/>
                <a:gd name="connsiteX1" fmla="*/ 12312 w 85275"/>
                <a:gd name="connsiteY1" fmla="*/ 58188 h 138781"/>
                <a:gd name="connsiteX2" fmla="*/ 42744 w 85275"/>
                <a:gd name="connsiteY2" fmla="*/ 28592 h 138781"/>
                <a:gd name="connsiteX3" fmla="*/ 82204 w 85275"/>
                <a:gd name="connsiteY3" fmla="*/ 0 h 138781"/>
                <a:gd name="connsiteX4" fmla="*/ 84545 w 85275"/>
                <a:gd name="connsiteY4" fmla="*/ 18393 h 138781"/>
                <a:gd name="connsiteX5" fmla="*/ 85381 w 85275"/>
                <a:gd name="connsiteY5" fmla="*/ 58857 h 138781"/>
                <a:gd name="connsiteX6" fmla="*/ 61972 w 85275"/>
                <a:gd name="connsiteY6" fmla="*/ 97481 h 138781"/>
                <a:gd name="connsiteX7" fmla="*/ 53278 w 85275"/>
                <a:gd name="connsiteY7" fmla="*/ 102832 h 138781"/>
                <a:gd name="connsiteX8" fmla="*/ 775 w 85275"/>
                <a:gd name="connsiteY8" fmla="*/ 138781 h 1387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5275" h="138781">
                  <a:moveTo>
                    <a:pt x="775" y="138781"/>
                  </a:moveTo>
                  <a:cubicBezTo>
                    <a:pt x="-1733" y="109854"/>
                    <a:pt x="1778" y="83436"/>
                    <a:pt x="12312" y="58188"/>
                  </a:cubicBezTo>
                  <a:cubicBezTo>
                    <a:pt x="18164" y="44142"/>
                    <a:pt x="29200" y="34612"/>
                    <a:pt x="42744" y="28592"/>
                  </a:cubicBezTo>
                  <a:cubicBezTo>
                    <a:pt x="57792" y="21904"/>
                    <a:pt x="71336" y="13711"/>
                    <a:pt x="82204" y="0"/>
                  </a:cubicBezTo>
                  <a:cubicBezTo>
                    <a:pt x="83040" y="6187"/>
                    <a:pt x="84211" y="12206"/>
                    <a:pt x="84545" y="18393"/>
                  </a:cubicBezTo>
                  <a:cubicBezTo>
                    <a:pt x="85214" y="31936"/>
                    <a:pt x="86217" y="45480"/>
                    <a:pt x="85381" y="58857"/>
                  </a:cubicBezTo>
                  <a:cubicBezTo>
                    <a:pt x="84378" y="75410"/>
                    <a:pt x="75683" y="88118"/>
                    <a:pt x="61972" y="97481"/>
                  </a:cubicBezTo>
                  <a:cubicBezTo>
                    <a:pt x="59130" y="99321"/>
                    <a:pt x="56287" y="101160"/>
                    <a:pt x="53278" y="102832"/>
                  </a:cubicBezTo>
                  <a:cubicBezTo>
                    <a:pt x="35052" y="112864"/>
                    <a:pt x="16492" y="122228"/>
                    <a:pt x="775" y="138781"/>
                  </a:cubicBezTo>
                  <a:close/>
                </a:path>
              </a:pathLst>
            </a:custGeom>
            <a:grpFill/>
            <a:ln w="164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xmlns="" id="{6342A4F3-72E9-435C-89D7-572A47065341}"/>
                </a:ext>
              </a:extLst>
            </p:cNvPr>
            <p:cNvSpPr/>
            <p:nvPr/>
          </p:nvSpPr>
          <p:spPr>
            <a:xfrm>
              <a:off x="8642307" y="1255783"/>
              <a:ext cx="85275" cy="138781"/>
            </a:xfrm>
            <a:custGeom>
              <a:avLst/>
              <a:gdLst>
                <a:gd name="connsiteX0" fmla="*/ 721 w 85275"/>
                <a:gd name="connsiteY0" fmla="*/ 139450 h 138781"/>
                <a:gd name="connsiteX1" fmla="*/ 7911 w 85275"/>
                <a:gd name="connsiteY1" fmla="*/ 70227 h 138781"/>
                <a:gd name="connsiteX2" fmla="*/ 41519 w 85275"/>
                <a:gd name="connsiteY2" fmla="*/ 30097 h 138781"/>
                <a:gd name="connsiteX3" fmla="*/ 81147 w 85275"/>
                <a:gd name="connsiteY3" fmla="*/ 0 h 138781"/>
                <a:gd name="connsiteX4" fmla="*/ 82485 w 85275"/>
                <a:gd name="connsiteY4" fmla="*/ 4515 h 138781"/>
                <a:gd name="connsiteX5" fmla="*/ 85996 w 85275"/>
                <a:gd name="connsiteY5" fmla="*/ 50998 h 138781"/>
                <a:gd name="connsiteX6" fmla="*/ 57571 w 85275"/>
                <a:gd name="connsiteY6" fmla="*/ 101327 h 138781"/>
                <a:gd name="connsiteX7" fmla="*/ 43860 w 85275"/>
                <a:gd name="connsiteY7" fmla="*/ 109018 h 138781"/>
                <a:gd name="connsiteX8" fmla="*/ 721 w 85275"/>
                <a:gd name="connsiteY8" fmla="*/ 139450 h 1387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5275" h="138781">
                  <a:moveTo>
                    <a:pt x="721" y="139450"/>
                  </a:moveTo>
                  <a:cubicBezTo>
                    <a:pt x="-1453" y="114871"/>
                    <a:pt x="1389" y="92465"/>
                    <a:pt x="7911" y="70227"/>
                  </a:cubicBezTo>
                  <a:cubicBezTo>
                    <a:pt x="13261" y="51834"/>
                    <a:pt x="24297" y="38123"/>
                    <a:pt x="41519" y="30097"/>
                  </a:cubicBezTo>
                  <a:cubicBezTo>
                    <a:pt x="56735" y="23074"/>
                    <a:pt x="70947" y="15216"/>
                    <a:pt x="81147" y="0"/>
                  </a:cubicBezTo>
                  <a:cubicBezTo>
                    <a:pt x="81816" y="2174"/>
                    <a:pt x="82317" y="3344"/>
                    <a:pt x="82485" y="4515"/>
                  </a:cubicBezTo>
                  <a:cubicBezTo>
                    <a:pt x="83655" y="20065"/>
                    <a:pt x="85494" y="35448"/>
                    <a:pt x="85996" y="50998"/>
                  </a:cubicBezTo>
                  <a:cubicBezTo>
                    <a:pt x="86498" y="73069"/>
                    <a:pt x="76800" y="89957"/>
                    <a:pt x="57571" y="101327"/>
                  </a:cubicBezTo>
                  <a:cubicBezTo>
                    <a:pt x="53056" y="104002"/>
                    <a:pt x="48542" y="106510"/>
                    <a:pt x="43860" y="109018"/>
                  </a:cubicBezTo>
                  <a:cubicBezTo>
                    <a:pt x="28477" y="117044"/>
                    <a:pt x="13930" y="126241"/>
                    <a:pt x="721" y="139450"/>
                  </a:cubicBezTo>
                  <a:close/>
                </a:path>
              </a:pathLst>
            </a:custGeom>
            <a:grpFill/>
            <a:ln w="164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xmlns="" id="{77C8D44F-8654-4581-9498-C4D75F64531F}"/>
                </a:ext>
              </a:extLst>
            </p:cNvPr>
            <p:cNvSpPr/>
            <p:nvPr/>
          </p:nvSpPr>
          <p:spPr>
            <a:xfrm>
              <a:off x="8545875" y="994607"/>
              <a:ext cx="85275" cy="142125"/>
            </a:xfrm>
            <a:custGeom>
              <a:avLst/>
              <a:gdLst>
                <a:gd name="connsiteX0" fmla="*/ 83275 w 85275"/>
                <a:gd name="connsiteY0" fmla="*/ 143463 h 142125"/>
                <a:gd name="connsiteX1" fmla="*/ 38297 w 85275"/>
                <a:gd name="connsiteY1" fmla="*/ 106343 h 142125"/>
                <a:gd name="connsiteX2" fmla="*/ 6 w 85275"/>
                <a:gd name="connsiteY2" fmla="*/ 43306 h 142125"/>
                <a:gd name="connsiteX3" fmla="*/ 3350 w 85275"/>
                <a:gd name="connsiteY3" fmla="*/ 0 h 142125"/>
                <a:gd name="connsiteX4" fmla="*/ 35956 w 85275"/>
                <a:gd name="connsiteY4" fmla="*/ 25583 h 142125"/>
                <a:gd name="connsiteX5" fmla="*/ 82941 w 85275"/>
                <a:gd name="connsiteY5" fmla="*/ 104504 h 142125"/>
                <a:gd name="connsiteX6" fmla="*/ 85616 w 85275"/>
                <a:gd name="connsiteY6" fmla="*/ 142961 h 142125"/>
                <a:gd name="connsiteX7" fmla="*/ 83275 w 85275"/>
                <a:gd name="connsiteY7" fmla="*/ 143463 h 1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5275" h="142125">
                  <a:moveTo>
                    <a:pt x="83275" y="143463"/>
                  </a:moveTo>
                  <a:cubicBezTo>
                    <a:pt x="72239" y="126241"/>
                    <a:pt x="56355" y="115372"/>
                    <a:pt x="38297" y="106343"/>
                  </a:cubicBezTo>
                  <a:cubicBezTo>
                    <a:pt x="12547" y="93636"/>
                    <a:pt x="-328" y="72066"/>
                    <a:pt x="6" y="43306"/>
                  </a:cubicBezTo>
                  <a:cubicBezTo>
                    <a:pt x="174" y="28927"/>
                    <a:pt x="1678" y="14547"/>
                    <a:pt x="3350" y="0"/>
                  </a:cubicBezTo>
                  <a:cubicBezTo>
                    <a:pt x="12547" y="11203"/>
                    <a:pt x="24251" y="18225"/>
                    <a:pt x="35956" y="25583"/>
                  </a:cubicBezTo>
                  <a:cubicBezTo>
                    <a:pt x="64715" y="43975"/>
                    <a:pt x="78426" y="71731"/>
                    <a:pt x="82941" y="104504"/>
                  </a:cubicBezTo>
                  <a:cubicBezTo>
                    <a:pt x="84613" y="117212"/>
                    <a:pt x="84780" y="130086"/>
                    <a:pt x="85616" y="142961"/>
                  </a:cubicBezTo>
                  <a:cubicBezTo>
                    <a:pt x="84947" y="143129"/>
                    <a:pt x="84111" y="143296"/>
                    <a:pt x="83275" y="143463"/>
                  </a:cubicBezTo>
                  <a:close/>
                </a:path>
              </a:pathLst>
            </a:custGeom>
            <a:grpFill/>
            <a:ln w="164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xmlns="" id="{B95CD41C-F43F-41D8-9197-61619F1BC266}"/>
                </a:ext>
              </a:extLst>
            </p:cNvPr>
            <p:cNvSpPr/>
            <p:nvPr/>
          </p:nvSpPr>
          <p:spPr>
            <a:xfrm>
              <a:off x="8641442" y="989925"/>
              <a:ext cx="83603" cy="145469"/>
            </a:xfrm>
            <a:custGeom>
              <a:avLst/>
              <a:gdLst>
                <a:gd name="connsiteX0" fmla="*/ 248 w 83603"/>
                <a:gd name="connsiteY0" fmla="*/ 145469 h 145469"/>
                <a:gd name="connsiteX1" fmla="*/ 14628 w 83603"/>
                <a:gd name="connsiteY1" fmla="*/ 64040 h 145469"/>
                <a:gd name="connsiteX2" fmla="*/ 49072 w 83603"/>
                <a:gd name="connsiteY2" fmla="*/ 26251 h 145469"/>
                <a:gd name="connsiteX3" fmla="*/ 81510 w 83603"/>
                <a:gd name="connsiteY3" fmla="*/ 0 h 145469"/>
                <a:gd name="connsiteX4" fmla="*/ 82514 w 83603"/>
                <a:gd name="connsiteY4" fmla="*/ 10367 h 145469"/>
                <a:gd name="connsiteX5" fmla="*/ 84520 w 83603"/>
                <a:gd name="connsiteY5" fmla="*/ 43975 h 145469"/>
                <a:gd name="connsiteX6" fmla="*/ 45059 w 83603"/>
                <a:gd name="connsiteY6" fmla="*/ 108015 h 145469"/>
                <a:gd name="connsiteX7" fmla="*/ 10782 w 83603"/>
                <a:gd name="connsiteY7" fmla="*/ 132093 h 145469"/>
                <a:gd name="connsiteX8" fmla="*/ 248 w 83603"/>
                <a:gd name="connsiteY8" fmla="*/ 145469 h 145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3603" h="145469">
                  <a:moveTo>
                    <a:pt x="248" y="145469"/>
                  </a:moveTo>
                  <a:cubicBezTo>
                    <a:pt x="-922" y="116208"/>
                    <a:pt x="1753" y="89288"/>
                    <a:pt x="14628" y="64040"/>
                  </a:cubicBezTo>
                  <a:cubicBezTo>
                    <a:pt x="22654" y="48323"/>
                    <a:pt x="34024" y="35448"/>
                    <a:pt x="49072" y="26251"/>
                  </a:cubicBezTo>
                  <a:cubicBezTo>
                    <a:pt x="60610" y="19229"/>
                    <a:pt x="71812" y="11872"/>
                    <a:pt x="81510" y="0"/>
                  </a:cubicBezTo>
                  <a:cubicBezTo>
                    <a:pt x="82012" y="4347"/>
                    <a:pt x="82346" y="7357"/>
                    <a:pt x="82514" y="10367"/>
                  </a:cubicBezTo>
                  <a:cubicBezTo>
                    <a:pt x="83182" y="21570"/>
                    <a:pt x="84353" y="32772"/>
                    <a:pt x="84520" y="43975"/>
                  </a:cubicBezTo>
                  <a:cubicBezTo>
                    <a:pt x="85022" y="73571"/>
                    <a:pt x="71478" y="94973"/>
                    <a:pt x="45059" y="108015"/>
                  </a:cubicBezTo>
                  <a:cubicBezTo>
                    <a:pt x="32352" y="114369"/>
                    <a:pt x="20313" y="121225"/>
                    <a:pt x="10782" y="132093"/>
                  </a:cubicBezTo>
                  <a:cubicBezTo>
                    <a:pt x="7772" y="136106"/>
                    <a:pt x="4596" y="140286"/>
                    <a:pt x="248" y="145469"/>
                  </a:cubicBezTo>
                  <a:close/>
                </a:path>
              </a:pathLst>
            </a:custGeom>
            <a:grpFill/>
            <a:ln w="164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xmlns="" id="{3AF95BFE-D854-433E-BA04-C224CAA729CC}"/>
                </a:ext>
              </a:extLst>
            </p:cNvPr>
            <p:cNvSpPr/>
            <p:nvPr/>
          </p:nvSpPr>
          <p:spPr>
            <a:xfrm>
              <a:off x="8446173" y="1559597"/>
              <a:ext cx="51834" cy="110356"/>
            </a:xfrm>
            <a:custGeom>
              <a:avLst/>
              <a:gdLst>
                <a:gd name="connsiteX0" fmla="*/ 8580 w 51833"/>
                <a:gd name="connsiteY0" fmla="*/ 111694 h 110356"/>
                <a:gd name="connsiteX1" fmla="*/ 387 w 51833"/>
                <a:gd name="connsiteY1" fmla="*/ 77082 h 110356"/>
                <a:gd name="connsiteX2" fmla="*/ 53 w 51833"/>
                <a:gd name="connsiteY2" fmla="*/ 64709 h 110356"/>
                <a:gd name="connsiteX3" fmla="*/ 16606 w 51833"/>
                <a:gd name="connsiteY3" fmla="*/ 27422 h 110356"/>
                <a:gd name="connsiteX4" fmla="*/ 36838 w 51833"/>
                <a:gd name="connsiteY4" fmla="*/ 0 h 110356"/>
                <a:gd name="connsiteX5" fmla="*/ 39179 w 51833"/>
                <a:gd name="connsiteY5" fmla="*/ 3679 h 110356"/>
                <a:gd name="connsiteX6" fmla="*/ 51051 w 51833"/>
                <a:gd name="connsiteY6" fmla="*/ 36451 h 110356"/>
                <a:gd name="connsiteX7" fmla="*/ 41854 w 51833"/>
                <a:gd name="connsiteY7" fmla="*/ 74072 h 110356"/>
                <a:gd name="connsiteX8" fmla="*/ 26137 w 51833"/>
                <a:gd name="connsiteY8" fmla="*/ 90124 h 110356"/>
                <a:gd name="connsiteX9" fmla="*/ 8580 w 51833"/>
                <a:gd name="connsiteY9" fmla="*/ 111694 h 1103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1833" h="110356">
                  <a:moveTo>
                    <a:pt x="8580" y="111694"/>
                  </a:moveTo>
                  <a:cubicBezTo>
                    <a:pt x="3899" y="100658"/>
                    <a:pt x="1558" y="89121"/>
                    <a:pt x="387" y="77082"/>
                  </a:cubicBezTo>
                  <a:cubicBezTo>
                    <a:pt x="53" y="72902"/>
                    <a:pt x="220" y="68889"/>
                    <a:pt x="53" y="64709"/>
                  </a:cubicBezTo>
                  <a:cubicBezTo>
                    <a:pt x="-616" y="49493"/>
                    <a:pt x="5069" y="37120"/>
                    <a:pt x="16606" y="27422"/>
                  </a:cubicBezTo>
                  <a:cubicBezTo>
                    <a:pt x="25468" y="20065"/>
                    <a:pt x="32658" y="11704"/>
                    <a:pt x="36838" y="0"/>
                  </a:cubicBezTo>
                  <a:cubicBezTo>
                    <a:pt x="37842" y="1672"/>
                    <a:pt x="38845" y="2508"/>
                    <a:pt x="39179" y="3679"/>
                  </a:cubicBezTo>
                  <a:cubicBezTo>
                    <a:pt x="43192" y="14547"/>
                    <a:pt x="47874" y="25248"/>
                    <a:pt x="51051" y="36451"/>
                  </a:cubicBezTo>
                  <a:cubicBezTo>
                    <a:pt x="55064" y="50496"/>
                    <a:pt x="51887" y="63204"/>
                    <a:pt x="41854" y="74072"/>
                  </a:cubicBezTo>
                  <a:cubicBezTo>
                    <a:pt x="36671" y="79590"/>
                    <a:pt x="30986" y="84606"/>
                    <a:pt x="26137" y="90124"/>
                  </a:cubicBezTo>
                  <a:cubicBezTo>
                    <a:pt x="19783" y="97147"/>
                    <a:pt x="14433" y="104337"/>
                    <a:pt x="8580" y="111694"/>
                  </a:cubicBezTo>
                  <a:close/>
                </a:path>
              </a:pathLst>
            </a:custGeom>
            <a:grpFill/>
            <a:ln w="164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xmlns="" id="{2A674DD3-A4E2-4CAE-8B07-A52FC36F0B5F}"/>
                </a:ext>
              </a:extLst>
            </p:cNvPr>
            <p:cNvSpPr/>
            <p:nvPr/>
          </p:nvSpPr>
          <p:spPr>
            <a:xfrm>
              <a:off x="8388584" y="1370821"/>
              <a:ext cx="51834" cy="112028"/>
            </a:xfrm>
            <a:custGeom>
              <a:avLst/>
              <a:gdLst>
                <a:gd name="connsiteX0" fmla="*/ 36407 w 51833"/>
                <a:gd name="connsiteY0" fmla="*/ 0 h 112028"/>
                <a:gd name="connsiteX1" fmla="*/ 49114 w 51833"/>
                <a:gd name="connsiteY1" fmla="*/ 32772 h 112028"/>
                <a:gd name="connsiteX2" fmla="*/ 39249 w 51833"/>
                <a:gd name="connsiteY2" fmla="*/ 78420 h 112028"/>
                <a:gd name="connsiteX3" fmla="*/ 8818 w 51833"/>
                <a:gd name="connsiteY3" fmla="*/ 113366 h 112028"/>
                <a:gd name="connsiteX4" fmla="*/ 1628 w 51833"/>
                <a:gd name="connsiteY4" fmla="*/ 83770 h 112028"/>
                <a:gd name="connsiteX5" fmla="*/ 457 w 51833"/>
                <a:gd name="connsiteY5" fmla="*/ 73236 h 112028"/>
                <a:gd name="connsiteX6" fmla="*/ 19519 w 51833"/>
                <a:gd name="connsiteY6" fmla="*/ 25248 h 112028"/>
                <a:gd name="connsiteX7" fmla="*/ 33230 w 51833"/>
                <a:gd name="connsiteY7" fmla="*/ 6354 h 112028"/>
                <a:gd name="connsiteX8" fmla="*/ 36407 w 51833"/>
                <a:gd name="connsiteY8" fmla="*/ 0 h 1120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1833" h="112028">
                  <a:moveTo>
                    <a:pt x="36407" y="0"/>
                  </a:moveTo>
                  <a:cubicBezTo>
                    <a:pt x="40921" y="11537"/>
                    <a:pt x="45269" y="22071"/>
                    <a:pt x="49114" y="32772"/>
                  </a:cubicBezTo>
                  <a:cubicBezTo>
                    <a:pt x="55301" y="49995"/>
                    <a:pt x="51623" y="64876"/>
                    <a:pt x="39249" y="78420"/>
                  </a:cubicBezTo>
                  <a:cubicBezTo>
                    <a:pt x="29050" y="89455"/>
                    <a:pt x="19352" y="101160"/>
                    <a:pt x="8818" y="113366"/>
                  </a:cubicBezTo>
                  <a:cubicBezTo>
                    <a:pt x="6477" y="103835"/>
                    <a:pt x="3969" y="93803"/>
                    <a:pt x="1628" y="83770"/>
                  </a:cubicBezTo>
                  <a:cubicBezTo>
                    <a:pt x="792" y="80259"/>
                    <a:pt x="792" y="76748"/>
                    <a:pt x="457" y="73236"/>
                  </a:cubicBezTo>
                  <a:cubicBezTo>
                    <a:pt x="-1883" y="53840"/>
                    <a:pt x="4805" y="38290"/>
                    <a:pt x="19519" y="25248"/>
                  </a:cubicBezTo>
                  <a:cubicBezTo>
                    <a:pt x="25204" y="20232"/>
                    <a:pt x="28882" y="12875"/>
                    <a:pt x="33230" y="6354"/>
                  </a:cubicBezTo>
                  <a:cubicBezTo>
                    <a:pt x="34400" y="4682"/>
                    <a:pt x="35069" y="2675"/>
                    <a:pt x="36407" y="0"/>
                  </a:cubicBezTo>
                  <a:close/>
                </a:path>
              </a:pathLst>
            </a:custGeom>
            <a:grpFill/>
            <a:ln w="164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xmlns="" id="{348E5955-A8F4-4F19-8679-EC784E4207A9}"/>
                </a:ext>
              </a:extLst>
            </p:cNvPr>
            <p:cNvSpPr/>
            <p:nvPr/>
          </p:nvSpPr>
          <p:spPr>
            <a:xfrm>
              <a:off x="8427183" y="1493885"/>
              <a:ext cx="51834" cy="112028"/>
            </a:xfrm>
            <a:custGeom>
              <a:avLst/>
              <a:gdLst>
                <a:gd name="connsiteX0" fmla="*/ 9345 w 51833"/>
                <a:gd name="connsiteY0" fmla="*/ 113366 h 112028"/>
                <a:gd name="connsiteX1" fmla="*/ 483 w 51833"/>
                <a:gd name="connsiteY1" fmla="*/ 56850 h 112028"/>
                <a:gd name="connsiteX2" fmla="*/ 13860 w 51833"/>
                <a:gd name="connsiteY2" fmla="*/ 30933 h 112028"/>
                <a:gd name="connsiteX3" fmla="*/ 35262 w 51833"/>
                <a:gd name="connsiteY3" fmla="*/ 0 h 112028"/>
                <a:gd name="connsiteX4" fmla="*/ 51648 w 51833"/>
                <a:gd name="connsiteY4" fmla="*/ 45815 h 112028"/>
                <a:gd name="connsiteX5" fmla="*/ 43288 w 51833"/>
                <a:gd name="connsiteY5" fmla="*/ 73069 h 112028"/>
                <a:gd name="connsiteX6" fmla="*/ 30079 w 51833"/>
                <a:gd name="connsiteY6" fmla="*/ 87616 h 112028"/>
                <a:gd name="connsiteX7" fmla="*/ 9345 w 51833"/>
                <a:gd name="connsiteY7" fmla="*/ 113366 h 1120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1833" h="112028">
                  <a:moveTo>
                    <a:pt x="9345" y="113366"/>
                  </a:moveTo>
                  <a:cubicBezTo>
                    <a:pt x="2155" y="95308"/>
                    <a:pt x="-1356" y="76413"/>
                    <a:pt x="483" y="56850"/>
                  </a:cubicBezTo>
                  <a:cubicBezTo>
                    <a:pt x="1486" y="46483"/>
                    <a:pt x="6335" y="37789"/>
                    <a:pt x="13860" y="30933"/>
                  </a:cubicBezTo>
                  <a:cubicBezTo>
                    <a:pt x="22889" y="22573"/>
                    <a:pt x="31416" y="14045"/>
                    <a:pt x="35262" y="0"/>
                  </a:cubicBezTo>
                  <a:cubicBezTo>
                    <a:pt x="42619" y="15885"/>
                    <a:pt x="49809" y="29930"/>
                    <a:pt x="51648" y="45815"/>
                  </a:cubicBezTo>
                  <a:cubicBezTo>
                    <a:pt x="52819" y="56014"/>
                    <a:pt x="49809" y="65210"/>
                    <a:pt x="43288" y="73069"/>
                  </a:cubicBezTo>
                  <a:cubicBezTo>
                    <a:pt x="39108" y="78085"/>
                    <a:pt x="34259" y="82600"/>
                    <a:pt x="30079" y="87616"/>
                  </a:cubicBezTo>
                  <a:cubicBezTo>
                    <a:pt x="23223" y="95976"/>
                    <a:pt x="16535" y="104504"/>
                    <a:pt x="9345" y="113366"/>
                  </a:cubicBezTo>
                  <a:close/>
                </a:path>
              </a:pathLst>
            </a:custGeom>
            <a:grpFill/>
            <a:ln w="164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xmlns="" id="{20E8D30B-6695-46BF-9911-BFA775C38B22}"/>
                </a:ext>
              </a:extLst>
            </p:cNvPr>
            <p:cNvSpPr/>
            <p:nvPr/>
          </p:nvSpPr>
          <p:spPr>
            <a:xfrm>
              <a:off x="8408316" y="1434192"/>
              <a:ext cx="51834" cy="110356"/>
            </a:xfrm>
            <a:custGeom>
              <a:avLst/>
              <a:gdLst>
                <a:gd name="connsiteX0" fmla="*/ 35569 w 51833"/>
                <a:gd name="connsiteY0" fmla="*/ 0 h 110356"/>
                <a:gd name="connsiteX1" fmla="*/ 51621 w 51833"/>
                <a:gd name="connsiteY1" fmla="*/ 42972 h 110356"/>
                <a:gd name="connsiteX2" fmla="*/ 41087 w 51833"/>
                <a:gd name="connsiteY2" fmla="*/ 73905 h 110356"/>
                <a:gd name="connsiteX3" fmla="*/ 22193 w 51833"/>
                <a:gd name="connsiteY3" fmla="*/ 94639 h 110356"/>
                <a:gd name="connsiteX4" fmla="*/ 9987 w 51833"/>
                <a:gd name="connsiteY4" fmla="*/ 111861 h 110356"/>
                <a:gd name="connsiteX5" fmla="*/ 958 w 51833"/>
                <a:gd name="connsiteY5" fmla="*/ 77751 h 110356"/>
                <a:gd name="connsiteX6" fmla="*/ 122 w 51833"/>
                <a:gd name="connsiteY6" fmla="*/ 66046 h 110356"/>
                <a:gd name="connsiteX7" fmla="*/ 16174 w 51833"/>
                <a:gd name="connsiteY7" fmla="*/ 26920 h 110356"/>
                <a:gd name="connsiteX8" fmla="*/ 35569 w 51833"/>
                <a:gd name="connsiteY8" fmla="*/ 0 h 1103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1833" h="110356">
                  <a:moveTo>
                    <a:pt x="35569" y="0"/>
                  </a:moveTo>
                  <a:cubicBezTo>
                    <a:pt x="42592" y="13878"/>
                    <a:pt x="49615" y="27422"/>
                    <a:pt x="51621" y="42972"/>
                  </a:cubicBezTo>
                  <a:cubicBezTo>
                    <a:pt x="53126" y="54844"/>
                    <a:pt x="48946" y="65210"/>
                    <a:pt x="41087" y="73905"/>
                  </a:cubicBezTo>
                  <a:cubicBezTo>
                    <a:pt x="34901" y="80928"/>
                    <a:pt x="28212" y="87449"/>
                    <a:pt x="22193" y="94639"/>
                  </a:cubicBezTo>
                  <a:cubicBezTo>
                    <a:pt x="17846" y="99989"/>
                    <a:pt x="14167" y="105842"/>
                    <a:pt x="9987" y="111861"/>
                  </a:cubicBezTo>
                  <a:cubicBezTo>
                    <a:pt x="4971" y="100993"/>
                    <a:pt x="2463" y="89455"/>
                    <a:pt x="958" y="77751"/>
                  </a:cubicBezTo>
                  <a:cubicBezTo>
                    <a:pt x="456" y="73905"/>
                    <a:pt x="289" y="69892"/>
                    <a:pt x="122" y="66046"/>
                  </a:cubicBezTo>
                  <a:cubicBezTo>
                    <a:pt x="-881" y="50329"/>
                    <a:pt x="4302" y="37120"/>
                    <a:pt x="16174" y="26920"/>
                  </a:cubicBezTo>
                  <a:cubicBezTo>
                    <a:pt x="24701" y="19563"/>
                    <a:pt x="31389" y="11036"/>
                    <a:pt x="35569" y="0"/>
                  </a:cubicBezTo>
                  <a:close/>
                </a:path>
              </a:pathLst>
            </a:custGeom>
            <a:grpFill/>
            <a:ln w="164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xmlns="" id="{E022B160-363D-4DD4-A136-7ACA328CBCFB}"/>
                </a:ext>
              </a:extLst>
            </p:cNvPr>
            <p:cNvSpPr/>
            <p:nvPr/>
          </p:nvSpPr>
          <p:spPr>
            <a:xfrm>
              <a:off x="8369115" y="1309456"/>
              <a:ext cx="51834" cy="113700"/>
            </a:xfrm>
            <a:custGeom>
              <a:avLst/>
              <a:gdLst>
                <a:gd name="connsiteX0" fmla="*/ 36312 w 51833"/>
                <a:gd name="connsiteY0" fmla="*/ 0 h 113700"/>
                <a:gd name="connsiteX1" fmla="*/ 50191 w 51833"/>
                <a:gd name="connsiteY1" fmla="*/ 37454 h 113700"/>
                <a:gd name="connsiteX2" fmla="*/ 40994 w 51833"/>
                <a:gd name="connsiteY2" fmla="*/ 76580 h 113700"/>
                <a:gd name="connsiteX3" fmla="*/ 19257 w 51833"/>
                <a:gd name="connsiteY3" fmla="*/ 100825 h 113700"/>
                <a:gd name="connsiteX4" fmla="*/ 10228 w 51833"/>
                <a:gd name="connsiteY4" fmla="*/ 114369 h 113700"/>
                <a:gd name="connsiteX5" fmla="*/ 697 w 51833"/>
                <a:gd name="connsiteY5" fmla="*/ 76915 h 113700"/>
                <a:gd name="connsiteX6" fmla="*/ 21598 w 51833"/>
                <a:gd name="connsiteY6" fmla="*/ 23576 h 113700"/>
                <a:gd name="connsiteX7" fmla="*/ 33135 w 51833"/>
                <a:gd name="connsiteY7" fmla="*/ 7190 h 113700"/>
                <a:gd name="connsiteX8" fmla="*/ 36312 w 51833"/>
                <a:gd name="connsiteY8" fmla="*/ 0 h 113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1833" h="113700">
                  <a:moveTo>
                    <a:pt x="36312" y="0"/>
                  </a:moveTo>
                  <a:cubicBezTo>
                    <a:pt x="41329" y="13377"/>
                    <a:pt x="46178" y="25248"/>
                    <a:pt x="50191" y="37454"/>
                  </a:cubicBezTo>
                  <a:cubicBezTo>
                    <a:pt x="54872" y="52168"/>
                    <a:pt x="51027" y="65210"/>
                    <a:pt x="40994" y="76580"/>
                  </a:cubicBezTo>
                  <a:cubicBezTo>
                    <a:pt x="33804" y="84606"/>
                    <a:pt x="26280" y="92632"/>
                    <a:pt x="19257" y="100825"/>
                  </a:cubicBezTo>
                  <a:cubicBezTo>
                    <a:pt x="15913" y="104838"/>
                    <a:pt x="13405" y="109520"/>
                    <a:pt x="10228" y="114369"/>
                  </a:cubicBezTo>
                  <a:cubicBezTo>
                    <a:pt x="4543" y="102163"/>
                    <a:pt x="2370" y="89623"/>
                    <a:pt x="697" y="76915"/>
                  </a:cubicBezTo>
                  <a:cubicBezTo>
                    <a:pt x="-2312" y="55178"/>
                    <a:pt x="4376" y="37621"/>
                    <a:pt x="21598" y="23576"/>
                  </a:cubicBezTo>
                  <a:cubicBezTo>
                    <a:pt x="26614" y="19563"/>
                    <a:pt x="29457" y="12875"/>
                    <a:pt x="33135" y="7190"/>
                  </a:cubicBezTo>
                  <a:cubicBezTo>
                    <a:pt x="34306" y="5518"/>
                    <a:pt x="34975" y="3344"/>
                    <a:pt x="36312" y="0"/>
                  </a:cubicBezTo>
                  <a:close/>
                </a:path>
              </a:pathLst>
            </a:custGeom>
            <a:grpFill/>
            <a:ln w="164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xmlns="" id="{E1A42AEE-F7DF-4F21-A56E-5003BAFB6CFA}"/>
                </a:ext>
              </a:extLst>
            </p:cNvPr>
            <p:cNvSpPr/>
            <p:nvPr/>
          </p:nvSpPr>
          <p:spPr>
            <a:xfrm>
              <a:off x="8352092" y="1251268"/>
              <a:ext cx="46818" cy="115372"/>
            </a:xfrm>
            <a:custGeom>
              <a:avLst/>
              <a:gdLst>
                <a:gd name="connsiteX0" fmla="*/ 9360 w 46817"/>
                <a:gd name="connsiteY0" fmla="*/ 116376 h 115372"/>
                <a:gd name="connsiteX1" fmla="*/ 21399 w 46817"/>
                <a:gd name="connsiteY1" fmla="*/ 18393 h 115372"/>
                <a:gd name="connsiteX2" fmla="*/ 34107 w 46817"/>
                <a:gd name="connsiteY2" fmla="*/ 0 h 115372"/>
                <a:gd name="connsiteX3" fmla="*/ 47651 w 46817"/>
                <a:gd name="connsiteY3" fmla="*/ 52336 h 115372"/>
                <a:gd name="connsiteX4" fmla="*/ 32937 w 46817"/>
                <a:gd name="connsiteY4" fmla="*/ 80092 h 115372"/>
                <a:gd name="connsiteX5" fmla="*/ 9360 w 46817"/>
                <a:gd name="connsiteY5" fmla="*/ 116376 h 1153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6817" h="115372">
                  <a:moveTo>
                    <a:pt x="9360" y="116376"/>
                  </a:moveTo>
                  <a:cubicBezTo>
                    <a:pt x="-5019" y="81429"/>
                    <a:pt x="-4183" y="44477"/>
                    <a:pt x="21399" y="18393"/>
                  </a:cubicBezTo>
                  <a:cubicBezTo>
                    <a:pt x="26415" y="13377"/>
                    <a:pt x="29592" y="6521"/>
                    <a:pt x="34107" y="0"/>
                  </a:cubicBezTo>
                  <a:cubicBezTo>
                    <a:pt x="40795" y="16888"/>
                    <a:pt x="50326" y="32940"/>
                    <a:pt x="47651" y="52336"/>
                  </a:cubicBezTo>
                  <a:cubicBezTo>
                    <a:pt x="45979" y="63371"/>
                    <a:pt x="40962" y="72735"/>
                    <a:pt x="32937" y="80092"/>
                  </a:cubicBezTo>
                  <a:cubicBezTo>
                    <a:pt x="21901" y="89957"/>
                    <a:pt x="13541" y="101160"/>
                    <a:pt x="9360" y="116376"/>
                  </a:cubicBezTo>
                  <a:close/>
                </a:path>
              </a:pathLst>
            </a:custGeom>
            <a:grpFill/>
            <a:ln w="164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22" name="Group 121">
            <a:extLst>
              <a:ext uri="{FF2B5EF4-FFF2-40B4-BE49-F238E27FC236}">
                <a16:creationId xmlns:a16="http://schemas.microsoft.com/office/drawing/2014/main" xmlns="" id="{1915A5FA-2756-4ECD-B96D-D0991E7493D1}"/>
              </a:ext>
            </a:extLst>
          </p:cNvPr>
          <p:cNvGrpSpPr/>
          <p:nvPr/>
        </p:nvGrpSpPr>
        <p:grpSpPr>
          <a:xfrm>
            <a:off x="10351442" y="4778059"/>
            <a:ext cx="1152128" cy="1918185"/>
            <a:chOff x="756338" y="2636912"/>
            <a:chExt cx="1152128" cy="1918185"/>
          </a:xfrm>
        </p:grpSpPr>
        <p:grpSp>
          <p:nvGrpSpPr>
            <p:cNvPr id="123" name="Group 122">
              <a:extLst>
                <a:ext uri="{FF2B5EF4-FFF2-40B4-BE49-F238E27FC236}">
                  <a16:creationId xmlns:a16="http://schemas.microsoft.com/office/drawing/2014/main" xmlns="" id="{69654004-F89A-4C9E-A41E-2B143B8A8248}"/>
                </a:ext>
              </a:extLst>
            </p:cNvPr>
            <p:cNvGrpSpPr/>
            <p:nvPr/>
          </p:nvGrpSpPr>
          <p:grpSpPr>
            <a:xfrm>
              <a:off x="756338" y="2636912"/>
              <a:ext cx="1152128" cy="1918185"/>
              <a:chOff x="3631246" y="4903910"/>
              <a:chExt cx="446244" cy="742954"/>
            </a:xfrm>
          </p:grpSpPr>
          <p:sp>
            <p:nvSpPr>
              <p:cNvPr id="126" name="Freeform 6">
                <a:extLst>
                  <a:ext uri="{FF2B5EF4-FFF2-40B4-BE49-F238E27FC236}">
                    <a16:creationId xmlns:a16="http://schemas.microsoft.com/office/drawing/2014/main" xmlns="" id="{739F8DDF-695F-4B50-AEF1-82E3A13B5A8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631246" y="4903910"/>
                <a:ext cx="446244" cy="742954"/>
              </a:xfrm>
              <a:custGeom>
                <a:avLst/>
                <a:gdLst>
                  <a:gd name="T0" fmla="*/ 530 w 566"/>
                  <a:gd name="T1" fmla="*/ 0 h 1053"/>
                  <a:gd name="T2" fmla="*/ 36 w 566"/>
                  <a:gd name="T3" fmla="*/ 0 h 1053"/>
                  <a:gd name="T4" fmla="*/ 0 w 566"/>
                  <a:gd name="T5" fmla="*/ 36 h 1053"/>
                  <a:gd name="T6" fmla="*/ 0 w 566"/>
                  <a:gd name="T7" fmla="*/ 1017 h 1053"/>
                  <a:gd name="T8" fmla="*/ 36 w 566"/>
                  <a:gd name="T9" fmla="*/ 1053 h 1053"/>
                  <a:gd name="T10" fmla="*/ 530 w 566"/>
                  <a:gd name="T11" fmla="*/ 1053 h 1053"/>
                  <a:gd name="T12" fmla="*/ 566 w 566"/>
                  <a:gd name="T13" fmla="*/ 1017 h 1053"/>
                  <a:gd name="T14" fmla="*/ 566 w 566"/>
                  <a:gd name="T15" fmla="*/ 36 h 1053"/>
                  <a:gd name="T16" fmla="*/ 530 w 566"/>
                  <a:gd name="T17" fmla="*/ 0 h 1053"/>
                  <a:gd name="T18" fmla="*/ 520 w 566"/>
                  <a:gd name="T19" fmla="*/ 911 h 1053"/>
                  <a:gd name="T20" fmla="*/ 48 w 566"/>
                  <a:gd name="T21" fmla="*/ 911 h 1053"/>
                  <a:gd name="T22" fmla="*/ 48 w 566"/>
                  <a:gd name="T23" fmla="*/ 108 h 1053"/>
                  <a:gd name="T24" fmla="*/ 520 w 566"/>
                  <a:gd name="T25" fmla="*/ 108 h 1053"/>
                  <a:gd name="T26" fmla="*/ 520 w 566"/>
                  <a:gd name="T27" fmla="*/ 911 h 10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66" h="1053">
                    <a:moveTo>
                      <a:pt x="530" y="0"/>
                    </a:moveTo>
                    <a:cubicBezTo>
                      <a:pt x="36" y="0"/>
                      <a:pt x="36" y="0"/>
                      <a:pt x="36" y="0"/>
                    </a:cubicBezTo>
                    <a:cubicBezTo>
                      <a:pt x="16" y="0"/>
                      <a:pt x="0" y="16"/>
                      <a:pt x="0" y="36"/>
                    </a:cubicBezTo>
                    <a:cubicBezTo>
                      <a:pt x="0" y="1017"/>
                      <a:pt x="0" y="1017"/>
                      <a:pt x="0" y="1017"/>
                    </a:cubicBezTo>
                    <a:cubicBezTo>
                      <a:pt x="0" y="1037"/>
                      <a:pt x="16" y="1053"/>
                      <a:pt x="36" y="1053"/>
                    </a:cubicBezTo>
                    <a:cubicBezTo>
                      <a:pt x="530" y="1053"/>
                      <a:pt x="530" y="1053"/>
                      <a:pt x="530" y="1053"/>
                    </a:cubicBezTo>
                    <a:cubicBezTo>
                      <a:pt x="550" y="1053"/>
                      <a:pt x="566" y="1037"/>
                      <a:pt x="566" y="1017"/>
                    </a:cubicBezTo>
                    <a:cubicBezTo>
                      <a:pt x="566" y="36"/>
                      <a:pt x="566" y="36"/>
                      <a:pt x="566" y="36"/>
                    </a:cubicBezTo>
                    <a:cubicBezTo>
                      <a:pt x="566" y="16"/>
                      <a:pt x="550" y="0"/>
                      <a:pt x="530" y="0"/>
                    </a:cubicBezTo>
                    <a:close/>
                    <a:moveTo>
                      <a:pt x="520" y="911"/>
                    </a:moveTo>
                    <a:cubicBezTo>
                      <a:pt x="48" y="911"/>
                      <a:pt x="48" y="911"/>
                      <a:pt x="48" y="911"/>
                    </a:cubicBezTo>
                    <a:cubicBezTo>
                      <a:pt x="48" y="108"/>
                      <a:pt x="48" y="108"/>
                      <a:pt x="48" y="108"/>
                    </a:cubicBezTo>
                    <a:cubicBezTo>
                      <a:pt x="520" y="108"/>
                      <a:pt x="520" y="108"/>
                      <a:pt x="520" y="108"/>
                    </a:cubicBezTo>
                    <a:lnTo>
                      <a:pt x="520" y="911"/>
                    </a:lnTo>
                    <a:close/>
                  </a:path>
                </a:pathLst>
              </a:custGeom>
              <a:solidFill>
                <a:schemeClr val="accent1"/>
              </a:solidFill>
              <a:ln w="1270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2700"/>
              </a:p>
            </p:txBody>
          </p:sp>
          <p:sp>
            <p:nvSpPr>
              <p:cNvPr id="128" name="Oval 127">
                <a:extLst>
                  <a:ext uri="{FF2B5EF4-FFF2-40B4-BE49-F238E27FC236}">
                    <a16:creationId xmlns:a16="http://schemas.microsoft.com/office/drawing/2014/main" xmlns="" id="{D00D29E2-6C24-4E3E-8786-E1939AD2DFF6}"/>
                  </a:ext>
                </a:extLst>
              </p:cNvPr>
              <p:cNvSpPr/>
              <p:nvPr/>
            </p:nvSpPr>
            <p:spPr>
              <a:xfrm>
                <a:off x="3822161" y="5563917"/>
                <a:ext cx="64414" cy="64414"/>
              </a:xfrm>
              <a:prstGeom prst="ellipse">
                <a:avLst/>
              </a:prstGeom>
              <a:solidFill>
                <a:srgbClr val="87BCE6"/>
              </a:solidFill>
              <a:ln w="1270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700"/>
              </a:p>
            </p:txBody>
          </p:sp>
          <p:sp>
            <p:nvSpPr>
              <p:cNvPr id="129" name="Right Triangle 3">
                <a:extLst>
                  <a:ext uri="{FF2B5EF4-FFF2-40B4-BE49-F238E27FC236}">
                    <a16:creationId xmlns:a16="http://schemas.microsoft.com/office/drawing/2014/main" xmlns="" id="{8738EEE3-4CA1-4EAC-866C-7A43AEDD15D0}"/>
                  </a:ext>
                </a:extLst>
              </p:cNvPr>
              <p:cNvSpPr/>
              <p:nvPr/>
            </p:nvSpPr>
            <p:spPr>
              <a:xfrm flipV="1">
                <a:off x="3667586" y="4984405"/>
                <a:ext cx="353926" cy="561866"/>
              </a:xfrm>
              <a:custGeom>
                <a:avLst/>
                <a:gdLst>
                  <a:gd name="connsiteX0" fmla="*/ 0 w 1149070"/>
                  <a:gd name="connsiteY0" fmla="*/ 660238 h 660238"/>
                  <a:gd name="connsiteX1" fmla="*/ 0 w 1149070"/>
                  <a:gd name="connsiteY1" fmla="*/ 0 h 660238"/>
                  <a:gd name="connsiteX2" fmla="*/ 1149070 w 1149070"/>
                  <a:gd name="connsiteY2" fmla="*/ 660238 h 660238"/>
                  <a:gd name="connsiteX3" fmla="*/ 0 w 1149070"/>
                  <a:gd name="connsiteY3" fmla="*/ 660238 h 660238"/>
                  <a:gd name="connsiteX0" fmla="*/ 0 w 1149070"/>
                  <a:gd name="connsiteY0" fmla="*/ 660238 h 660238"/>
                  <a:gd name="connsiteX1" fmla="*/ 0 w 1149070"/>
                  <a:gd name="connsiteY1" fmla="*/ 0 h 660238"/>
                  <a:gd name="connsiteX2" fmla="*/ 1149070 w 1149070"/>
                  <a:gd name="connsiteY2" fmla="*/ 660238 h 660238"/>
                  <a:gd name="connsiteX3" fmla="*/ 0 w 1149070"/>
                  <a:gd name="connsiteY3" fmla="*/ 660238 h 660238"/>
                  <a:gd name="connsiteX0" fmla="*/ 0 w 1149070"/>
                  <a:gd name="connsiteY0" fmla="*/ 660238 h 660238"/>
                  <a:gd name="connsiteX1" fmla="*/ 0 w 1149070"/>
                  <a:gd name="connsiteY1" fmla="*/ 0 h 660238"/>
                  <a:gd name="connsiteX2" fmla="*/ 1149070 w 1149070"/>
                  <a:gd name="connsiteY2" fmla="*/ 660238 h 660238"/>
                  <a:gd name="connsiteX3" fmla="*/ 0 w 1149070"/>
                  <a:gd name="connsiteY3" fmla="*/ 660238 h 660238"/>
                  <a:gd name="connsiteX0" fmla="*/ 0 w 1149070"/>
                  <a:gd name="connsiteY0" fmla="*/ 660238 h 660238"/>
                  <a:gd name="connsiteX1" fmla="*/ 0 w 1149070"/>
                  <a:gd name="connsiteY1" fmla="*/ 0 h 660238"/>
                  <a:gd name="connsiteX2" fmla="*/ 1149070 w 1149070"/>
                  <a:gd name="connsiteY2" fmla="*/ 660238 h 660238"/>
                  <a:gd name="connsiteX3" fmla="*/ 0 w 1149070"/>
                  <a:gd name="connsiteY3" fmla="*/ 660238 h 660238"/>
                  <a:gd name="connsiteX0" fmla="*/ 0 w 1149070"/>
                  <a:gd name="connsiteY0" fmla="*/ 660238 h 660238"/>
                  <a:gd name="connsiteX1" fmla="*/ 0 w 1149070"/>
                  <a:gd name="connsiteY1" fmla="*/ 0 h 660238"/>
                  <a:gd name="connsiteX2" fmla="*/ 1149070 w 1149070"/>
                  <a:gd name="connsiteY2" fmla="*/ 660238 h 660238"/>
                  <a:gd name="connsiteX3" fmla="*/ 0 w 1149070"/>
                  <a:gd name="connsiteY3" fmla="*/ 660238 h 660238"/>
                  <a:gd name="connsiteX0" fmla="*/ 0 w 1149070"/>
                  <a:gd name="connsiteY0" fmla="*/ 660238 h 660238"/>
                  <a:gd name="connsiteX1" fmla="*/ 0 w 1149070"/>
                  <a:gd name="connsiteY1" fmla="*/ 0 h 660238"/>
                  <a:gd name="connsiteX2" fmla="*/ 1149070 w 1149070"/>
                  <a:gd name="connsiteY2" fmla="*/ 660238 h 660238"/>
                  <a:gd name="connsiteX3" fmla="*/ 0 w 1149070"/>
                  <a:gd name="connsiteY3" fmla="*/ 660238 h 6602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49070" h="660238">
                    <a:moveTo>
                      <a:pt x="0" y="660238"/>
                    </a:moveTo>
                    <a:lnTo>
                      <a:pt x="0" y="0"/>
                    </a:lnTo>
                    <a:cubicBezTo>
                      <a:pt x="179823" y="397879"/>
                      <a:pt x="710167" y="602719"/>
                      <a:pt x="1149070" y="660238"/>
                    </a:cubicBezTo>
                    <a:lnTo>
                      <a:pt x="0" y="660238"/>
                    </a:lnTo>
                    <a:close/>
                  </a:path>
                </a:pathLst>
              </a:custGeom>
              <a:solidFill>
                <a:schemeClr val="accent1">
                  <a:alpha val="22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</p:grpSp>
        <p:sp>
          <p:nvSpPr>
            <p:cNvPr id="124" name="Rounded Rectangle 6">
              <a:extLst>
                <a:ext uri="{FF2B5EF4-FFF2-40B4-BE49-F238E27FC236}">
                  <a16:creationId xmlns:a16="http://schemas.microsoft.com/office/drawing/2014/main" xmlns="" id="{EBDA6A8B-F2E1-41C1-BC18-863A19F52986}"/>
                </a:ext>
              </a:extLst>
            </p:cNvPr>
            <p:cNvSpPr/>
            <p:nvPr/>
          </p:nvSpPr>
          <p:spPr>
            <a:xfrm>
              <a:off x="1141457" y="2704713"/>
              <a:ext cx="381891" cy="49373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25" name="Oval 124">
              <a:extLst>
                <a:ext uri="{FF2B5EF4-FFF2-40B4-BE49-F238E27FC236}">
                  <a16:creationId xmlns:a16="http://schemas.microsoft.com/office/drawing/2014/main" xmlns="" id="{F5006D8C-FF0E-4E7B-941F-22F265E7DF5C}"/>
                </a:ext>
              </a:extLst>
            </p:cNvPr>
            <p:cNvSpPr/>
            <p:nvPr/>
          </p:nvSpPr>
          <p:spPr>
            <a:xfrm>
              <a:off x="1260394" y="4352086"/>
              <a:ext cx="144016" cy="144016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</p:grpSp>
      <p:grpSp>
        <p:nvGrpSpPr>
          <p:cNvPr id="142" name="Group 141">
            <a:extLst>
              <a:ext uri="{FF2B5EF4-FFF2-40B4-BE49-F238E27FC236}">
                <a16:creationId xmlns:a16="http://schemas.microsoft.com/office/drawing/2014/main" xmlns="" id="{C1875277-E590-4C07-859E-692078915593}"/>
              </a:ext>
            </a:extLst>
          </p:cNvPr>
          <p:cNvGrpSpPr/>
          <p:nvPr/>
        </p:nvGrpSpPr>
        <p:grpSpPr>
          <a:xfrm>
            <a:off x="6807490" y="1071768"/>
            <a:ext cx="3148825" cy="3527269"/>
            <a:chOff x="809626" y="612181"/>
            <a:chExt cx="5029200" cy="5633638"/>
          </a:xfrm>
        </p:grpSpPr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xmlns="" id="{2EC84352-AE8C-4EB6-95C9-C48F0E51859B}"/>
                </a:ext>
              </a:extLst>
            </p:cNvPr>
            <p:cNvSpPr/>
            <p:nvPr/>
          </p:nvSpPr>
          <p:spPr>
            <a:xfrm>
              <a:off x="809626" y="612181"/>
              <a:ext cx="5029200" cy="5633638"/>
            </a:xfrm>
            <a:custGeom>
              <a:avLst/>
              <a:gdLst>
                <a:gd name="connsiteX0" fmla="*/ 2251214 w 4546203"/>
                <a:gd name="connsiteY0" fmla="*/ 4846657 h 5092591"/>
                <a:gd name="connsiteX1" fmla="*/ 2251214 w 4546203"/>
                <a:gd name="connsiteY1" fmla="*/ 4907544 h 5092591"/>
                <a:gd name="connsiteX2" fmla="*/ 2330407 w 4546203"/>
                <a:gd name="connsiteY2" fmla="*/ 4907544 h 5092591"/>
                <a:gd name="connsiteX3" fmla="*/ 2330407 w 4546203"/>
                <a:gd name="connsiteY3" fmla="*/ 4846657 h 5092591"/>
                <a:gd name="connsiteX4" fmla="*/ 2251214 w 4546203"/>
                <a:gd name="connsiteY4" fmla="*/ 4846657 h 5092591"/>
                <a:gd name="connsiteX5" fmla="*/ 2445813 w 4546203"/>
                <a:gd name="connsiteY5" fmla="*/ 4838698 h 5092591"/>
                <a:gd name="connsiteX6" fmla="*/ 2365824 w 4546203"/>
                <a:gd name="connsiteY6" fmla="*/ 4843474 h 5092591"/>
                <a:gd name="connsiteX7" fmla="*/ 2369008 w 4546203"/>
                <a:gd name="connsiteY7" fmla="*/ 4907146 h 5092591"/>
                <a:gd name="connsiteX8" fmla="*/ 2450588 w 4546203"/>
                <a:gd name="connsiteY8" fmla="*/ 4902370 h 5092591"/>
                <a:gd name="connsiteX9" fmla="*/ 2445813 w 4546203"/>
                <a:gd name="connsiteY9" fmla="*/ 4838698 h 5092591"/>
                <a:gd name="connsiteX10" fmla="*/ 2019208 w 4546203"/>
                <a:gd name="connsiteY10" fmla="*/ 4832729 h 5092591"/>
                <a:gd name="connsiteX11" fmla="*/ 2012841 w 4546203"/>
                <a:gd name="connsiteY11" fmla="*/ 4895605 h 5092591"/>
                <a:gd name="connsiteX12" fmla="*/ 2094421 w 4546203"/>
                <a:gd name="connsiteY12" fmla="*/ 4902768 h 5092591"/>
                <a:gd name="connsiteX13" fmla="*/ 2099196 w 4546203"/>
                <a:gd name="connsiteY13" fmla="*/ 4839494 h 5092591"/>
                <a:gd name="connsiteX14" fmla="*/ 2019208 w 4546203"/>
                <a:gd name="connsiteY14" fmla="*/ 4832729 h 5092591"/>
                <a:gd name="connsiteX15" fmla="*/ 2251612 w 4546203"/>
                <a:gd name="connsiteY15" fmla="*/ 4753934 h 5092591"/>
                <a:gd name="connsiteX16" fmla="*/ 2251612 w 4546203"/>
                <a:gd name="connsiteY16" fmla="*/ 4814821 h 5092591"/>
                <a:gd name="connsiteX17" fmla="*/ 2328019 w 4546203"/>
                <a:gd name="connsiteY17" fmla="*/ 4814821 h 5092591"/>
                <a:gd name="connsiteX18" fmla="*/ 2328019 w 4546203"/>
                <a:gd name="connsiteY18" fmla="*/ 4753934 h 5092591"/>
                <a:gd name="connsiteX19" fmla="*/ 2251612 w 4546203"/>
                <a:gd name="connsiteY19" fmla="*/ 4753934 h 5092591"/>
                <a:gd name="connsiteX20" fmla="*/ 2029157 w 4546203"/>
                <a:gd name="connsiteY20" fmla="*/ 4740404 h 5092591"/>
                <a:gd name="connsiteX21" fmla="*/ 2022392 w 4546203"/>
                <a:gd name="connsiteY21" fmla="*/ 4803678 h 5092591"/>
                <a:gd name="connsiteX22" fmla="*/ 2101186 w 4546203"/>
                <a:gd name="connsiteY22" fmla="*/ 4811239 h 5092591"/>
                <a:gd name="connsiteX23" fmla="*/ 2105564 w 4546203"/>
                <a:gd name="connsiteY23" fmla="*/ 4747965 h 5092591"/>
                <a:gd name="connsiteX24" fmla="*/ 2029157 w 4546203"/>
                <a:gd name="connsiteY24" fmla="*/ 4740404 h 5092591"/>
                <a:gd name="connsiteX25" fmla="*/ 2252408 w 4546203"/>
                <a:gd name="connsiteY25" fmla="*/ 4661609 h 5092591"/>
                <a:gd name="connsiteX26" fmla="*/ 2252408 w 4546203"/>
                <a:gd name="connsiteY26" fmla="*/ 4722894 h 5092591"/>
                <a:gd name="connsiteX27" fmla="*/ 2324835 w 4546203"/>
                <a:gd name="connsiteY27" fmla="*/ 4722894 h 5092591"/>
                <a:gd name="connsiteX28" fmla="*/ 2324835 w 4546203"/>
                <a:gd name="connsiteY28" fmla="*/ 4661609 h 5092591"/>
                <a:gd name="connsiteX29" fmla="*/ 2252408 w 4546203"/>
                <a:gd name="connsiteY29" fmla="*/ 4661609 h 5092591"/>
                <a:gd name="connsiteX30" fmla="*/ 2144961 w 4546203"/>
                <a:gd name="connsiteY30" fmla="*/ 4660017 h 5092591"/>
                <a:gd name="connsiteX31" fmla="*/ 2141777 w 4546203"/>
                <a:gd name="connsiteY31" fmla="*/ 4721302 h 5092591"/>
                <a:gd name="connsiteX32" fmla="*/ 2217388 w 4546203"/>
                <a:gd name="connsiteY32" fmla="*/ 4721302 h 5092591"/>
                <a:gd name="connsiteX33" fmla="*/ 2217388 w 4546203"/>
                <a:gd name="connsiteY33" fmla="*/ 4660017 h 5092591"/>
                <a:gd name="connsiteX34" fmla="*/ 2144961 w 4546203"/>
                <a:gd name="connsiteY34" fmla="*/ 4660017 h 5092591"/>
                <a:gd name="connsiteX35" fmla="*/ 2431088 w 4546203"/>
                <a:gd name="connsiteY35" fmla="*/ 4654844 h 5092591"/>
                <a:gd name="connsiteX36" fmla="*/ 2357467 w 4546203"/>
                <a:gd name="connsiteY36" fmla="*/ 4660017 h 5092591"/>
                <a:gd name="connsiteX37" fmla="*/ 2361049 w 4546203"/>
                <a:gd name="connsiteY37" fmla="*/ 4723292 h 5092591"/>
                <a:gd name="connsiteX38" fmla="*/ 2436660 w 4546203"/>
                <a:gd name="connsiteY38" fmla="*/ 4718119 h 5092591"/>
                <a:gd name="connsiteX39" fmla="*/ 2431088 w 4546203"/>
                <a:gd name="connsiteY39" fmla="*/ 4654844 h 5092591"/>
                <a:gd name="connsiteX40" fmla="*/ 2150930 w 4546203"/>
                <a:gd name="connsiteY40" fmla="*/ 4567295 h 5092591"/>
                <a:gd name="connsiteX41" fmla="*/ 2146951 w 4546203"/>
                <a:gd name="connsiteY41" fmla="*/ 4628580 h 5092591"/>
                <a:gd name="connsiteX42" fmla="*/ 2219378 w 4546203"/>
                <a:gd name="connsiteY42" fmla="*/ 4631763 h 5092591"/>
                <a:gd name="connsiteX43" fmla="*/ 2219378 w 4546203"/>
                <a:gd name="connsiteY43" fmla="*/ 4567295 h 5092591"/>
                <a:gd name="connsiteX44" fmla="*/ 2150930 w 4546203"/>
                <a:gd name="connsiteY44" fmla="*/ 4567295 h 5092591"/>
                <a:gd name="connsiteX45" fmla="*/ 2424323 w 4546203"/>
                <a:gd name="connsiteY45" fmla="*/ 4562918 h 5092591"/>
                <a:gd name="connsiteX46" fmla="*/ 2353488 w 4546203"/>
                <a:gd name="connsiteY46" fmla="*/ 4567295 h 5092591"/>
                <a:gd name="connsiteX47" fmla="*/ 2357467 w 4546203"/>
                <a:gd name="connsiteY47" fmla="*/ 4630967 h 5092591"/>
                <a:gd name="connsiteX48" fmla="*/ 2429497 w 4546203"/>
                <a:gd name="connsiteY48" fmla="*/ 4626192 h 5092591"/>
                <a:gd name="connsiteX49" fmla="*/ 2424323 w 4546203"/>
                <a:gd name="connsiteY49" fmla="*/ 4562918 h 5092591"/>
                <a:gd name="connsiteX50" fmla="*/ 2049452 w 4546203"/>
                <a:gd name="connsiteY50" fmla="*/ 4556550 h 5092591"/>
                <a:gd name="connsiteX51" fmla="*/ 2042687 w 4546203"/>
                <a:gd name="connsiteY51" fmla="*/ 4619427 h 5092591"/>
                <a:gd name="connsiteX52" fmla="*/ 2114717 w 4546203"/>
                <a:gd name="connsiteY52" fmla="*/ 4626590 h 5092591"/>
                <a:gd name="connsiteX53" fmla="*/ 2119492 w 4546203"/>
                <a:gd name="connsiteY53" fmla="*/ 4563315 h 5092591"/>
                <a:gd name="connsiteX54" fmla="*/ 2049452 w 4546203"/>
                <a:gd name="connsiteY54" fmla="*/ 4556550 h 5092591"/>
                <a:gd name="connsiteX55" fmla="*/ 2897488 w 4546203"/>
                <a:gd name="connsiteY55" fmla="*/ 4513571 h 5092591"/>
                <a:gd name="connsiteX56" fmla="*/ 2847744 w 4546203"/>
                <a:gd name="connsiteY56" fmla="*/ 4528693 h 5092591"/>
                <a:gd name="connsiteX57" fmla="*/ 2859683 w 4546203"/>
                <a:gd name="connsiteY57" fmla="*/ 4567295 h 5092591"/>
                <a:gd name="connsiteX58" fmla="*/ 2910223 w 4546203"/>
                <a:gd name="connsiteY58" fmla="*/ 4551775 h 5092591"/>
                <a:gd name="connsiteX59" fmla="*/ 2897488 w 4546203"/>
                <a:gd name="connsiteY59" fmla="*/ 4513571 h 5092591"/>
                <a:gd name="connsiteX60" fmla="*/ 1790386 w 4546203"/>
                <a:gd name="connsiteY60" fmla="*/ 4506408 h 5092591"/>
                <a:gd name="connsiteX61" fmla="*/ 1779641 w 4546203"/>
                <a:gd name="connsiteY61" fmla="*/ 4549785 h 5092591"/>
                <a:gd name="connsiteX62" fmla="*/ 1872364 w 4546203"/>
                <a:gd name="connsiteY62" fmla="*/ 4570080 h 5092591"/>
                <a:gd name="connsiteX63" fmla="*/ 1881119 w 4546203"/>
                <a:gd name="connsiteY63" fmla="*/ 4525908 h 5092591"/>
                <a:gd name="connsiteX64" fmla="*/ 1790386 w 4546203"/>
                <a:gd name="connsiteY64" fmla="*/ 4506408 h 5092591"/>
                <a:gd name="connsiteX65" fmla="*/ 3136658 w 4546203"/>
                <a:gd name="connsiteY65" fmla="*/ 4499245 h 5092591"/>
                <a:gd name="connsiteX66" fmla="*/ 3148995 w 4546203"/>
                <a:gd name="connsiteY66" fmla="*/ 4525908 h 5092591"/>
                <a:gd name="connsiteX67" fmla="*/ 3106414 w 4546203"/>
                <a:gd name="connsiteY67" fmla="*/ 4531877 h 5092591"/>
                <a:gd name="connsiteX68" fmla="*/ 3096863 w 4546203"/>
                <a:gd name="connsiteY68" fmla="*/ 4534662 h 5092591"/>
                <a:gd name="connsiteX69" fmla="*/ 2926936 w 4546203"/>
                <a:gd name="connsiteY69" fmla="*/ 4597142 h 5092591"/>
                <a:gd name="connsiteX70" fmla="*/ 2917784 w 4546203"/>
                <a:gd name="connsiteY70" fmla="*/ 4602714 h 5092591"/>
                <a:gd name="connsiteX71" fmla="*/ 2920569 w 4546203"/>
                <a:gd name="connsiteY71" fmla="*/ 4609479 h 5092591"/>
                <a:gd name="connsiteX72" fmla="*/ 3112383 w 4546203"/>
                <a:gd name="connsiteY72" fmla="*/ 4539439 h 5092591"/>
                <a:gd name="connsiteX73" fmla="*/ 3126311 w 4546203"/>
                <a:gd name="connsiteY73" fmla="*/ 4570877 h 5092591"/>
                <a:gd name="connsiteX74" fmla="*/ 2931314 w 4546203"/>
                <a:gd name="connsiteY74" fmla="*/ 4642907 h 5092591"/>
                <a:gd name="connsiteX75" fmla="*/ 2918977 w 4546203"/>
                <a:gd name="connsiteY75" fmla="*/ 4609876 h 5092591"/>
                <a:gd name="connsiteX76" fmla="*/ 2888335 w 4546203"/>
                <a:gd name="connsiteY76" fmla="*/ 4617040 h 5092591"/>
                <a:gd name="connsiteX77" fmla="*/ 2881570 w 4546203"/>
                <a:gd name="connsiteY77" fmla="*/ 4593560 h 5092591"/>
                <a:gd name="connsiteX78" fmla="*/ 3136658 w 4546203"/>
                <a:gd name="connsiteY78" fmla="*/ 4499245 h 5092591"/>
                <a:gd name="connsiteX79" fmla="*/ 2955987 w 4546203"/>
                <a:gd name="connsiteY79" fmla="*/ 4494470 h 5092591"/>
                <a:gd name="connsiteX80" fmla="*/ 2905845 w 4546203"/>
                <a:gd name="connsiteY80" fmla="*/ 4511184 h 5092591"/>
                <a:gd name="connsiteX81" fmla="*/ 2919376 w 4546203"/>
                <a:gd name="connsiteY81" fmla="*/ 4549387 h 5092591"/>
                <a:gd name="connsiteX82" fmla="*/ 2969119 w 4546203"/>
                <a:gd name="connsiteY82" fmla="*/ 4532275 h 5092591"/>
                <a:gd name="connsiteX83" fmla="*/ 2955987 w 4546203"/>
                <a:gd name="connsiteY83" fmla="*/ 4494470 h 5092591"/>
                <a:gd name="connsiteX84" fmla="*/ 2254398 w 4546203"/>
                <a:gd name="connsiteY84" fmla="*/ 4476562 h 5092591"/>
                <a:gd name="connsiteX85" fmla="*/ 2254398 w 4546203"/>
                <a:gd name="connsiteY85" fmla="*/ 4538244 h 5092591"/>
                <a:gd name="connsiteX86" fmla="*/ 2320060 w 4546203"/>
                <a:gd name="connsiteY86" fmla="*/ 4538244 h 5092591"/>
                <a:gd name="connsiteX87" fmla="*/ 2320060 w 4546203"/>
                <a:gd name="connsiteY87" fmla="*/ 4476562 h 5092591"/>
                <a:gd name="connsiteX88" fmla="*/ 2254398 w 4546203"/>
                <a:gd name="connsiteY88" fmla="*/ 4476562 h 5092591"/>
                <a:gd name="connsiteX89" fmla="*/ 3013292 w 4546203"/>
                <a:gd name="connsiteY89" fmla="*/ 4472980 h 5092591"/>
                <a:gd name="connsiteX90" fmla="*/ 2964344 w 4546203"/>
                <a:gd name="connsiteY90" fmla="*/ 4491286 h 5092591"/>
                <a:gd name="connsiteX91" fmla="*/ 2977874 w 4546203"/>
                <a:gd name="connsiteY91" fmla="*/ 4529489 h 5092591"/>
                <a:gd name="connsiteX92" fmla="*/ 3028016 w 4546203"/>
                <a:gd name="connsiteY92" fmla="*/ 4510388 h 5092591"/>
                <a:gd name="connsiteX93" fmla="*/ 3013292 w 4546203"/>
                <a:gd name="connsiteY93" fmla="*/ 4472980 h 5092591"/>
                <a:gd name="connsiteX94" fmla="*/ 2156104 w 4546203"/>
                <a:gd name="connsiteY94" fmla="*/ 4472582 h 5092591"/>
                <a:gd name="connsiteX95" fmla="*/ 2152920 w 4546203"/>
                <a:gd name="connsiteY95" fmla="*/ 4537051 h 5092591"/>
                <a:gd name="connsiteX96" fmla="*/ 2222164 w 4546203"/>
                <a:gd name="connsiteY96" fmla="*/ 4537051 h 5092591"/>
                <a:gd name="connsiteX97" fmla="*/ 2222164 w 4546203"/>
                <a:gd name="connsiteY97" fmla="*/ 4475766 h 5092591"/>
                <a:gd name="connsiteX98" fmla="*/ 2156104 w 4546203"/>
                <a:gd name="connsiteY98" fmla="*/ 4472582 h 5092591"/>
                <a:gd name="connsiteX99" fmla="*/ 2059401 w 4546203"/>
                <a:gd name="connsiteY99" fmla="*/ 4465021 h 5092591"/>
                <a:gd name="connsiteX100" fmla="*/ 2052636 w 4546203"/>
                <a:gd name="connsiteY100" fmla="*/ 4528295 h 5092591"/>
                <a:gd name="connsiteX101" fmla="*/ 2121482 w 4546203"/>
                <a:gd name="connsiteY101" fmla="*/ 4534265 h 5092591"/>
                <a:gd name="connsiteX102" fmla="*/ 2126257 w 4546203"/>
                <a:gd name="connsiteY102" fmla="*/ 4470990 h 5092591"/>
                <a:gd name="connsiteX103" fmla="*/ 2059401 w 4546203"/>
                <a:gd name="connsiteY103" fmla="*/ 4465021 h 5092591"/>
                <a:gd name="connsiteX104" fmla="*/ 2881172 w 4546203"/>
                <a:gd name="connsiteY104" fmla="*/ 4462236 h 5092591"/>
                <a:gd name="connsiteX105" fmla="*/ 2833020 w 4546203"/>
                <a:gd name="connsiteY105" fmla="*/ 4477358 h 5092591"/>
                <a:gd name="connsiteX106" fmla="*/ 2842571 w 4546203"/>
                <a:gd name="connsiteY106" fmla="*/ 4511184 h 5092591"/>
                <a:gd name="connsiteX107" fmla="*/ 2891917 w 4546203"/>
                <a:gd name="connsiteY107" fmla="*/ 4496061 h 5092591"/>
                <a:gd name="connsiteX108" fmla="*/ 2881172 w 4546203"/>
                <a:gd name="connsiteY108" fmla="*/ 4462236 h 5092591"/>
                <a:gd name="connsiteX109" fmla="*/ 3070199 w 4546203"/>
                <a:gd name="connsiteY109" fmla="*/ 4449899 h 5092591"/>
                <a:gd name="connsiteX110" fmla="*/ 3021649 w 4546203"/>
                <a:gd name="connsiteY110" fmla="*/ 4470195 h 5092591"/>
                <a:gd name="connsiteX111" fmla="*/ 3036373 w 4546203"/>
                <a:gd name="connsiteY111" fmla="*/ 4507602 h 5092591"/>
                <a:gd name="connsiteX112" fmla="*/ 3085719 w 4546203"/>
                <a:gd name="connsiteY112" fmla="*/ 4486908 h 5092591"/>
                <a:gd name="connsiteX113" fmla="*/ 3070199 w 4546203"/>
                <a:gd name="connsiteY113" fmla="*/ 4449899 h 5092591"/>
                <a:gd name="connsiteX114" fmla="*/ 2937283 w 4546203"/>
                <a:gd name="connsiteY114" fmla="*/ 4443134 h 5092591"/>
                <a:gd name="connsiteX115" fmla="*/ 2889131 w 4546203"/>
                <a:gd name="connsiteY115" fmla="*/ 4460644 h 5092591"/>
                <a:gd name="connsiteX116" fmla="*/ 2900672 w 4546203"/>
                <a:gd name="connsiteY116" fmla="*/ 4493276 h 5092591"/>
                <a:gd name="connsiteX117" fmla="*/ 2949620 w 4546203"/>
                <a:gd name="connsiteY117" fmla="*/ 4476562 h 5092591"/>
                <a:gd name="connsiteX118" fmla="*/ 2937283 w 4546203"/>
                <a:gd name="connsiteY118" fmla="*/ 4443134 h 5092591"/>
                <a:gd name="connsiteX119" fmla="*/ 1805906 w 4546203"/>
                <a:gd name="connsiteY119" fmla="*/ 4442736 h 5092591"/>
                <a:gd name="connsiteX120" fmla="*/ 1795161 w 4546203"/>
                <a:gd name="connsiteY120" fmla="*/ 4486510 h 5092591"/>
                <a:gd name="connsiteX121" fmla="*/ 1885098 w 4546203"/>
                <a:gd name="connsiteY121" fmla="*/ 4506010 h 5092591"/>
                <a:gd name="connsiteX122" fmla="*/ 1893455 w 4546203"/>
                <a:gd name="connsiteY122" fmla="*/ 4461838 h 5092591"/>
                <a:gd name="connsiteX123" fmla="*/ 1805906 w 4546203"/>
                <a:gd name="connsiteY123" fmla="*/ 4442736 h 5092591"/>
                <a:gd name="connsiteX124" fmla="*/ 3125515 w 4546203"/>
                <a:gd name="connsiteY124" fmla="*/ 4426022 h 5092591"/>
                <a:gd name="connsiteX125" fmla="*/ 3078158 w 4546203"/>
                <a:gd name="connsiteY125" fmla="*/ 4447113 h 5092591"/>
                <a:gd name="connsiteX126" fmla="*/ 3093678 w 4546203"/>
                <a:gd name="connsiteY126" fmla="*/ 4484123 h 5092591"/>
                <a:gd name="connsiteX127" fmla="*/ 3142626 w 4546203"/>
                <a:gd name="connsiteY127" fmla="*/ 4461838 h 5092591"/>
                <a:gd name="connsiteX128" fmla="*/ 3125515 w 4546203"/>
                <a:gd name="connsiteY128" fmla="*/ 4426022 h 5092591"/>
                <a:gd name="connsiteX129" fmla="*/ 1534503 w 4546203"/>
                <a:gd name="connsiteY129" fmla="*/ 4425226 h 5092591"/>
                <a:gd name="connsiteX130" fmla="*/ 1518187 w 4546203"/>
                <a:gd name="connsiteY130" fmla="*/ 4467011 h 5092591"/>
                <a:gd name="connsiteX131" fmla="*/ 1607328 w 4546203"/>
                <a:gd name="connsiteY131" fmla="*/ 4499643 h 5092591"/>
                <a:gd name="connsiteX132" fmla="*/ 1621654 w 4546203"/>
                <a:gd name="connsiteY132" fmla="*/ 4457062 h 5092591"/>
                <a:gd name="connsiteX133" fmla="*/ 1534503 w 4546203"/>
                <a:gd name="connsiteY133" fmla="*/ 4425226 h 5092591"/>
                <a:gd name="connsiteX134" fmla="*/ 2993394 w 4546203"/>
                <a:gd name="connsiteY134" fmla="*/ 4422440 h 5092591"/>
                <a:gd name="connsiteX135" fmla="*/ 2945640 w 4546203"/>
                <a:gd name="connsiteY135" fmla="*/ 4440746 h 5092591"/>
                <a:gd name="connsiteX136" fmla="*/ 2958375 w 4546203"/>
                <a:gd name="connsiteY136" fmla="*/ 4473378 h 5092591"/>
                <a:gd name="connsiteX137" fmla="*/ 3006527 w 4546203"/>
                <a:gd name="connsiteY137" fmla="*/ 4455072 h 5092591"/>
                <a:gd name="connsiteX138" fmla="*/ 2993394 w 4546203"/>
                <a:gd name="connsiteY138" fmla="*/ 4422440 h 5092591"/>
                <a:gd name="connsiteX139" fmla="*/ 1680949 w 4546203"/>
                <a:gd name="connsiteY139" fmla="*/ 4407318 h 5092591"/>
                <a:gd name="connsiteX140" fmla="*/ 1667817 w 4546203"/>
                <a:gd name="connsiteY140" fmla="*/ 4450297 h 5092591"/>
                <a:gd name="connsiteX141" fmla="*/ 1755764 w 4546203"/>
                <a:gd name="connsiteY141" fmla="*/ 4475766 h 5092591"/>
                <a:gd name="connsiteX142" fmla="*/ 1767305 w 4546203"/>
                <a:gd name="connsiteY142" fmla="*/ 4431991 h 5092591"/>
                <a:gd name="connsiteX143" fmla="*/ 1680949 w 4546203"/>
                <a:gd name="connsiteY143" fmla="*/ 4407318 h 5092591"/>
                <a:gd name="connsiteX144" fmla="*/ 3048710 w 4546203"/>
                <a:gd name="connsiteY144" fmla="*/ 4400155 h 5092591"/>
                <a:gd name="connsiteX145" fmla="*/ 3001752 w 4546203"/>
                <a:gd name="connsiteY145" fmla="*/ 4420451 h 5092591"/>
                <a:gd name="connsiteX146" fmla="*/ 3014884 w 4546203"/>
                <a:gd name="connsiteY146" fmla="*/ 4452685 h 5092591"/>
                <a:gd name="connsiteX147" fmla="*/ 3062638 w 4546203"/>
                <a:gd name="connsiteY147" fmla="*/ 4433185 h 5092591"/>
                <a:gd name="connsiteX148" fmla="*/ 3048710 w 4546203"/>
                <a:gd name="connsiteY148" fmla="*/ 4400155 h 5092591"/>
                <a:gd name="connsiteX149" fmla="*/ 2161277 w 4546203"/>
                <a:gd name="connsiteY149" fmla="*/ 4383043 h 5092591"/>
                <a:gd name="connsiteX150" fmla="*/ 2158094 w 4546203"/>
                <a:gd name="connsiteY150" fmla="*/ 4444328 h 5092591"/>
                <a:gd name="connsiteX151" fmla="*/ 2224153 w 4546203"/>
                <a:gd name="connsiteY151" fmla="*/ 4444328 h 5092591"/>
                <a:gd name="connsiteX152" fmla="*/ 2224153 w 4546203"/>
                <a:gd name="connsiteY152" fmla="*/ 4383043 h 5092591"/>
                <a:gd name="connsiteX153" fmla="*/ 2161277 w 4546203"/>
                <a:gd name="connsiteY153" fmla="*/ 4383043 h 5092591"/>
                <a:gd name="connsiteX154" fmla="*/ 2411191 w 4546203"/>
                <a:gd name="connsiteY154" fmla="*/ 4378666 h 5092591"/>
                <a:gd name="connsiteX155" fmla="*/ 2346723 w 4546203"/>
                <a:gd name="connsiteY155" fmla="*/ 4382247 h 5092591"/>
                <a:gd name="connsiteX156" fmla="*/ 2349906 w 4546203"/>
                <a:gd name="connsiteY156" fmla="*/ 4445920 h 5092591"/>
                <a:gd name="connsiteX157" fmla="*/ 2415170 w 4546203"/>
                <a:gd name="connsiteY157" fmla="*/ 4441940 h 5092591"/>
                <a:gd name="connsiteX158" fmla="*/ 2411191 w 4546203"/>
                <a:gd name="connsiteY158" fmla="*/ 4378666 h 5092591"/>
                <a:gd name="connsiteX159" fmla="*/ 3103229 w 4546203"/>
                <a:gd name="connsiteY159" fmla="*/ 4376676 h 5092591"/>
                <a:gd name="connsiteX160" fmla="*/ 3056669 w 4546203"/>
                <a:gd name="connsiteY160" fmla="*/ 4397369 h 5092591"/>
                <a:gd name="connsiteX161" fmla="*/ 3070995 w 4546203"/>
                <a:gd name="connsiteY161" fmla="*/ 4430001 h 5092591"/>
                <a:gd name="connsiteX162" fmla="*/ 3118351 w 4546203"/>
                <a:gd name="connsiteY162" fmla="*/ 4408512 h 5092591"/>
                <a:gd name="connsiteX163" fmla="*/ 3103229 w 4546203"/>
                <a:gd name="connsiteY163" fmla="*/ 4376676 h 5092591"/>
                <a:gd name="connsiteX164" fmla="*/ 1411933 w 4546203"/>
                <a:gd name="connsiteY164" fmla="*/ 4372696 h 5092591"/>
                <a:gd name="connsiteX165" fmla="*/ 1392832 w 4546203"/>
                <a:gd name="connsiteY165" fmla="*/ 4413287 h 5092591"/>
                <a:gd name="connsiteX166" fmla="*/ 1479187 w 4546203"/>
                <a:gd name="connsiteY166" fmla="*/ 4451491 h 5092591"/>
                <a:gd name="connsiteX167" fmla="*/ 1496697 w 4546203"/>
                <a:gd name="connsiteY167" fmla="*/ 4410104 h 5092591"/>
                <a:gd name="connsiteX168" fmla="*/ 1411933 w 4546203"/>
                <a:gd name="connsiteY168" fmla="*/ 4372696 h 5092591"/>
                <a:gd name="connsiteX169" fmla="*/ 1558778 w 4546203"/>
                <a:gd name="connsiteY169" fmla="*/ 4364339 h 5092591"/>
                <a:gd name="connsiteX170" fmla="*/ 1542462 w 4546203"/>
                <a:gd name="connsiteY170" fmla="*/ 4406522 h 5092591"/>
                <a:gd name="connsiteX171" fmla="*/ 1628817 w 4546203"/>
                <a:gd name="connsiteY171" fmla="*/ 4437961 h 5092591"/>
                <a:gd name="connsiteX172" fmla="*/ 1642746 w 4546203"/>
                <a:gd name="connsiteY172" fmla="*/ 4394982 h 5092591"/>
                <a:gd name="connsiteX173" fmla="*/ 1558778 w 4546203"/>
                <a:gd name="connsiteY173" fmla="*/ 4364339 h 5092591"/>
                <a:gd name="connsiteX174" fmla="*/ 2904253 w 4546203"/>
                <a:gd name="connsiteY174" fmla="*/ 4347227 h 5092591"/>
                <a:gd name="connsiteX175" fmla="*/ 2858489 w 4546203"/>
                <a:gd name="connsiteY175" fmla="*/ 4362350 h 5092591"/>
                <a:gd name="connsiteX176" fmla="*/ 2887539 w 4546203"/>
                <a:gd name="connsiteY176" fmla="*/ 4452287 h 5092591"/>
                <a:gd name="connsiteX177" fmla="*/ 2935691 w 4546203"/>
                <a:gd name="connsiteY177" fmla="*/ 4435573 h 5092591"/>
                <a:gd name="connsiteX178" fmla="*/ 2904253 w 4546203"/>
                <a:gd name="connsiteY178" fmla="*/ 4347227 h 5092591"/>
                <a:gd name="connsiteX179" fmla="*/ 2956783 w 4546203"/>
                <a:gd name="connsiteY179" fmla="*/ 4327330 h 5092591"/>
                <a:gd name="connsiteX180" fmla="*/ 2911416 w 4546203"/>
                <a:gd name="connsiteY180" fmla="*/ 4344442 h 5092591"/>
                <a:gd name="connsiteX181" fmla="*/ 2943253 w 4546203"/>
                <a:gd name="connsiteY181" fmla="*/ 4433185 h 5092591"/>
                <a:gd name="connsiteX182" fmla="*/ 2991007 w 4546203"/>
                <a:gd name="connsiteY182" fmla="*/ 4415277 h 5092591"/>
                <a:gd name="connsiteX183" fmla="*/ 2956783 w 4546203"/>
                <a:gd name="connsiteY183" fmla="*/ 4327330 h 5092591"/>
                <a:gd name="connsiteX184" fmla="*/ 1836150 w 4546203"/>
                <a:gd name="connsiteY184" fmla="*/ 4315789 h 5092591"/>
                <a:gd name="connsiteX185" fmla="*/ 1826599 w 4546203"/>
                <a:gd name="connsiteY185" fmla="*/ 4359564 h 5092591"/>
                <a:gd name="connsiteX186" fmla="*/ 1909771 w 4546203"/>
                <a:gd name="connsiteY186" fmla="*/ 4377870 h 5092591"/>
                <a:gd name="connsiteX187" fmla="*/ 1918128 w 4546203"/>
                <a:gd name="connsiteY187" fmla="*/ 4333299 h 5092591"/>
                <a:gd name="connsiteX188" fmla="*/ 1836150 w 4546203"/>
                <a:gd name="connsiteY188" fmla="*/ 4315789 h 5092591"/>
                <a:gd name="connsiteX189" fmla="*/ 3009313 w 4546203"/>
                <a:gd name="connsiteY189" fmla="*/ 4306239 h 5092591"/>
                <a:gd name="connsiteX190" fmla="*/ 2964344 w 4546203"/>
                <a:gd name="connsiteY190" fmla="*/ 4324544 h 5092591"/>
                <a:gd name="connsiteX191" fmla="*/ 2998966 w 4546203"/>
                <a:gd name="connsiteY191" fmla="*/ 4412094 h 5092591"/>
                <a:gd name="connsiteX192" fmla="*/ 3045924 w 4546203"/>
                <a:gd name="connsiteY192" fmla="*/ 4392992 h 5092591"/>
                <a:gd name="connsiteX193" fmla="*/ 3009313 w 4546203"/>
                <a:gd name="connsiteY193" fmla="*/ 4306239 h 5092591"/>
                <a:gd name="connsiteX194" fmla="*/ 2166848 w 4546203"/>
                <a:gd name="connsiteY194" fmla="*/ 4291116 h 5092591"/>
                <a:gd name="connsiteX195" fmla="*/ 2163267 w 4546203"/>
                <a:gd name="connsiteY195" fmla="*/ 4352003 h 5092591"/>
                <a:gd name="connsiteX196" fmla="*/ 2226143 w 4546203"/>
                <a:gd name="connsiteY196" fmla="*/ 4352003 h 5092591"/>
                <a:gd name="connsiteX197" fmla="*/ 2225745 w 4546203"/>
                <a:gd name="connsiteY197" fmla="*/ 4291116 h 5092591"/>
                <a:gd name="connsiteX198" fmla="*/ 2166848 w 4546203"/>
                <a:gd name="connsiteY198" fmla="*/ 4291116 h 5092591"/>
                <a:gd name="connsiteX199" fmla="*/ 2297619 w 4546203"/>
                <a:gd name="connsiteY199" fmla="*/ 4290519 h 5092591"/>
                <a:gd name="connsiteX200" fmla="*/ 2259173 w 4546203"/>
                <a:gd name="connsiteY200" fmla="*/ 4292310 h 5092591"/>
                <a:gd name="connsiteX201" fmla="*/ 2255592 w 4546203"/>
                <a:gd name="connsiteY201" fmla="*/ 4293902 h 5092591"/>
                <a:gd name="connsiteX202" fmla="*/ 2255592 w 4546203"/>
                <a:gd name="connsiteY202" fmla="*/ 4353197 h 5092591"/>
                <a:gd name="connsiteX203" fmla="*/ 2316478 w 4546203"/>
                <a:gd name="connsiteY203" fmla="*/ 4353197 h 5092591"/>
                <a:gd name="connsiteX204" fmla="*/ 2297619 w 4546203"/>
                <a:gd name="connsiteY204" fmla="*/ 4290519 h 5092591"/>
                <a:gd name="connsiteX205" fmla="*/ 3061046 w 4546203"/>
                <a:gd name="connsiteY205" fmla="*/ 4283555 h 5092591"/>
                <a:gd name="connsiteX206" fmla="*/ 3016874 w 4546203"/>
                <a:gd name="connsiteY206" fmla="*/ 4303453 h 5092591"/>
                <a:gd name="connsiteX207" fmla="*/ 3053883 w 4546203"/>
                <a:gd name="connsiteY207" fmla="*/ 4390206 h 5092591"/>
                <a:gd name="connsiteX208" fmla="*/ 3100046 w 4546203"/>
                <a:gd name="connsiteY208" fmla="*/ 4369115 h 5092591"/>
                <a:gd name="connsiteX209" fmla="*/ 3061046 w 4546203"/>
                <a:gd name="connsiteY209" fmla="*/ 4283555 h 5092591"/>
                <a:gd name="connsiteX210" fmla="*/ 1719948 w 4546203"/>
                <a:gd name="connsiteY210" fmla="*/ 4283157 h 5092591"/>
                <a:gd name="connsiteX211" fmla="*/ 1706816 w 4546203"/>
                <a:gd name="connsiteY211" fmla="*/ 4326136 h 5092591"/>
                <a:gd name="connsiteX212" fmla="*/ 1788794 w 4546203"/>
                <a:gd name="connsiteY212" fmla="*/ 4350013 h 5092591"/>
                <a:gd name="connsiteX213" fmla="*/ 1800733 w 4546203"/>
                <a:gd name="connsiteY213" fmla="*/ 4306239 h 5092591"/>
                <a:gd name="connsiteX214" fmla="*/ 1719948 w 4546203"/>
                <a:gd name="connsiteY214" fmla="*/ 4283157 h 5092591"/>
                <a:gd name="connsiteX215" fmla="*/ 2079299 w 4546203"/>
                <a:gd name="connsiteY215" fmla="*/ 4281167 h 5092591"/>
                <a:gd name="connsiteX216" fmla="*/ 2072534 w 4546203"/>
                <a:gd name="connsiteY216" fmla="*/ 4344442 h 5092591"/>
                <a:gd name="connsiteX217" fmla="*/ 2135012 w 4546203"/>
                <a:gd name="connsiteY217" fmla="*/ 4350013 h 5092591"/>
                <a:gd name="connsiteX218" fmla="*/ 2139390 w 4546203"/>
                <a:gd name="connsiteY218" fmla="*/ 4287137 h 5092591"/>
                <a:gd name="connsiteX219" fmla="*/ 2079299 w 4546203"/>
                <a:gd name="connsiteY219" fmla="*/ 4281167 h 5092591"/>
                <a:gd name="connsiteX220" fmla="*/ 2819489 w 4546203"/>
                <a:gd name="connsiteY220" fmla="*/ 4267637 h 5092591"/>
                <a:gd name="connsiteX221" fmla="*/ 2775715 w 4546203"/>
                <a:gd name="connsiteY221" fmla="*/ 4281167 h 5092591"/>
                <a:gd name="connsiteX222" fmla="*/ 2801980 w 4546203"/>
                <a:gd name="connsiteY222" fmla="*/ 4371104 h 5092591"/>
                <a:gd name="connsiteX223" fmla="*/ 2848142 w 4546203"/>
                <a:gd name="connsiteY223" fmla="*/ 4357574 h 5092591"/>
                <a:gd name="connsiteX224" fmla="*/ 2819489 w 4546203"/>
                <a:gd name="connsiteY224" fmla="*/ 4267637 h 5092591"/>
                <a:gd name="connsiteX225" fmla="*/ 1467647 w 4546203"/>
                <a:gd name="connsiteY225" fmla="*/ 4254106 h 5092591"/>
                <a:gd name="connsiteX226" fmla="*/ 1448545 w 4546203"/>
                <a:gd name="connsiteY226" fmla="*/ 4295096 h 5092591"/>
                <a:gd name="connsiteX227" fmla="*/ 1529727 w 4546203"/>
                <a:gd name="connsiteY227" fmla="*/ 4330911 h 5092591"/>
                <a:gd name="connsiteX228" fmla="*/ 1546839 w 4546203"/>
                <a:gd name="connsiteY228" fmla="*/ 4289524 h 5092591"/>
                <a:gd name="connsiteX229" fmla="*/ 1467647 w 4546203"/>
                <a:gd name="connsiteY229" fmla="*/ 4254106 h 5092591"/>
                <a:gd name="connsiteX230" fmla="*/ 1851670 w 4546203"/>
                <a:gd name="connsiteY230" fmla="*/ 4251719 h 5092591"/>
                <a:gd name="connsiteX231" fmla="*/ 1842120 w 4546203"/>
                <a:gd name="connsiteY231" fmla="*/ 4295494 h 5092591"/>
                <a:gd name="connsiteX232" fmla="*/ 1922108 w 4546203"/>
                <a:gd name="connsiteY232" fmla="*/ 4313401 h 5092591"/>
                <a:gd name="connsiteX233" fmla="*/ 1930863 w 4546203"/>
                <a:gd name="connsiteY233" fmla="*/ 4268831 h 5092591"/>
                <a:gd name="connsiteX234" fmla="*/ 1851670 w 4546203"/>
                <a:gd name="connsiteY234" fmla="*/ 4251719 h 5092591"/>
                <a:gd name="connsiteX235" fmla="*/ 2870029 w 4546203"/>
                <a:gd name="connsiteY235" fmla="*/ 4250525 h 5092591"/>
                <a:gd name="connsiteX236" fmla="*/ 2826653 w 4546203"/>
                <a:gd name="connsiteY236" fmla="*/ 4265647 h 5092591"/>
                <a:gd name="connsiteX237" fmla="*/ 2856101 w 4546203"/>
                <a:gd name="connsiteY237" fmla="*/ 4355186 h 5092591"/>
                <a:gd name="connsiteX238" fmla="*/ 2901468 w 4546203"/>
                <a:gd name="connsiteY238" fmla="*/ 4338870 h 5092591"/>
                <a:gd name="connsiteX239" fmla="*/ 2870029 w 4546203"/>
                <a:gd name="connsiteY239" fmla="*/ 4250525 h 5092591"/>
                <a:gd name="connsiteX240" fmla="*/ 1606134 w 4546203"/>
                <a:gd name="connsiteY240" fmla="*/ 4242964 h 5092591"/>
                <a:gd name="connsiteX241" fmla="*/ 1589818 w 4546203"/>
                <a:gd name="connsiteY241" fmla="*/ 4284749 h 5092591"/>
                <a:gd name="connsiteX242" fmla="*/ 1670204 w 4546203"/>
                <a:gd name="connsiteY242" fmla="*/ 4314198 h 5092591"/>
                <a:gd name="connsiteX243" fmla="*/ 1684929 w 4546203"/>
                <a:gd name="connsiteY243" fmla="*/ 4271616 h 5092591"/>
                <a:gd name="connsiteX244" fmla="*/ 1606134 w 4546203"/>
                <a:gd name="connsiteY244" fmla="*/ 4242964 h 5092591"/>
                <a:gd name="connsiteX245" fmla="*/ 2919773 w 4546203"/>
                <a:gd name="connsiteY245" fmla="*/ 4232219 h 5092591"/>
                <a:gd name="connsiteX246" fmla="*/ 2877192 w 4546203"/>
                <a:gd name="connsiteY246" fmla="*/ 4248137 h 5092591"/>
                <a:gd name="connsiteX247" fmla="*/ 2909029 w 4546203"/>
                <a:gd name="connsiteY247" fmla="*/ 4336881 h 5092591"/>
                <a:gd name="connsiteX248" fmla="*/ 2953997 w 4546203"/>
                <a:gd name="connsiteY248" fmla="*/ 4320167 h 5092591"/>
                <a:gd name="connsiteX249" fmla="*/ 2919773 w 4546203"/>
                <a:gd name="connsiteY249" fmla="*/ 4232219 h 5092591"/>
                <a:gd name="connsiteX250" fmla="*/ 1739846 w 4546203"/>
                <a:gd name="connsiteY250" fmla="*/ 4221077 h 5092591"/>
                <a:gd name="connsiteX251" fmla="*/ 1726315 w 4546203"/>
                <a:gd name="connsiteY251" fmla="*/ 4264055 h 5092591"/>
                <a:gd name="connsiteX252" fmla="*/ 1806304 w 4546203"/>
                <a:gd name="connsiteY252" fmla="*/ 4286341 h 5092591"/>
                <a:gd name="connsiteX253" fmla="*/ 1817446 w 4546203"/>
                <a:gd name="connsiteY253" fmla="*/ 4242964 h 5092591"/>
                <a:gd name="connsiteX254" fmla="*/ 1739846 w 4546203"/>
                <a:gd name="connsiteY254" fmla="*/ 4221077 h 5092591"/>
                <a:gd name="connsiteX255" fmla="*/ 2969915 w 4546203"/>
                <a:gd name="connsiteY255" fmla="*/ 4211924 h 5092591"/>
                <a:gd name="connsiteX256" fmla="*/ 2927732 w 4546203"/>
                <a:gd name="connsiteY256" fmla="*/ 4229831 h 5092591"/>
                <a:gd name="connsiteX257" fmla="*/ 2961956 w 4546203"/>
                <a:gd name="connsiteY257" fmla="*/ 4317381 h 5092591"/>
                <a:gd name="connsiteX258" fmla="*/ 3006527 w 4546203"/>
                <a:gd name="connsiteY258" fmla="*/ 4298677 h 5092591"/>
                <a:gd name="connsiteX259" fmla="*/ 2969915 w 4546203"/>
                <a:gd name="connsiteY259" fmla="*/ 4211924 h 5092591"/>
                <a:gd name="connsiteX260" fmla="*/ 2171624 w 4546203"/>
                <a:gd name="connsiteY260" fmla="*/ 4197995 h 5092591"/>
                <a:gd name="connsiteX261" fmla="*/ 2168838 w 4546203"/>
                <a:gd name="connsiteY261" fmla="*/ 4259678 h 5092591"/>
                <a:gd name="connsiteX262" fmla="*/ 2228133 w 4546203"/>
                <a:gd name="connsiteY262" fmla="*/ 4259678 h 5092591"/>
                <a:gd name="connsiteX263" fmla="*/ 2227735 w 4546203"/>
                <a:gd name="connsiteY263" fmla="*/ 4197995 h 5092591"/>
                <a:gd name="connsiteX264" fmla="*/ 2171624 w 4546203"/>
                <a:gd name="connsiteY264" fmla="*/ 4197995 h 5092591"/>
                <a:gd name="connsiteX265" fmla="*/ 2396069 w 4546203"/>
                <a:gd name="connsiteY265" fmla="*/ 4194016 h 5092591"/>
                <a:gd name="connsiteX266" fmla="*/ 2341947 w 4546203"/>
                <a:gd name="connsiteY266" fmla="*/ 4197995 h 5092591"/>
                <a:gd name="connsiteX267" fmla="*/ 2341549 w 4546203"/>
                <a:gd name="connsiteY267" fmla="*/ 4261270 h 5092591"/>
                <a:gd name="connsiteX268" fmla="*/ 2401640 w 4546203"/>
                <a:gd name="connsiteY268" fmla="*/ 4257688 h 5092591"/>
                <a:gd name="connsiteX269" fmla="*/ 2396069 w 4546203"/>
                <a:gd name="connsiteY269" fmla="*/ 4194016 h 5092591"/>
                <a:gd name="connsiteX270" fmla="*/ 2089248 w 4546203"/>
                <a:gd name="connsiteY270" fmla="*/ 4189638 h 5092591"/>
                <a:gd name="connsiteX271" fmla="*/ 2082483 w 4546203"/>
                <a:gd name="connsiteY271" fmla="*/ 4252515 h 5092591"/>
                <a:gd name="connsiteX272" fmla="*/ 2141777 w 4546203"/>
                <a:gd name="connsiteY272" fmla="*/ 4258086 h 5092591"/>
                <a:gd name="connsiteX273" fmla="*/ 2146155 w 4546203"/>
                <a:gd name="connsiteY273" fmla="*/ 4194812 h 5092591"/>
                <a:gd name="connsiteX274" fmla="*/ 2089248 w 4546203"/>
                <a:gd name="connsiteY274" fmla="*/ 4189638 h 5092591"/>
                <a:gd name="connsiteX275" fmla="*/ 2687767 w 4546203"/>
                <a:gd name="connsiteY275" fmla="*/ 4183669 h 5092591"/>
                <a:gd name="connsiteX276" fmla="*/ 2649962 w 4546203"/>
                <a:gd name="connsiteY276" fmla="*/ 4193618 h 5092591"/>
                <a:gd name="connsiteX277" fmla="*/ 2659911 w 4546203"/>
                <a:gd name="connsiteY277" fmla="*/ 4233811 h 5092591"/>
                <a:gd name="connsiteX278" fmla="*/ 2697716 w 4546203"/>
                <a:gd name="connsiteY278" fmla="*/ 4224260 h 5092591"/>
                <a:gd name="connsiteX279" fmla="*/ 2687767 w 4546203"/>
                <a:gd name="connsiteY279" fmla="*/ 4183669 h 5092591"/>
                <a:gd name="connsiteX280" fmla="*/ 1630011 w 4546203"/>
                <a:gd name="connsiteY280" fmla="*/ 4182077 h 5092591"/>
                <a:gd name="connsiteX281" fmla="*/ 1614093 w 4546203"/>
                <a:gd name="connsiteY281" fmla="*/ 4223862 h 5092591"/>
                <a:gd name="connsiteX282" fmla="*/ 1691296 w 4546203"/>
                <a:gd name="connsiteY282" fmla="*/ 4252515 h 5092591"/>
                <a:gd name="connsiteX283" fmla="*/ 1706020 w 4546203"/>
                <a:gd name="connsiteY283" fmla="*/ 4209934 h 5092591"/>
                <a:gd name="connsiteX284" fmla="*/ 1630011 w 4546203"/>
                <a:gd name="connsiteY284" fmla="*/ 4182077 h 5092591"/>
                <a:gd name="connsiteX285" fmla="*/ 2788449 w 4546203"/>
                <a:gd name="connsiteY285" fmla="*/ 4170139 h 5092591"/>
                <a:gd name="connsiteX286" fmla="*/ 2747062 w 4546203"/>
                <a:gd name="connsiteY286" fmla="*/ 4183271 h 5092591"/>
                <a:gd name="connsiteX287" fmla="*/ 2773725 w 4546203"/>
                <a:gd name="connsiteY287" fmla="*/ 4273208 h 5092591"/>
                <a:gd name="connsiteX288" fmla="*/ 2817102 w 4546203"/>
                <a:gd name="connsiteY288" fmla="*/ 4259678 h 5092591"/>
                <a:gd name="connsiteX289" fmla="*/ 2788449 w 4546203"/>
                <a:gd name="connsiteY289" fmla="*/ 4170139 h 5092591"/>
                <a:gd name="connsiteX290" fmla="*/ 2836203 w 4546203"/>
                <a:gd name="connsiteY290" fmla="*/ 4154220 h 5092591"/>
                <a:gd name="connsiteX291" fmla="*/ 2794817 w 4546203"/>
                <a:gd name="connsiteY291" fmla="*/ 4167751 h 5092591"/>
                <a:gd name="connsiteX292" fmla="*/ 2824265 w 4546203"/>
                <a:gd name="connsiteY292" fmla="*/ 4257688 h 5092591"/>
                <a:gd name="connsiteX293" fmla="*/ 2867244 w 4546203"/>
                <a:gd name="connsiteY293" fmla="*/ 4242168 h 5092591"/>
                <a:gd name="connsiteX294" fmla="*/ 2836203 w 4546203"/>
                <a:gd name="connsiteY294" fmla="*/ 4154220 h 5092591"/>
                <a:gd name="connsiteX295" fmla="*/ 2599820 w 4546203"/>
                <a:gd name="connsiteY295" fmla="*/ 4145864 h 5092591"/>
                <a:gd name="connsiteX296" fmla="*/ 2563209 w 4546203"/>
                <a:gd name="connsiteY296" fmla="*/ 4152629 h 5092591"/>
                <a:gd name="connsiteX297" fmla="*/ 2571168 w 4546203"/>
                <a:gd name="connsiteY297" fmla="*/ 4194016 h 5092591"/>
                <a:gd name="connsiteX298" fmla="*/ 2608575 w 4546203"/>
                <a:gd name="connsiteY298" fmla="*/ 4186454 h 5092591"/>
                <a:gd name="connsiteX299" fmla="*/ 2599820 w 4546203"/>
                <a:gd name="connsiteY299" fmla="*/ 4145864 h 5092591"/>
                <a:gd name="connsiteX300" fmla="*/ 1522962 w 4546203"/>
                <a:gd name="connsiteY300" fmla="*/ 4135915 h 5092591"/>
                <a:gd name="connsiteX301" fmla="*/ 1504258 w 4546203"/>
                <a:gd name="connsiteY301" fmla="*/ 4176506 h 5092591"/>
                <a:gd name="connsiteX302" fmla="*/ 1579471 w 4546203"/>
                <a:gd name="connsiteY302" fmla="*/ 4209934 h 5092591"/>
                <a:gd name="connsiteX303" fmla="*/ 1596981 w 4546203"/>
                <a:gd name="connsiteY303" fmla="*/ 4168547 h 5092591"/>
                <a:gd name="connsiteX304" fmla="*/ 1522962 w 4546203"/>
                <a:gd name="connsiteY304" fmla="*/ 4135915 h 5092591"/>
                <a:gd name="connsiteX305" fmla="*/ 2773725 w 4546203"/>
                <a:gd name="connsiteY305" fmla="*/ 4125568 h 5092591"/>
                <a:gd name="connsiteX306" fmla="*/ 2734328 w 4546203"/>
                <a:gd name="connsiteY306" fmla="*/ 4138700 h 5092591"/>
                <a:gd name="connsiteX307" fmla="*/ 2745073 w 4546203"/>
                <a:gd name="connsiteY307" fmla="*/ 4175312 h 5092591"/>
                <a:gd name="connsiteX308" fmla="*/ 2786062 w 4546203"/>
                <a:gd name="connsiteY308" fmla="*/ 4162976 h 5092591"/>
                <a:gd name="connsiteX309" fmla="*/ 2773725 w 4546203"/>
                <a:gd name="connsiteY309" fmla="*/ 4125568 h 5092591"/>
                <a:gd name="connsiteX310" fmla="*/ 1883507 w 4546203"/>
                <a:gd name="connsiteY310" fmla="*/ 4125170 h 5092591"/>
                <a:gd name="connsiteX311" fmla="*/ 1872762 w 4546203"/>
                <a:gd name="connsiteY311" fmla="*/ 4168945 h 5092591"/>
                <a:gd name="connsiteX312" fmla="*/ 1947577 w 4546203"/>
                <a:gd name="connsiteY312" fmla="*/ 4185659 h 5092591"/>
                <a:gd name="connsiteX313" fmla="*/ 1956332 w 4546203"/>
                <a:gd name="connsiteY313" fmla="*/ 4141088 h 5092591"/>
                <a:gd name="connsiteX314" fmla="*/ 1883507 w 4546203"/>
                <a:gd name="connsiteY314" fmla="*/ 4125170 h 5092591"/>
                <a:gd name="connsiteX315" fmla="*/ 1996525 w 4546203"/>
                <a:gd name="connsiteY315" fmla="*/ 4124374 h 5092591"/>
                <a:gd name="connsiteX316" fmla="*/ 1982199 w 4546203"/>
                <a:gd name="connsiteY316" fmla="*/ 4207546 h 5092591"/>
                <a:gd name="connsiteX317" fmla="*/ 2047463 w 4546203"/>
                <a:gd name="connsiteY317" fmla="*/ 4217097 h 5092591"/>
                <a:gd name="connsiteX318" fmla="*/ 2058605 w 4546203"/>
                <a:gd name="connsiteY318" fmla="*/ 4133527 h 5092591"/>
                <a:gd name="connsiteX319" fmla="*/ 1996525 w 4546203"/>
                <a:gd name="connsiteY319" fmla="*/ 4124374 h 5092591"/>
                <a:gd name="connsiteX320" fmla="*/ 1653888 w 4546203"/>
                <a:gd name="connsiteY320" fmla="*/ 4120792 h 5092591"/>
                <a:gd name="connsiteX321" fmla="*/ 1637572 w 4546203"/>
                <a:gd name="connsiteY321" fmla="*/ 4162976 h 5092591"/>
                <a:gd name="connsiteX322" fmla="*/ 1712785 w 4546203"/>
                <a:gd name="connsiteY322" fmla="*/ 4190036 h 5092591"/>
                <a:gd name="connsiteX323" fmla="*/ 1726713 w 4546203"/>
                <a:gd name="connsiteY323" fmla="*/ 4147455 h 5092591"/>
                <a:gd name="connsiteX324" fmla="*/ 1653888 w 4546203"/>
                <a:gd name="connsiteY324" fmla="*/ 4120792 h 5092591"/>
                <a:gd name="connsiteX325" fmla="*/ 2930518 w 4546203"/>
                <a:gd name="connsiteY325" fmla="*/ 4117609 h 5092591"/>
                <a:gd name="connsiteX326" fmla="*/ 2890325 w 4546203"/>
                <a:gd name="connsiteY326" fmla="*/ 4133925 h 5092591"/>
                <a:gd name="connsiteX327" fmla="*/ 2924549 w 4546203"/>
                <a:gd name="connsiteY327" fmla="*/ 4221872 h 5092591"/>
                <a:gd name="connsiteX328" fmla="*/ 2967130 w 4546203"/>
                <a:gd name="connsiteY328" fmla="*/ 4204362 h 5092591"/>
                <a:gd name="connsiteX329" fmla="*/ 2930518 w 4546203"/>
                <a:gd name="connsiteY329" fmla="*/ 4117609 h 5092591"/>
                <a:gd name="connsiteX330" fmla="*/ 2820683 w 4546203"/>
                <a:gd name="connsiteY330" fmla="*/ 4110446 h 5092591"/>
                <a:gd name="connsiteX331" fmla="*/ 2780888 w 4546203"/>
                <a:gd name="connsiteY331" fmla="*/ 4123976 h 5092591"/>
                <a:gd name="connsiteX332" fmla="*/ 2792827 w 4546203"/>
                <a:gd name="connsiteY332" fmla="*/ 4160588 h 5092591"/>
                <a:gd name="connsiteX333" fmla="*/ 2833418 w 4546203"/>
                <a:gd name="connsiteY333" fmla="*/ 4146261 h 5092591"/>
                <a:gd name="connsiteX334" fmla="*/ 2820683 w 4546203"/>
                <a:gd name="connsiteY334" fmla="*/ 4110446 h 5092591"/>
                <a:gd name="connsiteX335" fmla="*/ 2256786 w 4546203"/>
                <a:gd name="connsiteY335" fmla="*/ 4107660 h 5092591"/>
                <a:gd name="connsiteX336" fmla="*/ 2256786 w 4546203"/>
                <a:gd name="connsiteY336" fmla="*/ 4168547 h 5092591"/>
                <a:gd name="connsiteX337" fmla="*/ 2310111 w 4546203"/>
                <a:gd name="connsiteY337" fmla="*/ 4168547 h 5092591"/>
                <a:gd name="connsiteX338" fmla="*/ 2310111 w 4546203"/>
                <a:gd name="connsiteY338" fmla="*/ 4107660 h 5092591"/>
                <a:gd name="connsiteX339" fmla="*/ 2256786 w 4546203"/>
                <a:gd name="connsiteY339" fmla="*/ 4107660 h 5092591"/>
                <a:gd name="connsiteX340" fmla="*/ 2177593 w 4546203"/>
                <a:gd name="connsiteY340" fmla="*/ 4104079 h 5092591"/>
                <a:gd name="connsiteX341" fmla="*/ 2173613 w 4546203"/>
                <a:gd name="connsiteY341" fmla="*/ 4167751 h 5092591"/>
                <a:gd name="connsiteX342" fmla="*/ 2230123 w 4546203"/>
                <a:gd name="connsiteY342" fmla="*/ 4167751 h 5092591"/>
                <a:gd name="connsiteX343" fmla="*/ 2230123 w 4546203"/>
                <a:gd name="connsiteY343" fmla="*/ 4106466 h 5092591"/>
                <a:gd name="connsiteX344" fmla="*/ 2177593 w 4546203"/>
                <a:gd name="connsiteY344" fmla="*/ 4104079 h 5092591"/>
                <a:gd name="connsiteX345" fmla="*/ 2389701 w 4546203"/>
                <a:gd name="connsiteY345" fmla="*/ 4102089 h 5092591"/>
                <a:gd name="connsiteX346" fmla="*/ 2335580 w 4546203"/>
                <a:gd name="connsiteY346" fmla="*/ 4105671 h 5092591"/>
                <a:gd name="connsiteX347" fmla="*/ 2338764 w 4546203"/>
                <a:gd name="connsiteY347" fmla="*/ 4169343 h 5092591"/>
                <a:gd name="connsiteX348" fmla="*/ 2394875 w 4546203"/>
                <a:gd name="connsiteY348" fmla="*/ 4165363 h 5092591"/>
                <a:gd name="connsiteX349" fmla="*/ 2389701 w 4546203"/>
                <a:gd name="connsiteY349" fmla="*/ 4102089 h 5092591"/>
                <a:gd name="connsiteX350" fmla="*/ 2514260 w 4546203"/>
                <a:gd name="connsiteY350" fmla="*/ 4101293 h 5092591"/>
                <a:gd name="connsiteX351" fmla="*/ 2478843 w 4546203"/>
                <a:gd name="connsiteY351" fmla="*/ 4105671 h 5092591"/>
                <a:gd name="connsiteX352" fmla="*/ 2485210 w 4546203"/>
                <a:gd name="connsiteY352" fmla="*/ 4147455 h 5092591"/>
                <a:gd name="connsiteX353" fmla="*/ 2521025 w 4546203"/>
                <a:gd name="connsiteY353" fmla="*/ 4141486 h 5092591"/>
                <a:gd name="connsiteX354" fmla="*/ 2514260 w 4546203"/>
                <a:gd name="connsiteY354" fmla="*/ 4101293 h 5092591"/>
                <a:gd name="connsiteX355" fmla="*/ 1067705 w 4546203"/>
                <a:gd name="connsiteY355" fmla="*/ 4101293 h 5092591"/>
                <a:gd name="connsiteX356" fmla="*/ 1037859 w 4546203"/>
                <a:gd name="connsiteY356" fmla="*/ 4140292 h 5092591"/>
                <a:gd name="connsiteX357" fmla="*/ 1081235 w 4546203"/>
                <a:gd name="connsiteY357" fmla="*/ 4172128 h 5092591"/>
                <a:gd name="connsiteX358" fmla="*/ 1109888 w 4546203"/>
                <a:gd name="connsiteY358" fmla="*/ 4133129 h 5092591"/>
                <a:gd name="connsiteX359" fmla="*/ 1067705 w 4546203"/>
                <a:gd name="connsiteY359" fmla="*/ 4101293 h 5092591"/>
                <a:gd name="connsiteX360" fmla="*/ 2975885 w 4546203"/>
                <a:gd name="connsiteY360" fmla="*/ 4097711 h 5092591"/>
                <a:gd name="connsiteX361" fmla="*/ 2936487 w 4546203"/>
                <a:gd name="connsiteY361" fmla="*/ 4115619 h 5092591"/>
                <a:gd name="connsiteX362" fmla="*/ 2973497 w 4546203"/>
                <a:gd name="connsiteY362" fmla="*/ 4201975 h 5092591"/>
                <a:gd name="connsiteX363" fmla="*/ 3015282 w 4546203"/>
                <a:gd name="connsiteY363" fmla="*/ 4183271 h 5092591"/>
                <a:gd name="connsiteX364" fmla="*/ 2975885 w 4546203"/>
                <a:gd name="connsiteY364" fmla="*/ 4097711 h 5092591"/>
                <a:gd name="connsiteX365" fmla="*/ 1779243 w 4546203"/>
                <a:gd name="connsiteY365" fmla="*/ 4096120 h 5092591"/>
                <a:gd name="connsiteX366" fmla="*/ 1766111 w 4546203"/>
                <a:gd name="connsiteY366" fmla="*/ 4139099 h 5092591"/>
                <a:gd name="connsiteX367" fmla="*/ 1839732 w 4546203"/>
                <a:gd name="connsiteY367" fmla="*/ 4159792 h 5092591"/>
                <a:gd name="connsiteX368" fmla="*/ 1850875 w 4546203"/>
                <a:gd name="connsiteY368" fmla="*/ 4116415 h 5092591"/>
                <a:gd name="connsiteX369" fmla="*/ 1779243 w 4546203"/>
                <a:gd name="connsiteY369" fmla="*/ 4096120 h 5092591"/>
                <a:gd name="connsiteX370" fmla="*/ 2866050 w 4546203"/>
                <a:gd name="connsiteY370" fmla="*/ 4093334 h 5092591"/>
                <a:gd name="connsiteX371" fmla="*/ 2827448 w 4546203"/>
                <a:gd name="connsiteY371" fmla="*/ 4108058 h 5092591"/>
                <a:gd name="connsiteX372" fmla="*/ 2840581 w 4546203"/>
                <a:gd name="connsiteY372" fmla="*/ 4144272 h 5092591"/>
                <a:gd name="connsiteX373" fmla="*/ 2880774 w 4546203"/>
                <a:gd name="connsiteY373" fmla="*/ 4128354 h 5092591"/>
                <a:gd name="connsiteX374" fmla="*/ 2866050 w 4546203"/>
                <a:gd name="connsiteY374" fmla="*/ 4093334 h 5092591"/>
                <a:gd name="connsiteX375" fmla="*/ 3548537 w 4546203"/>
                <a:gd name="connsiteY375" fmla="*/ 4083783 h 5092591"/>
                <a:gd name="connsiteX376" fmla="*/ 3509538 w 4546203"/>
                <a:gd name="connsiteY376" fmla="*/ 4115619 h 5092591"/>
                <a:gd name="connsiteX377" fmla="*/ 3533017 w 4546203"/>
                <a:gd name="connsiteY377" fmla="*/ 4145068 h 5092591"/>
                <a:gd name="connsiteX378" fmla="*/ 3572813 w 4546203"/>
                <a:gd name="connsiteY378" fmla="*/ 4112436 h 5092591"/>
                <a:gd name="connsiteX379" fmla="*/ 3548537 w 4546203"/>
                <a:gd name="connsiteY379" fmla="*/ 4083783 h 5092591"/>
                <a:gd name="connsiteX380" fmla="*/ 1550819 w 4546203"/>
                <a:gd name="connsiteY380" fmla="*/ 4077018 h 5092591"/>
                <a:gd name="connsiteX381" fmla="*/ 1531717 w 4546203"/>
                <a:gd name="connsiteY381" fmla="*/ 4117211 h 5092591"/>
                <a:gd name="connsiteX382" fmla="*/ 1604542 w 4546203"/>
                <a:gd name="connsiteY382" fmla="*/ 4149843 h 5092591"/>
                <a:gd name="connsiteX383" fmla="*/ 1622052 w 4546203"/>
                <a:gd name="connsiteY383" fmla="*/ 4108058 h 5092591"/>
                <a:gd name="connsiteX384" fmla="*/ 1550819 w 4546203"/>
                <a:gd name="connsiteY384" fmla="*/ 4077018 h 5092591"/>
                <a:gd name="connsiteX385" fmla="*/ 2911814 w 4546203"/>
                <a:gd name="connsiteY385" fmla="*/ 4075028 h 5092591"/>
                <a:gd name="connsiteX386" fmla="*/ 2873213 w 4546203"/>
                <a:gd name="connsiteY386" fmla="*/ 4090946 h 5092591"/>
                <a:gd name="connsiteX387" fmla="*/ 2887539 w 4546203"/>
                <a:gd name="connsiteY387" fmla="*/ 4127160 h 5092591"/>
                <a:gd name="connsiteX388" fmla="*/ 2926936 w 4546203"/>
                <a:gd name="connsiteY388" fmla="*/ 4110446 h 5092591"/>
                <a:gd name="connsiteX389" fmla="*/ 2911814 w 4546203"/>
                <a:gd name="connsiteY389" fmla="*/ 4075028 h 5092591"/>
                <a:gd name="connsiteX390" fmla="*/ 2757409 w 4546203"/>
                <a:gd name="connsiteY390" fmla="*/ 4073038 h 5092591"/>
                <a:gd name="connsiteX391" fmla="*/ 2718808 w 4546203"/>
                <a:gd name="connsiteY391" fmla="*/ 4084977 h 5092591"/>
                <a:gd name="connsiteX392" fmla="*/ 2729155 w 4546203"/>
                <a:gd name="connsiteY392" fmla="*/ 4119997 h 5092591"/>
                <a:gd name="connsiteX393" fmla="*/ 2768552 w 4546203"/>
                <a:gd name="connsiteY393" fmla="*/ 4108058 h 5092591"/>
                <a:gd name="connsiteX394" fmla="*/ 2757409 w 4546203"/>
                <a:gd name="connsiteY394" fmla="*/ 4073038 h 5092591"/>
                <a:gd name="connsiteX395" fmla="*/ 2801980 w 4546203"/>
                <a:gd name="connsiteY395" fmla="*/ 4057916 h 5092591"/>
                <a:gd name="connsiteX396" fmla="*/ 2763776 w 4546203"/>
                <a:gd name="connsiteY396" fmla="*/ 4071447 h 5092591"/>
                <a:gd name="connsiteX397" fmla="*/ 2775715 w 4546203"/>
                <a:gd name="connsiteY397" fmla="*/ 4106068 h 5092591"/>
                <a:gd name="connsiteX398" fmla="*/ 2814316 w 4546203"/>
                <a:gd name="connsiteY398" fmla="*/ 4092538 h 5092591"/>
                <a:gd name="connsiteX399" fmla="*/ 2801980 w 4546203"/>
                <a:gd name="connsiteY399" fmla="*/ 4057916 h 5092591"/>
                <a:gd name="connsiteX400" fmla="*/ 2956783 w 4546203"/>
                <a:gd name="connsiteY400" fmla="*/ 4055528 h 5092591"/>
                <a:gd name="connsiteX401" fmla="*/ 2918580 w 4546203"/>
                <a:gd name="connsiteY401" fmla="*/ 4072640 h 5092591"/>
                <a:gd name="connsiteX402" fmla="*/ 2934100 w 4546203"/>
                <a:gd name="connsiteY402" fmla="*/ 4107660 h 5092591"/>
                <a:gd name="connsiteX403" fmla="*/ 2973497 w 4546203"/>
                <a:gd name="connsiteY403" fmla="*/ 4090548 h 5092591"/>
                <a:gd name="connsiteX404" fmla="*/ 2956783 w 4546203"/>
                <a:gd name="connsiteY404" fmla="*/ 4055528 h 5092591"/>
                <a:gd name="connsiteX405" fmla="*/ 1008410 w 4546203"/>
                <a:gd name="connsiteY405" fmla="*/ 4053539 h 5092591"/>
                <a:gd name="connsiteX406" fmla="*/ 977370 w 4546203"/>
                <a:gd name="connsiteY406" fmla="*/ 4091344 h 5092591"/>
                <a:gd name="connsiteX407" fmla="*/ 1019155 w 4546203"/>
                <a:gd name="connsiteY407" fmla="*/ 4125170 h 5092591"/>
                <a:gd name="connsiteX408" fmla="*/ 1049399 w 4546203"/>
                <a:gd name="connsiteY408" fmla="*/ 4086966 h 5092591"/>
                <a:gd name="connsiteX409" fmla="*/ 1008410 w 4546203"/>
                <a:gd name="connsiteY409" fmla="*/ 4053539 h 5092591"/>
                <a:gd name="connsiteX410" fmla="*/ 1111082 w 4546203"/>
                <a:gd name="connsiteY410" fmla="*/ 4045182 h 5092591"/>
                <a:gd name="connsiteX411" fmla="*/ 1081235 w 4546203"/>
                <a:gd name="connsiteY411" fmla="*/ 4084181 h 5092591"/>
                <a:gd name="connsiteX412" fmla="*/ 1123020 w 4546203"/>
                <a:gd name="connsiteY412" fmla="*/ 4115221 h 5092591"/>
                <a:gd name="connsiteX413" fmla="*/ 1151673 w 4546203"/>
                <a:gd name="connsiteY413" fmla="*/ 4075824 h 5092591"/>
                <a:gd name="connsiteX414" fmla="*/ 1111082 w 4546203"/>
                <a:gd name="connsiteY414" fmla="*/ 4045182 h 5092591"/>
                <a:gd name="connsiteX415" fmla="*/ 2846152 w 4546203"/>
                <a:gd name="connsiteY415" fmla="*/ 4041600 h 5092591"/>
                <a:gd name="connsiteX416" fmla="*/ 2808745 w 4546203"/>
                <a:gd name="connsiteY416" fmla="*/ 4056722 h 5092591"/>
                <a:gd name="connsiteX417" fmla="*/ 2821081 w 4546203"/>
                <a:gd name="connsiteY417" fmla="*/ 4090946 h 5092591"/>
                <a:gd name="connsiteX418" fmla="*/ 2860081 w 4546203"/>
                <a:gd name="connsiteY418" fmla="*/ 4076222 h 5092591"/>
                <a:gd name="connsiteX419" fmla="*/ 2846152 w 4546203"/>
                <a:gd name="connsiteY419" fmla="*/ 4041600 h 5092591"/>
                <a:gd name="connsiteX420" fmla="*/ 3512722 w 4546203"/>
                <a:gd name="connsiteY420" fmla="*/ 4040008 h 5092591"/>
                <a:gd name="connsiteX421" fmla="*/ 3474518 w 4546203"/>
                <a:gd name="connsiteY421" fmla="*/ 4071447 h 5092591"/>
                <a:gd name="connsiteX422" fmla="*/ 3495610 w 4546203"/>
                <a:gd name="connsiteY422" fmla="*/ 4097314 h 5092591"/>
                <a:gd name="connsiteX423" fmla="*/ 3534211 w 4546203"/>
                <a:gd name="connsiteY423" fmla="*/ 4065875 h 5092591"/>
                <a:gd name="connsiteX424" fmla="*/ 3512722 w 4546203"/>
                <a:gd name="connsiteY424" fmla="*/ 4040008 h 5092591"/>
                <a:gd name="connsiteX425" fmla="*/ 2889927 w 4546203"/>
                <a:gd name="connsiteY425" fmla="*/ 4024090 h 5092591"/>
                <a:gd name="connsiteX426" fmla="*/ 2852917 w 4546203"/>
                <a:gd name="connsiteY426" fmla="*/ 4039610 h 5092591"/>
                <a:gd name="connsiteX427" fmla="*/ 2866448 w 4546203"/>
                <a:gd name="connsiteY427" fmla="*/ 4073834 h 5092591"/>
                <a:gd name="connsiteX428" fmla="*/ 2904651 w 4546203"/>
                <a:gd name="connsiteY428" fmla="*/ 4057518 h 5092591"/>
                <a:gd name="connsiteX429" fmla="*/ 2889927 w 4546203"/>
                <a:gd name="connsiteY429" fmla="*/ 4024090 h 5092591"/>
                <a:gd name="connsiteX430" fmla="*/ 2629667 w 4546203"/>
                <a:gd name="connsiteY430" fmla="*/ 4019713 h 5092591"/>
                <a:gd name="connsiteX431" fmla="*/ 2595841 w 4546203"/>
                <a:gd name="connsiteY431" fmla="*/ 4027672 h 5092591"/>
                <a:gd name="connsiteX432" fmla="*/ 2605391 w 4546203"/>
                <a:gd name="connsiteY432" fmla="*/ 4067865 h 5092591"/>
                <a:gd name="connsiteX433" fmla="*/ 2639615 w 4546203"/>
                <a:gd name="connsiteY433" fmla="*/ 4060304 h 5092591"/>
                <a:gd name="connsiteX434" fmla="*/ 2629667 w 4546203"/>
                <a:gd name="connsiteY434" fmla="*/ 4019713 h 5092591"/>
                <a:gd name="connsiteX435" fmla="*/ 2183562 w 4546203"/>
                <a:gd name="connsiteY435" fmla="*/ 4012152 h 5092591"/>
                <a:gd name="connsiteX436" fmla="*/ 2179583 w 4546203"/>
                <a:gd name="connsiteY436" fmla="*/ 4075426 h 5092591"/>
                <a:gd name="connsiteX437" fmla="*/ 2232908 w 4546203"/>
                <a:gd name="connsiteY437" fmla="*/ 4078212 h 5092591"/>
                <a:gd name="connsiteX438" fmla="*/ 2232908 w 4546203"/>
                <a:gd name="connsiteY438" fmla="*/ 4014539 h 5092591"/>
                <a:gd name="connsiteX439" fmla="*/ 2183562 w 4546203"/>
                <a:gd name="connsiteY439" fmla="*/ 4012152 h 5092591"/>
                <a:gd name="connsiteX440" fmla="*/ 2382538 w 4546203"/>
                <a:gd name="connsiteY440" fmla="*/ 4010162 h 5092591"/>
                <a:gd name="connsiteX441" fmla="*/ 2334386 w 4546203"/>
                <a:gd name="connsiteY441" fmla="*/ 4013346 h 5092591"/>
                <a:gd name="connsiteX442" fmla="*/ 2334386 w 4546203"/>
                <a:gd name="connsiteY442" fmla="*/ 4076620 h 5092591"/>
                <a:gd name="connsiteX443" fmla="*/ 2387712 w 4546203"/>
                <a:gd name="connsiteY443" fmla="*/ 4073834 h 5092591"/>
                <a:gd name="connsiteX444" fmla="*/ 2382538 w 4546203"/>
                <a:gd name="connsiteY444" fmla="*/ 4010162 h 5092591"/>
                <a:gd name="connsiteX445" fmla="*/ 2109145 w 4546203"/>
                <a:gd name="connsiteY445" fmla="*/ 4005387 h 5092591"/>
                <a:gd name="connsiteX446" fmla="*/ 2102380 w 4546203"/>
                <a:gd name="connsiteY446" fmla="*/ 4068661 h 5092591"/>
                <a:gd name="connsiteX447" fmla="*/ 2155308 w 4546203"/>
                <a:gd name="connsiteY447" fmla="*/ 4073436 h 5092591"/>
                <a:gd name="connsiteX448" fmla="*/ 2159685 w 4546203"/>
                <a:gd name="connsiteY448" fmla="*/ 4010162 h 5092591"/>
                <a:gd name="connsiteX449" fmla="*/ 2109145 w 4546203"/>
                <a:gd name="connsiteY449" fmla="*/ 4005387 h 5092591"/>
                <a:gd name="connsiteX450" fmla="*/ 2933702 w 4546203"/>
                <a:gd name="connsiteY450" fmla="*/ 4004988 h 5092591"/>
                <a:gd name="connsiteX451" fmla="*/ 2897090 w 4546203"/>
                <a:gd name="connsiteY451" fmla="*/ 4021305 h 5092591"/>
                <a:gd name="connsiteX452" fmla="*/ 2912212 w 4546203"/>
                <a:gd name="connsiteY452" fmla="*/ 4055528 h 5092591"/>
                <a:gd name="connsiteX453" fmla="*/ 2949620 w 4546203"/>
                <a:gd name="connsiteY453" fmla="*/ 4037621 h 5092591"/>
                <a:gd name="connsiteX454" fmla="*/ 2933702 w 4546203"/>
                <a:gd name="connsiteY454" fmla="*/ 4004988 h 5092591"/>
                <a:gd name="connsiteX455" fmla="*/ 951503 w 4546203"/>
                <a:gd name="connsiteY455" fmla="*/ 4003397 h 5092591"/>
                <a:gd name="connsiteX456" fmla="*/ 918473 w 4546203"/>
                <a:gd name="connsiteY456" fmla="*/ 4039610 h 5092591"/>
                <a:gd name="connsiteX457" fmla="*/ 959064 w 4546203"/>
                <a:gd name="connsiteY457" fmla="*/ 4075426 h 5092591"/>
                <a:gd name="connsiteX458" fmla="*/ 990900 w 4546203"/>
                <a:gd name="connsiteY458" fmla="*/ 4037621 h 5092591"/>
                <a:gd name="connsiteX459" fmla="*/ 951503 w 4546203"/>
                <a:gd name="connsiteY459" fmla="*/ 4003397 h 5092591"/>
                <a:gd name="connsiteX460" fmla="*/ 1701643 w 4546203"/>
                <a:gd name="connsiteY460" fmla="*/ 3999815 h 5092591"/>
                <a:gd name="connsiteX461" fmla="*/ 1685724 w 4546203"/>
                <a:gd name="connsiteY461" fmla="*/ 4041600 h 5092591"/>
                <a:gd name="connsiteX462" fmla="*/ 1754570 w 4546203"/>
                <a:gd name="connsiteY462" fmla="*/ 4066671 h 5092591"/>
                <a:gd name="connsiteX463" fmla="*/ 1768896 w 4546203"/>
                <a:gd name="connsiteY463" fmla="*/ 4024090 h 5092591"/>
                <a:gd name="connsiteX464" fmla="*/ 1701643 w 4546203"/>
                <a:gd name="connsiteY464" fmla="*/ 3999815 h 5092591"/>
                <a:gd name="connsiteX465" fmla="*/ 1054175 w 4546203"/>
                <a:gd name="connsiteY465" fmla="*/ 3999019 h 5092591"/>
                <a:gd name="connsiteX466" fmla="*/ 1022737 w 4546203"/>
                <a:gd name="connsiteY466" fmla="*/ 4036825 h 5092591"/>
                <a:gd name="connsiteX467" fmla="*/ 1062930 w 4546203"/>
                <a:gd name="connsiteY467" fmla="*/ 4069457 h 5092591"/>
                <a:gd name="connsiteX468" fmla="*/ 1093572 w 4546203"/>
                <a:gd name="connsiteY468" fmla="*/ 4031253 h 5092591"/>
                <a:gd name="connsiteX469" fmla="*/ 1054175 w 4546203"/>
                <a:gd name="connsiteY469" fmla="*/ 3999019 h 5092591"/>
                <a:gd name="connsiteX470" fmla="*/ 1914149 w 4546203"/>
                <a:gd name="connsiteY470" fmla="*/ 3997825 h 5092591"/>
                <a:gd name="connsiteX471" fmla="*/ 1903404 w 4546203"/>
                <a:gd name="connsiteY471" fmla="*/ 4041998 h 5092591"/>
                <a:gd name="connsiteX472" fmla="*/ 1972648 w 4546203"/>
                <a:gd name="connsiteY472" fmla="*/ 4056722 h 5092591"/>
                <a:gd name="connsiteX473" fmla="*/ 1980607 w 4546203"/>
                <a:gd name="connsiteY473" fmla="*/ 4012550 h 5092591"/>
                <a:gd name="connsiteX474" fmla="*/ 1914149 w 4546203"/>
                <a:gd name="connsiteY474" fmla="*/ 3997825 h 5092591"/>
                <a:gd name="connsiteX475" fmla="*/ 2515056 w 4546203"/>
                <a:gd name="connsiteY475" fmla="*/ 3993846 h 5092591"/>
                <a:gd name="connsiteX476" fmla="*/ 2482026 w 4546203"/>
                <a:gd name="connsiteY476" fmla="*/ 3999417 h 5092591"/>
                <a:gd name="connsiteX477" fmla="*/ 2487996 w 4546203"/>
                <a:gd name="connsiteY477" fmla="*/ 4040008 h 5092591"/>
                <a:gd name="connsiteX478" fmla="*/ 2521821 w 4546203"/>
                <a:gd name="connsiteY478" fmla="*/ 4035233 h 5092591"/>
                <a:gd name="connsiteX479" fmla="*/ 2515056 w 4546203"/>
                <a:gd name="connsiteY479" fmla="*/ 3993846 h 5092591"/>
                <a:gd name="connsiteX480" fmla="*/ 1266681 w 4546203"/>
                <a:gd name="connsiteY480" fmla="*/ 3993050 h 5092591"/>
                <a:gd name="connsiteX481" fmla="*/ 1253947 w 4546203"/>
                <a:gd name="connsiteY481" fmla="*/ 4010958 h 5092591"/>
                <a:gd name="connsiteX482" fmla="*/ 1340302 w 4546203"/>
                <a:gd name="connsiteY482" fmla="*/ 4067069 h 5092591"/>
                <a:gd name="connsiteX483" fmla="*/ 1350251 w 4546203"/>
                <a:gd name="connsiteY483" fmla="*/ 4047569 h 5092591"/>
                <a:gd name="connsiteX484" fmla="*/ 1266681 w 4546203"/>
                <a:gd name="connsiteY484" fmla="*/ 3993050 h 5092591"/>
                <a:gd name="connsiteX485" fmla="*/ 3163718 w 4546203"/>
                <a:gd name="connsiteY485" fmla="*/ 3989866 h 5092591"/>
                <a:gd name="connsiteX486" fmla="*/ 3135861 w 4546203"/>
                <a:gd name="connsiteY486" fmla="*/ 4006978 h 5092591"/>
                <a:gd name="connsiteX487" fmla="*/ 3154565 w 4546203"/>
                <a:gd name="connsiteY487" fmla="*/ 4038019 h 5092591"/>
                <a:gd name="connsiteX488" fmla="*/ 3183218 w 4546203"/>
                <a:gd name="connsiteY488" fmla="*/ 4020509 h 5092591"/>
                <a:gd name="connsiteX489" fmla="*/ 3163718 w 4546203"/>
                <a:gd name="connsiteY489" fmla="*/ 3989866 h 5092591"/>
                <a:gd name="connsiteX490" fmla="*/ 1154459 w 4546203"/>
                <a:gd name="connsiteY490" fmla="*/ 3989070 h 5092591"/>
                <a:gd name="connsiteX491" fmla="*/ 1125010 w 4546203"/>
                <a:gd name="connsiteY491" fmla="*/ 4027672 h 5092591"/>
                <a:gd name="connsiteX492" fmla="*/ 1164805 w 4546203"/>
                <a:gd name="connsiteY492" fmla="*/ 4057518 h 5092591"/>
                <a:gd name="connsiteX493" fmla="*/ 1193458 w 4546203"/>
                <a:gd name="connsiteY493" fmla="*/ 4018519 h 5092591"/>
                <a:gd name="connsiteX494" fmla="*/ 1154459 w 4546203"/>
                <a:gd name="connsiteY494" fmla="*/ 3989070 h 5092591"/>
                <a:gd name="connsiteX495" fmla="*/ 2726369 w 4546203"/>
                <a:gd name="connsiteY495" fmla="*/ 3975938 h 5092591"/>
                <a:gd name="connsiteX496" fmla="*/ 2690155 w 4546203"/>
                <a:gd name="connsiteY496" fmla="*/ 3987479 h 5092591"/>
                <a:gd name="connsiteX497" fmla="*/ 2716818 w 4546203"/>
                <a:gd name="connsiteY497" fmla="*/ 4077416 h 5092591"/>
                <a:gd name="connsiteX498" fmla="*/ 2755419 w 4546203"/>
                <a:gd name="connsiteY498" fmla="*/ 4065875 h 5092591"/>
                <a:gd name="connsiteX499" fmla="*/ 2726369 w 4546203"/>
                <a:gd name="connsiteY499" fmla="*/ 3975938 h 5092591"/>
                <a:gd name="connsiteX500" fmla="*/ 1818640 w 4546203"/>
                <a:gd name="connsiteY500" fmla="*/ 3971561 h 5092591"/>
                <a:gd name="connsiteX501" fmla="*/ 1805508 w 4546203"/>
                <a:gd name="connsiteY501" fmla="*/ 4014142 h 5092591"/>
                <a:gd name="connsiteX502" fmla="*/ 1873160 w 4546203"/>
                <a:gd name="connsiteY502" fmla="*/ 4033641 h 5092591"/>
                <a:gd name="connsiteX503" fmla="*/ 1884700 w 4546203"/>
                <a:gd name="connsiteY503" fmla="*/ 3990264 h 5092591"/>
                <a:gd name="connsiteX504" fmla="*/ 1818640 w 4546203"/>
                <a:gd name="connsiteY504" fmla="*/ 3971561 h 5092591"/>
                <a:gd name="connsiteX505" fmla="*/ 3108801 w 4546203"/>
                <a:gd name="connsiteY505" fmla="*/ 3966387 h 5092591"/>
                <a:gd name="connsiteX506" fmla="*/ 3081342 w 4546203"/>
                <a:gd name="connsiteY506" fmla="*/ 3983101 h 5092591"/>
                <a:gd name="connsiteX507" fmla="*/ 3099648 w 4546203"/>
                <a:gd name="connsiteY507" fmla="*/ 4014142 h 5092591"/>
                <a:gd name="connsiteX508" fmla="*/ 3127106 w 4546203"/>
                <a:gd name="connsiteY508" fmla="*/ 3997825 h 5092591"/>
                <a:gd name="connsiteX509" fmla="*/ 3108801 w 4546203"/>
                <a:gd name="connsiteY509" fmla="*/ 3966387 h 5092591"/>
                <a:gd name="connsiteX510" fmla="*/ 2768154 w 4546203"/>
                <a:gd name="connsiteY510" fmla="*/ 3961612 h 5092591"/>
                <a:gd name="connsiteX511" fmla="*/ 2732338 w 4546203"/>
                <a:gd name="connsiteY511" fmla="*/ 3973948 h 5092591"/>
                <a:gd name="connsiteX512" fmla="*/ 2761389 w 4546203"/>
                <a:gd name="connsiteY512" fmla="*/ 4063487 h 5092591"/>
                <a:gd name="connsiteX513" fmla="*/ 2799592 w 4546203"/>
                <a:gd name="connsiteY513" fmla="*/ 4050753 h 5092591"/>
                <a:gd name="connsiteX514" fmla="*/ 2768154 w 4546203"/>
                <a:gd name="connsiteY514" fmla="*/ 3961612 h 5092591"/>
                <a:gd name="connsiteX515" fmla="*/ 1606532 w 4546203"/>
                <a:gd name="connsiteY515" fmla="*/ 3958428 h 5092591"/>
                <a:gd name="connsiteX516" fmla="*/ 1587430 w 4546203"/>
                <a:gd name="connsiteY516" fmla="*/ 3999019 h 5092591"/>
                <a:gd name="connsiteX517" fmla="*/ 1654684 w 4546203"/>
                <a:gd name="connsiteY517" fmla="*/ 4028866 h 5092591"/>
                <a:gd name="connsiteX518" fmla="*/ 1672194 w 4546203"/>
                <a:gd name="connsiteY518" fmla="*/ 3987479 h 5092591"/>
                <a:gd name="connsiteX519" fmla="*/ 1606532 w 4546203"/>
                <a:gd name="connsiteY519" fmla="*/ 3958428 h 5092591"/>
                <a:gd name="connsiteX520" fmla="*/ 897780 w 4546203"/>
                <a:gd name="connsiteY520" fmla="*/ 3953653 h 5092591"/>
                <a:gd name="connsiteX521" fmla="*/ 861566 w 4546203"/>
                <a:gd name="connsiteY521" fmla="*/ 3986683 h 5092591"/>
                <a:gd name="connsiteX522" fmla="*/ 900565 w 4546203"/>
                <a:gd name="connsiteY522" fmla="*/ 4022896 h 5092591"/>
                <a:gd name="connsiteX523" fmla="*/ 933595 w 4546203"/>
                <a:gd name="connsiteY523" fmla="*/ 3987479 h 5092591"/>
                <a:gd name="connsiteX524" fmla="*/ 897780 w 4546203"/>
                <a:gd name="connsiteY524" fmla="*/ 3953653 h 5092591"/>
                <a:gd name="connsiteX525" fmla="*/ 998859 w 4546203"/>
                <a:gd name="connsiteY525" fmla="*/ 3950867 h 5092591"/>
                <a:gd name="connsiteX526" fmla="*/ 966227 w 4546203"/>
                <a:gd name="connsiteY526" fmla="*/ 3987479 h 5092591"/>
                <a:gd name="connsiteX527" fmla="*/ 1004829 w 4546203"/>
                <a:gd name="connsiteY527" fmla="*/ 4021703 h 5092591"/>
                <a:gd name="connsiteX528" fmla="*/ 1037063 w 4546203"/>
                <a:gd name="connsiteY528" fmla="*/ 3984693 h 5092591"/>
                <a:gd name="connsiteX529" fmla="*/ 998859 w 4546203"/>
                <a:gd name="connsiteY529" fmla="*/ 3950867 h 5092591"/>
                <a:gd name="connsiteX530" fmla="*/ 1099541 w 4546203"/>
                <a:gd name="connsiteY530" fmla="*/ 3944898 h 5092591"/>
                <a:gd name="connsiteX531" fmla="*/ 1068103 w 4546203"/>
                <a:gd name="connsiteY531" fmla="*/ 3982305 h 5092591"/>
                <a:gd name="connsiteX532" fmla="*/ 1107102 w 4546203"/>
                <a:gd name="connsiteY532" fmla="*/ 4013743 h 5092591"/>
                <a:gd name="connsiteX533" fmla="*/ 1137347 w 4546203"/>
                <a:gd name="connsiteY533" fmla="*/ 3975540 h 5092591"/>
                <a:gd name="connsiteX534" fmla="*/ 1099541 w 4546203"/>
                <a:gd name="connsiteY534" fmla="*/ 3944898 h 5092591"/>
                <a:gd name="connsiteX535" fmla="*/ 3234553 w 4546203"/>
                <a:gd name="connsiteY535" fmla="*/ 3943704 h 5092591"/>
                <a:gd name="connsiteX536" fmla="*/ 3207493 w 4546203"/>
                <a:gd name="connsiteY536" fmla="*/ 3962010 h 5092591"/>
                <a:gd name="connsiteX537" fmla="*/ 3227788 w 4546203"/>
                <a:gd name="connsiteY537" fmla="*/ 3992652 h 5092591"/>
                <a:gd name="connsiteX538" fmla="*/ 3254849 w 4546203"/>
                <a:gd name="connsiteY538" fmla="*/ 3971959 h 5092591"/>
                <a:gd name="connsiteX539" fmla="*/ 3234553 w 4546203"/>
                <a:gd name="connsiteY539" fmla="*/ 3943704 h 5092591"/>
                <a:gd name="connsiteX540" fmla="*/ 2712441 w 4546203"/>
                <a:gd name="connsiteY540" fmla="*/ 3932959 h 5092591"/>
                <a:gd name="connsiteX541" fmla="*/ 2677819 w 4546203"/>
                <a:gd name="connsiteY541" fmla="*/ 3943704 h 5092591"/>
                <a:gd name="connsiteX542" fmla="*/ 2688165 w 4546203"/>
                <a:gd name="connsiteY542" fmla="*/ 3979122 h 5092591"/>
                <a:gd name="connsiteX543" fmla="*/ 2723981 w 4546203"/>
                <a:gd name="connsiteY543" fmla="*/ 3967979 h 5092591"/>
                <a:gd name="connsiteX544" fmla="*/ 2712441 w 4546203"/>
                <a:gd name="connsiteY544" fmla="*/ 3932959 h 5092591"/>
                <a:gd name="connsiteX545" fmla="*/ 1197835 w 4546203"/>
                <a:gd name="connsiteY545" fmla="*/ 3932561 h 5092591"/>
                <a:gd name="connsiteX546" fmla="*/ 1168387 w 4546203"/>
                <a:gd name="connsiteY546" fmla="*/ 3971561 h 5092591"/>
                <a:gd name="connsiteX547" fmla="*/ 1206590 w 4546203"/>
                <a:gd name="connsiteY547" fmla="*/ 4000611 h 5092591"/>
                <a:gd name="connsiteX548" fmla="*/ 1235243 w 4546203"/>
                <a:gd name="connsiteY548" fmla="*/ 3960816 h 5092591"/>
                <a:gd name="connsiteX549" fmla="*/ 1197835 w 4546203"/>
                <a:gd name="connsiteY549" fmla="*/ 3932561 h 5092591"/>
                <a:gd name="connsiteX550" fmla="*/ 2850928 w 4546203"/>
                <a:gd name="connsiteY550" fmla="*/ 3929378 h 5092591"/>
                <a:gd name="connsiteX551" fmla="*/ 2815908 w 4546203"/>
                <a:gd name="connsiteY551" fmla="*/ 3944500 h 5092591"/>
                <a:gd name="connsiteX552" fmla="*/ 2850132 w 4546203"/>
                <a:gd name="connsiteY552" fmla="*/ 4032049 h 5092591"/>
                <a:gd name="connsiteX553" fmla="*/ 2887539 w 4546203"/>
                <a:gd name="connsiteY553" fmla="*/ 4016131 h 5092591"/>
                <a:gd name="connsiteX554" fmla="*/ 2850928 w 4546203"/>
                <a:gd name="connsiteY554" fmla="*/ 3929378 h 5092591"/>
                <a:gd name="connsiteX555" fmla="*/ 3171677 w 4546203"/>
                <a:gd name="connsiteY555" fmla="*/ 3928184 h 5092591"/>
                <a:gd name="connsiteX556" fmla="*/ 3145014 w 4546203"/>
                <a:gd name="connsiteY556" fmla="*/ 3945296 h 5092591"/>
                <a:gd name="connsiteX557" fmla="*/ 3164514 w 4546203"/>
                <a:gd name="connsiteY557" fmla="*/ 3975938 h 5092591"/>
                <a:gd name="connsiteX558" fmla="*/ 3191973 w 4546203"/>
                <a:gd name="connsiteY558" fmla="*/ 3958030 h 5092591"/>
                <a:gd name="connsiteX559" fmla="*/ 3171677 w 4546203"/>
                <a:gd name="connsiteY559" fmla="*/ 3928184 h 5092591"/>
                <a:gd name="connsiteX560" fmla="*/ 3480488 w 4546203"/>
                <a:gd name="connsiteY560" fmla="*/ 3921817 h 5092591"/>
                <a:gd name="connsiteX561" fmla="*/ 3445468 w 4546203"/>
                <a:gd name="connsiteY561" fmla="*/ 3952061 h 5092591"/>
                <a:gd name="connsiteX562" fmla="*/ 3468151 w 4546203"/>
                <a:gd name="connsiteY562" fmla="*/ 3979520 h 5092591"/>
                <a:gd name="connsiteX563" fmla="*/ 3504365 w 4546203"/>
                <a:gd name="connsiteY563" fmla="*/ 3948877 h 5092591"/>
                <a:gd name="connsiteX564" fmla="*/ 3480488 w 4546203"/>
                <a:gd name="connsiteY564" fmla="*/ 3921817 h 5092591"/>
                <a:gd name="connsiteX565" fmla="*/ 3055873 w 4546203"/>
                <a:gd name="connsiteY565" fmla="*/ 3919827 h 5092591"/>
                <a:gd name="connsiteX566" fmla="*/ 3029210 w 4546203"/>
                <a:gd name="connsiteY566" fmla="*/ 3934551 h 5092591"/>
                <a:gd name="connsiteX567" fmla="*/ 3047516 w 4546203"/>
                <a:gd name="connsiteY567" fmla="*/ 3966387 h 5092591"/>
                <a:gd name="connsiteX568" fmla="*/ 3074179 w 4546203"/>
                <a:gd name="connsiteY568" fmla="*/ 3950469 h 5092591"/>
                <a:gd name="connsiteX569" fmla="*/ 3055873 w 4546203"/>
                <a:gd name="connsiteY569" fmla="*/ 3919827 h 5092591"/>
                <a:gd name="connsiteX570" fmla="*/ 2753032 w 4546203"/>
                <a:gd name="connsiteY570" fmla="*/ 3919031 h 5092591"/>
                <a:gd name="connsiteX571" fmla="*/ 2718808 w 4546203"/>
                <a:gd name="connsiteY571" fmla="*/ 3931367 h 5092591"/>
                <a:gd name="connsiteX572" fmla="*/ 2729950 w 4546203"/>
                <a:gd name="connsiteY572" fmla="*/ 3966785 h 5092591"/>
                <a:gd name="connsiteX573" fmla="*/ 2765368 w 4546203"/>
                <a:gd name="connsiteY573" fmla="*/ 3953653 h 5092591"/>
                <a:gd name="connsiteX574" fmla="*/ 2753032 w 4546203"/>
                <a:gd name="connsiteY574" fmla="*/ 3919031 h 5092591"/>
                <a:gd name="connsiteX575" fmla="*/ 2032341 w 4546203"/>
                <a:gd name="connsiteY575" fmla="*/ 3917439 h 5092591"/>
                <a:gd name="connsiteX576" fmla="*/ 2002892 w 4546203"/>
                <a:gd name="connsiteY576" fmla="*/ 4087763 h 5092591"/>
                <a:gd name="connsiteX577" fmla="*/ 2063779 w 4546203"/>
                <a:gd name="connsiteY577" fmla="*/ 4096517 h 5092591"/>
                <a:gd name="connsiteX578" fmla="*/ 2086462 w 4546203"/>
                <a:gd name="connsiteY578" fmla="*/ 3925000 h 5092591"/>
                <a:gd name="connsiteX579" fmla="*/ 2032341 w 4546203"/>
                <a:gd name="connsiteY579" fmla="*/ 3917439 h 5092591"/>
                <a:gd name="connsiteX580" fmla="*/ 2891917 w 4546203"/>
                <a:gd name="connsiteY580" fmla="*/ 3911868 h 5092591"/>
                <a:gd name="connsiteX581" fmla="*/ 2856897 w 4546203"/>
                <a:gd name="connsiteY581" fmla="*/ 3926990 h 5092591"/>
                <a:gd name="connsiteX582" fmla="*/ 2894305 w 4546203"/>
                <a:gd name="connsiteY582" fmla="*/ 4014142 h 5092591"/>
                <a:gd name="connsiteX583" fmla="*/ 2930916 w 4546203"/>
                <a:gd name="connsiteY583" fmla="*/ 3996632 h 5092591"/>
                <a:gd name="connsiteX584" fmla="*/ 2891917 w 4546203"/>
                <a:gd name="connsiteY584" fmla="*/ 3911868 h 5092591"/>
                <a:gd name="connsiteX585" fmla="*/ 1838538 w 4546203"/>
                <a:gd name="connsiteY585" fmla="*/ 3909082 h 5092591"/>
                <a:gd name="connsiteX586" fmla="*/ 1825008 w 4546203"/>
                <a:gd name="connsiteY586" fmla="*/ 3952061 h 5092591"/>
                <a:gd name="connsiteX587" fmla="*/ 1889874 w 4546203"/>
                <a:gd name="connsiteY587" fmla="*/ 3970765 h 5092591"/>
                <a:gd name="connsiteX588" fmla="*/ 1901016 w 4546203"/>
                <a:gd name="connsiteY588" fmla="*/ 3926990 h 5092591"/>
                <a:gd name="connsiteX589" fmla="*/ 1838538 w 4546203"/>
                <a:gd name="connsiteY589" fmla="*/ 3909082 h 5092591"/>
                <a:gd name="connsiteX590" fmla="*/ 2793225 w 4546203"/>
                <a:gd name="connsiteY590" fmla="*/ 3904307 h 5092591"/>
                <a:gd name="connsiteX591" fmla="*/ 2759001 w 4546203"/>
                <a:gd name="connsiteY591" fmla="*/ 3917041 h 5092591"/>
                <a:gd name="connsiteX592" fmla="*/ 2771735 w 4546203"/>
                <a:gd name="connsiteY592" fmla="*/ 3952061 h 5092591"/>
                <a:gd name="connsiteX593" fmla="*/ 2806755 w 4546203"/>
                <a:gd name="connsiteY593" fmla="*/ 3938929 h 5092591"/>
                <a:gd name="connsiteX594" fmla="*/ 2793225 w 4546203"/>
                <a:gd name="connsiteY594" fmla="*/ 3904307 h 5092591"/>
                <a:gd name="connsiteX595" fmla="*/ 949115 w 4546203"/>
                <a:gd name="connsiteY595" fmla="*/ 3904307 h 5092591"/>
                <a:gd name="connsiteX596" fmla="*/ 911708 w 4546203"/>
                <a:gd name="connsiteY596" fmla="*/ 3936143 h 5092591"/>
                <a:gd name="connsiteX597" fmla="*/ 948717 w 4546203"/>
                <a:gd name="connsiteY597" fmla="*/ 3971561 h 5092591"/>
                <a:gd name="connsiteX598" fmla="*/ 982145 w 4546203"/>
                <a:gd name="connsiteY598" fmla="*/ 3935745 h 5092591"/>
                <a:gd name="connsiteX599" fmla="*/ 949115 w 4546203"/>
                <a:gd name="connsiteY599" fmla="*/ 3904307 h 5092591"/>
                <a:gd name="connsiteX600" fmla="*/ 2983844 w 4546203"/>
                <a:gd name="connsiteY600" fmla="*/ 3899531 h 5092591"/>
                <a:gd name="connsiteX601" fmla="*/ 2930916 w 4546203"/>
                <a:gd name="connsiteY601" fmla="*/ 3926592 h 5092591"/>
                <a:gd name="connsiteX602" fmla="*/ 2977874 w 4546203"/>
                <a:gd name="connsiteY602" fmla="*/ 4024090 h 5092591"/>
                <a:gd name="connsiteX603" fmla="*/ 3034782 w 4546203"/>
                <a:gd name="connsiteY603" fmla="*/ 3995040 h 5092591"/>
                <a:gd name="connsiteX604" fmla="*/ 2983844 w 4546203"/>
                <a:gd name="connsiteY604" fmla="*/ 3899531 h 5092591"/>
                <a:gd name="connsiteX605" fmla="*/ 1046216 w 4546203"/>
                <a:gd name="connsiteY605" fmla="*/ 3898337 h 5092591"/>
                <a:gd name="connsiteX606" fmla="*/ 1013982 w 4546203"/>
                <a:gd name="connsiteY606" fmla="*/ 3934949 h 5092591"/>
                <a:gd name="connsiteX607" fmla="*/ 1051389 w 4546203"/>
                <a:gd name="connsiteY607" fmla="*/ 3967979 h 5092591"/>
                <a:gd name="connsiteX608" fmla="*/ 1082827 w 4546203"/>
                <a:gd name="connsiteY608" fmla="*/ 3930174 h 5092591"/>
                <a:gd name="connsiteX609" fmla="*/ 1046216 w 4546203"/>
                <a:gd name="connsiteY609" fmla="*/ 3898337 h 5092591"/>
                <a:gd name="connsiteX610" fmla="*/ 1145306 w 4546203"/>
                <a:gd name="connsiteY610" fmla="*/ 3890378 h 5092591"/>
                <a:gd name="connsiteX611" fmla="*/ 1113868 w 4546203"/>
                <a:gd name="connsiteY611" fmla="*/ 3928184 h 5092591"/>
                <a:gd name="connsiteX612" fmla="*/ 1151673 w 4546203"/>
                <a:gd name="connsiteY612" fmla="*/ 3958428 h 5092591"/>
                <a:gd name="connsiteX613" fmla="*/ 1181519 w 4546203"/>
                <a:gd name="connsiteY613" fmla="*/ 3920225 h 5092591"/>
                <a:gd name="connsiteX614" fmla="*/ 1145306 w 4546203"/>
                <a:gd name="connsiteY614" fmla="*/ 3890378 h 5092591"/>
                <a:gd name="connsiteX615" fmla="*/ 3438902 w 4546203"/>
                <a:gd name="connsiteY615" fmla="*/ 3889384 h 5092591"/>
                <a:gd name="connsiteX616" fmla="*/ 3408856 w 4546203"/>
                <a:gd name="connsiteY616" fmla="*/ 3908684 h 5092591"/>
                <a:gd name="connsiteX617" fmla="*/ 3429948 w 4546203"/>
                <a:gd name="connsiteY617" fmla="*/ 3934153 h 5092591"/>
                <a:gd name="connsiteX618" fmla="*/ 3452233 w 4546203"/>
                <a:gd name="connsiteY618" fmla="*/ 3915449 h 5092591"/>
                <a:gd name="connsiteX619" fmla="*/ 3464172 w 4546203"/>
                <a:gd name="connsiteY619" fmla="*/ 3905899 h 5092591"/>
                <a:gd name="connsiteX620" fmla="*/ 3438902 w 4546203"/>
                <a:gd name="connsiteY620" fmla="*/ 3889384 h 5092591"/>
                <a:gd name="connsiteX621" fmla="*/ 2833418 w 4546203"/>
                <a:gd name="connsiteY621" fmla="*/ 3888389 h 5092591"/>
                <a:gd name="connsiteX622" fmla="*/ 2799592 w 4546203"/>
                <a:gd name="connsiteY622" fmla="*/ 3902317 h 5092591"/>
                <a:gd name="connsiteX623" fmla="*/ 2813520 w 4546203"/>
                <a:gd name="connsiteY623" fmla="*/ 3936541 h 5092591"/>
                <a:gd name="connsiteX624" fmla="*/ 2848142 w 4546203"/>
                <a:gd name="connsiteY624" fmla="*/ 3922215 h 5092591"/>
                <a:gd name="connsiteX625" fmla="*/ 2833418 w 4546203"/>
                <a:gd name="connsiteY625" fmla="*/ 3888389 h 5092591"/>
                <a:gd name="connsiteX626" fmla="*/ 2694135 w 4546203"/>
                <a:gd name="connsiteY626" fmla="*/ 3878440 h 5092591"/>
                <a:gd name="connsiteX627" fmla="*/ 2661503 w 4546203"/>
                <a:gd name="connsiteY627" fmla="*/ 3889185 h 5092591"/>
                <a:gd name="connsiteX628" fmla="*/ 2672645 w 4546203"/>
                <a:gd name="connsiteY628" fmla="*/ 3925398 h 5092591"/>
                <a:gd name="connsiteX629" fmla="*/ 2707267 w 4546203"/>
                <a:gd name="connsiteY629" fmla="*/ 3915449 h 5092591"/>
                <a:gd name="connsiteX630" fmla="*/ 2694135 w 4546203"/>
                <a:gd name="connsiteY630" fmla="*/ 3878440 h 5092591"/>
                <a:gd name="connsiteX631" fmla="*/ 1749397 w 4546203"/>
                <a:gd name="connsiteY631" fmla="*/ 3877644 h 5092591"/>
                <a:gd name="connsiteX632" fmla="*/ 1733081 w 4546203"/>
                <a:gd name="connsiteY632" fmla="*/ 3919827 h 5092591"/>
                <a:gd name="connsiteX633" fmla="*/ 1796355 w 4546203"/>
                <a:gd name="connsiteY633" fmla="*/ 3942908 h 5092591"/>
                <a:gd name="connsiteX634" fmla="*/ 1810681 w 4546203"/>
                <a:gd name="connsiteY634" fmla="*/ 3900327 h 5092591"/>
                <a:gd name="connsiteX635" fmla="*/ 1749397 w 4546203"/>
                <a:gd name="connsiteY635" fmla="*/ 3877644 h 5092591"/>
                <a:gd name="connsiteX636" fmla="*/ 1241610 w 4546203"/>
                <a:gd name="connsiteY636" fmla="*/ 3876848 h 5092591"/>
                <a:gd name="connsiteX637" fmla="*/ 1211366 w 4546203"/>
                <a:gd name="connsiteY637" fmla="*/ 3915449 h 5092591"/>
                <a:gd name="connsiteX638" fmla="*/ 1248773 w 4546203"/>
                <a:gd name="connsiteY638" fmla="*/ 3943306 h 5092591"/>
                <a:gd name="connsiteX639" fmla="*/ 1277028 w 4546203"/>
                <a:gd name="connsiteY639" fmla="*/ 3903511 h 5092591"/>
                <a:gd name="connsiteX640" fmla="*/ 1241610 w 4546203"/>
                <a:gd name="connsiteY640" fmla="*/ 3876848 h 5092591"/>
                <a:gd name="connsiteX641" fmla="*/ 2872815 w 4546203"/>
                <a:gd name="connsiteY641" fmla="*/ 3870879 h 5092591"/>
                <a:gd name="connsiteX642" fmla="*/ 2839387 w 4546203"/>
                <a:gd name="connsiteY642" fmla="*/ 3885603 h 5092591"/>
                <a:gd name="connsiteX643" fmla="*/ 2854111 w 4546203"/>
                <a:gd name="connsiteY643" fmla="*/ 3920225 h 5092591"/>
                <a:gd name="connsiteX644" fmla="*/ 2888335 w 4546203"/>
                <a:gd name="connsiteY644" fmla="*/ 3904307 h 5092591"/>
                <a:gd name="connsiteX645" fmla="*/ 2872815 w 4546203"/>
                <a:gd name="connsiteY645" fmla="*/ 3870879 h 5092591"/>
                <a:gd name="connsiteX646" fmla="*/ 3182024 w 4546203"/>
                <a:gd name="connsiteY646" fmla="*/ 3868093 h 5092591"/>
                <a:gd name="connsiteX647" fmla="*/ 3156953 w 4546203"/>
                <a:gd name="connsiteY647" fmla="*/ 3885603 h 5092591"/>
                <a:gd name="connsiteX648" fmla="*/ 3177248 w 4546203"/>
                <a:gd name="connsiteY648" fmla="*/ 3915847 h 5092591"/>
                <a:gd name="connsiteX649" fmla="*/ 3203115 w 4546203"/>
                <a:gd name="connsiteY649" fmla="*/ 3897541 h 5092591"/>
                <a:gd name="connsiteX650" fmla="*/ 3182024 w 4546203"/>
                <a:gd name="connsiteY650" fmla="*/ 3868093 h 5092591"/>
                <a:gd name="connsiteX651" fmla="*/ 2734328 w 4546203"/>
                <a:gd name="connsiteY651" fmla="*/ 3865307 h 5092591"/>
                <a:gd name="connsiteX652" fmla="*/ 2701696 w 4546203"/>
                <a:gd name="connsiteY652" fmla="*/ 3876848 h 5092591"/>
                <a:gd name="connsiteX653" fmla="*/ 2713236 w 4546203"/>
                <a:gd name="connsiteY653" fmla="*/ 3913062 h 5092591"/>
                <a:gd name="connsiteX654" fmla="*/ 2747460 w 4546203"/>
                <a:gd name="connsiteY654" fmla="*/ 3901521 h 5092591"/>
                <a:gd name="connsiteX655" fmla="*/ 2734328 w 4546203"/>
                <a:gd name="connsiteY655" fmla="*/ 3865307 h 5092591"/>
                <a:gd name="connsiteX656" fmla="*/ 997268 w 4546203"/>
                <a:gd name="connsiteY656" fmla="*/ 3852573 h 5092591"/>
                <a:gd name="connsiteX657" fmla="*/ 960258 w 4546203"/>
                <a:gd name="connsiteY657" fmla="*/ 3884807 h 5092591"/>
                <a:gd name="connsiteX658" fmla="*/ 996870 w 4546203"/>
                <a:gd name="connsiteY658" fmla="*/ 3919429 h 5092591"/>
                <a:gd name="connsiteX659" fmla="*/ 1030298 w 4546203"/>
                <a:gd name="connsiteY659" fmla="*/ 3883613 h 5092591"/>
                <a:gd name="connsiteX660" fmla="*/ 997268 w 4546203"/>
                <a:gd name="connsiteY660" fmla="*/ 3852573 h 5092591"/>
                <a:gd name="connsiteX661" fmla="*/ 3121933 w 4546203"/>
                <a:gd name="connsiteY661" fmla="*/ 3850981 h 5092591"/>
                <a:gd name="connsiteX662" fmla="*/ 3096862 w 4546203"/>
                <a:gd name="connsiteY662" fmla="*/ 3867695 h 5092591"/>
                <a:gd name="connsiteX663" fmla="*/ 3115964 w 4546203"/>
                <a:gd name="connsiteY663" fmla="*/ 3897940 h 5092591"/>
                <a:gd name="connsiteX664" fmla="*/ 3141433 w 4546203"/>
                <a:gd name="connsiteY664" fmla="*/ 3881623 h 5092591"/>
                <a:gd name="connsiteX665" fmla="*/ 3121933 w 4546203"/>
                <a:gd name="connsiteY665" fmla="*/ 3850981 h 5092591"/>
                <a:gd name="connsiteX666" fmla="*/ 2772531 w 4546203"/>
                <a:gd name="connsiteY666" fmla="*/ 3850583 h 5092591"/>
                <a:gd name="connsiteX667" fmla="*/ 2739899 w 4546203"/>
                <a:gd name="connsiteY667" fmla="*/ 3863318 h 5092591"/>
                <a:gd name="connsiteX668" fmla="*/ 2753032 w 4546203"/>
                <a:gd name="connsiteY668" fmla="*/ 3899531 h 5092591"/>
                <a:gd name="connsiteX669" fmla="*/ 2786459 w 4546203"/>
                <a:gd name="connsiteY669" fmla="*/ 3886399 h 5092591"/>
                <a:gd name="connsiteX670" fmla="*/ 2772531 w 4546203"/>
                <a:gd name="connsiteY670" fmla="*/ 3850583 h 5092591"/>
                <a:gd name="connsiteX671" fmla="*/ 3039159 w 4546203"/>
                <a:gd name="connsiteY671" fmla="*/ 3848593 h 5092591"/>
                <a:gd name="connsiteX672" fmla="*/ 3014088 w 4546203"/>
                <a:gd name="connsiteY672" fmla="*/ 3863318 h 5092591"/>
                <a:gd name="connsiteX673" fmla="*/ 3031996 w 4546203"/>
                <a:gd name="connsiteY673" fmla="*/ 3894358 h 5092591"/>
                <a:gd name="connsiteX674" fmla="*/ 3057863 w 4546203"/>
                <a:gd name="connsiteY674" fmla="*/ 3879634 h 5092591"/>
                <a:gd name="connsiteX675" fmla="*/ 3039159 w 4546203"/>
                <a:gd name="connsiteY675" fmla="*/ 3848593 h 5092591"/>
                <a:gd name="connsiteX676" fmla="*/ 1093970 w 4546203"/>
                <a:gd name="connsiteY676" fmla="*/ 3846206 h 5092591"/>
                <a:gd name="connsiteX677" fmla="*/ 1061338 w 4546203"/>
                <a:gd name="connsiteY677" fmla="*/ 3882419 h 5092591"/>
                <a:gd name="connsiteX678" fmla="*/ 1097551 w 4546203"/>
                <a:gd name="connsiteY678" fmla="*/ 3913858 h 5092591"/>
                <a:gd name="connsiteX679" fmla="*/ 1129388 w 4546203"/>
                <a:gd name="connsiteY679" fmla="*/ 3876848 h 5092591"/>
                <a:gd name="connsiteX680" fmla="*/ 1093970 w 4546203"/>
                <a:gd name="connsiteY680" fmla="*/ 3846206 h 5092591"/>
                <a:gd name="connsiteX681" fmla="*/ 1662245 w 4546203"/>
                <a:gd name="connsiteY681" fmla="*/ 3840237 h 5092591"/>
                <a:gd name="connsiteX682" fmla="*/ 1643144 w 4546203"/>
                <a:gd name="connsiteY682" fmla="*/ 3880828 h 5092591"/>
                <a:gd name="connsiteX683" fmla="*/ 1705224 w 4546203"/>
                <a:gd name="connsiteY683" fmla="*/ 3908286 h 5092591"/>
                <a:gd name="connsiteX684" fmla="*/ 1722336 w 4546203"/>
                <a:gd name="connsiteY684" fmla="*/ 3866899 h 5092591"/>
                <a:gd name="connsiteX685" fmla="*/ 1662245 w 4546203"/>
                <a:gd name="connsiteY685" fmla="*/ 3840237 h 5092591"/>
                <a:gd name="connsiteX686" fmla="*/ 1190274 w 4546203"/>
                <a:gd name="connsiteY686" fmla="*/ 3836257 h 5092591"/>
                <a:gd name="connsiteX687" fmla="*/ 1159234 w 4546203"/>
                <a:gd name="connsiteY687" fmla="*/ 3873664 h 5092591"/>
                <a:gd name="connsiteX688" fmla="*/ 1195448 w 4546203"/>
                <a:gd name="connsiteY688" fmla="*/ 3902317 h 5092591"/>
                <a:gd name="connsiteX689" fmla="*/ 1225692 w 4546203"/>
                <a:gd name="connsiteY689" fmla="*/ 3864114 h 5092591"/>
                <a:gd name="connsiteX690" fmla="*/ 1190274 w 4546203"/>
                <a:gd name="connsiteY690" fmla="*/ 3836257 h 5092591"/>
                <a:gd name="connsiteX691" fmla="*/ 2810337 w 4546203"/>
                <a:gd name="connsiteY691" fmla="*/ 3835859 h 5092591"/>
                <a:gd name="connsiteX692" fmla="*/ 2778500 w 4546203"/>
                <a:gd name="connsiteY692" fmla="*/ 3848992 h 5092591"/>
                <a:gd name="connsiteX693" fmla="*/ 2792827 w 4546203"/>
                <a:gd name="connsiteY693" fmla="*/ 3884807 h 5092591"/>
                <a:gd name="connsiteX694" fmla="*/ 2826255 w 4546203"/>
                <a:gd name="connsiteY694" fmla="*/ 3870481 h 5092591"/>
                <a:gd name="connsiteX695" fmla="*/ 2810337 w 4546203"/>
                <a:gd name="connsiteY695" fmla="*/ 3835859 h 5092591"/>
                <a:gd name="connsiteX696" fmla="*/ 3191574 w 4546203"/>
                <a:gd name="connsiteY696" fmla="*/ 3828298 h 5092591"/>
                <a:gd name="connsiteX697" fmla="*/ 3188789 w 4546203"/>
                <a:gd name="connsiteY697" fmla="*/ 3831879 h 5092591"/>
                <a:gd name="connsiteX698" fmla="*/ 3287481 w 4546203"/>
                <a:gd name="connsiteY698" fmla="*/ 3969571 h 5092591"/>
                <a:gd name="connsiteX699" fmla="*/ 3340806 w 4546203"/>
                <a:gd name="connsiteY699" fmla="*/ 3929378 h 5092591"/>
                <a:gd name="connsiteX700" fmla="*/ 3254053 w 4546203"/>
                <a:gd name="connsiteY700" fmla="*/ 3854961 h 5092591"/>
                <a:gd name="connsiteX701" fmla="*/ 3205105 w 4546203"/>
                <a:gd name="connsiteY701" fmla="*/ 3833471 h 5092591"/>
                <a:gd name="connsiteX702" fmla="*/ 3191574 w 4546203"/>
                <a:gd name="connsiteY702" fmla="*/ 3828298 h 5092591"/>
                <a:gd name="connsiteX703" fmla="*/ 1284987 w 4546203"/>
                <a:gd name="connsiteY703" fmla="*/ 3820737 h 5092591"/>
                <a:gd name="connsiteX704" fmla="*/ 1255140 w 4546203"/>
                <a:gd name="connsiteY704" fmla="*/ 3859338 h 5092591"/>
                <a:gd name="connsiteX705" fmla="*/ 1290956 w 4546203"/>
                <a:gd name="connsiteY705" fmla="*/ 3885603 h 5092591"/>
                <a:gd name="connsiteX706" fmla="*/ 1319609 w 4546203"/>
                <a:gd name="connsiteY706" fmla="*/ 3846604 h 5092591"/>
                <a:gd name="connsiteX707" fmla="*/ 1284987 w 4546203"/>
                <a:gd name="connsiteY707" fmla="*/ 3820737 h 5092591"/>
                <a:gd name="connsiteX708" fmla="*/ 2848938 w 4546203"/>
                <a:gd name="connsiteY708" fmla="*/ 3818747 h 5092591"/>
                <a:gd name="connsiteX709" fmla="*/ 2816704 w 4546203"/>
                <a:gd name="connsiteY709" fmla="*/ 3833073 h 5092591"/>
                <a:gd name="connsiteX710" fmla="*/ 2832224 w 4546203"/>
                <a:gd name="connsiteY710" fmla="*/ 3868491 h 5092591"/>
                <a:gd name="connsiteX711" fmla="*/ 2864856 w 4546203"/>
                <a:gd name="connsiteY711" fmla="*/ 3853369 h 5092591"/>
                <a:gd name="connsiteX712" fmla="*/ 2848938 w 4546203"/>
                <a:gd name="connsiteY712" fmla="*/ 3818747 h 5092591"/>
                <a:gd name="connsiteX713" fmla="*/ 1048205 w 4546203"/>
                <a:gd name="connsiteY713" fmla="*/ 3802829 h 5092591"/>
                <a:gd name="connsiteX714" fmla="*/ 1010400 w 4546203"/>
                <a:gd name="connsiteY714" fmla="*/ 3834665 h 5092591"/>
                <a:gd name="connsiteX715" fmla="*/ 1045420 w 4546203"/>
                <a:gd name="connsiteY715" fmla="*/ 3867695 h 5092591"/>
                <a:gd name="connsiteX716" fmla="*/ 1078450 w 4546203"/>
                <a:gd name="connsiteY716" fmla="*/ 3831482 h 5092591"/>
                <a:gd name="connsiteX717" fmla="*/ 1048205 w 4546203"/>
                <a:gd name="connsiteY717" fmla="*/ 3802829 h 5092591"/>
                <a:gd name="connsiteX718" fmla="*/ 3237339 w 4546203"/>
                <a:gd name="connsiteY718" fmla="*/ 3794870 h 5092591"/>
                <a:gd name="connsiteX719" fmla="*/ 3208289 w 4546203"/>
                <a:gd name="connsiteY719" fmla="*/ 3817553 h 5092591"/>
                <a:gd name="connsiteX720" fmla="*/ 3269573 w 4546203"/>
                <a:gd name="connsiteY720" fmla="*/ 3844216 h 5092591"/>
                <a:gd name="connsiteX721" fmla="*/ 3273155 w 4546203"/>
                <a:gd name="connsiteY721" fmla="*/ 3841032 h 5092591"/>
                <a:gd name="connsiteX722" fmla="*/ 3237339 w 4546203"/>
                <a:gd name="connsiteY722" fmla="*/ 3794870 h 5092591"/>
                <a:gd name="connsiteX723" fmla="*/ 1141326 w 4546203"/>
                <a:gd name="connsiteY723" fmla="*/ 3792880 h 5092591"/>
                <a:gd name="connsiteX724" fmla="*/ 1108694 w 4546203"/>
                <a:gd name="connsiteY724" fmla="*/ 3829492 h 5092591"/>
                <a:gd name="connsiteX725" fmla="*/ 1143714 w 4546203"/>
                <a:gd name="connsiteY725" fmla="*/ 3859736 h 5092591"/>
                <a:gd name="connsiteX726" fmla="*/ 1175550 w 4546203"/>
                <a:gd name="connsiteY726" fmla="*/ 3822727 h 5092591"/>
                <a:gd name="connsiteX727" fmla="*/ 1141326 w 4546203"/>
                <a:gd name="connsiteY727" fmla="*/ 3792880 h 5092591"/>
                <a:gd name="connsiteX728" fmla="*/ 3128698 w 4546203"/>
                <a:gd name="connsiteY728" fmla="*/ 3790890 h 5092591"/>
                <a:gd name="connsiteX729" fmla="*/ 3105219 w 4546203"/>
                <a:gd name="connsiteY729" fmla="*/ 3808002 h 5092591"/>
                <a:gd name="connsiteX730" fmla="*/ 3125515 w 4546203"/>
                <a:gd name="connsiteY730" fmla="*/ 3837451 h 5092591"/>
                <a:gd name="connsiteX731" fmla="*/ 3150188 w 4546203"/>
                <a:gd name="connsiteY731" fmla="*/ 3820737 h 5092591"/>
                <a:gd name="connsiteX732" fmla="*/ 3128698 w 4546203"/>
                <a:gd name="connsiteY732" fmla="*/ 3790890 h 5092591"/>
                <a:gd name="connsiteX733" fmla="*/ 1236437 w 4546203"/>
                <a:gd name="connsiteY733" fmla="*/ 3781340 h 5092591"/>
                <a:gd name="connsiteX734" fmla="*/ 1205396 w 4546203"/>
                <a:gd name="connsiteY734" fmla="*/ 3819145 h 5092591"/>
                <a:gd name="connsiteX735" fmla="*/ 1239620 w 4546203"/>
                <a:gd name="connsiteY735" fmla="*/ 3847002 h 5092591"/>
                <a:gd name="connsiteX736" fmla="*/ 1269865 w 4546203"/>
                <a:gd name="connsiteY736" fmla="*/ 3808798 h 5092591"/>
                <a:gd name="connsiteX737" fmla="*/ 1236437 w 4546203"/>
                <a:gd name="connsiteY737" fmla="*/ 3781340 h 5092591"/>
                <a:gd name="connsiteX738" fmla="*/ 2919376 w 4546203"/>
                <a:gd name="connsiteY738" fmla="*/ 3776166 h 5092591"/>
                <a:gd name="connsiteX739" fmla="*/ 2872019 w 4546203"/>
                <a:gd name="connsiteY739" fmla="*/ 3800839 h 5092591"/>
                <a:gd name="connsiteX740" fmla="*/ 2920171 w 4546203"/>
                <a:gd name="connsiteY740" fmla="*/ 3901123 h 5092591"/>
                <a:gd name="connsiteX741" fmla="*/ 2971507 w 4546203"/>
                <a:gd name="connsiteY741" fmla="*/ 3874858 h 5092591"/>
                <a:gd name="connsiteX742" fmla="*/ 2919376 w 4546203"/>
                <a:gd name="connsiteY742" fmla="*/ 3776166 h 5092591"/>
                <a:gd name="connsiteX743" fmla="*/ 3070199 w 4546203"/>
                <a:gd name="connsiteY743" fmla="*/ 3772983 h 5092591"/>
                <a:gd name="connsiteX744" fmla="*/ 3046720 w 4546203"/>
                <a:gd name="connsiteY744" fmla="*/ 3788503 h 5092591"/>
                <a:gd name="connsiteX745" fmla="*/ 3065822 w 4546203"/>
                <a:gd name="connsiteY745" fmla="*/ 3819145 h 5092591"/>
                <a:gd name="connsiteX746" fmla="*/ 3090097 w 4546203"/>
                <a:gd name="connsiteY746" fmla="*/ 3803227 h 5092591"/>
                <a:gd name="connsiteX747" fmla="*/ 3070199 w 4546203"/>
                <a:gd name="connsiteY747" fmla="*/ 3772983 h 5092591"/>
                <a:gd name="connsiteX748" fmla="*/ 1328364 w 4546203"/>
                <a:gd name="connsiteY748" fmla="*/ 3764626 h 5092591"/>
                <a:gd name="connsiteX749" fmla="*/ 1298517 w 4546203"/>
                <a:gd name="connsiteY749" fmla="*/ 3803227 h 5092591"/>
                <a:gd name="connsiteX750" fmla="*/ 1332741 w 4546203"/>
                <a:gd name="connsiteY750" fmla="*/ 3828696 h 5092591"/>
                <a:gd name="connsiteX751" fmla="*/ 1360996 w 4546203"/>
                <a:gd name="connsiteY751" fmla="*/ 3789697 h 5092591"/>
                <a:gd name="connsiteX752" fmla="*/ 1328364 w 4546203"/>
                <a:gd name="connsiteY752" fmla="*/ 3764626 h 5092591"/>
                <a:gd name="connsiteX753" fmla="*/ 3011302 w 4546203"/>
                <a:gd name="connsiteY753" fmla="*/ 3758656 h 5092591"/>
                <a:gd name="connsiteX754" fmla="*/ 2987823 w 4546203"/>
                <a:gd name="connsiteY754" fmla="*/ 3772983 h 5092591"/>
                <a:gd name="connsiteX755" fmla="*/ 3006925 w 4546203"/>
                <a:gd name="connsiteY755" fmla="*/ 3804023 h 5092591"/>
                <a:gd name="connsiteX756" fmla="*/ 3030404 w 4546203"/>
                <a:gd name="connsiteY756" fmla="*/ 3789299 h 5092591"/>
                <a:gd name="connsiteX757" fmla="*/ 3011302 w 4546203"/>
                <a:gd name="connsiteY757" fmla="*/ 3758656 h 5092591"/>
                <a:gd name="connsiteX758" fmla="*/ 3476508 w 4546203"/>
                <a:gd name="connsiteY758" fmla="*/ 3754279 h 5092591"/>
                <a:gd name="connsiteX759" fmla="*/ 3445468 w 4546203"/>
                <a:gd name="connsiteY759" fmla="*/ 3783727 h 5092591"/>
                <a:gd name="connsiteX760" fmla="*/ 3469345 w 4546203"/>
                <a:gd name="connsiteY760" fmla="*/ 3807604 h 5092591"/>
                <a:gd name="connsiteX761" fmla="*/ 3497202 w 4546203"/>
                <a:gd name="connsiteY761" fmla="*/ 3776166 h 5092591"/>
                <a:gd name="connsiteX762" fmla="*/ 3476508 w 4546203"/>
                <a:gd name="connsiteY762" fmla="*/ 3754279 h 5092591"/>
                <a:gd name="connsiteX763" fmla="*/ 1097153 w 4546203"/>
                <a:gd name="connsiteY763" fmla="*/ 3751891 h 5092591"/>
                <a:gd name="connsiteX764" fmla="*/ 1060542 w 4546203"/>
                <a:gd name="connsiteY764" fmla="*/ 3784523 h 5092591"/>
                <a:gd name="connsiteX765" fmla="*/ 1093572 w 4546203"/>
                <a:gd name="connsiteY765" fmla="*/ 3815563 h 5092591"/>
                <a:gd name="connsiteX766" fmla="*/ 1126602 w 4546203"/>
                <a:gd name="connsiteY766" fmla="*/ 3779748 h 5092591"/>
                <a:gd name="connsiteX767" fmla="*/ 1097153 w 4546203"/>
                <a:gd name="connsiteY767" fmla="*/ 3751891 h 5092591"/>
                <a:gd name="connsiteX768" fmla="*/ 3299420 w 4546203"/>
                <a:gd name="connsiteY768" fmla="*/ 3746718 h 5092591"/>
                <a:gd name="connsiteX769" fmla="*/ 3268777 w 4546203"/>
                <a:gd name="connsiteY769" fmla="*/ 3772585 h 5092591"/>
                <a:gd name="connsiteX770" fmla="*/ 3293052 w 4546203"/>
                <a:gd name="connsiteY770" fmla="*/ 3802033 h 5092591"/>
                <a:gd name="connsiteX771" fmla="*/ 3324093 w 4546203"/>
                <a:gd name="connsiteY771" fmla="*/ 3774972 h 5092591"/>
                <a:gd name="connsiteX772" fmla="*/ 3299420 w 4546203"/>
                <a:gd name="connsiteY772" fmla="*/ 3746718 h 5092591"/>
                <a:gd name="connsiteX773" fmla="*/ 1189478 w 4546203"/>
                <a:gd name="connsiteY773" fmla="*/ 3740350 h 5092591"/>
                <a:gd name="connsiteX774" fmla="*/ 1156448 w 4546203"/>
                <a:gd name="connsiteY774" fmla="*/ 3776962 h 5092591"/>
                <a:gd name="connsiteX775" fmla="*/ 1190672 w 4546203"/>
                <a:gd name="connsiteY775" fmla="*/ 3805615 h 5092591"/>
                <a:gd name="connsiteX776" fmla="*/ 1221713 w 4546203"/>
                <a:gd name="connsiteY776" fmla="*/ 3769003 h 5092591"/>
                <a:gd name="connsiteX777" fmla="*/ 1189478 w 4546203"/>
                <a:gd name="connsiteY777" fmla="*/ 3740350 h 5092591"/>
                <a:gd name="connsiteX778" fmla="*/ 1281405 w 4546203"/>
                <a:gd name="connsiteY778" fmla="*/ 3727218 h 5092591"/>
                <a:gd name="connsiteX779" fmla="*/ 1250365 w 4546203"/>
                <a:gd name="connsiteY779" fmla="*/ 3765024 h 5092591"/>
                <a:gd name="connsiteX780" fmla="*/ 1283395 w 4546203"/>
                <a:gd name="connsiteY780" fmla="*/ 3791686 h 5092591"/>
                <a:gd name="connsiteX781" fmla="*/ 1313639 w 4546203"/>
                <a:gd name="connsiteY781" fmla="*/ 3753085 h 5092591"/>
                <a:gd name="connsiteX782" fmla="*/ 1281405 w 4546203"/>
                <a:gd name="connsiteY782" fmla="*/ 3727218 h 5092591"/>
                <a:gd name="connsiteX783" fmla="*/ 3161728 w 4546203"/>
                <a:gd name="connsiteY783" fmla="*/ 3709708 h 5092591"/>
                <a:gd name="connsiteX784" fmla="*/ 3119147 w 4546203"/>
                <a:gd name="connsiteY784" fmla="*/ 3741942 h 5092591"/>
                <a:gd name="connsiteX785" fmla="*/ 3187197 w 4546203"/>
                <a:gd name="connsiteY785" fmla="*/ 3809594 h 5092591"/>
                <a:gd name="connsiteX786" fmla="*/ 3219829 w 4546203"/>
                <a:gd name="connsiteY786" fmla="*/ 3784921 h 5092591"/>
                <a:gd name="connsiteX787" fmla="*/ 3161728 w 4546203"/>
                <a:gd name="connsiteY787" fmla="*/ 3709708 h 5092591"/>
                <a:gd name="connsiteX788" fmla="*/ 3433529 w 4546203"/>
                <a:gd name="connsiteY788" fmla="*/ 3708116 h 5092591"/>
                <a:gd name="connsiteX789" fmla="*/ 3405673 w 4546203"/>
                <a:gd name="connsiteY789" fmla="*/ 3739953 h 5092591"/>
                <a:gd name="connsiteX790" fmla="*/ 3428356 w 4546203"/>
                <a:gd name="connsiteY790" fmla="*/ 3763830 h 5092591"/>
                <a:gd name="connsiteX791" fmla="*/ 3460192 w 4546203"/>
                <a:gd name="connsiteY791" fmla="*/ 3734779 h 5092591"/>
                <a:gd name="connsiteX792" fmla="*/ 3433529 w 4546203"/>
                <a:gd name="connsiteY792" fmla="*/ 3708116 h 5092591"/>
                <a:gd name="connsiteX793" fmla="*/ 3263206 w 4546203"/>
                <a:gd name="connsiteY793" fmla="*/ 3704535 h 5092591"/>
                <a:gd name="connsiteX794" fmla="*/ 3233359 w 4546203"/>
                <a:gd name="connsiteY794" fmla="*/ 3729208 h 5092591"/>
                <a:gd name="connsiteX795" fmla="*/ 3254849 w 4546203"/>
                <a:gd name="connsiteY795" fmla="*/ 3754677 h 5092591"/>
                <a:gd name="connsiteX796" fmla="*/ 3284695 w 4546203"/>
                <a:gd name="connsiteY796" fmla="*/ 3729208 h 5092591"/>
                <a:gd name="connsiteX797" fmla="*/ 3263206 w 4546203"/>
                <a:gd name="connsiteY797" fmla="*/ 3704535 h 5092591"/>
                <a:gd name="connsiteX798" fmla="*/ 1146500 w 4546203"/>
                <a:gd name="connsiteY798" fmla="*/ 3700555 h 5092591"/>
                <a:gd name="connsiteX799" fmla="*/ 1109888 w 4546203"/>
                <a:gd name="connsiteY799" fmla="*/ 3732789 h 5092591"/>
                <a:gd name="connsiteX800" fmla="*/ 1142520 w 4546203"/>
                <a:gd name="connsiteY800" fmla="*/ 3763432 h 5092591"/>
                <a:gd name="connsiteX801" fmla="*/ 1171571 w 4546203"/>
                <a:gd name="connsiteY801" fmla="*/ 3731198 h 5092591"/>
                <a:gd name="connsiteX802" fmla="*/ 1146500 w 4546203"/>
                <a:gd name="connsiteY802" fmla="*/ 3700555 h 5092591"/>
                <a:gd name="connsiteX803" fmla="*/ 1236835 w 4546203"/>
                <a:gd name="connsiteY803" fmla="*/ 3687821 h 5092591"/>
                <a:gd name="connsiteX804" fmla="*/ 1204600 w 4546203"/>
                <a:gd name="connsiteY804" fmla="*/ 3724432 h 5092591"/>
                <a:gd name="connsiteX805" fmla="*/ 1236437 w 4546203"/>
                <a:gd name="connsiteY805" fmla="*/ 3752289 h 5092591"/>
                <a:gd name="connsiteX806" fmla="*/ 1267875 w 4546203"/>
                <a:gd name="connsiteY806" fmla="*/ 3714882 h 5092591"/>
                <a:gd name="connsiteX807" fmla="*/ 1236835 w 4546203"/>
                <a:gd name="connsiteY807" fmla="*/ 3687821 h 5092591"/>
                <a:gd name="connsiteX808" fmla="*/ 3141433 w 4546203"/>
                <a:gd name="connsiteY808" fmla="*/ 3683045 h 5092591"/>
                <a:gd name="connsiteX809" fmla="*/ 3108801 w 4546203"/>
                <a:gd name="connsiteY809" fmla="*/ 3700157 h 5092591"/>
                <a:gd name="connsiteX810" fmla="*/ 3102035 w 4546203"/>
                <a:gd name="connsiteY810" fmla="*/ 3712096 h 5092591"/>
                <a:gd name="connsiteX811" fmla="*/ 3107607 w 4546203"/>
                <a:gd name="connsiteY811" fmla="*/ 3715678 h 5092591"/>
                <a:gd name="connsiteX812" fmla="*/ 3143025 w 4546203"/>
                <a:gd name="connsiteY812" fmla="*/ 3689413 h 5092591"/>
                <a:gd name="connsiteX813" fmla="*/ 3141433 w 4546203"/>
                <a:gd name="connsiteY813" fmla="*/ 3683045 h 5092591"/>
                <a:gd name="connsiteX814" fmla="*/ 1195050 w 4546203"/>
                <a:gd name="connsiteY814" fmla="*/ 3647628 h 5092591"/>
                <a:gd name="connsiteX815" fmla="*/ 1158438 w 4546203"/>
                <a:gd name="connsiteY815" fmla="*/ 3681852 h 5092591"/>
                <a:gd name="connsiteX816" fmla="*/ 1190274 w 4546203"/>
                <a:gd name="connsiteY816" fmla="*/ 3711300 h 5092591"/>
                <a:gd name="connsiteX817" fmla="*/ 1222110 w 4546203"/>
                <a:gd name="connsiteY817" fmla="*/ 3677076 h 5092591"/>
                <a:gd name="connsiteX818" fmla="*/ 1195050 w 4546203"/>
                <a:gd name="connsiteY818" fmla="*/ 3647628 h 5092591"/>
                <a:gd name="connsiteX819" fmla="*/ 3344786 w 4546203"/>
                <a:gd name="connsiteY819" fmla="*/ 3613006 h 5092591"/>
                <a:gd name="connsiteX820" fmla="*/ 3318123 w 4546203"/>
                <a:gd name="connsiteY820" fmla="*/ 3637679 h 5092591"/>
                <a:gd name="connsiteX821" fmla="*/ 3343990 w 4546203"/>
                <a:gd name="connsiteY821" fmla="*/ 3666331 h 5092591"/>
                <a:gd name="connsiteX822" fmla="*/ 3369857 w 4546203"/>
                <a:gd name="connsiteY822" fmla="*/ 3640067 h 5092591"/>
                <a:gd name="connsiteX823" fmla="*/ 3344786 w 4546203"/>
                <a:gd name="connsiteY823" fmla="*/ 3613006 h 5092591"/>
                <a:gd name="connsiteX824" fmla="*/ 947922 w 4546203"/>
                <a:gd name="connsiteY824" fmla="*/ 3587537 h 5092591"/>
                <a:gd name="connsiteX825" fmla="*/ 915289 w 4546203"/>
                <a:gd name="connsiteY825" fmla="*/ 3613802 h 5092591"/>
                <a:gd name="connsiteX826" fmla="*/ 939962 w 4546203"/>
                <a:gd name="connsiteY826" fmla="*/ 3644444 h 5092591"/>
                <a:gd name="connsiteX827" fmla="*/ 972197 w 4546203"/>
                <a:gd name="connsiteY827" fmla="*/ 3617781 h 5092591"/>
                <a:gd name="connsiteX828" fmla="*/ 947922 w 4546203"/>
                <a:gd name="connsiteY828" fmla="*/ 3587537 h 5092591"/>
                <a:gd name="connsiteX829" fmla="*/ 3303797 w 4546203"/>
                <a:gd name="connsiteY829" fmla="*/ 3572017 h 5092591"/>
                <a:gd name="connsiteX830" fmla="*/ 3277532 w 4546203"/>
                <a:gd name="connsiteY830" fmla="*/ 3598282 h 5092591"/>
                <a:gd name="connsiteX831" fmla="*/ 3299021 w 4546203"/>
                <a:gd name="connsiteY831" fmla="*/ 3620965 h 5092591"/>
                <a:gd name="connsiteX832" fmla="*/ 3325286 w 4546203"/>
                <a:gd name="connsiteY832" fmla="*/ 3595496 h 5092591"/>
                <a:gd name="connsiteX833" fmla="*/ 3303797 w 4546203"/>
                <a:gd name="connsiteY833" fmla="*/ 3572017 h 5092591"/>
                <a:gd name="connsiteX834" fmla="*/ 951901 w 4546203"/>
                <a:gd name="connsiteY834" fmla="*/ 3509538 h 5092591"/>
                <a:gd name="connsiteX835" fmla="*/ 918075 w 4546203"/>
                <a:gd name="connsiteY835" fmla="*/ 3535007 h 5092591"/>
                <a:gd name="connsiteX836" fmla="*/ 941156 w 4546203"/>
                <a:gd name="connsiteY836" fmla="*/ 3565252 h 5092591"/>
                <a:gd name="connsiteX837" fmla="*/ 974186 w 4546203"/>
                <a:gd name="connsiteY837" fmla="*/ 3539385 h 5092591"/>
                <a:gd name="connsiteX838" fmla="*/ 951901 w 4546203"/>
                <a:gd name="connsiteY838" fmla="*/ 3509538 h 5092591"/>
                <a:gd name="connsiteX839" fmla="*/ 1078848 w 4546203"/>
                <a:gd name="connsiteY839" fmla="*/ 3484070 h 5092591"/>
                <a:gd name="connsiteX840" fmla="*/ 1046216 w 4546203"/>
                <a:gd name="connsiteY840" fmla="*/ 3510334 h 5092591"/>
                <a:gd name="connsiteX841" fmla="*/ 1068501 w 4546203"/>
                <a:gd name="connsiteY841" fmla="*/ 3538191 h 5092591"/>
                <a:gd name="connsiteX842" fmla="*/ 1100337 w 4546203"/>
                <a:gd name="connsiteY842" fmla="*/ 3510732 h 5092591"/>
                <a:gd name="connsiteX843" fmla="*/ 1078848 w 4546203"/>
                <a:gd name="connsiteY843" fmla="*/ 3484070 h 5092591"/>
                <a:gd name="connsiteX844" fmla="*/ 1236437 w 4546203"/>
                <a:gd name="connsiteY844" fmla="*/ 3478896 h 5092591"/>
                <a:gd name="connsiteX845" fmla="*/ 1230467 w 4546203"/>
                <a:gd name="connsiteY845" fmla="*/ 3485263 h 5092591"/>
                <a:gd name="connsiteX846" fmla="*/ 1268671 w 4546203"/>
                <a:gd name="connsiteY846" fmla="*/ 3525456 h 5092591"/>
                <a:gd name="connsiteX847" fmla="*/ 1275436 w 4546203"/>
                <a:gd name="connsiteY847" fmla="*/ 3518293 h 5092591"/>
                <a:gd name="connsiteX848" fmla="*/ 1236437 w 4546203"/>
                <a:gd name="connsiteY848" fmla="*/ 3478896 h 5092591"/>
                <a:gd name="connsiteX849" fmla="*/ 957074 w 4546203"/>
                <a:gd name="connsiteY849" fmla="*/ 3412836 h 5092591"/>
                <a:gd name="connsiteX850" fmla="*/ 922453 w 4546203"/>
                <a:gd name="connsiteY850" fmla="*/ 3436713 h 5092591"/>
                <a:gd name="connsiteX851" fmla="*/ 943146 w 4546203"/>
                <a:gd name="connsiteY851" fmla="*/ 3466958 h 5092591"/>
                <a:gd name="connsiteX852" fmla="*/ 977370 w 4546203"/>
                <a:gd name="connsiteY852" fmla="*/ 3442682 h 5092591"/>
                <a:gd name="connsiteX853" fmla="*/ 957074 w 4546203"/>
                <a:gd name="connsiteY853" fmla="*/ 3412836 h 5092591"/>
                <a:gd name="connsiteX854" fmla="*/ 3465366 w 4546203"/>
                <a:gd name="connsiteY854" fmla="*/ 3410050 h 5092591"/>
                <a:gd name="connsiteX855" fmla="*/ 3363092 w 4546203"/>
                <a:gd name="connsiteY855" fmla="*/ 3535405 h 5092591"/>
                <a:gd name="connsiteX856" fmla="*/ 3300613 w 4546203"/>
                <a:gd name="connsiteY856" fmla="*/ 3480090 h 5092591"/>
                <a:gd name="connsiteX857" fmla="*/ 3278726 w 4546203"/>
                <a:gd name="connsiteY857" fmla="*/ 3503967 h 5092591"/>
                <a:gd name="connsiteX858" fmla="*/ 3619373 w 4546203"/>
                <a:gd name="connsiteY858" fmla="*/ 3826706 h 5092591"/>
                <a:gd name="connsiteX859" fmla="*/ 3638475 w 4546203"/>
                <a:gd name="connsiteY859" fmla="*/ 3829094 h 5092591"/>
                <a:gd name="connsiteX860" fmla="*/ 3701351 w 4546203"/>
                <a:gd name="connsiteY860" fmla="*/ 3800043 h 5092591"/>
                <a:gd name="connsiteX861" fmla="*/ 3697372 w 4546203"/>
                <a:gd name="connsiteY861" fmla="*/ 3796064 h 5092591"/>
                <a:gd name="connsiteX862" fmla="*/ 3706922 w 4546203"/>
                <a:gd name="connsiteY862" fmla="*/ 3775370 h 5092591"/>
                <a:gd name="connsiteX863" fmla="*/ 3785319 w 4546203"/>
                <a:gd name="connsiteY863" fmla="*/ 3678270 h 5092591"/>
                <a:gd name="connsiteX864" fmla="*/ 3769799 w 4546203"/>
                <a:gd name="connsiteY864" fmla="*/ 3668719 h 5092591"/>
                <a:gd name="connsiteX865" fmla="*/ 3677474 w 4546203"/>
                <a:gd name="connsiteY865" fmla="*/ 3782135 h 5092591"/>
                <a:gd name="connsiteX866" fmla="*/ 3615393 w 4546203"/>
                <a:gd name="connsiteY866" fmla="*/ 3727218 h 5092591"/>
                <a:gd name="connsiteX867" fmla="*/ 3700555 w 4546203"/>
                <a:gd name="connsiteY867" fmla="*/ 3622159 h 5092591"/>
                <a:gd name="connsiteX868" fmla="*/ 3679464 w 4546203"/>
                <a:gd name="connsiteY868" fmla="*/ 3621363 h 5092591"/>
                <a:gd name="connsiteX869" fmla="*/ 3598679 w 4546203"/>
                <a:gd name="connsiteY869" fmla="*/ 3721647 h 5092591"/>
                <a:gd name="connsiteX870" fmla="*/ 3534211 w 4546203"/>
                <a:gd name="connsiteY870" fmla="*/ 3664740 h 5092591"/>
                <a:gd name="connsiteX871" fmla="*/ 3548936 w 4546203"/>
                <a:gd name="connsiteY871" fmla="*/ 3646434 h 5092591"/>
                <a:gd name="connsiteX872" fmla="*/ 3613802 w 4546203"/>
                <a:gd name="connsiteY872" fmla="*/ 3566048 h 5092591"/>
                <a:gd name="connsiteX873" fmla="*/ 3616587 w 4546203"/>
                <a:gd name="connsiteY873" fmla="*/ 3549732 h 5092591"/>
                <a:gd name="connsiteX874" fmla="*/ 3610618 w 4546203"/>
                <a:gd name="connsiteY874" fmla="*/ 3548936 h 5092591"/>
                <a:gd name="connsiteX875" fmla="*/ 3519089 w 4546203"/>
                <a:gd name="connsiteY875" fmla="*/ 3659566 h 5092591"/>
                <a:gd name="connsiteX876" fmla="*/ 3454621 w 4546203"/>
                <a:gd name="connsiteY876" fmla="*/ 3601863 h 5092591"/>
                <a:gd name="connsiteX877" fmla="*/ 3536997 w 4546203"/>
                <a:gd name="connsiteY877" fmla="*/ 3498794 h 5092591"/>
                <a:gd name="connsiteX878" fmla="*/ 3542568 w 4546203"/>
                <a:gd name="connsiteY878" fmla="*/ 3483274 h 5092591"/>
                <a:gd name="connsiteX879" fmla="*/ 3536997 w 4546203"/>
                <a:gd name="connsiteY879" fmla="*/ 3480886 h 5092591"/>
                <a:gd name="connsiteX880" fmla="*/ 3440693 w 4546203"/>
                <a:gd name="connsiteY880" fmla="*/ 3597884 h 5092591"/>
                <a:gd name="connsiteX881" fmla="*/ 3373837 w 4546203"/>
                <a:gd name="connsiteY881" fmla="*/ 3538191 h 5092591"/>
                <a:gd name="connsiteX882" fmla="*/ 3426366 w 4546203"/>
                <a:gd name="connsiteY882" fmla="*/ 3475315 h 5092591"/>
                <a:gd name="connsiteX883" fmla="*/ 3465366 w 4546203"/>
                <a:gd name="connsiteY883" fmla="*/ 3410050 h 5092591"/>
                <a:gd name="connsiteX884" fmla="*/ 1053777 w 4546203"/>
                <a:gd name="connsiteY884" fmla="*/ 3369459 h 5092591"/>
                <a:gd name="connsiteX885" fmla="*/ 1019155 w 4546203"/>
                <a:gd name="connsiteY885" fmla="*/ 3392938 h 5092591"/>
                <a:gd name="connsiteX886" fmla="*/ 1039053 w 4546203"/>
                <a:gd name="connsiteY886" fmla="*/ 3421193 h 5092591"/>
                <a:gd name="connsiteX887" fmla="*/ 1072879 w 4546203"/>
                <a:gd name="connsiteY887" fmla="*/ 3396520 h 5092591"/>
                <a:gd name="connsiteX888" fmla="*/ 1053777 w 4546203"/>
                <a:gd name="connsiteY888" fmla="*/ 3369459 h 5092591"/>
                <a:gd name="connsiteX889" fmla="*/ 3675484 w 4546203"/>
                <a:gd name="connsiteY889" fmla="*/ 3152177 h 5092591"/>
                <a:gd name="connsiteX890" fmla="*/ 3667127 w 4546203"/>
                <a:gd name="connsiteY890" fmla="*/ 3170085 h 5092591"/>
                <a:gd name="connsiteX891" fmla="*/ 3689412 w 4546203"/>
                <a:gd name="connsiteY891" fmla="*/ 3179636 h 5092591"/>
                <a:gd name="connsiteX892" fmla="*/ 3697769 w 4546203"/>
                <a:gd name="connsiteY892" fmla="*/ 3161330 h 5092591"/>
                <a:gd name="connsiteX893" fmla="*/ 3675484 w 4546203"/>
                <a:gd name="connsiteY893" fmla="*/ 3152177 h 5092591"/>
                <a:gd name="connsiteX894" fmla="*/ 784363 w 4546203"/>
                <a:gd name="connsiteY894" fmla="*/ 3125913 h 5092591"/>
                <a:gd name="connsiteX895" fmla="*/ 779190 w 4546203"/>
                <a:gd name="connsiteY895" fmla="*/ 3141831 h 5092591"/>
                <a:gd name="connsiteX896" fmla="*/ 820577 w 4546203"/>
                <a:gd name="connsiteY896" fmla="*/ 3236146 h 5092591"/>
                <a:gd name="connsiteX897" fmla="*/ 828934 w 4546203"/>
                <a:gd name="connsiteY897" fmla="*/ 3242115 h 5092591"/>
                <a:gd name="connsiteX898" fmla="*/ 831322 w 4546203"/>
                <a:gd name="connsiteY898" fmla="*/ 3232166 h 5092591"/>
                <a:gd name="connsiteX899" fmla="*/ 784363 w 4546203"/>
                <a:gd name="connsiteY899" fmla="*/ 3125913 h 5092591"/>
                <a:gd name="connsiteX900" fmla="*/ 3741146 w 4546203"/>
                <a:gd name="connsiteY900" fmla="*/ 3119943 h 5092591"/>
                <a:gd name="connsiteX901" fmla="*/ 3732789 w 4546203"/>
                <a:gd name="connsiteY901" fmla="*/ 3138647 h 5092591"/>
                <a:gd name="connsiteX902" fmla="*/ 3755871 w 4546203"/>
                <a:gd name="connsiteY902" fmla="*/ 3147800 h 5092591"/>
                <a:gd name="connsiteX903" fmla="*/ 3763034 w 4546203"/>
                <a:gd name="connsiteY903" fmla="*/ 3128300 h 5092591"/>
                <a:gd name="connsiteX904" fmla="*/ 3741146 w 4546203"/>
                <a:gd name="connsiteY904" fmla="*/ 3119943 h 5092591"/>
                <a:gd name="connsiteX905" fmla="*/ 828536 w 4546203"/>
                <a:gd name="connsiteY905" fmla="*/ 3115964 h 5092591"/>
                <a:gd name="connsiteX906" fmla="*/ 819781 w 4546203"/>
                <a:gd name="connsiteY906" fmla="*/ 3118352 h 5092591"/>
                <a:gd name="connsiteX907" fmla="*/ 855597 w 4546203"/>
                <a:gd name="connsiteY907" fmla="*/ 3207891 h 5092591"/>
                <a:gd name="connsiteX908" fmla="*/ 867137 w 4546203"/>
                <a:gd name="connsiteY908" fmla="*/ 3224207 h 5092591"/>
                <a:gd name="connsiteX909" fmla="*/ 873505 w 4546203"/>
                <a:gd name="connsiteY909" fmla="*/ 3219829 h 5092591"/>
                <a:gd name="connsiteX910" fmla="*/ 828536 w 4546203"/>
                <a:gd name="connsiteY910" fmla="*/ 3115964 h 5092591"/>
                <a:gd name="connsiteX911" fmla="*/ 3607335 w 4546203"/>
                <a:gd name="connsiteY911" fmla="*/ 3108154 h 5092591"/>
                <a:gd name="connsiteX912" fmla="*/ 3595894 w 4546203"/>
                <a:gd name="connsiteY912" fmla="*/ 3123923 h 5092591"/>
                <a:gd name="connsiteX913" fmla="*/ 3617383 w 4546203"/>
                <a:gd name="connsiteY913" fmla="*/ 3133076 h 5092591"/>
                <a:gd name="connsiteX914" fmla="*/ 3624148 w 4546203"/>
                <a:gd name="connsiteY914" fmla="*/ 3115964 h 5092591"/>
                <a:gd name="connsiteX915" fmla="*/ 3607335 w 4546203"/>
                <a:gd name="connsiteY915" fmla="*/ 3108154 h 5092591"/>
                <a:gd name="connsiteX916" fmla="*/ 903351 w 4546203"/>
                <a:gd name="connsiteY916" fmla="*/ 3093679 h 5092591"/>
                <a:gd name="connsiteX917" fmla="*/ 897382 w 4546203"/>
                <a:gd name="connsiteY917" fmla="*/ 3096464 h 5092591"/>
                <a:gd name="connsiteX918" fmla="*/ 986523 w 4546203"/>
                <a:gd name="connsiteY918" fmla="*/ 3279920 h 5092591"/>
                <a:gd name="connsiteX919" fmla="*/ 992492 w 4546203"/>
                <a:gd name="connsiteY919" fmla="*/ 3277135 h 5092591"/>
                <a:gd name="connsiteX920" fmla="*/ 903351 w 4546203"/>
                <a:gd name="connsiteY920" fmla="*/ 3093679 h 5092591"/>
                <a:gd name="connsiteX921" fmla="*/ 3796461 w 4546203"/>
                <a:gd name="connsiteY921" fmla="*/ 3085322 h 5092591"/>
                <a:gd name="connsiteX922" fmla="*/ 3790094 w 4546203"/>
                <a:gd name="connsiteY922" fmla="*/ 3106015 h 5092591"/>
                <a:gd name="connsiteX923" fmla="*/ 3812379 w 4546203"/>
                <a:gd name="connsiteY923" fmla="*/ 3113576 h 5092591"/>
                <a:gd name="connsiteX924" fmla="*/ 3819543 w 4546203"/>
                <a:gd name="connsiteY924" fmla="*/ 3093679 h 5092591"/>
                <a:gd name="connsiteX925" fmla="*/ 3796461 w 4546203"/>
                <a:gd name="connsiteY925" fmla="*/ 3085322 h 5092591"/>
                <a:gd name="connsiteX926" fmla="*/ 975778 w 4546203"/>
                <a:gd name="connsiteY926" fmla="*/ 3063036 h 5092591"/>
                <a:gd name="connsiteX927" fmla="*/ 969013 w 4546203"/>
                <a:gd name="connsiteY927" fmla="*/ 3066220 h 5092591"/>
                <a:gd name="connsiteX928" fmla="*/ 1037063 w 4546203"/>
                <a:gd name="connsiteY928" fmla="*/ 3215054 h 5092591"/>
                <a:gd name="connsiteX929" fmla="*/ 1013584 w 4546203"/>
                <a:gd name="connsiteY929" fmla="*/ 3227788 h 5092591"/>
                <a:gd name="connsiteX930" fmla="*/ 942748 w 4546203"/>
                <a:gd name="connsiteY930" fmla="*/ 3076169 h 5092591"/>
                <a:gd name="connsiteX931" fmla="*/ 936381 w 4546203"/>
                <a:gd name="connsiteY931" fmla="*/ 3079352 h 5092591"/>
                <a:gd name="connsiteX932" fmla="*/ 1023134 w 4546203"/>
                <a:gd name="connsiteY932" fmla="*/ 3261216 h 5092591"/>
                <a:gd name="connsiteX933" fmla="*/ 1060940 w 4546203"/>
                <a:gd name="connsiteY933" fmla="*/ 3238533 h 5092591"/>
                <a:gd name="connsiteX934" fmla="*/ 975778 w 4546203"/>
                <a:gd name="connsiteY934" fmla="*/ 3063036 h 5092591"/>
                <a:gd name="connsiteX935" fmla="*/ 734221 w 4546203"/>
                <a:gd name="connsiteY935" fmla="*/ 3062240 h 5092591"/>
                <a:gd name="connsiteX936" fmla="*/ 711538 w 4546203"/>
                <a:gd name="connsiteY936" fmla="*/ 3069801 h 5092591"/>
                <a:gd name="connsiteX937" fmla="*/ 719497 w 4546203"/>
                <a:gd name="connsiteY937" fmla="*/ 3089699 h 5092591"/>
                <a:gd name="connsiteX938" fmla="*/ 742180 w 4546203"/>
                <a:gd name="connsiteY938" fmla="*/ 3081342 h 5092591"/>
                <a:gd name="connsiteX939" fmla="*/ 734221 w 4546203"/>
                <a:gd name="connsiteY939" fmla="*/ 3062240 h 5092591"/>
                <a:gd name="connsiteX940" fmla="*/ 3673842 w 4546203"/>
                <a:gd name="connsiteY940" fmla="*/ 3042592 h 5092591"/>
                <a:gd name="connsiteX941" fmla="*/ 3663943 w 4546203"/>
                <a:gd name="connsiteY941" fmla="*/ 3059057 h 5092591"/>
                <a:gd name="connsiteX942" fmla="*/ 3685831 w 4546203"/>
                <a:gd name="connsiteY942" fmla="*/ 3067414 h 5092591"/>
                <a:gd name="connsiteX943" fmla="*/ 3691800 w 4546203"/>
                <a:gd name="connsiteY943" fmla="*/ 3049108 h 5092591"/>
                <a:gd name="connsiteX944" fmla="*/ 3673842 w 4546203"/>
                <a:gd name="connsiteY944" fmla="*/ 3042592 h 5092591"/>
                <a:gd name="connsiteX945" fmla="*/ 862760 w 4546203"/>
                <a:gd name="connsiteY945" fmla="*/ 3018466 h 5092591"/>
                <a:gd name="connsiteX946" fmla="*/ 840077 w 4546203"/>
                <a:gd name="connsiteY946" fmla="*/ 3027221 h 5092591"/>
                <a:gd name="connsiteX947" fmla="*/ 847638 w 4546203"/>
                <a:gd name="connsiteY947" fmla="*/ 3045129 h 5092591"/>
                <a:gd name="connsiteX948" fmla="*/ 869525 w 4546203"/>
                <a:gd name="connsiteY948" fmla="*/ 3036374 h 5092591"/>
                <a:gd name="connsiteX949" fmla="*/ 862760 w 4546203"/>
                <a:gd name="connsiteY949" fmla="*/ 3018466 h 5092591"/>
                <a:gd name="connsiteX950" fmla="*/ 755711 w 4546203"/>
                <a:gd name="connsiteY950" fmla="*/ 2994986 h 5092591"/>
                <a:gd name="connsiteX951" fmla="*/ 732630 w 4546203"/>
                <a:gd name="connsiteY951" fmla="*/ 3002548 h 5092591"/>
                <a:gd name="connsiteX952" fmla="*/ 739793 w 4546203"/>
                <a:gd name="connsiteY952" fmla="*/ 3022047 h 5092591"/>
                <a:gd name="connsiteX953" fmla="*/ 761680 w 4546203"/>
                <a:gd name="connsiteY953" fmla="*/ 3014884 h 5092591"/>
                <a:gd name="connsiteX954" fmla="*/ 755711 w 4546203"/>
                <a:gd name="connsiteY954" fmla="*/ 2994986 h 5092591"/>
                <a:gd name="connsiteX955" fmla="*/ 936182 w 4546203"/>
                <a:gd name="connsiteY955" fmla="*/ 2987376 h 5092591"/>
                <a:gd name="connsiteX956" fmla="*/ 916085 w 4546203"/>
                <a:gd name="connsiteY956" fmla="*/ 2994986 h 5092591"/>
                <a:gd name="connsiteX957" fmla="*/ 922453 w 4546203"/>
                <a:gd name="connsiteY957" fmla="*/ 3010905 h 5092591"/>
                <a:gd name="connsiteX958" fmla="*/ 943146 w 4546203"/>
                <a:gd name="connsiteY958" fmla="*/ 3003344 h 5092591"/>
                <a:gd name="connsiteX959" fmla="*/ 936182 w 4546203"/>
                <a:gd name="connsiteY959" fmla="*/ 2987376 h 5092591"/>
                <a:gd name="connsiteX960" fmla="*/ 695620 w 4546203"/>
                <a:gd name="connsiteY960" fmla="*/ 2958375 h 5092591"/>
                <a:gd name="connsiteX961" fmla="*/ 672937 w 4546203"/>
                <a:gd name="connsiteY961" fmla="*/ 2965538 h 5092591"/>
                <a:gd name="connsiteX962" fmla="*/ 679304 w 4546203"/>
                <a:gd name="connsiteY962" fmla="*/ 2985834 h 5092591"/>
                <a:gd name="connsiteX963" fmla="*/ 702783 w 4546203"/>
                <a:gd name="connsiteY963" fmla="*/ 2978272 h 5092591"/>
                <a:gd name="connsiteX964" fmla="*/ 695620 w 4546203"/>
                <a:gd name="connsiteY964" fmla="*/ 2958375 h 5092591"/>
                <a:gd name="connsiteX965" fmla="*/ 787149 w 4546203"/>
                <a:gd name="connsiteY965" fmla="*/ 2935294 h 5092591"/>
                <a:gd name="connsiteX966" fmla="*/ 766058 w 4546203"/>
                <a:gd name="connsiteY966" fmla="*/ 2941263 h 5092591"/>
                <a:gd name="connsiteX967" fmla="*/ 771231 w 4546203"/>
                <a:gd name="connsiteY967" fmla="*/ 2960365 h 5092591"/>
                <a:gd name="connsiteX968" fmla="*/ 787149 w 4546203"/>
                <a:gd name="connsiteY968" fmla="*/ 2935294 h 5092591"/>
                <a:gd name="connsiteX969" fmla="*/ 875096 w 4546203"/>
                <a:gd name="connsiteY969" fmla="*/ 2926141 h 5092591"/>
                <a:gd name="connsiteX970" fmla="*/ 852811 w 4546203"/>
                <a:gd name="connsiteY970" fmla="*/ 2932508 h 5092591"/>
                <a:gd name="connsiteX971" fmla="*/ 856791 w 4546203"/>
                <a:gd name="connsiteY971" fmla="*/ 2950814 h 5092591"/>
                <a:gd name="connsiteX972" fmla="*/ 880270 w 4546203"/>
                <a:gd name="connsiteY972" fmla="*/ 2944447 h 5092591"/>
                <a:gd name="connsiteX973" fmla="*/ 875096 w 4546203"/>
                <a:gd name="connsiteY973" fmla="*/ 2926141 h 5092591"/>
                <a:gd name="connsiteX974" fmla="*/ 3823920 w 4546203"/>
                <a:gd name="connsiteY974" fmla="*/ 2903060 h 5092591"/>
                <a:gd name="connsiteX975" fmla="*/ 3792084 w 4546203"/>
                <a:gd name="connsiteY975" fmla="*/ 3022047 h 5092591"/>
                <a:gd name="connsiteX976" fmla="*/ 3823920 w 4546203"/>
                <a:gd name="connsiteY976" fmla="*/ 2903060 h 5092591"/>
                <a:gd name="connsiteX977" fmla="*/ 3792880 w 4546203"/>
                <a:gd name="connsiteY977" fmla="*/ 2894305 h 5092591"/>
                <a:gd name="connsiteX978" fmla="*/ 3779748 w 4546203"/>
                <a:gd name="connsiteY978" fmla="*/ 2898682 h 5092591"/>
                <a:gd name="connsiteX979" fmla="*/ 3751493 w 4546203"/>
                <a:gd name="connsiteY979" fmla="*/ 3002150 h 5092591"/>
                <a:gd name="connsiteX980" fmla="*/ 3755075 w 4546203"/>
                <a:gd name="connsiteY980" fmla="*/ 3010507 h 5092591"/>
                <a:gd name="connsiteX981" fmla="*/ 3762238 w 4546203"/>
                <a:gd name="connsiteY981" fmla="*/ 3007721 h 5092591"/>
                <a:gd name="connsiteX982" fmla="*/ 3792880 w 4546203"/>
                <a:gd name="connsiteY982" fmla="*/ 2894305 h 5092591"/>
                <a:gd name="connsiteX983" fmla="*/ 3723238 w 4546203"/>
                <a:gd name="connsiteY983" fmla="*/ 2776909 h 5092591"/>
                <a:gd name="connsiteX984" fmla="*/ 3677872 w 4546203"/>
                <a:gd name="connsiteY984" fmla="*/ 2975089 h 5092591"/>
                <a:gd name="connsiteX985" fmla="*/ 3684239 w 4546203"/>
                <a:gd name="connsiteY985" fmla="*/ 2976681 h 5092591"/>
                <a:gd name="connsiteX986" fmla="*/ 3730004 w 4546203"/>
                <a:gd name="connsiteY986" fmla="*/ 2778899 h 5092591"/>
                <a:gd name="connsiteX987" fmla="*/ 3723238 w 4546203"/>
                <a:gd name="connsiteY987" fmla="*/ 2776909 h 5092591"/>
                <a:gd name="connsiteX988" fmla="*/ 3684239 w 4546203"/>
                <a:gd name="connsiteY988" fmla="*/ 2770144 h 5092591"/>
                <a:gd name="connsiteX989" fmla="*/ 3639270 w 4546203"/>
                <a:gd name="connsiteY989" fmla="*/ 2966334 h 5092591"/>
                <a:gd name="connsiteX990" fmla="*/ 3684239 w 4546203"/>
                <a:gd name="connsiteY990" fmla="*/ 2770144 h 5092591"/>
                <a:gd name="connsiteX991" fmla="*/ 3803227 w 4546203"/>
                <a:gd name="connsiteY991" fmla="*/ 2767358 h 5092591"/>
                <a:gd name="connsiteX992" fmla="*/ 3785319 w 4546203"/>
                <a:gd name="connsiteY992" fmla="*/ 2872019 h 5092591"/>
                <a:gd name="connsiteX993" fmla="*/ 3833869 w 4546203"/>
                <a:gd name="connsiteY993" fmla="*/ 2882366 h 5092591"/>
                <a:gd name="connsiteX994" fmla="*/ 3832675 w 4546203"/>
                <a:gd name="connsiteY994" fmla="*/ 2885152 h 5092591"/>
                <a:gd name="connsiteX995" fmla="*/ 3872868 w 4546203"/>
                <a:gd name="connsiteY995" fmla="*/ 2885152 h 5092591"/>
                <a:gd name="connsiteX996" fmla="*/ 3835461 w 4546203"/>
                <a:gd name="connsiteY996" fmla="*/ 3030802 h 5092591"/>
                <a:gd name="connsiteX997" fmla="*/ 3886001 w 4546203"/>
                <a:gd name="connsiteY997" fmla="*/ 3047516 h 5092591"/>
                <a:gd name="connsiteX998" fmla="*/ 3872868 w 4546203"/>
                <a:gd name="connsiteY998" fmla="*/ 3090495 h 5092591"/>
                <a:gd name="connsiteX999" fmla="*/ 3913062 w 4546203"/>
                <a:gd name="connsiteY999" fmla="*/ 3106015 h 5092591"/>
                <a:gd name="connsiteX1000" fmla="*/ 3859338 w 4546203"/>
                <a:gd name="connsiteY1000" fmla="*/ 3242513 h 5092591"/>
                <a:gd name="connsiteX1001" fmla="*/ 3819941 w 4546203"/>
                <a:gd name="connsiteY1001" fmla="*/ 3226197 h 5092591"/>
                <a:gd name="connsiteX1002" fmla="*/ 3798053 w 4546203"/>
                <a:gd name="connsiteY1002" fmla="*/ 3271961 h 5092591"/>
                <a:gd name="connsiteX1003" fmla="*/ 3526252 w 4546203"/>
                <a:gd name="connsiteY1003" fmla="*/ 3142627 h 5092591"/>
                <a:gd name="connsiteX1004" fmla="*/ 3509140 w 4546203"/>
                <a:gd name="connsiteY1004" fmla="*/ 3178044 h 5092591"/>
                <a:gd name="connsiteX1005" fmla="*/ 3582761 w 4546203"/>
                <a:gd name="connsiteY1005" fmla="*/ 3216646 h 5092591"/>
                <a:gd name="connsiteX1006" fmla="*/ 3501181 w 4546203"/>
                <a:gd name="connsiteY1006" fmla="*/ 3357123 h 5092591"/>
                <a:gd name="connsiteX1007" fmla="*/ 3507548 w 4546203"/>
                <a:gd name="connsiteY1007" fmla="*/ 3361102 h 5092591"/>
                <a:gd name="connsiteX1008" fmla="*/ 3588731 w 4546203"/>
                <a:gd name="connsiteY1008" fmla="*/ 3225799 h 5092591"/>
                <a:gd name="connsiteX1009" fmla="*/ 3668321 w 4546203"/>
                <a:gd name="connsiteY1009" fmla="*/ 3267186 h 5092591"/>
                <a:gd name="connsiteX1010" fmla="*/ 3592312 w 4546203"/>
                <a:gd name="connsiteY1010" fmla="*/ 3399306 h 5092591"/>
                <a:gd name="connsiteX1011" fmla="*/ 3596292 w 4546203"/>
                <a:gd name="connsiteY1011" fmla="*/ 3404081 h 5092591"/>
                <a:gd name="connsiteX1012" fmla="*/ 3609026 w 4546203"/>
                <a:gd name="connsiteY1012" fmla="*/ 3392938 h 5092591"/>
                <a:gd name="connsiteX1013" fmla="*/ 3677076 w 4546203"/>
                <a:gd name="connsiteY1013" fmla="*/ 3278328 h 5092591"/>
                <a:gd name="connsiteX1014" fmla="*/ 3754279 w 4546203"/>
                <a:gd name="connsiteY1014" fmla="*/ 3318919 h 5092591"/>
                <a:gd name="connsiteX1015" fmla="*/ 3687423 w 4546203"/>
                <a:gd name="connsiteY1015" fmla="*/ 3432734 h 5092591"/>
                <a:gd name="connsiteX1016" fmla="*/ 3693790 w 4546203"/>
                <a:gd name="connsiteY1016" fmla="*/ 3451437 h 5092591"/>
                <a:gd name="connsiteX1017" fmla="*/ 3764227 w 4546203"/>
                <a:gd name="connsiteY1017" fmla="*/ 3330858 h 5092591"/>
                <a:gd name="connsiteX1018" fmla="*/ 3839440 w 4546203"/>
                <a:gd name="connsiteY1018" fmla="*/ 3370653 h 5092591"/>
                <a:gd name="connsiteX1019" fmla="*/ 3767411 w 4546203"/>
                <a:gd name="connsiteY1019" fmla="*/ 3495212 h 5092591"/>
                <a:gd name="connsiteX1020" fmla="*/ 3780543 w 4546203"/>
                <a:gd name="connsiteY1020" fmla="*/ 3504763 h 5092591"/>
                <a:gd name="connsiteX1021" fmla="*/ 3851379 w 4546203"/>
                <a:gd name="connsiteY1021" fmla="*/ 3384183 h 5092591"/>
                <a:gd name="connsiteX1022" fmla="*/ 3924602 w 4546203"/>
                <a:gd name="connsiteY1022" fmla="*/ 3423183 h 5092591"/>
                <a:gd name="connsiteX1023" fmla="*/ 3849787 w 4546203"/>
                <a:gd name="connsiteY1023" fmla="*/ 3552517 h 5092591"/>
                <a:gd name="connsiteX1024" fmla="*/ 3864909 w 4546203"/>
                <a:gd name="connsiteY1024" fmla="*/ 3562466 h 5092591"/>
                <a:gd name="connsiteX1025" fmla="*/ 3937734 w 4546203"/>
                <a:gd name="connsiteY1025" fmla="*/ 3438305 h 5092591"/>
                <a:gd name="connsiteX1026" fmla="*/ 3992254 w 4546203"/>
                <a:gd name="connsiteY1026" fmla="*/ 3466560 h 5092591"/>
                <a:gd name="connsiteX1027" fmla="*/ 3803227 w 4546203"/>
                <a:gd name="connsiteY1027" fmla="*/ 2767358 h 5092591"/>
                <a:gd name="connsiteX1028" fmla="*/ 3645638 w 4546203"/>
                <a:gd name="connsiteY1028" fmla="*/ 2764970 h 5092591"/>
                <a:gd name="connsiteX1029" fmla="*/ 3602659 w 4546203"/>
                <a:gd name="connsiteY1029" fmla="*/ 2952406 h 5092591"/>
                <a:gd name="connsiteX1030" fmla="*/ 3645638 w 4546203"/>
                <a:gd name="connsiteY1030" fmla="*/ 2764970 h 5092591"/>
                <a:gd name="connsiteX1031" fmla="*/ 805057 w 4546203"/>
                <a:gd name="connsiteY1031" fmla="*/ 2683390 h 5092591"/>
                <a:gd name="connsiteX1032" fmla="*/ 798292 w 4546203"/>
                <a:gd name="connsiteY1032" fmla="*/ 2684186 h 5092591"/>
                <a:gd name="connsiteX1033" fmla="*/ 830924 w 4546203"/>
                <a:gd name="connsiteY1033" fmla="*/ 2885152 h 5092591"/>
                <a:gd name="connsiteX1034" fmla="*/ 837291 w 4546203"/>
                <a:gd name="connsiteY1034" fmla="*/ 2883958 h 5092591"/>
                <a:gd name="connsiteX1035" fmla="*/ 805057 w 4546203"/>
                <a:gd name="connsiteY1035" fmla="*/ 2683390 h 5092591"/>
                <a:gd name="connsiteX1036" fmla="*/ 844454 w 4546203"/>
                <a:gd name="connsiteY1036" fmla="*/ 2679808 h 5092591"/>
                <a:gd name="connsiteX1037" fmla="*/ 875892 w 4546203"/>
                <a:gd name="connsiteY1037" fmla="*/ 2875203 h 5092591"/>
                <a:gd name="connsiteX1038" fmla="*/ 844454 w 4546203"/>
                <a:gd name="connsiteY1038" fmla="*/ 2679808 h 5092591"/>
                <a:gd name="connsiteX1039" fmla="*/ 883055 w 4546203"/>
                <a:gd name="connsiteY1039" fmla="*/ 2676227 h 5092591"/>
                <a:gd name="connsiteX1040" fmla="*/ 913698 w 4546203"/>
                <a:gd name="connsiteY1040" fmla="*/ 2866448 h 5092591"/>
                <a:gd name="connsiteX1041" fmla="*/ 883055 w 4546203"/>
                <a:gd name="connsiteY1041" fmla="*/ 2676227 h 5092591"/>
                <a:gd name="connsiteX1042" fmla="*/ 3626138 w 4546203"/>
                <a:gd name="connsiteY1042" fmla="*/ 2225745 h 5092591"/>
                <a:gd name="connsiteX1043" fmla="*/ 3656780 w 4546203"/>
                <a:gd name="connsiteY1043" fmla="*/ 2415966 h 5092591"/>
                <a:gd name="connsiteX1044" fmla="*/ 3626138 w 4546203"/>
                <a:gd name="connsiteY1044" fmla="*/ 2225745 h 5092591"/>
                <a:gd name="connsiteX1045" fmla="*/ 3671107 w 4546203"/>
                <a:gd name="connsiteY1045" fmla="*/ 2215797 h 5092591"/>
                <a:gd name="connsiteX1046" fmla="*/ 3663943 w 4546203"/>
                <a:gd name="connsiteY1046" fmla="*/ 2216990 h 5092591"/>
                <a:gd name="connsiteX1047" fmla="*/ 3695382 w 4546203"/>
                <a:gd name="connsiteY1047" fmla="*/ 2412385 h 5092591"/>
                <a:gd name="connsiteX1048" fmla="*/ 3702545 w 4546203"/>
                <a:gd name="connsiteY1048" fmla="*/ 2411191 h 5092591"/>
                <a:gd name="connsiteX1049" fmla="*/ 3671107 w 4546203"/>
                <a:gd name="connsiteY1049" fmla="*/ 2215797 h 5092591"/>
                <a:gd name="connsiteX1050" fmla="*/ 3709310 w 4546203"/>
                <a:gd name="connsiteY1050" fmla="*/ 2207838 h 5092591"/>
                <a:gd name="connsiteX1051" fmla="*/ 3702545 w 4546203"/>
                <a:gd name="connsiteY1051" fmla="*/ 2208634 h 5092591"/>
                <a:gd name="connsiteX1052" fmla="*/ 3734779 w 4546203"/>
                <a:gd name="connsiteY1052" fmla="*/ 2409201 h 5092591"/>
                <a:gd name="connsiteX1053" fmla="*/ 3741544 w 4546203"/>
                <a:gd name="connsiteY1053" fmla="*/ 2408007 h 5092591"/>
                <a:gd name="connsiteX1054" fmla="*/ 3709310 w 4546203"/>
                <a:gd name="connsiteY1054" fmla="*/ 2207838 h 5092591"/>
                <a:gd name="connsiteX1055" fmla="*/ 3682647 w 4546203"/>
                <a:gd name="connsiteY1055" fmla="*/ 2141380 h 5092591"/>
                <a:gd name="connsiteX1056" fmla="*/ 3657576 w 4546203"/>
                <a:gd name="connsiteY1056" fmla="*/ 2148941 h 5092591"/>
                <a:gd name="connsiteX1057" fmla="*/ 3669117 w 4546203"/>
                <a:gd name="connsiteY1057" fmla="*/ 2164063 h 5092591"/>
                <a:gd name="connsiteX1058" fmla="*/ 3687821 w 4546203"/>
                <a:gd name="connsiteY1058" fmla="*/ 2159685 h 5092591"/>
                <a:gd name="connsiteX1059" fmla="*/ 3682647 w 4546203"/>
                <a:gd name="connsiteY1059" fmla="*/ 2141380 h 5092591"/>
                <a:gd name="connsiteX1060" fmla="*/ 930412 w 4546203"/>
                <a:gd name="connsiteY1060" fmla="*/ 2138594 h 5092591"/>
                <a:gd name="connsiteX1061" fmla="*/ 887433 w 4546203"/>
                <a:gd name="connsiteY1061" fmla="*/ 2326029 h 5092591"/>
                <a:gd name="connsiteX1062" fmla="*/ 894198 w 4546203"/>
                <a:gd name="connsiteY1062" fmla="*/ 2326825 h 5092591"/>
                <a:gd name="connsiteX1063" fmla="*/ 936779 w 4546203"/>
                <a:gd name="connsiteY1063" fmla="*/ 2140186 h 5092591"/>
                <a:gd name="connsiteX1064" fmla="*/ 930412 w 4546203"/>
                <a:gd name="connsiteY1064" fmla="*/ 2138594 h 5092591"/>
                <a:gd name="connsiteX1065" fmla="*/ 3768207 w 4546203"/>
                <a:gd name="connsiteY1065" fmla="*/ 2131033 h 5092591"/>
                <a:gd name="connsiteX1066" fmla="*/ 3744728 w 4546203"/>
                <a:gd name="connsiteY1066" fmla="*/ 2138594 h 5092591"/>
                <a:gd name="connsiteX1067" fmla="*/ 3751493 w 4546203"/>
                <a:gd name="connsiteY1067" fmla="*/ 2157696 h 5092591"/>
                <a:gd name="connsiteX1068" fmla="*/ 3773778 w 4546203"/>
                <a:gd name="connsiteY1068" fmla="*/ 2150532 h 5092591"/>
                <a:gd name="connsiteX1069" fmla="*/ 3768207 w 4546203"/>
                <a:gd name="connsiteY1069" fmla="*/ 2131033 h 5092591"/>
                <a:gd name="connsiteX1070" fmla="*/ 899769 w 4546203"/>
                <a:gd name="connsiteY1070" fmla="*/ 2128645 h 5092591"/>
                <a:gd name="connsiteX1071" fmla="*/ 855597 w 4546203"/>
                <a:gd name="connsiteY1071" fmla="*/ 2322050 h 5092591"/>
                <a:gd name="connsiteX1072" fmla="*/ 899769 w 4546203"/>
                <a:gd name="connsiteY1072" fmla="*/ 2128645 h 5092591"/>
                <a:gd name="connsiteX1073" fmla="*/ 855199 w 4546203"/>
                <a:gd name="connsiteY1073" fmla="*/ 2115911 h 5092591"/>
                <a:gd name="connsiteX1074" fmla="*/ 809832 w 4546203"/>
                <a:gd name="connsiteY1074" fmla="*/ 2313693 h 5092591"/>
                <a:gd name="connsiteX1075" fmla="*/ 816199 w 4546203"/>
                <a:gd name="connsiteY1075" fmla="*/ 2315285 h 5092591"/>
                <a:gd name="connsiteX1076" fmla="*/ 861566 w 4546203"/>
                <a:gd name="connsiteY1076" fmla="*/ 2117502 h 5092591"/>
                <a:gd name="connsiteX1077" fmla="*/ 855199 w 4546203"/>
                <a:gd name="connsiteY1077" fmla="*/ 2115911 h 5092591"/>
                <a:gd name="connsiteX1078" fmla="*/ 3860532 w 4546203"/>
                <a:gd name="connsiteY1078" fmla="*/ 2106758 h 5092591"/>
                <a:gd name="connsiteX1079" fmla="*/ 3837451 w 4546203"/>
                <a:gd name="connsiteY1079" fmla="*/ 2113125 h 5092591"/>
                <a:gd name="connsiteX1080" fmla="*/ 3843818 w 4546203"/>
                <a:gd name="connsiteY1080" fmla="*/ 2133420 h 5092591"/>
                <a:gd name="connsiteX1081" fmla="*/ 3867297 w 4546203"/>
                <a:gd name="connsiteY1081" fmla="*/ 2126655 h 5092591"/>
                <a:gd name="connsiteX1082" fmla="*/ 3860532 w 4546203"/>
                <a:gd name="connsiteY1082" fmla="*/ 2106758 h 5092591"/>
                <a:gd name="connsiteX1083" fmla="*/ 3617383 w 4546203"/>
                <a:gd name="connsiteY1083" fmla="*/ 2080891 h 5092591"/>
                <a:gd name="connsiteX1084" fmla="*/ 3591516 w 4546203"/>
                <a:gd name="connsiteY1084" fmla="*/ 2090840 h 5092591"/>
                <a:gd name="connsiteX1085" fmla="*/ 3607832 w 4546203"/>
                <a:gd name="connsiteY1085" fmla="*/ 2103574 h 5092591"/>
                <a:gd name="connsiteX1086" fmla="*/ 3624148 w 4546203"/>
                <a:gd name="connsiteY1086" fmla="*/ 2097605 h 5092591"/>
                <a:gd name="connsiteX1087" fmla="*/ 3617383 w 4546203"/>
                <a:gd name="connsiteY1087" fmla="*/ 2080891 h 5092591"/>
                <a:gd name="connsiteX1088" fmla="*/ 778394 w 4546203"/>
                <a:gd name="connsiteY1088" fmla="*/ 2080493 h 5092591"/>
                <a:gd name="connsiteX1089" fmla="*/ 747354 w 4546203"/>
                <a:gd name="connsiteY1089" fmla="*/ 2197491 h 5092591"/>
                <a:gd name="connsiteX1090" fmla="*/ 787945 w 4546203"/>
                <a:gd name="connsiteY1090" fmla="*/ 2091635 h 5092591"/>
                <a:gd name="connsiteX1091" fmla="*/ 778394 w 4546203"/>
                <a:gd name="connsiteY1091" fmla="*/ 2080493 h 5092591"/>
                <a:gd name="connsiteX1092" fmla="*/ 737405 w 4546203"/>
                <a:gd name="connsiteY1092" fmla="*/ 2071340 h 5092591"/>
                <a:gd name="connsiteX1093" fmla="*/ 707559 w 4546203"/>
                <a:gd name="connsiteY1093" fmla="*/ 2175205 h 5092591"/>
                <a:gd name="connsiteX1094" fmla="*/ 711140 w 4546203"/>
                <a:gd name="connsiteY1094" fmla="*/ 2187940 h 5092591"/>
                <a:gd name="connsiteX1095" fmla="*/ 716314 w 4546203"/>
                <a:gd name="connsiteY1095" fmla="*/ 2187144 h 5092591"/>
                <a:gd name="connsiteX1096" fmla="*/ 746956 w 4546203"/>
                <a:gd name="connsiteY1096" fmla="*/ 2074126 h 5092591"/>
                <a:gd name="connsiteX1097" fmla="*/ 737405 w 4546203"/>
                <a:gd name="connsiteY1097" fmla="*/ 2071340 h 5092591"/>
                <a:gd name="connsiteX1098" fmla="*/ 3800441 w 4546203"/>
                <a:gd name="connsiteY1098" fmla="*/ 2070146 h 5092591"/>
                <a:gd name="connsiteX1099" fmla="*/ 3776962 w 4546203"/>
                <a:gd name="connsiteY1099" fmla="*/ 2077309 h 5092591"/>
                <a:gd name="connsiteX1100" fmla="*/ 3784125 w 4546203"/>
                <a:gd name="connsiteY1100" fmla="*/ 2097207 h 5092591"/>
                <a:gd name="connsiteX1101" fmla="*/ 3806410 w 4546203"/>
                <a:gd name="connsiteY1101" fmla="*/ 2089646 h 5092591"/>
                <a:gd name="connsiteX1102" fmla="*/ 3800441 w 4546203"/>
                <a:gd name="connsiteY1102" fmla="*/ 2070146 h 5092591"/>
                <a:gd name="connsiteX1103" fmla="*/ 3692994 w 4546203"/>
                <a:gd name="connsiteY1103" fmla="*/ 2047065 h 5092591"/>
                <a:gd name="connsiteX1104" fmla="*/ 3671107 w 4546203"/>
                <a:gd name="connsiteY1104" fmla="*/ 2055422 h 5092591"/>
                <a:gd name="connsiteX1105" fmla="*/ 3677474 w 4546203"/>
                <a:gd name="connsiteY1105" fmla="*/ 2073728 h 5092591"/>
                <a:gd name="connsiteX1106" fmla="*/ 3700555 w 4546203"/>
                <a:gd name="connsiteY1106" fmla="*/ 2065769 h 5092591"/>
                <a:gd name="connsiteX1107" fmla="*/ 3692994 w 4546203"/>
                <a:gd name="connsiteY1107" fmla="*/ 2047065 h 5092591"/>
                <a:gd name="connsiteX1108" fmla="*/ 854005 w 4546203"/>
                <a:gd name="connsiteY1108" fmla="*/ 2025178 h 5092591"/>
                <a:gd name="connsiteX1109" fmla="*/ 847638 w 4546203"/>
                <a:gd name="connsiteY1109" fmla="*/ 2043881 h 5092591"/>
                <a:gd name="connsiteX1110" fmla="*/ 870321 w 4546203"/>
                <a:gd name="connsiteY1110" fmla="*/ 2051442 h 5092591"/>
                <a:gd name="connsiteX1111" fmla="*/ 876688 w 4546203"/>
                <a:gd name="connsiteY1111" fmla="*/ 2033137 h 5092591"/>
                <a:gd name="connsiteX1112" fmla="*/ 854005 w 4546203"/>
                <a:gd name="connsiteY1112" fmla="*/ 2025178 h 5092591"/>
                <a:gd name="connsiteX1113" fmla="*/ 3819941 w 4546203"/>
                <a:gd name="connsiteY1113" fmla="*/ 2002494 h 5092591"/>
                <a:gd name="connsiteX1114" fmla="*/ 3797655 w 4546203"/>
                <a:gd name="connsiteY1114" fmla="*/ 2010851 h 5092591"/>
                <a:gd name="connsiteX1115" fmla="*/ 3806410 w 4546203"/>
                <a:gd name="connsiteY1115" fmla="*/ 2030749 h 5092591"/>
                <a:gd name="connsiteX1116" fmla="*/ 3828298 w 4546203"/>
                <a:gd name="connsiteY1116" fmla="*/ 2021994 h 5092591"/>
                <a:gd name="connsiteX1117" fmla="*/ 3819941 w 4546203"/>
                <a:gd name="connsiteY1117" fmla="*/ 2002494 h 5092591"/>
                <a:gd name="connsiteX1118" fmla="*/ 727058 w 4546203"/>
                <a:gd name="connsiteY1118" fmla="*/ 1979015 h 5092591"/>
                <a:gd name="connsiteX1119" fmla="*/ 720691 w 4546203"/>
                <a:gd name="connsiteY1119" fmla="*/ 1999311 h 5092591"/>
                <a:gd name="connsiteX1120" fmla="*/ 742976 w 4546203"/>
                <a:gd name="connsiteY1120" fmla="*/ 2006474 h 5092591"/>
                <a:gd name="connsiteX1121" fmla="*/ 750537 w 4546203"/>
                <a:gd name="connsiteY1121" fmla="*/ 1986576 h 5092591"/>
                <a:gd name="connsiteX1122" fmla="*/ 727058 w 4546203"/>
                <a:gd name="connsiteY1122" fmla="*/ 1979015 h 5092591"/>
                <a:gd name="connsiteX1123" fmla="*/ 922851 w 4546203"/>
                <a:gd name="connsiteY1123" fmla="*/ 1959118 h 5092591"/>
                <a:gd name="connsiteX1124" fmla="*/ 916085 w 4546203"/>
                <a:gd name="connsiteY1124" fmla="*/ 1975036 h 5092591"/>
                <a:gd name="connsiteX1125" fmla="*/ 943146 w 4546203"/>
                <a:gd name="connsiteY1125" fmla="*/ 1968270 h 5092591"/>
                <a:gd name="connsiteX1126" fmla="*/ 922851 w 4546203"/>
                <a:gd name="connsiteY1126" fmla="*/ 1959118 h 5092591"/>
                <a:gd name="connsiteX1127" fmla="*/ 784363 w 4546203"/>
                <a:gd name="connsiteY1127" fmla="*/ 1944393 h 5092591"/>
                <a:gd name="connsiteX1128" fmla="*/ 776802 w 4546203"/>
                <a:gd name="connsiteY1128" fmla="*/ 1963893 h 5092591"/>
                <a:gd name="connsiteX1129" fmla="*/ 799087 w 4546203"/>
                <a:gd name="connsiteY1129" fmla="*/ 1972648 h 5092591"/>
                <a:gd name="connsiteX1130" fmla="*/ 806649 w 4546203"/>
                <a:gd name="connsiteY1130" fmla="*/ 1953546 h 5092591"/>
                <a:gd name="connsiteX1131" fmla="*/ 784363 w 4546203"/>
                <a:gd name="connsiteY1131" fmla="*/ 1944393 h 5092591"/>
                <a:gd name="connsiteX1132" fmla="*/ 850423 w 4546203"/>
                <a:gd name="connsiteY1132" fmla="*/ 1912159 h 5092591"/>
                <a:gd name="connsiteX1133" fmla="*/ 842066 w 4546203"/>
                <a:gd name="connsiteY1133" fmla="*/ 1930863 h 5092591"/>
                <a:gd name="connsiteX1134" fmla="*/ 865148 w 4546203"/>
                <a:gd name="connsiteY1134" fmla="*/ 1939618 h 5092591"/>
                <a:gd name="connsiteX1135" fmla="*/ 872311 w 4546203"/>
                <a:gd name="connsiteY1135" fmla="*/ 1921710 h 5092591"/>
                <a:gd name="connsiteX1136" fmla="*/ 850423 w 4546203"/>
                <a:gd name="connsiteY1136" fmla="*/ 1912159 h 5092591"/>
                <a:gd name="connsiteX1137" fmla="*/ 3665933 w 4546203"/>
                <a:gd name="connsiteY1137" fmla="*/ 1871568 h 5092591"/>
                <a:gd name="connsiteX1138" fmla="*/ 3711698 w 4546203"/>
                <a:gd name="connsiteY1138" fmla="*/ 1976229 h 5092591"/>
                <a:gd name="connsiteX1139" fmla="*/ 3718463 w 4546203"/>
                <a:gd name="connsiteY1139" fmla="*/ 1975434 h 5092591"/>
                <a:gd name="connsiteX1140" fmla="*/ 3717269 w 4546203"/>
                <a:gd name="connsiteY1140" fmla="*/ 1959913 h 5092591"/>
                <a:gd name="connsiteX1141" fmla="*/ 3665933 w 4546203"/>
                <a:gd name="connsiteY1141" fmla="*/ 1871568 h 5092591"/>
                <a:gd name="connsiteX1142" fmla="*/ 3709708 w 4546203"/>
                <a:gd name="connsiteY1142" fmla="*/ 1850875 h 5092591"/>
                <a:gd name="connsiteX1143" fmla="*/ 3708514 w 4546203"/>
                <a:gd name="connsiteY1143" fmla="*/ 1859630 h 5092591"/>
                <a:gd name="connsiteX1144" fmla="*/ 3754676 w 4546203"/>
                <a:gd name="connsiteY1144" fmla="*/ 1963495 h 5092591"/>
                <a:gd name="connsiteX1145" fmla="*/ 3761840 w 4546203"/>
                <a:gd name="connsiteY1145" fmla="*/ 1954740 h 5092591"/>
                <a:gd name="connsiteX1146" fmla="*/ 3718065 w 4546203"/>
                <a:gd name="connsiteY1146" fmla="*/ 1852864 h 5092591"/>
                <a:gd name="connsiteX1147" fmla="*/ 3709708 w 4546203"/>
                <a:gd name="connsiteY1147" fmla="*/ 1850875 h 5092591"/>
                <a:gd name="connsiteX1148" fmla="*/ 3516701 w 4546203"/>
                <a:gd name="connsiteY1148" fmla="*/ 1831375 h 5092591"/>
                <a:gd name="connsiteX1149" fmla="*/ 3478896 w 4546203"/>
                <a:gd name="connsiteY1149" fmla="*/ 1853660 h 5092591"/>
                <a:gd name="connsiteX1150" fmla="*/ 3564058 w 4546203"/>
                <a:gd name="connsiteY1150" fmla="*/ 2028759 h 5092591"/>
                <a:gd name="connsiteX1151" fmla="*/ 3570823 w 4546203"/>
                <a:gd name="connsiteY1151" fmla="*/ 2025576 h 5092591"/>
                <a:gd name="connsiteX1152" fmla="*/ 3502375 w 4546203"/>
                <a:gd name="connsiteY1152" fmla="*/ 1877139 h 5092591"/>
                <a:gd name="connsiteX1153" fmla="*/ 3525854 w 4546203"/>
                <a:gd name="connsiteY1153" fmla="*/ 1864803 h 5092591"/>
                <a:gd name="connsiteX1154" fmla="*/ 3597088 w 4546203"/>
                <a:gd name="connsiteY1154" fmla="*/ 2016025 h 5092591"/>
                <a:gd name="connsiteX1155" fmla="*/ 3603455 w 4546203"/>
                <a:gd name="connsiteY1155" fmla="*/ 2012841 h 5092591"/>
                <a:gd name="connsiteX1156" fmla="*/ 3516701 w 4546203"/>
                <a:gd name="connsiteY1156" fmla="*/ 1831375 h 5092591"/>
                <a:gd name="connsiteX1157" fmla="*/ 3553711 w 4546203"/>
                <a:gd name="connsiteY1157" fmla="*/ 1812671 h 5092591"/>
                <a:gd name="connsiteX1158" fmla="*/ 3547344 w 4546203"/>
                <a:gd name="connsiteY1158" fmla="*/ 1815457 h 5092591"/>
                <a:gd name="connsiteX1159" fmla="*/ 3636485 w 4546203"/>
                <a:gd name="connsiteY1159" fmla="*/ 1999311 h 5092591"/>
                <a:gd name="connsiteX1160" fmla="*/ 3642454 w 4546203"/>
                <a:gd name="connsiteY1160" fmla="*/ 1996525 h 5092591"/>
                <a:gd name="connsiteX1161" fmla="*/ 3553711 w 4546203"/>
                <a:gd name="connsiteY1161" fmla="*/ 1812671 h 5092591"/>
                <a:gd name="connsiteX1162" fmla="*/ 3500783 w 4546203"/>
                <a:gd name="connsiteY1162" fmla="*/ 1671000 h 5092591"/>
                <a:gd name="connsiteX1163" fmla="*/ 3466559 w 4546203"/>
                <a:gd name="connsiteY1163" fmla="*/ 1695275 h 5092591"/>
                <a:gd name="connsiteX1164" fmla="*/ 3486457 w 4546203"/>
                <a:gd name="connsiteY1164" fmla="*/ 1722734 h 5092591"/>
                <a:gd name="connsiteX1165" fmla="*/ 3520681 w 4546203"/>
                <a:gd name="connsiteY1165" fmla="*/ 1699255 h 5092591"/>
                <a:gd name="connsiteX1166" fmla="*/ 3500783 w 4546203"/>
                <a:gd name="connsiteY1166" fmla="*/ 1671000 h 5092591"/>
                <a:gd name="connsiteX1167" fmla="*/ 3596690 w 4546203"/>
                <a:gd name="connsiteY1167" fmla="*/ 1625236 h 5092591"/>
                <a:gd name="connsiteX1168" fmla="*/ 3562864 w 4546203"/>
                <a:gd name="connsiteY1168" fmla="*/ 1649511 h 5092591"/>
                <a:gd name="connsiteX1169" fmla="*/ 3583159 w 4546203"/>
                <a:gd name="connsiteY1169" fmla="*/ 1678959 h 5092591"/>
                <a:gd name="connsiteX1170" fmla="*/ 3617781 w 4546203"/>
                <a:gd name="connsiteY1170" fmla="*/ 1655878 h 5092591"/>
                <a:gd name="connsiteX1171" fmla="*/ 3596690 w 4546203"/>
                <a:gd name="connsiteY1171" fmla="*/ 1625236 h 5092591"/>
                <a:gd name="connsiteX1172" fmla="*/ 3271165 w 4546203"/>
                <a:gd name="connsiteY1172" fmla="*/ 1567135 h 5092591"/>
                <a:gd name="connsiteX1173" fmla="*/ 3264400 w 4546203"/>
                <a:gd name="connsiteY1173" fmla="*/ 1573502 h 5092591"/>
                <a:gd name="connsiteX1174" fmla="*/ 3302603 w 4546203"/>
                <a:gd name="connsiteY1174" fmla="*/ 1612899 h 5092591"/>
                <a:gd name="connsiteX1175" fmla="*/ 3308970 w 4546203"/>
                <a:gd name="connsiteY1175" fmla="*/ 1606930 h 5092591"/>
                <a:gd name="connsiteX1176" fmla="*/ 3271165 w 4546203"/>
                <a:gd name="connsiteY1176" fmla="*/ 1567135 h 5092591"/>
                <a:gd name="connsiteX1177" fmla="*/ 3471335 w 4546203"/>
                <a:gd name="connsiteY1177" fmla="*/ 1554002 h 5092591"/>
                <a:gd name="connsiteX1178" fmla="*/ 3439101 w 4546203"/>
                <a:gd name="connsiteY1178" fmla="*/ 1581063 h 5092591"/>
                <a:gd name="connsiteX1179" fmla="*/ 3460988 w 4546203"/>
                <a:gd name="connsiteY1179" fmla="*/ 1608124 h 5092591"/>
                <a:gd name="connsiteX1180" fmla="*/ 3493620 w 4546203"/>
                <a:gd name="connsiteY1180" fmla="*/ 1581461 h 5092591"/>
                <a:gd name="connsiteX1181" fmla="*/ 3471335 w 4546203"/>
                <a:gd name="connsiteY1181" fmla="*/ 1554002 h 5092591"/>
                <a:gd name="connsiteX1182" fmla="*/ 674926 w 4546203"/>
                <a:gd name="connsiteY1182" fmla="*/ 1529329 h 5092591"/>
                <a:gd name="connsiteX1183" fmla="*/ 601703 w 4546203"/>
                <a:gd name="connsiteY1183" fmla="*/ 1653093 h 5092591"/>
                <a:gd name="connsiteX1184" fmla="*/ 546388 w 4546203"/>
                <a:gd name="connsiteY1184" fmla="*/ 1624042 h 5092591"/>
                <a:gd name="connsiteX1185" fmla="*/ 537235 w 4546203"/>
                <a:gd name="connsiteY1185" fmla="*/ 1645133 h 5092591"/>
                <a:gd name="connsiteX1186" fmla="*/ 499430 w 4546203"/>
                <a:gd name="connsiteY1186" fmla="*/ 1969066 h 5092591"/>
                <a:gd name="connsiteX1187" fmla="*/ 711936 w 4546203"/>
                <a:gd name="connsiteY1187" fmla="*/ 2311703 h 5092591"/>
                <a:gd name="connsiteX1188" fmla="*/ 735813 w 4546203"/>
                <a:gd name="connsiteY1188" fmla="*/ 2326029 h 5092591"/>
                <a:gd name="connsiteX1189" fmla="*/ 756507 w 4546203"/>
                <a:gd name="connsiteY1189" fmla="*/ 2208634 h 5092591"/>
                <a:gd name="connsiteX1190" fmla="*/ 710344 w 4546203"/>
                <a:gd name="connsiteY1190" fmla="*/ 2205848 h 5092591"/>
                <a:gd name="connsiteX1191" fmla="*/ 667365 w 4546203"/>
                <a:gd name="connsiteY1191" fmla="*/ 2205848 h 5092591"/>
                <a:gd name="connsiteX1192" fmla="*/ 704773 w 4546203"/>
                <a:gd name="connsiteY1192" fmla="*/ 2060595 h 5092591"/>
                <a:gd name="connsiteX1193" fmla="*/ 654233 w 4546203"/>
                <a:gd name="connsiteY1193" fmla="*/ 2043483 h 5092591"/>
                <a:gd name="connsiteX1194" fmla="*/ 667365 w 4546203"/>
                <a:gd name="connsiteY1194" fmla="*/ 2000107 h 5092591"/>
                <a:gd name="connsiteX1195" fmla="*/ 627172 w 4546203"/>
                <a:gd name="connsiteY1195" fmla="*/ 1985382 h 5092591"/>
                <a:gd name="connsiteX1196" fmla="*/ 680498 w 4546203"/>
                <a:gd name="connsiteY1196" fmla="*/ 1848487 h 5092591"/>
                <a:gd name="connsiteX1197" fmla="*/ 719497 w 4546203"/>
                <a:gd name="connsiteY1197" fmla="*/ 1864803 h 5092591"/>
                <a:gd name="connsiteX1198" fmla="*/ 741782 w 4546203"/>
                <a:gd name="connsiteY1198" fmla="*/ 1819436 h 5092591"/>
                <a:gd name="connsiteX1199" fmla="*/ 1012788 w 4546203"/>
                <a:gd name="connsiteY1199" fmla="*/ 1948373 h 5092591"/>
                <a:gd name="connsiteX1200" fmla="*/ 1029900 w 4546203"/>
                <a:gd name="connsiteY1200" fmla="*/ 1912557 h 5092591"/>
                <a:gd name="connsiteX1201" fmla="*/ 956278 w 4546203"/>
                <a:gd name="connsiteY1201" fmla="*/ 1874354 h 5092591"/>
                <a:gd name="connsiteX1202" fmla="*/ 1037859 w 4546203"/>
                <a:gd name="connsiteY1202" fmla="*/ 1733479 h 5092591"/>
                <a:gd name="connsiteX1203" fmla="*/ 1031094 w 4546203"/>
                <a:gd name="connsiteY1203" fmla="*/ 1729499 h 5092591"/>
                <a:gd name="connsiteX1204" fmla="*/ 950309 w 4546203"/>
                <a:gd name="connsiteY1204" fmla="*/ 1865201 h 5092591"/>
                <a:gd name="connsiteX1205" fmla="*/ 870321 w 4546203"/>
                <a:gd name="connsiteY1205" fmla="*/ 1823814 h 5092591"/>
                <a:gd name="connsiteX1206" fmla="*/ 946728 w 4546203"/>
                <a:gd name="connsiteY1206" fmla="*/ 1691296 h 5092591"/>
                <a:gd name="connsiteX1207" fmla="*/ 942350 w 4546203"/>
                <a:gd name="connsiteY1207" fmla="*/ 1686520 h 5092591"/>
                <a:gd name="connsiteX1208" fmla="*/ 930412 w 4546203"/>
                <a:gd name="connsiteY1208" fmla="*/ 1696867 h 5092591"/>
                <a:gd name="connsiteX1209" fmla="*/ 861566 w 4546203"/>
                <a:gd name="connsiteY1209" fmla="*/ 1812671 h 5092591"/>
                <a:gd name="connsiteX1210" fmla="*/ 785955 w 4546203"/>
                <a:gd name="connsiteY1210" fmla="*/ 1773274 h 5092591"/>
                <a:gd name="connsiteX1211" fmla="*/ 795904 w 4546203"/>
                <a:gd name="connsiteY1211" fmla="*/ 1754172 h 5092591"/>
                <a:gd name="connsiteX1212" fmla="*/ 852413 w 4546203"/>
                <a:gd name="connsiteY1212" fmla="*/ 1655878 h 5092591"/>
                <a:gd name="connsiteX1213" fmla="*/ 852413 w 4546203"/>
                <a:gd name="connsiteY1213" fmla="*/ 1641552 h 5092591"/>
                <a:gd name="connsiteX1214" fmla="*/ 840872 w 4546203"/>
                <a:gd name="connsiteY1214" fmla="*/ 1648715 h 5092591"/>
                <a:gd name="connsiteX1215" fmla="*/ 833311 w 4546203"/>
                <a:gd name="connsiteY1215" fmla="*/ 1660256 h 5092591"/>
                <a:gd name="connsiteX1216" fmla="*/ 774812 w 4546203"/>
                <a:gd name="connsiteY1216" fmla="*/ 1760142 h 5092591"/>
                <a:gd name="connsiteX1217" fmla="*/ 699202 w 4546203"/>
                <a:gd name="connsiteY1217" fmla="*/ 1720346 h 5092591"/>
                <a:gd name="connsiteX1218" fmla="*/ 766058 w 4546203"/>
                <a:gd name="connsiteY1218" fmla="*/ 1606930 h 5092591"/>
                <a:gd name="connsiteX1219" fmla="*/ 756905 w 4546203"/>
                <a:gd name="connsiteY1219" fmla="*/ 1589420 h 5092591"/>
                <a:gd name="connsiteX1220" fmla="*/ 687661 w 4546203"/>
                <a:gd name="connsiteY1220" fmla="*/ 1707214 h 5092591"/>
                <a:gd name="connsiteX1221" fmla="*/ 614836 w 4546203"/>
                <a:gd name="connsiteY1221" fmla="*/ 1668215 h 5092591"/>
                <a:gd name="connsiteX1222" fmla="*/ 689651 w 4546203"/>
                <a:gd name="connsiteY1222" fmla="*/ 1539278 h 5092591"/>
                <a:gd name="connsiteX1223" fmla="*/ 674926 w 4546203"/>
                <a:gd name="connsiteY1223" fmla="*/ 1529329 h 5092591"/>
                <a:gd name="connsiteX1224" fmla="*/ 3598679 w 4546203"/>
                <a:gd name="connsiteY1224" fmla="*/ 1527340 h 5092591"/>
                <a:gd name="connsiteX1225" fmla="*/ 3566047 w 4546203"/>
                <a:gd name="connsiteY1225" fmla="*/ 1552809 h 5092591"/>
                <a:gd name="connsiteX1226" fmla="*/ 3588731 w 4546203"/>
                <a:gd name="connsiteY1226" fmla="*/ 1583053 h 5092591"/>
                <a:gd name="connsiteX1227" fmla="*/ 3622159 w 4546203"/>
                <a:gd name="connsiteY1227" fmla="*/ 1557584 h 5092591"/>
                <a:gd name="connsiteX1228" fmla="*/ 3598679 w 4546203"/>
                <a:gd name="connsiteY1228" fmla="*/ 1527340 h 5092591"/>
                <a:gd name="connsiteX1229" fmla="*/ 1238426 w 4546203"/>
                <a:gd name="connsiteY1229" fmla="*/ 1470433 h 5092591"/>
                <a:gd name="connsiteX1230" fmla="*/ 1213355 w 4546203"/>
                <a:gd name="connsiteY1230" fmla="*/ 1498289 h 5092591"/>
                <a:gd name="connsiteX1231" fmla="*/ 1236437 w 4546203"/>
                <a:gd name="connsiteY1231" fmla="*/ 1517391 h 5092591"/>
                <a:gd name="connsiteX1232" fmla="*/ 1260712 w 4546203"/>
                <a:gd name="connsiteY1232" fmla="*/ 1489932 h 5092591"/>
                <a:gd name="connsiteX1233" fmla="*/ 1238426 w 4546203"/>
                <a:gd name="connsiteY1233" fmla="*/ 1470433 h 5092591"/>
                <a:gd name="connsiteX1234" fmla="*/ 3599873 w 4546203"/>
                <a:gd name="connsiteY1234" fmla="*/ 1447749 h 5092591"/>
                <a:gd name="connsiteX1235" fmla="*/ 3567639 w 4546203"/>
                <a:gd name="connsiteY1235" fmla="*/ 1474412 h 5092591"/>
                <a:gd name="connsiteX1236" fmla="*/ 3591914 w 4546203"/>
                <a:gd name="connsiteY1236" fmla="*/ 1504258 h 5092591"/>
                <a:gd name="connsiteX1237" fmla="*/ 3624546 w 4546203"/>
                <a:gd name="connsiteY1237" fmla="*/ 1478392 h 5092591"/>
                <a:gd name="connsiteX1238" fmla="*/ 3599873 w 4546203"/>
                <a:gd name="connsiteY1238" fmla="*/ 1447749 h 5092591"/>
                <a:gd name="connsiteX1239" fmla="*/ 1199029 w 4546203"/>
                <a:gd name="connsiteY1239" fmla="*/ 1428648 h 5092591"/>
                <a:gd name="connsiteX1240" fmla="*/ 1171173 w 4546203"/>
                <a:gd name="connsiteY1240" fmla="*/ 1451331 h 5092591"/>
                <a:gd name="connsiteX1241" fmla="*/ 1195050 w 4546203"/>
                <a:gd name="connsiteY1241" fmla="*/ 1478392 h 5092591"/>
                <a:gd name="connsiteX1242" fmla="*/ 1224100 w 4546203"/>
                <a:gd name="connsiteY1242" fmla="*/ 1451729 h 5092591"/>
                <a:gd name="connsiteX1243" fmla="*/ 1199029 w 4546203"/>
                <a:gd name="connsiteY1243" fmla="*/ 1428648 h 5092591"/>
                <a:gd name="connsiteX1244" fmla="*/ 2320068 w 4546203"/>
                <a:gd name="connsiteY1244" fmla="*/ 1391331 h 5092591"/>
                <a:gd name="connsiteX1245" fmla="*/ 1854058 w 4546203"/>
                <a:gd name="connsiteY1245" fmla="*/ 1462871 h 5092591"/>
                <a:gd name="connsiteX1246" fmla="*/ 1206192 w 4546203"/>
                <a:gd name="connsiteY1246" fmla="*/ 2059799 h 5092591"/>
                <a:gd name="connsiteX1247" fmla="*/ 1138541 w 4546203"/>
                <a:gd name="connsiteY1247" fmla="*/ 2818296 h 5092591"/>
                <a:gd name="connsiteX1248" fmla="*/ 1487544 w 4546203"/>
                <a:gd name="connsiteY1248" fmla="*/ 3421591 h 5092591"/>
                <a:gd name="connsiteX1249" fmla="*/ 2232510 w 4546203"/>
                <a:gd name="connsiteY1249" fmla="*/ 3699760 h 5092591"/>
                <a:gd name="connsiteX1250" fmla="*/ 2608177 w 4546203"/>
                <a:gd name="connsiteY1250" fmla="*/ 3651607 h 5092591"/>
                <a:gd name="connsiteX1251" fmla="*/ 3310164 w 4546203"/>
                <a:gd name="connsiteY1251" fmla="*/ 3078159 h 5092591"/>
                <a:gd name="connsiteX1252" fmla="*/ 3402091 w 4546203"/>
                <a:gd name="connsiteY1252" fmla="*/ 2279469 h 5092591"/>
                <a:gd name="connsiteX1253" fmla="*/ 3032394 w 4546203"/>
                <a:gd name="connsiteY1253" fmla="*/ 1662245 h 5092591"/>
                <a:gd name="connsiteX1254" fmla="*/ 2320068 w 4546203"/>
                <a:gd name="connsiteY1254" fmla="*/ 1391331 h 5092591"/>
                <a:gd name="connsiteX1255" fmla="*/ 3350357 w 4546203"/>
                <a:gd name="connsiteY1255" fmla="*/ 1378904 h 5092591"/>
                <a:gd name="connsiteX1256" fmla="*/ 3316531 w 4546203"/>
                <a:gd name="connsiteY1256" fmla="*/ 1417107 h 5092591"/>
                <a:gd name="connsiteX1257" fmla="*/ 3345184 w 4546203"/>
                <a:gd name="connsiteY1257" fmla="*/ 1443770 h 5092591"/>
                <a:gd name="connsiteX1258" fmla="*/ 3379806 w 4546203"/>
                <a:gd name="connsiteY1258" fmla="*/ 1411138 h 5092591"/>
                <a:gd name="connsiteX1259" fmla="*/ 3350357 w 4546203"/>
                <a:gd name="connsiteY1259" fmla="*/ 1378904 h 5092591"/>
                <a:gd name="connsiteX1260" fmla="*/ 1431831 w 4546203"/>
                <a:gd name="connsiteY1260" fmla="*/ 1376914 h 5092591"/>
                <a:gd name="connsiteX1261" fmla="*/ 1402383 w 4546203"/>
                <a:gd name="connsiteY1261" fmla="*/ 1399199 h 5092591"/>
                <a:gd name="connsiteX1262" fmla="*/ 1398403 w 4546203"/>
                <a:gd name="connsiteY1262" fmla="*/ 1408352 h 5092591"/>
                <a:gd name="connsiteX1263" fmla="*/ 1409546 w 4546203"/>
                <a:gd name="connsiteY1263" fmla="*/ 1407556 h 5092591"/>
                <a:gd name="connsiteX1264" fmla="*/ 1433025 w 4546203"/>
                <a:gd name="connsiteY1264" fmla="*/ 1390046 h 5092591"/>
                <a:gd name="connsiteX1265" fmla="*/ 1437402 w 4546203"/>
                <a:gd name="connsiteY1265" fmla="*/ 1379699 h 5092591"/>
                <a:gd name="connsiteX1266" fmla="*/ 1431831 w 4546203"/>
                <a:gd name="connsiteY1266" fmla="*/ 1376914 h 5092591"/>
                <a:gd name="connsiteX1267" fmla="*/ 3303399 w 4546203"/>
                <a:gd name="connsiteY1267" fmla="*/ 1340302 h 5092591"/>
                <a:gd name="connsiteX1268" fmla="*/ 3271961 w 4546203"/>
                <a:gd name="connsiteY1268" fmla="*/ 1377312 h 5092591"/>
                <a:gd name="connsiteX1269" fmla="*/ 3303001 w 4546203"/>
                <a:gd name="connsiteY1269" fmla="*/ 1404373 h 5092591"/>
                <a:gd name="connsiteX1270" fmla="*/ 3335633 w 4546203"/>
                <a:gd name="connsiteY1270" fmla="*/ 1368557 h 5092591"/>
                <a:gd name="connsiteX1271" fmla="*/ 3303399 w 4546203"/>
                <a:gd name="connsiteY1271" fmla="*/ 1340302 h 5092591"/>
                <a:gd name="connsiteX1272" fmla="*/ 1285385 w 4546203"/>
                <a:gd name="connsiteY1272" fmla="*/ 1337517 h 5092591"/>
                <a:gd name="connsiteX1273" fmla="*/ 1255538 w 4546203"/>
                <a:gd name="connsiteY1273" fmla="*/ 1362986 h 5092591"/>
                <a:gd name="connsiteX1274" fmla="*/ 1277426 w 4546203"/>
                <a:gd name="connsiteY1274" fmla="*/ 1388454 h 5092591"/>
                <a:gd name="connsiteX1275" fmla="*/ 1306476 w 4546203"/>
                <a:gd name="connsiteY1275" fmla="*/ 1362588 h 5092591"/>
                <a:gd name="connsiteX1276" fmla="*/ 1285385 w 4546203"/>
                <a:gd name="connsiteY1276" fmla="*/ 1337517 h 5092591"/>
                <a:gd name="connsiteX1277" fmla="*/ 1111082 w 4546203"/>
                <a:gd name="connsiteY1277" fmla="*/ 1327966 h 5092591"/>
                <a:gd name="connsiteX1278" fmla="*/ 1082031 w 4546203"/>
                <a:gd name="connsiteY1278" fmla="*/ 1355027 h 5092591"/>
                <a:gd name="connsiteX1279" fmla="*/ 1106306 w 4546203"/>
                <a:gd name="connsiteY1279" fmla="*/ 1384077 h 5092591"/>
                <a:gd name="connsiteX1280" fmla="*/ 1134163 w 4546203"/>
                <a:gd name="connsiteY1280" fmla="*/ 1352241 h 5092591"/>
                <a:gd name="connsiteX1281" fmla="*/ 1111082 w 4546203"/>
                <a:gd name="connsiteY1281" fmla="*/ 1327966 h 5092591"/>
                <a:gd name="connsiteX1282" fmla="*/ 3398908 w 4546203"/>
                <a:gd name="connsiteY1282" fmla="*/ 1327568 h 5092591"/>
                <a:gd name="connsiteX1283" fmla="*/ 3364684 w 4546203"/>
                <a:gd name="connsiteY1283" fmla="*/ 1364577 h 5092591"/>
                <a:gd name="connsiteX1284" fmla="*/ 3393734 w 4546203"/>
                <a:gd name="connsiteY1284" fmla="*/ 1392036 h 5092591"/>
                <a:gd name="connsiteX1285" fmla="*/ 3426764 w 4546203"/>
                <a:gd name="connsiteY1285" fmla="*/ 1360200 h 5092591"/>
                <a:gd name="connsiteX1286" fmla="*/ 3398908 w 4546203"/>
                <a:gd name="connsiteY1286" fmla="*/ 1327568 h 5092591"/>
                <a:gd name="connsiteX1287" fmla="*/ 3256043 w 4546203"/>
                <a:gd name="connsiteY1287" fmla="*/ 1300905 h 5092591"/>
                <a:gd name="connsiteX1288" fmla="*/ 3225798 w 4546203"/>
                <a:gd name="connsiteY1288" fmla="*/ 1338710 h 5092591"/>
                <a:gd name="connsiteX1289" fmla="*/ 3258032 w 4546203"/>
                <a:gd name="connsiteY1289" fmla="*/ 1364975 h 5092591"/>
                <a:gd name="connsiteX1290" fmla="*/ 3289471 w 4546203"/>
                <a:gd name="connsiteY1290" fmla="*/ 1327170 h 5092591"/>
                <a:gd name="connsiteX1291" fmla="*/ 3256043 w 4546203"/>
                <a:gd name="connsiteY1291" fmla="*/ 1300905 h 5092591"/>
                <a:gd name="connsiteX1292" fmla="*/ 1247181 w 4546203"/>
                <a:gd name="connsiteY1292" fmla="*/ 1289762 h 5092591"/>
                <a:gd name="connsiteX1293" fmla="*/ 1215743 w 4546203"/>
                <a:gd name="connsiteY1293" fmla="*/ 1316823 h 5092591"/>
                <a:gd name="connsiteX1294" fmla="*/ 1240416 w 4546203"/>
                <a:gd name="connsiteY1294" fmla="*/ 1345078 h 5092591"/>
                <a:gd name="connsiteX1295" fmla="*/ 1271059 w 4546203"/>
                <a:gd name="connsiteY1295" fmla="*/ 1319211 h 5092591"/>
                <a:gd name="connsiteX1296" fmla="*/ 1247181 w 4546203"/>
                <a:gd name="connsiteY1296" fmla="*/ 1289762 h 5092591"/>
                <a:gd name="connsiteX1297" fmla="*/ 1533309 w 4546203"/>
                <a:gd name="connsiteY1297" fmla="*/ 1288171 h 5092591"/>
                <a:gd name="connsiteX1298" fmla="*/ 1509432 w 4546203"/>
                <a:gd name="connsiteY1298" fmla="*/ 1302497 h 5092591"/>
                <a:gd name="connsiteX1299" fmla="*/ 1528533 w 4546203"/>
                <a:gd name="connsiteY1299" fmla="*/ 1333537 h 5092591"/>
                <a:gd name="connsiteX1300" fmla="*/ 1551615 w 4546203"/>
                <a:gd name="connsiteY1300" fmla="*/ 1318813 h 5092591"/>
                <a:gd name="connsiteX1301" fmla="*/ 1533309 w 4546203"/>
                <a:gd name="connsiteY1301" fmla="*/ 1288171 h 5092591"/>
                <a:gd name="connsiteX1302" fmla="*/ 3349960 w 4546203"/>
                <a:gd name="connsiteY1302" fmla="*/ 1285783 h 5092591"/>
                <a:gd name="connsiteX1303" fmla="*/ 3318123 w 4546203"/>
                <a:gd name="connsiteY1303" fmla="*/ 1323190 h 5092591"/>
                <a:gd name="connsiteX1304" fmla="*/ 3350755 w 4546203"/>
                <a:gd name="connsiteY1304" fmla="*/ 1351047 h 5092591"/>
                <a:gd name="connsiteX1305" fmla="*/ 3382990 w 4546203"/>
                <a:gd name="connsiteY1305" fmla="*/ 1315231 h 5092591"/>
                <a:gd name="connsiteX1306" fmla="*/ 3349960 w 4546203"/>
                <a:gd name="connsiteY1306" fmla="*/ 1285783 h 5092591"/>
                <a:gd name="connsiteX1307" fmla="*/ 1071685 w 4546203"/>
                <a:gd name="connsiteY1307" fmla="*/ 1285783 h 5092591"/>
                <a:gd name="connsiteX1308" fmla="*/ 1042634 w 4546203"/>
                <a:gd name="connsiteY1308" fmla="*/ 1315231 h 5092591"/>
                <a:gd name="connsiteX1309" fmla="*/ 1064521 w 4546203"/>
                <a:gd name="connsiteY1309" fmla="*/ 1338710 h 5092591"/>
                <a:gd name="connsiteX1310" fmla="*/ 1094766 w 4546203"/>
                <a:gd name="connsiteY1310" fmla="*/ 1310058 h 5092591"/>
                <a:gd name="connsiteX1311" fmla="*/ 1071685 w 4546203"/>
                <a:gd name="connsiteY1311" fmla="*/ 1285783 h 5092591"/>
                <a:gd name="connsiteX1312" fmla="*/ 1352639 w 4546203"/>
                <a:gd name="connsiteY1312" fmla="*/ 1282599 h 5092591"/>
                <a:gd name="connsiteX1313" fmla="*/ 1320007 w 4546203"/>
                <a:gd name="connsiteY1313" fmla="*/ 1307272 h 5092591"/>
                <a:gd name="connsiteX1314" fmla="*/ 1378108 w 4546203"/>
                <a:gd name="connsiteY1314" fmla="*/ 1382485 h 5092591"/>
                <a:gd name="connsiteX1315" fmla="*/ 1421086 w 4546203"/>
                <a:gd name="connsiteY1315" fmla="*/ 1350649 h 5092591"/>
                <a:gd name="connsiteX1316" fmla="*/ 1352639 w 4546203"/>
                <a:gd name="connsiteY1316" fmla="*/ 1282599 h 5092591"/>
                <a:gd name="connsiteX1317" fmla="*/ 3446264 w 4546203"/>
                <a:gd name="connsiteY1317" fmla="*/ 1276630 h 5092591"/>
                <a:gd name="connsiteX1318" fmla="*/ 3414428 w 4546203"/>
                <a:gd name="connsiteY1318" fmla="*/ 1310854 h 5092591"/>
                <a:gd name="connsiteX1319" fmla="*/ 3442284 w 4546203"/>
                <a:gd name="connsiteY1319" fmla="*/ 1341496 h 5092591"/>
                <a:gd name="connsiteX1320" fmla="*/ 3479692 w 4546203"/>
                <a:gd name="connsiteY1320" fmla="*/ 1308466 h 5092591"/>
                <a:gd name="connsiteX1321" fmla="*/ 3446264 w 4546203"/>
                <a:gd name="connsiteY1321" fmla="*/ 1276630 h 5092591"/>
                <a:gd name="connsiteX1322" fmla="*/ 1473616 w 4546203"/>
                <a:gd name="connsiteY1322" fmla="*/ 1273446 h 5092591"/>
                <a:gd name="connsiteX1323" fmla="*/ 1449341 w 4546203"/>
                <a:gd name="connsiteY1323" fmla="*/ 1289364 h 5092591"/>
                <a:gd name="connsiteX1324" fmla="*/ 1469637 w 4546203"/>
                <a:gd name="connsiteY1324" fmla="*/ 1319211 h 5092591"/>
                <a:gd name="connsiteX1325" fmla="*/ 1493116 w 4546203"/>
                <a:gd name="connsiteY1325" fmla="*/ 1303691 h 5092591"/>
                <a:gd name="connsiteX1326" fmla="*/ 1473616 w 4546203"/>
                <a:gd name="connsiteY1326" fmla="*/ 1273446 h 5092591"/>
                <a:gd name="connsiteX1327" fmla="*/ 907579 w 4546203"/>
                <a:gd name="connsiteY1327" fmla="*/ 1265239 h 5092591"/>
                <a:gd name="connsiteX1328" fmla="*/ 843260 w 4546203"/>
                <a:gd name="connsiteY1328" fmla="*/ 1292548 h 5092591"/>
                <a:gd name="connsiteX1329" fmla="*/ 840077 w 4546203"/>
                <a:gd name="connsiteY1329" fmla="*/ 1294936 h 5092591"/>
                <a:gd name="connsiteX1330" fmla="*/ 835301 w 4546203"/>
                <a:gd name="connsiteY1330" fmla="*/ 1316425 h 5092591"/>
                <a:gd name="connsiteX1331" fmla="*/ 760884 w 4546203"/>
                <a:gd name="connsiteY1331" fmla="*/ 1409546 h 5092591"/>
                <a:gd name="connsiteX1332" fmla="*/ 758098 w 4546203"/>
                <a:gd name="connsiteY1332" fmla="*/ 1416311 h 5092591"/>
                <a:gd name="connsiteX1333" fmla="*/ 771629 w 4546203"/>
                <a:gd name="connsiteY1333" fmla="*/ 1424270 h 5092591"/>
                <a:gd name="connsiteX1334" fmla="*/ 863954 w 4546203"/>
                <a:gd name="connsiteY1334" fmla="*/ 1311252 h 5092591"/>
                <a:gd name="connsiteX1335" fmla="*/ 926034 w 4546203"/>
                <a:gd name="connsiteY1335" fmla="*/ 1365771 h 5092591"/>
                <a:gd name="connsiteX1336" fmla="*/ 840475 w 4546203"/>
                <a:gd name="connsiteY1336" fmla="*/ 1472024 h 5092591"/>
                <a:gd name="connsiteX1337" fmla="*/ 845250 w 4546203"/>
                <a:gd name="connsiteY1337" fmla="*/ 1479187 h 5092591"/>
                <a:gd name="connsiteX1338" fmla="*/ 861964 w 4546203"/>
                <a:gd name="connsiteY1338" fmla="*/ 1470830 h 5092591"/>
                <a:gd name="connsiteX1339" fmla="*/ 942748 w 4546203"/>
                <a:gd name="connsiteY1339" fmla="*/ 1371342 h 5092591"/>
                <a:gd name="connsiteX1340" fmla="*/ 1006420 w 4546203"/>
                <a:gd name="connsiteY1340" fmla="*/ 1427852 h 5092591"/>
                <a:gd name="connsiteX1341" fmla="*/ 927626 w 4546203"/>
                <a:gd name="connsiteY1341" fmla="*/ 1525350 h 5092591"/>
                <a:gd name="connsiteX1342" fmla="*/ 930014 w 4546203"/>
                <a:gd name="connsiteY1342" fmla="*/ 1543656 h 5092591"/>
                <a:gd name="connsiteX1343" fmla="*/ 1021543 w 4546203"/>
                <a:gd name="connsiteY1343" fmla="*/ 1433025 h 5092591"/>
                <a:gd name="connsiteX1344" fmla="*/ 1086409 w 4546203"/>
                <a:gd name="connsiteY1344" fmla="*/ 1491126 h 5092591"/>
                <a:gd name="connsiteX1345" fmla="*/ 1072879 w 4546203"/>
                <a:gd name="connsiteY1345" fmla="*/ 1507442 h 5092591"/>
                <a:gd name="connsiteX1346" fmla="*/ 1002839 w 4546203"/>
                <a:gd name="connsiteY1346" fmla="*/ 1594196 h 5092591"/>
                <a:gd name="connsiteX1347" fmla="*/ 997666 w 4546203"/>
                <a:gd name="connsiteY1347" fmla="*/ 1609318 h 5092591"/>
                <a:gd name="connsiteX1348" fmla="*/ 1003237 w 4546203"/>
                <a:gd name="connsiteY1348" fmla="*/ 1611308 h 5092591"/>
                <a:gd name="connsiteX1349" fmla="*/ 1099143 w 4546203"/>
                <a:gd name="connsiteY1349" fmla="*/ 1494708 h 5092591"/>
                <a:gd name="connsiteX1350" fmla="*/ 1165999 w 4546203"/>
                <a:gd name="connsiteY1350" fmla="*/ 1554798 h 5092591"/>
                <a:gd name="connsiteX1351" fmla="*/ 1129388 w 4546203"/>
                <a:gd name="connsiteY1351" fmla="*/ 1597777 h 5092591"/>
                <a:gd name="connsiteX1352" fmla="*/ 1097153 w 4546203"/>
                <a:gd name="connsiteY1352" fmla="*/ 1637970 h 5092591"/>
                <a:gd name="connsiteX1353" fmla="*/ 1075266 w 4546203"/>
                <a:gd name="connsiteY1353" fmla="*/ 1681347 h 5092591"/>
                <a:gd name="connsiteX1354" fmla="*/ 1178336 w 4546203"/>
                <a:gd name="connsiteY1354" fmla="*/ 1557982 h 5092591"/>
                <a:gd name="connsiteX1355" fmla="*/ 1240416 w 4546203"/>
                <a:gd name="connsiteY1355" fmla="*/ 1613695 h 5092591"/>
                <a:gd name="connsiteX1356" fmla="*/ 1263099 w 4546203"/>
                <a:gd name="connsiteY1356" fmla="*/ 1589022 h 5092591"/>
                <a:gd name="connsiteX1357" fmla="*/ 1245192 w 4546203"/>
                <a:gd name="connsiteY1357" fmla="*/ 1572706 h 5092591"/>
                <a:gd name="connsiteX1358" fmla="*/ 963840 w 4546203"/>
                <a:gd name="connsiteY1358" fmla="*/ 1305680 h 5092591"/>
                <a:gd name="connsiteX1359" fmla="*/ 907579 w 4546203"/>
                <a:gd name="connsiteY1359" fmla="*/ 1265239 h 5092591"/>
                <a:gd name="connsiteX1360" fmla="*/ 3207493 w 4546203"/>
                <a:gd name="connsiteY1360" fmla="*/ 1263100 h 5092591"/>
                <a:gd name="connsiteX1361" fmla="*/ 3178840 w 4546203"/>
                <a:gd name="connsiteY1361" fmla="*/ 1302497 h 5092591"/>
                <a:gd name="connsiteX1362" fmla="*/ 3211472 w 4546203"/>
                <a:gd name="connsiteY1362" fmla="*/ 1327170 h 5092591"/>
                <a:gd name="connsiteX1363" fmla="*/ 3241318 w 4546203"/>
                <a:gd name="connsiteY1363" fmla="*/ 1288568 h 5092591"/>
                <a:gd name="connsiteX1364" fmla="*/ 3207493 w 4546203"/>
                <a:gd name="connsiteY1364" fmla="*/ 1263100 h 5092591"/>
                <a:gd name="connsiteX1365" fmla="*/ 1414719 w 4546203"/>
                <a:gd name="connsiteY1365" fmla="*/ 1254345 h 5092591"/>
                <a:gd name="connsiteX1366" fmla="*/ 1389648 w 4546203"/>
                <a:gd name="connsiteY1366" fmla="*/ 1271457 h 5092591"/>
                <a:gd name="connsiteX1367" fmla="*/ 1411138 w 4546203"/>
                <a:gd name="connsiteY1367" fmla="*/ 1300905 h 5092591"/>
                <a:gd name="connsiteX1368" fmla="*/ 1434617 w 4546203"/>
                <a:gd name="connsiteY1368" fmla="*/ 1284589 h 5092591"/>
                <a:gd name="connsiteX1369" fmla="*/ 1414719 w 4546203"/>
                <a:gd name="connsiteY1369" fmla="*/ 1254345 h 5092591"/>
                <a:gd name="connsiteX1370" fmla="*/ 1269467 w 4546203"/>
                <a:gd name="connsiteY1370" fmla="*/ 1247977 h 5092591"/>
                <a:gd name="connsiteX1371" fmla="*/ 1267079 w 4546203"/>
                <a:gd name="connsiteY1371" fmla="*/ 1251957 h 5092591"/>
                <a:gd name="connsiteX1372" fmla="*/ 1302497 w 4546203"/>
                <a:gd name="connsiteY1372" fmla="*/ 1297323 h 5092591"/>
                <a:gd name="connsiteX1373" fmla="*/ 1331945 w 4546203"/>
                <a:gd name="connsiteY1373" fmla="*/ 1274640 h 5092591"/>
                <a:gd name="connsiteX1374" fmla="*/ 1269467 w 4546203"/>
                <a:gd name="connsiteY1374" fmla="*/ 1247977 h 5092591"/>
                <a:gd name="connsiteX1375" fmla="*/ 3300216 w 4546203"/>
                <a:gd name="connsiteY1375" fmla="*/ 1244794 h 5092591"/>
                <a:gd name="connsiteX1376" fmla="*/ 3269971 w 4546203"/>
                <a:gd name="connsiteY1376" fmla="*/ 1283395 h 5092591"/>
                <a:gd name="connsiteX1377" fmla="*/ 3303399 w 4546203"/>
                <a:gd name="connsiteY1377" fmla="*/ 1310456 h 5092591"/>
                <a:gd name="connsiteX1378" fmla="*/ 3334439 w 4546203"/>
                <a:gd name="connsiteY1378" fmla="*/ 1273446 h 5092591"/>
                <a:gd name="connsiteX1379" fmla="*/ 3300216 w 4546203"/>
                <a:gd name="connsiteY1379" fmla="*/ 1244794 h 5092591"/>
                <a:gd name="connsiteX1380" fmla="*/ 3396122 w 4546203"/>
                <a:gd name="connsiteY1380" fmla="*/ 1232457 h 5092591"/>
                <a:gd name="connsiteX1381" fmla="*/ 3364286 w 4546203"/>
                <a:gd name="connsiteY1381" fmla="*/ 1269467 h 5092591"/>
                <a:gd name="connsiteX1382" fmla="*/ 3398509 w 4546203"/>
                <a:gd name="connsiteY1382" fmla="*/ 1299313 h 5092591"/>
                <a:gd name="connsiteX1383" fmla="*/ 3431142 w 4546203"/>
                <a:gd name="connsiteY1383" fmla="*/ 1262702 h 5092591"/>
                <a:gd name="connsiteX1384" fmla="*/ 3396122 w 4546203"/>
                <a:gd name="connsiteY1384" fmla="*/ 1232457 h 5092591"/>
                <a:gd name="connsiteX1385" fmla="*/ 3494814 w 4546203"/>
                <a:gd name="connsiteY1385" fmla="*/ 1224100 h 5092591"/>
                <a:gd name="connsiteX1386" fmla="*/ 3460988 w 4546203"/>
                <a:gd name="connsiteY1386" fmla="*/ 1260712 h 5092591"/>
                <a:gd name="connsiteX1387" fmla="*/ 3493620 w 4546203"/>
                <a:gd name="connsiteY1387" fmla="*/ 1291354 h 5092591"/>
                <a:gd name="connsiteX1388" fmla="*/ 3528242 w 4546203"/>
                <a:gd name="connsiteY1388" fmla="*/ 1259916 h 5092591"/>
                <a:gd name="connsiteX1389" fmla="*/ 3494814 w 4546203"/>
                <a:gd name="connsiteY1389" fmla="*/ 1224100 h 5092591"/>
                <a:gd name="connsiteX1390" fmla="*/ 1707612 w 4546203"/>
                <a:gd name="connsiteY1390" fmla="*/ 1223304 h 5092591"/>
                <a:gd name="connsiteX1391" fmla="*/ 1674582 w 4546203"/>
                <a:gd name="connsiteY1391" fmla="*/ 1238427 h 5092591"/>
                <a:gd name="connsiteX1392" fmla="*/ 1690500 w 4546203"/>
                <a:gd name="connsiteY1392" fmla="*/ 1273048 h 5092591"/>
                <a:gd name="connsiteX1393" fmla="*/ 1722734 w 4546203"/>
                <a:gd name="connsiteY1393" fmla="*/ 1258722 h 5092591"/>
                <a:gd name="connsiteX1394" fmla="*/ 1707612 w 4546203"/>
                <a:gd name="connsiteY1394" fmla="*/ 1223304 h 5092591"/>
                <a:gd name="connsiteX1395" fmla="*/ 1747009 w 4546203"/>
                <a:gd name="connsiteY1395" fmla="*/ 1207386 h 5092591"/>
                <a:gd name="connsiteX1396" fmla="*/ 1713979 w 4546203"/>
                <a:gd name="connsiteY1396" fmla="*/ 1221315 h 5092591"/>
                <a:gd name="connsiteX1397" fmla="*/ 1728703 w 4546203"/>
                <a:gd name="connsiteY1397" fmla="*/ 1257130 h 5092591"/>
                <a:gd name="connsiteX1398" fmla="*/ 1761335 w 4546203"/>
                <a:gd name="connsiteY1398" fmla="*/ 1243202 h 5092591"/>
                <a:gd name="connsiteX1399" fmla="*/ 1747009 w 4546203"/>
                <a:gd name="connsiteY1399" fmla="*/ 1207386 h 5092591"/>
                <a:gd name="connsiteX1400" fmla="*/ 3249278 w 4546203"/>
                <a:gd name="connsiteY1400" fmla="*/ 1206590 h 5092591"/>
                <a:gd name="connsiteX1401" fmla="*/ 3220625 w 4546203"/>
                <a:gd name="connsiteY1401" fmla="*/ 1245590 h 5092591"/>
                <a:gd name="connsiteX1402" fmla="*/ 3254849 w 4546203"/>
                <a:gd name="connsiteY1402" fmla="*/ 1271457 h 5092591"/>
                <a:gd name="connsiteX1403" fmla="*/ 3285093 w 4546203"/>
                <a:gd name="connsiteY1403" fmla="*/ 1233253 h 5092591"/>
                <a:gd name="connsiteX1404" fmla="*/ 3249278 w 4546203"/>
                <a:gd name="connsiteY1404" fmla="*/ 1206590 h 5092591"/>
                <a:gd name="connsiteX1405" fmla="*/ 1507840 w 4546203"/>
                <a:gd name="connsiteY1405" fmla="*/ 1197438 h 5092591"/>
                <a:gd name="connsiteX1406" fmla="*/ 1481973 w 4546203"/>
                <a:gd name="connsiteY1406" fmla="*/ 1212162 h 5092591"/>
                <a:gd name="connsiteX1407" fmla="*/ 1500677 w 4546203"/>
                <a:gd name="connsiteY1407" fmla="*/ 1243600 h 5092591"/>
                <a:gd name="connsiteX1408" fmla="*/ 1525748 w 4546203"/>
                <a:gd name="connsiteY1408" fmla="*/ 1228478 h 5092591"/>
                <a:gd name="connsiteX1409" fmla="*/ 1507840 w 4546203"/>
                <a:gd name="connsiteY1409" fmla="*/ 1197438 h 5092591"/>
                <a:gd name="connsiteX1410" fmla="*/ 1423872 w 4546203"/>
                <a:gd name="connsiteY1410" fmla="*/ 1194254 h 5092591"/>
                <a:gd name="connsiteX1411" fmla="*/ 1398005 w 4546203"/>
                <a:gd name="connsiteY1411" fmla="*/ 1210570 h 5092591"/>
                <a:gd name="connsiteX1412" fmla="*/ 1418699 w 4546203"/>
                <a:gd name="connsiteY1412" fmla="*/ 1240814 h 5092591"/>
                <a:gd name="connsiteX1413" fmla="*/ 1443770 w 4546203"/>
                <a:gd name="connsiteY1413" fmla="*/ 1224100 h 5092591"/>
                <a:gd name="connsiteX1414" fmla="*/ 1423872 w 4546203"/>
                <a:gd name="connsiteY1414" fmla="*/ 1194254 h 5092591"/>
                <a:gd name="connsiteX1415" fmla="*/ 1786804 w 4546203"/>
                <a:gd name="connsiteY1415" fmla="*/ 1192264 h 5092591"/>
                <a:gd name="connsiteX1416" fmla="*/ 1753376 w 4546203"/>
                <a:gd name="connsiteY1416" fmla="*/ 1205795 h 5092591"/>
                <a:gd name="connsiteX1417" fmla="*/ 1767305 w 4546203"/>
                <a:gd name="connsiteY1417" fmla="*/ 1241212 h 5092591"/>
                <a:gd name="connsiteX1418" fmla="*/ 1799937 w 4546203"/>
                <a:gd name="connsiteY1418" fmla="*/ 1228478 h 5092591"/>
                <a:gd name="connsiteX1419" fmla="*/ 1786804 w 4546203"/>
                <a:gd name="connsiteY1419" fmla="*/ 1192264 h 5092591"/>
                <a:gd name="connsiteX1420" fmla="*/ 1619664 w 4546203"/>
                <a:gd name="connsiteY1420" fmla="*/ 1191070 h 5092591"/>
                <a:gd name="connsiteX1421" fmla="*/ 1568727 w 4546203"/>
                <a:gd name="connsiteY1421" fmla="*/ 1217335 h 5092591"/>
                <a:gd name="connsiteX1422" fmla="*/ 1620858 w 4546203"/>
                <a:gd name="connsiteY1422" fmla="*/ 1316027 h 5092591"/>
                <a:gd name="connsiteX1423" fmla="*/ 1667817 w 4546203"/>
                <a:gd name="connsiteY1423" fmla="*/ 1290956 h 5092591"/>
                <a:gd name="connsiteX1424" fmla="*/ 1619664 w 4546203"/>
                <a:gd name="connsiteY1424" fmla="*/ 1191070 h 5092591"/>
                <a:gd name="connsiteX1425" fmla="*/ 3344388 w 4546203"/>
                <a:gd name="connsiteY1425" fmla="*/ 1189478 h 5092591"/>
                <a:gd name="connsiteX1426" fmla="*/ 3314144 w 4546203"/>
                <a:gd name="connsiteY1426" fmla="*/ 1227682 h 5092591"/>
                <a:gd name="connsiteX1427" fmla="*/ 3349164 w 4546203"/>
                <a:gd name="connsiteY1427" fmla="*/ 1255936 h 5092591"/>
                <a:gd name="connsiteX1428" fmla="*/ 3380602 w 4546203"/>
                <a:gd name="connsiteY1428" fmla="*/ 1218529 h 5092591"/>
                <a:gd name="connsiteX1429" fmla="*/ 3344388 w 4546203"/>
                <a:gd name="connsiteY1429" fmla="*/ 1189478 h 5092591"/>
                <a:gd name="connsiteX1430" fmla="*/ 2835010 w 4546203"/>
                <a:gd name="connsiteY1430" fmla="*/ 1183509 h 5092591"/>
                <a:gd name="connsiteX1431" fmla="*/ 2817500 w 4546203"/>
                <a:gd name="connsiteY1431" fmla="*/ 1225692 h 5092591"/>
                <a:gd name="connsiteX1432" fmla="*/ 2877591 w 4546203"/>
                <a:gd name="connsiteY1432" fmla="*/ 1251957 h 5092591"/>
                <a:gd name="connsiteX1433" fmla="*/ 2896692 w 4546203"/>
                <a:gd name="connsiteY1433" fmla="*/ 1211366 h 5092591"/>
                <a:gd name="connsiteX1434" fmla="*/ 2835010 w 4546203"/>
                <a:gd name="connsiteY1434" fmla="*/ 1183509 h 5092591"/>
                <a:gd name="connsiteX1435" fmla="*/ 1826997 w 4546203"/>
                <a:gd name="connsiteY1435" fmla="*/ 1179132 h 5092591"/>
                <a:gd name="connsiteX1436" fmla="*/ 1792774 w 4546203"/>
                <a:gd name="connsiteY1436" fmla="*/ 1191070 h 5092591"/>
                <a:gd name="connsiteX1437" fmla="*/ 1806304 w 4546203"/>
                <a:gd name="connsiteY1437" fmla="*/ 1226886 h 5092591"/>
                <a:gd name="connsiteX1438" fmla="*/ 1838936 w 4546203"/>
                <a:gd name="connsiteY1438" fmla="*/ 1215345 h 5092591"/>
                <a:gd name="connsiteX1439" fmla="*/ 1826997 w 4546203"/>
                <a:gd name="connsiteY1439" fmla="*/ 1179132 h 5092591"/>
                <a:gd name="connsiteX1440" fmla="*/ 3442284 w 4546203"/>
                <a:gd name="connsiteY1440" fmla="*/ 1178336 h 5092591"/>
                <a:gd name="connsiteX1441" fmla="*/ 3410448 w 4546203"/>
                <a:gd name="connsiteY1441" fmla="*/ 1215345 h 5092591"/>
                <a:gd name="connsiteX1442" fmla="*/ 3445468 w 4546203"/>
                <a:gd name="connsiteY1442" fmla="*/ 1246386 h 5092591"/>
                <a:gd name="connsiteX1443" fmla="*/ 3478100 w 4546203"/>
                <a:gd name="connsiteY1443" fmla="*/ 1210570 h 5092591"/>
                <a:gd name="connsiteX1444" fmla="*/ 3442284 w 4546203"/>
                <a:gd name="connsiteY1444" fmla="*/ 1178336 h 5092591"/>
                <a:gd name="connsiteX1445" fmla="*/ 1362587 w 4546203"/>
                <a:gd name="connsiteY1445" fmla="*/ 1176346 h 5092591"/>
                <a:gd name="connsiteX1446" fmla="*/ 1336721 w 4546203"/>
                <a:gd name="connsiteY1446" fmla="*/ 1194652 h 5092591"/>
                <a:gd name="connsiteX1447" fmla="*/ 1357414 w 4546203"/>
                <a:gd name="connsiteY1447" fmla="*/ 1224100 h 5092591"/>
                <a:gd name="connsiteX1448" fmla="*/ 1382883 w 4546203"/>
                <a:gd name="connsiteY1448" fmla="*/ 1206590 h 5092591"/>
                <a:gd name="connsiteX1449" fmla="*/ 1362587 w 4546203"/>
                <a:gd name="connsiteY1449" fmla="*/ 1176346 h 5092591"/>
                <a:gd name="connsiteX1450" fmla="*/ 3542568 w 4546203"/>
                <a:gd name="connsiteY1450" fmla="*/ 1173162 h 5092591"/>
                <a:gd name="connsiteX1451" fmla="*/ 3509538 w 4546203"/>
                <a:gd name="connsiteY1451" fmla="*/ 1208978 h 5092591"/>
                <a:gd name="connsiteX1452" fmla="*/ 3541772 w 4546203"/>
                <a:gd name="connsiteY1452" fmla="*/ 1239222 h 5092591"/>
                <a:gd name="connsiteX1453" fmla="*/ 3579976 w 4546203"/>
                <a:gd name="connsiteY1453" fmla="*/ 1208182 h 5092591"/>
                <a:gd name="connsiteX1454" fmla="*/ 3542568 w 4546203"/>
                <a:gd name="connsiteY1454" fmla="*/ 1173162 h 5092591"/>
                <a:gd name="connsiteX1455" fmla="*/ 1685724 w 4546203"/>
                <a:gd name="connsiteY1455" fmla="*/ 1172366 h 5092591"/>
                <a:gd name="connsiteX1456" fmla="*/ 1651501 w 4546203"/>
                <a:gd name="connsiteY1456" fmla="*/ 1187887 h 5092591"/>
                <a:gd name="connsiteX1457" fmla="*/ 1667021 w 4546203"/>
                <a:gd name="connsiteY1457" fmla="*/ 1221315 h 5092591"/>
                <a:gd name="connsiteX1458" fmla="*/ 1700449 w 4546203"/>
                <a:gd name="connsiteY1458" fmla="*/ 1206590 h 5092591"/>
                <a:gd name="connsiteX1459" fmla="*/ 1685724 w 4546203"/>
                <a:gd name="connsiteY1459" fmla="*/ 1172366 h 5092591"/>
                <a:gd name="connsiteX1460" fmla="*/ 1867190 w 4546203"/>
                <a:gd name="connsiteY1460" fmla="*/ 1166795 h 5092591"/>
                <a:gd name="connsiteX1461" fmla="*/ 1832569 w 4546203"/>
                <a:gd name="connsiteY1461" fmla="*/ 1176744 h 5092591"/>
                <a:gd name="connsiteX1462" fmla="*/ 1845701 w 4546203"/>
                <a:gd name="connsiteY1462" fmla="*/ 1213356 h 5092591"/>
                <a:gd name="connsiteX1463" fmla="*/ 1878333 w 4546203"/>
                <a:gd name="connsiteY1463" fmla="*/ 1202611 h 5092591"/>
                <a:gd name="connsiteX1464" fmla="*/ 1867190 w 4546203"/>
                <a:gd name="connsiteY1464" fmla="*/ 1166795 h 5092591"/>
                <a:gd name="connsiteX1465" fmla="*/ 1109888 w 4546203"/>
                <a:gd name="connsiteY1465" fmla="*/ 1158438 h 5092591"/>
                <a:gd name="connsiteX1466" fmla="*/ 1095164 w 4546203"/>
                <a:gd name="connsiteY1466" fmla="*/ 1169979 h 5092591"/>
                <a:gd name="connsiteX1467" fmla="*/ 1076062 w 4546203"/>
                <a:gd name="connsiteY1467" fmla="*/ 1186693 h 5092591"/>
                <a:gd name="connsiteX1468" fmla="*/ 1130582 w 4546203"/>
                <a:gd name="connsiteY1468" fmla="*/ 1183111 h 5092591"/>
                <a:gd name="connsiteX1469" fmla="*/ 1109888 w 4546203"/>
                <a:gd name="connsiteY1469" fmla="*/ 1158438 h 5092591"/>
                <a:gd name="connsiteX1470" fmla="*/ 1726713 w 4546203"/>
                <a:gd name="connsiteY1470" fmla="*/ 1155653 h 5092591"/>
                <a:gd name="connsiteX1471" fmla="*/ 1692092 w 4546203"/>
                <a:gd name="connsiteY1471" fmla="*/ 1170377 h 5092591"/>
                <a:gd name="connsiteX1472" fmla="*/ 1706816 w 4546203"/>
                <a:gd name="connsiteY1472" fmla="*/ 1204203 h 5092591"/>
                <a:gd name="connsiteX1473" fmla="*/ 1740642 w 4546203"/>
                <a:gd name="connsiteY1473" fmla="*/ 1190274 h 5092591"/>
                <a:gd name="connsiteX1474" fmla="*/ 1726713 w 4546203"/>
                <a:gd name="connsiteY1474" fmla="*/ 1155653 h 5092591"/>
                <a:gd name="connsiteX1475" fmla="*/ 2743481 w 4546203"/>
                <a:gd name="connsiteY1475" fmla="*/ 1149683 h 5092591"/>
                <a:gd name="connsiteX1476" fmla="*/ 2729552 w 4546203"/>
                <a:gd name="connsiteY1476" fmla="*/ 1192662 h 5092591"/>
                <a:gd name="connsiteX1477" fmla="*/ 2790837 w 4546203"/>
                <a:gd name="connsiteY1477" fmla="*/ 1214947 h 5092591"/>
                <a:gd name="connsiteX1478" fmla="*/ 2807153 w 4546203"/>
                <a:gd name="connsiteY1478" fmla="*/ 1172764 h 5092591"/>
                <a:gd name="connsiteX1479" fmla="*/ 2743481 w 4546203"/>
                <a:gd name="connsiteY1479" fmla="*/ 1149683 h 5092591"/>
                <a:gd name="connsiteX1480" fmla="*/ 3291062 w 4546203"/>
                <a:gd name="connsiteY1480" fmla="*/ 1149285 h 5092591"/>
                <a:gd name="connsiteX1481" fmla="*/ 3262410 w 4546203"/>
                <a:gd name="connsiteY1481" fmla="*/ 1188285 h 5092591"/>
                <a:gd name="connsiteX1482" fmla="*/ 3298624 w 4546203"/>
                <a:gd name="connsiteY1482" fmla="*/ 1215345 h 5092591"/>
                <a:gd name="connsiteX1483" fmla="*/ 3328072 w 4546203"/>
                <a:gd name="connsiteY1483" fmla="*/ 1176346 h 5092591"/>
                <a:gd name="connsiteX1484" fmla="*/ 3291062 w 4546203"/>
                <a:gd name="connsiteY1484" fmla="*/ 1149285 h 5092591"/>
                <a:gd name="connsiteX1485" fmla="*/ 1767305 w 4546203"/>
                <a:gd name="connsiteY1485" fmla="*/ 1139734 h 5092591"/>
                <a:gd name="connsiteX1486" fmla="*/ 1733081 w 4546203"/>
                <a:gd name="connsiteY1486" fmla="*/ 1154061 h 5092591"/>
                <a:gd name="connsiteX1487" fmla="*/ 1746611 w 4546203"/>
                <a:gd name="connsiteY1487" fmla="*/ 1187489 h 5092591"/>
                <a:gd name="connsiteX1488" fmla="*/ 1780835 w 4546203"/>
                <a:gd name="connsiteY1488" fmla="*/ 1174754 h 5092591"/>
                <a:gd name="connsiteX1489" fmla="*/ 1767305 w 4546203"/>
                <a:gd name="connsiteY1489" fmla="*/ 1139734 h 5092591"/>
                <a:gd name="connsiteX1490" fmla="*/ 3388561 w 4546203"/>
                <a:gd name="connsiteY1490" fmla="*/ 1133765 h 5092591"/>
                <a:gd name="connsiteX1491" fmla="*/ 3358316 w 4546203"/>
                <a:gd name="connsiteY1491" fmla="*/ 1171969 h 5092591"/>
                <a:gd name="connsiteX1492" fmla="*/ 3394530 w 4546203"/>
                <a:gd name="connsiteY1492" fmla="*/ 1201815 h 5092591"/>
                <a:gd name="connsiteX1493" fmla="*/ 3425968 w 4546203"/>
                <a:gd name="connsiteY1493" fmla="*/ 1164407 h 5092591"/>
                <a:gd name="connsiteX1494" fmla="*/ 3388561 w 4546203"/>
                <a:gd name="connsiteY1494" fmla="*/ 1133765 h 5092591"/>
                <a:gd name="connsiteX1495" fmla="*/ 1809487 w 4546203"/>
                <a:gd name="connsiteY1495" fmla="*/ 1126204 h 5092591"/>
                <a:gd name="connsiteX1496" fmla="*/ 1774070 w 4546203"/>
                <a:gd name="connsiteY1496" fmla="*/ 1138541 h 5092591"/>
                <a:gd name="connsiteX1497" fmla="*/ 1787600 w 4546203"/>
                <a:gd name="connsiteY1497" fmla="*/ 1173162 h 5092591"/>
                <a:gd name="connsiteX1498" fmla="*/ 1821028 w 4546203"/>
                <a:gd name="connsiteY1498" fmla="*/ 1161224 h 5092591"/>
                <a:gd name="connsiteX1499" fmla="*/ 1809487 w 4546203"/>
                <a:gd name="connsiteY1499" fmla="*/ 1126204 h 5092591"/>
                <a:gd name="connsiteX1500" fmla="*/ 1492320 w 4546203"/>
                <a:gd name="connsiteY1500" fmla="*/ 1125806 h 5092591"/>
                <a:gd name="connsiteX1501" fmla="*/ 1465657 w 4546203"/>
                <a:gd name="connsiteY1501" fmla="*/ 1141724 h 5092591"/>
                <a:gd name="connsiteX1502" fmla="*/ 1483963 w 4546203"/>
                <a:gd name="connsiteY1502" fmla="*/ 1172366 h 5092591"/>
                <a:gd name="connsiteX1503" fmla="*/ 1510626 w 4546203"/>
                <a:gd name="connsiteY1503" fmla="*/ 1157642 h 5092591"/>
                <a:gd name="connsiteX1504" fmla="*/ 1492320 w 4546203"/>
                <a:gd name="connsiteY1504" fmla="*/ 1125806 h 5092591"/>
                <a:gd name="connsiteX1505" fmla="*/ 3488049 w 4546203"/>
                <a:gd name="connsiteY1505" fmla="*/ 1124612 h 5092591"/>
                <a:gd name="connsiteX1506" fmla="*/ 3456611 w 4546203"/>
                <a:gd name="connsiteY1506" fmla="*/ 1161622 h 5092591"/>
                <a:gd name="connsiteX1507" fmla="*/ 3493620 w 4546203"/>
                <a:gd name="connsiteY1507" fmla="*/ 1193856 h 5092591"/>
                <a:gd name="connsiteX1508" fmla="*/ 3525854 w 4546203"/>
                <a:gd name="connsiteY1508" fmla="*/ 1156846 h 5092591"/>
                <a:gd name="connsiteX1509" fmla="*/ 3488049 w 4546203"/>
                <a:gd name="connsiteY1509" fmla="*/ 1124612 h 5092591"/>
                <a:gd name="connsiteX1510" fmla="*/ 1252355 w 4546203"/>
                <a:gd name="connsiteY1510" fmla="*/ 1122622 h 5092591"/>
                <a:gd name="connsiteX1511" fmla="*/ 1197437 w 4546203"/>
                <a:gd name="connsiteY1511" fmla="*/ 1162816 h 5092591"/>
                <a:gd name="connsiteX1512" fmla="*/ 1245988 w 4546203"/>
                <a:gd name="connsiteY1512" fmla="*/ 1219723 h 5092591"/>
                <a:gd name="connsiteX1513" fmla="*/ 1347465 w 4546203"/>
                <a:gd name="connsiteY1513" fmla="*/ 1261906 h 5092591"/>
                <a:gd name="connsiteX1514" fmla="*/ 1350649 w 4546203"/>
                <a:gd name="connsiteY1514" fmla="*/ 1259916 h 5092591"/>
                <a:gd name="connsiteX1515" fmla="*/ 1252355 w 4546203"/>
                <a:gd name="connsiteY1515" fmla="*/ 1122622 h 5092591"/>
                <a:gd name="connsiteX1516" fmla="*/ 2649962 w 4546203"/>
                <a:gd name="connsiteY1516" fmla="*/ 1121429 h 5092591"/>
                <a:gd name="connsiteX1517" fmla="*/ 2638819 w 4546203"/>
                <a:gd name="connsiteY1517" fmla="*/ 1165203 h 5092591"/>
                <a:gd name="connsiteX1518" fmla="*/ 2701298 w 4546203"/>
                <a:gd name="connsiteY1518" fmla="*/ 1182713 h 5092591"/>
                <a:gd name="connsiteX1519" fmla="*/ 2714828 w 4546203"/>
                <a:gd name="connsiteY1519" fmla="*/ 1140132 h 5092591"/>
                <a:gd name="connsiteX1520" fmla="*/ 2649962 w 4546203"/>
                <a:gd name="connsiteY1520" fmla="*/ 1121429 h 5092591"/>
                <a:gd name="connsiteX1521" fmla="*/ 3591118 w 4546203"/>
                <a:gd name="connsiteY1521" fmla="*/ 1119837 h 5092591"/>
                <a:gd name="connsiteX1522" fmla="*/ 3557292 w 4546203"/>
                <a:gd name="connsiteY1522" fmla="*/ 1156448 h 5092591"/>
                <a:gd name="connsiteX1523" fmla="*/ 3591118 w 4546203"/>
                <a:gd name="connsiteY1523" fmla="*/ 1187887 h 5092591"/>
                <a:gd name="connsiteX1524" fmla="*/ 3624944 w 4546203"/>
                <a:gd name="connsiteY1524" fmla="*/ 1158040 h 5092591"/>
                <a:gd name="connsiteX1525" fmla="*/ 3591118 w 4546203"/>
                <a:gd name="connsiteY1525" fmla="*/ 1119837 h 5092591"/>
                <a:gd name="connsiteX1526" fmla="*/ 1375322 w 4546203"/>
                <a:gd name="connsiteY1526" fmla="*/ 1116653 h 5092591"/>
                <a:gd name="connsiteX1527" fmla="*/ 1348261 w 4546203"/>
                <a:gd name="connsiteY1527" fmla="*/ 1134561 h 5092591"/>
                <a:gd name="connsiteX1528" fmla="*/ 1368159 w 4546203"/>
                <a:gd name="connsiteY1528" fmla="*/ 1164407 h 5092591"/>
                <a:gd name="connsiteX1529" fmla="*/ 1394822 w 4546203"/>
                <a:gd name="connsiteY1529" fmla="*/ 1147296 h 5092591"/>
                <a:gd name="connsiteX1530" fmla="*/ 1375322 w 4546203"/>
                <a:gd name="connsiteY1530" fmla="*/ 1116653 h 5092591"/>
                <a:gd name="connsiteX1531" fmla="*/ 1851272 w 4546203"/>
                <a:gd name="connsiteY1531" fmla="*/ 1113072 h 5092591"/>
                <a:gd name="connsiteX1532" fmla="*/ 1815855 w 4546203"/>
                <a:gd name="connsiteY1532" fmla="*/ 1124612 h 5092591"/>
                <a:gd name="connsiteX1533" fmla="*/ 1827395 w 4546203"/>
                <a:gd name="connsiteY1533" fmla="*/ 1159234 h 5092591"/>
                <a:gd name="connsiteX1534" fmla="*/ 1862017 w 4546203"/>
                <a:gd name="connsiteY1534" fmla="*/ 1148489 h 5092591"/>
                <a:gd name="connsiteX1535" fmla="*/ 1851272 w 4546203"/>
                <a:gd name="connsiteY1535" fmla="*/ 1113072 h 5092591"/>
                <a:gd name="connsiteX1536" fmla="*/ 1071287 w 4546203"/>
                <a:gd name="connsiteY1536" fmla="*/ 1112276 h 5092591"/>
                <a:gd name="connsiteX1537" fmla="*/ 1035471 w 4546203"/>
                <a:gd name="connsiteY1537" fmla="*/ 1143714 h 5092591"/>
                <a:gd name="connsiteX1538" fmla="*/ 1059348 w 4546203"/>
                <a:gd name="connsiteY1538" fmla="*/ 1170377 h 5092591"/>
                <a:gd name="connsiteX1539" fmla="*/ 1094368 w 4546203"/>
                <a:gd name="connsiteY1539" fmla="*/ 1140132 h 5092591"/>
                <a:gd name="connsiteX1540" fmla="*/ 1071287 w 4546203"/>
                <a:gd name="connsiteY1540" fmla="*/ 1112276 h 5092591"/>
                <a:gd name="connsiteX1541" fmla="*/ 1312445 w 4546203"/>
                <a:gd name="connsiteY1541" fmla="*/ 1100337 h 5092591"/>
                <a:gd name="connsiteX1542" fmla="*/ 1284987 w 4546203"/>
                <a:gd name="connsiteY1542" fmla="*/ 1119439 h 5092591"/>
                <a:gd name="connsiteX1543" fmla="*/ 1305680 w 4546203"/>
                <a:gd name="connsiteY1543" fmla="*/ 1148887 h 5092591"/>
                <a:gd name="connsiteX1544" fmla="*/ 1332741 w 4546203"/>
                <a:gd name="connsiteY1544" fmla="*/ 1130184 h 5092591"/>
                <a:gd name="connsiteX1545" fmla="*/ 1312445 w 4546203"/>
                <a:gd name="connsiteY1545" fmla="*/ 1100337 h 5092591"/>
                <a:gd name="connsiteX1546" fmla="*/ 3332847 w 4546203"/>
                <a:gd name="connsiteY1546" fmla="*/ 1091582 h 5092591"/>
                <a:gd name="connsiteX1547" fmla="*/ 3304195 w 4546203"/>
                <a:gd name="connsiteY1547" fmla="*/ 1131377 h 5092591"/>
                <a:gd name="connsiteX1548" fmla="*/ 3341602 w 4546203"/>
                <a:gd name="connsiteY1548" fmla="*/ 1159234 h 5092591"/>
                <a:gd name="connsiteX1549" fmla="*/ 3371449 w 4546203"/>
                <a:gd name="connsiteY1549" fmla="*/ 1120633 h 5092591"/>
                <a:gd name="connsiteX1550" fmla="*/ 3332847 w 4546203"/>
                <a:gd name="connsiteY1550" fmla="*/ 1091582 h 5092591"/>
                <a:gd name="connsiteX1551" fmla="*/ 1440188 w 4546203"/>
                <a:gd name="connsiteY1551" fmla="*/ 1078450 h 5092591"/>
                <a:gd name="connsiteX1552" fmla="*/ 1412331 w 4546203"/>
                <a:gd name="connsiteY1552" fmla="*/ 1094766 h 5092591"/>
                <a:gd name="connsiteX1553" fmla="*/ 1431433 w 4546203"/>
                <a:gd name="connsiteY1553" fmla="*/ 1125806 h 5092591"/>
                <a:gd name="connsiteX1554" fmla="*/ 1458494 w 4546203"/>
                <a:gd name="connsiteY1554" fmla="*/ 1109490 h 5092591"/>
                <a:gd name="connsiteX1555" fmla="*/ 1440188 w 4546203"/>
                <a:gd name="connsiteY1555" fmla="*/ 1078450 h 5092591"/>
                <a:gd name="connsiteX1556" fmla="*/ 3432335 w 4546203"/>
                <a:gd name="connsiteY1556" fmla="*/ 1078052 h 5092591"/>
                <a:gd name="connsiteX1557" fmla="*/ 3402489 w 4546203"/>
                <a:gd name="connsiteY1557" fmla="*/ 1116653 h 5092591"/>
                <a:gd name="connsiteX1558" fmla="*/ 3440294 w 4546203"/>
                <a:gd name="connsiteY1558" fmla="*/ 1147296 h 5092591"/>
                <a:gd name="connsiteX1559" fmla="*/ 3471335 w 4546203"/>
                <a:gd name="connsiteY1559" fmla="*/ 1109490 h 5092591"/>
                <a:gd name="connsiteX1560" fmla="*/ 3432335 w 4546203"/>
                <a:gd name="connsiteY1560" fmla="*/ 1078052 h 5092591"/>
                <a:gd name="connsiteX1561" fmla="*/ 1645929 w 4546203"/>
                <a:gd name="connsiteY1561" fmla="*/ 1078052 h 5092591"/>
                <a:gd name="connsiteX1562" fmla="*/ 1608920 w 4546203"/>
                <a:gd name="connsiteY1562" fmla="*/ 1094766 h 5092591"/>
                <a:gd name="connsiteX1563" fmla="*/ 1648317 w 4546203"/>
                <a:gd name="connsiteY1563" fmla="*/ 1180326 h 5092591"/>
                <a:gd name="connsiteX1564" fmla="*/ 1682939 w 4546203"/>
                <a:gd name="connsiteY1564" fmla="*/ 1164407 h 5092591"/>
                <a:gd name="connsiteX1565" fmla="*/ 1645929 w 4546203"/>
                <a:gd name="connsiteY1565" fmla="*/ 1078052 h 5092591"/>
                <a:gd name="connsiteX1566" fmla="*/ 3534609 w 4546203"/>
                <a:gd name="connsiteY1566" fmla="*/ 1071287 h 5092591"/>
                <a:gd name="connsiteX1567" fmla="*/ 3503171 w 4546203"/>
                <a:gd name="connsiteY1567" fmla="*/ 1107898 h 5092591"/>
                <a:gd name="connsiteX1568" fmla="*/ 3540976 w 4546203"/>
                <a:gd name="connsiteY1568" fmla="*/ 1142122 h 5092591"/>
                <a:gd name="connsiteX1569" fmla="*/ 3573608 w 4546203"/>
                <a:gd name="connsiteY1569" fmla="*/ 1105113 h 5092591"/>
                <a:gd name="connsiteX1570" fmla="*/ 3534609 w 4546203"/>
                <a:gd name="connsiteY1570" fmla="*/ 1071287 h 5092591"/>
                <a:gd name="connsiteX1571" fmla="*/ 3639270 w 4546203"/>
                <a:gd name="connsiteY1571" fmla="*/ 1068899 h 5092591"/>
                <a:gd name="connsiteX1572" fmla="*/ 3605843 w 4546203"/>
                <a:gd name="connsiteY1572" fmla="*/ 1104715 h 5092591"/>
                <a:gd name="connsiteX1573" fmla="*/ 3642056 w 4546203"/>
                <a:gd name="connsiteY1573" fmla="*/ 1138541 h 5092591"/>
                <a:gd name="connsiteX1574" fmla="*/ 3677474 w 4546203"/>
                <a:gd name="connsiteY1574" fmla="*/ 1105113 h 5092591"/>
                <a:gd name="connsiteX1575" fmla="*/ 3639270 w 4546203"/>
                <a:gd name="connsiteY1575" fmla="*/ 1068899 h 5092591"/>
                <a:gd name="connsiteX1576" fmla="*/ 1561961 w 4546203"/>
                <a:gd name="connsiteY1576" fmla="*/ 1068103 h 5092591"/>
                <a:gd name="connsiteX1577" fmla="*/ 1505054 w 4546203"/>
                <a:gd name="connsiteY1577" fmla="*/ 1097154 h 5092591"/>
                <a:gd name="connsiteX1578" fmla="*/ 1555594 w 4546203"/>
                <a:gd name="connsiteY1578" fmla="*/ 1192662 h 5092591"/>
                <a:gd name="connsiteX1579" fmla="*/ 1608920 w 4546203"/>
                <a:gd name="connsiteY1579" fmla="*/ 1165601 h 5092591"/>
                <a:gd name="connsiteX1580" fmla="*/ 1561961 w 4546203"/>
                <a:gd name="connsiteY1580" fmla="*/ 1068103 h 5092591"/>
                <a:gd name="connsiteX1581" fmla="*/ 2885151 w 4546203"/>
                <a:gd name="connsiteY1581" fmla="*/ 1063328 h 5092591"/>
                <a:gd name="connsiteX1582" fmla="*/ 2868040 w 4546203"/>
                <a:gd name="connsiteY1582" fmla="*/ 1104715 h 5092591"/>
                <a:gd name="connsiteX1583" fmla="*/ 2932906 w 4546203"/>
                <a:gd name="connsiteY1583" fmla="*/ 1133765 h 5092591"/>
                <a:gd name="connsiteX1584" fmla="*/ 2952803 w 4546203"/>
                <a:gd name="connsiteY1584" fmla="*/ 1092776 h 5092591"/>
                <a:gd name="connsiteX1585" fmla="*/ 2885151 w 4546203"/>
                <a:gd name="connsiteY1585" fmla="*/ 1063328 h 5092591"/>
                <a:gd name="connsiteX1586" fmla="*/ 1689704 w 4546203"/>
                <a:gd name="connsiteY1586" fmla="*/ 1060144 h 5092591"/>
                <a:gd name="connsiteX1587" fmla="*/ 1652296 w 4546203"/>
                <a:gd name="connsiteY1587" fmla="*/ 1075664 h 5092591"/>
                <a:gd name="connsiteX1588" fmla="*/ 1689306 w 4546203"/>
                <a:gd name="connsiteY1588" fmla="*/ 1162418 h 5092591"/>
                <a:gd name="connsiteX1589" fmla="*/ 1723928 w 4546203"/>
                <a:gd name="connsiteY1589" fmla="*/ 1147694 h 5092591"/>
                <a:gd name="connsiteX1590" fmla="*/ 1689704 w 4546203"/>
                <a:gd name="connsiteY1590" fmla="*/ 1060144 h 5092591"/>
                <a:gd name="connsiteX1591" fmla="*/ 2666278 w 4546203"/>
                <a:gd name="connsiteY1591" fmla="*/ 1058552 h 5092591"/>
                <a:gd name="connsiteX1592" fmla="*/ 2655135 w 4546203"/>
                <a:gd name="connsiteY1592" fmla="*/ 1101929 h 5092591"/>
                <a:gd name="connsiteX1593" fmla="*/ 2720797 w 4546203"/>
                <a:gd name="connsiteY1593" fmla="*/ 1120633 h 5092591"/>
                <a:gd name="connsiteX1594" fmla="*/ 2734328 w 4546203"/>
                <a:gd name="connsiteY1594" fmla="*/ 1077654 h 5092591"/>
                <a:gd name="connsiteX1595" fmla="*/ 2666278 w 4546203"/>
                <a:gd name="connsiteY1595" fmla="*/ 1058552 h 5092591"/>
                <a:gd name="connsiteX1596" fmla="*/ 1385271 w 4546203"/>
                <a:gd name="connsiteY1596" fmla="*/ 1054175 h 5092591"/>
                <a:gd name="connsiteX1597" fmla="*/ 1357414 w 4546203"/>
                <a:gd name="connsiteY1597" fmla="*/ 1072083 h 5092591"/>
                <a:gd name="connsiteX1598" fmla="*/ 1376516 w 4546203"/>
                <a:gd name="connsiteY1598" fmla="*/ 1102725 h 5092591"/>
                <a:gd name="connsiteX1599" fmla="*/ 1404372 w 4546203"/>
                <a:gd name="connsiteY1599" fmla="*/ 1085215 h 5092591"/>
                <a:gd name="connsiteX1600" fmla="*/ 1385271 w 4546203"/>
                <a:gd name="connsiteY1600" fmla="*/ 1054175 h 5092591"/>
                <a:gd name="connsiteX1601" fmla="*/ 2051840 w 4546203"/>
                <a:gd name="connsiteY1601" fmla="*/ 1052185 h 5092591"/>
                <a:gd name="connsiteX1602" fmla="*/ 2018014 w 4546203"/>
                <a:gd name="connsiteY1602" fmla="*/ 1056563 h 5092591"/>
                <a:gd name="connsiteX1603" fmla="*/ 2024779 w 4546203"/>
                <a:gd name="connsiteY1603" fmla="*/ 1097950 h 5092591"/>
                <a:gd name="connsiteX1604" fmla="*/ 2057810 w 4546203"/>
                <a:gd name="connsiteY1604" fmla="*/ 1092378 h 5092591"/>
                <a:gd name="connsiteX1605" fmla="*/ 2051840 w 4546203"/>
                <a:gd name="connsiteY1605" fmla="*/ 1052185 h 5092591"/>
                <a:gd name="connsiteX1606" fmla="*/ 1627623 w 4546203"/>
                <a:gd name="connsiteY1606" fmla="*/ 1036665 h 5092591"/>
                <a:gd name="connsiteX1607" fmla="*/ 1590216 w 4546203"/>
                <a:gd name="connsiteY1607" fmla="*/ 1054573 h 5092591"/>
                <a:gd name="connsiteX1608" fmla="*/ 1606134 w 4546203"/>
                <a:gd name="connsiteY1608" fmla="*/ 1087205 h 5092591"/>
                <a:gd name="connsiteX1609" fmla="*/ 1642746 w 4546203"/>
                <a:gd name="connsiteY1609" fmla="*/ 1070889 h 5092591"/>
                <a:gd name="connsiteX1610" fmla="*/ 1627623 w 4546203"/>
                <a:gd name="connsiteY1610" fmla="*/ 1036665 h 5092591"/>
                <a:gd name="connsiteX1611" fmla="*/ 2566790 w 4546203"/>
                <a:gd name="connsiteY1611" fmla="*/ 1035073 h 5092591"/>
                <a:gd name="connsiteX1612" fmla="*/ 2559627 w 4546203"/>
                <a:gd name="connsiteY1612" fmla="*/ 1079644 h 5092591"/>
                <a:gd name="connsiteX1613" fmla="*/ 2625687 w 4546203"/>
                <a:gd name="connsiteY1613" fmla="*/ 1093970 h 5092591"/>
                <a:gd name="connsiteX1614" fmla="*/ 2636432 w 4546203"/>
                <a:gd name="connsiteY1614" fmla="*/ 1050195 h 5092591"/>
                <a:gd name="connsiteX1615" fmla="*/ 2566790 w 4546203"/>
                <a:gd name="connsiteY1615" fmla="*/ 1035073 h 5092591"/>
                <a:gd name="connsiteX1616" fmla="*/ 3375030 w 4546203"/>
                <a:gd name="connsiteY1616" fmla="*/ 1034277 h 5092591"/>
                <a:gd name="connsiteX1617" fmla="*/ 3346378 w 4546203"/>
                <a:gd name="connsiteY1617" fmla="*/ 1074072 h 5092591"/>
                <a:gd name="connsiteX1618" fmla="*/ 3384979 w 4546203"/>
                <a:gd name="connsiteY1618" fmla="*/ 1103123 h 5092591"/>
                <a:gd name="connsiteX1619" fmla="*/ 3414826 w 4546203"/>
                <a:gd name="connsiteY1619" fmla="*/ 1064124 h 5092591"/>
                <a:gd name="connsiteX1620" fmla="*/ 3375030 w 4546203"/>
                <a:gd name="connsiteY1620" fmla="*/ 1034277 h 5092591"/>
                <a:gd name="connsiteX1621" fmla="*/ 1778447 w 4546203"/>
                <a:gd name="connsiteY1621" fmla="*/ 1029104 h 5092591"/>
                <a:gd name="connsiteX1622" fmla="*/ 1740244 w 4546203"/>
                <a:gd name="connsiteY1622" fmla="*/ 1041838 h 5092591"/>
                <a:gd name="connsiteX1623" fmla="*/ 1771682 w 4546203"/>
                <a:gd name="connsiteY1623" fmla="*/ 1130582 h 5092591"/>
                <a:gd name="connsiteX1624" fmla="*/ 1807498 w 4546203"/>
                <a:gd name="connsiteY1624" fmla="*/ 1118643 h 5092591"/>
                <a:gd name="connsiteX1625" fmla="*/ 1778447 w 4546203"/>
                <a:gd name="connsiteY1625" fmla="*/ 1029104 h 5092591"/>
                <a:gd name="connsiteX1626" fmla="*/ 3199932 w 4546203"/>
                <a:gd name="connsiteY1626" fmla="*/ 1025522 h 5092591"/>
                <a:gd name="connsiteX1627" fmla="*/ 3188789 w 4546203"/>
                <a:gd name="connsiteY1627" fmla="*/ 1044624 h 5092591"/>
                <a:gd name="connsiteX1628" fmla="*/ 3272757 w 4546203"/>
                <a:gd name="connsiteY1628" fmla="*/ 1099541 h 5092591"/>
                <a:gd name="connsiteX1629" fmla="*/ 3285491 w 4546203"/>
                <a:gd name="connsiteY1629" fmla="*/ 1081633 h 5092591"/>
                <a:gd name="connsiteX1630" fmla="*/ 3199932 w 4546203"/>
                <a:gd name="connsiteY1630" fmla="*/ 1025522 h 5092591"/>
                <a:gd name="connsiteX1631" fmla="*/ 2785664 w 4546203"/>
                <a:gd name="connsiteY1631" fmla="*/ 1025522 h 5092591"/>
                <a:gd name="connsiteX1632" fmla="*/ 2770939 w 4546203"/>
                <a:gd name="connsiteY1632" fmla="*/ 1068103 h 5092591"/>
                <a:gd name="connsiteX1633" fmla="*/ 2838193 w 4546203"/>
                <a:gd name="connsiteY1633" fmla="*/ 1092378 h 5092591"/>
                <a:gd name="connsiteX1634" fmla="*/ 2854509 w 4546203"/>
                <a:gd name="connsiteY1634" fmla="*/ 1050593 h 5092591"/>
                <a:gd name="connsiteX1635" fmla="*/ 2785664 w 4546203"/>
                <a:gd name="connsiteY1635" fmla="*/ 1025522 h 5092591"/>
                <a:gd name="connsiteX1636" fmla="*/ 1934444 w 4546203"/>
                <a:gd name="connsiteY1636" fmla="*/ 1023930 h 5092591"/>
                <a:gd name="connsiteX1637" fmla="*/ 1900221 w 4546203"/>
                <a:gd name="connsiteY1637" fmla="*/ 1031889 h 5092591"/>
                <a:gd name="connsiteX1638" fmla="*/ 1910169 w 4546203"/>
                <a:gd name="connsiteY1638" fmla="*/ 1072481 h 5092591"/>
                <a:gd name="connsiteX1639" fmla="*/ 1944393 w 4546203"/>
                <a:gd name="connsiteY1639" fmla="*/ 1064522 h 5092591"/>
                <a:gd name="connsiteX1640" fmla="*/ 1934444 w 4546203"/>
                <a:gd name="connsiteY1640" fmla="*/ 1023930 h 5092591"/>
                <a:gd name="connsiteX1641" fmla="*/ 3476906 w 4546203"/>
                <a:gd name="connsiteY1641" fmla="*/ 1023134 h 5092591"/>
                <a:gd name="connsiteX1642" fmla="*/ 3446264 w 4546203"/>
                <a:gd name="connsiteY1642" fmla="*/ 1061338 h 5092591"/>
                <a:gd name="connsiteX1643" fmla="*/ 3485661 w 4546203"/>
                <a:gd name="connsiteY1643" fmla="*/ 1093174 h 5092591"/>
                <a:gd name="connsiteX1644" fmla="*/ 3517099 w 4546203"/>
                <a:gd name="connsiteY1644" fmla="*/ 1055767 h 5092591"/>
                <a:gd name="connsiteX1645" fmla="*/ 3476906 w 4546203"/>
                <a:gd name="connsiteY1645" fmla="*/ 1023134 h 5092591"/>
                <a:gd name="connsiteX1646" fmla="*/ 1672592 w 4546203"/>
                <a:gd name="connsiteY1646" fmla="*/ 1018757 h 5092591"/>
                <a:gd name="connsiteX1647" fmla="*/ 1634787 w 4546203"/>
                <a:gd name="connsiteY1647" fmla="*/ 1034675 h 5092591"/>
                <a:gd name="connsiteX1648" fmla="*/ 1649113 w 4546203"/>
                <a:gd name="connsiteY1648" fmla="*/ 1068103 h 5092591"/>
                <a:gd name="connsiteX1649" fmla="*/ 1686520 w 4546203"/>
                <a:gd name="connsiteY1649" fmla="*/ 1052981 h 5092591"/>
                <a:gd name="connsiteX1650" fmla="*/ 1672592 w 4546203"/>
                <a:gd name="connsiteY1650" fmla="*/ 1018757 h 5092591"/>
                <a:gd name="connsiteX1651" fmla="*/ 2384130 w 4546203"/>
                <a:gd name="connsiteY1651" fmla="*/ 1017961 h 5092591"/>
                <a:gd name="connsiteX1652" fmla="*/ 2380549 w 4546203"/>
                <a:gd name="connsiteY1652" fmla="*/ 1082031 h 5092591"/>
                <a:gd name="connsiteX1653" fmla="*/ 2430691 w 4546203"/>
                <a:gd name="connsiteY1653" fmla="*/ 1086409 h 5092591"/>
                <a:gd name="connsiteX1654" fmla="*/ 2437456 w 4546203"/>
                <a:gd name="connsiteY1654" fmla="*/ 1023532 h 5092591"/>
                <a:gd name="connsiteX1655" fmla="*/ 2384130 w 4546203"/>
                <a:gd name="connsiteY1655" fmla="*/ 1017961 h 5092591"/>
                <a:gd name="connsiteX1656" fmla="*/ 3580772 w 4546203"/>
                <a:gd name="connsiteY1656" fmla="*/ 1016767 h 5092591"/>
                <a:gd name="connsiteX1657" fmla="*/ 3548936 w 4546203"/>
                <a:gd name="connsiteY1657" fmla="*/ 1054175 h 5092591"/>
                <a:gd name="connsiteX1658" fmla="*/ 3588333 w 4546203"/>
                <a:gd name="connsiteY1658" fmla="*/ 1088797 h 5092591"/>
                <a:gd name="connsiteX1659" fmla="*/ 3620965 w 4546203"/>
                <a:gd name="connsiteY1659" fmla="*/ 1052185 h 5092591"/>
                <a:gd name="connsiteX1660" fmla="*/ 3580772 w 4546203"/>
                <a:gd name="connsiteY1660" fmla="*/ 1016767 h 5092591"/>
                <a:gd name="connsiteX1661" fmla="*/ 2205450 w 4546203"/>
                <a:gd name="connsiteY1661" fmla="*/ 1015175 h 5092591"/>
                <a:gd name="connsiteX1662" fmla="*/ 2152124 w 4546203"/>
                <a:gd name="connsiteY1662" fmla="*/ 1018757 h 5092591"/>
                <a:gd name="connsiteX1663" fmla="*/ 2156899 w 4546203"/>
                <a:gd name="connsiteY1663" fmla="*/ 1082031 h 5092591"/>
                <a:gd name="connsiteX1664" fmla="*/ 2205450 w 4546203"/>
                <a:gd name="connsiteY1664" fmla="*/ 1078848 h 5092591"/>
                <a:gd name="connsiteX1665" fmla="*/ 2205450 w 4546203"/>
                <a:gd name="connsiteY1665" fmla="*/ 1015175 h 5092591"/>
                <a:gd name="connsiteX1666" fmla="*/ 1823018 w 4546203"/>
                <a:gd name="connsiteY1666" fmla="*/ 1015175 h 5092591"/>
                <a:gd name="connsiteX1667" fmla="*/ 1784417 w 4546203"/>
                <a:gd name="connsiteY1667" fmla="*/ 1027512 h 5092591"/>
                <a:gd name="connsiteX1668" fmla="*/ 1813467 w 4546203"/>
                <a:gd name="connsiteY1668" fmla="*/ 1116653 h 5092591"/>
                <a:gd name="connsiteX1669" fmla="*/ 1849681 w 4546203"/>
                <a:gd name="connsiteY1669" fmla="*/ 1105511 h 5092591"/>
                <a:gd name="connsiteX1670" fmla="*/ 1823018 w 4546203"/>
                <a:gd name="connsiteY1670" fmla="*/ 1015175 h 5092591"/>
                <a:gd name="connsiteX1671" fmla="*/ 2306927 w 4546203"/>
                <a:gd name="connsiteY1671" fmla="*/ 1014380 h 5092591"/>
                <a:gd name="connsiteX1672" fmla="*/ 2306927 w 4546203"/>
                <a:gd name="connsiteY1672" fmla="*/ 1077654 h 5092591"/>
                <a:gd name="connsiteX1673" fmla="*/ 2356274 w 4546203"/>
                <a:gd name="connsiteY1673" fmla="*/ 1080042 h 5092591"/>
                <a:gd name="connsiteX1674" fmla="*/ 2360253 w 4546203"/>
                <a:gd name="connsiteY1674" fmla="*/ 1016767 h 5092591"/>
                <a:gd name="connsiteX1675" fmla="*/ 2306927 w 4546203"/>
                <a:gd name="connsiteY1675" fmla="*/ 1014380 h 5092591"/>
                <a:gd name="connsiteX1676" fmla="*/ 1718356 w 4546203"/>
                <a:gd name="connsiteY1676" fmla="*/ 1001645 h 5092591"/>
                <a:gd name="connsiteX1677" fmla="*/ 1679755 w 4546203"/>
                <a:gd name="connsiteY1677" fmla="*/ 1016369 h 5092591"/>
                <a:gd name="connsiteX1678" fmla="*/ 1692888 w 4546203"/>
                <a:gd name="connsiteY1678" fmla="*/ 1050991 h 5092591"/>
                <a:gd name="connsiteX1679" fmla="*/ 1730693 w 4546203"/>
                <a:gd name="connsiteY1679" fmla="*/ 1036267 h 5092591"/>
                <a:gd name="connsiteX1680" fmla="*/ 1718356 w 4546203"/>
                <a:gd name="connsiteY1680" fmla="*/ 1001645 h 5092591"/>
                <a:gd name="connsiteX1681" fmla="*/ 2476057 w 4546203"/>
                <a:gd name="connsiteY1681" fmla="*/ 995676 h 5092591"/>
                <a:gd name="connsiteX1682" fmla="*/ 2453374 w 4546203"/>
                <a:gd name="connsiteY1682" fmla="*/ 1167193 h 5092591"/>
                <a:gd name="connsiteX1683" fmla="*/ 2507495 w 4546203"/>
                <a:gd name="connsiteY1683" fmla="*/ 1175152 h 5092591"/>
                <a:gd name="connsiteX1684" fmla="*/ 2536944 w 4546203"/>
                <a:gd name="connsiteY1684" fmla="*/ 1004431 h 5092591"/>
                <a:gd name="connsiteX1685" fmla="*/ 2476057 w 4546203"/>
                <a:gd name="connsiteY1685" fmla="*/ 995676 h 5092591"/>
                <a:gd name="connsiteX1686" fmla="*/ 1044226 w 4546203"/>
                <a:gd name="connsiteY1686" fmla="*/ 994084 h 5092591"/>
                <a:gd name="connsiteX1687" fmla="*/ 1006022 w 4546203"/>
                <a:gd name="connsiteY1687" fmla="*/ 1026318 h 5092591"/>
                <a:gd name="connsiteX1688" fmla="*/ 1027114 w 4546203"/>
                <a:gd name="connsiteY1688" fmla="*/ 1051787 h 5092591"/>
                <a:gd name="connsiteX1689" fmla="*/ 1065317 w 4546203"/>
                <a:gd name="connsiteY1689" fmla="*/ 1020747 h 5092591"/>
                <a:gd name="connsiteX1690" fmla="*/ 1044226 w 4546203"/>
                <a:gd name="connsiteY1690" fmla="*/ 994084 h 5092591"/>
                <a:gd name="connsiteX1691" fmla="*/ 1764519 w 4546203"/>
                <a:gd name="connsiteY1691" fmla="*/ 985727 h 5092591"/>
                <a:gd name="connsiteX1692" fmla="*/ 1725122 w 4546203"/>
                <a:gd name="connsiteY1692" fmla="*/ 999257 h 5092591"/>
                <a:gd name="connsiteX1693" fmla="*/ 1737856 w 4546203"/>
                <a:gd name="connsiteY1693" fmla="*/ 1034277 h 5092591"/>
                <a:gd name="connsiteX1694" fmla="*/ 1776059 w 4546203"/>
                <a:gd name="connsiteY1694" fmla="*/ 1020349 h 5092591"/>
                <a:gd name="connsiteX1695" fmla="*/ 1764519 w 4546203"/>
                <a:gd name="connsiteY1695" fmla="*/ 985727 h 5092591"/>
                <a:gd name="connsiteX1696" fmla="*/ 1606134 w 4546203"/>
                <a:gd name="connsiteY1696" fmla="*/ 984931 h 5092591"/>
                <a:gd name="connsiteX1697" fmla="*/ 1567135 w 4546203"/>
                <a:gd name="connsiteY1697" fmla="*/ 1002043 h 5092591"/>
                <a:gd name="connsiteX1698" fmla="*/ 1583053 w 4546203"/>
                <a:gd name="connsiteY1698" fmla="*/ 1036665 h 5092591"/>
                <a:gd name="connsiteX1699" fmla="*/ 1621256 w 4546203"/>
                <a:gd name="connsiteY1699" fmla="*/ 1019951 h 5092591"/>
                <a:gd name="connsiteX1700" fmla="*/ 1606134 w 4546203"/>
                <a:gd name="connsiteY1700" fmla="*/ 984931 h 5092591"/>
                <a:gd name="connsiteX1701" fmla="*/ 3416815 w 4546203"/>
                <a:gd name="connsiteY1701" fmla="*/ 976972 h 5092591"/>
                <a:gd name="connsiteX1702" fmla="*/ 3388561 w 4546203"/>
                <a:gd name="connsiteY1702" fmla="*/ 1016767 h 5092591"/>
                <a:gd name="connsiteX1703" fmla="*/ 3428754 w 4546203"/>
                <a:gd name="connsiteY1703" fmla="*/ 1047012 h 5092591"/>
                <a:gd name="connsiteX1704" fmla="*/ 3458600 w 4546203"/>
                <a:gd name="connsiteY1704" fmla="*/ 1008410 h 5092591"/>
                <a:gd name="connsiteX1705" fmla="*/ 3416815 w 4546203"/>
                <a:gd name="connsiteY1705" fmla="*/ 976972 h 5092591"/>
                <a:gd name="connsiteX1706" fmla="*/ 1810681 w 4546203"/>
                <a:gd name="connsiteY1706" fmla="*/ 971799 h 5092591"/>
                <a:gd name="connsiteX1707" fmla="*/ 1771682 w 4546203"/>
                <a:gd name="connsiteY1707" fmla="*/ 984135 h 5092591"/>
                <a:gd name="connsiteX1708" fmla="*/ 1782825 w 4546203"/>
                <a:gd name="connsiteY1708" fmla="*/ 1018757 h 5092591"/>
                <a:gd name="connsiteX1709" fmla="*/ 1821426 w 4546203"/>
                <a:gd name="connsiteY1709" fmla="*/ 1007216 h 5092591"/>
                <a:gd name="connsiteX1710" fmla="*/ 1810681 w 4546203"/>
                <a:gd name="connsiteY1710" fmla="*/ 971799 h 5092591"/>
                <a:gd name="connsiteX1711" fmla="*/ 3520681 w 4546203"/>
                <a:gd name="connsiteY1711" fmla="*/ 967023 h 5092591"/>
                <a:gd name="connsiteX1712" fmla="*/ 3490437 w 4546203"/>
                <a:gd name="connsiteY1712" fmla="*/ 1005227 h 5092591"/>
                <a:gd name="connsiteX1713" fmla="*/ 3531426 w 4546203"/>
                <a:gd name="connsiteY1713" fmla="*/ 1038655 h 5092591"/>
                <a:gd name="connsiteX1714" fmla="*/ 3562466 w 4546203"/>
                <a:gd name="connsiteY1714" fmla="*/ 1000849 h 5092591"/>
                <a:gd name="connsiteX1715" fmla="*/ 3520681 w 4546203"/>
                <a:gd name="connsiteY1715" fmla="*/ 967023 h 5092591"/>
                <a:gd name="connsiteX1716" fmla="*/ 1652296 w 4546203"/>
                <a:gd name="connsiteY1716" fmla="*/ 965034 h 5092591"/>
                <a:gd name="connsiteX1717" fmla="*/ 1612899 w 4546203"/>
                <a:gd name="connsiteY1717" fmla="*/ 982145 h 5092591"/>
                <a:gd name="connsiteX1718" fmla="*/ 1628419 w 4546203"/>
                <a:gd name="connsiteY1718" fmla="*/ 1017165 h 5092591"/>
                <a:gd name="connsiteX1719" fmla="*/ 1666623 w 4546203"/>
                <a:gd name="connsiteY1719" fmla="*/ 1000849 h 5092591"/>
                <a:gd name="connsiteX1720" fmla="*/ 1652296 w 4546203"/>
                <a:gd name="connsiteY1720" fmla="*/ 965034 h 5092591"/>
                <a:gd name="connsiteX1721" fmla="*/ 1699255 w 4546203"/>
                <a:gd name="connsiteY1721" fmla="*/ 947922 h 5092591"/>
                <a:gd name="connsiteX1722" fmla="*/ 1659460 w 4546203"/>
                <a:gd name="connsiteY1722" fmla="*/ 963044 h 5092591"/>
                <a:gd name="connsiteX1723" fmla="*/ 1673388 w 4546203"/>
                <a:gd name="connsiteY1723" fmla="*/ 998859 h 5092591"/>
                <a:gd name="connsiteX1724" fmla="*/ 1712387 w 4546203"/>
                <a:gd name="connsiteY1724" fmla="*/ 984135 h 5092591"/>
                <a:gd name="connsiteX1725" fmla="*/ 1699255 w 4546203"/>
                <a:gd name="connsiteY1725" fmla="*/ 947922 h 5092591"/>
                <a:gd name="connsiteX1726" fmla="*/ 1006818 w 4546203"/>
                <a:gd name="connsiteY1726" fmla="*/ 947126 h 5092591"/>
                <a:gd name="connsiteX1727" fmla="*/ 967421 w 4546203"/>
                <a:gd name="connsiteY1727" fmla="*/ 979758 h 5092591"/>
                <a:gd name="connsiteX1728" fmla="*/ 991298 w 4546203"/>
                <a:gd name="connsiteY1728" fmla="*/ 1008410 h 5092591"/>
                <a:gd name="connsiteX1729" fmla="*/ 1030298 w 4546203"/>
                <a:gd name="connsiteY1729" fmla="*/ 976176 h 5092591"/>
                <a:gd name="connsiteX1730" fmla="*/ 1006818 w 4546203"/>
                <a:gd name="connsiteY1730" fmla="*/ 947126 h 5092591"/>
                <a:gd name="connsiteX1731" fmla="*/ 2055422 w 4546203"/>
                <a:gd name="connsiteY1731" fmla="*/ 944738 h 5092591"/>
                <a:gd name="connsiteX1732" fmla="*/ 2018810 w 4546203"/>
                <a:gd name="connsiteY1732" fmla="*/ 951105 h 5092591"/>
                <a:gd name="connsiteX1733" fmla="*/ 2025177 w 4546203"/>
                <a:gd name="connsiteY1733" fmla="*/ 991298 h 5092591"/>
                <a:gd name="connsiteX1734" fmla="*/ 2060595 w 4546203"/>
                <a:gd name="connsiteY1734" fmla="*/ 986523 h 5092591"/>
                <a:gd name="connsiteX1735" fmla="*/ 2055422 w 4546203"/>
                <a:gd name="connsiteY1735" fmla="*/ 944738 h 5092591"/>
                <a:gd name="connsiteX1736" fmla="*/ 2935294 w 4546203"/>
                <a:gd name="connsiteY1736" fmla="*/ 942350 h 5092591"/>
                <a:gd name="connsiteX1737" fmla="*/ 2917784 w 4546203"/>
                <a:gd name="connsiteY1737" fmla="*/ 984135 h 5092591"/>
                <a:gd name="connsiteX1738" fmla="*/ 2989017 w 4546203"/>
                <a:gd name="connsiteY1738" fmla="*/ 1015175 h 5092591"/>
                <a:gd name="connsiteX1739" fmla="*/ 3008119 w 4546203"/>
                <a:gd name="connsiteY1739" fmla="*/ 974982 h 5092591"/>
                <a:gd name="connsiteX1740" fmla="*/ 2935294 w 4546203"/>
                <a:gd name="connsiteY1740" fmla="*/ 942350 h 5092591"/>
                <a:gd name="connsiteX1741" fmla="*/ 2700502 w 4546203"/>
                <a:gd name="connsiteY1741" fmla="*/ 931606 h 5092591"/>
                <a:gd name="connsiteX1742" fmla="*/ 2688961 w 4546203"/>
                <a:gd name="connsiteY1742" fmla="*/ 975380 h 5092591"/>
                <a:gd name="connsiteX1743" fmla="*/ 2760593 w 4546203"/>
                <a:gd name="connsiteY1743" fmla="*/ 995676 h 5092591"/>
                <a:gd name="connsiteX1744" fmla="*/ 2773327 w 4546203"/>
                <a:gd name="connsiteY1744" fmla="*/ 953095 h 5092591"/>
                <a:gd name="connsiteX1745" fmla="*/ 2700502 w 4546203"/>
                <a:gd name="connsiteY1745" fmla="*/ 931606 h 5092591"/>
                <a:gd name="connsiteX1746" fmla="*/ 1747009 w 4546203"/>
                <a:gd name="connsiteY1746" fmla="*/ 931606 h 5092591"/>
                <a:gd name="connsiteX1747" fmla="*/ 1706418 w 4546203"/>
                <a:gd name="connsiteY1747" fmla="*/ 945534 h 5092591"/>
                <a:gd name="connsiteX1748" fmla="*/ 1719550 w 4546203"/>
                <a:gd name="connsiteY1748" fmla="*/ 981747 h 5092591"/>
                <a:gd name="connsiteX1749" fmla="*/ 1758948 w 4546203"/>
                <a:gd name="connsiteY1749" fmla="*/ 968217 h 5092591"/>
                <a:gd name="connsiteX1750" fmla="*/ 1747009 w 4546203"/>
                <a:gd name="connsiteY1750" fmla="*/ 931606 h 5092591"/>
                <a:gd name="connsiteX1751" fmla="*/ 2309713 w 4546203"/>
                <a:gd name="connsiteY1751" fmla="*/ 924442 h 5092591"/>
                <a:gd name="connsiteX1752" fmla="*/ 2309713 w 4546203"/>
                <a:gd name="connsiteY1752" fmla="*/ 985329 h 5092591"/>
                <a:gd name="connsiteX1753" fmla="*/ 2362243 w 4546203"/>
                <a:gd name="connsiteY1753" fmla="*/ 987717 h 5092591"/>
                <a:gd name="connsiteX1754" fmla="*/ 2365824 w 4546203"/>
                <a:gd name="connsiteY1754" fmla="*/ 924442 h 5092591"/>
                <a:gd name="connsiteX1755" fmla="*/ 2309713 w 4546203"/>
                <a:gd name="connsiteY1755" fmla="*/ 924442 h 5092591"/>
                <a:gd name="connsiteX1756" fmla="*/ 2228531 w 4546203"/>
                <a:gd name="connsiteY1756" fmla="*/ 923647 h 5092591"/>
                <a:gd name="connsiteX1757" fmla="*/ 2228531 w 4546203"/>
                <a:gd name="connsiteY1757" fmla="*/ 984533 h 5092591"/>
                <a:gd name="connsiteX1758" fmla="*/ 2282254 w 4546203"/>
                <a:gd name="connsiteY1758" fmla="*/ 984533 h 5092591"/>
                <a:gd name="connsiteX1759" fmla="*/ 2282254 w 4546203"/>
                <a:gd name="connsiteY1759" fmla="*/ 923647 h 5092591"/>
                <a:gd name="connsiteX1760" fmla="*/ 2228531 w 4546203"/>
                <a:gd name="connsiteY1760" fmla="*/ 923647 h 5092591"/>
                <a:gd name="connsiteX1761" fmla="*/ 2201470 w 4546203"/>
                <a:gd name="connsiteY1761" fmla="*/ 923249 h 5092591"/>
                <a:gd name="connsiteX1762" fmla="*/ 2145359 w 4546203"/>
                <a:gd name="connsiteY1762" fmla="*/ 926830 h 5092591"/>
                <a:gd name="connsiteX1763" fmla="*/ 2150532 w 4546203"/>
                <a:gd name="connsiteY1763" fmla="*/ 990502 h 5092591"/>
                <a:gd name="connsiteX1764" fmla="*/ 2204256 w 4546203"/>
                <a:gd name="connsiteY1764" fmla="*/ 986523 h 5092591"/>
                <a:gd name="connsiteX1765" fmla="*/ 2201470 w 4546203"/>
                <a:gd name="connsiteY1765" fmla="*/ 923249 h 5092591"/>
                <a:gd name="connsiteX1766" fmla="*/ 3458998 w 4546203"/>
                <a:gd name="connsiteY1766" fmla="*/ 919667 h 5092591"/>
                <a:gd name="connsiteX1767" fmla="*/ 3430346 w 4546203"/>
                <a:gd name="connsiteY1767" fmla="*/ 959462 h 5092591"/>
                <a:gd name="connsiteX1768" fmla="*/ 3472131 w 4546203"/>
                <a:gd name="connsiteY1768" fmla="*/ 990900 h 5092591"/>
                <a:gd name="connsiteX1769" fmla="*/ 3501977 w 4546203"/>
                <a:gd name="connsiteY1769" fmla="*/ 951901 h 5092591"/>
                <a:gd name="connsiteX1770" fmla="*/ 3458998 w 4546203"/>
                <a:gd name="connsiteY1770" fmla="*/ 919667 h 5092591"/>
                <a:gd name="connsiteX1771" fmla="*/ 1794365 w 4546203"/>
                <a:gd name="connsiteY1771" fmla="*/ 917279 h 5092591"/>
                <a:gd name="connsiteX1772" fmla="*/ 1753774 w 4546203"/>
                <a:gd name="connsiteY1772" fmla="*/ 929218 h 5092591"/>
                <a:gd name="connsiteX1773" fmla="*/ 1765315 w 4546203"/>
                <a:gd name="connsiteY1773" fmla="*/ 966625 h 5092591"/>
                <a:gd name="connsiteX1774" fmla="*/ 1805508 w 4546203"/>
                <a:gd name="connsiteY1774" fmla="*/ 953493 h 5092591"/>
                <a:gd name="connsiteX1775" fmla="*/ 1794365 w 4546203"/>
                <a:gd name="connsiteY1775" fmla="*/ 917279 h 5092591"/>
                <a:gd name="connsiteX1776" fmla="*/ 2592657 w 4546203"/>
                <a:gd name="connsiteY1776" fmla="*/ 906933 h 5092591"/>
                <a:gd name="connsiteX1777" fmla="*/ 2583902 w 4546203"/>
                <a:gd name="connsiteY1777" fmla="*/ 950707 h 5092591"/>
                <a:gd name="connsiteX1778" fmla="*/ 2656727 w 4546203"/>
                <a:gd name="connsiteY1778" fmla="*/ 967023 h 5092591"/>
                <a:gd name="connsiteX1779" fmla="*/ 2667472 w 4546203"/>
                <a:gd name="connsiteY1779" fmla="*/ 923647 h 5092591"/>
                <a:gd name="connsiteX1780" fmla="*/ 2592657 w 4546203"/>
                <a:gd name="connsiteY1780" fmla="*/ 906933 h 5092591"/>
                <a:gd name="connsiteX1781" fmla="*/ 2827847 w 4546203"/>
                <a:gd name="connsiteY1781" fmla="*/ 901361 h 5092591"/>
                <a:gd name="connsiteX1782" fmla="*/ 2813122 w 4546203"/>
                <a:gd name="connsiteY1782" fmla="*/ 944340 h 5092591"/>
                <a:gd name="connsiteX1783" fmla="*/ 2886346 w 4546203"/>
                <a:gd name="connsiteY1783" fmla="*/ 971003 h 5092591"/>
                <a:gd name="connsiteX1784" fmla="*/ 2902264 w 4546203"/>
                <a:gd name="connsiteY1784" fmla="*/ 929218 h 5092591"/>
                <a:gd name="connsiteX1785" fmla="*/ 2827847 w 4546203"/>
                <a:gd name="connsiteY1785" fmla="*/ 901361 h 5092591"/>
                <a:gd name="connsiteX1786" fmla="*/ 1969066 w 4546203"/>
                <a:gd name="connsiteY1786" fmla="*/ 898178 h 5092591"/>
                <a:gd name="connsiteX1787" fmla="*/ 1931261 w 4546203"/>
                <a:gd name="connsiteY1787" fmla="*/ 906137 h 5092591"/>
                <a:gd name="connsiteX1788" fmla="*/ 1940016 w 4546203"/>
                <a:gd name="connsiteY1788" fmla="*/ 946728 h 5092591"/>
                <a:gd name="connsiteX1789" fmla="*/ 1976627 w 4546203"/>
                <a:gd name="connsiteY1789" fmla="*/ 939167 h 5092591"/>
                <a:gd name="connsiteX1790" fmla="*/ 1969066 w 4546203"/>
                <a:gd name="connsiteY1790" fmla="*/ 898178 h 5092591"/>
                <a:gd name="connsiteX1791" fmla="*/ 1565941 w 4546203"/>
                <a:gd name="connsiteY1791" fmla="*/ 890617 h 5092591"/>
                <a:gd name="connsiteX1792" fmla="*/ 1524156 w 4546203"/>
                <a:gd name="connsiteY1792" fmla="*/ 908922 h 5092591"/>
                <a:gd name="connsiteX1793" fmla="*/ 1563553 w 4546203"/>
                <a:gd name="connsiteY1793" fmla="*/ 994880 h 5092591"/>
                <a:gd name="connsiteX1794" fmla="*/ 1602950 w 4546203"/>
                <a:gd name="connsiteY1794" fmla="*/ 977370 h 5092591"/>
                <a:gd name="connsiteX1795" fmla="*/ 1565941 w 4546203"/>
                <a:gd name="connsiteY1795" fmla="*/ 890617 h 5092591"/>
                <a:gd name="connsiteX1796" fmla="*/ 2960762 w 4546203"/>
                <a:gd name="connsiteY1796" fmla="*/ 882259 h 5092591"/>
                <a:gd name="connsiteX1797" fmla="*/ 2943253 w 4546203"/>
                <a:gd name="connsiteY1797" fmla="*/ 923647 h 5092591"/>
                <a:gd name="connsiteX1798" fmla="*/ 3016874 w 4546203"/>
                <a:gd name="connsiteY1798" fmla="*/ 956279 h 5092591"/>
                <a:gd name="connsiteX1799" fmla="*/ 3036373 w 4546203"/>
                <a:gd name="connsiteY1799" fmla="*/ 915687 h 5092591"/>
                <a:gd name="connsiteX1800" fmla="*/ 2960762 w 4546203"/>
                <a:gd name="connsiteY1800" fmla="*/ 882259 h 5092591"/>
                <a:gd name="connsiteX1801" fmla="*/ 2491975 w 4546203"/>
                <a:gd name="connsiteY1801" fmla="*/ 875096 h 5092591"/>
                <a:gd name="connsiteX1802" fmla="*/ 2480832 w 4546203"/>
                <a:gd name="connsiteY1802" fmla="*/ 958666 h 5092591"/>
                <a:gd name="connsiteX1803" fmla="*/ 2542913 w 4546203"/>
                <a:gd name="connsiteY1803" fmla="*/ 967819 h 5092591"/>
                <a:gd name="connsiteX1804" fmla="*/ 2557239 w 4546203"/>
                <a:gd name="connsiteY1804" fmla="*/ 884647 h 5092591"/>
                <a:gd name="connsiteX1805" fmla="*/ 2491975 w 4546203"/>
                <a:gd name="connsiteY1805" fmla="*/ 875096 h 5092591"/>
                <a:gd name="connsiteX1806" fmla="*/ 1614889 w 4546203"/>
                <a:gd name="connsiteY1806" fmla="*/ 870321 h 5092591"/>
                <a:gd name="connsiteX1807" fmla="*/ 1573104 w 4546203"/>
                <a:gd name="connsiteY1807" fmla="*/ 887831 h 5092591"/>
                <a:gd name="connsiteX1808" fmla="*/ 1609716 w 4546203"/>
                <a:gd name="connsiteY1808" fmla="*/ 974584 h 5092591"/>
                <a:gd name="connsiteX1809" fmla="*/ 1649511 w 4546203"/>
                <a:gd name="connsiteY1809" fmla="*/ 957870 h 5092591"/>
                <a:gd name="connsiteX1810" fmla="*/ 1614889 w 4546203"/>
                <a:gd name="connsiteY1810" fmla="*/ 870321 h 5092591"/>
                <a:gd name="connsiteX1811" fmla="*/ 1879527 w 4546203"/>
                <a:gd name="connsiteY1811" fmla="*/ 858382 h 5092591"/>
                <a:gd name="connsiteX1812" fmla="*/ 1841722 w 4546203"/>
                <a:gd name="connsiteY1812" fmla="*/ 867933 h 5092591"/>
                <a:gd name="connsiteX1813" fmla="*/ 1852864 w 4546203"/>
                <a:gd name="connsiteY1813" fmla="*/ 908524 h 5092591"/>
                <a:gd name="connsiteX1814" fmla="*/ 1889874 w 4546203"/>
                <a:gd name="connsiteY1814" fmla="*/ 898178 h 5092591"/>
                <a:gd name="connsiteX1815" fmla="*/ 1879527 w 4546203"/>
                <a:gd name="connsiteY1815" fmla="*/ 858382 h 5092591"/>
                <a:gd name="connsiteX1816" fmla="*/ 2848938 w 4546203"/>
                <a:gd name="connsiteY1816" fmla="*/ 840077 h 5092591"/>
                <a:gd name="connsiteX1817" fmla="*/ 2833816 w 4546203"/>
                <a:gd name="connsiteY1817" fmla="*/ 882657 h 5092591"/>
                <a:gd name="connsiteX1818" fmla="*/ 2909825 w 4546203"/>
                <a:gd name="connsiteY1818" fmla="*/ 910514 h 5092591"/>
                <a:gd name="connsiteX1819" fmla="*/ 2926141 w 4546203"/>
                <a:gd name="connsiteY1819" fmla="*/ 868331 h 5092591"/>
                <a:gd name="connsiteX1820" fmla="*/ 2848938 w 4546203"/>
                <a:gd name="connsiteY1820" fmla="*/ 840077 h 5092591"/>
                <a:gd name="connsiteX1821" fmla="*/ 1715173 w 4546203"/>
                <a:gd name="connsiteY1821" fmla="*/ 834505 h 5092591"/>
                <a:gd name="connsiteX1822" fmla="*/ 1672194 w 4546203"/>
                <a:gd name="connsiteY1822" fmla="*/ 849230 h 5092591"/>
                <a:gd name="connsiteX1823" fmla="*/ 1703632 w 4546203"/>
                <a:gd name="connsiteY1823" fmla="*/ 937973 h 5092591"/>
                <a:gd name="connsiteX1824" fmla="*/ 1744621 w 4546203"/>
                <a:gd name="connsiteY1824" fmla="*/ 924044 h 5092591"/>
                <a:gd name="connsiteX1825" fmla="*/ 1715173 w 4546203"/>
                <a:gd name="connsiteY1825" fmla="*/ 834505 h 5092591"/>
                <a:gd name="connsiteX1826" fmla="*/ 2398058 w 4546203"/>
                <a:gd name="connsiteY1826" fmla="*/ 834107 h 5092591"/>
                <a:gd name="connsiteX1827" fmla="*/ 2393283 w 4546203"/>
                <a:gd name="connsiteY1827" fmla="*/ 897382 h 5092591"/>
                <a:gd name="connsiteX1828" fmla="*/ 2450588 w 4546203"/>
                <a:gd name="connsiteY1828" fmla="*/ 902953 h 5092591"/>
                <a:gd name="connsiteX1829" fmla="*/ 2457353 w 4546203"/>
                <a:gd name="connsiteY1829" fmla="*/ 839679 h 5092591"/>
                <a:gd name="connsiteX1830" fmla="*/ 2398058 w 4546203"/>
                <a:gd name="connsiteY1830" fmla="*/ 834107 h 5092591"/>
                <a:gd name="connsiteX1831" fmla="*/ 2311305 w 4546203"/>
                <a:gd name="connsiteY1831" fmla="*/ 832515 h 5092591"/>
                <a:gd name="connsiteX1832" fmla="*/ 2311305 w 4546203"/>
                <a:gd name="connsiteY1832" fmla="*/ 893402 h 5092591"/>
                <a:gd name="connsiteX1833" fmla="*/ 2367814 w 4546203"/>
                <a:gd name="connsiteY1833" fmla="*/ 893402 h 5092591"/>
                <a:gd name="connsiteX1834" fmla="*/ 2370600 w 4546203"/>
                <a:gd name="connsiteY1834" fmla="*/ 832515 h 5092591"/>
                <a:gd name="connsiteX1835" fmla="*/ 2311305 w 4546203"/>
                <a:gd name="connsiteY1835" fmla="*/ 832515 h 5092591"/>
                <a:gd name="connsiteX1836" fmla="*/ 2197889 w 4546203"/>
                <a:gd name="connsiteY1836" fmla="*/ 830526 h 5092591"/>
                <a:gd name="connsiteX1837" fmla="*/ 2137798 w 4546203"/>
                <a:gd name="connsiteY1837" fmla="*/ 833709 h 5092591"/>
                <a:gd name="connsiteX1838" fmla="*/ 2143369 w 4546203"/>
                <a:gd name="connsiteY1838" fmla="*/ 897780 h 5092591"/>
                <a:gd name="connsiteX1839" fmla="*/ 2197889 w 4546203"/>
                <a:gd name="connsiteY1839" fmla="*/ 893800 h 5092591"/>
                <a:gd name="connsiteX1840" fmla="*/ 2197889 w 4546203"/>
                <a:gd name="connsiteY1840" fmla="*/ 830526 h 5092591"/>
                <a:gd name="connsiteX1841" fmla="*/ 1766111 w 4546203"/>
                <a:gd name="connsiteY1841" fmla="*/ 819383 h 5092591"/>
                <a:gd name="connsiteX1842" fmla="*/ 1722734 w 4546203"/>
                <a:gd name="connsiteY1842" fmla="*/ 832515 h 5092591"/>
                <a:gd name="connsiteX1843" fmla="*/ 1751387 w 4546203"/>
                <a:gd name="connsiteY1843" fmla="*/ 922055 h 5092591"/>
                <a:gd name="connsiteX1844" fmla="*/ 1792774 w 4546203"/>
                <a:gd name="connsiteY1844" fmla="*/ 908922 h 5092591"/>
                <a:gd name="connsiteX1845" fmla="*/ 1766111 w 4546203"/>
                <a:gd name="connsiteY1845" fmla="*/ 819383 h 5092591"/>
                <a:gd name="connsiteX1846" fmla="*/ 2733930 w 4546203"/>
                <a:gd name="connsiteY1846" fmla="*/ 805853 h 5092591"/>
                <a:gd name="connsiteX1847" fmla="*/ 2722389 w 4546203"/>
                <a:gd name="connsiteY1847" fmla="*/ 849230 h 5092591"/>
                <a:gd name="connsiteX1848" fmla="*/ 2799990 w 4546203"/>
                <a:gd name="connsiteY1848" fmla="*/ 871515 h 5092591"/>
                <a:gd name="connsiteX1849" fmla="*/ 2813122 w 4546203"/>
                <a:gd name="connsiteY1849" fmla="*/ 828536 h 5092591"/>
                <a:gd name="connsiteX1850" fmla="*/ 2733930 w 4546203"/>
                <a:gd name="connsiteY1850" fmla="*/ 805853 h 5092591"/>
                <a:gd name="connsiteX1851" fmla="*/ 2617330 w 4546203"/>
                <a:gd name="connsiteY1851" fmla="*/ 778792 h 5092591"/>
                <a:gd name="connsiteX1852" fmla="*/ 2608575 w 4546203"/>
                <a:gd name="connsiteY1852" fmla="*/ 822965 h 5092591"/>
                <a:gd name="connsiteX1853" fmla="*/ 2687370 w 4546203"/>
                <a:gd name="connsiteY1853" fmla="*/ 840077 h 5092591"/>
                <a:gd name="connsiteX1854" fmla="*/ 2697716 w 4546203"/>
                <a:gd name="connsiteY1854" fmla="*/ 796302 h 5092591"/>
                <a:gd name="connsiteX1855" fmla="*/ 2617330 w 4546203"/>
                <a:gd name="connsiteY1855" fmla="*/ 778792 h 5092591"/>
                <a:gd name="connsiteX1856" fmla="*/ 2869233 w 4546203"/>
                <a:gd name="connsiteY1856" fmla="*/ 777996 h 5092591"/>
                <a:gd name="connsiteX1857" fmla="*/ 2854907 w 4546203"/>
                <a:gd name="connsiteY1857" fmla="*/ 820577 h 5092591"/>
                <a:gd name="connsiteX1858" fmla="*/ 2933304 w 4546203"/>
                <a:gd name="connsiteY1858" fmla="*/ 848832 h 5092591"/>
                <a:gd name="connsiteX1859" fmla="*/ 2950018 w 4546203"/>
                <a:gd name="connsiteY1859" fmla="*/ 807047 h 5092591"/>
                <a:gd name="connsiteX1860" fmla="*/ 2869233 w 4546203"/>
                <a:gd name="connsiteY1860" fmla="*/ 777996 h 5092591"/>
                <a:gd name="connsiteX1861" fmla="*/ 1577879 w 4546203"/>
                <a:gd name="connsiteY1861" fmla="*/ 775210 h 5092591"/>
                <a:gd name="connsiteX1862" fmla="*/ 1533309 w 4546203"/>
                <a:gd name="connsiteY1862" fmla="*/ 793516 h 5092591"/>
                <a:gd name="connsiteX1863" fmla="*/ 1569920 w 4546203"/>
                <a:gd name="connsiteY1863" fmla="*/ 880668 h 5092591"/>
                <a:gd name="connsiteX1864" fmla="*/ 1612103 w 4546203"/>
                <a:gd name="connsiteY1864" fmla="*/ 862362 h 5092591"/>
                <a:gd name="connsiteX1865" fmla="*/ 1577879 w 4546203"/>
                <a:gd name="connsiteY1865" fmla="*/ 775210 h 5092591"/>
                <a:gd name="connsiteX1866" fmla="*/ 3010506 w 4546203"/>
                <a:gd name="connsiteY1866" fmla="*/ 761282 h 5092591"/>
                <a:gd name="connsiteX1867" fmla="*/ 2992997 w 4546203"/>
                <a:gd name="connsiteY1867" fmla="*/ 803067 h 5092591"/>
                <a:gd name="connsiteX1868" fmla="*/ 3072189 w 4546203"/>
                <a:gd name="connsiteY1868" fmla="*/ 838087 h 5092591"/>
                <a:gd name="connsiteX1869" fmla="*/ 3091689 w 4546203"/>
                <a:gd name="connsiteY1869" fmla="*/ 797496 h 5092591"/>
                <a:gd name="connsiteX1870" fmla="*/ 3010506 w 4546203"/>
                <a:gd name="connsiteY1870" fmla="*/ 761282 h 5092591"/>
                <a:gd name="connsiteX1871" fmla="*/ 1630807 w 4546203"/>
                <a:gd name="connsiteY1871" fmla="*/ 755313 h 5092591"/>
                <a:gd name="connsiteX1872" fmla="*/ 1585441 w 4546203"/>
                <a:gd name="connsiteY1872" fmla="*/ 772823 h 5092591"/>
                <a:gd name="connsiteX1873" fmla="*/ 1619664 w 4546203"/>
                <a:gd name="connsiteY1873" fmla="*/ 860372 h 5092591"/>
                <a:gd name="connsiteX1874" fmla="*/ 1662643 w 4546203"/>
                <a:gd name="connsiteY1874" fmla="*/ 844056 h 5092591"/>
                <a:gd name="connsiteX1875" fmla="*/ 1630807 w 4546203"/>
                <a:gd name="connsiteY1875" fmla="*/ 755313 h 5092591"/>
                <a:gd name="connsiteX1876" fmla="*/ 2750644 w 4546203"/>
                <a:gd name="connsiteY1876" fmla="*/ 742578 h 5092591"/>
                <a:gd name="connsiteX1877" fmla="*/ 2739103 w 4546203"/>
                <a:gd name="connsiteY1877" fmla="*/ 785955 h 5092591"/>
                <a:gd name="connsiteX1878" fmla="*/ 2819489 w 4546203"/>
                <a:gd name="connsiteY1878" fmla="*/ 809036 h 5092591"/>
                <a:gd name="connsiteX1879" fmla="*/ 2832622 w 4546203"/>
                <a:gd name="connsiteY1879" fmla="*/ 766058 h 5092591"/>
                <a:gd name="connsiteX1880" fmla="*/ 2750644 w 4546203"/>
                <a:gd name="connsiteY1880" fmla="*/ 742578 h 5092591"/>
                <a:gd name="connsiteX1881" fmla="*/ 2404824 w 4546203"/>
                <a:gd name="connsiteY1881" fmla="*/ 742180 h 5092591"/>
                <a:gd name="connsiteX1882" fmla="*/ 2400844 w 4546203"/>
                <a:gd name="connsiteY1882" fmla="*/ 805455 h 5092591"/>
                <a:gd name="connsiteX1883" fmla="*/ 2460935 w 4546203"/>
                <a:gd name="connsiteY1883" fmla="*/ 810628 h 5092591"/>
                <a:gd name="connsiteX1884" fmla="*/ 2467700 w 4546203"/>
                <a:gd name="connsiteY1884" fmla="*/ 747354 h 5092591"/>
                <a:gd name="connsiteX1885" fmla="*/ 2404824 w 4546203"/>
                <a:gd name="connsiteY1885" fmla="*/ 742180 h 5092591"/>
                <a:gd name="connsiteX1886" fmla="*/ 2313693 w 4546203"/>
                <a:gd name="connsiteY1886" fmla="*/ 739793 h 5092591"/>
                <a:gd name="connsiteX1887" fmla="*/ 2313693 w 4546203"/>
                <a:gd name="connsiteY1887" fmla="*/ 801077 h 5092591"/>
                <a:gd name="connsiteX1888" fmla="*/ 2372988 w 4546203"/>
                <a:gd name="connsiteY1888" fmla="*/ 801077 h 5092591"/>
                <a:gd name="connsiteX1889" fmla="*/ 2376569 w 4546203"/>
                <a:gd name="connsiteY1889" fmla="*/ 739793 h 5092591"/>
                <a:gd name="connsiteX1890" fmla="*/ 2313693 w 4546203"/>
                <a:gd name="connsiteY1890" fmla="*/ 739793 h 5092591"/>
                <a:gd name="connsiteX1891" fmla="*/ 2224153 w 4546203"/>
                <a:gd name="connsiteY1891" fmla="*/ 738997 h 5092591"/>
                <a:gd name="connsiteX1892" fmla="*/ 2224153 w 4546203"/>
                <a:gd name="connsiteY1892" fmla="*/ 799486 h 5092591"/>
                <a:gd name="connsiteX1893" fmla="*/ 2284642 w 4546203"/>
                <a:gd name="connsiteY1893" fmla="*/ 799486 h 5092591"/>
                <a:gd name="connsiteX1894" fmla="*/ 2284642 w 4546203"/>
                <a:gd name="connsiteY1894" fmla="*/ 738997 h 5092591"/>
                <a:gd name="connsiteX1895" fmla="*/ 2224153 w 4546203"/>
                <a:gd name="connsiteY1895" fmla="*/ 738997 h 5092591"/>
                <a:gd name="connsiteX1896" fmla="*/ 1684133 w 4546203"/>
                <a:gd name="connsiteY1896" fmla="*/ 737405 h 5092591"/>
                <a:gd name="connsiteX1897" fmla="*/ 1638766 w 4546203"/>
                <a:gd name="connsiteY1897" fmla="*/ 752925 h 5092591"/>
                <a:gd name="connsiteX1898" fmla="*/ 1669806 w 4546203"/>
                <a:gd name="connsiteY1898" fmla="*/ 841668 h 5092591"/>
                <a:gd name="connsiteX1899" fmla="*/ 1713183 w 4546203"/>
                <a:gd name="connsiteY1899" fmla="*/ 826546 h 5092591"/>
                <a:gd name="connsiteX1900" fmla="*/ 1684133 w 4546203"/>
                <a:gd name="connsiteY1900" fmla="*/ 737405 h 5092591"/>
                <a:gd name="connsiteX1901" fmla="*/ 1737856 w 4546203"/>
                <a:gd name="connsiteY1901" fmla="*/ 720691 h 5092591"/>
                <a:gd name="connsiteX1902" fmla="*/ 1691694 w 4546203"/>
                <a:gd name="connsiteY1902" fmla="*/ 734619 h 5092591"/>
                <a:gd name="connsiteX1903" fmla="*/ 1720744 w 4546203"/>
                <a:gd name="connsiteY1903" fmla="*/ 824556 h 5092591"/>
                <a:gd name="connsiteX1904" fmla="*/ 1764121 w 4546203"/>
                <a:gd name="connsiteY1904" fmla="*/ 810628 h 5092591"/>
                <a:gd name="connsiteX1905" fmla="*/ 1737856 w 4546203"/>
                <a:gd name="connsiteY1905" fmla="*/ 720691 h 5092591"/>
                <a:gd name="connsiteX1906" fmla="*/ 2630064 w 4546203"/>
                <a:gd name="connsiteY1906" fmla="*/ 714722 h 5092591"/>
                <a:gd name="connsiteX1907" fmla="*/ 2621708 w 4546203"/>
                <a:gd name="connsiteY1907" fmla="*/ 759292 h 5092591"/>
                <a:gd name="connsiteX1908" fmla="*/ 2703288 w 4546203"/>
                <a:gd name="connsiteY1908" fmla="*/ 776802 h 5092591"/>
                <a:gd name="connsiteX1909" fmla="*/ 2713634 w 4546203"/>
                <a:gd name="connsiteY1909" fmla="*/ 733028 h 5092591"/>
                <a:gd name="connsiteX1910" fmla="*/ 2630064 w 4546203"/>
                <a:gd name="connsiteY1910" fmla="*/ 714722 h 5092591"/>
                <a:gd name="connsiteX1911" fmla="*/ 1485953 w 4546203"/>
                <a:gd name="connsiteY1911" fmla="*/ 701987 h 5092591"/>
                <a:gd name="connsiteX1912" fmla="*/ 1439392 w 4546203"/>
                <a:gd name="connsiteY1912" fmla="*/ 722681 h 5092591"/>
                <a:gd name="connsiteX1913" fmla="*/ 1478789 w 4546203"/>
                <a:gd name="connsiteY1913" fmla="*/ 808638 h 5092591"/>
                <a:gd name="connsiteX1914" fmla="*/ 1522962 w 4546203"/>
                <a:gd name="connsiteY1914" fmla="*/ 788343 h 5092591"/>
                <a:gd name="connsiteX1915" fmla="*/ 1485953 w 4546203"/>
                <a:gd name="connsiteY1915" fmla="*/ 701987 h 5092591"/>
                <a:gd name="connsiteX1916" fmla="*/ 1540870 w 4546203"/>
                <a:gd name="connsiteY1916" fmla="*/ 680100 h 5092591"/>
                <a:gd name="connsiteX1917" fmla="*/ 1493514 w 4546203"/>
                <a:gd name="connsiteY1917" fmla="*/ 698804 h 5092591"/>
                <a:gd name="connsiteX1918" fmla="*/ 1530523 w 4546203"/>
                <a:gd name="connsiteY1918" fmla="*/ 785955 h 5092591"/>
                <a:gd name="connsiteX1919" fmla="*/ 1575094 w 4546203"/>
                <a:gd name="connsiteY1919" fmla="*/ 767251 h 5092591"/>
                <a:gd name="connsiteX1920" fmla="*/ 1540870 w 4546203"/>
                <a:gd name="connsiteY1920" fmla="*/ 680100 h 5092591"/>
                <a:gd name="connsiteX1921" fmla="*/ 1468841 w 4546203"/>
                <a:gd name="connsiteY1921" fmla="*/ 662590 h 5092591"/>
                <a:gd name="connsiteX1922" fmla="*/ 1421882 w 4546203"/>
                <a:gd name="connsiteY1922" fmla="*/ 684079 h 5092591"/>
                <a:gd name="connsiteX1923" fmla="*/ 1436607 w 4546203"/>
                <a:gd name="connsiteY1923" fmla="*/ 715916 h 5092591"/>
                <a:gd name="connsiteX1924" fmla="*/ 1483167 w 4546203"/>
                <a:gd name="connsiteY1924" fmla="*/ 694824 h 5092591"/>
                <a:gd name="connsiteX1925" fmla="*/ 1468841 w 4546203"/>
                <a:gd name="connsiteY1925" fmla="*/ 662590 h 5092591"/>
                <a:gd name="connsiteX1926" fmla="*/ 1596185 w 4546203"/>
                <a:gd name="connsiteY1926" fmla="*/ 659008 h 5092591"/>
                <a:gd name="connsiteX1927" fmla="*/ 1548829 w 4546203"/>
                <a:gd name="connsiteY1927" fmla="*/ 676916 h 5092591"/>
                <a:gd name="connsiteX1928" fmla="*/ 1582655 w 4546203"/>
                <a:gd name="connsiteY1928" fmla="*/ 764864 h 5092591"/>
                <a:gd name="connsiteX1929" fmla="*/ 1628021 w 4546203"/>
                <a:gd name="connsiteY1929" fmla="*/ 747354 h 5092591"/>
                <a:gd name="connsiteX1930" fmla="*/ 1596185 w 4546203"/>
                <a:gd name="connsiteY1930" fmla="*/ 659008 h 5092591"/>
                <a:gd name="connsiteX1931" fmla="*/ 2911018 w 4546203"/>
                <a:gd name="connsiteY1931" fmla="*/ 654233 h 5092591"/>
                <a:gd name="connsiteX1932" fmla="*/ 2897090 w 4546203"/>
                <a:gd name="connsiteY1932" fmla="*/ 696814 h 5092591"/>
                <a:gd name="connsiteX1933" fmla="*/ 2981058 w 4546203"/>
                <a:gd name="connsiteY1933" fmla="*/ 727854 h 5092591"/>
                <a:gd name="connsiteX1934" fmla="*/ 2997374 w 4546203"/>
                <a:gd name="connsiteY1934" fmla="*/ 685671 h 5092591"/>
                <a:gd name="connsiteX1935" fmla="*/ 2911018 w 4546203"/>
                <a:gd name="connsiteY1935" fmla="*/ 654233 h 5092591"/>
                <a:gd name="connsiteX1936" fmla="*/ 2191123 w 4546203"/>
                <a:gd name="connsiteY1936" fmla="*/ 646672 h 5092591"/>
                <a:gd name="connsiteX1937" fmla="*/ 2124268 w 4546203"/>
                <a:gd name="connsiteY1937" fmla="*/ 649856 h 5092591"/>
                <a:gd name="connsiteX1938" fmla="*/ 2128645 w 4546203"/>
                <a:gd name="connsiteY1938" fmla="*/ 713528 h 5092591"/>
                <a:gd name="connsiteX1939" fmla="*/ 2191123 w 4546203"/>
                <a:gd name="connsiteY1939" fmla="*/ 709946 h 5092591"/>
                <a:gd name="connsiteX1940" fmla="*/ 2191123 w 4546203"/>
                <a:gd name="connsiteY1940" fmla="*/ 646672 h 5092591"/>
                <a:gd name="connsiteX1941" fmla="*/ 2315682 w 4546203"/>
                <a:gd name="connsiteY1941" fmla="*/ 645080 h 5092591"/>
                <a:gd name="connsiteX1942" fmla="*/ 2315682 w 4546203"/>
                <a:gd name="connsiteY1942" fmla="*/ 708752 h 5092591"/>
                <a:gd name="connsiteX1943" fmla="*/ 2378161 w 4546203"/>
                <a:gd name="connsiteY1943" fmla="*/ 711538 h 5092591"/>
                <a:gd name="connsiteX1944" fmla="*/ 2381742 w 4546203"/>
                <a:gd name="connsiteY1944" fmla="*/ 647866 h 5092591"/>
                <a:gd name="connsiteX1945" fmla="*/ 2315682 w 4546203"/>
                <a:gd name="connsiteY1945" fmla="*/ 645080 h 5092591"/>
                <a:gd name="connsiteX1946" fmla="*/ 3060648 w 4546203"/>
                <a:gd name="connsiteY1946" fmla="*/ 640703 h 5092591"/>
                <a:gd name="connsiteX1947" fmla="*/ 3043138 w 4546203"/>
                <a:gd name="connsiteY1947" fmla="*/ 682090 h 5092591"/>
                <a:gd name="connsiteX1948" fmla="*/ 3127902 w 4546203"/>
                <a:gd name="connsiteY1948" fmla="*/ 719895 h 5092591"/>
                <a:gd name="connsiteX1949" fmla="*/ 3147004 w 4546203"/>
                <a:gd name="connsiteY1949" fmla="*/ 678906 h 5092591"/>
                <a:gd name="connsiteX1950" fmla="*/ 3060648 w 4546203"/>
                <a:gd name="connsiteY1950" fmla="*/ 640703 h 5092591"/>
                <a:gd name="connsiteX1951" fmla="*/ 1651899 w 4546203"/>
                <a:gd name="connsiteY1951" fmla="*/ 640305 h 5092591"/>
                <a:gd name="connsiteX1952" fmla="*/ 1604144 w 4546203"/>
                <a:gd name="connsiteY1952" fmla="*/ 656621 h 5092591"/>
                <a:gd name="connsiteX1953" fmla="*/ 1635583 w 4546203"/>
                <a:gd name="connsiteY1953" fmla="*/ 745364 h 5092591"/>
                <a:gd name="connsiteX1954" fmla="*/ 1681347 w 4546203"/>
                <a:gd name="connsiteY1954" fmla="*/ 729844 h 5092591"/>
                <a:gd name="connsiteX1955" fmla="*/ 1651899 w 4546203"/>
                <a:gd name="connsiteY1955" fmla="*/ 640305 h 5092591"/>
                <a:gd name="connsiteX1956" fmla="*/ 1524554 w 4546203"/>
                <a:gd name="connsiteY1956" fmla="*/ 639907 h 5092591"/>
                <a:gd name="connsiteX1957" fmla="*/ 1477198 w 4546203"/>
                <a:gd name="connsiteY1957" fmla="*/ 659804 h 5092591"/>
                <a:gd name="connsiteX1958" fmla="*/ 1491126 w 4546203"/>
                <a:gd name="connsiteY1958" fmla="*/ 691641 h 5092591"/>
                <a:gd name="connsiteX1959" fmla="*/ 1538482 w 4546203"/>
                <a:gd name="connsiteY1959" fmla="*/ 672539 h 5092591"/>
                <a:gd name="connsiteX1960" fmla="*/ 1524554 w 4546203"/>
                <a:gd name="connsiteY1960" fmla="*/ 639907 h 5092591"/>
                <a:gd name="connsiteX1961" fmla="*/ 1580665 w 4546203"/>
                <a:gd name="connsiteY1961" fmla="*/ 618019 h 5092591"/>
                <a:gd name="connsiteX1962" fmla="*/ 1532911 w 4546203"/>
                <a:gd name="connsiteY1962" fmla="*/ 636325 h 5092591"/>
                <a:gd name="connsiteX1963" fmla="*/ 1545645 w 4546203"/>
                <a:gd name="connsiteY1963" fmla="*/ 669355 h 5092591"/>
                <a:gd name="connsiteX1964" fmla="*/ 1593798 w 4546203"/>
                <a:gd name="connsiteY1964" fmla="*/ 651049 h 5092591"/>
                <a:gd name="connsiteX1965" fmla="*/ 1580665 w 4546203"/>
                <a:gd name="connsiteY1965" fmla="*/ 618019 h 5092591"/>
                <a:gd name="connsiteX1966" fmla="*/ 2784470 w 4546203"/>
                <a:gd name="connsiteY1966" fmla="*/ 616030 h 5092591"/>
                <a:gd name="connsiteX1967" fmla="*/ 2772531 w 4546203"/>
                <a:gd name="connsiteY1967" fmla="*/ 659008 h 5092591"/>
                <a:gd name="connsiteX1968" fmla="*/ 2858887 w 4546203"/>
                <a:gd name="connsiteY1968" fmla="*/ 684079 h 5092591"/>
                <a:gd name="connsiteX1969" fmla="*/ 2872417 w 4546203"/>
                <a:gd name="connsiteY1969" fmla="*/ 641499 h 5092591"/>
                <a:gd name="connsiteX1970" fmla="*/ 2784470 w 4546203"/>
                <a:gd name="connsiteY1970" fmla="*/ 616030 h 5092591"/>
                <a:gd name="connsiteX1971" fmla="*/ 1445759 w 4546203"/>
                <a:gd name="connsiteY1971" fmla="*/ 608071 h 5092591"/>
                <a:gd name="connsiteX1972" fmla="*/ 1396811 w 4546203"/>
                <a:gd name="connsiteY1972" fmla="*/ 630356 h 5092591"/>
                <a:gd name="connsiteX1973" fmla="*/ 1414321 w 4546203"/>
                <a:gd name="connsiteY1973" fmla="*/ 666172 h 5092591"/>
                <a:gd name="connsiteX1974" fmla="*/ 1461677 w 4546203"/>
                <a:gd name="connsiteY1974" fmla="*/ 645080 h 5092591"/>
                <a:gd name="connsiteX1975" fmla="*/ 1445759 w 4546203"/>
                <a:gd name="connsiteY1975" fmla="*/ 608071 h 5092591"/>
                <a:gd name="connsiteX1976" fmla="*/ 1639164 w 4546203"/>
                <a:gd name="connsiteY1976" fmla="*/ 598918 h 5092591"/>
                <a:gd name="connsiteX1977" fmla="*/ 1590216 w 4546203"/>
                <a:gd name="connsiteY1977" fmla="*/ 616030 h 5092591"/>
                <a:gd name="connsiteX1978" fmla="*/ 1602552 w 4546203"/>
                <a:gd name="connsiteY1978" fmla="*/ 649060 h 5092591"/>
                <a:gd name="connsiteX1979" fmla="*/ 1650307 w 4546203"/>
                <a:gd name="connsiteY1979" fmla="*/ 632744 h 5092591"/>
                <a:gd name="connsiteX1980" fmla="*/ 1639164 w 4546203"/>
                <a:gd name="connsiteY1980" fmla="*/ 598918 h 5092591"/>
                <a:gd name="connsiteX1981" fmla="*/ 2932110 w 4546203"/>
                <a:gd name="connsiteY1981" fmla="*/ 592551 h 5092591"/>
                <a:gd name="connsiteX1982" fmla="*/ 2917386 w 4546203"/>
                <a:gd name="connsiteY1982" fmla="*/ 635131 h 5092591"/>
                <a:gd name="connsiteX1983" fmla="*/ 3004935 w 4546203"/>
                <a:gd name="connsiteY1983" fmla="*/ 666968 h 5092591"/>
                <a:gd name="connsiteX1984" fmla="*/ 3020853 w 4546203"/>
                <a:gd name="connsiteY1984" fmla="*/ 625183 h 5092591"/>
                <a:gd name="connsiteX1985" fmla="*/ 2932110 w 4546203"/>
                <a:gd name="connsiteY1985" fmla="*/ 592551 h 5092591"/>
                <a:gd name="connsiteX1986" fmla="*/ 2654737 w 4546203"/>
                <a:gd name="connsiteY1986" fmla="*/ 586581 h 5092591"/>
                <a:gd name="connsiteX1987" fmla="*/ 2646778 w 4546203"/>
                <a:gd name="connsiteY1987" fmla="*/ 630754 h 5092591"/>
                <a:gd name="connsiteX1988" fmla="*/ 2733930 w 4546203"/>
                <a:gd name="connsiteY1988" fmla="*/ 649856 h 5092591"/>
                <a:gd name="connsiteX1989" fmla="*/ 2744675 w 4546203"/>
                <a:gd name="connsiteY1989" fmla="*/ 606081 h 5092591"/>
                <a:gd name="connsiteX1990" fmla="*/ 2654737 w 4546203"/>
                <a:gd name="connsiteY1990" fmla="*/ 586581 h 5092591"/>
                <a:gd name="connsiteX1991" fmla="*/ 1503860 w 4546203"/>
                <a:gd name="connsiteY1991" fmla="*/ 584989 h 5092591"/>
                <a:gd name="connsiteX1992" fmla="*/ 1454514 w 4546203"/>
                <a:gd name="connsiteY1992" fmla="*/ 605285 h 5092591"/>
                <a:gd name="connsiteX1993" fmla="*/ 1470034 w 4546203"/>
                <a:gd name="connsiteY1993" fmla="*/ 642295 h 5092591"/>
                <a:gd name="connsiteX1994" fmla="*/ 1518585 w 4546203"/>
                <a:gd name="connsiteY1994" fmla="*/ 622397 h 5092591"/>
                <a:gd name="connsiteX1995" fmla="*/ 1503860 w 4546203"/>
                <a:gd name="connsiteY1995" fmla="*/ 584989 h 5092591"/>
                <a:gd name="connsiteX1996" fmla="*/ 1696469 w 4546203"/>
                <a:gd name="connsiteY1996" fmla="*/ 581010 h 5092591"/>
                <a:gd name="connsiteX1997" fmla="*/ 1647123 w 4546203"/>
                <a:gd name="connsiteY1997" fmla="*/ 596132 h 5092591"/>
                <a:gd name="connsiteX1998" fmla="*/ 1658266 w 4546203"/>
                <a:gd name="connsiteY1998" fmla="*/ 629560 h 5092591"/>
                <a:gd name="connsiteX1999" fmla="*/ 1706816 w 4546203"/>
                <a:gd name="connsiteY1999" fmla="*/ 614836 h 5092591"/>
                <a:gd name="connsiteX2000" fmla="*/ 1696469 w 4546203"/>
                <a:gd name="connsiteY2000" fmla="*/ 581010 h 5092591"/>
                <a:gd name="connsiteX2001" fmla="*/ 1561563 w 4546203"/>
                <a:gd name="connsiteY2001" fmla="*/ 563102 h 5092591"/>
                <a:gd name="connsiteX2002" fmla="*/ 1511819 w 4546203"/>
                <a:gd name="connsiteY2002" fmla="*/ 582602 h 5092591"/>
                <a:gd name="connsiteX2003" fmla="*/ 1526942 w 4546203"/>
                <a:gd name="connsiteY2003" fmla="*/ 619611 h 5092591"/>
                <a:gd name="connsiteX2004" fmla="*/ 1575492 w 4546203"/>
                <a:gd name="connsiteY2004" fmla="*/ 600907 h 5092591"/>
                <a:gd name="connsiteX2005" fmla="*/ 1561563 w 4546203"/>
                <a:gd name="connsiteY2005" fmla="*/ 563102 h 5092591"/>
                <a:gd name="connsiteX2006" fmla="*/ 2418354 w 4546203"/>
                <a:gd name="connsiteY2006" fmla="*/ 557929 h 5092591"/>
                <a:gd name="connsiteX2007" fmla="*/ 2413977 w 4546203"/>
                <a:gd name="connsiteY2007" fmla="*/ 621203 h 5092591"/>
                <a:gd name="connsiteX2008" fmla="*/ 2480832 w 4546203"/>
                <a:gd name="connsiteY2008" fmla="*/ 627570 h 5092591"/>
                <a:gd name="connsiteX2009" fmla="*/ 2487200 w 4546203"/>
                <a:gd name="connsiteY2009" fmla="*/ 563898 h 5092591"/>
                <a:gd name="connsiteX2010" fmla="*/ 2418354 w 4546203"/>
                <a:gd name="connsiteY2010" fmla="*/ 557929 h 5092591"/>
                <a:gd name="connsiteX2011" fmla="*/ 2219378 w 4546203"/>
                <a:gd name="connsiteY2011" fmla="*/ 553551 h 5092591"/>
                <a:gd name="connsiteX2012" fmla="*/ 2219378 w 4546203"/>
                <a:gd name="connsiteY2012" fmla="*/ 614836 h 5092591"/>
                <a:gd name="connsiteX2013" fmla="*/ 2284642 w 4546203"/>
                <a:gd name="connsiteY2013" fmla="*/ 614836 h 5092591"/>
                <a:gd name="connsiteX2014" fmla="*/ 2284642 w 4546203"/>
                <a:gd name="connsiteY2014" fmla="*/ 553551 h 5092591"/>
                <a:gd name="connsiteX2015" fmla="*/ 2219378 w 4546203"/>
                <a:gd name="connsiteY2015" fmla="*/ 553551 h 5092591"/>
                <a:gd name="connsiteX2016" fmla="*/ 2318070 w 4546203"/>
                <a:gd name="connsiteY2016" fmla="*/ 552755 h 5092591"/>
                <a:gd name="connsiteX2017" fmla="*/ 2317672 w 4546203"/>
                <a:gd name="connsiteY2017" fmla="*/ 616030 h 5092591"/>
                <a:gd name="connsiteX2018" fmla="*/ 2383732 w 4546203"/>
                <a:gd name="connsiteY2018" fmla="*/ 619611 h 5092591"/>
                <a:gd name="connsiteX2019" fmla="*/ 2386916 w 4546203"/>
                <a:gd name="connsiteY2019" fmla="*/ 555939 h 5092591"/>
                <a:gd name="connsiteX2020" fmla="*/ 2318070 w 4546203"/>
                <a:gd name="connsiteY2020" fmla="*/ 552755 h 5092591"/>
                <a:gd name="connsiteX2021" fmla="*/ 1621256 w 4546203"/>
                <a:gd name="connsiteY2021" fmla="*/ 542807 h 5092591"/>
                <a:gd name="connsiteX2022" fmla="*/ 1570716 w 4546203"/>
                <a:gd name="connsiteY2022" fmla="*/ 560316 h 5092591"/>
                <a:gd name="connsiteX2023" fmla="*/ 1584247 w 4546203"/>
                <a:gd name="connsiteY2023" fmla="*/ 598122 h 5092591"/>
                <a:gd name="connsiteX2024" fmla="*/ 1633593 w 4546203"/>
                <a:gd name="connsiteY2024" fmla="*/ 581010 h 5092591"/>
                <a:gd name="connsiteX2025" fmla="*/ 1621256 w 4546203"/>
                <a:gd name="connsiteY2025" fmla="*/ 542807 h 5092591"/>
                <a:gd name="connsiteX2026" fmla="*/ 1680153 w 4546203"/>
                <a:gd name="connsiteY2026" fmla="*/ 524899 h 5092591"/>
                <a:gd name="connsiteX2027" fmla="*/ 1629215 w 4546203"/>
                <a:gd name="connsiteY2027" fmla="*/ 540021 h 5092591"/>
                <a:gd name="connsiteX2028" fmla="*/ 1641950 w 4546203"/>
                <a:gd name="connsiteY2028" fmla="*/ 578622 h 5092591"/>
                <a:gd name="connsiteX2029" fmla="*/ 1691694 w 4546203"/>
                <a:gd name="connsiteY2029" fmla="*/ 563102 h 5092591"/>
                <a:gd name="connsiteX2030" fmla="*/ 1680153 w 4546203"/>
                <a:gd name="connsiteY2030" fmla="*/ 524899 h 5092591"/>
                <a:gd name="connsiteX2031" fmla="*/ 2667472 w 4546203"/>
                <a:gd name="connsiteY2031" fmla="*/ 522113 h 5092591"/>
                <a:gd name="connsiteX2032" fmla="*/ 2659115 w 4546203"/>
                <a:gd name="connsiteY2032" fmla="*/ 566286 h 5092591"/>
                <a:gd name="connsiteX2033" fmla="*/ 2749450 w 4546203"/>
                <a:gd name="connsiteY2033" fmla="*/ 586183 h 5092591"/>
                <a:gd name="connsiteX2034" fmla="*/ 2760195 w 4546203"/>
                <a:gd name="connsiteY2034" fmla="*/ 542409 h 5092591"/>
                <a:gd name="connsiteX2035" fmla="*/ 2667472 w 4546203"/>
                <a:gd name="connsiteY2035" fmla="*/ 522113 h 5092591"/>
                <a:gd name="connsiteX2036" fmla="*/ 2425119 w 4546203"/>
                <a:gd name="connsiteY2036" fmla="*/ 465604 h 5092591"/>
                <a:gd name="connsiteX2037" fmla="*/ 2420742 w 4546203"/>
                <a:gd name="connsiteY2037" fmla="*/ 529276 h 5092591"/>
                <a:gd name="connsiteX2038" fmla="*/ 2490781 w 4546203"/>
                <a:gd name="connsiteY2038" fmla="*/ 535643 h 5092591"/>
                <a:gd name="connsiteX2039" fmla="*/ 2497148 w 4546203"/>
                <a:gd name="connsiteY2039" fmla="*/ 472369 h 5092591"/>
                <a:gd name="connsiteX2040" fmla="*/ 2425119 w 4546203"/>
                <a:gd name="connsiteY2040" fmla="*/ 465604 h 5092591"/>
                <a:gd name="connsiteX2041" fmla="*/ 2320060 w 4546203"/>
                <a:gd name="connsiteY2041" fmla="*/ 462818 h 5092591"/>
                <a:gd name="connsiteX2042" fmla="*/ 2319662 w 4546203"/>
                <a:gd name="connsiteY2042" fmla="*/ 523705 h 5092591"/>
                <a:gd name="connsiteX2043" fmla="*/ 2388508 w 4546203"/>
                <a:gd name="connsiteY2043" fmla="*/ 527286 h 5092591"/>
                <a:gd name="connsiteX2044" fmla="*/ 2392487 w 4546203"/>
                <a:gd name="connsiteY2044" fmla="*/ 462818 h 5092591"/>
                <a:gd name="connsiteX2045" fmla="*/ 2320060 w 4546203"/>
                <a:gd name="connsiteY2045" fmla="*/ 462818 h 5092591"/>
                <a:gd name="connsiteX2046" fmla="*/ 2181971 w 4546203"/>
                <a:gd name="connsiteY2046" fmla="*/ 461226 h 5092591"/>
                <a:gd name="connsiteX2047" fmla="*/ 2110339 w 4546203"/>
                <a:gd name="connsiteY2047" fmla="*/ 466002 h 5092591"/>
                <a:gd name="connsiteX2048" fmla="*/ 2115115 w 4546203"/>
                <a:gd name="connsiteY2048" fmla="*/ 528878 h 5092591"/>
                <a:gd name="connsiteX2049" fmla="*/ 2185950 w 4546203"/>
                <a:gd name="connsiteY2049" fmla="*/ 524899 h 5092591"/>
                <a:gd name="connsiteX2050" fmla="*/ 2181971 w 4546203"/>
                <a:gd name="connsiteY2050" fmla="*/ 461226 h 5092591"/>
                <a:gd name="connsiteX2051" fmla="*/ 1608523 w 4546203"/>
                <a:gd name="connsiteY2051" fmla="*/ 448890 h 5092591"/>
                <a:gd name="connsiteX2052" fmla="*/ 1620859 w 4546203"/>
                <a:gd name="connsiteY2052" fmla="*/ 481522 h 5092591"/>
                <a:gd name="connsiteX2053" fmla="*/ 1651900 w 4546203"/>
                <a:gd name="connsiteY2053" fmla="*/ 475155 h 5092591"/>
                <a:gd name="connsiteX2054" fmla="*/ 1658267 w 4546203"/>
                <a:gd name="connsiteY2054" fmla="*/ 498635 h 5092591"/>
                <a:gd name="connsiteX2055" fmla="*/ 1403576 w 4546203"/>
                <a:gd name="connsiteY2055" fmla="*/ 592950 h 5092591"/>
                <a:gd name="connsiteX2056" fmla="*/ 1391240 w 4546203"/>
                <a:gd name="connsiteY2056" fmla="*/ 566685 h 5092591"/>
                <a:gd name="connsiteX2057" fmla="*/ 1432627 w 4546203"/>
                <a:gd name="connsiteY2057" fmla="*/ 560318 h 5092591"/>
                <a:gd name="connsiteX2058" fmla="*/ 1445759 w 4546203"/>
                <a:gd name="connsiteY2058" fmla="*/ 556338 h 5092591"/>
                <a:gd name="connsiteX2059" fmla="*/ 1608125 w 4546203"/>
                <a:gd name="connsiteY2059" fmla="*/ 496247 h 5092591"/>
                <a:gd name="connsiteX2060" fmla="*/ 1622451 w 4546203"/>
                <a:gd name="connsiteY2060" fmla="*/ 489879 h 5092591"/>
                <a:gd name="connsiteX2061" fmla="*/ 1619267 w 4546203"/>
                <a:gd name="connsiteY2061" fmla="*/ 482318 h 5092591"/>
                <a:gd name="connsiteX2062" fmla="*/ 1427056 w 4546203"/>
                <a:gd name="connsiteY2062" fmla="*/ 552359 h 5092591"/>
                <a:gd name="connsiteX2063" fmla="*/ 1413525 w 4546203"/>
                <a:gd name="connsiteY2063" fmla="*/ 520920 h 5092591"/>
                <a:gd name="connsiteX2064" fmla="*/ 1608523 w 4546203"/>
                <a:gd name="connsiteY2064" fmla="*/ 448890 h 5092591"/>
                <a:gd name="connsiteX2065" fmla="*/ 2322448 w 4546203"/>
                <a:gd name="connsiteY2065" fmla="*/ 370891 h 5092591"/>
                <a:gd name="connsiteX2066" fmla="*/ 2322845 w 4546203"/>
                <a:gd name="connsiteY2066" fmla="*/ 432574 h 5092591"/>
                <a:gd name="connsiteX2067" fmla="*/ 2394875 w 4546203"/>
                <a:gd name="connsiteY2067" fmla="*/ 432574 h 5092591"/>
                <a:gd name="connsiteX2068" fmla="*/ 2398058 w 4546203"/>
                <a:gd name="connsiteY2068" fmla="*/ 370891 h 5092591"/>
                <a:gd name="connsiteX2069" fmla="*/ 2322448 w 4546203"/>
                <a:gd name="connsiteY2069" fmla="*/ 370891 h 5092591"/>
                <a:gd name="connsiteX2070" fmla="*/ 2215398 w 4546203"/>
                <a:gd name="connsiteY2070" fmla="*/ 369697 h 5092591"/>
                <a:gd name="connsiteX2071" fmla="*/ 2215398 w 4546203"/>
                <a:gd name="connsiteY2071" fmla="*/ 430982 h 5092591"/>
                <a:gd name="connsiteX2072" fmla="*/ 2287428 w 4546203"/>
                <a:gd name="connsiteY2072" fmla="*/ 430982 h 5092591"/>
                <a:gd name="connsiteX2073" fmla="*/ 2287428 w 4546203"/>
                <a:gd name="connsiteY2073" fmla="*/ 369697 h 5092591"/>
                <a:gd name="connsiteX2074" fmla="*/ 2215398 w 4546203"/>
                <a:gd name="connsiteY2074" fmla="*/ 369697 h 5092591"/>
                <a:gd name="connsiteX2075" fmla="*/ 2178787 w 4546203"/>
                <a:gd name="connsiteY2075" fmla="*/ 369299 h 5092591"/>
                <a:gd name="connsiteX2076" fmla="*/ 2103176 w 4546203"/>
                <a:gd name="connsiteY2076" fmla="*/ 374075 h 5092591"/>
                <a:gd name="connsiteX2077" fmla="*/ 2108350 w 4546203"/>
                <a:gd name="connsiteY2077" fmla="*/ 437747 h 5092591"/>
                <a:gd name="connsiteX2078" fmla="*/ 2182368 w 4546203"/>
                <a:gd name="connsiteY2078" fmla="*/ 432574 h 5092591"/>
                <a:gd name="connsiteX2079" fmla="*/ 2178787 w 4546203"/>
                <a:gd name="connsiteY2079" fmla="*/ 369299 h 5092591"/>
                <a:gd name="connsiteX2080" fmla="*/ 2438650 w 4546203"/>
                <a:gd name="connsiteY2080" fmla="*/ 281352 h 5092591"/>
                <a:gd name="connsiteX2081" fmla="*/ 2433874 w 4546203"/>
                <a:gd name="connsiteY2081" fmla="*/ 345024 h 5092591"/>
                <a:gd name="connsiteX2082" fmla="*/ 2510281 w 4546203"/>
                <a:gd name="connsiteY2082" fmla="*/ 351790 h 5092591"/>
                <a:gd name="connsiteX2083" fmla="*/ 2517444 w 4546203"/>
                <a:gd name="connsiteY2083" fmla="*/ 288515 h 5092591"/>
                <a:gd name="connsiteX2084" fmla="*/ 2438650 w 4546203"/>
                <a:gd name="connsiteY2084" fmla="*/ 281352 h 5092591"/>
                <a:gd name="connsiteX2085" fmla="*/ 2212215 w 4546203"/>
                <a:gd name="connsiteY2085" fmla="*/ 276975 h 5092591"/>
                <a:gd name="connsiteX2086" fmla="*/ 2212215 w 4546203"/>
                <a:gd name="connsiteY2086" fmla="*/ 337463 h 5092591"/>
                <a:gd name="connsiteX2087" fmla="*/ 2288622 w 4546203"/>
                <a:gd name="connsiteY2087" fmla="*/ 337463 h 5092591"/>
                <a:gd name="connsiteX2088" fmla="*/ 2288622 w 4546203"/>
                <a:gd name="connsiteY2088" fmla="*/ 276975 h 5092591"/>
                <a:gd name="connsiteX2089" fmla="*/ 2212215 w 4546203"/>
                <a:gd name="connsiteY2089" fmla="*/ 276975 h 5092591"/>
                <a:gd name="connsiteX2090" fmla="*/ 2445415 w 4546203"/>
                <a:gd name="connsiteY2090" fmla="*/ 189425 h 5092591"/>
                <a:gd name="connsiteX2091" fmla="*/ 2440639 w 4546203"/>
                <a:gd name="connsiteY2091" fmla="*/ 252700 h 5092591"/>
                <a:gd name="connsiteX2092" fmla="*/ 2520230 w 4546203"/>
                <a:gd name="connsiteY2092" fmla="*/ 259863 h 5092591"/>
                <a:gd name="connsiteX2093" fmla="*/ 2526995 w 4546203"/>
                <a:gd name="connsiteY2093" fmla="*/ 196588 h 5092591"/>
                <a:gd name="connsiteX2094" fmla="*/ 2445415 w 4546203"/>
                <a:gd name="connsiteY2094" fmla="*/ 189425 h 5092591"/>
                <a:gd name="connsiteX2095" fmla="*/ 2170828 w 4546203"/>
                <a:gd name="connsiteY2095" fmla="*/ 184650 h 5092591"/>
                <a:gd name="connsiteX2096" fmla="*/ 2089248 w 4546203"/>
                <a:gd name="connsiteY2096" fmla="*/ 189823 h 5092591"/>
                <a:gd name="connsiteX2097" fmla="*/ 2094421 w 4546203"/>
                <a:gd name="connsiteY2097" fmla="*/ 253097 h 5092591"/>
                <a:gd name="connsiteX2098" fmla="*/ 2174409 w 4546203"/>
                <a:gd name="connsiteY2098" fmla="*/ 248322 h 5092591"/>
                <a:gd name="connsiteX2099" fmla="*/ 2170828 w 4546203"/>
                <a:gd name="connsiteY2099" fmla="*/ 184650 h 5092591"/>
                <a:gd name="connsiteX2100" fmla="*/ 2210225 w 4546203"/>
                <a:gd name="connsiteY2100" fmla="*/ 184252 h 5092591"/>
                <a:gd name="connsiteX2101" fmla="*/ 2210225 w 4546203"/>
                <a:gd name="connsiteY2101" fmla="*/ 245536 h 5092591"/>
                <a:gd name="connsiteX2102" fmla="*/ 2289020 w 4546203"/>
                <a:gd name="connsiteY2102" fmla="*/ 245536 h 5092591"/>
                <a:gd name="connsiteX2103" fmla="*/ 2289020 w 4546203"/>
                <a:gd name="connsiteY2103" fmla="*/ 184252 h 5092591"/>
                <a:gd name="connsiteX2104" fmla="*/ 2210225 w 4546203"/>
                <a:gd name="connsiteY2104" fmla="*/ 184252 h 5092591"/>
                <a:gd name="connsiteX2105" fmla="*/ 2175205 w 4546203"/>
                <a:gd name="connsiteY2105" fmla="*/ 0 h 5092591"/>
                <a:gd name="connsiteX2106" fmla="*/ 2282652 w 4546203"/>
                <a:gd name="connsiteY2106" fmla="*/ 0 h 5092591"/>
                <a:gd name="connsiteX2107" fmla="*/ 2282652 w 4546203"/>
                <a:gd name="connsiteY2107" fmla="*/ 33030 h 5092591"/>
                <a:gd name="connsiteX2108" fmla="*/ 2342345 w 4546203"/>
                <a:gd name="connsiteY2108" fmla="*/ 33030 h 5092591"/>
                <a:gd name="connsiteX2109" fmla="*/ 2342345 w 4546203"/>
                <a:gd name="connsiteY2109" fmla="*/ 0 h 5092591"/>
                <a:gd name="connsiteX2110" fmla="*/ 2366222 w 4546203"/>
                <a:gd name="connsiteY2110" fmla="*/ 0 h 5092591"/>
                <a:gd name="connsiteX2111" fmla="*/ 2411589 w 4546203"/>
                <a:gd name="connsiteY2111" fmla="*/ 3980 h 5092591"/>
                <a:gd name="connsiteX2112" fmla="*/ 2530179 w 4546203"/>
                <a:gd name="connsiteY2112" fmla="*/ 12734 h 5092591"/>
                <a:gd name="connsiteX2113" fmla="*/ 2530179 w 4546203"/>
                <a:gd name="connsiteY2113" fmla="*/ 45367 h 5092591"/>
                <a:gd name="connsiteX2114" fmla="*/ 2545301 w 4546203"/>
                <a:gd name="connsiteY2114" fmla="*/ 50142 h 5092591"/>
                <a:gd name="connsiteX2115" fmla="*/ 2538535 w 4546203"/>
                <a:gd name="connsiteY2115" fmla="*/ 118590 h 5092591"/>
                <a:gd name="connsiteX2116" fmla="*/ 2571168 w 4546203"/>
                <a:gd name="connsiteY2116" fmla="*/ 125355 h 5092591"/>
                <a:gd name="connsiteX2117" fmla="*/ 2483618 w 4546203"/>
                <a:gd name="connsiteY2117" fmla="*/ 837689 h 5092591"/>
                <a:gd name="connsiteX2118" fmla="*/ 2567188 w 4546203"/>
                <a:gd name="connsiteY2118" fmla="*/ 849627 h 5092591"/>
                <a:gd name="connsiteX2119" fmla="*/ 2632054 w 4546203"/>
                <a:gd name="connsiteY2119" fmla="*/ 476746 h 5092591"/>
                <a:gd name="connsiteX2120" fmla="*/ 2664686 w 4546203"/>
                <a:gd name="connsiteY2120" fmla="*/ 480726 h 5092591"/>
                <a:gd name="connsiteX2121" fmla="*/ 2675033 w 4546203"/>
                <a:gd name="connsiteY2121" fmla="*/ 432972 h 5092591"/>
                <a:gd name="connsiteX2122" fmla="*/ 2706869 w 4546203"/>
                <a:gd name="connsiteY2122" fmla="*/ 437747 h 5092591"/>
                <a:gd name="connsiteX2123" fmla="*/ 2715624 w 4546203"/>
                <a:gd name="connsiteY2123" fmla="*/ 414666 h 5092591"/>
                <a:gd name="connsiteX2124" fmla="*/ 2904651 w 4546203"/>
                <a:gd name="connsiteY2124" fmla="*/ 463216 h 5092591"/>
                <a:gd name="connsiteX2125" fmla="*/ 2899478 w 4546203"/>
                <a:gd name="connsiteY2125" fmla="*/ 487491 h 5092591"/>
                <a:gd name="connsiteX2126" fmla="*/ 2976680 w 4546203"/>
                <a:gd name="connsiteY2126" fmla="*/ 512562 h 5092591"/>
                <a:gd name="connsiteX2127" fmla="*/ 2988221 w 4546203"/>
                <a:gd name="connsiteY2127" fmla="*/ 490675 h 5092591"/>
                <a:gd name="connsiteX2128" fmla="*/ 3170085 w 4546203"/>
                <a:gd name="connsiteY2128" fmla="*/ 563500 h 5092591"/>
                <a:gd name="connsiteX2129" fmla="*/ 3161330 w 4546203"/>
                <a:gd name="connsiteY2129" fmla="*/ 585387 h 5092591"/>
                <a:gd name="connsiteX2130" fmla="*/ 3177248 w 4546203"/>
                <a:gd name="connsiteY2130" fmla="*/ 596132 h 5092591"/>
                <a:gd name="connsiteX2131" fmla="*/ 3157351 w 4546203"/>
                <a:gd name="connsiteY2131" fmla="*/ 640305 h 5092591"/>
                <a:gd name="connsiteX2132" fmla="*/ 3190779 w 4546203"/>
                <a:gd name="connsiteY2132" fmla="*/ 657815 h 5092591"/>
                <a:gd name="connsiteX2133" fmla="*/ 2948028 w 4546203"/>
                <a:gd name="connsiteY2133" fmla="*/ 1156051 h 5092591"/>
                <a:gd name="connsiteX2134" fmla="*/ 2962752 w 4546203"/>
                <a:gd name="connsiteY2134" fmla="*/ 1161224 h 5092591"/>
                <a:gd name="connsiteX2135" fmla="*/ 2892713 w 4546203"/>
                <a:gd name="connsiteY2135" fmla="*/ 1303293 h 5092591"/>
                <a:gd name="connsiteX2136" fmla="*/ 2900672 w 4546203"/>
                <a:gd name="connsiteY2136" fmla="*/ 1307272 h 5092591"/>
                <a:gd name="connsiteX2137" fmla="*/ 2971905 w 4546203"/>
                <a:gd name="connsiteY2137" fmla="*/ 1167989 h 5092591"/>
                <a:gd name="connsiteX2138" fmla="*/ 2980660 w 4546203"/>
                <a:gd name="connsiteY2138" fmla="*/ 1185897 h 5092591"/>
                <a:gd name="connsiteX2139" fmla="*/ 2913406 w 4546203"/>
                <a:gd name="connsiteY2139" fmla="*/ 1314037 h 5092591"/>
                <a:gd name="connsiteX2140" fmla="*/ 2961558 w 4546203"/>
                <a:gd name="connsiteY2140" fmla="*/ 1339506 h 5092591"/>
                <a:gd name="connsiteX2141" fmla="*/ 2977476 w 4546203"/>
                <a:gd name="connsiteY2141" fmla="*/ 1300905 h 5092591"/>
                <a:gd name="connsiteX2142" fmla="*/ 2979864 w 4546203"/>
                <a:gd name="connsiteY2142" fmla="*/ 1290558 h 5092591"/>
                <a:gd name="connsiteX2143" fmla="*/ 2965936 w 4546203"/>
                <a:gd name="connsiteY2143" fmla="*/ 1281007 h 5092591"/>
                <a:gd name="connsiteX2144" fmla="*/ 2979864 w 4546203"/>
                <a:gd name="connsiteY2144" fmla="*/ 1256334 h 5092591"/>
                <a:gd name="connsiteX2145" fmla="*/ 3003741 w 4546203"/>
                <a:gd name="connsiteY2145" fmla="*/ 1260712 h 5092591"/>
                <a:gd name="connsiteX2146" fmla="*/ 3005333 w 4546203"/>
                <a:gd name="connsiteY2146" fmla="*/ 1254345 h 5092591"/>
                <a:gd name="connsiteX2147" fmla="*/ 2979068 w 4546203"/>
                <a:gd name="connsiteY2147" fmla="*/ 1236835 h 5092591"/>
                <a:gd name="connsiteX2148" fmla="*/ 2994190 w 4546203"/>
                <a:gd name="connsiteY2148" fmla="*/ 1210172 h 5092591"/>
                <a:gd name="connsiteX2149" fmla="*/ 3013690 w 4546203"/>
                <a:gd name="connsiteY2149" fmla="*/ 1220519 h 5092591"/>
                <a:gd name="connsiteX2150" fmla="*/ 3025231 w 4546203"/>
                <a:gd name="connsiteY2150" fmla="*/ 1220121 h 5092591"/>
                <a:gd name="connsiteX2151" fmla="*/ 3018863 w 4546203"/>
                <a:gd name="connsiteY2151" fmla="*/ 1210172 h 5092591"/>
                <a:gd name="connsiteX2152" fmla="*/ 2991007 w 4546203"/>
                <a:gd name="connsiteY2152" fmla="*/ 1193856 h 5092591"/>
                <a:gd name="connsiteX2153" fmla="*/ 3006129 w 4546203"/>
                <a:gd name="connsiteY2153" fmla="*/ 1166397 h 5092591"/>
                <a:gd name="connsiteX2154" fmla="*/ 3035975 w 4546203"/>
                <a:gd name="connsiteY2154" fmla="*/ 1182315 h 5092591"/>
                <a:gd name="connsiteX2155" fmla="*/ 3047118 w 4546203"/>
                <a:gd name="connsiteY2155" fmla="*/ 1181121 h 5092591"/>
                <a:gd name="connsiteX2156" fmla="*/ 3041945 w 4546203"/>
                <a:gd name="connsiteY2156" fmla="*/ 1172366 h 5092591"/>
                <a:gd name="connsiteX2157" fmla="*/ 3002547 w 4546203"/>
                <a:gd name="connsiteY2157" fmla="*/ 1149683 h 5092591"/>
                <a:gd name="connsiteX2158" fmla="*/ 3017670 w 4546203"/>
                <a:gd name="connsiteY2158" fmla="*/ 1122622 h 5092591"/>
                <a:gd name="connsiteX2159" fmla="*/ 3055077 w 4546203"/>
                <a:gd name="connsiteY2159" fmla="*/ 1142918 h 5092591"/>
                <a:gd name="connsiteX2160" fmla="*/ 3068607 w 4546203"/>
                <a:gd name="connsiteY2160" fmla="*/ 1143316 h 5092591"/>
                <a:gd name="connsiteX2161" fmla="*/ 3060250 w 4546203"/>
                <a:gd name="connsiteY2161" fmla="*/ 1132173 h 5092591"/>
                <a:gd name="connsiteX2162" fmla="*/ 3013690 w 4546203"/>
                <a:gd name="connsiteY2162" fmla="*/ 1105909 h 5092591"/>
                <a:gd name="connsiteX2163" fmla="*/ 3028414 w 4546203"/>
                <a:gd name="connsiteY2163" fmla="*/ 1078450 h 5092591"/>
                <a:gd name="connsiteX2164" fmla="*/ 3062240 w 4546203"/>
                <a:gd name="connsiteY2164" fmla="*/ 1096358 h 5092591"/>
                <a:gd name="connsiteX2165" fmla="*/ 3091689 w 4546203"/>
                <a:gd name="connsiteY2165" fmla="*/ 1099143 h 5092591"/>
                <a:gd name="connsiteX2166" fmla="*/ 3024435 w 4546203"/>
                <a:gd name="connsiteY2166" fmla="*/ 1061736 h 5092591"/>
                <a:gd name="connsiteX2167" fmla="*/ 3039159 w 4546203"/>
                <a:gd name="connsiteY2167" fmla="*/ 1033879 h 5092591"/>
                <a:gd name="connsiteX2168" fmla="*/ 3097658 w 4546203"/>
                <a:gd name="connsiteY2168" fmla="*/ 1065317 h 5092591"/>
                <a:gd name="connsiteX2169" fmla="*/ 3112382 w 4546203"/>
                <a:gd name="connsiteY2169" fmla="*/ 1065715 h 5092591"/>
                <a:gd name="connsiteX2170" fmla="*/ 3103627 w 4546203"/>
                <a:gd name="connsiteY2170" fmla="*/ 1054971 h 5092591"/>
                <a:gd name="connsiteX2171" fmla="*/ 3035179 w 4546203"/>
                <a:gd name="connsiteY2171" fmla="*/ 1017165 h 5092591"/>
                <a:gd name="connsiteX2172" fmla="*/ 3049108 w 4546203"/>
                <a:gd name="connsiteY2172" fmla="*/ 989309 h 5092591"/>
                <a:gd name="connsiteX2173" fmla="*/ 3104025 w 4546203"/>
                <a:gd name="connsiteY2173" fmla="*/ 1017961 h 5092591"/>
                <a:gd name="connsiteX2174" fmla="*/ 3157749 w 4546203"/>
                <a:gd name="connsiteY2174" fmla="*/ 1032685 h 5092591"/>
                <a:gd name="connsiteX2175" fmla="*/ 3189187 w 4546203"/>
                <a:gd name="connsiteY2175" fmla="*/ 982145 h 5092591"/>
                <a:gd name="connsiteX2176" fmla="*/ 3308572 w 4546203"/>
                <a:gd name="connsiteY2176" fmla="*/ 1058552 h 5092591"/>
                <a:gd name="connsiteX2177" fmla="*/ 3463376 w 4546203"/>
                <a:gd name="connsiteY2177" fmla="*/ 837689 h 5092591"/>
                <a:gd name="connsiteX2178" fmla="*/ 3498793 w 4546203"/>
                <a:gd name="connsiteY2178" fmla="*/ 861566 h 5092591"/>
                <a:gd name="connsiteX2179" fmla="*/ 3526650 w 4546203"/>
                <a:gd name="connsiteY2179" fmla="*/ 825750 h 5092591"/>
                <a:gd name="connsiteX2180" fmla="*/ 3559680 w 4546203"/>
                <a:gd name="connsiteY2180" fmla="*/ 849230 h 5092591"/>
                <a:gd name="connsiteX2181" fmla="*/ 3579578 w 4546203"/>
                <a:gd name="connsiteY2181" fmla="*/ 827740 h 5092591"/>
                <a:gd name="connsiteX2182" fmla="*/ 3757462 w 4546203"/>
                <a:gd name="connsiteY2182" fmla="*/ 979758 h 5092591"/>
                <a:gd name="connsiteX2183" fmla="*/ 3737565 w 4546203"/>
                <a:gd name="connsiteY2183" fmla="*/ 1004431 h 5092591"/>
                <a:gd name="connsiteX2184" fmla="*/ 3764625 w 4546203"/>
                <a:gd name="connsiteY2184" fmla="*/ 1023930 h 5092591"/>
                <a:gd name="connsiteX2185" fmla="*/ 3729208 w 4546203"/>
                <a:gd name="connsiteY2185" fmla="*/ 1062930 h 5092591"/>
                <a:gd name="connsiteX2186" fmla="*/ 3762238 w 4546203"/>
                <a:gd name="connsiteY2186" fmla="*/ 1087205 h 5092591"/>
                <a:gd name="connsiteX2187" fmla="*/ 3500385 w 4546203"/>
                <a:gd name="connsiteY2187" fmla="*/ 1343486 h 5092591"/>
                <a:gd name="connsiteX2188" fmla="*/ 3530232 w 4546203"/>
                <a:gd name="connsiteY2188" fmla="*/ 1376118 h 5092591"/>
                <a:gd name="connsiteX2189" fmla="*/ 3322899 w 4546203"/>
                <a:gd name="connsiteY2189" fmla="*/ 1569125 h 5092591"/>
                <a:gd name="connsiteX2190" fmla="*/ 3377816 w 4546203"/>
                <a:gd name="connsiteY2190" fmla="*/ 1606134 h 5092591"/>
                <a:gd name="connsiteX2191" fmla="*/ 3386969 w 4546203"/>
                <a:gd name="connsiteY2191" fmla="*/ 1596583 h 5092591"/>
                <a:gd name="connsiteX2192" fmla="*/ 3359510 w 4546203"/>
                <a:gd name="connsiteY2192" fmla="*/ 1563951 h 5092591"/>
                <a:gd name="connsiteX2193" fmla="*/ 3375826 w 4546203"/>
                <a:gd name="connsiteY2193" fmla="*/ 1549625 h 5092591"/>
                <a:gd name="connsiteX2194" fmla="*/ 3404081 w 4546203"/>
                <a:gd name="connsiteY2194" fmla="*/ 1580665 h 5092591"/>
                <a:gd name="connsiteX2195" fmla="*/ 3416815 w 4546203"/>
                <a:gd name="connsiteY2195" fmla="*/ 1568727 h 5092591"/>
                <a:gd name="connsiteX2196" fmla="*/ 3389755 w 4546203"/>
                <a:gd name="connsiteY2196" fmla="*/ 1536493 h 5092591"/>
                <a:gd name="connsiteX2197" fmla="*/ 3406071 w 4546203"/>
                <a:gd name="connsiteY2197" fmla="*/ 1522166 h 5092591"/>
                <a:gd name="connsiteX2198" fmla="*/ 3434723 w 4546203"/>
                <a:gd name="connsiteY2198" fmla="*/ 1553605 h 5092591"/>
                <a:gd name="connsiteX2199" fmla="*/ 3447856 w 4546203"/>
                <a:gd name="connsiteY2199" fmla="*/ 1542462 h 5092591"/>
                <a:gd name="connsiteX2200" fmla="*/ 3419601 w 4546203"/>
                <a:gd name="connsiteY2200" fmla="*/ 1509034 h 5092591"/>
                <a:gd name="connsiteX2201" fmla="*/ 3436315 w 4546203"/>
                <a:gd name="connsiteY2201" fmla="*/ 1494708 h 5092591"/>
                <a:gd name="connsiteX2202" fmla="*/ 3465763 w 4546203"/>
                <a:gd name="connsiteY2202" fmla="*/ 1527340 h 5092591"/>
                <a:gd name="connsiteX2203" fmla="*/ 3478896 w 4546203"/>
                <a:gd name="connsiteY2203" fmla="*/ 1515799 h 5092591"/>
                <a:gd name="connsiteX2204" fmla="*/ 3449845 w 4546203"/>
                <a:gd name="connsiteY2204" fmla="*/ 1481575 h 5092591"/>
                <a:gd name="connsiteX2205" fmla="*/ 3466559 w 4546203"/>
                <a:gd name="connsiteY2205" fmla="*/ 1467249 h 5092591"/>
                <a:gd name="connsiteX2206" fmla="*/ 3498793 w 4546203"/>
                <a:gd name="connsiteY2206" fmla="*/ 1502667 h 5092591"/>
                <a:gd name="connsiteX2207" fmla="*/ 3482079 w 4546203"/>
                <a:gd name="connsiteY2207" fmla="*/ 1452127 h 5092591"/>
                <a:gd name="connsiteX2208" fmla="*/ 3496406 w 4546203"/>
                <a:gd name="connsiteY2208" fmla="*/ 1439790 h 5092591"/>
                <a:gd name="connsiteX2209" fmla="*/ 3529834 w 4546203"/>
                <a:gd name="connsiteY2209" fmla="*/ 1475606 h 5092591"/>
                <a:gd name="connsiteX2210" fmla="*/ 3512722 w 4546203"/>
                <a:gd name="connsiteY2210" fmla="*/ 1424270 h 5092591"/>
                <a:gd name="connsiteX2211" fmla="*/ 3527048 w 4546203"/>
                <a:gd name="connsiteY2211" fmla="*/ 1411934 h 5092591"/>
                <a:gd name="connsiteX2212" fmla="*/ 3560874 w 4546203"/>
                <a:gd name="connsiteY2212" fmla="*/ 1448943 h 5092591"/>
                <a:gd name="connsiteX2213" fmla="*/ 3573210 w 4546203"/>
                <a:gd name="connsiteY2213" fmla="*/ 1436607 h 5092591"/>
                <a:gd name="connsiteX2214" fmla="*/ 3541374 w 4546203"/>
                <a:gd name="connsiteY2214" fmla="*/ 1398801 h 5092591"/>
                <a:gd name="connsiteX2215" fmla="*/ 3557292 w 4546203"/>
                <a:gd name="connsiteY2215" fmla="*/ 1384475 h 5092591"/>
                <a:gd name="connsiteX2216" fmla="*/ 3590322 w 4546203"/>
                <a:gd name="connsiteY2216" fmla="*/ 1420689 h 5092591"/>
                <a:gd name="connsiteX2217" fmla="*/ 3603057 w 4546203"/>
                <a:gd name="connsiteY2217" fmla="*/ 1409148 h 5092591"/>
                <a:gd name="connsiteX2218" fmla="*/ 3571221 w 4546203"/>
                <a:gd name="connsiteY2218" fmla="*/ 1371342 h 5092591"/>
                <a:gd name="connsiteX2219" fmla="*/ 3590322 w 4546203"/>
                <a:gd name="connsiteY2219" fmla="*/ 1354231 h 5092591"/>
                <a:gd name="connsiteX2220" fmla="*/ 3630118 w 4546203"/>
                <a:gd name="connsiteY2220" fmla="*/ 1398801 h 5092591"/>
                <a:gd name="connsiteX2221" fmla="*/ 3671903 w 4546203"/>
                <a:gd name="connsiteY2221" fmla="*/ 1364975 h 5092591"/>
                <a:gd name="connsiteX2222" fmla="*/ 3787707 w 4546203"/>
                <a:gd name="connsiteY2222" fmla="*/ 1517789 h 5092591"/>
                <a:gd name="connsiteX2223" fmla="*/ 3743932 w 4546203"/>
                <a:gd name="connsiteY2223" fmla="*/ 1548829 h 5092591"/>
                <a:gd name="connsiteX2224" fmla="*/ 3779350 w 4546203"/>
                <a:gd name="connsiteY2224" fmla="*/ 1604144 h 5092591"/>
                <a:gd name="connsiteX2225" fmla="*/ 3585547 w 4546203"/>
                <a:gd name="connsiteY2225" fmla="*/ 1725918 h 5092591"/>
                <a:gd name="connsiteX2226" fmla="*/ 3659964 w 4546203"/>
                <a:gd name="connsiteY2226" fmla="*/ 1858436 h 5092591"/>
                <a:gd name="connsiteX2227" fmla="*/ 3698565 w 4546203"/>
                <a:gd name="connsiteY2227" fmla="*/ 1834161 h 5092591"/>
                <a:gd name="connsiteX2228" fmla="*/ 3732789 w 4546203"/>
                <a:gd name="connsiteY2228" fmla="*/ 1807498 h 5092591"/>
                <a:gd name="connsiteX2229" fmla="*/ 3794870 w 4546203"/>
                <a:gd name="connsiteY2229" fmla="*/ 1944791 h 5092591"/>
                <a:gd name="connsiteX2230" fmla="*/ 3844216 w 4546203"/>
                <a:gd name="connsiteY2230" fmla="*/ 1926088 h 5092591"/>
                <a:gd name="connsiteX2231" fmla="*/ 3861726 w 4546203"/>
                <a:gd name="connsiteY2231" fmla="*/ 1968270 h 5092591"/>
                <a:gd name="connsiteX2232" fmla="*/ 3902317 w 4546203"/>
                <a:gd name="connsiteY2232" fmla="*/ 1954342 h 5092591"/>
                <a:gd name="connsiteX2233" fmla="*/ 3946091 w 4546203"/>
                <a:gd name="connsiteY2233" fmla="*/ 2094421 h 5092591"/>
                <a:gd name="connsiteX2234" fmla="*/ 3905102 w 4546203"/>
                <a:gd name="connsiteY2234" fmla="*/ 2106360 h 5092591"/>
                <a:gd name="connsiteX2235" fmla="*/ 3916643 w 4546203"/>
                <a:gd name="connsiteY2235" fmla="*/ 2155706 h 5092591"/>
                <a:gd name="connsiteX2236" fmla="*/ 3782135 w 4546203"/>
                <a:gd name="connsiteY2236" fmla="*/ 2187940 h 5092591"/>
                <a:gd name="connsiteX2237" fmla="*/ 3821533 w 4546203"/>
                <a:gd name="connsiteY2237" fmla="*/ 2467700 h 5092591"/>
                <a:gd name="connsiteX2238" fmla="*/ 3659964 w 4546203"/>
                <a:gd name="connsiteY2238" fmla="*/ 2476455 h 5092591"/>
                <a:gd name="connsiteX2239" fmla="*/ 3659964 w 4546203"/>
                <a:gd name="connsiteY2239" fmla="*/ 2634442 h 5092591"/>
                <a:gd name="connsiteX2240" fmla="*/ 3698565 w 4546203"/>
                <a:gd name="connsiteY2240" fmla="*/ 2637228 h 5092591"/>
                <a:gd name="connsiteX2241" fmla="*/ 3801635 w 4546203"/>
                <a:gd name="connsiteY2241" fmla="*/ 2643595 h 5092591"/>
                <a:gd name="connsiteX2242" fmla="*/ 3811584 w 4546203"/>
                <a:gd name="connsiteY2242" fmla="*/ 2659911 h 5092591"/>
                <a:gd name="connsiteX2243" fmla="*/ 3656780 w 4546203"/>
                <a:gd name="connsiteY2243" fmla="*/ 2649564 h 5092591"/>
                <a:gd name="connsiteX2244" fmla="*/ 3653995 w 4546203"/>
                <a:gd name="connsiteY2244" fmla="*/ 2694533 h 5092591"/>
                <a:gd name="connsiteX2245" fmla="*/ 3808002 w 4546203"/>
                <a:gd name="connsiteY2245" fmla="*/ 2726767 h 5092591"/>
                <a:gd name="connsiteX2246" fmla="*/ 3828696 w 4546203"/>
                <a:gd name="connsiteY2246" fmla="*/ 2761389 h 5092591"/>
                <a:gd name="connsiteX2247" fmla="*/ 3946887 w 4546203"/>
                <a:gd name="connsiteY2247" fmla="*/ 2863662 h 5092591"/>
                <a:gd name="connsiteX2248" fmla="*/ 4050753 w 4546203"/>
                <a:gd name="connsiteY2248" fmla="*/ 3351949 h 5092591"/>
                <a:gd name="connsiteX2249" fmla="*/ 3941316 w 4546203"/>
                <a:gd name="connsiteY2249" fmla="*/ 3603853 h 5092591"/>
                <a:gd name="connsiteX2250" fmla="*/ 3947683 w 4546203"/>
                <a:gd name="connsiteY2250" fmla="*/ 3623751 h 5092591"/>
                <a:gd name="connsiteX2251" fmla="*/ 4024886 w 4546203"/>
                <a:gd name="connsiteY2251" fmla="*/ 3494018 h 5092591"/>
                <a:gd name="connsiteX2252" fmla="*/ 4094130 w 4546203"/>
                <a:gd name="connsiteY2252" fmla="*/ 3531824 h 5092591"/>
                <a:gd name="connsiteX2253" fmla="*/ 4009366 w 4546203"/>
                <a:gd name="connsiteY2253" fmla="*/ 3674688 h 5092591"/>
                <a:gd name="connsiteX2254" fmla="*/ 4028069 w 4546203"/>
                <a:gd name="connsiteY2254" fmla="*/ 3687025 h 5092591"/>
                <a:gd name="connsiteX2255" fmla="*/ 4110446 w 4546203"/>
                <a:gd name="connsiteY2255" fmla="*/ 3549732 h 5092591"/>
                <a:gd name="connsiteX2256" fmla="*/ 4177700 w 4546203"/>
                <a:gd name="connsiteY2256" fmla="*/ 3586741 h 5092591"/>
                <a:gd name="connsiteX2257" fmla="*/ 4089752 w 4546203"/>
                <a:gd name="connsiteY2257" fmla="*/ 3734381 h 5092591"/>
                <a:gd name="connsiteX2258" fmla="*/ 4109650 w 4546203"/>
                <a:gd name="connsiteY2258" fmla="*/ 3748309 h 5092591"/>
                <a:gd name="connsiteX2259" fmla="*/ 4195608 w 4546203"/>
                <a:gd name="connsiteY2259" fmla="*/ 3605445 h 5092591"/>
                <a:gd name="connsiteX2260" fmla="*/ 4261270 w 4546203"/>
                <a:gd name="connsiteY2260" fmla="*/ 3641658 h 5092591"/>
                <a:gd name="connsiteX2261" fmla="*/ 4169343 w 4546203"/>
                <a:gd name="connsiteY2261" fmla="*/ 3794472 h 5092591"/>
                <a:gd name="connsiteX2262" fmla="*/ 4190434 w 4546203"/>
                <a:gd name="connsiteY2262" fmla="*/ 3810390 h 5092591"/>
                <a:gd name="connsiteX2263" fmla="*/ 4280769 w 4546203"/>
                <a:gd name="connsiteY2263" fmla="*/ 3661954 h 5092591"/>
                <a:gd name="connsiteX2264" fmla="*/ 4344442 w 4546203"/>
                <a:gd name="connsiteY2264" fmla="*/ 3697372 h 5092591"/>
                <a:gd name="connsiteX2265" fmla="*/ 4247739 w 4546203"/>
                <a:gd name="connsiteY2265" fmla="*/ 3856155 h 5092591"/>
                <a:gd name="connsiteX2266" fmla="*/ 4270422 w 4546203"/>
                <a:gd name="connsiteY2266" fmla="*/ 3874460 h 5092591"/>
                <a:gd name="connsiteX2267" fmla="*/ 4283157 w 4546203"/>
                <a:gd name="connsiteY2267" fmla="*/ 3858542 h 5092591"/>
                <a:gd name="connsiteX2268" fmla="*/ 4376278 w 4546203"/>
                <a:gd name="connsiteY2268" fmla="*/ 3752289 h 5092591"/>
                <a:gd name="connsiteX2269" fmla="*/ 4418461 w 4546203"/>
                <a:gd name="connsiteY2269" fmla="*/ 3723239 h 5092591"/>
                <a:gd name="connsiteX2270" fmla="*/ 4443531 w 4546203"/>
                <a:gd name="connsiteY2270" fmla="*/ 3737963 h 5092591"/>
                <a:gd name="connsiteX2271" fmla="*/ 4439950 w 4546203"/>
                <a:gd name="connsiteY2271" fmla="*/ 3780942 h 5092591"/>
                <a:gd name="connsiteX2272" fmla="*/ 4384635 w 4546203"/>
                <a:gd name="connsiteY2272" fmla="*/ 3923408 h 5092591"/>
                <a:gd name="connsiteX2273" fmla="*/ 4394186 w 4546203"/>
                <a:gd name="connsiteY2273" fmla="*/ 3976336 h 5092591"/>
                <a:gd name="connsiteX2274" fmla="*/ 4527897 w 4546203"/>
                <a:gd name="connsiteY2274" fmla="*/ 4092140 h 5092591"/>
                <a:gd name="connsiteX2275" fmla="*/ 4546203 w 4546203"/>
                <a:gd name="connsiteY2275" fmla="*/ 4104079 h 5092591"/>
                <a:gd name="connsiteX2276" fmla="*/ 4546203 w 4546203"/>
                <a:gd name="connsiteY2276" fmla="*/ 4112038 h 5092591"/>
                <a:gd name="connsiteX2277" fmla="*/ 4531479 w 4546203"/>
                <a:gd name="connsiteY2277" fmla="*/ 4123181 h 5092591"/>
                <a:gd name="connsiteX2278" fmla="*/ 4330513 w 4546203"/>
                <a:gd name="connsiteY2278" fmla="*/ 4014142 h 5092591"/>
                <a:gd name="connsiteX2279" fmla="*/ 4317381 w 4546203"/>
                <a:gd name="connsiteY2279" fmla="*/ 4029662 h 5092591"/>
                <a:gd name="connsiteX2280" fmla="*/ 4198393 w 4546203"/>
                <a:gd name="connsiteY2280" fmla="*/ 4143078 h 5092591"/>
                <a:gd name="connsiteX2281" fmla="*/ 4140690 w 4546203"/>
                <a:gd name="connsiteY2281" fmla="*/ 4156608 h 5092591"/>
                <a:gd name="connsiteX2282" fmla="*/ 4142282 w 4546203"/>
                <a:gd name="connsiteY2282" fmla="*/ 4099303 h 5092591"/>
                <a:gd name="connsiteX2283" fmla="*/ 4201577 w 4546203"/>
                <a:gd name="connsiteY2283" fmla="*/ 3984693 h 5092591"/>
                <a:gd name="connsiteX2284" fmla="*/ 4222668 w 4546203"/>
                <a:gd name="connsiteY2284" fmla="*/ 3950867 h 5092591"/>
                <a:gd name="connsiteX2285" fmla="*/ 4197597 w 4546203"/>
                <a:gd name="connsiteY2285" fmla="*/ 3935745 h 5092591"/>
                <a:gd name="connsiteX2286" fmla="*/ 4084579 w 4546203"/>
                <a:gd name="connsiteY2286" fmla="*/ 4079406 h 5092591"/>
                <a:gd name="connsiteX2287" fmla="*/ 4028865 w 4546203"/>
                <a:gd name="connsiteY2287" fmla="*/ 4032447 h 5092591"/>
                <a:gd name="connsiteX2288" fmla="*/ 4134323 w 4546203"/>
                <a:gd name="connsiteY2288" fmla="*/ 3897940 h 5092591"/>
                <a:gd name="connsiteX2289" fmla="*/ 4112037 w 4546203"/>
                <a:gd name="connsiteY2289" fmla="*/ 3884011 h 5092591"/>
                <a:gd name="connsiteX2290" fmla="*/ 4002999 w 4546203"/>
                <a:gd name="connsiteY2290" fmla="*/ 4021703 h 5092591"/>
                <a:gd name="connsiteX2291" fmla="*/ 3946091 w 4546203"/>
                <a:gd name="connsiteY2291" fmla="*/ 3973152 h 5092591"/>
                <a:gd name="connsiteX2292" fmla="*/ 4047967 w 4546203"/>
                <a:gd name="connsiteY2292" fmla="*/ 3844216 h 5092591"/>
                <a:gd name="connsiteX2293" fmla="*/ 4027274 w 4546203"/>
                <a:gd name="connsiteY2293" fmla="*/ 3831482 h 5092591"/>
                <a:gd name="connsiteX2294" fmla="*/ 3921816 w 4546203"/>
                <a:gd name="connsiteY2294" fmla="*/ 3963204 h 5092591"/>
                <a:gd name="connsiteX2295" fmla="*/ 3863715 w 4546203"/>
                <a:gd name="connsiteY2295" fmla="*/ 3913062 h 5092591"/>
                <a:gd name="connsiteX2296" fmla="*/ 3962010 w 4546203"/>
                <a:gd name="connsiteY2296" fmla="*/ 3788901 h 5092591"/>
                <a:gd name="connsiteX2297" fmla="*/ 3943306 w 4546203"/>
                <a:gd name="connsiteY2297" fmla="*/ 3776962 h 5092591"/>
                <a:gd name="connsiteX2298" fmla="*/ 3841430 w 4546203"/>
                <a:gd name="connsiteY2298" fmla="*/ 3903909 h 5092591"/>
                <a:gd name="connsiteX2299" fmla="*/ 3781737 w 4546203"/>
                <a:gd name="connsiteY2299" fmla="*/ 3852175 h 5092591"/>
                <a:gd name="connsiteX2300" fmla="*/ 3876450 w 4546203"/>
                <a:gd name="connsiteY2300" fmla="*/ 3733585 h 5092591"/>
                <a:gd name="connsiteX2301" fmla="*/ 3858940 w 4546203"/>
                <a:gd name="connsiteY2301" fmla="*/ 3723239 h 5092591"/>
                <a:gd name="connsiteX2302" fmla="*/ 3761044 w 4546203"/>
                <a:gd name="connsiteY2302" fmla="*/ 3843818 h 5092591"/>
                <a:gd name="connsiteX2303" fmla="*/ 3731993 w 4546203"/>
                <a:gd name="connsiteY2303" fmla="*/ 3819145 h 5092591"/>
                <a:gd name="connsiteX2304" fmla="*/ 3718463 w 4546203"/>
                <a:gd name="connsiteY2304" fmla="*/ 3815166 h 5092591"/>
                <a:gd name="connsiteX2305" fmla="*/ 3647229 w 4546203"/>
                <a:gd name="connsiteY2305" fmla="*/ 3850981 h 5092591"/>
                <a:gd name="connsiteX2306" fmla="*/ 3770197 w 4546203"/>
                <a:gd name="connsiteY2306" fmla="*/ 3967979 h 5092591"/>
                <a:gd name="connsiteX2307" fmla="*/ 3714086 w 4546203"/>
                <a:gd name="connsiteY2307" fmla="*/ 4010560 h 5092591"/>
                <a:gd name="connsiteX2308" fmla="*/ 3734381 w 4546203"/>
                <a:gd name="connsiteY2308" fmla="*/ 4029662 h 5092591"/>
                <a:gd name="connsiteX2309" fmla="*/ 3783329 w 4546203"/>
                <a:gd name="connsiteY2309" fmla="*/ 3980316 h 5092591"/>
                <a:gd name="connsiteX2310" fmla="*/ 3802431 w 4546203"/>
                <a:gd name="connsiteY2310" fmla="*/ 4001009 h 5092591"/>
                <a:gd name="connsiteX2311" fmla="*/ 3774574 w 4546203"/>
                <a:gd name="connsiteY2311" fmla="*/ 4031651 h 5092591"/>
                <a:gd name="connsiteX2312" fmla="*/ 3806410 w 4546203"/>
                <a:gd name="connsiteY2312" fmla="*/ 4051549 h 5092591"/>
                <a:gd name="connsiteX2313" fmla="*/ 3770197 w 4546203"/>
                <a:gd name="connsiteY2313" fmla="*/ 4089355 h 5092591"/>
                <a:gd name="connsiteX2314" fmla="*/ 3840236 w 4546203"/>
                <a:gd name="connsiteY2314" fmla="*/ 4149445 h 5092591"/>
                <a:gd name="connsiteX2315" fmla="*/ 3804819 w 4546203"/>
                <a:gd name="connsiteY2315" fmla="*/ 4180087 h 5092591"/>
                <a:gd name="connsiteX2316" fmla="*/ 3884011 w 4546203"/>
                <a:gd name="connsiteY2316" fmla="*/ 4264851 h 5092591"/>
                <a:gd name="connsiteX2317" fmla="*/ 3816359 w 4546203"/>
                <a:gd name="connsiteY2317" fmla="*/ 4326136 h 5092591"/>
                <a:gd name="connsiteX2318" fmla="*/ 3741146 w 4546203"/>
                <a:gd name="connsiteY2318" fmla="*/ 4239382 h 5092591"/>
                <a:gd name="connsiteX2319" fmla="*/ 3706127 w 4546203"/>
                <a:gd name="connsiteY2319" fmla="*/ 4267637 h 5092591"/>
                <a:gd name="connsiteX2320" fmla="*/ 3648025 w 4546203"/>
                <a:gd name="connsiteY2320" fmla="*/ 4199189 h 5092591"/>
                <a:gd name="connsiteX2321" fmla="*/ 3619373 w 4546203"/>
                <a:gd name="connsiteY2321" fmla="*/ 4220679 h 5092591"/>
                <a:gd name="connsiteX2322" fmla="*/ 3595098 w 4546203"/>
                <a:gd name="connsiteY2322" fmla="*/ 4193220 h 5092591"/>
                <a:gd name="connsiteX2323" fmla="*/ 3566445 w 4546203"/>
                <a:gd name="connsiteY2323" fmla="*/ 4214311 h 5092591"/>
                <a:gd name="connsiteX2324" fmla="*/ 3351551 w 4546203"/>
                <a:gd name="connsiteY2324" fmla="*/ 3937735 h 5092591"/>
                <a:gd name="connsiteX2325" fmla="*/ 3297828 w 4546203"/>
                <a:gd name="connsiteY2325" fmla="*/ 3978326 h 5092591"/>
                <a:gd name="connsiteX2326" fmla="*/ 3314940 w 4546203"/>
                <a:gd name="connsiteY2326" fmla="*/ 4004591 h 5092591"/>
                <a:gd name="connsiteX2327" fmla="*/ 3278726 w 4546203"/>
                <a:gd name="connsiteY2327" fmla="*/ 4031651 h 5092591"/>
                <a:gd name="connsiteX2328" fmla="*/ 3307379 w 4546203"/>
                <a:gd name="connsiteY2328" fmla="*/ 4075824 h 5092591"/>
                <a:gd name="connsiteX2329" fmla="*/ 3182422 w 4546203"/>
                <a:gd name="connsiteY2329" fmla="*/ 4153425 h 5092591"/>
                <a:gd name="connsiteX2330" fmla="*/ 3155759 w 4546203"/>
                <a:gd name="connsiteY2330" fmla="*/ 4107660 h 5092591"/>
                <a:gd name="connsiteX2331" fmla="*/ 3111188 w 4546203"/>
                <a:gd name="connsiteY2331" fmla="*/ 4131140 h 5092591"/>
                <a:gd name="connsiteX2332" fmla="*/ 3043537 w 4546203"/>
                <a:gd name="connsiteY2332" fmla="*/ 4004193 h 5092591"/>
                <a:gd name="connsiteX2333" fmla="*/ 2986629 w 4546203"/>
                <a:gd name="connsiteY2333" fmla="*/ 4033641 h 5092591"/>
                <a:gd name="connsiteX2334" fmla="*/ 3196350 w 4546203"/>
                <a:gd name="connsiteY2334" fmla="*/ 4470990 h 5092591"/>
                <a:gd name="connsiteX2335" fmla="*/ 3162524 w 4546203"/>
                <a:gd name="connsiteY2335" fmla="*/ 4486908 h 5092591"/>
                <a:gd name="connsiteX2336" fmla="*/ 3151779 w 4546203"/>
                <a:gd name="connsiteY2336" fmla="*/ 4487307 h 5092591"/>
                <a:gd name="connsiteX2337" fmla="*/ 3131882 w 4546203"/>
                <a:gd name="connsiteY2337" fmla="*/ 4486113 h 5092591"/>
                <a:gd name="connsiteX2338" fmla="*/ 2883958 w 4546203"/>
                <a:gd name="connsiteY2338" fmla="*/ 4577244 h 5092591"/>
                <a:gd name="connsiteX2339" fmla="*/ 2870029 w 4546203"/>
                <a:gd name="connsiteY2339" fmla="*/ 4583213 h 5092591"/>
                <a:gd name="connsiteX2340" fmla="*/ 2831428 w 4546203"/>
                <a:gd name="connsiteY2340" fmla="*/ 4607488 h 5092591"/>
                <a:gd name="connsiteX2341" fmla="*/ 2739103 w 4546203"/>
                <a:gd name="connsiteY2341" fmla="*/ 4264851 h 5092591"/>
                <a:gd name="connsiteX2342" fmla="*/ 2715624 w 4546203"/>
                <a:gd name="connsiteY2342" fmla="*/ 4271616 h 5092591"/>
                <a:gd name="connsiteX2343" fmla="*/ 2727563 w 4546203"/>
                <a:gd name="connsiteY2343" fmla="*/ 4323748 h 5092591"/>
                <a:gd name="connsiteX2344" fmla="*/ 2539729 w 4546203"/>
                <a:gd name="connsiteY2344" fmla="*/ 4360758 h 5092591"/>
                <a:gd name="connsiteX2345" fmla="*/ 2530576 w 4546203"/>
                <a:gd name="connsiteY2345" fmla="*/ 4308228 h 5092591"/>
                <a:gd name="connsiteX2346" fmla="*/ 2465710 w 4546203"/>
                <a:gd name="connsiteY2346" fmla="*/ 4314993 h 5092591"/>
                <a:gd name="connsiteX2347" fmla="*/ 2462129 w 4546203"/>
                <a:gd name="connsiteY2347" fmla="*/ 4289524 h 5092591"/>
                <a:gd name="connsiteX2348" fmla="*/ 2433476 w 4546203"/>
                <a:gd name="connsiteY2348" fmla="*/ 4018519 h 5092591"/>
                <a:gd name="connsiteX2349" fmla="*/ 2413181 w 4546203"/>
                <a:gd name="connsiteY2349" fmla="*/ 4009366 h 5092591"/>
                <a:gd name="connsiteX2350" fmla="*/ 2503118 w 4546203"/>
                <a:gd name="connsiteY2350" fmla="*/ 4975594 h 5092591"/>
                <a:gd name="connsiteX2351" fmla="*/ 2474465 w 4546203"/>
                <a:gd name="connsiteY2351" fmla="*/ 4980767 h 5092591"/>
                <a:gd name="connsiteX2352" fmla="*/ 2479241 w 4546203"/>
                <a:gd name="connsiteY2352" fmla="*/ 5049612 h 5092591"/>
                <a:gd name="connsiteX2353" fmla="*/ 2449792 w 4546203"/>
                <a:gd name="connsiteY2353" fmla="*/ 5054388 h 5092591"/>
                <a:gd name="connsiteX2354" fmla="*/ 2449792 w 4546203"/>
                <a:gd name="connsiteY2354" fmla="*/ 5085428 h 5092591"/>
                <a:gd name="connsiteX2355" fmla="*/ 2370202 w 4546203"/>
                <a:gd name="connsiteY2355" fmla="*/ 5092591 h 5092591"/>
                <a:gd name="connsiteX2356" fmla="*/ 2262755 w 4546203"/>
                <a:gd name="connsiteY2356" fmla="*/ 5092591 h 5092591"/>
                <a:gd name="connsiteX2357" fmla="*/ 2262755 w 4546203"/>
                <a:gd name="connsiteY2357" fmla="*/ 5059561 h 5092591"/>
                <a:gd name="connsiteX2358" fmla="*/ 2203062 w 4546203"/>
                <a:gd name="connsiteY2358" fmla="*/ 5059561 h 5092591"/>
                <a:gd name="connsiteX2359" fmla="*/ 2203062 w 4546203"/>
                <a:gd name="connsiteY2359" fmla="*/ 5092591 h 5092591"/>
                <a:gd name="connsiteX2360" fmla="*/ 2179185 w 4546203"/>
                <a:gd name="connsiteY2360" fmla="*/ 5092591 h 5092591"/>
                <a:gd name="connsiteX2361" fmla="*/ 2149736 w 4546203"/>
                <a:gd name="connsiteY2361" fmla="*/ 5089408 h 5092591"/>
                <a:gd name="connsiteX2362" fmla="*/ 2016422 w 4546203"/>
                <a:gd name="connsiteY2362" fmla="*/ 5079857 h 5092591"/>
                <a:gd name="connsiteX2363" fmla="*/ 2000504 w 4546203"/>
                <a:gd name="connsiteY2363" fmla="*/ 5042847 h 5092591"/>
                <a:gd name="connsiteX2364" fmla="*/ 2007270 w 4546203"/>
                <a:gd name="connsiteY2364" fmla="*/ 4974399 h 5092591"/>
                <a:gd name="connsiteX2365" fmla="*/ 1974637 w 4546203"/>
                <a:gd name="connsiteY2365" fmla="*/ 4967634 h 5092591"/>
                <a:gd name="connsiteX2366" fmla="*/ 2062187 w 4546203"/>
                <a:gd name="connsiteY2366" fmla="*/ 4255300 h 5092591"/>
                <a:gd name="connsiteX2367" fmla="*/ 1978219 w 4546203"/>
                <a:gd name="connsiteY2367" fmla="*/ 4243362 h 5092591"/>
                <a:gd name="connsiteX2368" fmla="*/ 1913353 w 4546203"/>
                <a:gd name="connsiteY2368" fmla="*/ 4615845 h 5092591"/>
                <a:gd name="connsiteX2369" fmla="*/ 1880721 w 4546203"/>
                <a:gd name="connsiteY2369" fmla="*/ 4611467 h 5092591"/>
                <a:gd name="connsiteX2370" fmla="*/ 1870374 w 4546203"/>
                <a:gd name="connsiteY2370" fmla="*/ 4659620 h 5092591"/>
                <a:gd name="connsiteX2371" fmla="*/ 1838538 w 4546203"/>
                <a:gd name="connsiteY2371" fmla="*/ 4655242 h 5092591"/>
                <a:gd name="connsiteX2372" fmla="*/ 1829783 w 4546203"/>
                <a:gd name="connsiteY2372" fmla="*/ 4677925 h 5092591"/>
                <a:gd name="connsiteX2373" fmla="*/ 1640756 w 4546203"/>
                <a:gd name="connsiteY2373" fmla="*/ 4629375 h 5092591"/>
                <a:gd name="connsiteX2374" fmla="*/ 1645929 w 4546203"/>
                <a:gd name="connsiteY2374" fmla="*/ 4605498 h 5092591"/>
                <a:gd name="connsiteX2375" fmla="*/ 1568329 w 4546203"/>
                <a:gd name="connsiteY2375" fmla="*/ 4580029 h 5092591"/>
                <a:gd name="connsiteX2376" fmla="*/ 1558380 w 4546203"/>
                <a:gd name="connsiteY2376" fmla="*/ 4602713 h 5092591"/>
                <a:gd name="connsiteX2377" fmla="*/ 1375720 w 4546203"/>
                <a:gd name="connsiteY2377" fmla="*/ 4529887 h 5092591"/>
                <a:gd name="connsiteX2378" fmla="*/ 1384475 w 4546203"/>
                <a:gd name="connsiteY2378" fmla="*/ 4508000 h 5092591"/>
                <a:gd name="connsiteX2379" fmla="*/ 1368557 w 4546203"/>
                <a:gd name="connsiteY2379" fmla="*/ 4497255 h 5092591"/>
                <a:gd name="connsiteX2380" fmla="*/ 1388454 w 4546203"/>
                <a:gd name="connsiteY2380" fmla="*/ 4453082 h 5092591"/>
                <a:gd name="connsiteX2381" fmla="*/ 1354628 w 4546203"/>
                <a:gd name="connsiteY2381" fmla="*/ 4435573 h 5092591"/>
                <a:gd name="connsiteX2382" fmla="*/ 1595389 w 4546203"/>
                <a:gd name="connsiteY2382" fmla="*/ 3941714 h 5092591"/>
                <a:gd name="connsiteX2383" fmla="*/ 1583849 w 4546203"/>
                <a:gd name="connsiteY2383" fmla="*/ 3929378 h 5092591"/>
                <a:gd name="connsiteX2384" fmla="*/ 1652694 w 4546203"/>
                <a:gd name="connsiteY2384" fmla="*/ 3790493 h 5092591"/>
                <a:gd name="connsiteX2385" fmla="*/ 1644337 w 4546203"/>
                <a:gd name="connsiteY2385" fmla="*/ 3786513 h 5092591"/>
                <a:gd name="connsiteX2386" fmla="*/ 1573104 w 4546203"/>
                <a:gd name="connsiteY2386" fmla="*/ 3925398 h 5092591"/>
                <a:gd name="connsiteX2387" fmla="*/ 1564349 w 4546203"/>
                <a:gd name="connsiteY2387" fmla="*/ 3907092 h 5092591"/>
                <a:gd name="connsiteX2388" fmla="*/ 1631205 w 4546203"/>
                <a:gd name="connsiteY2388" fmla="*/ 3779350 h 5092591"/>
                <a:gd name="connsiteX2389" fmla="*/ 1582655 w 4546203"/>
                <a:gd name="connsiteY2389" fmla="*/ 3753483 h 5092591"/>
                <a:gd name="connsiteX2390" fmla="*/ 1567135 w 4546203"/>
                <a:gd name="connsiteY2390" fmla="*/ 3792482 h 5092591"/>
                <a:gd name="connsiteX2391" fmla="*/ 1564349 w 4546203"/>
                <a:gd name="connsiteY2391" fmla="*/ 3802829 h 5092591"/>
                <a:gd name="connsiteX2392" fmla="*/ 1578277 w 4546203"/>
                <a:gd name="connsiteY2392" fmla="*/ 3812380 h 5092591"/>
                <a:gd name="connsiteX2393" fmla="*/ 1564349 w 4546203"/>
                <a:gd name="connsiteY2393" fmla="*/ 3837053 h 5092591"/>
                <a:gd name="connsiteX2394" fmla="*/ 1540472 w 4546203"/>
                <a:gd name="connsiteY2394" fmla="*/ 3832277 h 5092591"/>
                <a:gd name="connsiteX2395" fmla="*/ 1538880 w 4546203"/>
                <a:gd name="connsiteY2395" fmla="*/ 3838645 h 5092591"/>
                <a:gd name="connsiteX2396" fmla="*/ 1565145 w 4546203"/>
                <a:gd name="connsiteY2396" fmla="*/ 3856155 h 5092591"/>
                <a:gd name="connsiteX2397" fmla="*/ 1550421 w 4546203"/>
                <a:gd name="connsiteY2397" fmla="*/ 3882419 h 5092591"/>
                <a:gd name="connsiteX2398" fmla="*/ 1529329 w 4546203"/>
                <a:gd name="connsiteY2398" fmla="*/ 3871277 h 5092591"/>
                <a:gd name="connsiteX2399" fmla="*/ 1519380 w 4546203"/>
                <a:gd name="connsiteY2399" fmla="*/ 3872471 h 5092591"/>
                <a:gd name="connsiteX2400" fmla="*/ 1523758 w 4546203"/>
                <a:gd name="connsiteY2400" fmla="*/ 3881623 h 5092591"/>
                <a:gd name="connsiteX2401" fmla="*/ 1553604 w 4546203"/>
                <a:gd name="connsiteY2401" fmla="*/ 3898736 h 5092591"/>
                <a:gd name="connsiteX2402" fmla="*/ 1538482 w 4546203"/>
                <a:gd name="connsiteY2402" fmla="*/ 3926592 h 5092591"/>
                <a:gd name="connsiteX2403" fmla="*/ 1512217 w 4546203"/>
                <a:gd name="connsiteY2403" fmla="*/ 3912664 h 5092591"/>
                <a:gd name="connsiteX2404" fmla="*/ 1497493 w 4546203"/>
                <a:gd name="connsiteY2404" fmla="*/ 3911868 h 5092591"/>
                <a:gd name="connsiteX2405" fmla="*/ 1505850 w 4546203"/>
                <a:gd name="connsiteY2405" fmla="*/ 3922613 h 5092591"/>
                <a:gd name="connsiteX2406" fmla="*/ 1541666 w 4546203"/>
                <a:gd name="connsiteY2406" fmla="*/ 3943306 h 5092591"/>
                <a:gd name="connsiteX2407" fmla="*/ 1526544 w 4546203"/>
                <a:gd name="connsiteY2407" fmla="*/ 3970765 h 5092591"/>
                <a:gd name="connsiteX2408" fmla="*/ 1487544 w 4546203"/>
                <a:gd name="connsiteY2408" fmla="*/ 3949673 h 5092591"/>
                <a:gd name="connsiteX2409" fmla="*/ 1475606 w 4546203"/>
                <a:gd name="connsiteY2409" fmla="*/ 3950071 h 5092591"/>
                <a:gd name="connsiteX2410" fmla="*/ 1481973 w 4546203"/>
                <a:gd name="connsiteY2410" fmla="*/ 3960020 h 5092591"/>
                <a:gd name="connsiteX2411" fmla="*/ 1530125 w 4546203"/>
                <a:gd name="connsiteY2411" fmla="*/ 3987081 h 5092591"/>
                <a:gd name="connsiteX2412" fmla="*/ 1515799 w 4546203"/>
                <a:gd name="connsiteY2412" fmla="*/ 4014142 h 5092591"/>
                <a:gd name="connsiteX2413" fmla="*/ 1451729 w 4546203"/>
                <a:gd name="connsiteY2413" fmla="*/ 3994244 h 5092591"/>
                <a:gd name="connsiteX2414" fmla="*/ 1519380 w 4546203"/>
                <a:gd name="connsiteY2414" fmla="*/ 4031651 h 5092591"/>
                <a:gd name="connsiteX2415" fmla="*/ 1504656 w 4546203"/>
                <a:gd name="connsiteY2415" fmla="*/ 4059508 h 5092591"/>
                <a:gd name="connsiteX2416" fmla="*/ 1446157 w 4546203"/>
                <a:gd name="connsiteY2416" fmla="*/ 4028468 h 5092591"/>
                <a:gd name="connsiteX2417" fmla="*/ 1431433 w 4546203"/>
                <a:gd name="connsiteY2417" fmla="*/ 4027672 h 5092591"/>
                <a:gd name="connsiteX2418" fmla="*/ 1440188 w 4546203"/>
                <a:gd name="connsiteY2418" fmla="*/ 4038417 h 5092591"/>
                <a:gd name="connsiteX2419" fmla="*/ 1509034 w 4546203"/>
                <a:gd name="connsiteY2419" fmla="*/ 4076222 h 5092591"/>
                <a:gd name="connsiteX2420" fmla="*/ 1495503 w 4546203"/>
                <a:gd name="connsiteY2420" fmla="*/ 4103283 h 5092591"/>
                <a:gd name="connsiteX2421" fmla="*/ 1384475 w 4546203"/>
                <a:gd name="connsiteY2421" fmla="*/ 4064681 h 5092591"/>
                <a:gd name="connsiteX2422" fmla="*/ 1355424 w 4546203"/>
                <a:gd name="connsiteY2422" fmla="*/ 4111640 h 5092591"/>
                <a:gd name="connsiteX2423" fmla="*/ 1235641 w 4546203"/>
                <a:gd name="connsiteY2423" fmla="*/ 4034835 h 5092591"/>
                <a:gd name="connsiteX2424" fmla="*/ 1080838 w 4546203"/>
                <a:gd name="connsiteY2424" fmla="*/ 4255698 h 5092591"/>
                <a:gd name="connsiteX2425" fmla="*/ 1045420 w 4546203"/>
                <a:gd name="connsiteY2425" fmla="*/ 4231821 h 5092591"/>
                <a:gd name="connsiteX2426" fmla="*/ 1017563 w 4546203"/>
                <a:gd name="connsiteY2426" fmla="*/ 4268035 h 5092591"/>
                <a:gd name="connsiteX2427" fmla="*/ 984533 w 4546203"/>
                <a:gd name="connsiteY2427" fmla="*/ 4244556 h 5092591"/>
                <a:gd name="connsiteX2428" fmla="*/ 964636 w 4546203"/>
                <a:gd name="connsiteY2428" fmla="*/ 4266045 h 5092591"/>
                <a:gd name="connsiteX2429" fmla="*/ 786353 w 4546203"/>
                <a:gd name="connsiteY2429" fmla="*/ 4114425 h 5092591"/>
                <a:gd name="connsiteX2430" fmla="*/ 804261 w 4546203"/>
                <a:gd name="connsiteY2430" fmla="*/ 4092140 h 5092591"/>
                <a:gd name="connsiteX2431" fmla="*/ 781180 w 4546203"/>
                <a:gd name="connsiteY2431" fmla="*/ 4067467 h 5092591"/>
                <a:gd name="connsiteX2432" fmla="*/ 812220 w 4546203"/>
                <a:gd name="connsiteY2432" fmla="*/ 4034835 h 5092591"/>
                <a:gd name="connsiteX2433" fmla="*/ 783965 w 4546203"/>
                <a:gd name="connsiteY2433" fmla="*/ 4004988 h 5092591"/>
                <a:gd name="connsiteX2434" fmla="*/ 1043430 w 4546203"/>
                <a:gd name="connsiteY2434" fmla="*/ 3750697 h 5092591"/>
                <a:gd name="connsiteX2435" fmla="*/ 1013584 w 4546203"/>
                <a:gd name="connsiteY2435" fmla="*/ 3718065 h 5092591"/>
                <a:gd name="connsiteX2436" fmla="*/ 1220917 w 4546203"/>
                <a:gd name="connsiteY2436" fmla="*/ 3525059 h 5092591"/>
                <a:gd name="connsiteX2437" fmla="*/ 1167989 w 4546203"/>
                <a:gd name="connsiteY2437" fmla="*/ 3489243 h 5092591"/>
                <a:gd name="connsiteX2438" fmla="*/ 1158040 w 4546203"/>
                <a:gd name="connsiteY2438" fmla="*/ 3498396 h 5092591"/>
                <a:gd name="connsiteX2439" fmla="*/ 1184305 w 4546203"/>
                <a:gd name="connsiteY2439" fmla="*/ 3529834 h 5092591"/>
                <a:gd name="connsiteX2440" fmla="*/ 1167989 w 4546203"/>
                <a:gd name="connsiteY2440" fmla="*/ 3543762 h 5092591"/>
                <a:gd name="connsiteX2441" fmla="*/ 1139734 w 4546203"/>
                <a:gd name="connsiteY2441" fmla="*/ 3513120 h 5092591"/>
                <a:gd name="connsiteX2442" fmla="*/ 1127000 w 4546203"/>
                <a:gd name="connsiteY2442" fmla="*/ 3525059 h 5092591"/>
                <a:gd name="connsiteX2443" fmla="*/ 1154061 w 4546203"/>
                <a:gd name="connsiteY2443" fmla="*/ 3557293 h 5092591"/>
                <a:gd name="connsiteX2444" fmla="*/ 1137745 w 4546203"/>
                <a:gd name="connsiteY2444" fmla="*/ 3571221 h 5092591"/>
                <a:gd name="connsiteX2445" fmla="*/ 1107898 w 4546203"/>
                <a:gd name="connsiteY2445" fmla="*/ 3539783 h 5092591"/>
                <a:gd name="connsiteX2446" fmla="*/ 1095562 w 4546203"/>
                <a:gd name="connsiteY2446" fmla="*/ 3551721 h 5092591"/>
                <a:gd name="connsiteX2447" fmla="*/ 1123418 w 4546203"/>
                <a:gd name="connsiteY2447" fmla="*/ 3584751 h 5092591"/>
                <a:gd name="connsiteX2448" fmla="*/ 1107102 w 4546203"/>
                <a:gd name="connsiteY2448" fmla="*/ 3598680 h 5092591"/>
                <a:gd name="connsiteX2449" fmla="*/ 1075266 w 4546203"/>
                <a:gd name="connsiteY2449" fmla="*/ 3564854 h 5092591"/>
                <a:gd name="connsiteX2450" fmla="*/ 1062930 w 4546203"/>
                <a:gd name="connsiteY2450" fmla="*/ 3576792 h 5092591"/>
                <a:gd name="connsiteX2451" fmla="*/ 1093174 w 4546203"/>
                <a:gd name="connsiteY2451" fmla="*/ 3612210 h 5092591"/>
                <a:gd name="connsiteX2452" fmla="*/ 1076858 w 4546203"/>
                <a:gd name="connsiteY2452" fmla="*/ 3626536 h 5092591"/>
                <a:gd name="connsiteX2453" fmla="*/ 1044624 w 4546203"/>
                <a:gd name="connsiteY2453" fmla="*/ 3591118 h 5092591"/>
                <a:gd name="connsiteX2454" fmla="*/ 1061338 w 4546203"/>
                <a:gd name="connsiteY2454" fmla="*/ 3641658 h 5092591"/>
                <a:gd name="connsiteX2455" fmla="*/ 1046614 w 4546203"/>
                <a:gd name="connsiteY2455" fmla="*/ 3653995 h 5092591"/>
                <a:gd name="connsiteX2456" fmla="*/ 1014379 w 4546203"/>
                <a:gd name="connsiteY2456" fmla="*/ 3619373 h 5092591"/>
                <a:gd name="connsiteX2457" fmla="*/ 1001247 w 4546203"/>
                <a:gd name="connsiteY2457" fmla="*/ 3630118 h 5092591"/>
                <a:gd name="connsiteX2458" fmla="*/ 1032685 w 4546203"/>
                <a:gd name="connsiteY2458" fmla="*/ 3667923 h 5092591"/>
                <a:gd name="connsiteX2459" fmla="*/ 1016767 w 4546203"/>
                <a:gd name="connsiteY2459" fmla="*/ 3681056 h 5092591"/>
                <a:gd name="connsiteX2460" fmla="*/ 972197 w 4546203"/>
                <a:gd name="connsiteY2460" fmla="*/ 3659566 h 5092591"/>
                <a:gd name="connsiteX2461" fmla="*/ 1002043 w 4546203"/>
                <a:gd name="connsiteY2461" fmla="*/ 3694984 h 5092591"/>
                <a:gd name="connsiteX2462" fmla="*/ 986125 w 4546203"/>
                <a:gd name="connsiteY2462" fmla="*/ 3709708 h 5092591"/>
                <a:gd name="connsiteX2463" fmla="*/ 952697 w 4546203"/>
                <a:gd name="connsiteY2463" fmla="*/ 3673495 h 5092591"/>
                <a:gd name="connsiteX2464" fmla="*/ 939565 w 4546203"/>
                <a:gd name="connsiteY2464" fmla="*/ 3685035 h 5092591"/>
                <a:gd name="connsiteX2465" fmla="*/ 971401 w 4546203"/>
                <a:gd name="connsiteY2465" fmla="*/ 3722841 h 5092591"/>
                <a:gd name="connsiteX2466" fmla="*/ 952299 w 4546203"/>
                <a:gd name="connsiteY2466" fmla="*/ 3739953 h 5092591"/>
                <a:gd name="connsiteX2467" fmla="*/ 912504 w 4546203"/>
                <a:gd name="connsiteY2467" fmla="*/ 3694984 h 5092591"/>
                <a:gd name="connsiteX2468" fmla="*/ 871117 w 4546203"/>
                <a:gd name="connsiteY2468" fmla="*/ 3729208 h 5092591"/>
                <a:gd name="connsiteX2469" fmla="*/ 754915 w 4546203"/>
                <a:gd name="connsiteY2469" fmla="*/ 3575996 h 5092591"/>
                <a:gd name="connsiteX2470" fmla="*/ 798690 w 4546203"/>
                <a:gd name="connsiteY2470" fmla="*/ 3544956 h 5092591"/>
                <a:gd name="connsiteX2471" fmla="*/ 763272 w 4546203"/>
                <a:gd name="connsiteY2471" fmla="*/ 3489243 h 5092591"/>
                <a:gd name="connsiteX2472" fmla="*/ 957472 w 4546203"/>
                <a:gd name="connsiteY2472" fmla="*/ 3367470 h 5092591"/>
                <a:gd name="connsiteX2473" fmla="*/ 882259 w 4546203"/>
                <a:gd name="connsiteY2473" fmla="*/ 3233758 h 5092591"/>
                <a:gd name="connsiteX2474" fmla="*/ 844852 w 4546203"/>
                <a:gd name="connsiteY2474" fmla="*/ 3259227 h 5092591"/>
                <a:gd name="connsiteX2475" fmla="*/ 810628 w 4546203"/>
                <a:gd name="connsiteY2475" fmla="*/ 3286287 h 5092591"/>
                <a:gd name="connsiteX2476" fmla="*/ 748150 w 4546203"/>
                <a:gd name="connsiteY2476" fmla="*/ 3148596 h 5092591"/>
                <a:gd name="connsiteX2477" fmla="*/ 698804 w 4546203"/>
                <a:gd name="connsiteY2477" fmla="*/ 3167698 h 5092591"/>
                <a:gd name="connsiteX2478" fmla="*/ 681294 w 4546203"/>
                <a:gd name="connsiteY2478" fmla="*/ 3125515 h 5092591"/>
                <a:gd name="connsiteX2479" fmla="*/ 640703 w 4546203"/>
                <a:gd name="connsiteY2479" fmla="*/ 3139045 h 5092591"/>
                <a:gd name="connsiteX2480" fmla="*/ 596928 w 4546203"/>
                <a:gd name="connsiteY2480" fmla="*/ 2999364 h 5092591"/>
                <a:gd name="connsiteX2481" fmla="*/ 637917 w 4546203"/>
                <a:gd name="connsiteY2481" fmla="*/ 2987027 h 5092591"/>
                <a:gd name="connsiteX2482" fmla="*/ 626774 w 4546203"/>
                <a:gd name="connsiteY2482" fmla="*/ 2938079 h 5092591"/>
                <a:gd name="connsiteX2483" fmla="*/ 765262 w 4546203"/>
                <a:gd name="connsiteY2483" fmla="*/ 2904651 h 5092591"/>
                <a:gd name="connsiteX2484" fmla="*/ 726262 w 4546203"/>
                <a:gd name="connsiteY2484" fmla="*/ 2625289 h 5092591"/>
                <a:gd name="connsiteX2485" fmla="*/ 883851 w 4546203"/>
                <a:gd name="connsiteY2485" fmla="*/ 2616932 h 5092591"/>
                <a:gd name="connsiteX2486" fmla="*/ 883851 w 4546203"/>
                <a:gd name="connsiteY2486" fmla="*/ 2459343 h 5092591"/>
                <a:gd name="connsiteX2487" fmla="*/ 850025 w 4546203"/>
                <a:gd name="connsiteY2487" fmla="*/ 2456558 h 5092591"/>
                <a:gd name="connsiteX2488" fmla="*/ 742976 w 4546203"/>
                <a:gd name="connsiteY2488" fmla="*/ 2450190 h 5092591"/>
                <a:gd name="connsiteX2489" fmla="*/ 731834 w 4546203"/>
                <a:gd name="connsiteY2489" fmla="*/ 2433476 h 5092591"/>
                <a:gd name="connsiteX2490" fmla="*/ 887035 w 4546203"/>
                <a:gd name="connsiteY2490" fmla="*/ 2444221 h 5092591"/>
                <a:gd name="connsiteX2491" fmla="*/ 889821 w 4546203"/>
                <a:gd name="connsiteY2491" fmla="*/ 2399252 h 5092591"/>
                <a:gd name="connsiteX2492" fmla="*/ 734619 w 4546203"/>
                <a:gd name="connsiteY2492" fmla="*/ 2366620 h 5092591"/>
                <a:gd name="connsiteX2493" fmla="*/ 718303 w 4546203"/>
                <a:gd name="connsiteY2493" fmla="*/ 2333590 h 5092591"/>
                <a:gd name="connsiteX2494" fmla="*/ 622397 w 4546203"/>
                <a:gd name="connsiteY2494" fmla="*/ 2256786 h 5092591"/>
                <a:gd name="connsiteX2495" fmla="*/ 485103 w 4546203"/>
                <a:gd name="connsiteY2495" fmla="*/ 1785610 h 5092591"/>
                <a:gd name="connsiteX2496" fmla="*/ 602101 w 4546203"/>
                <a:gd name="connsiteY2496" fmla="*/ 1490728 h 5092591"/>
                <a:gd name="connsiteX2497" fmla="*/ 596530 w 4546203"/>
                <a:gd name="connsiteY2497" fmla="*/ 1469637 h 5092591"/>
                <a:gd name="connsiteX2498" fmla="*/ 518929 w 4546203"/>
                <a:gd name="connsiteY2498" fmla="*/ 1599767 h 5092591"/>
                <a:gd name="connsiteX2499" fmla="*/ 449288 w 4546203"/>
                <a:gd name="connsiteY2499" fmla="*/ 1562359 h 5092591"/>
                <a:gd name="connsiteX2500" fmla="*/ 534052 w 4546203"/>
                <a:gd name="connsiteY2500" fmla="*/ 1419893 h 5092591"/>
                <a:gd name="connsiteX2501" fmla="*/ 515746 w 4546203"/>
                <a:gd name="connsiteY2501" fmla="*/ 1406760 h 5092591"/>
                <a:gd name="connsiteX2502" fmla="*/ 432972 w 4546203"/>
                <a:gd name="connsiteY2502" fmla="*/ 1544452 h 5092591"/>
                <a:gd name="connsiteX2503" fmla="*/ 365320 w 4546203"/>
                <a:gd name="connsiteY2503" fmla="*/ 1507442 h 5092591"/>
                <a:gd name="connsiteX2504" fmla="*/ 453665 w 4546203"/>
                <a:gd name="connsiteY2504" fmla="*/ 1359802 h 5092591"/>
                <a:gd name="connsiteX2505" fmla="*/ 433768 w 4546203"/>
                <a:gd name="connsiteY2505" fmla="*/ 1345476 h 5092591"/>
                <a:gd name="connsiteX2506" fmla="*/ 347412 w 4546203"/>
                <a:gd name="connsiteY2506" fmla="*/ 1488340 h 5092591"/>
                <a:gd name="connsiteX2507" fmla="*/ 281750 w 4546203"/>
                <a:gd name="connsiteY2507" fmla="*/ 1452127 h 5092591"/>
                <a:gd name="connsiteX2508" fmla="*/ 373677 w 4546203"/>
                <a:gd name="connsiteY2508" fmla="*/ 1299313 h 5092591"/>
                <a:gd name="connsiteX2509" fmla="*/ 352585 w 4546203"/>
                <a:gd name="connsiteY2509" fmla="*/ 1283395 h 5092591"/>
                <a:gd name="connsiteX2510" fmla="*/ 262250 w 4546203"/>
                <a:gd name="connsiteY2510" fmla="*/ 1431831 h 5092591"/>
                <a:gd name="connsiteX2511" fmla="*/ 198578 w 4546203"/>
                <a:gd name="connsiteY2511" fmla="*/ 1396413 h 5092591"/>
                <a:gd name="connsiteX2512" fmla="*/ 294882 w 4546203"/>
                <a:gd name="connsiteY2512" fmla="*/ 1237631 h 5092591"/>
                <a:gd name="connsiteX2513" fmla="*/ 272597 w 4546203"/>
                <a:gd name="connsiteY2513" fmla="*/ 1220121 h 5092591"/>
                <a:gd name="connsiteX2514" fmla="*/ 196190 w 4546203"/>
                <a:gd name="connsiteY2514" fmla="*/ 1310854 h 5092591"/>
                <a:gd name="connsiteX2515" fmla="*/ 132120 w 4546203"/>
                <a:gd name="connsiteY2515" fmla="*/ 1366567 h 5092591"/>
                <a:gd name="connsiteX2516" fmla="*/ 97100 w 4546203"/>
                <a:gd name="connsiteY2516" fmla="*/ 1345476 h 5092591"/>
                <a:gd name="connsiteX2517" fmla="*/ 98692 w 4546203"/>
                <a:gd name="connsiteY2517" fmla="*/ 1331547 h 5092591"/>
                <a:gd name="connsiteX2518" fmla="*/ 158385 w 4546203"/>
                <a:gd name="connsiteY2518" fmla="*/ 1167989 h 5092591"/>
                <a:gd name="connsiteX2519" fmla="*/ 149630 w 4546203"/>
                <a:gd name="connsiteY2519" fmla="*/ 1118245 h 5092591"/>
                <a:gd name="connsiteX2520" fmla="*/ 63672 w 4546203"/>
                <a:gd name="connsiteY2520" fmla="*/ 1044226 h 5092591"/>
                <a:gd name="connsiteX2521" fmla="*/ 0 w 4546203"/>
                <a:gd name="connsiteY2521" fmla="*/ 990900 h 5092591"/>
                <a:gd name="connsiteX2522" fmla="*/ 0 w 4546203"/>
                <a:gd name="connsiteY2522" fmla="*/ 982941 h 5092591"/>
                <a:gd name="connsiteX2523" fmla="*/ 14724 w 4546203"/>
                <a:gd name="connsiteY2523" fmla="*/ 971401 h 5092591"/>
                <a:gd name="connsiteX2524" fmla="*/ 215292 w 4546203"/>
                <a:gd name="connsiteY2524" fmla="*/ 1080440 h 5092591"/>
                <a:gd name="connsiteX2525" fmla="*/ 228424 w 4546203"/>
                <a:gd name="connsiteY2525" fmla="*/ 1064919 h 5092591"/>
                <a:gd name="connsiteX2526" fmla="*/ 344228 w 4546203"/>
                <a:gd name="connsiteY2526" fmla="*/ 953891 h 5092591"/>
                <a:gd name="connsiteX2527" fmla="*/ 386809 w 4546203"/>
                <a:gd name="connsiteY2527" fmla="*/ 933993 h 5092591"/>
                <a:gd name="connsiteX2528" fmla="*/ 411880 w 4546203"/>
                <a:gd name="connsiteY2528" fmla="*/ 955085 h 5092591"/>
                <a:gd name="connsiteX2529" fmla="*/ 402727 w 4546203"/>
                <a:gd name="connsiteY2529" fmla="*/ 995278 h 5092591"/>
                <a:gd name="connsiteX2530" fmla="*/ 333882 w 4546203"/>
                <a:gd name="connsiteY2530" fmla="*/ 1125010 h 5092591"/>
                <a:gd name="connsiteX2531" fmla="*/ 322739 w 4546203"/>
                <a:gd name="connsiteY2531" fmla="*/ 1143714 h 5092591"/>
                <a:gd name="connsiteX2532" fmla="*/ 347810 w 4546203"/>
                <a:gd name="connsiteY2532" fmla="*/ 1158438 h 5092591"/>
                <a:gd name="connsiteX2533" fmla="*/ 460828 w 4546203"/>
                <a:gd name="connsiteY2533" fmla="*/ 1014777 h 5092591"/>
                <a:gd name="connsiteX2534" fmla="*/ 516144 w 4546203"/>
                <a:gd name="connsiteY2534" fmla="*/ 1061736 h 5092591"/>
                <a:gd name="connsiteX2535" fmla="*/ 410686 w 4546203"/>
                <a:gd name="connsiteY2535" fmla="*/ 1196642 h 5092591"/>
                <a:gd name="connsiteX2536" fmla="*/ 433370 w 4546203"/>
                <a:gd name="connsiteY2536" fmla="*/ 1210172 h 5092591"/>
                <a:gd name="connsiteX2537" fmla="*/ 542408 w 4546203"/>
                <a:gd name="connsiteY2537" fmla="*/ 1072481 h 5092591"/>
                <a:gd name="connsiteX2538" fmla="*/ 599316 w 4546203"/>
                <a:gd name="connsiteY2538" fmla="*/ 1121031 h 5092591"/>
                <a:gd name="connsiteX2539" fmla="*/ 497838 w 4546203"/>
                <a:gd name="connsiteY2539" fmla="*/ 1249967 h 5092591"/>
                <a:gd name="connsiteX2540" fmla="*/ 518133 w 4546203"/>
                <a:gd name="connsiteY2540" fmla="*/ 1263100 h 5092591"/>
                <a:gd name="connsiteX2541" fmla="*/ 623591 w 4546203"/>
                <a:gd name="connsiteY2541" fmla="*/ 1130979 h 5092591"/>
                <a:gd name="connsiteX2542" fmla="*/ 681692 w 4546203"/>
                <a:gd name="connsiteY2542" fmla="*/ 1181121 h 5092591"/>
                <a:gd name="connsiteX2543" fmla="*/ 583398 w 4546203"/>
                <a:gd name="connsiteY2543" fmla="*/ 1305283 h 5092591"/>
                <a:gd name="connsiteX2544" fmla="*/ 602499 w 4546203"/>
                <a:gd name="connsiteY2544" fmla="*/ 1316823 h 5092591"/>
                <a:gd name="connsiteX2545" fmla="*/ 704375 w 4546203"/>
                <a:gd name="connsiteY2545" fmla="*/ 1190274 h 5092591"/>
                <a:gd name="connsiteX2546" fmla="*/ 764068 w 4546203"/>
                <a:gd name="connsiteY2546" fmla="*/ 1242008 h 5092591"/>
                <a:gd name="connsiteX2547" fmla="*/ 669355 w 4546203"/>
                <a:gd name="connsiteY2547" fmla="*/ 1360598 h 5092591"/>
                <a:gd name="connsiteX2548" fmla="*/ 686865 w 4546203"/>
                <a:gd name="connsiteY2548" fmla="*/ 1370547 h 5092591"/>
                <a:gd name="connsiteX2549" fmla="*/ 784363 w 4546203"/>
                <a:gd name="connsiteY2549" fmla="*/ 1250365 h 5092591"/>
                <a:gd name="connsiteX2550" fmla="*/ 814210 w 4546203"/>
                <a:gd name="connsiteY2550" fmla="*/ 1275436 h 5092591"/>
                <a:gd name="connsiteX2551" fmla="*/ 829332 w 4546203"/>
                <a:gd name="connsiteY2551" fmla="*/ 1277426 h 5092591"/>
                <a:gd name="connsiteX2552" fmla="*/ 898178 w 4546203"/>
                <a:gd name="connsiteY2552" fmla="*/ 1243202 h 5092591"/>
                <a:gd name="connsiteX2553" fmla="*/ 777598 w 4546203"/>
                <a:gd name="connsiteY2553" fmla="*/ 1127796 h 5092591"/>
                <a:gd name="connsiteX2554" fmla="*/ 829730 w 4546203"/>
                <a:gd name="connsiteY2554" fmla="*/ 1082031 h 5092591"/>
                <a:gd name="connsiteX2555" fmla="*/ 809434 w 4546203"/>
                <a:gd name="connsiteY2555" fmla="*/ 1062930 h 5092591"/>
                <a:gd name="connsiteX2556" fmla="*/ 762078 w 4546203"/>
                <a:gd name="connsiteY2556" fmla="*/ 1111878 h 5092591"/>
                <a:gd name="connsiteX2557" fmla="*/ 740589 w 4546203"/>
                <a:gd name="connsiteY2557" fmla="*/ 1094368 h 5092591"/>
                <a:gd name="connsiteX2558" fmla="*/ 768843 w 4546203"/>
                <a:gd name="connsiteY2558" fmla="*/ 1064124 h 5092591"/>
                <a:gd name="connsiteX2559" fmla="*/ 734619 w 4546203"/>
                <a:gd name="connsiteY2559" fmla="*/ 1037859 h 5092591"/>
                <a:gd name="connsiteX2560" fmla="*/ 778394 w 4546203"/>
                <a:gd name="connsiteY2560" fmla="*/ 1009604 h 5092591"/>
                <a:gd name="connsiteX2561" fmla="*/ 703181 w 4546203"/>
                <a:gd name="connsiteY2561" fmla="*/ 943544 h 5092591"/>
                <a:gd name="connsiteX2562" fmla="*/ 740589 w 4546203"/>
                <a:gd name="connsiteY2562" fmla="*/ 914096 h 5092591"/>
                <a:gd name="connsiteX2563" fmla="*/ 660998 w 4546203"/>
                <a:gd name="connsiteY2563" fmla="*/ 828934 h 5092591"/>
                <a:gd name="connsiteX2564" fmla="*/ 728650 w 4546203"/>
                <a:gd name="connsiteY2564" fmla="*/ 767649 h 5092591"/>
                <a:gd name="connsiteX2565" fmla="*/ 804261 w 4546203"/>
                <a:gd name="connsiteY2565" fmla="*/ 854801 h 5092591"/>
                <a:gd name="connsiteX2566" fmla="*/ 839281 w 4546203"/>
                <a:gd name="connsiteY2566" fmla="*/ 826148 h 5092591"/>
                <a:gd name="connsiteX2567" fmla="*/ 896984 w 4546203"/>
                <a:gd name="connsiteY2567" fmla="*/ 894994 h 5092591"/>
                <a:gd name="connsiteX2568" fmla="*/ 926034 w 4546203"/>
                <a:gd name="connsiteY2568" fmla="*/ 873107 h 5092591"/>
                <a:gd name="connsiteX2569" fmla="*/ 949911 w 4546203"/>
                <a:gd name="connsiteY2569" fmla="*/ 900963 h 5092591"/>
                <a:gd name="connsiteX2570" fmla="*/ 978962 w 4546203"/>
                <a:gd name="connsiteY2570" fmla="*/ 879872 h 5092591"/>
                <a:gd name="connsiteX2571" fmla="*/ 1193458 w 4546203"/>
                <a:gd name="connsiteY2571" fmla="*/ 1156051 h 5092591"/>
                <a:gd name="connsiteX2572" fmla="*/ 1247181 w 4546203"/>
                <a:gd name="connsiteY2572" fmla="*/ 1115857 h 5092591"/>
                <a:gd name="connsiteX2573" fmla="*/ 1230070 w 4546203"/>
                <a:gd name="connsiteY2573" fmla="*/ 1089195 h 5092591"/>
                <a:gd name="connsiteX2574" fmla="*/ 1266283 w 4546203"/>
                <a:gd name="connsiteY2574" fmla="*/ 1062532 h 5092591"/>
                <a:gd name="connsiteX2575" fmla="*/ 1237631 w 4546203"/>
                <a:gd name="connsiteY2575" fmla="*/ 1017961 h 5092591"/>
                <a:gd name="connsiteX2576" fmla="*/ 1362587 w 4546203"/>
                <a:gd name="connsiteY2576" fmla="*/ 940758 h 5092591"/>
                <a:gd name="connsiteX2577" fmla="*/ 1389250 w 4546203"/>
                <a:gd name="connsiteY2577" fmla="*/ 986125 h 5092591"/>
                <a:gd name="connsiteX2578" fmla="*/ 1433821 w 4546203"/>
                <a:gd name="connsiteY2578" fmla="*/ 962646 h 5092591"/>
                <a:gd name="connsiteX2579" fmla="*/ 1501473 w 4546203"/>
                <a:gd name="connsiteY2579" fmla="*/ 1089195 h 5092591"/>
                <a:gd name="connsiteX2580" fmla="*/ 1558380 w 4546203"/>
                <a:gd name="connsiteY2580" fmla="*/ 1059746 h 5092591"/>
                <a:gd name="connsiteX2581" fmla="*/ 1348659 w 4546203"/>
                <a:gd name="connsiteY2581" fmla="*/ 622397 h 5092591"/>
                <a:gd name="connsiteX2582" fmla="*/ 1384077 w 4546203"/>
                <a:gd name="connsiteY2582" fmla="*/ 605683 h 5092591"/>
                <a:gd name="connsiteX2583" fmla="*/ 1392832 w 4546203"/>
                <a:gd name="connsiteY2583" fmla="*/ 605683 h 5092591"/>
                <a:gd name="connsiteX2584" fmla="*/ 1414719 w 4546203"/>
                <a:gd name="connsiteY2584" fmla="*/ 606877 h 5092591"/>
                <a:gd name="connsiteX2585" fmla="*/ 1660653 w 4546203"/>
                <a:gd name="connsiteY2585" fmla="*/ 516144 h 5092591"/>
                <a:gd name="connsiteX2586" fmla="*/ 1674980 w 4546203"/>
                <a:gd name="connsiteY2586" fmla="*/ 510572 h 5092591"/>
                <a:gd name="connsiteX2587" fmla="*/ 1713979 w 4546203"/>
                <a:gd name="connsiteY2587" fmla="*/ 485899 h 5092591"/>
                <a:gd name="connsiteX2588" fmla="*/ 1806702 w 4546203"/>
                <a:gd name="connsiteY2588" fmla="*/ 828536 h 5092591"/>
                <a:gd name="connsiteX2589" fmla="*/ 1829783 w 4546203"/>
                <a:gd name="connsiteY2589" fmla="*/ 820975 h 5092591"/>
                <a:gd name="connsiteX2590" fmla="*/ 1818242 w 4546203"/>
                <a:gd name="connsiteY2590" fmla="*/ 769241 h 5092591"/>
                <a:gd name="connsiteX2591" fmla="*/ 2005678 w 4546203"/>
                <a:gd name="connsiteY2591" fmla="*/ 732232 h 5092591"/>
                <a:gd name="connsiteX2592" fmla="*/ 2014831 w 4546203"/>
                <a:gd name="connsiteY2592" fmla="*/ 784761 h 5092591"/>
                <a:gd name="connsiteX2593" fmla="*/ 2080095 w 4546203"/>
                <a:gd name="connsiteY2593" fmla="*/ 777598 h 5092591"/>
                <a:gd name="connsiteX2594" fmla="*/ 2113125 w 4546203"/>
                <a:gd name="connsiteY2594" fmla="*/ 1086807 h 5092591"/>
                <a:gd name="connsiteX2595" fmla="*/ 2130635 w 4546203"/>
                <a:gd name="connsiteY2595" fmla="*/ 1070093 h 5092591"/>
                <a:gd name="connsiteX2596" fmla="*/ 2097605 w 4546203"/>
                <a:gd name="connsiteY2596" fmla="*/ 715518 h 5092591"/>
                <a:gd name="connsiteX2597" fmla="*/ 2043881 w 4546203"/>
                <a:gd name="connsiteY2597" fmla="*/ 137293 h 5092591"/>
                <a:gd name="connsiteX2598" fmla="*/ 2043881 w 4546203"/>
                <a:gd name="connsiteY2598" fmla="*/ 116600 h 5092591"/>
                <a:gd name="connsiteX2599" fmla="*/ 2070942 w 4546203"/>
                <a:gd name="connsiteY2599" fmla="*/ 111824 h 5092591"/>
                <a:gd name="connsiteX2600" fmla="*/ 2066166 w 4546203"/>
                <a:gd name="connsiteY2600" fmla="*/ 42979 h 5092591"/>
                <a:gd name="connsiteX2601" fmla="*/ 2095615 w 4546203"/>
                <a:gd name="connsiteY2601" fmla="*/ 38203 h 5092591"/>
                <a:gd name="connsiteX2602" fmla="*/ 2095615 w 4546203"/>
                <a:gd name="connsiteY2602" fmla="*/ 7163 h 5092591"/>
                <a:gd name="connsiteX2603" fmla="*/ 2175205 w 4546203"/>
                <a:gd name="connsiteY2603" fmla="*/ 0 h 50925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  <a:cxn ang="0">
                  <a:pos x="connsiteX1154" y="connsiteY1154"/>
                </a:cxn>
                <a:cxn ang="0">
                  <a:pos x="connsiteX1155" y="connsiteY1155"/>
                </a:cxn>
                <a:cxn ang="0">
                  <a:pos x="connsiteX1156" y="connsiteY1156"/>
                </a:cxn>
                <a:cxn ang="0">
                  <a:pos x="connsiteX1157" y="connsiteY1157"/>
                </a:cxn>
                <a:cxn ang="0">
                  <a:pos x="connsiteX1158" y="connsiteY1158"/>
                </a:cxn>
                <a:cxn ang="0">
                  <a:pos x="connsiteX1159" y="connsiteY1159"/>
                </a:cxn>
                <a:cxn ang="0">
                  <a:pos x="connsiteX1160" y="connsiteY1160"/>
                </a:cxn>
                <a:cxn ang="0">
                  <a:pos x="connsiteX1161" y="connsiteY1161"/>
                </a:cxn>
                <a:cxn ang="0">
                  <a:pos x="connsiteX1162" y="connsiteY1162"/>
                </a:cxn>
                <a:cxn ang="0">
                  <a:pos x="connsiteX1163" y="connsiteY1163"/>
                </a:cxn>
                <a:cxn ang="0">
                  <a:pos x="connsiteX1164" y="connsiteY1164"/>
                </a:cxn>
                <a:cxn ang="0">
                  <a:pos x="connsiteX1165" y="connsiteY1165"/>
                </a:cxn>
                <a:cxn ang="0">
                  <a:pos x="connsiteX1166" y="connsiteY1166"/>
                </a:cxn>
                <a:cxn ang="0">
                  <a:pos x="connsiteX1167" y="connsiteY1167"/>
                </a:cxn>
                <a:cxn ang="0">
                  <a:pos x="connsiteX1168" y="connsiteY1168"/>
                </a:cxn>
                <a:cxn ang="0">
                  <a:pos x="connsiteX1169" y="connsiteY1169"/>
                </a:cxn>
                <a:cxn ang="0">
                  <a:pos x="connsiteX1170" y="connsiteY1170"/>
                </a:cxn>
                <a:cxn ang="0">
                  <a:pos x="connsiteX1171" y="connsiteY1171"/>
                </a:cxn>
                <a:cxn ang="0">
                  <a:pos x="connsiteX1172" y="connsiteY1172"/>
                </a:cxn>
                <a:cxn ang="0">
                  <a:pos x="connsiteX1173" y="connsiteY1173"/>
                </a:cxn>
                <a:cxn ang="0">
                  <a:pos x="connsiteX1174" y="connsiteY1174"/>
                </a:cxn>
                <a:cxn ang="0">
                  <a:pos x="connsiteX1175" y="connsiteY1175"/>
                </a:cxn>
                <a:cxn ang="0">
                  <a:pos x="connsiteX1176" y="connsiteY1176"/>
                </a:cxn>
                <a:cxn ang="0">
                  <a:pos x="connsiteX1177" y="connsiteY1177"/>
                </a:cxn>
                <a:cxn ang="0">
                  <a:pos x="connsiteX1178" y="connsiteY1178"/>
                </a:cxn>
                <a:cxn ang="0">
                  <a:pos x="connsiteX1179" y="connsiteY1179"/>
                </a:cxn>
                <a:cxn ang="0">
                  <a:pos x="connsiteX1180" y="connsiteY1180"/>
                </a:cxn>
                <a:cxn ang="0">
                  <a:pos x="connsiteX1181" y="connsiteY1181"/>
                </a:cxn>
                <a:cxn ang="0">
                  <a:pos x="connsiteX1182" y="connsiteY1182"/>
                </a:cxn>
                <a:cxn ang="0">
                  <a:pos x="connsiteX1183" y="connsiteY1183"/>
                </a:cxn>
                <a:cxn ang="0">
                  <a:pos x="connsiteX1184" y="connsiteY1184"/>
                </a:cxn>
                <a:cxn ang="0">
                  <a:pos x="connsiteX1185" y="connsiteY1185"/>
                </a:cxn>
                <a:cxn ang="0">
                  <a:pos x="connsiteX1186" y="connsiteY1186"/>
                </a:cxn>
                <a:cxn ang="0">
                  <a:pos x="connsiteX1187" y="connsiteY1187"/>
                </a:cxn>
                <a:cxn ang="0">
                  <a:pos x="connsiteX1188" y="connsiteY1188"/>
                </a:cxn>
                <a:cxn ang="0">
                  <a:pos x="connsiteX1189" y="connsiteY1189"/>
                </a:cxn>
                <a:cxn ang="0">
                  <a:pos x="connsiteX1190" y="connsiteY1190"/>
                </a:cxn>
                <a:cxn ang="0">
                  <a:pos x="connsiteX1191" y="connsiteY1191"/>
                </a:cxn>
                <a:cxn ang="0">
                  <a:pos x="connsiteX1192" y="connsiteY1192"/>
                </a:cxn>
                <a:cxn ang="0">
                  <a:pos x="connsiteX1193" y="connsiteY1193"/>
                </a:cxn>
                <a:cxn ang="0">
                  <a:pos x="connsiteX1194" y="connsiteY1194"/>
                </a:cxn>
                <a:cxn ang="0">
                  <a:pos x="connsiteX1195" y="connsiteY1195"/>
                </a:cxn>
                <a:cxn ang="0">
                  <a:pos x="connsiteX1196" y="connsiteY1196"/>
                </a:cxn>
                <a:cxn ang="0">
                  <a:pos x="connsiteX1197" y="connsiteY1197"/>
                </a:cxn>
                <a:cxn ang="0">
                  <a:pos x="connsiteX1198" y="connsiteY1198"/>
                </a:cxn>
                <a:cxn ang="0">
                  <a:pos x="connsiteX1199" y="connsiteY1199"/>
                </a:cxn>
                <a:cxn ang="0">
                  <a:pos x="connsiteX1200" y="connsiteY1200"/>
                </a:cxn>
                <a:cxn ang="0">
                  <a:pos x="connsiteX1201" y="connsiteY1201"/>
                </a:cxn>
                <a:cxn ang="0">
                  <a:pos x="connsiteX1202" y="connsiteY1202"/>
                </a:cxn>
                <a:cxn ang="0">
                  <a:pos x="connsiteX1203" y="connsiteY1203"/>
                </a:cxn>
                <a:cxn ang="0">
                  <a:pos x="connsiteX1204" y="connsiteY1204"/>
                </a:cxn>
                <a:cxn ang="0">
                  <a:pos x="connsiteX1205" y="connsiteY1205"/>
                </a:cxn>
                <a:cxn ang="0">
                  <a:pos x="connsiteX1206" y="connsiteY1206"/>
                </a:cxn>
                <a:cxn ang="0">
                  <a:pos x="connsiteX1207" y="connsiteY1207"/>
                </a:cxn>
                <a:cxn ang="0">
                  <a:pos x="connsiteX1208" y="connsiteY1208"/>
                </a:cxn>
                <a:cxn ang="0">
                  <a:pos x="connsiteX1209" y="connsiteY1209"/>
                </a:cxn>
                <a:cxn ang="0">
                  <a:pos x="connsiteX1210" y="connsiteY1210"/>
                </a:cxn>
                <a:cxn ang="0">
                  <a:pos x="connsiteX1211" y="connsiteY1211"/>
                </a:cxn>
                <a:cxn ang="0">
                  <a:pos x="connsiteX1212" y="connsiteY1212"/>
                </a:cxn>
                <a:cxn ang="0">
                  <a:pos x="connsiteX1213" y="connsiteY1213"/>
                </a:cxn>
                <a:cxn ang="0">
                  <a:pos x="connsiteX1214" y="connsiteY1214"/>
                </a:cxn>
                <a:cxn ang="0">
                  <a:pos x="connsiteX1215" y="connsiteY1215"/>
                </a:cxn>
                <a:cxn ang="0">
                  <a:pos x="connsiteX1216" y="connsiteY1216"/>
                </a:cxn>
                <a:cxn ang="0">
                  <a:pos x="connsiteX1217" y="connsiteY1217"/>
                </a:cxn>
                <a:cxn ang="0">
                  <a:pos x="connsiteX1218" y="connsiteY1218"/>
                </a:cxn>
                <a:cxn ang="0">
                  <a:pos x="connsiteX1219" y="connsiteY1219"/>
                </a:cxn>
                <a:cxn ang="0">
                  <a:pos x="connsiteX1220" y="connsiteY1220"/>
                </a:cxn>
                <a:cxn ang="0">
                  <a:pos x="connsiteX1221" y="connsiteY1221"/>
                </a:cxn>
                <a:cxn ang="0">
                  <a:pos x="connsiteX1222" y="connsiteY1222"/>
                </a:cxn>
                <a:cxn ang="0">
                  <a:pos x="connsiteX1223" y="connsiteY1223"/>
                </a:cxn>
                <a:cxn ang="0">
                  <a:pos x="connsiteX1224" y="connsiteY1224"/>
                </a:cxn>
                <a:cxn ang="0">
                  <a:pos x="connsiteX1225" y="connsiteY1225"/>
                </a:cxn>
                <a:cxn ang="0">
                  <a:pos x="connsiteX1226" y="connsiteY1226"/>
                </a:cxn>
                <a:cxn ang="0">
                  <a:pos x="connsiteX1227" y="connsiteY1227"/>
                </a:cxn>
                <a:cxn ang="0">
                  <a:pos x="connsiteX1228" y="connsiteY1228"/>
                </a:cxn>
                <a:cxn ang="0">
                  <a:pos x="connsiteX1229" y="connsiteY1229"/>
                </a:cxn>
                <a:cxn ang="0">
                  <a:pos x="connsiteX1230" y="connsiteY1230"/>
                </a:cxn>
                <a:cxn ang="0">
                  <a:pos x="connsiteX1231" y="connsiteY1231"/>
                </a:cxn>
                <a:cxn ang="0">
                  <a:pos x="connsiteX1232" y="connsiteY1232"/>
                </a:cxn>
                <a:cxn ang="0">
                  <a:pos x="connsiteX1233" y="connsiteY1233"/>
                </a:cxn>
                <a:cxn ang="0">
                  <a:pos x="connsiteX1234" y="connsiteY1234"/>
                </a:cxn>
                <a:cxn ang="0">
                  <a:pos x="connsiteX1235" y="connsiteY1235"/>
                </a:cxn>
                <a:cxn ang="0">
                  <a:pos x="connsiteX1236" y="connsiteY1236"/>
                </a:cxn>
                <a:cxn ang="0">
                  <a:pos x="connsiteX1237" y="connsiteY1237"/>
                </a:cxn>
                <a:cxn ang="0">
                  <a:pos x="connsiteX1238" y="connsiteY1238"/>
                </a:cxn>
                <a:cxn ang="0">
                  <a:pos x="connsiteX1239" y="connsiteY1239"/>
                </a:cxn>
                <a:cxn ang="0">
                  <a:pos x="connsiteX1240" y="connsiteY1240"/>
                </a:cxn>
                <a:cxn ang="0">
                  <a:pos x="connsiteX1241" y="connsiteY1241"/>
                </a:cxn>
                <a:cxn ang="0">
                  <a:pos x="connsiteX1242" y="connsiteY1242"/>
                </a:cxn>
                <a:cxn ang="0">
                  <a:pos x="connsiteX1243" y="connsiteY1243"/>
                </a:cxn>
                <a:cxn ang="0">
                  <a:pos x="connsiteX1244" y="connsiteY1244"/>
                </a:cxn>
                <a:cxn ang="0">
                  <a:pos x="connsiteX1245" y="connsiteY1245"/>
                </a:cxn>
                <a:cxn ang="0">
                  <a:pos x="connsiteX1246" y="connsiteY1246"/>
                </a:cxn>
                <a:cxn ang="0">
                  <a:pos x="connsiteX1247" y="connsiteY1247"/>
                </a:cxn>
                <a:cxn ang="0">
                  <a:pos x="connsiteX1248" y="connsiteY1248"/>
                </a:cxn>
                <a:cxn ang="0">
                  <a:pos x="connsiteX1249" y="connsiteY1249"/>
                </a:cxn>
                <a:cxn ang="0">
                  <a:pos x="connsiteX1250" y="connsiteY1250"/>
                </a:cxn>
                <a:cxn ang="0">
                  <a:pos x="connsiteX1251" y="connsiteY1251"/>
                </a:cxn>
                <a:cxn ang="0">
                  <a:pos x="connsiteX1252" y="connsiteY1252"/>
                </a:cxn>
                <a:cxn ang="0">
                  <a:pos x="connsiteX1253" y="connsiteY1253"/>
                </a:cxn>
                <a:cxn ang="0">
                  <a:pos x="connsiteX1254" y="connsiteY1254"/>
                </a:cxn>
                <a:cxn ang="0">
                  <a:pos x="connsiteX1255" y="connsiteY1255"/>
                </a:cxn>
                <a:cxn ang="0">
                  <a:pos x="connsiteX1256" y="connsiteY1256"/>
                </a:cxn>
                <a:cxn ang="0">
                  <a:pos x="connsiteX1257" y="connsiteY1257"/>
                </a:cxn>
                <a:cxn ang="0">
                  <a:pos x="connsiteX1258" y="connsiteY1258"/>
                </a:cxn>
                <a:cxn ang="0">
                  <a:pos x="connsiteX1259" y="connsiteY1259"/>
                </a:cxn>
                <a:cxn ang="0">
                  <a:pos x="connsiteX1260" y="connsiteY1260"/>
                </a:cxn>
                <a:cxn ang="0">
                  <a:pos x="connsiteX1261" y="connsiteY1261"/>
                </a:cxn>
                <a:cxn ang="0">
                  <a:pos x="connsiteX1262" y="connsiteY1262"/>
                </a:cxn>
                <a:cxn ang="0">
                  <a:pos x="connsiteX1263" y="connsiteY1263"/>
                </a:cxn>
                <a:cxn ang="0">
                  <a:pos x="connsiteX1264" y="connsiteY1264"/>
                </a:cxn>
                <a:cxn ang="0">
                  <a:pos x="connsiteX1265" y="connsiteY1265"/>
                </a:cxn>
                <a:cxn ang="0">
                  <a:pos x="connsiteX1266" y="connsiteY1266"/>
                </a:cxn>
                <a:cxn ang="0">
                  <a:pos x="connsiteX1267" y="connsiteY1267"/>
                </a:cxn>
                <a:cxn ang="0">
                  <a:pos x="connsiteX1268" y="connsiteY1268"/>
                </a:cxn>
                <a:cxn ang="0">
                  <a:pos x="connsiteX1269" y="connsiteY1269"/>
                </a:cxn>
                <a:cxn ang="0">
                  <a:pos x="connsiteX1270" y="connsiteY1270"/>
                </a:cxn>
                <a:cxn ang="0">
                  <a:pos x="connsiteX1271" y="connsiteY1271"/>
                </a:cxn>
                <a:cxn ang="0">
                  <a:pos x="connsiteX1272" y="connsiteY1272"/>
                </a:cxn>
                <a:cxn ang="0">
                  <a:pos x="connsiteX1273" y="connsiteY1273"/>
                </a:cxn>
                <a:cxn ang="0">
                  <a:pos x="connsiteX1274" y="connsiteY1274"/>
                </a:cxn>
                <a:cxn ang="0">
                  <a:pos x="connsiteX1275" y="connsiteY1275"/>
                </a:cxn>
                <a:cxn ang="0">
                  <a:pos x="connsiteX1276" y="connsiteY1276"/>
                </a:cxn>
                <a:cxn ang="0">
                  <a:pos x="connsiteX1277" y="connsiteY1277"/>
                </a:cxn>
                <a:cxn ang="0">
                  <a:pos x="connsiteX1278" y="connsiteY1278"/>
                </a:cxn>
                <a:cxn ang="0">
                  <a:pos x="connsiteX1279" y="connsiteY1279"/>
                </a:cxn>
                <a:cxn ang="0">
                  <a:pos x="connsiteX1280" y="connsiteY1280"/>
                </a:cxn>
                <a:cxn ang="0">
                  <a:pos x="connsiteX1281" y="connsiteY1281"/>
                </a:cxn>
                <a:cxn ang="0">
                  <a:pos x="connsiteX1282" y="connsiteY1282"/>
                </a:cxn>
                <a:cxn ang="0">
                  <a:pos x="connsiteX1283" y="connsiteY1283"/>
                </a:cxn>
                <a:cxn ang="0">
                  <a:pos x="connsiteX1284" y="connsiteY1284"/>
                </a:cxn>
                <a:cxn ang="0">
                  <a:pos x="connsiteX1285" y="connsiteY1285"/>
                </a:cxn>
                <a:cxn ang="0">
                  <a:pos x="connsiteX1286" y="connsiteY1286"/>
                </a:cxn>
                <a:cxn ang="0">
                  <a:pos x="connsiteX1287" y="connsiteY1287"/>
                </a:cxn>
                <a:cxn ang="0">
                  <a:pos x="connsiteX1288" y="connsiteY1288"/>
                </a:cxn>
                <a:cxn ang="0">
                  <a:pos x="connsiteX1289" y="connsiteY1289"/>
                </a:cxn>
                <a:cxn ang="0">
                  <a:pos x="connsiteX1290" y="connsiteY1290"/>
                </a:cxn>
                <a:cxn ang="0">
                  <a:pos x="connsiteX1291" y="connsiteY1291"/>
                </a:cxn>
                <a:cxn ang="0">
                  <a:pos x="connsiteX1292" y="connsiteY1292"/>
                </a:cxn>
                <a:cxn ang="0">
                  <a:pos x="connsiteX1293" y="connsiteY1293"/>
                </a:cxn>
                <a:cxn ang="0">
                  <a:pos x="connsiteX1294" y="connsiteY1294"/>
                </a:cxn>
                <a:cxn ang="0">
                  <a:pos x="connsiteX1295" y="connsiteY1295"/>
                </a:cxn>
                <a:cxn ang="0">
                  <a:pos x="connsiteX1296" y="connsiteY1296"/>
                </a:cxn>
                <a:cxn ang="0">
                  <a:pos x="connsiteX1297" y="connsiteY1297"/>
                </a:cxn>
                <a:cxn ang="0">
                  <a:pos x="connsiteX1298" y="connsiteY1298"/>
                </a:cxn>
                <a:cxn ang="0">
                  <a:pos x="connsiteX1299" y="connsiteY1299"/>
                </a:cxn>
                <a:cxn ang="0">
                  <a:pos x="connsiteX1300" y="connsiteY1300"/>
                </a:cxn>
                <a:cxn ang="0">
                  <a:pos x="connsiteX1301" y="connsiteY1301"/>
                </a:cxn>
                <a:cxn ang="0">
                  <a:pos x="connsiteX1302" y="connsiteY1302"/>
                </a:cxn>
                <a:cxn ang="0">
                  <a:pos x="connsiteX1303" y="connsiteY1303"/>
                </a:cxn>
                <a:cxn ang="0">
                  <a:pos x="connsiteX1304" y="connsiteY1304"/>
                </a:cxn>
                <a:cxn ang="0">
                  <a:pos x="connsiteX1305" y="connsiteY1305"/>
                </a:cxn>
                <a:cxn ang="0">
                  <a:pos x="connsiteX1306" y="connsiteY1306"/>
                </a:cxn>
                <a:cxn ang="0">
                  <a:pos x="connsiteX1307" y="connsiteY1307"/>
                </a:cxn>
                <a:cxn ang="0">
                  <a:pos x="connsiteX1308" y="connsiteY1308"/>
                </a:cxn>
                <a:cxn ang="0">
                  <a:pos x="connsiteX1309" y="connsiteY1309"/>
                </a:cxn>
                <a:cxn ang="0">
                  <a:pos x="connsiteX1310" y="connsiteY1310"/>
                </a:cxn>
                <a:cxn ang="0">
                  <a:pos x="connsiteX1311" y="connsiteY1311"/>
                </a:cxn>
                <a:cxn ang="0">
                  <a:pos x="connsiteX1312" y="connsiteY1312"/>
                </a:cxn>
                <a:cxn ang="0">
                  <a:pos x="connsiteX1313" y="connsiteY1313"/>
                </a:cxn>
                <a:cxn ang="0">
                  <a:pos x="connsiteX1314" y="connsiteY1314"/>
                </a:cxn>
                <a:cxn ang="0">
                  <a:pos x="connsiteX1315" y="connsiteY1315"/>
                </a:cxn>
                <a:cxn ang="0">
                  <a:pos x="connsiteX1316" y="connsiteY1316"/>
                </a:cxn>
                <a:cxn ang="0">
                  <a:pos x="connsiteX1317" y="connsiteY1317"/>
                </a:cxn>
                <a:cxn ang="0">
                  <a:pos x="connsiteX1318" y="connsiteY1318"/>
                </a:cxn>
                <a:cxn ang="0">
                  <a:pos x="connsiteX1319" y="connsiteY1319"/>
                </a:cxn>
                <a:cxn ang="0">
                  <a:pos x="connsiteX1320" y="connsiteY1320"/>
                </a:cxn>
                <a:cxn ang="0">
                  <a:pos x="connsiteX1321" y="connsiteY1321"/>
                </a:cxn>
                <a:cxn ang="0">
                  <a:pos x="connsiteX1322" y="connsiteY1322"/>
                </a:cxn>
                <a:cxn ang="0">
                  <a:pos x="connsiteX1323" y="connsiteY1323"/>
                </a:cxn>
                <a:cxn ang="0">
                  <a:pos x="connsiteX1324" y="connsiteY1324"/>
                </a:cxn>
                <a:cxn ang="0">
                  <a:pos x="connsiteX1325" y="connsiteY1325"/>
                </a:cxn>
                <a:cxn ang="0">
                  <a:pos x="connsiteX1326" y="connsiteY1326"/>
                </a:cxn>
                <a:cxn ang="0">
                  <a:pos x="connsiteX1327" y="connsiteY1327"/>
                </a:cxn>
                <a:cxn ang="0">
                  <a:pos x="connsiteX1328" y="connsiteY1328"/>
                </a:cxn>
                <a:cxn ang="0">
                  <a:pos x="connsiteX1329" y="connsiteY1329"/>
                </a:cxn>
                <a:cxn ang="0">
                  <a:pos x="connsiteX1330" y="connsiteY1330"/>
                </a:cxn>
                <a:cxn ang="0">
                  <a:pos x="connsiteX1331" y="connsiteY1331"/>
                </a:cxn>
                <a:cxn ang="0">
                  <a:pos x="connsiteX1332" y="connsiteY1332"/>
                </a:cxn>
                <a:cxn ang="0">
                  <a:pos x="connsiteX1333" y="connsiteY1333"/>
                </a:cxn>
                <a:cxn ang="0">
                  <a:pos x="connsiteX1334" y="connsiteY1334"/>
                </a:cxn>
                <a:cxn ang="0">
                  <a:pos x="connsiteX1335" y="connsiteY1335"/>
                </a:cxn>
                <a:cxn ang="0">
                  <a:pos x="connsiteX1336" y="connsiteY1336"/>
                </a:cxn>
                <a:cxn ang="0">
                  <a:pos x="connsiteX1337" y="connsiteY1337"/>
                </a:cxn>
                <a:cxn ang="0">
                  <a:pos x="connsiteX1338" y="connsiteY1338"/>
                </a:cxn>
                <a:cxn ang="0">
                  <a:pos x="connsiteX1339" y="connsiteY1339"/>
                </a:cxn>
                <a:cxn ang="0">
                  <a:pos x="connsiteX1340" y="connsiteY1340"/>
                </a:cxn>
                <a:cxn ang="0">
                  <a:pos x="connsiteX1341" y="connsiteY1341"/>
                </a:cxn>
                <a:cxn ang="0">
                  <a:pos x="connsiteX1342" y="connsiteY1342"/>
                </a:cxn>
                <a:cxn ang="0">
                  <a:pos x="connsiteX1343" y="connsiteY1343"/>
                </a:cxn>
                <a:cxn ang="0">
                  <a:pos x="connsiteX1344" y="connsiteY1344"/>
                </a:cxn>
                <a:cxn ang="0">
                  <a:pos x="connsiteX1345" y="connsiteY1345"/>
                </a:cxn>
                <a:cxn ang="0">
                  <a:pos x="connsiteX1346" y="connsiteY1346"/>
                </a:cxn>
                <a:cxn ang="0">
                  <a:pos x="connsiteX1347" y="connsiteY1347"/>
                </a:cxn>
                <a:cxn ang="0">
                  <a:pos x="connsiteX1348" y="connsiteY1348"/>
                </a:cxn>
                <a:cxn ang="0">
                  <a:pos x="connsiteX1349" y="connsiteY1349"/>
                </a:cxn>
                <a:cxn ang="0">
                  <a:pos x="connsiteX1350" y="connsiteY1350"/>
                </a:cxn>
                <a:cxn ang="0">
                  <a:pos x="connsiteX1351" y="connsiteY1351"/>
                </a:cxn>
                <a:cxn ang="0">
                  <a:pos x="connsiteX1352" y="connsiteY1352"/>
                </a:cxn>
                <a:cxn ang="0">
                  <a:pos x="connsiteX1353" y="connsiteY1353"/>
                </a:cxn>
                <a:cxn ang="0">
                  <a:pos x="connsiteX1354" y="connsiteY1354"/>
                </a:cxn>
                <a:cxn ang="0">
                  <a:pos x="connsiteX1355" y="connsiteY1355"/>
                </a:cxn>
                <a:cxn ang="0">
                  <a:pos x="connsiteX1356" y="connsiteY1356"/>
                </a:cxn>
                <a:cxn ang="0">
                  <a:pos x="connsiteX1357" y="connsiteY1357"/>
                </a:cxn>
                <a:cxn ang="0">
                  <a:pos x="connsiteX1358" y="connsiteY1358"/>
                </a:cxn>
                <a:cxn ang="0">
                  <a:pos x="connsiteX1359" y="connsiteY1359"/>
                </a:cxn>
                <a:cxn ang="0">
                  <a:pos x="connsiteX1360" y="connsiteY1360"/>
                </a:cxn>
                <a:cxn ang="0">
                  <a:pos x="connsiteX1361" y="connsiteY1361"/>
                </a:cxn>
                <a:cxn ang="0">
                  <a:pos x="connsiteX1362" y="connsiteY1362"/>
                </a:cxn>
                <a:cxn ang="0">
                  <a:pos x="connsiteX1363" y="connsiteY1363"/>
                </a:cxn>
                <a:cxn ang="0">
                  <a:pos x="connsiteX1364" y="connsiteY1364"/>
                </a:cxn>
                <a:cxn ang="0">
                  <a:pos x="connsiteX1365" y="connsiteY1365"/>
                </a:cxn>
                <a:cxn ang="0">
                  <a:pos x="connsiteX1366" y="connsiteY1366"/>
                </a:cxn>
                <a:cxn ang="0">
                  <a:pos x="connsiteX1367" y="connsiteY1367"/>
                </a:cxn>
                <a:cxn ang="0">
                  <a:pos x="connsiteX1368" y="connsiteY1368"/>
                </a:cxn>
                <a:cxn ang="0">
                  <a:pos x="connsiteX1369" y="connsiteY1369"/>
                </a:cxn>
                <a:cxn ang="0">
                  <a:pos x="connsiteX1370" y="connsiteY1370"/>
                </a:cxn>
                <a:cxn ang="0">
                  <a:pos x="connsiteX1371" y="connsiteY1371"/>
                </a:cxn>
                <a:cxn ang="0">
                  <a:pos x="connsiteX1372" y="connsiteY1372"/>
                </a:cxn>
                <a:cxn ang="0">
                  <a:pos x="connsiteX1373" y="connsiteY1373"/>
                </a:cxn>
                <a:cxn ang="0">
                  <a:pos x="connsiteX1374" y="connsiteY1374"/>
                </a:cxn>
                <a:cxn ang="0">
                  <a:pos x="connsiteX1375" y="connsiteY1375"/>
                </a:cxn>
                <a:cxn ang="0">
                  <a:pos x="connsiteX1376" y="connsiteY1376"/>
                </a:cxn>
                <a:cxn ang="0">
                  <a:pos x="connsiteX1377" y="connsiteY1377"/>
                </a:cxn>
                <a:cxn ang="0">
                  <a:pos x="connsiteX1378" y="connsiteY1378"/>
                </a:cxn>
                <a:cxn ang="0">
                  <a:pos x="connsiteX1379" y="connsiteY1379"/>
                </a:cxn>
                <a:cxn ang="0">
                  <a:pos x="connsiteX1380" y="connsiteY1380"/>
                </a:cxn>
                <a:cxn ang="0">
                  <a:pos x="connsiteX1381" y="connsiteY1381"/>
                </a:cxn>
                <a:cxn ang="0">
                  <a:pos x="connsiteX1382" y="connsiteY1382"/>
                </a:cxn>
                <a:cxn ang="0">
                  <a:pos x="connsiteX1383" y="connsiteY1383"/>
                </a:cxn>
                <a:cxn ang="0">
                  <a:pos x="connsiteX1384" y="connsiteY1384"/>
                </a:cxn>
                <a:cxn ang="0">
                  <a:pos x="connsiteX1385" y="connsiteY1385"/>
                </a:cxn>
                <a:cxn ang="0">
                  <a:pos x="connsiteX1386" y="connsiteY1386"/>
                </a:cxn>
                <a:cxn ang="0">
                  <a:pos x="connsiteX1387" y="connsiteY1387"/>
                </a:cxn>
                <a:cxn ang="0">
                  <a:pos x="connsiteX1388" y="connsiteY1388"/>
                </a:cxn>
                <a:cxn ang="0">
                  <a:pos x="connsiteX1389" y="connsiteY1389"/>
                </a:cxn>
                <a:cxn ang="0">
                  <a:pos x="connsiteX1390" y="connsiteY1390"/>
                </a:cxn>
                <a:cxn ang="0">
                  <a:pos x="connsiteX1391" y="connsiteY1391"/>
                </a:cxn>
                <a:cxn ang="0">
                  <a:pos x="connsiteX1392" y="connsiteY1392"/>
                </a:cxn>
                <a:cxn ang="0">
                  <a:pos x="connsiteX1393" y="connsiteY1393"/>
                </a:cxn>
                <a:cxn ang="0">
                  <a:pos x="connsiteX1394" y="connsiteY1394"/>
                </a:cxn>
                <a:cxn ang="0">
                  <a:pos x="connsiteX1395" y="connsiteY1395"/>
                </a:cxn>
                <a:cxn ang="0">
                  <a:pos x="connsiteX1396" y="connsiteY1396"/>
                </a:cxn>
                <a:cxn ang="0">
                  <a:pos x="connsiteX1397" y="connsiteY1397"/>
                </a:cxn>
                <a:cxn ang="0">
                  <a:pos x="connsiteX1398" y="connsiteY1398"/>
                </a:cxn>
                <a:cxn ang="0">
                  <a:pos x="connsiteX1399" y="connsiteY1399"/>
                </a:cxn>
                <a:cxn ang="0">
                  <a:pos x="connsiteX1400" y="connsiteY1400"/>
                </a:cxn>
                <a:cxn ang="0">
                  <a:pos x="connsiteX1401" y="connsiteY1401"/>
                </a:cxn>
                <a:cxn ang="0">
                  <a:pos x="connsiteX1402" y="connsiteY1402"/>
                </a:cxn>
                <a:cxn ang="0">
                  <a:pos x="connsiteX1403" y="connsiteY1403"/>
                </a:cxn>
                <a:cxn ang="0">
                  <a:pos x="connsiteX1404" y="connsiteY1404"/>
                </a:cxn>
                <a:cxn ang="0">
                  <a:pos x="connsiteX1405" y="connsiteY1405"/>
                </a:cxn>
                <a:cxn ang="0">
                  <a:pos x="connsiteX1406" y="connsiteY1406"/>
                </a:cxn>
                <a:cxn ang="0">
                  <a:pos x="connsiteX1407" y="connsiteY1407"/>
                </a:cxn>
                <a:cxn ang="0">
                  <a:pos x="connsiteX1408" y="connsiteY1408"/>
                </a:cxn>
                <a:cxn ang="0">
                  <a:pos x="connsiteX1409" y="connsiteY1409"/>
                </a:cxn>
                <a:cxn ang="0">
                  <a:pos x="connsiteX1410" y="connsiteY1410"/>
                </a:cxn>
                <a:cxn ang="0">
                  <a:pos x="connsiteX1411" y="connsiteY1411"/>
                </a:cxn>
                <a:cxn ang="0">
                  <a:pos x="connsiteX1412" y="connsiteY1412"/>
                </a:cxn>
                <a:cxn ang="0">
                  <a:pos x="connsiteX1413" y="connsiteY1413"/>
                </a:cxn>
                <a:cxn ang="0">
                  <a:pos x="connsiteX1414" y="connsiteY1414"/>
                </a:cxn>
                <a:cxn ang="0">
                  <a:pos x="connsiteX1415" y="connsiteY1415"/>
                </a:cxn>
                <a:cxn ang="0">
                  <a:pos x="connsiteX1416" y="connsiteY1416"/>
                </a:cxn>
                <a:cxn ang="0">
                  <a:pos x="connsiteX1417" y="connsiteY1417"/>
                </a:cxn>
                <a:cxn ang="0">
                  <a:pos x="connsiteX1418" y="connsiteY1418"/>
                </a:cxn>
                <a:cxn ang="0">
                  <a:pos x="connsiteX1419" y="connsiteY1419"/>
                </a:cxn>
                <a:cxn ang="0">
                  <a:pos x="connsiteX1420" y="connsiteY1420"/>
                </a:cxn>
                <a:cxn ang="0">
                  <a:pos x="connsiteX1421" y="connsiteY1421"/>
                </a:cxn>
                <a:cxn ang="0">
                  <a:pos x="connsiteX1422" y="connsiteY1422"/>
                </a:cxn>
                <a:cxn ang="0">
                  <a:pos x="connsiteX1423" y="connsiteY1423"/>
                </a:cxn>
                <a:cxn ang="0">
                  <a:pos x="connsiteX1424" y="connsiteY1424"/>
                </a:cxn>
                <a:cxn ang="0">
                  <a:pos x="connsiteX1425" y="connsiteY1425"/>
                </a:cxn>
                <a:cxn ang="0">
                  <a:pos x="connsiteX1426" y="connsiteY1426"/>
                </a:cxn>
                <a:cxn ang="0">
                  <a:pos x="connsiteX1427" y="connsiteY1427"/>
                </a:cxn>
                <a:cxn ang="0">
                  <a:pos x="connsiteX1428" y="connsiteY1428"/>
                </a:cxn>
                <a:cxn ang="0">
                  <a:pos x="connsiteX1429" y="connsiteY1429"/>
                </a:cxn>
                <a:cxn ang="0">
                  <a:pos x="connsiteX1430" y="connsiteY1430"/>
                </a:cxn>
                <a:cxn ang="0">
                  <a:pos x="connsiteX1431" y="connsiteY1431"/>
                </a:cxn>
                <a:cxn ang="0">
                  <a:pos x="connsiteX1432" y="connsiteY1432"/>
                </a:cxn>
                <a:cxn ang="0">
                  <a:pos x="connsiteX1433" y="connsiteY1433"/>
                </a:cxn>
                <a:cxn ang="0">
                  <a:pos x="connsiteX1434" y="connsiteY1434"/>
                </a:cxn>
                <a:cxn ang="0">
                  <a:pos x="connsiteX1435" y="connsiteY1435"/>
                </a:cxn>
                <a:cxn ang="0">
                  <a:pos x="connsiteX1436" y="connsiteY1436"/>
                </a:cxn>
                <a:cxn ang="0">
                  <a:pos x="connsiteX1437" y="connsiteY1437"/>
                </a:cxn>
                <a:cxn ang="0">
                  <a:pos x="connsiteX1438" y="connsiteY1438"/>
                </a:cxn>
                <a:cxn ang="0">
                  <a:pos x="connsiteX1439" y="connsiteY1439"/>
                </a:cxn>
                <a:cxn ang="0">
                  <a:pos x="connsiteX1440" y="connsiteY1440"/>
                </a:cxn>
                <a:cxn ang="0">
                  <a:pos x="connsiteX1441" y="connsiteY1441"/>
                </a:cxn>
                <a:cxn ang="0">
                  <a:pos x="connsiteX1442" y="connsiteY1442"/>
                </a:cxn>
                <a:cxn ang="0">
                  <a:pos x="connsiteX1443" y="connsiteY1443"/>
                </a:cxn>
                <a:cxn ang="0">
                  <a:pos x="connsiteX1444" y="connsiteY1444"/>
                </a:cxn>
                <a:cxn ang="0">
                  <a:pos x="connsiteX1445" y="connsiteY1445"/>
                </a:cxn>
                <a:cxn ang="0">
                  <a:pos x="connsiteX1446" y="connsiteY1446"/>
                </a:cxn>
                <a:cxn ang="0">
                  <a:pos x="connsiteX1447" y="connsiteY1447"/>
                </a:cxn>
                <a:cxn ang="0">
                  <a:pos x="connsiteX1448" y="connsiteY1448"/>
                </a:cxn>
                <a:cxn ang="0">
                  <a:pos x="connsiteX1449" y="connsiteY1449"/>
                </a:cxn>
                <a:cxn ang="0">
                  <a:pos x="connsiteX1450" y="connsiteY1450"/>
                </a:cxn>
                <a:cxn ang="0">
                  <a:pos x="connsiteX1451" y="connsiteY1451"/>
                </a:cxn>
                <a:cxn ang="0">
                  <a:pos x="connsiteX1452" y="connsiteY1452"/>
                </a:cxn>
                <a:cxn ang="0">
                  <a:pos x="connsiteX1453" y="connsiteY1453"/>
                </a:cxn>
                <a:cxn ang="0">
                  <a:pos x="connsiteX1454" y="connsiteY1454"/>
                </a:cxn>
                <a:cxn ang="0">
                  <a:pos x="connsiteX1455" y="connsiteY1455"/>
                </a:cxn>
                <a:cxn ang="0">
                  <a:pos x="connsiteX1456" y="connsiteY1456"/>
                </a:cxn>
                <a:cxn ang="0">
                  <a:pos x="connsiteX1457" y="connsiteY1457"/>
                </a:cxn>
                <a:cxn ang="0">
                  <a:pos x="connsiteX1458" y="connsiteY1458"/>
                </a:cxn>
                <a:cxn ang="0">
                  <a:pos x="connsiteX1459" y="connsiteY1459"/>
                </a:cxn>
                <a:cxn ang="0">
                  <a:pos x="connsiteX1460" y="connsiteY1460"/>
                </a:cxn>
                <a:cxn ang="0">
                  <a:pos x="connsiteX1461" y="connsiteY1461"/>
                </a:cxn>
                <a:cxn ang="0">
                  <a:pos x="connsiteX1462" y="connsiteY1462"/>
                </a:cxn>
                <a:cxn ang="0">
                  <a:pos x="connsiteX1463" y="connsiteY1463"/>
                </a:cxn>
                <a:cxn ang="0">
                  <a:pos x="connsiteX1464" y="connsiteY1464"/>
                </a:cxn>
                <a:cxn ang="0">
                  <a:pos x="connsiteX1465" y="connsiteY1465"/>
                </a:cxn>
                <a:cxn ang="0">
                  <a:pos x="connsiteX1466" y="connsiteY1466"/>
                </a:cxn>
                <a:cxn ang="0">
                  <a:pos x="connsiteX1467" y="connsiteY1467"/>
                </a:cxn>
                <a:cxn ang="0">
                  <a:pos x="connsiteX1468" y="connsiteY1468"/>
                </a:cxn>
                <a:cxn ang="0">
                  <a:pos x="connsiteX1469" y="connsiteY1469"/>
                </a:cxn>
                <a:cxn ang="0">
                  <a:pos x="connsiteX1470" y="connsiteY1470"/>
                </a:cxn>
                <a:cxn ang="0">
                  <a:pos x="connsiteX1471" y="connsiteY1471"/>
                </a:cxn>
                <a:cxn ang="0">
                  <a:pos x="connsiteX1472" y="connsiteY1472"/>
                </a:cxn>
                <a:cxn ang="0">
                  <a:pos x="connsiteX1473" y="connsiteY1473"/>
                </a:cxn>
                <a:cxn ang="0">
                  <a:pos x="connsiteX1474" y="connsiteY1474"/>
                </a:cxn>
                <a:cxn ang="0">
                  <a:pos x="connsiteX1475" y="connsiteY1475"/>
                </a:cxn>
                <a:cxn ang="0">
                  <a:pos x="connsiteX1476" y="connsiteY1476"/>
                </a:cxn>
                <a:cxn ang="0">
                  <a:pos x="connsiteX1477" y="connsiteY1477"/>
                </a:cxn>
                <a:cxn ang="0">
                  <a:pos x="connsiteX1478" y="connsiteY1478"/>
                </a:cxn>
                <a:cxn ang="0">
                  <a:pos x="connsiteX1479" y="connsiteY1479"/>
                </a:cxn>
                <a:cxn ang="0">
                  <a:pos x="connsiteX1480" y="connsiteY1480"/>
                </a:cxn>
                <a:cxn ang="0">
                  <a:pos x="connsiteX1481" y="connsiteY1481"/>
                </a:cxn>
                <a:cxn ang="0">
                  <a:pos x="connsiteX1482" y="connsiteY1482"/>
                </a:cxn>
                <a:cxn ang="0">
                  <a:pos x="connsiteX1483" y="connsiteY1483"/>
                </a:cxn>
                <a:cxn ang="0">
                  <a:pos x="connsiteX1484" y="connsiteY1484"/>
                </a:cxn>
                <a:cxn ang="0">
                  <a:pos x="connsiteX1485" y="connsiteY1485"/>
                </a:cxn>
                <a:cxn ang="0">
                  <a:pos x="connsiteX1486" y="connsiteY1486"/>
                </a:cxn>
                <a:cxn ang="0">
                  <a:pos x="connsiteX1487" y="connsiteY1487"/>
                </a:cxn>
                <a:cxn ang="0">
                  <a:pos x="connsiteX1488" y="connsiteY1488"/>
                </a:cxn>
                <a:cxn ang="0">
                  <a:pos x="connsiteX1489" y="connsiteY1489"/>
                </a:cxn>
                <a:cxn ang="0">
                  <a:pos x="connsiteX1490" y="connsiteY1490"/>
                </a:cxn>
                <a:cxn ang="0">
                  <a:pos x="connsiteX1491" y="connsiteY1491"/>
                </a:cxn>
                <a:cxn ang="0">
                  <a:pos x="connsiteX1492" y="connsiteY1492"/>
                </a:cxn>
                <a:cxn ang="0">
                  <a:pos x="connsiteX1493" y="connsiteY1493"/>
                </a:cxn>
                <a:cxn ang="0">
                  <a:pos x="connsiteX1494" y="connsiteY1494"/>
                </a:cxn>
                <a:cxn ang="0">
                  <a:pos x="connsiteX1495" y="connsiteY1495"/>
                </a:cxn>
                <a:cxn ang="0">
                  <a:pos x="connsiteX1496" y="connsiteY1496"/>
                </a:cxn>
                <a:cxn ang="0">
                  <a:pos x="connsiteX1497" y="connsiteY1497"/>
                </a:cxn>
                <a:cxn ang="0">
                  <a:pos x="connsiteX1498" y="connsiteY1498"/>
                </a:cxn>
                <a:cxn ang="0">
                  <a:pos x="connsiteX1499" y="connsiteY1499"/>
                </a:cxn>
                <a:cxn ang="0">
                  <a:pos x="connsiteX1500" y="connsiteY1500"/>
                </a:cxn>
                <a:cxn ang="0">
                  <a:pos x="connsiteX1501" y="connsiteY1501"/>
                </a:cxn>
                <a:cxn ang="0">
                  <a:pos x="connsiteX1502" y="connsiteY1502"/>
                </a:cxn>
                <a:cxn ang="0">
                  <a:pos x="connsiteX1503" y="connsiteY1503"/>
                </a:cxn>
                <a:cxn ang="0">
                  <a:pos x="connsiteX1504" y="connsiteY1504"/>
                </a:cxn>
                <a:cxn ang="0">
                  <a:pos x="connsiteX1505" y="connsiteY1505"/>
                </a:cxn>
                <a:cxn ang="0">
                  <a:pos x="connsiteX1506" y="connsiteY1506"/>
                </a:cxn>
                <a:cxn ang="0">
                  <a:pos x="connsiteX1507" y="connsiteY1507"/>
                </a:cxn>
                <a:cxn ang="0">
                  <a:pos x="connsiteX1508" y="connsiteY1508"/>
                </a:cxn>
                <a:cxn ang="0">
                  <a:pos x="connsiteX1509" y="connsiteY1509"/>
                </a:cxn>
                <a:cxn ang="0">
                  <a:pos x="connsiteX1510" y="connsiteY1510"/>
                </a:cxn>
                <a:cxn ang="0">
                  <a:pos x="connsiteX1511" y="connsiteY1511"/>
                </a:cxn>
                <a:cxn ang="0">
                  <a:pos x="connsiteX1512" y="connsiteY1512"/>
                </a:cxn>
                <a:cxn ang="0">
                  <a:pos x="connsiteX1513" y="connsiteY1513"/>
                </a:cxn>
                <a:cxn ang="0">
                  <a:pos x="connsiteX1514" y="connsiteY1514"/>
                </a:cxn>
                <a:cxn ang="0">
                  <a:pos x="connsiteX1515" y="connsiteY1515"/>
                </a:cxn>
                <a:cxn ang="0">
                  <a:pos x="connsiteX1516" y="connsiteY1516"/>
                </a:cxn>
                <a:cxn ang="0">
                  <a:pos x="connsiteX1517" y="connsiteY1517"/>
                </a:cxn>
                <a:cxn ang="0">
                  <a:pos x="connsiteX1518" y="connsiteY1518"/>
                </a:cxn>
                <a:cxn ang="0">
                  <a:pos x="connsiteX1519" y="connsiteY1519"/>
                </a:cxn>
                <a:cxn ang="0">
                  <a:pos x="connsiteX1520" y="connsiteY1520"/>
                </a:cxn>
                <a:cxn ang="0">
                  <a:pos x="connsiteX1521" y="connsiteY1521"/>
                </a:cxn>
                <a:cxn ang="0">
                  <a:pos x="connsiteX1522" y="connsiteY1522"/>
                </a:cxn>
                <a:cxn ang="0">
                  <a:pos x="connsiteX1523" y="connsiteY1523"/>
                </a:cxn>
                <a:cxn ang="0">
                  <a:pos x="connsiteX1524" y="connsiteY1524"/>
                </a:cxn>
                <a:cxn ang="0">
                  <a:pos x="connsiteX1525" y="connsiteY1525"/>
                </a:cxn>
                <a:cxn ang="0">
                  <a:pos x="connsiteX1526" y="connsiteY1526"/>
                </a:cxn>
                <a:cxn ang="0">
                  <a:pos x="connsiteX1527" y="connsiteY1527"/>
                </a:cxn>
                <a:cxn ang="0">
                  <a:pos x="connsiteX1528" y="connsiteY1528"/>
                </a:cxn>
                <a:cxn ang="0">
                  <a:pos x="connsiteX1529" y="connsiteY1529"/>
                </a:cxn>
                <a:cxn ang="0">
                  <a:pos x="connsiteX1530" y="connsiteY1530"/>
                </a:cxn>
                <a:cxn ang="0">
                  <a:pos x="connsiteX1531" y="connsiteY1531"/>
                </a:cxn>
                <a:cxn ang="0">
                  <a:pos x="connsiteX1532" y="connsiteY1532"/>
                </a:cxn>
                <a:cxn ang="0">
                  <a:pos x="connsiteX1533" y="connsiteY1533"/>
                </a:cxn>
                <a:cxn ang="0">
                  <a:pos x="connsiteX1534" y="connsiteY1534"/>
                </a:cxn>
                <a:cxn ang="0">
                  <a:pos x="connsiteX1535" y="connsiteY1535"/>
                </a:cxn>
                <a:cxn ang="0">
                  <a:pos x="connsiteX1536" y="connsiteY1536"/>
                </a:cxn>
                <a:cxn ang="0">
                  <a:pos x="connsiteX1537" y="connsiteY1537"/>
                </a:cxn>
                <a:cxn ang="0">
                  <a:pos x="connsiteX1538" y="connsiteY1538"/>
                </a:cxn>
                <a:cxn ang="0">
                  <a:pos x="connsiteX1539" y="connsiteY1539"/>
                </a:cxn>
                <a:cxn ang="0">
                  <a:pos x="connsiteX1540" y="connsiteY1540"/>
                </a:cxn>
                <a:cxn ang="0">
                  <a:pos x="connsiteX1541" y="connsiteY1541"/>
                </a:cxn>
                <a:cxn ang="0">
                  <a:pos x="connsiteX1542" y="connsiteY1542"/>
                </a:cxn>
                <a:cxn ang="0">
                  <a:pos x="connsiteX1543" y="connsiteY1543"/>
                </a:cxn>
                <a:cxn ang="0">
                  <a:pos x="connsiteX1544" y="connsiteY1544"/>
                </a:cxn>
                <a:cxn ang="0">
                  <a:pos x="connsiteX1545" y="connsiteY1545"/>
                </a:cxn>
                <a:cxn ang="0">
                  <a:pos x="connsiteX1546" y="connsiteY1546"/>
                </a:cxn>
                <a:cxn ang="0">
                  <a:pos x="connsiteX1547" y="connsiteY1547"/>
                </a:cxn>
                <a:cxn ang="0">
                  <a:pos x="connsiteX1548" y="connsiteY1548"/>
                </a:cxn>
                <a:cxn ang="0">
                  <a:pos x="connsiteX1549" y="connsiteY1549"/>
                </a:cxn>
                <a:cxn ang="0">
                  <a:pos x="connsiteX1550" y="connsiteY1550"/>
                </a:cxn>
                <a:cxn ang="0">
                  <a:pos x="connsiteX1551" y="connsiteY1551"/>
                </a:cxn>
                <a:cxn ang="0">
                  <a:pos x="connsiteX1552" y="connsiteY1552"/>
                </a:cxn>
                <a:cxn ang="0">
                  <a:pos x="connsiteX1553" y="connsiteY1553"/>
                </a:cxn>
                <a:cxn ang="0">
                  <a:pos x="connsiteX1554" y="connsiteY1554"/>
                </a:cxn>
                <a:cxn ang="0">
                  <a:pos x="connsiteX1555" y="connsiteY1555"/>
                </a:cxn>
                <a:cxn ang="0">
                  <a:pos x="connsiteX1556" y="connsiteY1556"/>
                </a:cxn>
                <a:cxn ang="0">
                  <a:pos x="connsiteX1557" y="connsiteY1557"/>
                </a:cxn>
                <a:cxn ang="0">
                  <a:pos x="connsiteX1558" y="connsiteY1558"/>
                </a:cxn>
                <a:cxn ang="0">
                  <a:pos x="connsiteX1559" y="connsiteY1559"/>
                </a:cxn>
                <a:cxn ang="0">
                  <a:pos x="connsiteX1560" y="connsiteY1560"/>
                </a:cxn>
                <a:cxn ang="0">
                  <a:pos x="connsiteX1561" y="connsiteY1561"/>
                </a:cxn>
                <a:cxn ang="0">
                  <a:pos x="connsiteX1562" y="connsiteY1562"/>
                </a:cxn>
                <a:cxn ang="0">
                  <a:pos x="connsiteX1563" y="connsiteY1563"/>
                </a:cxn>
                <a:cxn ang="0">
                  <a:pos x="connsiteX1564" y="connsiteY1564"/>
                </a:cxn>
                <a:cxn ang="0">
                  <a:pos x="connsiteX1565" y="connsiteY1565"/>
                </a:cxn>
                <a:cxn ang="0">
                  <a:pos x="connsiteX1566" y="connsiteY1566"/>
                </a:cxn>
                <a:cxn ang="0">
                  <a:pos x="connsiteX1567" y="connsiteY1567"/>
                </a:cxn>
                <a:cxn ang="0">
                  <a:pos x="connsiteX1568" y="connsiteY1568"/>
                </a:cxn>
                <a:cxn ang="0">
                  <a:pos x="connsiteX1569" y="connsiteY1569"/>
                </a:cxn>
                <a:cxn ang="0">
                  <a:pos x="connsiteX1570" y="connsiteY1570"/>
                </a:cxn>
                <a:cxn ang="0">
                  <a:pos x="connsiteX1571" y="connsiteY1571"/>
                </a:cxn>
                <a:cxn ang="0">
                  <a:pos x="connsiteX1572" y="connsiteY1572"/>
                </a:cxn>
                <a:cxn ang="0">
                  <a:pos x="connsiteX1573" y="connsiteY1573"/>
                </a:cxn>
                <a:cxn ang="0">
                  <a:pos x="connsiteX1574" y="connsiteY1574"/>
                </a:cxn>
                <a:cxn ang="0">
                  <a:pos x="connsiteX1575" y="connsiteY1575"/>
                </a:cxn>
                <a:cxn ang="0">
                  <a:pos x="connsiteX1576" y="connsiteY1576"/>
                </a:cxn>
                <a:cxn ang="0">
                  <a:pos x="connsiteX1577" y="connsiteY1577"/>
                </a:cxn>
                <a:cxn ang="0">
                  <a:pos x="connsiteX1578" y="connsiteY1578"/>
                </a:cxn>
                <a:cxn ang="0">
                  <a:pos x="connsiteX1579" y="connsiteY1579"/>
                </a:cxn>
                <a:cxn ang="0">
                  <a:pos x="connsiteX1580" y="connsiteY1580"/>
                </a:cxn>
                <a:cxn ang="0">
                  <a:pos x="connsiteX1581" y="connsiteY1581"/>
                </a:cxn>
                <a:cxn ang="0">
                  <a:pos x="connsiteX1582" y="connsiteY1582"/>
                </a:cxn>
                <a:cxn ang="0">
                  <a:pos x="connsiteX1583" y="connsiteY1583"/>
                </a:cxn>
                <a:cxn ang="0">
                  <a:pos x="connsiteX1584" y="connsiteY1584"/>
                </a:cxn>
                <a:cxn ang="0">
                  <a:pos x="connsiteX1585" y="connsiteY1585"/>
                </a:cxn>
                <a:cxn ang="0">
                  <a:pos x="connsiteX1586" y="connsiteY1586"/>
                </a:cxn>
                <a:cxn ang="0">
                  <a:pos x="connsiteX1587" y="connsiteY1587"/>
                </a:cxn>
                <a:cxn ang="0">
                  <a:pos x="connsiteX1588" y="connsiteY1588"/>
                </a:cxn>
                <a:cxn ang="0">
                  <a:pos x="connsiteX1589" y="connsiteY1589"/>
                </a:cxn>
                <a:cxn ang="0">
                  <a:pos x="connsiteX1590" y="connsiteY1590"/>
                </a:cxn>
                <a:cxn ang="0">
                  <a:pos x="connsiteX1591" y="connsiteY1591"/>
                </a:cxn>
                <a:cxn ang="0">
                  <a:pos x="connsiteX1592" y="connsiteY1592"/>
                </a:cxn>
                <a:cxn ang="0">
                  <a:pos x="connsiteX1593" y="connsiteY1593"/>
                </a:cxn>
                <a:cxn ang="0">
                  <a:pos x="connsiteX1594" y="connsiteY1594"/>
                </a:cxn>
                <a:cxn ang="0">
                  <a:pos x="connsiteX1595" y="connsiteY1595"/>
                </a:cxn>
                <a:cxn ang="0">
                  <a:pos x="connsiteX1596" y="connsiteY1596"/>
                </a:cxn>
                <a:cxn ang="0">
                  <a:pos x="connsiteX1597" y="connsiteY1597"/>
                </a:cxn>
                <a:cxn ang="0">
                  <a:pos x="connsiteX1598" y="connsiteY1598"/>
                </a:cxn>
                <a:cxn ang="0">
                  <a:pos x="connsiteX1599" y="connsiteY1599"/>
                </a:cxn>
                <a:cxn ang="0">
                  <a:pos x="connsiteX1600" y="connsiteY1600"/>
                </a:cxn>
                <a:cxn ang="0">
                  <a:pos x="connsiteX1601" y="connsiteY1601"/>
                </a:cxn>
                <a:cxn ang="0">
                  <a:pos x="connsiteX1602" y="connsiteY1602"/>
                </a:cxn>
                <a:cxn ang="0">
                  <a:pos x="connsiteX1603" y="connsiteY1603"/>
                </a:cxn>
                <a:cxn ang="0">
                  <a:pos x="connsiteX1604" y="connsiteY1604"/>
                </a:cxn>
                <a:cxn ang="0">
                  <a:pos x="connsiteX1605" y="connsiteY1605"/>
                </a:cxn>
                <a:cxn ang="0">
                  <a:pos x="connsiteX1606" y="connsiteY1606"/>
                </a:cxn>
                <a:cxn ang="0">
                  <a:pos x="connsiteX1607" y="connsiteY1607"/>
                </a:cxn>
                <a:cxn ang="0">
                  <a:pos x="connsiteX1608" y="connsiteY1608"/>
                </a:cxn>
                <a:cxn ang="0">
                  <a:pos x="connsiteX1609" y="connsiteY1609"/>
                </a:cxn>
                <a:cxn ang="0">
                  <a:pos x="connsiteX1610" y="connsiteY1610"/>
                </a:cxn>
                <a:cxn ang="0">
                  <a:pos x="connsiteX1611" y="connsiteY1611"/>
                </a:cxn>
                <a:cxn ang="0">
                  <a:pos x="connsiteX1612" y="connsiteY1612"/>
                </a:cxn>
                <a:cxn ang="0">
                  <a:pos x="connsiteX1613" y="connsiteY1613"/>
                </a:cxn>
                <a:cxn ang="0">
                  <a:pos x="connsiteX1614" y="connsiteY1614"/>
                </a:cxn>
                <a:cxn ang="0">
                  <a:pos x="connsiteX1615" y="connsiteY1615"/>
                </a:cxn>
                <a:cxn ang="0">
                  <a:pos x="connsiteX1616" y="connsiteY1616"/>
                </a:cxn>
                <a:cxn ang="0">
                  <a:pos x="connsiteX1617" y="connsiteY1617"/>
                </a:cxn>
                <a:cxn ang="0">
                  <a:pos x="connsiteX1618" y="connsiteY1618"/>
                </a:cxn>
                <a:cxn ang="0">
                  <a:pos x="connsiteX1619" y="connsiteY1619"/>
                </a:cxn>
                <a:cxn ang="0">
                  <a:pos x="connsiteX1620" y="connsiteY1620"/>
                </a:cxn>
                <a:cxn ang="0">
                  <a:pos x="connsiteX1621" y="connsiteY1621"/>
                </a:cxn>
                <a:cxn ang="0">
                  <a:pos x="connsiteX1622" y="connsiteY1622"/>
                </a:cxn>
                <a:cxn ang="0">
                  <a:pos x="connsiteX1623" y="connsiteY1623"/>
                </a:cxn>
                <a:cxn ang="0">
                  <a:pos x="connsiteX1624" y="connsiteY1624"/>
                </a:cxn>
                <a:cxn ang="0">
                  <a:pos x="connsiteX1625" y="connsiteY1625"/>
                </a:cxn>
                <a:cxn ang="0">
                  <a:pos x="connsiteX1626" y="connsiteY1626"/>
                </a:cxn>
                <a:cxn ang="0">
                  <a:pos x="connsiteX1627" y="connsiteY1627"/>
                </a:cxn>
                <a:cxn ang="0">
                  <a:pos x="connsiteX1628" y="connsiteY1628"/>
                </a:cxn>
                <a:cxn ang="0">
                  <a:pos x="connsiteX1629" y="connsiteY1629"/>
                </a:cxn>
                <a:cxn ang="0">
                  <a:pos x="connsiteX1630" y="connsiteY1630"/>
                </a:cxn>
                <a:cxn ang="0">
                  <a:pos x="connsiteX1631" y="connsiteY1631"/>
                </a:cxn>
                <a:cxn ang="0">
                  <a:pos x="connsiteX1632" y="connsiteY1632"/>
                </a:cxn>
                <a:cxn ang="0">
                  <a:pos x="connsiteX1633" y="connsiteY1633"/>
                </a:cxn>
                <a:cxn ang="0">
                  <a:pos x="connsiteX1634" y="connsiteY1634"/>
                </a:cxn>
                <a:cxn ang="0">
                  <a:pos x="connsiteX1635" y="connsiteY1635"/>
                </a:cxn>
                <a:cxn ang="0">
                  <a:pos x="connsiteX1636" y="connsiteY1636"/>
                </a:cxn>
                <a:cxn ang="0">
                  <a:pos x="connsiteX1637" y="connsiteY1637"/>
                </a:cxn>
                <a:cxn ang="0">
                  <a:pos x="connsiteX1638" y="connsiteY1638"/>
                </a:cxn>
                <a:cxn ang="0">
                  <a:pos x="connsiteX1639" y="connsiteY1639"/>
                </a:cxn>
                <a:cxn ang="0">
                  <a:pos x="connsiteX1640" y="connsiteY1640"/>
                </a:cxn>
                <a:cxn ang="0">
                  <a:pos x="connsiteX1641" y="connsiteY1641"/>
                </a:cxn>
                <a:cxn ang="0">
                  <a:pos x="connsiteX1642" y="connsiteY1642"/>
                </a:cxn>
                <a:cxn ang="0">
                  <a:pos x="connsiteX1643" y="connsiteY1643"/>
                </a:cxn>
                <a:cxn ang="0">
                  <a:pos x="connsiteX1644" y="connsiteY1644"/>
                </a:cxn>
                <a:cxn ang="0">
                  <a:pos x="connsiteX1645" y="connsiteY1645"/>
                </a:cxn>
                <a:cxn ang="0">
                  <a:pos x="connsiteX1646" y="connsiteY1646"/>
                </a:cxn>
                <a:cxn ang="0">
                  <a:pos x="connsiteX1647" y="connsiteY1647"/>
                </a:cxn>
                <a:cxn ang="0">
                  <a:pos x="connsiteX1648" y="connsiteY1648"/>
                </a:cxn>
                <a:cxn ang="0">
                  <a:pos x="connsiteX1649" y="connsiteY1649"/>
                </a:cxn>
                <a:cxn ang="0">
                  <a:pos x="connsiteX1650" y="connsiteY1650"/>
                </a:cxn>
                <a:cxn ang="0">
                  <a:pos x="connsiteX1651" y="connsiteY1651"/>
                </a:cxn>
                <a:cxn ang="0">
                  <a:pos x="connsiteX1652" y="connsiteY1652"/>
                </a:cxn>
                <a:cxn ang="0">
                  <a:pos x="connsiteX1653" y="connsiteY1653"/>
                </a:cxn>
                <a:cxn ang="0">
                  <a:pos x="connsiteX1654" y="connsiteY1654"/>
                </a:cxn>
                <a:cxn ang="0">
                  <a:pos x="connsiteX1655" y="connsiteY1655"/>
                </a:cxn>
                <a:cxn ang="0">
                  <a:pos x="connsiteX1656" y="connsiteY1656"/>
                </a:cxn>
                <a:cxn ang="0">
                  <a:pos x="connsiteX1657" y="connsiteY1657"/>
                </a:cxn>
                <a:cxn ang="0">
                  <a:pos x="connsiteX1658" y="connsiteY1658"/>
                </a:cxn>
                <a:cxn ang="0">
                  <a:pos x="connsiteX1659" y="connsiteY1659"/>
                </a:cxn>
                <a:cxn ang="0">
                  <a:pos x="connsiteX1660" y="connsiteY1660"/>
                </a:cxn>
                <a:cxn ang="0">
                  <a:pos x="connsiteX1661" y="connsiteY1661"/>
                </a:cxn>
                <a:cxn ang="0">
                  <a:pos x="connsiteX1662" y="connsiteY1662"/>
                </a:cxn>
                <a:cxn ang="0">
                  <a:pos x="connsiteX1663" y="connsiteY1663"/>
                </a:cxn>
                <a:cxn ang="0">
                  <a:pos x="connsiteX1664" y="connsiteY1664"/>
                </a:cxn>
                <a:cxn ang="0">
                  <a:pos x="connsiteX1665" y="connsiteY1665"/>
                </a:cxn>
                <a:cxn ang="0">
                  <a:pos x="connsiteX1666" y="connsiteY1666"/>
                </a:cxn>
                <a:cxn ang="0">
                  <a:pos x="connsiteX1667" y="connsiteY1667"/>
                </a:cxn>
                <a:cxn ang="0">
                  <a:pos x="connsiteX1668" y="connsiteY1668"/>
                </a:cxn>
                <a:cxn ang="0">
                  <a:pos x="connsiteX1669" y="connsiteY1669"/>
                </a:cxn>
                <a:cxn ang="0">
                  <a:pos x="connsiteX1670" y="connsiteY1670"/>
                </a:cxn>
                <a:cxn ang="0">
                  <a:pos x="connsiteX1671" y="connsiteY1671"/>
                </a:cxn>
                <a:cxn ang="0">
                  <a:pos x="connsiteX1672" y="connsiteY1672"/>
                </a:cxn>
                <a:cxn ang="0">
                  <a:pos x="connsiteX1673" y="connsiteY1673"/>
                </a:cxn>
                <a:cxn ang="0">
                  <a:pos x="connsiteX1674" y="connsiteY1674"/>
                </a:cxn>
                <a:cxn ang="0">
                  <a:pos x="connsiteX1675" y="connsiteY1675"/>
                </a:cxn>
                <a:cxn ang="0">
                  <a:pos x="connsiteX1676" y="connsiteY1676"/>
                </a:cxn>
                <a:cxn ang="0">
                  <a:pos x="connsiteX1677" y="connsiteY1677"/>
                </a:cxn>
                <a:cxn ang="0">
                  <a:pos x="connsiteX1678" y="connsiteY1678"/>
                </a:cxn>
                <a:cxn ang="0">
                  <a:pos x="connsiteX1679" y="connsiteY1679"/>
                </a:cxn>
                <a:cxn ang="0">
                  <a:pos x="connsiteX1680" y="connsiteY1680"/>
                </a:cxn>
                <a:cxn ang="0">
                  <a:pos x="connsiteX1681" y="connsiteY1681"/>
                </a:cxn>
                <a:cxn ang="0">
                  <a:pos x="connsiteX1682" y="connsiteY1682"/>
                </a:cxn>
                <a:cxn ang="0">
                  <a:pos x="connsiteX1683" y="connsiteY1683"/>
                </a:cxn>
                <a:cxn ang="0">
                  <a:pos x="connsiteX1684" y="connsiteY1684"/>
                </a:cxn>
                <a:cxn ang="0">
                  <a:pos x="connsiteX1685" y="connsiteY1685"/>
                </a:cxn>
                <a:cxn ang="0">
                  <a:pos x="connsiteX1686" y="connsiteY1686"/>
                </a:cxn>
                <a:cxn ang="0">
                  <a:pos x="connsiteX1687" y="connsiteY1687"/>
                </a:cxn>
                <a:cxn ang="0">
                  <a:pos x="connsiteX1688" y="connsiteY1688"/>
                </a:cxn>
                <a:cxn ang="0">
                  <a:pos x="connsiteX1689" y="connsiteY1689"/>
                </a:cxn>
                <a:cxn ang="0">
                  <a:pos x="connsiteX1690" y="connsiteY1690"/>
                </a:cxn>
                <a:cxn ang="0">
                  <a:pos x="connsiteX1691" y="connsiteY1691"/>
                </a:cxn>
                <a:cxn ang="0">
                  <a:pos x="connsiteX1692" y="connsiteY1692"/>
                </a:cxn>
                <a:cxn ang="0">
                  <a:pos x="connsiteX1693" y="connsiteY1693"/>
                </a:cxn>
                <a:cxn ang="0">
                  <a:pos x="connsiteX1694" y="connsiteY1694"/>
                </a:cxn>
                <a:cxn ang="0">
                  <a:pos x="connsiteX1695" y="connsiteY1695"/>
                </a:cxn>
                <a:cxn ang="0">
                  <a:pos x="connsiteX1696" y="connsiteY1696"/>
                </a:cxn>
                <a:cxn ang="0">
                  <a:pos x="connsiteX1697" y="connsiteY1697"/>
                </a:cxn>
                <a:cxn ang="0">
                  <a:pos x="connsiteX1698" y="connsiteY1698"/>
                </a:cxn>
                <a:cxn ang="0">
                  <a:pos x="connsiteX1699" y="connsiteY1699"/>
                </a:cxn>
                <a:cxn ang="0">
                  <a:pos x="connsiteX1700" y="connsiteY1700"/>
                </a:cxn>
                <a:cxn ang="0">
                  <a:pos x="connsiteX1701" y="connsiteY1701"/>
                </a:cxn>
                <a:cxn ang="0">
                  <a:pos x="connsiteX1702" y="connsiteY1702"/>
                </a:cxn>
                <a:cxn ang="0">
                  <a:pos x="connsiteX1703" y="connsiteY1703"/>
                </a:cxn>
                <a:cxn ang="0">
                  <a:pos x="connsiteX1704" y="connsiteY1704"/>
                </a:cxn>
                <a:cxn ang="0">
                  <a:pos x="connsiteX1705" y="connsiteY1705"/>
                </a:cxn>
                <a:cxn ang="0">
                  <a:pos x="connsiteX1706" y="connsiteY1706"/>
                </a:cxn>
                <a:cxn ang="0">
                  <a:pos x="connsiteX1707" y="connsiteY1707"/>
                </a:cxn>
                <a:cxn ang="0">
                  <a:pos x="connsiteX1708" y="connsiteY1708"/>
                </a:cxn>
                <a:cxn ang="0">
                  <a:pos x="connsiteX1709" y="connsiteY1709"/>
                </a:cxn>
                <a:cxn ang="0">
                  <a:pos x="connsiteX1710" y="connsiteY1710"/>
                </a:cxn>
                <a:cxn ang="0">
                  <a:pos x="connsiteX1711" y="connsiteY1711"/>
                </a:cxn>
                <a:cxn ang="0">
                  <a:pos x="connsiteX1712" y="connsiteY1712"/>
                </a:cxn>
                <a:cxn ang="0">
                  <a:pos x="connsiteX1713" y="connsiteY1713"/>
                </a:cxn>
                <a:cxn ang="0">
                  <a:pos x="connsiteX1714" y="connsiteY1714"/>
                </a:cxn>
                <a:cxn ang="0">
                  <a:pos x="connsiteX1715" y="connsiteY1715"/>
                </a:cxn>
                <a:cxn ang="0">
                  <a:pos x="connsiteX1716" y="connsiteY1716"/>
                </a:cxn>
                <a:cxn ang="0">
                  <a:pos x="connsiteX1717" y="connsiteY1717"/>
                </a:cxn>
                <a:cxn ang="0">
                  <a:pos x="connsiteX1718" y="connsiteY1718"/>
                </a:cxn>
                <a:cxn ang="0">
                  <a:pos x="connsiteX1719" y="connsiteY1719"/>
                </a:cxn>
                <a:cxn ang="0">
                  <a:pos x="connsiteX1720" y="connsiteY1720"/>
                </a:cxn>
                <a:cxn ang="0">
                  <a:pos x="connsiteX1721" y="connsiteY1721"/>
                </a:cxn>
                <a:cxn ang="0">
                  <a:pos x="connsiteX1722" y="connsiteY1722"/>
                </a:cxn>
                <a:cxn ang="0">
                  <a:pos x="connsiteX1723" y="connsiteY1723"/>
                </a:cxn>
                <a:cxn ang="0">
                  <a:pos x="connsiteX1724" y="connsiteY1724"/>
                </a:cxn>
                <a:cxn ang="0">
                  <a:pos x="connsiteX1725" y="connsiteY1725"/>
                </a:cxn>
                <a:cxn ang="0">
                  <a:pos x="connsiteX1726" y="connsiteY1726"/>
                </a:cxn>
                <a:cxn ang="0">
                  <a:pos x="connsiteX1727" y="connsiteY1727"/>
                </a:cxn>
                <a:cxn ang="0">
                  <a:pos x="connsiteX1728" y="connsiteY1728"/>
                </a:cxn>
                <a:cxn ang="0">
                  <a:pos x="connsiteX1729" y="connsiteY1729"/>
                </a:cxn>
                <a:cxn ang="0">
                  <a:pos x="connsiteX1730" y="connsiteY1730"/>
                </a:cxn>
                <a:cxn ang="0">
                  <a:pos x="connsiteX1731" y="connsiteY1731"/>
                </a:cxn>
                <a:cxn ang="0">
                  <a:pos x="connsiteX1732" y="connsiteY1732"/>
                </a:cxn>
                <a:cxn ang="0">
                  <a:pos x="connsiteX1733" y="connsiteY1733"/>
                </a:cxn>
                <a:cxn ang="0">
                  <a:pos x="connsiteX1734" y="connsiteY1734"/>
                </a:cxn>
                <a:cxn ang="0">
                  <a:pos x="connsiteX1735" y="connsiteY1735"/>
                </a:cxn>
                <a:cxn ang="0">
                  <a:pos x="connsiteX1736" y="connsiteY1736"/>
                </a:cxn>
                <a:cxn ang="0">
                  <a:pos x="connsiteX1737" y="connsiteY1737"/>
                </a:cxn>
                <a:cxn ang="0">
                  <a:pos x="connsiteX1738" y="connsiteY1738"/>
                </a:cxn>
                <a:cxn ang="0">
                  <a:pos x="connsiteX1739" y="connsiteY1739"/>
                </a:cxn>
                <a:cxn ang="0">
                  <a:pos x="connsiteX1740" y="connsiteY1740"/>
                </a:cxn>
                <a:cxn ang="0">
                  <a:pos x="connsiteX1741" y="connsiteY1741"/>
                </a:cxn>
                <a:cxn ang="0">
                  <a:pos x="connsiteX1742" y="connsiteY1742"/>
                </a:cxn>
                <a:cxn ang="0">
                  <a:pos x="connsiteX1743" y="connsiteY1743"/>
                </a:cxn>
                <a:cxn ang="0">
                  <a:pos x="connsiteX1744" y="connsiteY1744"/>
                </a:cxn>
                <a:cxn ang="0">
                  <a:pos x="connsiteX1745" y="connsiteY1745"/>
                </a:cxn>
                <a:cxn ang="0">
                  <a:pos x="connsiteX1746" y="connsiteY1746"/>
                </a:cxn>
                <a:cxn ang="0">
                  <a:pos x="connsiteX1747" y="connsiteY1747"/>
                </a:cxn>
                <a:cxn ang="0">
                  <a:pos x="connsiteX1748" y="connsiteY1748"/>
                </a:cxn>
                <a:cxn ang="0">
                  <a:pos x="connsiteX1749" y="connsiteY1749"/>
                </a:cxn>
                <a:cxn ang="0">
                  <a:pos x="connsiteX1750" y="connsiteY1750"/>
                </a:cxn>
                <a:cxn ang="0">
                  <a:pos x="connsiteX1751" y="connsiteY1751"/>
                </a:cxn>
                <a:cxn ang="0">
                  <a:pos x="connsiteX1752" y="connsiteY1752"/>
                </a:cxn>
                <a:cxn ang="0">
                  <a:pos x="connsiteX1753" y="connsiteY1753"/>
                </a:cxn>
                <a:cxn ang="0">
                  <a:pos x="connsiteX1754" y="connsiteY1754"/>
                </a:cxn>
                <a:cxn ang="0">
                  <a:pos x="connsiteX1755" y="connsiteY1755"/>
                </a:cxn>
                <a:cxn ang="0">
                  <a:pos x="connsiteX1756" y="connsiteY1756"/>
                </a:cxn>
                <a:cxn ang="0">
                  <a:pos x="connsiteX1757" y="connsiteY1757"/>
                </a:cxn>
                <a:cxn ang="0">
                  <a:pos x="connsiteX1758" y="connsiteY1758"/>
                </a:cxn>
                <a:cxn ang="0">
                  <a:pos x="connsiteX1759" y="connsiteY1759"/>
                </a:cxn>
                <a:cxn ang="0">
                  <a:pos x="connsiteX1760" y="connsiteY1760"/>
                </a:cxn>
                <a:cxn ang="0">
                  <a:pos x="connsiteX1761" y="connsiteY1761"/>
                </a:cxn>
                <a:cxn ang="0">
                  <a:pos x="connsiteX1762" y="connsiteY1762"/>
                </a:cxn>
                <a:cxn ang="0">
                  <a:pos x="connsiteX1763" y="connsiteY1763"/>
                </a:cxn>
                <a:cxn ang="0">
                  <a:pos x="connsiteX1764" y="connsiteY1764"/>
                </a:cxn>
                <a:cxn ang="0">
                  <a:pos x="connsiteX1765" y="connsiteY1765"/>
                </a:cxn>
                <a:cxn ang="0">
                  <a:pos x="connsiteX1766" y="connsiteY1766"/>
                </a:cxn>
                <a:cxn ang="0">
                  <a:pos x="connsiteX1767" y="connsiteY1767"/>
                </a:cxn>
                <a:cxn ang="0">
                  <a:pos x="connsiteX1768" y="connsiteY1768"/>
                </a:cxn>
                <a:cxn ang="0">
                  <a:pos x="connsiteX1769" y="connsiteY1769"/>
                </a:cxn>
                <a:cxn ang="0">
                  <a:pos x="connsiteX1770" y="connsiteY1770"/>
                </a:cxn>
                <a:cxn ang="0">
                  <a:pos x="connsiteX1771" y="connsiteY1771"/>
                </a:cxn>
                <a:cxn ang="0">
                  <a:pos x="connsiteX1772" y="connsiteY1772"/>
                </a:cxn>
                <a:cxn ang="0">
                  <a:pos x="connsiteX1773" y="connsiteY1773"/>
                </a:cxn>
                <a:cxn ang="0">
                  <a:pos x="connsiteX1774" y="connsiteY1774"/>
                </a:cxn>
                <a:cxn ang="0">
                  <a:pos x="connsiteX1775" y="connsiteY1775"/>
                </a:cxn>
                <a:cxn ang="0">
                  <a:pos x="connsiteX1776" y="connsiteY1776"/>
                </a:cxn>
                <a:cxn ang="0">
                  <a:pos x="connsiteX1777" y="connsiteY1777"/>
                </a:cxn>
                <a:cxn ang="0">
                  <a:pos x="connsiteX1778" y="connsiteY1778"/>
                </a:cxn>
                <a:cxn ang="0">
                  <a:pos x="connsiteX1779" y="connsiteY1779"/>
                </a:cxn>
                <a:cxn ang="0">
                  <a:pos x="connsiteX1780" y="connsiteY1780"/>
                </a:cxn>
                <a:cxn ang="0">
                  <a:pos x="connsiteX1781" y="connsiteY1781"/>
                </a:cxn>
                <a:cxn ang="0">
                  <a:pos x="connsiteX1782" y="connsiteY1782"/>
                </a:cxn>
                <a:cxn ang="0">
                  <a:pos x="connsiteX1783" y="connsiteY1783"/>
                </a:cxn>
                <a:cxn ang="0">
                  <a:pos x="connsiteX1784" y="connsiteY1784"/>
                </a:cxn>
                <a:cxn ang="0">
                  <a:pos x="connsiteX1785" y="connsiteY1785"/>
                </a:cxn>
                <a:cxn ang="0">
                  <a:pos x="connsiteX1786" y="connsiteY1786"/>
                </a:cxn>
                <a:cxn ang="0">
                  <a:pos x="connsiteX1787" y="connsiteY1787"/>
                </a:cxn>
                <a:cxn ang="0">
                  <a:pos x="connsiteX1788" y="connsiteY1788"/>
                </a:cxn>
                <a:cxn ang="0">
                  <a:pos x="connsiteX1789" y="connsiteY1789"/>
                </a:cxn>
                <a:cxn ang="0">
                  <a:pos x="connsiteX1790" y="connsiteY1790"/>
                </a:cxn>
                <a:cxn ang="0">
                  <a:pos x="connsiteX1791" y="connsiteY1791"/>
                </a:cxn>
                <a:cxn ang="0">
                  <a:pos x="connsiteX1792" y="connsiteY1792"/>
                </a:cxn>
                <a:cxn ang="0">
                  <a:pos x="connsiteX1793" y="connsiteY1793"/>
                </a:cxn>
                <a:cxn ang="0">
                  <a:pos x="connsiteX1794" y="connsiteY1794"/>
                </a:cxn>
                <a:cxn ang="0">
                  <a:pos x="connsiteX1795" y="connsiteY1795"/>
                </a:cxn>
                <a:cxn ang="0">
                  <a:pos x="connsiteX1796" y="connsiteY1796"/>
                </a:cxn>
                <a:cxn ang="0">
                  <a:pos x="connsiteX1797" y="connsiteY1797"/>
                </a:cxn>
                <a:cxn ang="0">
                  <a:pos x="connsiteX1798" y="connsiteY1798"/>
                </a:cxn>
                <a:cxn ang="0">
                  <a:pos x="connsiteX1799" y="connsiteY1799"/>
                </a:cxn>
                <a:cxn ang="0">
                  <a:pos x="connsiteX1800" y="connsiteY1800"/>
                </a:cxn>
                <a:cxn ang="0">
                  <a:pos x="connsiteX1801" y="connsiteY1801"/>
                </a:cxn>
                <a:cxn ang="0">
                  <a:pos x="connsiteX1802" y="connsiteY1802"/>
                </a:cxn>
                <a:cxn ang="0">
                  <a:pos x="connsiteX1803" y="connsiteY1803"/>
                </a:cxn>
                <a:cxn ang="0">
                  <a:pos x="connsiteX1804" y="connsiteY1804"/>
                </a:cxn>
                <a:cxn ang="0">
                  <a:pos x="connsiteX1805" y="connsiteY1805"/>
                </a:cxn>
                <a:cxn ang="0">
                  <a:pos x="connsiteX1806" y="connsiteY1806"/>
                </a:cxn>
                <a:cxn ang="0">
                  <a:pos x="connsiteX1807" y="connsiteY1807"/>
                </a:cxn>
                <a:cxn ang="0">
                  <a:pos x="connsiteX1808" y="connsiteY1808"/>
                </a:cxn>
                <a:cxn ang="0">
                  <a:pos x="connsiteX1809" y="connsiteY1809"/>
                </a:cxn>
                <a:cxn ang="0">
                  <a:pos x="connsiteX1810" y="connsiteY1810"/>
                </a:cxn>
                <a:cxn ang="0">
                  <a:pos x="connsiteX1811" y="connsiteY1811"/>
                </a:cxn>
                <a:cxn ang="0">
                  <a:pos x="connsiteX1812" y="connsiteY1812"/>
                </a:cxn>
                <a:cxn ang="0">
                  <a:pos x="connsiteX1813" y="connsiteY1813"/>
                </a:cxn>
                <a:cxn ang="0">
                  <a:pos x="connsiteX1814" y="connsiteY1814"/>
                </a:cxn>
                <a:cxn ang="0">
                  <a:pos x="connsiteX1815" y="connsiteY1815"/>
                </a:cxn>
                <a:cxn ang="0">
                  <a:pos x="connsiteX1816" y="connsiteY1816"/>
                </a:cxn>
                <a:cxn ang="0">
                  <a:pos x="connsiteX1817" y="connsiteY1817"/>
                </a:cxn>
                <a:cxn ang="0">
                  <a:pos x="connsiteX1818" y="connsiteY1818"/>
                </a:cxn>
                <a:cxn ang="0">
                  <a:pos x="connsiteX1819" y="connsiteY1819"/>
                </a:cxn>
                <a:cxn ang="0">
                  <a:pos x="connsiteX1820" y="connsiteY1820"/>
                </a:cxn>
                <a:cxn ang="0">
                  <a:pos x="connsiteX1821" y="connsiteY1821"/>
                </a:cxn>
                <a:cxn ang="0">
                  <a:pos x="connsiteX1822" y="connsiteY1822"/>
                </a:cxn>
                <a:cxn ang="0">
                  <a:pos x="connsiteX1823" y="connsiteY1823"/>
                </a:cxn>
                <a:cxn ang="0">
                  <a:pos x="connsiteX1824" y="connsiteY1824"/>
                </a:cxn>
                <a:cxn ang="0">
                  <a:pos x="connsiteX1825" y="connsiteY1825"/>
                </a:cxn>
                <a:cxn ang="0">
                  <a:pos x="connsiteX1826" y="connsiteY1826"/>
                </a:cxn>
                <a:cxn ang="0">
                  <a:pos x="connsiteX1827" y="connsiteY1827"/>
                </a:cxn>
                <a:cxn ang="0">
                  <a:pos x="connsiteX1828" y="connsiteY1828"/>
                </a:cxn>
                <a:cxn ang="0">
                  <a:pos x="connsiteX1829" y="connsiteY1829"/>
                </a:cxn>
                <a:cxn ang="0">
                  <a:pos x="connsiteX1830" y="connsiteY1830"/>
                </a:cxn>
                <a:cxn ang="0">
                  <a:pos x="connsiteX1831" y="connsiteY1831"/>
                </a:cxn>
                <a:cxn ang="0">
                  <a:pos x="connsiteX1832" y="connsiteY1832"/>
                </a:cxn>
                <a:cxn ang="0">
                  <a:pos x="connsiteX1833" y="connsiteY1833"/>
                </a:cxn>
                <a:cxn ang="0">
                  <a:pos x="connsiteX1834" y="connsiteY1834"/>
                </a:cxn>
                <a:cxn ang="0">
                  <a:pos x="connsiteX1835" y="connsiteY1835"/>
                </a:cxn>
                <a:cxn ang="0">
                  <a:pos x="connsiteX1836" y="connsiteY1836"/>
                </a:cxn>
                <a:cxn ang="0">
                  <a:pos x="connsiteX1837" y="connsiteY1837"/>
                </a:cxn>
                <a:cxn ang="0">
                  <a:pos x="connsiteX1838" y="connsiteY1838"/>
                </a:cxn>
                <a:cxn ang="0">
                  <a:pos x="connsiteX1839" y="connsiteY1839"/>
                </a:cxn>
                <a:cxn ang="0">
                  <a:pos x="connsiteX1840" y="connsiteY1840"/>
                </a:cxn>
                <a:cxn ang="0">
                  <a:pos x="connsiteX1841" y="connsiteY1841"/>
                </a:cxn>
                <a:cxn ang="0">
                  <a:pos x="connsiteX1842" y="connsiteY1842"/>
                </a:cxn>
                <a:cxn ang="0">
                  <a:pos x="connsiteX1843" y="connsiteY1843"/>
                </a:cxn>
                <a:cxn ang="0">
                  <a:pos x="connsiteX1844" y="connsiteY1844"/>
                </a:cxn>
                <a:cxn ang="0">
                  <a:pos x="connsiteX1845" y="connsiteY1845"/>
                </a:cxn>
                <a:cxn ang="0">
                  <a:pos x="connsiteX1846" y="connsiteY1846"/>
                </a:cxn>
                <a:cxn ang="0">
                  <a:pos x="connsiteX1847" y="connsiteY1847"/>
                </a:cxn>
                <a:cxn ang="0">
                  <a:pos x="connsiteX1848" y="connsiteY1848"/>
                </a:cxn>
                <a:cxn ang="0">
                  <a:pos x="connsiteX1849" y="connsiteY1849"/>
                </a:cxn>
                <a:cxn ang="0">
                  <a:pos x="connsiteX1850" y="connsiteY1850"/>
                </a:cxn>
                <a:cxn ang="0">
                  <a:pos x="connsiteX1851" y="connsiteY1851"/>
                </a:cxn>
                <a:cxn ang="0">
                  <a:pos x="connsiteX1852" y="connsiteY1852"/>
                </a:cxn>
                <a:cxn ang="0">
                  <a:pos x="connsiteX1853" y="connsiteY1853"/>
                </a:cxn>
                <a:cxn ang="0">
                  <a:pos x="connsiteX1854" y="connsiteY1854"/>
                </a:cxn>
                <a:cxn ang="0">
                  <a:pos x="connsiteX1855" y="connsiteY1855"/>
                </a:cxn>
                <a:cxn ang="0">
                  <a:pos x="connsiteX1856" y="connsiteY1856"/>
                </a:cxn>
                <a:cxn ang="0">
                  <a:pos x="connsiteX1857" y="connsiteY1857"/>
                </a:cxn>
                <a:cxn ang="0">
                  <a:pos x="connsiteX1858" y="connsiteY1858"/>
                </a:cxn>
                <a:cxn ang="0">
                  <a:pos x="connsiteX1859" y="connsiteY1859"/>
                </a:cxn>
                <a:cxn ang="0">
                  <a:pos x="connsiteX1860" y="connsiteY1860"/>
                </a:cxn>
                <a:cxn ang="0">
                  <a:pos x="connsiteX1861" y="connsiteY1861"/>
                </a:cxn>
                <a:cxn ang="0">
                  <a:pos x="connsiteX1862" y="connsiteY1862"/>
                </a:cxn>
                <a:cxn ang="0">
                  <a:pos x="connsiteX1863" y="connsiteY1863"/>
                </a:cxn>
                <a:cxn ang="0">
                  <a:pos x="connsiteX1864" y="connsiteY1864"/>
                </a:cxn>
                <a:cxn ang="0">
                  <a:pos x="connsiteX1865" y="connsiteY1865"/>
                </a:cxn>
                <a:cxn ang="0">
                  <a:pos x="connsiteX1866" y="connsiteY1866"/>
                </a:cxn>
                <a:cxn ang="0">
                  <a:pos x="connsiteX1867" y="connsiteY1867"/>
                </a:cxn>
                <a:cxn ang="0">
                  <a:pos x="connsiteX1868" y="connsiteY1868"/>
                </a:cxn>
                <a:cxn ang="0">
                  <a:pos x="connsiteX1869" y="connsiteY1869"/>
                </a:cxn>
                <a:cxn ang="0">
                  <a:pos x="connsiteX1870" y="connsiteY1870"/>
                </a:cxn>
                <a:cxn ang="0">
                  <a:pos x="connsiteX1871" y="connsiteY1871"/>
                </a:cxn>
                <a:cxn ang="0">
                  <a:pos x="connsiteX1872" y="connsiteY1872"/>
                </a:cxn>
                <a:cxn ang="0">
                  <a:pos x="connsiteX1873" y="connsiteY1873"/>
                </a:cxn>
                <a:cxn ang="0">
                  <a:pos x="connsiteX1874" y="connsiteY1874"/>
                </a:cxn>
                <a:cxn ang="0">
                  <a:pos x="connsiteX1875" y="connsiteY1875"/>
                </a:cxn>
                <a:cxn ang="0">
                  <a:pos x="connsiteX1876" y="connsiteY1876"/>
                </a:cxn>
                <a:cxn ang="0">
                  <a:pos x="connsiteX1877" y="connsiteY1877"/>
                </a:cxn>
                <a:cxn ang="0">
                  <a:pos x="connsiteX1878" y="connsiteY1878"/>
                </a:cxn>
                <a:cxn ang="0">
                  <a:pos x="connsiteX1879" y="connsiteY1879"/>
                </a:cxn>
                <a:cxn ang="0">
                  <a:pos x="connsiteX1880" y="connsiteY1880"/>
                </a:cxn>
                <a:cxn ang="0">
                  <a:pos x="connsiteX1881" y="connsiteY1881"/>
                </a:cxn>
                <a:cxn ang="0">
                  <a:pos x="connsiteX1882" y="connsiteY1882"/>
                </a:cxn>
                <a:cxn ang="0">
                  <a:pos x="connsiteX1883" y="connsiteY1883"/>
                </a:cxn>
                <a:cxn ang="0">
                  <a:pos x="connsiteX1884" y="connsiteY1884"/>
                </a:cxn>
                <a:cxn ang="0">
                  <a:pos x="connsiteX1885" y="connsiteY1885"/>
                </a:cxn>
                <a:cxn ang="0">
                  <a:pos x="connsiteX1886" y="connsiteY1886"/>
                </a:cxn>
                <a:cxn ang="0">
                  <a:pos x="connsiteX1887" y="connsiteY1887"/>
                </a:cxn>
                <a:cxn ang="0">
                  <a:pos x="connsiteX1888" y="connsiteY1888"/>
                </a:cxn>
                <a:cxn ang="0">
                  <a:pos x="connsiteX1889" y="connsiteY1889"/>
                </a:cxn>
                <a:cxn ang="0">
                  <a:pos x="connsiteX1890" y="connsiteY1890"/>
                </a:cxn>
                <a:cxn ang="0">
                  <a:pos x="connsiteX1891" y="connsiteY1891"/>
                </a:cxn>
                <a:cxn ang="0">
                  <a:pos x="connsiteX1892" y="connsiteY1892"/>
                </a:cxn>
                <a:cxn ang="0">
                  <a:pos x="connsiteX1893" y="connsiteY1893"/>
                </a:cxn>
                <a:cxn ang="0">
                  <a:pos x="connsiteX1894" y="connsiteY1894"/>
                </a:cxn>
                <a:cxn ang="0">
                  <a:pos x="connsiteX1895" y="connsiteY1895"/>
                </a:cxn>
                <a:cxn ang="0">
                  <a:pos x="connsiteX1896" y="connsiteY1896"/>
                </a:cxn>
                <a:cxn ang="0">
                  <a:pos x="connsiteX1897" y="connsiteY1897"/>
                </a:cxn>
                <a:cxn ang="0">
                  <a:pos x="connsiteX1898" y="connsiteY1898"/>
                </a:cxn>
                <a:cxn ang="0">
                  <a:pos x="connsiteX1899" y="connsiteY1899"/>
                </a:cxn>
                <a:cxn ang="0">
                  <a:pos x="connsiteX1900" y="connsiteY1900"/>
                </a:cxn>
                <a:cxn ang="0">
                  <a:pos x="connsiteX1901" y="connsiteY1901"/>
                </a:cxn>
                <a:cxn ang="0">
                  <a:pos x="connsiteX1902" y="connsiteY1902"/>
                </a:cxn>
                <a:cxn ang="0">
                  <a:pos x="connsiteX1903" y="connsiteY1903"/>
                </a:cxn>
                <a:cxn ang="0">
                  <a:pos x="connsiteX1904" y="connsiteY1904"/>
                </a:cxn>
                <a:cxn ang="0">
                  <a:pos x="connsiteX1905" y="connsiteY1905"/>
                </a:cxn>
                <a:cxn ang="0">
                  <a:pos x="connsiteX1906" y="connsiteY1906"/>
                </a:cxn>
                <a:cxn ang="0">
                  <a:pos x="connsiteX1907" y="connsiteY1907"/>
                </a:cxn>
                <a:cxn ang="0">
                  <a:pos x="connsiteX1908" y="connsiteY1908"/>
                </a:cxn>
                <a:cxn ang="0">
                  <a:pos x="connsiteX1909" y="connsiteY1909"/>
                </a:cxn>
                <a:cxn ang="0">
                  <a:pos x="connsiteX1910" y="connsiteY1910"/>
                </a:cxn>
                <a:cxn ang="0">
                  <a:pos x="connsiteX1911" y="connsiteY1911"/>
                </a:cxn>
                <a:cxn ang="0">
                  <a:pos x="connsiteX1912" y="connsiteY1912"/>
                </a:cxn>
                <a:cxn ang="0">
                  <a:pos x="connsiteX1913" y="connsiteY1913"/>
                </a:cxn>
                <a:cxn ang="0">
                  <a:pos x="connsiteX1914" y="connsiteY1914"/>
                </a:cxn>
                <a:cxn ang="0">
                  <a:pos x="connsiteX1915" y="connsiteY1915"/>
                </a:cxn>
                <a:cxn ang="0">
                  <a:pos x="connsiteX1916" y="connsiteY1916"/>
                </a:cxn>
                <a:cxn ang="0">
                  <a:pos x="connsiteX1917" y="connsiteY1917"/>
                </a:cxn>
                <a:cxn ang="0">
                  <a:pos x="connsiteX1918" y="connsiteY1918"/>
                </a:cxn>
                <a:cxn ang="0">
                  <a:pos x="connsiteX1919" y="connsiteY1919"/>
                </a:cxn>
                <a:cxn ang="0">
                  <a:pos x="connsiteX1920" y="connsiteY1920"/>
                </a:cxn>
                <a:cxn ang="0">
                  <a:pos x="connsiteX1921" y="connsiteY1921"/>
                </a:cxn>
                <a:cxn ang="0">
                  <a:pos x="connsiteX1922" y="connsiteY1922"/>
                </a:cxn>
                <a:cxn ang="0">
                  <a:pos x="connsiteX1923" y="connsiteY1923"/>
                </a:cxn>
                <a:cxn ang="0">
                  <a:pos x="connsiteX1924" y="connsiteY1924"/>
                </a:cxn>
                <a:cxn ang="0">
                  <a:pos x="connsiteX1925" y="connsiteY1925"/>
                </a:cxn>
                <a:cxn ang="0">
                  <a:pos x="connsiteX1926" y="connsiteY1926"/>
                </a:cxn>
                <a:cxn ang="0">
                  <a:pos x="connsiteX1927" y="connsiteY1927"/>
                </a:cxn>
                <a:cxn ang="0">
                  <a:pos x="connsiteX1928" y="connsiteY1928"/>
                </a:cxn>
                <a:cxn ang="0">
                  <a:pos x="connsiteX1929" y="connsiteY1929"/>
                </a:cxn>
                <a:cxn ang="0">
                  <a:pos x="connsiteX1930" y="connsiteY1930"/>
                </a:cxn>
                <a:cxn ang="0">
                  <a:pos x="connsiteX1931" y="connsiteY1931"/>
                </a:cxn>
                <a:cxn ang="0">
                  <a:pos x="connsiteX1932" y="connsiteY1932"/>
                </a:cxn>
                <a:cxn ang="0">
                  <a:pos x="connsiteX1933" y="connsiteY1933"/>
                </a:cxn>
                <a:cxn ang="0">
                  <a:pos x="connsiteX1934" y="connsiteY1934"/>
                </a:cxn>
                <a:cxn ang="0">
                  <a:pos x="connsiteX1935" y="connsiteY1935"/>
                </a:cxn>
                <a:cxn ang="0">
                  <a:pos x="connsiteX1936" y="connsiteY1936"/>
                </a:cxn>
                <a:cxn ang="0">
                  <a:pos x="connsiteX1937" y="connsiteY1937"/>
                </a:cxn>
                <a:cxn ang="0">
                  <a:pos x="connsiteX1938" y="connsiteY1938"/>
                </a:cxn>
                <a:cxn ang="0">
                  <a:pos x="connsiteX1939" y="connsiteY1939"/>
                </a:cxn>
                <a:cxn ang="0">
                  <a:pos x="connsiteX1940" y="connsiteY1940"/>
                </a:cxn>
                <a:cxn ang="0">
                  <a:pos x="connsiteX1941" y="connsiteY1941"/>
                </a:cxn>
                <a:cxn ang="0">
                  <a:pos x="connsiteX1942" y="connsiteY1942"/>
                </a:cxn>
                <a:cxn ang="0">
                  <a:pos x="connsiteX1943" y="connsiteY1943"/>
                </a:cxn>
                <a:cxn ang="0">
                  <a:pos x="connsiteX1944" y="connsiteY1944"/>
                </a:cxn>
                <a:cxn ang="0">
                  <a:pos x="connsiteX1945" y="connsiteY1945"/>
                </a:cxn>
                <a:cxn ang="0">
                  <a:pos x="connsiteX1946" y="connsiteY1946"/>
                </a:cxn>
                <a:cxn ang="0">
                  <a:pos x="connsiteX1947" y="connsiteY1947"/>
                </a:cxn>
                <a:cxn ang="0">
                  <a:pos x="connsiteX1948" y="connsiteY1948"/>
                </a:cxn>
                <a:cxn ang="0">
                  <a:pos x="connsiteX1949" y="connsiteY1949"/>
                </a:cxn>
                <a:cxn ang="0">
                  <a:pos x="connsiteX1950" y="connsiteY1950"/>
                </a:cxn>
                <a:cxn ang="0">
                  <a:pos x="connsiteX1951" y="connsiteY1951"/>
                </a:cxn>
                <a:cxn ang="0">
                  <a:pos x="connsiteX1952" y="connsiteY1952"/>
                </a:cxn>
                <a:cxn ang="0">
                  <a:pos x="connsiteX1953" y="connsiteY1953"/>
                </a:cxn>
                <a:cxn ang="0">
                  <a:pos x="connsiteX1954" y="connsiteY1954"/>
                </a:cxn>
                <a:cxn ang="0">
                  <a:pos x="connsiteX1955" y="connsiteY1955"/>
                </a:cxn>
                <a:cxn ang="0">
                  <a:pos x="connsiteX1956" y="connsiteY1956"/>
                </a:cxn>
                <a:cxn ang="0">
                  <a:pos x="connsiteX1957" y="connsiteY1957"/>
                </a:cxn>
                <a:cxn ang="0">
                  <a:pos x="connsiteX1958" y="connsiteY1958"/>
                </a:cxn>
                <a:cxn ang="0">
                  <a:pos x="connsiteX1959" y="connsiteY1959"/>
                </a:cxn>
                <a:cxn ang="0">
                  <a:pos x="connsiteX1960" y="connsiteY1960"/>
                </a:cxn>
                <a:cxn ang="0">
                  <a:pos x="connsiteX1961" y="connsiteY1961"/>
                </a:cxn>
                <a:cxn ang="0">
                  <a:pos x="connsiteX1962" y="connsiteY1962"/>
                </a:cxn>
                <a:cxn ang="0">
                  <a:pos x="connsiteX1963" y="connsiteY1963"/>
                </a:cxn>
                <a:cxn ang="0">
                  <a:pos x="connsiteX1964" y="connsiteY1964"/>
                </a:cxn>
                <a:cxn ang="0">
                  <a:pos x="connsiteX1965" y="connsiteY1965"/>
                </a:cxn>
                <a:cxn ang="0">
                  <a:pos x="connsiteX1966" y="connsiteY1966"/>
                </a:cxn>
                <a:cxn ang="0">
                  <a:pos x="connsiteX1967" y="connsiteY1967"/>
                </a:cxn>
                <a:cxn ang="0">
                  <a:pos x="connsiteX1968" y="connsiteY1968"/>
                </a:cxn>
                <a:cxn ang="0">
                  <a:pos x="connsiteX1969" y="connsiteY1969"/>
                </a:cxn>
                <a:cxn ang="0">
                  <a:pos x="connsiteX1970" y="connsiteY1970"/>
                </a:cxn>
                <a:cxn ang="0">
                  <a:pos x="connsiteX1971" y="connsiteY1971"/>
                </a:cxn>
                <a:cxn ang="0">
                  <a:pos x="connsiteX1972" y="connsiteY1972"/>
                </a:cxn>
                <a:cxn ang="0">
                  <a:pos x="connsiteX1973" y="connsiteY1973"/>
                </a:cxn>
                <a:cxn ang="0">
                  <a:pos x="connsiteX1974" y="connsiteY1974"/>
                </a:cxn>
                <a:cxn ang="0">
                  <a:pos x="connsiteX1975" y="connsiteY1975"/>
                </a:cxn>
                <a:cxn ang="0">
                  <a:pos x="connsiteX1976" y="connsiteY1976"/>
                </a:cxn>
                <a:cxn ang="0">
                  <a:pos x="connsiteX1977" y="connsiteY1977"/>
                </a:cxn>
                <a:cxn ang="0">
                  <a:pos x="connsiteX1978" y="connsiteY1978"/>
                </a:cxn>
                <a:cxn ang="0">
                  <a:pos x="connsiteX1979" y="connsiteY1979"/>
                </a:cxn>
                <a:cxn ang="0">
                  <a:pos x="connsiteX1980" y="connsiteY1980"/>
                </a:cxn>
                <a:cxn ang="0">
                  <a:pos x="connsiteX1981" y="connsiteY1981"/>
                </a:cxn>
                <a:cxn ang="0">
                  <a:pos x="connsiteX1982" y="connsiteY1982"/>
                </a:cxn>
                <a:cxn ang="0">
                  <a:pos x="connsiteX1983" y="connsiteY1983"/>
                </a:cxn>
                <a:cxn ang="0">
                  <a:pos x="connsiteX1984" y="connsiteY1984"/>
                </a:cxn>
                <a:cxn ang="0">
                  <a:pos x="connsiteX1985" y="connsiteY1985"/>
                </a:cxn>
                <a:cxn ang="0">
                  <a:pos x="connsiteX1986" y="connsiteY1986"/>
                </a:cxn>
                <a:cxn ang="0">
                  <a:pos x="connsiteX1987" y="connsiteY1987"/>
                </a:cxn>
                <a:cxn ang="0">
                  <a:pos x="connsiteX1988" y="connsiteY1988"/>
                </a:cxn>
                <a:cxn ang="0">
                  <a:pos x="connsiteX1989" y="connsiteY1989"/>
                </a:cxn>
                <a:cxn ang="0">
                  <a:pos x="connsiteX1990" y="connsiteY1990"/>
                </a:cxn>
                <a:cxn ang="0">
                  <a:pos x="connsiteX1991" y="connsiteY1991"/>
                </a:cxn>
                <a:cxn ang="0">
                  <a:pos x="connsiteX1992" y="connsiteY1992"/>
                </a:cxn>
                <a:cxn ang="0">
                  <a:pos x="connsiteX1993" y="connsiteY1993"/>
                </a:cxn>
                <a:cxn ang="0">
                  <a:pos x="connsiteX1994" y="connsiteY1994"/>
                </a:cxn>
                <a:cxn ang="0">
                  <a:pos x="connsiteX1995" y="connsiteY1995"/>
                </a:cxn>
                <a:cxn ang="0">
                  <a:pos x="connsiteX1996" y="connsiteY1996"/>
                </a:cxn>
                <a:cxn ang="0">
                  <a:pos x="connsiteX1997" y="connsiteY1997"/>
                </a:cxn>
                <a:cxn ang="0">
                  <a:pos x="connsiteX1998" y="connsiteY1998"/>
                </a:cxn>
                <a:cxn ang="0">
                  <a:pos x="connsiteX1999" y="connsiteY1999"/>
                </a:cxn>
                <a:cxn ang="0">
                  <a:pos x="connsiteX2000" y="connsiteY2000"/>
                </a:cxn>
                <a:cxn ang="0">
                  <a:pos x="connsiteX2001" y="connsiteY2001"/>
                </a:cxn>
                <a:cxn ang="0">
                  <a:pos x="connsiteX2002" y="connsiteY2002"/>
                </a:cxn>
                <a:cxn ang="0">
                  <a:pos x="connsiteX2003" y="connsiteY2003"/>
                </a:cxn>
                <a:cxn ang="0">
                  <a:pos x="connsiteX2004" y="connsiteY2004"/>
                </a:cxn>
                <a:cxn ang="0">
                  <a:pos x="connsiteX2005" y="connsiteY2005"/>
                </a:cxn>
                <a:cxn ang="0">
                  <a:pos x="connsiteX2006" y="connsiteY2006"/>
                </a:cxn>
                <a:cxn ang="0">
                  <a:pos x="connsiteX2007" y="connsiteY2007"/>
                </a:cxn>
                <a:cxn ang="0">
                  <a:pos x="connsiteX2008" y="connsiteY2008"/>
                </a:cxn>
                <a:cxn ang="0">
                  <a:pos x="connsiteX2009" y="connsiteY2009"/>
                </a:cxn>
                <a:cxn ang="0">
                  <a:pos x="connsiteX2010" y="connsiteY2010"/>
                </a:cxn>
                <a:cxn ang="0">
                  <a:pos x="connsiteX2011" y="connsiteY2011"/>
                </a:cxn>
                <a:cxn ang="0">
                  <a:pos x="connsiteX2012" y="connsiteY2012"/>
                </a:cxn>
                <a:cxn ang="0">
                  <a:pos x="connsiteX2013" y="connsiteY2013"/>
                </a:cxn>
                <a:cxn ang="0">
                  <a:pos x="connsiteX2014" y="connsiteY2014"/>
                </a:cxn>
                <a:cxn ang="0">
                  <a:pos x="connsiteX2015" y="connsiteY2015"/>
                </a:cxn>
                <a:cxn ang="0">
                  <a:pos x="connsiteX2016" y="connsiteY2016"/>
                </a:cxn>
                <a:cxn ang="0">
                  <a:pos x="connsiteX2017" y="connsiteY2017"/>
                </a:cxn>
                <a:cxn ang="0">
                  <a:pos x="connsiteX2018" y="connsiteY2018"/>
                </a:cxn>
                <a:cxn ang="0">
                  <a:pos x="connsiteX2019" y="connsiteY2019"/>
                </a:cxn>
                <a:cxn ang="0">
                  <a:pos x="connsiteX2020" y="connsiteY2020"/>
                </a:cxn>
                <a:cxn ang="0">
                  <a:pos x="connsiteX2021" y="connsiteY2021"/>
                </a:cxn>
                <a:cxn ang="0">
                  <a:pos x="connsiteX2022" y="connsiteY2022"/>
                </a:cxn>
                <a:cxn ang="0">
                  <a:pos x="connsiteX2023" y="connsiteY2023"/>
                </a:cxn>
                <a:cxn ang="0">
                  <a:pos x="connsiteX2024" y="connsiteY2024"/>
                </a:cxn>
                <a:cxn ang="0">
                  <a:pos x="connsiteX2025" y="connsiteY2025"/>
                </a:cxn>
                <a:cxn ang="0">
                  <a:pos x="connsiteX2026" y="connsiteY2026"/>
                </a:cxn>
                <a:cxn ang="0">
                  <a:pos x="connsiteX2027" y="connsiteY2027"/>
                </a:cxn>
                <a:cxn ang="0">
                  <a:pos x="connsiteX2028" y="connsiteY2028"/>
                </a:cxn>
                <a:cxn ang="0">
                  <a:pos x="connsiteX2029" y="connsiteY2029"/>
                </a:cxn>
                <a:cxn ang="0">
                  <a:pos x="connsiteX2030" y="connsiteY2030"/>
                </a:cxn>
                <a:cxn ang="0">
                  <a:pos x="connsiteX2031" y="connsiteY2031"/>
                </a:cxn>
                <a:cxn ang="0">
                  <a:pos x="connsiteX2032" y="connsiteY2032"/>
                </a:cxn>
                <a:cxn ang="0">
                  <a:pos x="connsiteX2033" y="connsiteY2033"/>
                </a:cxn>
                <a:cxn ang="0">
                  <a:pos x="connsiteX2034" y="connsiteY2034"/>
                </a:cxn>
                <a:cxn ang="0">
                  <a:pos x="connsiteX2035" y="connsiteY2035"/>
                </a:cxn>
                <a:cxn ang="0">
                  <a:pos x="connsiteX2036" y="connsiteY2036"/>
                </a:cxn>
                <a:cxn ang="0">
                  <a:pos x="connsiteX2037" y="connsiteY2037"/>
                </a:cxn>
                <a:cxn ang="0">
                  <a:pos x="connsiteX2038" y="connsiteY2038"/>
                </a:cxn>
                <a:cxn ang="0">
                  <a:pos x="connsiteX2039" y="connsiteY2039"/>
                </a:cxn>
                <a:cxn ang="0">
                  <a:pos x="connsiteX2040" y="connsiteY2040"/>
                </a:cxn>
                <a:cxn ang="0">
                  <a:pos x="connsiteX2041" y="connsiteY2041"/>
                </a:cxn>
                <a:cxn ang="0">
                  <a:pos x="connsiteX2042" y="connsiteY2042"/>
                </a:cxn>
                <a:cxn ang="0">
                  <a:pos x="connsiteX2043" y="connsiteY2043"/>
                </a:cxn>
                <a:cxn ang="0">
                  <a:pos x="connsiteX2044" y="connsiteY2044"/>
                </a:cxn>
                <a:cxn ang="0">
                  <a:pos x="connsiteX2045" y="connsiteY2045"/>
                </a:cxn>
                <a:cxn ang="0">
                  <a:pos x="connsiteX2046" y="connsiteY2046"/>
                </a:cxn>
                <a:cxn ang="0">
                  <a:pos x="connsiteX2047" y="connsiteY2047"/>
                </a:cxn>
                <a:cxn ang="0">
                  <a:pos x="connsiteX2048" y="connsiteY2048"/>
                </a:cxn>
                <a:cxn ang="0">
                  <a:pos x="connsiteX2049" y="connsiteY2049"/>
                </a:cxn>
                <a:cxn ang="0">
                  <a:pos x="connsiteX2050" y="connsiteY2050"/>
                </a:cxn>
                <a:cxn ang="0">
                  <a:pos x="connsiteX2051" y="connsiteY2051"/>
                </a:cxn>
                <a:cxn ang="0">
                  <a:pos x="connsiteX2052" y="connsiteY2052"/>
                </a:cxn>
                <a:cxn ang="0">
                  <a:pos x="connsiteX2053" y="connsiteY2053"/>
                </a:cxn>
                <a:cxn ang="0">
                  <a:pos x="connsiteX2054" y="connsiteY2054"/>
                </a:cxn>
                <a:cxn ang="0">
                  <a:pos x="connsiteX2055" y="connsiteY2055"/>
                </a:cxn>
                <a:cxn ang="0">
                  <a:pos x="connsiteX2056" y="connsiteY2056"/>
                </a:cxn>
                <a:cxn ang="0">
                  <a:pos x="connsiteX2057" y="connsiteY2057"/>
                </a:cxn>
                <a:cxn ang="0">
                  <a:pos x="connsiteX2058" y="connsiteY2058"/>
                </a:cxn>
                <a:cxn ang="0">
                  <a:pos x="connsiteX2059" y="connsiteY2059"/>
                </a:cxn>
                <a:cxn ang="0">
                  <a:pos x="connsiteX2060" y="connsiteY2060"/>
                </a:cxn>
                <a:cxn ang="0">
                  <a:pos x="connsiteX2061" y="connsiteY2061"/>
                </a:cxn>
                <a:cxn ang="0">
                  <a:pos x="connsiteX2062" y="connsiteY2062"/>
                </a:cxn>
                <a:cxn ang="0">
                  <a:pos x="connsiteX2063" y="connsiteY2063"/>
                </a:cxn>
                <a:cxn ang="0">
                  <a:pos x="connsiteX2064" y="connsiteY2064"/>
                </a:cxn>
                <a:cxn ang="0">
                  <a:pos x="connsiteX2065" y="connsiteY2065"/>
                </a:cxn>
                <a:cxn ang="0">
                  <a:pos x="connsiteX2066" y="connsiteY2066"/>
                </a:cxn>
                <a:cxn ang="0">
                  <a:pos x="connsiteX2067" y="connsiteY2067"/>
                </a:cxn>
                <a:cxn ang="0">
                  <a:pos x="connsiteX2068" y="connsiteY2068"/>
                </a:cxn>
                <a:cxn ang="0">
                  <a:pos x="connsiteX2069" y="connsiteY2069"/>
                </a:cxn>
                <a:cxn ang="0">
                  <a:pos x="connsiteX2070" y="connsiteY2070"/>
                </a:cxn>
                <a:cxn ang="0">
                  <a:pos x="connsiteX2071" y="connsiteY2071"/>
                </a:cxn>
                <a:cxn ang="0">
                  <a:pos x="connsiteX2072" y="connsiteY2072"/>
                </a:cxn>
                <a:cxn ang="0">
                  <a:pos x="connsiteX2073" y="connsiteY2073"/>
                </a:cxn>
                <a:cxn ang="0">
                  <a:pos x="connsiteX2074" y="connsiteY2074"/>
                </a:cxn>
                <a:cxn ang="0">
                  <a:pos x="connsiteX2075" y="connsiteY2075"/>
                </a:cxn>
                <a:cxn ang="0">
                  <a:pos x="connsiteX2076" y="connsiteY2076"/>
                </a:cxn>
                <a:cxn ang="0">
                  <a:pos x="connsiteX2077" y="connsiteY2077"/>
                </a:cxn>
                <a:cxn ang="0">
                  <a:pos x="connsiteX2078" y="connsiteY2078"/>
                </a:cxn>
                <a:cxn ang="0">
                  <a:pos x="connsiteX2079" y="connsiteY2079"/>
                </a:cxn>
                <a:cxn ang="0">
                  <a:pos x="connsiteX2080" y="connsiteY2080"/>
                </a:cxn>
                <a:cxn ang="0">
                  <a:pos x="connsiteX2081" y="connsiteY2081"/>
                </a:cxn>
                <a:cxn ang="0">
                  <a:pos x="connsiteX2082" y="connsiteY2082"/>
                </a:cxn>
                <a:cxn ang="0">
                  <a:pos x="connsiteX2083" y="connsiteY2083"/>
                </a:cxn>
                <a:cxn ang="0">
                  <a:pos x="connsiteX2084" y="connsiteY2084"/>
                </a:cxn>
                <a:cxn ang="0">
                  <a:pos x="connsiteX2085" y="connsiteY2085"/>
                </a:cxn>
                <a:cxn ang="0">
                  <a:pos x="connsiteX2086" y="connsiteY2086"/>
                </a:cxn>
                <a:cxn ang="0">
                  <a:pos x="connsiteX2087" y="connsiteY2087"/>
                </a:cxn>
                <a:cxn ang="0">
                  <a:pos x="connsiteX2088" y="connsiteY2088"/>
                </a:cxn>
                <a:cxn ang="0">
                  <a:pos x="connsiteX2089" y="connsiteY2089"/>
                </a:cxn>
                <a:cxn ang="0">
                  <a:pos x="connsiteX2090" y="connsiteY2090"/>
                </a:cxn>
                <a:cxn ang="0">
                  <a:pos x="connsiteX2091" y="connsiteY2091"/>
                </a:cxn>
                <a:cxn ang="0">
                  <a:pos x="connsiteX2092" y="connsiteY2092"/>
                </a:cxn>
                <a:cxn ang="0">
                  <a:pos x="connsiteX2093" y="connsiteY2093"/>
                </a:cxn>
                <a:cxn ang="0">
                  <a:pos x="connsiteX2094" y="connsiteY2094"/>
                </a:cxn>
                <a:cxn ang="0">
                  <a:pos x="connsiteX2095" y="connsiteY2095"/>
                </a:cxn>
                <a:cxn ang="0">
                  <a:pos x="connsiteX2096" y="connsiteY2096"/>
                </a:cxn>
                <a:cxn ang="0">
                  <a:pos x="connsiteX2097" y="connsiteY2097"/>
                </a:cxn>
                <a:cxn ang="0">
                  <a:pos x="connsiteX2098" y="connsiteY2098"/>
                </a:cxn>
                <a:cxn ang="0">
                  <a:pos x="connsiteX2099" y="connsiteY2099"/>
                </a:cxn>
                <a:cxn ang="0">
                  <a:pos x="connsiteX2100" y="connsiteY2100"/>
                </a:cxn>
                <a:cxn ang="0">
                  <a:pos x="connsiteX2101" y="connsiteY2101"/>
                </a:cxn>
                <a:cxn ang="0">
                  <a:pos x="connsiteX2102" y="connsiteY2102"/>
                </a:cxn>
                <a:cxn ang="0">
                  <a:pos x="connsiteX2103" y="connsiteY2103"/>
                </a:cxn>
                <a:cxn ang="0">
                  <a:pos x="connsiteX2104" y="connsiteY2104"/>
                </a:cxn>
                <a:cxn ang="0">
                  <a:pos x="connsiteX2105" y="connsiteY2105"/>
                </a:cxn>
                <a:cxn ang="0">
                  <a:pos x="connsiteX2106" y="connsiteY2106"/>
                </a:cxn>
                <a:cxn ang="0">
                  <a:pos x="connsiteX2107" y="connsiteY2107"/>
                </a:cxn>
                <a:cxn ang="0">
                  <a:pos x="connsiteX2108" y="connsiteY2108"/>
                </a:cxn>
                <a:cxn ang="0">
                  <a:pos x="connsiteX2109" y="connsiteY2109"/>
                </a:cxn>
                <a:cxn ang="0">
                  <a:pos x="connsiteX2110" y="connsiteY2110"/>
                </a:cxn>
                <a:cxn ang="0">
                  <a:pos x="connsiteX2111" y="connsiteY2111"/>
                </a:cxn>
                <a:cxn ang="0">
                  <a:pos x="connsiteX2112" y="connsiteY2112"/>
                </a:cxn>
                <a:cxn ang="0">
                  <a:pos x="connsiteX2113" y="connsiteY2113"/>
                </a:cxn>
                <a:cxn ang="0">
                  <a:pos x="connsiteX2114" y="connsiteY2114"/>
                </a:cxn>
                <a:cxn ang="0">
                  <a:pos x="connsiteX2115" y="connsiteY2115"/>
                </a:cxn>
                <a:cxn ang="0">
                  <a:pos x="connsiteX2116" y="connsiteY2116"/>
                </a:cxn>
                <a:cxn ang="0">
                  <a:pos x="connsiteX2117" y="connsiteY2117"/>
                </a:cxn>
                <a:cxn ang="0">
                  <a:pos x="connsiteX2118" y="connsiteY2118"/>
                </a:cxn>
                <a:cxn ang="0">
                  <a:pos x="connsiteX2119" y="connsiteY2119"/>
                </a:cxn>
                <a:cxn ang="0">
                  <a:pos x="connsiteX2120" y="connsiteY2120"/>
                </a:cxn>
                <a:cxn ang="0">
                  <a:pos x="connsiteX2121" y="connsiteY2121"/>
                </a:cxn>
                <a:cxn ang="0">
                  <a:pos x="connsiteX2122" y="connsiteY2122"/>
                </a:cxn>
                <a:cxn ang="0">
                  <a:pos x="connsiteX2123" y="connsiteY2123"/>
                </a:cxn>
                <a:cxn ang="0">
                  <a:pos x="connsiteX2124" y="connsiteY2124"/>
                </a:cxn>
                <a:cxn ang="0">
                  <a:pos x="connsiteX2125" y="connsiteY2125"/>
                </a:cxn>
                <a:cxn ang="0">
                  <a:pos x="connsiteX2126" y="connsiteY2126"/>
                </a:cxn>
                <a:cxn ang="0">
                  <a:pos x="connsiteX2127" y="connsiteY2127"/>
                </a:cxn>
                <a:cxn ang="0">
                  <a:pos x="connsiteX2128" y="connsiteY2128"/>
                </a:cxn>
                <a:cxn ang="0">
                  <a:pos x="connsiteX2129" y="connsiteY2129"/>
                </a:cxn>
                <a:cxn ang="0">
                  <a:pos x="connsiteX2130" y="connsiteY2130"/>
                </a:cxn>
                <a:cxn ang="0">
                  <a:pos x="connsiteX2131" y="connsiteY2131"/>
                </a:cxn>
                <a:cxn ang="0">
                  <a:pos x="connsiteX2132" y="connsiteY2132"/>
                </a:cxn>
                <a:cxn ang="0">
                  <a:pos x="connsiteX2133" y="connsiteY2133"/>
                </a:cxn>
                <a:cxn ang="0">
                  <a:pos x="connsiteX2134" y="connsiteY2134"/>
                </a:cxn>
                <a:cxn ang="0">
                  <a:pos x="connsiteX2135" y="connsiteY2135"/>
                </a:cxn>
                <a:cxn ang="0">
                  <a:pos x="connsiteX2136" y="connsiteY2136"/>
                </a:cxn>
                <a:cxn ang="0">
                  <a:pos x="connsiteX2137" y="connsiteY2137"/>
                </a:cxn>
                <a:cxn ang="0">
                  <a:pos x="connsiteX2138" y="connsiteY2138"/>
                </a:cxn>
                <a:cxn ang="0">
                  <a:pos x="connsiteX2139" y="connsiteY2139"/>
                </a:cxn>
                <a:cxn ang="0">
                  <a:pos x="connsiteX2140" y="connsiteY2140"/>
                </a:cxn>
                <a:cxn ang="0">
                  <a:pos x="connsiteX2141" y="connsiteY2141"/>
                </a:cxn>
                <a:cxn ang="0">
                  <a:pos x="connsiteX2142" y="connsiteY2142"/>
                </a:cxn>
                <a:cxn ang="0">
                  <a:pos x="connsiteX2143" y="connsiteY2143"/>
                </a:cxn>
                <a:cxn ang="0">
                  <a:pos x="connsiteX2144" y="connsiteY2144"/>
                </a:cxn>
                <a:cxn ang="0">
                  <a:pos x="connsiteX2145" y="connsiteY2145"/>
                </a:cxn>
                <a:cxn ang="0">
                  <a:pos x="connsiteX2146" y="connsiteY2146"/>
                </a:cxn>
                <a:cxn ang="0">
                  <a:pos x="connsiteX2147" y="connsiteY2147"/>
                </a:cxn>
                <a:cxn ang="0">
                  <a:pos x="connsiteX2148" y="connsiteY2148"/>
                </a:cxn>
                <a:cxn ang="0">
                  <a:pos x="connsiteX2149" y="connsiteY2149"/>
                </a:cxn>
                <a:cxn ang="0">
                  <a:pos x="connsiteX2150" y="connsiteY2150"/>
                </a:cxn>
                <a:cxn ang="0">
                  <a:pos x="connsiteX2151" y="connsiteY2151"/>
                </a:cxn>
                <a:cxn ang="0">
                  <a:pos x="connsiteX2152" y="connsiteY2152"/>
                </a:cxn>
                <a:cxn ang="0">
                  <a:pos x="connsiteX2153" y="connsiteY2153"/>
                </a:cxn>
                <a:cxn ang="0">
                  <a:pos x="connsiteX2154" y="connsiteY2154"/>
                </a:cxn>
                <a:cxn ang="0">
                  <a:pos x="connsiteX2155" y="connsiteY2155"/>
                </a:cxn>
                <a:cxn ang="0">
                  <a:pos x="connsiteX2156" y="connsiteY2156"/>
                </a:cxn>
                <a:cxn ang="0">
                  <a:pos x="connsiteX2157" y="connsiteY2157"/>
                </a:cxn>
                <a:cxn ang="0">
                  <a:pos x="connsiteX2158" y="connsiteY2158"/>
                </a:cxn>
                <a:cxn ang="0">
                  <a:pos x="connsiteX2159" y="connsiteY2159"/>
                </a:cxn>
                <a:cxn ang="0">
                  <a:pos x="connsiteX2160" y="connsiteY2160"/>
                </a:cxn>
                <a:cxn ang="0">
                  <a:pos x="connsiteX2161" y="connsiteY2161"/>
                </a:cxn>
                <a:cxn ang="0">
                  <a:pos x="connsiteX2162" y="connsiteY2162"/>
                </a:cxn>
                <a:cxn ang="0">
                  <a:pos x="connsiteX2163" y="connsiteY2163"/>
                </a:cxn>
                <a:cxn ang="0">
                  <a:pos x="connsiteX2164" y="connsiteY2164"/>
                </a:cxn>
                <a:cxn ang="0">
                  <a:pos x="connsiteX2165" y="connsiteY2165"/>
                </a:cxn>
                <a:cxn ang="0">
                  <a:pos x="connsiteX2166" y="connsiteY2166"/>
                </a:cxn>
                <a:cxn ang="0">
                  <a:pos x="connsiteX2167" y="connsiteY2167"/>
                </a:cxn>
                <a:cxn ang="0">
                  <a:pos x="connsiteX2168" y="connsiteY2168"/>
                </a:cxn>
                <a:cxn ang="0">
                  <a:pos x="connsiteX2169" y="connsiteY2169"/>
                </a:cxn>
                <a:cxn ang="0">
                  <a:pos x="connsiteX2170" y="connsiteY2170"/>
                </a:cxn>
                <a:cxn ang="0">
                  <a:pos x="connsiteX2171" y="connsiteY2171"/>
                </a:cxn>
                <a:cxn ang="0">
                  <a:pos x="connsiteX2172" y="connsiteY2172"/>
                </a:cxn>
                <a:cxn ang="0">
                  <a:pos x="connsiteX2173" y="connsiteY2173"/>
                </a:cxn>
                <a:cxn ang="0">
                  <a:pos x="connsiteX2174" y="connsiteY2174"/>
                </a:cxn>
                <a:cxn ang="0">
                  <a:pos x="connsiteX2175" y="connsiteY2175"/>
                </a:cxn>
                <a:cxn ang="0">
                  <a:pos x="connsiteX2176" y="connsiteY2176"/>
                </a:cxn>
                <a:cxn ang="0">
                  <a:pos x="connsiteX2177" y="connsiteY2177"/>
                </a:cxn>
                <a:cxn ang="0">
                  <a:pos x="connsiteX2178" y="connsiteY2178"/>
                </a:cxn>
                <a:cxn ang="0">
                  <a:pos x="connsiteX2179" y="connsiteY2179"/>
                </a:cxn>
                <a:cxn ang="0">
                  <a:pos x="connsiteX2180" y="connsiteY2180"/>
                </a:cxn>
                <a:cxn ang="0">
                  <a:pos x="connsiteX2181" y="connsiteY2181"/>
                </a:cxn>
                <a:cxn ang="0">
                  <a:pos x="connsiteX2182" y="connsiteY2182"/>
                </a:cxn>
                <a:cxn ang="0">
                  <a:pos x="connsiteX2183" y="connsiteY2183"/>
                </a:cxn>
                <a:cxn ang="0">
                  <a:pos x="connsiteX2184" y="connsiteY2184"/>
                </a:cxn>
                <a:cxn ang="0">
                  <a:pos x="connsiteX2185" y="connsiteY2185"/>
                </a:cxn>
                <a:cxn ang="0">
                  <a:pos x="connsiteX2186" y="connsiteY2186"/>
                </a:cxn>
                <a:cxn ang="0">
                  <a:pos x="connsiteX2187" y="connsiteY2187"/>
                </a:cxn>
                <a:cxn ang="0">
                  <a:pos x="connsiteX2188" y="connsiteY2188"/>
                </a:cxn>
                <a:cxn ang="0">
                  <a:pos x="connsiteX2189" y="connsiteY2189"/>
                </a:cxn>
                <a:cxn ang="0">
                  <a:pos x="connsiteX2190" y="connsiteY2190"/>
                </a:cxn>
                <a:cxn ang="0">
                  <a:pos x="connsiteX2191" y="connsiteY2191"/>
                </a:cxn>
                <a:cxn ang="0">
                  <a:pos x="connsiteX2192" y="connsiteY2192"/>
                </a:cxn>
                <a:cxn ang="0">
                  <a:pos x="connsiteX2193" y="connsiteY2193"/>
                </a:cxn>
                <a:cxn ang="0">
                  <a:pos x="connsiteX2194" y="connsiteY2194"/>
                </a:cxn>
                <a:cxn ang="0">
                  <a:pos x="connsiteX2195" y="connsiteY2195"/>
                </a:cxn>
                <a:cxn ang="0">
                  <a:pos x="connsiteX2196" y="connsiteY2196"/>
                </a:cxn>
                <a:cxn ang="0">
                  <a:pos x="connsiteX2197" y="connsiteY2197"/>
                </a:cxn>
                <a:cxn ang="0">
                  <a:pos x="connsiteX2198" y="connsiteY2198"/>
                </a:cxn>
                <a:cxn ang="0">
                  <a:pos x="connsiteX2199" y="connsiteY2199"/>
                </a:cxn>
                <a:cxn ang="0">
                  <a:pos x="connsiteX2200" y="connsiteY2200"/>
                </a:cxn>
                <a:cxn ang="0">
                  <a:pos x="connsiteX2201" y="connsiteY2201"/>
                </a:cxn>
                <a:cxn ang="0">
                  <a:pos x="connsiteX2202" y="connsiteY2202"/>
                </a:cxn>
                <a:cxn ang="0">
                  <a:pos x="connsiteX2203" y="connsiteY2203"/>
                </a:cxn>
                <a:cxn ang="0">
                  <a:pos x="connsiteX2204" y="connsiteY2204"/>
                </a:cxn>
                <a:cxn ang="0">
                  <a:pos x="connsiteX2205" y="connsiteY2205"/>
                </a:cxn>
                <a:cxn ang="0">
                  <a:pos x="connsiteX2206" y="connsiteY2206"/>
                </a:cxn>
                <a:cxn ang="0">
                  <a:pos x="connsiteX2207" y="connsiteY2207"/>
                </a:cxn>
                <a:cxn ang="0">
                  <a:pos x="connsiteX2208" y="connsiteY2208"/>
                </a:cxn>
                <a:cxn ang="0">
                  <a:pos x="connsiteX2209" y="connsiteY2209"/>
                </a:cxn>
                <a:cxn ang="0">
                  <a:pos x="connsiteX2210" y="connsiteY2210"/>
                </a:cxn>
                <a:cxn ang="0">
                  <a:pos x="connsiteX2211" y="connsiteY2211"/>
                </a:cxn>
                <a:cxn ang="0">
                  <a:pos x="connsiteX2212" y="connsiteY2212"/>
                </a:cxn>
                <a:cxn ang="0">
                  <a:pos x="connsiteX2213" y="connsiteY2213"/>
                </a:cxn>
                <a:cxn ang="0">
                  <a:pos x="connsiteX2214" y="connsiteY2214"/>
                </a:cxn>
                <a:cxn ang="0">
                  <a:pos x="connsiteX2215" y="connsiteY2215"/>
                </a:cxn>
                <a:cxn ang="0">
                  <a:pos x="connsiteX2216" y="connsiteY2216"/>
                </a:cxn>
                <a:cxn ang="0">
                  <a:pos x="connsiteX2217" y="connsiteY2217"/>
                </a:cxn>
                <a:cxn ang="0">
                  <a:pos x="connsiteX2218" y="connsiteY2218"/>
                </a:cxn>
                <a:cxn ang="0">
                  <a:pos x="connsiteX2219" y="connsiteY2219"/>
                </a:cxn>
                <a:cxn ang="0">
                  <a:pos x="connsiteX2220" y="connsiteY2220"/>
                </a:cxn>
                <a:cxn ang="0">
                  <a:pos x="connsiteX2221" y="connsiteY2221"/>
                </a:cxn>
                <a:cxn ang="0">
                  <a:pos x="connsiteX2222" y="connsiteY2222"/>
                </a:cxn>
                <a:cxn ang="0">
                  <a:pos x="connsiteX2223" y="connsiteY2223"/>
                </a:cxn>
                <a:cxn ang="0">
                  <a:pos x="connsiteX2224" y="connsiteY2224"/>
                </a:cxn>
                <a:cxn ang="0">
                  <a:pos x="connsiteX2225" y="connsiteY2225"/>
                </a:cxn>
                <a:cxn ang="0">
                  <a:pos x="connsiteX2226" y="connsiteY2226"/>
                </a:cxn>
                <a:cxn ang="0">
                  <a:pos x="connsiteX2227" y="connsiteY2227"/>
                </a:cxn>
                <a:cxn ang="0">
                  <a:pos x="connsiteX2228" y="connsiteY2228"/>
                </a:cxn>
                <a:cxn ang="0">
                  <a:pos x="connsiteX2229" y="connsiteY2229"/>
                </a:cxn>
                <a:cxn ang="0">
                  <a:pos x="connsiteX2230" y="connsiteY2230"/>
                </a:cxn>
                <a:cxn ang="0">
                  <a:pos x="connsiteX2231" y="connsiteY2231"/>
                </a:cxn>
                <a:cxn ang="0">
                  <a:pos x="connsiteX2232" y="connsiteY2232"/>
                </a:cxn>
                <a:cxn ang="0">
                  <a:pos x="connsiteX2233" y="connsiteY2233"/>
                </a:cxn>
                <a:cxn ang="0">
                  <a:pos x="connsiteX2234" y="connsiteY2234"/>
                </a:cxn>
                <a:cxn ang="0">
                  <a:pos x="connsiteX2235" y="connsiteY2235"/>
                </a:cxn>
                <a:cxn ang="0">
                  <a:pos x="connsiteX2236" y="connsiteY2236"/>
                </a:cxn>
                <a:cxn ang="0">
                  <a:pos x="connsiteX2237" y="connsiteY2237"/>
                </a:cxn>
                <a:cxn ang="0">
                  <a:pos x="connsiteX2238" y="connsiteY2238"/>
                </a:cxn>
                <a:cxn ang="0">
                  <a:pos x="connsiteX2239" y="connsiteY2239"/>
                </a:cxn>
                <a:cxn ang="0">
                  <a:pos x="connsiteX2240" y="connsiteY2240"/>
                </a:cxn>
                <a:cxn ang="0">
                  <a:pos x="connsiteX2241" y="connsiteY2241"/>
                </a:cxn>
                <a:cxn ang="0">
                  <a:pos x="connsiteX2242" y="connsiteY2242"/>
                </a:cxn>
                <a:cxn ang="0">
                  <a:pos x="connsiteX2243" y="connsiteY2243"/>
                </a:cxn>
                <a:cxn ang="0">
                  <a:pos x="connsiteX2244" y="connsiteY2244"/>
                </a:cxn>
                <a:cxn ang="0">
                  <a:pos x="connsiteX2245" y="connsiteY2245"/>
                </a:cxn>
                <a:cxn ang="0">
                  <a:pos x="connsiteX2246" y="connsiteY2246"/>
                </a:cxn>
                <a:cxn ang="0">
                  <a:pos x="connsiteX2247" y="connsiteY2247"/>
                </a:cxn>
                <a:cxn ang="0">
                  <a:pos x="connsiteX2248" y="connsiteY2248"/>
                </a:cxn>
                <a:cxn ang="0">
                  <a:pos x="connsiteX2249" y="connsiteY2249"/>
                </a:cxn>
                <a:cxn ang="0">
                  <a:pos x="connsiteX2250" y="connsiteY2250"/>
                </a:cxn>
                <a:cxn ang="0">
                  <a:pos x="connsiteX2251" y="connsiteY2251"/>
                </a:cxn>
                <a:cxn ang="0">
                  <a:pos x="connsiteX2252" y="connsiteY2252"/>
                </a:cxn>
                <a:cxn ang="0">
                  <a:pos x="connsiteX2253" y="connsiteY2253"/>
                </a:cxn>
                <a:cxn ang="0">
                  <a:pos x="connsiteX2254" y="connsiteY2254"/>
                </a:cxn>
                <a:cxn ang="0">
                  <a:pos x="connsiteX2255" y="connsiteY2255"/>
                </a:cxn>
                <a:cxn ang="0">
                  <a:pos x="connsiteX2256" y="connsiteY2256"/>
                </a:cxn>
                <a:cxn ang="0">
                  <a:pos x="connsiteX2257" y="connsiteY2257"/>
                </a:cxn>
                <a:cxn ang="0">
                  <a:pos x="connsiteX2258" y="connsiteY2258"/>
                </a:cxn>
                <a:cxn ang="0">
                  <a:pos x="connsiteX2259" y="connsiteY2259"/>
                </a:cxn>
                <a:cxn ang="0">
                  <a:pos x="connsiteX2260" y="connsiteY2260"/>
                </a:cxn>
                <a:cxn ang="0">
                  <a:pos x="connsiteX2261" y="connsiteY2261"/>
                </a:cxn>
                <a:cxn ang="0">
                  <a:pos x="connsiteX2262" y="connsiteY2262"/>
                </a:cxn>
                <a:cxn ang="0">
                  <a:pos x="connsiteX2263" y="connsiteY2263"/>
                </a:cxn>
                <a:cxn ang="0">
                  <a:pos x="connsiteX2264" y="connsiteY2264"/>
                </a:cxn>
                <a:cxn ang="0">
                  <a:pos x="connsiteX2265" y="connsiteY2265"/>
                </a:cxn>
                <a:cxn ang="0">
                  <a:pos x="connsiteX2266" y="connsiteY2266"/>
                </a:cxn>
                <a:cxn ang="0">
                  <a:pos x="connsiteX2267" y="connsiteY2267"/>
                </a:cxn>
                <a:cxn ang="0">
                  <a:pos x="connsiteX2268" y="connsiteY2268"/>
                </a:cxn>
                <a:cxn ang="0">
                  <a:pos x="connsiteX2269" y="connsiteY2269"/>
                </a:cxn>
                <a:cxn ang="0">
                  <a:pos x="connsiteX2270" y="connsiteY2270"/>
                </a:cxn>
                <a:cxn ang="0">
                  <a:pos x="connsiteX2271" y="connsiteY2271"/>
                </a:cxn>
                <a:cxn ang="0">
                  <a:pos x="connsiteX2272" y="connsiteY2272"/>
                </a:cxn>
                <a:cxn ang="0">
                  <a:pos x="connsiteX2273" y="connsiteY2273"/>
                </a:cxn>
                <a:cxn ang="0">
                  <a:pos x="connsiteX2274" y="connsiteY2274"/>
                </a:cxn>
                <a:cxn ang="0">
                  <a:pos x="connsiteX2275" y="connsiteY2275"/>
                </a:cxn>
                <a:cxn ang="0">
                  <a:pos x="connsiteX2276" y="connsiteY2276"/>
                </a:cxn>
                <a:cxn ang="0">
                  <a:pos x="connsiteX2277" y="connsiteY2277"/>
                </a:cxn>
                <a:cxn ang="0">
                  <a:pos x="connsiteX2278" y="connsiteY2278"/>
                </a:cxn>
                <a:cxn ang="0">
                  <a:pos x="connsiteX2279" y="connsiteY2279"/>
                </a:cxn>
                <a:cxn ang="0">
                  <a:pos x="connsiteX2280" y="connsiteY2280"/>
                </a:cxn>
                <a:cxn ang="0">
                  <a:pos x="connsiteX2281" y="connsiteY2281"/>
                </a:cxn>
                <a:cxn ang="0">
                  <a:pos x="connsiteX2282" y="connsiteY2282"/>
                </a:cxn>
                <a:cxn ang="0">
                  <a:pos x="connsiteX2283" y="connsiteY2283"/>
                </a:cxn>
                <a:cxn ang="0">
                  <a:pos x="connsiteX2284" y="connsiteY2284"/>
                </a:cxn>
                <a:cxn ang="0">
                  <a:pos x="connsiteX2285" y="connsiteY2285"/>
                </a:cxn>
                <a:cxn ang="0">
                  <a:pos x="connsiteX2286" y="connsiteY2286"/>
                </a:cxn>
                <a:cxn ang="0">
                  <a:pos x="connsiteX2287" y="connsiteY2287"/>
                </a:cxn>
                <a:cxn ang="0">
                  <a:pos x="connsiteX2288" y="connsiteY2288"/>
                </a:cxn>
                <a:cxn ang="0">
                  <a:pos x="connsiteX2289" y="connsiteY2289"/>
                </a:cxn>
                <a:cxn ang="0">
                  <a:pos x="connsiteX2290" y="connsiteY2290"/>
                </a:cxn>
                <a:cxn ang="0">
                  <a:pos x="connsiteX2291" y="connsiteY2291"/>
                </a:cxn>
                <a:cxn ang="0">
                  <a:pos x="connsiteX2292" y="connsiteY2292"/>
                </a:cxn>
                <a:cxn ang="0">
                  <a:pos x="connsiteX2293" y="connsiteY2293"/>
                </a:cxn>
                <a:cxn ang="0">
                  <a:pos x="connsiteX2294" y="connsiteY2294"/>
                </a:cxn>
                <a:cxn ang="0">
                  <a:pos x="connsiteX2295" y="connsiteY2295"/>
                </a:cxn>
                <a:cxn ang="0">
                  <a:pos x="connsiteX2296" y="connsiteY2296"/>
                </a:cxn>
                <a:cxn ang="0">
                  <a:pos x="connsiteX2297" y="connsiteY2297"/>
                </a:cxn>
                <a:cxn ang="0">
                  <a:pos x="connsiteX2298" y="connsiteY2298"/>
                </a:cxn>
                <a:cxn ang="0">
                  <a:pos x="connsiteX2299" y="connsiteY2299"/>
                </a:cxn>
                <a:cxn ang="0">
                  <a:pos x="connsiteX2300" y="connsiteY2300"/>
                </a:cxn>
                <a:cxn ang="0">
                  <a:pos x="connsiteX2301" y="connsiteY2301"/>
                </a:cxn>
                <a:cxn ang="0">
                  <a:pos x="connsiteX2302" y="connsiteY2302"/>
                </a:cxn>
                <a:cxn ang="0">
                  <a:pos x="connsiteX2303" y="connsiteY2303"/>
                </a:cxn>
                <a:cxn ang="0">
                  <a:pos x="connsiteX2304" y="connsiteY2304"/>
                </a:cxn>
                <a:cxn ang="0">
                  <a:pos x="connsiteX2305" y="connsiteY2305"/>
                </a:cxn>
                <a:cxn ang="0">
                  <a:pos x="connsiteX2306" y="connsiteY2306"/>
                </a:cxn>
                <a:cxn ang="0">
                  <a:pos x="connsiteX2307" y="connsiteY2307"/>
                </a:cxn>
                <a:cxn ang="0">
                  <a:pos x="connsiteX2308" y="connsiteY2308"/>
                </a:cxn>
                <a:cxn ang="0">
                  <a:pos x="connsiteX2309" y="connsiteY2309"/>
                </a:cxn>
                <a:cxn ang="0">
                  <a:pos x="connsiteX2310" y="connsiteY2310"/>
                </a:cxn>
                <a:cxn ang="0">
                  <a:pos x="connsiteX2311" y="connsiteY2311"/>
                </a:cxn>
                <a:cxn ang="0">
                  <a:pos x="connsiteX2312" y="connsiteY2312"/>
                </a:cxn>
                <a:cxn ang="0">
                  <a:pos x="connsiteX2313" y="connsiteY2313"/>
                </a:cxn>
                <a:cxn ang="0">
                  <a:pos x="connsiteX2314" y="connsiteY2314"/>
                </a:cxn>
                <a:cxn ang="0">
                  <a:pos x="connsiteX2315" y="connsiteY2315"/>
                </a:cxn>
                <a:cxn ang="0">
                  <a:pos x="connsiteX2316" y="connsiteY2316"/>
                </a:cxn>
                <a:cxn ang="0">
                  <a:pos x="connsiteX2317" y="connsiteY2317"/>
                </a:cxn>
                <a:cxn ang="0">
                  <a:pos x="connsiteX2318" y="connsiteY2318"/>
                </a:cxn>
                <a:cxn ang="0">
                  <a:pos x="connsiteX2319" y="connsiteY2319"/>
                </a:cxn>
                <a:cxn ang="0">
                  <a:pos x="connsiteX2320" y="connsiteY2320"/>
                </a:cxn>
                <a:cxn ang="0">
                  <a:pos x="connsiteX2321" y="connsiteY2321"/>
                </a:cxn>
                <a:cxn ang="0">
                  <a:pos x="connsiteX2322" y="connsiteY2322"/>
                </a:cxn>
                <a:cxn ang="0">
                  <a:pos x="connsiteX2323" y="connsiteY2323"/>
                </a:cxn>
                <a:cxn ang="0">
                  <a:pos x="connsiteX2324" y="connsiteY2324"/>
                </a:cxn>
                <a:cxn ang="0">
                  <a:pos x="connsiteX2325" y="connsiteY2325"/>
                </a:cxn>
                <a:cxn ang="0">
                  <a:pos x="connsiteX2326" y="connsiteY2326"/>
                </a:cxn>
                <a:cxn ang="0">
                  <a:pos x="connsiteX2327" y="connsiteY2327"/>
                </a:cxn>
                <a:cxn ang="0">
                  <a:pos x="connsiteX2328" y="connsiteY2328"/>
                </a:cxn>
                <a:cxn ang="0">
                  <a:pos x="connsiteX2329" y="connsiteY2329"/>
                </a:cxn>
                <a:cxn ang="0">
                  <a:pos x="connsiteX2330" y="connsiteY2330"/>
                </a:cxn>
                <a:cxn ang="0">
                  <a:pos x="connsiteX2331" y="connsiteY2331"/>
                </a:cxn>
                <a:cxn ang="0">
                  <a:pos x="connsiteX2332" y="connsiteY2332"/>
                </a:cxn>
                <a:cxn ang="0">
                  <a:pos x="connsiteX2333" y="connsiteY2333"/>
                </a:cxn>
                <a:cxn ang="0">
                  <a:pos x="connsiteX2334" y="connsiteY2334"/>
                </a:cxn>
                <a:cxn ang="0">
                  <a:pos x="connsiteX2335" y="connsiteY2335"/>
                </a:cxn>
                <a:cxn ang="0">
                  <a:pos x="connsiteX2336" y="connsiteY2336"/>
                </a:cxn>
                <a:cxn ang="0">
                  <a:pos x="connsiteX2337" y="connsiteY2337"/>
                </a:cxn>
                <a:cxn ang="0">
                  <a:pos x="connsiteX2338" y="connsiteY2338"/>
                </a:cxn>
                <a:cxn ang="0">
                  <a:pos x="connsiteX2339" y="connsiteY2339"/>
                </a:cxn>
                <a:cxn ang="0">
                  <a:pos x="connsiteX2340" y="connsiteY2340"/>
                </a:cxn>
                <a:cxn ang="0">
                  <a:pos x="connsiteX2341" y="connsiteY2341"/>
                </a:cxn>
                <a:cxn ang="0">
                  <a:pos x="connsiteX2342" y="connsiteY2342"/>
                </a:cxn>
                <a:cxn ang="0">
                  <a:pos x="connsiteX2343" y="connsiteY2343"/>
                </a:cxn>
                <a:cxn ang="0">
                  <a:pos x="connsiteX2344" y="connsiteY2344"/>
                </a:cxn>
                <a:cxn ang="0">
                  <a:pos x="connsiteX2345" y="connsiteY2345"/>
                </a:cxn>
                <a:cxn ang="0">
                  <a:pos x="connsiteX2346" y="connsiteY2346"/>
                </a:cxn>
                <a:cxn ang="0">
                  <a:pos x="connsiteX2347" y="connsiteY2347"/>
                </a:cxn>
                <a:cxn ang="0">
                  <a:pos x="connsiteX2348" y="connsiteY2348"/>
                </a:cxn>
                <a:cxn ang="0">
                  <a:pos x="connsiteX2349" y="connsiteY2349"/>
                </a:cxn>
                <a:cxn ang="0">
                  <a:pos x="connsiteX2350" y="connsiteY2350"/>
                </a:cxn>
                <a:cxn ang="0">
                  <a:pos x="connsiteX2351" y="connsiteY2351"/>
                </a:cxn>
                <a:cxn ang="0">
                  <a:pos x="connsiteX2352" y="connsiteY2352"/>
                </a:cxn>
                <a:cxn ang="0">
                  <a:pos x="connsiteX2353" y="connsiteY2353"/>
                </a:cxn>
                <a:cxn ang="0">
                  <a:pos x="connsiteX2354" y="connsiteY2354"/>
                </a:cxn>
                <a:cxn ang="0">
                  <a:pos x="connsiteX2355" y="connsiteY2355"/>
                </a:cxn>
                <a:cxn ang="0">
                  <a:pos x="connsiteX2356" y="connsiteY2356"/>
                </a:cxn>
                <a:cxn ang="0">
                  <a:pos x="connsiteX2357" y="connsiteY2357"/>
                </a:cxn>
                <a:cxn ang="0">
                  <a:pos x="connsiteX2358" y="connsiteY2358"/>
                </a:cxn>
                <a:cxn ang="0">
                  <a:pos x="connsiteX2359" y="connsiteY2359"/>
                </a:cxn>
                <a:cxn ang="0">
                  <a:pos x="connsiteX2360" y="connsiteY2360"/>
                </a:cxn>
                <a:cxn ang="0">
                  <a:pos x="connsiteX2361" y="connsiteY2361"/>
                </a:cxn>
                <a:cxn ang="0">
                  <a:pos x="connsiteX2362" y="connsiteY2362"/>
                </a:cxn>
                <a:cxn ang="0">
                  <a:pos x="connsiteX2363" y="connsiteY2363"/>
                </a:cxn>
                <a:cxn ang="0">
                  <a:pos x="connsiteX2364" y="connsiteY2364"/>
                </a:cxn>
                <a:cxn ang="0">
                  <a:pos x="connsiteX2365" y="connsiteY2365"/>
                </a:cxn>
                <a:cxn ang="0">
                  <a:pos x="connsiteX2366" y="connsiteY2366"/>
                </a:cxn>
                <a:cxn ang="0">
                  <a:pos x="connsiteX2367" y="connsiteY2367"/>
                </a:cxn>
                <a:cxn ang="0">
                  <a:pos x="connsiteX2368" y="connsiteY2368"/>
                </a:cxn>
                <a:cxn ang="0">
                  <a:pos x="connsiteX2369" y="connsiteY2369"/>
                </a:cxn>
                <a:cxn ang="0">
                  <a:pos x="connsiteX2370" y="connsiteY2370"/>
                </a:cxn>
                <a:cxn ang="0">
                  <a:pos x="connsiteX2371" y="connsiteY2371"/>
                </a:cxn>
                <a:cxn ang="0">
                  <a:pos x="connsiteX2372" y="connsiteY2372"/>
                </a:cxn>
                <a:cxn ang="0">
                  <a:pos x="connsiteX2373" y="connsiteY2373"/>
                </a:cxn>
                <a:cxn ang="0">
                  <a:pos x="connsiteX2374" y="connsiteY2374"/>
                </a:cxn>
                <a:cxn ang="0">
                  <a:pos x="connsiteX2375" y="connsiteY2375"/>
                </a:cxn>
                <a:cxn ang="0">
                  <a:pos x="connsiteX2376" y="connsiteY2376"/>
                </a:cxn>
                <a:cxn ang="0">
                  <a:pos x="connsiteX2377" y="connsiteY2377"/>
                </a:cxn>
                <a:cxn ang="0">
                  <a:pos x="connsiteX2378" y="connsiteY2378"/>
                </a:cxn>
                <a:cxn ang="0">
                  <a:pos x="connsiteX2379" y="connsiteY2379"/>
                </a:cxn>
                <a:cxn ang="0">
                  <a:pos x="connsiteX2380" y="connsiteY2380"/>
                </a:cxn>
                <a:cxn ang="0">
                  <a:pos x="connsiteX2381" y="connsiteY2381"/>
                </a:cxn>
                <a:cxn ang="0">
                  <a:pos x="connsiteX2382" y="connsiteY2382"/>
                </a:cxn>
                <a:cxn ang="0">
                  <a:pos x="connsiteX2383" y="connsiteY2383"/>
                </a:cxn>
                <a:cxn ang="0">
                  <a:pos x="connsiteX2384" y="connsiteY2384"/>
                </a:cxn>
                <a:cxn ang="0">
                  <a:pos x="connsiteX2385" y="connsiteY2385"/>
                </a:cxn>
                <a:cxn ang="0">
                  <a:pos x="connsiteX2386" y="connsiteY2386"/>
                </a:cxn>
                <a:cxn ang="0">
                  <a:pos x="connsiteX2387" y="connsiteY2387"/>
                </a:cxn>
                <a:cxn ang="0">
                  <a:pos x="connsiteX2388" y="connsiteY2388"/>
                </a:cxn>
                <a:cxn ang="0">
                  <a:pos x="connsiteX2389" y="connsiteY2389"/>
                </a:cxn>
                <a:cxn ang="0">
                  <a:pos x="connsiteX2390" y="connsiteY2390"/>
                </a:cxn>
                <a:cxn ang="0">
                  <a:pos x="connsiteX2391" y="connsiteY2391"/>
                </a:cxn>
                <a:cxn ang="0">
                  <a:pos x="connsiteX2392" y="connsiteY2392"/>
                </a:cxn>
                <a:cxn ang="0">
                  <a:pos x="connsiteX2393" y="connsiteY2393"/>
                </a:cxn>
                <a:cxn ang="0">
                  <a:pos x="connsiteX2394" y="connsiteY2394"/>
                </a:cxn>
                <a:cxn ang="0">
                  <a:pos x="connsiteX2395" y="connsiteY2395"/>
                </a:cxn>
                <a:cxn ang="0">
                  <a:pos x="connsiteX2396" y="connsiteY2396"/>
                </a:cxn>
                <a:cxn ang="0">
                  <a:pos x="connsiteX2397" y="connsiteY2397"/>
                </a:cxn>
                <a:cxn ang="0">
                  <a:pos x="connsiteX2398" y="connsiteY2398"/>
                </a:cxn>
                <a:cxn ang="0">
                  <a:pos x="connsiteX2399" y="connsiteY2399"/>
                </a:cxn>
                <a:cxn ang="0">
                  <a:pos x="connsiteX2400" y="connsiteY2400"/>
                </a:cxn>
                <a:cxn ang="0">
                  <a:pos x="connsiteX2401" y="connsiteY2401"/>
                </a:cxn>
                <a:cxn ang="0">
                  <a:pos x="connsiteX2402" y="connsiteY2402"/>
                </a:cxn>
                <a:cxn ang="0">
                  <a:pos x="connsiteX2403" y="connsiteY2403"/>
                </a:cxn>
                <a:cxn ang="0">
                  <a:pos x="connsiteX2404" y="connsiteY2404"/>
                </a:cxn>
                <a:cxn ang="0">
                  <a:pos x="connsiteX2405" y="connsiteY2405"/>
                </a:cxn>
                <a:cxn ang="0">
                  <a:pos x="connsiteX2406" y="connsiteY2406"/>
                </a:cxn>
                <a:cxn ang="0">
                  <a:pos x="connsiteX2407" y="connsiteY2407"/>
                </a:cxn>
                <a:cxn ang="0">
                  <a:pos x="connsiteX2408" y="connsiteY2408"/>
                </a:cxn>
                <a:cxn ang="0">
                  <a:pos x="connsiteX2409" y="connsiteY2409"/>
                </a:cxn>
                <a:cxn ang="0">
                  <a:pos x="connsiteX2410" y="connsiteY2410"/>
                </a:cxn>
                <a:cxn ang="0">
                  <a:pos x="connsiteX2411" y="connsiteY2411"/>
                </a:cxn>
                <a:cxn ang="0">
                  <a:pos x="connsiteX2412" y="connsiteY2412"/>
                </a:cxn>
                <a:cxn ang="0">
                  <a:pos x="connsiteX2413" y="connsiteY2413"/>
                </a:cxn>
                <a:cxn ang="0">
                  <a:pos x="connsiteX2414" y="connsiteY2414"/>
                </a:cxn>
                <a:cxn ang="0">
                  <a:pos x="connsiteX2415" y="connsiteY2415"/>
                </a:cxn>
                <a:cxn ang="0">
                  <a:pos x="connsiteX2416" y="connsiteY2416"/>
                </a:cxn>
                <a:cxn ang="0">
                  <a:pos x="connsiteX2417" y="connsiteY2417"/>
                </a:cxn>
                <a:cxn ang="0">
                  <a:pos x="connsiteX2418" y="connsiteY2418"/>
                </a:cxn>
                <a:cxn ang="0">
                  <a:pos x="connsiteX2419" y="connsiteY2419"/>
                </a:cxn>
                <a:cxn ang="0">
                  <a:pos x="connsiteX2420" y="connsiteY2420"/>
                </a:cxn>
                <a:cxn ang="0">
                  <a:pos x="connsiteX2421" y="connsiteY2421"/>
                </a:cxn>
                <a:cxn ang="0">
                  <a:pos x="connsiteX2422" y="connsiteY2422"/>
                </a:cxn>
                <a:cxn ang="0">
                  <a:pos x="connsiteX2423" y="connsiteY2423"/>
                </a:cxn>
                <a:cxn ang="0">
                  <a:pos x="connsiteX2424" y="connsiteY2424"/>
                </a:cxn>
                <a:cxn ang="0">
                  <a:pos x="connsiteX2425" y="connsiteY2425"/>
                </a:cxn>
                <a:cxn ang="0">
                  <a:pos x="connsiteX2426" y="connsiteY2426"/>
                </a:cxn>
                <a:cxn ang="0">
                  <a:pos x="connsiteX2427" y="connsiteY2427"/>
                </a:cxn>
                <a:cxn ang="0">
                  <a:pos x="connsiteX2428" y="connsiteY2428"/>
                </a:cxn>
                <a:cxn ang="0">
                  <a:pos x="connsiteX2429" y="connsiteY2429"/>
                </a:cxn>
                <a:cxn ang="0">
                  <a:pos x="connsiteX2430" y="connsiteY2430"/>
                </a:cxn>
                <a:cxn ang="0">
                  <a:pos x="connsiteX2431" y="connsiteY2431"/>
                </a:cxn>
                <a:cxn ang="0">
                  <a:pos x="connsiteX2432" y="connsiteY2432"/>
                </a:cxn>
                <a:cxn ang="0">
                  <a:pos x="connsiteX2433" y="connsiteY2433"/>
                </a:cxn>
                <a:cxn ang="0">
                  <a:pos x="connsiteX2434" y="connsiteY2434"/>
                </a:cxn>
                <a:cxn ang="0">
                  <a:pos x="connsiteX2435" y="connsiteY2435"/>
                </a:cxn>
                <a:cxn ang="0">
                  <a:pos x="connsiteX2436" y="connsiteY2436"/>
                </a:cxn>
                <a:cxn ang="0">
                  <a:pos x="connsiteX2437" y="connsiteY2437"/>
                </a:cxn>
                <a:cxn ang="0">
                  <a:pos x="connsiteX2438" y="connsiteY2438"/>
                </a:cxn>
                <a:cxn ang="0">
                  <a:pos x="connsiteX2439" y="connsiteY2439"/>
                </a:cxn>
                <a:cxn ang="0">
                  <a:pos x="connsiteX2440" y="connsiteY2440"/>
                </a:cxn>
                <a:cxn ang="0">
                  <a:pos x="connsiteX2441" y="connsiteY2441"/>
                </a:cxn>
                <a:cxn ang="0">
                  <a:pos x="connsiteX2442" y="connsiteY2442"/>
                </a:cxn>
                <a:cxn ang="0">
                  <a:pos x="connsiteX2443" y="connsiteY2443"/>
                </a:cxn>
                <a:cxn ang="0">
                  <a:pos x="connsiteX2444" y="connsiteY2444"/>
                </a:cxn>
                <a:cxn ang="0">
                  <a:pos x="connsiteX2445" y="connsiteY2445"/>
                </a:cxn>
                <a:cxn ang="0">
                  <a:pos x="connsiteX2446" y="connsiteY2446"/>
                </a:cxn>
                <a:cxn ang="0">
                  <a:pos x="connsiteX2447" y="connsiteY2447"/>
                </a:cxn>
                <a:cxn ang="0">
                  <a:pos x="connsiteX2448" y="connsiteY2448"/>
                </a:cxn>
                <a:cxn ang="0">
                  <a:pos x="connsiteX2449" y="connsiteY2449"/>
                </a:cxn>
                <a:cxn ang="0">
                  <a:pos x="connsiteX2450" y="connsiteY2450"/>
                </a:cxn>
                <a:cxn ang="0">
                  <a:pos x="connsiteX2451" y="connsiteY2451"/>
                </a:cxn>
                <a:cxn ang="0">
                  <a:pos x="connsiteX2452" y="connsiteY2452"/>
                </a:cxn>
                <a:cxn ang="0">
                  <a:pos x="connsiteX2453" y="connsiteY2453"/>
                </a:cxn>
                <a:cxn ang="0">
                  <a:pos x="connsiteX2454" y="connsiteY2454"/>
                </a:cxn>
                <a:cxn ang="0">
                  <a:pos x="connsiteX2455" y="connsiteY2455"/>
                </a:cxn>
                <a:cxn ang="0">
                  <a:pos x="connsiteX2456" y="connsiteY2456"/>
                </a:cxn>
                <a:cxn ang="0">
                  <a:pos x="connsiteX2457" y="connsiteY2457"/>
                </a:cxn>
                <a:cxn ang="0">
                  <a:pos x="connsiteX2458" y="connsiteY2458"/>
                </a:cxn>
                <a:cxn ang="0">
                  <a:pos x="connsiteX2459" y="connsiteY2459"/>
                </a:cxn>
                <a:cxn ang="0">
                  <a:pos x="connsiteX2460" y="connsiteY2460"/>
                </a:cxn>
                <a:cxn ang="0">
                  <a:pos x="connsiteX2461" y="connsiteY2461"/>
                </a:cxn>
                <a:cxn ang="0">
                  <a:pos x="connsiteX2462" y="connsiteY2462"/>
                </a:cxn>
                <a:cxn ang="0">
                  <a:pos x="connsiteX2463" y="connsiteY2463"/>
                </a:cxn>
                <a:cxn ang="0">
                  <a:pos x="connsiteX2464" y="connsiteY2464"/>
                </a:cxn>
                <a:cxn ang="0">
                  <a:pos x="connsiteX2465" y="connsiteY2465"/>
                </a:cxn>
                <a:cxn ang="0">
                  <a:pos x="connsiteX2466" y="connsiteY2466"/>
                </a:cxn>
                <a:cxn ang="0">
                  <a:pos x="connsiteX2467" y="connsiteY2467"/>
                </a:cxn>
                <a:cxn ang="0">
                  <a:pos x="connsiteX2468" y="connsiteY2468"/>
                </a:cxn>
                <a:cxn ang="0">
                  <a:pos x="connsiteX2469" y="connsiteY2469"/>
                </a:cxn>
                <a:cxn ang="0">
                  <a:pos x="connsiteX2470" y="connsiteY2470"/>
                </a:cxn>
                <a:cxn ang="0">
                  <a:pos x="connsiteX2471" y="connsiteY2471"/>
                </a:cxn>
                <a:cxn ang="0">
                  <a:pos x="connsiteX2472" y="connsiteY2472"/>
                </a:cxn>
                <a:cxn ang="0">
                  <a:pos x="connsiteX2473" y="connsiteY2473"/>
                </a:cxn>
                <a:cxn ang="0">
                  <a:pos x="connsiteX2474" y="connsiteY2474"/>
                </a:cxn>
                <a:cxn ang="0">
                  <a:pos x="connsiteX2475" y="connsiteY2475"/>
                </a:cxn>
                <a:cxn ang="0">
                  <a:pos x="connsiteX2476" y="connsiteY2476"/>
                </a:cxn>
                <a:cxn ang="0">
                  <a:pos x="connsiteX2477" y="connsiteY2477"/>
                </a:cxn>
                <a:cxn ang="0">
                  <a:pos x="connsiteX2478" y="connsiteY2478"/>
                </a:cxn>
                <a:cxn ang="0">
                  <a:pos x="connsiteX2479" y="connsiteY2479"/>
                </a:cxn>
                <a:cxn ang="0">
                  <a:pos x="connsiteX2480" y="connsiteY2480"/>
                </a:cxn>
                <a:cxn ang="0">
                  <a:pos x="connsiteX2481" y="connsiteY2481"/>
                </a:cxn>
                <a:cxn ang="0">
                  <a:pos x="connsiteX2482" y="connsiteY2482"/>
                </a:cxn>
                <a:cxn ang="0">
                  <a:pos x="connsiteX2483" y="connsiteY2483"/>
                </a:cxn>
                <a:cxn ang="0">
                  <a:pos x="connsiteX2484" y="connsiteY2484"/>
                </a:cxn>
                <a:cxn ang="0">
                  <a:pos x="connsiteX2485" y="connsiteY2485"/>
                </a:cxn>
                <a:cxn ang="0">
                  <a:pos x="connsiteX2486" y="connsiteY2486"/>
                </a:cxn>
                <a:cxn ang="0">
                  <a:pos x="connsiteX2487" y="connsiteY2487"/>
                </a:cxn>
                <a:cxn ang="0">
                  <a:pos x="connsiteX2488" y="connsiteY2488"/>
                </a:cxn>
                <a:cxn ang="0">
                  <a:pos x="connsiteX2489" y="connsiteY2489"/>
                </a:cxn>
                <a:cxn ang="0">
                  <a:pos x="connsiteX2490" y="connsiteY2490"/>
                </a:cxn>
                <a:cxn ang="0">
                  <a:pos x="connsiteX2491" y="connsiteY2491"/>
                </a:cxn>
                <a:cxn ang="0">
                  <a:pos x="connsiteX2492" y="connsiteY2492"/>
                </a:cxn>
                <a:cxn ang="0">
                  <a:pos x="connsiteX2493" y="connsiteY2493"/>
                </a:cxn>
                <a:cxn ang="0">
                  <a:pos x="connsiteX2494" y="connsiteY2494"/>
                </a:cxn>
                <a:cxn ang="0">
                  <a:pos x="connsiteX2495" y="connsiteY2495"/>
                </a:cxn>
                <a:cxn ang="0">
                  <a:pos x="connsiteX2496" y="connsiteY2496"/>
                </a:cxn>
                <a:cxn ang="0">
                  <a:pos x="connsiteX2497" y="connsiteY2497"/>
                </a:cxn>
                <a:cxn ang="0">
                  <a:pos x="connsiteX2498" y="connsiteY2498"/>
                </a:cxn>
                <a:cxn ang="0">
                  <a:pos x="connsiteX2499" y="connsiteY2499"/>
                </a:cxn>
                <a:cxn ang="0">
                  <a:pos x="connsiteX2500" y="connsiteY2500"/>
                </a:cxn>
                <a:cxn ang="0">
                  <a:pos x="connsiteX2501" y="connsiteY2501"/>
                </a:cxn>
                <a:cxn ang="0">
                  <a:pos x="connsiteX2502" y="connsiteY2502"/>
                </a:cxn>
                <a:cxn ang="0">
                  <a:pos x="connsiteX2503" y="connsiteY2503"/>
                </a:cxn>
                <a:cxn ang="0">
                  <a:pos x="connsiteX2504" y="connsiteY2504"/>
                </a:cxn>
                <a:cxn ang="0">
                  <a:pos x="connsiteX2505" y="connsiteY2505"/>
                </a:cxn>
                <a:cxn ang="0">
                  <a:pos x="connsiteX2506" y="connsiteY2506"/>
                </a:cxn>
                <a:cxn ang="0">
                  <a:pos x="connsiteX2507" y="connsiteY2507"/>
                </a:cxn>
                <a:cxn ang="0">
                  <a:pos x="connsiteX2508" y="connsiteY2508"/>
                </a:cxn>
                <a:cxn ang="0">
                  <a:pos x="connsiteX2509" y="connsiteY2509"/>
                </a:cxn>
                <a:cxn ang="0">
                  <a:pos x="connsiteX2510" y="connsiteY2510"/>
                </a:cxn>
                <a:cxn ang="0">
                  <a:pos x="connsiteX2511" y="connsiteY2511"/>
                </a:cxn>
                <a:cxn ang="0">
                  <a:pos x="connsiteX2512" y="connsiteY2512"/>
                </a:cxn>
                <a:cxn ang="0">
                  <a:pos x="connsiteX2513" y="connsiteY2513"/>
                </a:cxn>
                <a:cxn ang="0">
                  <a:pos x="connsiteX2514" y="connsiteY2514"/>
                </a:cxn>
                <a:cxn ang="0">
                  <a:pos x="connsiteX2515" y="connsiteY2515"/>
                </a:cxn>
                <a:cxn ang="0">
                  <a:pos x="connsiteX2516" y="connsiteY2516"/>
                </a:cxn>
                <a:cxn ang="0">
                  <a:pos x="connsiteX2517" y="connsiteY2517"/>
                </a:cxn>
                <a:cxn ang="0">
                  <a:pos x="connsiteX2518" y="connsiteY2518"/>
                </a:cxn>
                <a:cxn ang="0">
                  <a:pos x="connsiteX2519" y="connsiteY2519"/>
                </a:cxn>
                <a:cxn ang="0">
                  <a:pos x="connsiteX2520" y="connsiteY2520"/>
                </a:cxn>
                <a:cxn ang="0">
                  <a:pos x="connsiteX2521" y="connsiteY2521"/>
                </a:cxn>
                <a:cxn ang="0">
                  <a:pos x="connsiteX2522" y="connsiteY2522"/>
                </a:cxn>
                <a:cxn ang="0">
                  <a:pos x="connsiteX2523" y="connsiteY2523"/>
                </a:cxn>
                <a:cxn ang="0">
                  <a:pos x="connsiteX2524" y="connsiteY2524"/>
                </a:cxn>
                <a:cxn ang="0">
                  <a:pos x="connsiteX2525" y="connsiteY2525"/>
                </a:cxn>
                <a:cxn ang="0">
                  <a:pos x="connsiteX2526" y="connsiteY2526"/>
                </a:cxn>
                <a:cxn ang="0">
                  <a:pos x="connsiteX2527" y="connsiteY2527"/>
                </a:cxn>
                <a:cxn ang="0">
                  <a:pos x="connsiteX2528" y="connsiteY2528"/>
                </a:cxn>
                <a:cxn ang="0">
                  <a:pos x="connsiteX2529" y="connsiteY2529"/>
                </a:cxn>
                <a:cxn ang="0">
                  <a:pos x="connsiteX2530" y="connsiteY2530"/>
                </a:cxn>
                <a:cxn ang="0">
                  <a:pos x="connsiteX2531" y="connsiteY2531"/>
                </a:cxn>
                <a:cxn ang="0">
                  <a:pos x="connsiteX2532" y="connsiteY2532"/>
                </a:cxn>
                <a:cxn ang="0">
                  <a:pos x="connsiteX2533" y="connsiteY2533"/>
                </a:cxn>
                <a:cxn ang="0">
                  <a:pos x="connsiteX2534" y="connsiteY2534"/>
                </a:cxn>
                <a:cxn ang="0">
                  <a:pos x="connsiteX2535" y="connsiteY2535"/>
                </a:cxn>
                <a:cxn ang="0">
                  <a:pos x="connsiteX2536" y="connsiteY2536"/>
                </a:cxn>
                <a:cxn ang="0">
                  <a:pos x="connsiteX2537" y="connsiteY2537"/>
                </a:cxn>
                <a:cxn ang="0">
                  <a:pos x="connsiteX2538" y="connsiteY2538"/>
                </a:cxn>
                <a:cxn ang="0">
                  <a:pos x="connsiteX2539" y="connsiteY2539"/>
                </a:cxn>
                <a:cxn ang="0">
                  <a:pos x="connsiteX2540" y="connsiteY2540"/>
                </a:cxn>
                <a:cxn ang="0">
                  <a:pos x="connsiteX2541" y="connsiteY2541"/>
                </a:cxn>
                <a:cxn ang="0">
                  <a:pos x="connsiteX2542" y="connsiteY2542"/>
                </a:cxn>
                <a:cxn ang="0">
                  <a:pos x="connsiteX2543" y="connsiteY2543"/>
                </a:cxn>
                <a:cxn ang="0">
                  <a:pos x="connsiteX2544" y="connsiteY2544"/>
                </a:cxn>
                <a:cxn ang="0">
                  <a:pos x="connsiteX2545" y="connsiteY2545"/>
                </a:cxn>
                <a:cxn ang="0">
                  <a:pos x="connsiteX2546" y="connsiteY2546"/>
                </a:cxn>
                <a:cxn ang="0">
                  <a:pos x="connsiteX2547" y="connsiteY2547"/>
                </a:cxn>
                <a:cxn ang="0">
                  <a:pos x="connsiteX2548" y="connsiteY2548"/>
                </a:cxn>
                <a:cxn ang="0">
                  <a:pos x="connsiteX2549" y="connsiteY2549"/>
                </a:cxn>
                <a:cxn ang="0">
                  <a:pos x="connsiteX2550" y="connsiteY2550"/>
                </a:cxn>
                <a:cxn ang="0">
                  <a:pos x="connsiteX2551" y="connsiteY2551"/>
                </a:cxn>
                <a:cxn ang="0">
                  <a:pos x="connsiteX2552" y="connsiteY2552"/>
                </a:cxn>
                <a:cxn ang="0">
                  <a:pos x="connsiteX2553" y="connsiteY2553"/>
                </a:cxn>
                <a:cxn ang="0">
                  <a:pos x="connsiteX2554" y="connsiteY2554"/>
                </a:cxn>
                <a:cxn ang="0">
                  <a:pos x="connsiteX2555" y="connsiteY2555"/>
                </a:cxn>
                <a:cxn ang="0">
                  <a:pos x="connsiteX2556" y="connsiteY2556"/>
                </a:cxn>
                <a:cxn ang="0">
                  <a:pos x="connsiteX2557" y="connsiteY2557"/>
                </a:cxn>
                <a:cxn ang="0">
                  <a:pos x="connsiteX2558" y="connsiteY2558"/>
                </a:cxn>
                <a:cxn ang="0">
                  <a:pos x="connsiteX2559" y="connsiteY2559"/>
                </a:cxn>
                <a:cxn ang="0">
                  <a:pos x="connsiteX2560" y="connsiteY2560"/>
                </a:cxn>
                <a:cxn ang="0">
                  <a:pos x="connsiteX2561" y="connsiteY2561"/>
                </a:cxn>
                <a:cxn ang="0">
                  <a:pos x="connsiteX2562" y="connsiteY2562"/>
                </a:cxn>
                <a:cxn ang="0">
                  <a:pos x="connsiteX2563" y="connsiteY2563"/>
                </a:cxn>
                <a:cxn ang="0">
                  <a:pos x="connsiteX2564" y="connsiteY2564"/>
                </a:cxn>
                <a:cxn ang="0">
                  <a:pos x="connsiteX2565" y="connsiteY2565"/>
                </a:cxn>
                <a:cxn ang="0">
                  <a:pos x="connsiteX2566" y="connsiteY2566"/>
                </a:cxn>
                <a:cxn ang="0">
                  <a:pos x="connsiteX2567" y="connsiteY2567"/>
                </a:cxn>
                <a:cxn ang="0">
                  <a:pos x="connsiteX2568" y="connsiteY2568"/>
                </a:cxn>
                <a:cxn ang="0">
                  <a:pos x="connsiteX2569" y="connsiteY2569"/>
                </a:cxn>
                <a:cxn ang="0">
                  <a:pos x="connsiteX2570" y="connsiteY2570"/>
                </a:cxn>
                <a:cxn ang="0">
                  <a:pos x="connsiteX2571" y="connsiteY2571"/>
                </a:cxn>
                <a:cxn ang="0">
                  <a:pos x="connsiteX2572" y="connsiteY2572"/>
                </a:cxn>
                <a:cxn ang="0">
                  <a:pos x="connsiteX2573" y="connsiteY2573"/>
                </a:cxn>
                <a:cxn ang="0">
                  <a:pos x="connsiteX2574" y="connsiteY2574"/>
                </a:cxn>
                <a:cxn ang="0">
                  <a:pos x="connsiteX2575" y="connsiteY2575"/>
                </a:cxn>
                <a:cxn ang="0">
                  <a:pos x="connsiteX2576" y="connsiteY2576"/>
                </a:cxn>
                <a:cxn ang="0">
                  <a:pos x="connsiteX2577" y="connsiteY2577"/>
                </a:cxn>
                <a:cxn ang="0">
                  <a:pos x="connsiteX2578" y="connsiteY2578"/>
                </a:cxn>
                <a:cxn ang="0">
                  <a:pos x="connsiteX2579" y="connsiteY2579"/>
                </a:cxn>
                <a:cxn ang="0">
                  <a:pos x="connsiteX2580" y="connsiteY2580"/>
                </a:cxn>
                <a:cxn ang="0">
                  <a:pos x="connsiteX2581" y="connsiteY2581"/>
                </a:cxn>
                <a:cxn ang="0">
                  <a:pos x="connsiteX2582" y="connsiteY2582"/>
                </a:cxn>
                <a:cxn ang="0">
                  <a:pos x="connsiteX2583" y="connsiteY2583"/>
                </a:cxn>
                <a:cxn ang="0">
                  <a:pos x="connsiteX2584" y="connsiteY2584"/>
                </a:cxn>
                <a:cxn ang="0">
                  <a:pos x="connsiteX2585" y="connsiteY2585"/>
                </a:cxn>
                <a:cxn ang="0">
                  <a:pos x="connsiteX2586" y="connsiteY2586"/>
                </a:cxn>
                <a:cxn ang="0">
                  <a:pos x="connsiteX2587" y="connsiteY2587"/>
                </a:cxn>
                <a:cxn ang="0">
                  <a:pos x="connsiteX2588" y="connsiteY2588"/>
                </a:cxn>
                <a:cxn ang="0">
                  <a:pos x="connsiteX2589" y="connsiteY2589"/>
                </a:cxn>
                <a:cxn ang="0">
                  <a:pos x="connsiteX2590" y="connsiteY2590"/>
                </a:cxn>
                <a:cxn ang="0">
                  <a:pos x="connsiteX2591" y="connsiteY2591"/>
                </a:cxn>
                <a:cxn ang="0">
                  <a:pos x="connsiteX2592" y="connsiteY2592"/>
                </a:cxn>
                <a:cxn ang="0">
                  <a:pos x="connsiteX2593" y="connsiteY2593"/>
                </a:cxn>
                <a:cxn ang="0">
                  <a:pos x="connsiteX2594" y="connsiteY2594"/>
                </a:cxn>
                <a:cxn ang="0">
                  <a:pos x="connsiteX2595" y="connsiteY2595"/>
                </a:cxn>
                <a:cxn ang="0">
                  <a:pos x="connsiteX2596" y="connsiteY2596"/>
                </a:cxn>
                <a:cxn ang="0">
                  <a:pos x="connsiteX2597" y="connsiteY2597"/>
                </a:cxn>
                <a:cxn ang="0">
                  <a:pos x="connsiteX2598" y="connsiteY2598"/>
                </a:cxn>
                <a:cxn ang="0">
                  <a:pos x="connsiteX2599" y="connsiteY2599"/>
                </a:cxn>
                <a:cxn ang="0">
                  <a:pos x="connsiteX2600" y="connsiteY2600"/>
                </a:cxn>
                <a:cxn ang="0">
                  <a:pos x="connsiteX2601" y="connsiteY2601"/>
                </a:cxn>
                <a:cxn ang="0">
                  <a:pos x="connsiteX2602" y="connsiteY2602"/>
                </a:cxn>
                <a:cxn ang="0">
                  <a:pos x="connsiteX2603" y="connsiteY2603"/>
                </a:cxn>
              </a:cxnLst>
              <a:rect l="l" t="t" r="r" b="b"/>
              <a:pathLst>
                <a:path w="4546203" h="5092591">
                  <a:moveTo>
                    <a:pt x="2251214" y="4846657"/>
                  </a:moveTo>
                  <a:cubicBezTo>
                    <a:pt x="2251214" y="4868146"/>
                    <a:pt x="2251214" y="4887646"/>
                    <a:pt x="2251214" y="4907544"/>
                  </a:cubicBezTo>
                  <a:cubicBezTo>
                    <a:pt x="2278673" y="4907544"/>
                    <a:pt x="2304540" y="4907544"/>
                    <a:pt x="2330407" y="4907544"/>
                  </a:cubicBezTo>
                  <a:cubicBezTo>
                    <a:pt x="2330407" y="4886452"/>
                    <a:pt x="2330407" y="4866952"/>
                    <a:pt x="2330407" y="4846657"/>
                  </a:cubicBezTo>
                  <a:cubicBezTo>
                    <a:pt x="2301754" y="4846657"/>
                    <a:pt x="2276683" y="4846657"/>
                    <a:pt x="2251214" y="4846657"/>
                  </a:cubicBezTo>
                  <a:close/>
                  <a:moveTo>
                    <a:pt x="2445813" y="4838698"/>
                  </a:moveTo>
                  <a:cubicBezTo>
                    <a:pt x="2417956" y="4840290"/>
                    <a:pt x="2392885" y="4841882"/>
                    <a:pt x="2365824" y="4843474"/>
                  </a:cubicBezTo>
                  <a:cubicBezTo>
                    <a:pt x="2367018" y="4864963"/>
                    <a:pt x="2367814" y="4884860"/>
                    <a:pt x="2369008" y="4907146"/>
                  </a:cubicBezTo>
                  <a:cubicBezTo>
                    <a:pt x="2397263" y="4905554"/>
                    <a:pt x="2423129" y="4903962"/>
                    <a:pt x="2450588" y="4902370"/>
                  </a:cubicBezTo>
                  <a:cubicBezTo>
                    <a:pt x="2448598" y="4880085"/>
                    <a:pt x="2447404" y="4860585"/>
                    <a:pt x="2445813" y="4838698"/>
                  </a:cubicBezTo>
                  <a:close/>
                  <a:moveTo>
                    <a:pt x="2019208" y="4832729"/>
                  </a:moveTo>
                  <a:cubicBezTo>
                    <a:pt x="2016820" y="4855014"/>
                    <a:pt x="2014831" y="4874514"/>
                    <a:pt x="2012841" y="4895605"/>
                  </a:cubicBezTo>
                  <a:cubicBezTo>
                    <a:pt x="2041095" y="4897993"/>
                    <a:pt x="2067360" y="4900381"/>
                    <a:pt x="2094421" y="4902768"/>
                  </a:cubicBezTo>
                  <a:cubicBezTo>
                    <a:pt x="2096013" y="4880483"/>
                    <a:pt x="2097605" y="4860983"/>
                    <a:pt x="2099196" y="4839494"/>
                  </a:cubicBezTo>
                  <a:cubicBezTo>
                    <a:pt x="2070942" y="4837106"/>
                    <a:pt x="2045473" y="4835116"/>
                    <a:pt x="2019208" y="4832729"/>
                  </a:cubicBezTo>
                  <a:close/>
                  <a:moveTo>
                    <a:pt x="2251612" y="4753934"/>
                  </a:moveTo>
                  <a:cubicBezTo>
                    <a:pt x="2251612" y="4775026"/>
                    <a:pt x="2251612" y="4795321"/>
                    <a:pt x="2251612" y="4814821"/>
                  </a:cubicBezTo>
                  <a:cubicBezTo>
                    <a:pt x="2278275" y="4814821"/>
                    <a:pt x="2303346" y="4814821"/>
                    <a:pt x="2328019" y="4814821"/>
                  </a:cubicBezTo>
                  <a:cubicBezTo>
                    <a:pt x="2328019" y="4793730"/>
                    <a:pt x="2328019" y="4774628"/>
                    <a:pt x="2328019" y="4753934"/>
                  </a:cubicBezTo>
                  <a:cubicBezTo>
                    <a:pt x="2301356" y="4753934"/>
                    <a:pt x="2277081" y="4753934"/>
                    <a:pt x="2251612" y="4753934"/>
                  </a:cubicBezTo>
                  <a:close/>
                  <a:moveTo>
                    <a:pt x="2029157" y="4740404"/>
                  </a:moveTo>
                  <a:cubicBezTo>
                    <a:pt x="2027167" y="4761894"/>
                    <a:pt x="2024779" y="4781791"/>
                    <a:pt x="2022392" y="4803678"/>
                  </a:cubicBezTo>
                  <a:cubicBezTo>
                    <a:pt x="2049452" y="4806066"/>
                    <a:pt x="2074125" y="4808454"/>
                    <a:pt x="2101186" y="4811239"/>
                  </a:cubicBezTo>
                  <a:cubicBezTo>
                    <a:pt x="2102778" y="4788158"/>
                    <a:pt x="2104370" y="4768659"/>
                    <a:pt x="2105564" y="4747965"/>
                  </a:cubicBezTo>
                  <a:cubicBezTo>
                    <a:pt x="2079697" y="4745577"/>
                    <a:pt x="2055422" y="4743189"/>
                    <a:pt x="2029157" y="4740404"/>
                  </a:cubicBezTo>
                  <a:close/>
                  <a:moveTo>
                    <a:pt x="2252408" y="4661609"/>
                  </a:moveTo>
                  <a:cubicBezTo>
                    <a:pt x="2252408" y="4682701"/>
                    <a:pt x="2252408" y="4702201"/>
                    <a:pt x="2252408" y="4722894"/>
                  </a:cubicBezTo>
                  <a:cubicBezTo>
                    <a:pt x="2277081" y="4722894"/>
                    <a:pt x="2300560" y="4722894"/>
                    <a:pt x="2324835" y="4722894"/>
                  </a:cubicBezTo>
                  <a:cubicBezTo>
                    <a:pt x="2324835" y="4701007"/>
                    <a:pt x="2324835" y="4681507"/>
                    <a:pt x="2324835" y="4661609"/>
                  </a:cubicBezTo>
                  <a:cubicBezTo>
                    <a:pt x="2299764" y="4661609"/>
                    <a:pt x="2276683" y="4661609"/>
                    <a:pt x="2252408" y="4661609"/>
                  </a:cubicBezTo>
                  <a:close/>
                  <a:moveTo>
                    <a:pt x="2144961" y="4660017"/>
                  </a:moveTo>
                  <a:cubicBezTo>
                    <a:pt x="2143767" y="4679915"/>
                    <a:pt x="2142971" y="4699415"/>
                    <a:pt x="2141777" y="4721302"/>
                  </a:cubicBezTo>
                  <a:cubicBezTo>
                    <a:pt x="2168042" y="4721302"/>
                    <a:pt x="2192317" y="4721302"/>
                    <a:pt x="2217388" y="4721302"/>
                  </a:cubicBezTo>
                  <a:cubicBezTo>
                    <a:pt x="2217388" y="4701405"/>
                    <a:pt x="2217388" y="4681507"/>
                    <a:pt x="2217388" y="4660017"/>
                  </a:cubicBezTo>
                  <a:cubicBezTo>
                    <a:pt x="2193113" y="4660017"/>
                    <a:pt x="2170032" y="4660017"/>
                    <a:pt x="2144961" y="4660017"/>
                  </a:cubicBezTo>
                  <a:close/>
                  <a:moveTo>
                    <a:pt x="2431088" y="4654844"/>
                  </a:moveTo>
                  <a:cubicBezTo>
                    <a:pt x="2406018" y="4656834"/>
                    <a:pt x="2382538" y="4658426"/>
                    <a:pt x="2357467" y="4660017"/>
                  </a:cubicBezTo>
                  <a:cubicBezTo>
                    <a:pt x="2358661" y="4681507"/>
                    <a:pt x="2359855" y="4701007"/>
                    <a:pt x="2361049" y="4723292"/>
                  </a:cubicBezTo>
                  <a:cubicBezTo>
                    <a:pt x="2387712" y="4721302"/>
                    <a:pt x="2411191" y="4719710"/>
                    <a:pt x="2436660" y="4718119"/>
                  </a:cubicBezTo>
                  <a:cubicBezTo>
                    <a:pt x="2435068" y="4696231"/>
                    <a:pt x="2433476" y="4676334"/>
                    <a:pt x="2431088" y="4654844"/>
                  </a:cubicBezTo>
                  <a:close/>
                  <a:moveTo>
                    <a:pt x="2150930" y="4567295"/>
                  </a:moveTo>
                  <a:cubicBezTo>
                    <a:pt x="2149736" y="4587193"/>
                    <a:pt x="2148543" y="4605896"/>
                    <a:pt x="2146951" y="4628580"/>
                  </a:cubicBezTo>
                  <a:cubicBezTo>
                    <a:pt x="2171624" y="4629375"/>
                    <a:pt x="2194705" y="4630569"/>
                    <a:pt x="2219378" y="4631763"/>
                  </a:cubicBezTo>
                  <a:cubicBezTo>
                    <a:pt x="2219378" y="4609876"/>
                    <a:pt x="2219378" y="4589978"/>
                    <a:pt x="2219378" y="4567295"/>
                  </a:cubicBezTo>
                  <a:cubicBezTo>
                    <a:pt x="2196695" y="4567295"/>
                    <a:pt x="2174012" y="4567295"/>
                    <a:pt x="2150930" y="4567295"/>
                  </a:cubicBezTo>
                  <a:close/>
                  <a:moveTo>
                    <a:pt x="2424323" y="4562918"/>
                  </a:moveTo>
                  <a:cubicBezTo>
                    <a:pt x="2400048" y="4564509"/>
                    <a:pt x="2377365" y="4565703"/>
                    <a:pt x="2353488" y="4567295"/>
                  </a:cubicBezTo>
                  <a:cubicBezTo>
                    <a:pt x="2355080" y="4590376"/>
                    <a:pt x="2356274" y="4610273"/>
                    <a:pt x="2357467" y="4630967"/>
                  </a:cubicBezTo>
                  <a:cubicBezTo>
                    <a:pt x="2382936" y="4629375"/>
                    <a:pt x="2404824" y="4627783"/>
                    <a:pt x="2429497" y="4626192"/>
                  </a:cubicBezTo>
                  <a:cubicBezTo>
                    <a:pt x="2427905" y="4605100"/>
                    <a:pt x="2426711" y="4585601"/>
                    <a:pt x="2424323" y="4562918"/>
                  </a:cubicBezTo>
                  <a:close/>
                  <a:moveTo>
                    <a:pt x="2049452" y="4556550"/>
                  </a:moveTo>
                  <a:cubicBezTo>
                    <a:pt x="2047065" y="4578039"/>
                    <a:pt x="2045075" y="4597937"/>
                    <a:pt x="2042687" y="4619427"/>
                  </a:cubicBezTo>
                  <a:cubicBezTo>
                    <a:pt x="2067360" y="4621814"/>
                    <a:pt x="2090044" y="4624202"/>
                    <a:pt x="2114717" y="4626590"/>
                  </a:cubicBezTo>
                  <a:cubicBezTo>
                    <a:pt x="2116309" y="4605100"/>
                    <a:pt x="2117900" y="4584805"/>
                    <a:pt x="2119492" y="4563315"/>
                  </a:cubicBezTo>
                  <a:cubicBezTo>
                    <a:pt x="2095615" y="4560928"/>
                    <a:pt x="2073330" y="4558938"/>
                    <a:pt x="2049452" y="4556550"/>
                  </a:cubicBezTo>
                  <a:close/>
                  <a:moveTo>
                    <a:pt x="2897488" y="4513571"/>
                  </a:moveTo>
                  <a:cubicBezTo>
                    <a:pt x="2880376" y="4518744"/>
                    <a:pt x="2864856" y="4523520"/>
                    <a:pt x="2847744" y="4528693"/>
                  </a:cubicBezTo>
                  <a:cubicBezTo>
                    <a:pt x="2852122" y="4542622"/>
                    <a:pt x="2855703" y="4554560"/>
                    <a:pt x="2859683" y="4567295"/>
                  </a:cubicBezTo>
                  <a:cubicBezTo>
                    <a:pt x="2877988" y="4562121"/>
                    <a:pt x="2893509" y="4557346"/>
                    <a:pt x="2910223" y="4551775"/>
                  </a:cubicBezTo>
                  <a:cubicBezTo>
                    <a:pt x="2905845" y="4538244"/>
                    <a:pt x="2901866" y="4526704"/>
                    <a:pt x="2897488" y="4513571"/>
                  </a:cubicBezTo>
                  <a:close/>
                  <a:moveTo>
                    <a:pt x="1790386" y="4506408"/>
                  </a:moveTo>
                  <a:cubicBezTo>
                    <a:pt x="1786406" y="4521928"/>
                    <a:pt x="1783223" y="4535061"/>
                    <a:pt x="1779641" y="4549785"/>
                  </a:cubicBezTo>
                  <a:cubicBezTo>
                    <a:pt x="1811079" y="4556550"/>
                    <a:pt x="1840130" y="4562918"/>
                    <a:pt x="1872364" y="4570080"/>
                  </a:cubicBezTo>
                  <a:cubicBezTo>
                    <a:pt x="1875547" y="4553764"/>
                    <a:pt x="1877935" y="4540632"/>
                    <a:pt x="1881119" y="4525908"/>
                  </a:cubicBezTo>
                  <a:cubicBezTo>
                    <a:pt x="1850079" y="4519143"/>
                    <a:pt x="1820630" y="4512775"/>
                    <a:pt x="1790386" y="4506408"/>
                  </a:cubicBezTo>
                  <a:close/>
                  <a:moveTo>
                    <a:pt x="3136658" y="4499245"/>
                  </a:moveTo>
                  <a:cubicBezTo>
                    <a:pt x="3139842" y="4505612"/>
                    <a:pt x="3143423" y="4513173"/>
                    <a:pt x="3148995" y="4525908"/>
                  </a:cubicBezTo>
                  <a:cubicBezTo>
                    <a:pt x="3132679" y="4528295"/>
                    <a:pt x="3119546" y="4529887"/>
                    <a:pt x="3106414" y="4531877"/>
                  </a:cubicBezTo>
                  <a:cubicBezTo>
                    <a:pt x="3103230" y="4532275"/>
                    <a:pt x="3100046" y="4533469"/>
                    <a:pt x="3096863" y="4534662"/>
                  </a:cubicBezTo>
                  <a:cubicBezTo>
                    <a:pt x="3039956" y="4555357"/>
                    <a:pt x="2983446" y="4576050"/>
                    <a:pt x="2926936" y="4597142"/>
                  </a:cubicBezTo>
                  <a:cubicBezTo>
                    <a:pt x="2923355" y="4598336"/>
                    <a:pt x="2920569" y="4600724"/>
                    <a:pt x="2917784" y="4602714"/>
                  </a:cubicBezTo>
                  <a:cubicBezTo>
                    <a:pt x="2918579" y="4604703"/>
                    <a:pt x="2919773" y="4607091"/>
                    <a:pt x="2920569" y="4609479"/>
                  </a:cubicBezTo>
                  <a:cubicBezTo>
                    <a:pt x="2984242" y="4585999"/>
                    <a:pt x="3047517" y="4562918"/>
                    <a:pt x="3112383" y="4539439"/>
                  </a:cubicBezTo>
                  <a:cubicBezTo>
                    <a:pt x="3116760" y="4548990"/>
                    <a:pt x="3120740" y="4558540"/>
                    <a:pt x="3126311" y="4570877"/>
                  </a:cubicBezTo>
                  <a:cubicBezTo>
                    <a:pt x="3061445" y="4594754"/>
                    <a:pt x="2997374" y="4618632"/>
                    <a:pt x="2931314" y="4642907"/>
                  </a:cubicBezTo>
                  <a:cubicBezTo>
                    <a:pt x="2926539" y="4630172"/>
                    <a:pt x="2922957" y="4621019"/>
                    <a:pt x="2918977" y="4609876"/>
                  </a:cubicBezTo>
                  <a:cubicBezTo>
                    <a:pt x="2909427" y="4611866"/>
                    <a:pt x="2899876" y="4614254"/>
                    <a:pt x="2888335" y="4617040"/>
                  </a:cubicBezTo>
                  <a:cubicBezTo>
                    <a:pt x="2885947" y="4608683"/>
                    <a:pt x="2883958" y="4601122"/>
                    <a:pt x="2881570" y="4593560"/>
                  </a:cubicBezTo>
                  <a:cubicBezTo>
                    <a:pt x="2967130" y="4561724"/>
                    <a:pt x="3051098" y="4530683"/>
                    <a:pt x="3136658" y="4499245"/>
                  </a:cubicBezTo>
                  <a:close/>
                  <a:moveTo>
                    <a:pt x="2955987" y="4494470"/>
                  </a:moveTo>
                  <a:cubicBezTo>
                    <a:pt x="2938477" y="4500439"/>
                    <a:pt x="2922957" y="4505612"/>
                    <a:pt x="2905845" y="4511184"/>
                  </a:cubicBezTo>
                  <a:cubicBezTo>
                    <a:pt x="2910621" y="4524714"/>
                    <a:pt x="2914998" y="4536652"/>
                    <a:pt x="2919376" y="4549387"/>
                  </a:cubicBezTo>
                  <a:cubicBezTo>
                    <a:pt x="2936885" y="4543020"/>
                    <a:pt x="2952405" y="4537846"/>
                    <a:pt x="2969119" y="4532275"/>
                  </a:cubicBezTo>
                  <a:cubicBezTo>
                    <a:pt x="2964344" y="4518744"/>
                    <a:pt x="2960365" y="4507204"/>
                    <a:pt x="2955987" y="4494470"/>
                  </a:cubicBezTo>
                  <a:close/>
                  <a:moveTo>
                    <a:pt x="2254398" y="4476562"/>
                  </a:moveTo>
                  <a:cubicBezTo>
                    <a:pt x="2254398" y="4498449"/>
                    <a:pt x="2254398" y="4517949"/>
                    <a:pt x="2254398" y="4538244"/>
                  </a:cubicBezTo>
                  <a:cubicBezTo>
                    <a:pt x="2277081" y="4538244"/>
                    <a:pt x="2298172" y="4538244"/>
                    <a:pt x="2320060" y="4538244"/>
                  </a:cubicBezTo>
                  <a:cubicBezTo>
                    <a:pt x="2320060" y="4517153"/>
                    <a:pt x="2320060" y="4496857"/>
                    <a:pt x="2320060" y="4476562"/>
                  </a:cubicBezTo>
                  <a:cubicBezTo>
                    <a:pt x="2297775" y="4476562"/>
                    <a:pt x="2276683" y="4476562"/>
                    <a:pt x="2254398" y="4476562"/>
                  </a:cubicBezTo>
                  <a:close/>
                  <a:moveTo>
                    <a:pt x="3013292" y="4472980"/>
                  </a:moveTo>
                  <a:cubicBezTo>
                    <a:pt x="2996180" y="4479348"/>
                    <a:pt x="2981058" y="4484919"/>
                    <a:pt x="2964344" y="4491286"/>
                  </a:cubicBezTo>
                  <a:cubicBezTo>
                    <a:pt x="2969119" y="4504816"/>
                    <a:pt x="2973099" y="4516357"/>
                    <a:pt x="2977874" y="4529489"/>
                  </a:cubicBezTo>
                  <a:cubicBezTo>
                    <a:pt x="2995384" y="4522724"/>
                    <a:pt x="3010904" y="4516755"/>
                    <a:pt x="3028016" y="4510388"/>
                  </a:cubicBezTo>
                  <a:cubicBezTo>
                    <a:pt x="3022843" y="4497255"/>
                    <a:pt x="3018465" y="4486510"/>
                    <a:pt x="3013292" y="4472980"/>
                  </a:cubicBezTo>
                  <a:close/>
                  <a:moveTo>
                    <a:pt x="2156104" y="4472582"/>
                  </a:moveTo>
                  <a:cubicBezTo>
                    <a:pt x="2154910" y="4494867"/>
                    <a:pt x="2154114" y="4514765"/>
                    <a:pt x="2152920" y="4537051"/>
                  </a:cubicBezTo>
                  <a:cubicBezTo>
                    <a:pt x="2177195" y="4537051"/>
                    <a:pt x="2199083" y="4537051"/>
                    <a:pt x="2222164" y="4537051"/>
                  </a:cubicBezTo>
                  <a:cubicBezTo>
                    <a:pt x="2222164" y="4516755"/>
                    <a:pt x="2222164" y="4497653"/>
                    <a:pt x="2222164" y="4475766"/>
                  </a:cubicBezTo>
                  <a:cubicBezTo>
                    <a:pt x="2199878" y="4474970"/>
                    <a:pt x="2179185" y="4473776"/>
                    <a:pt x="2156104" y="4472582"/>
                  </a:cubicBezTo>
                  <a:close/>
                  <a:moveTo>
                    <a:pt x="2059401" y="4465021"/>
                  </a:moveTo>
                  <a:cubicBezTo>
                    <a:pt x="2057014" y="4486510"/>
                    <a:pt x="2055024" y="4506408"/>
                    <a:pt x="2052636" y="4528295"/>
                  </a:cubicBezTo>
                  <a:cubicBezTo>
                    <a:pt x="2076513" y="4530285"/>
                    <a:pt x="2098401" y="4532275"/>
                    <a:pt x="2121482" y="4534265"/>
                  </a:cubicBezTo>
                  <a:cubicBezTo>
                    <a:pt x="2123074" y="4511979"/>
                    <a:pt x="2124665" y="4492480"/>
                    <a:pt x="2126257" y="4470990"/>
                  </a:cubicBezTo>
                  <a:cubicBezTo>
                    <a:pt x="2103574" y="4469000"/>
                    <a:pt x="2082483" y="4467011"/>
                    <a:pt x="2059401" y="4465021"/>
                  </a:cubicBezTo>
                  <a:close/>
                  <a:moveTo>
                    <a:pt x="2881172" y="4462236"/>
                  </a:moveTo>
                  <a:cubicBezTo>
                    <a:pt x="2864060" y="4467409"/>
                    <a:pt x="2849336" y="4472184"/>
                    <a:pt x="2833020" y="4477358"/>
                  </a:cubicBezTo>
                  <a:cubicBezTo>
                    <a:pt x="2836602" y="4488898"/>
                    <a:pt x="2839387" y="4498847"/>
                    <a:pt x="2842571" y="4511184"/>
                  </a:cubicBezTo>
                  <a:cubicBezTo>
                    <a:pt x="2860479" y="4505612"/>
                    <a:pt x="2875203" y="4501235"/>
                    <a:pt x="2891917" y="4496061"/>
                  </a:cubicBezTo>
                  <a:cubicBezTo>
                    <a:pt x="2887937" y="4483725"/>
                    <a:pt x="2884754" y="4473378"/>
                    <a:pt x="2881172" y="4462236"/>
                  </a:cubicBezTo>
                  <a:close/>
                  <a:moveTo>
                    <a:pt x="3070199" y="4449899"/>
                  </a:moveTo>
                  <a:cubicBezTo>
                    <a:pt x="3052291" y="4457460"/>
                    <a:pt x="3037169" y="4463827"/>
                    <a:pt x="3021649" y="4470195"/>
                  </a:cubicBezTo>
                  <a:cubicBezTo>
                    <a:pt x="3026823" y="4483725"/>
                    <a:pt x="3031598" y="4494867"/>
                    <a:pt x="3036373" y="4507602"/>
                  </a:cubicBezTo>
                  <a:cubicBezTo>
                    <a:pt x="3053883" y="4500041"/>
                    <a:pt x="3069403" y="4493674"/>
                    <a:pt x="3085719" y="4486908"/>
                  </a:cubicBezTo>
                  <a:cubicBezTo>
                    <a:pt x="3080148" y="4473776"/>
                    <a:pt x="3075771" y="4463031"/>
                    <a:pt x="3070199" y="4449899"/>
                  </a:cubicBezTo>
                  <a:close/>
                  <a:moveTo>
                    <a:pt x="2937283" y="4443134"/>
                  </a:moveTo>
                  <a:cubicBezTo>
                    <a:pt x="2920171" y="4449103"/>
                    <a:pt x="2905049" y="4454674"/>
                    <a:pt x="2889131" y="4460644"/>
                  </a:cubicBezTo>
                  <a:cubicBezTo>
                    <a:pt x="2893509" y="4472582"/>
                    <a:pt x="2896692" y="4482531"/>
                    <a:pt x="2900672" y="4493276"/>
                  </a:cubicBezTo>
                  <a:cubicBezTo>
                    <a:pt x="2917386" y="4487705"/>
                    <a:pt x="2932110" y="4482531"/>
                    <a:pt x="2949620" y="4476562"/>
                  </a:cubicBezTo>
                  <a:cubicBezTo>
                    <a:pt x="2945242" y="4464225"/>
                    <a:pt x="2941263" y="4454276"/>
                    <a:pt x="2937283" y="4443134"/>
                  </a:cubicBezTo>
                  <a:close/>
                  <a:moveTo>
                    <a:pt x="1805906" y="4442736"/>
                  </a:moveTo>
                  <a:cubicBezTo>
                    <a:pt x="1802324" y="4457460"/>
                    <a:pt x="1799141" y="4470990"/>
                    <a:pt x="1795161" y="4486510"/>
                  </a:cubicBezTo>
                  <a:cubicBezTo>
                    <a:pt x="1826599" y="4493276"/>
                    <a:pt x="1854854" y="4499245"/>
                    <a:pt x="1885098" y="4506010"/>
                  </a:cubicBezTo>
                  <a:cubicBezTo>
                    <a:pt x="1887884" y="4489694"/>
                    <a:pt x="1890670" y="4476164"/>
                    <a:pt x="1893455" y="4461838"/>
                  </a:cubicBezTo>
                  <a:cubicBezTo>
                    <a:pt x="1862813" y="4455072"/>
                    <a:pt x="1834956" y="4449103"/>
                    <a:pt x="1805906" y="4442736"/>
                  </a:cubicBezTo>
                  <a:close/>
                  <a:moveTo>
                    <a:pt x="3125515" y="4426022"/>
                  </a:moveTo>
                  <a:cubicBezTo>
                    <a:pt x="3108403" y="4433583"/>
                    <a:pt x="3093678" y="4440348"/>
                    <a:pt x="3078158" y="4447113"/>
                  </a:cubicBezTo>
                  <a:cubicBezTo>
                    <a:pt x="3083332" y="4459848"/>
                    <a:pt x="3088107" y="4470592"/>
                    <a:pt x="3093678" y="4484123"/>
                  </a:cubicBezTo>
                  <a:cubicBezTo>
                    <a:pt x="3110790" y="4476164"/>
                    <a:pt x="3126311" y="4469399"/>
                    <a:pt x="3142626" y="4461838"/>
                  </a:cubicBezTo>
                  <a:cubicBezTo>
                    <a:pt x="3136259" y="4448705"/>
                    <a:pt x="3131086" y="4437563"/>
                    <a:pt x="3125515" y="4426022"/>
                  </a:cubicBezTo>
                  <a:close/>
                  <a:moveTo>
                    <a:pt x="1534503" y="4425226"/>
                  </a:moveTo>
                  <a:cubicBezTo>
                    <a:pt x="1528931" y="4439552"/>
                    <a:pt x="1524156" y="4452287"/>
                    <a:pt x="1518187" y="4467011"/>
                  </a:cubicBezTo>
                  <a:cubicBezTo>
                    <a:pt x="1548431" y="4478154"/>
                    <a:pt x="1577481" y="4488500"/>
                    <a:pt x="1607328" y="4499643"/>
                  </a:cubicBezTo>
                  <a:cubicBezTo>
                    <a:pt x="1612501" y="4484521"/>
                    <a:pt x="1617277" y="4471786"/>
                    <a:pt x="1621654" y="4457062"/>
                  </a:cubicBezTo>
                  <a:cubicBezTo>
                    <a:pt x="1592206" y="4446317"/>
                    <a:pt x="1563951" y="4435971"/>
                    <a:pt x="1534503" y="4425226"/>
                  </a:cubicBezTo>
                  <a:close/>
                  <a:moveTo>
                    <a:pt x="2993394" y="4422440"/>
                  </a:moveTo>
                  <a:cubicBezTo>
                    <a:pt x="2976680" y="4428807"/>
                    <a:pt x="2961558" y="4434777"/>
                    <a:pt x="2945640" y="4440746"/>
                  </a:cubicBezTo>
                  <a:cubicBezTo>
                    <a:pt x="2950416" y="4452685"/>
                    <a:pt x="2954395" y="4463031"/>
                    <a:pt x="2958375" y="4473378"/>
                  </a:cubicBezTo>
                  <a:cubicBezTo>
                    <a:pt x="2975089" y="4467011"/>
                    <a:pt x="2989813" y="4461440"/>
                    <a:pt x="3006527" y="4455072"/>
                  </a:cubicBezTo>
                  <a:cubicBezTo>
                    <a:pt x="3001752" y="4443134"/>
                    <a:pt x="2997772" y="4433583"/>
                    <a:pt x="2993394" y="4422440"/>
                  </a:cubicBezTo>
                  <a:close/>
                  <a:moveTo>
                    <a:pt x="1680949" y="4407318"/>
                  </a:moveTo>
                  <a:cubicBezTo>
                    <a:pt x="1676174" y="4422838"/>
                    <a:pt x="1672194" y="4435573"/>
                    <a:pt x="1667817" y="4450297"/>
                  </a:cubicBezTo>
                  <a:cubicBezTo>
                    <a:pt x="1698061" y="4459052"/>
                    <a:pt x="1726315" y="4467409"/>
                    <a:pt x="1755764" y="4475766"/>
                  </a:cubicBezTo>
                  <a:cubicBezTo>
                    <a:pt x="1759743" y="4460644"/>
                    <a:pt x="1763325" y="4447511"/>
                    <a:pt x="1767305" y="4431991"/>
                  </a:cubicBezTo>
                  <a:cubicBezTo>
                    <a:pt x="1737856" y="4423634"/>
                    <a:pt x="1709999" y="4415675"/>
                    <a:pt x="1680949" y="4407318"/>
                  </a:cubicBezTo>
                  <a:close/>
                  <a:moveTo>
                    <a:pt x="3048710" y="4400155"/>
                  </a:moveTo>
                  <a:cubicBezTo>
                    <a:pt x="3031996" y="4407318"/>
                    <a:pt x="3017272" y="4413686"/>
                    <a:pt x="3001752" y="4420451"/>
                  </a:cubicBezTo>
                  <a:cubicBezTo>
                    <a:pt x="3006527" y="4431991"/>
                    <a:pt x="3010506" y="4441542"/>
                    <a:pt x="3014884" y="4452685"/>
                  </a:cubicBezTo>
                  <a:cubicBezTo>
                    <a:pt x="3031200" y="4445920"/>
                    <a:pt x="3046322" y="4439950"/>
                    <a:pt x="3062638" y="4433185"/>
                  </a:cubicBezTo>
                  <a:cubicBezTo>
                    <a:pt x="3057863" y="4421645"/>
                    <a:pt x="3053883" y="4412094"/>
                    <a:pt x="3048710" y="4400155"/>
                  </a:cubicBezTo>
                  <a:close/>
                  <a:moveTo>
                    <a:pt x="2161277" y="4383043"/>
                  </a:moveTo>
                  <a:cubicBezTo>
                    <a:pt x="2160481" y="4402941"/>
                    <a:pt x="2159287" y="4422440"/>
                    <a:pt x="2158094" y="4444328"/>
                  </a:cubicBezTo>
                  <a:cubicBezTo>
                    <a:pt x="2181175" y="4444328"/>
                    <a:pt x="2201868" y="4444328"/>
                    <a:pt x="2224153" y="4444328"/>
                  </a:cubicBezTo>
                  <a:cubicBezTo>
                    <a:pt x="2224153" y="4424828"/>
                    <a:pt x="2224153" y="4404930"/>
                    <a:pt x="2224153" y="4383043"/>
                  </a:cubicBezTo>
                  <a:cubicBezTo>
                    <a:pt x="2203858" y="4383043"/>
                    <a:pt x="2183164" y="4383043"/>
                    <a:pt x="2161277" y="4383043"/>
                  </a:cubicBezTo>
                  <a:close/>
                  <a:moveTo>
                    <a:pt x="2411191" y="4378666"/>
                  </a:moveTo>
                  <a:cubicBezTo>
                    <a:pt x="2388508" y="4379860"/>
                    <a:pt x="2368610" y="4381053"/>
                    <a:pt x="2346723" y="4382247"/>
                  </a:cubicBezTo>
                  <a:cubicBezTo>
                    <a:pt x="2347916" y="4404532"/>
                    <a:pt x="2348712" y="4424430"/>
                    <a:pt x="2349906" y="4445920"/>
                  </a:cubicBezTo>
                  <a:cubicBezTo>
                    <a:pt x="2372988" y="4444328"/>
                    <a:pt x="2393681" y="4443134"/>
                    <a:pt x="2415170" y="4441940"/>
                  </a:cubicBezTo>
                  <a:cubicBezTo>
                    <a:pt x="2413977" y="4419655"/>
                    <a:pt x="2412783" y="4400553"/>
                    <a:pt x="2411191" y="4378666"/>
                  </a:cubicBezTo>
                  <a:close/>
                  <a:moveTo>
                    <a:pt x="3103229" y="4376676"/>
                  </a:moveTo>
                  <a:cubicBezTo>
                    <a:pt x="3086913" y="4383839"/>
                    <a:pt x="3072189" y="4390604"/>
                    <a:pt x="3056669" y="4397369"/>
                  </a:cubicBezTo>
                  <a:cubicBezTo>
                    <a:pt x="3061842" y="4409308"/>
                    <a:pt x="3066220" y="4418859"/>
                    <a:pt x="3070995" y="4430001"/>
                  </a:cubicBezTo>
                  <a:cubicBezTo>
                    <a:pt x="3087709" y="4422440"/>
                    <a:pt x="3102831" y="4415675"/>
                    <a:pt x="3118351" y="4408512"/>
                  </a:cubicBezTo>
                  <a:cubicBezTo>
                    <a:pt x="3112780" y="4396573"/>
                    <a:pt x="3108403" y="4387022"/>
                    <a:pt x="3103229" y="4376676"/>
                  </a:cubicBezTo>
                  <a:close/>
                  <a:moveTo>
                    <a:pt x="1411933" y="4372696"/>
                  </a:moveTo>
                  <a:cubicBezTo>
                    <a:pt x="1405566" y="4386227"/>
                    <a:pt x="1399597" y="4398961"/>
                    <a:pt x="1392832" y="4413287"/>
                  </a:cubicBezTo>
                  <a:cubicBezTo>
                    <a:pt x="1422280" y="4426420"/>
                    <a:pt x="1449739" y="4438358"/>
                    <a:pt x="1479187" y="4451491"/>
                  </a:cubicBezTo>
                  <a:cubicBezTo>
                    <a:pt x="1485555" y="4436369"/>
                    <a:pt x="1490728" y="4423634"/>
                    <a:pt x="1496697" y="4410104"/>
                  </a:cubicBezTo>
                  <a:cubicBezTo>
                    <a:pt x="1467647" y="4397369"/>
                    <a:pt x="1440586" y="4385431"/>
                    <a:pt x="1411933" y="4372696"/>
                  </a:cubicBezTo>
                  <a:close/>
                  <a:moveTo>
                    <a:pt x="1558778" y="4364339"/>
                  </a:moveTo>
                  <a:cubicBezTo>
                    <a:pt x="1553206" y="4379063"/>
                    <a:pt x="1548033" y="4392196"/>
                    <a:pt x="1542462" y="4406522"/>
                  </a:cubicBezTo>
                  <a:cubicBezTo>
                    <a:pt x="1572308" y="4417665"/>
                    <a:pt x="1600165" y="4427614"/>
                    <a:pt x="1628817" y="4437961"/>
                  </a:cubicBezTo>
                  <a:cubicBezTo>
                    <a:pt x="1633991" y="4422440"/>
                    <a:pt x="1637970" y="4409308"/>
                    <a:pt x="1642746" y="4394982"/>
                  </a:cubicBezTo>
                  <a:cubicBezTo>
                    <a:pt x="1614093" y="4384635"/>
                    <a:pt x="1587032" y="4374686"/>
                    <a:pt x="1558778" y="4364339"/>
                  </a:cubicBezTo>
                  <a:close/>
                  <a:moveTo>
                    <a:pt x="2904253" y="4347227"/>
                  </a:moveTo>
                  <a:cubicBezTo>
                    <a:pt x="2888335" y="4352401"/>
                    <a:pt x="2874009" y="4357176"/>
                    <a:pt x="2858489" y="4362350"/>
                  </a:cubicBezTo>
                  <a:cubicBezTo>
                    <a:pt x="2868040" y="4392594"/>
                    <a:pt x="2877591" y="4421246"/>
                    <a:pt x="2887539" y="4452287"/>
                  </a:cubicBezTo>
                  <a:cubicBezTo>
                    <a:pt x="2905049" y="4446317"/>
                    <a:pt x="2919773" y="4441144"/>
                    <a:pt x="2935691" y="4435573"/>
                  </a:cubicBezTo>
                  <a:cubicBezTo>
                    <a:pt x="2924947" y="4405328"/>
                    <a:pt x="2914998" y="4377074"/>
                    <a:pt x="2904253" y="4347227"/>
                  </a:cubicBezTo>
                  <a:close/>
                  <a:moveTo>
                    <a:pt x="2956783" y="4327330"/>
                  </a:moveTo>
                  <a:cubicBezTo>
                    <a:pt x="2940865" y="4333299"/>
                    <a:pt x="2927335" y="4338473"/>
                    <a:pt x="2911416" y="4344442"/>
                  </a:cubicBezTo>
                  <a:cubicBezTo>
                    <a:pt x="2922559" y="4375482"/>
                    <a:pt x="2932906" y="4403737"/>
                    <a:pt x="2943253" y="4433185"/>
                  </a:cubicBezTo>
                  <a:cubicBezTo>
                    <a:pt x="2959967" y="4426818"/>
                    <a:pt x="2974691" y="4421246"/>
                    <a:pt x="2991007" y="4415277"/>
                  </a:cubicBezTo>
                  <a:cubicBezTo>
                    <a:pt x="2979466" y="4385033"/>
                    <a:pt x="2968324" y="4356778"/>
                    <a:pt x="2956783" y="4327330"/>
                  </a:cubicBezTo>
                  <a:close/>
                  <a:moveTo>
                    <a:pt x="1836150" y="4315789"/>
                  </a:moveTo>
                  <a:cubicBezTo>
                    <a:pt x="1832569" y="4331707"/>
                    <a:pt x="1829783" y="4344840"/>
                    <a:pt x="1826599" y="4359564"/>
                  </a:cubicBezTo>
                  <a:cubicBezTo>
                    <a:pt x="1854854" y="4365931"/>
                    <a:pt x="1881119" y="4371502"/>
                    <a:pt x="1909771" y="4377870"/>
                  </a:cubicBezTo>
                  <a:cubicBezTo>
                    <a:pt x="1912955" y="4361553"/>
                    <a:pt x="1915343" y="4348421"/>
                    <a:pt x="1918128" y="4333299"/>
                  </a:cubicBezTo>
                  <a:cubicBezTo>
                    <a:pt x="1890272" y="4327330"/>
                    <a:pt x="1863609" y="4321758"/>
                    <a:pt x="1836150" y="4315789"/>
                  </a:cubicBezTo>
                  <a:close/>
                  <a:moveTo>
                    <a:pt x="3009313" y="4306239"/>
                  </a:moveTo>
                  <a:cubicBezTo>
                    <a:pt x="2993394" y="4312606"/>
                    <a:pt x="2979864" y="4318177"/>
                    <a:pt x="2964344" y="4324544"/>
                  </a:cubicBezTo>
                  <a:cubicBezTo>
                    <a:pt x="2976283" y="4354788"/>
                    <a:pt x="2987425" y="4383441"/>
                    <a:pt x="2998966" y="4412094"/>
                  </a:cubicBezTo>
                  <a:cubicBezTo>
                    <a:pt x="3015680" y="4405328"/>
                    <a:pt x="3029608" y="4399757"/>
                    <a:pt x="3045924" y="4392992"/>
                  </a:cubicBezTo>
                  <a:cubicBezTo>
                    <a:pt x="3033190" y="4363145"/>
                    <a:pt x="3021649" y="4335289"/>
                    <a:pt x="3009313" y="4306239"/>
                  </a:cubicBezTo>
                  <a:close/>
                  <a:moveTo>
                    <a:pt x="2166848" y="4291116"/>
                  </a:moveTo>
                  <a:cubicBezTo>
                    <a:pt x="2165654" y="4311014"/>
                    <a:pt x="2164461" y="4330514"/>
                    <a:pt x="2163267" y="4352003"/>
                  </a:cubicBezTo>
                  <a:cubicBezTo>
                    <a:pt x="2184756" y="4352003"/>
                    <a:pt x="2204654" y="4352003"/>
                    <a:pt x="2226143" y="4352003"/>
                  </a:cubicBezTo>
                  <a:cubicBezTo>
                    <a:pt x="2226143" y="4332105"/>
                    <a:pt x="2226143" y="4312606"/>
                    <a:pt x="2225745" y="4291116"/>
                  </a:cubicBezTo>
                  <a:cubicBezTo>
                    <a:pt x="2206246" y="4291116"/>
                    <a:pt x="2187144" y="4291116"/>
                    <a:pt x="2166848" y="4291116"/>
                  </a:cubicBezTo>
                  <a:close/>
                  <a:moveTo>
                    <a:pt x="2297619" y="4290519"/>
                  </a:moveTo>
                  <a:cubicBezTo>
                    <a:pt x="2288995" y="4290868"/>
                    <a:pt x="2276683" y="4292012"/>
                    <a:pt x="2259173" y="4292310"/>
                  </a:cubicBezTo>
                  <a:cubicBezTo>
                    <a:pt x="2258377" y="4292310"/>
                    <a:pt x="2257979" y="4292708"/>
                    <a:pt x="2255592" y="4293902"/>
                  </a:cubicBezTo>
                  <a:cubicBezTo>
                    <a:pt x="2255592" y="4313799"/>
                    <a:pt x="2255592" y="4333299"/>
                    <a:pt x="2255592" y="4353197"/>
                  </a:cubicBezTo>
                  <a:cubicBezTo>
                    <a:pt x="2276683" y="4353197"/>
                    <a:pt x="2296581" y="4353197"/>
                    <a:pt x="2316478" y="4353197"/>
                  </a:cubicBezTo>
                  <a:cubicBezTo>
                    <a:pt x="2316179" y="4295594"/>
                    <a:pt x="2323492" y="4289475"/>
                    <a:pt x="2297619" y="4290519"/>
                  </a:cubicBezTo>
                  <a:close/>
                  <a:moveTo>
                    <a:pt x="3061046" y="4283555"/>
                  </a:moveTo>
                  <a:cubicBezTo>
                    <a:pt x="3045526" y="4290320"/>
                    <a:pt x="3031996" y="4296688"/>
                    <a:pt x="3016874" y="4303453"/>
                  </a:cubicBezTo>
                  <a:cubicBezTo>
                    <a:pt x="3029608" y="4332901"/>
                    <a:pt x="3041547" y="4361156"/>
                    <a:pt x="3053883" y="4390206"/>
                  </a:cubicBezTo>
                  <a:cubicBezTo>
                    <a:pt x="3070597" y="4382645"/>
                    <a:pt x="3084526" y="4376278"/>
                    <a:pt x="3100046" y="4369115"/>
                  </a:cubicBezTo>
                  <a:cubicBezTo>
                    <a:pt x="3086913" y="4340064"/>
                    <a:pt x="3074577" y="4313401"/>
                    <a:pt x="3061046" y="4283555"/>
                  </a:cubicBezTo>
                  <a:close/>
                  <a:moveTo>
                    <a:pt x="1719948" y="4283157"/>
                  </a:moveTo>
                  <a:cubicBezTo>
                    <a:pt x="1715571" y="4298677"/>
                    <a:pt x="1711591" y="4311809"/>
                    <a:pt x="1706816" y="4326136"/>
                  </a:cubicBezTo>
                  <a:cubicBezTo>
                    <a:pt x="1734673" y="4334493"/>
                    <a:pt x="1760539" y="4341656"/>
                    <a:pt x="1788794" y="4350013"/>
                  </a:cubicBezTo>
                  <a:cubicBezTo>
                    <a:pt x="1793171" y="4334493"/>
                    <a:pt x="1796753" y="4321360"/>
                    <a:pt x="1800733" y="4306239"/>
                  </a:cubicBezTo>
                  <a:cubicBezTo>
                    <a:pt x="1773274" y="4298279"/>
                    <a:pt x="1747407" y="4290718"/>
                    <a:pt x="1719948" y="4283157"/>
                  </a:cubicBezTo>
                  <a:close/>
                  <a:moveTo>
                    <a:pt x="2079299" y="4281167"/>
                  </a:moveTo>
                  <a:cubicBezTo>
                    <a:pt x="2076911" y="4303055"/>
                    <a:pt x="2074921" y="4322952"/>
                    <a:pt x="2072534" y="4344442"/>
                  </a:cubicBezTo>
                  <a:cubicBezTo>
                    <a:pt x="2094023" y="4346432"/>
                    <a:pt x="2113523" y="4348023"/>
                    <a:pt x="2135012" y="4350013"/>
                  </a:cubicBezTo>
                  <a:cubicBezTo>
                    <a:pt x="2136604" y="4327728"/>
                    <a:pt x="2138196" y="4307830"/>
                    <a:pt x="2139390" y="4287137"/>
                  </a:cubicBezTo>
                  <a:cubicBezTo>
                    <a:pt x="2118696" y="4285147"/>
                    <a:pt x="2100390" y="4283157"/>
                    <a:pt x="2079299" y="4281167"/>
                  </a:cubicBezTo>
                  <a:close/>
                  <a:moveTo>
                    <a:pt x="2819489" y="4267637"/>
                  </a:moveTo>
                  <a:cubicBezTo>
                    <a:pt x="2803969" y="4272413"/>
                    <a:pt x="2790439" y="4276790"/>
                    <a:pt x="2775715" y="4281167"/>
                  </a:cubicBezTo>
                  <a:cubicBezTo>
                    <a:pt x="2784868" y="4312208"/>
                    <a:pt x="2793225" y="4340860"/>
                    <a:pt x="2801980" y="4371104"/>
                  </a:cubicBezTo>
                  <a:cubicBezTo>
                    <a:pt x="2817898" y="4366329"/>
                    <a:pt x="2831826" y="4362350"/>
                    <a:pt x="2848142" y="4357574"/>
                  </a:cubicBezTo>
                  <a:cubicBezTo>
                    <a:pt x="2838193" y="4326534"/>
                    <a:pt x="2829040" y="4297881"/>
                    <a:pt x="2819489" y="4267637"/>
                  </a:cubicBezTo>
                  <a:close/>
                  <a:moveTo>
                    <a:pt x="1467647" y="4254106"/>
                  </a:moveTo>
                  <a:cubicBezTo>
                    <a:pt x="1460882" y="4268035"/>
                    <a:pt x="1454912" y="4280372"/>
                    <a:pt x="1448545" y="4295096"/>
                  </a:cubicBezTo>
                  <a:cubicBezTo>
                    <a:pt x="1476004" y="4307034"/>
                    <a:pt x="1502269" y="4318575"/>
                    <a:pt x="1529727" y="4330911"/>
                  </a:cubicBezTo>
                  <a:cubicBezTo>
                    <a:pt x="1535697" y="4316187"/>
                    <a:pt x="1540870" y="4303453"/>
                    <a:pt x="1546839" y="4289524"/>
                  </a:cubicBezTo>
                  <a:cubicBezTo>
                    <a:pt x="1520574" y="4277586"/>
                    <a:pt x="1495503" y="4266443"/>
                    <a:pt x="1467647" y="4254106"/>
                  </a:cubicBezTo>
                  <a:close/>
                  <a:moveTo>
                    <a:pt x="1851670" y="4251719"/>
                  </a:moveTo>
                  <a:cubicBezTo>
                    <a:pt x="1848487" y="4267637"/>
                    <a:pt x="1845303" y="4280770"/>
                    <a:pt x="1842120" y="4295494"/>
                  </a:cubicBezTo>
                  <a:cubicBezTo>
                    <a:pt x="1869578" y="4301861"/>
                    <a:pt x="1895047" y="4307432"/>
                    <a:pt x="1922108" y="4313401"/>
                  </a:cubicBezTo>
                  <a:cubicBezTo>
                    <a:pt x="1925291" y="4298677"/>
                    <a:pt x="1928077" y="4285147"/>
                    <a:pt x="1930863" y="4268831"/>
                  </a:cubicBezTo>
                  <a:cubicBezTo>
                    <a:pt x="1903404" y="4262862"/>
                    <a:pt x="1877935" y="4257290"/>
                    <a:pt x="1851670" y="4251719"/>
                  </a:cubicBezTo>
                  <a:close/>
                  <a:moveTo>
                    <a:pt x="2870029" y="4250525"/>
                  </a:moveTo>
                  <a:cubicBezTo>
                    <a:pt x="2854907" y="4255698"/>
                    <a:pt x="2841775" y="4260474"/>
                    <a:pt x="2826653" y="4265647"/>
                  </a:cubicBezTo>
                  <a:cubicBezTo>
                    <a:pt x="2836999" y="4296688"/>
                    <a:pt x="2846152" y="4325340"/>
                    <a:pt x="2856101" y="4355186"/>
                  </a:cubicBezTo>
                  <a:cubicBezTo>
                    <a:pt x="2872417" y="4349217"/>
                    <a:pt x="2886346" y="4344442"/>
                    <a:pt x="2901468" y="4338870"/>
                  </a:cubicBezTo>
                  <a:cubicBezTo>
                    <a:pt x="2890325" y="4307830"/>
                    <a:pt x="2880376" y="4279575"/>
                    <a:pt x="2870029" y="4250525"/>
                  </a:cubicBezTo>
                  <a:close/>
                  <a:moveTo>
                    <a:pt x="1606134" y="4242964"/>
                  </a:moveTo>
                  <a:cubicBezTo>
                    <a:pt x="1600563" y="4257290"/>
                    <a:pt x="1595787" y="4270025"/>
                    <a:pt x="1589818" y="4284749"/>
                  </a:cubicBezTo>
                  <a:cubicBezTo>
                    <a:pt x="1617277" y="4294698"/>
                    <a:pt x="1643144" y="4304249"/>
                    <a:pt x="1670204" y="4314198"/>
                  </a:cubicBezTo>
                  <a:cubicBezTo>
                    <a:pt x="1675378" y="4299075"/>
                    <a:pt x="1679755" y="4286739"/>
                    <a:pt x="1684929" y="4271616"/>
                  </a:cubicBezTo>
                  <a:cubicBezTo>
                    <a:pt x="1658266" y="4261668"/>
                    <a:pt x="1633195" y="4252515"/>
                    <a:pt x="1606134" y="4242964"/>
                  </a:cubicBezTo>
                  <a:close/>
                  <a:moveTo>
                    <a:pt x="2919773" y="4232219"/>
                  </a:moveTo>
                  <a:cubicBezTo>
                    <a:pt x="2904651" y="4237791"/>
                    <a:pt x="2891917" y="4242566"/>
                    <a:pt x="2877192" y="4248137"/>
                  </a:cubicBezTo>
                  <a:cubicBezTo>
                    <a:pt x="2887937" y="4277984"/>
                    <a:pt x="2898284" y="4307034"/>
                    <a:pt x="2909029" y="4336881"/>
                  </a:cubicBezTo>
                  <a:cubicBezTo>
                    <a:pt x="2925345" y="4330911"/>
                    <a:pt x="2939273" y="4325738"/>
                    <a:pt x="2953997" y="4320167"/>
                  </a:cubicBezTo>
                  <a:cubicBezTo>
                    <a:pt x="2942059" y="4289922"/>
                    <a:pt x="2931314" y="4261270"/>
                    <a:pt x="2919773" y="4232219"/>
                  </a:cubicBezTo>
                  <a:close/>
                  <a:moveTo>
                    <a:pt x="1739846" y="4221077"/>
                  </a:moveTo>
                  <a:cubicBezTo>
                    <a:pt x="1735070" y="4235801"/>
                    <a:pt x="1731091" y="4248137"/>
                    <a:pt x="1726315" y="4264055"/>
                  </a:cubicBezTo>
                  <a:cubicBezTo>
                    <a:pt x="1754172" y="4271616"/>
                    <a:pt x="1779641" y="4278780"/>
                    <a:pt x="1806304" y="4286341"/>
                  </a:cubicBezTo>
                  <a:cubicBezTo>
                    <a:pt x="1810283" y="4270423"/>
                    <a:pt x="1813865" y="4257290"/>
                    <a:pt x="1817446" y="4242964"/>
                  </a:cubicBezTo>
                  <a:cubicBezTo>
                    <a:pt x="1790386" y="4235403"/>
                    <a:pt x="1765713" y="4228240"/>
                    <a:pt x="1739846" y="4221077"/>
                  </a:cubicBezTo>
                  <a:close/>
                  <a:moveTo>
                    <a:pt x="2969915" y="4211924"/>
                  </a:moveTo>
                  <a:cubicBezTo>
                    <a:pt x="2955191" y="4218291"/>
                    <a:pt x="2942059" y="4223862"/>
                    <a:pt x="2927732" y="4229831"/>
                  </a:cubicBezTo>
                  <a:cubicBezTo>
                    <a:pt x="2939273" y="4260076"/>
                    <a:pt x="2950416" y="4288331"/>
                    <a:pt x="2961956" y="4317381"/>
                  </a:cubicBezTo>
                  <a:cubicBezTo>
                    <a:pt x="2978272" y="4310616"/>
                    <a:pt x="2992201" y="4304647"/>
                    <a:pt x="3006527" y="4298677"/>
                  </a:cubicBezTo>
                  <a:cubicBezTo>
                    <a:pt x="2994190" y="4269229"/>
                    <a:pt x="2982650" y="4241770"/>
                    <a:pt x="2969915" y="4211924"/>
                  </a:cubicBezTo>
                  <a:close/>
                  <a:moveTo>
                    <a:pt x="2171624" y="4197995"/>
                  </a:moveTo>
                  <a:cubicBezTo>
                    <a:pt x="2170828" y="4218291"/>
                    <a:pt x="2170032" y="4238188"/>
                    <a:pt x="2168838" y="4259678"/>
                  </a:cubicBezTo>
                  <a:cubicBezTo>
                    <a:pt x="2189532" y="4259678"/>
                    <a:pt x="2208235" y="4259678"/>
                    <a:pt x="2228133" y="4259678"/>
                  </a:cubicBezTo>
                  <a:cubicBezTo>
                    <a:pt x="2228133" y="4239382"/>
                    <a:pt x="2228133" y="4219485"/>
                    <a:pt x="2227735" y="4197995"/>
                  </a:cubicBezTo>
                  <a:cubicBezTo>
                    <a:pt x="2208633" y="4197995"/>
                    <a:pt x="2191123" y="4197995"/>
                    <a:pt x="2171624" y="4197995"/>
                  </a:cubicBezTo>
                  <a:close/>
                  <a:moveTo>
                    <a:pt x="2396069" y="4194016"/>
                  </a:moveTo>
                  <a:cubicBezTo>
                    <a:pt x="2376171" y="4195608"/>
                    <a:pt x="2358661" y="4196802"/>
                    <a:pt x="2341947" y="4197995"/>
                  </a:cubicBezTo>
                  <a:cubicBezTo>
                    <a:pt x="2341947" y="4219485"/>
                    <a:pt x="2341947" y="4239382"/>
                    <a:pt x="2341549" y="4261270"/>
                  </a:cubicBezTo>
                  <a:cubicBezTo>
                    <a:pt x="2362243" y="4260076"/>
                    <a:pt x="2380549" y="4258882"/>
                    <a:pt x="2401640" y="4257688"/>
                  </a:cubicBezTo>
                  <a:cubicBezTo>
                    <a:pt x="2399650" y="4235005"/>
                    <a:pt x="2398058" y="4214710"/>
                    <a:pt x="2396069" y="4194016"/>
                  </a:cubicBezTo>
                  <a:close/>
                  <a:moveTo>
                    <a:pt x="2089248" y="4189638"/>
                  </a:moveTo>
                  <a:cubicBezTo>
                    <a:pt x="2087258" y="4210730"/>
                    <a:pt x="2084870" y="4230229"/>
                    <a:pt x="2082483" y="4252515"/>
                  </a:cubicBezTo>
                  <a:cubicBezTo>
                    <a:pt x="2103574" y="4254505"/>
                    <a:pt x="2122278" y="4256096"/>
                    <a:pt x="2141777" y="4258086"/>
                  </a:cubicBezTo>
                  <a:cubicBezTo>
                    <a:pt x="2143369" y="4235403"/>
                    <a:pt x="2144563" y="4215505"/>
                    <a:pt x="2146155" y="4194812"/>
                  </a:cubicBezTo>
                  <a:cubicBezTo>
                    <a:pt x="2125859" y="4192822"/>
                    <a:pt x="2108350" y="4191230"/>
                    <a:pt x="2089248" y="4189638"/>
                  </a:cubicBezTo>
                  <a:close/>
                  <a:moveTo>
                    <a:pt x="2687767" y="4183669"/>
                  </a:moveTo>
                  <a:cubicBezTo>
                    <a:pt x="2673839" y="4187251"/>
                    <a:pt x="2662697" y="4190434"/>
                    <a:pt x="2649962" y="4193618"/>
                  </a:cubicBezTo>
                  <a:cubicBezTo>
                    <a:pt x="2653544" y="4207944"/>
                    <a:pt x="2656727" y="4220281"/>
                    <a:pt x="2659911" y="4233811"/>
                  </a:cubicBezTo>
                  <a:cubicBezTo>
                    <a:pt x="2673441" y="4230628"/>
                    <a:pt x="2684982" y="4227444"/>
                    <a:pt x="2697716" y="4224260"/>
                  </a:cubicBezTo>
                  <a:cubicBezTo>
                    <a:pt x="2694135" y="4210730"/>
                    <a:pt x="2691349" y="4198393"/>
                    <a:pt x="2687767" y="4183669"/>
                  </a:cubicBezTo>
                  <a:close/>
                  <a:moveTo>
                    <a:pt x="1630011" y="4182077"/>
                  </a:moveTo>
                  <a:cubicBezTo>
                    <a:pt x="1624440" y="4196403"/>
                    <a:pt x="1619664" y="4209536"/>
                    <a:pt x="1614093" y="4223862"/>
                  </a:cubicBezTo>
                  <a:cubicBezTo>
                    <a:pt x="1640358" y="4233413"/>
                    <a:pt x="1665429" y="4242566"/>
                    <a:pt x="1691296" y="4252515"/>
                  </a:cubicBezTo>
                  <a:cubicBezTo>
                    <a:pt x="1696469" y="4237393"/>
                    <a:pt x="1700847" y="4225056"/>
                    <a:pt x="1706020" y="4209934"/>
                  </a:cubicBezTo>
                  <a:cubicBezTo>
                    <a:pt x="1679755" y="4200383"/>
                    <a:pt x="1655480" y="4191230"/>
                    <a:pt x="1630011" y="4182077"/>
                  </a:cubicBezTo>
                  <a:close/>
                  <a:moveTo>
                    <a:pt x="2788449" y="4170139"/>
                  </a:moveTo>
                  <a:cubicBezTo>
                    <a:pt x="2773327" y="4174914"/>
                    <a:pt x="2760991" y="4178894"/>
                    <a:pt x="2747062" y="4183271"/>
                  </a:cubicBezTo>
                  <a:cubicBezTo>
                    <a:pt x="2756215" y="4213913"/>
                    <a:pt x="2764970" y="4243362"/>
                    <a:pt x="2773725" y="4273208"/>
                  </a:cubicBezTo>
                  <a:cubicBezTo>
                    <a:pt x="2789245" y="4268433"/>
                    <a:pt x="2802378" y="4264454"/>
                    <a:pt x="2817102" y="4259678"/>
                  </a:cubicBezTo>
                  <a:cubicBezTo>
                    <a:pt x="2807153" y="4229036"/>
                    <a:pt x="2798000" y="4199985"/>
                    <a:pt x="2788449" y="4170139"/>
                  </a:cubicBezTo>
                  <a:close/>
                  <a:moveTo>
                    <a:pt x="2836203" y="4154220"/>
                  </a:moveTo>
                  <a:cubicBezTo>
                    <a:pt x="2821479" y="4159394"/>
                    <a:pt x="2809143" y="4163374"/>
                    <a:pt x="2794817" y="4167751"/>
                  </a:cubicBezTo>
                  <a:cubicBezTo>
                    <a:pt x="2804765" y="4198393"/>
                    <a:pt x="2814316" y="4227444"/>
                    <a:pt x="2824265" y="4257688"/>
                  </a:cubicBezTo>
                  <a:cubicBezTo>
                    <a:pt x="2840183" y="4252117"/>
                    <a:pt x="2853315" y="4247341"/>
                    <a:pt x="2867244" y="4242168"/>
                  </a:cubicBezTo>
                  <a:cubicBezTo>
                    <a:pt x="2856897" y="4211924"/>
                    <a:pt x="2846948" y="4184067"/>
                    <a:pt x="2836203" y="4154220"/>
                  </a:cubicBezTo>
                  <a:close/>
                  <a:moveTo>
                    <a:pt x="2599820" y="4145864"/>
                  </a:moveTo>
                  <a:cubicBezTo>
                    <a:pt x="2587484" y="4148251"/>
                    <a:pt x="2576739" y="4150241"/>
                    <a:pt x="2563209" y="4152629"/>
                  </a:cubicBezTo>
                  <a:cubicBezTo>
                    <a:pt x="2565994" y="4168149"/>
                    <a:pt x="2568382" y="4180485"/>
                    <a:pt x="2571168" y="4194016"/>
                  </a:cubicBezTo>
                  <a:cubicBezTo>
                    <a:pt x="2584698" y="4191230"/>
                    <a:pt x="2595841" y="4188843"/>
                    <a:pt x="2608575" y="4186454"/>
                  </a:cubicBezTo>
                  <a:cubicBezTo>
                    <a:pt x="2605391" y="4171730"/>
                    <a:pt x="2602606" y="4159394"/>
                    <a:pt x="2599820" y="4145864"/>
                  </a:cubicBezTo>
                  <a:close/>
                  <a:moveTo>
                    <a:pt x="1522962" y="4135915"/>
                  </a:moveTo>
                  <a:cubicBezTo>
                    <a:pt x="1516595" y="4149843"/>
                    <a:pt x="1510626" y="4162577"/>
                    <a:pt x="1504258" y="4176506"/>
                  </a:cubicBezTo>
                  <a:cubicBezTo>
                    <a:pt x="1530125" y="4188046"/>
                    <a:pt x="1554002" y="4198792"/>
                    <a:pt x="1579471" y="4209934"/>
                  </a:cubicBezTo>
                  <a:cubicBezTo>
                    <a:pt x="1585441" y="4196006"/>
                    <a:pt x="1590614" y="4183271"/>
                    <a:pt x="1596981" y="4168547"/>
                  </a:cubicBezTo>
                  <a:cubicBezTo>
                    <a:pt x="1571512" y="4157404"/>
                    <a:pt x="1548033" y="4147058"/>
                    <a:pt x="1522962" y="4135915"/>
                  </a:cubicBezTo>
                  <a:close/>
                  <a:moveTo>
                    <a:pt x="2773725" y="4125568"/>
                  </a:moveTo>
                  <a:cubicBezTo>
                    <a:pt x="2759399" y="4130343"/>
                    <a:pt x="2747460" y="4134323"/>
                    <a:pt x="2734328" y="4138700"/>
                  </a:cubicBezTo>
                  <a:cubicBezTo>
                    <a:pt x="2738307" y="4151833"/>
                    <a:pt x="2741491" y="4162976"/>
                    <a:pt x="2745073" y="4175312"/>
                  </a:cubicBezTo>
                  <a:cubicBezTo>
                    <a:pt x="2759001" y="4170935"/>
                    <a:pt x="2770939" y="4167353"/>
                    <a:pt x="2786062" y="4162976"/>
                  </a:cubicBezTo>
                  <a:cubicBezTo>
                    <a:pt x="2781684" y="4149047"/>
                    <a:pt x="2777704" y="4137905"/>
                    <a:pt x="2773725" y="4125568"/>
                  </a:cubicBezTo>
                  <a:close/>
                  <a:moveTo>
                    <a:pt x="1883507" y="4125170"/>
                  </a:moveTo>
                  <a:cubicBezTo>
                    <a:pt x="1879925" y="4140292"/>
                    <a:pt x="1876343" y="4154220"/>
                    <a:pt x="1872762" y="4168945"/>
                  </a:cubicBezTo>
                  <a:cubicBezTo>
                    <a:pt x="1898231" y="4174516"/>
                    <a:pt x="1921312" y="4179689"/>
                    <a:pt x="1947577" y="4185659"/>
                  </a:cubicBezTo>
                  <a:cubicBezTo>
                    <a:pt x="1950363" y="4169741"/>
                    <a:pt x="1953148" y="4155812"/>
                    <a:pt x="1956332" y="4141088"/>
                  </a:cubicBezTo>
                  <a:cubicBezTo>
                    <a:pt x="1930863" y="4135517"/>
                    <a:pt x="1908180" y="4130741"/>
                    <a:pt x="1883507" y="4125170"/>
                  </a:cubicBezTo>
                  <a:close/>
                  <a:moveTo>
                    <a:pt x="1996525" y="4124374"/>
                  </a:moveTo>
                  <a:cubicBezTo>
                    <a:pt x="1991352" y="4153027"/>
                    <a:pt x="1986974" y="4179292"/>
                    <a:pt x="1982199" y="4207546"/>
                  </a:cubicBezTo>
                  <a:cubicBezTo>
                    <a:pt x="2004882" y="4210730"/>
                    <a:pt x="2025177" y="4213913"/>
                    <a:pt x="2047463" y="4217097"/>
                  </a:cubicBezTo>
                  <a:cubicBezTo>
                    <a:pt x="2051442" y="4188444"/>
                    <a:pt x="2055024" y="4161782"/>
                    <a:pt x="2058605" y="4133527"/>
                  </a:cubicBezTo>
                  <a:cubicBezTo>
                    <a:pt x="2037514" y="4130343"/>
                    <a:pt x="2017616" y="4127558"/>
                    <a:pt x="1996525" y="4124374"/>
                  </a:cubicBezTo>
                  <a:close/>
                  <a:moveTo>
                    <a:pt x="1653888" y="4120792"/>
                  </a:moveTo>
                  <a:cubicBezTo>
                    <a:pt x="1648317" y="4135517"/>
                    <a:pt x="1643144" y="4148649"/>
                    <a:pt x="1637572" y="4162976"/>
                  </a:cubicBezTo>
                  <a:cubicBezTo>
                    <a:pt x="1663837" y="4172526"/>
                    <a:pt x="1687316" y="4181281"/>
                    <a:pt x="1712785" y="4190036"/>
                  </a:cubicBezTo>
                  <a:cubicBezTo>
                    <a:pt x="1717958" y="4174516"/>
                    <a:pt x="1721938" y="4161782"/>
                    <a:pt x="1726713" y="4147455"/>
                  </a:cubicBezTo>
                  <a:cubicBezTo>
                    <a:pt x="1702040" y="4138700"/>
                    <a:pt x="1678561" y="4129945"/>
                    <a:pt x="1653888" y="4120792"/>
                  </a:cubicBezTo>
                  <a:close/>
                  <a:moveTo>
                    <a:pt x="2930518" y="4117609"/>
                  </a:moveTo>
                  <a:cubicBezTo>
                    <a:pt x="2916192" y="4123578"/>
                    <a:pt x="2904651" y="4127956"/>
                    <a:pt x="2890325" y="4133925"/>
                  </a:cubicBezTo>
                  <a:cubicBezTo>
                    <a:pt x="2901866" y="4164169"/>
                    <a:pt x="2913008" y="4192026"/>
                    <a:pt x="2924549" y="4221872"/>
                  </a:cubicBezTo>
                  <a:cubicBezTo>
                    <a:pt x="2939273" y="4215903"/>
                    <a:pt x="2952405" y="4210730"/>
                    <a:pt x="2967130" y="4204362"/>
                  </a:cubicBezTo>
                  <a:cubicBezTo>
                    <a:pt x="2954395" y="4174516"/>
                    <a:pt x="2942457" y="4146261"/>
                    <a:pt x="2930518" y="4117609"/>
                  </a:cubicBezTo>
                  <a:close/>
                  <a:moveTo>
                    <a:pt x="2820683" y="4110446"/>
                  </a:moveTo>
                  <a:cubicBezTo>
                    <a:pt x="2806755" y="4114823"/>
                    <a:pt x="2795214" y="4118803"/>
                    <a:pt x="2780888" y="4123976"/>
                  </a:cubicBezTo>
                  <a:cubicBezTo>
                    <a:pt x="2785266" y="4137109"/>
                    <a:pt x="2788847" y="4147853"/>
                    <a:pt x="2792827" y="4160588"/>
                  </a:cubicBezTo>
                  <a:cubicBezTo>
                    <a:pt x="2807153" y="4155415"/>
                    <a:pt x="2819888" y="4151037"/>
                    <a:pt x="2833418" y="4146261"/>
                  </a:cubicBezTo>
                  <a:cubicBezTo>
                    <a:pt x="2828643" y="4132731"/>
                    <a:pt x="2824663" y="4121986"/>
                    <a:pt x="2820683" y="4110446"/>
                  </a:cubicBezTo>
                  <a:close/>
                  <a:moveTo>
                    <a:pt x="2256786" y="4107660"/>
                  </a:moveTo>
                  <a:cubicBezTo>
                    <a:pt x="2256786" y="4128751"/>
                    <a:pt x="2256786" y="4148251"/>
                    <a:pt x="2256786" y="4168547"/>
                  </a:cubicBezTo>
                  <a:cubicBezTo>
                    <a:pt x="2275887" y="4168547"/>
                    <a:pt x="2293795" y="4168547"/>
                    <a:pt x="2310111" y="4168547"/>
                  </a:cubicBezTo>
                  <a:cubicBezTo>
                    <a:pt x="2310111" y="4146659"/>
                    <a:pt x="2310111" y="4126762"/>
                    <a:pt x="2310111" y="4107660"/>
                  </a:cubicBezTo>
                  <a:cubicBezTo>
                    <a:pt x="2291009" y="4107660"/>
                    <a:pt x="2274295" y="4107660"/>
                    <a:pt x="2256786" y="4107660"/>
                  </a:cubicBezTo>
                  <a:close/>
                  <a:moveTo>
                    <a:pt x="2177593" y="4104079"/>
                  </a:moveTo>
                  <a:cubicBezTo>
                    <a:pt x="2176399" y="4125568"/>
                    <a:pt x="2175205" y="4145466"/>
                    <a:pt x="2173613" y="4167751"/>
                  </a:cubicBezTo>
                  <a:cubicBezTo>
                    <a:pt x="2193511" y="4167751"/>
                    <a:pt x="2211021" y="4167751"/>
                    <a:pt x="2230123" y="4167751"/>
                  </a:cubicBezTo>
                  <a:cubicBezTo>
                    <a:pt x="2230123" y="4147853"/>
                    <a:pt x="2230123" y="4128354"/>
                    <a:pt x="2230123" y="4106466"/>
                  </a:cubicBezTo>
                  <a:cubicBezTo>
                    <a:pt x="2212613" y="4105671"/>
                    <a:pt x="2196297" y="4104874"/>
                    <a:pt x="2177593" y="4104079"/>
                  </a:cubicBezTo>
                  <a:close/>
                  <a:moveTo>
                    <a:pt x="2389701" y="4102089"/>
                  </a:moveTo>
                  <a:cubicBezTo>
                    <a:pt x="2370600" y="4103283"/>
                    <a:pt x="2354284" y="4104476"/>
                    <a:pt x="2335580" y="4105671"/>
                  </a:cubicBezTo>
                  <a:cubicBezTo>
                    <a:pt x="2336376" y="4127956"/>
                    <a:pt x="2337570" y="4147455"/>
                    <a:pt x="2338764" y="4169343"/>
                  </a:cubicBezTo>
                  <a:cubicBezTo>
                    <a:pt x="2357865" y="4168149"/>
                    <a:pt x="2375375" y="4166955"/>
                    <a:pt x="2394875" y="4165363"/>
                  </a:cubicBezTo>
                  <a:cubicBezTo>
                    <a:pt x="2392885" y="4143476"/>
                    <a:pt x="2391293" y="4123578"/>
                    <a:pt x="2389701" y="4102089"/>
                  </a:cubicBezTo>
                  <a:close/>
                  <a:moveTo>
                    <a:pt x="2514260" y="4101293"/>
                  </a:moveTo>
                  <a:cubicBezTo>
                    <a:pt x="2502720" y="4102487"/>
                    <a:pt x="2492373" y="4104079"/>
                    <a:pt x="2478843" y="4105671"/>
                  </a:cubicBezTo>
                  <a:cubicBezTo>
                    <a:pt x="2481230" y="4121191"/>
                    <a:pt x="2483220" y="4133527"/>
                    <a:pt x="2485210" y="4147455"/>
                  </a:cubicBezTo>
                  <a:cubicBezTo>
                    <a:pt x="2498342" y="4145068"/>
                    <a:pt x="2509485" y="4143476"/>
                    <a:pt x="2521025" y="4141486"/>
                  </a:cubicBezTo>
                  <a:cubicBezTo>
                    <a:pt x="2518638" y="4127160"/>
                    <a:pt x="2516648" y="4114823"/>
                    <a:pt x="2514260" y="4101293"/>
                  </a:cubicBezTo>
                  <a:close/>
                  <a:moveTo>
                    <a:pt x="1067705" y="4101293"/>
                  </a:moveTo>
                  <a:cubicBezTo>
                    <a:pt x="1057358" y="4114823"/>
                    <a:pt x="1047807" y="4127160"/>
                    <a:pt x="1037859" y="4140292"/>
                  </a:cubicBezTo>
                  <a:cubicBezTo>
                    <a:pt x="1054573" y="4152231"/>
                    <a:pt x="1067307" y="4161782"/>
                    <a:pt x="1081235" y="4172128"/>
                  </a:cubicBezTo>
                  <a:cubicBezTo>
                    <a:pt x="1091582" y="4158200"/>
                    <a:pt x="1100337" y="4145864"/>
                    <a:pt x="1109888" y="4133129"/>
                  </a:cubicBezTo>
                  <a:cubicBezTo>
                    <a:pt x="1095164" y="4121986"/>
                    <a:pt x="1082031" y="4112038"/>
                    <a:pt x="1067705" y="4101293"/>
                  </a:cubicBezTo>
                  <a:close/>
                  <a:moveTo>
                    <a:pt x="2975885" y="4097711"/>
                  </a:moveTo>
                  <a:cubicBezTo>
                    <a:pt x="2962354" y="4104079"/>
                    <a:pt x="2950018" y="4109650"/>
                    <a:pt x="2936487" y="4115619"/>
                  </a:cubicBezTo>
                  <a:cubicBezTo>
                    <a:pt x="2949222" y="4145068"/>
                    <a:pt x="2961160" y="4173322"/>
                    <a:pt x="2973497" y="4201975"/>
                  </a:cubicBezTo>
                  <a:cubicBezTo>
                    <a:pt x="2989017" y="4195210"/>
                    <a:pt x="3001354" y="4189638"/>
                    <a:pt x="3015282" y="4183271"/>
                  </a:cubicBezTo>
                  <a:cubicBezTo>
                    <a:pt x="3002149" y="4154220"/>
                    <a:pt x="2989813" y="4126762"/>
                    <a:pt x="2975885" y="4097711"/>
                  </a:cubicBezTo>
                  <a:close/>
                  <a:moveTo>
                    <a:pt x="1779243" y="4096120"/>
                  </a:moveTo>
                  <a:cubicBezTo>
                    <a:pt x="1774866" y="4110844"/>
                    <a:pt x="1770886" y="4123976"/>
                    <a:pt x="1766111" y="4139099"/>
                  </a:cubicBezTo>
                  <a:cubicBezTo>
                    <a:pt x="1791580" y="4146261"/>
                    <a:pt x="1815059" y="4153027"/>
                    <a:pt x="1839732" y="4159792"/>
                  </a:cubicBezTo>
                  <a:cubicBezTo>
                    <a:pt x="1843711" y="4144272"/>
                    <a:pt x="1846895" y="4131537"/>
                    <a:pt x="1850875" y="4116415"/>
                  </a:cubicBezTo>
                  <a:cubicBezTo>
                    <a:pt x="1825803" y="4109252"/>
                    <a:pt x="1803518" y="4102885"/>
                    <a:pt x="1779243" y="4096120"/>
                  </a:cubicBezTo>
                  <a:close/>
                  <a:moveTo>
                    <a:pt x="2866050" y="4093334"/>
                  </a:moveTo>
                  <a:cubicBezTo>
                    <a:pt x="2852122" y="4098507"/>
                    <a:pt x="2840183" y="4103283"/>
                    <a:pt x="2827448" y="4108058"/>
                  </a:cubicBezTo>
                  <a:cubicBezTo>
                    <a:pt x="2831826" y="4120395"/>
                    <a:pt x="2835806" y="4130741"/>
                    <a:pt x="2840581" y="4144272"/>
                  </a:cubicBezTo>
                  <a:cubicBezTo>
                    <a:pt x="2854907" y="4138700"/>
                    <a:pt x="2867642" y="4133527"/>
                    <a:pt x="2880774" y="4128354"/>
                  </a:cubicBezTo>
                  <a:cubicBezTo>
                    <a:pt x="2875203" y="4115221"/>
                    <a:pt x="2870825" y="4104476"/>
                    <a:pt x="2866050" y="4093334"/>
                  </a:cubicBezTo>
                  <a:close/>
                  <a:moveTo>
                    <a:pt x="3548537" y="4083783"/>
                  </a:moveTo>
                  <a:cubicBezTo>
                    <a:pt x="3535007" y="4094926"/>
                    <a:pt x="3522671" y="4104874"/>
                    <a:pt x="3509538" y="4115619"/>
                  </a:cubicBezTo>
                  <a:cubicBezTo>
                    <a:pt x="3517895" y="4125966"/>
                    <a:pt x="3525058" y="4135119"/>
                    <a:pt x="3533017" y="4145068"/>
                  </a:cubicBezTo>
                  <a:cubicBezTo>
                    <a:pt x="3546946" y="4133925"/>
                    <a:pt x="3559282" y="4123578"/>
                    <a:pt x="3572813" y="4112436"/>
                  </a:cubicBezTo>
                  <a:cubicBezTo>
                    <a:pt x="3564058" y="4102487"/>
                    <a:pt x="3556895" y="4093334"/>
                    <a:pt x="3548537" y="4083783"/>
                  </a:cubicBezTo>
                  <a:close/>
                  <a:moveTo>
                    <a:pt x="1550819" y="4077018"/>
                  </a:moveTo>
                  <a:cubicBezTo>
                    <a:pt x="1544452" y="4090946"/>
                    <a:pt x="1538880" y="4102487"/>
                    <a:pt x="1531717" y="4117211"/>
                  </a:cubicBezTo>
                  <a:cubicBezTo>
                    <a:pt x="1556788" y="4128751"/>
                    <a:pt x="1579869" y="4139099"/>
                    <a:pt x="1604542" y="4149843"/>
                  </a:cubicBezTo>
                  <a:cubicBezTo>
                    <a:pt x="1610909" y="4134721"/>
                    <a:pt x="1616481" y="4121589"/>
                    <a:pt x="1622052" y="4108058"/>
                  </a:cubicBezTo>
                  <a:cubicBezTo>
                    <a:pt x="1596981" y="4096915"/>
                    <a:pt x="1574298" y="4087365"/>
                    <a:pt x="1550819" y="4077018"/>
                  </a:cubicBezTo>
                  <a:close/>
                  <a:moveTo>
                    <a:pt x="2911814" y="4075028"/>
                  </a:moveTo>
                  <a:cubicBezTo>
                    <a:pt x="2898284" y="4080599"/>
                    <a:pt x="2886346" y="4085375"/>
                    <a:pt x="2873213" y="4090946"/>
                  </a:cubicBezTo>
                  <a:cubicBezTo>
                    <a:pt x="2878387" y="4103681"/>
                    <a:pt x="2882764" y="4114425"/>
                    <a:pt x="2887539" y="4127160"/>
                  </a:cubicBezTo>
                  <a:cubicBezTo>
                    <a:pt x="2901468" y="4121191"/>
                    <a:pt x="2913804" y="4116017"/>
                    <a:pt x="2926936" y="4110446"/>
                  </a:cubicBezTo>
                  <a:cubicBezTo>
                    <a:pt x="2921763" y="4097711"/>
                    <a:pt x="2916988" y="4087365"/>
                    <a:pt x="2911814" y="4075028"/>
                  </a:cubicBezTo>
                  <a:close/>
                  <a:moveTo>
                    <a:pt x="2757409" y="4073038"/>
                  </a:moveTo>
                  <a:cubicBezTo>
                    <a:pt x="2743481" y="4077416"/>
                    <a:pt x="2731940" y="4080997"/>
                    <a:pt x="2718808" y="4084977"/>
                  </a:cubicBezTo>
                  <a:cubicBezTo>
                    <a:pt x="2722389" y="4097314"/>
                    <a:pt x="2725573" y="4107660"/>
                    <a:pt x="2729155" y="4119997"/>
                  </a:cubicBezTo>
                  <a:cubicBezTo>
                    <a:pt x="2742685" y="4116017"/>
                    <a:pt x="2755021" y="4112436"/>
                    <a:pt x="2768552" y="4108058"/>
                  </a:cubicBezTo>
                  <a:cubicBezTo>
                    <a:pt x="2764970" y="4096120"/>
                    <a:pt x="2761389" y="4085375"/>
                    <a:pt x="2757409" y="4073038"/>
                  </a:cubicBezTo>
                  <a:close/>
                  <a:moveTo>
                    <a:pt x="2801980" y="4057916"/>
                  </a:moveTo>
                  <a:cubicBezTo>
                    <a:pt x="2788449" y="4062692"/>
                    <a:pt x="2776909" y="4066671"/>
                    <a:pt x="2763776" y="4071447"/>
                  </a:cubicBezTo>
                  <a:cubicBezTo>
                    <a:pt x="2768154" y="4083385"/>
                    <a:pt x="2771735" y="4094528"/>
                    <a:pt x="2775715" y="4106068"/>
                  </a:cubicBezTo>
                  <a:cubicBezTo>
                    <a:pt x="2789245" y="4101293"/>
                    <a:pt x="2801184" y="4097314"/>
                    <a:pt x="2814316" y="4092538"/>
                  </a:cubicBezTo>
                  <a:cubicBezTo>
                    <a:pt x="2809939" y="4080599"/>
                    <a:pt x="2806357" y="4069457"/>
                    <a:pt x="2801980" y="4057916"/>
                  </a:cubicBezTo>
                  <a:close/>
                  <a:moveTo>
                    <a:pt x="2956783" y="4055528"/>
                  </a:moveTo>
                  <a:cubicBezTo>
                    <a:pt x="2942855" y="4061896"/>
                    <a:pt x="2930916" y="4067069"/>
                    <a:pt x="2918580" y="4072640"/>
                  </a:cubicBezTo>
                  <a:cubicBezTo>
                    <a:pt x="2924151" y="4085375"/>
                    <a:pt x="2928528" y="4095722"/>
                    <a:pt x="2934100" y="4107660"/>
                  </a:cubicBezTo>
                  <a:cubicBezTo>
                    <a:pt x="2947630" y="4101691"/>
                    <a:pt x="2959569" y="4096517"/>
                    <a:pt x="2973497" y="4090548"/>
                  </a:cubicBezTo>
                  <a:cubicBezTo>
                    <a:pt x="2967130" y="4077018"/>
                    <a:pt x="2961956" y="4066671"/>
                    <a:pt x="2956783" y="4055528"/>
                  </a:cubicBezTo>
                  <a:close/>
                  <a:moveTo>
                    <a:pt x="1008410" y="4053539"/>
                  </a:moveTo>
                  <a:cubicBezTo>
                    <a:pt x="997666" y="4066671"/>
                    <a:pt x="988115" y="4078610"/>
                    <a:pt x="977370" y="4091344"/>
                  </a:cubicBezTo>
                  <a:cubicBezTo>
                    <a:pt x="992094" y="4103283"/>
                    <a:pt x="1005227" y="4113630"/>
                    <a:pt x="1019155" y="4125170"/>
                  </a:cubicBezTo>
                  <a:cubicBezTo>
                    <a:pt x="1029900" y="4111640"/>
                    <a:pt x="1039053" y="4100099"/>
                    <a:pt x="1049399" y="4086966"/>
                  </a:cubicBezTo>
                  <a:cubicBezTo>
                    <a:pt x="1035471" y="4075824"/>
                    <a:pt x="1022339" y="4065079"/>
                    <a:pt x="1008410" y="4053539"/>
                  </a:cubicBezTo>
                  <a:close/>
                  <a:moveTo>
                    <a:pt x="1111082" y="4045182"/>
                  </a:moveTo>
                  <a:cubicBezTo>
                    <a:pt x="1100337" y="4059110"/>
                    <a:pt x="1091184" y="4071049"/>
                    <a:pt x="1081235" y="4084181"/>
                  </a:cubicBezTo>
                  <a:cubicBezTo>
                    <a:pt x="1095960" y="4094926"/>
                    <a:pt x="1108694" y="4104476"/>
                    <a:pt x="1123020" y="4115221"/>
                  </a:cubicBezTo>
                  <a:cubicBezTo>
                    <a:pt x="1132571" y="4101691"/>
                    <a:pt x="1141724" y="4089752"/>
                    <a:pt x="1151673" y="4075824"/>
                  </a:cubicBezTo>
                  <a:cubicBezTo>
                    <a:pt x="1137347" y="4064681"/>
                    <a:pt x="1124612" y="4055131"/>
                    <a:pt x="1111082" y="4045182"/>
                  </a:cubicBezTo>
                  <a:close/>
                  <a:moveTo>
                    <a:pt x="2846152" y="4041600"/>
                  </a:moveTo>
                  <a:cubicBezTo>
                    <a:pt x="2833020" y="4046773"/>
                    <a:pt x="2821479" y="4051151"/>
                    <a:pt x="2808745" y="4056722"/>
                  </a:cubicBezTo>
                  <a:cubicBezTo>
                    <a:pt x="2813122" y="4068661"/>
                    <a:pt x="2816704" y="4079007"/>
                    <a:pt x="2821081" y="4090946"/>
                  </a:cubicBezTo>
                  <a:cubicBezTo>
                    <a:pt x="2834214" y="4085773"/>
                    <a:pt x="2846550" y="4081396"/>
                    <a:pt x="2860081" y="4076222"/>
                  </a:cubicBezTo>
                  <a:cubicBezTo>
                    <a:pt x="2855305" y="4063886"/>
                    <a:pt x="2850928" y="4053141"/>
                    <a:pt x="2846152" y="4041600"/>
                  </a:cubicBezTo>
                  <a:close/>
                  <a:moveTo>
                    <a:pt x="3512722" y="4040008"/>
                  </a:moveTo>
                  <a:cubicBezTo>
                    <a:pt x="3499192" y="4051151"/>
                    <a:pt x="3486855" y="4061100"/>
                    <a:pt x="3474518" y="4071447"/>
                  </a:cubicBezTo>
                  <a:cubicBezTo>
                    <a:pt x="3482079" y="4080997"/>
                    <a:pt x="3488447" y="4088956"/>
                    <a:pt x="3495610" y="4097314"/>
                  </a:cubicBezTo>
                  <a:cubicBezTo>
                    <a:pt x="3509538" y="4085773"/>
                    <a:pt x="3521079" y="4076222"/>
                    <a:pt x="3534211" y="4065875"/>
                  </a:cubicBezTo>
                  <a:cubicBezTo>
                    <a:pt x="3526650" y="4057120"/>
                    <a:pt x="3520681" y="4049559"/>
                    <a:pt x="3512722" y="4040008"/>
                  </a:cubicBezTo>
                  <a:close/>
                  <a:moveTo>
                    <a:pt x="2889927" y="4024090"/>
                  </a:moveTo>
                  <a:cubicBezTo>
                    <a:pt x="2876795" y="4029662"/>
                    <a:pt x="2865254" y="4034437"/>
                    <a:pt x="2852917" y="4039610"/>
                  </a:cubicBezTo>
                  <a:cubicBezTo>
                    <a:pt x="2857693" y="4051151"/>
                    <a:pt x="2861672" y="4061498"/>
                    <a:pt x="2866448" y="4073834"/>
                  </a:cubicBezTo>
                  <a:cubicBezTo>
                    <a:pt x="2881172" y="4067467"/>
                    <a:pt x="2892315" y="4062692"/>
                    <a:pt x="2904651" y="4057518"/>
                  </a:cubicBezTo>
                  <a:cubicBezTo>
                    <a:pt x="2899478" y="4045580"/>
                    <a:pt x="2894702" y="4035631"/>
                    <a:pt x="2889927" y="4024090"/>
                  </a:cubicBezTo>
                  <a:close/>
                  <a:moveTo>
                    <a:pt x="2629667" y="4019713"/>
                  </a:moveTo>
                  <a:cubicBezTo>
                    <a:pt x="2617330" y="4022498"/>
                    <a:pt x="2607381" y="4024886"/>
                    <a:pt x="2595841" y="4027672"/>
                  </a:cubicBezTo>
                  <a:cubicBezTo>
                    <a:pt x="2599422" y="4041600"/>
                    <a:pt x="2602208" y="4053937"/>
                    <a:pt x="2605391" y="4067865"/>
                  </a:cubicBezTo>
                  <a:cubicBezTo>
                    <a:pt x="2616932" y="4065079"/>
                    <a:pt x="2627279" y="4063090"/>
                    <a:pt x="2639615" y="4060304"/>
                  </a:cubicBezTo>
                  <a:cubicBezTo>
                    <a:pt x="2636034" y="4045580"/>
                    <a:pt x="2632850" y="4033243"/>
                    <a:pt x="2629667" y="4019713"/>
                  </a:cubicBezTo>
                  <a:close/>
                  <a:moveTo>
                    <a:pt x="2183562" y="4012152"/>
                  </a:moveTo>
                  <a:cubicBezTo>
                    <a:pt x="2181971" y="4034039"/>
                    <a:pt x="2180777" y="4053937"/>
                    <a:pt x="2179583" y="4075426"/>
                  </a:cubicBezTo>
                  <a:cubicBezTo>
                    <a:pt x="2197889" y="4076222"/>
                    <a:pt x="2213807" y="4077018"/>
                    <a:pt x="2232908" y="4078212"/>
                  </a:cubicBezTo>
                  <a:cubicBezTo>
                    <a:pt x="2232908" y="4054732"/>
                    <a:pt x="2232908" y="4034835"/>
                    <a:pt x="2232908" y="4014539"/>
                  </a:cubicBezTo>
                  <a:cubicBezTo>
                    <a:pt x="2216194" y="4013743"/>
                    <a:pt x="2200674" y="4012948"/>
                    <a:pt x="2183562" y="4012152"/>
                  </a:cubicBezTo>
                  <a:close/>
                  <a:moveTo>
                    <a:pt x="2382538" y="4010162"/>
                  </a:moveTo>
                  <a:cubicBezTo>
                    <a:pt x="2364630" y="4011356"/>
                    <a:pt x="2349110" y="4012550"/>
                    <a:pt x="2334386" y="4013346"/>
                  </a:cubicBezTo>
                  <a:cubicBezTo>
                    <a:pt x="2334386" y="4035631"/>
                    <a:pt x="2334386" y="4055131"/>
                    <a:pt x="2334386" y="4076620"/>
                  </a:cubicBezTo>
                  <a:cubicBezTo>
                    <a:pt x="2352294" y="4075426"/>
                    <a:pt x="2368610" y="4074630"/>
                    <a:pt x="2387712" y="4073834"/>
                  </a:cubicBezTo>
                  <a:cubicBezTo>
                    <a:pt x="2385722" y="4051549"/>
                    <a:pt x="2384130" y="4031651"/>
                    <a:pt x="2382538" y="4010162"/>
                  </a:cubicBezTo>
                  <a:close/>
                  <a:moveTo>
                    <a:pt x="2109145" y="4005387"/>
                  </a:moveTo>
                  <a:cubicBezTo>
                    <a:pt x="2106758" y="4027274"/>
                    <a:pt x="2104768" y="4047172"/>
                    <a:pt x="2102380" y="4068661"/>
                  </a:cubicBezTo>
                  <a:cubicBezTo>
                    <a:pt x="2120686" y="4070651"/>
                    <a:pt x="2136604" y="4072242"/>
                    <a:pt x="2155308" y="4073436"/>
                  </a:cubicBezTo>
                  <a:cubicBezTo>
                    <a:pt x="2156899" y="4051947"/>
                    <a:pt x="2158094" y="4032049"/>
                    <a:pt x="2159685" y="4010162"/>
                  </a:cubicBezTo>
                  <a:cubicBezTo>
                    <a:pt x="2142175" y="4008570"/>
                    <a:pt x="2126655" y="4006978"/>
                    <a:pt x="2109145" y="4005387"/>
                  </a:cubicBezTo>
                  <a:close/>
                  <a:moveTo>
                    <a:pt x="2933702" y="4004988"/>
                  </a:moveTo>
                  <a:cubicBezTo>
                    <a:pt x="2921365" y="4010560"/>
                    <a:pt x="2910621" y="4015335"/>
                    <a:pt x="2897090" y="4021305"/>
                  </a:cubicBezTo>
                  <a:cubicBezTo>
                    <a:pt x="2902264" y="4033641"/>
                    <a:pt x="2907039" y="4043988"/>
                    <a:pt x="2912212" y="4055528"/>
                  </a:cubicBezTo>
                  <a:cubicBezTo>
                    <a:pt x="2925743" y="4049161"/>
                    <a:pt x="2936885" y="4043590"/>
                    <a:pt x="2949620" y="4037621"/>
                  </a:cubicBezTo>
                  <a:cubicBezTo>
                    <a:pt x="2943650" y="4025284"/>
                    <a:pt x="2938875" y="4015733"/>
                    <a:pt x="2933702" y="4004988"/>
                  </a:cubicBezTo>
                  <a:close/>
                  <a:moveTo>
                    <a:pt x="951503" y="4003397"/>
                  </a:moveTo>
                  <a:cubicBezTo>
                    <a:pt x="939962" y="4015733"/>
                    <a:pt x="930014" y="4026876"/>
                    <a:pt x="918473" y="4039610"/>
                  </a:cubicBezTo>
                  <a:cubicBezTo>
                    <a:pt x="933197" y="4052743"/>
                    <a:pt x="945534" y="4063487"/>
                    <a:pt x="959064" y="4075426"/>
                  </a:cubicBezTo>
                  <a:cubicBezTo>
                    <a:pt x="970207" y="4061896"/>
                    <a:pt x="980156" y="4050355"/>
                    <a:pt x="990900" y="4037621"/>
                  </a:cubicBezTo>
                  <a:cubicBezTo>
                    <a:pt x="976574" y="4025284"/>
                    <a:pt x="964636" y="4014539"/>
                    <a:pt x="951503" y="4003397"/>
                  </a:cubicBezTo>
                  <a:close/>
                  <a:moveTo>
                    <a:pt x="1701643" y="3999815"/>
                  </a:moveTo>
                  <a:cubicBezTo>
                    <a:pt x="1696071" y="4014539"/>
                    <a:pt x="1691296" y="4027274"/>
                    <a:pt x="1685724" y="4041600"/>
                  </a:cubicBezTo>
                  <a:cubicBezTo>
                    <a:pt x="1708806" y="4049957"/>
                    <a:pt x="1731091" y="4058314"/>
                    <a:pt x="1754570" y="4066671"/>
                  </a:cubicBezTo>
                  <a:cubicBezTo>
                    <a:pt x="1759346" y="4051549"/>
                    <a:pt x="1764121" y="4038417"/>
                    <a:pt x="1768896" y="4024090"/>
                  </a:cubicBezTo>
                  <a:cubicBezTo>
                    <a:pt x="1745019" y="4015335"/>
                    <a:pt x="1723928" y="4007376"/>
                    <a:pt x="1701643" y="3999815"/>
                  </a:cubicBezTo>
                  <a:close/>
                  <a:moveTo>
                    <a:pt x="1054175" y="3999019"/>
                  </a:moveTo>
                  <a:cubicBezTo>
                    <a:pt x="1043032" y="4012550"/>
                    <a:pt x="1033083" y="4024090"/>
                    <a:pt x="1022737" y="4036825"/>
                  </a:cubicBezTo>
                  <a:cubicBezTo>
                    <a:pt x="1036267" y="4047967"/>
                    <a:pt x="1049001" y="4058314"/>
                    <a:pt x="1062930" y="4069457"/>
                  </a:cubicBezTo>
                  <a:cubicBezTo>
                    <a:pt x="1073674" y="4056324"/>
                    <a:pt x="1083225" y="4044386"/>
                    <a:pt x="1093572" y="4031253"/>
                  </a:cubicBezTo>
                  <a:cubicBezTo>
                    <a:pt x="1080042" y="4020111"/>
                    <a:pt x="1067705" y="4010162"/>
                    <a:pt x="1054175" y="3999019"/>
                  </a:cubicBezTo>
                  <a:close/>
                  <a:moveTo>
                    <a:pt x="1914149" y="3997825"/>
                  </a:moveTo>
                  <a:cubicBezTo>
                    <a:pt x="1910169" y="4012948"/>
                    <a:pt x="1906986" y="4026478"/>
                    <a:pt x="1903404" y="4041998"/>
                  </a:cubicBezTo>
                  <a:cubicBezTo>
                    <a:pt x="1927281" y="4047172"/>
                    <a:pt x="1948771" y="4051549"/>
                    <a:pt x="1972648" y="4056722"/>
                  </a:cubicBezTo>
                  <a:cubicBezTo>
                    <a:pt x="1975831" y="4041202"/>
                    <a:pt x="1978219" y="4027672"/>
                    <a:pt x="1980607" y="4012550"/>
                  </a:cubicBezTo>
                  <a:cubicBezTo>
                    <a:pt x="1957924" y="4007774"/>
                    <a:pt x="1937230" y="4002999"/>
                    <a:pt x="1914149" y="3997825"/>
                  </a:cubicBezTo>
                  <a:close/>
                  <a:moveTo>
                    <a:pt x="2515056" y="3993846"/>
                  </a:moveTo>
                  <a:cubicBezTo>
                    <a:pt x="2503516" y="3995836"/>
                    <a:pt x="2493965" y="3997428"/>
                    <a:pt x="2482026" y="3999417"/>
                  </a:cubicBezTo>
                  <a:cubicBezTo>
                    <a:pt x="2484016" y="4014142"/>
                    <a:pt x="2486006" y="4026080"/>
                    <a:pt x="2487996" y="4040008"/>
                  </a:cubicBezTo>
                  <a:cubicBezTo>
                    <a:pt x="2499934" y="4038417"/>
                    <a:pt x="2509883" y="4036825"/>
                    <a:pt x="2521821" y="4035233"/>
                  </a:cubicBezTo>
                  <a:cubicBezTo>
                    <a:pt x="2519434" y="4020509"/>
                    <a:pt x="2517444" y="4007774"/>
                    <a:pt x="2515056" y="3993846"/>
                  </a:cubicBezTo>
                  <a:close/>
                  <a:moveTo>
                    <a:pt x="1266681" y="3993050"/>
                  </a:moveTo>
                  <a:cubicBezTo>
                    <a:pt x="1262304" y="3999417"/>
                    <a:pt x="1259120" y="4004193"/>
                    <a:pt x="1253947" y="4010958"/>
                  </a:cubicBezTo>
                  <a:cubicBezTo>
                    <a:pt x="1283793" y="4030458"/>
                    <a:pt x="1311650" y="4048365"/>
                    <a:pt x="1340302" y="4067069"/>
                  </a:cubicBezTo>
                  <a:cubicBezTo>
                    <a:pt x="1344680" y="4059110"/>
                    <a:pt x="1347465" y="4053539"/>
                    <a:pt x="1350251" y="4047569"/>
                  </a:cubicBezTo>
                  <a:cubicBezTo>
                    <a:pt x="1321996" y="4028866"/>
                    <a:pt x="1294538" y="4010958"/>
                    <a:pt x="1266681" y="3993050"/>
                  </a:cubicBezTo>
                  <a:close/>
                  <a:moveTo>
                    <a:pt x="3163718" y="3989866"/>
                  </a:moveTo>
                  <a:cubicBezTo>
                    <a:pt x="3153769" y="3995836"/>
                    <a:pt x="3145412" y="4001009"/>
                    <a:pt x="3135861" y="4006978"/>
                  </a:cubicBezTo>
                  <a:cubicBezTo>
                    <a:pt x="3142626" y="4018121"/>
                    <a:pt x="3148198" y="4027274"/>
                    <a:pt x="3154565" y="4038019"/>
                  </a:cubicBezTo>
                  <a:cubicBezTo>
                    <a:pt x="3164514" y="4031651"/>
                    <a:pt x="3173269" y="4026478"/>
                    <a:pt x="3183218" y="4020509"/>
                  </a:cubicBezTo>
                  <a:cubicBezTo>
                    <a:pt x="3176054" y="4009764"/>
                    <a:pt x="3170483" y="4000213"/>
                    <a:pt x="3163718" y="3989866"/>
                  </a:cubicBezTo>
                  <a:close/>
                  <a:moveTo>
                    <a:pt x="1154459" y="3989070"/>
                  </a:moveTo>
                  <a:cubicBezTo>
                    <a:pt x="1144112" y="4002601"/>
                    <a:pt x="1134959" y="4014539"/>
                    <a:pt x="1125010" y="4027672"/>
                  </a:cubicBezTo>
                  <a:cubicBezTo>
                    <a:pt x="1138938" y="4038019"/>
                    <a:pt x="1151275" y="4047569"/>
                    <a:pt x="1164805" y="4057518"/>
                  </a:cubicBezTo>
                  <a:cubicBezTo>
                    <a:pt x="1174754" y="4043988"/>
                    <a:pt x="1183907" y="4032049"/>
                    <a:pt x="1193458" y="4018519"/>
                  </a:cubicBezTo>
                  <a:cubicBezTo>
                    <a:pt x="1179928" y="4008172"/>
                    <a:pt x="1167591" y="3999019"/>
                    <a:pt x="1154459" y="3989070"/>
                  </a:cubicBezTo>
                  <a:close/>
                  <a:moveTo>
                    <a:pt x="2726369" y="3975938"/>
                  </a:moveTo>
                  <a:cubicBezTo>
                    <a:pt x="2713634" y="3979918"/>
                    <a:pt x="2702492" y="3983499"/>
                    <a:pt x="2690155" y="3987479"/>
                  </a:cubicBezTo>
                  <a:cubicBezTo>
                    <a:pt x="2699308" y="4018121"/>
                    <a:pt x="2707665" y="4047172"/>
                    <a:pt x="2716818" y="4077416"/>
                  </a:cubicBezTo>
                  <a:cubicBezTo>
                    <a:pt x="2730348" y="4073436"/>
                    <a:pt x="2741889" y="4069855"/>
                    <a:pt x="2755419" y="4065875"/>
                  </a:cubicBezTo>
                  <a:cubicBezTo>
                    <a:pt x="2745470" y="4034437"/>
                    <a:pt x="2735920" y="4005784"/>
                    <a:pt x="2726369" y="3975938"/>
                  </a:cubicBezTo>
                  <a:close/>
                  <a:moveTo>
                    <a:pt x="1818640" y="3971561"/>
                  </a:moveTo>
                  <a:cubicBezTo>
                    <a:pt x="1814263" y="3986285"/>
                    <a:pt x="1810283" y="3999417"/>
                    <a:pt x="1805508" y="4014142"/>
                  </a:cubicBezTo>
                  <a:cubicBezTo>
                    <a:pt x="1828589" y="4020907"/>
                    <a:pt x="1850079" y="4026876"/>
                    <a:pt x="1873160" y="4033641"/>
                  </a:cubicBezTo>
                  <a:cubicBezTo>
                    <a:pt x="1877139" y="4018917"/>
                    <a:pt x="1880721" y="4005784"/>
                    <a:pt x="1884700" y="3990264"/>
                  </a:cubicBezTo>
                  <a:cubicBezTo>
                    <a:pt x="1861619" y="3983897"/>
                    <a:pt x="1840926" y="3977928"/>
                    <a:pt x="1818640" y="3971561"/>
                  </a:cubicBezTo>
                  <a:close/>
                  <a:moveTo>
                    <a:pt x="3108801" y="3966387"/>
                  </a:moveTo>
                  <a:cubicBezTo>
                    <a:pt x="3098056" y="3973152"/>
                    <a:pt x="3089699" y="3977928"/>
                    <a:pt x="3081342" y="3983101"/>
                  </a:cubicBezTo>
                  <a:cubicBezTo>
                    <a:pt x="3088107" y="3994642"/>
                    <a:pt x="3093678" y="4003795"/>
                    <a:pt x="3099648" y="4014142"/>
                  </a:cubicBezTo>
                  <a:cubicBezTo>
                    <a:pt x="3109994" y="4008172"/>
                    <a:pt x="3117953" y="4003397"/>
                    <a:pt x="3127106" y="3997825"/>
                  </a:cubicBezTo>
                  <a:cubicBezTo>
                    <a:pt x="3120739" y="3986683"/>
                    <a:pt x="3115168" y="3977132"/>
                    <a:pt x="3108801" y="3966387"/>
                  </a:cubicBezTo>
                  <a:close/>
                  <a:moveTo>
                    <a:pt x="2768154" y="3961612"/>
                  </a:moveTo>
                  <a:cubicBezTo>
                    <a:pt x="2755021" y="3965989"/>
                    <a:pt x="2744675" y="3969571"/>
                    <a:pt x="2732338" y="3973948"/>
                  </a:cubicBezTo>
                  <a:cubicBezTo>
                    <a:pt x="2742287" y="4004193"/>
                    <a:pt x="2751440" y="4033243"/>
                    <a:pt x="2761389" y="4063487"/>
                  </a:cubicBezTo>
                  <a:cubicBezTo>
                    <a:pt x="2774919" y="4059110"/>
                    <a:pt x="2786062" y="4055528"/>
                    <a:pt x="2799592" y="4050753"/>
                  </a:cubicBezTo>
                  <a:cubicBezTo>
                    <a:pt x="2788847" y="4019713"/>
                    <a:pt x="2778500" y="3991060"/>
                    <a:pt x="2768154" y="3961612"/>
                  </a:cubicBezTo>
                  <a:close/>
                  <a:moveTo>
                    <a:pt x="1606532" y="3958428"/>
                  </a:moveTo>
                  <a:cubicBezTo>
                    <a:pt x="1600165" y="3972357"/>
                    <a:pt x="1594196" y="3984693"/>
                    <a:pt x="1587430" y="3999019"/>
                  </a:cubicBezTo>
                  <a:cubicBezTo>
                    <a:pt x="1610511" y="4008968"/>
                    <a:pt x="1631603" y="4018519"/>
                    <a:pt x="1654684" y="4028866"/>
                  </a:cubicBezTo>
                  <a:cubicBezTo>
                    <a:pt x="1660653" y="4014539"/>
                    <a:pt x="1666225" y="4002203"/>
                    <a:pt x="1672194" y="3987479"/>
                  </a:cubicBezTo>
                  <a:cubicBezTo>
                    <a:pt x="1649113" y="3977132"/>
                    <a:pt x="1628419" y="3967979"/>
                    <a:pt x="1606532" y="3958428"/>
                  </a:cubicBezTo>
                  <a:close/>
                  <a:moveTo>
                    <a:pt x="897780" y="3953653"/>
                  </a:moveTo>
                  <a:cubicBezTo>
                    <a:pt x="885443" y="3964795"/>
                    <a:pt x="874300" y="3975142"/>
                    <a:pt x="861566" y="3986683"/>
                  </a:cubicBezTo>
                  <a:cubicBezTo>
                    <a:pt x="875892" y="3999815"/>
                    <a:pt x="887831" y="4011356"/>
                    <a:pt x="900565" y="4022896"/>
                  </a:cubicBezTo>
                  <a:cubicBezTo>
                    <a:pt x="912106" y="4010560"/>
                    <a:pt x="922453" y="3999417"/>
                    <a:pt x="933595" y="3987479"/>
                  </a:cubicBezTo>
                  <a:cubicBezTo>
                    <a:pt x="920463" y="3975142"/>
                    <a:pt x="908524" y="3963602"/>
                    <a:pt x="897780" y="3953653"/>
                  </a:cubicBezTo>
                  <a:close/>
                  <a:moveTo>
                    <a:pt x="998859" y="3950867"/>
                  </a:moveTo>
                  <a:cubicBezTo>
                    <a:pt x="987319" y="3963602"/>
                    <a:pt x="976972" y="3975142"/>
                    <a:pt x="966227" y="3987479"/>
                  </a:cubicBezTo>
                  <a:cubicBezTo>
                    <a:pt x="979360" y="3999019"/>
                    <a:pt x="991298" y="4009366"/>
                    <a:pt x="1004829" y="4021703"/>
                  </a:cubicBezTo>
                  <a:cubicBezTo>
                    <a:pt x="1016369" y="4008570"/>
                    <a:pt x="1026318" y="3997428"/>
                    <a:pt x="1037063" y="3984693"/>
                  </a:cubicBezTo>
                  <a:cubicBezTo>
                    <a:pt x="1023930" y="3973152"/>
                    <a:pt x="1011992" y="3962408"/>
                    <a:pt x="998859" y="3950867"/>
                  </a:cubicBezTo>
                  <a:close/>
                  <a:moveTo>
                    <a:pt x="1099541" y="3944898"/>
                  </a:moveTo>
                  <a:cubicBezTo>
                    <a:pt x="1088399" y="3958030"/>
                    <a:pt x="1078848" y="3969173"/>
                    <a:pt x="1068103" y="3982305"/>
                  </a:cubicBezTo>
                  <a:cubicBezTo>
                    <a:pt x="1081633" y="3993050"/>
                    <a:pt x="1093970" y="4002999"/>
                    <a:pt x="1107102" y="4013743"/>
                  </a:cubicBezTo>
                  <a:cubicBezTo>
                    <a:pt x="1117847" y="4000213"/>
                    <a:pt x="1127000" y="3988275"/>
                    <a:pt x="1137347" y="3975540"/>
                  </a:cubicBezTo>
                  <a:cubicBezTo>
                    <a:pt x="1124612" y="3965193"/>
                    <a:pt x="1113072" y="3956040"/>
                    <a:pt x="1099541" y="3944898"/>
                  </a:cubicBezTo>
                  <a:close/>
                  <a:moveTo>
                    <a:pt x="3234553" y="3943704"/>
                  </a:moveTo>
                  <a:cubicBezTo>
                    <a:pt x="3225003" y="3950071"/>
                    <a:pt x="3217043" y="3955643"/>
                    <a:pt x="3207493" y="3962010"/>
                  </a:cubicBezTo>
                  <a:cubicBezTo>
                    <a:pt x="3213860" y="3971959"/>
                    <a:pt x="3220227" y="3981111"/>
                    <a:pt x="3227788" y="3992652"/>
                  </a:cubicBezTo>
                  <a:cubicBezTo>
                    <a:pt x="3238135" y="3984693"/>
                    <a:pt x="3246094" y="3978326"/>
                    <a:pt x="3254849" y="3971959"/>
                  </a:cubicBezTo>
                  <a:cubicBezTo>
                    <a:pt x="3247288" y="3961214"/>
                    <a:pt x="3241318" y="3952857"/>
                    <a:pt x="3234553" y="3943704"/>
                  </a:cubicBezTo>
                  <a:close/>
                  <a:moveTo>
                    <a:pt x="2712441" y="3932959"/>
                  </a:moveTo>
                  <a:cubicBezTo>
                    <a:pt x="2700502" y="3936939"/>
                    <a:pt x="2689757" y="3940122"/>
                    <a:pt x="2677819" y="3943704"/>
                  </a:cubicBezTo>
                  <a:cubicBezTo>
                    <a:pt x="2681400" y="3956439"/>
                    <a:pt x="2684584" y="3967183"/>
                    <a:pt x="2688165" y="3979122"/>
                  </a:cubicBezTo>
                  <a:cubicBezTo>
                    <a:pt x="2700900" y="3975142"/>
                    <a:pt x="2711247" y="3971959"/>
                    <a:pt x="2723981" y="3967979"/>
                  </a:cubicBezTo>
                  <a:cubicBezTo>
                    <a:pt x="2719604" y="3955244"/>
                    <a:pt x="2716420" y="3944898"/>
                    <a:pt x="2712441" y="3932959"/>
                  </a:cubicBezTo>
                  <a:close/>
                  <a:moveTo>
                    <a:pt x="1197835" y="3932561"/>
                  </a:moveTo>
                  <a:cubicBezTo>
                    <a:pt x="1187489" y="3946490"/>
                    <a:pt x="1178336" y="3958428"/>
                    <a:pt x="1168387" y="3971561"/>
                  </a:cubicBezTo>
                  <a:cubicBezTo>
                    <a:pt x="1181519" y="3981509"/>
                    <a:pt x="1193458" y="3990662"/>
                    <a:pt x="1206590" y="4000611"/>
                  </a:cubicBezTo>
                  <a:cubicBezTo>
                    <a:pt x="1216539" y="3986683"/>
                    <a:pt x="1225692" y="3974346"/>
                    <a:pt x="1235243" y="3960816"/>
                  </a:cubicBezTo>
                  <a:cubicBezTo>
                    <a:pt x="1222110" y="3950867"/>
                    <a:pt x="1210570" y="3942112"/>
                    <a:pt x="1197835" y="3932561"/>
                  </a:cubicBezTo>
                  <a:close/>
                  <a:moveTo>
                    <a:pt x="2850928" y="3929378"/>
                  </a:moveTo>
                  <a:cubicBezTo>
                    <a:pt x="2838193" y="3934949"/>
                    <a:pt x="2827448" y="3939326"/>
                    <a:pt x="2815908" y="3944500"/>
                  </a:cubicBezTo>
                  <a:cubicBezTo>
                    <a:pt x="2827448" y="3974744"/>
                    <a:pt x="2838591" y="4002999"/>
                    <a:pt x="2850132" y="4032049"/>
                  </a:cubicBezTo>
                  <a:cubicBezTo>
                    <a:pt x="2864458" y="4026080"/>
                    <a:pt x="2875601" y="4021305"/>
                    <a:pt x="2887539" y="4016131"/>
                  </a:cubicBezTo>
                  <a:cubicBezTo>
                    <a:pt x="2875203" y="3986683"/>
                    <a:pt x="2863662" y="3959224"/>
                    <a:pt x="2850928" y="3929378"/>
                  </a:cubicBezTo>
                  <a:close/>
                  <a:moveTo>
                    <a:pt x="3171677" y="3928184"/>
                  </a:moveTo>
                  <a:cubicBezTo>
                    <a:pt x="3162126" y="3934153"/>
                    <a:pt x="3154565" y="3938929"/>
                    <a:pt x="3145014" y="3945296"/>
                  </a:cubicBezTo>
                  <a:cubicBezTo>
                    <a:pt x="3151779" y="3956040"/>
                    <a:pt x="3157749" y="3965591"/>
                    <a:pt x="3164514" y="3975938"/>
                  </a:cubicBezTo>
                  <a:cubicBezTo>
                    <a:pt x="3174065" y="3969173"/>
                    <a:pt x="3182422" y="3963602"/>
                    <a:pt x="3191973" y="3958030"/>
                  </a:cubicBezTo>
                  <a:cubicBezTo>
                    <a:pt x="3184411" y="3946888"/>
                    <a:pt x="3178044" y="3937735"/>
                    <a:pt x="3171677" y="3928184"/>
                  </a:cubicBezTo>
                  <a:close/>
                  <a:moveTo>
                    <a:pt x="3480488" y="3921817"/>
                  </a:moveTo>
                  <a:cubicBezTo>
                    <a:pt x="3468151" y="3932561"/>
                    <a:pt x="3457407" y="3941714"/>
                    <a:pt x="3445468" y="3952061"/>
                  </a:cubicBezTo>
                  <a:cubicBezTo>
                    <a:pt x="3453427" y="3961612"/>
                    <a:pt x="3460590" y="3969969"/>
                    <a:pt x="3468151" y="3979520"/>
                  </a:cubicBezTo>
                  <a:cubicBezTo>
                    <a:pt x="3480488" y="3969173"/>
                    <a:pt x="3491630" y="3959622"/>
                    <a:pt x="3504365" y="3948877"/>
                  </a:cubicBezTo>
                  <a:cubicBezTo>
                    <a:pt x="3495610" y="3938929"/>
                    <a:pt x="3488447" y="3930970"/>
                    <a:pt x="3480488" y="3921817"/>
                  </a:cubicBezTo>
                  <a:close/>
                  <a:moveTo>
                    <a:pt x="3055873" y="3919827"/>
                  </a:moveTo>
                  <a:cubicBezTo>
                    <a:pt x="3046720" y="3925000"/>
                    <a:pt x="3038761" y="3929378"/>
                    <a:pt x="3029210" y="3934551"/>
                  </a:cubicBezTo>
                  <a:cubicBezTo>
                    <a:pt x="3035975" y="3946490"/>
                    <a:pt x="3041547" y="3956040"/>
                    <a:pt x="3047516" y="3966387"/>
                  </a:cubicBezTo>
                  <a:cubicBezTo>
                    <a:pt x="3057465" y="3960816"/>
                    <a:pt x="3065424" y="3956040"/>
                    <a:pt x="3074179" y="3950469"/>
                  </a:cubicBezTo>
                  <a:cubicBezTo>
                    <a:pt x="3067414" y="3939326"/>
                    <a:pt x="3061842" y="3930174"/>
                    <a:pt x="3055873" y="3919827"/>
                  </a:cubicBezTo>
                  <a:close/>
                  <a:moveTo>
                    <a:pt x="2753032" y="3919031"/>
                  </a:moveTo>
                  <a:cubicBezTo>
                    <a:pt x="2740695" y="3923408"/>
                    <a:pt x="2729950" y="3927388"/>
                    <a:pt x="2718808" y="3931367"/>
                  </a:cubicBezTo>
                  <a:cubicBezTo>
                    <a:pt x="2722787" y="3943704"/>
                    <a:pt x="2725971" y="3953653"/>
                    <a:pt x="2729950" y="3966785"/>
                  </a:cubicBezTo>
                  <a:cubicBezTo>
                    <a:pt x="2743083" y="3962010"/>
                    <a:pt x="2753430" y="3958030"/>
                    <a:pt x="2765368" y="3953653"/>
                  </a:cubicBezTo>
                  <a:cubicBezTo>
                    <a:pt x="2760991" y="3940918"/>
                    <a:pt x="2757011" y="3930572"/>
                    <a:pt x="2753032" y="3919031"/>
                  </a:cubicBezTo>
                  <a:close/>
                  <a:moveTo>
                    <a:pt x="2032341" y="3917439"/>
                  </a:moveTo>
                  <a:cubicBezTo>
                    <a:pt x="2022392" y="3974744"/>
                    <a:pt x="2012841" y="4030458"/>
                    <a:pt x="2002892" y="4087763"/>
                  </a:cubicBezTo>
                  <a:cubicBezTo>
                    <a:pt x="2023984" y="4090946"/>
                    <a:pt x="2042687" y="4093732"/>
                    <a:pt x="2063779" y="4096517"/>
                  </a:cubicBezTo>
                  <a:cubicBezTo>
                    <a:pt x="2071340" y="4038814"/>
                    <a:pt x="2078901" y="3982703"/>
                    <a:pt x="2086462" y="3925000"/>
                  </a:cubicBezTo>
                  <a:cubicBezTo>
                    <a:pt x="2067360" y="3922613"/>
                    <a:pt x="2050646" y="3920225"/>
                    <a:pt x="2032341" y="3917439"/>
                  </a:cubicBezTo>
                  <a:close/>
                  <a:moveTo>
                    <a:pt x="2891917" y="3911868"/>
                  </a:moveTo>
                  <a:cubicBezTo>
                    <a:pt x="2879580" y="3917041"/>
                    <a:pt x="2869632" y="3921419"/>
                    <a:pt x="2856897" y="3926990"/>
                  </a:cubicBezTo>
                  <a:cubicBezTo>
                    <a:pt x="2870029" y="3957632"/>
                    <a:pt x="2881968" y="3985489"/>
                    <a:pt x="2894305" y="4014142"/>
                  </a:cubicBezTo>
                  <a:cubicBezTo>
                    <a:pt x="2907835" y="4007774"/>
                    <a:pt x="2918977" y="4002601"/>
                    <a:pt x="2930916" y="3996632"/>
                  </a:cubicBezTo>
                  <a:cubicBezTo>
                    <a:pt x="2917386" y="3967183"/>
                    <a:pt x="2905049" y="3940122"/>
                    <a:pt x="2891917" y="3911868"/>
                  </a:cubicBezTo>
                  <a:close/>
                  <a:moveTo>
                    <a:pt x="1838538" y="3909082"/>
                  </a:moveTo>
                  <a:cubicBezTo>
                    <a:pt x="1833763" y="3924602"/>
                    <a:pt x="1829385" y="3937735"/>
                    <a:pt x="1825008" y="3952061"/>
                  </a:cubicBezTo>
                  <a:cubicBezTo>
                    <a:pt x="1847691" y="3958826"/>
                    <a:pt x="1868384" y="3964795"/>
                    <a:pt x="1889874" y="3970765"/>
                  </a:cubicBezTo>
                  <a:cubicBezTo>
                    <a:pt x="1893853" y="3954847"/>
                    <a:pt x="1897435" y="3941714"/>
                    <a:pt x="1901016" y="3926990"/>
                  </a:cubicBezTo>
                  <a:cubicBezTo>
                    <a:pt x="1879925" y="3921021"/>
                    <a:pt x="1860425" y="3915449"/>
                    <a:pt x="1838538" y="3909082"/>
                  </a:cubicBezTo>
                  <a:close/>
                  <a:moveTo>
                    <a:pt x="2793225" y="3904307"/>
                  </a:moveTo>
                  <a:cubicBezTo>
                    <a:pt x="2780888" y="3909082"/>
                    <a:pt x="2770541" y="3912664"/>
                    <a:pt x="2759001" y="3917041"/>
                  </a:cubicBezTo>
                  <a:cubicBezTo>
                    <a:pt x="2763378" y="3928980"/>
                    <a:pt x="2766960" y="3939326"/>
                    <a:pt x="2771735" y="3952061"/>
                  </a:cubicBezTo>
                  <a:cubicBezTo>
                    <a:pt x="2784470" y="3947285"/>
                    <a:pt x="2794817" y="3943306"/>
                    <a:pt x="2806755" y="3938929"/>
                  </a:cubicBezTo>
                  <a:cubicBezTo>
                    <a:pt x="2801980" y="3926592"/>
                    <a:pt x="2798000" y="3915847"/>
                    <a:pt x="2793225" y="3904307"/>
                  </a:cubicBezTo>
                  <a:close/>
                  <a:moveTo>
                    <a:pt x="949115" y="3904307"/>
                  </a:moveTo>
                  <a:cubicBezTo>
                    <a:pt x="935585" y="3915847"/>
                    <a:pt x="924044" y="3925398"/>
                    <a:pt x="911708" y="3936143"/>
                  </a:cubicBezTo>
                  <a:cubicBezTo>
                    <a:pt x="924044" y="3948081"/>
                    <a:pt x="935983" y="3959224"/>
                    <a:pt x="948717" y="3971561"/>
                  </a:cubicBezTo>
                  <a:cubicBezTo>
                    <a:pt x="960258" y="3959224"/>
                    <a:pt x="971003" y="3948081"/>
                    <a:pt x="982145" y="3935745"/>
                  </a:cubicBezTo>
                  <a:cubicBezTo>
                    <a:pt x="969411" y="3923408"/>
                    <a:pt x="958268" y="3912664"/>
                    <a:pt x="949115" y="3904307"/>
                  </a:cubicBezTo>
                  <a:close/>
                  <a:moveTo>
                    <a:pt x="2983844" y="3899531"/>
                  </a:moveTo>
                  <a:cubicBezTo>
                    <a:pt x="2965936" y="3908684"/>
                    <a:pt x="2949222" y="3917439"/>
                    <a:pt x="2930916" y="3926592"/>
                  </a:cubicBezTo>
                  <a:cubicBezTo>
                    <a:pt x="2946834" y="3959622"/>
                    <a:pt x="2961956" y="3991458"/>
                    <a:pt x="2977874" y="4024090"/>
                  </a:cubicBezTo>
                  <a:cubicBezTo>
                    <a:pt x="2998170" y="4013743"/>
                    <a:pt x="3016078" y="4004591"/>
                    <a:pt x="3034782" y="3995040"/>
                  </a:cubicBezTo>
                  <a:cubicBezTo>
                    <a:pt x="3017272" y="3962408"/>
                    <a:pt x="3000956" y="3931367"/>
                    <a:pt x="2983844" y="3899531"/>
                  </a:cubicBezTo>
                  <a:close/>
                  <a:moveTo>
                    <a:pt x="1046216" y="3898337"/>
                  </a:moveTo>
                  <a:cubicBezTo>
                    <a:pt x="1035073" y="3911072"/>
                    <a:pt x="1025124" y="3922613"/>
                    <a:pt x="1013982" y="3934949"/>
                  </a:cubicBezTo>
                  <a:cubicBezTo>
                    <a:pt x="1026716" y="3946490"/>
                    <a:pt x="1038257" y="3956439"/>
                    <a:pt x="1051389" y="3967979"/>
                  </a:cubicBezTo>
                  <a:cubicBezTo>
                    <a:pt x="1062532" y="3954449"/>
                    <a:pt x="1072481" y="3942510"/>
                    <a:pt x="1082827" y="3930174"/>
                  </a:cubicBezTo>
                  <a:cubicBezTo>
                    <a:pt x="1069695" y="3918633"/>
                    <a:pt x="1058552" y="3909082"/>
                    <a:pt x="1046216" y="3898337"/>
                  </a:cubicBezTo>
                  <a:close/>
                  <a:moveTo>
                    <a:pt x="1145306" y="3890378"/>
                  </a:moveTo>
                  <a:cubicBezTo>
                    <a:pt x="1134163" y="3903511"/>
                    <a:pt x="1124612" y="3915449"/>
                    <a:pt x="1113868" y="3928184"/>
                  </a:cubicBezTo>
                  <a:cubicBezTo>
                    <a:pt x="1127398" y="3938929"/>
                    <a:pt x="1138938" y="3948081"/>
                    <a:pt x="1151673" y="3958428"/>
                  </a:cubicBezTo>
                  <a:cubicBezTo>
                    <a:pt x="1162020" y="3944898"/>
                    <a:pt x="1171173" y="3933357"/>
                    <a:pt x="1181519" y="3920225"/>
                  </a:cubicBezTo>
                  <a:cubicBezTo>
                    <a:pt x="1169183" y="3909878"/>
                    <a:pt x="1157642" y="3900725"/>
                    <a:pt x="1145306" y="3890378"/>
                  </a:cubicBezTo>
                  <a:close/>
                  <a:moveTo>
                    <a:pt x="3438902" y="3889384"/>
                  </a:moveTo>
                  <a:cubicBezTo>
                    <a:pt x="3429948" y="3889881"/>
                    <a:pt x="3420198" y="3896348"/>
                    <a:pt x="3408856" y="3908684"/>
                  </a:cubicBezTo>
                  <a:cubicBezTo>
                    <a:pt x="3415622" y="3916643"/>
                    <a:pt x="3422785" y="3925000"/>
                    <a:pt x="3429948" y="3934153"/>
                  </a:cubicBezTo>
                  <a:cubicBezTo>
                    <a:pt x="3438305" y="3926990"/>
                    <a:pt x="3445070" y="3921419"/>
                    <a:pt x="3452233" y="3915449"/>
                  </a:cubicBezTo>
                  <a:cubicBezTo>
                    <a:pt x="3456213" y="3912266"/>
                    <a:pt x="3460590" y="3909082"/>
                    <a:pt x="3464172" y="3905899"/>
                  </a:cubicBezTo>
                  <a:cubicBezTo>
                    <a:pt x="3456014" y="3894358"/>
                    <a:pt x="3447856" y="3888886"/>
                    <a:pt x="3438902" y="3889384"/>
                  </a:cubicBezTo>
                  <a:close/>
                  <a:moveTo>
                    <a:pt x="2833418" y="3888389"/>
                  </a:moveTo>
                  <a:cubicBezTo>
                    <a:pt x="2821479" y="3893164"/>
                    <a:pt x="2811133" y="3897541"/>
                    <a:pt x="2799592" y="3902317"/>
                  </a:cubicBezTo>
                  <a:cubicBezTo>
                    <a:pt x="2804367" y="3914654"/>
                    <a:pt x="2808347" y="3925000"/>
                    <a:pt x="2813520" y="3936541"/>
                  </a:cubicBezTo>
                  <a:cubicBezTo>
                    <a:pt x="2825061" y="3931765"/>
                    <a:pt x="2835408" y="3927388"/>
                    <a:pt x="2848142" y="3922215"/>
                  </a:cubicBezTo>
                  <a:cubicBezTo>
                    <a:pt x="2842969" y="3910276"/>
                    <a:pt x="2838591" y="3899929"/>
                    <a:pt x="2833418" y="3888389"/>
                  </a:cubicBezTo>
                  <a:close/>
                  <a:moveTo>
                    <a:pt x="2694135" y="3878440"/>
                  </a:moveTo>
                  <a:cubicBezTo>
                    <a:pt x="2682196" y="3882419"/>
                    <a:pt x="2672645" y="3885603"/>
                    <a:pt x="2661503" y="3889185"/>
                  </a:cubicBezTo>
                  <a:cubicBezTo>
                    <a:pt x="2665482" y="3902317"/>
                    <a:pt x="2669064" y="3913460"/>
                    <a:pt x="2672645" y="3925398"/>
                  </a:cubicBezTo>
                  <a:cubicBezTo>
                    <a:pt x="2684186" y="3922215"/>
                    <a:pt x="2694135" y="3919031"/>
                    <a:pt x="2707267" y="3915449"/>
                  </a:cubicBezTo>
                  <a:cubicBezTo>
                    <a:pt x="2702492" y="3901521"/>
                    <a:pt x="2698512" y="3890378"/>
                    <a:pt x="2694135" y="3878440"/>
                  </a:cubicBezTo>
                  <a:close/>
                  <a:moveTo>
                    <a:pt x="1749397" y="3877644"/>
                  </a:moveTo>
                  <a:cubicBezTo>
                    <a:pt x="1743428" y="3892766"/>
                    <a:pt x="1738652" y="3905500"/>
                    <a:pt x="1733081" y="3919827"/>
                  </a:cubicBezTo>
                  <a:cubicBezTo>
                    <a:pt x="1754172" y="3927388"/>
                    <a:pt x="1774468" y="3934949"/>
                    <a:pt x="1796355" y="3942908"/>
                  </a:cubicBezTo>
                  <a:cubicBezTo>
                    <a:pt x="1801528" y="3927786"/>
                    <a:pt x="1805906" y="3914654"/>
                    <a:pt x="1810681" y="3900327"/>
                  </a:cubicBezTo>
                  <a:cubicBezTo>
                    <a:pt x="1789590" y="3892368"/>
                    <a:pt x="1770488" y="3885603"/>
                    <a:pt x="1749397" y="3877644"/>
                  </a:cubicBezTo>
                  <a:close/>
                  <a:moveTo>
                    <a:pt x="1241610" y="3876848"/>
                  </a:moveTo>
                  <a:cubicBezTo>
                    <a:pt x="1231263" y="3889981"/>
                    <a:pt x="1222110" y="3901521"/>
                    <a:pt x="1211366" y="3915449"/>
                  </a:cubicBezTo>
                  <a:cubicBezTo>
                    <a:pt x="1224896" y="3925398"/>
                    <a:pt x="1236437" y="3934153"/>
                    <a:pt x="1248773" y="3943306"/>
                  </a:cubicBezTo>
                  <a:cubicBezTo>
                    <a:pt x="1258722" y="3929378"/>
                    <a:pt x="1267477" y="3916643"/>
                    <a:pt x="1277028" y="3903511"/>
                  </a:cubicBezTo>
                  <a:cubicBezTo>
                    <a:pt x="1264293" y="3893960"/>
                    <a:pt x="1253549" y="3885603"/>
                    <a:pt x="1241610" y="3876848"/>
                  </a:cubicBezTo>
                  <a:close/>
                  <a:moveTo>
                    <a:pt x="2872815" y="3870879"/>
                  </a:moveTo>
                  <a:cubicBezTo>
                    <a:pt x="2860877" y="3876052"/>
                    <a:pt x="2850530" y="3880828"/>
                    <a:pt x="2839387" y="3885603"/>
                  </a:cubicBezTo>
                  <a:cubicBezTo>
                    <a:pt x="2844561" y="3897940"/>
                    <a:pt x="2848938" y="3907888"/>
                    <a:pt x="2854111" y="3920225"/>
                  </a:cubicBezTo>
                  <a:cubicBezTo>
                    <a:pt x="2866846" y="3914255"/>
                    <a:pt x="2877192" y="3909480"/>
                    <a:pt x="2888335" y="3904307"/>
                  </a:cubicBezTo>
                  <a:cubicBezTo>
                    <a:pt x="2882764" y="3891970"/>
                    <a:pt x="2877988" y="3882021"/>
                    <a:pt x="2872815" y="3870879"/>
                  </a:cubicBezTo>
                  <a:close/>
                  <a:moveTo>
                    <a:pt x="3182024" y="3868093"/>
                  </a:moveTo>
                  <a:cubicBezTo>
                    <a:pt x="3172871" y="3874460"/>
                    <a:pt x="3165310" y="3879634"/>
                    <a:pt x="3156953" y="3885603"/>
                  </a:cubicBezTo>
                  <a:cubicBezTo>
                    <a:pt x="3164116" y="3896348"/>
                    <a:pt x="3170483" y="3905899"/>
                    <a:pt x="3177248" y="3915847"/>
                  </a:cubicBezTo>
                  <a:cubicBezTo>
                    <a:pt x="3186799" y="3909082"/>
                    <a:pt x="3193962" y="3903909"/>
                    <a:pt x="3203115" y="3897541"/>
                  </a:cubicBezTo>
                  <a:cubicBezTo>
                    <a:pt x="3195156" y="3886399"/>
                    <a:pt x="3188789" y="3877644"/>
                    <a:pt x="3182024" y="3868093"/>
                  </a:cubicBezTo>
                  <a:close/>
                  <a:moveTo>
                    <a:pt x="2734328" y="3865307"/>
                  </a:moveTo>
                  <a:cubicBezTo>
                    <a:pt x="2722389" y="3869685"/>
                    <a:pt x="2712838" y="3872869"/>
                    <a:pt x="2701696" y="3876848"/>
                  </a:cubicBezTo>
                  <a:cubicBezTo>
                    <a:pt x="2705675" y="3889185"/>
                    <a:pt x="2709257" y="3900327"/>
                    <a:pt x="2713236" y="3913062"/>
                  </a:cubicBezTo>
                  <a:cubicBezTo>
                    <a:pt x="2724777" y="3909082"/>
                    <a:pt x="2735124" y="3905500"/>
                    <a:pt x="2747460" y="3901521"/>
                  </a:cubicBezTo>
                  <a:cubicBezTo>
                    <a:pt x="2742287" y="3887991"/>
                    <a:pt x="2738307" y="3876848"/>
                    <a:pt x="2734328" y="3865307"/>
                  </a:cubicBezTo>
                  <a:close/>
                  <a:moveTo>
                    <a:pt x="997268" y="3852573"/>
                  </a:moveTo>
                  <a:cubicBezTo>
                    <a:pt x="984533" y="3863716"/>
                    <a:pt x="972993" y="3873664"/>
                    <a:pt x="960258" y="3884807"/>
                  </a:cubicBezTo>
                  <a:cubicBezTo>
                    <a:pt x="973390" y="3897144"/>
                    <a:pt x="984533" y="3907888"/>
                    <a:pt x="996870" y="3919429"/>
                  </a:cubicBezTo>
                  <a:cubicBezTo>
                    <a:pt x="1008410" y="3907092"/>
                    <a:pt x="1018757" y="3896348"/>
                    <a:pt x="1030298" y="3883613"/>
                  </a:cubicBezTo>
                  <a:cubicBezTo>
                    <a:pt x="1017563" y="3871675"/>
                    <a:pt x="1006818" y="3861328"/>
                    <a:pt x="997268" y="3852573"/>
                  </a:cubicBezTo>
                  <a:close/>
                  <a:moveTo>
                    <a:pt x="3121933" y="3850981"/>
                  </a:moveTo>
                  <a:cubicBezTo>
                    <a:pt x="3112382" y="3857348"/>
                    <a:pt x="3104821" y="3862124"/>
                    <a:pt x="3096862" y="3867695"/>
                  </a:cubicBezTo>
                  <a:cubicBezTo>
                    <a:pt x="3103627" y="3878440"/>
                    <a:pt x="3109199" y="3887593"/>
                    <a:pt x="3115964" y="3897940"/>
                  </a:cubicBezTo>
                  <a:cubicBezTo>
                    <a:pt x="3125117" y="3891970"/>
                    <a:pt x="3132678" y="3887195"/>
                    <a:pt x="3141433" y="3881623"/>
                  </a:cubicBezTo>
                  <a:cubicBezTo>
                    <a:pt x="3134667" y="3871675"/>
                    <a:pt x="3128698" y="3862124"/>
                    <a:pt x="3121933" y="3850981"/>
                  </a:cubicBezTo>
                  <a:close/>
                  <a:moveTo>
                    <a:pt x="2772531" y="3850583"/>
                  </a:moveTo>
                  <a:cubicBezTo>
                    <a:pt x="2760593" y="3855359"/>
                    <a:pt x="2751042" y="3858940"/>
                    <a:pt x="2739899" y="3863318"/>
                  </a:cubicBezTo>
                  <a:cubicBezTo>
                    <a:pt x="2744675" y="3876052"/>
                    <a:pt x="2748654" y="3887195"/>
                    <a:pt x="2753032" y="3899531"/>
                  </a:cubicBezTo>
                  <a:cubicBezTo>
                    <a:pt x="2765368" y="3894756"/>
                    <a:pt x="2775317" y="3890776"/>
                    <a:pt x="2786459" y="3886399"/>
                  </a:cubicBezTo>
                  <a:cubicBezTo>
                    <a:pt x="2782082" y="3874062"/>
                    <a:pt x="2777704" y="3863318"/>
                    <a:pt x="2772531" y="3850583"/>
                  </a:cubicBezTo>
                  <a:close/>
                  <a:moveTo>
                    <a:pt x="3039159" y="3848593"/>
                  </a:moveTo>
                  <a:cubicBezTo>
                    <a:pt x="3029608" y="3854563"/>
                    <a:pt x="3022047" y="3858940"/>
                    <a:pt x="3014088" y="3863318"/>
                  </a:cubicBezTo>
                  <a:cubicBezTo>
                    <a:pt x="3020853" y="3874858"/>
                    <a:pt x="3026027" y="3884409"/>
                    <a:pt x="3031996" y="3894358"/>
                  </a:cubicBezTo>
                  <a:cubicBezTo>
                    <a:pt x="3041149" y="3889185"/>
                    <a:pt x="3048312" y="3885205"/>
                    <a:pt x="3057863" y="3879634"/>
                  </a:cubicBezTo>
                  <a:cubicBezTo>
                    <a:pt x="3051097" y="3868491"/>
                    <a:pt x="3045526" y="3858940"/>
                    <a:pt x="3039159" y="3848593"/>
                  </a:cubicBezTo>
                  <a:close/>
                  <a:moveTo>
                    <a:pt x="1093970" y="3846206"/>
                  </a:moveTo>
                  <a:cubicBezTo>
                    <a:pt x="1082827" y="3858542"/>
                    <a:pt x="1072481" y="3869685"/>
                    <a:pt x="1061338" y="3882419"/>
                  </a:cubicBezTo>
                  <a:cubicBezTo>
                    <a:pt x="1074072" y="3893164"/>
                    <a:pt x="1085215" y="3903113"/>
                    <a:pt x="1097551" y="3913858"/>
                  </a:cubicBezTo>
                  <a:cubicBezTo>
                    <a:pt x="1108694" y="3901123"/>
                    <a:pt x="1118643" y="3889185"/>
                    <a:pt x="1129388" y="3876848"/>
                  </a:cubicBezTo>
                  <a:cubicBezTo>
                    <a:pt x="1117051" y="3866103"/>
                    <a:pt x="1106306" y="3856552"/>
                    <a:pt x="1093970" y="3846206"/>
                  </a:cubicBezTo>
                  <a:close/>
                  <a:moveTo>
                    <a:pt x="1662245" y="3840237"/>
                  </a:moveTo>
                  <a:cubicBezTo>
                    <a:pt x="1655480" y="3854165"/>
                    <a:pt x="1649511" y="3866899"/>
                    <a:pt x="1643144" y="3880828"/>
                  </a:cubicBezTo>
                  <a:cubicBezTo>
                    <a:pt x="1665429" y="3890776"/>
                    <a:pt x="1684929" y="3899133"/>
                    <a:pt x="1705224" y="3908286"/>
                  </a:cubicBezTo>
                  <a:cubicBezTo>
                    <a:pt x="1711193" y="3893562"/>
                    <a:pt x="1716367" y="3881623"/>
                    <a:pt x="1722336" y="3866899"/>
                  </a:cubicBezTo>
                  <a:cubicBezTo>
                    <a:pt x="1701643" y="3857746"/>
                    <a:pt x="1682541" y="3849389"/>
                    <a:pt x="1662245" y="3840237"/>
                  </a:cubicBezTo>
                  <a:close/>
                  <a:moveTo>
                    <a:pt x="1190274" y="3836257"/>
                  </a:moveTo>
                  <a:cubicBezTo>
                    <a:pt x="1179530" y="3849389"/>
                    <a:pt x="1169581" y="3860930"/>
                    <a:pt x="1159234" y="3873664"/>
                  </a:cubicBezTo>
                  <a:cubicBezTo>
                    <a:pt x="1171969" y="3883613"/>
                    <a:pt x="1183509" y="3892766"/>
                    <a:pt x="1195448" y="3902317"/>
                  </a:cubicBezTo>
                  <a:cubicBezTo>
                    <a:pt x="1206192" y="3888787"/>
                    <a:pt x="1215345" y="3876848"/>
                    <a:pt x="1225692" y="3864114"/>
                  </a:cubicBezTo>
                  <a:cubicBezTo>
                    <a:pt x="1212958" y="3854165"/>
                    <a:pt x="1201815" y="3845410"/>
                    <a:pt x="1190274" y="3836257"/>
                  </a:cubicBezTo>
                  <a:close/>
                  <a:moveTo>
                    <a:pt x="2810337" y="3835859"/>
                  </a:moveTo>
                  <a:cubicBezTo>
                    <a:pt x="2799194" y="3840237"/>
                    <a:pt x="2790041" y="3844216"/>
                    <a:pt x="2778500" y="3848992"/>
                  </a:cubicBezTo>
                  <a:cubicBezTo>
                    <a:pt x="2783674" y="3861726"/>
                    <a:pt x="2788051" y="3872471"/>
                    <a:pt x="2792827" y="3884807"/>
                  </a:cubicBezTo>
                  <a:cubicBezTo>
                    <a:pt x="2804367" y="3879634"/>
                    <a:pt x="2814714" y="3875256"/>
                    <a:pt x="2826255" y="3870481"/>
                  </a:cubicBezTo>
                  <a:cubicBezTo>
                    <a:pt x="2820683" y="3858144"/>
                    <a:pt x="2815908" y="3847002"/>
                    <a:pt x="2810337" y="3835859"/>
                  </a:cubicBezTo>
                  <a:close/>
                  <a:moveTo>
                    <a:pt x="3191574" y="3828298"/>
                  </a:moveTo>
                  <a:cubicBezTo>
                    <a:pt x="3190779" y="3829492"/>
                    <a:pt x="3189585" y="3830686"/>
                    <a:pt x="3188789" y="3831879"/>
                  </a:cubicBezTo>
                  <a:cubicBezTo>
                    <a:pt x="3221421" y="3877246"/>
                    <a:pt x="3253655" y="3922613"/>
                    <a:pt x="3287481" y="3969571"/>
                  </a:cubicBezTo>
                  <a:cubicBezTo>
                    <a:pt x="3306185" y="3955643"/>
                    <a:pt x="3323297" y="3942908"/>
                    <a:pt x="3340806" y="3929378"/>
                  </a:cubicBezTo>
                  <a:cubicBezTo>
                    <a:pt x="3318521" y="3895154"/>
                    <a:pt x="3297032" y="3863716"/>
                    <a:pt x="3254053" y="3854961"/>
                  </a:cubicBezTo>
                  <a:cubicBezTo>
                    <a:pt x="3236941" y="3851777"/>
                    <a:pt x="3221421" y="3841032"/>
                    <a:pt x="3205105" y="3833471"/>
                  </a:cubicBezTo>
                  <a:cubicBezTo>
                    <a:pt x="3200728" y="3831482"/>
                    <a:pt x="3195952" y="3829890"/>
                    <a:pt x="3191574" y="3828298"/>
                  </a:cubicBezTo>
                  <a:close/>
                  <a:moveTo>
                    <a:pt x="1284987" y="3820737"/>
                  </a:moveTo>
                  <a:cubicBezTo>
                    <a:pt x="1274242" y="3834665"/>
                    <a:pt x="1265089" y="3846206"/>
                    <a:pt x="1255140" y="3859338"/>
                  </a:cubicBezTo>
                  <a:cubicBezTo>
                    <a:pt x="1267875" y="3868491"/>
                    <a:pt x="1279018" y="3876848"/>
                    <a:pt x="1290956" y="3885603"/>
                  </a:cubicBezTo>
                  <a:cubicBezTo>
                    <a:pt x="1300905" y="3872073"/>
                    <a:pt x="1309660" y="3860134"/>
                    <a:pt x="1319609" y="3846604"/>
                  </a:cubicBezTo>
                  <a:cubicBezTo>
                    <a:pt x="1307272" y="3837451"/>
                    <a:pt x="1296527" y="3829492"/>
                    <a:pt x="1284987" y="3820737"/>
                  </a:cubicBezTo>
                  <a:close/>
                  <a:moveTo>
                    <a:pt x="2848938" y="3818747"/>
                  </a:moveTo>
                  <a:cubicBezTo>
                    <a:pt x="2837795" y="3823522"/>
                    <a:pt x="2827847" y="3827900"/>
                    <a:pt x="2816704" y="3833073"/>
                  </a:cubicBezTo>
                  <a:cubicBezTo>
                    <a:pt x="2822275" y="3845410"/>
                    <a:pt x="2827051" y="3856155"/>
                    <a:pt x="2832224" y="3868491"/>
                  </a:cubicBezTo>
                  <a:cubicBezTo>
                    <a:pt x="2843367" y="3863716"/>
                    <a:pt x="2853315" y="3858940"/>
                    <a:pt x="2864856" y="3853369"/>
                  </a:cubicBezTo>
                  <a:cubicBezTo>
                    <a:pt x="2859285" y="3841430"/>
                    <a:pt x="2854509" y="3831084"/>
                    <a:pt x="2848938" y="3818747"/>
                  </a:cubicBezTo>
                  <a:close/>
                  <a:moveTo>
                    <a:pt x="1048205" y="3802829"/>
                  </a:moveTo>
                  <a:cubicBezTo>
                    <a:pt x="1034675" y="3813972"/>
                    <a:pt x="1023134" y="3823522"/>
                    <a:pt x="1010400" y="3834665"/>
                  </a:cubicBezTo>
                  <a:cubicBezTo>
                    <a:pt x="1022737" y="3845808"/>
                    <a:pt x="1033481" y="3856155"/>
                    <a:pt x="1045420" y="3867695"/>
                  </a:cubicBezTo>
                  <a:cubicBezTo>
                    <a:pt x="1056960" y="3854961"/>
                    <a:pt x="1067307" y="3843818"/>
                    <a:pt x="1078450" y="3831482"/>
                  </a:cubicBezTo>
                  <a:cubicBezTo>
                    <a:pt x="1066113" y="3819941"/>
                    <a:pt x="1055766" y="3809992"/>
                    <a:pt x="1048205" y="3802829"/>
                  </a:cubicBezTo>
                  <a:close/>
                  <a:moveTo>
                    <a:pt x="3237339" y="3794870"/>
                  </a:moveTo>
                  <a:cubicBezTo>
                    <a:pt x="3227390" y="3802431"/>
                    <a:pt x="3219033" y="3808798"/>
                    <a:pt x="3208289" y="3817553"/>
                  </a:cubicBezTo>
                  <a:cubicBezTo>
                    <a:pt x="3230972" y="3827502"/>
                    <a:pt x="3250472" y="3835859"/>
                    <a:pt x="3269573" y="3844216"/>
                  </a:cubicBezTo>
                  <a:cubicBezTo>
                    <a:pt x="3270767" y="3843420"/>
                    <a:pt x="3271961" y="3842226"/>
                    <a:pt x="3273155" y="3841032"/>
                  </a:cubicBezTo>
                  <a:cubicBezTo>
                    <a:pt x="3261614" y="3825910"/>
                    <a:pt x="3250073" y="3811186"/>
                    <a:pt x="3237339" y="3794870"/>
                  </a:cubicBezTo>
                  <a:close/>
                  <a:moveTo>
                    <a:pt x="1141326" y="3792880"/>
                  </a:moveTo>
                  <a:cubicBezTo>
                    <a:pt x="1129786" y="3805615"/>
                    <a:pt x="1119837" y="3816757"/>
                    <a:pt x="1108694" y="3829492"/>
                  </a:cubicBezTo>
                  <a:cubicBezTo>
                    <a:pt x="1121031" y="3839838"/>
                    <a:pt x="1132173" y="3849389"/>
                    <a:pt x="1143714" y="3859736"/>
                  </a:cubicBezTo>
                  <a:cubicBezTo>
                    <a:pt x="1154857" y="3846604"/>
                    <a:pt x="1164805" y="3835461"/>
                    <a:pt x="1175550" y="3822727"/>
                  </a:cubicBezTo>
                  <a:cubicBezTo>
                    <a:pt x="1164009" y="3812778"/>
                    <a:pt x="1154061" y="3804023"/>
                    <a:pt x="1141326" y="3792880"/>
                  </a:cubicBezTo>
                  <a:close/>
                  <a:moveTo>
                    <a:pt x="3128698" y="3790890"/>
                  </a:moveTo>
                  <a:cubicBezTo>
                    <a:pt x="3119943" y="3797258"/>
                    <a:pt x="3112780" y="3802431"/>
                    <a:pt x="3105219" y="3808002"/>
                  </a:cubicBezTo>
                  <a:cubicBezTo>
                    <a:pt x="3112780" y="3819145"/>
                    <a:pt x="3119147" y="3827900"/>
                    <a:pt x="3125515" y="3837451"/>
                  </a:cubicBezTo>
                  <a:cubicBezTo>
                    <a:pt x="3134667" y="3831084"/>
                    <a:pt x="3141830" y="3826308"/>
                    <a:pt x="3150188" y="3820737"/>
                  </a:cubicBezTo>
                  <a:cubicBezTo>
                    <a:pt x="3142626" y="3810390"/>
                    <a:pt x="3135861" y="3800839"/>
                    <a:pt x="3128698" y="3790890"/>
                  </a:cubicBezTo>
                  <a:close/>
                  <a:moveTo>
                    <a:pt x="1236437" y="3781340"/>
                  </a:moveTo>
                  <a:cubicBezTo>
                    <a:pt x="1225692" y="3794472"/>
                    <a:pt x="1216141" y="3806411"/>
                    <a:pt x="1205396" y="3819145"/>
                  </a:cubicBezTo>
                  <a:cubicBezTo>
                    <a:pt x="1216937" y="3829094"/>
                    <a:pt x="1227284" y="3837053"/>
                    <a:pt x="1239620" y="3847002"/>
                  </a:cubicBezTo>
                  <a:cubicBezTo>
                    <a:pt x="1250365" y="3833471"/>
                    <a:pt x="1259518" y="3821931"/>
                    <a:pt x="1269865" y="3808798"/>
                  </a:cubicBezTo>
                  <a:cubicBezTo>
                    <a:pt x="1258722" y="3799645"/>
                    <a:pt x="1247977" y="3790890"/>
                    <a:pt x="1236437" y="3781340"/>
                  </a:cubicBezTo>
                  <a:close/>
                  <a:moveTo>
                    <a:pt x="2919376" y="3776166"/>
                  </a:moveTo>
                  <a:cubicBezTo>
                    <a:pt x="2902661" y="3784921"/>
                    <a:pt x="2887937" y="3792482"/>
                    <a:pt x="2872019" y="3800839"/>
                  </a:cubicBezTo>
                  <a:cubicBezTo>
                    <a:pt x="2888335" y="3834665"/>
                    <a:pt x="2903855" y="3867297"/>
                    <a:pt x="2920171" y="3901123"/>
                  </a:cubicBezTo>
                  <a:cubicBezTo>
                    <a:pt x="2938079" y="3891970"/>
                    <a:pt x="2954395" y="3883613"/>
                    <a:pt x="2971507" y="3874858"/>
                  </a:cubicBezTo>
                  <a:cubicBezTo>
                    <a:pt x="2953599" y="3841032"/>
                    <a:pt x="2936885" y="3808798"/>
                    <a:pt x="2919376" y="3776166"/>
                  </a:cubicBezTo>
                  <a:close/>
                  <a:moveTo>
                    <a:pt x="3070199" y="3772983"/>
                  </a:moveTo>
                  <a:cubicBezTo>
                    <a:pt x="3061444" y="3778952"/>
                    <a:pt x="3054679" y="3783329"/>
                    <a:pt x="3046720" y="3788503"/>
                  </a:cubicBezTo>
                  <a:cubicBezTo>
                    <a:pt x="3053485" y="3798849"/>
                    <a:pt x="3059057" y="3808400"/>
                    <a:pt x="3065822" y="3819145"/>
                  </a:cubicBezTo>
                  <a:cubicBezTo>
                    <a:pt x="3074577" y="3813176"/>
                    <a:pt x="3082138" y="3808400"/>
                    <a:pt x="3090097" y="3803227"/>
                  </a:cubicBezTo>
                  <a:cubicBezTo>
                    <a:pt x="3082934" y="3792482"/>
                    <a:pt x="3076964" y="3783329"/>
                    <a:pt x="3070199" y="3772983"/>
                  </a:cubicBezTo>
                  <a:close/>
                  <a:moveTo>
                    <a:pt x="1328364" y="3764626"/>
                  </a:moveTo>
                  <a:cubicBezTo>
                    <a:pt x="1317619" y="3778554"/>
                    <a:pt x="1308466" y="3790094"/>
                    <a:pt x="1298517" y="3803227"/>
                  </a:cubicBezTo>
                  <a:cubicBezTo>
                    <a:pt x="1310456" y="3812380"/>
                    <a:pt x="1321200" y="3820339"/>
                    <a:pt x="1332741" y="3828696"/>
                  </a:cubicBezTo>
                  <a:cubicBezTo>
                    <a:pt x="1343088" y="3814767"/>
                    <a:pt x="1351843" y="3802431"/>
                    <a:pt x="1360996" y="3789697"/>
                  </a:cubicBezTo>
                  <a:cubicBezTo>
                    <a:pt x="1349853" y="3780942"/>
                    <a:pt x="1339904" y="3773381"/>
                    <a:pt x="1328364" y="3764626"/>
                  </a:cubicBezTo>
                  <a:close/>
                  <a:moveTo>
                    <a:pt x="3011302" y="3758656"/>
                  </a:moveTo>
                  <a:cubicBezTo>
                    <a:pt x="3002945" y="3763830"/>
                    <a:pt x="2996180" y="3767809"/>
                    <a:pt x="2987823" y="3772983"/>
                  </a:cubicBezTo>
                  <a:cubicBezTo>
                    <a:pt x="2994986" y="3784921"/>
                    <a:pt x="3000956" y="3794074"/>
                    <a:pt x="3006925" y="3804023"/>
                  </a:cubicBezTo>
                  <a:cubicBezTo>
                    <a:pt x="3015680" y="3798452"/>
                    <a:pt x="3022843" y="3794074"/>
                    <a:pt x="3030404" y="3789299"/>
                  </a:cubicBezTo>
                  <a:cubicBezTo>
                    <a:pt x="3023241" y="3778156"/>
                    <a:pt x="3017670" y="3769003"/>
                    <a:pt x="3011302" y="3758656"/>
                  </a:cubicBezTo>
                  <a:close/>
                  <a:moveTo>
                    <a:pt x="3476508" y="3754279"/>
                  </a:moveTo>
                  <a:cubicBezTo>
                    <a:pt x="3466559" y="3763830"/>
                    <a:pt x="3456611" y="3772983"/>
                    <a:pt x="3445468" y="3783727"/>
                  </a:cubicBezTo>
                  <a:cubicBezTo>
                    <a:pt x="3453427" y="3791686"/>
                    <a:pt x="3460590" y="3798849"/>
                    <a:pt x="3469345" y="3807604"/>
                  </a:cubicBezTo>
                  <a:cubicBezTo>
                    <a:pt x="3479692" y="3795666"/>
                    <a:pt x="3488845" y="3785717"/>
                    <a:pt x="3497202" y="3776166"/>
                  </a:cubicBezTo>
                  <a:cubicBezTo>
                    <a:pt x="3490437" y="3769003"/>
                    <a:pt x="3482875" y="3761044"/>
                    <a:pt x="3476508" y="3754279"/>
                  </a:cubicBezTo>
                  <a:close/>
                  <a:moveTo>
                    <a:pt x="1097153" y="3751891"/>
                  </a:moveTo>
                  <a:cubicBezTo>
                    <a:pt x="1084419" y="3763034"/>
                    <a:pt x="1073276" y="3773381"/>
                    <a:pt x="1060542" y="3784523"/>
                  </a:cubicBezTo>
                  <a:cubicBezTo>
                    <a:pt x="1071685" y="3794870"/>
                    <a:pt x="1082429" y="3804819"/>
                    <a:pt x="1093572" y="3815563"/>
                  </a:cubicBezTo>
                  <a:cubicBezTo>
                    <a:pt x="1105113" y="3803227"/>
                    <a:pt x="1114663" y="3792482"/>
                    <a:pt x="1126602" y="3779748"/>
                  </a:cubicBezTo>
                  <a:cubicBezTo>
                    <a:pt x="1115061" y="3768605"/>
                    <a:pt x="1104715" y="3759054"/>
                    <a:pt x="1097153" y="3751891"/>
                  </a:cubicBezTo>
                  <a:close/>
                  <a:moveTo>
                    <a:pt x="3299420" y="3746718"/>
                  </a:moveTo>
                  <a:cubicBezTo>
                    <a:pt x="3287879" y="3756269"/>
                    <a:pt x="3278328" y="3764228"/>
                    <a:pt x="3268777" y="3772585"/>
                  </a:cubicBezTo>
                  <a:cubicBezTo>
                    <a:pt x="3277134" y="3782931"/>
                    <a:pt x="3283899" y="3791288"/>
                    <a:pt x="3293052" y="3802033"/>
                  </a:cubicBezTo>
                  <a:cubicBezTo>
                    <a:pt x="3304593" y="3792084"/>
                    <a:pt x="3314144" y="3783727"/>
                    <a:pt x="3324093" y="3774972"/>
                  </a:cubicBezTo>
                  <a:cubicBezTo>
                    <a:pt x="3314940" y="3764228"/>
                    <a:pt x="3307379" y="3755871"/>
                    <a:pt x="3299420" y="3746718"/>
                  </a:cubicBezTo>
                  <a:close/>
                  <a:moveTo>
                    <a:pt x="1189478" y="3740350"/>
                  </a:moveTo>
                  <a:cubicBezTo>
                    <a:pt x="1178336" y="3752687"/>
                    <a:pt x="1168387" y="3763830"/>
                    <a:pt x="1156448" y="3776962"/>
                  </a:cubicBezTo>
                  <a:cubicBezTo>
                    <a:pt x="1169183" y="3787707"/>
                    <a:pt x="1179530" y="3796462"/>
                    <a:pt x="1190672" y="3805615"/>
                  </a:cubicBezTo>
                  <a:cubicBezTo>
                    <a:pt x="1202213" y="3792084"/>
                    <a:pt x="1211366" y="3780942"/>
                    <a:pt x="1221713" y="3769003"/>
                  </a:cubicBezTo>
                  <a:cubicBezTo>
                    <a:pt x="1210570" y="3759054"/>
                    <a:pt x="1200621" y="3750299"/>
                    <a:pt x="1189478" y="3740350"/>
                  </a:cubicBezTo>
                  <a:close/>
                  <a:moveTo>
                    <a:pt x="1281405" y="3727218"/>
                  </a:moveTo>
                  <a:cubicBezTo>
                    <a:pt x="1270263" y="3740749"/>
                    <a:pt x="1260712" y="3752289"/>
                    <a:pt x="1250365" y="3765024"/>
                  </a:cubicBezTo>
                  <a:cubicBezTo>
                    <a:pt x="1261906" y="3774176"/>
                    <a:pt x="1271854" y="3782135"/>
                    <a:pt x="1283395" y="3791686"/>
                  </a:cubicBezTo>
                  <a:cubicBezTo>
                    <a:pt x="1293742" y="3778554"/>
                    <a:pt x="1303293" y="3767013"/>
                    <a:pt x="1313639" y="3753085"/>
                  </a:cubicBezTo>
                  <a:cubicBezTo>
                    <a:pt x="1302099" y="3743932"/>
                    <a:pt x="1292150" y="3735575"/>
                    <a:pt x="1281405" y="3727218"/>
                  </a:cubicBezTo>
                  <a:close/>
                  <a:moveTo>
                    <a:pt x="3161728" y="3709708"/>
                  </a:moveTo>
                  <a:cubicBezTo>
                    <a:pt x="3147800" y="3720055"/>
                    <a:pt x="3135463" y="3729606"/>
                    <a:pt x="3119147" y="3741942"/>
                  </a:cubicBezTo>
                  <a:cubicBezTo>
                    <a:pt x="3143025" y="3765819"/>
                    <a:pt x="3164912" y="3787707"/>
                    <a:pt x="3187197" y="3809594"/>
                  </a:cubicBezTo>
                  <a:cubicBezTo>
                    <a:pt x="3200728" y="3799645"/>
                    <a:pt x="3209482" y="3792880"/>
                    <a:pt x="3219829" y="3784921"/>
                  </a:cubicBezTo>
                  <a:cubicBezTo>
                    <a:pt x="3200329" y="3759850"/>
                    <a:pt x="3181626" y="3735177"/>
                    <a:pt x="3161728" y="3709708"/>
                  </a:cubicBezTo>
                  <a:close/>
                  <a:moveTo>
                    <a:pt x="3433529" y="3708116"/>
                  </a:moveTo>
                  <a:cubicBezTo>
                    <a:pt x="3423581" y="3719657"/>
                    <a:pt x="3415224" y="3729208"/>
                    <a:pt x="3405673" y="3739953"/>
                  </a:cubicBezTo>
                  <a:cubicBezTo>
                    <a:pt x="3413234" y="3747912"/>
                    <a:pt x="3421193" y="3756269"/>
                    <a:pt x="3428356" y="3763830"/>
                  </a:cubicBezTo>
                  <a:cubicBezTo>
                    <a:pt x="3439897" y="3753483"/>
                    <a:pt x="3449845" y="3744330"/>
                    <a:pt x="3460192" y="3734779"/>
                  </a:cubicBezTo>
                  <a:cubicBezTo>
                    <a:pt x="3451437" y="3726024"/>
                    <a:pt x="3443876" y="3718463"/>
                    <a:pt x="3433529" y="3708116"/>
                  </a:cubicBezTo>
                  <a:close/>
                  <a:moveTo>
                    <a:pt x="3263206" y="3704535"/>
                  </a:moveTo>
                  <a:cubicBezTo>
                    <a:pt x="3252859" y="3712892"/>
                    <a:pt x="3243706" y="3720851"/>
                    <a:pt x="3233359" y="3729208"/>
                  </a:cubicBezTo>
                  <a:cubicBezTo>
                    <a:pt x="3240523" y="3738361"/>
                    <a:pt x="3247288" y="3745922"/>
                    <a:pt x="3254849" y="3754677"/>
                  </a:cubicBezTo>
                  <a:cubicBezTo>
                    <a:pt x="3265594" y="3745524"/>
                    <a:pt x="3274747" y="3737565"/>
                    <a:pt x="3284695" y="3729208"/>
                  </a:cubicBezTo>
                  <a:cubicBezTo>
                    <a:pt x="3276736" y="3720453"/>
                    <a:pt x="3270369" y="3712892"/>
                    <a:pt x="3263206" y="3704535"/>
                  </a:cubicBezTo>
                  <a:close/>
                  <a:moveTo>
                    <a:pt x="1146500" y="3700555"/>
                  </a:moveTo>
                  <a:cubicBezTo>
                    <a:pt x="1133765" y="3711698"/>
                    <a:pt x="1122225" y="3721647"/>
                    <a:pt x="1109888" y="3732789"/>
                  </a:cubicBezTo>
                  <a:cubicBezTo>
                    <a:pt x="1121429" y="3743534"/>
                    <a:pt x="1131377" y="3753085"/>
                    <a:pt x="1142520" y="3763432"/>
                  </a:cubicBezTo>
                  <a:cubicBezTo>
                    <a:pt x="1153663" y="3750697"/>
                    <a:pt x="1164009" y="3739157"/>
                    <a:pt x="1171571" y="3731198"/>
                  </a:cubicBezTo>
                  <a:cubicBezTo>
                    <a:pt x="1161622" y="3719259"/>
                    <a:pt x="1153663" y="3709310"/>
                    <a:pt x="1146500" y="3700555"/>
                  </a:cubicBezTo>
                  <a:close/>
                  <a:moveTo>
                    <a:pt x="1236835" y="3687821"/>
                  </a:moveTo>
                  <a:cubicBezTo>
                    <a:pt x="1226090" y="3700157"/>
                    <a:pt x="1215743" y="3711698"/>
                    <a:pt x="1204600" y="3724432"/>
                  </a:cubicBezTo>
                  <a:cubicBezTo>
                    <a:pt x="1215743" y="3734381"/>
                    <a:pt x="1225692" y="3742738"/>
                    <a:pt x="1236437" y="3752289"/>
                  </a:cubicBezTo>
                  <a:cubicBezTo>
                    <a:pt x="1247579" y="3739157"/>
                    <a:pt x="1257528" y="3727218"/>
                    <a:pt x="1267875" y="3714882"/>
                  </a:cubicBezTo>
                  <a:cubicBezTo>
                    <a:pt x="1256732" y="3705331"/>
                    <a:pt x="1247579" y="3696974"/>
                    <a:pt x="1236835" y="3687821"/>
                  </a:cubicBezTo>
                  <a:close/>
                  <a:moveTo>
                    <a:pt x="3141433" y="3683045"/>
                  </a:moveTo>
                  <a:cubicBezTo>
                    <a:pt x="3126708" y="3679066"/>
                    <a:pt x="3119545" y="3694586"/>
                    <a:pt x="3108801" y="3700157"/>
                  </a:cubicBezTo>
                  <a:cubicBezTo>
                    <a:pt x="3105219" y="3702147"/>
                    <a:pt x="3104025" y="3708116"/>
                    <a:pt x="3102035" y="3712096"/>
                  </a:cubicBezTo>
                  <a:cubicBezTo>
                    <a:pt x="3104025" y="3713290"/>
                    <a:pt x="3105617" y="3714484"/>
                    <a:pt x="3107607" y="3715678"/>
                  </a:cubicBezTo>
                  <a:cubicBezTo>
                    <a:pt x="3119147" y="3706923"/>
                    <a:pt x="3131086" y="3698168"/>
                    <a:pt x="3143025" y="3689413"/>
                  </a:cubicBezTo>
                  <a:cubicBezTo>
                    <a:pt x="3142626" y="3687423"/>
                    <a:pt x="3141830" y="3685035"/>
                    <a:pt x="3141433" y="3683045"/>
                  </a:cubicBezTo>
                  <a:close/>
                  <a:moveTo>
                    <a:pt x="1195050" y="3647628"/>
                  </a:moveTo>
                  <a:cubicBezTo>
                    <a:pt x="1182315" y="3659964"/>
                    <a:pt x="1171173" y="3669913"/>
                    <a:pt x="1158438" y="3681852"/>
                  </a:cubicBezTo>
                  <a:cubicBezTo>
                    <a:pt x="1169581" y="3692198"/>
                    <a:pt x="1179530" y="3701351"/>
                    <a:pt x="1190274" y="3711300"/>
                  </a:cubicBezTo>
                  <a:cubicBezTo>
                    <a:pt x="1201815" y="3698964"/>
                    <a:pt x="1211366" y="3688617"/>
                    <a:pt x="1222110" y="3677076"/>
                  </a:cubicBezTo>
                  <a:cubicBezTo>
                    <a:pt x="1212560" y="3666729"/>
                    <a:pt x="1203407" y="3656781"/>
                    <a:pt x="1195050" y="3647628"/>
                  </a:cubicBezTo>
                  <a:close/>
                  <a:moveTo>
                    <a:pt x="3344786" y="3613006"/>
                  </a:moveTo>
                  <a:cubicBezTo>
                    <a:pt x="3334837" y="3622159"/>
                    <a:pt x="3325684" y="3630516"/>
                    <a:pt x="3318123" y="3637679"/>
                  </a:cubicBezTo>
                  <a:cubicBezTo>
                    <a:pt x="3326480" y="3647230"/>
                    <a:pt x="3334837" y="3655985"/>
                    <a:pt x="3343990" y="3666331"/>
                  </a:cubicBezTo>
                  <a:cubicBezTo>
                    <a:pt x="3352745" y="3657179"/>
                    <a:pt x="3361102" y="3649220"/>
                    <a:pt x="3369857" y="3640067"/>
                  </a:cubicBezTo>
                  <a:cubicBezTo>
                    <a:pt x="3359908" y="3629720"/>
                    <a:pt x="3351949" y="3620965"/>
                    <a:pt x="3344786" y="3613006"/>
                  </a:cubicBezTo>
                  <a:close/>
                  <a:moveTo>
                    <a:pt x="947922" y="3587537"/>
                  </a:moveTo>
                  <a:cubicBezTo>
                    <a:pt x="935983" y="3597088"/>
                    <a:pt x="926034" y="3605047"/>
                    <a:pt x="915289" y="3613802"/>
                  </a:cubicBezTo>
                  <a:cubicBezTo>
                    <a:pt x="924044" y="3624944"/>
                    <a:pt x="931605" y="3634097"/>
                    <a:pt x="939962" y="3644444"/>
                  </a:cubicBezTo>
                  <a:cubicBezTo>
                    <a:pt x="950707" y="3635291"/>
                    <a:pt x="960656" y="3626934"/>
                    <a:pt x="972197" y="3617781"/>
                  </a:cubicBezTo>
                  <a:cubicBezTo>
                    <a:pt x="963840" y="3607435"/>
                    <a:pt x="956676" y="3598282"/>
                    <a:pt x="947922" y="3587537"/>
                  </a:cubicBezTo>
                  <a:close/>
                  <a:moveTo>
                    <a:pt x="3303797" y="3572017"/>
                  </a:moveTo>
                  <a:cubicBezTo>
                    <a:pt x="3294246" y="3581568"/>
                    <a:pt x="3286287" y="3589527"/>
                    <a:pt x="3277532" y="3598282"/>
                  </a:cubicBezTo>
                  <a:cubicBezTo>
                    <a:pt x="3285491" y="3606639"/>
                    <a:pt x="3291858" y="3613802"/>
                    <a:pt x="3299021" y="3620965"/>
                  </a:cubicBezTo>
                  <a:cubicBezTo>
                    <a:pt x="3308572" y="3612210"/>
                    <a:pt x="3316929" y="3603853"/>
                    <a:pt x="3325286" y="3595496"/>
                  </a:cubicBezTo>
                  <a:cubicBezTo>
                    <a:pt x="3318123" y="3587935"/>
                    <a:pt x="3312154" y="3581170"/>
                    <a:pt x="3303797" y="3572017"/>
                  </a:cubicBezTo>
                  <a:close/>
                  <a:moveTo>
                    <a:pt x="951901" y="3509538"/>
                  </a:moveTo>
                  <a:cubicBezTo>
                    <a:pt x="939565" y="3518691"/>
                    <a:pt x="929218" y="3526650"/>
                    <a:pt x="918075" y="3535007"/>
                  </a:cubicBezTo>
                  <a:cubicBezTo>
                    <a:pt x="926432" y="3545752"/>
                    <a:pt x="933197" y="3554905"/>
                    <a:pt x="941156" y="3565252"/>
                  </a:cubicBezTo>
                  <a:cubicBezTo>
                    <a:pt x="952697" y="3556099"/>
                    <a:pt x="963044" y="3547742"/>
                    <a:pt x="974186" y="3539385"/>
                  </a:cubicBezTo>
                  <a:cubicBezTo>
                    <a:pt x="966625" y="3529436"/>
                    <a:pt x="960258" y="3520681"/>
                    <a:pt x="951901" y="3509538"/>
                  </a:cubicBezTo>
                  <a:close/>
                  <a:moveTo>
                    <a:pt x="1078848" y="3484070"/>
                  </a:moveTo>
                  <a:cubicBezTo>
                    <a:pt x="1067705" y="3493222"/>
                    <a:pt x="1057358" y="3501181"/>
                    <a:pt x="1046216" y="3510334"/>
                  </a:cubicBezTo>
                  <a:cubicBezTo>
                    <a:pt x="1053777" y="3519885"/>
                    <a:pt x="1060542" y="3528640"/>
                    <a:pt x="1068501" y="3538191"/>
                  </a:cubicBezTo>
                  <a:cubicBezTo>
                    <a:pt x="1079644" y="3528640"/>
                    <a:pt x="1089990" y="3519885"/>
                    <a:pt x="1100337" y="3510732"/>
                  </a:cubicBezTo>
                  <a:cubicBezTo>
                    <a:pt x="1092776" y="3500784"/>
                    <a:pt x="1086011" y="3492825"/>
                    <a:pt x="1078848" y="3484070"/>
                  </a:cubicBezTo>
                  <a:close/>
                  <a:moveTo>
                    <a:pt x="1236437" y="3478896"/>
                  </a:moveTo>
                  <a:cubicBezTo>
                    <a:pt x="1234447" y="3481284"/>
                    <a:pt x="1232457" y="3483274"/>
                    <a:pt x="1230467" y="3485263"/>
                  </a:cubicBezTo>
                  <a:cubicBezTo>
                    <a:pt x="1243202" y="3498794"/>
                    <a:pt x="1255936" y="3511926"/>
                    <a:pt x="1268671" y="3525456"/>
                  </a:cubicBezTo>
                  <a:cubicBezTo>
                    <a:pt x="1271059" y="3523069"/>
                    <a:pt x="1273446" y="3520681"/>
                    <a:pt x="1275436" y="3518293"/>
                  </a:cubicBezTo>
                  <a:cubicBezTo>
                    <a:pt x="1262304" y="3505161"/>
                    <a:pt x="1249569" y="3492029"/>
                    <a:pt x="1236437" y="3478896"/>
                  </a:cubicBezTo>
                  <a:close/>
                  <a:moveTo>
                    <a:pt x="957074" y="3412836"/>
                  </a:moveTo>
                  <a:cubicBezTo>
                    <a:pt x="944340" y="3421591"/>
                    <a:pt x="933993" y="3428754"/>
                    <a:pt x="922453" y="3436713"/>
                  </a:cubicBezTo>
                  <a:cubicBezTo>
                    <a:pt x="930014" y="3447856"/>
                    <a:pt x="935983" y="3456611"/>
                    <a:pt x="943146" y="3466958"/>
                  </a:cubicBezTo>
                  <a:cubicBezTo>
                    <a:pt x="954687" y="3458601"/>
                    <a:pt x="965431" y="3451040"/>
                    <a:pt x="977370" y="3442682"/>
                  </a:cubicBezTo>
                  <a:cubicBezTo>
                    <a:pt x="970605" y="3432734"/>
                    <a:pt x="964636" y="3423979"/>
                    <a:pt x="957074" y="3412836"/>
                  </a:cubicBezTo>
                  <a:close/>
                  <a:moveTo>
                    <a:pt x="3465366" y="3410050"/>
                  </a:moveTo>
                  <a:cubicBezTo>
                    <a:pt x="3430744" y="3452233"/>
                    <a:pt x="3397316" y="3493222"/>
                    <a:pt x="3363092" y="3535405"/>
                  </a:cubicBezTo>
                  <a:cubicBezTo>
                    <a:pt x="3341205" y="3515906"/>
                    <a:pt x="3320909" y="3498396"/>
                    <a:pt x="3300613" y="3480090"/>
                  </a:cubicBezTo>
                  <a:cubicBezTo>
                    <a:pt x="3292654" y="3488447"/>
                    <a:pt x="3286685" y="3495610"/>
                    <a:pt x="3278726" y="3503967"/>
                  </a:cubicBezTo>
                  <a:cubicBezTo>
                    <a:pt x="3393336" y="3612608"/>
                    <a:pt x="3505956" y="3720055"/>
                    <a:pt x="3619373" y="3826706"/>
                  </a:cubicBezTo>
                  <a:cubicBezTo>
                    <a:pt x="3623352" y="3830288"/>
                    <a:pt x="3633301" y="3831084"/>
                    <a:pt x="3638475" y="3829094"/>
                  </a:cubicBezTo>
                  <a:cubicBezTo>
                    <a:pt x="3659566" y="3820339"/>
                    <a:pt x="3680260" y="3809992"/>
                    <a:pt x="3701351" y="3800043"/>
                  </a:cubicBezTo>
                  <a:cubicBezTo>
                    <a:pt x="3700157" y="3798849"/>
                    <a:pt x="3698565" y="3797258"/>
                    <a:pt x="3697372" y="3796064"/>
                  </a:cubicBezTo>
                  <a:cubicBezTo>
                    <a:pt x="3700555" y="3788901"/>
                    <a:pt x="3702545" y="3781340"/>
                    <a:pt x="3706922" y="3775370"/>
                  </a:cubicBezTo>
                  <a:cubicBezTo>
                    <a:pt x="3731993" y="3743136"/>
                    <a:pt x="3758258" y="3711698"/>
                    <a:pt x="3785319" y="3678270"/>
                  </a:cubicBezTo>
                  <a:cubicBezTo>
                    <a:pt x="3778952" y="3674291"/>
                    <a:pt x="3774176" y="3671505"/>
                    <a:pt x="3769799" y="3668719"/>
                  </a:cubicBezTo>
                  <a:cubicBezTo>
                    <a:pt x="3738758" y="3707320"/>
                    <a:pt x="3708514" y="3743932"/>
                    <a:pt x="3677474" y="3782135"/>
                  </a:cubicBezTo>
                  <a:cubicBezTo>
                    <a:pt x="3655984" y="3762636"/>
                    <a:pt x="3635689" y="3745126"/>
                    <a:pt x="3615393" y="3727218"/>
                  </a:cubicBezTo>
                  <a:cubicBezTo>
                    <a:pt x="3644842" y="3691402"/>
                    <a:pt x="3673096" y="3656383"/>
                    <a:pt x="3700555" y="3622159"/>
                  </a:cubicBezTo>
                  <a:cubicBezTo>
                    <a:pt x="3691402" y="3609026"/>
                    <a:pt x="3686229" y="3613006"/>
                    <a:pt x="3679464" y="3621363"/>
                  </a:cubicBezTo>
                  <a:cubicBezTo>
                    <a:pt x="3653199" y="3654791"/>
                    <a:pt x="3626138" y="3687423"/>
                    <a:pt x="3598679" y="3721647"/>
                  </a:cubicBezTo>
                  <a:cubicBezTo>
                    <a:pt x="3575996" y="3701749"/>
                    <a:pt x="3555700" y="3683443"/>
                    <a:pt x="3534211" y="3664740"/>
                  </a:cubicBezTo>
                  <a:cubicBezTo>
                    <a:pt x="3539782" y="3657576"/>
                    <a:pt x="3544558" y="3652005"/>
                    <a:pt x="3548936" y="3646434"/>
                  </a:cubicBezTo>
                  <a:cubicBezTo>
                    <a:pt x="3570823" y="3619771"/>
                    <a:pt x="3592710" y="3593108"/>
                    <a:pt x="3613802" y="3566048"/>
                  </a:cubicBezTo>
                  <a:cubicBezTo>
                    <a:pt x="3616985" y="3562068"/>
                    <a:pt x="3615791" y="3555303"/>
                    <a:pt x="3616587" y="3549732"/>
                  </a:cubicBezTo>
                  <a:cubicBezTo>
                    <a:pt x="3614598" y="3549732"/>
                    <a:pt x="3612608" y="3549333"/>
                    <a:pt x="3610618" y="3548936"/>
                  </a:cubicBezTo>
                  <a:cubicBezTo>
                    <a:pt x="3580374" y="3585547"/>
                    <a:pt x="3550129" y="3622159"/>
                    <a:pt x="3519089" y="3659566"/>
                  </a:cubicBezTo>
                  <a:cubicBezTo>
                    <a:pt x="3496008" y="3638873"/>
                    <a:pt x="3474916" y="3620169"/>
                    <a:pt x="3454621" y="3601863"/>
                  </a:cubicBezTo>
                  <a:cubicBezTo>
                    <a:pt x="3483273" y="3566048"/>
                    <a:pt x="3510334" y="3532620"/>
                    <a:pt x="3536997" y="3498794"/>
                  </a:cubicBezTo>
                  <a:cubicBezTo>
                    <a:pt x="3540181" y="3494814"/>
                    <a:pt x="3540578" y="3488447"/>
                    <a:pt x="3542568" y="3483274"/>
                  </a:cubicBezTo>
                  <a:cubicBezTo>
                    <a:pt x="3540578" y="3482478"/>
                    <a:pt x="3538987" y="3481682"/>
                    <a:pt x="3536997" y="3480886"/>
                  </a:cubicBezTo>
                  <a:cubicBezTo>
                    <a:pt x="3505161" y="3519487"/>
                    <a:pt x="3473325" y="3558088"/>
                    <a:pt x="3440693" y="3597884"/>
                  </a:cubicBezTo>
                  <a:cubicBezTo>
                    <a:pt x="3417213" y="3577190"/>
                    <a:pt x="3395724" y="3557691"/>
                    <a:pt x="3373837" y="3538191"/>
                  </a:cubicBezTo>
                  <a:cubicBezTo>
                    <a:pt x="3392540" y="3515906"/>
                    <a:pt x="3409652" y="3496008"/>
                    <a:pt x="3426366" y="3475315"/>
                  </a:cubicBezTo>
                  <a:cubicBezTo>
                    <a:pt x="3468151" y="3423183"/>
                    <a:pt x="3468151" y="3423183"/>
                    <a:pt x="3465366" y="3410050"/>
                  </a:cubicBezTo>
                  <a:close/>
                  <a:moveTo>
                    <a:pt x="1053777" y="3369459"/>
                  </a:moveTo>
                  <a:cubicBezTo>
                    <a:pt x="1042236" y="3377418"/>
                    <a:pt x="1031491" y="3384582"/>
                    <a:pt x="1019155" y="3392938"/>
                  </a:cubicBezTo>
                  <a:cubicBezTo>
                    <a:pt x="1026716" y="3403285"/>
                    <a:pt x="1032287" y="3411642"/>
                    <a:pt x="1039053" y="3421193"/>
                  </a:cubicBezTo>
                  <a:cubicBezTo>
                    <a:pt x="1050991" y="3412438"/>
                    <a:pt x="1061736" y="3404877"/>
                    <a:pt x="1072879" y="3396520"/>
                  </a:cubicBezTo>
                  <a:cubicBezTo>
                    <a:pt x="1066511" y="3387367"/>
                    <a:pt x="1060542" y="3379010"/>
                    <a:pt x="1053777" y="3369459"/>
                  </a:cubicBezTo>
                  <a:close/>
                  <a:moveTo>
                    <a:pt x="3675484" y="3152177"/>
                  </a:moveTo>
                  <a:cubicBezTo>
                    <a:pt x="3672698" y="3158943"/>
                    <a:pt x="3670311" y="3164116"/>
                    <a:pt x="3667127" y="3170085"/>
                  </a:cubicBezTo>
                  <a:cubicBezTo>
                    <a:pt x="3675086" y="3173269"/>
                    <a:pt x="3681851" y="3176453"/>
                    <a:pt x="3689412" y="3179636"/>
                  </a:cubicBezTo>
                  <a:cubicBezTo>
                    <a:pt x="3692596" y="3173269"/>
                    <a:pt x="3694586" y="3168494"/>
                    <a:pt x="3697769" y="3161330"/>
                  </a:cubicBezTo>
                  <a:cubicBezTo>
                    <a:pt x="3689412" y="3157749"/>
                    <a:pt x="3683045" y="3155361"/>
                    <a:pt x="3675484" y="3152177"/>
                  </a:cubicBezTo>
                  <a:close/>
                  <a:moveTo>
                    <a:pt x="784363" y="3125913"/>
                  </a:moveTo>
                  <a:cubicBezTo>
                    <a:pt x="781180" y="3135066"/>
                    <a:pt x="777996" y="3139443"/>
                    <a:pt x="779190" y="3141831"/>
                  </a:cubicBezTo>
                  <a:cubicBezTo>
                    <a:pt x="792720" y="3173269"/>
                    <a:pt x="806649" y="3204707"/>
                    <a:pt x="820577" y="3236146"/>
                  </a:cubicBezTo>
                  <a:cubicBezTo>
                    <a:pt x="821771" y="3238931"/>
                    <a:pt x="826148" y="3240125"/>
                    <a:pt x="828934" y="3242115"/>
                  </a:cubicBezTo>
                  <a:cubicBezTo>
                    <a:pt x="829730" y="3238931"/>
                    <a:pt x="832515" y="3234951"/>
                    <a:pt x="831322" y="3232166"/>
                  </a:cubicBezTo>
                  <a:cubicBezTo>
                    <a:pt x="816995" y="3198738"/>
                    <a:pt x="801873" y="3165310"/>
                    <a:pt x="784363" y="3125913"/>
                  </a:cubicBezTo>
                  <a:close/>
                  <a:moveTo>
                    <a:pt x="3741146" y="3119943"/>
                  </a:moveTo>
                  <a:cubicBezTo>
                    <a:pt x="3738361" y="3126311"/>
                    <a:pt x="3735973" y="3131484"/>
                    <a:pt x="3732789" y="3138647"/>
                  </a:cubicBezTo>
                  <a:cubicBezTo>
                    <a:pt x="3741544" y="3142229"/>
                    <a:pt x="3748309" y="3144617"/>
                    <a:pt x="3755871" y="3147800"/>
                  </a:cubicBezTo>
                  <a:cubicBezTo>
                    <a:pt x="3758258" y="3140637"/>
                    <a:pt x="3760646" y="3135066"/>
                    <a:pt x="3763034" y="3128300"/>
                  </a:cubicBezTo>
                  <a:cubicBezTo>
                    <a:pt x="3755075" y="3125117"/>
                    <a:pt x="3748707" y="3122729"/>
                    <a:pt x="3741146" y="3119943"/>
                  </a:cubicBezTo>
                  <a:close/>
                  <a:moveTo>
                    <a:pt x="828536" y="3115964"/>
                  </a:moveTo>
                  <a:cubicBezTo>
                    <a:pt x="825352" y="3116760"/>
                    <a:pt x="822567" y="3117556"/>
                    <a:pt x="819781" y="3118352"/>
                  </a:cubicBezTo>
                  <a:cubicBezTo>
                    <a:pt x="825750" y="3150188"/>
                    <a:pt x="843260" y="3178044"/>
                    <a:pt x="855597" y="3207891"/>
                  </a:cubicBezTo>
                  <a:cubicBezTo>
                    <a:pt x="857984" y="3213860"/>
                    <a:pt x="863158" y="3218636"/>
                    <a:pt x="867137" y="3224207"/>
                  </a:cubicBezTo>
                  <a:cubicBezTo>
                    <a:pt x="869525" y="3223013"/>
                    <a:pt x="871515" y="3221421"/>
                    <a:pt x="873505" y="3219829"/>
                  </a:cubicBezTo>
                  <a:cubicBezTo>
                    <a:pt x="858780" y="3185207"/>
                    <a:pt x="843658" y="3150586"/>
                    <a:pt x="828536" y="3115964"/>
                  </a:cubicBezTo>
                  <a:close/>
                  <a:moveTo>
                    <a:pt x="3607335" y="3108154"/>
                  </a:moveTo>
                  <a:cubicBezTo>
                    <a:pt x="3602460" y="3108005"/>
                    <a:pt x="3598481" y="3111786"/>
                    <a:pt x="3595894" y="3123923"/>
                  </a:cubicBezTo>
                  <a:cubicBezTo>
                    <a:pt x="3603057" y="3127107"/>
                    <a:pt x="3609424" y="3129892"/>
                    <a:pt x="3617383" y="3133076"/>
                  </a:cubicBezTo>
                  <a:cubicBezTo>
                    <a:pt x="3619771" y="3126709"/>
                    <a:pt x="3622159" y="3121535"/>
                    <a:pt x="3624148" y="3115964"/>
                  </a:cubicBezTo>
                  <a:cubicBezTo>
                    <a:pt x="3617980" y="3112383"/>
                    <a:pt x="3612210" y="3108304"/>
                    <a:pt x="3607335" y="3108154"/>
                  </a:cubicBezTo>
                  <a:close/>
                  <a:moveTo>
                    <a:pt x="903351" y="3093679"/>
                  </a:moveTo>
                  <a:cubicBezTo>
                    <a:pt x="901361" y="3094474"/>
                    <a:pt x="899371" y="3095668"/>
                    <a:pt x="897382" y="3096464"/>
                  </a:cubicBezTo>
                  <a:cubicBezTo>
                    <a:pt x="927228" y="3157749"/>
                    <a:pt x="956676" y="3218636"/>
                    <a:pt x="986523" y="3279920"/>
                  </a:cubicBezTo>
                  <a:cubicBezTo>
                    <a:pt x="988513" y="3278726"/>
                    <a:pt x="990502" y="3277930"/>
                    <a:pt x="992492" y="3277135"/>
                  </a:cubicBezTo>
                  <a:cubicBezTo>
                    <a:pt x="962646" y="3215850"/>
                    <a:pt x="933197" y="3154963"/>
                    <a:pt x="903351" y="3093679"/>
                  </a:cubicBezTo>
                  <a:close/>
                  <a:moveTo>
                    <a:pt x="3796461" y="3085322"/>
                  </a:moveTo>
                  <a:cubicBezTo>
                    <a:pt x="3794074" y="3093281"/>
                    <a:pt x="3792084" y="3099250"/>
                    <a:pt x="3790094" y="3106015"/>
                  </a:cubicBezTo>
                  <a:cubicBezTo>
                    <a:pt x="3798849" y="3108801"/>
                    <a:pt x="3804819" y="3110791"/>
                    <a:pt x="3812379" y="3113576"/>
                  </a:cubicBezTo>
                  <a:cubicBezTo>
                    <a:pt x="3814767" y="3106811"/>
                    <a:pt x="3816757" y="3100842"/>
                    <a:pt x="3819543" y="3093679"/>
                  </a:cubicBezTo>
                  <a:cubicBezTo>
                    <a:pt x="3811584" y="3090893"/>
                    <a:pt x="3805216" y="3088505"/>
                    <a:pt x="3796461" y="3085322"/>
                  </a:cubicBezTo>
                  <a:close/>
                  <a:moveTo>
                    <a:pt x="975778" y="3063036"/>
                  </a:moveTo>
                  <a:cubicBezTo>
                    <a:pt x="973390" y="3064230"/>
                    <a:pt x="971401" y="3065026"/>
                    <a:pt x="969013" y="3066220"/>
                  </a:cubicBezTo>
                  <a:cubicBezTo>
                    <a:pt x="991696" y="3115566"/>
                    <a:pt x="1013982" y="3164514"/>
                    <a:pt x="1037063" y="3215054"/>
                  </a:cubicBezTo>
                  <a:cubicBezTo>
                    <a:pt x="1030298" y="3218636"/>
                    <a:pt x="1023532" y="3222217"/>
                    <a:pt x="1013584" y="3227788"/>
                  </a:cubicBezTo>
                  <a:cubicBezTo>
                    <a:pt x="989706" y="3176453"/>
                    <a:pt x="966227" y="3126311"/>
                    <a:pt x="942748" y="3076169"/>
                  </a:cubicBezTo>
                  <a:cubicBezTo>
                    <a:pt x="940758" y="3077363"/>
                    <a:pt x="938371" y="3078159"/>
                    <a:pt x="936381" y="3079352"/>
                  </a:cubicBezTo>
                  <a:cubicBezTo>
                    <a:pt x="958666" y="3142627"/>
                    <a:pt x="989706" y="3201524"/>
                    <a:pt x="1023134" y="3261216"/>
                  </a:cubicBezTo>
                  <a:cubicBezTo>
                    <a:pt x="1037461" y="3252461"/>
                    <a:pt x="1049797" y="3245298"/>
                    <a:pt x="1060940" y="3238533"/>
                  </a:cubicBezTo>
                  <a:cubicBezTo>
                    <a:pt x="1031889" y="3178442"/>
                    <a:pt x="1004033" y="3120739"/>
                    <a:pt x="975778" y="3063036"/>
                  </a:cubicBezTo>
                  <a:close/>
                  <a:moveTo>
                    <a:pt x="734221" y="3062240"/>
                  </a:moveTo>
                  <a:cubicBezTo>
                    <a:pt x="726262" y="3064628"/>
                    <a:pt x="720293" y="3066618"/>
                    <a:pt x="711538" y="3069801"/>
                  </a:cubicBezTo>
                  <a:cubicBezTo>
                    <a:pt x="714722" y="3077363"/>
                    <a:pt x="716711" y="3083332"/>
                    <a:pt x="719497" y="3089699"/>
                  </a:cubicBezTo>
                  <a:cubicBezTo>
                    <a:pt x="727854" y="3086515"/>
                    <a:pt x="734221" y="3084128"/>
                    <a:pt x="742180" y="3081342"/>
                  </a:cubicBezTo>
                  <a:cubicBezTo>
                    <a:pt x="739395" y="3074179"/>
                    <a:pt x="737007" y="3068608"/>
                    <a:pt x="734221" y="3062240"/>
                  </a:cubicBezTo>
                  <a:close/>
                  <a:moveTo>
                    <a:pt x="3673842" y="3042592"/>
                  </a:moveTo>
                  <a:cubicBezTo>
                    <a:pt x="3668918" y="3042841"/>
                    <a:pt x="3665336" y="3046920"/>
                    <a:pt x="3663943" y="3059057"/>
                  </a:cubicBezTo>
                  <a:cubicBezTo>
                    <a:pt x="3671107" y="3061842"/>
                    <a:pt x="3677474" y="3064230"/>
                    <a:pt x="3685831" y="3067414"/>
                  </a:cubicBezTo>
                  <a:cubicBezTo>
                    <a:pt x="3687821" y="3060649"/>
                    <a:pt x="3689810" y="3055077"/>
                    <a:pt x="3691800" y="3049108"/>
                  </a:cubicBezTo>
                  <a:cubicBezTo>
                    <a:pt x="3685035" y="3045925"/>
                    <a:pt x="3678767" y="3042343"/>
                    <a:pt x="3673842" y="3042592"/>
                  </a:cubicBezTo>
                  <a:close/>
                  <a:moveTo>
                    <a:pt x="862760" y="3018466"/>
                  </a:moveTo>
                  <a:cubicBezTo>
                    <a:pt x="854005" y="3021649"/>
                    <a:pt x="847638" y="3024037"/>
                    <a:pt x="840077" y="3027221"/>
                  </a:cubicBezTo>
                  <a:cubicBezTo>
                    <a:pt x="842862" y="3033986"/>
                    <a:pt x="845250" y="3039159"/>
                    <a:pt x="847638" y="3045129"/>
                  </a:cubicBezTo>
                  <a:cubicBezTo>
                    <a:pt x="855597" y="3041945"/>
                    <a:pt x="861964" y="3039557"/>
                    <a:pt x="869525" y="3036374"/>
                  </a:cubicBezTo>
                  <a:cubicBezTo>
                    <a:pt x="867137" y="3030404"/>
                    <a:pt x="865545" y="3025629"/>
                    <a:pt x="862760" y="3018466"/>
                  </a:cubicBezTo>
                  <a:close/>
                  <a:moveTo>
                    <a:pt x="755711" y="2994986"/>
                  </a:moveTo>
                  <a:cubicBezTo>
                    <a:pt x="747354" y="2997772"/>
                    <a:pt x="740589" y="2999762"/>
                    <a:pt x="732630" y="3002548"/>
                  </a:cubicBezTo>
                  <a:cubicBezTo>
                    <a:pt x="735415" y="3009711"/>
                    <a:pt x="737405" y="3015282"/>
                    <a:pt x="739793" y="3022047"/>
                  </a:cubicBezTo>
                  <a:cubicBezTo>
                    <a:pt x="748150" y="3019262"/>
                    <a:pt x="754915" y="3016874"/>
                    <a:pt x="761680" y="3014884"/>
                  </a:cubicBezTo>
                  <a:cubicBezTo>
                    <a:pt x="759690" y="3008119"/>
                    <a:pt x="758098" y="3002946"/>
                    <a:pt x="755711" y="2994986"/>
                  </a:cubicBezTo>
                  <a:close/>
                  <a:moveTo>
                    <a:pt x="936182" y="2987376"/>
                  </a:moveTo>
                  <a:cubicBezTo>
                    <a:pt x="932800" y="2986331"/>
                    <a:pt x="927228" y="2989216"/>
                    <a:pt x="916085" y="2994986"/>
                  </a:cubicBezTo>
                  <a:cubicBezTo>
                    <a:pt x="918075" y="2999762"/>
                    <a:pt x="920065" y="3004935"/>
                    <a:pt x="922453" y="3010905"/>
                  </a:cubicBezTo>
                  <a:cubicBezTo>
                    <a:pt x="930412" y="3008119"/>
                    <a:pt x="936779" y="3005731"/>
                    <a:pt x="943146" y="3003344"/>
                  </a:cubicBezTo>
                  <a:cubicBezTo>
                    <a:pt x="940759" y="2993395"/>
                    <a:pt x="939565" y="2988421"/>
                    <a:pt x="936182" y="2987376"/>
                  </a:cubicBezTo>
                  <a:close/>
                  <a:moveTo>
                    <a:pt x="695620" y="2958375"/>
                  </a:moveTo>
                  <a:cubicBezTo>
                    <a:pt x="687263" y="2961161"/>
                    <a:pt x="680498" y="2963150"/>
                    <a:pt x="672937" y="2965538"/>
                  </a:cubicBezTo>
                  <a:cubicBezTo>
                    <a:pt x="675324" y="2972701"/>
                    <a:pt x="676916" y="2978272"/>
                    <a:pt x="679304" y="2985834"/>
                  </a:cubicBezTo>
                  <a:cubicBezTo>
                    <a:pt x="688059" y="2983048"/>
                    <a:pt x="694824" y="2981058"/>
                    <a:pt x="702783" y="2978272"/>
                  </a:cubicBezTo>
                  <a:cubicBezTo>
                    <a:pt x="699997" y="2971109"/>
                    <a:pt x="698008" y="2965140"/>
                    <a:pt x="695620" y="2958375"/>
                  </a:cubicBezTo>
                  <a:close/>
                  <a:moveTo>
                    <a:pt x="787149" y="2935294"/>
                  </a:moveTo>
                  <a:cubicBezTo>
                    <a:pt x="780384" y="2937283"/>
                    <a:pt x="773619" y="2938875"/>
                    <a:pt x="766058" y="2941263"/>
                  </a:cubicBezTo>
                  <a:cubicBezTo>
                    <a:pt x="768047" y="2948028"/>
                    <a:pt x="769639" y="2953202"/>
                    <a:pt x="771231" y="2960365"/>
                  </a:cubicBezTo>
                  <a:cubicBezTo>
                    <a:pt x="787547" y="2957181"/>
                    <a:pt x="801077" y="2955191"/>
                    <a:pt x="787149" y="2935294"/>
                  </a:cubicBezTo>
                  <a:close/>
                  <a:moveTo>
                    <a:pt x="875096" y="2926141"/>
                  </a:moveTo>
                  <a:cubicBezTo>
                    <a:pt x="867137" y="2928528"/>
                    <a:pt x="860372" y="2930518"/>
                    <a:pt x="852811" y="2932508"/>
                  </a:cubicBezTo>
                  <a:cubicBezTo>
                    <a:pt x="854005" y="2938477"/>
                    <a:pt x="855199" y="2943253"/>
                    <a:pt x="856791" y="2950814"/>
                  </a:cubicBezTo>
                  <a:cubicBezTo>
                    <a:pt x="865545" y="2948426"/>
                    <a:pt x="872311" y="2946436"/>
                    <a:pt x="880270" y="2944447"/>
                  </a:cubicBezTo>
                  <a:cubicBezTo>
                    <a:pt x="878678" y="2937682"/>
                    <a:pt x="877086" y="2932508"/>
                    <a:pt x="875096" y="2926141"/>
                  </a:cubicBezTo>
                  <a:close/>
                  <a:moveTo>
                    <a:pt x="3823920" y="2903060"/>
                  </a:moveTo>
                  <a:cubicBezTo>
                    <a:pt x="3813175" y="2943253"/>
                    <a:pt x="3803227" y="2980660"/>
                    <a:pt x="3792084" y="3022047"/>
                  </a:cubicBezTo>
                  <a:cubicBezTo>
                    <a:pt x="3812379" y="3010905"/>
                    <a:pt x="3836655" y="2916192"/>
                    <a:pt x="3823920" y="2903060"/>
                  </a:cubicBezTo>
                  <a:close/>
                  <a:moveTo>
                    <a:pt x="3792880" y="2894305"/>
                  </a:moveTo>
                  <a:cubicBezTo>
                    <a:pt x="3784921" y="2896692"/>
                    <a:pt x="3780145" y="2897090"/>
                    <a:pt x="3779748" y="2898682"/>
                  </a:cubicBezTo>
                  <a:cubicBezTo>
                    <a:pt x="3769799" y="2933304"/>
                    <a:pt x="3760646" y="2967528"/>
                    <a:pt x="3751493" y="3002150"/>
                  </a:cubicBezTo>
                  <a:cubicBezTo>
                    <a:pt x="3751095" y="3004537"/>
                    <a:pt x="3753881" y="3007721"/>
                    <a:pt x="3755075" y="3010507"/>
                  </a:cubicBezTo>
                  <a:cubicBezTo>
                    <a:pt x="3757462" y="3009711"/>
                    <a:pt x="3759850" y="3008517"/>
                    <a:pt x="3762238" y="3007721"/>
                  </a:cubicBezTo>
                  <a:cubicBezTo>
                    <a:pt x="3772186" y="2971109"/>
                    <a:pt x="3782135" y="2934498"/>
                    <a:pt x="3792880" y="2894305"/>
                  </a:cubicBezTo>
                  <a:close/>
                  <a:moveTo>
                    <a:pt x="3723238" y="2776909"/>
                  </a:moveTo>
                  <a:cubicBezTo>
                    <a:pt x="3708116" y="2842969"/>
                    <a:pt x="3692994" y="2909029"/>
                    <a:pt x="3677872" y="2975089"/>
                  </a:cubicBezTo>
                  <a:cubicBezTo>
                    <a:pt x="3679862" y="2975487"/>
                    <a:pt x="3682249" y="2976283"/>
                    <a:pt x="3684239" y="2976681"/>
                  </a:cubicBezTo>
                  <a:cubicBezTo>
                    <a:pt x="3699759" y="2910621"/>
                    <a:pt x="3714881" y="2844959"/>
                    <a:pt x="3730004" y="2778899"/>
                  </a:cubicBezTo>
                  <a:cubicBezTo>
                    <a:pt x="3727616" y="2778103"/>
                    <a:pt x="3725626" y="2777307"/>
                    <a:pt x="3723238" y="2776909"/>
                  </a:cubicBezTo>
                  <a:close/>
                  <a:moveTo>
                    <a:pt x="3684239" y="2770144"/>
                  </a:moveTo>
                  <a:cubicBezTo>
                    <a:pt x="3669515" y="2834612"/>
                    <a:pt x="3654791" y="2899080"/>
                    <a:pt x="3639270" y="2966334"/>
                  </a:cubicBezTo>
                  <a:cubicBezTo>
                    <a:pt x="3657576" y="2940865"/>
                    <a:pt x="3691402" y="2788051"/>
                    <a:pt x="3684239" y="2770144"/>
                  </a:cubicBezTo>
                  <a:close/>
                  <a:moveTo>
                    <a:pt x="3803227" y="2767358"/>
                  </a:moveTo>
                  <a:cubicBezTo>
                    <a:pt x="3796860" y="2804368"/>
                    <a:pt x="3790492" y="2841377"/>
                    <a:pt x="3785319" y="2872019"/>
                  </a:cubicBezTo>
                  <a:cubicBezTo>
                    <a:pt x="3804420" y="2875999"/>
                    <a:pt x="3819145" y="2879183"/>
                    <a:pt x="3833869" y="2882366"/>
                  </a:cubicBezTo>
                  <a:cubicBezTo>
                    <a:pt x="3833471" y="2883560"/>
                    <a:pt x="3833073" y="2884356"/>
                    <a:pt x="3832675" y="2885152"/>
                  </a:cubicBezTo>
                  <a:cubicBezTo>
                    <a:pt x="3845012" y="2885152"/>
                    <a:pt x="3856950" y="2885152"/>
                    <a:pt x="3872868" y="2885152"/>
                  </a:cubicBezTo>
                  <a:cubicBezTo>
                    <a:pt x="3859736" y="2936090"/>
                    <a:pt x="3847797" y="2983446"/>
                    <a:pt x="3835461" y="3030802"/>
                  </a:cubicBezTo>
                  <a:cubicBezTo>
                    <a:pt x="3852971" y="3036374"/>
                    <a:pt x="3869287" y="3041945"/>
                    <a:pt x="3886001" y="3047516"/>
                  </a:cubicBezTo>
                  <a:cubicBezTo>
                    <a:pt x="3881225" y="3062638"/>
                    <a:pt x="3877246" y="3076169"/>
                    <a:pt x="3872868" y="3090495"/>
                  </a:cubicBezTo>
                  <a:cubicBezTo>
                    <a:pt x="3886797" y="3095668"/>
                    <a:pt x="3898735" y="3100444"/>
                    <a:pt x="3913062" y="3106015"/>
                  </a:cubicBezTo>
                  <a:cubicBezTo>
                    <a:pt x="3894756" y="3152576"/>
                    <a:pt x="3877246" y="3197146"/>
                    <a:pt x="3859338" y="3242513"/>
                  </a:cubicBezTo>
                  <a:cubicBezTo>
                    <a:pt x="3844216" y="3236146"/>
                    <a:pt x="3832277" y="3231370"/>
                    <a:pt x="3819941" y="3226197"/>
                  </a:cubicBezTo>
                  <a:cubicBezTo>
                    <a:pt x="3812379" y="3242115"/>
                    <a:pt x="3805614" y="3256441"/>
                    <a:pt x="3798053" y="3271961"/>
                  </a:cubicBezTo>
                  <a:cubicBezTo>
                    <a:pt x="3706922" y="3228584"/>
                    <a:pt x="3617383" y="3186003"/>
                    <a:pt x="3526252" y="3142627"/>
                  </a:cubicBezTo>
                  <a:cubicBezTo>
                    <a:pt x="3520283" y="3154963"/>
                    <a:pt x="3515110" y="3165708"/>
                    <a:pt x="3509140" y="3178044"/>
                  </a:cubicBezTo>
                  <a:cubicBezTo>
                    <a:pt x="3533813" y="3191177"/>
                    <a:pt x="3557292" y="3203115"/>
                    <a:pt x="3582761" y="3216646"/>
                  </a:cubicBezTo>
                  <a:cubicBezTo>
                    <a:pt x="3554905" y="3264798"/>
                    <a:pt x="3527844" y="3310960"/>
                    <a:pt x="3501181" y="3357123"/>
                  </a:cubicBezTo>
                  <a:cubicBezTo>
                    <a:pt x="3503171" y="3358715"/>
                    <a:pt x="3505559" y="3359908"/>
                    <a:pt x="3507548" y="3361102"/>
                  </a:cubicBezTo>
                  <a:cubicBezTo>
                    <a:pt x="3538589" y="3319317"/>
                    <a:pt x="3562466" y="3272359"/>
                    <a:pt x="3588731" y="3225799"/>
                  </a:cubicBezTo>
                  <a:cubicBezTo>
                    <a:pt x="3615393" y="3239727"/>
                    <a:pt x="3641260" y="3252859"/>
                    <a:pt x="3668321" y="3267186"/>
                  </a:cubicBezTo>
                  <a:cubicBezTo>
                    <a:pt x="3642454" y="3312552"/>
                    <a:pt x="3617383" y="3355929"/>
                    <a:pt x="3592312" y="3399306"/>
                  </a:cubicBezTo>
                  <a:cubicBezTo>
                    <a:pt x="3593506" y="3400897"/>
                    <a:pt x="3595098" y="3402489"/>
                    <a:pt x="3596292" y="3404081"/>
                  </a:cubicBezTo>
                  <a:cubicBezTo>
                    <a:pt x="3600669" y="3400500"/>
                    <a:pt x="3606240" y="3397714"/>
                    <a:pt x="3609026" y="3392938"/>
                  </a:cubicBezTo>
                  <a:cubicBezTo>
                    <a:pt x="3631709" y="3355133"/>
                    <a:pt x="3653995" y="3317328"/>
                    <a:pt x="3677076" y="3278328"/>
                  </a:cubicBezTo>
                  <a:cubicBezTo>
                    <a:pt x="3702943" y="3291859"/>
                    <a:pt x="3727616" y="3304991"/>
                    <a:pt x="3754279" y="3318919"/>
                  </a:cubicBezTo>
                  <a:cubicBezTo>
                    <a:pt x="3730799" y="3358715"/>
                    <a:pt x="3709310" y="3395724"/>
                    <a:pt x="3687423" y="3432734"/>
                  </a:cubicBezTo>
                  <a:cubicBezTo>
                    <a:pt x="3683443" y="3439897"/>
                    <a:pt x="3675882" y="3447856"/>
                    <a:pt x="3693790" y="3451437"/>
                  </a:cubicBezTo>
                  <a:cubicBezTo>
                    <a:pt x="3716871" y="3412040"/>
                    <a:pt x="3739952" y="3372245"/>
                    <a:pt x="3764227" y="3330858"/>
                  </a:cubicBezTo>
                  <a:cubicBezTo>
                    <a:pt x="3788900" y="3343990"/>
                    <a:pt x="3813175" y="3356725"/>
                    <a:pt x="3839440" y="3370653"/>
                  </a:cubicBezTo>
                  <a:cubicBezTo>
                    <a:pt x="3814767" y="3413234"/>
                    <a:pt x="3791288" y="3453825"/>
                    <a:pt x="3767411" y="3495212"/>
                  </a:cubicBezTo>
                  <a:cubicBezTo>
                    <a:pt x="3770993" y="3497600"/>
                    <a:pt x="3774574" y="3500385"/>
                    <a:pt x="3780543" y="3504763"/>
                  </a:cubicBezTo>
                  <a:cubicBezTo>
                    <a:pt x="3804819" y="3463376"/>
                    <a:pt x="3827900" y="3423979"/>
                    <a:pt x="3851379" y="3384183"/>
                  </a:cubicBezTo>
                  <a:cubicBezTo>
                    <a:pt x="3875654" y="3397316"/>
                    <a:pt x="3899133" y="3409652"/>
                    <a:pt x="3924602" y="3423183"/>
                  </a:cubicBezTo>
                  <a:cubicBezTo>
                    <a:pt x="3899531" y="3466958"/>
                    <a:pt x="3874858" y="3509140"/>
                    <a:pt x="3849787" y="3552517"/>
                  </a:cubicBezTo>
                  <a:cubicBezTo>
                    <a:pt x="3854563" y="3555701"/>
                    <a:pt x="3858940" y="3558487"/>
                    <a:pt x="3864909" y="3562466"/>
                  </a:cubicBezTo>
                  <a:cubicBezTo>
                    <a:pt x="3889582" y="3520681"/>
                    <a:pt x="3913459" y="3480488"/>
                    <a:pt x="3937734" y="3438305"/>
                  </a:cubicBezTo>
                  <a:cubicBezTo>
                    <a:pt x="3956438" y="3448254"/>
                    <a:pt x="3974346" y="3457407"/>
                    <a:pt x="3992254" y="3466560"/>
                  </a:cubicBezTo>
                  <a:cubicBezTo>
                    <a:pt x="4111640" y="3201524"/>
                    <a:pt x="4029661" y="2884754"/>
                    <a:pt x="3803227" y="2767358"/>
                  </a:cubicBezTo>
                  <a:close/>
                  <a:moveTo>
                    <a:pt x="3645638" y="2764970"/>
                  </a:moveTo>
                  <a:cubicBezTo>
                    <a:pt x="3631311" y="2827847"/>
                    <a:pt x="3616985" y="2889927"/>
                    <a:pt x="3602659" y="2952406"/>
                  </a:cubicBezTo>
                  <a:cubicBezTo>
                    <a:pt x="3622954" y="2914998"/>
                    <a:pt x="3651209" y="2783674"/>
                    <a:pt x="3645638" y="2764970"/>
                  </a:cubicBezTo>
                  <a:close/>
                  <a:moveTo>
                    <a:pt x="805057" y="2683390"/>
                  </a:moveTo>
                  <a:cubicBezTo>
                    <a:pt x="802669" y="2683788"/>
                    <a:pt x="800281" y="2683788"/>
                    <a:pt x="798292" y="2684186"/>
                  </a:cubicBezTo>
                  <a:cubicBezTo>
                    <a:pt x="809036" y="2751042"/>
                    <a:pt x="820179" y="2818296"/>
                    <a:pt x="830924" y="2885152"/>
                  </a:cubicBezTo>
                  <a:cubicBezTo>
                    <a:pt x="832913" y="2884754"/>
                    <a:pt x="835301" y="2884356"/>
                    <a:pt x="837291" y="2883958"/>
                  </a:cubicBezTo>
                  <a:cubicBezTo>
                    <a:pt x="826546" y="2817102"/>
                    <a:pt x="815802" y="2750246"/>
                    <a:pt x="805057" y="2683390"/>
                  </a:cubicBezTo>
                  <a:close/>
                  <a:moveTo>
                    <a:pt x="844454" y="2679808"/>
                  </a:moveTo>
                  <a:cubicBezTo>
                    <a:pt x="845250" y="2746665"/>
                    <a:pt x="855199" y="2811929"/>
                    <a:pt x="875892" y="2875203"/>
                  </a:cubicBezTo>
                  <a:cubicBezTo>
                    <a:pt x="865545" y="2810337"/>
                    <a:pt x="854801" y="2745073"/>
                    <a:pt x="844454" y="2679808"/>
                  </a:cubicBezTo>
                  <a:close/>
                  <a:moveTo>
                    <a:pt x="883055" y="2676227"/>
                  </a:moveTo>
                  <a:cubicBezTo>
                    <a:pt x="877086" y="2709655"/>
                    <a:pt x="901361" y="2850132"/>
                    <a:pt x="913698" y="2866448"/>
                  </a:cubicBezTo>
                  <a:cubicBezTo>
                    <a:pt x="903351" y="2802776"/>
                    <a:pt x="893402" y="2739501"/>
                    <a:pt x="883055" y="2676227"/>
                  </a:cubicBezTo>
                  <a:close/>
                  <a:moveTo>
                    <a:pt x="3626138" y="2225745"/>
                  </a:moveTo>
                  <a:cubicBezTo>
                    <a:pt x="3636485" y="2289418"/>
                    <a:pt x="3646434" y="2352692"/>
                    <a:pt x="3656780" y="2415966"/>
                  </a:cubicBezTo>
                  <a:cubicBezTo>
                    <a:pt x="3662750" y="2383334"/>
                    <a:pt x="3638475" y="2242061"/>
                    <a:pt x="3626138" y="2225745"/>
                  </a:cubicBezTo>
                  <a:close/>
                  <a:moveTo>
                    <a:pt x="3671107" y="2215797"/>
                  </a:moveTo>
                  <a:cubicBezTo>
                    <a:pt x="3668719" y="2216194"/>
                    <a:pt x="3666331" y="2216593"/>
                    <a:pt x="3663943" y="2216990"/>
                  </a:cubicBezTo>
                  <a:cubicBezTo>
                    <a:pt x="3674290" y="2282255"/>
                    <a:pt x="3685035" y="2347121"/>
                    <a:pt x="3695382" y="2412385"/>
                  </a:cubicBezTo>
                  <a:cubicBezTo>
                    <a:pt x="3697769" y="2411987"/>
                    <a:pt x="3700157" y="2411589"/>
                    <a:pt x="3702545" y="2411191"/>
                  </a:cubicBezTo>
                  <a:cubicBezTo>
                    <a:pt x="3692198" y="2345927"/>
                    <a:pt x="3681453" y="2281061"/>
                    <a:pt x="3671107" y="2215797"/>
                  </a:cubicBezTo>
                  <a:close/>
                  <a:moveTo>
                    <a:pt x="3709310" y="2207838"/>
                  </a:moveTo>
                  <a:cubicBezTo>
                    <a:pt x="3706922" y="2208235"/>
                    <a:pt x="3704932" y="2208235"/>
                    <a:pt x="3702545" y="2208634"/>
                  </a:cubicBezTo>
                  <a:cubicBezTo>
                    <a:pt x="3713290" y="2275489"/>
                    <a:pt x="3724034" y="2342345"/>
                    <a:pt x="3734779" y="2409201"/>
                  </a:cubicBezTo>
                  <a:cubicBezTo>
                    <a:pt x="3737167" y="2408803"/>
                    <a:pt x="3739554" y="2408405"/>
                    <a:pt x="3741544" y="2408007"/>
                  </a:cubicBezTo>
                  <a:cubicBezTo>
                    <a:pt x="3730799" y="2341151"/>
                    <a:pt x="3720055" y="2274693"/>
                    <a:pt x="3709310" y="2207838"/>
                  </a:cubicBezTo>
                  <a:close/>
                  <a:moveTo>
                    <a:pt x="3682647" y="2141380"/>
                  </a:moveTo>
                  <a:cubicBezTo>
                    <a:pt x="3673892" y="2144165"/>
                    <a:pt x="3667127" y="2146155"/>
                    <a:pt x="3657576" y="2148941"/>
                  </a:cubicBezTo>
                  <a:cubicBezTo>
                    <a:pt x="3662352" y="2155706"/>
                    <a:pt x="3664739" y="2162869"/>
                    <a:pt x="3669117" y="2164063"/>
                  </a:cubicBezTo>
                  <a:cubicBezTo>
                    <a:pt x="3674290" y="2165655"/>
                    <a:pt x="3680657" y="2161675"/>
                    <a:pt x="3687821" y="2159685"/>
                  </a:cubicBezTo>
                  <a:cubicBezTo>
                    <a:pt x="3686229" y="2153318"/>
                    <a:pt x="3684637" y="2148543"/>
                    <a:pt x="3682647" y="2141380"/>
                  </a:cubicBezTo>
                  <a:close/>
                  <a:moveTo>
                    <a:pt x="930412" y="2138594"/>
                  </a:moveTo>
                  <a:cubicBezTo>
                    <a:pt x="916085" y="2201072"/>
                    <a:pt x="901759" y="2263551"/>
                    <a:pt x="887433" y="2326029"/>
                  </a:cubicBezTo>
                  <a:cubicBezTo>
                    <a:pt x="889821" y="2326029"/>
                    <a:pt x="891810" y="2326427"/>
                    <a:pt x="894198" y="2326825"/>
                  </a:cubicBezTo>
                  <a:cubicBezTo>
                    <a:pt x="908524" y="2264745"/>
                    <a:pt x="922851" y="2202266"/>
                    <a:pt x="936779" y="2140186"/>
                  </a:cubicBezTo>
                  <a:cubicBezTo>
                    <a:pt x="934789" y="2139390"/>
                    <a:pt x="932401" y="2138992"/>
                    <a:pt x="930412" y="2138594"/>
                  </a:cubicBezTo>
                  <a:close/>
                  <a:moveTo>
                    <a:pt x="3768207" y="2131033"/>
                  </a:moveTo>
                  <a:cubicBezTo>
                    <a:pt x="3759850" y="2133819"/>
                    <a:pt x="3753085" y="2135808"/>
                    <a:pt x="3744728" y="2138594"/>
                  </a:cubicBezTo>
                  <a:cubicBezTo>
                    <a:pt x="3747116" y="2145359"/>
                    <a:pt x="3749105" y="2151328"/>
                    <a:pt x="3751493" y="2157696"/>
                  </a:cubicBezTo>
                  <a:cubicBezTo>
                    <a:pt x="3760248" y="2154910"/>
                    <a:pt x="3766615" y="2152920"/>
                    <a:pt x="3773778" y="2150532"/>
                  </a:cubicBezTo>
                  <a:cubicBezTo>
                    <a:pt x="3771789" y="2143767"/>
                    <a:pt x="3770595" y="2138992"/>
                    <a:pt x="3768207" y="2131033"/>
                  </a:cubicBezTo>
                  <a:close/>
                  <a:moveTo>
                    <a:pt x="899769" y="2128645"/>
                  </a:moveTo>
                  <a:cubicBezTo>
                    <a:pt x="875494" y="2191124"/>
                    <a:pt x="859974" y="2255194"/>
                    <a:pt x="855597" y="2322050"/>
                  </a:cubicBezTo>
                  <a:cubicBezTo>
                    <a:pt x="870321" y="2257979"/>
                    <a:pt x="885045" y="2193511"/>
                    <a:pt x="899769" y="2128645"/>
                  </a:cubicBezTo>
                  <a:close/>
                  <a:moveTo>
                    <a:pt x="855199" y="2115911"/>
                  </a:moveTo>
                  <a:cubicBezTo>
                    <a:pt x="840077" y="2181971"/>
                    <a:pt x="824954" y="2247633"/>
                    <a:pt x="809832" y="2313693"/>
                  </a:cubicBezTo>
                  <a:cubicBezTo>
                    <a:pt x="812220" y="2314091"/>
                    <a:pt x="814210" y="2314489"/>
                    <a:pt x="816199" y="2315285"/>
                  </a:cubicBezTo>
                  <a:cubicBezTo>
                    <a:pt x="831322" y="2249623"/>
                    <a:pt x="846444" y="2183563"/>
                    <a:pt x="861566" y="2117502"/>
                  </a:cubicBezTo>
                  <a:cubicBezTo>
                    <a:pt x="859576" y="2117105"/>
                    <a:pt x="857188" y="2116309"/>
                    <a:pt x="855199" y="2115911"/>
                  </a:cubicBezTo>
                  <a:close/>
                  <a:moveTo>
                    <a:pt x="3860532" y="2106758"/>
                  </a:moveTo>
                  <a:cubicBezTo>
                    <a:pt x="3852971" y="2108747"/>
                    <a:pt x="3846205" y="2110737"/>
                    <a:pt x="3837451" y="2113125"/>
                  </a:cubicBezTo>
                  <a:cubicBezTo>
                    <a:pt x="3839838" y="2121084"/>
                    <a:pt x="3841430" y="2126257"/>
                    <a:pt x="3843818" y="2133420"/>
                  </a:cubicBezTo>
                  <a:cubicBezTo>
                    <a:pt x="3852175" y="2131033"/>
                    <a:pt x="3858940" y="2129043"/>
                    <a:pt x="3867297" y="2126655"/>
                  </a:cubicBezTo>
                  <a:cubicBezTo>
                    <a:pt x="3864511" y="2119094"/>
                    <a:pt x="3862919" y="2113523"/>
                    <a:pt x="3860532" y="2106758"/>
                  </a:cubicBezTo>
                  <a:close/>
                  <a:moveTo>
                    <a:pt x="3617383" y="2080891"/>
                  </a:moveTo>
                  <a:cubicBezTo>
                    <a:pt x="3609822" y="2084075"/>
                    <a:pt x="3603455" y="2086462"/>
                    <a:pt x="3591516" y="2090840"/>
                  </a:cubicBezTo>
                  <a:cubicBezTo>
                    <a:pt x="3598679" y="2096809"/>
                    <a:pt x="3602659" y="2102778"/>
                    <a:pt x="3607832" y="2103574"/>
                  </a:cubicBezTo>
                  <a:cubicBezTo>
                    <a:pt x="3612210" y="2104370"/>
                    <a:pt x="3618179" y="2099993"/>
                    <a:pt x="3624148" y="2097605"/>
                  </a:cubicBezTo>
                  <a:cubicBezTo>
                    <a:pt x="3621761" y="2091238"/>
                    <a:pt x="3619771" y="2086462"/>
                    <a:pt x="3617383" y="2080891"/>
                  </a:cubicBezTo>
                  <a:close/>
                  <a:moveTo>
                    <a:pt x="778394" y="2080493"/>
                  </a:moveTo>
                  <a:cubicBezTo>
                    <a:pt x="767649" y="2121482"/>
                    <a:pt x="757700" y="2158094"/>
                    <a:pt x="747354" y="2197491"/>
                  </a:cubicBezTo>
                  <a:cubicBezTo>
                    <a:pt x="759292" y="2192317"/>
                    <a:pt x="788343" y="2110339"/>
                    <a:pt x="787945" y="2091635"/>
                  </a:cubicBezTo>
                  <a:cubicBezTo>
                    <a:pt x="787945" y="2089248"/>
                    <a:pt x="783567" y="2086462"/>
                    <a:pt x="778394" y="2080493"/>
                  </a:cubicBezTo>
                  <a:close/>
                  <a:moveTo>
                    <a:pt x="737405" y="2071340"/>
                  </a:moveTo>
                  <a:cubicBezTo>
                    <a:pt x="724273" y="2104768"/>
                    <a:pt x="716314" y="2140186"/>
                    <a:pt x="707559" y="2175205"/>
                  </a:cubicBezTo>
                  <a:cubicBezTo>
                    <a:pt x="706763" y="2178787"/>
                    <a:pt x="709946" y="2183563"/>
                    <a:pt x="711140" y="2187940"/>
                  </a:cubicBezTo>
                  <a:cubicBezTo>
                    <a:pt x="712732" y="2187542"/>
                    <a:pt x="714722" y="2187542"/>
                    <a:pt x="716314" y="2187144"/>
                  </a:cubicBezTo>
                  <a:cubicBezTo>
                    <a:pt x="726660" y="2149339"/>
                    <a:pt x="736609" y="2111931"/>
                    <a:pt x="746956" y="2074126"/>
                  </a:cubicBezTo>
                  <a:cubicBezTo>
                    <a:pt x="743772" y="2072932"/>
                    <a:pt x="740589" y="2072136"/>
                    <a:pt x="737405" y="2071340"/>
                  </a:cubicBezTo>
                  <a:close/>
                  <a:moveTo>
                    <a:pt x="3800441" y="2070146"/>
                  </a:moveTo>
                  <a:cubicBezTo>
                    <a:pt x="3791686" y="2072932"/>
                    <a:pt x="3784921" y="2074921"/>
                    <a:pt x="3776962" y="2077309"/>
                  </a:cubicBezTo>
                  <a:cubicBezTo>
                    <a:pt x="3779748" y="2084870"/>
                    <a:pt x="3781737" y="2090442"/>
                    <a:pt x="3784125" y="2097207"/>
                  </a:cubicBezTo>
                  <a:cubicBezTo>
                    <a:pt x="3792084" y="2094421"/>
                    <a:pt x="3798849" y="2092034"/>
                    <a:pt x="3806410" y="2089646"/>
                  </a:cubicBezTo>
                  <a:cubicBezTo>
                    <a:pt x="3804420" y="2083279"/>
                    <a:pt x="3802829" y="2077707"/>
                    <a:pt x="3800441" y="2070146"/>
                  </a:cubicBezTo>
                  <a:close/>
                  <a:moveTo>
                    <a:pt x="3692994" y="2047065"/>
                  </a:moveTo>
                  <a:cubicBezTo>
                    <a:pt x="3685035" y="2050249"/>
                    <a:pt x="3678668" y="2052636"/>
                    <a:pt x="3671107" y="2055422"/>
                  </a:cubicBezTo>
                  <a:cubicBezTo>
                    <a:pt x="3673096" y="2061789"/>
                    <a:pt x="3675086" y="2066962"/>
                    <a:pt x="3677474" y="2073728"/>
                  </a:cubicBezTo>
                  <a:cubicBezTo>
                    <a:pt x="3685035" y="2070942"/>
                    <a:pt x="3691402" y="2068952"/>
                    <a:pt x="3700555" y="2065769"/>
                  </a:cubicBezTo>
                  <a:cubicBezTo>
                    <a:pt x="3697372" y="2058208"/>
                    <a:pt x="3695382" y="2053034"/>
                    <a:pt x="3692994" y="2047065"/>
                  </a:cubicBezTo>
                  <a:close/>
                  <a:moveTo>
                    <a:pt x="854005" y="2025178"/>
                  </a:moveTo>
                  <a:cubicBezTo>
                    <a:pt x="851617" y="2031943"/>
                    <a:pt x="850025" y="2037116"/>
                    <a:pt x="847638" y="2043881"/>
                  </a:cubicBezTo>
                  <a:cubicBezTo>
                    <a:pt x="855597" y="2046667"/>
                    <a:pt x="862760" y="2048657"/>
                    <a:pt x="870321" y="2051442"/>
                  </a:cubicBezTo>
                  <a:cubicBezTo>
                    <a:pt x="872709" y="2044279"/>
                    <a:pt x="874300" y="2039504"/>
                    <a:pt x="876688" y="2033137"/>
                  </a:cubicBezTo>
                  <a:cubicBezTo>
                    <a:pt x="867933" y="2029953"/>
                    <a:pt x="861566" y="2027963"/>
                    <a:pt x="854005" y="2025178"/>
                  </a:cubicBezTo>
                  <a:close/>
                  <a:moveTo>
                    <a:pt x="3819941" y="2002494"/>
                  </a:moveTo>
                  <a:cubicBezTo>
                    <a:pt x="3812379" y="2005280"/>
                    <a:pt x="3806012" y="2007668"/>
                    <a:pt x="3797655" y="2010851"/>
                  </a:cubicBezTo>
                  <a:cubicBezTo>
                    <a:pt x="3800839" y="2018412"/>
                    <a:pt x="3803227" y="2023984"/>
                    <a:pt x="3806410" y="2030749"/>
                  </a:cubicBezTo>
                  <a:cubicBezTo>
                    <a:pt x="3814369" y="2027565"/>
                    <a:pt x="3820737" y="2025178"/>
                    <a:pt x="3828298" y="2021994"/>
                  </a:cubicBezTo>
                  <a:cubicBezTo>
                    <a:pt x="3825114" y="2014433"/>
                    <a:pt x="3822726" y="2008862"/>
                    <a:pt x="3819941" y="2002494"/>
                  </a:cubicBezTo>
                  <a:close/>
                  <a:moveTo>
                    <a:pt x="727058" y="1979015"/>
                  </a:moveTo>
                  <a:cubicBezTo>
                    <a:pt x="724670" y="1986576"/>
                    <a:pt x="722681" y="1992545"/>
                    <a:pt x="720691" y="1999311"/>
                  </a:cubicBezTo>
                  <a:cubicBezTo>
                    <a:pt x="729048" y="2002096"/>
                    <a:pt x="735415" y="2004086"/>
                    <a:pt x="742976" y="2006474"/>
                  </a:cubicBezTo>
                  <a:cubicBezTo>
                    <a:pt x="745762" y="1999311"/>
                    <a:pt x="747752" y="1993739"/>
                    <a:pt x="750537" y="1986576"/>
                  </a:cubicBezTo>
                  <a:cubicBezTo>
                    <a:pt x="741384" y="1983791"/>
                    <a:pt x="734619" y="1981403"/>
                    <a:pt x="727058" y="1979015"/>
                  </a:cubicBezTo>
                  <a:close/>
                  <a:moveTo>
                    <a:pt x="922851" y="1959118"/>
                  </a:moveTo>
                  <a:cubicBezTo>
                    <a:pt x="920463" y="1965087"/>
                    <a:pt x="918075" y="1970260"/>
                    <a:pt x="916085" y="1975036"/>
                  </a:cubicBezTo>
                  <a:cubicBezTo>
                    <a:pt x="936779" y="1988566"/>
                    <a:pt x="936779" y="1988566"/>
                    <a:pt x="943146" y="1968270"/>
                  </a:cubicBezTo>
                  <a:cubicBezTo>
                    <a:pt x="937177" y="1965485"/>
                    <a:pt x="930810" y="1962699"/>
                    <a:pt x="922851" y="1959118"/>
                  </a:cubicBezTo>
                  <a:close/>
                  <a:moveTo>
                    <a:pt x="784363" y="1944393"/>
                  </a:moveTo>
                  <a:cubicBezTo>
                    <a:pt x="781578" y="1951954"/>
                    <a:pt x="779190" y="1957128"/>
                    <a:pt x="776802" y="1963893"/>
                  </a:cubicBezTo>
                  <a:cubicBezTo>
                    <a:pt x="784363" y="1966679"/>
                    <a:pt x="791526" y="1969464"/>
                    <a:pt x="799087" y="1972648"/>
                  </a:cubicBezTo>
                  <a:cubicBezTo>
                    <a:pt x="801873" y="1965485"/>
                    <a:pt x="803863" y="1959913"/>
                    <a:pt x="806649" y="1953546"/>
                  </a:cubicBezTo>
                  <a:cubicBezTo>
                    <a:pt x="798690" y="1950363"/>
                    <a:pt x="791924" y="1947577"/>
                    <a:pt x="784363" y="1944393"/>
                  </a:cubicBezTo>
                  <a:close/>
                  <a:moveTo>
                    <a:pt x="850423" y="1912159"/>
                  </a:moveTo>
                  <a:cubicBezTo>
                    <a:pt x="847240" y="1918924"/>
                    <a:pt x="845250" y="1923700"/>
                    <a:pt x="842066" y="1930863"/>
                  </a:cubicBezTo>
                  <a:cubicBezTo>
                    <a:pt x="850821" y="1934444"/>
                    <a:pt x="857586" y="1936832"/>
                    <a:pt x="865148" y="1939618"/>
                  </a:cubicBezTo>
                  <a:cubicBezTo>
                    <a:pt x="867933" y="1932455"/>
                    <a:pt x="869923" y="1927679"/>
                    <a:pt x="872311" y="1921710"/>
                  </a:cubicBezTo>
                  <a:cubicBezTo>
                    <a:pt x="864750" y="1918526"/>
                    <a:pt x="857984" y="1915343"/>
                    <a:pt x="850423" y="1912159"/>
                  </a:cubicBezTo>
                  <a:close/>
                  <a:moveTo>
                    <a:pt x="3665933" y="1871568"/>
                  </a:moveTo>
                  <a:cubicBezTo>
                    <a:pt x="3681453" y="1906986"/>
                    <a:pt x="3696576" y="1941608"/>
                    <a:pt x="3711698" y="1976229"/>
                  </a:cubicBezTo>
                  <a:cubicBezTo>
                    <a:pt x="3714086" y="1976229"/>
                    <a:pt x="3716075" y="1975832"/>
                    <a:pt x="3718463" y="1975434"/>
                  </a:cubicBezTo>
                  <a:cubicBezTo>
                    <a:pt x="3718065" y="1970260"/>
                    <a:pt x="3718861" y="1964689"/>
                    <a:pt x="3717269" y="1959913"/>
                  </a:cubicBezTo>
                  <a:cubicBezTo>
                    <a:pt x="3689412" y="1886690"/>
                    <a:pt x="3680657" y="1871170"/>
                    <a:pt x="3665933" y="1871568"/>
                  </a:cubicBezTo>
                  <a:close/>
                  <a:moveTo>
                    <a:pt x="3709708" y="1850875"/>
                  </a:moveTo>
                  <a:cubicBezTo>
                    <a:pt x="3708912" y="1853660"/>
                    <a:pt x="3707320" y="1857242"/>
                    <a:pt x="3708514" y="1859630"/>
                  </a:cubicBezTo>
                  <a:cubicBezTo>
                    <a:pt x="3723238" y="1893455"/>
                    <a:pt x="3738361" y="1926883"/>
                    <a:pt x="3754676" y="1963495"/>
                  </a:cubicBezTo>
                  <a:cubicBezTo>
                    <a:pt x="3758656" y="1958322"/>
                    <a:pt x="3762238" y="1955934"/>
                    <a:pt x="3761840" y="1954740"/>
                  </a:cubicBezTo>
                  <a:cubicBezTo>
                    <a:pt x="3747513" y="1920516"/>
                    <a:pt x="3733187" y="1886690"/>
                    <a:pt x="3718065" y="1852864"/>
                  </a:cubicBezTo>
                  <a:cubicBezTo>
                    <a:pt x="3717269" y="1851273"/>
                    <a:pt x="3712494" y="1851671"/>
                    <a:pt x="3709708" y="1850875"/>
                  </a:cubicBezTo>
                  <a:close/>
                  <a:moveTo>
                    <a:pt x="3516701" y="1831375"/>
                  </a:moveTo>
                  <a:cubicBezTo>
                    <a:pt x="3502375" y="1839732"/>
                    <a:pt x="3490038" y="1846895"/>
                    <a:pt x="3478896" y="1853660"/>
                  </a:cubicBezTo>
                  <a:cubicBezTo>
                    <a:pt x="3507946" y="1912955"/>
                    <a:pt x="3535803" y="1971056"/>
                    <a:pt x="3564058" y="2028759"/>
                  </a:cubicBezTo>
                  <a:cubicBezTo>
                    <a:pt x="3566445" y="2027565"/>
                    <a:pt x="3568435" y="2026769"/>
                    <a:pt x="3570823" y="2025576"/>
                  </a:cubicBezTo>
                  <a:cubicBezTo>
                    <a:pt x="3548140" y="1976229"/>
                    <a:pt x="3525456" y="1926883"/>
                    <a:pt x="3502375" y="1877139"/>
                  </a:cubicBezTo>
                  <a:cubicBezTo>
                    <a:pt x="3510334" y="1872762"/>
                    <a:pt x="3517099" y="1869578"/>
                    <a:pt x="3525854" y="1864803"/>
                  </a:cubicBezTo>
                  <a:cubicBezTo>
                    <a:pt x="3550129" y="1916537"/>
                    <a:pt x="3573608" y="1966281"/>
                    <a:pt x="3597088" y="2016025"/>
                  </a:cubicBezTo>
                  <a:cubicBezTo>
                    <a:pt x="3599475" y="2014831"/>
                    <a:pt x="3601465" y="2014035"/>
                    <a:pt x="3603455" y="2012841"/>
                  </a:cubicBezTo>
                  <a:cubicBezTo>
                    <a:pt x="3581170" y="1949965"/>
                    <a:pt x="3550527" y="1890670"/>
                    <a:pt x="3516701" y="1831375"/>
                  </a:cubicBezTo>
                  <a:close/>
                  <a:moveTo>
                    <a:pt x="3553711" y="1812671"/>
                  </a:moveTo>
                  <a:cubicBezTo>
                    <a:pt x="3551721" y="1813865"/>
                    <a:pt x="3549731" y="1814661"/>
                    <a:pt x="3547344" y="1815457"/>
                  </a:cubicBezTo>
                  <a:cubicBezTo>
                    <a:pt x="3577190" y="1876741"/>
                    <a:pt x="3606639" y="1938026"/>
                    <a:pt x="3636485" y="1999311"/>
                  </a:cubicBezTo>
                  <a:cubicBezTo>
                    <a:pt x="3638475" y="1998515"/>
                    <a:pt x="3640464" y="1997321"/>
                    <a:pt x="3642454" y="1996525"/>
                  </a:cubicBezTo>
                  <a:cubicBezTo>
                    <a:pt x="3613006" y="1935240"/>
                    <a:pt x="3583159" y="1873956"/>
                    <a:pt x="3553711" y="1812671"/>
                  </a:cubicBezTo>
                  <a:close/>
                  <a:moveTo>
                    <a:pt x="3500783" y="1671000"/>
                  </a:moveTo>
                  <a:cubicBezTo>
                    <a:pt x="3488845" y="1679357"/>
                    <a:pt x="3478498" y="1686918"/>
                    <a:pt x="3466559" y="1695275"/>
                  </a:cubicBezTo>
                  <a:cubicBezTo>
                    <a:pt x="3474120" y="1705622"/>
                    <a:pt x="3480090" y="1713979"/>
                    <a:pt x="3486457" y="1722734"/>
                  </a:cubicBezTo>
                  <a:cubicBezTo>
                    <a:pt x="3498793" y="1714377"/>
                    <a:pt x="3509538" y="1707214"/>
                    <a:pt x="3520681" y="1699255"/>
                  </a:cubicBezTo>
                  <a:cubicBezTo>
                    <a:pt x="3513518" y="1688908"/>
                    <a:pt x="3507548" y="1680551"/>
                    <a:pt x="3500783" y="1671000"/>
                  </a:cubicBezTo>
                  <a:close/>
                  <a:moveTo>
                    <a:pt x="3596690" y="1625236"/>
                  </a:moveTo>
                  <a:cubicBezTo>
                    <a:pt x="3584353" y="1633991"/>
                    <a:pt x="3574006" y="1641154"/>
                    <a:pt x="3562864" y="1649511"/>
                  </a:cubicBezTo>
                  <a:cubicBezTo>
                    <a:pt x="3570027" y="1659858"/>
                    <a:pt x="3576394" y="1669011"/>
                    <a:pt x="3583159" y="1678959"/>
                  </a:cubicBezTo>
                  <a:cubicBezTo>
                    <a:pt x="3595098" y="1671000"/>
                    <a:pt x="3605843" y="1663837"/>
                    <a:pt x="3617781" y="1655878"/>
                  </a:cubicBezTo>
                  <a:cubicBezTo>
                    <a:pt x="3610220" y="1645133"/>
                    <a:pt x="3603853" y="1635583"/>
                    <a:pt x="3596690" y="1625236"/>
                  </a:cubicBezTo>
                  <a:close/>
                  <a:moveTo>
                    <a:pt x="3271165" y="1567135"/>
                  </a:moveTo>
                  <a:cubicBezTo>
                    <a:pt x="3268777" y="1569125"/>
                    <a:pt x="3266390" y="1571512"/>
                    <a:pt x="3264400" y="1573502"/>
                  </a:cubicBezTo>
                  <a:cubicBezTo>
                    <a:pt x="3277134" y="1586634"/>
                    <a:pt x="3289869" y="1599767"/>
                    <a:pt x="3302603" y="1612899"/>
                  </a:cubicBezTo>
                  <a:cubicBezTo>
                    <a:pt x="3304991" y="1610910"/>
                    <a:pt x="3306981" y="1608920"/>
                    <a:pt x="3308970" y="1606930"/>
                  </a:cubicBezTo>
                  <a:cubicBezTo>
                    <a:pt x="3296236" y="1593798"/>
                    <a:pt x="3283899" y="1580267"/>
                    <a:pt x="3271165" y="1567135"/>
                  </a:cubicBezTo>
                  <a:close/>
                  <a:moveTo>
                    <a:pt x="3471335" y="1554002"/>
                  </a:moveTo>
                  <a:cubicBezTo>
                    <a:pt x="3459794" y="1563951"/>
                    <a:pt x="3449845" y="1571910"/>
                    <a:pt x="3439101" y="1581063"/>
                  </a:cubicBezTo>
                  <a:cubicBezTo>
                    <a:pt x="3446662" y="1590216"/>
                    <a:pt x="3453029" y="1598175"/>
                    <a:pt x="3460988" y="1608124"/>
                  </a:cubicBezTo>
                  <a:cubicBezTo>
                    <a:pt x="3472927" y="1598573"/>
                    <a:pt x="3482875" y="1590216"/>
                    <a:pt x="3493620" y="1581461"/>
                  </a:cubicBezTo>
                  <a:cubicBezTo>
                    <a:pt x="3485661" y="1571512"/>
                    <a:pt x="3478896" y="1563155"/>
                    <a:pt x="3471335" y="1554002"/>
                  </a:cubicBezTo>
                  <a:close/>
                  <a:moveTo>
                    <a:pt x="674926" y="1529329"/>
                  </a:moveTo>
                  <a:cubicBezTo>
                    <a:pt x="650253" y="1571114"/>
                    <a:pt x="625978" y="1611706"/>
                    <a:pt x="601703" y="1653093"/>
                  </a:cubicBezTo>
                  <a:cubicBezTo>
                    <a:pt x="583000" y="1643144"/>
                    <a:pt x="565490" y="1633991"/>
                    <a:pt x="546388" y="1624042"/>
                  </a:cubicBezTo>
                  <a:cubicBezTo>
                    <a:pt x="542806" y="1632001"/>
                    <a:pt x="539623" y="1638368"/>
                    <a:pt x="537235" y="1645133"/>
                  </a:cubicBezTo>
                  <a:cubicBezTo>
                    <a:pt x="497440" y="1749795"/>
                    <a:pt x="481920" y="1857640"/>
                    <a:pt x="499430" y="1969066"/>
                  </a:cubicBezTo>
                  <a:cubicBezTo>
                    <a:pt x="521715" y="2113125"/>
                    <a:pt x="589765" y="2229725"/>
                    <a:pt x="711936" y="2311703"/>
                  </a:cubicBezTo>
                  <a:cubicBezTo>
                    <a:pt x="719099" y="2316876"/>
                    <a:pt x="727058" y="2320856"/>
                    <a:pt x="735813" y="2326029"/>
                  </a:cubicBezTo>
                  <a:cubicBezTo>
                    <a:pt x="742976" y="2286632"/>
                    <a:pt x="749343" y="2250020"/>
                    <a:pt x="756507" y="2208634"/>
                  </a:cubicBezTo>
                  <a:cubicBezTo>
                    <a:pt x="735017" y="2222164"/>
                    <a:pt x="719895" y="2220970"/>
                    <a:pt x="710344" y="2205848"/>
                  </a:cubicBezTo>
                  <a:cubicBezTo>
                    <a:pt x="696018" y="2205848"/>
                    <a:pt x="683284" y="2205848"/>
                    <a:pt x="667365" y="2205848"/>
                  </a:cubicBezTo>
                  <a:cubicBezTo>
                    <a:pt x="680498" y="2154910"/>
                    <a:pt x="692436" y="2108350"/>
                    <a:pt x="704773" y="2060595"/>
                  </a:cubicBezTo>
                  <a:cubicBezTo>
                    <a:pt x="687661" y="2054626"/>
                    <a:pt x="671345" y="2049055"/>
                    <a:pt x="654233" y="2043483"/>
                  </a:cubicBezTo>
                  <a:cubicBezTo>
                    <a:pt x="659008" y="2027963"/>
                    <a:pt x="662988" y="2014433"/>
                    <a:pt x="667365" y="2000107"/>
                  </a:cubicBezTo>
                  <a:cubicBezTo>
                    <a:pt x="653437" y="1994933"/>
                    <a:pt x="641896" y="1990954"/>
                    <a:pt x="627172" y="1985382"/>
                  </a:cubicBezTo>
                  <a:cubicBezTo>
                    <a:pt x="645080" y="1938822"/>
                    <a:pt x="662590" y="1893853"/>
                    <a:pt x="680498" y="1848487"/>
                  </a:cubicBezTo>
                  <a:cubicBezTo>
                    <a:pt x="695620" y="1854854"/>
                    <a:pt x="707161" y="1859630"/>
                    <a:pt x="719497" y="1864803"/>
                  </a:cubicBezTo>
                  <a:cubicBezTo>
                    <a:pt x="727058" y="1849681"/>
                    <a:pt x="734221" y="1834956"/>
                    <a:pt x="741782" y="1819436"/>
                  </a:cubicBezTo>
                  <a:cubicBezTo>
                    <a:pt x="833311" y="1863211"/>
                    <a:pt x="922851" y="1905394"/>
                    <a:pt x="1012788" y="1948373"/>
                  </a:cubicBezTo>
                  <a:cubicBezTo>
                    <a:pt x="1018757" y="1935638"/>
                    <a:pt x="1024328" y="1924496"/>
                    <a:pt x="1029900" y="1912557"/>
                  </a:cubicBezTo>
                  <a:cubicBezTo>
                    <a:pt x="1004829" y="1899425"/>
                    <a:pt x="981747" y="1887486"/>
                    <a:pt x="956278" y="1874354"/>
                  </a:cubicBezTo>
                  <a:cubicBezTo>
                    <a:pt x="984533" y="1825804"/>
                    <a:pt x="1011196" y="1779641"/>
                    <a:pt x="1037859" y="1733479"/>
                  </a:cubicBezTo>
                  <a:cubicBezTo>
                    <a:pt x="1035471" y="1732285"/>
                    <a:pt x="1033481" y="1730693"/>
                    <a:pt x="1031094" y="1729499"/>
                  </a:cubicBezTo>
                  <a:cubicBezTo>
                    <a:pt x="1000849" y="1772080"/>
                    <a:pt x="976176" y="1818641"/>
                    <a:pt x="950309" y="1865201"/>
                  </a:cubicBezTo>
                  <a:cubicBezTo>
                    <a:pt x="922851" y="1851273"/>
                    <a:pt x="897382" y="1837742"/>
                    <a:pt x="870321" y="1823814"/>
                  </a:cubicBezTo>
                  <a:cubicBezTo>
                    <a:pt x="896586" y="1778049"/>
                    <a:pt x="921657" y="1734673"/>
                    <a:pt x="946728" y="1691296"/>
                  </a:cubicBezTo>
                  <a:cubicBezTo>
                    <a:pt x="945136" y="1689704"/>
                    <a:pt x="943942" y="1688112"/>
                    <a:pt x="942350" y="1686520"/>
                  </a:cubicBezTo>
                  <a:cubicBezTo>
                    <a:pt x="938371" y="1690102"/>
                    <a:pt x="933197" y="1692490"/>
                    <a:pt x="930412" y="1696867"/>
                  </a:cubicBezTo>
                  <a:cubicBezTo>
                    <a:pt x="907330" y="1735071"/>
                    <a:pt x="885045" y="1773274"/>
                    <a:pt x="861566" y="1812671"/>
                  </a:cubicBezTo>
                  <a:cubicBezTo>
                    <a:pt x="836893" y="1799937"/>
                    <a:pt x="811822" y="1786804"/>
                    <a:pt x="785955" y="1773274"/>
                  </a:cubicBezTo>
                  <a:cubicBezTo>
                    <a:pt x="789935" y="1765713"/>
                    <a:pt x="792720" y="1759744"/>
                    <a:pt x="795904" y="1754172"/>
                  </a:cubicBezTo>
                  <a:cubicBezTo>
                    <a:pt x="814608" y="1721142"/>
                    <a:pt x="834107" y="1688908"/>
                    <a:pt x="852413" y="1655878"/>
                  </a:cubicBezTo>
                  <a:cubicBezTo>
                    <a:pt x="854403" y="1652297"/>
                    <a:pt x="852413" y="1646327"/>
                    <a:pt x="852413" y="1641552"/>
                  </a:cubicBezTo>
                  <a:cubicBezTo>
                    <a:pt x="848434" y="1643940"/>
                    <a:pt x="844056" y="1645531"/>
                    <a:pt x="840872" y="1648715"/>
                  </a:cubicBezTo>
                  <a:cubicBezTo>
                    <a:pt x="837689" y="1651899"/>
                    <a:pt x="835699" y="1656276"/>
                    <a:pt x="833311" y="1660256"/>
                  </a:cubicBezTo>
                  <a:cubicBezTo>
                    <a:pt x="814210" y="1692888"/>
                    <a:pt x="794710" y="1726316"/>
                    <a:pt x="774812" y="1760142"/>
                  </a:cubicBezTo>
                  <a:cubicBezTo>
                    <a:pt x="749343" y="1747009"/>
                    <a:pt x="725068" y="1733877"/>
                    <a:pt x="699202" y="1720346"/>
                  </a:cubicBezTo>
                  <a:cubicBezTo>
                    <a:pt x="722681" y="1680949"/>
                    <a:pt x="744170" y="1643940"/>
                    <a:pt x="766058" y="1606930"/>
                  </a:cubicBezTo>
                  <a:cubicBezTo>
                    <a:pt x="772823" y="1595389"/>
                    <a:pt x="772425" y="1595389"/>
                    <a:pt x="756905" y="1589420"/>
                  </a:cubicBezTo>
                  <a:cubicBezTo>
                    <a:pt x="733823" y="1628419"/>
                    <a:pt x="711140" y="1667419"/>
                    <a:pt x="687661" y="1707214"/>
                  </a:cubicBezTo>
                  <a:cubicBezTo>
                    <a:pt x="662988" y="1694082"/>
                    <a:pt x="639907" y="1681745"/>
                    <a:pt x="614836" y="1668215"/>
                  </a:cubicBezTo>
                  <a:cubicBezTo>
                    <a:pt x="640305" y="1624440"/>
                    <a:pt x="664978" y="1582257"/>
                    <a:pt x="689651" y="1539278"/>
                  </a:cubicBezTo>
                  <a:cubicBezTo>
                    <a:pt x="684875" y="1536095"/>
                    <a:pt x="680896" y="1533309"/>
                    <a:pt x="674926" y="1529329"/>
                  </a:cubicBezTo>
                  <a:close/>
                  <a:moveTo>
                    <a:pt x="3598679" y="1527340"/>
                  </a:moveTo>
                  <a:cubicBezTo>
                    <a:pt x="3586741" y="1536493"/>
                    <a:pt x="3576394" y="1544452"/>
                    <a:pt x="3566047" y="1552809"/>
                  </a:cubicBezTo>
                  <a:cubicBezTo>
                    <a:pt x="3574006" y="1563553"/>
                    <a:pt x="3580772" y="1572308"/>
                    <a:pt x="3588731" y="1583053"/>
                  </a:cubicBezTo>
                  <a:cubicBezTo>
                    <a:pt x="3601067" y="1573900"/>
                    <a:pt x="3611016" y="1565941"/>
                    <a:pt x="3622159" y="1557584"/>
                  </a:cubicBezTo>
                  <a:cubicBezTo>
                    <a:pt x="3613404" y="1546441"/>
                    <a:pt x="3606240" y="1537288"/>
                    <a:pt x="3598679" y="1527340"/>
                  </a:cubicBezTo>
                  <a:close/>
                  <a:moveTo>
                    <a:pt x="1238426" y="1470433"/>
                  </a:moveTo>
                  <a:cubicBezTo>
                    <a:pt x="1230865" y="1479187"/>
                    <a:pt x="1222906" y="1487942"/>
                    <a:pt x="1213355" y="1498289"/>
                  </a:cubicBezTo>
                  <a:cubicBezTo>
                    <a:pt x="1220519" y="1504258"/>
                    <a:pt x="1227682" y="1510228"/>
                    <a:pt x="1236437" y="1517391"/>
                  </a:cubicBezTo>
                  <a:cubicBezTo>
                    <a:pt x="1243600" y="1509432"/>
                    <a:pt x="1251559" y="1500279"/>
                    <a:pt x="1260712" y="1489932"/>
                  </a:cubicBezTo>
                  <a:cubicBezTo>
                    <a:pt x="1254742" y="1484361"/>
                    <a:pt x="1247579" y="1478392"/>
                    <a:pt x="1238426" y="1470433"/>
                  </a:cubicBezTo>
                  <a:close/>
                  <a:moveTo>
                    <a:pt x="3599873" y="1447749"/>
                  </a:moveTo>
                  <a:cubicBezTo>
                    <a:pt x="3588731" y="1457300"/>
                    <a:pt x="3578782" y="1465657"/>
                    <a:pt x="3567639" y="1474412"/>
                  </a:cubicBezTo>
                  <a:cubicBezTo>
                    <a:pt x="3576394" y="1485157"/>
                    <a:pt x="3583557" y="1493912"/>
                    <a:pt x="3591914" y="1504258"/>
                  </a:cubicBezTo>
                  <a:cubicBezTo>
                    <a:pt x="3603057" y="1495504"/>
                    <a:pt x="3613404" y="1487146"/>
                    <a:pt x="3624546" y="1478392"/>
                  </a:cubicBezTo>
                  <a:cubicBezTo>
                    <a:pt x="3615791" y="1468045"/>
                    <a:pt x="3608230" y="1458494"/>
                    <a:pt x="3599873" y="1447749"/>
                  </a:cubicBezTo>
                  <a:close/>
                  <a:moveTo>
                    <a:pt x="1199029" y="1428648"/>
                  </a:moveTo>
                  <a:cubicBezTo>
                    <a:pt x="1188682" y="1437402"/>
                    <a:pt x="1179132" y="1444964"/>
                    <a:pt x="1171173" y="1451331"/>
                  </a:cubicBezTo>
                  <a:cubicBezTo>
                    <a:pt x="1180723" y="1462076"/>
                    <a:pt x="1188285" y="1470830"/>
                    <a:pt x="1195050" y="1478392"/>
                  </a:cubicBezTo>
                  <a:cubicBezTo>
                    <a:pt x="1204998" y="1469239"/>
                    <a:pt x="1213753" y="1461280"/>
                    <a:pt x="1224100" y="1451729"/>
                  </a:cubicBezTo>
                  <a:cubicBezTo>
                    <a:pt x="1214947" y="1443372"/>
                    <a:pt x="1206590" y="1435413"/>
                    <a:pt x="1199029" y="1428648"/>
                  </a:cubicBezTo>
                  <a:close/>
                  <a:moveTo>
                    <a:pt x="2320068" y="1391331"/>
                  </a:moveTo>
                  <a:cubicBezTo>
                    <a:pt x="2169068" y="1386651"/>
                    <a:pt x="2013438" y="1410939"/>
                    <a:pt x="1854058" y="1462871"/>
                  </a:cubicBezTo>
                  <a:cubicBezTo>
                    <a:pt x="1550421" y="1561962"/>
                    <a:pt x="1331149" y="1763723"/>
                    <a:pt x="1206192" y="2059799"/>
                  </a:cubicBezTo>
                  <a:cubicBezTo>
                    <a:pt x="1102725" y="2304540"/>
                    <a:pt x="1082827" y="2558433"/>
                    <a:pt x="1138541" y="2818296"/>
                  </a:cubicBezTo>
                  <a:cubicBezTo>
                    <a:pt x="1189876" y="3056669"/>
                    <a:pt x="1301303" y="3261614"/>
                    <a:pt x="1487544" y="3421591"/>
                  </a:cubicBezTo>
                  <a:cubicBezTo>
                    <a:pt x="1709999" y="3613006"/>
                    <a:pt x="1972648" y="3695382"/>
                    <a:pt x="2232510" y="3699760"/>
                  </a:cubicBezTo>
                  <a:cubicBezTo>
                    <a:pt x="2379753" y="3699361"/>
                    <a:pt x="2495159" y="3685035"/>
                    <a:pt x="2608177" y="3651607"/>
                  </a:cubicBezTo>
                  <a:cubicBezTo>
                    <a:pt x="2922957" y="3559680"/>
                    <a:pt x="3164912" y="3375827"/>
                    <a:pt x="3310164" y="3078159"/>
                  </a:cubicBezTo>
                  <a:cubicBezTo>
                    <a:pt x="3434325" y="2823867"/>
                    <a:pt x="3461784" y="2556046"/>
                    <a:pt x="3402091" y="2279469"/>
                  </a:cubicBezTo>
                  <a:cubicBezTo>
                    <a:pt x="3348765" y="2031943"/>
                    <a:pt x="3232166" y="1819436"/>
                    <a:pt x="3032394" y="1662245"/>
                  </a:cubicBezTo>
                  <a:cubicBezTo>
                    <a:pt x="2810536" y="1487395"/>
                    <a:pt x="2571734" y="1399131"/>
                    <a:pt x="2320068" y="1391331"/>
                  </a:cubicBezTo>
                  <a:close/>
                  <a:moveTo>
                    <a:pt x="3350357" y="1378904"/>
                  </a:moveTo>
                  <a:cubicBezTo>
                    <a:pt x="3337225" y="1393628"/>
                    <a:pt x="3327276" y="1405168"/>
                    <a:pt x="3316531" y="1417107"/>
                  </a:cubicBezTo>
                  <a:cubicBezTo>
                    <a:pt x="3327674" y="1427454"/>
                    <a:pt x="3336429" y="1435811"/>
                    <a:pt x="3345184" y="1443770"/>
                  </a:cubicBezTo>
                  <a:cubicBezTo>
                    <a:pt x="3357520" y="1432229"/>
                    <a:pt x="3368663" y="1422280"/>
                    <a:pt x="3379806" y="1411138"/>
                  </a:cubicBezTo>
                  <a:cubicBezTo>
                    <a:pt x="3369857" y="1399995"/>
                    <a:pt x="3361102" y="1390444"/>
                    <a:pt x="3350357" y="1378904"/>
                  </a:cubicBezTo>
                  <a:close/>
                  <a:moveTo>
                    <a:pt x="1431831" y="1376914"/>
                  </a:moveTo>
                  <a:cubicBezTo>
                    <a:pt x="1422280" y="1384077"/>
                    <a:pt x="1411933" y="1391240"/>
                    <a:pt x="1402383" y="1399199"/>
                  </a:cubicBezTo>
                  <a:cubicBezTo>
                    <a:pt x="1399995" y="1401189"/>
                    <a:pt x="1399597" y="1405566"/>
                    <a:pt x="1398403" y="1408352"/>
                  </a:cubicBezTo>
                  <a:cubicBezTo>
                    <a:pt x="1401985" y="1408352"/>
                    <a:pt x="1406760" y="1409148"/>
                    <a:pt x="1409546" y="1407556"/>
                  </a:cubicBezTo>
                  <a:cubicBezTo>
                    <a:pt x="1417903" y="1402383"/>
                    <a:pt x="1425862" y="1396413"/>
                    <a:pt x="1433025" y="1390046"/>
                  </a:cubicBezTo>
                  <a:cubicBezTo>
                    <a:pt x="1435413" y="1387658"/>
                    <a:pt x="1435811" y="1383281"/>
                    <a:pt x="1437402" y="1379699"/>
                  </a:cubicBezTo>
                  <a:cubicBezTo>
                    <a:pt x="1435811" y="1378904"/>
                    <a:pt x="1433821" y="1377710"/>
                    <a:pt x="1431831" y="1376914"/>
                  </a:cubicBezTo>
                  <a:close/>
                  <a:moveTo>
                    <a:pt x="3303399" y="1340302"/>
                  </a:moveTo>
                  <a:cubicBezTo>
                    <a:pt x="3292257" y="1353435"/>
                    <a:pt x="3282308" y="1364975"/>
                    <a:pt x="3271961" y="1377312"/>
                  </a:cubicBezTo>
                  <a:cubicBezTo>
                    <a:pt x="3282706" y="1386863"/>
                    <a:pt x="3292654" y="1395220"/>
                    <a:pt x="3303001" y="1404373"/>
                  </a:cubicBezTo>
                  <a:cubicBezTo>
                    <a:pt x="3314144" y="1391638"/>
                    <a:pt x="3324491" y="1380495"/>
                    <a:pt x="3335633" y="1368557"/>
                  </a:cubicBezTo>
                  <a:cubicBezTo>
                    <a:pt x="3324093" y="1358608"/>
                    <a:pt x="3314144" y="1349455"/>
                    <a:pt x="3303399" y="1340302"/>
                  </a:cubicBezTo>
                  <a:close/>
                  <a:moveTo>
                    <a:pt x="1285385" y="1337517"/>
                  </a:moveTo>
                  <a:cubicBezTo>
                    <a:pt x="1274640" y="1346272"/>
                    <a:pt x="1265487" y="1354231"/>
                    <a:pt x="1255538" y="1362986"/>
                  </a:cubicBezTo>
                  <a:cubicBezTo>
                    <a:pt x="1263099" y="1371740"/>
                    <a:pt x="1269467" y="1379301"/>
                    <a:pt x="1277426" y="1388454"/>
                  </a:cubicBezTo>
                  <a:cubicBezTo>
                    <a:pt x="1288170" y="1378904"/>
                    <a:pt x="1297323" y="1370945"/>
                    <a:pt x="1306476" y="1362588"/>
                  </a:cubicBezTo>
                  <a:cubicBezTo>
                    <a:pt x="1298517" y="1353435"/>
                    <a:pt x="1292548" y="1345874"/>
                    <a:pt x="1285385" y="1337517"/>
                  </a:cubicBezTo>
                  <a:close/>
                  <a:moveTo>
                    <a:pt x="1111082" y="1327966"/>
                  </a:moveTo>
                  <a:cubicBezTo>
                    <a:pt x="1099541" y="1338312"/>
                    <a:pt x="1089990" y="1347465"/>
                    <a:pt x="1082031" y="1355027"/>
                  </a:cubicBezTo>
                  <a:cubicBezTo>
                    <a:pt x="1090388" y="1364975"/>
                    <a:pt x="1097551" y="1373332"/>
                    <a:pt x="1106306" y="1384077"/>
                  </a:cubicBezTo>
                  <a:cubicBezTo>
                    <a:pt x="1116255" y="1372934"/>
                    <a:pt x="1124612" y="1362986"/>
                    <a:pt x="1134163" y="1352241"/>
                  </a:cubicBezTo>
                  <a:cubicBezTo>
                    <a:pt x="1127000" y="1344680"/>
                    <a:pt x="1119041" y="1336323"/>
                    <a:pt x="1111082" y="1327966"/>
                  </a:cubicBezTo>
                  <a:close/>
                  <a:moveTo>
                    <a:pt x="3398908" y="1327568"/>
                  </a:moveTo>
                  <a:cubicBezTo>
                    <a:pt x="3386571" y="1341098"/>
                    <a:pt x="3376224" y="1352241"/>
                    <a:pt x="3364684" y="1364577"/>
                  </a:cubicBezTo>
                  <a:cubicBezTo>
                    <a:pt x="3375826" y="1375322"/>
                    <a:pt x="3385775" y="1384475"/>
                    <a:pt x="3393734" y="1392036"/>
                  </a:cubicBezTo>
                  <a:cubicBezTo>
                    <a:pt x="3406071" y="1380097"/>
                    <a:pt x="3416815" y="1369751"/>
                    <a:pt x="3426764" y="1360200"/>
                  </a:cubicBezTo>
                  <a:cubicBezTo>
                    <a:pt x="3418009" y="1349853"/>
                    <a:pt x="3408856" y="1339506"/>
                    <a:pt x="3398908" y="1327568"/>
                  </a:cubicBezTo>
                  <a:close/>
                  <a:moveTo>
                    <a:pt x="3256043" y="1300905"/>
                  </a:moveTo>
                  <a:cubicBezTo>
                    <a:pt x="3244900" y="1314833"/>
                    <a:pt x="3235747" y="1326374"/>
                    <a:pt x="3225798" y="1338710"/>
                  </a:cubicBezTo>
                  <a:cubicBezTo>
                    <a:pt x="3236941" y="1347863"/>
                    <a:pt x="3246890" y="1355822"/>
                    <a:pt x="3258032" y="1364975"/>
                  </a:cubicBezTo>
                  <a:cubicBezTo>
                    <a:pt x="3269175" y="1351445"/>
                    <a:pt x="3278726" y="1339904"/>
                    <a:pt x="3289471" y="1327170"/>
                  </a:cubicBezTo>
                  <a:cubicBezTo>
                    <a:pt x="3277532" y="1318017"/>
                    <a:pt x="3267185" y="1309660"/>
                    <a:pt x="3256043" y="1300905"/>
                  </a:cubicBezTo>
                  <a:close/>
                  <a:moveTo>
                    <a:pt x="1247181" y="1289762"/>
                  </a:moveTo>
                  <a:cubicBezTo>
                    <a:pt x="1235641" y="1299711"/>
                    <a:pt x="1226090" y="1308068"/>
                    <a:pt x="1215743" y="1316823"/>
                  </a:cubicBezTo>
                  <a:cubicBezTo>
                    <a:pt x="1224498" y="1326772"/>
                    <a:pt x="1231661" y="1335129"/>
                    <a:pt x="1240416" y="1345078"/>
                  </a:cubicBezTo>
                  <a:cubicBezTo>
                    <a:pt x="1251559" y="1335527"/>
                    <a:pt x="1260712" y="1327568"/>
                    <a:pt x="1271059" y="1319211"/>
                  </a:cubicBezTo>
                  <a:cubicBezTo>
                    <a:pt x="1262702" y="1308864"/>
                    <a:pt x="1255538" y="1300109"/>
                    <a:pt x="1247181" y="1289762"/>
                  </a:cubicBezTo>
                  <a:close/>
                  <a:moveTo>
                    <a:pt x="1533309" y="1288171"/>
                  </a:moveTo>
                  <a:cubicBezTo>
                    <a:pt x="1524952" y="1293344"/>
                    <a:pt x="1518187" y="1297323"/>
                    <a:pt x="1509432" y="1302497"/>
                  </a:cubicBezTo>
                  <a:cubicBezTo>
                    <a:pt x="1516197" y="1313639"/>
                    <a:pt x="1522166" y="1323190"/>
                    <a:pt x="1528533" y="1333537"/>
                  </a:cubicBezTo>
                  <a:cubicBezTo>
                    <a:pt x="1536890" y="1327966"/>
                    <a:pt x="1543656" y="1323588"/>
                    <a:pt x="1551615" y="1318813"/>
                  </a:cubicBezTo>
                  <a:cubicBezTo>
                    <a:pt x="1544849" y="1307670"/>
                    <a:pt x="1539278" y="1298119"/>
                    <a:pt x="1533309" y="1288171"/>
                  </a:cubicBezTo>
                  <a:close/>
                  <a:moveTo>
                    <a:pt x="3349960" y="1285783"/>
                  </a:moveTo>
                  <a:cubicBezTo>
                    <a:pt x="3338817" y="1298517"/>
                    <a:pt x="3328868" y="1310456"/>
                    <a:pt x="3318123" y="1323190"/>
                  </a:cubicBezTo>
                  <a:cubicBezTo>
                    <a:pt x="3329664" y="1333139"/>
                    <a:pt x="3340011" y="1341894"/>
                    <a:pt x="3350755" y="1351047"/>
                  </a:cubicBezTo>
                  <a:cubicBezTo>
                    <a:pt x="3362296" y="1338312"/>
                    <a:pt x="3372245" y="1327170"/>
                    <a:pt x="3382990" y="1315231"/>
                  </a:cubicBezTo>
                  <a:cubicBezTo>
                    <a:pt x="3371449" y="1305283"/>
                    <a:pt x="3361500" y="1296130"/>
                    <a:pt x="3349960" y="1285783"/>
                  </a:cubicBezTo>
                  <a:close/>
                  <a:moveTo>
                    <a:pt x="1071685" y="1285783"/>
                  </a:moveTo>
                  <a:cubicBezTo>
                    <a:pt x="1060542" y="1297323"/>
                    <a:pt x="1050991" y="1306874"/>
                    <a:pt x="1042634" y="1315231"/>
                  </a:cubicBezTo>
                  <a:cubicBezTo>
                    <a:pt x="1049797" y="1322792"/>
                    <a:pt x="1057358" y="1330751"/>
                    <a:pt x="1064521" y="1338710"/>
                  </a:cubicBezTo>
                  <a:cubicBezTo>
                    <a:pt x="1074072" y="1329557"/>
                    <a:pt x="1083623" y="1320803"/>
                    <a:pt x="1094766" y="1310058"/>
                  </a:cubicBezTo>
                  <a:cubicBezTo>
                    <a:pt x="1086011" y="1300507"/>
                    <a:pt x="1078848" y="1293344"/>
                    <a:pt x="1071685" y="1285783"/>
                  </a:cubicBezTo>
                  <a:close/>
                  <a:moveTo>
                    <a:pt x="1352639" y="1282599"/>
                  </a:moveTo>
                  <a:cubicBezTo>
                    <a:pt x="1339506" y="1292548"/>
                    <a:pt x="1330751" y="1299313"/>
                    <a:pt x="1320007" y="1307272"/>
                  </a:cubicBezTo>
                  <a:cubicBezTo>
                    <a:pt x="1339904" y="1332741"/>
                    <a:pt x="1358608" y="1357016"/>
                    <a:pt x="1378108" y="1382485"/>
                  </a:cubicBezTo>
                  <a:cubicBezTo>
                    <a:pt x="1392036" y="1372536"/>
                    <a:pt x="1403974" y="1363383"/>
                    <a:pt x="1421086" y="1350649"/>
                  </a:cubicBezTo>
                  <a:cubicBezTo>
                    <a:pt x="1396413" y="1326374"/>
                    <a:pt x="1374526" y="1304487"/>
                    <a:pt x="1352639" y="1282599"/>
                  </a:cubicBezTo>
                  <a:close/>
                  <a:moveTo>
                    <a:pt x="3446264" y="1276630"/>
                  </a:moveTo>
                  <a:cubicBezTo>
                    <a:pt x="3434325" y="1289364"/>
                    <a:pt x="3424376" y="1300109"/>
                    <a:pt x="3414428" y="1310854"/>
                  </a:cubicBezTo>
                  <a:cubicBezTo>
                    <a:pt x="3424774" y="1322394"/>
                    <a:pt x="3434325" y="1332741"/>
                    <a:pt x="3442284" y="1341496"/>
                  </a:cubicBezTo>
                  <a:cubicBezTo>
                    <a:pt x="3455815" y="1329557"/>
                    <a:pt x="3466957" y="1319609"/>
                    <a:pt x="3479692" y="1308466"/>
                  </a:cubicBezTo>
                  <a:cubicBezTo>
                    <a:pt x="3468151" y="1297721"/>
                    <a:pt x="3457407" y="1287375"/>
                    <a:pt x="3446264" y="1276630"/>
                  </a:cubicBezTo>
                  <a:close/>
                  <a:moveTo>
                    <a:pt x="1473616" y="1273446"/>
                  </a:moveTo>
                  <a:cubicBezTo>
                    <a:pt x="1464463" y="1279416"/>
                    <a:pt x="1457300" y="1284191"/>
                    <a:pt x="1449341" y="1289364"/>
                  </a:cubicBezTo>
                  <a:cubicBezTo>
                    <a:pt x="1456902" y="1300109"/>
                    <a:pt x="1462871" y="1309262"/>
                    <a:pt x="1469637" y="1319211"/>
                  </a:cubicBezTo>
                  <a:cubicBezTo>
                    <a:pt x="1478789" y="1313242"/>
                    <a:pt x="1485555" y="1308864"/>
                    <a:pt x="1493116" y="1303691"/>
                  </a:cubicBezTo>
                  <a:cubicBezTo>
                    <a:pt x="1486351" y="1293344"/>
                    <a:pt x="1480779" y="1284191"/>
                    <a:pt x="1473616" y="1273446"/>
                  </a:cubicBezTo>
                  <a:close/>
                  <a:moveTo>
                    <a:pt x="907579" y="1265239"/>
                  </a:moveTo>
                  <a:cubicBezTo>
                    <a:pt x="892507" y="1263597"/>
                    <a:pt x="876091" y="1273248"/>
                    <a:pt x="843260" y="1292548"/>
                  </a:cubicBezTo>
                  <a:cubicBezTo>
                    <a:pt x="842066" y="1292946"/>
                    <a:pt x="840872" y="1294140"/>
                    <a:pt x="840077" y="1294936"/>
                  </a:cubicBezTo>
                  <a:cubicBezTo>
                    <a:pt x="840872" y="1303293"/>
                    <a:pt x="839679" y="1310854"/>
                    <a:pt x="835301" y="1316425"/>
                  </a:cubicBezTo>
                  <a:cubicBezTo>
                    <a:pt x="810628" y="1347465"/>
                    <a:pt x="785557" y="1378506"/>
                    <a:pt x="760884" y="1409546"/>
                  </a:cubicBezTo>
                  <a:cubicBezTo>
                    <a:pt x="759690" y="1411138"/>
                    <a:pt x="759292" y="1413127"/>
                    <a:pt x="758098" y="1416311"/>
                  </a:cubicBezTo>
                  <a:cubicBezTo>
                    <a:pt x="762874" y="1419097"/>
                    <a:pt x="767649" y="1421882"/>
                    <a:pt x="771629" y="1424270"/>
                  </a:cubicBezTo>
                  <a:cubicBezTo>
                    <a:pt x="803067" y="1385669"/>
                    <a:pt x="832913" y="1349057"/>
                    <a:pt x="863954" y="1311252"/>
                  </a:cubicBezTo>
                  <a:cubicBezTo>
                    <a:pt x="885841" y="1330751"/>
                    <a:pt x="906137" y="1348261"/>
                    <a:pt x="926034" y="1365771"/>
                  </a:cubicBezTo>
                  <a:cubicBezTo>
                    <a:pt x="896586" y="1402383"/>
                    <a:pt x="868729" y="1437005"/>
                    <a:pt x="840475" y="1472024"/>
                  </a:cubicBezTo>
                  <a:cubicBezTo>
                    <a:pt x="842066" y="1474412"/>
                    <a:pt x="843658" y="1476800"/>
                    <a:pt x="845250" y="1479187"/>
                  </a:cubicBezTo>
                  <a:cubicBezTo>
                    <a:pt x="850821" y="1476402"/>
                    <a:pt x="858382" y="1475208"/>
                    <a:pt x="861964" y="1470830"/>
                  </a:cubicBezTo>
                  <a:cubicBezTo>
                    <a:pt x="889025" y="1438198"/>
                    <a:pt x="915289" y="1405168"/>
                    <a:pt x="942748" y="1371342"/>
                  </a:cubicBezTo>
                  <a:cubicBezTo>
                    <a:pt x="965431" y="1391240"/>
                    <a:pt x="985727" y="1409546"/>
                    <a:pt x="1006420" y="1427852"/>
                  </a:cubicBezTo>
                  <a:cubicBezTo>
                    <a:pt x="978962" y="1461678"/>
                    <a:pt x="953493" y="1493514"/>
                    <a:pt x="927626" y="1525350"/>
                  </a:cubicBezTo>
                  <a:cubicBezTo>
                    <a:pt x="921657" y="1532115"/>
                    <a:pt x="915687" y="1539278"/>
                    <a:pt x="930014" y="1543656"/>
                  </a:cubicBezTo>
                  <a:cubicBezTo>
                    <a:pt x="960258" y="1507044"/>
                    <a:pt x="990502" y="1470433"/>
                    <a:pt x="1021543" y="1433025"/>
                  </a:cubicBezTo>
                  <a:cubicBezTo>
                    <a:pt x="1044624" y="1453719"/>
                    <a:pt x="1064919" y="1472024"/>
                    <a:pt x="1086409" y="1491126"/>
                  </a:cubicBezTo>
                  <a:cubicBezTo>
                    <a:pt x="1081235" y="1497493"/>
                    <a:pt x="1076858" y="1502269"/>
                    <a:pt x="1072879" y="1507442"/>
                  </a:cubicBezTo>
                  <a:cubicBezTo>
                    <a:pt x="1049399" y="1536493"/>
                    <a:pt x="1025920" y="1565145"/>
                    <a:pt x="1002839" y="1594196"/>
                  </a:cubicBezTo>
                  <a:cubicBezTo>
                    <a:pt x="999655" y="1598175"/>
                    <a:pt x="999257" y="1604144"/>
                    <a:pt x="997666" y="1609318"/>
                  </a:cubicBezTo>
                  <a:cubicBezTo>
                    <a:pt x="999655" y="1610114"/>
                    <a:pt x="1001247" y="1610512"/>
                    <a:pt x="1003237" y="1611308"/>
                  </a:cubicBezTo>
                  <a:cubicBezTo>
                    <a:pt x="1034675" y="1572706"/>
                    <a:pt x="1066511" y="1534105"/>
                    <a:pt x="1099143" y="1494708"/>
                  </a:cubicBezTo>
                  <a:cubicBezTo>
                    <a:pt x="1122622" y="1515799"/>
                    <a:pt x="1143714" y="1534503"/>
                    <a:pt x="1165999" y="1554798"/>
                  </a:cubicBezTo>
                  <a:cubicBezTo>
                    <a:pt x="1152469" y="1570716"/>
                    <a:pt x="1140928" y="1583849"/>
                    <a:pt x="1129388" y="1597777"/>
                  </a:cubicBezTo>
                  <a:cubicBezTo>
                    <a:pt x="1118245" y="1610910"/>
                    <a:pt x="1107102" y="1623644"/>
                    <a:pt x="1097153" y="1637970"/>
                  </a:cubicBezTo>
                  <a:cubicBezTo>
                    <a:pt x="1088001" y="1651103"/>
                    <a:pt x="1073276" y="1661847"/>
                    <a:pt x="1075266" y="1681347"/>
                  </a:cubicBezTo>
                  <a:cubicBezTo>
                    <a:pt x="1108694" y="1640358"/>
                    <a:pt x="1142520" y="1598971"/>
                    <a:pt x="1178336" y="1557982"/>
                  </a:cubicBezTo>
                  <a:cubicBezTo>
                    <a:pt x="1200223" y="1577482"/>
                    <a:pt x="1219723" y="1594991"/>
                    <a:pt x="1240416" y="1613695"/>
                  </a:cubicBezTo>
                  <a:cubicBezTo>
                    <a:pt x="1248773" y="1604940"/>
                    <a:pt x="1255538" y="1597379"/>
                    <a:pt x="1263099" y="1589022"/>
                  </a:cubicBezTo>
                  <a:cubicBezTo>
                    <a:pt x="1255936" y="1582655"/>
                    <a:pt x="1250365" y="1577880"/>
                    <a:pt x="1245192" y="1572706"/>
                  </a:cubicBezTo>
                  <a:cubicBezTo>
                    <a:pt x="1151275" y="1483565"/>
                    <a:pt x="1057358" y="1394822"/>
                    <a:pt x="963840" y="1305680"/>
                  </a:cubicBezTo>
                  <a:cubicBezTo>
                    <a:pt x="936381" y="1279814"/>
                    <a:pt x="922652" y="1266880"/>
                    <a:pt x="907579" y="1265239"/>
                  </a:cubicBezTo>
                  <a:close/>
                  <a:moveTo>
                    <a:pt x="3207493" y="1263100"/>
                  </a:moveTo>
                  <a:cubicBezTo>
                    <a:pt x="3197146" y="1277426"/>
                    <a:pt x="3187993" y="1290160"/>
                    <a:pt x="3178840" y="1302497"/>
                  </a:cubicBezTo>
                  <a:cubicBezTo>
                    <a:pt x="3191177" y="1312048"/>
                    <a:pt x="3200728" y="1319211"/>
                    <a:pt x="3211472" y="1327170"/>
                  </a:cubicBezTo>
                  <a:cubicBezTo>
                    <a:pt x="3221421" y="1314037"/>
                    <a:pt x="3230972" y="1302099"/>
                    <a:pt x="3241318" y="1288568"/>
                  </a:cubicBezTo>
                  <a:cubicBezTo>
                    <a:pt x="3229778" y="1279813"/>
                    <a:pt x="3219431" y="1271854"/>
                    <a:pt x="3207493" y="1263100"/>
                  </a:cubicBezTo>
                  <a:close/>
                  <a:moveTo>
                    <a:pt x="1414719" y="1254345"/>
                  </a:moveTo>
                  <a:cubicBezTo>
                    <a:pt x="1405566" y="1260712"/>
                    <a:pt x="1398403" y="1265487"/>
                    <a:pt x="1389648" y="1271457"/>
                  </a:cubicBezTo>
                  <a:cubicBezTo>
                    <a:pt x="1397607" y="1281803"/>
                    <a:pt x="1404372" y="1291354"/>
                    <a:pt x="1411138" y="1300905"/>
                  </a:cubicBezTo>
                  <a:cubicBezTo>
                    <a:pt x="1419893" y="1294538"/>
                    <a:pt x="1427056" y="1289762"/>
                    <a:pt x="1434617" y="1284589"/>
                  </a:cubicBezTo>
                  <a:cubicBezTo>
                    <a:pt x="1427852" y="1273844"/>
                    <a:pt x="1421484" y="1264691"/>
                    <a:pt x="1414719" y="1254345"/>
                  </a:cubicBezTo>
                  <a:close/>
                  <a:moveTo>
                    <a:pt x="1269467" y="1247977"/>
                  </a:moveTo>
                  <a:cubicBezTo>
                    <a:pt x="1268671" y="1249171"/>
                    <a:pt x="1267875" y="1250763"/>
                    <a:pt x="1267079" y="1251957"/>
                  </a:cubicBezTo>
                  <a:cubicBezTo>
                    <a:pt x="1278620" y="1266681"/>
                    <a:pt x="1289762" y="1281007"/>
                    <a:pt x="1302497" y="1297323"/>
                  </a:cubicBezTo>
                  <a:cubicBezTo>
                    <a:pt x="1312843" y="1289762"/>
                    <a:pt x="1320803" y="1283395"/>
                    <a:pt x="1331945" y="1274640"/>
                  </a:cubicBezTo>
                  <a:cubicBezTo>
                    <a:pt x="1308864" y="1264691"/>
                    <a:pt x="1288966" y="1256334"/>
                    <a:pt x="1269467" y="1247977"/>
                  </a:cubicBezTo>
                  <a:close/>
                  <a:moveTo>
                    <a:pt x="3300216" y="1244794"/>
                  </a:moveTo>
                  <a:cubicBezTo>
                    <a:pt x="3289471" y="1258722"/>
                    <a:pt x="3280318" y="1270263"/>
                    <a:pt x="3269971" y="1283395"/>
                  </a:cubicBezTo>
                  <a:cubicBezTo>
                    <a:pt x="3281512" y="1292946"/>
                    <a:pt x="3292257" y="1301303"/>
                    <a:pt x="3303399" y="1310456"/>
                  </a:cubicBezTo>
                  <a:cubicBezTo>
                    <a:pt x="3314144" y="1297721"/>
                    <a:pt x="3323695" y="1286181"/>
                    <a:pt x="3334439" y="1273446"/>
                  </a:cubicBezTo>
                  <a:cubicBezTo>
                    <a:pt x="3323297" y="1263895"/>
                    <a:pt x="3312950" y="1255141"/>
                    <a:pt x="3300216" y="1244794"/>
                  </a:cubicBezTo>
                  <a:close/>
                  <a:moveTo>
                    <a:pt x="3396122" y="1232457"/>
                  </a:moveTo>
                  <a:cubicBezTo>
                    <a:pt x="3384979" y="1245192"/>
                    <a:pt x="3375826" y="1256334"/>
                    <a:pt x="3364286" y="1269467"/>
                  </a:cubicBezTo>
                  <a:cubicBezTo>
                    <a:pt x="3376622" y="1280211"/>
                    <a:pt x="3387367" y="1289364"/>
                    <a:pt x="3398509" y="1299313"/>
                  </a:cubicBezTo>
                  <a:cubicBezTo>
                    <a:pt x="3410846" y="1285385"/>
                    <a:pt x="3420397" y="1274640"/>
                    <a:pt x="3431142" y="1262702"/>
                  </a:cubicBezTo>
                  <a:cubicBezTo>
                    <a:pt x="3418805" y="1251957"/>
                    <a:pt x="3407663" y="1242406"/>
                    <a:pt x="3396122" y="1232457"/>
                  </a:cubicBezTo>
                  <a:close/>
                  <a:moveTo>
                    <a:pt x="3494814" y="1224100"/>
                  </a:moveTo>
                  <a:cubicBezTo>
                    <a:pt x="3482477" y="1237631"/>
                    <a:pt x="3472131" y="1248375"/>
                    <a:pt x="3460988" y="1260712"/>
                  </a:cubicBezTo>
                  <a:cubicBezTo>
                    <a:pt x="3472927" y="1271854"/>
                    <a:pt x="3483671" y="1282201"/>
                    <a:pt x="3493620" y="1291354"/>
                  </a:cubicBezTo>
                  <a:cubicBezTo>
                    <a:pt x="3506355" y="1279813"/>
                    <a:pt x="3517497" y="1269865"/>
                    <a:pt x="3528242" y="1259916"/>
                  </a:cubicBezTo>
                  <a:cubicBezTo>
                    <a:pt x="3516701" y="1247579"/>
                    <a:pt x="3506752" y="1236835"/>
                    <a:pt x="3494814" y="1224100"/>
                  </a:cubicBezTo>
                  <a:close/>
                  <a:moveTo>
                    <a:pt x="1707612" y="1223304"/>
                  </a:moveTo>
                  <a:cubicBezTo>
                    <a:pt x="1695673" y="1228876"/>
                    <a:pt x="1685724" y="1233253"/>
                    <a:pt x="1674582" y="1238427"/>
                  </a:cubicBezTo>
                  <a:cubicBezTo>
                    <a:pt x="1680153" y="1250763"/>
                    <a:pt x="1685326" y="1261508"/>
                    <a:pt x="1690500" y="1273048"/>
                  </a:cubicBezTo>
                  <a:cubicBezTo>
                    <a:pt x="1702040" y="1267875"/>
                    <a:pt x="1711989" y="1263498"/>
                    <a:pt x="1722734" y="1258722"/>
                  </a:cubicBezTo>
                  <a:cubicBezTo>
                    <a:pt x="1717561" y="1245988"/>
                    <a:pt x="1713183" y="1236039"/>
                    <a:pt x="1707612" y="1223304"/>
                  </a:cubicBezTo>
                  <a:close/>
                  <a:moveTo>
                    <a:pt x="1747009" y="1207386"/>
                  </a:moveTo>
                  <a:cubicBezTo>
                    <a:pt x="1735070" y="1212162"/>
                    <a:pt x="1725122" y="1216539"/>
                    <a:pt x="1713979" y="1221315"/>
                  </a:cubicBezTo>
                  <a:cubicBezTo>
                    <a:pt x="1718754" y="1233651"/>
                    <a:pt x="1723132" y="1244396"/>
                    <a:pt x="1728703" y="1257130"/>
                  </a:cubicBezTo>
                  <a:cubicBezTo>
                    <a:pt x="1740642" y="1251957"/>
                    <a:pt x="1750193" y="1247977"/>
                    <a:pt x="1761335" y="1243202"/>
                  </a:cubicBezTo>
                  <a:cubicBezTo>
                    <a:pt x="1756560" y="1230865"/>
                    <a:pt x="1751784" y="1219723"/>
                    <a:pt x="1747009" y="1207386"/>
                  </a:cubicBezTo>
                  <a:close/>
                  <a:moveTo>
                    <a:pt x="3249278" y="1206590"/>
                  </a:moveTo>
                  <a:cubicBezTo>
                    <a:pt x="3239329" y="1220121"/>
                    <a:pt x="3230972" y="1231661"/>
                    <a:pt x="3220625" y="1245590"/>
                  </a:cubicBezTo>
                  <a:cubicBezTo>
                    <a:pt x="3232564" y="1254345"/>
                    <a:pt x="3243308" y="1262702"/>
                    <a:pt x="3254849" y="1271457"/>
                  </a:cubicBezTo>
                  <a:cubicBezTo>
                    <a:pt x="3265196" y="1257926"/>
                    <a:pt x="3274349" y="1245988"/>
                    <a:pt x="3285093" y="1233253"/>
                  </a:cubicBezTo>
                  <a:cubicBezTo>
                    <a:pt x="3272757" y="1224100"/>
                    <a:pt x="3261216" y="1215743"/>
                    <a:pt x="3249278" y="1206590"/>
                  </a:cubicBezTo>
                  <a:close/>
                  <a:moveTo>
                    <a:pt x="1507840" y="1197438"/>
                  </a:moveTo>
                  <a:cubicBezTo>
                    <a:pt x="1498687" y="1202611"/>
                    <a:pt x="1491524" y="1206590"/>
                    <a:pt x="1481973" y="1212162"/>
                  </a:cubicBezTo>
                  <a:cubicBezTo>
                    <a:pt x="1488738" y="1223702"/>
                    <a:pt x="1494310" y="1232855"/>
                    <a:pt x="1500677" y="1243600"/>
                  </a:cubicBezTo>
                  <a:cubicBezTo>
                    <a:pt x="1510228" y="1238029"/>
                    <a:pt x="1517789" y="1233253"/>
                    <a:pt x="1525748" y="1228478"/>
                  </a:cubicBezTo>
                  <a:cubicBezTo>
                    <a:pt x="1519380" y="1216937"/>
                    <a:pt x="1513809" y="1207386"/>
                    <a:pt x="1507840" y="1197438"/>
                  </a:cubicBezTo>
                  <a:close/>
                  <a:moveTo>
                    <a:pt x="1423872" y="1194254"/>
                  </a:moveTo>
                  <a:cubicBezTo>
                    <a:pt x="1414321" y="1200223"/>
                    <a:pt x="1407556" y="1204601"/>
                    <a:pt x="1398005" y="1210570"/>
                  </a:cubicBezTo>
                  <a:cubicBezTo>
                    <a:pt x="1405566" y="1221713"/>
                    <a:pt x="1411933" y="1230865"/>
                    <a:pt x="1418699" y="1240814"/>
                  </a:cubicBezTo>
                  <a:cubicBezTo>
                    <a:pt x="1428250" y="1234447"/>
                    <a:pt x="1435811" y="1229672"/>
                    <a:pt x="1443770" y="1224100"/>
                  </a:cubicBezTo>
                  <a:cubicBezTo>
                    <a:pt x="1436209" y="1212958"/>
                    <a:pt x="1430239" y="1204203"/>
                    <a:pt x="1423872" y="1194254"/>
                  </a:cubicBezTo>
                  <a:close/>
                  <a:moveTo>
                    <a:pt x="1786804" y="1192264"/>
                  </a:moveTo>
                  <a:cubicBezTo>
                    <a:pt x="1774468" y="1197438"/>
                    <a:pt x="1764121" y="1201417"/>
                    <a:pt x="1753376" y="1205795"/>
                  </a:cubicBezTo>
                  <a:cubicBezTo>
                    <a:pt x="1758152" y="1218131"/>
                    <a:pt x="1762131" y="1228876"/>
                    <a:pt x="1767305" y="1241212"/>
                  </a:cubicBezTo>
                  <a:cubicBezTo>
                    <a:pt x="1778447" y="1236835"/>
                    <a:pt x="1788794" y="1232855"/>
                    <a:pt x="1799937" y="1228478"/>
                  </a:cubicBezTo>
                  <a:cubicBezTo>
                    <a:pt x="1795161" y="1215743"/>
                    <a:pt x="1791182" y="1204601"/>
                    <a:pt x="1786804" y="1192264"/>
                  </a:cubicBezTo>
                  <a:close/>
                  <a:moveTo>
                    <a:pt x="1619664" y="1191070"/>
                  </a:moveTo>
                  <a:cubicBezTo>
                    <a:pt x="1602155" y="1200223"/>
                    <a:pt x="1585839" y="1208580"/>
                    <a:pt x="1568727" y="1217335"/>
                  </a:cubicBezTo>
                  <a:cubicBezTo>
                    <a:pt x="1586236" y="1250763"/>
                    <a:pt x="1602950" y="1282201"/>
                    <a:pt x="1620858" y="1316027"/>
                  </a:cubicBezTo>
                  <a:cubicBezTo>
                    <a:pt x="1637572" y="1306874"/>
                    <a:pt x="1652296" y="1299313"/>
                    <a:pt x="1667817" y="1290956"/>
                  </a:cubicBezTo>
                  <a:cubicBezTo>
                    <a:pt x="1651103" y="1256732"/>
                    <a:pt x="1635980" y="1224498"/>
                    <a:pt x="1619664" y="1191070"/>
                  </a:cubicBezTo>
                  <a:close/>
                  <a:moveTo>
                    <a:pt x="3344388" y="1189478"/>
                  </a:moveTo>
                  <a:cubicBezTo>
                    <a:pt x="3333643" y="1203009"/>
                    <a:pt x="3324491" y="1214549"/>
                    <a:pt x="3314144" y="1227682"/>
                  </a:cubicBezTo>
                  <a:cubicBezTo>
                    <a:pt x="3326082" y="1237233"/>
                    <a:pt x="3337225" y="1246386"/>
                    <a:pt x="3349164" y="1255936"/>
                  </a:cubicBezTo>
                  <a:cubicBezTo>
                    <a:pt x="3359908" y="1243202"/>
                    <a:pt x="3369459" y="1231661"/>
                    <a:pt x="3380602" y="1218529"/>
                  </a:cubicBezTo>
                  <a:cubicBezTo>
                    <a:pt x="3367469" y="1208182"/>
                    <a:pt x="3356327" y="1199427"/>
                    <a:pt x="3344388" y="1189478"/>
                  </a:cubicBezTo>
                  <a:close/>
                  <a:moveTo>
                    <a:pt x="2835010" y="1183509"/>
                  </a:moveTo>
                  <a:cubicBezTo>
                    <a:pt x="2829040" y="1197835"/>
                    <a:pt x="2823469" y="1211366"/>
                    <a:pt x="2817500" y="1225692"/>
                  </a:cubicBezTo>
                  <a:cubicBezTo>
                    <a:pt x="2838989" y="1234845"/>
                    <a:pt x="2857693" y="1243202"/>
                    <a:pt x="2877591" y="1251957"/>
                  </a:cubicBezTo>
                  <a:cubicBezTo>
                    <a:pt x="2884356" y="1237631"/>
                    <a:pt x="2890325" y="1225294"/>
                    <a:pt x="2896692" y="1211366"/>
                  </a:cubicBezTo>
                  <a:cubicBezTo>
                    <a:pt x="2875601" y="1201815"/>
                    <a:pt x="2856499" y="1193060"/>
                    <a:pt x="2835010" y="1183509"/>
                  </a:cubicBezTo>
                  <a:close/>
                  <a:moveTo>
                    <a:pt x="1826997" y="1179132"/>
                  </a:moveTo>
                  <a:cubicBezTo>
                    <a:pt x="1815059" y="1183509"/>
                    <a:pt x="1804314" y="1187091"/>
                    <a:pt x="1792774" y="1191070"/>
                  </a:cubicBezTo>
                  <a:cubicBezTo>
                    <a:pt x="1797151" y="1203805"/>
                    <a:pt x="1801528" y="1214947"/>
                    <a:pt x="1806304" y="1226886"/>
                  </a:cubicBezTo>
                  <a:cubicBezTo>
                    <a:pt x="1818242" y="1222508"/>
                    <a:pt x="1828191" y="1219325"/>
                    <a:pt x="1838936" y="1215345"/>
                  </a:cubicBezTo>
                  <a:cubicBezTo>
                    <a:pt x="1834956" y="1202611"/>
                    <a:pt x="1830977" y="1191468"/>
                    <a:pt x="1826997" y="1179132"/>
                  </a:cubicBezTo>
                  <a:close/>
                  <a:moveTo>
                    <a:pt x="3442284" y="1178336"/>
                  </a:moveTo>
                  <a:cubicBezTo>
                    <a:pt x="3430744" y="1191468"/>
                    <a:pt x="3421193" y="1203009"/>
                    <a:pt x="3410448" y="1215345"/>
                  </a:cubicBezTo>
                  <a:cubicBezTo>
                    <a:pt x="3422785" y="1226090"/>
                    <a:pt x="3433927" y="1235641"/>
                    <a:pt x="3445468" y="1246386"/>
                  </a:cubicBezTo>
                  <a:cubicBezTo>
                    <a:pt x="3457008" y="1234049"/>
                    <a:pt x="3466957" y="1222906"/>
                    <a:pt x="3478100" y="1210570"/>
                  </a:cubicBezTo>
                  <a:cubicBezTo>
                    <a:pt x="3466161" y="1199825"/>
                    <a:pt x="3455019" y="1189876"/>
                    <a:pt x="3442284" y="1178336"/>
                  </a:cubicBezTo>
                  <a:close/>
                  <a:moveTo>
                    <a:pt x="1362587" y="1176346"/>
                  </a:moveTo>
                  <a:cubicBezTo>
                    <a:pt x="1353037" y="1183111"/>
                    <a:pt x="1345476" y="1188683"/>
                    <a:pt x="1336721" y="1194652"/>
                  </a:cubicBezTo>
                  <a:cubicBezTo>
                    <a:pt x="1344282" y="1205397"/>
                    <a:pt x="1350649" y="1214151"/>
                    <a:pt x="1357414" y="1224100"/>
                  </a:cubicBezTo>
                  <a:cubicBezTo>
                    <a:pt x="1366567" y="1217733"/>
                    <a:pt x="1374128" y="1212560"/>
                    <a:pt x="1382883" y="1206590"/>
                  </a:cubicBezTo>
                  <a:cubicBezTo>
                    <a:pt x="1376118" y="1196642"/>
                    <a:pt x="1370149" y="1187489"/>
                    <a:pt x="1362587" y="1176346"/>
                  </a:cubicBezTo>
                  <a:close/>
                  <a:moveTo>
                    <a:pt x="3542568" y="1173162"/>
                  </a:moveTo>
                  <a:cubicBezTo>
                    <a:pt x="3531028" y="1185897"/>
                    <a:pt x="3521079" y="1196244"/>
                    <a:pt x="3509538" y="1208978"/>
                  </a:cubicBezTo>
                  <a:cubicBezTo>
                    <a:pt x="3521875" y="1220917"/>
                    <a:pt x="3533415" y="1231263"/>
                    <a:pt x="3541772" y="1239222"/>
                  </a:cubicBezTo>
                  <a:cubicBezTo>
                    <a:pt x="3555303" y="1228080"/>
                    <a:pt x="3567241" y="1218529"/>
                    <a:pt x="3579976" y="1208182"/>
                  </a:cubicBezTo>
                  <a:cubicBezTo>
                    <a:pt x="3566445" y="1195448"/>
                    <a:pt x="3554905" y="1184703"/>
                    <a:pt x="3542568" y="1173162"/>
                  </a:cubicBezTo>
                  <a:close/>
                  <a:moveTo>
                    <a:pt x="1685724" y="1172366"/>
                  </a:moveTo>
                  <a:cubicBezTo>
                    <a:pt x="1672990" y="1177938"/>
                    <a:pt x="1662643" y="1182713"/>
                    <a:pt x="1651501" y="1187887"/>
                  </a:cubicBezTo>
                  <a:cubicBezTo>
                    <a:pt x="1657072" y="1199427"/>
                    <a:pt x="1661449" y="1208978"/>
                    <a:pt x="1667021" y="1221315"/>
                  </a:cubicBezTo>
                  <a:cubicBezTo>
                    <a:pt x="1678959" y="1216141"/>
                    <a:pt x="1689306" y="1211366"/>
                    <a:pt x="1700449" y="1206590"/>
                  </a:cubicBezTo>
                  <a:cubicBezTo>
                    <a:pt x="1695275" y="1194254"/>
                    <a:pt x="1690500" y="1183509"/>
                    <a:pt x="1685724" y="1172366"/>
                  </a:cubicBezTo>
                  <a:close/>
                  <a:moveTo>
                    <a:pt x="1867190" y="1166795"/>
                  </a:moveTo>
                  <a:cubicBezTo>
                    <a:pt x="1855650" y="1169979"/>
                    <a:pt x="1845303" y="1173162"/>
                    <a:pt x="1832569" y="1176744"/>
                  </a:cubicBezTo>
                  <a:cubicBezTo>
                    <a:pt x="1837344" y="1190672"/>
                    <a:pt x="1841324" y="1201815"/>
                    <a:pt x="1845701" y="1213356"/>
                  </a:cubicBezTo>
                  <a:cubicBezTo>
                    <a:pt x="1857640" y="1209376"/>
                    <a:pt x="1867190" y="1206192"/>
                    <a:pt x="1878333" y="1202611"/>
                  </a:cubicBezTo>
                  <a:cubicBezTo>
                    <a:pt x="1874354" y="1189876"/>
                    <a:pt x="1870772" y="1178734"/>
                    <a:pt x="1867190" y="1166795"/>
                  </a:cubicBezTo>
                  <a:close/>
                  <a:moveTo>
                    <a:pt x="1109888" y="1158438"/>
                  </a:moveTo>
                  <a:cubicBezTo>
                    <a:pt x="1104317" y="1162816"/>
                    <a:pt x="1099541" y="1166397"/>
                    <a:pt x="1095164" y="1169979"/>
                  </a:cubicBezTo>
                  <a:cubicBezTo>
                    <a:pt x="1088797" y="1175550"/>
                    <a:pt x="1082429" y="1181121"/>
                    <a:pt x="1076062" y="1186693"/>
                  </a:cubicBezTo>
                  <a:cubicBezTo>
                    <a:pt x="1091582" y="1209376"/>
                    <a:pt x="1109490" y="1208182"/>
                    <a:pt x="1130582" y="1183111"/>
                  </a:cubicBezTo>
                  <a:cubicBezTo>
                    <a:pt x="1124214" y="1175152"/>
                    <a:pt x="1117449" y="1167193"/>
                    <a:pt x="1109888" y="1158438"/>
                  </a:cubicBezTo>
                  <a:close/>
                  <a:moveTo>
                    <a:pt x="1726713" y="1155653"/>
                  </a:moveTo>
                  <a:cubicBezTo>
                    <a:pt x="1714377" y="1160428"/>
                    <a:pt x="1704030" y="1165203"/>
                    <a:pt x="1692092" y="1170377"/>
                  </a:cubicBezTo>
                  <a:cubicBezTo>
                    <a:pt x="1697265" y="1181917"/>
                    <a:pt x="1701643" y="1192264"/>
                    <a:pt x="1706816" y="1204203"/>
                  </a:cubicBezTo>
                  <a:cubicBezTo>
                    <a:pt x="1719550" y="1199029"/>
                    <a:pt x="1729499" y="1194652"/>
                    <a:pt x="1740642" y="1190274"/>
                  </a:cubicBezTo>
                  <a:cubicBezTo>
                    <a:pt x="1735468" y="1177938"/>
                    <a:pt x="1731489" y="1167591"/>
                    <a:pt x="1726713" y="1155653"/>
                  </a:cubicBezTo>
                  <a:close/>
                  <a:moveTo>
                    <a:pt x="2743481" y="1149683"/>
                  </a:moveTo>
                  <a:cubicBezTo>
                    <a:pt x="2738307" y="1164805"/>
                    <a:pt x="2734328" y="1177540"/>
                    <a:pt x="2729552" y="1192662"/>
                  </a:cubicBezTo>
                  <a:cubicBezTo>
                    <a:pt x="2750644" y="1200223"/>
                    <a:pt x="2769745" y="1207386"/>
                    <a:pt x="2790837" y="1214947"/>
                  </a:cubicBezTo>
                  <a:cubicBezTo>
                    <a:pt x="2796408" y="1200223"/>
                    <a:pt x="2801582" y="1187091"/>
                    <a:pt x="2807153" y="1172764"/>
                  </a:cubicBezTo>
                  <a:cubicBezTo>
                    <a:pt x="2784868" y="1164407"/>
                    <a:pt x="2764572" y="1157244"/>
                    <a:pt x="2743481" y="1149683"/>
                  </a:cubicBezTo>
                  <a:close/>
                  <a:moveTo>
                    <a:pt x="3291062" y="1149285"/>
                  </a:moveTo>
                  <a:cubicBezTo>
                    <a:pt x="3281114" y="1162816"/>
                    <a:pt x="3271961" y="1175152"/>
                    <a:pt x="3262410" y="1188285"/>
                  </a:cubicBezTo>
                  <a:cubicBezTo>
                    <a:pt x="3275144" y="1197438"/>
                    <a:pt x="3286287" y="1206192"/>
                    <a:pt x="3298624" y="1215345"/>
                  </a:cubicBezTo>
                  <a:cubicBezTo>
                    <a:pt x="3308970" y="1201417"/>
                    <a:pt x="3318123" y="1189478"/>
                    <a:pt x="3328072" y="1176346"/>
                  </a:cubicBezTo>
                  <a:cubicBezTo>
                    <a:pt x="3314542" y="1166397"/>
                    <a:pt x="3303001" y="1158040"/>
                    <a:pt x="3291062" y="1149285"/>
                  </a:cubicBezTo>
                  <a:close/>
                  <a:moveTo>
                    <a:pt x="1767305" y="1139734"/>
                  </a:moveTo>
                  <a:cubicBezTo>
                    <a:pt x="1754968" y="1144908"/>
                    <a:pt x="1744223" y="1149285"/>
                    <a:pt x="1733081" y="1154061"/>
                  </a:cubicBezTo>
                  <a:cubicBezTo>
                    <a:pt x="1737856" y="1166397"/>
                    <a:pt x="1741836" y="1176744"/>
                    <a:pt x="1746611" y="1187489"/>
                  </a:cubicBezTo>
                  <a:cubicBezTo>
                    <a:pt x="1758550" y="1182713"/>
                    <a:pt x="1769294" y="1179132"/>
                    <a:pt x="1780835" y="1174754"/>
                  </a:cubicBezTo>
                  <a:cubicBezTo>
                    <a:pt x="1776059" y="1162816"/>
                    <a:pt x="1772080" y="1151673"/>
                    <a:pt x="1767305" y="1139734"/>
                  </a:cubicBezTo>
                  <a:close/>
                  <a:moveTo>
                    <a:pt x="3388561" y="1133765"/>
                  </a:moveTo>
                  <a:cubicBezTo>
                    <a:pt x="3377816" y="1147296"/>
                    <a:pt x="3369061" y="1158438"/>
                    <a:pt x="3358316" y="1171969"/>
                  </a:cubicBezTo>
                  <a:cubicBezTo>
                    <a:pt x="3371051" y="1182713"/>
                    <a:pt x="3382591" y="1191866"/>
                    <a:pt x="3394530" y="1201815"/>
                  </a:cubicBezTo>
                  <a:cubicBezTo>
                    <a:pt x="3405275" y="1189080"/>
                    <a:pt x="3415224" y="1177540"/>
                    <a:pt x="3425968" y="1164407"/>
                  </a:cubicBezTo>
                  <a:cubicBezTo>
                    <a:pt x="3412836" y="1153663"/>
                    <a:pt x="3400897" y="1144112"/>
                    <a:pt x="3388561" y="1133765"/>
                  </a:cubicBezTo>
                  <a:close/>
                  <a:moveTo>
                    <a:pt x="1809487" y="1126204"/>
                  </a:moveTo>
                  <a:cubicBezTo>
                    <a:pt x="1796753" y="1130582"/>
                    <a:pt x="1786406" y="1134163"/>
                    <a:pt x="1774070" y="1138541"/>
                  </a:cubicBezTo>
                  <a:cubicBezTo>
                    <a:pt x="1778845" y="1151275"/>
                    <a:pt x="1783223" y="1162020"/>
                    <a:pt x="1787600" y="1173162"/>
                  </a:cubicBezTo>
                  <a:cubicBezTo>
                    <a:pt x="1799937" y="1168785"/>
                    <a:pt x="1809885" y="1165203"/>
                    <a:pt x="1821028" y="1161224"/>
                  </a:cubicBezTo>
                  <a:cubicBezTo>
                    <a:pt x="1817049" y="1148887"/>
                    <a:pt x="1813467" y="1138143"/>
                    <a:pt x="1809487" y="1126204"/>
                  </a:cubicBezTo>
                  <a:close/>
                  <a:moveTo>
                    <a:pt x="1492320" y="1125806"/>
                  </a:moveTo>
                  <a:cubicBezTo>
                    <a:pt x="1482371" y="1131377"/>
                    <a:pt x="1474412" y="1136153"/>
                    <a:pt x="1465657" y="1141724"/>
                  </a:cubicBezTo>
                  <a:cubicBezTo>
                    <a:pt x="1472422" y="1152867"/>
                    <a:pt x="1477994" y="1162020"/>
                    <a:pt x="1483963" y="1172366"/>
                  </a:cubicBezTo>
                  <a:cubicBezTo>
                    <a:pt x="1493514" y="1167193"/>
                    <a:pt x="1501473" y="1162816"/>
                    <a:pt x="1510626" y="1157642"/>
                  </a:cubicBezTo>
                  <a:cubicBezTo>
                    <a:pt x="1503860" y="1146500"/>
                    <a:pt x="1498289" y="1136551"/>
                    <a:pt x="1492320" y="1125806"/>
                  </a:cubicBezTo>
                  <a:close/>
                  <a:moveTo>
                    <a:pt x="3488049" y="1124612"/>
                  </a:moveTo>
                  <a:cubicBezTo>
                    <a:pt x="3476906" y="1137745"/>
                    <a:pt x="3467355" y="1148887"/>
                    <a:pt x="3456611" y="1161622"/>
                  </a:cubicBezTo>
                  <a:cubicBezTo>
                    <a:pt x="3469743" y="1173162"/>
                    <a:pt x="3481284" y="1183111"/>
                    <a:pt x="3493620" y="1193856"/>
                  </a:cubicBezTo>
                  <a:cubicBezTo>
                    <a:pt x="3505161" y="1180723"/>
                    <a:pt x="3515110" y="1169183"/>
                    <a:pt x="3525854" y="1156846"/>
                  </a:cubicBezTo>
                  <a:cubicBezTo>
                    <a:pt x="3511926" y="1145306"/>
                    <a:pt x="3500385" y="1135357"/>
                    <a:pt x="3488049" y="1124612"/>
                  </a:cubicBezTo>
                  <a:close/>
                  <a:moveTo>
                    <a:pt x="1252355" y="1122622"/>
                  </a:moveTo>
                  <a:cubicBezTo>
                    <a:pt x="1233651" y="1136551"/>
                    <a:pt x="1216539" y="1149285"/>
                    <a:pt x="1197437" y="1162816"/>
                  </a:cubicBezTo>
                  <a:cubicBezTo>
                    <a:pt x="1214151" y="1183509"/>
                    <a:pt x="1226090" y="1208182"/>
                    <a:pt x="1245988" y="1219723"/>
                  </a:cubicBezTo>
                  <a:cubicBezTo>
                    <a:pt x="1277028" y="1238427"/>
                    <a:pt x="1313241" y="1248375"/>
                    <a:pt x="1347465" y="1261906"/>
                  </a:cubicBezTo>
                  <a:cubicBezTo>
                    <a:pt x="1348659" y="1261508"/>
                    <a:pt x="1349455" y="1260712"/>
                    <a:pt x="1350649" y="1259916"/>
                  </a:cubicBezTo>
                  <a:cubicBezTo>
                    <a:pt x="1318415" y="1214549"/>
                    <a:pt x="1285783" y="1169581"/>
                    <a:pt x="1252355" y="1122622"/>
                  </a:cubicBezTo>
                  <a:close/>
                  <a:moveTo>
                    <a:pt x="2649962" y="1121429"/>
                  </a:moveTo>
                  <a:cubicBezTo>
                    <a:pt x="2645982" y="1136949"/>
                    <a:pt x="2642401" y="1150479"/>
                    <a:pt x="2638819" y="1165203"/>
                  </a:cubicBezTo>
                  <a:cubicBezTo>
                    <a:pt x="2660707" y="1171173"/>
                    <a:pt x="2680206" y="1176744"/>
                    <a:pt x="2701298" y="1182713"/>
                  </a:cubicBezTo>
                  <a:cubicBezTo>
                    <a:pt x="2706073" y="1167989"/>
                    <a:pt x="2710053" y="1154857"/>
                    <a:pt x="2714828" y="1140132"/>
                  </a:cubicBezTo>
                  <a:cubicBezTo>
                    <a:pt x="2691747" y="1133367"/>
                    <a:pt x="2671452" y="1127398"/>
                    <a:pt x="2649962" y="1121429"/>
                  </a:cubicBezTo>
                  <a:close/>
                  <a:moveTo>
                    <a:pt x="3591118" y="1119837"/>
                  </a:moveTo>
                  <a:cubicBezTo>
                    <a:pt x="3578384" y="1133367"/>
                    <a:pt x="3568435" y="1144510"/>
                    <a:pt x="3557292" y="1156448"/>
                  </a:cubicBezTo>
                  <a:cubicBezTo>
                    <a:pt x="3570425" y="1168785"/>
                    <a:pt x="3582363" y="1179530"/>
                    <a:pt x="3591118" y="1187887"/>
                  </a:cubicBezTo>
                  <a:cubicBezTo>
                    <a:pt x="3604251" y="1176744"/>
                    <a:pt x="3615393" y="1166795"/>
                    <a:pt x="3624944" y="1158040"/>
                  </a:cubicBezTo>
                  <a:cubicBezTo>
                    <a:pt x="3613802" y="1145704"/>
                    <a:pt x="3603057" y="1133367"/>
                    <a:pt x="3591118" y="1119837"/>
                  </a:cubicBezTo>
                  <a:close/>
                  <a:moveTo>
                    <a:pt x="1375322" y="1116653"/>
                  </a:moveTo>
                  <a:cubicBezTo>
                    <a:pt x="1364975" y="1123020"/>
                    <a:pt x="1357016" y="1128592"/>
                    <a:pt x="1348261" y="1134561"/>
                  </a:cubicBezTo>
                  <a:cubicBezTo>
                    <a:pt x="1355424" y="1145306"/>
                    <a:pt x="1361394" y="1154459"/>
                    <a:pt x="1368159" y="1164407"/>
                  </a:cubicBezTo>
                  <a:cubicBezTo>
                    <a:pt x="1377710" y="1158438"/>
                    <a:pt x="1385669" y="1153265"/>
                    <a:pt x="1394822" y="1147296"/>
                  </a:cubicBezTo>
                  <a:cubicBezTo>
                    <a:pt x="1388056" y="1136551"/>
                    <a:pt x="1382087" y="1127000"/>
                    <a:pt x="1375322" y="1116653"/>
                  </a:cubicBezTo>
                  <a:close/>
                  <a:moveTo>
                    <a:pt x="1851272" y="1113072"/>
                  </a:moveTo>
                  <a:cubicBezTo>
                    <a:pt x="1838538" y="1117051"/>
                    <a:pt x="1827793" y="1120633"/>
                    <a:pt x="1815855" y="1124612"/>
                  </a:cubicBezTo>
                  <a:cubicBezTo>
                    <a:pt x="1820232" y="1136949"/>
                    <a:pt x="1823416" y="1147296"/>
                    <a:pt x="1827395" y="1159234"/>
                  </a:cubicBezTo>
                  <a:cubicBezTo>
                    <a:pt x="1839732" y="1155255"/>
                    <a:pt x="1850079" y="1152071"/>
                    <a:pt x="1862017" y="1148489"/>
                  </a:cubicBezTo>
                  <a:cubicBezTo>
                    <a:pt x="1858038" y="1135755"/>
                    <a:pt x="1854854" y="1125010"/>
                    <a:pt x="1851272" y="1113072"/>
                  </a:cubicBezTo>
                  <a:close/>
                  <a:moveTo>
                    <a:pt x="1071287" y="1112276"/>
                  </a:moveTo>
                  <a:cubicBezTo>
                    <a:pt x="1058552" y="1123418"/>
                    <a:pt x="1047409" y="1133367"/>
                    <a:pt x="1035471" y="1143714"/>
                  </a:cubicBezTo>
                  <a:cubicBezTo>
                    <a:pt x="1044226" y="1153663"/>
                    <a:pt x="1051389" y="1161622"/>
                    <a:pt x="1059348" y="1170377"/>
                  </a:cubicBezTo>
                  <a:cubicBezTo>
                    <a:pt x="1072083" y="1159632"/>
                    <a:pt x="1082827" y="1150081"/>
                    <a:pt x="1094368" y="1140132"/>
                  </a:cubicBezTo>
                  <a:cubicBezTo>
                    <a:pt x="1086409" y="1130582"/>
                    <a:pt x="1080042" y="1122622"/>
                    <a:pt x="1071287" y="1112276"/>
                  </a:cubicBezTo>
                  <a:close/>
                  <a:moveTo>
                    <a:pt x="1312445" y="1100337"/>
                  </a:moveTo>
                  <a:cubicBezTo>
                    <a:pt x="1302497" y="1107102"/>
                    <a:pt x="1294538" y="1112276"/>
                    <a:pt x="1284987" y="1119439"/>
                  </a:cubicBezTo>
                  <a:cubicBezTo>
                    <a:pt x="1292548" y="1130184"/>
                    <a:pt x="1298915" y="1138939"/>
                    <a:pt x="1305680" y="1148887"/>
                  </a:cubicBezTo>
                  <a:cubicBezTo>
                    <a:pt x="1315629" y="1142122"/>
                    <a:pt x="1323986" y="1136153"/>
                    <a:pt x="1332741" y="1130184"/>
                  </a:cubicBezTo>
                  <a:cubicBezTo>
                    <a:pt x="1325180" y="1119041"/>
                    <a:pt x="1319211" y="1110286"/>
                    <a:pt x="1312445" y="1100337"/>
                  </a:cubicBezTo>
                  <a:close/>
                  <a:moveTo>
                    <a:pt x="3332847" y="1091582"/>
                  </a:moveTo>
                  <a:cubicBezTo>
                    <a:pt x="3322899" y="1105511"/>
                    <a:pt x="3313746" y="1118245"/>
                    <a:pt x="3304195" y="1131377"/>
                  </a:cubicBezTo>
                  <a:cubicBezTo>
                    <a:pt x="3317327" y="1140928"/>
                    <a:pt x="3328868" y="1149683"/>
                    <a:pt x="3341602" y="1159234"/>
                  </a:cubicBezTo>
                  <a:cubicBezTo>
                    <a:pt x="3351551" y="1146500"/>
                    <a:pt x="3360306" y="1134959"/>
                    <a:pt x="3371449" y="1120633"/>
                  </a:cubicBezTo>
                  <a:cubicBezTo>
                    <a:pt x="3357919" y="1110286"/>
                    <a:pt x="3345980" y="1101531"/>
                    <a:pt x="3332847" y="1091582"/>
                  </a:cubicBezTo>
                  <a:close/>
                  <a:moveTo>
                    <a:pt x="1440188" y="1078450"/>
                  </a:moveTo>
                  <a:cubicBezTo>
                    <a:pt x="1430637" y="1083623"/>
                    <a:pt x="1422280" y="1088797"/>
                    <a:pt x="1412331" y="1094766"/>
                  </a:cubicBezTo>
                  <a:cubicBezTo>
                    <a:pt x="1419495" y="1106704"/>
                    <a:pt x="1425464" y="1115857"/>
                    <a:pt x="1431433" y="1125806"/>
                  </a:cubicBezTo>
                  <a:cubicBezTo>
                    <a:pt x="1441382" y="1119837"/>
                    <a:pt x="1449341" y="1114663"/>
                    <a:pt x="1458494" y="1109490"/>
                  </a:cubicBezTo>
                  <a:cubicBezTo>
                    <a:pt x="1451729" y="1098348"/>
                    <a:pt x="1446157" y="1088797"/>
                    <a:pt x="1440188" y="1078450"/>
                  </a:cubicBezTo>
                  <a:close/>
                  <a:moveTo>
                    <a:pt x="3432335" y="1078052"/>
                  </a:moveTo>
                  <a:cubicBezTo>
                    <a:pt x="3421989" y="1091582"/>
                    <a:pt x="3412438" y="1103919"/>
                    <a:pt x="3402489" y="1116653"/>
                  </a:cubicBezTo>
                  <a:cubicBezTo>
                    <a:pt x="3415622" y="1127398"/>
                    <a:pt x="3426764" y="1136153"/>
                    <a:pt x="3440294" y="1147296"/>
                  </a:cubicBezTo>
                  <a:cubicBezTo>
                    <a:pt x="3451039" y="1134163"/>
                    <a:pt x="3460590" y="1122225"/>
                    <a:pt x="3471335" y="1109490"/>
                  </a:cubicBezTo>
                  <a:cubicBezTo>
                    <a:pt x="3457804" y="1098745"/>
                    <a:pt x="3445866" y="1089195"/>
                    <a:pt x="3432335" y="1078052"/>
                  </a:cubicBezTo>
                  <a:close/>
                  <a:moveTo>
                    <a:pt x="1645929" y="1078052"/>
                  </a:moveTo>
                  <a:cubicBezTo>
                    <a:pt x="1632399" y="1084419"/>
                    <a:pt x="1621654" y="1089195"/>
                    <a:pt x="1608920" y="1094766"/>
                  </a:cubicBezTo>
                  <a:cubicBezTo>
                    <a:pt x="1622450" y="1124214"/>
                    <a:pt x="1635185" y="1151673"/>
                    <a:pt x="1648317" y="1180326"/>
                  </a:cubicBezTo>
                  <a:cubicBezTo>
                    <a:pt x="1660653" y="1174754"/>
                    <a:pt x="1671000" y="1169979"/>
                    <a:pt x="1682939" y="1164407"/>
                  </a:cubicBezTo>
                  <a:cubicBezTo>
                    <a:pt x="1670204" y="1134561"/>
                    <a:pt x="1658266" y="1106704"/>
                    <a:pt x="1645929" y="1078052"/>
                  </a:cubicBezTo>
                  <a:close/>
                  <a:moveTo>
                    <a:pt x="3534609" y="1071287"/>
                  </a:moveTo>
                  <a:cubicBezTo>
                    <a:pt x="3523466" y="1084419"/>
                    <a:pt x="3513518" y="1095562"/>
                    <a:pt x="3503171" y="1107898"/>
                  </a:cubicBezTo>
                  <a:cubicBezTo>
                    <a:pt x="3515905" y="1119041"/>
                    <a:pt x="3527446" y="1129388"/>
                    <a:pt x="3540976" y="1142122"/>
                  </a:cubicBezTo>
                  <a:cubicBezTo>
                    <a:pt x="3552517" y="1128990"/>
                    <a:pt x="3562864" y="1117449"/>
                    <a:pt x="3573608" y="1105113"/>
                  </a:cubicBezTo>
                  <a:cubicBezTo>
                    <a:pt x="3559680" y="1092776"/>
                    <a:pt x="3547344" y="1082429"/>
                    <a:pt x="3534609" y="1071287"/>
                  </a:cubicBezTo>
                  <a:close/>
                  <a:moveTo>
                    <a:pt x="3639270" y="1068899"/>
                  </a:moveTo>
                  <a:cubicBezTo>
                    <a:pt x="3626934" y="1081633"/>
                    <a:pt x="3616985" y="1092776"/>
                    <a:pt x="3605843" y="1104715"/>
                  </a:cubicBezTo>
                  <a:cubicBezTo>
                    <a:pt x="3618975" y="1117051"/>
                    <a:pt x="3631311" y="1128592"/>
                    <a:pt x="3642056" y="1138541"/>
                  </a:cubicBezTo>
                  <a:cubicBezTo>
                    <a:pt x="3654393" y="1127000"/>
                    <a:pt x="3665137" y="1116653"/>
                    <a:pt x="3677474" y="1105113"/>
                  </a:cubicBezTo>
                  <a:cubicBezTo>
                    <a:pt x="3664739" y="1092776"/>
                    <a:pt x="3652005" y="1080838"/>
                    <a:pt x="3639270" y="1068899"/>
                  </a:cubicBezTo>
                  <a:close/>
                  <a:moveTo>
                    <a:pt x="1561961" y="1068103"/>
                  </a:moveTo>
                  <a:cubicBezTo>
                    <a:pt x="1541666" y="1078450"/>
                    <a:pt x="1523758" y="1087603"/>
                    <a:pt x="1505054" y="1097154"/>
                  </a:cubicBezTo>
                  <a:cubicBezTo>
                    <a:pt x="1522166" y="1129786"/>
                    <a:pt x="1538482" y="1160428"/>
                    <a:pt x="1555594" y="1192662"/>
                  </a:cubicBezTo>
                  <a:cubicBezTo>
                    <a:pt x="1573502" y="1183509"/>
                    <a:pt x="1590216" y="1175152"/>
                    <a:pt x="1608920" y="1165601"/>
                  </a:cubicBezTo>
                  <a:cubicBezTo>
                    <a:pt x="1592604" y="1131775"/>
                    <a:pt x="1577879" y="1100735"/>
                    <a:pt x="1561961" y="1068103"/>
                  </a:cubicBezTo>
                  <a:close/>
                  <a:moveTo>
                    <a:pt x="2885151" y="1063328"/>
                  </a:moveTo>
                  <a:cubicBezTo>
                    <a:pt x="2879182" y="1078052"/>
                    <a:pt x="2874009" y="1090786"/>
                    <a:pt x="2868040" y="1104715"/>
                  </a:cubicBezTo>
                  <a:cubicBezTo>
                    <a:pt x="2889927" y="1114663"/>
                    <a:pt x="2910621" y="1123816"/>
                    <a:pt x="2932906" y="1133765"/>
                  </a:cubicBezTo>
                  <a:cubicBezTo>
                    <a:pt x="2939273" y="1120633"/>
                    <a:pt x="2945242" y="1108296"/>
                    <a:pt x="2952803" y="1092776"/>
                  </a:cubicBezTo>
                  <a:cubicBezTo>
                    <a:pt x="2928926" y="1082429"/>
                    <a:pt x="2907835" y="1073276"/>
                    <a:pt x="2885151" y="1063328"/>
                  </a:cubicBezTo>
                  <a:close/>
                  <a:moveTo>
                    <a:pt x="1689704" y="1060144"/>
                  </a:moveTo>
                  <a:cubicBezTo>
                    <a:pt x="1675776" y="1066113"/>
                    <a:pt x="1664633" y="1070889"/>
                    <a:pt x="1652296" y="1075664"/>
                  </a:cubicBezTo>
                  <a:cubicBezTo>
                    <a:pt x="1665031" y="1105511"/>
                    <a:pt x="1676969" y="1133765"/>
                    <a:pt x="1689306" y="1162418"/>
                  </a:cubicBezTo>
                  <a:cubicBezTo>
                    <a:pt x="1702040" y="1156846"/>
                    <a:pt x="1712387" y="1152867"/>
                    <a:pt x="1723928" y="1147694"/>
                  </a:cubicBezTo>
                  <a:cubicBezTo>
                    <a:pt x="1712387" y="1118245"/>
                    <a:pt x="1701643" y="1090388"/>
                    <a:pt x="1689704" y="1060144"/>
                  </a:cubicBezTo>
                  <a:close/>
                  <a:moveTo>
                    <a:pt x="2666278" y="1058552"/>
                  </a:moveTo>
                  <a:cubicBezTo>
                    <a:pt x="2661901" y="1075664"/>
                    <a:pt x="2658717" y="1088399"/>
                    <a:pt x="2655135" y="1101929"/>
                  </a:cubicBezTo>
                  <a:cubicBezTo>
                    <a:pt x="2677819" y="1108296"/>
                    <a:pt x="2698910" y="1114266"/>
                    <a:pt x="2720797" y="1120633"/>
                  </a:cubicBezTo>
                  <a:cubicBezTo>
                    <a:pt x="2725573" y="1106307"/>
                    <a:pt x="2729552" y="1093174"/>
                    <a:pt x="2734328" y="1077654"/>
                  </a:cubicBezTo>
                  <a:cubicBezTo>
                    <a:pt x="2709655" y="1070889"/>
                    <a:pt x="2688165" y="1064522"/>
                    <a:pt x="2666278" y="1058552"/>
                  </a:cubicBezTo>
                  <a:close/>
                  <a:moveTo>
                    <a:pt x="1385271" y="1054175"/>
                  </a:moveTo>
                  <a:cubicBezTo>
                    <a:pt x="1374924" y="1060940"/>
                    <a:pt x="1366169" y="1066113"/>
                    <a:pt x="1357414" y="1072083"/>
                  </a:cubicBezTo>
                  <a:cubicBezTo>
                    <a:pt x="1364179" y="1082827"/>
                    <a:pt x="1369751" y="1091980"/>
                    <a:pt x="1376516" y="1102725"/>
                  </a:cubicBezTo>
                  <a:cubicBezTo>
                    <a:pt x="1386863" y="1096358"/>
                    <a:pt x="1395220" y="1090786"/>
                    <a:pt x="1404372" y="1085215"/>
                  </a:cubicBezTo>
                  <a:cubicBezTo>
                    <a:pt x="1397209" y="1073674"/>
                    <a:pt x="1391638" y="1064124"/>
                    <a:pt x="1385271" y="1054175"/>
                  </a:cubicBezTo>
                  <a:close/>
                  <a:moveTo>
                    <a:pt x="2051840" y="1052185"/>
                  </a:moveTo>
                  <a:cubicBezTo>
                    <a:pt x="2040300" y="1053777"/>
                    <a:pt x="2029953" y="1055369"/>
                    <a:pt x="2018014" y="1056563"/>
                  </a:cubicBezTo>
                  <a:cubicBezTo>
                    <a:pt x="2020402" y="1071287"/>
                    <a:pt x="2022392" y="1084021"/>
                    <a:pt x="2024779" y="1097950"/>
                  </a:cubicBezTo>
                  <a:cubicBezTo>
                    <a:pt x="2036718" y="1095960"/>
                    <a:pt x="2046667" y="1094368"/>
                    <a:pt x="2057810" y="1092378"/>
                  </a:cubicBezTo>
                  <a:cubicBezTo>
                    <a:pt x="2055820" y="1078450"/>
                    <a:pt x="2053830" y="1066113"/>
                    <a:pt x="2051840" y="1052185"/>
                  </a:cubicBezTo>
                  <a:close/>
                  <a:moveTo>
                    <a:pt x="1627623" y="1036665"/>
                  </a:moveTo>
                  <a:cubicBezTo>
                    <a:pt x="1614491" y="1043032"/>
                    <a:pt x="1602950" y="1048604"/>
                    <a:pt x="1590216" y="1054573"/>
                  </a:cubicBezTo>
                  <a:cubicBezTo>
                    <a:pt x="1596185" y="1066909"/>
                    <a:pt x="1600961" y="1076858"/>
                    <a:pt x="1606134" y="1087205"/>
                  </a:cubicBezTo>
                  <a:cubicBezTo>
                    <a:pt x="1618470" y="1081633"/>
                    <a:pt x="1629215" y="1076858"/>
                    <a:pt x="1642746" y="1070889"/>
                  </a:cubicBezTo>
                  <a:cubicBezTo>
                    <a:pt x="1637572" y="1058552"/>
                    <a:pt x="1632797" y="1048206"/>
                    <a:pt x="1627623" y="1036665"/>
                  </a:cubicBezTo>
                  <a:close/>
                  <a:moveTo>
                    <a:pt x="2566790" y="1035073"/>
                  </a:moveTo>
                  <a:cubicBezTo>
                    <a:pt x="2564004" y="1052185"/>
                    <a:pt x="2561617" y="1065317"/>
                    <a:pt x="2559627" y="1079644"/>
                  </a:cubicBezTo>
                  <a:cubicBezTo>
                    <a:pt x="2582708" y="1084817"/>
                    <a:pt x="2603800" y="1089195"/>
                    <a:pt x="2625687" y="1093970"/>
                  </a:cubicBezTo>
                  <a:cubicBezTo>
                    <a:pt x="2629268" y="1078450"/>
                    <a:pt x="2632850" y="1065317"/>
                    <a:pt x="2636432" y="1050195"/>
                  </a:cubicBezTo>
                  <a:cubicBezTo>
                    <a:pt x="2612953" y="1045022"/>
                    <a:pt x="2591463" y="1040246"/>
                    <a:pt x="2566790" y="1035073"/>
                  </a:cubicBezTo>
                  <a:close/>
                  <a:moveTo>
                    <a:pt x="3375030" y="1034277"/>
                  </a:moveTo>
                  <a:cubicBezTo>
                    <a:pt x="3364684" y="1048604"/>
                    <a:pt x="3355929" y="1060940"/>
                    <a:pt x="3346378" y="1074072"/>
                  </a:cubicBezTo>
                  <a:cubicBezTo>
                    <a:pt x="3359908" y="1084419"/>
                    <a:pt x="3371847" y="1093174"/>
                    <a:pt x="3384979" y="1103123"/>
                  </a:cubicBezTo>
                  <a:cubicBezTo>
                    <a:pt x="3395326" y="1089593"/>
                    <a:pt x="3404877" y="1077256"/>
                    <a:pt x="3414826" y="1064124"/>
                  </a:cubicBezTo>
                  <a:cubicBezTo>
                    <a:pt x="3400897" y="1053777"/>
                    <a:pt x="3388561" y="1044226"/>
                    <a:pt x="3375030" y="1034277"/>
                  </a:cubicBezTo>
                  <a:close/>
                  <a:moveTo>
                    <a:pt x="1778447" y="1029104"/>
                  </a:moveTo>
                  <a:cubicBezTo>
                    <a:pt x="1765315" y="1033481"/>
                    <a:pt x="1754172" y="1037063"/>
                    <a:pt x="1740244" y="1041838"/>
                  </a:cubicBezTo>
                  <a:cubicBezTo>
                    <a:pt x="1750989" y="1072481"/>
                    <a:pt x="1761335" y="1101133"/>
                    <a:pt x="1771682" y="1130582"/>
                  </a:cubicBezTo>
                  <a:cubicBezTo>
                    <a:pt x="1784814" y="1126204"/>
                    <a:pt x="1795161" y="1122622"/>
                    <a:pt x="1807498" y="1118643"/>
                  </a:cubicBezTo>
                  <a:cubicBezTo>
                    <a:pt x="1797549" y="1088399"/>
                    <a:pt x="1788396" y="1059348"/>
                    <a:pt x="1778447" y="1029104"/>
                  </a:cubicBezTo>
                  <a:close/>
                  <a:moveTo>
                    <a:pt x="3199932" y="1025522"/>
                  </a:moveTo>
                  <a:cubicBezTo>
                    <a:pt x="3195952" y="1032685"/>
                    <a:pt x="3192370" y="1037859"/>
                    <a:pt x="3188789" y="1044624"/>
                  </a:cubicBezTo>
                  <a:cubicBezTo>
                    <a:pt x="3217043" y="1062930"/>
                    <a:pt x="3244104" y="1080838"/>
                    <a:pt x="3272757" y="1099541"/>
                  </a:cubicBezTo>
                  <a:cubicBezTo>
                    <a:pt x="3276736" y="1093572"/>
                    <a:pt x="3280716" y="1088399"/>
                    <a:pt x="3285491" y="1081633"/>
                  </a:cubicBezTo>
                  <a:cubicBezTo>
                    <a:pt x="3256441" y="1062532"/>
                    <a:pt x="3228584" y="1044226"/>
                    <a:pt x="3199932" y="1025522"/>
                  </a:cubicBezTo>
                  <a:close/>
                  <a:moveTo>
                    <a:pt x="2785664" y="1025522"/>
                  </a:moveTo>
                  <a:cubicBezTo>
                    <a:pt x="2780888" y="1039848"/>
                    <a:pt x="2776113" y="1052981"/>
                    <a:pt x="2770939" y="1068103"/>
                  </a:cubicBezTo>
                  <a:cubicBezTo>
                    <a:pt x="2794419" y="1076858"/>
                    <a:pt x="2815510" y="1084419"/>
                    <a:pt x="2838193" y="1092378"/>
                  </a:cubicBezTo>
                  <a:cubicBezTo>
                    <a:pt x="2843765" y="1078052"/>
                    <a:pt x="2848938" y="1065317"/>
                    <a:pt x="2854509" y="1050593"/>
                  </a:cubicBezTo>
                  <a:cubicBezTo>
                    <a:pt x="2831428" y="1042236"/>
                    <a:pt x="2809541" y="1034277"/>
                    <a:pt x="2785664" y="1025522"/>
                  </a:cubicBezTo>
                  <a:close/>
                  <a:moveTo>
                    <a:pt x="1934444" y="1023930"/>
                  </a:moveTo>
                  <a:cubicBezTo>
                    <a:pt x="1921710" y="1026716"/>
                    <a:pt x="1911761" y="1029104"/>
                    <a:pt x="1900221" y="1031889"/>
                  </a:cubicBezTo>
                  <a:cubicBezTo>
                    <a:pt x="1903802" y="1046216"/>
                    <a:pt x="1906986" y="1058552"/>
                    <a:pt x="1910169" y="1072481"/>
                  </a:cubicBezTo>
                  <a:cubicBezTo>
                    <a:pt x="1922506" y="1069695"/>
                    <a:pt x="1932853" y="1067307"/>
                    <a:pt x="1944393" y="1064522"/>
                  </a:cubicBezTo>
                  <a:cubicBezTo>
                    <a:pt x="1940812" y="1049797"/>
                    <a:pt x="1937628" y="1037461"/>
                    <a:pt x="1934444" y="1023930"/>
                  </a:cubicBezTo>
                  <a:close/>
                  <a:moveTo>
                    <a:pt x="3476906" y="1023134"/>
                  </a:moveTo>
                  <a:cubicBezTo>
                    <a:pt x="3466559" y="1035869"/>
                    <a:pt x="3457008" y="1047808"/>
                    <a:pt x="3446264" y="1061338"/>
                  </a:cubicBezTo>
                  <a:cubicBezTo>
                    <a:pt x="3460192" y="1072481"/>
                    <a:pt x="3472131" y="1082429"/>
                    <a:pt x="3485661" y="1093174"/>
                  </a:cubicBezTo>
                  <a:cubicBezTo>
                    <a:pt x="3496406" y="1080042"/>
                    <a:pt x="3506355" y="1068501"/>
                    <a:pt x="3517099" y="1055767"/>
                  </a:cubicBezTo>
                  <a:cubicBezTo>
                    <a:pt x="3503569" y="1044624"/>
                    <a:pt x="3490834" y="1034277"/>
                    <a:pt x="3476906" y="1023134"/>
                  </a:cubicBezTo>
                  <a:close/>
                  <a:moveTo>
                    <a:pt x="1672592" y="1018757"/>
                  </a:moveTo>
                  <a:cubicBezTo>
                    <a:pt x="1659062" y="1024328"/>
                    <a:pt x="1647919" y="1029104"/>
                    <a:pt x="1634787" y="1034675"/>
                  </a:cubicBezTo>
                  <a:cubicBezTo>
                    <a:pt x="1639960" y="1046614"/>
                    <a:pt x="1644337" y="1056563"/>
                    <a:pt x="1649113" y="1068103"/>
                  </a:cubicBezTo>
                  <a:cubicBezTo>
                    <a:pt x="1662245" y="1062930"/>
                    <a:pt x="1673388" y="1058154"/>
                    <a:pt x="1686520" y="1052981"/>
                  </a:cubicBezTo>
                  <a:cubicBezTo>
                    <a:pt x="1681745" y="1040644"/>
                    <a:pt x="1677367" y="1030298"/>
                    <a:pt x="1672592" y="1018757"/>
                  </a:cubicBezTo>
                  <a:close/>
                  <a:moveTo>
                    <a:pt x="2384130" y="1017961"/>
                  </a:moveTo>
                  <a:cubicBezTo>
                    <a:pt x="2382936" y="1041042"/>
                    <a:pt x="2381742" y="1060940"/>
                    <a:pt x="2380549" y="1082031"/>
                  </a:cubicBezTo>
                  <a:cubicBezTo>
                    <a:pt x="2398456" y="1083623"/>
                    <a:pt x="2413977" y="1084817"/>
                    <a:pt x="2430691" y="1086409"/>
                  </a:cubicBezTo>
                  <a:cubicBezTo>
                    <a:pt x="2433078" y="1064124"/>
                    <a:pt x="2435068" y="1044624"/>
                    <a:pt x="2437456" y="1023532"/>
                  </a:cubicBezTo>
                  <a:cubicBezTo>
                    <a:pt x="2419548" y="1021941"/>
                    <a:pt x="2403630" y="1019951"/>
                    <a:pt x="2384130" y="1017961"/>
                  </a:cubicBezTo>
                  <a:close/>
                  <a:moveTo>
                    <a:pt x="3580772" y="1016767"/>
                  </a:moveTo>
                  <a:cubicBezTo>
                    <a:pt x="3569629" y="1029900"/>
                    <a:pt x="3559680" y="1041838"/>
                    <a:pt x="3548936" y="1054175"/>
                  </a:cubicBezTo>
                  <a:cubicBezTo>
                    <a:pt x="3562864" y="1066511"/>
                    <a:pt x="3575200" y="1077256"/>
                    <a:pt x="3588333" y="1088797"/>
                  </a:cubicBezTo>
                  <a:cubicBezTo>
                    <a:pt x="3599873" y="1076062"/>
                    <a:pt x="3610220" y="1064522"/>
                    <a:pt x="3620965" y="1052185"/>
                  </a:cubicBezTo>
                  <a:cubicBezTo>
                    <a:pt x="3607434" y="1040246"/>
                    <a:pt x="3595098" y="1029502"/>
                    <a:pt x="3580772" y="1016767"/>
                  </a:cubicBezTo>
                  <a:close/>
                  <a:moveTo>
                    <a:pt x="2205450" y="1015175"/>
                  </a:moveTo>
                  <a:cubicBezTo>
                    <a:pt x="2186746" y="1016369"/>
                    <a:pt x="2170032" y="1017563"/>
                    <a:pt x="2152124" y="1018757"/>
                  </a:cubicBezTo>
                  <a:cubicBezTo>
                    <a:pt x="2153716" y="1040246"/>
                    <a:pt x="2155308" y="1060144"/>
                    <a:pt x="2156899" y="1082031"/>
                  </a:cubicBezTo>
                  <a:cubicBezTo>
                    <a:pt x="2175603" y="1080838"/>
                    <a:pt x="2191123" y="1079644"/>
                    <a:pt x="2205450" y="1078848"/>
                  </a:cubicBezTo>
                  <a:cubicBezTo>
                    <a:pt x="2205450" y="1056563"/>
                    <a:pt x="2205450" y="1037063"/>
                    <a:pt x="2205450" y="1015175"/>
                  </a:cubicBezTo>
                  <a:close/>
                  <a:moveTo>
                    <a:pt x="1823018" y="1015175"/>
                  </a:moveTo>
                  <a:cubicBezTo>
                    <a:pt x="1809090" y="1019553"/>
                    <a:pt x="1797151" y="1023532"/>
                    <a:pt x="1784417" y="1027512"/>
                  </a:cubicBezTo>
                  <a:cubicBezTo>
                    <a:pt x="1794763" y="1058552"/>
                    <a:pt x="1803916" y="1087205"/>
                    <a:pt x="1813467" y="1116653"/>
                  </a:cubicBezTo>
                  <a:cubicBezTo>
                    <a:pt x="1826599" y="1112674"/>
                    <a:pt x="1836946" y="1109490"/>
                    <a:pt x="1849681" y="1105511"/>
                  </a:cubicBezTo>
                  <a:cubicBezTo>
                    <a:pt x="1840528" y="1074072"/>
                    <a:pt x="1832171" y="1045420"/>
                    <a:pt x="1823018" y="1015175"/>
                  </a:cubicBezTo>
                  <a:close/>
                  <a:moveTo>
                    <a:pt x="2306927" y="1014380"/>
                  </a:moveTo>
                  <a:cubicBezTo>
                    <a:pt x="2306927" y="1036665"/>
                    <a:pt x="2306927" y="1056165"/>
                    <a:pt x="2306927" y="1077654"/>
                  </a:cubicBezTo>
                  <a:cubicBezTo>
                    <a:pt x="2323244" y="1078450"/>
                    <a:pt x="2338764" y="1079246"/>
                    <a:pt x="2356274" y="1080042"/>
                  </a:cubicBezTo>
                  <a:cubicBezTo>
                    <a:pt x="2357865" y="1058552"/>
                    <a:pt x="2359059" y="1038655"/>
                    <a:pt x="2360253" y="1016767"/>
                  </a:cubicBezTo>
                  <a:cubicBezTo>
                    <a:pt x="2341549" y="1015971"/>
                    <a:pt x="2325233" y="1015175"/>
                    <a:pt x="2306927" y="1014380"/>
                  </a:cubicBezTo>
                  <a:close/>
                  <a:moveTo>
                    <a:pt x="1718356" y="1001645"/>
                  </a:moveTo>
                  <a:cubicBezTo>
                    <a:pt x="1704428" y="1006818"/>
                    <a:pt x="1692888" y="1011196"/>
                    <a:pt x="1679755" y="1016369"/>
                  </a:cubicBezTo>
                  <a:cubicBezTo>
                    <a:pt x="1684133" y="1027910"/>
                    <a:pt x="1688112" y="1038257"/>
                    <a:pt x="1692888" y="1050991"/>
                  </a:cubicBezTo>
                  <a:cubicBezTo>
                    <a:pt x="1706418" y="1045818"/>
                    <a:pt x="1717561" y="1041440"/>
                    <a:pt x="1730693" y="1036267"/>
                  </a:cubicBezTo>
                  <a:cubicBezTo>
                    <a:pt x="1726315" y="1023930"/>
                    <a:pt x="1722336" y="1013186"/>
                    <a:pt x="1718356" y="1001645"/>
                  </a:cubicBezTo>
                  <a:close/>
                  <a:moveTo>
                    <a:pt x="2476057" y="995676"/>
                  </a:moveTo>
                  <a:cubicBezTo>
                    <a:pt x="2468098" y="1053777"/>
                    <a:pt x="2460935" y="1109490"/>
                    <a:pt x="2453374" y="1167193"/>
                  </a:cubicBezTo>
                  <a:cubicBezTo>
                    <a:pt x="2472077" y="1169979"/>
                    <a:pt x="2489189" y="1172366"/>
                    <a:pt x="2507495" y="1175152"/>
                  </a:cubicBezTo>
                  <a:cubicBezTo>
                    <a:pt x="2517444" y="1117051"/>
                    <a:pt x="2526995" y="1061736"/>
                    <a:pt x="2536944" y="1004431"/>
                  </a:cubicBezTo>
                  <a:cubicBezTo>
                    <a:pt x="2516648" y="1001247"/>
                    <a:pt x="2497944" y="998462"/>
                    <a:pt x="2476057" y="995676"/>
                  </a:cubicBezTo>
                  <a:close/>
                  <a:moveTo>
                    <a:pt x="1044226" y="994084"/>
                  </a:moveTo>
                  <a:cubicBezTo>
                    <a:pt x="1030298" y="1006023"/>
                    <a:pt x="1018359" y="1015971"/>
                    <a:pt x="1006022" y="1026318"/>
                  </a:cubicBezTo>
                  <a:cubicBezTo>
                    <a:pt x="1013584" y="1035869"/>
                    <a:pt x="1019951" y="1043032"/>
                    <a:pt x="1027114" y="1051787"/>
                  </a:cubicBezTo>
                  <a:cubicBezTo>
                    <a:pt x="1040644" y="1041042"/>
                    <a:pt x="1052583" y="1031093"/>
                    <a:pt x="1065317" y="1020747"/>
                  </a:cubicBezTo>
                  <a:cubicBezTo>
                    <a:pt x="1058154" y="1011992"/>
                    <a:pt x="1052185" y="1004033"/>
                    <a:pt x="1044226" y="994084"/>
                  </a:cubicBezTo>
                  <a:close/>
                  <a:moveTo>
                    <a:pt x="1764519" y="985727"/>
                  </a:moveTo>
                  <a:cubicBezTo>
                    <a:pt x="1750989" y="990502"/>
                    <a:pt x="1739448" y="994482"/>
                    <a:pt x="1725122" y="999257"/>
                  </a:cubicBezTo>
                  <a:cubicBezTo>
                    <a:pt x="1729897" y="1012390"/>
                    <a:pt x="1733877" y="1023134"/>
                    <a:pt x="1737856" y="1034277"/>
                  </a:cubicBezTo>
                  <a:cubicBezTo>
                    <a:pt x="1752182" y="1029104"/>
                    <a:pt x="1763723" y="1025124"/>
                    <a:pt x="1776059" y="1020349"/>
                  </a:cubicBezTo>
                  <a:cubicBezTo>
                    <a:pt x="1772080" y="1008012"/>
                    <a:pt x="1768498" y="997666"/>
                    <a:pt x="1764519" y="985727"/>
                  </a:cubicBezTo>
                  <a:close/>
                  <a:moveTo>
                    <a:pt x="1606134" y="984931"/>
                  </a:moveTo>
                  <a:cubicBezTo>
                    <a:pt x="1593002" y="990900"/>
                    <a:pt x="1580665" y="996074"/>
                    <a:pt x="1567135" y="1002043"/>
                  </a:cubicBezTo>
                  <a:cubicBezTo>
                    <a:pt x="1573104" y="1014380"/>
                    <a:pt x="1577879" y="1024726"/>
                    <a:pt x="1583053" y="1036665"/>
                  </a:cubicBezTo>
                  <a:cubicBezTo>
                    <a:pt x="1596185" y="1031093"/>
                    <a:pt x="1608124" y="1025920"/>
                    <a:pt x="1621256" y="1019951"/>
                  </a:cubicBezTo>
                  <a:cubicBezTo>
                    <a:pt x="1616481" y="1008410"/>
                    <a:pt x="1612103" y="998462"/>
                    <a:pt x="1606134" y="984931"/>
                  </a:cubicBezTo>
                  <a:close/>
                  <a:moveTo>
                    <a:pt x="3416815" y="976972"/>
                  </a:moveTo>
                  <a:cubicBezTo>
                    <a:pt x="3406867" y="990900"/>
                    <a:pt x="3397714" y="1003635"/>
                    <a:pt x="3388561" y="1016767"/>
                  </a:cubicBezTo>
                  <a:cubicBezTo>
                    <a:pt x="3402489" y="1027114"/>
                    <a:pt x="3414826" y="1036665"/>
                    <a:pt x="3428754" y="1047012"/>
                  </a:cubicBezTo>
                  <a:cubicBezTo>
                    <a:pt x="3438703" y="1034277"/>
                    <a:pt x="3447856" y="1022339"/>
                    <a:pt x="3458600" y="1008410"/>
                  </a:cubicBezTo>
                  <a:cubicBezTo>
                    <a:pt x="3443876" y="997268"/>
                    <a:pt x="3430744" y="987717"/>
                    <a:pt x="3416815" y="976972"/>
                  </a:cubicBezTo>
                  <a:close/>
                  <a:moveTo>
                    <a:pt x="1810681" y="971799"/>
                  </a:moveTo>
                  <a:cubicBezTo>
                    <a:pt x="1796753" y="976176"/>
                    <a:pt x="1784417" y="980156"/>
                    <a:pt x="1771682" y="984135"/>
                  </a:cubicBezTo>
                  <a:cubicBezTo>
                    <a:pt x="1775662" y="996472"/>
                    <a:pt x="1778845" y="1006818"/>
                    <a:pt x="1782825" y="1018757"/>
                  </a:cubicBezTo>
                  <a:cubicBezTo>
                    <a:pt x="1795957" y="1014777"/>
                    <a:pt x="1807498" y="1011594"/>
                    <a:pt x="1821426" y="1007216"/>
                  </a:cubicBezTo>
                  <a:cubicBezTo>
                    <a:pt x="1817446" y="994084"/>
                    <a:pt x="1814263" y="983737"/>
                    <a:pt x="1810681" y="971799"/>
                  </a:cubicBezTo>
                  <a:close/>
                  <a:moveTo>
                    <a:pt x="3520681" y="967023"/>
                  </a:moveTo>
                  <a:cubicBezTo>
                    <a:pt x="3509936" y="980554"/>
                    <a:pt x="3500385" y="992492"/>
                    <a:pt x="3490437" y="1005227"/>
                  </a:cubicBezTo>
                  <a:cubicBezTo>
                    <a:pt x="3504763" y="1016767"/>
                    <a:pt x="3516701" y="1026716"/>
                    <a:pt x="3531426" y="1038655"/>
                  </a:cubicBezTo>
                  <a:cubicBezTo>
                    <a:pt x="3542170" y="1025522"/>
                    <a:pt x="3551721" y="1013584"/>
                    <a:pt x="3562466" y="1000849"/>
                  </a:cubicBezTo>
                  <a:cubicBezTo>
                    <a:pt x="3547741" y="988911"/>
                    <a:pt x="3534609" y="978564"/>
                    <a:pt x="3520681" y="967023"/>
                  </a:cubicBezTo>
                  <a:close/>
                  <a:moveTo>
                    <a:pt x="1652296" y="965034"/>
                  </a:moveTo>
                  <a:cubicBezTo>
                    <a:pt x="1637970" y="971401"/>
                    <a:pt x="1625634" y="976574"/>
                    <a:pt x="1612899" y="982145"/>
                  </a:cubicBezTo>
                  <a:cubicBezTo>
                    <a:pt x="1618470" y="994880"/>
                    <a:pt x="1623246" y="1005625"/>
                    <a:pt x="1628419" y="1017165"/>
                  </a:cubicBezTo>
                  <a:cubicBezTo>
                    <a:pt x="1642348" y="1011196"/>
                    <a:pt x="1654286" y="1006023"/>
                    <a:pt x="1666623" y="1000849"/>
                  </a:cubicBezTo>
                  <a:cubicBezTo>
                    <a:pt x="1661449" y="988115"/>
                    <a:pt x="1657470" y="977768"/>
                    <a:pt x="1652296" y="965034"/>
                  </a:cubicBezTo>
                  <a:close/>
                  <a:moveTo>
                    <a:pt x="1699255" y="947922"/>
                  </a:moveTo>
                  <a:cubicBezTo>
                    <a:pt x="1685326" y="953095"/>
                    <a:pt x="1672990" y="957870"/>
                    <a:pt x="1659460" y="963044"/>
                  </a:cubicBezTo>
                  <a:cubicBezTo>
                    <a:pt x="1664235" y="975380"/>
                    <a:pt x="1668214" y="985727"/>
                    <a:pt x="1673388" y="998859"/>
                  </a:cubicBezTo>
                  <a:cubicBezTo>
                    <a:pt x="1687316" y="993686"/>
                    <a:pt x="1699255" y="989309"/>
                    <a:pt x="1712387" y="984135"/>
                  </a:cubicBezTo>
                  <a:cubicBezTo>
                    <a:pt x="1708010" y="971799"/>
                    <a:pt x="1704030" y="960656"/>
                    <a:pt x="1699255" y="947922"/>
                  </a:cubicBezTo>
                  <a:close/>
                  <a:moveTo>
                    <a:pt x="1006818" y="947126"/>
                  </a:moveTo>
                  <a:cubicBezTo>
                    <a:pt x="992890" y="958666"/>
                    <a:pt x="980554" y="969013"/>
                    <a:pt x="967421" y="979758"/>
                  </a:cubicBezTo>
                  <a:cubicBezTo>
                    <a:pt x="975380" y="989707"/>
                    <a:pt x="982543" y="998064"/>
                    <a:pt x="991298" y="1008410"/>
                  </a:cubicBezTo>
                  <a:cubicBezTo>
                    <a:pt x="1005227" y="996870"/>
                    <a:pt x="1017165" y="986921"/>
                    <a:pt x="1030298" y="976176"/>
                  </a:cubicBezTo>
                  <a:cubicBezTo>
                    <a:pt x="1021941" y="966227"/>
                    <a:pt x="1014777" y="957074"/>
                    <a:pt x="1006818" y="947126"/>
                  </a:cubicBezTo>
                  <a:close/>
                  <a:moveTo>
                    <a:pt x="2055422" y="944738"/>
                  </a:moveTo>
                  <a:cubicBezTo>
                    <a:pt x="2041891" y="947126"/>
                    <a:pt x="2030749" y="948718"/>
                    <a:pt x="2018810" y="951105"/>
                  </a:cubicBezTo>
                  <a:cubicBezTo>
                    <a:pt x="2021198" y="965034"/>
                    <a:pt x="2022790" y="977370"/>
                    <a:pt x="2025177" y="991298"/>
                  </a:cubicBezTo>
                  <a:cubicBezTo>
                    <a:pt x="2037116" y="989707"/>
                    <a:pt x="2047861" y="988115"/>
                    <a:pt x="2060595" y="986523"/>
                  </a:cubicBezTo>
                  <a:cubicBezTo>
                    <a:pt x="2059003" y="972197"/>
                    <a:pt x="2057411" y="959860"/>
                    <a:pt x="2055422" y="944738"/>
                  </a:cubicBezTo>
                  <a:close/>
                  <a:moveTo>
                    <a:pt x="2935294" y="942350"/>
                  </a:moveTo>
                  <a:cubicBezTo>
                    <a:pt x="2928926" y="957472"/>
                    <a:pt x="2923355" y="970605"/>
                    <a:pt x="2917784" y="984135"/>
                  </a:cubicBezTo>
                  <a:cubicBezTo>
                    <a:pt x="2942855" y="995278"/>
                    <a:pt x="2965538" y="1004829"/>
                    <a:pt x="2989017" y="1015175"/>
                  </a:cubicBezTo>
                  <a:cubicBezTo>
                    <a:pt x="2995384" y="1001247"/>
                    <a:pt x="3001354" y="989707"/>
                    <a:pt x="3008119" y="974982"/>
                  </a:cubicBezTo>
                  <a:cubicBezTo>
                    <a:pt x="2983048" y="963442"/>
                    <a:pt x="2959967" y="953095"/>
                    <a:pt x="2935294" y="942350"/>
                  </a:cubicBezTo>
                  <a:close/>
                  <a:moveTo>
                    <a:pt x="2700502" y="931606"/>
                  </a:moveTo>
                  <a:cubicBezTo>
                    <a:pt x="2696522" y="947126"/>
                    <a:pt x="2692941" y="960258"/>
                    <a:pt x="2688961" y="975380"/>
                  </a:cubicBezTo>
                  <a:cubicBezTo>
                    <a:pt x="2714430" y="982543"/>
                    <a:pt x="2736715" y="988911"/>
                    <a:pt x="2760593" y="995676"/>
                  </a:cubicBezTo>
                  <a:cubicBezTo>
                    <a:pt x="2764970" y="980952"/>
                    <a:pt x="2768950" y="967819"/>
                    <a:pt x="2773327" y="953095"/>
                  </a:cubicBezTo>
                  <a:cubicBezTo>
                    <a:pt x="2748256" y="945932"/>
                    <a:pt x="2725175" y="939167"/>
                    <a:pt x="2700502" y="931606"/>
                  </a:cubicBezTo>
                  <a:close/>
                  <a:moveTo>
                    <a:pt x="1747009" y="931606"/>
                  </a:moveTo>
                  <a:cubicBezTo>
                    <a:pt x="1732683" y="936381"/>
                    <a:pt x="1720346" y="940758"/>
                    <a:pt x="1706418" y="945534"/>
                  </a:cubicBezTo>
                  <a:cubicBezTo>
                    <a:pt x="1711193" y="958666"/>
                    <a:pt x="1715173" y="969809"/>
                    <a:pt x="1719550" y="981747"/>
                  </a:cubicBezTo>
                  <a:cubicBezTo>
                    <a:pt x="1733479" y="976972"/>
                    <a:pt x="1745019" y="972993"/>
                    <a:pt x="1758948" y="968217"/>
                  </a:cubicBezTo>
                  <a:cubicBezTo>
                    <a:pt x="1754570" y="954687"/>
                    <a:pt x="1750989" y="943942"/>
                    <a:pt x="1747009" y="931606"/>
                  </a:cubicBezTo>
                  <a:close/>
                  <a:moveTo>
                    <a:pt x="2309713" y="924442"/>
                  </a:moveTo>
                  <a:cubicBezTo>
                    <a:pt x="2309713" y="943942"/>
                    <a:pt x="2309713" y="963442"/>
                    <a:pt x="2309713" y="985329"/>
                  </a:cubicBezTo>
                  <a:cubicBezTo>
                    <a:pt x="2326427" y="986125"/>
                    <a:pt x="2343539" y="986921"/>
                    <a:pt x="2362243" y="987717"/>
                  </a:cubicBezTo>
                  <a:cubicBezTo>
                    <a:pt x="2363437" y="965829"/>
                    <a:pt x="2364630" y="946330"/>
                    <a:pt x="2365824" y="924442"/>
                  </a:cubicBezTo>
                  <a:cubicBezTo>
                    <a:pt x="2346325" y="924442"/>
                    <a:pt x="2328815" y="924442"/>
                    <a:pt x="2309713" y="924442"/>
                  </a:cubicBezTo>
                  <a:close/>
                  <a:moveTo>
                    <a:pt x="2228531" y="923647"/>
                  </a:moveTo>
                  <a:cubicBezTo>
                    <a:pt x="2228531" y="944738"/>
                    <a:pt x="2228531" y="964238"/>
                    <a:pt x="2228531" y="984533"/>
                  </a:cubicBezTo>
                  <a:cubicBezTo>
                    <a:pt x="2248428" y="984533"/>
                    <a:pt x="2265142" y="984533"/>
                    <a:pt x="2282254" y="984533"/>
                  </a:cubicBezTo>
                  <a:cubicBezTo>
                    <a:pt x="2282254" y="963044"/>
                    <a:pt x="2282254" y="943146"/>
                    <a:pt x="2282254" y="923647"/>
                  </a:cubicBezTo>
                  <a:cubicBezTo>
                    <a:pt x="2263153" y="923647"/>
                    <a:pt x="2245643" y="923647"/>
                    <a:pt x="2228531" y="923647"/>
                  </a:cubicBezTo>
                  <a:close/>
                  <a:moveTo>
                    <a:pt x="2201470" y="923249"/>
                  </a:moveTo>
                  <a:cubicBezTo>
                    <a:pt x="2182766" y="924442"/>
                    <a:pt x="2166053" y="925636"/>
                    <a:pt x="2145359" y="926830"/>
                  </a:cubicBezTo>
                  <a:cubicBezTo>
                    <a:pt x="2146951" y="949115"/>
                    <a:pt x="2148543" y="969013"/>
                    <a:pt x="2150532" y="990502"/>
                  </a:cubicBezTo>
                  <a:cubicBezTo>
                    <a:pt x="2170032" y="988911"/>
                    <a:pt x="2186746" y="987717"/>
                    <a:pt x="2204256" y="986523"/>
                  </a:cubicBezTo>
                  <a:cubicBezTo>
                    <a:pt x="2203460" y="964238"/>
                    <a:pt x="2202266" y="944340"/>
                    <a:pt x="2201470" y="923249"/>
                  </a:cubicBezTo>
                  <a:close/>
                  <a:moveTo>
                    <a:pt x="3458998" y="919667"/>
                  </a:moveTo>
                  <a:cubicBezTo>
                    <a:pt x="3448652" y="933993"/>
                    <a:pt x="3439499" y="946330"/>
                    <a:pt x="3430346" y="959462"/>
                  </a:cubicBezTo>
                  <a:cubicBezTo>
                    <a:pt x="3445070" y="970605"/>
                    <a:pt x="3457804" y="980156"/>
                    <a:pt x="3472131" y="990900"/>
                  </a:cubicBezTo>
                  <a:cubicBezTo>
                    <a:pt x="3482477" y="977370"/>
                    <a:pt x="3491630" y="965034"/>
                    <a:pt x="3501977" y="951901"/>
                  </a:cubicBezTo>
                  <a:cubicBezTo>
                    <a:pt x="3487253" y="941156"/>
                    <a:pt x="3474518" y="931208"/>
                    <a:pt x="3458998" y="919667"/>
                  </a:cubicBezTo>
                  <a:close/>
                  <a:moveTo>
                    <a:pt x="1794365" y="917279"/>
                  </a:moveTo>
                  <a:cubicBezTo>
                    <a:pt x="1780039" y="921259"/>
                    <a:pt x="1767702" y="925238"/>
                    <a:pt x="1753774" y="929218"/>
                  </a:cubicBezTo>
                  <a:cubicBezTo>
                    <a:pt x="1757754" y="941952"/>
                    <a:pt x="1761335" y="953095"/>
                    <a:pt x="1765315" y="966625"/>
                  </a:cubicBezTo>
                  <a:cubicBezTo>
                    <a:pt x="1780039" y="961850"/>
                    <a:pt x="1792376" y="957870"/>
                    <a:pt x="1805508" y="953493"/>
                  </a:cubicBezTo>
                  <a:cubicBezTo>
                    <a:pt x="1801528" y="940360"/>
                    <a:pt x="1798345" y="929218"/>
                    <a:pt x="1794365" y="917279"/>
                  </a:cubicBezTo>
                  <a:close/>
                  <a:moveTo>
                    <a:pt x="2592657" y="906933"/>
                  </a:moveTo>
                  <a:cubicBezTo>
                    <a:pt x="2589473" y="922453"/>
                    <a:pt x="2586688" y="935585"/>
                    <a:pt x="2583902" y="950707"/>
                  </a:cubicBezTo>
                  <a:cubicBezTo>
                    <a:pt x="2608575" y="956279"/>
                    <a:pt x="2632054" y="961452"/>
                    <a:pt x="2656727" y="967023"/>
                  </a:cubicBezTo>
                  <a:cubicBezTo>
                    <a:pt x="2660309" y="952299"/>
                    <a:pt x="2663890" y="939167"/>
                    <a:pt x="2667472" y="923647"/>
                  </a:cubicBezTo>
                  <a:cubicBezTo>
                    <a:pt x="2642003" y="918075"/>
                    <a:pt x="2618126" y="912504"/>
                    <a:pt x="2592657" y="906933"/>
                  </a:cubicBezTo>
                  <a:close/>
                  <a:moveTo>
                    <a:pt x="2827847" y="901361"/>
                  </a:moveTo>
                  <a:cubicBezTo>
                    <a:pt x="2822673" y="916085"/>
                    <a:pt x="2818296" y="929218"/>
                    <a:pt x="2813122" y="944340"/>
                  </a:cubicBezTo>
                  <a:cubicBezTo>
                    <a:pt x="2838989" y="953891"/>
                    <a:pt x="2862070" y="962248"/>
                    <a:pt x="2886346" y="971003"/>
                  </a:cubicBezTo>
                  <a:cubicBezTo>
                    <a:pt x="2891917" y="956279"/>
                    <a:pt x="2896692" y="943942"/>
                    <a:pt x="2902264" y="929218"/>
                  </a:cubicBezTo>
                  <a:cubicBezTo>
                    <a:pt x="2876795" y="920065"/>
                    <a:pt x="2852917" y="911310"/>
                    <a:pt x="2827847" y="901361"/>
                  </a:cubicBezTo>
                  <a:close/>
                  <a:moveTo>
                    <a:pt x="1969066" y="898178"/>
                  </a:moveTo>
                  <a:cubicBezTo>
                    <a:pt x="1955536" y="900963"/>
                    <a:pt x="1943995" y="903351"/>
                    <a:pt x="1931261" y="906137"/>
                  </a:cubicBezTo>
                  <a:cubicBezTo>
                    <a:pt x="1934444" y="920463"/>
                    <a:pt x="1937230" y="932799"/>
                    <a:pt x="1940016" y="946728"/>
                  </a:cubicBezTo>
                  <a:cubicBezTo>
                    <a:pt x="1953148" y="943942"/>
                    <a:pt x="1964291" y="941554"/>
                    <a:pt x="1976627" y="939167"/>
                  </a:cubicBezTo>
                  <a:cubicBezTo>
                    <a:pt x="1973842" y="924442"/>
                    <a:pt x="1971454" y="911708"/>
                    <a:pt x="1969066" y="898178"/>
                  </a:cubicBezTo>
                  <a:close/>
                  <a:moveTo>
                    <a:pt x="1565941" y="890617"/>
                  </a:moveTo>
                  <a:cubicBezTo>
                    <a:pt x="1551217" y="896984"/>
                    <a:pt x="1538482" y="902555"/>
                    <a:pt x="1524156" y="908922"/>
                  </a:cubicBezTo>
                  <a:cubicBezTo>
                    <a:pt x="1537686" y="938371"/>
                    <a:pt x="1550421" y="965829"/>
                    <a:pt x="1563553" y="994880"/>
                  </a:cubicBezTo>
                  <a:cubicBezTo>
                    <a:pt x="1576686" y="988911"/>
                    <a:pt x="1588624" y="983737"/>
                    <a:pt x="1602950" y="977370"/>
                  </a:cubicBezTo>
                  <a:cubicBezTo>
                    <a:pt x="1590216" y="947524"/>
                    <a:pt x="1578277" y="919667"/>
                    <a:pt x="1565941" y="890617"/>
                  </a:cubicBezTo>
                  <a:close/>
                  <a:moveTo>
                    <a:pt x="2960762" y="882259"/>
                  </a:moveTo>
                  <a:cubicBezTo>
                    <a:pt x="2954395" y="896586"/>
                    <a:pt x="2949222" y="909718"/>
                    <a:pt x="2943253" y="923647"/>
                  </a:cubicBezTo>
                  <a:cubicBezTo>
                    <a:pt x="2968324" y="934789"/>
                    <a:pt x="2991803" y="945136"/>
                    <a:pt x="3016874" y="956279"/>
                  </a:cubicBezTo>
                  <a:cubicBezTo>
                    <a:pt x="3023241" y="942350"/>
                    <a:pt x="3029210" y="929616"/>
                    <a:pt x="3036373" y="915687"/>
                  </a:cubicBezTo>
                  <a:cubicBezTo>
                    <a:pt x="3010108" y="904147"/>
                    <a:pt x="2986231" y="893402"/>
                    <a:pt x="2960762" y="882259"/>
                  </a:cubicBezTo>
                  <a:close/>
                  <a:moveTo>
                    <a:pt x="2491975" y="875096"/>
                  </a:moveTo>
                  <a:cubicBezTo>
                    <a:pt x="2488394" y="904147"/>
                    <a:pt x="2484812" y="930412"/>
                    <a:pt x="2480832" y="958666"/>
                  </a:cubicBezTo>
                  <a:cubicBezTo>
                    <a:pt x="2502322" y="961850"/>
                    <a:pt x="2522220" y="964636"/>
                    <a:pt x="2542913" y="967819"/>
                  </a:cubicBezTo>
                  <a:cubicBezTo>
                    <a:pt x="2547688" y="939167"/>
                    <a:pt x="2552066" y="913698"/>
                    <a:pt x="2557239" y="884647"/>
                  </a:cubicBezTo>
                  <a:cubicBezTo>
                    <a:pt x="2534158" y="881066"/>
                    <a:pt x="2513862" y="878280"/>
                    <a:pt x="2491975" y="875096"/>
                  </a:cubicBezTo>
                  <a:close/>
                  <a:moveTo>
                    <a:pt x="1614889" y="870321"/>
                  </a:moveTo>
                  <a:cubicBezTo>
                    <a:pt x="1600165" y="876290"/>
                    <a:pt x="1587430" y="881862"/>
                    <a:pt x="1573104" y="887831"/>
                  </a:cubicBezTo>
                  <a:cubicBezTo>
                    <a:pt x="1585441" y="917279"/>
                    <a:pt x="1597379" y="945534"/>
                    <a:pt x="1609716" y="974584"/>
                  </a:cubicBezTo>
                  <a:cubicBezTo>
                    <a:pt x="1624042" y="968615"/>
                    <a:pt x="1635980" y="963442"/>
                    <a:pt x="1649511" y="957870"/>
                  </a:cubicBezTo>
                  <a:cubicBezTo>
                    <a:pt x="1637572" y="928024"/>
                    <a:pt x="1626430" y="899769"/>
                    <a:pt x="1614889" y="870321"/>
                  </a:cubicBezTo>
                  <a:close/>
                  <a:moveTo>
                    <a:pt x="1879527" y="858382"/>
                  </a:moveTo>
                  <a:cubicBezTo>
                    <a:pt x="1866395" y="861566"/>
                    <a:pt x="1855650" y="864352"/>
                    <a:pt x="1841722" y="867933"/>
                  </a:cubicBezTo>
                  <a:cubicBezTo>
                    <a:pt x="1845701" y="882657"/>
                    <a:pt x="1849283" y="894994"/>
                    <a:pt x="1852864" y="908524"/>
                  </a:cubicBezTo>
                  <a:cubicBezTo>
                    <a:pt x="1866395" y="904545"/>
                    <a:pt x="1877537" y="901759"/>
                    <a:pt x="1889874" y="898178"/>
                  </a:cubicBezTo>
                  <a:cubicBezTo>
                    <a:pt x="1885894" y="883453"/>
                    <a:pt x="1882711" y="871117"/>
                    <a:pt x="1879527" y="858382"/>
                  </a:cubicBezTo>
                  <a:close/>
                  <a:moveTo>
                    <a:pt x="2848938" y="840077"/>
                  </a:moveTo>
                  <a:cubicBezTo>
                    <a:pt x="2843765" y="854801"/>
                    <a:pt x="2838989" y="867535"/>
                    <a:pt x="2833816" y="882657"/>
                  </a:cubicBezTo>
                  <a:cubicBezTo>
                    <a:pt x="2860081" y="892606"/>
                    <a:pt x="2884356" y="901361"/>
                    <a:pt x="2909825" y="910514"/>
                  </a:cubicBezTo>
                  <a:cubicBezTo>
                    <a:pt x="2915396" y="896188"/>
                    <a:pt x="2920569" y="883055"/>
                    <a:pt x="2926141" y="868331"/>
                  </a:cubicBezTo>
                  <a:cubicBezTo>
                    <a:pt x="2899080" y="858382"/>
                    <a:pt x="2874805" y="849627"/>
                    <a:pt x="2848938" y="840077"/>
                  </a:cubicBezTo>
                  <a:close/>
                  <a:moveTo>
                    <a:pt x="1715173" y="834505"/>
                  </a:moveTo>
                  <a:cubicBezTo>
                    <a:pt x="1699653" y="839679"/>
                    <a:pt x="1686520" y="844056"/>
                    <a:pt x="1672194" y="849230"/>
                  </a:cubicBezTo>
                  <a:cubicBezTo>
                    <a:pt x="1682939" y="879872"/>
                    <a:pt x="1693286" y="908524"/>
                    <a:pt x="1703632" y="937973"/>
                  </a:cubicBezTo>
                  <a:cubicBezTo>
                    <a:pt x="1718754" y="932799"/>
                    <a:pt x="1731091" y="928422"/>
                    <a:pt x="1744621" y="924044"/>
                  </a:cubicBezTo>
                  <a:cubicBezTo>
                    <a:pt x="1734673" y="893402"/>
                    <a:pt x="1725122" y="864352"/>
                    <a:pt x="1715173" y="834505"/>
                  </a:cubicBezTo>
                  <a:close/>
                  <a:moveTo>
                    <a:pt x="2398058" y="834107"/>
                  </a:moveTo>
                  <a:cubicBezTo>
                    <a:pt x="2396467" y="856393"/>
                    <a:pt x="2394875" y="876290"/>
                    <a:pt x="2393283" y="897382"/>
                  </a:cubicBezTo>
                  <a:cubicBezTo>
                    <a:pt x="2413181" y="899371"/>
                    <a:pt x="2430691" y="900963"/>
                    <a:pt x="2450588" y="902953"/>
                  </a:cubicBezTo>
                  <a:cubicBezTo>
                    <a:pt x="2452976" y="880668"/>
                    <a:pt x="2454966" y="861168"/>
                    <a:pt x="2457353" y="839679"/>
                  </a:cubicBezTo>
                  <a:cubicBezTo>
                    <a:pt x="2437058" y="837689"/>
                    <a:pt x="2418354" y="836097"/>
                    <a:pt x="2398058" y="834107"/>
                  </a:cubicBezTo>
                  <a:close/>
                  <a:moveTo>
                    <a:pt x="2311305" y="832515"/>
                  </a:moveTo>
                  <a:cubicBezTo>
                    <a:pt x="2311305" y="852413"/>
                    <a:pt x="2311305" y="871913"/>
                    <a:pt x="2311305" y="893402"/>
                  </a:cubicBezTo>
                  <a:cubicBezTo>
                    <a:pt x="2329611" y="893402"/>
                    <a:pt x="2347916" y="893402"/>
                    <a:pt x="2367814" y="893402"/>
                  </a:cubicBezTo>
                  <a:cubicBezTo>
                    <a:pt x="2368610" y="873505"/>
                    <a:pt x="2369406" y="854005"/>
                    <a:pt x="2370600" y="832515"/>
                  </a:cubicBezTo>
                  <a:cubicBezTo>
                    <a:pt x="2350702" y="832515"/>
                    <a:pt x="2332396" y="832515"/>
                    <a:pt x="2311305" y="832515"/>
                  </a:cubicBezTo>
                  <a:close/>
                  <a:moveTo>
                    <a:pt x="2197889" y="830526"/>
                  </a:moveTo>
                  <a:cubicBezTo>
                    <a:pt x="2177593" y="831322"/>
                    <a:pt x="2159287" y="832515"/>
                    <a:pt x="2137798" y="833709"/>
                  </a:cubicBezTo>
                  <a:cubicBezTo>
                    <a:pt x="2139788" y="856393"/>
                    <a:pt x="2141379" y="876290"/>
                    <a:pt x="2143369" y="897780"/>
                  </a:cubicBezTo>
                  <a:cubicBezTo>
                    <a:pt x="2163267" y="896586"/>
                    <a:pt x="2181175" y="894994"/>
                    <a:pt x="2197889" y="893800"/>
                  </a:cubicBezTo>
                  <a:cubicBezTo>
                    <a:pt x="2197889" y="872311"/>
                    <a:pt x="2197889" y="852811"/>
                    <a:pt x="2197889" y="830526"/>
                  </a:cubicBezTo>
                  <a:close/>
                  <a:moveTo>
                    <a:pt x="1766111" y="819383"/>
                  </a:moveTo>
                  <a:cubicBezTo>
                    <a:pt x="1751784" y="823761"/>
                    <a:pt x="1738652" y="827740"/>
                    <a:pt x="1722734" y="832515"/>
                  </a:cubicBezTo>
                  <a:cubicBezTo>
                    <a:pt x="1732683" y="863556"/>
                    <a:pt x="1741836" y="892208"/>
                    <a:pt x="1751387" y="922055"/>
                  </a:cubicBezTo>
                  <a:cubicBezTo>
                    <a:pt x="1766111" y="917279"/>
                    <a:pt x="1778845" y="913300"/>
                    <a:pt x="1792774" y="908922"/>
                  </a:cubicBezTo>
                  <a:cubicBezTo>
                    <a:pt x="1783621" y="878280"/>
                    <a:pt x="1775264" y="849230"/>
                    <a:pt x="1766111" y="819383"/>
                  </a:cubicBezTo>
                  <a:close/>
                  <a:moveTo>
                    <a:pt x="2733930" y="805853"/>
                  </a:moveTo>
                  <a:cubicBezTo>
                    <a:pt x="2729950" y="820975"/>
                    <a:pt x="2726369" y="834107"/>
                    <a:pt x="2722389" y="849230"/>
                  </a:cubicBezTo>
                  <a:cubicBezTo>
                    <a:pt x="2749450" y="857189"/>
                    <a:pt x="2774123" y="863954"/>
                    <a:pt x="2799990" y="871515"/>
                  </a:cubicBezTo>
                  <a:cubicBezTo>
                    <a:pt x="2804367" y="856791"/>
                    <a:pt x="2808745" y="843260"/>
                    <a:pt x="2813122" y="828536"/>
                  </a:cubicBezTo>
                  <a:cubicBezTo>
                    <a:pt x="2785266" y="820577"/>
                    <a:pt x="2760195" y="813414"/>
                    <a:pt x="2733930" y="805853"/>
                  </a:cubicBezTo>
                  <a:close/>
                  <a:moveTo>
                    <a:pt x="2617330" y="778792"/>
                  </a:moveTo>
                  <a:cubicBezTo>
                    <a:pt x="2614544" y="794312"/>
                    <a:pt x="2611759" y="808240"/>
                    <a:pt x="2608575" y="822965"/>
                  </a:cubicBezTo>
                  <a:cubicBezTo>
                    <a:pt x="2635636" y="828934"/>
                    <a:pt x="2660707" y="834107"/>
                    <a:pt x="2687370" y="840077"/>
                  </a:cubicBezTo>
                  <a:cubicBezTo>
                    <a:pt x="2690951" y="824954"/>
                    <a:pt x="2694135" y="811424"/>
                    <a:pt x="2697716" y="796302"/>
                  </a:cubicBezTo>
                  <a:cubicBezTo>
                    <a:pt x="2669860" y="790333"/>
                    <a:pt x="2644391" y="784761"/>
                    <a:pt x="2617330" y="778792"/>
                  </a:cubicBezTo>
                  <a:close/>
                  <a:moveTo>
                    <a:pt x="2869233" y="777996"/>
                  </a:moveTo>
                  <a:cubicBezTo>
                    <a:pt x="2864060" y="793516"/>
                    <a:pt x="2859683" y="806649"/>
                    <a:pt x="2854907" y="820577"/>
                  </a:cubicBezTo>
                  <a:cubicBezTo>
                    <a:pt x="2881570" y="830526"/>
                    <a:pt x="2906641" y="839679"/>
                    <a:pt x="2933304" y="848832"/>
                  </a:cubicBezTo>
                  <a:cubicBezTo>
                    <a:pt x="2938875" y="834903"/>
                    <a:pt x="2944049" y="822169"/>
                    <a:pt x="2950018" y="807047"/>
                  </a:cubicBezTo>
                  <a:cubicBezTo>
                    <a:pt x="2921763" y="797098"/>
                    <a:pt x="2895896" y="787547"/>
                    <a:pt x="2869233" y="777996"/>
                  </a:cubicBezTo>
                  <a:close/>
                  <a:moveTo>
                    <a:pt x="1577879" y="775210"/>
                  </a:moveTo>
                  <a:cubicBezTo>
                    <a:pt x="1562359" y="781578"/>
                    <a:pt x="1548431" y="787149"/>
                    <a:pt x="1533309" y="793516"/>
                  </a:cubicBezTo>
                  <a:cubicBezTo>
                    <a:pt x="1545645" y="822965"/>
                    <a:pt x="1557584" y="851219"/>
                    <a:pt x="1569920" y="880668"/>
                  </a:cubicBezTo>
                  <a:cubicBezTo>
                    <a:pt x="1585043" y="873903"/>
                    <a:pt x="1598175" y="868331"/>
                    <a:pt x="1612103" y="862362"/>
                  </a:cubicBezTo>
                  <a:cubicBezTo>
                    <a:pt x="1600563" y="832515"/>
                    <a:pt x="1589420" y="804261"/>
                    <a:pt x="1577879" y="775210"/>
                  </a:cubicBezTo>
                  <a:close/>
                  <a:moveTo>
                    <a:pt x="3010506" y="761282"/>
                  </a:moveTo>
                  <a:cubicBezTo>
                    <a:pt x="3004139" y="776404"/>
                    <a:pt x="2998568" y="789537"/>
                    <a:pt x="2992997" y="803067"/>
                  </a:cubicBezTo>
                  <a:cubicBezTo>
                    <a:pt x="3020455" y="815404"/>
                    <a:pt x="3045526" y="826546"/>
                    <a:pt x="3072189" y="838087"/>
                  </a:cubicBezTo>
                  <a:cubicBezTo>
                    <a:pt x="3078954" y="824159"/>
                    <a:pt x="3084923" y="811424"/>
                    <a:pt x="3091689" y="797496"/>
                  </a:cubicBezTo>
                  <a:cubicBezTo>
                    <a:pt x="3063832" y="785159"/>
                    <a:pt x="3038761" y="773619"/>
                    <a:pt x="3010506" y="761282"/>
                  </a:cubicBezTo>
                  <a:close/>
                  <a:moveTo>
                    <a:pt x="1630807" y="755313"/>
                  </a:moveTo>
                  <a:cubicBezTo>
                    <a:pt x="1614093" y="761282"/>
                    <a:pt x="1600165" y="766853"/>
                    <a:pt x="1585441" y="772823"/>
                  </a:cubicBezTo>
                  <a:cubicBezTo>
                    <a:pt x="1597379" y="802669"/>
                    <a:pt x="1608124" y="830924"/>
                    <a:pt x="1619664" y="860372"/>
                  </a:cubicBezTo>
                  <a:cubicBezTo>
                    <a:pt x="1634389" y="854801"/>
                    <a:pt x="1647919" y="849627"/>
                    <a:pt x="1662643" y="844056"/>
                  </a:cubicBezTo>
                  <a:cubicBezTo>
                    <a:pt x="1651899" y="813812"/>
                    <a:pt x="1641552" y="785159"/>
                    <a:pt x="1630807" y="755313"/>
                  </a:cubicBezTo>
                  <a:close/>
                  <a:moveTo>
                    <a:pt x="2750644" y="742578"/>
                  </a:moveTo>
                  <a:cubicBezTo>
                    <a:pt x="2746266" y="758496"/>
                    <a:pt x="2743083" y="771231"/>
                    <a:pt x="2739103" y="785955"/>
                  </a:cubicBezTo>
                  <a:cubicBezTo>
                    <a:pt x="2766164" y="793516"/>
                    <a:pt x="2791633" y="801077"/>
                    <a:pt x="2819489" y="809036"/>
                  </a:cubicBezTo>
                  <a:cubicBezTo>
                    <a:pt x="2824265" y="793914"/>
                    <a:pt x="2828244" y="780782"/>
                    <a:pt x="2832622" y="766058"/>
                  </a:cubicBezTo>
                  <a:cubicBezTo>
                    <a:pt x="2803969" y="757701"/>
                    <a:pt x="2777704" y="750139"/>
                    <a:pt x="2750644" y="742578"/>
                  </a:cubicBezTo>
                  <a:close/>
                  <a:moveTo>
                    <a:pt x="2404824" y="742180"/>
                  </a:moveTo>
                  <a:cubicBezTo>
                    <a:pt x="2403232" y="764864"/>
                    <a:pt x="2401640" y="784761"/>
                    <a:pt x="2400844" y="805455"/>
                  </a:cubicBezTo>
                  <a:cubicBezTo>
                    <a:pt x="2422333" y="807445"/>
                    <a:pt x="2441037" y="809036"/>
                    <a:pt x="2460935" y="810628"/>
                  </a:cubicBezTo>
                  <a:cubicBezTo>
                    <a:pt x="2463322" y="788741"/>
                    <a:pt x="2465312" y="769241"/>
                    <a:pt x="2467700" y="747354"/>
                  </a:cubicBezTo>
                  <a:cubicBezTo>
                    <a:pt x="2445415" y="745762"/>
                    <a:pt x="2425915" y="744170"/>
                    <a:pt x="2404824" y="742180"/>
                  </a:cubicBezTo>
                  <a:close/>
                  <a:moveTo>
                    <a:pt x="2313693" y="739793"/>
                  </a:moveTo>
                  <a:cubicBezTo>
                    <a:pt x="2313693" y="760486"/>
                    <a:pt x="2313693" y="779986"/>
                    <a:pt x="2313693" y="801077"/>
                  </a:cubicBezTo>
                  <a:cubicBezTo>
                    <a:pt x="2333988" y="801077"/>
                    <a:pt x="2353090" y="801077"/>
                    <a:pt x="2372988" y="801077"/>
                  </a:cubicBezTo>
                  <a:cubicBezTo>
                    <a:pt x="2374181" y="780782"/>
                    <a:pt x="2375375" y="761282"/>
                    <a:pt x="2376569" y="739793"/>
                  </a:cubicBezTo>
                  <a:cubicBezTo>
                    <a:pt x="2355080" y="739793"/>
                    <a:pt x="2335580" y="739793"/>
                    <a:pt x="2313693" y="739793"/>
                  </a:cubicBezTo>
                  <a:close/>
                  <a:moveTo>
                    <a:pt x="2224153" y="738997"/>
                  </a:moveTo>
                  <a:cubicBezTo>
                    <a:pt x="2224153" y="760486"/>
                    <a:pt x="2224153" y="779986"/>
                    <a:pt x="2224153" y="799486"/>
                  </a:cubicBezTo>
                  <a:cubicBezTo>
                    <a:pt x="2245245" y="799486"/>
                    <a:pt x="2264346" y="799486"/>
                    <a:pt x="2284642" y="799486"/>
                  </a:cubicBezTo>
                  <a:cubicBezTo>
                    <a:pt x="2284642" y="778394"/>
                    <a:pt x="2284642" y="759292"/>
                    <a:pt x="2284642" y="738997"/>
                  </a:cubicBezTo>
                  <a:cubicBezTo>
                    <a:pt x="2263153" y="738997"/>
                    <a:pt x="2243255" y="738997"/>
                    <a:pt x="2224153" y="738997"/>
                  </a:cubicBezTo>
                  <a:close/>
                  <a:moveTo>
                    <a:pt x="1684133" y="737405"/>
                  </a:moveTo>
                  <a:cubicBezTo>
                    <a:pt x="1668612" y="742578"/>
                    <a:pt x="1654286" y="747354"/>
                    <a:pt x="1638766" y="752925"/>
                  </a:cubicBezTo>
                  <a:cubicBezTo>
                    <a:pt x="1649113" y="783567"/>
                    <a:pt x="1659460" y="811822"/>
                    <a:pt x="1669806" y="841668"/>
                  </a:cubicBezTo>
                  <a:cubicBezTo>
                    <a:pt x="1684929" y="836097"/>
                    <a:pt x="1698459" y="831720"/>
                    <a:pt x="1713183" y="826546"/>
                  </a:cubicBezTo>
                  <a:cubicBezTo>
                    <a:pt x="1703234" y="796700"/>
                    <a:pt x="1694081" y="768047"/>
                    <a:pt x="1684133" y="737405"/>
                  </a:cubicBezTo>
                  <a:close/>
                  <a:moveTo>
                    <a:pt x="1737856" y="720691"/>
                  </a:moveTo>
                  <a:cubicBezTo>
                    <a:pt x="1721540" y="725864"/>
                    <a:pt x="1707612" y="729844"/>
                    <a:pt x="1691694" y="734619"/>
                  </a:cubicBezTo>
                  <a:cubicBezTo>
                    <a:pt x="1702040" y="766058"/>
                    <a:pt x="1711193" y="794710"/>
                    <a:pt x="1720744" y="824556"/>
                  </a:cubicBezTo>
                  <a:cubicBezTo>
                    <a:pt x="1736264" y="819383"/>
                    <a:pt x="1749795" y="815006"/>
                    <a:pt x="1764121" y="810628"/>
                  </a:cubicBezTo>
                  <a:cubicBezTo>
                    <a:pt x="1754968" y="779588"/>
                    <a:pt x="1746611" y="750935"/>
                    <a:pt x="1737856" y="720691"/>
                  </a:cubicBezTo>
                  <a:close/>
                  <a:moveTo>
                    <a:pt x="2630064" y="714722"/>
                  </a:moveTo>
                  <a:cubicBezTo>
                    <a:pt x="2626881" y="730242"/>
                    <a:pt x="2624493" y="743772"/>
                    <a:pt x="2621708" y="759292"/>
                  </a:cubicBezTo>
                  <a:cubicBezTo>
                    <a:pt x="2649962" y="765262"/>
                    <a:pt x="2675829" y="770833"/>
                    <a:pt x="2703288" y="776802"/>
                  </a:cubicBezTo>
                  <a:cubicBezTo>
                    <a:pt x="2706869" y="761282"/>
                    <a:pt x="2710053" y="748150"/>
                    <a:pt x="2713634" y="733028"/>
                  </a:cubicBezTo>
                  <a:cubicBezTo>
                    <a:pt x="2684982" y="726660"/>
                    <a:pt x="2658319" y="721089"/>
                    <a:pt x="2630064" y="714722"/>
                  </a:cubicBezTo>
                  <a:close/>
                  <a:moveTo>
                    <a:pt x="1485953" y="701987"/>
                  </a:moveTo>
                  <a:cubicBezTo>
                    <a:pt x="1470034" y="709150"/>
                    <a:pt x="1455708" y="715518"/>
                    <a:pt x="1439392" y="722681"/>
                  </a:cubicBezTo>
                  <a:cubicBezTo>
                    <a:pt x="1453320" y="752925"/>
                    <a:pt x="1465657" y="780384"/>
                    <a:pt x="1478789" y="808638"/>
                  </a:cubicBezTo>
                  <a:cubicBezTo>
                    <a:pt x="1494708" y="801475"/>
                    <a:pt x="1508238" y="795506"/>
                    <a:pt x="1522962" y="788343"/>
                  </a:cubicBezTo>
                  <a:cubicBezTo>
                    <a:pt x="1510228" y="758894"/>
                    <a:pt x="1498289" y="731038"/>
                    <a:pt x="1485953" y="701987"/>
                  </a:cubicBezTo>
                  <a:close/>
                  <a:moveTo>
                    <a:pt x="1540870" y="680100"/>
                  </a:moveTo>
                  <a:cubicBezTo>
                    <a:pt x="1524952" y="686467"/>
                    <a:pt x="1510228" y="692436"/>
                    <a:pt x="1493514" y="698804"/>
                  </a:cubicBezTo>
                  <a:cubicBezTo>
                    <a:pt x="1506646" y="729048"/>
                    <a:pt x="1518187" y="756905"/>
                    <a:pt x="1530523" y="785955"/>
                  </a:cubicBezTo>
                  <a:cubicBezTo>
                    <a:pt x="1546441" y="779190"/>
                    <a:pt x="1559972" y="773619"/>
                    <a:pt x="1575094" y="767251"/>
                  </a:cubicBezTo>
                  <a:cubicBezTo>
                    <a:pt x="1563155" y="737405"/>
                    <a:pt x="1552411" y="709150"/>
                    <a:pt x="1540870" y="680100"/>
                  </a:cubicBezTo>
                  <a:close/>
                  <a:moveTo>
                    <a:pt x="1468841" y="662590"/>
                  </a:moveTo>
                  <a:cubicBezTo>
                    <a:pt x="1451729" y="670549"/>
                    <a:pt x="1437005" y="677314"/>
                    <a:pt x="1421882" y="684079"/>
                  </a:cubicBezTo>
                  <a:cubicBezTo>
                    <a:pt x="1426658" y="694824"/>
                    <a:pt x="1431035" y="703977"/>
                    <a:pt x="1436607" y="715916"/>
                  </a:cubicBezTo>
                  <a:cubicBezTo>
                    <a:pt x="1452525" y="708752"/>
                    <a:pt x="1467647" y="701987"/>
                    <a:pt x="1483167" y="694824"/>
                  </a:cubicBezTo>
                  <a:cubicBezTo>
                    <a:pt x="1477994" y="683284"/>
                    <a:pt x="1473616" y="673335"/>
                    <a:pt x="1468841" y="662590"/>
                  </a:cubicBezTo>
                  <a:close/>
                  <a:moveTo>
                    <a:pt x="1596185" y="659008"/>
                  </a:moveTo>
                  <a:cubicBezTo>
                    <a:pt x="1579471" y="665376"/>
                    <a:pt x="1564747" y="670947"/>
                    <a:pt x="1548829" y="676916"/>
                  </a:cubicBezTo>
                  <a:cubicBezTo>
                    <a:pt x="1560370" y="706763"/>
                    <a:pt x="1571114" y="735017"/>
                    <a:pt x="1582655" y="764864"/>
                  </a:cubicBezTo>
                  <a:cubicBezTo>
                    <a:pt x="1598573" y="758894"/>
                    <a:pt x="1612899" y="753323"/>
                    <a:pt x="1628021" y="747354"/>
                  </a:cubicBezTo>
                  <a:cubicBezTo>
                    <a:pt x="1616879" y="716712"/>
                    <a:pt x="1606930" y="688457"/>
                    <a:pt x="1596185" y="659008"/>
                  </a:cubicBezTo>
                  <a:close/>
                  <a:moveTo>
                    <a:pt x="2911018" y="654233"/>
                  </a:moveTo>
                  <a:cubicBezTo>
                    <a:pt x="2905845" y="669753"/>
                    <a:pt x="2901866" y="682886"/>
                    <a:pt x="2897090" y="696814"/>
                  </a:cubicBezTo>
                  <a:cubicBezTo>
                    <a:pt x="2925743" y="707559"/>
                    <a:pt x="2952803" y="717507"/>
                    <a:pt x="2981058" y="727854"/>
                  </a:cubicBezTo>
                  <a:cubicBezTo>
                    <a:pt x="2986629" y="713130"/>
                    <a:pt x="2991803" y="699998"/>
                    <a:pt x="2997374" y="685671"/>
                  </a:cubicBezTo>
                  <a:cubicBezTo>
                    <a:pt x="2967130" y="674529"/>
                    <a:pt x="2939671" y="664580"/>
                    <a:pt x="2911018" y="654233"/>
                  </a:cubicBezTo>
                  <a:close/>
                  <a:moveTo>
                    <a:pt x="2191123" y="646672"/>
                  </a:moveTo>
                  <a:cubicBezTo>
                    <a:pt x="2167246" y="647866"/>
                    <a:pt x="2146553" y="648662"/>
                    <a:pt x="2124268" y="649856"/>
                  </a:cubicBezTo>
                  <a:cubicBezTo>
                    <a:pt x="2125859" y="672539"/>
                    <a:pt x="2127053" y="692436"/>
                    <a:pt x="2128645" y="713528"/>
                  </a:cubicBezTo>
                  <a:cubicBezTo>
                    <a:pt x="2151726" y="711936"/>
                    <a:pt x="2172022" y="711140"/>
                    <a:pt x="2191123" y="709946"/>
                  </a:cubicBezTo>
                  <a:cubicBezTo>
                    <a:pt x="2191123" y="688457"/>
                    <a:pt x="2191123" y="669355"/>
                    <a:pt x="2191123" y="646672"/>
                  </a:cubicBezTo>
                  <a:close/>
                  <a:moveTo>
                    <a:pt x="2315682" y="645080"/>
                  </a:moveTo>
                  <a:cubicBezTo>
                    <a:pt x="2315682" y="667365"/>
                    <a:pt x="2315682" y="687263"/>
                    <a:pt x="2315682" y="708752"/>
                  </a:cubicBezTo>
                  <a:cubicBezTo>
                    <a:pt x="2335182" y="709548"/>
                    <a:pt x="2355478" y="710344"/>
                    <a:pt x="2378161" y="711538"/>
                  </a:cubicBezTo>
                  <a:cubicBezTo>
                    <a:pt x="2379355" y="688855"/>
                    <a:pt x="2380549" y="669355"/>
                    <a:pt x="2381742" y="647866"/>
                  </a:cubicBezTo>
                  <a:cubicBezTo>
                    <a:pt x="2358661" y="647070"/>
                    <a:pt x="2337968" y="645876"/>
                    <a:pt x="2315682" y="645080"/>
                  </a:cubicBezTo>
                  <a:close/>
                  <a:moveTo>
                    <a:pt x="3060648" y="640703"/>
                  </a:moveTo>
                  <a:cubicBezTo>
                    <a:pt x="3054281" y="655427"/>
                    <a:pt x="3049108" y="667763"/>
                    <a:pt x="3043138" y="682090"/>
                  </a:cubicBezTo>
                  <a:cubicBezTo>
                    <a:pt x="3072587" y="695222"/>
                    <a:pt x="3099648" y="707161"/>
                    <a:pt x="3127902" y="719895"/>
                  </a:cubicBezTo>
                  <a:cubicBezTo>
                    <a:pt x="3134270" y="705967"/>
                    <a:pt x="3140239" y="693232"/>
                    <a:pt x="3147004" y="678906"/>
                  </a:cubicBezTo>
                  <a:cubicBezTo>
                    <a:pt x="3117556" y="665774"/>
                    <a:pt x="3090097" y="653835"/>
                    <a:pt x="3060648" y="640703"/>
                  </a:cubicBezTo>
                  <a:close/>
                  <a:moveTo>
                    <a:pt x="1651899" y="640305"/>
                  </a:moveTo>
                  <a:cubicBezTo>
                    <a:pt x="1635185" y="645876"/>
                    <a:pt x="1620460" y="651049"/>
                    <a:pt x="1604144" y="656621"/>
                  </a:cubicBezTo>
                  <a:cubicBezTo>
                    <a:pt x="1614889" y="686467"/>
                    <a:pt x="1624838" y="715120"/>
                    <a:pt x="1635583" y="745364"/>
                  </a:cubicBezTo>
                  <a:cubicBezTo>
                    <a:pt x="1651899" y="739793"/>
                    <a:pt x="1667021" y="734619"/>
                    <a:pt x="1681347" y="729844"/>
                  </a:cubicBezTo>
                  <a:cubicBezTo>
                    <a:pt x="1670602" y="697610"/>
                    <a:pt x="1661449" y="669355"/>
                    <a:pt x="1651899" y="640305"/>
                  </a:cubicBezTo>
                  <a:close/>
                  <a:moveTo>
                    <a:pt x="1524554" y="639907"/>
                  </a:moveTo>
                  <a:cubicBezTo>
                    <a:pt x="1507840" y="647070"/>
                    <a:pt x="1493116" y="653039"/>
                    <a:pt x="1477198" y="659804"/>
                  </a:cubicBezTo>
                  <a:cubicBezTo>
                    <a:pt x="1481973" y="671345"/>
                    <a:pt x="1486351" y="680896"/>
                    <a:pt x="1491126" y="691641"/>
                  </a:cubicBezTo>
                  <a:cubicBezTo>
                    <a:pt x="1507044" y="685273"/>
                    <a:pt x="1521370" y="679304"/>
                    <a:pt x="1538482" y="672539"/>
                  </a:cubicBezTo>
                  <a:cubicBezTo>
                    <a:pt x="1533309" y="660202"/>
                    <a:pt x="1528931" y="650254"/>
                    <a:pt x="1524554" y="639907"/>
                  </a:cubicBezTo>
                  <a:close/>
                  <a:moveTo>
                    <a:pt x="1580665" y="618019"/>
                  </a:moveTo>
                  <a:cubicBezTo>
                    <a:pt x="1563951" y="624387"/>
                    <a:pt x="1549227" y="629958"/>
                    <a:pt x="1532911" y="636325"/>
                  </a:cubicBezTo>
                  <a:cubicBezTo>
                    <a:pt x="1537288" y="647468"/>
                    <a:pt x="1540870" y="657019"/>
                    <a:pt x="1545645" y="669355"/>
                  </a:cubicBezTo>
                  <a:cubicBezTo>
                    <a:pt x="1562757" y="662988"/>
                    <a:pt x="1577879" y="657019"/>
                    <a:pt x="1593798" y="651049"/>
                  </a:cubicBezTo>
                  <a:cubicBezTo>
                    <a:pt x="1589420" y="639111"/>
                    <a:pt x="1585441" y="629162"/>
                    <a:pt x="1580665" y="618019"/>
                  </a:cubicBezTo>
                  <a:close/>
                  <a:moveTo>
                    <a:pt x="2784470" y="616030"/>
                  </a:moveTo>
                  <a:cubicBezTo>
                    <a:pt x="2780490" y="630356"/>
                    <a:pt x="2776909" y="643886"/>
                    <a:pt x="2772531" y="659008"/>
                  </a:cubicBezTo>
                  <a:cubicBezTo>
                    <a:pt x="2802378" y="667763"/>
                    <a:pt x="2829836" y="675722"/>
                    <a:pt x="2858887" y="684079"/>
                  </a:cubicBezTo>
                  <a:cubicBezTo>
                    <a:pt x="2863264" y="669753"/>
                    <a:pt x="2867642" y="656621"/>
                    <a:pt x="2872417" y="641499"/>
                  </a:cubicBezTo>
                  <a:cubicBezTo>
                    <a:pt x="2842571" y="633142"/>
                    <a:pt x="2814316" y="624785"/>
                    <a:pt x="2784470" y="616030"/>
                  </a:cubicBezTo>
                  <a:close/>
                  <a:moveTo>
                    <a:pt x="1445759" y="608071"/>
                  </a:moveTo>
                  <a:cubicBezTo>
                    <a:pt x="1428648" y="616030"/>
                    <a:pt x="1413127" y="622795"/>
                    <a:pt x="1396811" y="630356"/>
                  </a:cubicBezTo>
                  <a:cubicBezTo>
                    <a:pt x="1403576" y="643488"/>
                    <a:pt x="1408750" y="654631"/>
                    <a:pt x="1414321" y="666172"/>
                  </a:cubicBezTo>
                  <a:cubicBezTo>
                    <a:pt x="1430637" y="658611"/>
                    <a:pt x="1445361" y="652243"/>
                    <a:pt x="1461677" y="645080"/>
                  </a:cubicBezTo>
                  <a:cubicBezTo>
                    <a:pt x="1456106" y="631550"/>
                    <a:pt x="1450933" y="620407"/>
                    <a:pt x="1445759" y="608071"/>
                  </a:cubicBezTo>
                  <a:close/>
                  <a:moveTo>
                    <a:pt x="1639164" y="598918"/>
                  </a:moveTo>
                  <a:cubicBezTo>
                    <a:pt x="1622052" y="604887"/>
                    <a:pt x="1606532" y="610458"/>
                    <a:pt x="1590216" y="616030"/>
                  </a:cubicBezTo>
                  <a:cubicBezTo>
                    <a:pt x="1594593" y="628366"/>
                    <a:pt x="1598573" y="638315"/>
                    <a:pt x="1602552" y="649060"/>
                  </a:cubicBezTo>
                  <a:cubicBezTo>
                    <a:pt x="1619266" y="643090"/>
                    <a:pt x="1633991" y="637917"/>
                    <a:pt x="1650307" y="632744"/>
                  </a:cubicBezTo>
                  <a:cubicBezTo>
                    <a:pt x="1646725" y="621203"/>
                    <a:pt x="1643144" y="611652"/>
                    <a:pt x="1639164" y="598918"/>
                  </a:cubicBezTo>
                  <a:close/>
                  <a:moveTo>
                    <a:pt x="2932110" y="592551"/>
                  </a:moveTo>
                  <a:cubicBezTo>
                    <a:pt x="2926936" y="607673"/>
                    <a:pt x="2922559" y="620805"/>
                    <a:pt x="2917386" y="635131"/>
                  </a:cubicBezTo>
                  <a:cubicBezTo>
                    <a:pt x="2947232" y="645876"/>
                    <a:pt x="2975487" y="656223"/>
                    <a:pt x="3004935" y="666968"/>
                  </a:cubicBezTo>
                  <a:cubicBezTo>
                    <a:pt x="3010506" y="652641"/>
                    <a:pt x="3015282" y="639907"/>
                    <a:pt x="3020853" y="625183"/>
                  </a:cubicBezTo>
                  <a:cubicBezTo>
                    <a:pt x="2991007" y="614040"/>
                    <a:pt x="2961956" y="603295"/>
                    <a:pt x="2932110" y="592551"/>
                  </a:cubicBezTo>
                  <a:close/>
                  <a:moveTo>
                    <a:pt x="2654737" y="586581"/>
                  </a:moveTo>
                  <a:cubicBezTo>
                    <a:pt x="2651952" y="602499"/>
                    <a:pt x="2649564" y="616030"/>
                    <a:pt x="2646778" y="630754"/>
                  </a:cubicBezTo>
                  <a:cubicBezTo>
                    <a:pt x="2676625" y="637519"/>
                    <a:pt x="2704879" y="643488"/>
                    <a:pt x="2733930" y="649856"/>
                  </a:cubicBezTo>
                  <a:cubicBezTo>
                    <a:pt x="2737909" y="634335"/>
                    <a:pt x="2741093" y="621203"/>
                    <a:pt x="2744675" y="606081"/>
                  </a:cubicBezTo>
                  <a:cubicBezTo>
                    <a:pt x="2713634" y="599316"/>
                    <a:pt x="2684982" y="592948"/>
                    <a:pt x="2654737" y="586581"/>
                  </a:cubicBezTo>
                  <a:close/>
                  <a:moveTo>
                    <a:pt x="1503860" y="584989"/>
                  </a:moveTo>
                  <a:cubicBezTo>
                    <a:pt x="1486749" y="591755"/>
                    <a:pt x="1470830" y="598122"/>
                    <a:pt x="1454514" y="605285"/>
                  </a:cubicBezTo>
                  <a:cubicBezTo>
                    <a:pt x="1460086" y="618019"/>
                    <a:pt x="1464861" y="629560"/>
                    <a:pt x="1470034" y="642295"/>
                  </a:cubicBezTo>
                  <a:cubicBezTo>
                    <a:pt x="1487146" y="635131"/>
                    <a:pt x="1502269" y="629162"/>
                    <a:pt x="1518585" y="622397"/>
                  </a:cubicBezTo>
                  <a:cubicBezTo>
                    <a:pt x="1513411" y="609264"/>
                    <a:pt x="1509034" y="598122"/>
                    <a:pt x="1503860" y="584989"/>
                  </a:cubicBezTo>
                  <a:close/>
                  <a:moveTo>
                    <a:pt x="1696469" y="581010"/>
                  </a:moveTo>
                  <a:cubicBezTo>
                    <a:pt x="1679357" y="586183"/>
                    <a:pt x="1664235" y="590959"/>
                    <a:pt x="1647123" y="596132"/>
                  </a:cubicBezTo>
                  <a:cubicBezTo>
                    <a:pt x="1651501" y="608867"/>
                    <a:pt x="1654684" y="618417"/>
                    <a:pt x="1658266" y="629560"/>
                  </a:cubicBezTo>
                  <a:cubicBezTo>
                    <a:pt x="1674980" y="624387"/>
                    <a:pt x="1690102" y="620009"/>
                    <a:pt x="1706816" y="614836"/>
                  </a:cubicBezTo>
                  <a:cubicBezTo>
                    <a:pt x="1703234" y="603295"/>
                    <a:pt x="1700051" y="592948"/>
                    <a:pt x="1696469" y="581010"/>
                  </a:cubicBezTo>
                  <a:close/>
                  <a:moveTo>
                    <a:pt x="1561563" y="563102"/>
                  </a:moveTo>
                  <a:cubicBezTo>
                    <a:pt x="1544452" y="569867"/>
                    <a:pt x="1528533" y="575836"/>
                    <a:pt x="1511819" y="582602"/>
                  </a:cubicBezTo>
                  <a:cubicBezTo>
                    <a:pt x="1517391" y="596132"/>
                    <a:pt x="1522166" y="607275"/>
                    <a:pt x="1526942" y="619611"/>
                  </a:cubicBezTo>
                  <a:cubicBezTo>
                    <a:pt x="1543656" y="613244"/>
                    <a:pt x="1558778" y="607275"/>
                    <a:pt x="1575492" y="600907"/>
                  </a:cubicBezTo>
                  <a:cubicBezTo>
                    <a:pt x="1570318" y="587377"/>
                    <a:pt x="1566339" y="575836"/>
                    <a:pt x="1561563" y="563102"/>
                  </a:cubicBezTo>
                  <a:close/>
                  <a:moveTo>
                    <a:pt x="2418354" y="557929"/>
                  </a:moveTo>
                  <a:cubicBezTo>
                    <a:pt x="2416762" y="580214"/>
                    <a:pt x="2415170" y="600112"/>
                    <a:pt x="2413977" y="621203"/>
                  </a:cubicBezTo>
                  <a:cubicBezTo>
                    <a:pt x="2436660" y="623591"/>
                    <a:pt x="2457751" y="625580"/>
                    <a:pt x="2480832" y="627570"/>
                  </a:cubicBezTo>
                  <a:cubicBezTo>
                    <a:pt x="2483220" y="604887"/>
                    <a:pt x="2485210" y="584989"/>
                    <a:pt x="2487200" y="563898"/>
                  </a:cubicBezTo>
                  <a:cubicBezTo>
                    <a:pt x="2462925" y="561908"/>
                    <a:pt x="2441435" y="559918"/>
                    <a:pt x="2418354" y="557929"/>
                  </a:cubicBezTo>
                  <a:close/>
                  <a:moveTo>
                    <a:pt x="2219378" y="553551"/>
                  </a:moveTo>
                  <a:cubicBezTo>
                    <a:pt x="2219378" y="575439"/>
                    <a:pt x="2219378" y="594938"/>
                    <a:pt x="2219378" y="614836"/>
                  </a:cubicBezTo>
                  <a:cubicBezTo>
                    <a:pt x="2242459" y="614836"/>
                    <a:pt x="2263949" y="614836"/>
                    <a:pt x="2284642" y="614836"/>
                  </a:cubicBezTo>
                  <a:cubicBezTo>
                    <a:pt x="2284642" y="593346"/>
                    <a:pt x="2284642" y="573449"/>
                    <a:pt x="2284642" y="553551"/>
                  </a:cubicBezTo>
                  <a:cubicBezTo>
                    <a:pt x="2261959" y="553551"/>
                    <a:pt x="2240867" y="553551"/>
                    <a:pt x="2219378" y="553551"/>
                  </a:cubicBezTo>
                  <a:close/>
                  <a:moveTo>
                    <a:pt x="2318070" y="552755"/>
                  </a:moveTo>
                  <a:cubicBezTo>
                    <a:pt x="2318070" y="575836"/>
                    <a:pt x="2318070" y="595336"/>
                    <a:pt x="2317672" y="616030"/>
                  </a:cubicBezTo>
                  <a:cubicBezTo>
                    <a:pt x="2339957" y="617224"/>
                    <a:pt x="2360651" y="618417"/>
                    <a:pt x="2383732" y="619611"/>
                  </a:cubicBezTo>
                  <a:cubicBezTo>
                    <a:pt x="2384926" y="597724"/>
                    <a:pt x="2385722" y="577428"/>
                    <a:pt x="2386916" y="555939"/>
                  </a:cubicBezTo>
                  <a:cubicBezTo>
                    <a:pt x="2363437" y="554745"/>
                    <a:pt x="2341947" y="553949"/>
                    <a:pt x="2318070" y="552755"/>
                  </a:cubicBezTo>
                  <a:close/>
                  <a:moveTo>
                    <a:pt x="1621256" y="542807"/>
                  </a:moveTo>
                  <a:cubicBezTo>
                    <a:pt x="1603348" y="548776"/>
                    <a:pt x="1587430" y="554347"/>
                    <a:pt x="1570716" y="560316"/>
                  </a:cubicBezTo>
                  <a:cubicBezTo>
                    <a:pt x="1575890" y="574245"/>
                    <a:pt x="1579869" y="585785"/>
                    <a:pt x="1584247" y="598122"/>
                  </a:cubicBezTo>
                  <a:cubicBezTo>
                    <a:pt x="1602155" y="591755"/>
                    <a:pt x="1617277" y="586581"/>
                    <a:pt x="1633593" y="581010"/>
                  </a:cubicBezTo>
                  <a:cubicBezTo>
                    <a:pt x="1629215" y="568275"/>
                    <a:pt x="1625634" y="557133"/>
                    <a:pt x="1621256" y="542807"/>
                  </a:cubicBezTo>
                  <a:close/>
                  <a:moveTo>
                    <a:pt x="1680153" y="524899"/>
                  </a:moveTo>
                  <a:cubicBezTo>
                    <a:pt x="1662245" y="530072"/>
                    <a:pt x="1646327" y="535245"/>
                    <a:pt x="1629215" y="540021"/>
                  </a:cubicBezTo>
                  <a:cubicBezTo>
                    <a:pt x="1633991" y="553949"/>
                    <a:pt x="1637572" y="565092"/>
                    <a:pt x="1641950" y="578622"/>
                  </a:cubicBezTo>
                  <a:cubicBezTo>
                    <a:pt x="1659858" y="573051"/>
                    <a:pt x="1675378" y="568275"/>
                    <a:pt x="1691694" y="563102"/>
                  </a:cubicBezTo>
                  <a:cubicBezTo>
                    <a:pt x="1687714" y="549572"/>
                    <a:pt x="1684133" y="537633"/>
                    <a:pt x="1680153" y="524899"/>
                  </a:cubicBezTo>
                  <a:close/>
                  <a:moveTo>
                    <a:pt x="2667472" y="522113"/>
                  </a:moveTo>
                  <a:cubicBezTo>
                    <a:pt x="2664288" y="538827"/>
                    <a:pt x="2661901" y="551959"/>
                    <a:pt x="2659115" y="566286"/>
                  </a:cubicBezTo>
                  <a:cubicBezTo>
                    <a:pt x="2690155" y="573051"/>
                    <a:pt x="2718808" y="579418"/>
                    <a:pt x="2749450" y="586183"/>
                  </a:cubicBezTo>
                  <a:cubicBezTo>
                    <a:pt x="2753032" y="571061"/>
                    <a:pt x="2756215" y="557929"/>
                    <a:pt x="2760195" y="542409"/>
                  </a:cubicBezTo>
                  <a:cubicBezTo>
                    <a:pt x="2728756" y="535643"/>
                    <a:pt x="2698910" y="528878"/>
                    <a:pt x="2667472" y="522113"/>
                  </a:cubicBezTo>
                  <a:close/>
                  <a:moveTo>
                    <a:pt x="2425119" y="465604"/>
                  </a:moveTo>
                  <a:cubicBezTo>
                    <a:pt x="2423527" y="487889"/>
                    <a:pt x="2421936" y="508185"/>
                    <a:pt x="2420742" y="529276"/>
                  </a:cubicBezTo>
                  <a:cubicBezTo>
                    <a:pt x="2445017" y="531266"/>
                    <a:pt x="2467302" y="533654"/>
                    <a:pt x="2490781" y="535643"/>
                  </a:cubicBezTo>
                  <a:cubicBezTo>
                    <a:pt x="2493169" y="513358"/>
                    <a:pt x="2495159" y="493460"/>
                    <a:pt x="2497148" y="472369"/>
                  </a:cubicBezTo>
                  <a:cubicBezTo>
                    <a:pt x="2472476" y="469981"/>
                    <a:pt x="2450190" y="467992"/>
                    <a:pt x="2425119" y="465604"/>
                  </a:cubicBezTo>
                  <a:close/>
                  <a:moveTo>
                    <a:pt x="2320060" y="462818"/>
                  </a:moveTo>
                  <a:cubicBezTo>
                    <a:pt x="2320060" y="483114"/>
                    <a:pt x="2320060" y="503011"/>
                    <a:pt x="2319662" y="523705"/>
                  </a:cubicBezTo>
                  <a:cubicBezTo>
                    <a:pt x="2342743" y="524899"/>
                    <a:pt x="2364233" y="526092"/>
                    <a:pt x="2388508" y="527286"/>
                  </a:cubicBezTo>
                  <a:cubicBezTo>
                    <a:pt x="2390099" y="505001"/>
                    <a:pt x="2391293" y="485103"/>
                    <a:pt x="2392487" y="462818"/>
                  </a:cubicBezTo>
                  <a:cubicBezTo>
                    <a:pt x="2367416" y="462818"/>
                    <a:pt x="2344335" y="462818"/>
                    <a:pt x="2320060" y="462818"/>
                  </a:cubicBezTo>
                  <a:close/>
                  <a:moveTo>
                    <a:pt x="2181971" y="461226"/>
                  </a:moveTo>
                  <a:cubicBezTo>
                    <a:pt x="2156899" y="462818"/>
                    <a:pt x="2134614" y="464410"/>
                    <a:pt x="2110339" y="466002"/>
                  </a:cubicBezTo>
                  <a:cubicBezTo>
                    <a:pt x="2111931" y="487491"/>
                    <a:pt x="2113523" y="507787"/>
                    <a:pt x="2115115" y="528878"/>
                  </a:cubicBezTo>
                  <a:cubicBezTo>
                    <a:pt x="2138992" y="527684"/>
                    <a:pt x="2161277" y="526490"/>
                    <a:pt x="2185950" y="524899"/>
                  </a:cubicBezTo>
                  <a:cubicBezTo>
                    <a:pt x="2184358" y="501817"/>
                    <a:pt x="2183164" y="481920"/>
                    <a:pt x="2181971" y="461226"/>
                  </a:cubicBezTo>
                  <a:close/>
                  <a:moveTo>
                    <a:pt x="1608523" y="448890"/>
                  </a:moveTo>
                  <a:cubicBezTo>
                    <a:pt x="1613696" y="462420"/>
                    <a:pt x="1616880" y="471573"/>
                    <a:pt x="1620859" y="481522"/>
                  </a:cubicBezTo>
                  <a:cubicBezTo>
                    <a:pt x="1630808" y="479532"/>
                    <a:pt x="1640359" y="477543"/>
                    <a:pt x="1651900" y="475155"/>
                  </a:cubicBezTo>
                  <a:cubicBezTo>
                    <a:pt x="1654287" y="483910"/>
                    <a:pt x="1656277" y="491471"/>
                    <a:pt x="1658267" y="498635"/>
                  </a:cubicBezTo>
                  <a:cubicBezTo>
                    <a:pt x="1573105" y="530471"/>
                    <a:pt x="1489534" y="561113"/>
                    <a:pt x="1403576" y="592950"/>
                  </a:cubicBezTo>
                  <a:cubicBezTo>
                    <a:pt x="1400791" y="586980"/>
                    <a:pt x="1397209" y="579817"/>
                    <a:pt x="1391240" y="566685"/>
                  </a:cubicBezTo>
                  <a:cubicBezTo>
                    <a:pt x="1406760" y="564297"/>
                    <a:pt x="1419892" y="562705"/>
                    <a:pt x="1432627" y="560318"/>
                  </a:cubicBezTo>
                  <a:cubicBezTo>
                    <a:pt x="1437004" y="559522"/>
                    <a:pt x="1441382" y="557930"/>
                    <a:pt x="1445759" y="556338"/>
                  </a:cubicBezTo>
                  <a:cubicBezTo>
                    <a:pt x="1499881" y="536838"/>
                    <a:pt x="1554003" y="516941"/>
                    <a:pt x="1608125" y="496247"/>
                  </a:cubicBezTo>
                  <a:cubicBezTo>
                    <a:pt x="1613298" y="494655"/>
                    <a:pt x="1617676" y="492267"/>
                    <a:pt x="1622451" y="489879"/>
                  </a:cubicBezTo>
                  <a:cubicBezTo>
                    <a:pt x="1621257" y="487093"/>
                    <a:pt x="1620461" y="484706"/>
                    <a:pt x="1619267" y="482318"/>
                  </a:cubicBezTo>
                  <a:cubicBezTo>
                    <a:pt x="1555595" y="505400"/>
                    <a:pt x="1492320" y="528481"/>
                    <a:pt x="1427056" y="552359"/>
                  </a:cubicBezTo>
                  <a:cubicBezTo>
                    <a:pt x="1423474" y="543604"/>
                    <a:pt x="1419494" y="534053"/>
                    <a:pt x="1413525" y="520920"/>
                  </a:cubicBezTo>
                  <a:cubicBezTo>
                    <a:pt x="1478391" y="497043"/>
                    <a:pt x="1542463" y="473165"/>
                    <a:pt x="1608523" y="448890"/>
                  </a:cubicBezTo>
                  <a:close/>
                  <a:moveTo>
                    <a:pt x="2322448" y="370891"/>
                  </a:moveTo>
                  <a:cubicBezTo>
                    <a:pt x="2322448" y="390789"/>
                    <a:pt x="2322448" y="410288"/>
                    <a:pt x="2322845" y="432574"/>
                  </a:cubicBezTo>
                  <a:cubicBezTo>
                    <a:pt x="2347519" y="432574"/>
                    <a:pt x="2370202" y="432574"/>
                    <a:pt x="2394875" y="432574"/>
                  </a:cubicBezTo>
                  <a:cubicBezTo>
                    <a:pt x="2395671" y="412278"/>
                    <a:pt x="2396865" y="392779"/>
                    <a:pt x="2398058" y="370891"/>
                  </a:cubicBezTo>
                  <a:cubicBezTo>
                    <a:pt x="2371794" y="370891"/>
                    <a:pt x="2347916" y="370891"/>
                    <a:pt x="2322448" y="370891"/>
                  </a:cubicBezTo>
                  <a:close/>
                  <a:moveTo>
                    <a:pt x="2215398" y="369697"/>
                  </a:moveTo>
                  <a:cubicBezTo>
                    <a:pt x="2215398" y="390789"/>
                    <a:pt x="2215398" y="411084"/>
                    <a:pt x="2215398" y="430982"/>
                  </a:cubicBezTo>
                  <a:cubicBezTo>
                    <a:pt x="2240072" y="430982"/>
                    <a:pt x="2263153" y="430982"/>
                    <a:pt x="2287428" y="430982"/>
                  </a:cubicBezTo>
                  <a:cubicBezTo>
                    <a:pt x="2287428" y="409891"/>
                    <a:pt x="2287428" y="389993"/>
                    <a:pt x="2287428" y="369697"/>
                  </a:cubicBezTo>
                  <a:cubicBezTo>
                    <a:pt x="2262357" y="369697"/>
                    <a:pt x="2238878" y="369697"/>
                    <a:pt x="2215398" y="369697"/>
                  </a:cubicBezTo>
                  <a:close/>
                  <a:moveTo>
                    <a:pt x="2178787" y="369299"/>
                  </a:moveTo>
                  <a:cubicBezTo>
                    <a:pt x="2152522" y="370891"/>
                    <a:pt x="2128645" y="372483"/>
                    <a:pt x="2103176" y="374075"/>
                  </a:cubicBezTo>
                  <a:cubicBezTo>
                    <a:pt x="2104768" y="395962"/>
                    <a:pt x="2106360" y="415462"/>
                    <a:pt x="2108350" y="437747"/>
                  </a:cubicBezTo>
                  <a:cubicBezTo>
                    <a:pt x="2134614" y="436155"/>
                    <a:pt x="2157695" y="434166"/>
                    <a:pt x="2182368" y="432574"/>
                  </a:cubicBezTo>
                  <a:cubicBezTo>
                    <a:pt x="2181175" y="410288"/>
                    <a:pt x="2179981" y="390789"/>
                    <a:pt x="2178787" y="369299"/>
                  </a:cubicBezTo>
                  <a:close/>
                  <a:moveTo>
                    <a:pt x="2438650" y="281352"/>
                  </a:moveTo>
                  <a:cubicBezTo>
                    <a:pt x="2437058" y="303239"/>
                    <a:pt x="2435466" y="323535"/>
                    <a:pt x="2433874" y="345024"/>
                  </a:cubicBezTo>
                  <a:cubicBezTo>
                    <a:pt x="2460139" y="347412"/>
                    <a:pt x="2484414" y="349402"/>
                    <a:pt x="2510281" y="351790"/>
                  </a:cubicBezTo>
                  <a:cubicBezTo>
                    <a:pt x="2512669" y="330698"/>
                    <a:pt x="2515056" y="311198"/>
                    <a:pt x="2517444" y="288515"/>
                  </a:cubicBezTo>
                  <a:cubicBezTo>
                    <a:pt x="2489985" y="286127"/>
                    <a:pt x="2465312" y="283740"/>
                    <a:pt x="2438650" y="281352"/>
                  </a:cubicBezTo>
                  <a:close/>
                  <a:moveTo>
                    <a:pt x="2212215" y="276975"/>
                  </a:moveTo>
                  <a:cubicBezTo>
                    <a:pt x="2212215" y="298464"/>
                    <a:pt x="2212215" y="317964"/>
                    <a:pt x="2212215" y="337463"/>
                  </a:cubicBezTo>
                  <a:cubicBezTo>
                    <a:pt x="2238878" y="337463"/>
                    <a:pt x="2263153" y="337463"/>
                    <a:pt x="2288622" y="337463"/>
                  </a:cubicBezTo>
                  <a:cubicBezTo>
                    <a:pt x="2288622" y="316372"/>
                    <a:pt x="2288622" y="297270"/>
                    <a:pt x="2288622" y="276975"/>
                  </a:cubicBezTo>
                  <a:cubicBezTo>
                    <a:pt x="2261561" y="276975"/>
                    <a:pt x="2236490" y="276975"/>
                    <a:pt x="2212215" y="276975"/>
                  </a:cubicBezTo>
                  <a:close/>
                  <a:moveTo>
                    <a:pt x="2445415" y="189425"/>
                  </a:moveTo>
                  <a:cubicBezTo>
                    <a:pt x="2443823" y="212108"/>
                    <a:pt x="2442231" y="231608"/>
                    <a:pt x="2440639" y="252700"/>
                  </a:cubicBezTo>
                  <a:cubicBezTo>
                    <a:pt x="2467302" y="255087"/>
                    <a:pt x="2492373" y="257475"/>
                    <a:pt x="2520230" y="259863"/>
                  </a:cubicBezTo>
                  <a:cubicBezTo>
                    <a:pt x="2522617" y="238771"/>
                    <a:pt x="2524607" y="219272"/>
                    <a:pt x="2526995" y="196588"/>
                  </a:cubicBezTo>
                  <a:cubicBezTo>
                    <a:pt x="2499138" y="194201"/>
                    <a:pt x="2472873" y="191813"/>
                    <a:pt x="2445415" y="189425"/>
                  </a:cubicBezTo>
                  <a:close/>
                  <a:moveTo>
                    <a:pt x="2170828" y="184650"/>
                  </a:moveTo>
                  <a:cubicBezTo>
                    <a:pt x="2142175" y="186242"/>
                    <a:pt x="2116309" y="188231"/>
                    <a:pt x="2089248" y="189823"/>
                  </a:cubicBezTo>
                  <a:cubicBezTo>
                    <a:pt x="2091237" y="212506"/>
                    <a:pt x="2092829" y="232006"/>
                    <a:pt x="2094421" y="253097"/>
                  </a:cubicBezTo>
                  <a:cubicBezTo>
                    <a:pt x="2121880" y="251506"/>
                    <a:pt x="2146951" y="249914"/>
                    <a:pt x="2174409" y="248322"/>
                  </a:cubicBezTo>
                  <a:cubicBezTo>
                    <a:pt x="2173216" y="226435"/>
                    <a:pt x="2172022" y="206537"/>
                    <a:pt x="2170828" y="184650"/>
                  </a:cubicBezTo>
                  <a:close/>
                  <a:moveTo>
                    <a:pt x="2210225" y="184252"/>
                  </a:moveTo>
                  <a:cubicBezTo>
                    <a:pt x="2210225" y="205741"/>
                    <a:pt x="2210225" y="225639"/>
                    <a:pt x="2210225" y="245536"/>
                  </a:cubicBezTo>
                  <a:cubicBezTo>
                    <a:pt x="2238082" y="245536"/>
                    <a:pt x="2263153" y="245536"/>
                    <a:pt x="2289020" y="245536"/>
                  </a:cubicBezTo>
                  <a:cubicBezTo>
                    <a:pt x="2289020" y="224047"/>
                    <a:pt x="2289020" y="204547"/>
                    <a:pt x="2289020" y="184252"/>
                  </a:cubicBezTo>
                  <a:cubicBezTo>
                    <a:pt x="2261959" y="184252"/>
                    <a:pt x="2236092" y="184252"/>
                    <a:pt x="2210225" y="184252"/>
                  </a:cubicBezTo>
                  <a:close/>
                  <a:moveTo>
                    <a:pt x="2175205" y="0"/>
                  </a:moveTo>
                  <a:cubicBezTo>
                    <a:pt x="2211021" y="0"/>
                    <a:pt x="2246837" y="0"/>
                    <a:pt x="2282652" y="0"/>
                  </a:cubicBezTo>
                  <a:cubicBezTo>
                    <a:pt x="2282652" y="10347"/>
                    <a:pt x="2282652" y="21091"/>
                    <a:pt x="2282652" y="33030"/>
                  </a:cubicBezTo>
                  <a:cubicBezTo>
                    <a:pt x="2302948" y="33030"/>
                    <a:pt x="2322050" y="33030"/>
                    <a:pt x="2342345" y="33030"/>
                  </a:cubicBezTo>
                  <a:cubicBezTo>
                    <a:pt x="2342345" y="21091"/>
                    <a:pt x="2342345" y="10347"/>
                    <a:pt x="2342345" y="0"/>
                  </a:cubicBezTo>
                  <a:cubicBezTo>
                    <a:pt x="2350304" y="0"/>
                    <a:pt x="2358263" y="0"/>
                    <a:pt x="2366222" y="0"/>
                  </a:cubicBezTo>
                  <a:cubicBezTo>
                    <a:pt x="2381344" y="1194"/>
                    <a:pt x="2396467" y="2786"/>
                    <a:pt x="2411589" y="3980"/>
                  </a:cubicBezTo>
                  <a:cubicBezTo>
                    <a:pt x="2450986" y="7163"/>
                    <a:pt x="2490781" y="9949"/>
                    <a:pt x="2530179" y="12734"/>
                  </a:cubicBezTo>
                  <a:cubicBezTo>
                    <a:pt x="2530179" y="25071"/>
                    <a:pt x="2530179" y="35020"/>
                    <a:pt x="2530179" y="45367"/>
                  </a:cubicBezTo>
                  <a:cubicBezTo>
                    <a:pt x="2534954" y="46958"/>
                    <a:pt x="2540127" y="48550"/>
                    <a:pt x="2545301" y="50142"/>
                  </a:cubicBezTo>
                  <a:cubicBezTo>
                    <a:pt x="2542913" y="73223"/>
                    <a:pt x="2540923" y="95508"/>
                    <a:pt x="2538535" y="118590"/>
                  </a:cubicBezTo>
                  <a:cubicBezTo>
                    <a:pt x="2549678" y="120977"/>
                    <a:pt x="2559627" y="122967"/>
                    <a:pt x="2571168" y="125355"/>
                  </a:cubicBezTo>
                  <a:cubicBezTo>
                    <a:pt x="2541719" y="363330"/>
                    <a:pt x="2512669" y="599714"/>
                    <a:pt x="2483618" y="837689"/>
                  </a:cubicBezTo>
                  <a:cubicBezTo>
                    <a:pt x="2512669" y="841668"/>
                    <a:pt x="2539331" y="845648"/>
                    <a:pt x="2567188" y="849627"/>
                  </a:cubicBezTo>
                  <a:cubicBezTo>
                    <a:pt x="2589075" y="723875"/>
                    <a:pt x="2610565" y="600907"/>
                    <a:pt x="2632054" y="476746"/>
                  </a:cubicBezTo>
                  <a:cubicBezTo>
                    <a:pt x="2643993" y="478338"/>
                    <a:pt x="2653544" y="479532"/>
                    <a:pt x="2664686" y="480726"/>
                  </a:cubicBezTo>
                  <a:cubicBezTo>
                    <a:pt x="2668268" y="465206"/>
                    <a:pt x="2671452" y="449686"/>
                    <a:pt x="2675033" y="432972"/>
                  </a:cubicBezTo>
                  <a:cubicBezTo>
                    <a:pt x="2686176" y="434564"/>
                    <a:pt x="2696522" y="436155"/>
                    <a:pt x="2706869" y="437747"/>
                  </a:cubicBezTo>
                  <a:cubicBezTo>
                    <a:pt x="2709655" y="430186"/>
                    <a:pt x="2712042" y="423421"/>
                    <a:pt x="2715624" y="414666"/>
                  </a:cubicBezTo>
                  <a:cubicBezTo>
                    <a:pt x="2778899" y="430982"/>
                    <a:pt x="2841377" y="446900"/>
                    <a:pt x="2904651" y="463216"/>
                  </a:cubicBezTo>
                  <a:cubicBezTo>
                    <a:pt x="2902661" y="473563"/>
                    <a:pt x="2901070" y="479930"/>
                    <a:pt x="2899478" y="487491"/>
                  </a:cubicBezTo>
                  <a:cubicBezTo>
                    <a:pt x="2925743" y="495848"/>
                    <a:pt x="2951212" y="504205"/>
                    <a:pt x="2976680" y="512562"/>
                  </a:cubicBezTo>
                  <a:cubicBezTo>
                    <a:pt x="2980660" y="505001"/>
                    <a:pt x="2983844" y="499032"/>
                    <a:pt x="2988221" y="490675"/>
                  </a:cubicBezTo>
                  <a:cubicBezTo>
                    <a:pt x="3049506" y="515348"/>
                    <a:pt x="3109199" y="539225"/>
                    <a:pt x="3170085" y="563500"/>
                  </a:cubicBezTo>
                  <a:cubicBezTo>
                    <a:pt x="3166504" y="572653"/>
                    <a:pt x="3164116" y="578622"/>
                    <a:pt x="3161330" y="585387"/>
                  </a:cubicBezTo>
                  <a:cubicBezTo>
                    <a:pt x="3166902" y="589367"/>
                    <a:pt x="3171677" y="592551"/>
                    <a:pt x="3177248" y="596132"/>
                  </a:cubicBezTo>
                  <a:cubicBezTo>
                    <a:pt x="3170483" y="610856"/>
                    <a:pt x="3164116" y="625183"/>
                    <a:pt x="3157351" y="640305"/>
                  </a:cubicBezTo>
                  <a:cubicBezTo>
                    <a:pt x="3168891" y="646274"/>
                    <a:pt x="3179238" y="651845"/>
                    <a:pt x="3190779" y="657815"/>
                  </a:cubicBezTo>
                  <a:cubicBezTo>
                    <a:pt x="3110392" y="822965"/>
                    <a:pt x="3030404" y="987319"/>
                    <a:pt x="2948028" y="1156051"/>
                  </a:cubicBezTo>
                  <a:cubicBezTo>
                    <a:pt x="2952803" y="1157642"/>
                    <a:pt x="2958375" y="1159632"/>
                    <a:pt x="2962752" y="1161224"/>
                  </a:cubicBezTo>
                  <a:cubicBezTo>
                    <a:pt x="2938079" y="1211366"/>
                    <a:pt x="2915396" y="1257130"/>
                    <a:pt x="2892713" y="1303293"/>
                  </a:cubicBezTo>
                  <a:cubicBezTo>
                    <a:pt x="2895498" y="1304487"/>
                    <a:pt x="2897886" y="1306078"/>
                    <a:pt x="2900672" y="1307272"/>
                  </a:cubicBezTo>
                  <a:cubicBezTo>
                    <a:pt x="2924151" y="1260712"/>
                    <a:pt x="2948028" y="1214151"/>
                    <a:pt x="2971905" y="1167989"/>
                  </a:cubicBezTo>
                  <a:cubicBezTo>
                    <a:pt x="2985038" y="1170377"/>
                    <a:pt x="2986231" y="1175550"/>
                    <a:pt x="2980660" y="1185897"/>
                  </a:cubicBezTo>
                  <a:cubicBezTo>
                    <a:pt x="2957977" y="1227682"/>
                    <a:pt x="2936487" y="1269865"/>
                    <a:pt x="2913406" y="1314037"/>
                  </a:cubicBezTo>
                  <a:cubicBezTo>
                    <a:pt x="2929324" y="1322394"/>
                    <a:pt x="2943650" y="1329955"/>
                    <a:pt x="2961558" y="1339506"/>
                  </a:cubicBezTo>
                  <a:cubicBezTo>
                    <a:pt x="2952405" y="1316823"/>
                    <a:pt x="2956385" y="1309660"/>
                    <a:pt x="2977476" y="1300905"/>
                  </a:cubicBezTo>
                  <a:cubicBezTo>
                    <a:pt x="2979466" y="1299711"/>
                    <a:pt x="2981456" y="1292150"/>
                    <a:pt x="2979864" y="1290558"/>
                  </a:cubicBezTo>
                  <a:cubicBezTo>
                    <a:pt x="2976680" y="1286579"/>
                    <a:pt x="2971507" y="1284589"/>
                    <a:pt x="2965936" y="1281007"/>
                  </a:cubicBezTo>
                  <a:cubicBezTo>
                    <a:pt x="2971109" y="1271457"/>
                    <a:pt x="2975885" y="1263100"/>
                    <a:pt x="2979864" y="1256334"/>
                  </a:cubicBezTo>
                  <a:cubicBezTo>
                    <a:pt x="2989415" y="1257926"/>
                    <a:pt x="2996578" y="1259518"/>
                    <a:pt x="3003741" y="1260712"/>
                  </a:cubicBezTo>
                  <a:cubicBezTo>
                    <a:pt x="3004537" y="1258722"/>
                    <a:pt x="3004935" y="1256334"/>
                    <a:pt x="3005333" y="1254345"/>
                  </a:cubicBezTo>
                  <a:cubicBezTo>
                    <a:pt x="2996578" y="1248375"/>
                    <a:pt x="2988221" y="1242804"/>
                    <a:pt x="2979068" y="1236835"/>
                  </a:cubicBezTo>
                  <a:cubicBezTo>
                    <a:pt x="2984639" y="1227284"/>
                    <a:pt x="2989415" y="1218927"/>
                    <a:pt x="2994190" y="1210172"/>
                  </a:cubicBezTo>
                  <a:cubicBezTo>
                    <a:pt x="3002149" y="1214549"/>
                    <a:pt x="3007721" y="1218131"/>
                    <a:pt x="3013690" y="1220519"/>
                  </a:cubicBezTo>
                  <a:cubicBezTo>
                    <a:pt x="3016874" y="1221713"/>
                    <a:pt x="3021251" y="1220519"/>
                    <a:pt x="3025231" y="1220121"/>
                  </a:cubicBezTo>
                  <a:cubicBezTo>
                    <a:pt x="3023241" y="1216937"/>
                    <a:pt x="3022047" y="1212162"/>
                    <a:pt x="3018863" y="1210172"/>
                  </a:cubicBezTo>
                  <a:cubicBezTo>
                    <a:pt x="3010108" y="1204203"/>
                    <a:pt x="3000956" y="1199427"/>
                    <a:pt x="2991007" y="1193856"/>
                  </a:cubicBezTo>
                  <a:cubicBezTo>
                    <a:pt x="2996578" y="1183907"/>
                    <a:pt x="3001354" y="1175152"/>
                    <a:pt x="3006129" y="1166397"/>
                  </a:cubicBezTo>
                  <a:cubicBezTo>
                    <a:pt x="3017272" y="1172366"/>
                    <a:pt x="3026424" y="1177938"/>
                    <a:pt x="3035975" y="1182315"/>
                  </a:cubicBezTo>
                  <a:cubicBezTo>
                    <a:pt x="3038761" y="1183509"/>
                    <a:pt x="3043138" y="1181519"/>
                    <a:pt x="3047118" y="1181121"/>
                  </a:cubicBezTo>
                  <a:cubicBezTo>
                    <a:pt x="3045526" y="1177938"/>
                    <a:pt x="3044332" y="1173958"/>
                    <a:pt x="3041945" y="1172366"/>
                  </a:cubicBezTo>
                  <a:cubicBezTo>
                    <a:pt x="3029210" y="1164407"/>
                    <a:pt x="3016078" y="1157244"/>
                    <a:pt x="3002547" y="1149683"/>
                  </a:cubicBezTo>
                  <a:cubicBezTo>
                    <a:pt x="3008119" y="1139734"/>
                    <a:pt x="3012894" y="1131377"/>
                    <a:pt x="3017670" y="1122622"/>
                  </a:cubicBezTo>
                  <a:cubicBezTo>
                    <a:pt x="3031598" y="1130582"/>
                    <a:pt x="3043138" y="1137347"/>
                    <a:pt x="3055077" y="1142918"/>
                  </a:cubicBezTo>
                  <a:cubicBezTo>
                    <a:pt x="3059057" y="1144510"/>
                    <a:pt x="3064230" y="1143316"/>
                    <a:pt x="3068607" y="1143316"/>
                  </a:cubicBezTo>
                  <a:cubicBezTo>
                    <a:pt x="3065822" y="1139337"/>
                    <a:pt x="3063832" y="1134561"/>
                    <a:pt x="3060250" y="1132173"/>
                  </a:cubicBezTo>
                  <a:cubicBezTo>
                    <a:pt x="3045128" y="1123020"/>
                    <a:pt x="3029608" y="1114663"/>
                    <a:pt x="3013690" y="1105909"/>
                  </a:cubicBezTo>
                  <a:cubicBezTo>
                    <a:pt x="3019261" y="1095562"/>
                    <a:pt x="3023639" y="1087205"/>
                    <a:pt x="3028414" y="1078450"/>
                  </a:cubicBezTo>
                  <a:cubicBezTo>
                    <a:pt x="3041149" y="1085215"/>
                    <a:pt x="3051893" y="1090786"/>
                    <a:pt x="3062240" y="1096358"/>
                  </a:cubicBezTo>
                  <a:cubicBezTo>
                    <a:pt x="3084526" y="1108694"/>
                    <a:pt x="3084526" y="1109092"/>
                    <a:pt x="3091689" y="1099143"/>
                  </a:cubicBezTo>
                  <a:cubicBezTo>
                    <a:pt x="3069403" y="1086807"/>
                    <a:pt x="3047118" y="1074470"/>
                    <a:pt x="3024435" y="1061736"/>
                  </a:cubicBezTo>
                  <a:cubicBezTo>
                    <a:pt x="3030006" y="1051389"/>
                    <a:pt x="3033986" y="1043430"/>
                    <a:pt x="3039159" y="1033879"/>
                  </a:cubicBezTo>
                  <a:cubicBezTo>
                    <a:pt x="3059455" y="1045022"/>
                    <a:pt x="3078158" y="1055767"/>
                    <a:pt x="3097658" y="1065317"/>
                  </a:cubicBezTo>
                  <a:cubicBezTo>
                    <a:pt x="3101637" y="1067307"/>
                    <a:pt x="3107607" y="1065715"/>
                    <a:pt x="3112382" y="1065715"/>
                  </a:cubicBezTo>
                  <a:cubicBezTo>
                    <a:pt x="3109596" y="1062134"/>
                    <a:pt x="3107607" y="1056960"/>
                    <a:pt x="3103627" y="1054971"/>
                  </a:cubicBezTo>
                  <a:cubicBezTo>
                    <a:pt x="3081342" y="1042236"/>
                    <a:pt x="3058659" y="1029900"/>
                    <a:pt x="3035179" y="1017165"/>
                  </a:cubicBezTo>
                  <a:cubicBezTo>
                    <a:pt x="3039955" y="1007614"/>
                    <a:pt x="3044332" y="998859"/>
                    <a:pt x="3049108" y="989309"/>
                  </a:cubicBezTo>
                  <a:cubicBezTo>
                    <a:pt x="3069005" y="1000053"/>
                    <a:pt x="3085719" y="1010798"/>
                    <a:pt x="3104025" y="1017961"/>
                  </a:cubicBezTo>
                  <a:cubicBezTo>
                    <a:pt x="3121137" y="1024726"/>
                    <a:pt x="3139841" y="1027910"/>
                    <a:pt x="3157749" y="1032685"/>
                  </a:cubicBezTo>
                  <a:cubicBezTo>
                    <a:pt x="3168891" y="1015175"/>
                    <a:pt x="3178840" y="999257"/>
                    <a:pt x="3189187" y="982145"/>
                  </a:cubicBezTo>
                  <a:cubicBezTo>
                    <a:pt x="3229778" y="1008012"/>
                    <a:pt x="3268777" y="1033083"/>
                    <a:pt x="3308572" y="1058552"/>
                  </a:cubicBezTo>
                  <a:cubicBezTo>
                    <a:pt x="3360306" y="984533"/>
                    <a:pt x="3411642" y="911708"/>
                    <a:pt x="3463376" y="837689"/>
                  </a:cubicBezTo>
                  <a:cubicBezTo>
                    <a:pt x="3476110" y="846444"/>
                    <a:pt x="3486855" y="853607"/>
                    <a:pt x="3498793" y="861566"/>
                  </a:cubicBezTo>
                  <a:cubicBezTo>
                    <a:pt x="3508344" y="849627"/>
                    <a:pt x="3517099" y="838485"/>
                    <a:pt x="3526650" y="825750"/>
                  </a:cubicBezTo>
                  <a:cubicBezTo>
                    <a:pt x="3538191" y="833709"/>
                    <a:pt x="3548537" y="841270"/>
                    <a:pt x="3559680" y="849230"/>
                  </a:cubicBezTo>
                  <a:cubicBezTo>
                    <a:pt x="3566047" y="842066"/>
                    <a:pt x="3571619" y="836097"/>
                    <a:pt x="3579578" y="827740"/>
                  </a:cubicBezTo>
                  <a:cubicBezTo>
                    <a:pt x="3639270" y="878678"/>
                    <a:pt x="3698167" y="928820"/>
                    <a:pt x="3757462" y="979758"/>
                  </a:cubicBezTo>
                  <a:cubicBezTo>
                    <a:pt x="3750299" y="988911"/>
                    <a:pt x="3745126" y="995278"/>
                    <a:pt x="3737565" y="1004431"/>
                  </a:cubicBezTo>
                  <a:cubicBezTo>
                    <a:pt x="3746717" y="1010798"/>
                    <a:pt x="3755472" y="1017165"/>
                    <a:pt x="3764625" y="1023930"/>
                  </a:cubicBezTo>
                  <a:cubicBezTo>
                    <a:pt x="3752289" y="1037461"/>
                    <a:pt x="3742340" y="1048604"/>
                    <a:pt x="3729208" y="1062930"/>
                  </a:cubicBezTo>
                  <a:cubicBezTo>
                    <a:pt x="3740748" y="1071685"/>
                    <a:pt x="3751095" y="1078848"/>
                    <a:pt x="3762238" y="1087205"/>
                  </a:cubicBezTo>
                  <a:cubicBezTo>
                    <a:pt x="3673096" y="1174356"/>
                    <a:pt x="3586741" y="1258722"/>
                    <a:pt x="3500385" y="1343486"/>
                  </a:cubicBezTo>
                  <a:cubicBezTo>
                    <a:pt x="3510732" y="1354629"/>
                    <a:pt x="3519885" y="1364975"/>
                    <a:pt x="3530232" y="1376118"/>
                  </a:cubicBezTo>
                  <a:cubicBezTo>
                    <a:pt x="3460988" y="1440586"/>
                    <a:pt x="3392540" y="1504258"/>
                    <a:pt x="3322899" y="1569125"/>
                  </a:cubicBezTo>
                  <a:cubicBezTo>
                    <a:pt x="3341205" y="1581063"/>
                    <a:pt x="3357919" y="1592604"/>
                    <a:pt x="3377816" y="1606134"/>
                  </a:cubicBezTo>
                  <a:cubicBezTo>
                    <a:pt x="3379806" y="1604144"/>
                    <a:pt x="3382990" y="1600563"/>
                    <a:pt x="3386969" y="1596583"/>
                  </a:cubicBezTo>
                  <a:cubicBezTo>
                    <a:pt x="3377020" y="1584645"/>
                    <a:pt x="3368663" y="1574696"/>
                    <a:pt x="3359510" y="1563951"/>
                  </a:cubicBezTo>
                  <a:cubicBezTo>
                    <a:pt x="3365480" y="1558778"/>
                    <a:pt x="3370255" y="1554400"/>
                    <a:pt x="3375826" y="1549625"/>
                  </a:cubicBezTo>
                  <a:cubicBezTo>
                    <a:pt x="3385377" y="1560370"/>
                    <a:pt x="3394132" y="1569921"/>
                    <a:pt x="3404081" y="1580665"/>
                  </a:cubicBezTo>
                  <a:cubicBezTo>
                    <a:pt x="3408458" y="1576288"/>
                    <a:pt x="3412438" y="1572706"/>
                    <a:pt x="3416815" y="1568727"/>
                  </a:cubicBezTo>
                  <a:cubicBezTo>
                    <a:pt x="3407264" y="1557186"/>
                    <a:pt x="3398908" y="1547237"/>
                    <a:pt x="3389755" y="1536493"/>
                  </a:cubicBezTo>
                  <a:cubicBezTo>
                    <a:pt x="3395724" y="1530921"/>
                    <a:pt x="3400499" y="1526942"/>
                    <a:pt x="3406071" y="1522166"/>
                  </a:cubicBezTo>
                  <a:cubicBezTo>
                    <a:pt x="3416019" y="1532911"/>
                    <a:pt x="3424774" y="1542860"/>
                    <a:pt x="3434723" y="1553605"/>
                  </a:cubicBezTo>
                  <a:cubicBezTo>
                    <a:pt x="3439101" y="1550023"/>
                    <a:pt x="3443080" y="1546441"/>
                    <a:pt x="3447856" y="1542462"/>
                  </a:cubicBezTo>
                  <a:cubicBezTo>
                    <a:pt x="3437907" y="1530921"/>
                    <a:pt x="3429152" y="1520574"/>
                    <a:pt x="3419601" y="1509034"/>
                  </a:cubicBezTo>
                  <a:cubicBezTo>
                    <a:pt x="3425570" y="1503861"/>
                    <a:pt x="3430346" y="1499881"/>
                    <a:pt x="3436315" y="1494708"/>
                  </a:cubicBezTo>
                  <a:cubicBezTo>
                    <a:pt x="3446264" y="1505850"/>
                    <a:pt x="3455417" y="1515799"/>
                    <a:pt x="3465763" y="1527340"/>
                  </a:cubicBezTo>
                  <a:cubicBezTo>
                    <a:pt x="3470141" y="1523360"/>
                    <a:pt x="3474518" y="1519779"/>
                    <a:pt x="3478896" y="1515799"/>
                  </a:cubicBezTo>
                  <a:cubicBezTo>
                    <a:pt x="3468947" y="1503861"/>
                    <a:pt x="3459794" y="1493514"/>
                    <a:pt x="3449845" y="1481575"/>
                  </a:cubicBezTo>
                  <a:cubicBezTo>
                    <a:pt x="3455815" y="1476402"/>
                    <a:pt x="3460988" y="1472024"/>
                    <a:pt x="3466559" y="1467249"/>
                  </a:cubicBezTo>
                  <a:cubicBezTo>
                    <a:pt x="3477702" y="1479187"/>
                    <a:pt x="3487253" y="1489932"/>
                    <a:pt x="3498793" y="1502667"/>
                  </a:cubicBezTo>
                  <a:cubicBezTo>
                    <a:pt x="3516303" y="1475606"/>
                    <a:pt x="3483273" y="1470433"/>
                    <a:pt x="3482079" y="1452127"/>
                  </a:cubicBezTo>
                  <a:cubicBezTo>
                    <a:pt x="3486059" y="1448545"/>
                    <a:pt x="3490834" y="1444168"/>
                    <a:pt x="3496406" y="1439790"/>
                  </a:cubicBezTo>
                  <a:cubicBezTo>
                    <a:pt x="3507548" y="1451729"/>
                    <a:pt x="3517497" y="1462474"/>
                    <a:pt x="3529834" y="1475606"/>
                  </a:cubicBezTo>
                  <a:cubicBezTo>
                    <a:pt x="3547344" y="1448147"/>
                    <a:pt x="3513916" y="1443372"/>
                    <a:pt x="3512722" y="1424270"/>
                  </a:cubicBezTo>
                  <a:cubicBezTo>
                    <a:pt x="3516303" y="1421086"/>
                    <a:pt x="3521477" y="1416709"/>
                    <a:pt x="3527048" y="1411934"/>
                  </a:cubicBezTo>
                  <a:cubicBezTo>
                    <a:pt x="3538589" y="1424270"/>
                    <a:pt x="3548537" y="1435413"/>
                    <a:pt x="3560874" y="1448943"/>
                  </a:cubicBezTo>
                  <a:cubicBezTo>
                    <a:pt x="3566047" y="1443770"/>
                    <a:pt x="3569629" y="1440586"/>
                    <a:pt x="3573210" y="1436607"/>
                  </a:cubicBezTo>
                  <a:cubicBezTo>
                    <a:pt x="3561670" y="1422678"/>
                    <a:pt x="3551721" y="1411138"/>
                    <a:pt x="3541374" y="1398801"/>
                  </a:cubicBezTo>
                  <a:cubicBezTo>
                    <a:pt x="3546946" y="1394026"/>
                    <a:pt x="3551721" y="1389648"/>
                    <a:pt x="3557292" y="1384475"/>
                  </a:cubicBezTo>
                  <a:cubicBezTo>
                    <a:pt x="3568435" y="1396811"/>
                    <a:pt x="3579180" y="1408352"/>
                    <a:pt x="3590322" y="1420689"/>
                  </a:cubicBezTo>
                  <a:cubicBezTo>
                    <a:pt x="3594700" y="1416311"/>
                    <a:pt x="3598679" y="1413127"/>
                    <a:pt x="3603057" y="1409148"/>
                  </a:cubicBezTo>
                  <a:cubicBezTo>
                    <a:pt x="3592312" y="1396413"/>
                    <a:pt x="3581965" y="1384077"/>
                    <a:pt x="3571221" y="1371342"/>
                  </a:cubicBezTo>
                  <a:cubicBezTo>
                    <a:pt x="3577986" y="1365373"/>
                    <a:pt x="3583557" y="1360598"/>
                    <a:pt x="3590322" y="1354231"/>
                  </a:cubicBezTo>
                  <a:cubicBezTo>
                    <a:pt x="3604251" y="1369751"/>
                    <a:pt x="3616985" y="1383679"/>
                    <a:pt x="3630118" y="1398801"/>
                  </a:cubicBezTo>
                  <a:cubicBezTo>
                    <a:pt x="3644046" y="1387658"/>
                    <a:pt x="3656780" y="1377312"/>
                    <a:pt x="3671903" y="1364975"/>
                  </a:cubicBezTo>
                  <a:cubicBezTo>
                    <a:pt x="3710902" y="1416311"/>
                    <a:pt x="3749105" y="1466851"/>
                    <a:pt x="3787707" y="1517789"/>
                  </a:cubicBezTo>
                  <a:cubicBezTo>
                    <a:pt x="3771390" y="1529329"/>
                    <a:pt x="3757860" y="1538880"/>
                    <a:pt x="3743932" y="1548829"/>
                  </a:cubicBezTo>
                  <a:cubicBezTo>
                    <a:pt x="3756268" y="1567931"/>
                    <a:pt x="3767411" y="1585441"/>
                    <a:pt x="3779350" y="1604144"/>
                  </a:cubicBezTo>
                  <a:cubicBezTo>
                    <a:pt x="3713687" y="1645531"/>
                    <a:pt x="3649219" y="1685724"/>
                    <a:pt x="3585547" y="1725918"/>
                  </a:cubicBezTo>
                  <a:cubicBezTo>
                    <a:pt x="3611016" y="1771682"/>
                    <a:pt x="3635291" y="1814263"/>
                    <a:pt x="3659964" y="1858436"/>
                  </a:cubicBezTo>
                  <a:cubicBezTo>
                    <a:pt x="3675086" y="1834956"/>
                    <a:pt x="3683841" y="1830579"/>
                    <a:pt x="3698565" y="1834161"/>
                  </a:cubicBezTo>
                  <a:cubicBezTo>
                    <a:pt x="3710902" y="1824610"/>
                    <a:pt x="3720453" y="1817049"/>
                    <a:pt x="3732789" y="1807498"/>
                  </a:cubicBezTo>
                  <a:cubicBezTo>
                    <a:pt x="3754676" y="1856048"/>
                    <a:pt x="3774574" y="1900221"/>
                    <a:pt x="3794870" y="1944791"/>
                  </a:cubicBezTo>
                  <a:cubicBezTo>
                    <a:pt x="3811982" y="1938424"/>
                    <a:pt x="3827900" y="1932455"/>
                    <a:pt x="3844216" y="1926088"/>
                  </a:cubicBezTo>
                  <a:cubicBezTo>
                    <a:pt x="3850583" y="1941210"/>
                    <a:pt x="3856154" y="1954342"/>
                    <a:pt x="3861726" y="1968270"/>
                  </a:cubicBezTo>
                  <a:cubicBezTo>
                    <a:pt x="3875654" y="1963495"/>
                    <a:pt x="3887990" y="1959118"/>
                    <a:pt x="3902317" y="1954342"/>
                  </a:cubicBezTo>
                  <a:cubicBezTo>
                    <a:pt x="3917041" y="2002096"/>
                    <a:pt x="3931367" y="2047861"/>
                    <a:pt x="3946091" y="2094421"/>
                  </a:cubicBezTo>
                  <a:cubicBezTo>
                    <a:pt x="3930571" y="2098799"/>
                    <a:pt x="3918235" y="2102778"/>
                    <a:pt x="3905102" y="2106360"/>
                  </a:cubicBezTo>
                  <a:cubicBezTo>
                    <a:pt x="3909082" y="2123472"/>
                    <a:pt x="3912663" y="2138992"/>
                    <a:pt x="3916643" y="2155706"/>
                  </a:cubicBezTo>
                  <a:cubicBezTo>
                    <a:pt x="3870083" y="2166849"/>
                    <a:pt x="3824716" y="2177593"/>
                    <a:pt x="3782135" y="2187940"/>
                  </a:cubicBezTo>
                  <a:cubicBezTo>
                    <a:pt x="3795268" y="2281857"/>
                    <a:pt x="3808400" y="2373385"/>
                    <a:pt x="3821533" y="2467700"/>
                  </a:cubicBezTo>
                  <a:cubicBezTo>
                    <a:pt x="3764227" y="2470884"/>
                    <a:pt x="3712096" y="2473669"/>
                    <a:pt x="3659964" y="2476455"/>
                  </a:cubicBezTo>
                  <a:cubicBezTo>
                    <a:pt x="3659964" y="2530576"/>
                    <a:pt x="3659964" y="2581912"/>
                    <a:pt x="3659964" y="2634442"/>
                  </a:cubicBezTo>
                  <a:cubicBezTo>
                    <a:pt x="3673494" y="2635238"/>
                    <a:pt x="3686229" y="2636432"/>
                    <a:pt x="3698565" y="2637228"/>
                  </a:cubicBezTo>
                  <a:cubicBezTo>
                    <a:pt x="3732789" y="2639615"/>
                    <a:pt x="3767411" y="2641605"/>
                    <a:pt x="3801635" y="2643595"/>
                  </a:cubicBezTo>
                  <a:cubicBezTo>
                    <a:pt x="3812778" y="2643993"/>
                    <a:pt x="3819941" y="2647177"/>
                    <a:pt x="3811584" y="2659911"/>
                  </a:cubicBezTo>
                  <a:cubicBezTo>
                    <a:pt x="3760248" y="2656727"/>
                    <a:pt x="3709708" y="2653146"/>
                    <a:pt x="3656780" y="2649564"/>
                  </a:cubicBezTo>
                  <a:cubicBezTo>
                    <a:pt x="3655984" y="2665084"/>
                    <a:pt x="3655188" y="2678615"/>
                    <a:pt x="3653995" y="2694533"/>
                  </a:cubicBezTo>
                  <a:cubicBezTo>
                    <a:pt x="3706524" y="2705675"/>
                    <a:pt x="3756666" y="2716022"/>
                    <a:pt x="3808002" y="2726767"/>
                  </a:cubicBezTo>
                  <a:cubicBezTo>
                    <a:pt x="3801635" y="2745073"/>
                    <a:pt x="3813971" y="2752634"/>
                    <a:pt x="3828696" y="2761389"/>
                  </a:cubicBezTo>
                  <a:cubicBezTo>
                    <a:pt x="3874062" y="2788450"/>
                    <a:pt x="3913857" y="2822275"/>
                    <a:pt x="3946887" y="2863662"/>
                  </a:cubicBezTo>
                  <a:cubicBezTo>
                    <a:pt x="4063089" y="3008915"/>
                    <a:pt x="4086966" y="3174463"/>
                    <a:pt x="4050753" y="3351949"/>
                  </a:cubicBezTo>
                  <a:cubicBezTo>
                    <a:pt x="4032049" y="3443478"/>
                    <a:pt x="3993846" y="3527048"/>
                    <a:pt x="3941316" y="3603853"/>
                  </a:cubicBezTo>
                  <a:cubicBezTo>
                    <a:pt x="3934949" y="3612608"/>
                    <a:pt x="3929377" y="3620965"/>
                    <a:pt x="3947683" y="3623751"/>
                  </a:cubicBezTo>
                  <a:cubicBezTo>
                    <a:pt x="3973152" y="3580772"/>
                    <a:pt x="3998621" y="3537793"/>
                    <a:pt x="4024886" y="3494018"/>
                  </a:cubicBezTo>
                  <a:cubicBezTo>
                    <a:pt x="4047967" y="3506753"/>
                    <a:pt x="4069854" y="3518691"/>
                    <a:pt x="4094130" y="3531824"/>
                  </a:cubicBezTo>
                  <a:cubicBezTo>
                    <a:pt x="4065477" y="3579976"/>
                    <a:pt x="4037620" y="3626934"/>
                    <a:pt x="4009366" y="3674688"/>
                  </a:cubicBezTo>
                  <a:cubicBezTo>
                    <a:pt x="4015733" y="3679066"/>
                    <a:pt x="4021304" y="3682647"/>
                    <a:pt x="4028069" y="3687025"/>
                  </a:cubicBezTo>
                  <a:cubicBezTo>
                    <a:pt x="4055926" y="3640465"/>
                    <a:pt x="4082987" y="3595496"/>
                    <a:pt x="4110446" y="3549732"/>
                  </a:cubicBezTo>
                  <a:cubicBezTo>
                    <a:pt x="4133129" y="3562068"/>
                    <a:pt x="4154618" y="3574007"/>
                    <a:pt x="4177700" y="3586741"/>
                  </a:cubicBezTo>
                  <a:cubicBezTo>
                    <a:pt x="4148251" y="3636485"/>
                    <a:pt x="4119599" y="3684637"/>
                    <a:pt x="4089752" y="3734381"/>
                  </a:cubicBezTo>
                  <a:cubicBezTo>
                    <a:pt x="4095722" y="3738361"/>
                    <a:pt x="4101691" y="3742738"/>
                    <a:pt x="4109650" y="3748309"/>
                  </a:cubicBezTo>
                  <a:cubicBezTo>
                    <a:pt x="4138700" y="3699760"/>
                    <a:pt x="4166955" y="3653199"/>
                    <a:pt x="4195608" y="3605445"/>
                  </a:cubicBezTo>
                  <a:cubicBezTo>
                    <a:pt x="4217097" y="3617383"/>
                    <a:pt x="4238188" y="3628924"/>
                    <a:pt x="4261270" y="3641658"/>
                  </a:cubicBezTo>
                  <a:cubicBezTo>
                    <a:pt x="4230229" y="3693392"/>
                    <a:pt x="4199985" y="3743534"/>
                    <a:pt x="4169343" y="3794472"/>
                  </a:cubicBezTo>
                  <a:cubicBezTo>
                    <a:pt x="4176505" y="3799645"/>
                    <a:pt x="4182475" y="3804421"/>
                    <a:pt x="4190434" y="3810390"/>
                  </a:cubicBezTo>
                  <a:cubicBezTo>
                    <a:pt x="4221077" y="3760248"/>
                    <a:pt x="4250525" y="3711698"/>
                    <a:pt x="4280769" y="3661954"/>
                  </a:cubicBezTo>
                  <a:cubicBezTo>
                    <a:pt x="4301860" y="3673893"/>
                    <a:pt x="4322554" y="3685035"/>
                    <a:pt x="4344442" y="3697372"/>
                  </a:cubicBezTo>
                  <a:cubicBezTo>
                    <a:pt x="4311411" y="3751095"/>
                    <a:pt x="4279973" y="3803227"/>
                    <a:pt x="4247739" y="3856155"/>
                  </a:cubicBezTo>
                  <a:cubicBezTo>
                    <a:pt x="4254902" y="3862124"/>
                    <a:pt x="4262065" y="3867695"/>
                    <a:pt x="4270422" y="3874460"/>
                  </a:cubicBezTo>
                  <a:cubicBezTo>
                    <a:pt x="4275198" y="3868491"/>
                    <a:pt x="4278780" y="3863318"/>
                    <a:pt x="4283157" y="3858542"/>
                  </a:cubicBezTo>
                  <a:cubicBezTo>
                    <a:pt x="4314197" y="3822727"/>
                    <a:pt x="4344043" y="3786513"/>
                    <a:pt x="4376278" y="3752289"/>
                  </a:cubicBezTo>
                  <a:cubicBezTo>
                    <a:pt x="4387818" y="3739953"/>
                    <a:pt x="4403338" y="3731198"/>
                    <a:pt x="4418461" y="3723239"/>
                  </a:cubicBezTo>
                  <a:cubicBezTo>
                    <a:pt x="4431991" y="3716075"/>
                    <a:pt x="4442736" y="3722443"/>
                    <a:pt x="4443531" y="3737963"/>
                  </a:cubicBezTo>
                  <a:cubicBezTo>
                    <a:pt x="4444327" y="3752289"/>
                    <a:pt x="4444725" y="3767809"/>
                    <a:pt x="4439950" y="3780942"/>
                  </a:cubicBezTo>
                  <a:cubicBezTo>
                    <a:pt x="4422838" y="3829094"/>
                    <a:pt x="4404532" y="3876450"/>
                    <a:pt x="4384635" y="3923408"/>
                  </a:cubicBezTo>
                  <a:cubicBezTo>
                    <a:pt x="4372696" y="3951265"/>
                    <a:pt x="4371104" y="3955643"/>
                    <a:pt x="4394186" y="3976336"/>
                  </a:cubicBezTo>
                  <a:cubicBezTo>
                    <a:pt x="4438358" y="4015335"/>
                    <a:pt x="4483326" y="4053539"/>
                    <a:pt x="4527897" y="4092140"/>
                  </a:cubicBezTo>
                  <a:cubicBezTo>
                    <a:pt x="4532275" y="4096120"/>
                    <a:pt x="4537448" y="4098905"/>
                    <a:pt x="4546203" y="4104079"/>
                  </a:cubicBezTo>
                  <a:cubicBezTo>
                    <a:pt x="4546203" y="4106864"/>
                    <a:pt x="4546203" y="4109252"/>
                    <a:pt x="4546203" y="4112038"/>
                  </a:cubicBezTo>
                  <a:cubicBezTo>
                    <a:pt x="4541826" y="4115221"/>
                    <a:pt x="4537448" y="4118803"/>
                    <a:pt x="4531479" y="4123181"/>
                  </a:cubicBezTo>
                  <a:cubicBezTo>
                    <a:pt x="4465021" y="4086966"/>
                    <a:pt x="4398165" y="4050753"/>
                    <a:pt x="4330513" y="4014142"/>
                  </a:cubicBezTo>
                  <a:cubicBezTo>
                    <a:pt x="4325738" y="4019713"/>
                    <a:pt x="4321360" y="4024488"/>
                    <a:pt x="4317381" y="4029662"/>
                  </a:cubicBezTo>
                  <a:cubicBezTo>
                    <a:pt x="4281963" y="4072242"/>
                    <a:pt x="4244954" y="4112833"/>
                    <a:pt x="4198393" y="4143078"/>
                  </a:cubicBezTo>
                  <a:cubicBezTo>
                    <a:pt x="4180883" y="4154220"/>
                    <a:pt x="4160190" y="4172128"/>
                    <a:pt x="4140690" y="4156608"/>
                  </a:cubicBezTo>
                  <a:cubicBezTo>
                    <a:pt x="4121986" y="4141486"/>
                    <a:pt x="4133925" y="4117211"/>
                    <a:pt x="4142282" y="4099303"/>
                  </a:cubicBezTo>
                  <a:cubicBezTo>
                    <a:pt x="4160190" y="4060304"/>
                    <a:pt x="4181281" y="4022498"/>
                    <a:pt x="4201577" y="3984693"/>
                  </a:cubicBezTo>
                  <a:cubicBezTo>
                    <a:pt x="4207546" y="3973152"/>
                    <a:pt x="4215107" y="3962408"/>
                    <a:pt x="4222668" y="3950867"/>
                  </a:cubicBezTo>
                  <a:cubicBezTo>
                    <a:pt x="4213117" y="3945296"/>
                    <a:pt x="4205556" y="3940520"/>
                    <a:pt x="4197597" y="3935745"/>
                  </a:cubicBezTo>
                  <a:cubicBezTo>
                    <a:pt x="4159792" y="3983897"/>
                    <a:pt x="4122384" y="4031253"/>
                    <a:pt x="4084579" y="4079406"/>
                  </a:cubicBezTo>
                  <a:cubicBezTo>
                    <a:pt x="4064283" y="4062294"/>
                    <a:pt x="4046375" y="4047172"/>
                    <a:pt x="4028865" y="4032447"/>
                  </a:cubicBezTo>
                  <a:cubicBezTo>
                    <a:pt x="4064681" y="3986683"/>
                    <a:pt x="4098905" y="3942908"/>
                    <a:pt x="4134323" y="3897940"/>
                  </a:cubicBezTo>
                  <a:cubicBezTo>
                    <a:pt x="4125568" y="3892368"/>
                    <a:pt x="4119200" y="3888389"/>
                    <a:pt x="4112037" y="3884011"/>
                  </a:cubicBezTo>
                  <a:cubicBezTo>
                    <a:pt x="4075426" y="3930174"/>
                    <a:pt x="4039610" y="3975142"/>
                    <a:pt x="4002999" y="4021703"/>
                  </a:cubicBezTo>
                  <a:cubicBezTo>
                    <a:pt x="3983101" y="4004591"/>
                    <a:pt x="3964795" y="3989070"/>
                    <a:pt x="3946091" y="3973152"/>
                  </a:cubicBezTo>
                  <a:cubicBezTo>
                    <a:pt x="3980713" y="3929776"/>
                    <a:pt x="4013743" y="3887593"/>
                    <a:pt x="4047967" y="3844216"/>
                  </a:cubicBezTo>
                  <a:cubicBezTo>
                    <a:pt x="4039610" y="3839043"/>
                    <a:pt x="4033243" y="3835063"/>
                    <a:pt x="4027274" y="3831482"/>
                  </a:cubicBezTo>
                  <a:cubicBezTo>
                    <a:pt x="3991458" y="3876450"/>
                    <a:pt x="3956836" y="3919429"/>
                    <a:pt x="3921816" y="3963204"/>
                  </a:cubicBezTo>
                  <a:cubicBezTo>
                    <a:pt x="3900327" y="3944898"/>
                    <a:pt x="3882021" y="3928980"/>
                    <a:pt x="3863715" y="3913062"/>
                  </a:cubicBezTo>
                  <a:cubicBezTo>
                    <a:pt x="3897143" y="3870481"/>
                    <a:pt x="3929377" y="3830288"/>
                    <a:pt x="3962010" y="3788901"/>
                  </a:cubicBezTo>
                  <a:cubicBezTo>
                    <a:pt x="3954051" y="3784125"/>
                    <a:pt x="3948877" y="3780544"/>
                    <a:pt x="3943306" y="3776962"/>
                  </a:cubicBezTo>
                  <a:cubicBezTo>
                    <a:pt x="3909082" y="3819543"/>
                    <a:pt x="3875654" y="3861328"/>
                    <a:pt x="3841430" y="3903909"/>
                  </a:cubicBezTo>
                  <a:cubicBezTo>
                    <a:pt x="3819941" y="3885205"/>
                    <a:pt x="3800839" y="3868491"/>
                    <a:pt x="3781737" y="3852175"/>
                  </a:cubicBezTo>
                  <a:cubicBezTo>
                    <a:pt x="3813971" y="3811584"/>
                    <a:pt x="3845012" y="3772983"/>
                    <a:pt x="3876450" y="3733585"/>
                  </a:cubicBezTo>
                  <a:cubicBezTo>
                    <a:pt x="3868491" y="3728810"/>
                    <a:pt x="3863715" y="3726024"/>
                    <a:pt x="3858940" y="3723239"/>
                  </a:cubicBezTo>
                  <a:cubicBezTo>
                    <a:pt x="3825910" y="3763830"/>
                    <a:pt x="3793676" y="3803227"/>
                    <a:pt x="3761044" y="3843818"/>
                  </a:cubicBezTo>
                  <a:cubicBezTo>
                    <a:pt x="3750299" y="3834267"/>
                    <a:pt x="3741544" y="3826308"/>
                    <a:pt x="3731993" y="3819145"/>
                  </a:cubicBezTo>
                  <a:cubicBezTo>
                    <a:pt x="3728412" y="3816359"/>
                    <a:pt x="3721646" y="3813574"/>
                    <a:pt x="3718463" y="3815166"/>
                  </a:cubicBezTo>
                  <a:cubicBezTo>
                    <a:pt x="3694984" y="3826308"/>
                    <a:pt x="3671903" y="3838247"/>
                    <a:pt x="3647229" y="3850981"/>
                  </a:cubicBezTo>
                  <a:cubicBezTo>
                    <a:pt x="3687423" y="3889185"/>
                    <a:pt x="3726024" y="3925796"/>
                    <a:pt x="3770197" y="3967979"/>
                  </a:cubicBezTo>
                  <a:cubicBezTo>
                    <a:pt x="3750299" y="3982703"/>
                    <a:pt x="3732789" y="3996234"/>
                    <a:pt x="3714086" y="4010560"/>
                  </a:cubicBezTo>
                  <a:cubicBezTo>
                    <a:pt x="3723636" y="4019315"/>
                    <a:pt x="3728014" y="4023692"/>
                    <a:pt x="3734381" y="4029662"/>
                  </a:cubicBezTo>
                  <a:cubicBezTo>
                    <a:pt x="3750697" y="4012948"/>
                    <a:pt x="3766615" y="3997029"/>
                    <a:pt x="3783329" y="3980316"/>
                  </a:cubicBezTo>
                  <a:cubicBezTo>
                    <a:pt x="3789696" y="3987479"/>
                    <a:pt x="3795666" y="3993846"/>
                    <a:pt x="3802431" y="4001009"/>
                  </a:cubicBezTo>
                  <a:cubicBezTo>
                    <a:pt x="3794472" y="4009764"/>
                    <a:pt x="3786513" y="4018519"/>
                    <a:pt x="3774574" y="4031651"/>
                  </a:cubicBezTo>
                  <a:cubicBezTo>
                    <a:pt x="3785717" y="4038417"/>
                    <a:pt x="3795666" y="4044784"/>
                    <a:pt x="3806410" y="4051549"/>
                  </a:cubicBezTo>
                  <a:cubicBezTo>
                    <a:pt x="3793278" y="4065079"/>
                    <a:pt x="3784523" y="4074630"/>
                    <a:pt x="3770197" y="4089355"/>
                  </a:cubicBezTo>
                  <a:cubicBezTo>
                    <a:pt x="3793278" y="4109252"/>
                    <a:pt x="3815961" y="4128354"/>
                    <a:pt x="3840236" y="4149445"/>
                  </a:cubicBezTo>
                  <a:cubicBezTo>
                    <a:pt x="3826706" y="4161384"/>
                    <a:pt x="3815961" y="4170139"/>
                    <a:pt x="3804819" y="4180087"/>
                  </a:cubicBezTo>
                  <a:cubicBezTo>
                    <a:pt x="3831879" y="4208740"/>
                    <a:pt x="3857348" y="4236199"/>
                    <a:pt x="3884011" y="4264851"/>
                  </a:cubicBezTo>
                  <a:cubicBezTo>
                    <a:pt x="3860930" y="4285943"/>
                    <a:pt x="3839042" y="4305840"/>
                    <a:pt x="3816359" y="4326136"/>
                  </a:cubicBezTo>
                  <a:cubicBezTo>
                    <a:pt x="3790492" y="4296290"/>
                    <a:pt x="3765819" y="4268035"/>
                    <a:pt x="3741146" y="4239382"/>
                  </a:cubicBezTo>
                  <a:cubicBezTo>
                    <a:pt x="3728412" y="4249331"/>
                    <a:pt x="3717667" y="4258086"/>
                    <a:pt x="3706127" y="4267637"/>
                  </a:cubicBezTo>
                  <a:cubicBezTo>
                    <a:pt x="3686229" y="4244158"/>
                    <a:pt x="3667127" y="4221872"/>
                    <a:pt x="3648025" y="4199189"/>
                  </a:cubicBezTo>
                  <a:cubicBezTo>
                    <a:pt x="3637679" y="4206751"/>
                    <a:pt x="3628924" y="4213516"/>
                    <a:pt x="3619373" y="4220679"/>
                  </a:cubicBezTo>
                  <a:cubicBezTo>
                    <a:pt x="3610618" y="4211128"/>
                    <a:pt x="3603057" y="4202373"/>
                    <a:pt x="3595098" y="4193220"/>
                  </a:cubicBezTo>
                  <a:cubicBezTo>
                    <a:pt x="3584751" y="4200781"/>
                    <a:pt x="3575996" y="4207148"/>
                    <a:pt x="3566445" y="4214311"/>
                  </a:cubicBezTo>
                  <a:cubicBezTo>
                    <a:pt x="3494018" y="4121589"/>
                    <a:pt x="3423183" y="4030060"/>
                    <a:pt x="3351551" y="3937735"/>
                  </a:cubicBezTo>
                  <a:cubicBezTo>
                    <a:pt x="3332450" y="3952061"/>
                    <a:pt x="3315338" y="3965193"/>
                    <a:pt x="3297828" y="3978326"/>
                  </a:cubicBezTo>
                  <a:cubicBezTo>
                    <a:pt x="3304195" y="3987877"/>
                    <a:pt x="3309368" y="3995836"/>
                    <a:pt x="3314940" y="4004591"/>
                  </a:cubicBezTo>
                  <a:cubicBezTo>
                    <a:pt x="3302205" y="4014142"/>
                    <a:pt x="3290665" y="4022896"/>
                    <a:pt x="3278726" y="4031651"/>
                  </a:cubicBezTo>
                  <a:cubicBezTo>
                    <a:pt x="3288675" y="4046773"/>
                    <a:pt x="3297430" y="4060702"/>
                    <a:pt x="3307379" y="4075824"/>
                  </a:cubicBezTo>
                  <a:cubicBezTo>
                    <a:pt x="3264798" y="4102089"/>
                    <a:pt x="3224207" y="4127558"/>
                    <a:pt x="3182422" y="4153425"/>
                  </a:cubicBezTo>
                  <a:cubicBezTo>
                    <a:pt x="3172871" y="4136710"/>
                    <a:pt x="3164514" y="4122384"/>
                    <a:pt x="3155759" y="4107660"/>
                  </a:cubicBezTo>
                  <a:cubicBezTo>
                    <a:pt x="3140637" y="4115619"/>
                    <a:pt x="3126708" y="4122782"/>
                    <a:pt x="3111188" y="4131140"/>
                  </a:cubicBezTo>
                  <a:cubicBezTo>
                    <a:pt x="3088505" y="4088558"/>
                    <a:pt x="3066220" y="4046773"/>
                    <a:pt x="3043537" y="4004193"/>
                  </a:cubicBezTo>
                  <a:cubicBezTo>
                    <a:pt x="3023241" y="4014539"/>
                    <a:pt x="3005333" y="4024090"/>
                    <a:pt x="2986629" y="4033641"/>
                  </a:cubicBezTo>
                  <a:cubicBezTo>
                    <a:pt x="3056669" y="4180087"/>
                    <a:pt x="3126311" y="4324942"/>
                    <a:pt x="3196350" y="4470990"/>
                  </a:cubicBezTo>
                  <a:cubicBezTo>
                    <a:pt x="3184014" y="4476960"/>
                    <a:pt x="3173269" y="4482133"/>
                    <a:pt x="3162524" y="4486908"/>
                  </a:cubicBezTo>
                  <a:cubicBezTo>
                    <a:pt x="3159738" y="4488102"/>
                    <a:pt x="3155361" y="4487307"/>
                    <a:pt x="3151779" y="4487307"/>
                  </a:cubicBezTo>
                  <a:cubicBezTo>
                    <a:pt x="3145014" y="4486908"/>
                    <a:pt x="3137453" y="4484123"/>
                    <a:pt x="3131882" y="4486113"/>
                  </a:cubicBezTo>
                  <a:cubicBezTo>
                    <a:pt x="3049108" y="4515959"/>
                    <a:pt x="2966732" y="4546601"/>
                    <a:pt x="2883958" y="4577244"/>
                  </a:cubicBezTo>
                  <a:cubicBezTo>
                    <a:pt x="2879182" y="4579233"/>
                    <a:pt x="2870427" y="4580825"/>
                    <a:pt x="2870029" y="4583213"/>
                  </a:cubicBezTo>
                  <a:cubicBezTo>
                    <a:pt x="2867244" y="4609876"/>
                    <a:pt x="2844561" y="4596743"/>
                    <a:pt x="2831428" y="4607488"/>
                  </a:cubicBezTo>
                  <a:cubicBezTo>
                    <a:pt x="2799990" y="4490888"/>
                    <a:pt x="2769745" y="4378666"/>
                    <a:pt x="2739103" y="4264851"/>
                  </a:cubicBezTo>
                  <a:cubicBezTo>
                    <a:pt x="2730746" y="4267239"/>
                    <a:pt x="2723981" y="4269229"/>
                    <a:pt x="2715624" y="4271616"/>
                  </a:cubicBezTo>
                  <a:cubicBezTo>
                    <a:pt x="2719604" y="4288729"/>
                    <a:pt x="2723185" y="4304647"/>
                    <a:pt x="2727563" y="4323748"/>
                  </a:cubicBezTo>
                  <a:cubicBezTo>
                    <a:pt x="2664288" y="4336085"/>
                    <a:pt x="2602606" y="4348421"/>
                    <a:pt x="2539729" y="4360758"/>
                  </a:cubicBezTo>
                  <a:cubicBezTo>
                    <a:pt x="2536148" y="4340462"/>
                    <a:pt x="2533362" y="4325340"/>
                    <a:pt x="2530576" y="4308228"/>
                  </a:cubicBezTo>
                  <a:cubicBezTo>
                    <a:pt x="2508291" y="4310616"/>
                    <a:pt x="2487598" y="4312606"/>
                    <a:pt x="2465710" y="4314993"/>
                  </a:cubicBezTo>
                  <a:cubicBezTo>
                    <a:pt x="2464118" y="4305044"/>
                    <a:pt x="2462925" y="4297483"/>
                    <a:pt x="2462129" y="4289524"/>
                  </a:cubicBezTo>
                  <a:cubicBezTo>
                    <a:pt x="2452578" y="4199189"/>
                    <a:pt x="2443027" y="4108854"/>
                    <a:pt x="2433476" y="4018519"/>
                  </a:cubicBezTo>
                  <a:cubicBezTo>
                    <a:pt x="2431486" y="4002203"/>
                    <a:pt x="2431088" y="4001805"/>
                    <a:pt x="2413181" y="4009366"/>
                  </a:cubicBezTo>
                  <a:cubicBezTo>
                    <a:pt x="2443027" y="4331309"/>
                    <a:pt x="2473271" y="4653650"/>
                    <a:pt x="2503118" y="4975594"/>
                  </a:cubicBezTo>
                  <a:cubicBezTo>
                    <a:pt x="2491179" y="4977981"/>
                    <a:pt x="2483220" y="4979175"/>
                    <a:pt x="2474465" y="4980767"/>
                  </a:cubicBezTo>
                  <a:cubicBezTo>
                    <a:pt x="2476057" y="5004644"/>
                    <a:pt x="2477649" y="5026929"/>
                    <a:pt x="2479241" y="5049612"/>
                  </a:cubicBezTo>
                  <a:cubicBezTo>
                    <a:pt x="2468098" y="5051204"/>
                    <a:pt x="2459343" y="5052796"/>
                    <a:pt x="2449792" y="5054388"/>
                  </a:cubicBezTo>
                  <a:cubicBezTo>
                    <a:pt x="2449792" y="5065531"/>
                    <a:pt x="2449792" y="5075082"/>
                    <a:pt x="2449792" y="5085428"/>
                  </a:cubicBezTo>
                  <a:cubicBezTo>
                    <a:pt x="2422732" y="5087816"/>
                    <a:pt x="2396467" y="5090204"/>
                    <a:pt x="2370202" y="5092591"/>
                  </a:cubicBezTo>
                  <a:cubicBezTo>
                    <a:pt x="2334386" y="5092591"/>
                    <a:pt x="2298571" y="5092591"/>
                    <a:pt x="2262755" y="5092591"/>
                  </a:cubicBezTo>
                  <a:cubicBezTo>
                    <a:pt x="2262755" y="5082245"/>
                    <a:pt x="2262755" y="5071500"/>
                    <a:pt x="2262755" y="5059561"/>
                  </a:cubicBezTo>
                  <a:cubicBezTo>
                    <a:pt x="2242459" y="5059561"/>
                    <a:pt x="2223357" y="5059561"/>
                    <a:pt x="2203062" y="5059561"/>
                  </a:cubicBezTo>
                  <a:cubicBezTo>
                    <a:pt x="2203062" y="5071500"/>
                    <a:pt x="2203062" y="5082245"/>
                    <a:pt x="2203062" y="5092591"/>
                  </a:cubicBezTo>
                  <a:cubicBezTo>
                    <a:pt x="2195103" y="5092591"/>
                    <a:pt x="2187144" y="5092591"/>
                    <a:pt x="2179185" y="5092591"/>
                  </a:cubicBezTo>
                  <a:cubicBezTo>
                    <a:pt x="2169236" y="5091795"/>
                    <a:pt x="2159685" y="5090204"/>
                    <a:pt x="2149736" y="5089408"/>
                  </a:cubicBezTo>
                  <a:cubicBezTo>
                    <a:pt x="2105166" y="5085826"/>
                    <a:pt x="2060197" y="5083041"/>
                    <a:pt x="2016422" y="5079857"/>
                  </a:cubicBezTo>
                  <a:cubicBezTo>
                    <a:pt x="2011647" y="5065133"/>
                    <a:pt x="2027167" y="5044837"/>
                    <a:pt x="2000504" y="5042847"/>
                  </a:cubicBezTo>
                  <a:cubicBezTo>
                    <a:pt x="2002892" y="5019368"/>
                    <a:pt x="2004882" y="4997481"/>
                    <a:pt x="2007270" y="4974399"/>
                  </a:cubicBezTo>
                  <a:cubicBezTo>
                    <a:pt x="1995729" y="4972012"/>
                    <a:pt x="1985780" y="4970022"/>
                    <a:pt x="1974637" y="4967634"/>
                  </a:cubicBezTo>
                  <a:cubicBezTo>
                    <a:pt x="2004086" y="4729659"/>
                    <a:pt x="2033136" y="4492878"/>
                    <a:pt x="2062187" y="4255300"/>
                  </a:cubicBezTo>
                  <a:cubicBezTo>
                    <a:pt x="2032341" y="4250923"/>
                    <a:pt x="2006076" y="4247341"/>
                    <a:pt x="1978219" y="4243362"/>
                  </a:cubicBezTo>
                  <a:cubicBezTo>
                    <a:pt x="1956332" y="4368717"/>
                    <a:pt x="1934842" y="4491684"/>
                    <a:pt x="1913353" y="4615845"/>
                  </a:cubicBezTo>
                  <a:cubicBezTo>
                    <a:pt x="1901414" y="4614253"/>
                    <a:pt x="1891864" y="4613059"/>
                    <a:pt x="1880721" y="4611467"/>
                  </a:cubicBezTo>
                  <a:cubicBezTo>
                    <a:pt x="1877139" y="4627783"/>
                    <a:pt x="1873956" y="4643304"/>
                    <a:pt x="1870374" y="4659620"/>
                  </a:cubicBezTo>
                  <a:cubicBezTo>
                    <a:pt x="1858834" y="4658028"/>
                    <a:pt x="1848885" y="4656834"/>
                    <a:pt x="1838538" y="4655242"/>
                  </a:cubicBezTo>
                  <a:cubicBezTo>
                    <a:pt x="1835752" y="4662803"/>
                    <a:pt x="1832967" y="4669171"/>
                    <a:pt x="1829783" y="4677925"/>
                  </a:cubicBezTo>
                  <a:cubicBezTo>
                    <a:pt x="1766111" y="4661609"/>
                    <a:pt x="1703632" y="4645293"/>
                    <a:pt x="1640756" y="4629375"/>
                  </a:cubicBezTo>
                  <a:cubicBezTo>
                    <a:pt x="1643144" y="4619427"/>
                    <a:pt x="1644337" y="4613059"/>
                    <a:pt x="1645929" y="4605498"/>
                  </a:cubicBezTo>
                  <a:cubicBezTo>
                    <a:pt x="1619664" y="4596743"/>
                    <a:pt x="1594196" y="4588386"/>
                    <a:pt x="1568329" y="4580029"/>
                  </a:cubicBezTo>
                  <a:cubicBezTo>
                    <a:pt x="1565145" y="4587988"/>
                    <a:pt x="1562359" y="4593957"/>
                    <a:pt x="1558380" y="4602713"/>
                  </a:cubicBezTo>
                  <a:cubicBezTo>
                    <a:pt x="1497493" y="4578437"/>
                    <a:pt x="1437005" y="4554162"/>
                    <a:pt x="1375720" y="4529887"/>
                  </a:cubicBezTo>
                  <a:cubicBezTo>
                    <a:pt x="1379699" y="4520336"/>
                    <a:pt x="1381689" y="4514367"/>
                    <a:pt x="1384475" y="4508000"/>
                  </a:cubicBezTo>
                  <a:cubicBezTo>
                    <a:pt x="1378506" y="4504020"/>
                    <a:pt x="1373730" y="4500837"/>
                    <a:pt x="1368557" y="4497255"/>
                  </a:cubicBezTo>
                  <a:cubicBezTo>
                    <a:pt x="1375322" y="4482133"/>
                    <a:pt x="1381689" y="4468205"/>
                    <a:pt x="1388454" y="4453082"/>
                  </a:cubicBezTo>
                  <a:cubicBezTo>
                    <a:pt x="1376516" y="4447113"/>
                    <a:pt x="1366169" y="4441542"/>
                    <a:pt x="1354628" y="4435573"/>
                  </a:cubicBezTo>
                  <a:cubicBezTo>
                    <a:pt x="1435015" y="4270423"/>
                    <a:pt x="1515401" y="4106068"/>
                    <a:pt x="1595389" y="3941714"/>
                  </a:cubicBezTo>
                  <a:cubicBezTo>
                    <a:pt x="1591012" y="3936939"/>
                    <a:pt x="1587430" y="3932959"/>
                    <a:pt x="1583849" y="3929378"/>
                  </a:cubicBezTo>
                  <a:cubicBezTo>
                    <a:pt x="1606930" y="3882021"/>
                    <a:pt x="1630011" y="3836257"/>
                    <a:pt x="1652694" y="3790493"/>
                  </a:cubicBezTo>
                  <a:cubicBezTo>
                    <a:pt x="1649909" y="3789299"/>
                    <a:pt x="1647123" y="3787707"/>
                    <a:pt x="1644337" y="3786513"/>
                  </a:cubicBezTo>
                  <a:cubicBezTo>
                    <a:pt x="1620460" y="3832675"/>
                    <a:pt x="1596583" y="3879236"/>
                    <a:pt x="1573104" y="3925398"/>
                  </a:cubicBezTo>
                  <a:cubicBezTo>
                    <a:pt x="1558778" y="3923010"/>
                    <a:pt x="1559176" y="3917041"/>
                    <a:pt x="1564349" y="3907092"/>
                  </a:cubicBezTo>
                  <a:cubicBezTo>
                    <a:pt x="1586634" y="3865307"/>
                    <a:pt x="1608522" y="3823125"/>
                    <a:pt x="1631205" y="3779350"/>
                  </a:cubicBezTo>
                  <a:cubicBezTo>
                    <a:pt x="1615287" y="3770993"/>
                    <a:pt x="1600563" y="3763034"/>
                    <a:pt x="1582655" y="3753483"/>
                  </a:cubicBezTo>
                  <a:cubicBezTo>
                    <a:pt x="1592206" y="3776564"/>
                    <a:pt x="1587828" y="3784125"/>
                    <a:pt x="1567135" y="3792482"/>
                  </a:cubicBezTo>
                  <a:cubicBezTo>
                    <a:pt x="1565145" y="3793676"/>
                    <a:pt x="1563155" y="3801237"/>
                    <a:pt x="1564349" y="3802829"/>
                  </a:cubicBezTo>
                  <a:cubicBezTo>
                    <a:pt x="1567533" y="3806808"/>
                    <a:pt x="1572706" y="3808798"/>
                    <a:pt x="1578277" y="3812380"/>
                  </a:cubicBezTo>
                  <a:cubicBezTo>
                    <a:pt x="1573104" y="3821533"/>
                    <a:pt x="1568329" y="3829890"/>
                    <a:pt x="1564349" y="3837053"/>
                  </a:cubicBezTo>
                  <a:cubicBezTo>
                    <a:pt x="1554798" y="3835063"/>
                    <a:pt x="1547635" y="3833869"/>
                    <a:pt x="1540472" y="3832277"/>
                  </a:cubicBezTo>
                  <a:cubicBezTo>
                    <a:pt x="1540074" y="3834267"/>
                    <a:pt x="1539278" y="3836655"/>
                    <a:pt x="1538880" y="3838645"/>
                  </a:cubicBezTo>
                  <a:cubicBezTo>
                    <a:pt x="1547635" y="3844216"/>
                    <a:pt x="1555992" y="3850185"/>
                    <a:pt x="1565145" y="3856155"/>
                  </a:cubicBezTo>
                  <a:cubicBezTo>
                    <a:pt x="1559972" y="3865307"/>
                    <a:pt x="1555196" y="3873664"/>
                    <a:pt x="1550421" y="3882419"/>
                  </a:cubicBezTo>
                  <a:cubicBezTo>
                    <a:pt x="1542064" y="3878042"/>
                    <a:pt x="1536095" y="3874062"/>
                    <a:pt x="1529329" y="3871277"/>
                  </a:cubicBezTo>
                  <a:cubicBezTo>
                    <a:pt x="1526544" y="3870083"/>
                    <a:pt x="1522564" y="3872073"/>
                    <a:pt x="1519380" y="3872471"/>
                  </a:cubicBezTo>
                  <a:cubicBezTo>
                    <a:pt x="1520972" y="3875654"/>
                    <a:pt x="1521370" y="3880032"/>
                    <a:pt x="1523758" y="3881623"/>
                  </a:cubicBezTo>
                  <a:cubicBezTo>
                    <a:pt x="1533309" y="3887593"/>
                    <a:pt x="1543258" y="3892766"/>
                    <a:pt x="1553604" y="3898736"/>
                  </a:cubicBezTo>
                  <a:cubicBezTo>
                    <a:pt x="1548033" y="3909082"/>
                    <a:pt x="1543258" y="3917439"/>
                    <a:pt x="1538482" y="3926592"/>
                  </a:cubicBezTo>
                  <a:cubicBezTo>
                    <a:pt x="1528533" y="3921021"/>
                    <a:pt x="1520574" y="3916245"/>
                    <a:pt x="1512217" y="3912664"/>
                  </a:cubicBezTo>
                  <a:cubicBezTo>
                    <a:pt x="1507840" y="3911072"/>
                    <a:pt x="1502667" y="3911868"/>
                    <a:pt x="1497493" y="3911868"/>
                  </a:cubicBezTo>
                  <a:cubicBezTo>
                    <a:pt x="1500279" y="3915449"/>
                    <a:pt x="1502269" y="3920225"/>
                    <a:pt x="1505850" y="3922613"/>
                  </a:cubicBezTo>
                  <a:cubicBezTo>
                    <a:pt x="1517391" y="3929776"/>
                    <a:pt x="1529329" y="3936143"/>
                    <a:pt x="1541666" y="3943306"/>
                  </a:cubicBezTo>
                  <a:cubicBezTo>
                    <a:pt x="1536095" y="3953653"/>
                    <a:pt x="1531319" y="3962010"/>
                    <a:pt x="1526544" y="3970765"/>
                  </a:cubicBezTo>
                  <a:cubicBezTo>
                    <a:pt x="1512217" y="3962806"/>
                    <a:pt x="1499881" y="3955643"/>
                    <a:pt x="1487544" y="3949673"/>
                  </a:cubicBezTo>
                  <a:cubicBezTo>
                    <a:pt x="1484361" y="3948081"/>
                    <a:pt x="1479585" y="3950071"/>
                    <a:pt x="1475606" y="3950071"/>
                  </a:cubicBezTo>
                  <a:cubicBezTo>
                    <a:pt x="1477596" y="3953255"/>
                    <a:pt x="1478789" y="3958030"/>
                    <a:pt x="1481973" y="3960020"/>
                  </a:cubicBezTo>
                  <a:cubicBezTo>
                    <a:pt x="1497493" y="3969173"/>
                    <a:pt x="1513809" y="3977928"/>
                    <a:pt x="1530125" y="3987081"/>
                  </a:cubicBezTo>
                  <a:cubicBezTo>
                    <a:pt x="1524952" y="3997428"/>
                    <a:pt x="1520176" y="4005784"/>
                    <a:pt x="1515799" y="4014142"/>
                  </a:cubicBezTo>
                  <a:cubicBezTo>
                    <a:pt x="1457300" y="3987081"/>
                    <a:pt x="1457300" y="3987081"/>
                    <a:pt x="1451729" y="3994244"/>
                  </a:cubicBezTo>
                  <a:cubicBezTo>
                    <a:pt x="1474412" y="4006580"/>
                    <a:pt x="1496697" y="4018917"/>
                    <a:pt x="1519380" y="4031651"/>
                  </a:cubicBezTo>
                  <a:cubicBezTo>
                    <a:pt x="1513809" y="4041600"/>
                    <a:pt x="1509830" y="4049957"/>
                    <a:pt x="1504656" y="4059508"/>
                  </a:cubicBezTo>
                  <a:cubicBezTo>
                    <a:pt x="1484361" y="4048763"/>
                    <a:pt x="1465657" y="4038019"/>
                    <a:pt x="1446157" y="4028468"/>
                  </a:cubicBezTo>
                  <a:cubicBezTo>
                    <a:pt x="1442178" y="4026478"/>
                    <a:pt x="1436607" y="4027672"/>
                    <a:pt x="1431433" y="4027672"/>
                  </a:cubicBezTo>
                  <a:cubicBezTo>
                    <a:pt x="1434219" y="4031253"/>
                    <a:pt x="1436607" y="4036427"/>
                    <a:pt x="1440188" y="4038417"/>
                  </a:cubicBezTo>
                  <a:cubicBezTo>
                    <a:pt x="1462473" y="4051151"/>
                    <a:pt x="1485157" y="4063487"/>
                    <a:pt x="1509034" y="4076222"/>
                  </a:cubicBezTo>
                  <a:cubicBezTo>
                    <a:pt x="1504258" y="4085773"/>
                    <a:pt x="1499881" y="4094528"/>
                    <a:pt x="1495503" y="4103283"/>
                  </a:cubicBezTo>
                  <a:cubicBezTo>
                    <a:pt x="1457698" y="4089355"/>
                    <a:pt x="1428648" y="4058314"/>
                    <a:pt x="1384475" y="4064681"/>
                  </a:cubicBezTo>
                  <a:cubicBezTo>
                    <a:pt x="1375720" y="4078212"/>
                    <a:pt x="1366169" y="4094528"/>
                    <a:pt x="1355424" y="4111640"/>
                  </a:cubicBezTo>
                  <a:cubicBezTo>
                    <a:pt x="1314435" y="4085375"/>
                    <a:pt x="1275436" y="4060304"/>
                    <a:pt x="1235641" y="4034835"/>
                  </a:cubicBezTo>
                  <a:cubicBezTo>
                    <a:pt x="1183907" y="4108456"/>
                    <a:pt x="1132571" y="4181679"/>
                    <a:pt x="1080838" y="4255698"/>
                  </a:cubicBezTo>
                  <a:cubicBezTo>
                    <a:pt x="1068103" y="4247341"/>
                    <a:pt x="1057358" y="4239780"/>
                    <a:pt x="1045420" y="4231821"/>
                  </a:cubicBezTo>
                  <a:cubicBezTo>
                    <a:pt x="1036267" y="4243760"/>
                    <a:pt x="1027512" y="4255300"/>
                    <a:pt x="1017563" y="4268035"/>
                  </a:cubicBezTo>
                  <a:cubicBezTo>
                    <a:pt x="1006420" y="4260076"/>
                    <a:pt x="995676" y="4252515"/>
                    <a:pt x="984533" y="4244556"/>
                  </a:cubicBezTo>
                  <a:cubicBezTo>
                    <a:pt x="978166" y="4251321"/>
                    <a:pt x="972595" y="4257688"/>
                    <a:pt x="964636" y="4266045"/>
                  </a:cubicBezTo>
                  <a:cubicBezTo>
                    <a:pt x="904943" y="4215505"/>
                    <a:pt x="846046" y="4165363"/>
                    <a:pt x="786353" y="4114425"/>
                  </a:cubicBezTo>
                  <a:cubicBezTo>
                    <a:pt x="793516" y="4105273"/>
                    <a:pt x="798690" y="4098905"/>
                    <a:pt x="804261" y="4092140"/>
                  </a:cubicBezTo>
                  <a:cubicBezTo>
                    <a:pt x="796302" y="4083783"/>
                    <a:pt x="788741" y="4075824"/>
                    <a:pt x="781180" y="4067467"/>
                  </a:cubicBezTo>
                  <a:cubicBezTo>
                    <a:pt x="792322" y="4055927"/>
                    <a:pt x="802271" y="4045580"/>
                    <a:pt x="812220" y="4034835"/>
                  </a:cubicBezTo>
                  <a:cubicBezTo>
                    <a:pt x="801873" y="4024090"/>
                    <a:pt x="793516" y="4014937"/>
                    <a:pt x="783965" y="4004988"/>
                  </a:cubicBezTo>
                  <a:cubicBezTo>
                    <a:pt x="870719" y="3919827"/>
                    <a:pt x="957074" y="3835461"/>
                    <a:pt x="1043430" y="3750697"/>
                  </a:cubicBezTo>
                  <a:cubicBezTo>
                    <a:pt x="1033083" y="3739555"/>
                    <a:pt x="1023930" y="3729208"/>
                    <a:pt x="1013584" y="3718065"/>
                  </a:cubicBezTo>
                  <a:cubicBezTo>
                    <a:pt x="1083225" y="3653199"/>
                    <a:pt x="1152071" y="3589527"/>
                    <a:pt x="1220917" y="3525059"/>
                  </a:cubicBezTo>
                  <a:cubicBezTo>
                    <a:pt x="1202213" y="3512324"/>
                    <a:pt x="1185897" y="3501181"/>
                    <a:pt x="1167989" y="3489243"/>
                  </a:cubicBezTo>
                  <a:cubicBezTo>
                    <a:pt x="1165999" y="3490835"/>
                    <a:pt x="1162418" y="3494416"/>
                    <a:pt x="1158040" y="3498396"/>
                  </a:cubicBezTo>
                  <a:cubicBezTo>
                    <a:pt x="1166795" y="3509140"/>
                    <a:pt x="1175152" y="3519089"/>
                    <a:pt x="1184305" y="3529834"/>
                  </a:cubicBezTo>
                  <a:cubicBezTo>
                    <a:pt x="1178336" y="3535007"/>
                    <a:pt x="1173560" y="3538987"/>
                    <a:pt x="1167989" y="3543762"/>
                  </a:cubicBezTo>
                  <a:cubicBezTo>
                    <a:pt x="1158438" y="3533415"/>
                    <a:pt x="1149683" y="3523865"/>
                    <a:pt x="1139734" y="3513120"/>
                  </a:cubicBezTo>
                  <a:cubicBezTo>
                    <a:pt x="1135357" y="3517497"/>
                    <a:pt x="1131377" y="3521079"/>
                    <a:pt x="1127000" y="3525059"/>
                  </a:cubicBezTo>
                  <a:cubicBezTo>
                    <a:pt x="1136551" y="3536599"/>
                    <a:pt x="1144908" y="3546548"/>
                    <a:pt x="1154061" y="3557293"/>
                  </a:cubicBezTo>
                  <a:cubicBezTo>
                    <a:pt x="1147693" y="3562466"/>
                    <a:pt x="1142918" y="3566446"/>
                    <a:pt x="1137745" y="3571221"/>
                  </a:cubicBezTo>
                  <a:cubicBezTo>
                    <a:pt x="1127000" y="3560078"/>
                    <a:pt x="1117847" y="3550528"/>
                    <a:pt x="1107898" y="3539783"/>
                  </a:cubicBezTo>
                  <a:cubicBezTo>
                    <a:pt x="1103123" y="3544558"/>
                    <a:pt x="1099541" y="3547742"/>
                    <a:pt x="1095562" y="3551721"/>
                  </a:cubicBezTo>
                  <a:cubicBezTo>
                    <a:pt x="1105113" y="3562864"/>
                    <a:pt x="1113868" y="3573609"/>
                    <a:pt x="1123418" y="3584751"/>
                  </a:cubicBezTo>
                  <a:cubicBezTo>
                    <a:pt x="1117449" y="3589527"/>
                    <a:pt x="1112674" y="3593904"/>
                    <a:pt x="1107102" y="3598680"/>
                  </a:cubicBezTo>
                  <a:cubicBezTo>
                    <a:pt x="1096756" y="3587537"/>
                    <a:pt x="1086807" y="3577190"/>
                    <a:pt x="1075266" y="3564854"/>
                  </a:cubicBezTo>
                  <a:cubicBezTo>
                    <a:pt x="1070491" y="3569629"/>
                    <a:pt x="1066909" y="3573211"/>
                    <a:pt x="1062930" y="3576792"/>
                  </a:cubicBezTo>
                  <a:cubicBezTo>
                    <a:pt x="1074072" y="3589925"/>
                    <a:pt x="1083225" y="3600272"/>
                    <a:pt x="1093174" y="3612210"/>
                  </a:cubicBezTo>
                  <a:cubicBezTo>
                    <a:pt x="1087603" y="3617383"/>
                    <a:pt x="1082429" y="3621761"/>
                    <a:pt x="1076858" y="3626536"/>
                  </a:cubicBezTo>
                  <a:cubicBezTo>
                    <a:pt x="1066113" y="3614598"/>
                    <a:pt x="1056164" y="3603853"/>
                    <a:pt x="1044624" y="3591118"/>
                  </a:cubicBezTo>
                  <a:cubicBezTo>
                    <a:pt x="1027114" y="3618179"/>
                    <a:pt x="1059746" y="3623751"/>
                    <a:pt x="1061338" y="3641658"/>
                  </a:cubicBezTo>
                  <a:cubicBezTo>
                    <a:pt x="1056960" y="3645240"/>
                    <a:pt x="1052185" y="3649220"/>
                    <a:pt x="1046614" y="3653995"/>
                  </a:cubicBezTo>
                  <a:cubicBezTo>
                    <a:pt x="1035471" y="3642454"/>
                    <a:pt x="1025522" y="3631312"/>
                    <a:pt x="1014379" y="3619373"/>
                  </a:cubicBezTo>
                  <a:cubicBezTo>
                    <a:pt x="1009206" y="3623751"/>
                    <a:pt x="1005625" y="3626536"/>
                    <a:pt x="1001247" y="3630118"/>
                  </a:cubicBezTo>
                  <a:cubicBezTo>
                    <a:pt x="1013186" y="3644444"/>
                    <a:pt x="1022737" y="3655985"/>
                    <a:pt x="1032685" y="3667923"/>
                  </a:cubicBezTo>
                  <a:cubicBezTo>
                    <a:pt x="1026318" y="3673097"/>
                    <a:pt x="1021543" y="3677076"/>
                    <a:pt x="1016767" y="3681056"/>
                  </a:cubicBezTo>
                  <a:cubicBezTo>
                    <a:pt x="982145" y="3648026"/>
                    <a:pt x="982145" y="3648026"/>
                    <a:pt x="972197" y="3659566"/>
                  </a:cubicBezTo>
                  <a:cubicBezTo>
                    <a:pt x="981747" y="3671107"/>
                    <a:pt x="991696" y="3682647"/>
                    <a:pt x="1002043" y="3694984"/>
                  </a:cubicBezTo>
                  <a:cubicBezTo>
                    <a:pt x="996472" y="3700157"/>
                    <a:pt x="991696" y="3704535"/>
                    <a:pt x="986125" y="3709708"/>
                  </a:cubicBezTo>
                  <a:cubicBezTo>
                    <a:pt x="974584" y="3697372"/>
                    <a:pt x="963840" y="3685831"/>
                    <a:pt x="952697" y="3673495"/>
                  </a:cubicBezTo>
                  <a:cubicBezTo>
                    <a:pt x="947922" y="3677872"/>
                    <a:pt x="944340" y="3681056"/>
                    <a:pt x="939565" y="3685035"/>
                  </a:cubicBezTo>
                  <a:cubicBezTo>
                    <a:pt x="950309" y="3697770"/>
                    <a:pt x="960258" y="3709708"/>
                    <a:pt x="971401" y="3722841"/>
                  </a:cubicBezTo>
                  <a:cubicBezTo>
                    <a:pt x="965033" y="3728810"/>
                    <a:pt x="959064" y="3733585"/>
                    <a:pt x="952299" y="3739953"/>
                  </a:cubicBezTo>
                  <a:cubicBezTo>
                    <a:pt x="938769" y="3724432"/>
                    <a:pt x="926034" y="3710106"/>
                    <a:pt x="912504" y="3694984"/>
                  </a:cubicBezTo>
                  <a:cubicBezTo>
                    <a:pt x="898973" y="3706127"/>
                    <a:pt x="886239" y="3716473"/>
                    <a:pt x="871117" y="3729208"/>
                  </a:cubicBezTo>
                  <a:cubicBezTo>
                    <a:pt x="831720" y="3677474"/>
                    <a:pt x="793516" y="3626934"/>
                    <a:pt x="754915" y="3575996"/>
                  </a:cubicBezTo>
                  <a:cubicBezTo>
                    <a:pt x="771231" y="3564456"/>
                    <a:pt x="784363" y="3554905"/>
                    <a:pt x="798690" y="3544956"/>
                  </a:cubicBezTo>
                  <a:cubicBezTo>
                    <a:pt x="786751" y="3525854"/>
                    <a:pt x="775210" y="3508344"/>
                    <a:pt x="763272" y="3489243"/>
                  </a:cubicBezTo>
                  <a:cubicBezTo>
                    <a:pt x="828934" y="3447856"/>
                    <a:pt x="893402" y="3407663"/>
                    <a:pt x="957472" y="3367470"/>
                  </a:cubicBezTo>
                  <a:cubicBezTo>
                    <a:pt x="932003" y="3322501"/>
                    <a:pt x="907728" y="3279522"/>
                    <a:pt x="882259" y="3233758"/>
                  </a:cubicBezTo>
                  <a:cubicBezTo>
                    <a:pt x="872709" y="3254053"/>
                    <a:pt x="861566" y="3265992"/>
                    <a:pt x="844852" y="3259227"/>
                  </a:cubicBezTo>
                  <a:cubicBezTo>
                    <a:pt x="832913" y="3268777"/>
                    <a:pt x="822965" y="3276339"/>
                    <a:pt x="810628" y="3286287"/>
                  </a:cubicBezTo>
                  <a:cubicBezTo>
                    <a:pt x="788741" y="3238135"/>
                    <a:pt x="768445" y="3193565"/>
                    <a:pt x="748150" y="3148596"/>
                  </a:cubicBezTo>
                  <a:cubicBezTo>
                    <a:pt x="731038" y="3155361"/>
                    <a:pt x="715518" y="3161330"/>
                    <a:pt x="698804" y="3167698"/>
                  </a:cubicBezTo>
                  <a:cubicBezTo>
                    <a:pt x="692834" y="3152973"/>
                    <a:pt x="687263" y="3139841"/>
                    <a:pt x="681294" y="3125515"/>
                  </a:cubicBezTo>
                  <a:cubicBezTo>
                    <a:pt x="667763" y="3129892"/>
                    <a:pt x="655427" y="3133872"/>
                    <a:pt x="640703" y="3139045"/>
                  </a:cubicBezTo>
                  <a:cubicBezTo>
                    <a:pt x="625978" y="3091689"/>
                    <a:pt x="611652" y="3045924"/>
                    <a:pt x="596928" y="2999364"/>
                  </a:cubicBezTo>
                  <a:cubicBezTo>
                    <a:pt x="612050" y="2994986"/>
                    <a:pt x="624387" y="2991007"/>
                    <a:pt x="637917" y="2987027"/>
                  </a:cubicBezTo>
                  <a:cubicBezTo>
                    <a:pt x="634335" y="2970313"/>
                    <a:pt x="630754" y="2955191"/>
                    <a:pt x="626774" y="2938079"/>
                  </a:cubicBezTo>
                  <a:cubicBezTo>
                    <a:pt x="673335" y="2926937"/>
                    <a:pt x="718701" y="2915794"/>
                    <a:pt x="765262" y="2904651"/>
                  </a:cubicBezTo>
                  <a:cubicBezTo>
                    <a:pt x="744966" y="2811929"/>
                    <a:pt x="729844" y="2720400"/>
                    <a:pt x="726262" y="2625289"/>
                  </a:cubicBezTo>
                  <a:cubicBezTo>
                    <a:pt x="780384" y="2622504"/>
                    <a:pt x="831720" y="2619718"/>
                    <a:pt x="883851" y="2616932"/>
                  </a:cubicBezTo>
                  <a:cubicBezTo>
                    <a:pt x="883851" y="2563607"/>
                    <a:pt x="883851" y="2512271"/>
                    <a:pt x="883851" y="2459343"/>
                  </a:cubicBezTo>
                  <a:cubicBezTo>
                    <a:pt x="872311" y="2458547"/>
                    <a:pt x="861168" y="2457353"/>
                    <a:pt x="850025" y="2456558"/>
                  </a:cubicBezTo>
                  <a:cubicBezTo>
                    <a:pt x="814608" y="2454170"/>
                    <a:pt x="778792" y="2452180"/>
                    <a:pt x="742976" y="2450190"/>
                  </a:cubicBezTo>
                  <a:cubicBezTo>
                    <a:pt x="732232" y="2449792"/>
                    <a:pt x="723875" y="2447405"/>
                    <a:pt x="731834" y="2433476"/>
                  </a:cubicBezTo>
                  <a:cubicBezTo>
                    <a:pt x="783169" y="2437058"/>
                    <a:pt x="834505" y="2440639"/>
                    <a:pt x="887035" y="2444221"/>
                  </a:cubicBezTo>
                  <a:cubicBezTo>
                    <a:pt x="888229" y="2428303"/>
                    <a:pt x="889025" y="2415170"/>
                    <a:pt x="889821" y="2399252"/>
                  </a:cubicBezTo>
                  <a:cubicBezTo>
                    <a:pt x="838087" y="2388110"/>
                    <a:pt x="787149" y="2377763"/>
                    <a:pt x="734619" y="2366620"/>
                  </a:cubicBezTo>
                  <a:cubicBezTo>
                    <a:pt x="743772" y="2349111"/>
                    <a:pt x="730640" y="2342743"/>
                    <a:pt x="718303" y="2333590"/>
                  </a:cubicBezTo>
                  <a:cubicBezTo>
                    <a:pt x="685273" y="2309315"/>
                    <a:pt x="650253" y="2286234"/>
                    <a:pt x="622397" y="2256786"/>
                  </a:cubicBezTo>
                  <a:cubicBezTo>
                    <a:pt x="495848" y="2123870"/>
                    <a:pt x="460828" y="1962699"/>
                    <a:pt x="485103" y="1785610"/>
                  </a:cubicBezTo>
                  <a:cubicBezTo>
                    <a:pt x="499828" y="1678163"/>
                    <a:pt x="541215" y="1580267"/>
                    <a:pt x="602101" y="1490728"/>
                  </a:cubicBezTo>
                  <a:cubicBezTo>
                    <a:pt x="607673" y="1482769"/>
                    <a:pt x="616030" y="1474412"/>
                    <a:pt x="596530" y="1469637"/>
                  </a:cubicBezTo>
                  <a:cubicBezTo>
                    <a:pt x="571061" y="1512218"/>
                    <a:pt x="545194" y="1555594"/>
                    <a:pt x="518929" y="1599767"/>
                  </a:cubicBezTo>
                  <a:cubicBezTo>
                    <a:pt x="495848" y="1587430"/>
                    <a:pt x="473563" y="1575492"/>
                    <a:pt x="449288" y="1562359"/>
                  </a:cubicBezTo>
                  <a:cubicBezTo>
                    <a:pt x="478338" y="1513809"/>
                    <a:pt x="505797" y="1467249"/>
                    <a:pt x="534052" y="1419893"/>
                  </a:cubicBezTo>
                  <a:cubicBezTo>
                    <a:pt x="528082" y="1415515"/>
                    <a:pt x="522909" y="1411934"/>
                    <a:pt x="515746" y="1406760"/>
                  </a:cubicBezTo>
                  <a:cubicBezTo>
                    <a:pt x="487889" y="1452923"/>
                    <a:pt x="460828" y="1498289"/>
                    <a:pt x="432972" y="1544452"/>
                  </a:cubicBezTo>
                  <a:cubicBezTo>
                    <a:pt x="410288" y="1532115"/>
                    <a:pt x="388401" y="1520177"/>
                    <a:pt x="365320" y="1507442"/>
                  </a:cubicBezTo>
                  <a:cubicBezTo>
                    <a:pt x="395564" y="1457300"/>
                    <a:pt x="424217" y="1408750"/>
                    <a:pt x="453665" y="1359802"/>
                  </a:cubicBezTo>
                  <a:cubicBezTo>
                    <a:pt x="447298" y="1355424"/>
                    <a:pt x="441727" y="1351047"/>
                    <a:pt x="433768" y="1345476"/>
                  </a:cubicBezTo>
                  <a:cubicBezTo>
                    <a:pt x="404717" y="1393628"/>
                    <a:pt x="376463" y="1440586"/>
                    <a:pt x="347412" y="1488340"/>
                  </a:cubicBezTo>
                  <a:cubicBezTo>
                    <a:pt x="325525" y="1476402"/>
                    <a:pt x="304035" y="1464463"/>
                    <a:pt x="281750" y="1452127"/>
                  </a:cubicBezTo>
                  <a:cubicBezTo>
                    <a:pt x="313188" y="1399995"/>
                    <a:pt x="343035" y="1350251"/>
                    <a:pt x="373677" y="1299313"/>
                  </a:cubicBezTo>
                  <a:cubicBezTo>
                    <a:pt x="366912" y="1294538"/>
                    <a:pt x="360544" y="1289364"/>
                    <a:pt x="352585" y="1283395"/>
                  </a:cubicBezTo>
                  <a:cubicBezTo>
                    <a:pt x="321545" y="1334333"/>
                    <a:pt x="292097" y="1382883"/>
                    <a:pt x="262250" y="1431831"/>
                  </a:cubicBezTo>
                  <a:cubicBezTo>
                    <a:pt x="240761" y="1419893"/>
                    <a:pt x="220863" y="1408750"/>
                    <a:pt x="198578" y="1396413"/>
                  </a:cubicBezTo>
                  <a:cubicBezTo>
                    <a:pt x="231210" y="1342690"/>
                    <a:pt x="263046" y="1290558"/>
                    <a:pt x="294882" y="1237631"/>
                  </a:cubicBezTo>
                  <a:cubicBezTo>
                    <a:pt x="286923" y="1231263"/>
                    <a:pt x="279760" y="1225692"/>
                    <a:pt x="272597" y="1220121"/>
                  </a:cubicBezTo>
                  <a:cubicBezTo>
                    <a:pt x="246332" y="1251161"/>
                    <a:pt x="222853" y="1282201"/>
                    <a:pt x="196190" y="1310854"/>
                  </a:cubicBezTo>
                  <a:cubicBezTo>
                    <a:pt x="177089" y="1331149"/>
                    <a:pt x="155201" y="1350251"/>
                    <a:pt x="132120" y="1366567"/>
                  </a:cubicBezTo>
                  <a:cubicBezTo>
                    <a:pt x="111029" y="1381291"/>
                    <a:pt x="97100" y="1371740"/>
                    <a:pt x="97100" y="1345476"/>
                  </a:cubicBezTo>
                  <a:cubicBezTo>
                    <a:pt x="97100" y="1340700"/>
                    <a:pt x="97896" y="1335925"/>
                    <a:pt x="98692" y="1331547"/>
                  </a:cubicBezTo>
                  <a:cubicBezTo>
                    <a:pt x="108243" y="1273048"/>
                    <a:pt x="132120" y="1220121"/>
                    <a:pt x="158385" y="1167989"/>
                  </a:cubicBezTo>
                  <a:cubicBezTo>
                    <a:pt x="170721" y="1142918"/>
                    <a:pt x="170721" y="1137347"/>
                    <a:pt x="149630" y="1118245"/>
                  </a:cubicBezTo>
                  <a:cubicBezTo>
                    <a:pt x="121375" y="1092776"/>
                    <a:pt x="92325" y="1068899"/>
                    <a:pt x="63672" y="1044226"/>
                  </a:cubicBezTo>
                  <a:cubicBezTo>
                    <a:pt x="42581" y="1026318"/>
                    <a:pt x="21091" y="1008808"/>
                    <a:pt x="0" y="990900"/>
                  </a:cubicBezTo>
                  <a:cubicBezTo>
                    <a:pt x="0" y="988115"/>
                    <a:pt x="0" y="985727"/>
                    <a:pt x="0" y="982941"/>
                  </a:cubicBezTo>
                  <a:cubicBezTo>
                    <a:pt x="4377" y="979360"/>
                    <a:pt x="8755" y="975778"/>
                    <a:pt x="14724" y="971401"/>
                  </a:cubicBezTo>
                  <a:cubicBezTo>
                    <a:pt x="80784" y="1007216"/>
                    <a:pt x="147640" y="1043828"/>
                    <a:pt x="215292" y="1080440"/>
                  </a:cubicBezTo>
                  <a:cubicBezTo>
                    <a:pt x="220067" y="1074868"/>
                    <a:pt x="223649" y="1069297"/>
                    <a:pt x="228424" y="1064919"/>
                  </a:cubicBezTo>
                  <a:cubicBezTo>
                    <a:pt x="266628" y="1027512"/>
                    <a:pt x="304433" y="989707"/>
                    <a:pt x="344228" y="953891"/>
                  </a:cubicBezTo>
                  <a:cubicBezTo>
                    <a:pt x="355371" y="943544"/>
                    <a:pt x="371687" y="938371"/>
                    <a:pt x="386809" y="933993"/>
                  </a:cubicBezTo>
                  <a:cubicBezTo>
                    <a:pt x="403125" y="929616"/>
                    <a:pt x="413074" y="937973"/>
                    <a:pt x="411880" y="955085"/>
                  </a:cubicBezTo>
                  <a:cubicBezTo>
                    <a:pt x="410686" y="968615"/>
                    <a:pt x="408697" y="983339"/>
                    <a:pt x="402727" y="995278"/>
                  </a:cubicBezTo>
                  <a:cubicBezTo>
                    <a:pt x="380840" y="1039053"/>
                    <a:pt x="356963" y="1082031"/>
                    <a:pt x="333882" y="1125010"/>
                  </a:cubicBezTo>
                  <a:cubicBezTo>
                    <a:pt x="330300" y="1130979"/>
                    <a:pt x="326719" y="1136949"/>
                    <a:pt x="322739" y="1143714"/>
                  </a:cubicBezTo>
                  <a:cubicBezTo>
                    <a:pt x="332290" y="1149285"/>
                    <a:pt x="340249" y="1154061"/>
                    <a:pt x="347810" y="1158438"/>
                  </a:cubicBezTo>
                  <a:cubicBezTo>
                    <a:pt x="386013" y="1109888"/>
                    <a:pt x="423023" y="1062930"/>
                    <a:pt x="460828" y="1014777"/>
                  </a:cubicBezTo>
                  <a:cubicBezTo>
                    <a:pt x="480726" y="1031889"/>
                    <a:pt x="498634" y="1046614"/>
                    <a:pt x="516144" y="1061736"/>
                  </a:cubicBezTo>
                  <a:cubicBezTo>
                    <a:pt x="480726" y="1107102"/>
                    <a:pt x="446104" y="1151275"/>
                    <a:pt x="410686" y="1196642"/>
                  </a:cubicBezTo>
                  <a:cubicBezTo>
                    <a:pt x="420237" y="1202213"/>
                    <a:pt x="426604" y="1206192"/>
                    <a:pt x="433370" y="1210172"/>
                  </a:cubicBezTo>
                  <a:cubicBezTo>
                    <a:pt x="469981" y="1164010"/>
                    <a:pt x="505797" y="1118643"/>
                    <a:pt x="542408" y="1072481"/>
                  </a:cubicBezTo>
                  <a:cubicBezTo>
                    <a:pt x="562704" y="1089990"/>
                    <a:pt x="581010" y="1105511"/>
                    <a:pt x="599316" y="1121031"/>
                  </a:cubicBezTo>
                  <a:cubicBezTo>
                    <a:pt x="565092" y="1164805"/>
                    <a:pt x="531664" y="1206590"/>
                    <a:pt x="497838" y="1249967"/>
                  </a:cubicBezTo>
                  <a:cubicBezTo>
                    <a:pt x="505797" y="1255141"/>
                    <a:pt x="511766" y="1259120"/>
                    <a:pt x="518133" y="1263100"/>
                  </a:cubicBezTo>
                  <a:cubicBezTo>
                    <a:pt x="553551" y="1218927"/>
                    <a:pt x="588173" y="1175550"/>
                    <a:pt x="623591" y="1130979"/>
                  </a:cubicBezTo>
                  <a:cubicBezTo>
                    <a:pt x="644284" y="1148887"/>
                    <a:pt x="662988" y="1165203"/>
                    <a:pt x="681692" y="1181121"/>
                  </a:cubicBezTo>
                  <a:cubicBezTo>
                    <a:pt x="647866" y="1223702"/>
                    <a:pt x="616030" y="1263895"/>
                    <a:pt x="583398" y="1305283"/>
                  </a:cubicBezTo>
                  <a:cubicBezTo>
                    <a:pt x="591755" y="1310456"/>
                    <a:pt x="597326" y="1313639"/>
                    <a:pt x="602499" y="1316823"/>
                  </a:cubicBezTo>
                  <a:cubicBezTo>
                    <a:pt x="636723" y="1274242"/>
                    <a:pt x="670151" y="1232457"/>
                    <a:pt x="704375" y="1190274"/>
                  </a:cubicBezTo>
                  <a:cubicBezTo>
                    <a:pt x="725864" y="1208978"/>
                    <a:pt x="744966" y="1225294"/>
                    <a:pt x="764068" y="1242008"/>
                  </a:cubicBezTo>
                  <a:cubicBezTo>
                    <a:pt x="732232" y="1281803"/>
                    <a:pt x="701589" y="1320405"/>
                    <a:pt x="669355" y="1360598"/>
                  </a:cubicBezTo>
                  <a:cubicBezTo>
                    <a:pt x="676916" y="1364975"/>
                    <a:pt x="682090" y="1367761"/>
                    <a:pt x="686865" y="1370547"/>
                  </a:cubicBezTo>
                  <a:cubicBezTo>
                    <a:pt x="719895" y="1329955"/>
                    <a:pt x="751731" y="1290558"/>
                    <a:pt x="784363" y="1250365"/>
                  </a:cubicBezTo>
                  <a:cubicBezTo>
                    <a:pt x="795904" y="1260314"/>
                    <a:pt x="804659" y="1268671"/>
                    <a:pt x="814210" y="1275436"/>
                  </a:cubicBezTo>
                  <a:cubicBezTo>
                    <a:pt x="817791" y="1278222"/>
                    <a:pt x="825352" y="1279416"/>
                    <a:pt x="829332" y="1277426"/>
                  </a:cubicBezTo>
                  <a:cubicBezTo>
                    <a:pt x="852015" y="1267079"/>
                    <a:pt x="874300" y="1255141"/>
                    <a:pt x="898178" y="1243202"/>
                  </a:cubicBezTo>
                  <a:cubicBezTo>
                    <a:pt x="858382" y="1205397"/>
                    <a:pt x="819383" y="1167989"/>
                    <a:pt x="777598" y="1127796"/>
                  </a:cubicBezTo>
                  <a:cubicBezTo>
                    <a:pt x="795904" y="1111878"/>
                    <a:pt x="812220" y="1097552"/>
                    <a:pt x="829730" y="1082031"/>
                  </a:cubicBezTo>
                  <a:cubicBezTo>
                    <a:pt x="821771" y="1074868"/>
                    <a:pt x="816995" y="1070093"/>
                    <a:pt x="809434" y="1062930"/>
                  </a:cubicBezTo>
                  <a:cubicBezTo>
                    <a:pt x="792720" y="1080042"/>
                    <a:pt x="777200" y="1096358"/>
                    <a:pt x="762078" y="1111878"/>
                  </a:cubicBezTo>
                  <a:cubicBezTo>
                    <a:pt x="754915" y="1105909"/>
                    <a:pt x="747752" y="1100337"/>
                    <a:pt x="740589" y="1094368"/>
                  </a:cubicBezTo>
                  <a:cubicBezTo>
                    <a:pt x="750935" y="1083623"/>
                    <a:pt x="758894" y="1074868"/>
                    <a:pt x="768843" y="1064124"/>
                  </a:cubicBezTo>
                  <a:cubicBezTo>
                    <a:pt x="758098" y="1055767"/>
                    <a:pt x="749343" y="1049001"/>
                    <a:pt x="734619" y="1037859"/>
                  </a:cubicBezTo>
                  <a:cubicBezTo>
                    <a:pt x="750139" y="1027910"/>
                    <a:pt x="761680" y="1020349"/>
                    <a:pt x="778394" y="1009604"/>
                  </a:cubicBezTo>
                  <a:cubicBezTo>
                    <a:pt x="750537" y="985329"/>
                    <a:pt x="728650" y="966227"/>
                    <a:pt x="703181" y="943544"/>
                  </a:cubicBezTo>
                  <a:cubicBezTo>
                    <a:pt x="717507" y="932401"/>
                    <a:pt x="728650" y="923249"/>
                    <a:pt x="740589" y="914096"/>
                  </a:cubicBezTo>
                  <a:cubicBezTo>
                    <a:pt x="712732" y="884647"/>
                    <a:pt x="687263" y="857189"/>
                    <a:pt x="660998" y="828934"/>
                  </a:cubicBezTo>
                  <a:cubicBezTo>
                    <a:pt x="684477" y="807445"/>
                    <a:pt x="705967" y="787945"/>
                    <a:pt x="728650" y="767649"/>
                  </a:cubicBezTo>
                  <a:cubicBezTo>
                    <a:pt x="754119" y="797098"/>
                    <a:pt x="778792" y="825750"/>
                    <a:pt x="804261" y="854801"/>
                  </a:cubicBezTo>
                  <a:cubicBezTo>
                    <a:pt x="816597" y="844852"/>
                    <a:pt x="827740" y="835699"/>
                    <a:pt x="839281" y="826148"/>
                  </a:cubicBezTo>
                  <a:cubicBezTo>
                    <a:pt x="859178" y="849627"/>
                    <a:pt x="877882" y="871913"/>
                    <a:pt x="896984" y="894994"/>
                  </a:cubicBezTo>
                  <a:cubicBezTo>
                    <a:pt x="907330" y="887433"/>
                    <a:pt x="916483" y="880270"/>
                    <a:pt x="926034" y="873107"/>
                  </a:cubicBezTo>
                  <a:cubicBezTo>
                    <a:pt x="934789" y="883453"/>
                    <a:pt x="941952" y="891810"/>
                    <a:pt x="949911" y="900963"/>
                  </a:cubicBezTo>
                  <a:cubicBezTo>
                    <a:pt x="959860" y="893800"/>
                    <a:pt x="968615" y="887035"/>
                    <a:pt x="978962" y="879872"/>
                  </a:cubicBezTo>
                  <a:cubicBezTo>
                    <a:pt x="1050593" y="972197"/>
                    <a:pt x="1121429" y="1063726"/>
                    <a:pt x="1193458" y="1156051"/>
                  </a:cubicBezTo>
                  <a:cubicBezTo>
                    <a:pt x="1212162" y="1142122"/>
                    <a:pt x="1229274" y="1128990"/>
                    <a:pt x="1247181" y="1115857"/>
                  </a:cubicBezTo>
                  <a:cubicBezTo>
                    <a:pt x="1241212" y="1106704"/>
                    <a:pt x="1236039" y="1098348"/>
                    <a:pt x="1230070" y="1089195"/>
                  </a:cubicBezTo>
                  <a:cubicBezTo>
                    <a:pt x="1242406" y="1080042"/>
                    <a:pt x="1253947" y="1071685"/>
                    <a:pt x="1266283" y="1062532"/>
                  </a:cubicBezTo>
                  <a:cubicBezTo>
                    <a:pt x="1256732" y="1047410"/>
                    <a:pt x="1247977" y="1033879"/>
                    <a:pt x="1237631" y="1017961"/>
                  </a:cubicBezTo>
                  <a:cubicBezTo>
                    <a:pt x="1279814" y="992094"/>
                    <a:pt x="1320405" y="966625"/>
                    <a:pt x="1362587" y="940758"/>
                  </a:cubicBezTo>
                  <a:cubicBezTo>
                    <a:pt x="1372138" y="957074"/>
                    <a:pt x="1380495" y="971003"/>
                    <a:pt x="1389250" y="986125"/>
                  </a:cubicBezTo>
                  <a:cubicBezTo>
                    <a:pt x="1403974" y="978166"/>
                    <a:pt x="1418301" y="970605"/>
                    <a:pt x="1433821" y="962646"/>
                  </a:cubicBezTo>
                  <a:cubicBezTo>
                    <a:pt x="1456902" y="1005227"/>
                    <a:pt x="1478789" y="1046614"/>
                    <a:pt x="1501473" y="1089195"/>
                  </a:cubicBezTo>
                  <a:cubicBezTo>
                    <a:pt x="1520972" y="1078848"/>
                    <a:pt x="1539278" y="1069695"/>
                    <a:pt x="1558380" y="1059746"/>
                  </a:cubicBezTo>
                  <a:cubicBezTo>
                    <a:pt x="1488340" y="913698"/>
                    <a:pt x="1419097" y="768843"/>
                    <a:pt x="1348659" y="622397"/>
                  </a:cubicBezTo>
                  <a:cubicBezTo>
                    <a:pt x="1361394" y="616428"/>
                    <a:pt x="1372536" y="610856"/>
                    <a:pt x="1384077" y="605683"/>
                  </a:cubicBezTo>
                  <a:cubicBezTo>
                    <a:pt x="1386465" y="604887"/>
                    <a:pt x="1392036" y="604489"/>
                    <a:pt x="1392832" y="605683"/>
                  </a:cubicBezTo>
                  <a:cubicBezTo>
                    <a:pt x="1399597" y="617621"/>
                    <a:pt x="1407556" y="609662"/>
                    <a:pt x="1414719" y="606877"/>
                  </a:cubicBezTo>
                  <a:cubicBezTo>
                    <a:pt x="1496697" y="576632"/>
                    <a:pt x="1578675" y="546388"/>
                    <a:pt x="1660653" y="516144"/>
                  </a:cubicBezTo>
                  <a:cubicBezTo>
                    <a:pt x="1665827" y="514154"/>
                    <a:pt x="1674980" y="512960"/>
                    <a:pt x="1674980" y="510572"/>
                  </a:cubicBezTo>
                  <a:cubicBezTo>
                    <a:pt x="1677367" y="483512"/>
                    <a:pt x="1700051" y="495450"/>
                    <a:pt x="1713979" y="485899"/>
                  </a:cubicBezTo>
                  <a:cubicBezTo>
                    <a:pt x="1745417" y="601703"/>
                    <a:pt x="1776059" y="714722"/>
                    <a:pt x="1806702" y="828536"/>
                  </a:cubicBezTo>
                  <a:cubicBezTo>
                    <a:pt x="1816253" y="825352"/>
                    <a:pt x="1822620" y="823363"/>
                    <a:pt x="1829783" y="820975"/>
                  </a:cubicBezTo>
                  <a:cubicBezTo>
                    <a:pt x="1825803" y="803465"/>
                    <a:pt x="1822222" y="787547"/>
                    <a:pt x="1818242" y="769241"/>
                  </a:cubicBezTo>
                  <a:cubicBezTo>
                    <a:pt x="1881915" y="756905"/>
                    <a:pt x="1943199" y="744568"/>
                    <a:pt x="2005678" y="732232"/>
                  </a:cubicBezTo>
                  <a:cubicBezTo>
                    <a:pt x="2009259" y="752129"/>
                    <a:pt x="2012045" y="767649"/>
                    <a:pt x="2014831" y="784761"/>
                  </a:cubicBezTo>
                  <a:cubicBezTo>
                    <a:pt x="2036718" y="782374"/>
                    <a:pt x="2057411" y="779986"/>
                    <a:pt x="2080095" y="777598"/>
                  </a:cubicBezTo>
                  <a:cubicBezTo>
                    <a:pt x="2091237" y="881862"/>
                    <a:pt x="2102380" y="984533"/>
                    <a:pt x="2113125" y="1086807"/>
                  </a:cubicBezTo>
                  <a:cubicBezTo>
                    <a:pt x="2130635" y="1091582"/>
                    <a:pt x="2131829" y="1082827"/>
                    <a:pt x="2130635" y="1070093"/>
                  </a:cubicBezTo>
                  <a:cubicBezTo>
                    <a:pt x="2119492" y="951901"/>
                    <a:pt x="2108747" y="833709"/>
                    <a:pt x="2097605" y="715518"/>
                  </a:cubicBezTo>
                  <a:cubicBezTo>
                    <a:pt x="2079697" y="522909"/>
                    <a:pt x="2061789" y="329902"/>
                    <a:pt x="2043881" y="137293"/>
                  </a:cubicBezTo>
                  <a:cubicBezTo>
                    <a:pt x="2043483" y="130528"/>
                    <a:pt x="2043881" y="123365"/>
                    <a:pt x="2043881" y="116600"/>
                  </a:cubicBezTo>
                  <a:cubicBezTo>
                    <a:pt x="2053830" y="115008"/>
                    <a:pt x="2062187" y="113416"/>
                    <a:pt x="2070942" y="111824"/>
                  </a:cubicBezTo>
                  <a:cubicBezTo>
                    <a:pt x="2069350" y="87947"/>
                    <a:pt x="2067758" y="66060"/>
                    <a:pt x="2066166" y="42979"/>
                  </a:cubicBezTo>
                  <a:cubicBezTo>
                    <a:pt x="2077309" y="41387"/>
                    <a:pt x="2086064" y="39795"/>
                    <a:pt x="2095615" y="38203"/>
                  </a:cubicBezTo>
                  <a:cubicBezTo>
                    <a:pt x="2095615" y="27459"/>
                    <a:pt x="2095615" y="17510"/>
                    <a:pt x="2095615" y="7163"/>
                  </a:cubicBezTo>
                  <a:cubicBezTo>
                    <a:pt x="2122676" y="4775"/>
                    <a:pt x="2148940" y="2388"/>
                    <a:pt x="2175205" y="0"/>
                  </a:cubicBezTo>
                  <a:close/>
                </a:path>
              </a:pathLst>
            </a:custGeom>
            <a:solidFill>
              <a:schemeClr val="accent1"/>
            </a:solidFill>
            <a:ln w="397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grpSp>
          <p:nvGrpSpPr>
            <p:cNvPr id="131" name="Group 130">
              <a:extLst>
                <a:ext uri="{FF2B5EF4-FFF2-40B4-BE49-F238E27FC236}">
                  <a16:creationId xmlns:a16="http://schemas.microsoft.com/office/drawing/2014/main" xmlns="" id="{0489F68B-1529-4987-8B27-C740CE4D8E9F}"/>
                </a:ext>
              </a:extLst>
            </p:cNvPr>
            <p:cNvGrpSpPr/>
            <p:nvPr/>
          </p:nvGrpSpPr>
          <p:grpSpPr>
            <a:xfrm>
              <a:off x="1975496" y="2080962"/>
              <a:ext cx="2697460" cy="2696074"/>
              <a:chOff x="4574848" y="1897856"/>
              <a:chExt cx="3028217" cy="3026664"/>
            </a:xfrm>
          </p:grpSpPr>
          <p:sp>
            <p:nvSpPr>
              <p:cNvPr id="132" name="Freeform: Shape 131">
                <a:extLst>
                  <a:ext uri="{FF2B5EF4-FFF2-40B4-BE49-F238E27FC236}">
                    <a16:creationId xmlns:a16="http://schemas.microsoft.com/office/drawing/2014/main" xmlns="" id="{ACD7534B-7372-4F32-BD81-446BA086CB8C}"/>
                  </a:ext>
                </a:extLst>
              </p:cNvPr>
              <p:cNvSpPr/>
              <p:nvPr/>
            </p:nvSpPr>
            <p:spPr>
              <a:xfrm>
                <a:off x="4575624" y="1897856"/>
                <a:ext cx="3026664" cy="3026664"/>
              </a:xfrm>
              <a:custGeom>
                <a:avLst/>
                <a:gdLst>
                  <a:gd name="connsiteX0" fmla="*/ 3057049 w 3057525"/>
                  <a:gd name="connsiteY0" fmla="*/ 1532096 h 3057525"/>
                  <a:gd name="connsiteX1" fmla="*/ 1532096 w 3057525"/>
                  <a:gd name="connsiteY1" fmla="*/ 3057049 h 3057525"/>
                  <a:gd name="connsiteX2" fmla="*/ 7144 w 3057525"/>
                  <a:gd name="connsiteY2" fmla="*/ 1532096 h 3057525"/>
                  <a:gd name="connsiteX3" fmla="*/ 1532096 w 3057525"/>
                  <a:gd name="connsiteY3" fmla="*/ 7144 h 3057525"/>
                  <a:gd name="connsiteX4" fmla="*/ 3057049 w 3057525"/>
                  <a:gd name="connsiteY4" fmla="*/ 1532096 h 3057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57525" h="3057525">
                    <a:moveTo>
                      <a:pt x="3057049" y="1532096"/>
                    </a:moveTo>
                    <a:cubicBezTo>
                      <a:pt x="3057049" y="2374304"/>
                      <a:pt x="2374304" y="3057049"/>
                      <a:pt x="1532096" y="3057049"/>
                    </a:cubicBezTo>
                    <a:cubicBezTo>
                      <a:pt x="689888" y="3057049"/>
                      <a:pt x="7144" y="2374304"/>
                      <a:pt x="7144" y="1532096"/>
                    </a:cubicBezTo>
                    <a:cubicBezTo>
                      <a:pt x="7144" y="689888"/>
                      <a:pt x="689888" y="7144"/>
                      <a:pt x="1532096" y="7144"/>
                    </a:cubicBezTo>
                    <a:cubicBezTo>
                      <a:pt x="2374304" y="7144"/>
                      <a:pt x="3057049" y="689888"/>
                      <a:pt x="3057049" y="1532096"/>
                    </a:cubicBez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 w="9525" cap="flat">
                <a:noFill/>
                <a:prstDash val="solid"/>
                <a:miter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3" name="Freeform: Shape 132">
                <a:extLst>
                  <a:ext uri="{FF2B5EF4-FFF2-40B4-BE49-F238E27FC236}">
                    <a16:creationId xmlns:a16="http://schemas.microsoft.com/office/drawing/2014/main" xmlns="" id="{893A1A80-8B70-45E6-952C-38892FAC15D4}"/>
                  </a:ext>
                </a:extLst>
              </p:cNvPr>
              <p:cNvSpPr/>
              <p:nvPr/>
            </p:nvSpPr>
            <p:spPr>
              <a:xfrm>
                <a:off x="4574848" y="1907000"/>
                <a:ext cx="3028217" cy="2962327"/>
              </a:xfrm>
              <a:custGeom>
                <a:avLst/>
                <a:gdLst>
                  <a:gd name="connsiteX0" fmla="*/ 2863236 w 3028217"/>
                  <a:gd name="connsiteY0" fmla="*/ 2049564 h 2962327"/>
                  <a:gd name="connsiteX1" fmla="*/ 2844662 w 3028217"/>
                  <a:gd name="connsiteY1" fmla="*/ 2065518 h 2962327"/>
                  <a:gd name="connsiteX2" fmla="*/ 2847519 w 3028217"/>
                  <a:gd name="connsiteY2" fmla="*/ 2116953 h 2962327"/>
                  <a:gd name="connsiteX3" fmla="*/ 2887525 w 3028217"/>
                  <a:gd name="connsiteY3" fmla="*/ 2084568 h 2962327"/>
                  <a:gd name="connsiteX4" fmla="*/ 2890382 w 3028217"/>
                  <a:gd name="connsiteY4" fmla="*/ 2078853 h 2962327"/>
                  <a:gd name="connsiteX5" fmla="*/ 2890382 w 3028217"/>
                  <a:gd name="connsiteY5" fmla="*/ 2057898 h 2962327"/>
                  <a:gd name="connsiteX6" fmla="*/ 2863236 w 3028217"/>
                  <a:gd name="connsiteY6" fmla="*/ 2049564 h 2962327"/>
                  <a:gd name="connsiteX7" fmla="*/ 2453184 w 3028217"/>
                  <a:gd name="connsiteY7" fmla="*/ 1703568 h 2962327"/>
                  <a:gd name="connsiteX8" fmla="*/ 2444611 w 3028217"/>
                  <a:gd name="connsiteY8" fmla="*/ 1714046 h 2962327"/>
                  <a:gd name="connsiteX9" fmla="*/ 2467471 w 3028217"/>
                  <a:gd name="connsiteY9" fmla="*/ 1740716 h 2962327"/>
                  <a:gd name="connsiteX10" fmla="*/ 2482711 w 3028217"/>
                  <a:gd name="connsiteY10" fmla="*/ 1728333 h 2962327"/>
                  <a:gd name="connsiteX11" fmla="*/ 2453184 w 3028217"/>
                  <a:gd name="connsiteY11" fmla="*/ 1703568 h 2962327"/>
                  <a:gd name="connsiteX12" fmla="*/ 802501 w 3028217"/>
                  <a:gd name="connsiteY12" fmla="*/ 1583553 h 2962327"/>
                  <a:gd name="connsiteX13" fmla="*/ 812026 w 3028217"/>
                  <a:gd name="connsiteY13" fmla="*/ 1589268 h 2962327"/>
                  <a:gd name="connsiteX14" fmla="*/ 802501 w 3028217"/>
                  <a:gd name="connsiteY14" fmla="*/ 1599745 h 2962327"/>
                  <a:gd name="connsiteX15" fmla="*/ 792024 w 3028217"/>
                  <a:gd name="connsiteY15" fmla="*/ 1594030 h 2962327"/>
                  <a:gd name="connsiteX16" fmla="*/ 802501 w 3028217"/>
                  <a:gd name="connsiteY16" fmla="*/ 1583553 h 2962327"/>
                  <a:gd name="connsiteX17" fmla="*/ 573901 w 3028217"/>
                  <a:gd name="connsiteY17" fmla="*/ 1577838 h 2962327"/>
                  <a:gd name="connsiteX18" fmla="*/ 592951 w 3028217"/>
                  <a:gd name="connsiteY18" fmla="*/ 1589268 h 2962327"/>
                  <a:gd name="connsiteX19" fmla="*/ 584379 w 3028217"/>
                  <a:gd name="connsiteY19" fmla="*/ 1596888 h 2962327"/>
                  <a:gd name="connsiteX20" fmla="*/ 565329 w 3028217"/>
                  <a:gd name="connsiteY20" fmla="*/ 1587363 h 2962327"/>
                  <a:gd name="connsiteX21" fmla="*/ 573901 w 3028217"/>
                  <a:gd name="connsiteY21" fmla="*/ 1577838 h 2962327"/>
                  <a:gd name="connsiteX22" fmla="*/ 698678 w 3028217"/>
                  <a:gd name="connsiteY22" fmla="*/ 1550216 h 2962327"/>
                  <a:gd name="connsiteX23" fmla="*/ 763448 w 3028217"/>
                  <a:gd name="connsiteY23" fmla="*/ 1592126 h 2962327"/>
                  <a:gd name="connsiteX24" fmla="*/ 678676 w 3028217"/>
                  <a:gd name="connsiteY24" fmla="*/ 1592126 h 2962327"/>
                  <a:gd name="connsiteX25" fmla="*/ 698678 w 3028217"/>
                  <a:gd name="connsiteY25" fmla="*/ 1550216 h 2962327"/>
                  <a:gd name="connsiteX26" fmla="*/ 492939 w 3028217"/>
                  <a:gd name="connsiteY26" fmla="*/ 1460681 h 2962327"/>
                  <a:gd name="connsiteX27" fmla="*/ 562471 w 3028217"/>
                  <a:gd name="connsiteY27" fmla="*/ 1479731 h 2962327"/>
                  <a:gd name="connsiteX28" fmla="*/ 646291 w 3028217"/>
                  <a:gd name="connsiteY28" fmla="*/ 1537833 h 2962327"/>
                  <a:gd name="connsiteX29" fmla="*/ 577711 w 3028217"/>
                  <a:gd name="connsiteY29" fmla="*/ 1525451 h 2962327"/>
                  <a:gd name="connsiteX30" fmla="*/ 527229 w 3028217"/>
                  <a:gd name="connsiteY30" fmla="*/ 1487351 h 2962327"/>
                  <a:gd name="connsiteX31" fmla="*/ 525032 w 3028217"/>
                  <a:gd name="connsiteY31" fmla="*/ 1486533 h 2962327"/>
                  <a:gd name="connsiteX32" fmla="*/ 527229 w 3028217"/>
                  <a:gd name="connsiteY32" fmla="*/ 1488303 h 2962327"/>
                  <a:gd name="connsiteX33" fmla="*/ 451029 w 3028217"/>
                  <a:gd name="connsiteY33" fmla="*/ 1494971 h 2962327"/>
                  <a:gd name="connsiteX34" fmla="*/ 492939 w 3028217"/>
                  <a:gd name="connsiteY34" fmla="*/ 1460681 h 2962327"/>
                  <a:gd name="connsiteX35" fmla="*/ 592475 w 3028217"/>
                  <a:gd name="connsiteY35" fmla="*/ 1413889 h 2962327"/>
                  <a:gd name="connsiteX36" fmla="*/ 596761 w 3028217"/>
                  <a:gd name="connsiteY36" fmla="*/ 1414961 h 2962327"/>
                  <a:gd name="connsiteX37" fmla="*/ 595809 w 3028217"/>
                  <a:gd name="connsiteY37" fmla="*/ 1447346 h 2962327"/>
                  <a:gd name="connsiteX38" fmla="*/ 588189 w 3028217"/>
                  <a:gd name="connsiteY38" fmla="*/ 1414961 h 2962327"/>
                  <a:gd name="connsiteX39" fmla="*/ 592475 w 3028217"/>
                  <a:gd name="connsiteY39" fmla="*/ 1413889 h 2962327"/>
                  <a:gd name="connsiteX40" fmla="*/ 2633206 w 3028217"/>
                  <a:gd name="connsiteY40" fmla="*/ 1174931 h 2962327"/>
                  <a:gd name="connsiteX41" fmla="*/ 2673211 w 3028217"/>
                  <a:gd name="connsiteY41" fmla="*/ 1180646 h 2962327"/>
                  <a:gd name="connsiteX42" fmla="*/ 2633206 w 3028217"/>
                  <a:gd name="connsiteY42" fmla="*/ 1174931 h 2962327"/>
                  <a:gd name="connsiteX43" fmla="*/ 2477948 w 3028217"/>
                  <a:gd name="connsiteY43" fmla="*/ 1095873 h 2962327"/>
                  <a:gd name="connsiteX44" fmla="*/ 2484616 w 3028217"/>
                  <a:gd name="connsiteY44" fmla="*/ 1110160 h 2962327"/>
                  <a:gd name="connsiteX45" fmla="*/ 2464613 w 3028217"/>
                  <a:gd name="connsiteY45" fmla="*/ 1135878 h 2962327"/>
                  <a:gd name="connsiteX46" fmla="*/ 2444611 w 3028217"/>
                  <a:gd name="connsiteY46" fmla="*/ 1144450 h 2962327"/>
                  <a:gd name="connsiteX47" fmla="*/ 2415083 w 3028217"/>
                  <a:gd name="connsiteY47" fmla="*/ 1119685 h 2962327"/>
                  <a:gd name="connsiteX48" fmla="*/ 2446516 w 3028217"/>
                  <a:gd name="connsiteY48" fmla="*/ 1114923 h 2962327"/>
                  <a:gd name="connsiteX49" fmla="*/ 2477948 w 3028217"/>
                  <a:gd name="connsiteY49" fmla="*/ 1095873 h 2962327"/>
                  <a:gd name="connsiteX50" fmla="*/ 2344599 w 3028217"/>
                  <a:gd name="connsiteY50" fmla="*/ 1039676 h 2962327"/>
                  <a:gd name="connsiteX51" fmla="*/ 2355076 w 3028217"/>
                  <a:gd name="connsiteY51" fmla="*/ 1066346 h 2962327"/>
                  <a:gd name="connsiteX52" fmla="*/ 2341741 w 3028217"/>
                  <a:gd name="connsiteY52" fmla="*/ 1092063 h 2962327"/>
                  <a:gd name="connsiteX53" fmla="*/ 2328406 w 3028217"/>
                  <a:gd name="connsiteY53" fmla="*/ 1065393 h 2962327"/>
                  <a:gd name="connsiteX54" fmla="*/ 2344599 w 3028217"/>
                  <a:gd name="connsiteY54" fmla="*/ 1039676 h 2962327"/>
                  <a:gd name="connsiteX55" fmla="*/ 699631 w 3028217"/>
                  <a:gd name="connsiteY55" fmla="*/ 966334 h 2962327"/>
                  <a:gd name="connsiteX56" fmla="*/ 616764 w 3028217"/>
                  <a:gd name="connsiteY56" fmla="*/ 992051 h 2962327"/>
                  <a:gd name="connsiteX57" fmla="*/ 699631 w 3028217"/>
                  <a:gd name="connsiteY57" fmla="*/ 966334 h 2962327"/>
                  <a:gd name="connsiteX58" fmla="*/ 2786559 w 3028217"/>
                  <a:gd name="connsiteY58" fmla="*/ 938711 h 2962327"/>
                  <a:gd name="connsiteX59" fmla="*/ 2814181 w 3028217"/>
                  <a:gd name="connsiteY59" fmla="*/ 938711 h 2962327"/>
                  <a:gd name="connsiteX60" fmla="*/ 2814181 w 3028217"/>
                  <a:gd name="connsiteY60" fmla="*/ 945378 h 2962327"/>
                  <a:gd name="connsiteX61" fmla="*/ 2786559 w 3028217"/>
                  <a:gd name="connsiteY61" fmla="*/ 938711 h 2962327"/>
                  <a:gd name="connsiteX62" fmla="*/ 737731 w 3028217"/>
                  <a:gd name="connsiteY62" fmla="*/ 935019 h 2962327"/>
                  <a:gd name="connsiteX63" fmla="*/ 702489 w 3028217"/>
                  <a:gd name="connsiteY63" fmla="*/ 951093 h 2962327"/>
                  <a:gd name="connsiteX64" fmla="*/ 770116 w 3028217"/>
                  <a:gd name="connsiteY64" fmla="*/ 936805 h 2962327"/>
                  <a:gd name="connsiteX65" fmla="*/ 737731 w 3028217"/>
                  <a:gd name="connsiteY65" fmla="*/ 935019 h 2962327"/>
                  <a:gd name="connsiteX66" fmla="*/ 619383 w 3028217"/>
                  <a:gd name="connsiteY66" fmla="*/ 880251 h 2962327"/>
                  <a:gd name="connsiteX67" fmla="*/ 608191 w 3028217"/>
                  <a:gd name="connsiteY67" fmla="*/ 882513 h 2962327"/>
                  <a:gd name="connsiteX68" fmla="*/ 541516 w 3028217"/>
                  <a:gd name="connsiteY68" fmla="*/ 968238 h 2962327"/>
                  <a:gd name="connsiteX69" fmla="*/ 558661 w 3028217"/>
                  <a:gd name="connsiteY69" fmla="*/ 975858 h 2962327"/>
                  <a:gd name="connsiteX70" fmla="*/ 578664 w 3028217"/>
                  <a:gd name="connsiteY70" fmla="*/ 949188 h 2962327"/>
                  <a:gd name="connsiteX71" fmla="*/ 623431 w 3028217"/>
                  <a:gd name="connsiteY71" fmla="*/ 890133 h 2962327"/>
                  <a:gd name="connsiteX72" fmla="*/ 619383 w 3028217"/>
                  <a:gd name="connsiteY72" fmla="*/ 880251 h 2962327"/>
                  <a:gd name="connsiteX73" fmla="*/ 659626 w 3028217"/>
                  <a:gd name="connsiteY73" fmla="*/ 872036 h 2962327"/>
                  <a:gd name="connsiteX74" fmla="*/ 647244 w 3028217"/>
                  <a:gd name="connsiteY74" fmla="*/ 879656 h 2962327"/>
                  <a:gd name="connsiteX75" fmla="*/ 657721 w 3028217"/>
                  <a:gd name="connsiteY75" fmla="*/ 950141 h 2962327"/>
                  <a:gd name="connsiteX76" fmla="*/ 683439 w 3028217"/>
                  <a:gd name="connsiteY76" fmla="*/ 913946 h 2962327"/>
                  <a:gd name="connsiteX77" fmla="*/ 711061 w 3028217"/>
                  <a:gd name="connsiteY77" fmla="*/ 910136 h 2962327"/>
                  <a:gd name="connsiteX78" fmla="*/ 709156 w 3028217"/>
                  <a:gd name="connsiteY78" fmla="*/ 891086 h 2962327"/>
                  <a:gd name="connsiteX79" fmla="*/ 659626 w 3028217"/>
                  <a:gd name="connsiteY79" fmla="*/ 872036 h 2962327"/>
                  <a:gd name="connsiteX80" fmla="*/ 620410 w 3028217"/>
                  <a:gd name="connsiteY80" fmla="*/ 803828 h 2962327"/>
                  <a:gd name="connsiteX81" fmla="*/ 603429 w 3028217"/>
                  <a:gd name="connsiteY81" fmla="*/ 807266 h 2962327"/>
                  <a:gd name="connsiteX82" fmla="*/ 532944 w 3028217"/>
                  <a:gd name="connsiteY82" fmla="*/ 841556 h 2962327"/>
                  <a:gd name="connsiteX83" fmla="*/ 541516 w 3028217"/>
                  <a:gd name="connsiteY83" fmla="*/ 855843 h 2962327"/>
                  <a:gd name="connsiteX84" fmla="*/ 602476 w 3028217"/>
                  <a:gd name="connsiteY84" fmla="*/ 859653 h 2962327"/>
                  <a:gd name="connsiteX85" fmla="*/ 652959 w 3028217"/>
                  <a:gd name="connsiteY85" fmla="*/ 835841 h 2962327"/>
                  <a:gd name="connsiteX86" fmla="*/ 620410 w 3028217"/>
                  <a:gd name="connsiteY86" fmla="*/ 803828 h 2962327"/>
                  <a:gd name="connsiteX87" fmla="*/ 2051228 w 3028217"/>
                  <a:gd name="connsiteY87" fmla="*/ 690108 h 2962327"/>
                  <a:gd name="connsiteX88" fmla="*/ 2074088 w 3028217"/>
                  <a:gd name="connsiteY88" fmla="*/ 722493 h 2962327"/>
                  <a:gd name="connsiteX89" fmla="*/ 2021701 w 3028217"/>
                  <a:gd name="connsiteY89" fmla="*/ 782500 h 2962327"/>
                  <a:gd name="connsiteX90" fmla="*/ 2000746 w 3028217"/>
                  <a:gd name="connsiteY90" fmla="*/ 772023 h 2962327"/>
                  <a:gd name="connsiteX91" fmla="*/ 2036941 w 3028217"/>
                  <a:gd name="connsiteY91" fmla="*/ 698680 h 2962327"/>
                  <a:gd name="connsiteX92" fmla="*/ 2051228 w 3028217"/>
                  <a:gd name="connsiteY92" fmla="*/ 690108 h 2962327"/>
                  <a:gd name="connsiteX93" fmla="*/ 2111236 w 3028217"/>
                  <a:gd name="connsiteY93" fmla="*/ 608669 h 2962327"/>
                  <a:gd name="connsiteX94" fmla="*/ 2113141 w 3028217"/>
                  <a:gd name="connsiteY94" fmla="*/ 623433 h 2962327"/>
                  <a:gd name="connsiteX95" fmla="*/ 2111236 w 3028217"/>
                  <a:gd name="connsiteY95" fmla="*/ 626290 h 2962327"/>
                  <a:gd name="connsiteX96" fmla="*/ 2159814 w 3028217"/>
                  <a:gd name="connsiteY96" fmla="*/ 711063 h 2962327"/>
                  <a:gd name="connsiteX97" fmla="*/ 2199819 w 3028217"/>
                  <a:gd name="connsiteY97" fmla="*/ 758688 h 2962327"/>
                  <a:gd name="connsiteX98" fmla="*/ 2176959 w 3028217"/>
                  <a:gd name="connsiteY98" fmla="*/ 800598 h 2962327"/>
                  <a:gd name="connsiteX99" fmla="*/ 2092186 w 3028217"/>
                  <a:gd name="connsiteY99" fmla="*/ 814885 h 2962327"/>
                  <a:gd name="connsiteX100" fmla="*/ 2092186 w 3028217"/>
                  <a:gd name="connsiteY100" fmla="*/ 777738 h 2962327"/>
                  <a:gd name="connsiteX101" fmla="*/ 2111236 w 3028217"/>
                  <a:gd name="connsiteY101" fmla="*/ 740590 h 2962327"/>
                  <a:gd name="connsiteX102" fmla="*/ 2110284 w 3028217"/>
                  <a:gd name="connsiteY102" fmla="*/ 710110 h 2962327"/>
                  <a:gd name="connsiteX103" fmla="*/ 2076946 w 3028217"/>
                  <a:gd name="connsiteY103" fmla="*/ 669153 h 2962327"/>
                  <a:gd name="connsiteX104" fmla="*/ 2097901 w 3028217"/>
                  <a:gd name="connsiteY104" fmla="*/ 611050 h 2962327"/>
                  <a:gd name="connsiteX105" fmla="*/ 2111236 w 3028217"/>
                  <a:gd name="connsiteY105" fmla="*/ 608669 h 2962327"/>
                  <a:gd name="connsiteX106" fmla="*/ 927279 w 3028217"/>
                  <a:gd name="connsiteY106" fmla="*/ 479605 h 2962327"/>
                  <a:gd name="connsiteX107" fmla="*/ 933946 w 3028217"/>
                  <a:gd name="connsiteY107" fmla="*/ 486273 h 2962327"/>
                  <a:gd name="connsiteX108" fmla="*/ 929184 w 3028217"/>
                  <a:gd name="connsiteY108" fmla="*/ 493893 h 2962327"/>
                  <a:gd name="connsiteX109" fmla="*/ 919659 w 3028217"/>
                  <a:gd name="connsiteY109" fmla="*/ 488178 h 2962327"/>
                  <a:gd name="connsiteX110" fmla="*/ 927279 w 3028217"/>
                  <a:gd name="connsiteY110" fmla="*/ 479605 h 2962327"/>
                  <a:gd name="connsiteX111" fmla="*/ 1938089 w 3028217"/>
                  <a:gd name="connsiteY111" fmla="*/ 417931 h 2962327"/>
                  <a:gd name="connsiteX112" fmla="*/ 1959789 w 3028217"/>
                  <a:gd name="connsiteY112" fmla="*/ 441505 h 2962327"/>
                  <a:gd name="connsiteX113" fmla="*/ 1940739 w 3028217"/>
                  <a:gd name="connsiteY113" fmla="*/ 466270 h 2962327"/>
                  <a:gd name="connsiteX114" fmla="*/ 1842631 w 3028217"/>
                  <a:gd name="connsiteY114" fmla="*/ 480558 h 2962327"/>
                  <a:gd name="connsiteX115" fmla="*/ 1832154 w 3028217"/>
                  <a:gd name="connsiteY115" fmla="*/ 458650 h 2962327"/>
                  <a:gd name="connsiteX116" fmla="*/ 1833106 w 3028217"/>
                  <a:gd name="connsiteY116" fmla="*/ 431980 h 2962327"/>
                  <a:gd name="connsiteX117" fmla="*/ 1845489 w 3028217"/>
                  <a:gd name="connsiteY117" fmla="*/ 423408 h 2962327"/>
                  <a:gd name="connsiteX118" fmla="*/ 1857871 w 3028217"/>
                  <a:gd name="connsiteY118" fmla="*/ 432933 h 2962327"/>
                  <a:gd name="connsiteX119" fmla="*/ 1926451 w 3028217"/>
                  <a:gd name="connsiteY119" fmla="*/ 418645 h 2962327"/>
                  <a:gd name="connsiteX120" fmla="*/ 1938089 w 3028217"/>
                  <a:gd name="connsiteY120" fmla="*/ 417931 h 2962327"/>
                  <a:gd name="connsiteX121" fmla="*/ 904419 w 3028217"/>
                  <a:gd name="connsiteY121" fmla="*/ 389118 h 2962327"/>
                  <a:gd name="connsiteX122" fmla="*/ 938709 w 3028217"/>
                  <a:gd name="connsiteY122" fmla="*/ 433886 h 2962327"/>
                  <a:gd name="connsiteX123" fmla="*/ 942519 w 3028217"/>
                  <a:gd name="connsiteY123" fmla="*/ 446268 h 2962327"/>
                  <a:gd name="connsiteX124" fmla="*/ 931089 w 3028217"/>
                  <a:gd name="connsiteY124" fmla="*/ 449125 h 2962327"/>
                  <a:gd name="connsiteX125" fmla="*/ 878701 w 3028217"/>
                  <a:gd name="connsiteY125" fmla="*/ 449125 h 2962327"/>
                  <a:gd name="connsiteX126" fmla="*/ 856794 w 3028217"/>
                  <a:gd name="connsiteY126" fmla="*/ 443411 h 2962327"/>
                  <a:gd name="connsiteX127" fmla="*/ 867271 w 3028217"/>
                  <a:gd name="connsiteY127" fmla="*/ 412930 h 2962327"/>
                  <a:gd name="connsiteX128" fmla="*/ 904419 w 3028217"/>
                  <a:gd name="connsiteY128" fmla="*/ 389118 h 2962327"/>
                  <a:gd name="connsiteX129" fmla="*/ 1062534 w 3028217"/>
                  <a:gd name="connsiteY129" fmla="*/ 340541 h 2962327"/>
                  <a:gd name="connsiteX130" fmla="*/ 1083489 w 3028217"/>
                  <a:gd name="connsiteY130" fmla="*/ 353876 h 2962327"/>
                  <a:gd name="connsiteX131" fmla="*/ 1053961 w 3028217"/>
                  <a:gd name="connsiteY131" fmla="*/ 360543 h 2962327"/>
                  <a:gd name="connsiteX132" fmla="*/ 1062534 w 3028217"/>
                  <a:gd name="connsiteY132" fmla="*/ 340541 h 2962327"/>
                  <a:gd name="connsiteX133" fmla="*/ 2471113 w 3028217"/>
                  <a:gd name="connsiteY133" fmla="*/ 336025 h 2962327"/>
                  <a:gd name="connsiteX134" fmla="*/ 2521763 w 3028217"/>
                  <a:gd name="connsiteY134" fmla="*/ 370068 h 2962327"/>
                  <a:gd name="connsiteX135" fmla="*/ 2848471 w 3028217"/>
                  <a:gd name="connsiteY135" fmla="*/ 785358 h 2962327"/>
                  <a:gd name="connsiteX136" fmla="*/ 2920861 w 3028217"/>
                  <a:gd name="connsiteY136" fmla="*/ 940616 h 2962327"/>
                  <a:gd name="connsiteX137" fmla="*/ 2926576 w 3028217"/>
                  <a:gd name="connsiteY137" fmla="*/ 977763 h 2962327"/>
                  <a:gd name="connsiteX138" fmla="*/ 2847518 w 3028217"/>
                  <a:gd name="connsiteY138" fmla="*/ 938711 h 2962327"/>
                  <a:gd name="connsiteX139" fmla="*/ 2864663 w 3028217"/>
                  <a:gd name="connsiteY139" fmla="*/ 890133 h 2962327"/>
                  <a:gd name="connsiteX140" fmla="*/ 2810371 w 3028217"/>
                  <a:gd name="connsiteY140" fmla="*/ 908231 h 2962327"/>
                  <a:gd name="connsiteX141" fmla="*/ 2757031 w 3028217"/>
                  <a:gd name="connsiteY141" fmla="*/ 904421 h 2962327"/>
                  <a:gd name="connsiteX142" fmla="*/ 2728456 w 3028217"/>
                  <a:gd name="connsiteY142" fmla="*/ 916803 h 2962327"/>
                  <a:gd name="connsiteX143" fmla="*/ 2707501 w 3028217"/>
                  <a:gd name="connsiteY143" fmla="*/ 971096 h 2962327"/>
                  <a:gd name="connsiteX144" fmla="*/ 2706548 w 3028217"/>
                  <a:gd name="connsiteY144" fmla="*/ 1011101 h 2962327"/>
                  <a:gd name="connsiteX145" fmla="*/ 2712263 w 3028217"/>
                  <a:gd name="connsiteY145" fmla="*/ 1044438 h 2962327"/>
                  <a:gd name="connsiteX146" fmla="*/ 2750438 w 3028217"/>
                  <a:gd name="connsiteY146" fmla="*/ 1026892 h 2962327"/>
                  <a:gd name="connsiteX147" fmla="*/ 2757317 w 3028217"/>
                  <a:gd name="connsiteY147" fmla="*/ 1029909 h 2962327"/>
                  <a:gd name="connsiteX148" fmla="*/ 2760842 w 3028217"/>
                  <a:gd name="connsiteY148" fmla="*/ 1028246 h 2962327"/>
                  <a:gd name="connsiteX149" fmla="*/ 2785607 w 3028217"/>
                  <a:gd name="connsiteY149" fmla="*/ 1010148 h 2962327"/>
                  <a:gd name="connsiteX150" fmla="*/ 2804538 w 3028217"/>
                  <a:gd name="connsiteY150" fmla="*/ 1006457 h 2962327"/>
                  <a:gd name="connsiteX151" fmla="*/ 2822755 w 3028217"/>
                  <a:gd name="connsiteY151" fmla="*/ 1009196 h 2962327"/>
                  <a:gd name="connsiteX152" fmla="*/ 2938959 w 3028217"/>
                  <a:gd name="connsiteY152" fmla="*/ 1031103 h 2962327"/>
                  <a:gd name="connsiteX153" fmla="*/ 2959915 w 3028217"/>
                  <a:gd name="connsiteY153" fmla="*/ 1058726 h 2962327"/>
                  <a:gd name="connsiteX154" fmla="*/ 3021827 w 3028217"/>
                  <a:gd name="connsiteY154" fmla="*/ 1368288 h 2962327"/>
                  <a:gd name="connsiteX155" fmla="*/ 3027542 w 3028217"/>
                  <a:gd name="connsiteY155" fmla="*/ 1562598 h 2962327"/>
                  <a:gd name="connsiteX156" fmla="*/ 3020874 w 3028217"/>
                  <a:gd name="connsiteY156" fmla="*/ 1594983 h 2962327"/>
                  <a:gd name="connsiteX157" fmla="*/ 2958009 w 3028217"/>
                  <a:gd name="connsiteY157" fmla="*/ 1512116 h 2962327"/>
                  <a:gd name="connsiteX158" fmla="*/ 2918005 w 3028217"/>
                  <a:gd name="connsiteY158" fmla="*/ 1446393 h 2962327"/>
                  <a:gd name="connsiteX159" fmla="*/ 2860855 w 3028217"/>
                  <a:gd name="connsiteY159" fmla="*/ 1371146 h 2962327"/>
                  <a:gd name="connsiteX160" fmla="*/ 2831327 w 3028217"/>
                  <a:gd name="connsiteY160" fmla="*/ 1343523 h 2962327"/>
                  <a:gd name="connsiteX161" fmla="*/ 2856092 w 3028217"/>
                  <a:gd name="connsiteY161" fmla="*/ 1380671 h 2962327"/>
                  <a:gd name="connsiteX162" fmla="*/ 2930387 w 3028217"/>
                  <a:gd name="connsiteY162" fmla="*/ 1514021 h 2962327"/>
                  <a:gd name="connsiteX163" fmla="*/ 2939912 w 3028217"/>
                  <a:gd name="connsiteY163" fmla="*/ 1546406 h 2962327"/>
                  <a:gd name="connsiteX164" fmla="*/ 2962772 w 3028217"/>
                  <a:gd name="connsiteY164" fmla="*/ 1597841 h 2962327"/>
                  <a:gd name="connsiteX165" fmla="*/ 2999919 w 3028217"/>
                  <a:gd name="connsiteY165" fmla="*/ 1683566 h 2962327"/>
                  <a:gd name="connsiteX166" fmla="*/ 3012302 w 3028217"/>
                  <a:gd name="connsiteY166" fmla="*/ 1740716 h 2962327"/>
                  <a:gd name="connsiteX167" fmla="*/ 2886572 w 3028217"/>
                  <a:gd name="connsiteY167" fmla="*/ 2158864 h 2962327"/>
                  <a:gd name="connsiteX168" fmla="*/ 2841805 w 3028217"/>
                  <a:gd name="connsiteY168" fmla="*/ 2246493 h 2962327"/>
                  <a:gd name="connsiteX169" fmla="*/ 2821802 w 3028217"/>
                  <a:gd name="connsiteY169" fmla="*/ 2266496 h 2962327"/>
                  <a:gd name="connsiteX170" fmla="*/ 2808467 w 3028217"/>
                  <a:gd name="connsiteY170" fmla="*/ 2240778 h 2962327"/>
                  <a:gd name="connsiteX171" fmla="*/ 2785607 w 3028217"/>
                  <a:gd name="connsiteY171" fmla="*/ 2172198 h 2962327"/>
                  <a:gd name="connsiteX172" fmla="*/ 2805609 w 3028217"/>
                  <a:gd name="connsiteY172" fmla="*/ 2234111 h 2962327"/>
                  <a:gd name="connsiteX173" fmla="*/ 2821802 w 3028217"/>
                  <a:gd name="connsiteY173" fmla="*/ 2273164 h 2962327"/>
                  <a:gd name="connsiteX174" fmla="*/ 2708455 w 3028217"/>
                  <a:gd name="connsiteY174" fmla="*/ 2451281 h 2962327"/>
                  <a:gd name="connsiteX175" fmla="*/ 2551292 w 3028217"/>
                  <a:gd name="connsiteY175" fmla="*/ 2622731 h 2962327"/>
                  <a:gd name="connsiteX176" fmla="*/ 2476997 w 3028217"/>
                  <a:gd name="connsiteY176" fmla="*/ 2687501 h 2962327"/>
                  <a:gd name="connsiteX177" fmla="*/ 2463662 w 3028217"/>
                  <a:gd name="connsiteY177" fmla="*/ 2655116 h 2962327"/>
                  <a:gd name="connsiteX178" fmla="*/ 2425562 w 3028217"/>
                  <a:gd name="connsiteY178" fmla="*/ 2533196 h 2962327"/>
                  <a:gd name="connsiteX179" fmla="*/ 2439849 w 3028217"/>
                  <a:gd name="connsiteY179" fmla="*/ 2375081 h 2962327"/>
                  <a:gd name="connsiteX180" fmla="*/ 2449374 w 3028217"/>
                  <a:gd name="connsiteY180" fmla="*/ 2301739 h 2962327"/>
                  <a:gd name="connsiteX181" fmla="*/ 2430324 w 3028217"/>
                  <a:gd name="connsiteY181" fmla="*/ 2210298 h 2962327"/>
                  <a:gd name="connsiteX182" fmla="*/ 2396987 w 3028217"/>
                  <a:gd name="connsiteY182" fmla="*/ 2144576 h 2962327"/>
                  <a:gd name="connsiteX183" fmla="*/ 2370317 w 3028217"/>
                  <a:gd name="connsiteY183" fmla="*/ 2012178 h 2962327"/>
                  <a:gd name="connsiteX184" fmla="*/ 2374127 w 3028217"/>
                  <a:gd name="connsiteY184" fmla="*/ 1992176 h 2962327"/>
                  <a:gd name="connsiteX185" fmla="*/ 2319834 w 3028217"/>
                  <a:gd name="connsiteY185" fmla="*/ 1944551 h 2962327"/>
                  <a:gd name="connsiteX186" fmla="*/ 2282687 w 3028217"/>
                  <a:gd name="connsiteY186" fmla="*/ 1931216 h 2962327"/>
                  <a:gd name="connsiteX187" fmla="*/ 2200772 w 3028217"/>
                  <a:gd name="connsiteY187" fmla="*/ 1905498 h 2962327"/>
                  <a:gd name="connsiteX188" fmla="*/ 2157909 w 3028217"/>
                  <a:gd name="connsiteY188" fmla="*/ 1926453 h 2962327"/>
                  <a:gd name="connsiteX189" fmla="*/ 2106474 w 3028217"/>
                  <a:gd name="connsiteY189" fmla="*/ 1931216 h 2962327"/>
                  <a:gd name="connsiteX190" fmla="*/ 2040752 w 3028217"/>
                  <a:gd name="connsiteY190" fmla="*/ 1937883 h 2962327"/>
                  <a:gd name="connsiteX191" fmla="*/ 1974077 w 3028217"/>
                  <a:gd name="connsiteY191" fmla="*/ 1924548 h 2962327"/>
                  <a:gd name="connsiteX192" fmla="*/ 1919784 w 3028217"/>
                  <a:gd name="connsiteY192" fmla="*/ 1877876 h 2962327"/>
                  <a:gd name="connsiteX193" fmla="*/ 1896924 w 3028217"/>
                  <a:gd name="connsiteY193" fmla="*/ 1849301 h 2962327"/>
                  <a:gd name="connsiteX194" fmla="*/ 1839774 w 3028217"/>
                  <a:gd name="connsiteY194" fmla="*/ 1762623 h 2962327"/>
                  <a:gd name="connsiteX195" fmla="*/ 1822629 w 3028217"/>
                  <a:gd name="connsiteY195" fmla="*/ 1676898 h 2962327"/>
                  <a:gd name="connsiteX196" fmla="*/ 1829297 w 3028217"/>
                  <a:gd name="connsiteY196" fmla="*/ 1537833 h 2962327"/>
                  <a:gd name="connsiteX197" fmla="*/ 1828344 w 3028217"/>
                  <a:gd name="connsiteY197" fmla="*/ 1514973 h 2962327"/>
                  <a:gd name="connsiteX198" fmla="*/ 1909307 w 3028217"/>
                  <a:gd name="connsiteY198" fmla="*/ 1373051 h 2962327"/>
                  <a:gd name="connsiteX199" fmla="*/ 1929309 w 3028217"/>
                  <a:gd name="connsiteY199" fmla="*/ 1361621 h 2962327"/>
                  <a:gd name="connsiteX200" fmla="*/ 1977887 w 3028217"/>
                  <a:gd name="connsiteY200" fmla="*/ 1293041 h 2962327"/>
                  <a:gd name="connsiteX201" fmla="*/ 2019797 w 3028217"/>
                  <a:gd name="connsiteY201" fmla="*/ 1227318 h 2962327"/>
                  <a:gd name="connsiteX202" fmla="*/ 2051229 w 3028217"/>
                  <a:gd name="connsiteY202" fmla="*/ 1178741 h 2962327"/>
                  <a:gd name="connsiteX203" fmla="*/ 2083614 w 3028217"/>
                  <a:gd name="connsiteY203" fmla="*/ 1172073 h 2962327"/>
                  <a:gd name="connsiteX204" fmla="*/ 2161719 w 3028217"/>
                  <a:gd name="connsiteY204" fmla="*/ 1162548 h 2962327"/>
                  <a:gd name="connsiteX205" fmla="*/ 2266494 w 3028217"/>
                  <a:gd name="connsiteY205" fmla="*/ 1136831 h 2962327"/>
                  <a:gd name="connsiteX206" fmla="*/ 2331264 w 3028217"/>
                  <a:gd name="connsiteY206" fmla="*/ 1133021 h 2962327"/>
                  <a:gd name="connsiteX207" fmla="*/ 2387462 w 3028217"/>
                  <a:gd name="connsiteY207" fmla="*/ 1197791 h 2962327"/>
                  <a:gd name="connsiteX208" fmla="*/ 2400797 w 3028217"/>
                  <a:gd name="connsiteY208" fmla="*/ 1229223 h 2962327"/>
                  <a:gd name="connsiteX209" fmla="*/ 2517002 w 3028217"/>
                  <a:gd name="connsiteY209" fmla="*/ 1283516 h 2962327"/>
                  <a:gd name="connsiteX210" fmla="*/ 2556055 w 3028217"/>
                  <a:gd name="connsiteY210" fmla="*/ 1266371 h 2962327"/>
                  <a:gd name="connsiteX211" fmla="*/ 2617967 w 3028217"/>
                  <a:gd name="connsiteY211" fmla="*/ 1241606 h 2962327"/>
                  <a:gd name="connsiteX212" fmla="*/ 2701787 w 3028217"/>
                  <a:gd name="connsiteY212" fmla="*/ 1271133 h 2962327"/>
                  <a:gd name="connsiteX213" fmla="*/ 2823707 w 3028217"/>
                  <a:gd name="connsiteY213" fmla="*/ 1270181 h 2962327"/>
                  <a:gd name="connsiteX214" fmla="*/ 2842757 w 3028217"/>
                  <a:gd name="connsiteY214" fmla="*/ 1253988 h 2962327"/>
                  <a:gd name="connsiteX215" fmla="*/ 2857997 w 3028217"/>
                  <a:gd name="connsiteY215" fmla="*/ 1191123 h 2962327"/>
                  <a:gd name="connsiteX216" fmla="*/ 2824659 w 3028217"/>
                  <a:gd name="connsiteY216" fmla="*/ 1163501 h 2962327"/>
                  <a:gd name="connsiteX217" fmla="*/ 2781797 w 3028217"/>
                  <a:gd name="connsiteY217" fmla="*/ 1153023 h 2962327"/>
                  <a:gd name="connsiteX218" fmla="*/ 2778142 w 3028217"/>
                  <a:gd name="connsiteY218" fmla="*/ 1149005 h 2962327"/>
                  <a:gd name="connsiteX219" fmla="*/ 2758579 w 3028217"/>
                  <a:gd name="connsiteY219" fmla="*/ 1157637 h 2962327"/>
                  <a:gd name="connsiteX220" fmla="*/ 2684641 w 3028217"/>
                  <a:gd name="connsiteY220" fmla="*/ 1122543 h 2962327"/>
                  <a:gd name="connsiteX221" fmla="*/ 2664638 w 3028217"/>
                  <a:gd name="connsiteY221" fmla="*/ 1083491 h 2962327"/>
                  <a:gd name="connsiteX222" fmla="*/ 2646541 w 3028217"/>
                  <a:gd name="connsiteY222" fmla="*/ 1054916 h 2962327"/>
                  <a:gd name="connsiteX223" fmla="*/ 2610346 w 3028217"/>
                  <a:gd name="connsiteY223" fmla="*/ 1080633 h 2962327"/>
                  <a:gd name="connsiteX224" fmla="*/ 2609202 w 3028217"/>
                  <a:gd name="connsiteY224" fmla="*/ 1082346 h 2962327"/>
                  <a:gd name="connsiteX225" fmla="*/ 2613204 w 3028217"/>
                  <a:gd name="connsiteY225" fmla="*/ 1086348 h 2962327"/>
                  <a:gd name="connsiteX226" fmla="*/ 2632254 w 3028217"/>
                  <a:gd name="connsiteY226" fmla="*/ 1108255 h 2962327"/>
                  <a:gd name="connsiteX227" fmla="*/ 2609394 w 3028217"/>
                  <a:gd name="connsiteY227" fmla="*/ 1145403 h 2962327"/>
                  <a:gd name="connsiteX228" fmla="*/ 2584629 w 3028217"/>
                  <a:gd name="connsiteY228" fmla="*/ 1132068 h 2962327"/>
                  <a:gd name="connsiteX229" fmla="*/ 2566055 w 3028217"/>
                  <a:gd name="connsiteY229" fmla="*/ 1095397 h 2962327"/>
                  <a:gd name="connsiteX230" fmla="*/ 2558490 w 3028217"/>
                  <a:gd name="connsiteY230" fmla="*/ 1083461 h 2962327"/>
                  <a:gd name="connsiteX231" fmla="*/ 2545576 w 3028217"/>
                  <a:gd name="connsiteY231" fmla="*/ 1071108 h 2962327"/>
                  <a:gd name="connsiteX232" fmla="*/ 2536051 w 3028217"/>
                  <a:gd name="connsiteY232" fmla="*/ 1061583 h 2962327"/>
                  <a:gd name="connsiteX233" fmla="*/ 2429371 w 3028217"/>
                  <a:gd name="connsiteY233" fmla="*/ 952046 h 2962327"/>
                  <a:gd name="connsiteX234" fmla="*/ 2417941 w 3028217"/>
                  <a:gd name="connsiteY234" fmla="*/ 944426 h 2962327"/>
                  <a:gd name="connsiteX235" fmla="*/ 2407463 w 3028217"/>
                  <a:gd name="connsiteY235" fmla="*/ 947283 h 2962327"/>
                  <a:gd name="connsiteX236" fmla="*/ 2469376 w 3028217"/>
                  <a:gd name="connsiteY236" fmla="*/ 1014911 h 2962327"/>
                  <a:gd name="connsiteX237" fmla="*/ 2509381 w 3028217"/>
                  <a:gd name="connsiteY237" fmla="*/ 1044438 h 2962327"/>
                  <a:gd name="connsiteX238" fmla="*/ 2504618 w 3028217"/>
                  <a:gd name="connsiteY238" fmla="*/ 1057773 h 2962327"/>
                  <a:gd name="connsiteX239" fmla="*/ 2488426 w 3028217"/>
                  <a:gd name="connsiteY239" fmla="*/ 1077776 h 2962327"/>
                  <a:gd name="connsiteX240" fmla="*/ 2476996 w 3028217"/>
                  <a:gd name="connsiteY240" fmla="*/ 1084443 h 2962327"/>
                  <a:gd name="connsiteX241" fmla="*/ 2356028 w 3028217"/>
                  <a:gd name="connsiteY241" fmla="*/ 985383 h 2962327"/>
                  <a:gd name="connsiteX242" fmla="*/ 2317928 w 3028217"/>
                  <a:gd name="connsiteY242" fmla="*/ 978716 h 2962327"/>
                  <a:gd name="connsiteX243" fmla="*/ 2295068 w 3028217"/>
                  <a:gd name="connsiteY243" fmla="*/ 993003 h 2962327"/>
                  <a:gd name="connsiteX244" fmla="*/ 2196008 w 3028217"/>
                  <a:gd name="connsiteY244" fmla="*/ 1057773 h 2962327"/>
                  <a:gd name="connsiteX245" fmla="*/ 2181721 w 3028217"/>
                  <a:gd name="connsiteY245" fmla="*/ 1087301 h 2962327"/>
                  <a:gd name="connsiteX246" fmla="*/ 2105521 w 3028217"/>
                  <a:gd name="connsiteY246" fmla="*/ 1157786 h 2962327"/>
                  <a:gd name="connsiteX247" fmla="*/ 2053133 w 3028217"/>
                  <a:gd name="connsiteY247" fmla="*/ 1155881 h 2962327"/>
                  <a:gd name="connsiteX248" fmla="*/ 2036941 w 3028217"/>
                  <a:gd name="connsiteY248" fmla="*/ 1136831 h 2962327"/>
                  <a:gd name="connsiteX249" fmla="*/ 2008366 w 3028217"/>
                  <a:gd name="connsiteY249" fmla="*/ 1131116 h 2962327"/>
                  <a:gd name="connsiteX250" fmla="*/ 2001698 w 3028217"/>
                  <a:gd name="connsiteY250" fmla="*/ 1074918 h 2962327"/>
                  <a:gd name="connsiteX251" fmla="*/ 2008366 w 3028217"/>
                  <a:gd name="connsiteY251" fmla="*/ 1001576 h 2962327"/>
                  <a:gd name="connsiteX252" fmla="*/ 2035988 w 3028217"/>
                  <a:gd name="connsiteY252" fmla="*/ 977763 h 2962327"/>
                  <a:gd name="connsiteX253" fmla="*/ 2107426 w 3028217"/>
                  <a:gd name="connsiteY253" fmla="*/ 983478 h 2962327"/>
                  <a:gd name="connsiteX254" fmla="*/ 2148383 w 3028217"/>
                  <a:gd name="connsiteY254" fmla="*/ 975858 h 2962327"/>
                  <a:gd name="connsiteX255" fmla="*/ 2150288 w 3028217"/>
                  <a:gd name="connsiteY255" fmla="*/ 913946 h 2962327"/>
                  <a:gd name="connsiteX256" fmla="*/ 2112188 w 3028217"/>
                  <a:gd name="connsiteY256" fmla="*/ 876798 h 2962327"/>
                  <a:gd name="connsiteX257" fmla="*/ 2096948 w 3028217"/>
                  <a:gd name="connsiteY257" fmla="*/ 862511 h 2962327"/>
                  <a:gd name="connsiteX258" fmla="*/ 2118856 w 3028217"/>
                  <a:gd name="connsiteY258" fmla="*/ 849176 h 2962327"/>
                  <a:gd name="connsiteX259" fmla="*/ 2206486 w 3028217"/>
                  <a:gd name="connsiteY259" fmla="*/ 810123 h 2962327"/>
                  <a:gd name="connsiteX260" fmla="*/ 2308403 w 3028217"/>
                  <a:gd name="connsiteY260" fmla="*/ 731066 h 2962327"/>
                  <a:gd name="connsiteX261" fmla="*/ 2321738 w 3028217"/>
                  <a:gd name="connsiteY261" fmla="*/ 708206 h 2962327"/>
                  <a:gd name="connsiteX262" fmla="*/ 2311261 w 3028217"/>
                  <a:gd name="connsiteY262" fmla="*/ 679631 h 2962327"/>
                  <a:gd name="connsiteX263" fmla="*/ 2320786 w 3028217"/>
                  <a:gd name="connsiteY263" fmla="*/ 643436 h 2962327"/>
                  <a:gd name="connsiteX264" fmla="*/ 2338883 w 3028217"/>
                  <a:gd name="connsiteY264" fmla="*/ 638673 h 2962327"/>
                  <a:gd name="connsiteX265" fmla="*/ 2343646 w 3028217"/>
                  <a:gd name="connsiteY265" fmla="*/ 675821 h 2962327"/>
                  <a:gd name="connsiteX266" fmla="*/ 2348408 w 3028217"/>
                  <a:gd name="connsiteY266" fmla="*/ 699633 h 2962327"/>
                  <a:gd name="connsiteX267" fmla="*/ 2376031 w 3028217"/>
                  <a:gd name="connsiteY267" fmla="*/ 706301 h 2962327"/>
                  <a:gd name="connsiteX268" fmla="*/ 2385556 w 3028217"/>
                  <a:gd name="connsiteY268" fmla="*/ 704396 h 2962327"/>
                  <a:gd name="connsiteX269" fmla="*/ 2454136 w 3028217"/>
                  <a:gd name="connsiteY269" fmla="*/ 698681 h 2962327"/>
                  <a:gd name="connsiteX270" fmla="*/ 2476996 w 3028217"/>
                  <a:gd name="connsiteY270" fmla="*/ 692013 h 2962327"/>
                  <a:gd name="connsiteX271" fmla="*/ 2517953 w 3028217"/>
                  <a:gd name="connsiteY271" fmla="*/ 648198 h 2962327"/>
                  <a:gd name="connsiteX272" fmla="*/ 2563673 w 3028217"/>
                  <a:gd name="connsiteY272" fmla="*/ 626291 h 2962327"/>
                  <a:gd name="connsiteX273" fmla="*/ 2554148 w 3028217"/>
                  <a:gd name="connsiteY273" fmla="*/ 585333 h 2962327"/>
                  <a:gd name="connsiteX274" fmla="*/ 2572928 w 3028217"/>
                  <a:gd name="connsiteY274" fmla="*/ 573708 h 2962327"/>
                  <a:gd name="connsiteX275" fmla="*/ 2586098 w 3028217"/>
                  <a:gd name="connsiteY275" fmla="*/ 571735 h 2962327"/>
                  <a:gd name="connsiteX276" fmla="*/ 2586726 w 3028217"/>
                  <a:gd name="connsiteY276" fmla="*/ 571671 h 2962327"/>
                  <a:gd name="connsiteX277" fmla="*/ 2624633 w 3028217"/>
                  <a:gd name="connsiteY277" fmla="*/ 568188 h 2962327"/>
                  <a:gd name="connsiteX278" fmla="*/ 2630348 w 3028217"/>
                  <a:gd name="connsiteY278" fmla="*/ 563426 h 2962327"/>
                  <a:gd name="connsiteX279" fmla="*/ 2633206 w 3028217"/>
                  <a:gd name="connsiteY279" fmla="*/ 563426 h 2962327"/>
                  <a:gd name="connsiteX280" fmla="*/ 2626538 w 3028217"/>
                  <a:gd name="connsiteY280" fmla="*/ 563426 h 2962327"/>
                  <a:gd name="connsiteX281" fmla="*/ 2593082 w 3028217"/>
                  <a:gd name="connsiteY281" fmla="*/ 570689 h 2962327"/>
                  <a:gd name="connsiteX282" fmla="*/ 2586098 w 3028217"/>
                  <a:gd name="connsiteY282" fmla="*/ 571735 h 2962327"/>
                  <a:gd name="connsiteX283" fmla="*/ 2574151 w 3028217"/>
                  <a:gd name="connsiteY283" fmla="*/ 572951 h 2962327"/>
                  <a:gd name="connsiteX284" fmla="*/ 2572928 w 3028217"/>
                  <a:gd name="connsiteY284" fmla="*/ 573708 h 2962327"/>
                  <a:gd name="connsiteX285" fmla="*/ 2558911 w 3028217"/>
                  <a:gd name="connsiteY285" fmla="*/ 575808 h 2962327"/>
                  <a:gd name="connsiteX286" fmla="*/ 2506523 w 3028217"/>
                  <a:gd name="connsiteY286" fmla="*/ 541518 h 2962327"/>
                  <a:gd name="connsiteX287" fmla="*/ 2512238 w 3028217"/>
                  <a:gd name="connsiteY287" fmla="*/ 480558 h 2962327"/>
                  <a:gd name="connsiteX288" fmla="*/ 2533193 w 3028217"/>
                  <a:gd name="connsiteY288" fmla="*/ 458651 h 2962327"/>
                  <a:gd name="connsiteX289" fmla="*/ 2534146 w 3028217"/>
                  <a:gd name="connsiteY289" fmla="*/ 440553 h 2962327"/>
                  <a:gd name="connsiteX290" fmla="*/ 2513191 w 3028217"/>
                  <a:gd name="connsiteY290" fmla="*/ 445316 h 2962327"/>
                  <a:gd name="connsiteX291" fmla="*/ 2464613 w 3028217"/>
                  <a:gd name="connsiteY291" fmla="*/ 509133 h 2962327"/>
                  <a:gd name="connsiteX292" fmla="*/ 2467471 w 3028217"/>
                  <a:gd name="connsiteY292" fmla="*/ 551996 h 2962327"/>
                  <a:gd name="connsiteX293" fmla="*/ 2468423 w 3028217"/>
                  <a:gd name="connsiteY293" fmla="*/ 597716 h 2962327"/>
                  <a:gd name="connsiteX294" fmla="*/ 2453183 w 3028217"/>
                  <a:gd name="connsiteY294" fmla="*/ 638673 h 2962327"/>
                  <a:gd name="connsiteX295" fmla="*/ 2423656 w 3028217"/>
                  <a:gd name="connsiteY295" fmla="*/ 676773 h 2962327"/>
                  <a:gd name="connsiteX296" fmla="*/ 2389366 w 3028217"/>
                  <a:gd name="connsiteY296" fmla="*/ 683441 h 2962327"/>
                  <a:gd name="connsiteX297" fmla="*/ 2383651 w 3028217"/>
                  <a:gd name="connsiteY297" fmla="*/ 659628 h 2962327"/>
                  <a:gd name="connsiteX298" fmla="*/ 2367458 w 3028217"/>
                  <a:gd name="connsiteY298" fmla="*/ 627243 h 2962327"/>
                  <a:gd name="connsiteX299" fmla="*/ 2308403 w 3028217"/>
                  <a:gd name="connsiteY299" fmla="*/ 612003 h 2962327"/>
                  <a:gd name="connsiteX300" fmla="*/ 2270303 w 3028217"/>
                  <a:gd name="connsiteY300" fmla="*/ 571046 h 2962327"/>
                  <a:gd name="connsiteX301" fmla="*/ 2260778 w 3028217"/>
                  <a:gd name="connsiteY301" fmla="*/ 543423 h 2962327"/>
                  <a:gd name="connsiteX302" fmla="*/ 2259826 w 3028217"/>
                  <a:gd name="connsiteY302" fmla="*/ 522468 h 2962327"/>
                  <a:gd name="connsiteX303" fmla="*/ 2390318 w 3028217"/>
                  <a:gd name="connsiteY303" fmla="*/ 385308 h 2962327"/>
                  <a:gd name="connsiteX304" fmla="*/ 2416988 w 3028217"/>
                  <a:gd name="connsiteY304" fmla="*/ 357686 h 2962327"/>
                  <a:gd name="connsiteX305" fmla="*/ 2417941 w 3028217"/>
                  <a:gd name="connsiteY305" fmla="*/ 351971 h 2962327"/>
                  <a:gd name="connsiteX306" fmla="*/ 2424608 w 3028217"/>
                  <a:gd name="connsiteY306" fmla="*/ 353876 h 2962327"/>
                  <a:gd name="connsiteX307" fmla="*/ 2452245 w 3028217"/>
                  <a:gd name="connsiteY307" fmla="*/ 336582 h 2962327"/>
                  <a:gd name="connsiteX308" fmla="*/ 2471113 w 3028217"/>
                  <a:gd name="connsiteY308" fmla="*/ 336025 h 2962327"/>
                  <a:gd name="connsiteX309" fmla="*/ 761544 w 3028217"/>
                  <a:gd name="connsiteY309" fmla="*/ 194808 h 2962327"/>
                  <a:gd name="connsiteX310" fmla="*/ 773926 w 3028217"/>
                  <a:gd name="connsiteY310" fmla="*/ 216716 h 2962327"/>
                  <a:gd name="connsiteX311" fmla="*/ 773926 w 3028217"/>
                  <a:gd name="connsiteY311" fmla="*/ 278628 h 2962327"/>
                  <a:gd name="connsiteX312" fmla="*/ 687249 w 3028217"/>
                  <a:gd name="connsiteY312" fmla="*/ 293868 h 2962327"/>
                  <a:gd name="connsiteX313" fmla="*/ 671056 w 3028217"/>
                  <a:gd name="connsiteY313" fmla="*/ 292916 h 2962327"/>
                  <a:gd name="connsiteX314" fmla="*/ 640576 w 3028217"/>
                  <a:gd name="connsiteY314" fmla="*/ 298631 h 2962327"/>
                  <a:gd name="connsiteX315" fmla="*/ 603429 w 3028217"/>
                  <a:gd name="connsiteY315" fmla="*/ 291011 h 2962327"/>
                  <a:gd name="connsiteX316" fmla="*/ 715824 w 3028217"/>
                  <a:gd name="connsiteY316" fmla="*/ 211953 h 2962327"/>
                  <a:gd name="connsiteX317" fmla="*/ 727254 w 3028217"/>
                  <a:gd name="connsiteY317" fmla="*/ 215763 h 2962327"/>
                  <a:gd name="connsiteX318" fmla="*/ 761544 w 3028217"/>
                  <a:gd name="connsiteY318" fmla="*/ 194808 h 2962327"/>
                  <a:gd name="connsiteX319" fmla="*/ 873343 w 3028217"/>
                  <a:gd name="connsiteY319" fmla="*/ 184331 h 2962327"/>
                  <a:gd name="connsiteX320" fmla="*/ 891083 w 3028217"/>
                  <a:gd name="connsiteY320" fmla="*/ 191951 h 2962327"/>
                  <a:gd name="connsiteX321" fmla="*/ 888226 w 3028217"/>
                  <a:gd name="connsiteY321" fmla="*/ 217668 h 2962327"/>
                  <a:gd name="connsiteX322" fmla="*/ 879241 w 3028217"/>
                  <a:gd name="connsiteY322" fmla="*/ 234820 h 2962327"/>
                  <a:gd name="connsiteX323" fmla="*/ 895370 w 3028217"/>
                  <a:gd name="connsiteY323" fmla="*/ 235036 h 2962327"/>
                  <a:gd name="connsiteX324" fmla="*/ 899656 w 3028217"/>
                  <a:gd name="connsiteY324" fmla="*/ 266246 h 2962327"/>
                  <a:gd name="connsiteX325" fmla="*/ 892988 w 3028217"/>
                  <a:gd name="connsiteY325" fmla="*/ 303393 h 2962327"/>
                  <a:gd name="connsiteX326" fmla="*/ 905371 w 3028217"/>
                  <a:gd name="connsiteY326" fmla="*/ 303393 h 2962327"/>
                  <a:gd name="connsiteX327" fmla="*/ 915848 w 3028217"/>
                  <a:gd name="connsiteY327" fmla="*/ 337683 h 2962327"/>
                  <a:gd name="connsiteX328" fmla="*/ 946328 w 3028217"/>
                  <a:gd name="connsiteY328" fmla="*/ 324348 h 2962327"/>
                  <a:gd name="connsiteX329" fmla="*/ 973409 w 3028217"/>
                  <a:gd name="connsiteY329" fmla="*/ 303804 h 2962327"/>
                  <a:gd name="connsiteX330" fmla="*/ 975260 w 3028217"/>
                  <a:gd name="connsiteY330" fmla="*/ 292796 h 2962327"/>
                  <a:gd name="connsiteX331" fmla="*/ 965378 w 3028217"/>
                  <a:gd name="connsiteY331" fmla="*/ 281485 h 2962327"/>
                  <a:gd name="connsiteX332" fmla="*/ 962521 w 3028217"/>
                  <a:gd name="connsiteY332" fmla="*/ 233860 h 2962327"/>
                  <a:gd name="connsiteX333" fmla="*/ 1013956 w 3028217"/>
                  <a:gd name="connsiteY333" fmla="*/ 203380 h 2962327"/>
                  <a:gd name="connsiteX334" fmla="*/ 1028243 w 3028217"/>
                  <a:gd name="connsiteY334" fmla="*/ 200165 h 2962327"/>
                  <a:gd name="connsiteX335" fmla="*/ 1042531 w 3028217"/>
                  <a:gd name="connsiteY335" fmla="*/ 206238 h 2962327"/>
                  <a:gd name="connsiteX336" fmla="*/ 1016813 w 3028217"/>
                  <a:gd name="connsiteY336" fmla="*/ 234813 h 2962327"/>
                  <a:gd name="connsiteX337" fmla="*/ 1075868 w 3028217"/>
                  <a:gd name="connsiteY337" fmla="*/ 204333 h 2962327"/>
                  <a:gd name="connsiteX338" fmla="*/ 1095871 w 3028217"/>
                  <a:gd name="connsiteY338" fmla="*/ 204333 h 2962327"/>
                  <a:gd name="connsiteX339" fmla="*/ 1099681 w 3028217"/>
                  <a:gd name="connsiteY339" fmla="*/ 232908 h 2962327"/>
                  <a:gd name="connsiteX340" fmla="*/ 1133971 w 3028217"/>
                  <a:gd name="connsiteY340" fmla="*/ 231003 h 2962327"/>
                  <a:gd name="connsiteX341" fmla="*/ 1151116 w 3028217"/>
                  <a:gd name="connsiteY341" fmla="*/ 238623 h 2962327"/>
                  <a:gd name="connsiteX342" fmla="*/ 1205408 w 3028217"/>
                  <a:gd name="connsiteY342" fmla="*/ 287200 h 2962327"/>
                  <a:gd name="connsiteX343" fmla="*/ 1198741 w 3028217"/>
                  <a:gd name="connsiteY343" fmla="*/ 334825 h 2962327"/>
                  <a:gd name="connsiteX344" fmla="*/ 1248271 w 3028217"/>
                  <a:gd name="connsiteY344" fmla="*/ 377688 h 2962327"/>
                  <a:gd name="connsiteX345" fmla="*/ 1246366 w 3028217"/>
                  <a:gd name="connsiteY345" fmla="*/ 402453 h 2962327"/>
                  <a:gd name="connsiteX346" fmla="*/ 1187311 w 3028217"/>
                  <a:gd name="connsiteY346" fmla="*/ 402453 h 2962327"/>
                  <a:gd name="connsiteX347" fmla="*/ 1171118 w 3028217"/>
                  <a:gd name="connsiteY347" fmla="*/ 396738 h 2962327"/>
                  <a:gd name="connsiteX348" fmla="*/ 1171118 w 3028217"/>
                  <a:gd name="connsiteY348" fmla="*/ 431028 h 2962327"/>
                  <a:gd name="connsiteX349" fmla="*/ 1151116 w 3028217"/>
                  <a:gd name="connsiteY349" fmla="*/ 479605 h 2962327"/>
                  <a:gd name="connsiteX350" fmla="*/ 1136828 w 3028217"/>
                  <a:gd name="connsiteY350" fmla="*/ 476748 h 2962327"/>
                  <a:gd name="connsiteX351" fmla="*/ 1136828 w 3028217"/>
                  <a:gd name="connsiteY351" fmla="*/ 487225 h 2962327"/>
                  <a:gd name="connsiteX352" fmla="*/ 1118731 w 3028217"/>
                  <a:gd name="connsiteY352" fmla="*/ 497703 h 2962327"/>
                  <a:gd name="connsiteX353" fmla="*/ 1066343 w 3028217"/>
                  <a:gd name="connsiteY353" fmla="*/ 455793 h 2962327"/>
                  <a:gd name="connsiteX354" fmla="*/ 1016813 w 3028217"/>
                  <a:gd name="connsiteY354" fmla="*/ 433885 h 2962327"/>
                  <a:gd name="connsiteX355" fmla="*/ 996811 w 3028217"/>
                  <a:gd name="connsiteY355" fmla="*/ 428170 h 2962327"/>
                  <a:gd name="connsiteX356" fmla="*/ 1013003 w 3028217"/>
                  <a:gd name="connsiteY356" fmla="*/ 411978 h 2962327"/>
                  <a:gd name="connsiteX357" fmla="*/ 1109206 w 3028217"/>
                  <a:gd name="connsiteY357" fmla="*/ 369115 h 2962327"/>
                  <a:gd name="connsiteX358" fmla="*/ 1089203 w 3028217"/>
                  <a:gd name="connsiteY358" fmla="*/ 307203 h 2962327"/>
                  <a:gd name="connsiteX359" fmla="*/ 1077773 w 3028217"/>
                  <a:gd name="connsiteY359" fmla="*/ 291010 h 2962327"/>
                  <a:gd name="connsiteX360" fmla="*/ 1016813 w 3028217"/>
                  <a:gd name="connsiteY360" fmla="*/ 292915 h 2962327"/>
                  <a:gd name="connsiteX361" fmla="*/ 1007169 w 3028217"/>
                  <a:gd name="connsiteY361" fmla="*/ 296011 h 2962327"/>
                  <a:gd name="connsiteX362" fmla="*/ 1007866 w 3028217"/>
                  <a:gd name="connsiteY362" fmla="*/ 302667 h 2962327"/>
                  <a:gd name="connsiteX363" fmla="*/ 1009193 w 3028217"/>
                  <a:gd name="connsiteY363" fmla="*/ 303393 h 2962327"/>
                  <a:gd name="connsiteX364" fmla="*/ 962521 w 3028217"/>
                  <a:gd name="connsiteY364" fmla="*/ 370068 h 2962327"/>
                  <a:gd name="connsiteX365" fmla="*/ 905371 w 3028217"/>
                  <a:gd name="connsiteY365" fmla="*/ 371973 h 2962327"/>
                  <a:gd name="connsiteX366" fmla="*/ 868223 w 3028217"/>
                  <a:gd name="connsiteY366" fmla="*/ 410073 h 2962327"/>
                  <a:gd name="connsiteX367" fmla="*/ 836791 w 3028217"/>
                  <a:gd name="connsiteY367" fmla="*/ 426266 h 2962327"/>
                  <a:gd name="connsiteX368" fmla="*/ 816788 w 3028217"/>
                  <a:gd name="connsiteY368" fmla="*/ 424361 h 2962327"/>
                  <a:gd name="connsiteX369" fmla="*/ 677723 w 3028217"/>
                  <a:gd name="connsiteY369" fmla="*/ 507228 h 2962327"/>
                  <a:gd name="connsiteX370" fmla="*/ 668198 w 3028217"/>
                  <a:gd name="connsiteY370" fmla="*/ 553901 h 2962327"/>
                  <a:gd name="connsiteX371" fmla="*/ 662483 w 3028217"/>
                  <a:gd name="connsiteY371" fmla="*/ 586286 h 2962327"/>
                  <a:gd name="connsiteX372" fmla="*/ 716776 w 3028217"/>
                  <a:gd name="connsiteY372" fmla="*/ 612956 h 2962327"/>
                  <a:gd name="connsiteX373" fmla="*/ 771068 w 3028217"/>
                  <a:gd name="connsiteY373" fmla="*/ 645341 h 2962327"/>
                  <a:gd name="connsiteX374" fmla="*/ 782498 w 3028217"/>
                  <a:gd name="connsiteY374" fmla="*/ 667248 h 2962327"/>
                  <a:gd name="connsiteX375" fmla="*/ 772973 w 3028217"/>
                  <a:gd name="connsiteY375" fmla="*/ 726303 h 2962327"/>
                  <a:gd name="connsiteX376" fmla="*/ 805358 w 3028217"/>
                  <a:gd name="connsiteY376" fmla="*/ 736781 h 2962327"/>
                  <a:gd name="connsiteX377" fmla="*/ 828218 w 3028217"/>
                  <a:gd name="connsiteY377" fmla="*/ 689156 h 2962327"/>
                  <a:gd name="connsiteX378" fmla="*/ 858698 w 3028217"/>
                  <a:gd name="connsiteY378" fmla="*/ 652961 h 2962327"/>
                  <a:gd name="connsiteX379" fmla="*/ 901561 w 3028217"/>
                  <a:gd name="connsiteY379" fmla="*/ 573903 h 2962327"/>
                  <a:gd name="connsiteX380" fmla="*/ 904418 w 3028217"/>
                  <a:gd name="connsiteY380" fmla="*/ 561521 h 2962327"/>
                  <a:gd name="connsiteX381" fmla="*/ 953948 w 3028217"/>
                  <a:gd name="connsiteY381" fmla="*/ 491988 h 2962327"/>
                  <a:gd name="connsiteX382" fmla="*/ 968236 w 3028217"/>
                  <a:gd name="connsiteY382" fmla="*/ 478653 h 2962327"/>
                  <a:gd name="connsiteX383" fmla="*/ 1049198 w 3028217"/>
                  <a:gd name="connsiteY383" fmla="*/ 512943 h 2962327"/>
                  <a:gd name="connsiteX384" fmla="*/ 1063486 w 3028217"/>
                  <a:gd name="connsiteY384" fmla="*/ 539613 h 2962327"/>
                  <a:gd name="connsiteX385" fmla="*/ 1067296 w 3028217"/>
                  <a:gd name="connsiteY385" fmla="*/ 583428 h 2962327"/>
                  <a:gd name="connsiteX386" fmla="*/ 1112063 w 3028217"/>
                  <a:gd name="connsiteY386" fmla="*/ 568188 h 2962327"/>
                  <a:gd name="connsiteX387" fmla="*/ 1146353 w 3028217"/>
                  <a:gd name="connsiteY387" fmla="*/ 580571 h 2962327"/>
                  <a:gd name="connsiteX388" fmla="*/ 1151116 w 3028217"/>
                  <a:gd name="connsiteY388" fmla="*/ 616766 h 2962327"/>
                  <a:gd name="connsiteX389" fmla="*/ 1193026 w 3028217"/>
                  <a:gd name="connsiteY389" fmla="*/ 684393 h 2962327"/>
                  <a:gd name="connsiteX390" fmla="*/ 1182905 w 3028217"/>
                  <a:gd name="connsiteY390" fmla="*/ 697847 h 2962327"/>
                  <a:gd name="connsiteX391" fmla="*/ 1179024 w 3028217"/>
                  <a:gd name="connsiteY391" fmla="*/ 699159 h 2962327"/>
                  <a:gd name="connsiteX392" fmla="*/ 1177845 w 3028217"/>
                  <a:gd name="connsiteY392" fmla="*/ 699023 h 2962327"/>
                  <a:gd name="connsiteX393" fmla="*/ 1166356 w 3028217"/>
                  <a:gd name="connsiteY393" fmla="*/ 703443 h 2962327"/>
                  <a:gd name="connsiteX394" fmla="*/ 1179024 w 3028217"/>
                  <a:gd name="connsiteY394" fmla="*/ 699159 h 2962327"/>
                  <a:gd name="connsiteX395" fmla="*/ 1188263 w 3028217"/>
                  <a:gd name="connsiteY395" fmla="*/ 700229 h 2962327"/>
                  <a:gd name="connsiteX396" fmla="*/ 1207313 w 3028217"/>
                  <a:gd name="connsiteY396" fmla="*/ 712016 h 2962327"/>
                  <a:gd name="connsiteX397" fmla="*/ 1205051 w 3028217"/>
                  <a:gd name="connsiteY397" fmla="*/ 754402 h 2962327"/>
                  <a:gd name="connsiteX398" fmla="*/ 1180854 w 3028217"/>
                  <a:gd name="connsiteY398" fmla="*/ 787924 h 2962327"/>
                  <a:gd name="connsiteX399" fmla="*/ 1187073 w 3028217"/>
                  <a:gd name="connsiteY399" fmla="*/ 807504 h 2962327"/>
                  <a:gd name="connsiteX400" fmla="*/ 1206361 w 3028217"/>
                  <a:gd name="connsiteY400" fmla="*/ 814886 h 2962327"/>
                  <a:gd name="connsiteX401" fmla="*/ 1213981 w 3028217"/>
                  <a:gd name="connsiteY401" fmla="*/ 828221 h 2962327"/>
                  <a:gd name="connsiteX402" fmla="*/ 1172071 w 3028217"/>
                  <a:gd name="connsiteY402" fmla="*/ 862511 h 2962327"/>
                  <a:gd name="connsiteX403" fmla="*/ 1115874 w 3028217"/>
                  <a:gd name="connsiteY403" fmla="*/ 854891 h 2962327"/>
                  <a:gd name="connsiteX404" fmla="*/ 1148259 w 3028217"/>
                  <a:gd name="connsiteY404" fmla="*/ 807266 h 2962327"/>
                  <a:gd name="connsiteX405" fmla="*/ 1173024 w 3028217"/>
                  <a:gd name="connsiteY405" fmla="*/ 780596 h 2962327"/>
                  <a:gd name="connsiteX406" fmla="*/ 1173125 w 3028217"/>
                  <a:gd name="connsiteY406" fmla="*/ 780684 h 2962327"/>
                  <a:gd name="connsiteX407" fmla="*/ 1174333 w 3028217"/>
                  <a:gd name="connsiteY407" fmla="*/ 770475 h 2962327"/>
                  <a:gd name="connsiteX408" fmla="*/ 1163498 w 3028217"/>
                  <a:gd name="connsiteY408" fmla="*/ 767261 h 2962327"/>
                  <a:gd name="connsiteX409" fmla="*/ 1124446 w 3028217"/>
                  <a:gd name="connsiteY409" fmla="*/ 787263 h 2962327"/>
                  <a:gd name="connsiteX410" fmla="*/ 1043483 w 3028217"/>
                  <a:gd name="connsiteY410" fmla="*/ 789168 h 2962327"/>
                  <a:gd name="connsiteX411" fmla="*/ 993953 w 3028217"/>
                  <a:gd name="connsiteY411" fmla="*/ 794883 h 2962327"/>
                  <a:gd name="connsiteX412" fmla="*/ 959663 w 3028217"/>
                  <a:gd name="connsiteY412" fmla="*/ 814886 h 2962327"/>
                  <a:gd name="connsiteX413" fmla="*/ 929183 w 3028217"/>
                  <a:gd name="connsiteY413" fmla="*/ 839651 h 2962327"/>
                  <a:gd name="connsiteX414" fmla="*/ 925100 w 3028217"/>
                  <a:gd name="connsiteY414" fmla="*/ 843462 h 2962327"/>
                  <a:gd name="connsiteX415" fmla="*/ 915848 w 3028217"/>
                  <a:gd name="connsiteY415" fmla="*/ 851081 h 2962327"/>
                  <a:gd name="connsiteX416" fmla="*/ 912991 w 3028217"/>
                  <a:gd name="connsiteY416" fmla="*/ 851081 h 2962327"/>
                  <a:gd name="connsiteX417" fmla="*/ 914896 w 3028217"/>
                  <a:gd name="connsiteY417" fmla="*/ 852986 h 2962327"/>
                  <a:gd name="connsiteX418" fmla="*/ 925100 w 3028217"/>
                  <a:gd name="connsiteY418" fmla="*/ 843462 h 2962327"/>
                  <a:gd name="connsiteX419" fmla="*/ 932041 w 3028217"/>
                  <a:gd name="connsiteY419" fmla="*/ 837746 h 2962327"/>
                  <a:gd name="connsiteX420" fmla="*/ 972998 w 3028217"/>
                  <a:gd name="connsiteY420" fmla="*/ 820601 h 2962327"/>
                  <a:gd name="connsiteX421" fmla="*/ 992048 w 3028217"/>
                  <a:gd name="connsiteY421" fmla="*/ 814886 h 2962327"/>
                  <a:gd name="connsiteX422" fmla="*/ 1023481 w 3028217"/>
                  <a:gd name="connsiteY422" fmla="*/ 819648 h 2962327"/>
                  <a:gd name="connsiteX423" fmla="*/ 1005383 w 3028217"/>
                  <a:gd name="connsiteY423" fmla="*/ 842508 h 2962327"/>
                  <a:gd name="connsiteX424" fmla="*/ 1006336 w 3028217"/>
                  <a:gd name="connsiteY424" fmla="*/ 854891 h 2962327"/>
                  <a:gd name="connsiteX425" fmla="*/ 1005383 w 3028217"/>
                  <a:gd name="connsiteY425" fmla="*/ 889181 h 2962327"/>
                  <a:gd name="connsiteX426" fmla="*/ 984428 w 3028217"/>
                  <a:gd name="connsiteY426" fmla="*/ 910136 h 2962327"/>
                  <a:gd name="connsiteX427" fmla="*/ 952043 w 3028217"/>
                  <a:gd name="connsiteY427" fmla="*/ 916803 h 2962327"/>
                  <a:gd name="connsiteX428" fmla="*/ 899656 w 3028217"/>
                  <a:gd name="connsiteY428" fmla="*/ 938711 h 2962327"/>
                  <a:gd name="connsiteX429" fmla="*/ 855841 w 3028217"/>
                  <a:gd name="connsiteY429" fmla="*/ 985383 h 2962327"/>
                  <a:gd name="connsiteX430" fmla="*/ 831076 w 3028217"/>
                  <a:gd name="connsiteY430" fmla="*/ 1003481 h 2962327"/>
                  <a:gd name="connsiteX431" fmla="*/ 738683 w 3028217"/>
                  <a:gd name="connsiteY431" fmla="*/ 1081586 h 2962327"/>
                  <a:gd name="connsiteX432" fmla="*/ 711061 w 3028217"/>
                  <a:gd name="connsiteY432" fmla="*/ 1115876 h 2962327"/>
                  <a:gd name="connsiteX433" fmla="*/ 666293 w 3028217"/>
                  <a:gd name="connsiteY433" fmla="*/ 1175883 h 2962327"/>
                  <a:gd name="connsiteX434" fmla="*/ 585331 w 3028217"/>
                  <a:gd name="connsiteY434" fmla="*/ 1230176 h 2962327"/>
                  <a:gd name="connsiteX435" fmla="*/ 559613 w 3028217"/>
                  <a:gd name="connsiteY435" fmla="*/ 1297803 h 2962327"/>
                  <a:gd name="connsiteX436" fmla="*/ 557708 w 3028217"/>
                  <a:gd name="connsiteY436" fmla="*/ 1386386 h 2962327"/>
                  <a:gd name="connsiteX437" fmla="*/ 542468 w 3028217"/>
                  <a:gd name="connsiteY437" fmla="*/ 1407341 h 2962327"/>
                  <a:gd name="connsiteX438" fmla="*/ 528181 w 3028217"/>
                  <a:gd name="connsiteY438" fmla="*/ 1387338 h 2962327"/>
                  <a:gd name="connsiteX439" fmla="*/ 519608 w 3028217"/>
                  <a:gd name="connsiteY439" fmla="*/ 1320663 h 2962327"/>
                  <a:gd name="connsiteX440" fmla="*/ 488176 w 3028217"/>
                  <a:gd name="connsiteY440" fmla="*/ 1283516 h 2962327"/>
                  <a:gd name="connsiteX441" fmla="*/ 429121 w 3028217"/>
                  <a:gd name="connsiteY441" fmla="*/ 1267323 h 2962327"/>
                  <a:gd name="connsiteX442" fmla="*/ 409118 w 3028217"/>
                  <a:gd name="connsiteY442" fmla="*/ 1268276 h 2962327"/>
                  <a:gd name="connsiteX443" fmla="*/ 336728 w 3028217"/>
                  <a:gd name="connsiteY443" fmla="*/ 1284468 h 2962327"/>
                  <a:gd name="connsiteX444" fmla="*/ 215761 w 3028217"/>
                  <a:gd name="connsiteY444" fmla="*/ 1373051 h 2962327"/>
                  <a:gd name="connsiteX445" fmla="*/ 189091 w 3028217"/>
                  <a:gd name="connsiteY445" fmla="*/ 1441631 h 2962327"/>
                  <a:gd name="connsiteX446" fmla="*/ 196711 w 3028217"/>
                  <a:gd name="connsiteY446" fmla="*/ 1544501 h 2962327"/>
                  <a:gd name="connsiteX447" fmla="*/ 244336 w 3028217"/>
                  <a:gd name="connsiteY447" fmla="*/ 1573076 h 2962327"/>
                  <a:gd name="connsiteX448" fmla="*/ 320536 w 3028217"/>
                  <a:gd name="connsiteY448" fmla="*/ 1514973 h 2962327"/>
                  <a:gd name="connsiteX449" fmla="*/ 387211 w 3028217"/>
                  <a:gd name="connsiteY449" fmla="*/ 1494971 h 2962327"/>
                  <a:gd name="connsiteX450" fmla="*/ 389116 w 3028217"/>
                  <a:gd name="connsiteY450" fmla="*/ 1515926 h 2962327"/>
                  <a:gd name="connsiteX451" fmla="*/ 340538 w 3028217"/>
                  <a:gd name="connsiteY451" fmla="*/ 1624511 h 2962327"/>
                  <a:gd name="connsiteX452" fmla="*/ 354826 w 3028217"/>
                  <a:gd name="connsiteY452" fmla="*/ 1644513 h 2962327"/>
                  <a:gd name="connsiteX453" fmla="*/ 410071 w 3028217"/>
                  <a:gd name="connsiteY453" fmla="*/ 1645466 h 2962327"/>
                  <a:gd name="connsiteX454" fmla="*/ 439598 w 3028217"/>
                  <a:gd name="connsiteY454" fmla="*/ 1687376 h 2962327"/>
                  <a:gd name="connsiteX455" fmla="*/ 426263 w 3028217"/>
                  <a:gd name="connsiteY455" fmla="*/ 1743573 h 2962327"/>
                  <a:gd name="connsiteX456" fmla="*/ 450076 w 3028217"/>
                  <a:gd name="connsiteY456" fmla="*/ 1813106 h 2962327"/>
                  <a:gd name="connsiteX457" fmla="*/ 499606 w 3028217"/>
                  <a:gd name="connsiteY457" fmla="*/ 1812153 h 2962327"/>
                  <a:gd name="connsiteX458" fmla="*/ 536753 w 3028217"/>
                  <a:gd name="connsiteY458" fmla="*/ 1818821 h 2962327"/>
                  <a:gd name="connsiteX459" fmla="*/ 577711 w 3028217"/>
                  <a:gd name="connsiteY459" fmla="*/ 1813106 h 2962327"/>
                  <a:gd name="connsiteX460" fmla="*/ 661531 w 3028217"/>
                  <a:gd name="connsiteY460" fmla="*/ 1754051 h 2962327"/>
                  <a:gd name="connsiteX461" fmla="*/ 672008 w 3028217"/>
                  <a:gd name="connsiteY461" fmla="*/ 1763576 h 2962327"/>
                  <a:gd name="connsiteX462" fmla="*/ 695821 w 3028217"/>
                  <a:gd name="connsiteY462" fmla="*/ 1768338 h 2962327"/>
                  <a:gd name="connsiteX463" fmla="*/ 741541 w 3028217"/>
                  <a:gd name="connsiteY463" fmla="*/ 1772148 h 2962327"/>
                  <a:gd name="connsiteX464" fmla="*/ 832028 w 3028217"/>
                  <a:gd name="connsiteY464" fmla="*/ 1788341 h 2962327"/>
                  <a:gd name="connsiteX465" fmla="*/ 865366 w 3028217"/>
                  <a:gd name="connsiteY465" fmla="*/ 1796913 h 2962327"/>
                  <a:gd name="connsiteX466" fmla="*/ 910133 w 3028217"/>
                  <a:gd name="connsiteY466" fmla="*/ 1838823 h 2962327"/>
                  <a:gd name="connsiteX467" fmla="*/ 1047293 w 3028217"/>
                  <a:gd name="connsiteY467" fmla="*/ 1918833 h 2962327"/>
                  <a:gd name="connsiteX468" fmla="*/ 1116826 w 3028217"/>
                  <a:gd name="connsiteY468" fmla="*/ 2036943 h 2962327"/>
                  <a:gd name="connsiteX469" fmla="*/ 1106348 w 3028217"/>
                  <a:gd name="connsiteY469" fmla="*/ 2056946 h 2962327"/>
                  <a:gd name="connsiteX470" fmla="*/ 1104443 w 3028217"/>
                  <a:gd name="connsiteY470" fmla="*/ 2099808 h 2962327"/>
                  <a:gd name="connsiteX471" fmla="*/ 1124446 w 3028217"/>
                  <a:gd name="connsiteY471" fmla="*/ 2102666 h 2962327"/>
                  <a:gd name="connsiteX472" fmla="*/ 1193026 w 3028217"/>
                  <a:gd name="connsiteY472" fmla="*/ 2077901 h 2962327"/>
                  <a:gd name="connsiteX473" fmla="*/ 1280656 w 3028217"/>
                  <a:gd name="connsiteY473" fmla="*/ 2123621 h 2962327"/>
                  <a:gd name="connsiteX474" fmla="*/ 1387336 w 3028217"/>
                  <a:gd name="connsiteY474" fmla="*/ 2172198 h 2962327"/>
                  <a:gd name="connsiteX475" fmla="*/ 1434008 w 3028217"/>
                  <a:gd name="connsiteY475" fmla="*/ 2199821 h 2962327"/>
                  <a:gd name="connsiteX476" fmla="*/ 1430198 w 3028217"/>
                  <a:gd name="connsiteY476" fmla="*/ 2282688 h 2962327"/>
                  <a:gd name="connsiteX477" fmla="*/ 1370191 w 3028217"/>
                  <a:gd name="connsiteY477" fmla="*/ 2373176 h 2962327"/>
                  <a:gd name="connsiteX478" fmla="*/ 1358761 w 3028217"/>
                  <a:gd name="connsiteY478" fmla="*/ 2423658 h 2962327"/>
                  <a:gd name="connsiteX479" fmla="*/ 1327328 w 3028217"/>
                  <a:gd name="connsiteY479" fmla="*/ 2600823 h 2962327"/>
                  <a:gd name="connsiteX480" fmla="*/ 1293991 w 3028217"/>
                  <a:gd name="connsiteY480" fmla="*/ 2626541 h 2962327"/>
                  <a:gd name="connsiteX481" fmla="*/ 1218743 w 3028217"/>
                  <a:gd name="connsiteY481" fmla="*/ 2661783 h 2962327"/>
                  <a:gd name="connsiteX482" fmla="*/ 1193026 w 3028217"/>
                  <a:gd name="connsiteY482" fmla="*/ 2710361 h 2962327"/>
                  <a:gd name="connsiteX483" fmla="*/ 1164451 w 3028217"/>
                  <a:gd name="connsiteY483" fmla="*/ 2832281 h 2962327"/>
                  <a:gd name="connsiteX484" fmla="*/ 1122541 w 3028217"/>
                  <a:gd name="connsiteY484" fmla="*/ 2910386 h 2962327"/>
                  <a:gd name="connsiteX485" fmla="*/ 1095871 w 3028217"/>
                  <a:gd name="connsiteY485" fmla="*/ 2929436 h 2962327"/>
                  <a:gd name="connsiteX486" fmla="*/ 1061581 w 3028217"/>
                  <a:gd name="connsiteY486" fmla="*/ 2922768 h 2962327"/>
                  <a:gd name="connsiteX487" fmla="*/ 1047293 w 3028217"/>
                  <a:gd name="connsiteY487" fmla="*/ 2929436 h 2962327"/>
                  <a:gd name="connsiteX488" fmla="*/ 1061581 w 3028217"/>
                  <a:gd name="connsiteY488" fmla="*/ 2956106 h 2962327"/>
                  <a:gd name="connsiteX489" fmla="*/ 1040626 w 3028217"/>
                  <a:gd name="connsiteY489" fmla="*/ 2959916 h 2962327"/>
                  <a:gd name="connsiteX490" fmla="*/ 783451 w 3028217"/>
                  <a:gd name="connsiteY490" fmla="*/ 2850378 h 2962327"/>
                  <a:gd name="connsiteX491" fmla="*/ 752971 w 3028217"/>
                  <a:gd name="connsiteY491" fmla="*/ 2805611 h 2962327"/>
                  <a:gd name="connsiteX492" fmla="*/ 737731 w 3028217"/>
                  <a:gd name="connsiteY492" fmla="*/ 2765606 h 2962327"/>
                  <a:gd name="connsiteX493" fmla="*/ 721538 w 3028217"/>
                  <a:gd name="connsiteY493" fmla="*/ 2564628 h 2962327"/>
                  <a:gd name="connsiteX494" fmla="*/ 670103 w 3028217"/>
                  <a:gd name="connsiteY494" fmla="*/ 2492238 h 2962327"/>
                  <a:gd name="connsiteX495" fmla="*/ 539611 w 3028217"/>
                  <a:gd name="connsiteY495" fmla="*/ 2337933 h 2962327"/>
                  <a:gd name="connsiteX496" fmla="*/ 473888 w 3028217"/>
                  <a:gd name="connsiteY496" fmla="*/ 2221728 h 2962327"/>
                  <a:gd name="connsiteX497" fmla="*/ 468173 w 3028217"/>
                  <a:gd name="connsiteY497" fmla="*/ 2148386 h 2962327"/>
                  <a:gd name="connsiteX498" fmla="*/ 471983 w 3028217"/>
                  <a:gd name="connsiteY498" fmla="*/ 2122668 h 2962327"/>
                  <a:gd name="connsiteX499" fmla="*/ 493891 w 3028217"/>
                  <a:gd name="connsiteY499" fmla="*/ 2021703 h 2962327"/>
                  <a:gd name="connsiteX500" fmla="*/ 538658 w 3028217"/>
                  <a:gd name="connsiteY500" fmla="*/ 1907403 h 2962327"/>
                  <a:gd name="connsiteX501" fmla="*/ 524371 w 3028217"/>
                  <a:gd name="connsiteY501" fmla="*/ 1854063 h 2962327"/>
                  <a:gd name="connsiteX502" fmla="*/ 499606 w 3028217"/>
                  <a:gd name="connsiteY502" fmla="*/ 1853111 h 2962327"/>
                  <a:gd name="connsiteX503" fmla="*/ 459601 w 3028217"/>
                  <a:gd name="connsiteY503" fmla="*/ 1860731 h 2962327"/>
                  <a:gd name="connsiteX504" fmla="*/ 408166 w 3028217"/>
                  <a:gd name="connsiteY504" fmla="*/ 1827393 h 2962327"/>
                  <a:gd name="connsiteX505" fmla="*/ 354826 w 3028217"/>
                  <a:gd name="connsiteY505" fmla="*/ 1742621 h 2962327"/>
                  <a:gd name="connsiteX506" fmla="*/ 322441 w 3028217"/>
                  <a:gd name="connsiteY506" fmla="*/ 1715951 h 2962327"/>
                  <a:gd name="connsiteX507" fmla="*/ 234811 w 3028217"/>
                  <a:gd name="connsiteY507" fmla="*/ 1658801 h 2962327"/>
                  <a:gd name="connsiteX508" fmla="*/ 206236 w 3028217"/>
                  <a:gd name="connsiteY508" fmla="*/ 1644513 h 2962327"/>
                  <a:gd name="connsiteX509" fmla="*/ 116701 w 3028217"/>
                  <a:gd name="connsiteY509" fmla="*/ 1622606 h 2962327"/>
                  <a:gd name="connsiteX510" fmla="*/ 28118 w 3028217"/>
                  <a:gd name="connsiteY510" fmla="*/ 1557836 h 2962327"/>
                  <a:gd name="connsiteX511" fmla="*/ 12878 w 3028217"/>
                  <a:gd name="connsiteY511" fmla="*/ 1499733 h 2962327"/>
                  <a:gd name="connsiteX512" fmla="*/ 10021 w 3028217"/>
                  <a:gd name="connsiteY512" fmla="*/ 1446393 h 2962327"/>
                  <a:gd name="connsiteX513" fmla="*/ 5258 w 3028217"/>
                  <a:gd name="connsiteY513" fmla="*/ 1410198 h 2962327"/>
                  <a:gd name="connsiteX514" fmla="*/ 45263 w 3028217"/>
                  <a:gd name="connsiteY514" fmla="*/ 1105398 h 2962327"/>
                  <a:gd name="connsiteX515" fmla="*/ 304343 w 3028217"/>
                  <a:gd name="connsiteY515" fmla="*/ 581523 h 2962327"/>
                  <a:gd name="connsiteX516" fmla="*/ 548183 w 3028217"/>
                  <a:gd name="connsiteY516" fmla="*/ 329111 h 2962327"/>
                  <a:gd name="connsiteX517" fmla="*/ 617716 w 3028217"/>
                  <a:gd name="connsiteY517" fmla="*/ 317681 h 2962327"/>
                  <a:gd name="connsiteX518" fmla="*/ 631051 w 3028217"/>
                  <a:gd name="connsiteY518" fmla="*/ 309108 h 2962327"/>
                  <a:gd name="connsiteX519" fmla="*/ 692011 w 3028217"/>
                  <a:gd name="connsiteY519" fmla="*/ 299583 h 2962327"/>
                  <a:gd name="connsiteX520" fmla="*/ 756781 w 3028217"/>
                  <a:gd name="connsiteY520" fmla="*/ 316728 h 2962327"/>
                  <a:gd name="connsiteX521" fmla="*/ 780593 w 3028217"/>
                  <a:gd name="connsiteY521" fmla="*/ 315776 h 2962327"/>
                  <a:gd name="connsiteX522" fmla="*/ 797738 w 3028217"/>
                  <a:gd name="connsiteY522" fmla="*/ 314823 h 2962327"/>
                  <a:gd name="connsiteX523" fmla="*/ 831076 w 3028217"/>
                  <a:gd name="connsiteY523" fmla="*/ 316728 h 2962327"/>
                  <a:gd name="connsiteX524" fmla="*/ 841553 w 3028217"/>
                  <a:gd name="connsiteY524" fmla="*/ 277676 h 2962327"/>
                  <a:gd name="connsiteX525" fmla="*/ 852031 w 3028217"/>
                  <a:gd name="connsiteY525" fmla="*/ 259578 h 2962327"/>
                  <a:gd name="connsiteX526" fmla="*/ 867152 w 3028217"/>
                  <a:gd name="connsiteY526" fmla="*/ 248624 h 2962327"/>
                  <a:gd name="connsiteX527" fmla="*/ 876026 w 3028217"/>
                  <a:gd name="connsiteY527" fmla="*/ 238011 h 2962327"/>
                  <a:gd name="connsiteX528" fmla="*/ 858921 w 3028217"/>
                  <a:gd name="connsiteY528" fmla="*/ 241392 h 2962327"/>
                  <a:gd name="connsiteX529" fmla="*/ 821551 w 3028217"/>
                  <a:gd name="connsiteY529" fmla="*/ 210048 h 2962327"/>
                  <a:gd name="connsiteX530" fmla="*/ 857746 w 3028217"/>
                  <a:gd name="connsiteY530" fmla="*/ 190998 h 2962327"/>
                  <a:gd name="connsiteX531" fmla="*/ 873343 w 3028217"/>
                  <a:gd name="connsiteY531" fmla="*/ 184331 h 2962327"/>
                  <a:gd name="connsiteX532" fmla="*/ 798215 w 3028217"/>
                  <a:gd name="connsiteY532" fmla="*/ 181949 h 2962327"/>
                  <a:gd name="connsiteX533" fmla="*/ 805359 w 3028217"/>
                  <a:gd name="connsiteY533" fmla="*/ 187188 h 2962327"/>
                  <a:gd name="connsiteX534" fmla="*/ 795834 w 3028217"/>
                  <a:gd name="connsiteY534" fmla="*/ 196713 h 2962327"/>
                  <a:gd name="connsiteX535" fmla="*/ 788214 w 3028217"/>
                  <a:gd name="connsiteY535" fmla="*/ 182426 h 2962327"/>
                  <a:gd name="connsiteX536" fmla="*/ 798215 w 3028217"/>
                  <a:gd name="connsiteY536" fmla="*/ 181949 h 2962327"/>
                  <a:gd name="connsiteX537" fmla="*/ 938708 w 3028217"/>
                  <a:gd name="connsiteY537" fmla="*/ 121466 h 2962327"/>
                  <a:gd name="connsiteX538" fmla="*/ 952043 w 3028217"/>
                  <a:gd name="connsiteY538" fmla="*/ 141468 h 2962327"/>
                  <a:gd name="connsiteX539" fmla="*/ 951037 w 3028217"/>
                  <a:gd name="connsiteY539" fmla="*/ 142501 h 2962327"/>
                  <a:gd name="connsiteX540" fmla="*/ 953949 w 3028217"/>
                  <a:gd name="connsiteY540" fmla="*/ 140516 h 2962327"/>
                  <a:gd name="connsiteX541" fmla="*/ 952996 w 3028217"/>
                  <a:gd name="connsiteY541" fmla="*/ 148136 h 2962327"/>
                  <a:gd name="connsiteX542" fmla="*/ 952996 w 3028217"/>
                  <a:gd name="connsiteY542" fmla="*/ 169091 h 2962327"/>
                  <a:gd name="connsiteX543" fmla="*/ 944424 w 3028217"/>
                  <a:gd name="connsiteY543" fmla="*/ 159804 h 2962327"/>
                  <a:gd name="connsiteX544" fmla="*/ 933131 w 3028217"/>
                  <a:gd name="connsiteY544" fmla="*/ 154863 h 2962327"/>
                  <a:gd name="connsiteX545" fmla="*/ 931088 w 3028217"/>
                  <a:gd name="connsiteY545" fmla="*/ 155756 h 2962327"/>
                  <a:gd name="connsiteX546" fmla="*/ 930136 w 3028217"/>
                  <a:gd name="connsiteY546" fmla="*/ 155756 h 2962327"/>
                  <a:gd name="connsiteX547" fmla="*/ 918706 w 3028217"/>
                  <a:gd name="connsiteY547" fmla="*/ 144326 h 2962327"/>
                  <a:gd name="connsiteX548" fmla="*/ 931088 w 3028217"/>
                  <a:gd name="connsiteY548" fmla="*/ 122418 h 2962327"/>
                  <a:gd name="connsiteX549" fmla="*/ 938708 w 3028217"/>
                  <a:gd name="connsiteY549" fmla="*/ 121466 h 2962327"/>
                  <a:gd name="connsiteX550" fmla="*/ 925373 w 3028217"/>
                  <a:gd name="connsiteY550" fmla="*/ 107178 h 2962327"/>
                  <a:gd name="connsiteX551" fmla="*/ 938708 w 3028217"/>
                  <a:gd name="connsiteY551" fmla="*/ 121465 h 2962327"/>
                  <a:gd name="connsiteX552" fmla="*/ 935851 w 3028217"/>
                  <a:gd name="connsiteY552" fmla="*/ 121465 h 2962327"/>
                  <a:gd name="connsiteX553" fmla="*/ 932993 w 3028217"/>
                  <a:gd name="connsiteY553" fmla="*/ 121465 h 2962327"/>
                  <a:gd name="connsiteX554" fmla="*/ 901561 w 3028217"/>
                  <a:gd name="connsiteY554" fmla="*/ 123370 h 2962327"/>
                  <a:gd name="connsiteX555" fmla="*/ 925373 w 3028217"/>
                  <a:gd name="connsiteY555" fmla="*/ 107178 h 2962327"/>
                  <a:gd name="connsiteX556" fmla="*/ 1021576 w 3028217"/>
                  <a:gd name="connsiteY556" fmla="*/ 71936 h 2962327"/>
                  <a:gd name="connsiteX557" fmla="*/ 1031101 w 3028217"/>
                  <a:gd name="connsiteY557" fmla="*/ 97653 h 2962327"/>
                  <a:gd name="connsiteX558" fmla="*/ 1000621 w 3028217"/>
                  <a:gd name="connsiteY558" fmla="*/ 92891 h 2962327"/>
                  <a:gd name="connsiteX559" fmla="*/ 1007288 w 3028217"/>
                  <a:gd name="connsiteY559" fmla="*/ 79556 h 2962327"/>
                  <a:gd name="connsiteX560" fmla="*/ 1021576 w 3028217"/>
                  <a:gd name="connsiteY560" fmla="*/ 71936 h 2962327"/>
                  <a:gd name="connsiteX561" fmla="*/ 1113849 w 3028217"/>
                  <a:gd name="connsiteY561" fmla="*/ 40265 h 2962327"/>
                  <a:gd name="connsiteX562" fmla="*/ 1159689 w 3028217"/>
                  <a:gd name="connsiteY562" fmla="*/ 51933 h 2962327"/>
                  <a:gd name="connsiteX563" fmla="*/ 1151116 w 3028217"/>
                  <a:gd name="connsiteY563" fmla="*/ 84318 h 2962327"/>
                  <a:gd name="connsiteX564" fmla="*/ 1111111 w 3028217"/>
                  <a:gd name="connsiteY564" fmla="*/ 92891 h 2962327"/>
                  <a:gd name="connsiteX565" fmla="*/ 1070153 w 3028217"/>
                  <a:gd name="connsiteY565" fmla="*/ 58601 h 2962327"/>
                  <a:gd name="connsiteX566" fmla="*/ 1113849 w 3028217"/>
                  <a:gd name="connsiteY566" fmla="*/ 40265 h 2962327"/>
                  <a:gd name="connsiteX567" fmla="*/ 1400760 w 3028217"/>
                  <a:gd name="connsiteY567" fmla="*/ 96 h 2962327"/>
                  <a:gd name="connsiteX568" fmla="*/ 1476871 w 3028217"/>
                  <a:gd name="connsiteY568" fmla="*/ 5260 h 2962327"/>
                  <a:gd name="connsiteX569" fmla="*/ 1611174 w 3028217"/>
                  <a:gd name="connsiteY569" fmla="*/ 9070 h 2962327"/>
                  <a:gd name="connsiteX570" fmla="*/ 1619746 w 3028217"/>
                  <a:gd name="connsiteY570" fmla="*/ 17643 h 2962327"/>
                  <a:gd name="connsiteX571" fmla="*/ 1646416 w 3028217"/>
                  <a:gd name="connsiteY571" fmla="*/ 28120 h 2962327"/>
                  <a:gd name="connsiteX572" fmla="*/ 1667371 w 3028217"/>
                  <a:gd name="connsiteY572" fmla="*/ 31930 h 2962327"/>
                  <a:gd name="connsiteX573" fmla="*/ 1742261 w 3028217"/>
                  <a:gd name="connsiteY573" fmla="*/ 11690 h 2962327"/>
                  <a:gd name="connsiteX574" fmla="*/ 1820723 w 3028217"/>
                  <a:gd name="connsiteY574" fmla="*/ 30025 h 2962327"/>
                  <a:gd name="connsiteX575" fmla="*/ 1901686 w 3028217"/>
                  <a:gd name="connsiteY575" fmla="*/ 45265 h 2962327"/>
                  <a:gd name="connsiteX576" fmla="*/ 1894066 w 3028217"/>
                  <a:gd name="connsiteY576" fmla="*/ 69078 h 2962327"/>
                  <a:gd name="connsiteX577" fmla="*/ 1955978 w 3028217"/>
                  <a:gd name="connsiteY577" fmla="*/ 55743 h 2962327"/>
                  <a:gd name="connsiteX578" fmla="*/ 1954073 w 3028217"/>
                  <a:gd name="connsiteY578" fmla="*/ 71935 h 2962327"/>
                  <a:gd name="connsiteX579" fmla="*/ 1935976 w 3028217"/>
                  <a:gd name="connsiteY579" fmla="*/ 103368 h 2962327"/>
                  <a:gd name="connsiteX580" fmla="*/ 1949311 w 3028217"/>
                  <a:gd name="connsiteY580" fmla="*/ 161470 h 2962327"/>
                  <a:gd name="connsiteX581" fmla="*/ 1894066 w 3028217"/>
                  <a:gd name="connsiteY581" fmla="*/ 171948 h 2962327"/>
                  <a:gd name="connsiteX582" fmla="*/ 1913116 w 3028217"/>
                  <a:gd name="connsiteY582" fmla="*/ 183378 h 2962327"/>
                  <a:gd name="connsiteX583" fmla="*/ 1907401 w 3028217"/>
                  <a:gd name="connsiteY583" fmla="*/ 196713 h 2962327"/>
                  <a:gd name="connsiteX584" fmla="*/ 1873111 w 3028217"/>
                  <a:gd name="connsiteY584" fmla="*/ 245290 h 2962327"/>
                  <a:gd name="connsiteX585" fmla="*/ 1866443 w 3028217"/>
                  <a:gd name="connsiteY585" fmla="*/ 267198 h 2962327"/>
                  <a:gd name="connsiteX586" fmla="*/ 1851203 w 3028217"/>
                  <a:gd name="connsiteY586" fmla="*/ 270055 h 2962327"/>
                  <a:gd name="connsiteX587" fmla="*/ 1866443 w 3028217"/>
                  <a:gd name="connsiteY587" fmla="*/ 313870 h 2962327"/>
                  <a:gd name="connsiteX588" fmla="*/ 1843583 w 3028217"/>
                  <a:gd name="connsiteY588" fmla="*/ 319585 h 2962327"/>
                  <a:gd name="connsiteX589" fmla="*/ 1819771 w 3028217"/>
                  <a:gd name="connsiteY589" fmla="*/ 300535 h 2962327"/>
                  <a:gd name="connsiteX590" fmla="*/ 1788338 w 3028217"/>
                  <a:gd name="connsiteY590" fmla="*/ 313870 h 2962327"/>
                  <a:gd name="connsiteX591" fmla="*/ 1800721 w 3028217"/>
                  <a:gd name="connsiteY591" fmla="*/ 315775 h 2962327"/>
                  <a:gd name="connsiteX592" fmla="*/ 1823581 w 3028217"/>
                  <a:gd name="connsiteY592" fmla="*/ 314823 h 2962327"/>
                  <a:gd name="connsiteX593" fmla="*/ 1833106 w 3028217"/>
                  <a:gd name="connsiteY593" fmla="*/ 317680 h 2962327"/>
                  <a:gd name="connsiteX594" fmla="*/ 1838821 w 3028217"/>
                  <a:gd name="connsiteY594" fmla="*/ 334825 h 2962327"/>
                  <a:gd name="connsiteX595" fmla="*/ 1715948 w 3028217"/>
                  <a:gd name="connsiteY595" fmla="*/ 370068 h 2962327"/>
                  <a:gd name="connsiteX596" fmla="*/ 1691183 w 3028217"/>
                  <a:gd name="connsiteY596" fmla="*/ 379593 h 2962327"/>
                  <a:gd name="connsiteX597" fmla="*/ 1586408 w 3028217"/>
                  <a:gd name="connsiteY597" fmla="*/ 430075 h 2962327"/>
                  <a:gd name="connsiteX598" fmla="*/ 1542593 w 3028217"/>
                  <a:gd name="connsiteY598" fmla="*/ 468175 h 2962327"/>
                  <a:gd name="connsiteX599" fmla="*/ 1480681 w 3028217"/>
                  <a:gd name="connsiteY599" fmla="*/ 555805 h 2962327"/>
                  <a:gd name="connsiteX600" fmla="*/ 1462583 w 3028217"/>
                  <a:gd name="connsiteY600" fmla="*/ 562473 h 2962327"/>
                  <a:gd name="connsiteX601" fmla="*/ 1385431 w 3028217"/>
                  <a:gd name="connsiteY601" fmla="*/ 462460 h 2962327"/>
                  <a:gd name="connsiteX602" fmla="*/ 1379716 w 3028217"/>
                  <a:gd name="connsiteY602" fmla="*/ 398643 h 2962327"/>
                  <a:gd name="connsiteX603" fmla="*/ 1441628 w 3028217"/>
                  <a:gd name="connsiteY603" fmla="*/ 335778 h 2962327"/>
                  <a:gd name="connsiteX604" fmla="*/ 1449248 w 3028217"/>
                  <a:gd name="connsiteY604" fmla="*/ 321490 h 2962327"/>
                  <a:gd name="connsiteX605" fmla="*/ 1461631 w 3028217"/>
                  <a:gd name="connsiteY605" fmla="*/ 300535 h 2962327"/>
                  <a:gd name="connsiteX606" fmla="*/ 1412101 w 3028217"/>
                  <a:gd name="connsiteY606" fmla="*/ 280533 h 2962327"/>
                  <a:gd name="connsiteX607" fmla="*/ 1434961 w 3028217"/>
                  <a:gd name="connsiteY607" fmla="*/ 215763 h 2962327"/>
                  <a:gd name="connsiteX608" fmla="*/ 1371143 w 3028217"/>
                  <a:gd name="connsiteY608" fmla="*/ 160518 h 2962327"/>
                  <a:gd name="connsiteX609" fmla="*/ 1331138 w 3028217"/>
                  <a:gd name="connsiteY609" fmla="*/ 162423 h 2962327"/>
                  <a:gd name="connsiteX610" fmla="*/ 1303516 w 3028217"/>
                  <a:gd name="connsiteY610" fmla="*/ 150040 h 2962327"/>
                  <a:gd name="connsiteX611" fmla="*/ 1313993 w 3028217"/>
                  <a:gd name="connsiteY611" fmla="*/ 130038 h 2962327"/>
                  <a:gd name="connsiteX612" fmla="*/ 1313041 w 3028217"/>
                  <a:gd name="connsiteY612" fmla="*/ 121465 h 2962327"/>
                  <a:gd name="connsiteX613" fmla="*/ 1323518 w 3028217"/>
                  <a:gd name="connsiteY613" fmla="*/ 96700 h 2962327"/>
                  <a:gd name="connsiteX614" fmla="*/ 1387336 w 3028217"/>
                  <a:gd name="connsiteY614" fmla="*/ 88128 h 2962327"/>
                  <a:gd name="connsiteX615" fmla="*/ 1394003 w 3028217"/>
                  <a:gd name="connsiteY615" fmla="*/ 68125 h 2962327"/>
                  <a:gd name="connsiteX616" fmla="*/ 1445438 w 3028217"/>
                  <a:gd name="connsiteY616" fmla="*/ 41455 h 2962327"/>
                  <a:gd name="connsiteX617" fmla="*/ 1471104 w 3028217"/>
                  <a:gd name="connsiteY617" fmla="*/ 35589 h 2962327"/>
                  <a:gd name="connsiteX618" fmla="*/ 1469608 w 3028217"/>
                  <a:gd name="connsiteY618" fmla="*/ 35026 h 2962327"/>
                  <a:gd name="connsiteX619" fmla="*/ 1456869 w 3028217"/>
                  <a:gd name="connsiteY619" fmla="*/ 34788 h 2962327"/>
                  <a:gd name="connsiteX620" fmla="*/ 1365429 w 3028217"/>
                  <a:gd name="connsiteY620" fmla="*/ 60505 h 2962327"/>
                  <a:gd name="connsiteX621" fmla="*/ 1208266 w 3028217"/>
                  <a:gd name="connsiteY621" fmla="*/ 122418 h 2962327"/>
                  <a:gd name="connsiteX622" fmla="*/ 1175881 w 3028217"/>
                  <a:gd name="connsiteY622" fmla="*/ 122418 h 2962327"/>
                  <a:gd name="connsiteX623" fmla="*/ 1187311 w 3028217"/>
                  <a:gd name="connsiteY623" fmla="*/ 142420 h 2962327"/>
                  <a:gd name="connsiteX624" fmla="*/ 1180644 w 3028217"/>
                  <a:gd name="connsiteY624" fmla="*/ 149088 h 2962327"/>
                  <a:gd name="connsiteX625" fmla="*/ 1158647 w 3028217"/>
                  <a:gd name="connsiteY625" fmla="*/ 153642 h 2962327"/>
                  <a:gd name="connsiteX626" fmla="*/ 1143520 w 3028217"/>
                  <a:gd name="connsiteY626" fmla="*/ 152466 h 2962327"/>
                  <a:gd name="connsiteX627" fmla="*/ 1148259 w 3028217"/>
                  <a:gd name="connsiteY627" fmla="*/ 153731 h 2962327"/>
                  <a:gd name="connsiteX628" fmla="*/ 1152069 w 3028217"/>
                  <a:gd name="connsiteY628" fmla="*/ 175758 h 2962327"/>
                  <a:gd name="connsiteX629" fmla="*/ 1029196 w 3028217"/>
                  <a:gd name="connsiteY629" fmla="*/ 182425 h 2962327"/>
                  <a:gd name="connsiteX630" fmla="*/ 1006336 w 3028217"/>
                  <a:gd name="connsiteY630" fmla="*/ 148135 h 2962327"/>
                  <a:gd name="connsiteX631" fmla="*/ 995859 w 3028217"/>
                  <a:gd name="connsiteY631" fmla="*/ 134800 h 2962327"/>
                  <a:gd name="connsiteX632" fmla="*/ 987286 w 3028217"/>
                  <a:gd name="connsiteY632" fmla="*/ 114798 h 2962327"/>
                  <a:gd name="connsiteX633" fmla="*/ 1049199 w 3028217"/>
                  <a:gd name="connsiteY633" fmla="*/ 134800 h 2962327"/>
                  <a:gd name="connsiteX634" fmla="*/ 1064439 w 3028217"/>
                  <a:gd name="connsiteY634" fmla="*/ 149088 h 2962327"/>
                  <a:gd name="connsiteX635" fmla="*/ 1095871 w 3028217"/>
                  <a:gd name="connsiteY635" fmla="*/ 149326 h 2962327"/>
                  <a:gd name="connsiteX636" fmla="*/ 1106484 w 3028217"/>
                  <a:gd name="connsiteY636" fmla="*/ 148924 h 2962327"/>
                  <a:gd name="connsiteX637" fmla="*/ 1093014 w 3028217"/>
                  <a:gd name="connsiteY637" fmla="*/ 149088 h 2962327"/>
                  <a:gd name="connsiteX638" fmla="*/ 1062534 w 3028217"/>
                  <a:gd name="connsiteY638" fmla="*/ 131943 h 2962327"/>
                  <a:gd name="connsiteX639" fmla="*/ 1133971 w 3028217"/>
                  <a:gd name="connsiteY639" fmla="*/ 110988 h 2962327"/>
                  <a:gd name="connsiteX640" fmla="*/ 1158736 w 3028217"/>
                  <a:gd name="connsiteY640" fmla="*/ 88128 h 2962327"/>
                  <a:gd name="connsiteX641" fmla="*/ 1173024 w 3028217"/>
                  <a:gd name="connsiteY641" fmla="*/ 73840 h 2962327"/>
                  <a:gd name="connsiteX642" fmla="*/ 1214934 w 3028217"/>
                  <a:gd name="connsiteY642" fmla="*/ 54790 h 2962327"/>
                  <a:gd name="connsiteX643" fmla="*/ 1275894 w 3028217"/>
                  <a:gd name="connsiteY643" fmla="*/ 44313 h 2962327"/>
                  <a:gd name="connsiteX644" fmla="*/ 1211124 w 3028217"/>
                  <a:gd name="connsiteY644" fmla="*/ 51933 h 2962327"/>
                  <a:gd name="connsiteX645" fmla="*/ 1174929 w 3028217"/>
                  <a:gd name="connsiteY645" fmla="*/ 39550 h 2962327"/>
                  <a:gd name="connsiteX646" fmla="*/ 1174929 w 3028217"/>
                  <a:gd name="connsiteY646" fmla="*/ 26215 h 2962327"/>
                  <a:gd name="connsiteX647" fmla="*/ 1400760 w 3028217"/>
                  <a:gd name="connsiteY647" fmla="*/ 96 h 29623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</a:cxnLst>
                <a:rect l="l" t="t" r="r" b="b"/>
                <a:pathLst>
                  <a:path w="3028217" h="2962327">
                    <a:moveTo>
                      <a:pt x="2863236" y="2049564"/>
                    </a:moveTo>
                    <a:cubicBezTo>
                      <a:pt x="2854902" y="2049564"/>
                      <a:pt x="2847996" y="2053612"/>
                      <a:pt x="2844662" y="2065518"/>
                    </a:cubicBezTo>
                    <a:cubicBezTo>
                      <a:pt x="2840852" y="2080758"/>
                      <a:pt x="2821802" y="2104571"/>
                      <a:pt x="2847519" y="2116953"/>
                    </a:cubicBezTo>
                    <a:cubicBezTo>
                      <a:pt x="2878000" y="2131241"/>
                      <a:pt x="2877047" y="2098856"/>
                      <a:pt x="2887525" y="2084568"/>
                    </a:cubicBezTo>
                    <a:cubicBezTo>
                      <a:pt x="2888477" y="2083616"/>
                      <a:pt x="2889430" y="2080758"/>
                      <a:pt x="2890382" y="2078853"/>
                    </a:cubicBezTo>
                    <a:cubicBezTo>
                      <a:pt x="2895144" y="2071233"/>
                      <a:pt x="2896097" y="2064566"/>
                      <a:pt x="2890382" y="2057898"/>
                    </a:cubicBezTo>
                    <a:cubicBezTo>
                      <a:pt x="2881334" y="2053612"/>
                      <a:pt x="2871571" y="2049564"/>
                      <a:pt x="2863236" y="2049564"/>
                    </a:cubicBezTo>
                    <a:close/>
                    <a:moveTo>
                      <a:pt x="2453184" y="1703568"/>
                    </a:moveTo>
                    <a:cubicBezTo>
                      <a:pt x="2446516" y="1700711"/>
                      <a:pt x="2442706" y="1708331"/>
                      <a:pt x="2444611" y="1714046"/>
                    </a:cubicBezTo>
                    <a:cubicBezTo>
                      <a:pt x="2448421" y="1725476"/>
                      <a:pt x="2452231" y="1738811"/>
                      <a:pt x="2467471" y="1740716"/>
                    </a:cubicBezTo>
                    <a:cubicBezTo>
                      <a:pt x="2475091" y="1741668"/>
                      <a:pt x="2480806" y="1736906"/>
                      <a:pt x="2482711" y="1728333"/>
                    </a:cubicBezTo>
                    <a:cubicBezTo>
                      <a:pt x="2473186" y="1720713"/>
                      <a:pt x="2463661" y="1710236"/>
                      <a:pt x="2453184" y="1703568"/>
                    </a:cubicBezTo>
                    <a:close/>
                    <a:moveTo>
                      <a:pt x="802501" y="1583553"/>
                    </a:moveTo>
                    <a:cubicBezTo>
                      <a:pt x="805359" y="1585458"/>
                      <a:pt x="811074" y="1586410"/>
                      <a:pt x="812026" y="1589268"/>
                    </a:cubicBezTo>
                    <a:cubicBezTo>
                      <a:pt x="814884" y="1596888"/>
                      <a:pt x="807264" y="1597840"/>
                      <a:pt x="802501" y="1599745"/>
                    </a:cubicBezTo>
                    <a:cubicBezTo>
                      <a:pt x="797739" y="1601650"/>
                      <a:pt x="792976" y="1598793"/>
                      <a:pt x="792024" y="1594030"/>
                    </a:cubicBezTo>
                    <a:cubicBezTo>
                      <a:pt x="788214" y="1586410"/>
                      <a:pt x="794881" y="1585458"/>
                      <a:pt x="802501" y="1583553"/>
                    </a:cubicBezTo>
                    <a:close/>
                    <a:moveTo>
                      <a:pt x="573901" y="1577838"/>
                    </a:moveTo>
                    <a:cubicBezTo>
                      <a:pt x="581521" y="1579743"/>
                      <a:pt x="588189" y="1582600"/>
                      <a:pt x="592951" y="1589268"/>
                    </a:cubicBezTo>
                    <a:cubicBezTo>
                      <a:pt x="592951" y="1594982"/>
                      <a:pt x="589141" y="1596888"/>
                      <a:pt x="584379" y="1596888"/>
                    </a:cubicBezTo>
                    <a:cubicBezTo>
                      <a:pt x="575806" y="1597840"/>
                      <a:pt x="568186" y="1595935"/>
                      <a:pt x="565329" y="1587363"/>
                    </a:cubicBezTo>
                    <a:cubicBezTo>
                      <a:pt x="562471" y="1580695"/>
                      <a:pt x="568186" y="1576885"/>
                      <a:pt x="573901" y="1577838"/>
                    </a:cubicBezTo>
                    <a:close/>
                    <a:moveTo>
                      <a:pt x="698678" y="1550216"/>
                    </a:moveTo>
                    <a:cubicBezTo>
                      <a:pt x="729158" y="1545453"/>
                      <a:pt x="746303" y="1560693"/>
                      <a:pt x="763448" y="1592126"/>
                    </a:cubicBezTo>
                    <a:cubicBezTo>
                      <a:pt x="731063" y="1576886"/>
                      <a:pt x="706298" y="1611176"/>
                      <a:pt x="678676" y="1592126"/>
                    </a:cubicBezTo>
                    <a:cubicBezTo>
                      <a:pt x="675818" y="1573076"/>
                      <a:pt x="667246" y="1551168"/>
                      <a:pt x="698678" y="1550216"/>
                    </a:cubicBezTo>
                    <a:close/>
                    <a:moveTo>
                      <a:pt x="492939" y="1460681"/>
                    </a:moveTo>
                    <a:cubicBezTo>
                      <a:pt x="518656" y="1456871"/>
                      <a:pt x="541516" y="1464491"/>
                      <a:pt x="562471" y="1479731"/>
                    </a:cubicBezTo>
                    <a:cubicBezTo>
                      <a:pt x="590094" y="1499733"/>
                      <a:pt x="618669" y="1515926"/>
                      <a:pt x="646291" y="1537833"/>
                    </a:cubicBezTo>
                    <a:cubicBezTo>
                      <a:pt x="620574" y="1545453"/>
                      <a:pt x="593904" y="1560693"/>
                      <a:pt x="577711" y="1525451"/>
                    </a:cubicBezTo>
                    <a:cubicBezTo>
                      <a:pt x="567234" y="1503543"/>
                      <a:pt x="541516" y="1503543"/>
                      <a:pt x="527229" y="1487351"/>
                    </a:cubicBezTo>
                    <a:lnTo>
                      <a:pt x="525032" y="1486533"/>
                    </a:lnTo>
                    <a:lnTo>
                      <a:pt x="527229" y="1488303"/>
                    </a:lnTo>
                    <a:cubicBezTo>
                      <a:pt x="502464" y="1486398"/>
                      <a:pt x="475794" y="1465443"/>
                      <a:pt x="451029" y="1494971"/>
                    </a:cubicBezTo>
                    <a:cubicBezTo>
                      <a:pt x="453886" y="1467348"/>
                      <a:pt x="471984" y="1461633"/>
                      <a:pt x="492939" y="1460681"/>
                    </a:cubicBezTo>
                    <a:close/>
                    <a:moveTo>
                      <a:pt x="592475" y="1413889"/>
                    </a:moveTo>
                    <a:cubicBezTo>
                      <a:pt x="594380" y="1414008"/>
                      <a:pt x="596285" y="1414485"/>
                      <a:pt x="596761" y="1414961"/>
                    </a:cubicBezTo>
                    <a:cubicBezTo>
                      <a:pt x="605334" y="1423533"/>
                      <a:pt x="603428" y="1433058"/>
                      <a:pt x="595809" y="1447346"/>
                    </a:cubicBezTo>
                    <a:cubicBezTo>
                      <a:pt x="589141" y="1434011"/>
                      <a:pt x="579616" y="1426391"/>
                      <a:pt x="588189" y="1414961"/>
                    </a:cubicBezTo>
                    <a:cubicBezTo>
                      <a:pt x="588665" y="1414009"/>
                      <a:pt x="590570" y="1413770"/>
                      <a:pt x="592475" y="1413889"/>
                    </a:cubicBezTo>
                    <a:close/>
                    <a:moveTo>
                      <a:pt x="2633206" y="1174931"/>
                    </a:moveTo>
                    <a:cubicBezTo>
                      <a:pt x="2646541" y="1176836"/>
                      <a:pt x="2659876" y="1178741"/>
                      <a:pt x="2673211" y="1180646"/>
                    </a:cubicBezTo>
                    <a:cubicBezTo>
                      <a:pt x="2657018" y="1197791"/>
                      <a:pt x="2645588" y="1186361"/>
                      <a:pt x="2633206" y="1174931"/>
                    </a:cubicBezTo>
                    <a:close/>
                    <a:moveTo>
                      <a:pt x="2477948" y="1095873"/>
                    </a:moveTo>
                    <a:cubicBezTo>
                      <a:pt x="2477948" y="1101588"/>
                      <a:pt x="2478901" y="1106350"/>
                      <a:pt x="2484616" y="1110160"/>
                    </a:cubicBezTo>
                    <a:cubicBezTo>
                      <a:pt x="2478901" y="1119685"/>
                      <a:pt x="2464613" y="1121590"/>
                      <a:pt x="2464613" y="1135878"/>
                    </a:cubicBezTo>
                    <a:cubicBezTo>
                      <a:pt x="2464613" y="1153023"/>
                      <a:pt x="2454136" y="1151118"/>
                      <a:pt x="2444611" y="1144450"/>
                    </a:cubicBezTo>
                    <a:cubicBezTo>
                      <a:pt x="2434133" y="1136830"/>
                      <a:pt x="2413178" y="1133020"/>
                      <a:pt x="2415083" y="1119685"/>
                    </a:cubicBezTo>
                    <a:cubicBezTo>
                      <a:pt x="2417941" y="1101588"/>
                      <a:pt x="2436038" y="1116828"/>
                      <a:pt x="2446516" y="1114923"/>
                    </a:cubicBezTo>
                    <a:cubicBezTo>
                      <a:pt x="2458898" y="1112065"/>
                      <a:pt x="2470329" y="1106350"/>
                      <a:pt x="2477948" y="1095873"/>
                    </a:cubicBezTo>
                    <a:close/>
                    <a:moveTo>
                      <a:pt x="2344599" y="1039676"/>
                    </a:moveTo>
                    <a:cubicBezTo>
                      <a:pt x="2358886" y="1039676"/>
                      <a:pt x="2352219" y="1056821"/>
                      <a:pt x="2355076" y="1066346"/>
                    </a:cubicBezTo>
                    <a:cubicBezTo>
                      <a:pt x="2354124" y="1077776"/>
                      <a:pt x="2356981" y="1093016"/>
                      <a:pt x="2341741" y="1092063"/>
                    </a:cubicBezTo>
                    <a:cubicBezTo>
                      <a:pt x="2328406" y="1091111"/>
                      <a:pt x="2329359" y="1075871"/>
                      <a:pt x="2328406" y="1065393"/>
                    </a:cubicBezTo>
                    <a:cubicBezTo>
                      <a:pt x="2327454" y="1053011"/>
                      <a:pt x="2331264" y="1039676"/>
                      <a:pt x="2344599" y="1039676"/>
                    </a:cubicBezTo>
                    <a:close/>
                    <a:moveTo>
                      <a:pt x="699631" y="966334"/>
                    </a:moveTo>
                    <a:cubicBezTo>
                      <a:pt x="671056" y="960619"/>
                      <a:pt x="648196" y="971096"/>
                      <a:pt x="616764" y="992051"/>
                    </a:cubicBezTo>
                    <a:cubicBezTo>
                      <a:pt x="652959" y="990146"/>
                      <a:pt x="677724" y="983478"/>
                      <a:pt x="699631" y="966334"/>
                    </a:cubicBezTo>
                    <a:close/>
                    <a:moveTo>
                      <a:pt x="2786559" y="938711"/>
                    </a:moveTo>
                    <a:cubicBezTo>
                      <a:pt x="2796084" y="944426"/>
                      <a:pt x="2804656" y="939663"/>
                      <a:pt x="2814181" y="938711"/>
                    </a:cubicBezTo>
                    <a:cubicBezTo>
                      <a:pt x="2814181" y="940616"/>
                      <a:pt x="2814181" y="943473"/>
                      <a:pt x="2814181" y="945378"/>
                    </a:cubicBezTo>
                    <a:cubicBezTo>
                      <a:pt x="2803704" y="949188"/>
                      <a:pt x="2791321" y="959666"/>
                      <a:pt x="2786559" y="938711"/>
                    </a:cubicBezTo>
                    <a:close/>
                    <a:moveTo>
                      <a:pt x="737731" y="935019"/>
                    </a:moveTo>
                    <a:cubicBezTo>
                      <a:pt x="726540" y="936091"/>
                      <a:pt x="714872" y="940139"/>
                      <a:pt x="702489" y="951093"/>
                    </a:cubicBezTo>
                    <a:cubicBezTo>
                      <a:pt x="731064" y="951093"/>
                      <a:pt x="753924" y="958713"/>
                      <a:pt x="770116" y="936805"/>
                    </a:cubicBezTo>
                    <a:cubicBezTo>
                      <a:pt x="759639" y="935853"/>
                      <a:pt x="748923" y="933948"/>
                      <a:pt x="737731" y="935019"/>
                    </a:cubicBezTo>
                    <a:close/>
                    <a:moveTo>
                      <a:pt x="619383" y="880251"/>
                    </a:moveTo>
                    <a:cubicBezTo>
                      <a:pt x="616526" y="879417"/>
                      <a:pt x="612477" y="880608"/>
                      <a:pt x="608191" y="882513"/>
                    </a:cubicBezTo>
                    <a:cubicBezTo>
                      <a:pt x="589141" y="887276"/>
                      <a:pt x="539611" y="951093"/>
                      <a:pt x="541516" y="968238"/>
                    </a:cubicBezTo>
                    <a:cubicBezTo>
                      <a:pt x="543421" y="979668"/>
                      <a:pt x="550089" y="980621"/>
                      <a:pt x="558661" y="975858"/>
                    </a:cubicBezTo>
                    <a:cubicBezTo>
                      <a:pt x="569139" y="970143"/>
                      <a:pt x="576759" y="960618"/>
                      <a:pt x="578664" y="949188"/>
                    </a:cubicBezTo>
                    <a:cubicBezTo>
                      <a:pt x="582474" y="920613"/>
                      <a:pt x="601524" y="904421"/>
                      <a:pt x="623431" y="890133"/>
                    </a:cubicBezTo>
                    <a:cubicBezTo>
                      <a:pt x="623907" y="883942"/>
                      <a:pt x="622241" y="881084"/>
                      <a:pt x="619383" y="880251"/>
                    </a:cubicBezTo>
                    <a:close/>
                    <a:moveTo>
                      <a:pt x="659626" y="872036"/>
                    </a:moveTo>
                    <a:cubicBezTo>
                      <a:pt x="653911" y="870131"/>
                      <a:pt x="645339" y="876798"/>
                      <a:pt x="647244" y="879656"/>
                    </a:cubicBezTo>
                    <a:cubicBezTo>
                      <a:pt x="657721" y="901563"/>
                      <a:pt x="632956" y="928233"/>
                      <a:pt x="657721" y="950141"/>
                    </a:cubicBezTo>
                    <a:cubicBezTo>
                      <a:pt x="667246" y="936806"/>
                      <a:pt x="676771" y="926328"/>
                      <a:pt x="683439" y="913946"/>
                    </a:cubicBezTo>
                    <a:cubicBezTo>
                      <a:pt x="691059" y="897753"/>
                      <a:pt x="704394" y="924423"/>
                      <a:pt x="711061" y="910136"/>
                    </a:cubicBezTo>
                    <a:cubicBezTo>
                      <a:pt x="713919" y="903468"/>
                      <a:pt x="713919" y="896801"/>
                      <a:pt x="709156" y="891086"/>
                    </a:cubicBezTo>
                    <a:cubicBezTo>
                      <a:pt x="696774" y="875846"/>
                      <a:pt x="676771" y="876798"/>
                      <a:pt x="659626" y="872036"/>
                    </a:cubicBezTo>
                    <a:close/>
                    <a:moveTo>
                      <a:pt x="620410" y="803828"/>
                    </a:moveTo>
                    <a:cubicBezTo>
                      <a:pt x="614918" y="803575"/>
                      <a:pt x="609144" y="804646"/>
                      <a:pt x="603429" y="807266"/>
                    </a:cubicBezTo>
                    <a:cubicBezTo>
                      <a:pt x="579616" y="817743"/>
                      <a:pt x="555804" y="830126"/>
                      <a:pt x="532944" y="841556"/>
                    </a:cubicBezTo>
                    <a:cubicBezTo>
                      <a:pt x="530086" y="850128"/>
                      <a:pt x="536754" y="852033"/>
                      <a:pt x="541516" y="855843"/>
                    </a:cubicBezTo>
                    <a:cubicBezTo>
                      <a:pt x="561519" y="852986"/>
                      <a:pt x="579616" y="838698"/>
                      <a:pt x="602476" y="859653"/>
                    </a:cubicBezTo>
                    <a:cubicBezTo>
                      <a:pt x="617716" y="874893"/>
                      <a:pt x="654864" y="853938"/>
                      <a:pt x="652959" y="835841"/>
                    </a:cubicBezTo>
                    <a:cubicBezTo>
                      <a:pt x="650815" y="817267"/>
                      <a:pt x="636885" y="804587"/>
                      <a:pt x="620410" y="803828"/>
                    </a:cubicBezTo>
                    <a:close/>
                    <a:moveTo>
                      <a:pt x="2051228" y="690108"/>
                    </a:moveTo>
                    <a:cubicBezTo>
                      <a:pt x="2066468" y="695823"/>
                      <a:pt x="2079803" y="697728"/>
                      <a:pt x="2074088" y="722493"/>
                    </a:cubicBezTo>
                    <a:cubicBezTo>
                      <a:pt x="2066468" y="753925"/>
                      <a:pt x="2053133" y="773928"/>
                      <a:pt x="2021701" y="782500"/>
                    </a:cubicBezTo>
                    <a:cubicBezTo>
                      <a:pt x="2009318" y="785358"/>
                      <a:pt x="1997888" y="785358"/>
                      <a:pt x="2000746" y="772023"/>
                    </a:cubicBezTo>
                    <a:cubicBezTo>
                      <a:pt x="2006461" y="745353"/>
                      <a:pt x="2008366" y="714873"/>
                      <a:pt x="2036941" y="698680"/>
                    </a:cubicBezTo>
                    <a:cubicBezTo>
                      <a:pt x="2040751" y="694870"/>
                      <a:pt x="2045513" y="692965"/>
                      <a:pt x="2051228" y="690108"/>
                    </a:cubicBezTo>
                    <a:close/>
                    <a:moveTo>
                      <a:pt x="2111236" y="608669"/>
                    </a:moveTo>
                    <a:cubicBezTo>
                      <a:pt x="2115046" y="609621"/>
                      <a:pt x="2116951" y="613431"/>
                      <a:pt x="2113141" y="623433"/>
                    </a:cubicBezTo>
                    <a:cubicBezTo>
                      <a:pt x="2113141" y="624385"/>
                      <a:pt x="2112189" y="625338"/>
                      <a:pt x="2111236" y="626290"/>
                    </a:cubicBezTo>
                    <a:cubicBezTo>
                      <a:pt x="2147431" y="643435"/>
                      <a:pt x="2126476" y="692013"/>
                      <a:pt x="2159814" y="711063"/>
                    </a:cubicBezTo>
                    <a:cubicBezTo>
                      <a:pt x="2178864" y="721540"/>
                      <a:pt x="2174101" y="752020"/>
                      <a:pt x="2199819" y="758688"/>
                    </a:cubicBezTo>
                    <a:cubicBezTo>
                      <a:pt x="2206486" y="760593"/>
                      <a:pt x="2189341" y="798693"/>
                      <a:pt x="2176959" y="800598"/>
                    </a:cubicBezTo>
                    <a:cubicBezTo>
                      <a:pt x="2149336" y="805360"/>
                      <a:pt x="2120761" y="810123"/>
                      <a:pt x="2092186" y="814885"/>
                    </a:cubicBezTo>
                    <a:cubicBezTo>
                      <a:pt x="2089329" y="799645"/>
                      <a:pt x="2128381" y="789168"/>
                      <a:pt x="2092186" y="777738"/>
                    </a:cubicBezTo>
                    <a:cubicBezTo>
                      <a:pt x="2098854" y="765355"/>
                      <a:pt x="2098854" y="749163"/>
                      <a:pt x="2111236" y="740590"/>
                    </a:cubicBezTo>
                    <a:cubicBezTo>
                      <a:pt x="2127429" y="729160"/>
                      <a:pt x="2118856" y="712015"/>
                      <a:pt x="2110284" y="710110"/>
                    </a:cubicBezTo>
                    <a:cubicBezTo>
                      <a:pt x="2086471" y="705348"/>
                      <a:pt x="2087424" y="682488"/>
                      <a:pt x="2076946" y="669153"/>
                    </a:cubicBezTo>
                    <a:cubicBezTo>
                      <a:pt x="2062659" y="651055"/>
                      <a:pt x="2076946" y="617718"/>
                      <a:pt x="2097901" y="611050"/>
                    </a:cubicBezTo>
                    <a:cubicBezTo>
                      <a:pt x="2101711" y="609621"/>
                      <a:pt x="2107426" y="607716"/>
                      <a:pt x="2111236" y="608669"/>
                    </a:cubicBezTo>
                    <a:close/>
                    <a:moveTo>
                      <a:pt x="927279" y="479605"/>
                    </a:moveTo>
                    <a:cubicBezTo>
                      <a:pt x="932041" y="477700"/>
                      <a:pt x="935851" y="480558"/>
                      <a:pt x="933946" y="486273"/>
                    </a:cubicBezTo>
                    <a:cubicBezTo>
                      <a:pt x="932041" y="490083"/>
                      <a:pt x="929184" y="492941"/>
                      <a:pt x="929184" y="493893"/>
                    </a:cubicBezTo>
                    <a:cubicBezTo>
                      <a:pt x="919659" y="493893"/>
                      <a:pt x="917754" y="491035"/>
                      <a:pt x="919659" y="488178"/>
                    </a:cubicBezTo>
                    <a:cubicBezTo>
                      <a:pt x="921564" y="484368"/>
                      <a:pt x="924421" y="480558"/>
                      <a:pt x="927279" y="479605"/>
                    </a:cubicBezTo>
                    <a:close/>
                    <a:moveTo>
                      <a:pt x="1938089" y="417931"/>
                    </a:moveTo>
                    <a:cubicBezTo>
                      <a:pt x="1948537" y="420431"/>
                      <a:pt x="1955503" y="431504"/>
                      <a:pt x="1959789" y="441505"/>
                    </a:cubicBezTo>
                    <a:cubicBezTo>
                      <a:pt x="1967409" y="457698"/>
                      <a:pt x="1952169" y="461508"/>
                      <a:pt x="1940739" y="466270"/>
                    </a:cubicBezTo>
                    <a:cubicBezTo>
                      <a:pt x="1909306" y="478653"/>
                      <a:pt x="1880731" y="501513"/>
                      <a:pt x="1842631" y="480558"/>
                    </a:cubicBezTo>
                    <a:cubicBezTo>
                      <a:pt x="1829296" y="472938"/>
                      <a:pt x="1832154" y="467223"/>
                      <a:pt x="1832154" y="458650"/>
                    </a:cubicBezTo>
                    <a:cubicBezTo>
                      <a:pt x="1828344" y="450078"/>
                      <a:pt x="1835964" y="442458"/>
                      <a:pt x="1833106" y="431980"/>
                    </a:cubicBezTo>
                    <a:cubicBezTo>
                      <a:pt x="1828344" y="420550"/>
                      <a:pt x="1835011" y="416740"/>
                      <a:pt x="1845489" y="423408"/>
                    </a:cubicBezTo>
                    <a:cubicBezTo>
                      <a:pt x="1847394" y="430075"/>
                      <a:pt x="1849299" y="439600"/>
                      <a:pt x="1857871" y="432933"/>
                    </a:cubicBezTo>
                    <a:cubicBezTo>
                      <a:pt x="1878826" y="418645"/>
                      <a:pt x="1903591" y="426265"/>
                      <a:pt x="1926451" y="418645"/>
                    </a:cubicBezTo>
                    <a:cubicBezTo>
                      <a:pt x="1930737" y="417216"/>
                      <a:pt x="1934607" y="417097"/>
                      <a:pt x="1938089" y="417931"/>
                    </a:cubicBezTo>
                    <a:close/>
                    <a:moveTo>
                      <a:pt x="904419" y="389118"/>
                    </a:moveTo>
                    <a:cubicBezTo>
                      <a:pt x="915849" y="404358"/>
                      <a:pt x="928231" y="418646"/>
                      <a:pt x="938709" y="433886"/>
                    </a:cubicBezTo>
                    <a:cubicBezTo>
                      <a:pt x="940614" y="436743"/>
                      <a:pt x="940614" y="441505"/>
                      <a:pt x="942519" y="446268"/>
                    </a:cubicBezTo>
                    <a:cubicBezTo>
                      <a:pt x="938709" y="447221"/>
                      <a:pt x="932041" y="450078"/>
                      <a:pt x="931089" y="449125"/>
                    </a:cubicBezTo>
                    <a:cubicBezTo>
                      <a:pt x="912991" y="426266"/>
                      <a:pt x="896799" y="440553"/>
                      <a:pt x="878701" y="449125"/>
                    </a:cubicBezTo>
                    <a:cubicBezTo>
                      <a:pt x="871081" y="452936"/>
                      <a:pt x="863461" y="446268"/>
                      <a:pt x="856794" y="443411"/>
                    </a:cubicBezTo>
                    <a:cubicBezTo>
                      <a:pt x="835839" y="424361"/>
                      <a:pt x="864414" y="422455"/>
                      <a:pt x="867271" y="412930"/>
                    </a:cubicBezTo>
                    <a:cubicBezTo>
                      <a:pt x="878701" y="402453"/>
                      <a:pt x="887274" y="388166"/>
                      <a:pt x="904419" y="389118"/>
                    </a:cubicBezTo>
                    <a:close/>
                    <a:moveTo>
                      <a:pt x="1062534" y="340541"/>
                    </a:moveTo>
                    <a:cubicBezTo>
                      <a:pt x="1073011" y="340541"/>
                      <a:pt x="1082536" y="340541"/>
                      <a:pt x="1083489" y="353876"/>
                    </a:cubicBezTo>
                    <a:cubicBezTo>
                      <a:pt x="1073964" y="356733"/>
                      <a:pt x="1066344" y="373878"/>
                      <a:pt x="1053961" y="360543"/>
                    </a:cubicBezTo>
                    <a:cubicBezTo>
                      <a:pt x="1045389" y="351018"/>
                      <a:pt x="1054914" y="345303"/>
                      <a:pt x="1062534" y="340541"/>
                    </a:cubicBezTo>
                    <a:close/>
                    <a:moveTo>
                      <a:pt x="2471113" y="336025"/>
                    </a:moveTo>
                    <a:cubicBezTo>
                      <a:pt x="2489315" y="339763"/>
                      <a:pt x="2505689" y="355066"/>
                      <a:pt x="2521763" y="370068"/>
                    </a:cubicBezTo>
                    <a:cubicBezTo>
                      <a:pt x="2652256" y="491988"/>
                      <a:pt x="2764651" y="627243"/>
                      <a:pt x="2848471" y="785358"/>
                    </a:cubicBezTo>
                    <a:cubicBezTo>
                      <a:pt x="2875141" y="835841"/>
                      <a:pt x="2898953" y="887276"/>
                      <a:pt x="2920861" y="940616"/>
                    </a:cubicBezTo>
                    <a:cubicBezTo>
                      <a:pt x="2925623" y="952046"/>
                      <a:pt x="2938006" y="963476"/>
                      <a:pt x="2926576" y="977763"/>
                    </a:cubicBezTo>
                    <a:cubicBezTo>
                      <a:pt x="2893238" y="978716"/>
                      <a:pt x="2872283" y="955856"/>
                      <a:pt x="2847518" y="938711"/>
                    </a:cubicBezTo>
                    <a:cubicBezTo>
                      <a:pt x="2844661" y="919661"/>
                      <a:pt x="2858948" y="906326"/>
                      <a:pt x="2864663" y="890133"/>
                    </a:cubicBezTo>
                    <a:cubicBezTo>
                      <a:pt x="2846566" y="892991"/>
                      <a:pt x="2829421" y="903468"/>
                      <a:pt x="2810371" y="908231"/>
                    </a:cubicBezTo>
                    <a:cubicBezTo>
                      <a:pt x="2792273" y="911088"/>
                      <a:pt x="2774176" y="912041"/>
                      <a:pt x="2757031" y="904421"/>
                    </a:cubicBezTo>
                    <a:cubicBezTo>
                      <a:pt x="2741791" y="897753"/>
                      <a:pt x="2733218" y="902516"/>
                      <a:pt x="2728456" y="916803"/>
                    </a:cubicBezTo>
                    <a:cubicBezTo>
                      <a:pt x="2724646" y="935853"/>
                      <a:pt x="2713216" y="952998"/>
                      <a:pt x="2707501" y="971096"/>
                    </a:cubicBezTo>
                    <a:cubicBezTo>
                      <a:pt x="2702738" y="984431"/>
                      <a:pt x="2699881" y="997766"/>
                      <a:pt x="2706548" y="1011101"/>
                    </a:cubicBezTo>
                    <a:cubicBezTo>
                      <a:pt x="2712263" y="1021578"/>
                      <a:pt x="2722741" y="1031103"/>
                      <a:pt x="2712263" y="1044438"/>
                    </a:cubicBezTo>
                    <a:cubicBezTo>
                      <a:pt x="2722979" y="1032294"/>
                      <a:pt x="2735302" y="1023900"/>
                      <a:pt x="2750438" y="1026892"/>
                    </a:cubicBezTo>
                    <a:lnTo>
                      <a:pt x="2757317" y="1029909"/>
                    </a:lnTo>
                    <a:lnTo>
                      <a:pt x="2760842" y="1028246"/>
                    </a:lnTo>
                    <a:cubicBezTo>
                      <a:pt x="2768462" y="1021578"/>
                      <a:pt x="2775130" y="1013006"/>
                      <a:pt x="2785607" y="1010148"/>
                    </a:cubicBezTo>
                    <a:cubicBezTo>
                      <a:pt x="2791798" y="1008243"/>
                      <a:pt x="2798228" y="1006814"/>
                      <a:pt x="2804538" y="1006457"/>
                    </a:cubicBezTo>
                    <a:cubicBezTo>
                      <a:pt x="2810848" y="1006100"/>
                      <a:pt x="2817040" y="1006814"/>
                      <a:pt x="2822755" y="1009196"/>
                    </a:cubicBezTo>
                    <a:cubicBezTo>
                      <a:pt x="2859902" y="1023483"/>
                      <a:pt x="2898955" y="1027293"/>
                      <a:pt x="2938959" y="1031103"/>
                    </a:cubicBezTo>
                    <a:cubicBezTo>
                      <a:pt x="2955152" y="1033008"/>
                      <a:pt x="2957057" y="1047296"/>
                      <a:pt x="2959915" y="1058726"/>
                    </a:cubicBezTo>
                    <a:cubicBezTo>
                      <a:pt x="2990394" y="1159691"/>
                      <a:pt x="3010397" y="1262561"/>
                      <a:pt x="3021827" y="1368288"/>
                    </a:cubicBezTo>
                    <a:cubicBezTo>
                      <a:pt x="3029447" y="1433058"/>
                      <a:pt x="3025637" y="1497828"/>
                      <a:pt x="3027542" y="1562598"/>
                    </a:cubicBezTo>
                    <a:cubicBezTo>
                      <a:pt x="3027542" y="1573076"/>
                      <a:pt x="3031352" y="1585458"/>
                      <a:pt x="3020874" y="1594983"/>
                    </a:cubicBezTo>
                    <a:cubicBezTo>
                      <a:pt x="2992299" y="1573076"/>
                      <a:pt x="2963724" y="1551168"/>
                      <a:pt x="2958009" y="1512116"/>
                    </a:cubicBezTo>
                    <a:cubicBezTo>
                      <a:pt x="2954199" y="1483541"/>
                      <a:pt x="2933244" y="1467348"/>
                      <a:pt x="2918005" y="1446393"/>
                    </a:cubicBezTo>
                    <a:cubicBezTo>
                      <a:pt x="2898955" y="1421628"/>
                      <a:pt x="2888477" y="1390196"/>
                      <a:pt x="2860855" y="1371146"/>
                    </a:cubicBezTo>
                    <a:cubicBezTo>
                      <a:pt x="2846567" y="1368288"/>
                      <a:pt x="2836089" y="1359716"/>
                      <a:pt x="2831327" y="1343523"/>
                    </a:cubicBezTo>
                    <a:cubicBezTo>
                      <a:pt x="2835137" y="1360668"/>
                      <a:pt x="2849424" y="1368288"/>
                      <a:pt x="2856092" y="1380671"/>
                    </a:cubicBezTo>
                    <a:cubicBezTo>
                      <a:pt x="2882762" y="1424486"/>
                      <a:pt x="2896097" y="1474968"/>
                      <a:pt x="2930387" y="1514021"/>
                    </a:cubicBezTo>
                    <a:cubicBezTo>
                      <a:pt x="2938007" y="1522593"/>
                      <a:pt x="2938959" y="1534976"/>
                      <a:pt x="2939912" y="1546406"/>
                    </a:cubicBezTo>
                    <a:cubicBezTo>
                      <a:pt x="2941817" y="1566408"/>
                      <a:pt x="2950390" y="1582601"/>
                      <a:pt x="2962772" y="1597841"/>
                    </a:cubicBezTo>
                    <a:cubicBezTo>
                      <a:pt x="2983727" y="1622606"/>
                      <a:pt x="2993252" y="1652133"/>
                      <a:pt x="2999919" y="1683566"/>
                    </a:cubicBezTo>
                    <a:cubicBezTo>
                      <a:pt x="3023732" y="1698806"/>
                      <a:pt x="3015159" y="1721666"/>
                      <a:pt x="3012302" y="1740716"/>
                    </a:cubicBezTo>
                    <a:cubicBezTo>
                      <a:pt x="2988490" y="1885496"/>
                      <a:pt x="2951342" y="2026466"/>
                      <a:pt x="2886572" y="2158864"/>
                    </a:cubicBezTo>
                    <a:cubicBezTo>
                      <a:pt x="2872284" y="2188391"/>
                      <a:pt x="2858949" y="2218871"/>
                      <a:pt x="2841805" y="2246493"/>
                    </a:cubicBezTo>
                    <a:cubicBezTo>
                      <a:pt x="2837042" y="2255066"/>
                      <a:pt x="2835137" y="2266496"/>
                      <a:pt x="2821802" y="2266496"/>
                    </a:cubicBezTo>
                    <a:cubicBezTo>
                      <a:pt x="2812277" y="2260781"/>
                      <a:pt x="2812277" y="2249351"/>
                      <a:pt x="2808467" y="2240778"/>
                    </a:cubicBezTo>
                    <a:cubicBezTo>
                      <a:pt x="2794180" y="2222681"/>
                      <a:pt x="2796084" y="2198868"/>
                      <a:pt x="2785607" y="2172198"/>
                    </a:cubicBezTo>
                    <a:cubicBezTo>
                      <a:pt x="2795132" y="2196011"/>
                      <a:pt x="2791322" y="2217918"/>
                      <a:pt x="2805609" y="2234111"/>
                    </a:cubicBezTo>
                    <a:cubicBezTo>
                      <a:pt x="2812277" y="2246493"/>
                      <a:pt x="2811324" y="2261733"/>
                      <a:pt x="2821802" y="2273164"/>
                    </a:cubicBezTo>
                    <a:cubicBezTo>
                      <a:pt x="2795132" y="2339839"/>
                      <a:pt x="2750364" y="2394131"/>
                      <a:pt x="2708455" y="2451281"/>
                    </a:cubicBezTo>
                    <a:cubicBezTo>
                      <a:pt x="2661782" y="2514146"/>
                      <a:pt x="2606537" y="2568439"/>
                      <a:pt x="2551292" y="2622731"/>
                    </a:cubicBezTo>
                    <a:cubicBezTo>
                      <a:pt x="2527480" y="2646543"/>
                      <a:pt x="2502714" y="2666546"/>
                      <a:pt x="2476997" y="2687501"/>
                    </a:cubicBezTo>
                    <a:cubicBezTo>
                      <a:pt x="2465567" y="2677976"/>
                      <a:pt x="2476997" y="2661783"/>
                      <a:pt x="2463662" y="2655116"/>
                    </a:cubicBezTo>
                    <a:cubicBezTo>
                      <a:pt x="2469377" y="2608443"/>
                      <a:pt x="2446517" y="2570343"/>
                      <a:pt x="2425562" y="2533196"/>
                    </a:cubicBezTo>
                    <a:cubicBezTo>
                      <a:pt x="2392224" y="2475093"/>
                      <a:pt x="2414132" y="2424611"/>
                      <a:pt x="2439849" y="2375081"/>
                    </a:cubicBezTo>
                    <a:cubicBezTo>
                      <a:pt x="2453184" y="2349364"/>
                      <a:pt x="2458899" y="2330314"/>
                      <a:pt x="2449374" y="2301739"/>
                    </a:cubicBezTo>
                    <a:cubicBezTo>
                      <a:pt x="2439849" y="2272211"/>
                      <a:pt x="2442707" y="2240778"/>
                      <a:pt x="2430324" y="2210298"/>
                    </a:cubicBezTo>
                    <a:cubicBezTo>
                      <a:pt x="2420799" y="2187439"/>
                      <a:pt x="2416989" y="2160768"/>
                      <a:pt x="2396987" y="2144576"/>
                    </a:cubicBezTo>
                    <a:cubicBezTo>
                      <a:pt x="2352219" y="2107428"/>
                      <a:pt x="2357934" y="2060756"/>
                      <a:pt x="2370317" y="2012178"/>
                    </a:cubicBezTo>
                    <a:cubicBezTo>
                      <a:pt x="2372222" y="2005511"/>
                      <a:pt x="2374127" y="1998843"/>
                      <a:pt x="2374127" y="1992176"/>
                    </a:cubicBezTo>
                    <a:cubicBezTo>
                      <a:pt x="2376984" y="1954076"/>
                      <a:pt x="2356982" y="1935978"/>
                      <a:pt x="2319834" y="1944551"/>
                    </a:cubicBezTo>
                    <a:cubicBezTo>
                      <a:pt x="2303642" y="1948361"/>
                      <a:pt x="2292212" y="1948361"/>
                      <a:pt x="2282687" y="1931216"/>
                    </a:cubicBezTo>
                    <a:cubicBezTo>
                      <a:pt x="2263637" y="1897878"/>
                      <a:pt x="2235062" y="1889306"/>
                      <a:pt x="2200772" y="1905498"/>
                    </a:cubicBezTo>
                    <a:cubicBezTo>
                      <a:pt x="2186484" y="1912166"/>
                      <a:pt x="2171244" y="1918833"/>
                      <a:pt x="2157909" y="1926453"/>
                    </a:cubicBezTo>
                    <a:cubicBezTo>
                      <a:pt x="2140764" y="1935978"/>
                      <a:pt x="2124572" y="1938836"/>
                      <a:pt x="2106474" y="1931216"/>
                    </a:cubicBezTo>
                    <a:cubicBezTo>
                      <a:pt x="2083614" y="1921691"/>
                      <a:pt x="2059802" y="1925501"/>
                      <a:pt x="2040752" y="1937883"/>
                    </a:cubicBezTo>
                    <a:cubicBezTo>
                      <a:pt x="2012177" y="1956933"/>
                      <a:pt x="1991222" y="1941693"/>
                      <a:pt x="1974077" y="1924548"/>
                    </a:cubicBezTo>
                    <a:cubicBezTo>
                      <a:pt x="1956932" y="1907403"/>
                      <a:pt x="1938834" y="1892163"/>
                      <a:pt x="1919784" y="1877876"/>
                    </a:cubicBezTo>
                    <a:cubicBezTo>
                      <a:pt x="1909307" y="1870256"/>
                      <a:pt x="1899782" y="1861683"/>
                      <a:pt x="1896924" y="1849301"/>
                    </a:cubicBezTo>
                    <a:cubicBezTo>
                      <a:pt x="1889304" y="1812153"/>
                      <a:pt x="1862634" y="1789293"/>
                      <a:pt x="1839774" y="1762623"/>
                    </a:cubicBezTo>
                    <a:cubicBezTo>
                      <a:pt x="1827392" y="1748336"/>
                      <a:pt x="1815962" y="1694043"/>
                      <a:pt x="1822629" y="1676898"/>
                    </a:cubicBezTo>
                    <a:cubicBezTo>
                      <a:pt x="1840727" y="1632131"/>
                      <a:pt x="1846442" y="1585458"/>
                      <a:pt x="1829297" y="1537833"/>
                    </a:cubicBezTo>
                    <a:cubicBezTo>
                      <a:pt x="1826439" y="1530213"/>
                      <a:pt x="1823582" y="1522593"/>
                      <a:pt x="1828344" y="1514973"/>
                    </a:cubicBezTo>
                    <a:cubicBezTo>
                      <a:pt x="1854062" y="1466396"/>
                      <a:pt x="1875017" y="1416866"/>
                      <a:pt x="1909307" y="1373051"/>
                    </a:cubicBezTo>
                    <a:cubicBezTo>
                      <a:pt x="1915022" y="1366383"/>
                      <a:pt x="1923594" y="1365431"/>
                      <a:pt x="1929309" y="1361621"/>
                    </a:cubicBezTo>
                    <a:cubicBezTo>
                      <a:pt x="1954074" y="1345428"/>
                      <a:pt x="1976934" y="1330188"/>
                      <a:pt x="1977887" y="1293041"/>
                    </a:cubicBezTo>
                    <a:cubicBezTo>
                      <a:pt x="1978839" y="1267323"/>
                      <a:pt x="1992174" y="1239701"/>
                      <a:pt x="2019797" y="1227318"/>
                    </a:cubicBezTo>
                    <a:cubicBezTo>
                      <a:pt x="2040752" y="1217793"/>
                      <a:pt x="2050277" y="1201601"/>
                      <a:pt x="2051229" y="1178741"/>
                    </a:cubicBezTo>
                    <a:cubicBezTo>
                      <a:pt x="2058849" y="1162548"/>
                      <a:pt x="2071232" y="1167311"/>
                      <a:pt x="2083614" y="1172073"/>
                    </a:cubicBezTo>
                    <a:cubicBezTo>
                      <a:pt x="2111237" y="1181598"/>
                      <a:pt x="2136002" y="1178741"/>
                      <a:pt x="2161719" y="1162548"/>
                    </a:cubicBezTo>
                    <a:cubicBezTo>
                      <a:pt x="2193152" y="1142546"/>
                      <a:pt x="2229347" y="1134926"/>
                      <a:pt x="2266494" y="1136831"/>
                    </a:cubicBezTo>
                    <a:cubicBezTo>
                      <a:pt x="2288402" y="1137783"/>
                      <a:pt x="2310309" y="1137783"/>
                      <a:pt x="2331264" y="1133021"/>
                    </a:cubicBezTo>
                    <a:cubicBezTo>
                      <a:pt x="2370317" y="1123496"/>
                      <a:pt x="2397939" y="1138736"/>
                      <a:pt x="2387462" y="1197791"/>
                    </a:cubicBezTo>
                    <a:cubicBezTo>
                      <a:pt x="2384604" y="1213983"/>
                      <a:pt x="2384604" y="1228271"/>
                      <a:pt x="2400797" y="1229223"/>
                    </a:cubicBezTo>
                    <a:cubicBezTo>
                      <a:pt x="2447469" y="1231128"/>
                      <a:pt x="2477949" y="1266371"/>
                      <a:pt x="2517002" y="1283516"/>
                    </a:cubicBezTo>
                    <a:cubicBezTo>
                      <a:pt x="2538909" y="1293041"/>
                      <a:pt x="2550339" y="1296851"/>
                      <a:pt x="2556055" y="1266371"/>
                    </a:cubicBezTo>
                    <a:cubicBezTo>
                      <a:pt x="2561769" y="1236843"/>
                      <a:pt x="2589392" y="1227318"/>
                      <a:pt x="2617967" y="1241606"/>
                    </a:cubicBezTo>
                    <a:cubicBezTo>
                      <a:pt x="2644637" y="1254941"/>
                      <a:pt x="2673212" y="1262561"/>
                      <a:pt x="2701787" y="1271133"/>
                    </a:cubicBezTo>
                    <a:cubicBezTo>
                      <a:pt x="2743697" y="1283516"/>
                      <a:pt x="2782749" y="1259703"/>
                      <a:pt x="2823707" y="1270181"/>
                    </a:cubicBezTo>
                    <a:cubicBezTo>
                      <a:pt x="2833232" y="1272086"/>
                      <a:pt x="2840852" y="1262561"/>
                      <a:pt x="2842757" y="1253988"/>
                    </a:cubicBezTo>
                    <a:cubicBezTo>
                      <a:pt x="2847519" y="1233033"/>
                      <a:pt x="2856092" y="1212078"/>
                      <a:pt x="2857997" y="1191123"/>
                    </a:cubicBezTo>
                    <a:cubicBezTo>
                      <a:pt x="2861807" y="1157786"/>
                      <a:pt x="2857044" y="1154928"/>
                      <a:pt x="2824659" y="1163501"/>
                    </a:cubicBezTo>
                    <a:cubicBezTo>
                      <a:pt x="2807514" y="1168263"/>
                      <a:pt x="2793227" y="1167311"/>
                      <a:pt x="2781797" y="1153023"/>
                    </a:cubicBezTo>
                    <a:lnTo>
                      <a:pt x="2778142" y="1149005"/>
                    </a:lnTo>
                    <a:lnTo>
                      <a:pt x="2758579" y="1157637"/>
                    </a:lnTo>
                    <a:cubicBezTo>
                      <a:pt x="2730182" y="1164691"/>
                      <a:pt x="2706072" y="1153261"/>
                      <a:pt x="2684641" y="1122543"/>
                    </a:cubicBezTo>
                    <a:cubicBezTo>
                      <a:pt x="2676068" y="1110161"/>
                      <a:pt x="2672258" y="1095873"/>
                      <a:pt x="2664638" y="1083491"/>
                    </a:cubicBezTo>
                    <a:cubicBezTo>
                      <a:pt x="2658923" y="1073966"/>
                      <a:pt x="2664638" y="1054916"/>
                      <a:pt x="2646541" y="1054916"/>
                    </a:cubicBezTo>
                    <a:cubicBezTo>
                      <a:pt x="2631301" y="1055868"/>
                      <a:pt x="2616061" y="1061583"/>
                      <a:pt x="2610346" y="1080633"/>
                    </a:cubicBezTo>
                    <a:lnTo>
                      <a:pt x="2609202" y="1082346"/>
                    </a:lnTo>
                    <a:lnTo>
                      <a:pt x="2613204" y="1086348"/>
                    </a:lnTo>
                    <a:cubicBezTo>
                      <a:pt x="2619871" y="1093968"/>
                      <a:pt x="2626539" y="1101588"/>
                      <a:pt x="2632254" y="1108255"/>
                    </a:cubicBezTo>
                    <a:cubicBezTo>
                      <a:pt x="2619871" y="1117780"/>
                      <a:pt x="2617014" y="1133020"/>
                      <a:pt x="2609394" y="1145403"/>
                    </a:cubicBezTo>
                    <a:cubicBezTo>
                      <a:pt x="2602726" y="1154928"/>
                      <a:pt x="2586534" y="1142545"/>
                      <a:pt x="2584629" y="1132068"/>
                    </a:cubicBezTo>
                    <a:cubicBezTo>
                      <a:pt x="2581771" y="1117780"/>
                      <a:pt x="2574151" y="1106350"/>
                      <a:pt x="2566055" y="1095397"/>
                    </a:cubicBezTo>
                    <a:lnTo>
                      <a:pt x="2558490" y="1083461"/>
                    </a:lnTo>
                    <a:lnTo>
                      <a:pt x="2545576" y="1071108"/>
                    </a:lnTo>
                    <a:cubicBezTo>
                      <a:pt x="2541766" y="1068251"/>
                      <a:pt x="2537003" y="1065393"/>
                      <a:pt x="2536051" y="1061583"/>
                    </a:cubicBezTo>
                    <a:cubicBezTo>
                      <a:pt x="2522716" y="1003481"/>
                      <a:pt x="2462708" y="991098"/>
                      <a:pt x="2429371" y="952046"/>
                    </a:cubicBezTo>
                    <a:cubicBezTo>
                      <a:pt x="2426513" y="949188"/>
                      <a:pt x="2421751" y="947283"/>
                      <a:pt x="2417941" y="944426"/>
                    </a:cubicBezTo>
                    <a:cubicBezTo>
                      <a:pt x="2416036" y="943473"/>
                      <a:pt x="2413178" y="943473"/>
                      <a:pt x="2407463" y="947283"/>
                    </a:cubicBezTo>
                    <a:cubicBezTo>
                      <a:pt x="2425561" y="973001"/>
                      <a:pt x="2440801" y="998718"/>
                      <a:pt x="2469376" y="1014911"/>
                    </a:cubicBezTo>
                    <a:cubicBezTo>
                      <a:pt x="2483663" y="1023483"/>
                      <a:pt x="2500808" y="1028246"/>
                      <a:pt x="2509381" y="1044438"/>
                    </a:cubicBezTo>
                    <a:cubicBezTo>
                      <a:pt x="2510333" y="1049201"/>
                      <a:pt x="2508428" y="1053963"/>
                      <a:pt x="2504618" y="1057773"/>
                    </a:cubicBezTo>
                    <a:cubicBezTo>
                      <a:pt x="2500808" y="1066346"/>
                      <a:pt x="2479853" y="1059678"/>
                      <a:pt x="2488426" y="1077776"/>
                    </a:cubicBezTo>
                    <a:cubicBezTo>
                      <a:pt x="2485568" y="1082538"/>
                      <a:pt x="2481758" y="1084443"/>
                      <a:pt x="2476996" y="1084443"/>
                    </a:cubicBezTo>
                    <a:cubicBezTo>
                      <a:pt x="2437943" y="1050153"/>
                      <a:pt x="2385556" y="1032056"/>
                      <a:pt x="2356028" y="985383"/>
                    </a:cubicBezTo>
                    <a:cubicBezTo>
                      <a:pt x="2346503" y="970143"/>
                      <a:pt x="2333168" y="968238"/>
                      <a:pt x="2317928" y="978716"/>
                    </a:cubicBezTo>
                    <a:cubicBezTo>
                      <a:pt x="2310308" y="984431"/>
                      <a:pt x="2301736" y="994908"/>
                      <a:pt x="2295068" y="993003"/>
                    </a:cubicBezTo>
                    <a:cubicBezTo>
                      <a:pt x="2237918" y="978716"/>
                      <a:pt x="2232203" y="1040628"/>
                      <a:pt x="2196008" y="1057773"/>
                    </a:cubicBezTo>
                    <a:cubicBezTo>
                      <a:pt x="2185531" y="1062536"/>
                      <a:pt x="2183626" y="1075871"/>
                      <a:pt x="2181721" y="1087301"/>
                    </a:cubicBezTo>
                    <a:cubicBezTo>
                      <a:pt x="2172196" y="1130163"/>
                      <a:pt x="2149336" y="1152071"/>
                      <a:pt x="2105521" y="1157786"/>
                    </a:cubicBezTo>
                    <a:cubicBezTo>
                      <a:pt x="2088376" y="1159691"/>
                      <a:pt x="2069326" y="1179693"/>
                      <a:pt x="2053133" y="1155881"/>
                    </a:cubicBezTo>
                    <a:cubicBezTo>
                      <a:pt x="2052181" y="1145403"/>
                      <a:pt x="2048371" y="1137783"/>
                      <a:pt x="2036941" y="1136831"/>
                    </a:cubicBezTo>
                    <a:cubicBezTo>
                      <a:pt x="2026463" y="1135878"/>
                      <a:pt x="2010271" y="1148261"/>
                      <a:pt x="2008366" y="1131116"/>
                    </a:cubicBezTo>
                    <a:cubicBezTo>
                      <a:pt x="2005508" y="1113018"/>
                      <a:pt x="1993126" y="1094921"/>
                      <a:pt x="2001698" y="1074918"/>
                    </a:cubicBezTo>
                    <a:cubicBezTo>
                      <a:pt x="2011223" y="1051106"/>
                      <a:pt x="2015986" y="1027293"/>
                      <a:pt x="2008366" y="1001576"/>
                    </a:cubicBezTo>
                    <a:cubicBezTo>
                      <a:pt x="2002651" y="979668"/>
                      <a:pt x="2021701" y="978716"/>
                      <a:pt x="2035988" y="977763"/>
                    </a:cubicBezTo>
                    <a:cubicBezTo>
                      <a:pt x="2059801" y="974906"/>
                      <a:pt x="2083613" y="981573"/>
                      <a:pt x="2107426" y="983478"/>
                    </a:cubicBezTo>
                    <a:cubicBezTo>
                      <a:pt x="2120761" y="984431"/>
                      <a:pt x="2139811" y="992051"/>
                      <a:pt x="2148383" y="975858"/>
                    </a:cubicBezTo>
                    <a:cubicBezTo>
                      <a:pt x="2157908" y="956808"/>
                      <a:pt x="2162671" y="934901"/>
                      <a:pt x="2150288" y="913946"/>
                    </a:cubicBezTo>
                    <a:cubicBezTo>
                      <a:pt x="2140763" y="897753"/>
                      <a:pt x="2131238" y="882513"/>
                      <a:pt x="2112188" y="876798"/>
                    </a:cubicBezTo>
                    <a:cubicBezTo>
                      <a:pt x="2105521" y="874893"/>
                      <a:pt x="2094091" y="873941"/>
                      <a:pt x="2096948" y="862511"/>
                    </a:cubicBezTo>
                    <a:cubicBezTo>
                      <a:pt x="2098853" y="852033"/>
                      <a:pt x="2109331" y="852033"/>
                      <a:pt x="2118856" y="849176"/>
                    </a:cubicBezTo>
                    <a:cubicBezTo>
                      <a:pt x="2149336" y="838698"/>
                      <a:pt x="2177911" y="830126"/>
                      <a:pt x="2206486" y="810123"/>
                    </a:cubicBezTo>
                    <a:cubicBezTo>
                      <a:pt x="2241728" y="785358"/>
                      <a:pt x="2258873" y="735828"/>
                      <a:pt x="2308403" y="731066"/>
                    </a:cubicBezTo>
                    <a:cubicBezTo>
                      <a:pt x="2322691" y="729161"/>
                      <a:pt x="2323643" y="718683"/>
                      <a:pt x="2321738" y="708206"/>
                    </a:cubicBezTo>
                    <a:cubicBezTo>
                      <a:pt x="2319833" y="698681"/>
                      <a:pt x="2314118" y="689156"/>
                      <a:pt x="2311261" y="679631"/>
                    </a:cubicBezTo>
                    <a:cubicBezTo>
                      <a:pt x="2307451" y="666296"/>
                      <a:pt x="2305546" y="652008"/>
                      <a:pt x="2320786" y="643436"/>
                    </a:cubicBezTo>
                    <a:cubicBezTo>
                      <a:pt x="2326501" y="640578"/>
                      <a:pt x="2334121" y="632958"/>
                      <a:pt x="2338883" y="638673"/>
                    </a:cubicBezTo>
                    <a:cubicBezTo>
                      <a:pt x="2346503" y="649151"/>
                      <a:pt x="2353171" y="662486"/>
                      <a:pt x="2343646" y="675821"/>
                    </a:cubicBezTo>
                    <a:cubicBezTo>
                      <a:pt x="2337931" y="685346"/>
                      <a:pt x="2342693" y="692966"/>
                      <a:pt x="2348408" y="699633"/>
                    </a:cubicBezTo>
                    <a:cubicBezTo>
                      <a:pt x="2356028" y="708206"/>
                      <a:pt x="2364601" y="711063"/>
                      <a:pt x="2376031" y="706301"/>
                    </a:cubicBezTo>
                    <a:cubicBezTo>
                      <a:pt x="2378888" y="705348"/>
                      <a:pt x="2381746" y="704396"/>
                      <a:pt x="2385556" y="704396"/>
                    </a:cubicBezTo>
                    <a:cubicBezTo>
                      <a:pt x="2409368" y="712968"/>
                      <a:pt x="2432228" y="712016"/>
                      <a:pt x="2454136" y="698681"/>
                    </a:cubicBezTo>
                    <a:cubicBezTo>
                      <a:pt x="2460803" y="694871"/>
                      <a:pt x="2469376" y="692966"/>
                      <a:pt x="2476996" y="692013"/>
                    </a:cubicBezTo>
                    <a:cubicBezTo>
                      <a:pt x="2517001" y="689156"/>
                      <a:pt x="2517001" y="689156"/>
                      <a:pt x="2517953" y="648198"/>
                    </a:cubicBezTo>
                    <a:cubicBezTo>
                      <a:pt x="2525573" y="626291"/>
                      <a:pt x="2540813" y="618671"/>
                      <a:pt x="2563673" y="626291"/>
                    </a:cubicBezTo>
                    <a:cubicBezTo>
                      <a:pt x="2558911" y="610098"/>
                      <a:pt x="2545576" y="599621"/>
                      <a:pt x="2554148" y="585333"/>
                    </a:cubicBezTo>
                    <a:lnTo>
                      <a:pt x="2572928" y="573708"/>
                    </a:lnTo>
                    <a:lnTo>
                      <a:pt x="2586098" y="571735"/>
                    </a:lnTo>
                    <a:lnTo>
                      <a:pt x="2586726" y="571671"/>
                    </a:lnTo>
                    <a:cubicBezTo>
                      <a:pt x="2599630" y="572653"/>
                      <a:pt x="2613203" y="578189"/>
                      <a:pt x="2624633" y="568188"/>
                    </a:cubicBezTo>
                    <a:cubicBezTo>
                      <a:pt x="2626538" y="566283"/>
                      <a:pt x="2628443" y="565331"/>
                      <a:pt x="2630348" y="563426"/>
                    </a:cubicBezTo>
                    <a:cubicBezTo>
                      <a:pt x="2634158" y="561521"/>
                      <a:pt x="2634158" y="568188"/>
                      <a:pt x="2633206" y="563426"/>
                    </a:cubicBezTo>
                    <a:cubicBezTo>
                      <a:pt x="2632253" y="557711"/>
                      <a:pt x="2629396" y="564378"/>
                      <a:pt x="2626538" y="563426"/>
                    </a:cubicBezTo>
                    <a:cubicBezTo>
                      <a:pt x="2615584" y="567236"/>
                      <a:pt x="2604392" y="569141"/>
                      <a:pt x="2593082" y="570689"/>
                    </a:cubicBezTo>
                    <a:lnTo>
                      <a:pt x="2586098" y="571735"/>
                    </a:lnTo>
                    <a:lnTo>
                      <a:pt x="2574151" y="572951"/>
                    </a:lnTo>
                    <a:lnTo>
                      <a:pt x="2572928" y="573708"/>
                    </a:lnTo>
                    <a:lnTo>
                      <a:pt x="2558911" y="575808"/>
                    </a:lnTo>
                    <a:cubicBezTo>
                      <a:pt x="2533193" y="580571"/>
                      <a:pt x="2516048" y="563426"/>
                      <a:pt x="2506523" y="541518"/>
                    </a:cubicBezTo>
                    <a:cubicBezTo>
                      <a:pt x="2496998" y="519611"/>
                      <a:pt x="2487473" y="498656"/>
                      <a:pt x="2512238" y="480558"/>
                    </a:cubicBezTo>
                    <a:cubicBezTo>
                      <a:pt x="2520811" y="474843"/>
                      <a:pt x="2527478" y="467223"/>
                      <a:pt x="2533193" y="458651"/>
                    </a:cubicBezTo>
                    <a:cubicBezTo>
                      <a:pt x="2537003" y="452936"/>
                      <a:pt x="2541766" y="446268"/>
                      <a:pt x="2534146" y="440553"/>
                    </a:cubicBezTo>
                    <a:cubicBezTo>
                      <a:pt x="2526526" y="434838"/>
                      <a:pt x="2515096" y="437696"/>
                      <a:pt x="2513191" y="445316"/>
                    </a:cubicBezTo>
                    <a:cubicBezTo>
                      <a:pt x="2506523" y="474843"/>
                      <a:pt x="2482711" y="489131"/>
                      <a:pt x="2464613" y="509133"/>
                    </a:cubicBezTo>
                    <a:cubicBezTo>
                      <a:pt x="2452231" y="523421"/>
                      <a:pt x="2455088" y="538661"/>
                      <a:pt x="2467471" y="551996"/>
                    </a:cubicBezTo>
                    <a:cubicBezTo>
                      <a:pt x="2481758" y="567236"/>
                      <a:pt x="2481758" y="582476"/>
                      <a:pt x="2468423" y="597716"/>
                    </a:cubicBezTo>
                    <a:cubicBezTo>
                      <a:pt x="2457946" y="610098"/>
                      <a:pt x="2455088" y="623433"/>
                      <a:pt x="2453183" y="638673"/>
                    </a:cubicBezTo>
                    <a:cubicBezTo>
                      <a:pt x="2451278" y="657723"/>
                      <a:pt x="2442706" y="671058"/>
                      <a:pt x="2423656" y="676773"/>
                    </a:cubicBezTo>
                    <a:cubicBezTo>
                      <a:pt x="2413178" y="682488"/>
                      <a:pt x="2402701" y="690108"/>
                      <a:pt x="2389366" y="683441"/>
                    </a:cubicBezTo>
                    <a:cubicBezTo>
                      <a:pt x="2381746" y="676773"/>
                      <a:pt x="2376983" y="670106"/>
                      <a:pt x="2383651" y="659628"/>
                    </a:cubicBezTo>
                    <a:cubicBezTo>
                      <a:pt x="2377936" y="649151"/>
                      <a:pt x="2372221" y="638673"/>
                      <a:pt x="2367458" y="627243"/>
                    </a:cubicBezTo>
                    <a:cubicBezTo>
                      <a:pt x="2348408" y="585333"/>
                      <a:pt x="2348408" y="584381"/>
                      <a:pt x="2308403" y="612003"/>
                    </a:cubicBezTo>
                    <a:cubicBezTo>
                      <a:pt x="2273161" y="616766"/>
                      <a:pt x="2265541" y="608193"/>
                      <a:pt x="2270303" y="571046"/>
                    </a:cubicBezTo>
                    <a:cubicBezTo>
                      <a:pt x="2271256" y="560568"/>
                      <a:pt x="2287448" y="545328"/>
                      <a:pt x="2260778" y="543423"/>
                    </a:cubicBezTo>
                    <a:cubicBezTo>
                      <a:pt x="2255063" y="542471"/>
                      <a:pt x="2255063" y="530088"/>
                      <a:pt x="2259826" y="522468"/>
                    </a:cubicBezTo>
                    <a:cubicBezTo>
                      <a:pt x="2313166" y="486273"/>
                      <a:pt x="2361743" y="445316"/>
                      <a:pt x="2390318" y="385308"/>
                    </a:cubicBezTo>
                    <a:cubicBezTo>
                      <a:pt x="2396986" y="372926"/>
                      <a:pt x="2403653" y="362448"/>
                      <a:pt x="2416988" y="357686"/>
                    </a:cubicBezTo>
                    <a:cubicBezTo>
                      <a:pt x="2416988" y="355781"/>
                      <a:pt x="2416988" y="353876"/>
                      <a:pt x="2417941" y="351971"/>
                    </a:cubicBezTo>
                    <a:cubicBezTo>
                      <a:pt x="2419846" y="352923"/>
                      <a:pt x="2423656" y="354828"/>
                      <a:pt x="2424608" y="353876"/>
                    </a:cubicBezTo>
                    <a:cubicBezTo>
                      <a:pt x="2434371" y="344351"/>
                      <a:pt x="2443539" y="338934"/>
                      <a:pt x="2452245" y="336582"/>
                    </a:cubicBezTo>
                    <a:cubicBezTo>
                      <a:pt x="2458775" y="334818"/>
                      <a:pt x="2465045" y="334779"/>
                      <a:pt x="2471113" y="336025"/>
                    </a:cubicBezTo>
                    <a:close/>
                    <a:moveTo>
                      <a:pt x="761544" y="194808"/>
                    </a:moveTo>
                    <a:cubicBezTo>
                      <a:pt x="773926" y="196713"/>
                      <a:pt x="774879" y="206238"/>
                      <a:pt x="773926" y="216716"/>
                    </a:cubicBezTo>
                    <a:cubicBezTo>
                      <a:pt x="755829" y="237671"/>
                      <a:pt x="760591" y="257673"/>
                      <a:pt x="773926" y="278628"/>
                    </a:cubicBezTo>
                    <a:cubicBezTo>
                      <a:pt x="748209" y="302441"/>
                      <a:pt x="720586" y="315776"/>
                      <a:pt x="687249" y="293868"/>
                    </a:cubicBezTo>
                    <a:cubicBezTo>
                      <a:pt x="682486" y="291011"/>
                      <a:pt x="675819" y="292916"/>
                      <a:pt x="671056" y="292916"/>
                    </a:cubicBezTo>
                    <a:cubicBezTo>
                      <a:pt x="660579" y="294821"/>
                      <a:pt x="650101" y="296726"/>
                      <a:pt x="640576" y="298631"/>
                    </a:cubicBezTo>
                    <a:cubicBezTo>
                      <a:pt x="627241" y="300536"/>
                      <a:pt x="613906" y="302441"/>
                      <a:pt x="603429" y="291011"/>
                    </a:cubicBezTo>
                    <a:cubicBezTo>
                      <a:pt x="636766" y="258626"/>
                      <a:pt x="678676" y="239576"/>
                      <a:pt x="715824" y="211953"/>
                    </a:cubicBezTo>
                    <a:cubicBezTo>
                      <a:pt x="719634" y="209096"/>
                      <a:pt x="724396" y="211953"/>
                      <a:pt x="727254" y="215763"/>
                    </a:cubicBezTo>
                    <a:cubicBezTo>
                      <a:pt x="746304" y="220526"/>
                      <a:pt x="741541" y="187188"/>
                      <a:pt x="761544" y="194808"/>
                    </a:cubicBezTo>
                    <a:close/>
                    <a:moveTo>
                      <a:pt x="873343" y="184331"/>
                    </a:moveTo>
                    <a:cubicBezTo>
                      <a:pt x="879653" y="185283"/>
                      <a:pt x="886320" y="188617"/>
                      <a:pt x="891083" y="191951"/>
                    </a:cubicBezTo>
                    <a:cubicBezTo>
                      <a:pt x="904418" y="200523"/>
                      <a:pt x="892988" y="209096"/>
                      <a:pt x="888226" y="217668"/>
                    </a:cubicBezTo>
                    <a:lnTo>
                      <a:pt x="879241" y="234820"/>
                    </a:lnTo>
                    <a:lnTo>
                      <a:pt x="895370" y="235036"/>
                    </a:lnTo>
                    <a:cubicBezTo>
                      <a:pt x="907514" y="238206"/>
                      <a:pt x="906800" y="249815"/>
                      <a:pt x="899656" y="266246"/>
                    </a:cubicBezTo>
                    <a:cubicBezTo>
                      <a:pt x="894893" y="277676"/>
                      <a:pt x="884416" y="289106"/>
                      <a:pt x="892988" y="303393"/>
                    </a:cubicBezTo>
                    <a:cubicBezTo>
                      <a:pt x="897751" y="310061"/>
                      <a:pt x="901561" y="309108"/>
                      <a:pt x="905371" y="303393"/>
                    </a:cubicBezTo>
                    <a:cubicBezTo>
                      <a:pt x="923468" y="307203"/>
                      <a:pt x="923468" y="307203"/>
                      <a:pt x="915848" y="337683"/>
                    </a:cubicBezTo>
                    <a:cubicBezTo>
                      <a:pt x="926326" y="330063"/>
                      <a:pt x="936803" y="329111"/>
                      <a:pt x="946328" y="324348"/>
                    </a:cubicBezTo>
                    <a:lnTo>
                      <a:pt x="973409" y="303804"/>
                    </a:lnTo>
                    <a:lnTo>
                      <a:pt x="975260" y="292796"/>
                    </a:lnTo>
                    <a:cubicBezTo>
                      <a:pt x="974903" y="288629"/>
                      <a:pt x="972522" y="284819"/>
                      <a:pt x="965378" y="281485"/>
                    </a:cubicBezTo>
                    <a:cubicBezTo>
                      <a:pt x="944423" y="270055"/>
                      <a:pt x="942518" y="249100"/>
                      <a:pt x="962521" y="233860"/>
                    </a:cubicBezTo>
                    <a:cubicBezTo>
                      <a:pt x="977761" y="221478"/>
                      <a:pt x="993953" y="208143"/>
                      <a:pt x="1013956" y="203380"/>
                    </a:cubicBezTo>
                    <a:cubicBezTo>
                      <a:pt x="1018718" y="201475"/>
                      <a:pt x="1023481" y="200046"/>
                      <a:pt x="1028243" y="200165"/>
                    </a:cubicBezTo>
                    <a:cubicBezTo>
                      <a:pt x="1033006" y="200284"/>
                      <a:pt x="1037768" y="201951"/>
                      <a:pt x="1042531" y="206238"/>
                    </a:cubicBezTo>
                    <a:cubicBezTo>
                      <a:pt x="1037768" y="220525"/>
                      <a:pt x="1018718" y="221478"/>
                      <a:pt x="1016813" y="234813"/>
                    </a:cubicBezTo>
                    <a:cubicBezTo>
                      <a:pt x="1029196" y="212905"/>
                      <a:pt x="1052056" y="208143"/>
                      <a:pt x="1075868" y="204333"/>
                    </a:cubicBezTo>
                    <a:cubicBezTo>
                      <a:pt x="1082536" y="204333"/>
                      <a:pt x="1089203" y="204333"/>
                      <a:pt x="1095871" y="204333"/>
                    </a:cubicBezTo>
                    <a:cubicBezTo>
                      <a:pt x="1106348" y="211953"/>
                      <a:pt x="1099681" y="223383"/>
                      <a:pt x="1099681" y="232908"/>
                    </a:cubicBezTo>
                    <a:cubicBezTo>
                      <a:pt x="1112063" y="235765"/>
                      <a:pt x="1123493" y="229098"/>
                      <a:pt x="1133971" y="231003"/>
                    </a:cubicBezTo>
                    <a:cubicBezTo>
                      <a:pt x="1140638" y="231003"/>
                      <a:pt x="1146353" y="233860"/>
                      <a:pt x="1151116" y="238623"/>
                    </a:cubicBezTo>
                    <a:cubicBezTo>
                      <a:pt x="1162546" y="262435"/>
                      <a:pt x="1192073" y="265293"/>
                      <a:pt x="1205408" y="287200"/>
                    </a:cubicBezTo>
                    <a:cubicBezTo>
                      <a:pt x="1219696" y="305298"/>
                      <a:pt x="1210171" y="320538"/>
                      <a:pt x="1198741" y="334825"/>
                    </a:cubicBezTo>
                    <a:cubicBezTo>
                      <a:pt x="1205408" y="359590"/>
                      <a:pt x="1234936" y="358638"/>
                      <a:pt x="1248271" y="377688"/>
                    </a:cubicBezTo>
                    <a:cubicBezTo>
                      <a:pt x="1257796" y="391023"/>
                      <a:pt x="1257796" y="393880"/>
                      <a:pt x="1246366" y="402453"/>
                    </a:cubicBezTo>
                    <a:cubicBezTo>
                      <a:pt x="1226363" y="415788"/>
                      <a:pt x="1207313" y="445315"/>
                      <a:pt x="1187311" y="402453"/>
                    </a:cubicBezTo>
                    <a:cubicBezTo>
                      <a:pt x="1184453" y="396738"/>
                      <a:pt x="1176833" y="390070"/>
                      <a:pt x="1171118" y="396738"/>
                    </a:cubicBezTo>
                    <a:cubicBezTo>
                      <a:pt x="1161593" y="407215"/>
                      <a:pt x="1163498" y="418645"/>
                      <a:pt x="1171118" y="431028"/>
                    </a:cubicBezTo>
                    <a:cubicBezTo>
                      <a:pt x="1186358" y="457698"/>
                      <a:pt x="1180643" y="471033"/>
                      <a:pt x="1151116" y="479605"/>
                    </a:cubicBezTo>
                    <a:cubicBezTo>
                      <a:pt x="1147306" y="475795"/>
                      <a:pt x="1141591" y="474843"/>
                      <a:pt x="1136828" y="476748"/>
                    </a:cubicBezTo>
                    <a:cubicBezTo>
                      <a:pt x="1132066" y="478653"/>
                      <a:pt x="1134923" y="483415"/>
                      <a:pt x="1136828" y="487225"/>
                    </a:cubicBezTo>
                    <a:cubicBezTo>
                      <a:pt x="1135876" y="500560"/>
                      <a:pt x="1128256" y="503418"/>
                      <a:pt x="1118731" y="497703"/>
                    </a:cubicBezTo>
                    <a:cubicBezTo>
                      <a:pt x="1098728" y="487225"/>
                      <a:pt x="1074916" y="482463"/>
                      <a:pt x="1066343" y="455793"/>
                    </a:cubicBezTo>
                    <a:cubicBezTo>
                      <a:pt x="1058723" y="432933"/>
                      <a:pt x="1039673" y="427218"/>
                      <a:pt x="1016813" y="433885"/>
                    </a:cubicBezTo>
                    <a:cubicBezTo>
                      <a:pt x="1008241" y="436743"/>
                      <a:pt x="999668" y="438648"/>
                      <a:pt x="996811" y="428170"/>
                    </a:cubicBezTo>
                    <a:cubicBezTo>
                      <a:pt x="993001" y="415788"/>
                      <a:pt x="1007288" y="411025"/>
                      <a:pt x="1013003" y="411978"/>
                    </a:cubicBezTo>
                    <a:cubicBezTo>
                      <a:pt x="1055866" y="420550"/>
                      <a:pt x="1078726" y="386260"/>
                      <a:pt x="1109206" y="369115"/>
                    </a:cubicBezTo>
                    <a:cubicBezTo>
                      <a:pt x="1117778" y="343398"/>
                      <a:pt x="1089203" y="330063"/>
                      <a:pt x="1089203" y="307203"/>
                    </a:cubicBezTo>
                    <a:cubicBezTo>
                      <a:pt x="1085393" y="301488"/>
                      <a:pt x="1081583" y="296725"/>
                      <a:pt x="1077773" y="291010"/>
                    </a:cubicBezTo>
                    <a:cubicBezTo>
                      <a:pt x="1057771" y="307203"/>
                      <a:pt x="1036816" y="290058"/>
                      <a:pt x="1016813" y="292915"/>
                    </a:cubicBezTo>
                    <a:cubicBezTo>
                      <a:pt x="1012050" y="293391"/>
                      <a:pt x="1008717" y="294106"/>
                      <a:pt x="1007169" y="296011"/>
                    </a:cubicBezTo>
                    <a:lnTo>
                      <a:pt x="1007866" y="302667"/>
                    </a:lnTo>
                    <a:lnTo>
                      <a:pt x="1009193" y="303393"/>
                    </a:lnTo>
                    <a:cubicBezTo>
                      <a:pt x="1013003" y="324348"/>
                      <a:pt x="986333" y="363401"/>
                      <a:pt x="962521" y="370068"/>
                    </a:cubicBezTo>
                    <a:cubicBezTo>
                      <a:pt x="943471" y="375783"/>
                      <a:pt x="924421" y="377688"/>
                      <a:pt x="905371" y="371973"/>
                    </a:cubicBezTo>
                    <a:cubicBezTo>
                      <a:pt x="896798" y="389118"/>
                      <a:pt x="879653" y="396738"/>
                      <a:pt x="868223" y="410073"/>
                    </a:cubicBezTo>
                    <a:cubicBezTo>
                      <a:pt x="859651" y="419598"/>
                      <a:pt x="849173" y="424361"/>
                      <a:pt x="836791" y="426266"/>
                    </a:cubicBezTo>
                    <a:cubicBezTo>
                      <a:pt x="830123" y="425313"/>
                      <a:pt x="820598" y="421503"/>
                      <a:pt x="816788" y="424361"/>
                    </a:cubicBezTo>
                    <a:cubicBezTo>
                      <a:pt x="772973" y="455793"/>
                      <a:pt x="714871" y="464366"/>
                      <a:pt x="677723" y="507228"/>
                    </a:cubicBezTo>
                    <a:cubicBezTo>
                      <a:pt x="667246" y="519611"/>
                      <a:pt x="646291" y="531993"/>
                      <a:pt x="668198" y="553901"/>
                    </a:cubicBezTo>
                    <a:cubicBezTo>
                      <a:pt x="672961" y="558663"/>
                      <a:pt x="665341" y="574856"/>
                      <a:pt x="662483" y="586286"/>
                    </a:cubicBezTo>
                    <a:cubicBezTo>
                      <a:pt x="685343" y="585333"/>
                      <a:pt x="702488" y="596763"/>
                      <a:pt x="716776" y="612956"/>
                    </a:cubicBezTo>
                    <a:cubicBezTo>
                      <a:pt x="731063" y="630101"/>
                      <a:pt x="747256" y="644388"/>
                      <a:pt x="771068" y="645341"/>
                    </a:cubicBezTo>
                    <a:cubicBezTo>
                      <a:pt x="789166" y="646293"/>
                      <a:pt x="788213" y="653913"/>
                      <a:pt x="782498" y="667248"/>
                    </a:cubicBezTo>
                    <a:cubicBezTo>
                      <a:pt x="774878" y="685346"/>
                      <a:pt x="766306" y="702491"/>
                      <a:pt x="772973" y="726303"/>
                    </a:cubicBezTo>
                    <a:cubicBezTo>
                      <a:pt x="779641" y="752973"/>
                      <a:pt x="789166" y="747258"/>
                      <a:pt x="805358" y="736781"/>
                    </a:cubicBezTo>
                    <a:cubicBezTo>
                      <a:pt x="823456" y="725351"/>
                      <a:pt x="826313" y="706301"/>
                      <a:pt x="828218" y="689156"/>
                    </a:cubicBezTo>
                    <a:cubicBezTo>
                      <a:pt x="831076" y="669153"/>
                      <a:pt x="841553" y="660581"/>
                      <a:pt x="858698" y="652961"/>
                    </a:cubicBezTo>
                    <a:cubicBezTo>
                      <a:pt x="901561" y="638673"/>
                      <a:pt x="911086" y="619623"/>
                      <a:pt x="901561" y="573903"/>
                    </a:cubicBezTo>
                    <a:cubicBezTo>
                      <a:pt x="900608" y="569141"/>
                      <a:pt x="899656" y="563426"/>
                      <a:pt x="904418" y="561521"/>
                    </a:cubicBezTo>
                    <a:cubicBezTo>
                      <a:pt x="937756" y="550091"/>
                      <a:pt x="937756" y="514848"/>
                      <a:pt x="953948" y="491988"/>
                    </a:cubicBezTo>
                    <a:cubicBezTo>
                      <a:pt x="957758" y="486273"/>
                      <a:pt x="961568" y="480558"/>
                      <a:pt x="968236" y="478653"/>
                    </a:cubicBezTo>
                    <a:cubicBezTo>
                      <a:pt x="991096" y="471986"/>
                      <a:pt x="1037768" y="491036"/>
                      <a:pt x="1049198" y="512943"/>
                    </a:cubicBezTo>
                    <a:cubicBezTo>
                      <a:pt x="1061581" y="517706"/>
                      <a:pt x="1074916" y="522468"/>
                      <a:pt x="1063486" y="539613"/>
                    </a:cubicBezTo>
                    <a:cubicBezTo>
                      <a:pt x="1048246" y="555806"/>
                      <a:pt x="1052056" y="572951"/>
                      <a:pt x="1067296" y="583428"/>
                    </a:cubicBezTo>
                    <a:cubicBezTo>
                      <a:pt x="1084441" y="593906"/>
                      <a:pt x="1099681" y="578666"/>
                      <a:pt x="1112063" y="568188"/>
                    </a:cubicBezTo>
                    <a:cubicBezTo>
                      <a:pt x="1139686" y="545328"/>
                      <a:pt x="1138733" y="544376"/>
                      <a:pt x="1146353" y="580571"/>
                    </a:cubicBezTo>
                    <a:cubicBezTo>
                      <a:pt x="1149211" y="592953"/>
                      <a:pt x="1154926" y="606288"/>
                      <a:pt x="1151116" y="616766"/>
                    </a:cubicBezTo>
                    <a:cubicBezTo>
                      <a:pt x="1138733" y="656771"/>
                      <a:pt x="1163498" y="672011"/>
                      <a:pt x="1193026" y="684393"/>
                    </a:cubicBezTo>
                    <a:cubicBezTo>
                      <a:pt x="1193026" y="693918"/>
                      <a:pt x="1188501" y="696537"/>
                      <a:pt x="1182905" y="697847"/>
                    </a:cubicBezTo>
                    <a:lnTo>
                      <a:pt x="1179024" y="699159"/>
                    </a:lnTo>
                    <a:lnTo>
                      <a:pt x="1177845" y="699023"/>
                    </a:lnTo>
                    <a:cubicBezTo>
                      <a:pt x="1174214" y="699455"/>
                      <a:pt x="1170404" y="700824"/>
                      <a:pt x="1166356" y="703443"/>
                    </a:cubicBezTo>
                    <a:lnTo>
                      <a:pt x="1179024" y="699159"/>
                    </a:lnTo>
                    <a:lnTo>
                      <a:pt x="1188263" y="700229"/>
                    </a:lnTo>
                    <a:cubicBezTo>
                      <a:pt x="1194931" y="702491"/>
                      <a:pt x="1201122" y="707253"/>
                      <a:pt x="1207313" y="712016"/>
                    </a:cubicBezTo>
                    <a:cubicBezTo>
                      <a:pt x="1210647" y="727732"/>
                      <a:pt x="1209694" y="741781"/>
                      <a:pt x="1205051" y="754402"/>
                    </a:cubicBezTo>
                    <a:lnTo>
                      <a:pt x="1180854" y="787924"/>
                    </a:lnTo>
                    <a:lnTo>
                      <a:pt x="1187073" y="807504"/>
                    </a:lnTo>
                    <a:cubicBezTo>
                      <a:pt x="1190883" y="812504"/>
                      <a:pt x="1196836" y="815362"/>
                      <a:pt x="1206361" y="814886"/>
                    </a:cubicBezTo>
                    <a:cubicBezTo>
                      <a:pt x="1214934" y="814886"/>
                      <a:pt x="1223506" y="816791"/>
                      <a:pt x="1213981" y="828221"/>
                    </a:cubicBezTo>
                    <a:cubicBezTo>
                      <a:pt x="1208266" y="850128"/>
                      <a:pt x="1205409" y="874893"/>
                      <a:pt x="1172071" y="862511"/>
                    </a:cubicBezTo>
                    <a:cubicBezTo>
                      <a:pt x="1153021" y="859653"/>
                      <a:pt x="1123494" y="872036"/>
                      <a:pt x="1115874" y="854891"/>
                    </a:cubicBezTo>
                    <a:cubicBezTo>
                      <a:pt x="1109206" y="839651"/>
                      <a:pt x="1133971" y="821553"/>
                      <a:pt x="1148259" y="807266"/>
                    </a:cubicBezTo>
                    <a:cubicBezTo>
                      <a:pt x="1157784" y="799646"/>
                      <a:pt x="1159689" y="785358"/>
                      <a:pt x="1173024" y="780596"/>
                    </a:cubicBezTo>
                    <a:lnTo>
                      <a:pt x="1173125" y="780684"/>
                    </a:lnTo>
                    <a:lnTo>
                      <a:pt x="1174333" y="770475"/>
                    </a:lnTo>
                    <a:cubicBezTo>
                      <a:pt x="1173023" y="767975"/>
                      <a:pt x="1169689" y="766784"/>
                      <a:pt x="1163498" y="767261"/>
                    </a:cubicBezTo>
                    <a:cubicBezTo>
                      <a:pt x="1147306" y="769166"/>
                      <a:pt x="1137781" y="780596"/>
                      <a:pt x="1124446" y="787263"/>
                    </a:cubicBezTo>
                    <a:cubicBezTo>
                      <a:pt x="1097776" y="793931"/>
                      <a:pt x="1070153" y="791073"/>
                      <a:pt x="1043483" y="789168"/>
                    </a:cubicBezTo>
                    <a:cubicBezTo>
                      <a:pt x="1026338" y="788216"/>
                      <a:pt x="1010146" y="786311"/>
                      <a:pt x="993953" y="794883"/>
                    </a:cubicBezTo>
                    <a:cubicBezTo>
                      <a:pt x="987286" y="810123"/>
                      <a:pt x="971093" y="808218"/>
                      <a:pt x="959663" y="814886"/>
                    </a:cubicBezTo>
                    <a:cubicBezTo>
                      <a:pt x="951091" y="825363"/>
                      <a:pt x="939661" y="831078"/>
                      <a:pt x="929183" y="839651"/>
                    </a:cubicBezTo>
                    <a:lnTo>
                      <a:pt x="925100" y="843462"/>
                    </a:lnTo>
                    <a:lnTo>
                      <a:pt x="915848" y="851081"/>
                    </a:lnTo>
                    <a:cubicBezTo>
                      <a:pt x="915848" y="851081"/>
                      <a:pt x="912991" y="851081"/>
                      <a:pt x="912991" y="851081"/>
                    </a:cubicBezTo>
                    <a:cubicBezTo>
                      <a:pt x="912991" y="851081"/>
                      <a:pt x="914896" y="852986"/>
                      <a:pt x="914896" y="852986"/>
                    </a:cubicBezTo>
                    <a:lnTo>
                      <a:pt x="925100" y="843462"/>
                    </a:lnTo>
                    <a:lnTo>
                      <a:pt x="932041" y="837746"/>
                    </a:lnTo>
                    <a:cubicBezTo>
                      <a:pt x="942518" y="824411"/>
                      <a:pt x="959663" y="826316"/>
                      <a:pt x="972998" y="820601"/>
                    </a:cubicBezTo>
                    <a:cubicBezTo>
                      <a:pt x="979666" y="818696"/>
                      <a:pt x="986333" y="814886"/>
                      <a:pt x="992048" y="814886"/>
                    </a:cubicBezTo>
                    <a:cubicBezTo>
                      <a:pt x="1003478" y="813933"/>
                      <a:pt x="1017766" y="809171"/>
                      <a:pt x="1023481" y="819648"/>
                    </a:cubicBezTo>
                    <a:cubicBezTo>
                      <a:pt x="1032053" y="834888"/>
                      <a:pt x="1013003" y="835841"/>
                      <a:pt x="1005383" y="842508"/>
                    </a:cubicBezTo>
                    <a:cubicBezTo>
                      <a:pt x="1003478" y="844413"/>
                      <a:pt x="1005383" y="851081"/>
                      <a:pt x="1006336" y="854891"/>
                    </a:cubicBezTo>
                    <a:cubicBezTo>
                      <a:pt x="997763" y="866321"/>
                      <a:pt x="1011098" y="877751"/>
                      <a:pt x="1005383" y="889181"/>
                    </a:cubicBezTo>
                    <a:cubicBezTo>
                      <a:pt x="1001573" y="899658"/>
                      <a:pt x="992048" y="903468"/>
                      <a:pt x="984428" y="910136"/>
                    </a:cubicBezTo>
                    <a:cubicBezTo>
                      <a:pt x="974903" y="918708"/>
                      <a:pt x="961568" y="909183"/>
                      <a:pt x="952043" y="916803"/>
                    </a:cubicBezTo>
                    <a:cubicBezTo>
                      <a:pt x="937756" y="931091"/>
                      <a:pt x="916801" y="932043"/>
                      <a:pt x="899656" y="938711"/>
                    </a:cubicBezTo>
                    <a:cubicBezTo>
                      <a:pt x="876796" y="947283"/>
                      <a:pt x="858698" y="959666"/>
                      <a:pt x="855841" y="985383"/>
                    </a:cubicBezTo>
                    <a:cubicBezTo>
                      <a:pt x="853936" y="1001576"/>
                      <a:pt x="839648" y="1003481"/>
                      <a:pt x="831076" y="1003481"/>
                    </a:cubicBezTo>
                    <a:cubicBezTo>
                      <a:pt x="779641" y="1006338"/>
                      <a:pt x="763448" y="1048248"/>
                      <a:pt x="738683" y="1081586"/>
                    </a:cubicBezTo>
                    <a:cubicBezTo>
                      <a:pt x="708203" y="1076823"/>
                      <a:pt x="712013" y="1097778"/>
                      <a:pt x="711061" y="1115876"/>
                    </a:cubicBezTo>
                    <a:cubicBezTo>
                      <a:pt x="707251" y="1144451"/>
                      <a:pt x="692011" y="1163501"/>
                      <a:pt x="666293" y="1175883"/>
                    </a:cubicBezTo>
                    <a:cubicBezTo>
                      <a:pt x="636766" y="1191123"/>
                      <a:pt x="610096" y="1209221"/>
                      <a:pt x="585331" y="1230176"/>
                    </a:cubicBezTo>
                    <a:cubicBezTo>
                      <a:pt x="565328" y="1247320"/>
                      <a:pt x="557708" y="1270181"/>
                      <a:pt x="559613" y="1297803"/>
                    </a:cubicBezTo>
                    <a:cubicBezTo>
                      <a:pt x="561518" y="1327331"/>
                      <a:pt x="564376" y="1356858"/>
                      <a:pt x="557708" y="1386386"/>
                    </a:cubicBezTo>
                    <a:cubicBezTo>
                      <a:pt x="555803" y="1394958"/>
                      <a:pt x="551993" y="1406388"/>
                      <a:pt x="542468" y="1407341"/>
                    </a:cubicBezTo>
                    <a:cubicBezTo>
                      <a:pt x="530086" y="1409246"/>
                      <a:pt x="531038" y="1394958"/>
                      <a:pt x="528181" y="1387338"/>
                    </a:cubicBezTo>
                    <a:cubicBezTo>
                      <a:pt x="522466" y="1365431"/>
                      <a:pt x="516751" y="1344476"/>
                      <a:pt x="519608" y="1320663"/>
                    </a:cubicBezTo>
                    <a:cubicBezTo>
                      <a:pt x="521513" y="1300661"/>
                      <a:pt x="522466" y="1280658"/>
                      <a:pt x="488176" y="1283516"/>
                    </a:cubicBezTo>
                    <a:cubicBezTo>
                      <a:pt x="470078" y="1285421"/>
                      <a:pt x="452933" y="1262561"/>
                      <a:pt x="429121" y="1267323"/>
                    </a:cubicBezTo>
                    <a:cubicBezTo>
                      <a:pt x="422453" y="1268276"/>
                      <a:pt x="411023" y="1265418"/>
                      <a:pt x="409118" y="1268276"/>
                    </a:cubicBezTo>
                    <a:cubicBezTo>
                      <a:pt x="391973" y="1307328"/>
                      <a:pt x="364351" y="1288278"/>
                      <a:pt x="336728" y="1284468"/>
                    </a:cubicBezTo>
                    <a:cubicBezTo>
                      <a:pt x="279578" y="1275896"/>
                      <a:pt x="228143" y="1315901"/>
                      <a:pt x="215761" y="1373051"/>
                    </a:cubicBezTo>
                    <a:cubicBezTo>
                      <a:pt x="210998" y="1396863"/>
                      <a:pt x="193853" y="1415913"/>
                      <a:pt x="189091" y="1441631"/>
                    </a:cubicBezTo>
                    <a:cubicBezTo>
                      <a:pt x="182423" y="1476873"/>
                      <a:pt x="183376" y="1511163"/>
                      <a:pt x="196711" y="1544501"/>
                    </a:cubicBezTo>
                    <a:cubicBezTo>
                      <a:pt x="204331" y="1564503"/>
                      <a:pt x="219571" y="1574028"/>
                      <a:pt x="244336" y="1573076"/>
                    </a:cubicBezTo>
                    <a:cubicBezTo>
                      <a:pt x="284341" y="1571171"/>
                      <a:pt x="310058" y="1555931"/>
                      <a:pt x="320536" y="1514973"/>
                    </a:cubicBezTo>
                    <a:cubicBezTo>
                      <a:pt x="324346" y="1500686"/>
                      <a:pt x="374828" y="1487351"/>
                      <a:pt x="387211" y="1494971"/>
                    </a:cubicBezTo>
                    <a:cubicBezTo>
                      <a:pt x="396736" y="1500686"/>
                      <a:pt x="392926" y="1507353"/>
                      <a:pt x="389116" y="1515926"/>
                    </a:cubicBezTo>
                    <a:cubicBezTo>
                      <a:pt x="372923" y="1552121"/>
                      <a:pt x="358636" y="1589268"/>
                      <a:pt x="340538" y="1624511"/>
                    </a:cubicBezTo>
                    <a:cubicBezTo>
                      <a:pt x="329108" y="1646418"/>
                      <a:pt x="340538" y="1644513"/>
                      <a:pt x="354826" y="1644513"/>
                    </a:cubicBezTo>
                    <a:cubicBezTo>
                      <a:pt x="372923" y="1644513"/>
                      <a:pt x="391973" y="1642608"/>
                      <a:pt x="410071" y="1645466"/>
                    </a:cubicBezTo>
                    <a:cubicBezTo>
                      <a:pt x="432931" y="1649276"/>
                      <a:pt x="449123" y="1658801"/>
                      <a:pt x="439598" y="1687376"/>
                    </a:cubicBezTo>
                    <a:cubicBezTo>
                      <a:pt x="433883" y="1705473"/>
                      <a:pt x="432931" y="1725476"/>
                      <a:pt x="426263" y="1743573"/>
                    </a:cubicBezTo>
                    <a:cubicBezTo>
                      <a:pt x="414833" y="1774053"/>
                      <a:pt x="432931" y="1793103"/>
                      <a:pt x="450076" y="1813106"/>
                    </a:cubicBezTo>
                    <a:cubicBezTo>
                      <a:pt x="466268" y="1832156"/>
                      <a:pt x="483413" y="1819773"/>
                      <a:pt x="499606" y="1812153"/>
                    </a:cubicBezTo>
                    <a:cubicBezTo>
                      <a:pt x="512941" y="1806438"/>
                      <a:pt x="528181" y="1806438"/>
                      <a:pt x="536753" y="1818821"/>
                    </a:cubicBezTo>
                    <a:cubicBezTo>
                      <a:pt x="554851" y="1843586"/>
                      <a:pt x="571996" y="1829298"/>
                      <a:pt x="577711" y="1813106"/>
                    </a:cubicBezTo>
                    <a:cubicBezTo>
                      <a:pt x="591998" y="1771196"/>
                      <a:pt x="630098" y="1768338"/>
                      <a:pt x="661531" y="1754051"/>
                    </a:cubicBezTo>
                    <a:cubicBezTo>
                      <a:pt x="671056" y="1754051"/>
                      <a:pt x="673913" y="1755956"/>
                      <a:pt x="672008" y="1763576"/>
                    </a:cubicBezTo>
                    <a:cubicBezTo>
                      <a:pt x="676771" y="1783578"/>
                      <a:pt x="689153" y="1777863"/>
                      <a:pt x="695821" y="1768338"/>
                    </a:cubicBezTo>
                    <a:cubicBezTo>
                      <a:pt x="713918" y="1745478"/>
                      <a:pt x="729158" y="1761671"/>
                      <a:pt x="741541" y="1772148"/>
                    </a:cubicBezTo>
                    <a:cubicBezTo>
                      <a:pt x="769163" y="1795008"/>
                      <a:pt x="799643" y="1798818"/>
                      <a:pt x="832028" y="1788341"/>
                    </a:cubicBezTo>
                    <a:cubicBezTo>
                      <a:pt x="845363" y="1783578"/>
                      <a:pt x="854888" y="1779768"/>
                      <a:pt x="865366" y="1796913"/>
                    </a:cubicBezTo>
                    <a:cubicBezTo>
                      <a:pt x="875843" y="1814058"/>
                      <a:pt x="896798" y="1823583"/>
                      <a:pt x="910133" y="1838823"/>
                    </a:cubicBezTo>
                    <a:cubicBezTo>
                      <a:pt x="947281" y="1881686"/>
                      <a:pt x="990143" y="1906451"/>
                      <a:pt x="1047293" y="1918833"/>
                    </a:cubicBezTo>
                    <a:cubicBezTo>
                      <a:pt x="1093966" y="1928358"/>
                      <a:pt x="1124446" y="1995986"/>
                      <a:pt x="1116826" y="2036943"/>
                    </a:cubicBezTo>
                    <a:cubicBezTo>
                      <a:pt x="1113968" y="2044563"/>
                      <a:pt x="1111111" y="2051231"/>
                      <a:pt x="1106348" y="2056946"/>
                    </a:cubicBezTo>
                    <a:cubicBezTo>
                      <a:pt x="1092061" y="2071233"/>
                      <a:pt x="1112063" y="2086473"/>
                      <a:pt x="1104443" y="2099808"/>
                    </a:cubicBezTo>
                    <a:cubicBezTo>
                      <a:pt x="1110158" y="2107428"/>
                      <a:pt x="1117778" y="2102666"/>
                      <a:pt x="1124446" y="2102666"/>
                    </a:cubicBezTo>
                    <a:cubicBezTo>
                      <a:pt x="1147306" y="2095046"/>
                      <a:pt x="1161593" y="2062661"/>
                      <a:pt x="1193026" y="2077901"/>
                    </a:cubicBezTo>
                    <a:cubicBezTo>
                      <a:pt x="1225411" y="2087426"/>
                      <a:pt x="1244461" y="2125526"/>
                      <a:pt x="1280656" y="2123621"/>
                    </a:cubicBezTo>
                    <a:cubicBezTo>
                      <a:pt x="1325423" y="2121716"/>
                      <a:pt x="1360666" y="2136956"/>
                      <a:pt x="1387336" y="2172198"/>
                    </a:cubicBezTo>
                    <a:cubicBezTo>
                      <a:pt x="1398766" y="2187438"/>
                      <a:pt x="1427341" y="2172198"/>
                      <a:pt x="1434008" y="2199821"/>
                    </a:cubicBezTo>
                    <a:cubicBezTo>
                      <a:pt x="1440676" y="2228396"/>
                      <a:pt x="1444486" y="2256018"/>
                      <a:pt x="1430198" y="2282688"/>
                    </a:cubicBezTo>
                    <a:cubicBezTo>
                      <a:pt x="1413053" y="2315073"/>
                      <a:pt x="1388288" y="2341743"/>
                      <a:pt x="1370191" y="2373176"/>
                    </a:cubicBezTo>
                    <a:cubicBezTo>
                      <a:pt x="1359713" y="2391273"/>
                      <a:pt x="1356856" y="2406513"/>
                      <a:pt x="1358761" y="2423658"/>
                    </a:cubicBezTo>
                    <a:cubicBezTo>
                      <a:pt x="1366381" y="2486523"/>
                      <a:pt x="1352093" y="2544626"/>
                      <a:pt x="1327328" y="2600823"/>
                    </a:cubicBezTo>
                    <a:cubicBezTo>
                      <a:pt x="1321613" y="2612253"/>
                      <a:pt x="1313041" y="2629398"/>
                      <a:pt x="1293991" y="2626541"/>
                    </a:cubicBezTo>
                    <a:cubicBezTo>
                      <a:pt x="1261606" y="2622731"/>
                      <a:pt x="1241603" y="2647496"/>
                      <a:pt x="1218743" y="2661783"/>
                    </a:cubicBezTo>
                    <a:cubicBezTo>
                      <a:pt x="1203503" y="2671308"/>
                      <a:pt x="1187311" y="2690358"/>
                      <a:pt x="1193026" y="2710361"/>
                    </a:cubicBezTo>
                    <a:cubicBezTo>
                      <a:pt x="1205408" y="2757033"/>
                      <a:pt x="1178738" y="2793228"/>
                      <a:pt x="1164451" y="2832281"/>
                    </a:cubicBezTo>
                    <a:cubicBezTo>
                      <a:pt x="1154926" y="2859903"/>
                      <a:pt x="1136828" y="2884668"/>
                      <a:pt x="1122541" y="2910386"/>
                    </a:cubicBezTo>
                    <a:cubicBezTo>
                      <a:pt x="1116826" y="2920863"/>
                      <a:pt x="1109206" y="2929436"/>
                      <a:pt x="1095871" y="2929436"/>
                    </a:cubicBezTo>
                    <a:cubicBezTo>
                      <a:pt x="1085393" y="2920863"/>
                      <a:pt x="1072058" y="2930388"/>
                      <a:pt x="1061581" y="2922768"/>
                    </a:cubicBezTo>
                    <a:cubicBezTo>
                      <a:pt x="1053961" y="2919911"/>
                      <a:pt x="1044436" y="2911338"/>
                      <a:pt x="1047293" y="2929436"/>
                    </a:cubicBezTo>
                    <a:cubicBezTo>
                      <a:pt x="1052056" y="2938961"/>
                      <a:pt x="1062533" y="2944676"/>
                      <a:pt x="1061581" y="2956106"/>
                    </a:cubicBezTo>
                    <a:cubicBezTo>
                      <a:pt x="1055866" y="2964678"/>
                      <a:pt x="1048246" y="2962773"/>
                      <a:pt x="1040626" y="2959916"/>
                    </a:cubicBezTo>
                    <a:cubicBezTo>
                      <a:pt x="952043" y="2929436"/>
                      <a:pt x="865366" y="2895146"/>
                      <a:pt x="783451" y="2850378"/>
                    </a:cubicBezTo>
                    <a:cubicBezTo>
                      <a:pt x="762496" y="2838948"/>
                      <a:pt x="762496" y="2820851"/>
                      <a:pt x="752971" y="2805611"/>
                    </a:cubicBezTo>
                    <a:cubicBezTo>
                      <a:pt x="730111" y="2799896"/>
                      <a:pt x="738683" y="2779893"/>
                      <a:pt x="737731" y="2765606"/>
                    </a:cubicBezTo>
                    <a:cubicBezTo>
                      <a:pt x="736778" y="2697978"/>
                      <a:pt x="732968" y="2631303"/>
                      <a:pt x="721538" y="2564628"/>
                    </a:cubicBezTo>
                    <a:cubicBezTo>
                      <a:pt x="715823" y="2532243"/>
                      <a:pt x="700583" y="2503668"/>
                      <a:pt x="670103" y="2492238"/>
                    </a:cubicBezTo>
                    <a:cubicBezTo>
                      <a:pt x="596761" y="2464616"/>
                      <a:pt x="568186" y="2400798"/>
                      <a:pt x="539611" y="2337933"/>
                    </a:cubicBezTo>
                    <a:cubicBezTo>
                      <a:pt x="520561" y="2296976"/>
                      <a:pt x="502463" y="2256971"/>
                      <a:pt x="473888" y="2221728"/>
                    </a:cubicBezTo>
                    <a:cubicBezTo>
                      <a:pt x="456743" y="2200773"/>
                      <a:pt x="450076" y="2174103"/>
                      <a:pt x="468173" y="2148386"/>
                    </a:cubicBezTo>
                    <a:cubicBezTo>
                      <a:pt x="473888" y="2140766"/>
                      <a:pt x="477698" y="2133146"/>
                      <a:pt x="471983" y="2122668"/>
                    </a:cubicBezTo>
                    <a:cubicBezTo>
                      <a:pt x="452933" y="2083616"/>
                      <a:pt x="471983" y="2052183"/>
                      <a:pt x="493891" y="2021703"/>
                    </a:cubicBezTo>
                    <a:cubicBezTo>
                      <a:pt x="518656" y="1987413"/>
                      <a:pt x="546278" y="1955028"/>
                      <a:pt x="538658" y="1907403"/>
                    </a:cubicBezTo>
                    <a:cubicBezTo>
                      <a:pt x="535801" y="1889306"/>
                      <a:pt x="531991" y="1871208"/>
                      <a:pt x="524371" y="1854063"/>
                    </a:cubicBezTo>
                    <a:cubicBezTo>
                      <a:pt x="517703" y="1837871"/>
                      <a:pt x="507226" y="1834061"/>
                      <a:pt x="499606" y="1853111"/>
                    </a:cubicBezTo>
                    <a:cubicBezTo>
                      <a:pt x="489128" y="1876923"/>
                      <a:pt x="475793" y="1875018"/>
                      <a:pt x="459601" y="1860731"/>
                    </a:cubicBezTo>
                    <a:cubicBezTo>
                      <a:pt x="443408" y="1847396"/>
                      <a:pt x="425311" y="1838823"/>
                      <a:pt x="408166" y="1827393"/>
                    </a:cubicBezTo>
                    <a:cubicBezTo>
                      <a:pt x="375781" y="1806438"/>
                      <a:pt x="371971" y="1771196"/>
                      <a:pt x="354826" y="1742621"/>
                    </a:cubicBezTo>
                    <a:cubicBezTo>
                      <a:pt x="346253" y="1729286"/>
                      <a:pt x="337681" y="1720713"/>
                      <a:pt x="322441" y="1715951"/>
                    </a:cubicBezTo>
                    <a:cubicBezTo>
                      <a:pt x="289103" y="1705473"/>
                      <a:pt x="255766" y="1691186"/>
                      <a:pt x="234811" y="1658801"/>
                    </a:cubicBezTo>
                    <a:cubicBezTo>
                      <a:pt x="228143" y="1649276"/>
                      <a:pt x="218618" y="1639751"/>
                      <a:pt x="206236" y="1644513"/>
                    </a:cubicBezTo>
                    <a:cubicBezTo>
                      <a:pt x="170993" y="1656896"/>
                      <a:pt x="143371" y="1639751"/>
                      <a:pt x="116701" y="1622606"/>
                    </a:cubicBezTo>
                    <a:cubicBezTo>
                      <a:pt x="85268" y="1603556"/>
                      <a:pt x="54788" y="1583553"/>
                      <a:pt x="28118" y="1557836"/>
                    </a:cubicBezTo>
                    <a:cubicBezTo>
                      <a:pt x="11926" y="1541643"/>
                      <a:pt x="1448" y="1523546"/>
                      <a:pt x="12878" y="1499733"/>
                    </a:cubicBezTo>
                    <a:cubicBezTo>
                      <a:pt x="20498" y="1482588"/>
                      <a:pt x="16688" y="1463538"/>
                      <a:pt x="10021" y="1446393"/>
                    </a:cubicBezTo>
                    <a:cubicBezTo>
                      <a:pt x="6211" y="1434963"/>
                      <a:pt x="-1409" y="1423533"/>
                      <a:pt x="5258" y="1410198"/>
                    </a:cubicBezTo>
                    <a:cubicBezTo>
                      <a:pt x="-12839" y="1304471"/>
                      <a:pt x="19546" y="1205411"/>
                      <a:pt x="45263" y="1105398"/>
                    </a:cubicBezTo>
                    <a:cubicBezTo>
                      <a:pt x="94793" y="912993"/>
                      <a:pt x="185281" y="739638"/>
                      <a:pt x="304343" y="581523"/>
                    </a:cubicBezTo>
                    <a:cubicBezTo>
                      <a:pt x="374828" y="487226"/>
                      <a:pt x="458648" y="405311"/>
                      <a:pt x="548183" y="329111"/>
                    </a:cubicBezTo>
                    <a:cubicBezTo>
                      <a:pt x="568186" y="311966"/>
                      <a:pt x="591046" y="303393"/>
                      <a:pt x="617716" y="317681"/>
                    </a:cubicBezTo>
                    <a:cubicBezTo>
                      <a:pt x="628193" y="324348"/>
                      <a:pt x="628193" y="314823"/>
                      <a:pt x="631051" y="309108"/>
                    </a:cubicBezTo>
                    <a:cubicBezTo>
                      <a:pt x="652006" y="308156"/>
                      <a:pt x="669151" y="289106"/>
                      <a:pt x="692011" y="299583"/>
                    </a:cubicBezTo>
                    <a:cubicBezTo>
                      <a:pt x="712013" y="311966"/>
                      <a:pt x="732968" y="317681"/>
                      <a:pt x="756781" y="316728"/>
                    </a:cubicBezTo>
                    <a:cubicBezTo>
                      <a:pt x="764401" y="317681"/>
                      <a:pt x="772973" y="320538"/>
                      <a:pt x="780593" y="315776"/>
                    </a:cubicBezTo>
                    <a:cubicBezTo>
                      <a:pt x="786308" y="312918"/>
                      <a:pt x="792023" y="311966"/>
                      <a:pt x="797738" y="314823"/>
                    </a:cubicBezTo>
                    <a:cubicBezTo>
                      <a:pt x="808216" y="327206"/>
                      <a:pt x="819646" y="321491"/>
                      <a:pt x="831076" y="316728"/>
                    </a:cubicBezTo>
                    <a:cubicBezTo>
                      <a:pt x="837743" y="304346"/>
                      <a:pt x="858698" y="297678"/>
                      <a:pt x="841553" y="277676"/>
                    </a:cubicBezTo>
                    <a:cubicBezTo>
                      <a:pt x="834886" y="270056"/>
                      <a:pt x="846316" y="263388"/>
                      <a:pt x="852031" y="259578"/>
                    </a:cubicBezTo>
                    <a:cubicBezTo>
                      <a:pt x="857269" y="255768"/>
                      <a:pt x="862508" y="252434"/>
                      <a:pt x="867152" y="248624"/>
                    </a:cubicBezTo>
                    <a:lnTo>
                      <a:pt x="876026" y="238011"/>
                    </a:lnTo>
                    <a:lnTo>
                      <a:pt x="858921" y="241392"/>
                    </a:lnTo>
                    <a:cubicBezTo>
                      <a:pt x="840303" y="244874"/>
                      <a:pt x="823694" y="244338"/>
                      <a:pt x="821551" y="210048"/>
                    </a:cubicBezTo>
                    <a:cubicBezTo>
                      <a:pt x="833933" y="208143"/>
                      <a:pt x="848221" y="208143"/>
                      <a:pt x="857746" y="190998"/>
                    </a:cubicBezTo>
                    <a:cubicBezTo>
                      <a:pt x="861079" y="184807"/>
                      <a:pt x="867032" y="183378"/>
                      <a:pt x="873343" y="184331"/>
                    </a:cubicBezTo>
                    <a:close/>
                    <a:moveTo>
                      <a:pt x="798215" y="181949"/>
                    </a:moveTo>
                    <a:cubicBezTo>
                      <a:pt x="801310" y="182187"/>
                      <a:pt x="803930" y="183378"/>
                      <a:pt x="805359" y="187188"/>
                    </a:cubicBezTo>
                    <a:cubicBezTo>
                      <a:pt x="808216" y="194808"/>
                      <a:pt x="800596" y="194808"/>
                      <a:pt x="795834" y="196713"/>
                    </a:cubicBezTo>
                    <a:cubicBezTo>
                      <a:pt x="790119" y="193856"/>
                      <a:pt x="788214" y="189093"/>
                      <a:pt x="788214" y="182426"/>
                    </a:cubicBezTo>
                    <a:cubicBezTo>
                      <a:pt x="791547" y="182426"/>
                      <a:pt x="795119" y="181711"/>
                      <a:pt x="798215" y="181949"/>
                    </a:cubicBezTo>
                    <a:close/>
                    <a:moveTo>
                      <a:pt x="938708" y="121466"/>
                    </a:moveTo>
                    <a:cubicBezTo>
                      <a:pt x="943471" y="128133"/>
                      <a:pt x="953948" y="130038"/>
                      <a:pt x="952043" y="141468"/>
                    </a:cubicBezTo>
                    <a:lnTo>
                      <a:pt x="951037" y="142501"/>
                    </a:lnTo>
                    <a:lnTo>
                      <a:pt x="953949" y="140516"/>
                    </a:lnTo>
                    <a:cubicBezTo>
                      <a:pt x="952996" y="143373"/>
                      <a:pt x="952996" y="146231"/>
                      <a:pt x="952996" y="148136"/>
                    </a:cubicBezTo>
                    <a:cubicBezTo>
                      <a:pt x="952996" y="154803"/>
                      <a:pt x="952996" y="161471"/>
                      <a:pt x="952996" y="169091"/>
                    </a:cubicBezTo>
                    <a:cubicBezTo>
                      <a:pt x="949662" y="166709"/>
                      <a:pt x="947281" y="162899"/>
                      <a:pt x="944424" y="159804"/>
                    </a:cubicBezTo>
                    <a:lnTo>
                      <a:pt x="933131" y="154863"/>
                    </a:lnTo>
                    <a:lnTo>
                      <a:pt x="931088" y="155756"/>
                    </a:lnTo>
                    <a:cubicBezTo>
                      <a:pt x="931088" y="155756"/>
                      <a:pt x="930136" y="155756"/>
                      <a:pt x="930136" y="155756"/>
                    </a:cubicBezTo>
                    <a:cubicBezTo>
                      <a:pt x="925373" y="152898"/>
                      <a:pt x="906323" y="162423"/>
                      <a:pt x="918706" y="144326"/>
                    </a:cubicBezTo>
                    <a:cubicBezTo>
                      <a:pt x="923468" y="137658"/>
                      <a:pt x="931088" y="131943"/>
                      <a:pt x="931088" y="122418"/>
                    </a:cubicBezTo>
                    <a:cubicBezTo>
                      <a:pt x="934898" y="118608"/>
                      <a:pt x="936803" y="118608"/>
                      <a:pt x="938708" y="121466"/>
                    </a:cubicBezTo>
                    <a:close/>
                    <a:moveTo>
                      <a:pt x="925373" y="107178"/>
                    </a:moveTo>
                    <a:cubicBezTo>
                      <a:pt x="930136" y="111940"/>
                      <a:pt x="934898" y="116703"/>
                      <a:pt x="938708" y="121465"/>
                    </a:cubicBezTo>
                    <a:lnTo>
                      <a:pt x="935851" y="121465"/>
                    </a:lnTo>
                    <a:cubicBezTo>
                      <a:pt x="935851" y="121465"/>
                      <a:pt x="932993" y="121465"/>
                      <a:pt x="932993" y="121465"/>
                    </a:cubicBezTo>
                    <a:cubicBezTo>
                      <a:pt x="923468" y="125275"/>
                      <a:pt x="912991" y="131943"/>
                      <a:pt x="901561" y="123370"/>
                    </a:cubicBezTo>
                    <a:cubicBezTo>
                      <a:pt x="904418" y="109083"/>
                      <a:pt x="915848" y="109083"/>
                      <a:pt x="925373" y="107178"/>
                    </a:cubicBezTo>
                    <a:close/>
                    <a:moveTo>
                      <a:pt x="1021576" y="71936"/>
                    </a:moveTo>
                    <a:cubicBezTo>
                      <a:pt x="1037768" y="75746"/>
                      <a:pt x="1038721" y="87176"/>
                      <a:pt x="1031101" y="97653"/>
                    </a:cubicBezTo>
                    <a:cubicBezTo>
                      <a:pt x="1019671" y="115751"/>
                      <a:pt x="1011098" y="95748"/>
                      <a:pt x="1000621" y="92891"/>
                    </a:cubicBezTo>
                    <a:cubicBezTo>
                      <a:pt x="1002526" y="88128"/>
                      <a:pt x="1005383" y="83366"/>
                      <a:pt x="1007288" y="79556"/>
                    </a:cubicBezTo>
                    <a:cubicBezTo>
                      <a:pt x="1012051" y="76698"/>
                      <a:pt x="1016813" y="74793"/>
                      <a:pt x="1021576" y="71936"/>
                    </a:cubicBezTo>
                    <a:close/>
                    <a:moveTo>
                      <a:pt x="1113849" y="40265"/>
                    </a:moveTo>
                    <a:cubicBezTo>
                      <a:pt x="1128732" y="39074"/>
                      <a:pt x="1143972" y="42885"/>
                      <a:pt x="1159689" y="51933"/>
                    </a:cubicBezTo>
                    <a:cubicBezTo>
                      <a:pt x="1175881" y="68126"/>
                      <a:pt x="1166356" y="76698"/>
                      <a:pt x="1151116" y="84318"/>
                    </a:cubicBezTo>
                    <a:cubicBezTo>
                      <a:pt x="1137781" y="90986"/>
                      <a:pt x="1123494" y="86223"/>
                      <a:pt x="1111111" y="92891"/>
                    </a:cubicBezTo>
                    <a:cubicBezTo>
                      <a:pt x="1083489" y="98606"/>
                      <a:pt x="1067296" y="90033"/>
                      <a:pt x="1070153" y="58601"/>
                    </a:cubicBezTo>
                    <a:cubicBezTo>
                      <a:pt x="1084441" y="47647"/>
                      <a:pt x="1098967" y="41456"/>
                      <a:pt x="1113849" y="40265"/>
                    </a:cubicBezTo>
                    <a:close/>
                    <a:moveTo>
                      <a:pt x="1400760" y="96"/>
                    </a:moveTo>
                    <a:cubicBezTo>
                      <a:pt x="1426031" y="498"/>
                      <a:pt x="1451392" y="2164"/>
                      <a:pt x="1476871" y="5260"/>
                    </a:cubicBezTo>
                    <a:cubicBezTo>
                      <a:pt x="1521639" y="13833"/>
                      <a:pt x="1566406" y="14785"/>
                      <a:pt x="1611174" y="9070"/>
                    </a:cubicBezTo>
                    <a:cubicBezTo>
                      <a:pt x="1614984" y="7165"/>
                      <a:pt x="1619746" y="9070"/>
                      <a:pt x="1619746" y="17643"/>
                    </a:cubicBezTo>
                    <a:cubicBezTo>
                      <a:pt x="1631176" y="13833"/>
                      <a:pt x="1639748" y="20500"/>
                      <a:pt x="1646416" y="28120"/>
                    </a:cubicBezTo>
                    <a:cubicBezTo>
                      <a:pt x="1652131" y="36693"/>
                      <a:pt x="1659751" y="35740"/>
                      <a:pt x="1667371" y="31930"/>
                    </a:cubicBezTo>
                    <a:cubicBezTo>
                      <a:pt x="1693088" y="18119"/>
                      <a:pt x="1717377" y="11690"/>
                      <a:pt x="1742261" y="11690"/>
                    </a:cubicBezTo>
                    <a:cubicBezTo>
                      <a:pt x="1767145" y="11690"/>
                      <a:pt x="1792624" y="18119"/>
                      <a:pt x="1820723" y="30025"/>
                    </a:cubicBezTo>
                    <a:cubicBezTo>
                      <a:pt x="1845488" y="40503"/>
                      <a:pt x="1874063" y="40503"/>
                      <a:pt x="1901686" y="45265"/>
                    </a:cubicBezTo>
                    <a:cubicBezTo>
                      <a:pt x="1905496" y="54790"/>
                      <a:pt x="1888351" y="56695"/>
                      <a:pt x="1894066" y="69078"/>
                    </a:cubicBezTo>
                    <a:cubicBezTo>
                      <a:pt x="1913116" y="57648"/>
                      <a:pt x="1934071" y="52885"/>
                      <a:pt x="1955978" y="55743"/>
                    </a:cubicBezTo>
                    <a:cubicBezTo>
                      <a:pt x="1961693" y="62410"/>
                      <a:pt x="1959788" y="69078"/>
                      <a:pt x="1954073" y="71935"/>
                    </a:cubicBezTo>
                    <a:cubicBezTo>
                      <a:pt x="1939786" y="78603"/>
                      <a:pt x="1939786" y="91938"/>
                      <a:pt x="1935976" y="103368"/>
                    </a:cubicBezTo>
                    <a:cubicBezTo>
                      <a:pt x="1904543" y="124323"/>
                      <a:pt x="1914068" y="142420"/>
                      <a:pt x="1949311" y="161470"/>
                    </a:cubicBezTo>
                    <a:cubicBezTo>
                      <a:pt x="1923593" y="162423"/>
                      <a:pt x="1905496" y="153850"/>
                      <a:pt x="1894066" y="171948"/>
                    </a:cubicBezTo>
                    <a:cubicBezTo>
                      <a:pt x="1899781" y="177663"/>
                      <a:pt x="1909306" y="175758"/>
                      <a:pt x="1913116" y="183378"/>
                    </a:cubicBezTo>
                    <a:cubicBezTo>
                      <a:pt x="1917878" y="187188"/>
                      <a:pt x="1922641" y="195760"/>
                      <a:pt x="1907401" y="196713"/>
                    </a:cubicBezTo>
                    <a:cubicBezTo>
                      <a:pt x="1907401" y="221478"/>
                      <a:pt x="1903591" y="242433"/>
                      <a:pt x="1873111" y="245290"/>
                    </a:cubicBezTo>
                    <a:cubicBezTo>
                      <a:pt x="1842631" y="244338"/>
                      <a:pt x="1879778" y="263388"/>
                      <a:pt x="1866443" y="267198"/>
                    </a:cubicBezTo>
                    <a:cubicBezTo>
                      <a:pt x="1860728" y="271008"/>
                      <a:pt x="1855013" y="271960"/>
                      <a:pt x="1851203" y="270055"/>
                    </a:cubicBezTo>
                    <a:cubicBezTo>
                      <a:pt x="1860728" y="280533"/>
                      <a:pt x="1876921" y="291963"/>
                      <a:pt x="1866443" y="313870"/>
                    </a:cubicBezTo>
                    <a:cubicBezTo>
                      <a:pt x="1859776" y="319585"/>
                      <a:pt x="1852156" y="321490"/>
                      <a:pt x="1843583" y="319585"/>
                    </a:cubicBezTo>
                    <a:cubicBezTo>
                      <a:pt x="1833106" y="315775"/>
                      <a:pt x="1827391" y="307203"/>
                      <a:pt x="1819771" y="300535"/>
                    </a:cubicBezTo>
                    <a:cubicBezTo>
                      <a:pt x="1811198" y="310060"/>
                      <a:pt x="1800721" y="314823"/>
                      <a:pt x="1788338" y="313870"/>
                    </a:cubicBezTo>
                    <a:cubicBezTo>
                      <a:pt x="1791196" y="322443"/>
                      <a:pt x="1796911" y="313870"/>
                      <a:pt x="1800721" y="315775"/>
                    </a:cubicBezTo>
                    <a:cubicBezTo>
                      <a:pt x="1808341" y="314823"/>
                      <a:pt x="1815961" y="312918"/>
                      <a:pt x="1823581" y="314823"/>
                    </a:cubicBezTo>
                    <a:cubicBezTo>
                      <a:pt x="1826438" y="315775"/>
                      <a:pt x="1830248" y="316728"/>
                      <a:pt x="1833106" y="317680"/>
                    </a:cubicBezTo>
                    <a:cubicBezTo>
                      <a:pt x="1838821" y="322443"/>
                      <a:pt x="1842631" y="327205"/>
                      <a:pt x="1838821" y="334825"/>
                    </a:cubicBezTo>
                    <a:cubicBezTo>
                      <a:pt x="1800721" y="354828"/>
                      <a:pt x="1760716" y="371020"/>
                      <a:pt x="1715948" y="370068"/>
                    </a:cubicBezTo>
                    <a:cubicBezTo>
                      <a:pt x="1707376" y="370068"/>
                      <a:pt x="1695946" y="372925"/>
                      <a:pt x="1691183" y="379593"/>
                    </a:cubicBezTo>
                    <a:cubicBezTo>
                      <a:pt x="1662608" y="411025"/>
                      <a:pt x="1627366" y="425313"/>
                      <a:pt x="1586408" y="430075"/>
                    </a:cubicBezTo>
                    <a:cubicBezTo>
                      <a:pt x="1564501" y="432933"/>
                      <a:pt x="1554976" y="450078"/>
                      <a:pt x="1542593" y="468175"/>
                    </a:cubicBezTo>
                    <a:cubicBezTo>
                      <a:pt x="1522591" y="497703"/>
                      <a:pt x="1501636" y="527230"/>
                      <a:pt x="1480681" y="555805"/>
                    </a:cubicBezTo>
                    <a:cubicBezTo>
                      <a:pt x="1475918" y="562473"/>
                      <a:pt x="1469251" y="562473"/>
                      <a:pt x="1462583" y="562473"/>
                    </a:cubicBezTo>
                    <a:cubicBezTo>
                      <a:pt x="1419721" y="558663"/>
                      <a:pt x="1380668" y="507228"/>
                      <a:pt x="1385431" y="462460"/>
                    </a:cubicBezTo>
                    <a:cubicBezTo>
                      <a:pt x="1388288" y="441505"/>
                      <a:pt x="1374001" y="421503"/>
                      <a:pt x="1379716" y="398643"/>
                    </a:cubicBezTo>
                    <a:cubicBezTo>
                      <a:pt x="1387336" y="363400"/>
                      <a:pt x="1418768" y="354828"/>
                      <a:pt x="1441628" y="335778"/>
                    </a:cubicBezTo>
                    <a:cubicBezTo>
                      <a:pt x="1443533" y="331015"/>
                      <a:pt x="1445438" y="325300"/>
                      <a:pt x="1449248" y="321490"/>
                    </a:cubicBezTo>
                    <a:cubicBezTo>
                      <a:pt x="1454011" y="314823"/>
                      <a:pt x="1454963" y="306250"/>
                      <a:pt x="1461631" y="300535"/>
                    </a:cubicBezTo>
                    <a:cubicBezTo>
                      <a:pt x="1451153" y="280533"/>
                      <a:pt x="1439723" y="265293"/>
                      <a:pt x="1412101" y="280533"/>
                    </a:cubicBezTo>
                    <a:cubicBezTo>
                      <a:pt x="1425436" y="259578"/>
                      <a:pt x="1438771" y="241480"/>
                      <a:pt x="1434961" y="215763"/>
                    </a:cubicBezTo>
                    <a:cubicBezTo>
                      <a:pt x="1430198" y="178615"/>
                      <a:pt x="1409243" y="158613"/>
                      <a:pt x="1371143" y="160518"/>
                    </a:cubicBezTo>
                    <a:cubicBezTo>
                      <a:pt x="1357808" y="161470"/>
                      <a:pt x="1343521" y="159565"/>
                      <a:pt x="1331138" y="162423"/>
                    </a:cubicBezTo>
                    <a:cubicBezTo>
                      <a:pt x="1317803" y="165280"/>
                      <a:pt x="1310183" y="161470"/>
                      <a:pt x="1303516" y="150040"/>
                    </a:cubicBezTo>
                    <a:cubicBezTo>
                      <a:pt x="1296848" y="136705"/>
                      <a:pt x="1300658" y="131943"/>
                      <a:pt x="1313993" y="130038"/>
                    </a:cubicBezTo>
                    <a:cubicBezTo>
                      <a:pt x="1321613" y="129085"/>
                      <a:pt x="1316851" y="124323"/>
                      <a:pt x="1313041" y="121465"/>
                    </a:cubicBezTo>
                    <a:cubicBezTo>
                      <a:pt x="1283513" y="99558"/>
                      <a:pt x="1311136" y="99558"/>
                      <a:pt x="1323518" y="96700"/>
                    </a:cubicBezTo>
                    <a:cubicBezTo>
                      <a:pt x="1344473" y="92890"/>
                      <a:pt x="1365428" y="88128"/>
                      <a:pt x="1387336" y="88128"/>
                    </a:cubicBezTo>
                    <a:cubicBezTo>
                      <a:pt x="1399718" y="88128"/>
                      <a:pt x="1414006" y="81460"/>
                      <a:pt x="1394003" y="68125"/>
                    </a:cubicBezTo>
                    <a:cubicBezTo>
                      <a:pt x="1402576" y="42408"/>
                      <a:pt x="1427341" y="49075"/>
                      <a:pt x="1445438" y="41455"/>
                    </a:cubicBezTo>
                    <a:lnTo>
                      <a:pt x="1471104" y="35589"/>
                    </a:lnTo>
                    <a:lnTo>
                      <a:pt x="1469608" y="35026"/>
                    </a:lnTo>
                    <a:cubicBezTo>
                      <a:pt x="1465441" y="34550"/>
                      <a:pt x="1461155" y="34788"/>
                      <a:pt x="1456869" y="34788"/>
                    </a:cubicBezTo>
                    <a:cubicBezTo>
                      <a:pt x="1424484" y="38598"/>
                      <a:pt x="1396861" y="56695"/>
                      <a:pt x="1365429" y="60505"/>
                    </a:cubicBezTo>
                    <a:cubicBezTo>
                      <a:pt x="1307326" y="66220"/>
                      <a:pt x="1264464" y="112893"/>
                      <a:pt x="1208266" y="122418"/>
                    </a:cubicBezTo>
                    <a:cubicBezTo>
                      <a:pt x="1196836" y="130038"/>
                      <a:pt x="1186359" y="129085"/>
                      <a:pt x="1175881" y="122418"/>
                    </a:cubicBezTo>
                    <a:cubicBezTo>
                      <a:pt x="1178739" y="129085"/>
                      <a:pt x="1197789" y="127180"/>
                      <a:pt x="1187311" y="142420"/>
                    </a:cubicBezTo>
                    <a:cubicBezTo>
                      <a:pt x="1185406" y="144325"/>
                      <a:pt x="1182549" y="146230"/>
                      <a:pt x="1180644" y="149088"/>
                    </a:cubicBezTo>
                    <a:cubicBezTo>
                      <a:pt x="1173262" y="152183"/>
                      <a:pt x="1165939" y="153434"/>
                      <a:pt x="1158647" y="153642"/>
                    </a:cubicBezTo>
                    <a:lnTo>
                      <a:pt x="1143520" y="152466"/>
                    </a:lnTo>
                    <a:lnTo>
                      <a:pt x="1148259" y="153731"/>
                    </a:lnTo>
                    <a:cubicBezTo>
                      <a:pt x="1153498" y="157422"/>
                      <a:pt x="1155879" y="163851"/>
                      <a:pt x="1152069" y="175758"/>
                    </a:cubicBezTo>
                    <a:cubicBezTo>
                      <a:pt x="1112064" y="198618"/>
                      <a:pt x="1069201" y="175758"/>
                      <a:pt x="1029196" y="182425"/>
                    </a:cubicBezTo>
                    <a:cubicBezTo>
                      <a:pt x="1020624" y="171948"/>
                      <a:pt x="980619" y="182425"/>
                      <a:pt x="1006336" y="148135"/>
                    </a:cubicBezTo>
                    <a:cubicBezTo>
                      <a:pt x="1011099" y="141468"/>
                      <a:pt x="1003479" y="136705"/>
                      <a:pt x="995859" y="134800"/>
                    </a:cubicBezTo>
                    <a:cubicBezTo>
                      <a:pt x="984429" y="131943"/>
                      <a:pt x="981571" y="125275"/>
                      <a:pt x="987286" y="114798"/>
                    </a:cubicBezTo>
                    <a:cubicBezTo>
                      <a:pt x="1010146" y="115750"/>
                      <a:pt x="1027291" y="130990"/>
                      <a:pt x="1049199" y="134800"/>
                    </a:cubicBezTo>
                    <a:cubicBezTo>
                      <a:pt x="1053009" y="140515"/>
                      <a:pt x="1055866" y="147183"/>
                      <a:pt x="1064439" y="149088"/>
                    </a:cubicBezTo>
                    <a:cubicBezTo>
                      <a:pt x="1074916" y="150993"/>
                      <a:pt x="1085394" y="150278"/>
                      <a:pt x="1095871" y="149326"/>
                    </a:cubicBezTo>
                    <a:lnTo>
                      <a:pt x="1106484" y="148924"/>
                    </a:lnTo>
                    <a:lnTo>
                      <a:pt x="1093014" y="149088"/>
                    </a:lnTo>
                    <a:cubicBezTo>
                      <a:pt x="1081584" y="144325"/>
                      <a:pt x="1067296" y="146230"/>
                      <a:pt x="1062534" y="131943"/>
                    </a:cubicBezTo>
                    <a:cubicBezTo>
                      <a:pt x="1083489" y="115750"/>
                      <a:pt x="1102539" y="93843"/>
                      <a:pt x="1133971" y="110988"/>
                    </a:cubicBezTo>
                    <a:cubicBezTo>
                      <a:pt x="1150164" y="112893"/>
                      <a:pt x="1147306" y="91938"/>
                      <a:pt x="1158736" y="88128"/>
                    </a:cubicBezTo>
                    <a:cubicBezTo>
                      <a:pt x="1164451" y="84318"/>
                      <a:pt x="1172071" y="81460"/>
                      <a:pt x="1173024" y="73840"/>
                    </a:cubicBezTo>
                    <a:cubicBezTo>
                      <a:pt x="1176834" y="44313"/>
                      <a:pt x="1193979" y="46218"/>
                      <a:pt x="1214934" y="54790"/>
                    </a:cubicBezTo>
                    <a:cubicBezTo>
                      <a:pt x="1234936" y="51933"/>
                      <a:pt x="1254939" y="44313"/>
                      <a:pt x="1275894" y="44313"/>
                    </a:cubicBezTo>
                    <a:cubicBezTo>
                      <a:pt x="1253986" y="44313"/>
                      <a:pt x="1233031" y="51933"/>
                      <a:pt x="1211124" y="51933"/>
                    </a:cubicBezTo>
                    <a:cubicBezTo>
                      <a:pt x="1199694" y="46218"/>
                      <a:pt x="1184454" y="50028"/>
                      <a:pt x="1174929" y="39550"/>
                    </a:cubicBezTo>
                    <a:cubicBezTo>
                      <a:pt x="1174929" y="34788"/>
                      <a:pt x="1174929" y="30978"/>
                      <a:pt x="1174929" y="26215"/>
                    </a:cubicBezTo>
                    <a:cubicBezTo>
                      <a:pt x="1249938" y="9070"/>
                      <a:pt x="1324947" y="-1110"/>
                      <a:pt x="1400760" y="96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</p:grpSp>
      </p:grpSp>
      <p:grpSp>
        <p:nvGrpSpPr>
          <p:cNvPr id="134" name="Group 133">
            <a:extLst>
              <a:ext uri="{FF2B5EF4-FFF2-40B4-BE49-F238E27FC236}">
                <a16:creationId xmlns:a16="http://schemas.microsoft.com/office/drawing/2014/main" xmlns="" id="{3DF283C3-272B-4086-B548-0F133EE54365}"/>
              </a:ext>
            </a:extLst>
          </p:cNvPr>
          <p:cNvGrpSpPr/>
          <p:nvPr/>
        </p:nvGrpSpPr>
        <p:grpSpPr>
          <a:xfrm>
            <a:off x="10019498" y="1398689"/>
            <a:ext cx="1570697" cy="2761202"/>
            <a:chOff x="4871870" y="1763729"/>
            <a:chExt cx="2448272" cy="4303935"/>
          </a:xfrm>
        </p:grpSpPr>
        <p:grpSp>
          <p:nvGrpSpPr>
            <p:cNvPr id="135" name="Group 3">
              <a:extLst>
                <a:ext uri="{FF2B5EF4-FFF2-40B4-BE49-F238E27FC236}">
                  <a16:creationId xmlns:a16="http://schemas.microsoft.com/office/drawing/2014/main" xmlns="" id="{CA5410E6-68C7-4FDE-9C82-C7CF75C3BB41}"/>
                </a:ext>
              </a:extLst>
            </p:cNvPr>
            <p:cNvGrpSpPr/>
            <p:nvPr/>
          </p:nvGrpSpPr>
          <p:grpSpPr>
            <a:xfrm>
              <a:off x="4871870" y="1763729"/>
              <a:ext cx="2448272" cy="4303935"/>
              <a:chOff x="445712" y="1449040"/>
              <a:chExt cx="2113018" cy="3924176"/>
            </a:xfrm>
          </p:grpSpPr>
          <p:sp>
            <p:nvSpPr>
              <p:cNvPr id="137" name="Rounded Rectangle 4">
                <a:extLst>
                  <a:ext uri="{FF2B5EF4-FFF2-40B4-BE49-F238E27FC236}">
                    <a16:creationId xmlns:a16="http://schemas.microsoft.com/office/drawing/2014/main" xmlns="" id="{6C4610A4-D085-4C96-B1CF-0E2C4C0BA542}"/>
                  </a:ext>
                </a:extLst>
              </p:cNvPr>
              <p:cNvSpPr/>
              <p:nvPr userDrawn="1"/>
            </p:nvSpPr>
            <p:spPr>
              <a:xfrm>
                <a:off x="445712" y="1449040"/>
                <a:ext cx="2113018" cy="3924176"/>
              </a:xfrm>
              <a:prstGeom prst="roundRect">
                <a:avLst>
                  <a:gd name="adj" fmla="val 13580"/>
                </a:avLst>
              </a:prstGeom>
              <a:solidFill>
                <a:srgbClr val="262626"/>
              </a:solidFill>
              <a:ln w="88900">
                <a:noFill/>
              </a:ln>
              <a:effectLst/>
              <a:scene3d>
                <a:camera prst="perspectiveFront"/>
                <a:lightRig rig="threePt" dir="t"/>
              </a:scene3d>
              <a:sp3d prstMaterial="plastic">
                <a:bevelT w="127000" h="50800"/>
                <a:bevelB w="127000" h="2540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800" dirty="0"/>
              </a:p>
            </p:txBody>
          </p:sp>
          <p:sp>
            <p:nvSpPr>
              <p:cNvPr id="138" name="Rectangle 5">
                <a:extLst>
                  <a:ext uri="{FF2B5EF4-FFF2-40B4-BE49-F238E27FC236}">
                    <a16:creationId xmlns:a16="http://schemas.microsoft.com/office/drawing/2014/main" xmlns="" id="{1225E684-7ED3-420D-B889-1783585C45AC}"/>
                  </a:ext>
                </a:extLst>
              </p:cNvPr>
              <p:cNvSpPr/>
              <p:nvPr userDrawn="1"/>
            </p:nvSpPr>
            <p:spPr>
              <a:xfrm>
                <a:off x="1379920" y="1650572"/>
                <a:ext cx="216024" cy="34350"/>
              </a:xfrm>
              <a:prstGeom prst="rect">
                <a:avLst/>
              </a:prstGeom>
              <a:solidFill>
                <a:srgbClr val="B0B0B0"/>
              </a:solidFill>
              <a:ln w="889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800"/>
              </a:p>
            </p:txBody>
          </p:sp>
          <p:grpSp>
            <p:nvGrpSpPr>
              <p:cNvPr id="139" name="Group 6">
                <a:extLst>
                  <a:ext uri="{FF2B5EF4-FFF2-40B4-BE49-F238E27FC236}">
                    <a16:creationId xmlns:a16="http://schemas.microsoft.com/office/drawing/2014/main" xmlns="" id="{6ABDCA0F-2FDC-494D-BA52-8D6CFACC8D8D}"/>
                  </a:ext>
                </a:extLst>
              </p:cNvPr>
              <p:cNvGrpSpPr/>
              <p:nvPr userDrawn="1"/>
            </p:nvGrpSpPr>
            <p:grpSpPr>
              <a:xfrm>
                <a:off x="1407705" y="5045834"/>
                <a:ext cx="211967" cy="211967"/>
                <a:chOff x="1549420" y="5712364"/>
                <a:chExt cx="312583" cy="312583"/>
              </a:xfrm>
            </p:grpSpPr>
            <p:sp>
              <p:nvSpPr>
                <p:cNvPr id="140" name="Oval 7">
                  <a:extLst>
                    <a:ext uri="{FF2B5EF4-FFF2-40B4-BE49-F238E27FC236}">
                      <a16:creationId xmlns:a16="http://schemas.microsoft.com/office/drawing/2014/main" xmlns="" id="{2E8CAB78-070E-4314-BC60-646EFE49147D}"/>
                    </a:ext>
                  </a:extLst>
                </p:cNvPr>
                <p:cNvSpPr/>
                <p:nvPr userDrawn="1"/>
              </p:nvSpPr>
              <p:spPr>
                <a:xfrm>
                  <a:off x="1549420" y="5712364"/>
                  <a:ext cx="312583" cy="312583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tx1">
                        <a:lumMod val="94000"/>
                        <a:lumOff val="6000"/>
                      </a:schemeClr>
                    </a:gs>
                    <a:gs pos="56000">
                      <a:schemeClr val="tx1">
                        <a:lumMod val="65000"/>
                        <a:lumOff val="35000"/>
                      </a:schemeClr>
                    </a:gs>
                    <a:gs pos="91000">
                      <a:schemeClr val="tx1">
                        <a:lumMod val="50000"/>
                        <a:lumOff val="50000"/>
                      </a:schemeClr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10800000" scaled="1"/>
                  <a:tileRect/>
                </a:gradFill>
                <a:ln w="0">
                  <a:solidFill>
                    <a:srgbClr val="262626"/>
                  </a:solidFill>
                </a:ln>
                <a:scene3d>
                  <a:camera prst="perspectiveFront"/>
                  <a:lightRig rig="threePt" dir="t"/>
                </a:scene3d>
                <a:sp3d>
                  <a:bevelT w="63500" h="127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1800"/>
                </a:p>
              </p:txBody>
            </p:sp>
            <p:sp>
              <p:nvSpPr>
                <p:cNvPr id="141" name="Rounded Rectangle 8">
                  <a:extLst>
                    <a:ext uri="{FF2B5EF4-FFF2-40B4-BE49-F238E27FC236}">
                      <a16:creationId xmlns:a16="http://schemas.microsoft.com/office/drawing/2014/main" xmlns="" id="{7BD8A647-73AF-4520-AEC2-31A887A8D63E}"/>
                    </a:ext>
                  </a:extLst>
                </p:cNvPr>
                <p:cNvSpPr/>
                <p:nvPr userDrawn="1"/>
              </p:nvSpPr>
              <p:spPr>
                <a:xfrm>
                  <a:off x="1634225" y="5796647"/>
                  <a:ext cx="142969" cy="144016"/>
                </a:xfrm>
                <a:prstGeom prst="roundRect">
                  <a:avLst/>
                </a:prstGeom>
                <a:solidFill>
                  <a:srgbClr val="737373"/>
                </a:solidFill>
                <a:ln w="6350">
                  <a:solidFill>
                    <a:srgbClr val="B0B0B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1800"/>
                </a:p>
              </p:txBody>
            </p:sp>
          </p:grpSp>
        </p:grpSp>
        <p:sp>
          <p:nvSpPr>
            <p:cNvPr id="136" name="Picture Placeholder 2">
              <a:extLst>
                <a:ext uri="{FF2B5EF4-FFF2-40B4-BE49-F238E27FC236}">
                  <a16:creationId xmlns:a16="http://schemas.microsoft.com/office/drawing/2014/main" xmlns="" id="{44959605-3895-4A6B-AFEC-EA70DA78FE97}"/>
                </a:ext>
              </a:extLst>
            </p:cNvPr>
            <p:cNvSpPr txBox="1">
              <a:spLocks/>
            </p:cNvSpPr>
            <p:nvPr/>
          </p:nvSpPr>
          <p:spPr>
            <a:xfrm>
              <a:off x="5051890" y="2223507"/>
              <a:ext cx="2088232" cy="338437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txBody>
            <a:bodyPr anchor="ctr"/>
            <a:lstStyle>
              <a:lvl1pPr marL="0" indent="0" algn="ctr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12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Arial" pitchFamily="34" charset="0"/>
                </a:defRPr>
              </a:lvl1pPr>
              <a:lvl2pPr marL="457223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46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69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91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114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337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56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783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ko-KR"/>
                <a:t>Your Picture Here</a:t>
              </a:r>
              <a:endParaRPr lang="ko-KR" altLang="en-US" dirty="0"/>
            </a:p>
          </p:txBody>
        </p:sp>
      </p:grpSp>
      <p:sp>
        <p:nvSpPr>
          <p:cNvPr id="144" name="Graphic 84">
            <a:extLst>
              <a:ext uri="{FF2B5EF4-FFF2-40B4-BE49-F238E27FC236}">
                <a16:creationId xmlns:a16="http://schemas.microsoft.com/office/drawing/2014/main" xmlns="" id="{07C724C5-986F-4EBB-870A-4CEF81169D3C}"/>
              </a:ext>
            </a:extLst>
          </p:cNvPr>
          <p:cNvSpPr/>
          <p:nvPr/>
        </p:nvSpPr>
        <p:spPr>
          <a:xfrm>
            <a:off x="3411534" y="4193151"/>
            <a:ext cx="1175003" cy="639122"/>
          </a:xfrm>
          <a:custGeom>
            <a:avLst/>
            <a:gdLst>
              <a:gd name="connsiteX0" fmla="*/ 403567 w 3511021"/>
              <a:gd name="connsiteY0" fmla="*/ 1274205 h 1909758"/>
              <a:gd name="connsiteX1" fmla="*/ 322689 w 3511021"/>
              <a:gd name="connsiteY1" fmla="*/ 1340547 h 1909758"/>
              <a:gd name="connsiteX2" fmla="*/ 263801 w 3511021"/>
              <a:gd name="connsiteY2" fmla="*/ 1467641 h 1909758"/>
              <a:gd name="connsiteX3" fmla="*/ 202677 w 3511021"/>
              <a:gd name="connsiteY3" fmla="*/ 1592871 h 1909758"/>
              <a:gd name="connsiteX4" fmla="*/ 160188 w 3511021"/>
              <a:gd name="connsiteY4" fmla="*/ 1675985 h 1909758"/>
              <a:gd name="connsiteX5" fmla="*/ 154597 w 3511021"/>
              <a:gd name="connsiteY5" fmla="*/ 1693502 h 1909758"/>
              <a:gd name="connsiteX6" fmla="*/ 98318 w 3511021"/>
              <a:gd name="connsiteY6" fmla="*/ 1711392 h 1909758"/>
              <a:gd name="connsiteX7" fmla="*/ 27504 w 3511021"/>
              <a:gd name="connsiteY7" fmla="*/ 1631260 h 1909758"/>
              <a:gd name="connsiteX8" fmla="*/ 29367 w 3511021"/>
              <a:gd name="connsiteY8" fmla="*/ 1583180 h 1909758"/>
              <a:gd name="connsiteX9" fmla="*/ 51730 w 3511021"/>
              <a:gd name="connsiteY9" fmla="*/ 1537710 h 1909758"/>
              <a:gd name="connsiteX10" fmla="*/ 30485 w 3511021"/>
              <a:gd name="connsiteY10" fmla="*/ 1509757 h 1909758"/>
              <a:gd name="connsiteX11" fmla="*/ 70738 w 3511021"/>
              <a:gd name="connsiteY11" fmla="*/ 1455714 h 1909758"/>
              <a:gd name="connsiteX12" fmla="*/ 78565 w 3511021"/>
              <a:gd name="connsiteY12" fmla="*/ 1450869 h 1909758"/>
              <a:gd name="connsiteX13" fmla="*/ 141552 w 3511021"/>
              <a:gd name="connsiteY13" fmla="*/ 1330857 h 1909758"/>
              <a:gd name="connsiteX14" fmla="*/ 141180 w 3511021"/>
              <a:gd name="connsiteY14" fmla="*/ 1315948 h 1909758"/>
              <a:gd name="connsiteX15" fmla="*/ 159070 w 3511021"/>
              <a:gd name="connsiteY15" fmla="*/ 1185500 h 1909758"/>
              <a:gd name="connsiteX16" fmla="*/ 215349 w 3511021"/>
              <a:gd name="connsiteY16" fmla="*/ 1113568 h 1909758"/>
              <a:gd name="connsiteX17" fmla="*/ 243675 w 3511021"/>
              <a:gd name="connsiteY17" fmla="*/ 1099405 h 1909758"/>
              <a:gd name="connsiteX18" fmla="*/ 250756 w 3511021"/>
              <a:gd name="connsiteY18" fmla="*/ 1061016 h 1909758"/>
              <a:gd name="connsiteX19" fmla="*/ 104282 w 3511021"/>
              <a:gd name="connsiteY19" fmla="*/ 750177 h 1909758"/>
              <a:gd name="connsiteX20" fmla="*/ 190377 w 3511021"/>
              <a:gd name="connsiteY20" fmla="*/ 353988 h 1909758"/>
              <a:gd name="connsiteX21" fmla="*/ 203422 w 3511021"/>
              <a:gd name="connsiteY21" fmla="*/ 336098 h 1909758"/>
              <a:gd name="connsiteX22" fmla="*/ 162424 w 3511021"/>
              <a:gd name="connsiteY22" fmla="*/ 311499 h 1909758"/>
              <a:gd name="connsiteX23" fmla="*/ 100927 w 3511021"/>
              <a:gd name="connsiteY23" fmla="*/ 239193 h 1909758"/>
              <a:gd name="connsiteX24" fmla="*/ 43157 w 3511021"/>
              <a:gd name="connsiteY24" fmla="*/ 180305 h 1909758"/>
              <a:gd name="connsiteX25" fmla="*/ 10359 w 3511021"/>
              <a:gd name="connsiteY25" fmla="*/ 156452 h 1909758"/>
              <a:gd name="connsiteX26" fmla="*/ 5887 w 3511021"/>
              <a:gd name="connsiteY26" fmla="*/ 117690 h 1909758"/>
              <a:gd name="connsiteX27" fmla="*/ 42785 w 3511021"/>
              <a:gd name="connsiteY27" fmla="*/ 115454 h 1909758"/>
              <a:gd name="connsiteX28" fmla="*/ 63656 w 3511021"/>
              <a:gd name="connsiteY28" fmla="*/ 131108 h 1909758"/>
              <a:gd name="connsiteX29" fmla="*/ 101673 w 3511021"/>
              <a:gd name="connsiteY29" fmla="*/ 124772 h 1909758"/>
              <a:gd name="connsiteX30" fmla="*/ 191868 w 3511021"/>
              <a:gd name="connsiteY30" fmla="*/ 58802 h 1909758"/>
              <a:gd name="connsiteX31" fmla="*/ 317844 w 3511021"/>
              <a:gd name="connsiteY31" fmla="*/ 90110 h 1909758"/>
              <a:gd name="connsiteX32" fmla="*/ 321571 w 3511021"/>
              <a:gd name="connsiteY32" fmla="*/ 185896 h 1909758"/>
              <a:gd name="connsiteX33" fmla="*/ 231375 w 3511021"/>
              <a:gd name="connsiteY33" fmla="*/ 248511 h 1909758"/>
              <a:gd name="connsiteX34" fmla="*/ 216840 w 3511021"/>
              <a:gd name="connsiteY34" fmla="*/ 253356 h 1909758"/>
              <a:gd name="connsiteX35" fmla="*/ 263801 w 3511021"/>
              <a:gd name="connsiteY35" fmla="*/ 254102 h 1909758"/>
              <a:gd name="connsiteX36" fmla="*/ 286536 w 3511021"/>
              <a:gd name="connsiteY36" fmla="*/ 238448 h 1909758"/>
              <a:gd name="connsiteX37" fmla="*/ 546314 w 3511021"/>
              <a:gd name="connsiteY37" fmla="*/ 95328 h 1909758"/>
              <a:gd name="connsiteX38" fmla="*/ 848581 w 3511021"/>
              <a:gd name="connsiteY38" fmla="*/ 34576 h 1909758"/>
              <a:gd name="connsiteX39" fmla="*/ 1567908 w 3511021"/>
              <a:gd name="connsiteY39" fmla="*/ 1778 h 1909758"/>
              <a:gd name="connsiteX40" fmla="*/ 1932417 w 3511021"/>
              <a:gd name="connsiteY40" fmla="*/ 22650 h 1909758"/>
              <a:gd name="connsiteX41" fmla="*/ 2116163 w 3511021"/>
              <a:gd name="connsiteY41" fmla="*/ 37931 h 1909758"/>
              <a:gd name="connsiteX42" fmla="*/ 2373704 w 3511021"/>
              <a:gd name="connsiteY42" fmla="*/ 94955 h 1909758"/>
              <a:gd name="connsiteX43" fmla="*/ 2937613 w 3511021"/>
              <a:gd name="connsiteY43" fmla="*/ 321935 h 1909758"/>
              <a:gd name="connsiteX44" fmla="*/ 3019236 w 3511021"/>
              <a:gd name="connsiteY44" fmla="*/ 374114 h 1909758"/>
              <a:gd name="connsiteX45" fmla="*/ 3054643 w 3511021"/>
              <a:gd name="connsiteY45" fmla="*/ 370759 h 1909758"/>
              <a:gd name="connsiteX46" fmla="*/ 3120612 w 3511021"/>
              <a:gd name="connsiteY46" fmla="*/ 313362 h 1909758"/>
              <a:gd name="connsiteX47" fmla="*/ 3143720 w 3511021"/>
              <a:gd name="connsiteY47" fmla="*/ 322307 h 1909758"/>
              <a:gd name="connsiteX48" fmla="*/ 3147075 w 3511021"/>
              <a:gd name="connsiteY48" fmla="*/ 364796 h 1909758"/>
              <a:gd name="connsiteX49" fmla="*/ 3151920 w 3511021"/>
              <a:gd name="connsiteY49" fmla="*/ 392749 h 1909758"/>
              <a:gd name="connsiteX50" fmla="*/ 3157511 w 3511021"/>
              <a:gd name="connsiteY50" fmla="*/ 394613 h 1909758"/>
              <a:gd name="connsiteX51" fmla="*/ 3186582 w 3511021"/>
              <a:gd name="connsiteY51" fmla="*/ 359951 h 1909758"/>
              <a:gd name="connsiteX52" fmla="*/ 3313675 w 3511021"/>
              <a:gd name="connsiteY52" fmla="*/ 204159 h 1909758"/>
              <a:gd name="connsiteX53" fmla="*/ 3356910 w 3511021"/>
              <a:gd name="connsiteY53" fmla="*/ 160552 h 1909758"/>
              <a:gd name="connsiteX54" fmla="*/ 3377409 w 3511021"/>
              <a:gd name="connsiteY54" fmla="*/ 151234 h 1909758"/>
              <a:gd name="connsiteX55" fmla="*/ 3380763 w 3511021"/>
              <a:gd name="connsiteY55" fmla="*/ 174342 h 1909758"/>
              <a:gd name="connsiteX56" fmla="*/ 3370327 w 3511021"/>
              <a:gd name="connsiteY56" fmla="*/ 230994 h 1909758"/>
              <a:gd name="connsiteX57" fmla="*/ 3351319 w 3511021"/>
              <a:gd name="connsiteY57" fmla="*/ 389768 h 1909758"/>
              <a:gd name="connsiteX58" fmla="*/ 3304731 w 3511021"/>
              <a:gd name="connsiteY58" fmla="*/ 517979 h 1909758"/>
              <a:gd name="connsiteX59" fmla="*/ 3273796 w 3511021"/>
              <a:gd name="connsiteY59" fmla="*/ 645818 h 1909758"/>
              <a:gd name="connsiteX60" fmla="*/ 3277150 w 3511021"/>
              <a:gd name="connsiteY60" fmla="*/ 659981 h 1909758"/>
              <a:gd name="connsiteX61" fmla="*/ 3298767 w 3511021"/>
              <a:gd name="connsiteY61" fmla="*/ 766203 h 1909758"/>
              <a:gd name="connsiteX62" fmla="*/ 3358773 w 3511021"/>
              <a:gd name="connsiteY62" fmla="*/ 969329 h 1909758"/>
              <a:gd name="connsiteX63" fmla="*/ 3414680 w 3511021"/>
              <a:gd name="connsiteY63" fmla="*/ 1033435 h 1909758"/>
              <a:gd name="connsiteX64" fmla="*/ 3482140 w 3511021"/>
              <a:gd name="connsiteY64" fmla="*/ 1063997 h 1909758"/>
              <a:gd name="connsiteX65" fmla="*/ 3509720 w 3511021"/>
              <a:gd name="connsiteY65" fmla="*/ 1100896 h 1909758"/>
              <a:gd name="connsiteX66" fmla="*/ 3499657 w 3511021"/>
              <a:gd name="connsiteY66" fmla="*/ 1134812 h 1909758"/>
              <a:gd name="connsiteX67" fmla="*/ 3471331 w 3511021"/>
              <a:gd name="connsiteY67" fmla="*/ 1207490 h 1909758"/>
              <a:gd name="connsiteX68" fmla="*/ 3443005 w 3511021"/>
              <a:gd name="connsiteY68" fmla="*/ 1232462 h 1909758"/>
              <a:gd name="connsiteX69" fmla="*/ 3421388 w 3511021"/>
              <a:gd name="connsiteY69" fmla="*/ 1241779 h 1909758"/>
              <a:gd name="connsiteX70" fmla="*/ 3330447 w 3511021"/>
              <a:gd name="connsiteY70" fmla="*/ 1262651 h 1909758"/>
              <a:gd name="connsiteX71" fmla="*/ 3104213 w 3511021"/>
              <a:gd name="connsiteY71" fmla="*/ 1219044 h 1909758"/>
              <a:gd name="connsiteX72" fmla="*/ 2963702 w 3511021"/>
              <a:gd name="connsiteY72" fmla="*/ 1203763 h 1909758"/>
              <a:gd name="connsiteX73" fmla="*/ 2789647 w 3511021"/>
              <a:gd name="connsiteY73" fmla="*/ 1157920 h 1909758"/>
              <a:gd name="connsiteX74" fmla="*/ 2707279 w 3511021"/>
              <a:gd name="connsiteY74" fmla="*/ 1131458 h 1909758"/>
              <a:gd name="connsiteX75" fmla="*/ 2765049 w 3511021"/>
              <a:gd name="connsiteY75" fmla="*/ 1221653 h 1909758"/>
              <a:gd name="connsiteX76" fmla="*/ 2823191 w 3511021"/>
              <a:gd name="connsiteY76" fmla="*/ 1363282 h 1909758"/>
              <a:gd name="connsiteX77" fmla="*/ 2836608 w 3511021"/>
              <a:gd name="connsiteY77" fmla="*/ 1482922 h 1909758"/>
              <a:gd name="connsiteX78" fmla="*/ 2835118 w 3511021"/>
              <a:gd name="connsiteY78" fmla="*/ 1586162 h 1909758"/>
              <a:gd name="connsiteX79" fmla="*/ 2830645 w 3511021"/>
              <a:gd name="connsiteY79" fmla="*/ 1735246 h 1909758"/>
              <a:gd name="connsiteX80" fmla="*/ 2783684 w 3511021"/>
              <a:gd name="connsiteY80" fmla="*/ 1774753 h 1909758"/>
              <a:gd name="connsiteX81" fmla="*/ 2684543 w 3511021"/>
              <a:gd name="connsiteY81" fmla="*/ 1732637 h 1909758"/>
              <a:gd name="connsiteX82" fmla="*/ 2649509 w 3511021"/>
              <a:gd name="connsiteY82" fmla="*/ 1683066 h 1909758"/>
              <a:gd name="connsiteX83" fmla="*/ 2631992 w 3511021"/>
              <a:gd name="connsiteY83" fmla="*/ 1647659 h 1909758"/>
              <a:gd name="connsiteX84" fmla="*/ 2617083 w 3511021"/>
              <a:gd name="connsiteY84" fmla="*/ 1567527 h 1909758"/>
              <a:gd name="connsiteX85" fmla="*/ 2640564 w 3511021"/>
              <a:gd name="connsiteY85" fmla="*/ 1516838 h 1909758"/>
              <a:gd name="connsiteX86" fmla="*/ 2646527 w 3511021"/>
              <a:gd name="connsiteY86" fmla="*/ 1431861 h 1909758"/>
              <a:gd name="connsiteX87" fmla="*/ 2617829 w 3511021"/>
              <a:gd name="connsiteY87" fmla="*/ 1387881 h 1909758"/>
              <a:gd name="connsiteX88" fmla="*/ 2432220 w 3511021"/>
              <a:gd name="connsiteY88" fmla="*/ 1289113 h 1909758"/>
              <a:gd name="connsiteX89" fmla="*/ 2411721 w 3511021"/>
              <a:gd name="connsiteY89" fmla="*/ 1298058 h 1909758"/>
              <a:gd name="connsiteX90" fmla="*/ 2408739 w 3511021"/>
              <a:gd name="connsiteY90" fmla="*/ 1555973 h 1909758"/>
              <a:gd name="connsiteX91" fmla="*/ 2433338 w 3511021"/>
              <a:gd name="connsiteY91" fmla="*/ 1649150 h 1909758"/>
              <a:gd name="connsiteX92" fmla="*/ 2481417 w 3511021"/>
              <a:gd name="connsiteY92" fmla="*/ 1731891 h 1909758"/>
              <a:gd name="connsiteX93" fmla="*/ 2508252 w 3511021"/>
              <a:gd name="connsiteY93" fmla="*/ 1771398 h 1909758"/>
              <a:gd name="connsiteX94" fmla="*/ 2490362 w 3511021"/>
              <a:gd name="connsiteY94" fmla="*/ 1807178 h 1909758"/>
              <a:gd name="connsiteX95" fmla="*/ 2427747 w 3511021"/>
              <a:gd name="connsiteY95" fmla="*/ 1814633 h 1909758"/>
              <a:gd name="connsiteX96" fmla="*/ 2379295 w 3511021"/>
              <a:gd name="connsiteY96" fmla="*/ 1812769 h 1909758"/>
              <a:gd name="connsiteX97" fmla="*/ 2328234 w 3511021"/>
              <a:gd name="connsiteY97" fmla="*/ 1779971 h 1909758"/>
              <a:gd name="connsiteX98" fmla="*/ 2303635 w 3511021"/>
              <a:gd name="connsiteY98" fmla="*/ 1762081 h 1909758"/>
              <a:gd name="connsiteX99" fmla="*/ 2260028 w 3511021"/>
              <a:gd name="connsiteY99" fmla="*/ 1728910 h 1909758"/>
              <a:gd name="connsiteX100" fmla="*/ 2242511 w 3511021"/>
              <a:gd name="connsiteY100" fmla="*/ 1629024 h 1909758"/>
              <a:gd name="connsiteX101" fmla="*/ 2244375 w 3511021"/>
              <a:gd name="connsiteY101" fmla="*/ 1599207 h 1909758"/>
              <a:gd name="connsiteX102" fmla="*/ 2215303 w 3511021"/>
              <a:gd name="connsiteY102" fmla="*/ 1463541 h 1909758"/>
              <a:gd name="connsiteX103" fmla="*/ 2181387 w 3511021"/>
              <a:gd name="connsiteY103" fmla="*/ 1365891 h 1909758"/>
              <a:gd name="connsiteX104" fmla="*/ 2074047 w 3511021"/>
              <a:gd name="connsiteY104" fmla="*/ 1150093 h 1909758"/>
              <a:gd name="connsiteX105" fmla="*/ 2017768 w 3511021"/>
              <a:gd name="connsiteY105" fmla="*/ 1132576 h 1909758"/>
              <a:gd name="connsiteX106" fmla="*/ 1772898 w 3511021"/>
              <a:gd name="connsiteY106" fmla="*/ 1207863 h 1909758"/>
              <a:gd name="connsiteX107" fmla="*/ 1554118 w 3511021"/>
              <a:gd name="connsiteY107" fmla="*/ 1241407 h 1909758"/>
              <a:gd name="connsiteX108" fmla="*/ 1361428 w 3511021"/>
              <a:gd name="connsiteY108" fmla="*/ 1259297 h 1909758"/>
              <a:gd name="connsiteX109" fmla="*/ 1059907 w 3511021"/>
              <a:gd name="connsiteY109" fmla="*/ 1228735 h 1909758"/>
              <a:gd name="connsiteX110" fmla="*/ 812801 w 3511021"/>
              <a:gd name="connsiteY110" fmla="*/ 1185500 h 1909758"/>
              <a:gd name="connsiteX111" fmla="*/ 761740 w 3511021"/>
              <a:gd name="connsiteY111" fmla="*/ 1169101 h 1909758"/>
              <a:gd name="connsiteX112" fmla="*/ 724841 w 3511021"/>
              <a:gd name="connsiteY112" fmla="*/ 1184010 h 1909758"/>
              <a:gd name="connsiteX113" fmla="*/ 686452 w 3511021"/>
              <a:gd name="connsiteY113" fmla="*/ 1578335 h 1909758"/>
              <a:gd name="connsiteX114" fmla="*/ 691298 w 3511021"/>
              <a:gd name="connsiteY114" fmla="*/ 1592498 h 1909758"/>
              <a:gd name="connsiteX115" fmla="*/ 749813 w 3511021"/>
              <a:gd name="connsiteY115" fmla="*/ 1773262 h 1909758"/>
              <a:gd name="connsiteX116" fmla="*/ 775903 w 3511021"/>
              <a:gd name="connsiteY116" fmla="*/ 1820969 h 1909758"/>
              <a:gd name="connsiteX117" fmla="*/ 802365 w 3511021"/>
              <a:gd name="connsiteY117" fmla="*/ 1858612 h 1909758"/>
              <a:gd name="connsiteX118" fmla="*/ 787084 w 3511021"/>
              <a:gd name="connsiteY118" fmla="*/ 1894765 h 1909758"/>
              <a:gd name="connsiteX119" fmla="*/ 658499 w 3511021"/>
              <a:gd name="connsiteY119" fmla="*/ 1907810 h 1909758"/>
              <a:gd name="connsiteX120" fmla="*/ 618620 w 3511021"/>
              <a:gd name="connsiteY120" fmla="*/ 1872030 h 1909758"/>
              <a:gd name="connsiteX121" fmla="*/ 610793 w 3511021"/>
              <a:gd name="connsiteY121" fmla="*/ 1849294 h 1909758"/>
              <a:gd name="connsiteX122" fmla="*/ 581349 w 3511021"/>
              <a:gd name="connsiteY122" fmla="*/ 1843704 h 1909758"/>
              <a:gd name="connsiteX123" fmla="*/ 558613 w 3511021"/>
              <a:gd name="connsiteY123" fmla="*/ 1838113 h 1909758"/>
              <a:gd name="connsiteX124" fmla="*/ 529915 w 3511021"/>
              <a:gd name="connsiteY124" fmla="*/ 1760590 h 1909758"/>
              <a:gd name="connsiteX125" fmla="*/ 531406 w 3511021"/>
              <a:gd name="connsiteY125" fmla="*/ 1699093 h 1909758"/>
              <a:gd name="connsiteX126" fmla="*/ 500471 w 3511021"/>
              <a:gd name="connsiteY126" fmla="*/ 1568272 h 1909758"/>
              <a:gd name="connsiteX127" fmla="*/ 444192 w 3511021"/>
              <a:gd name="connsiteY127" fmla="*/ 1489631 h 1909758"/>
              <a:gd name="connsiteX128" fmla="*/ 423693 w 3511021"/>
              <a:gd name="connsiteY128" fmla="*/ 1460932 h 1909758"/>
              <a:gd name="connsiteX129" fmla="*/ 405430 w 3511021"/>
              <a:gd name="connsiteY129" fmla="*/ 1344647 h 1909758"/>
              <a:gd name="connsiteX130" fmla="*/ 403567 w 3511021"/>
              <a:gd name="connsiteY130" fmla="*/ 1274205 h 1909758"/>
              <a:gd name="connsiteX131" fmla="*/ 264546 w 3511021"/>
              <a:gd name="connsiteY131" fmla="*/ 140798 h 1909758"/>
              <a:gd name="connsiteX132" fmla="*/ 236593 w 3511021"/>
              <a:gd name="connsiteY132" fmla="*/ 143034 h 1909758"/>
              <a:gd name="connsiteX133" fmla="*/ 178823 w 3511021"/>
              <a:gd name="connsiteY133" fmla="*/ 165024 h 1909758"/>
              <a:gd name="connsiteX134" fmla="*/ 173978 w 3511021"/>
              <a:gd name="connsiteY134" fmla="*/ 177324 h 1909758"/>
              <a:gd name="connsiteX135" fmla="*/ 186278 w 3511021"/>
              <a:gd name="connsiteY135" fmla="*/ 182914 h 1909758"/>
              <a:gd name="connsiteX136" fmla="*/ 220939 w 3511021"/>
              <a:gd name="connsiteY136" fmla="*/ 177324 h 1909758"/>
              <a:gd name="connsiteX137" fmla="*/ 264546 w 3511021"/>
              <a:gd name="connsiteY137" fmla="*/ 140798 h 19097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</a:cxnLst>
            <a:rect l="l" t="t" r="r" b="b"/>
            <a:pathLst>
              <a:path w="3511021" h="1909758">
                <a:moveTo>
                  <a:pt x="403567" y="1274205"/>
                </a:moveTo>
                <a:cubicBezTo>
                  <a:pt x="369277" y="1289113"/>
                  <a:pt x="343561" y="1312221"/>
                  <a:pt x="322689" y="1340547"/>
                </a:cubicBezTo>
                <a:cubicBezTo>
                  <a:pt x="293990" y="1378936"/>
                  <a:pt x="272746" y="1421052"/>
                  <a:pt x="263801" y="1467641"/>
                </a:cubicBezTo>
                <a:cubicBezTo>
                  <a:pt x="254483" y="1515347"/>
                  <a:pt x="235102" y="1557091"/>
                  <a:pt x="202677" y="1592871"/>
                </a:cubicBezTo>
                <a:cubicBezTo>
                  <a:pt x="181060" y="1616724"/>
                  <a:pt x="165033" y="1643187"/>
                  <a:pt x="160188" y="1675985"/>
                </a:cubicBezTo>
                <a:cubicBezTo>
                  <a:pt x="159442" y="1681948"/>
                  <a:pt x="157206" y="1687912"/>
                  <a:pt x="154597" y="1693502"/>
                </a:cubicBezTo>
                <a:cubicBezTo>
                  <a:pt x="143416" y="1718474"/>
                  <a:pt x="120308" y="1726673"/>
                  <a:pt x="98318" y="1711392"/>
                </a:cubicBezTo>
                <a:cubicBezTo>
                  <a:pt x="68502" y="1690521"/>
                  <a:pt x="44276" y="1664058"/>
                  <a:pt x="27504" y="1631260"/>
                </a:cubicBezTo>
                <a:cubicBezTo>
                  <a:pt x="18931" y="1614861"/>
                  <a:pt x="21168" y="1599207"/>
                  <a:pt x="29367" y="1583180"/>
                </a:cubicBezTo>
                <a:cubicBezTo>
                  <a:pt x="36821" y="1568272"/>
                  <a:pt x="43903" y="1553364"/>
                  <a:pt x="51730" y="1537710"/>
                </a:cubicBezTo>
                <a:cubicBezTo>
                  <a:pt x="27876" y="1535474"/>
                  <a:pt x="24149" y="1530256"/>
                  <a:pt x="30485" y="1509757"/>
                </a:cubicBezTo>
                <a:cubicBezTo>
                  <a:pt x="37194" y="1487022"/>
                  <a:pt x="49493" y="1468014"/>
                  <a:pt x="70738" y="1455714"/>
                </a:cubicBezTo>
                <a:cubicBezTo>
                  <a:pt x="73347" y="1454223"/>
                  <a:pt x="75956" y="1451987"/>
                  <a:pt x="78565" y="1450869"/>
                </a:cubicBezTo>
                <a:cubicBezTo>
                  <a:pt x="130371" y="1427016"/>
                  <a:pt x="153852" y="1388254"/>
                  <a:pt x="141552" y="1330857"/>
                </a:cubicBezTo>
                <a:cubicBezTo>
                  <a:pt x="140434" y="1326012"/>
                  <a:pt x="140434" y="1320794"/>
                  <a:pt x="141180" y="1315948"/>
                </a:cubicBezTo>
                <a:cubicBezTo>
                  <a:pt x="146770" y="1272342"/>
                  <a:pt x="152361" y="1228735"/>
                  <a:pt x="159070" y="1185500"/>
                </a:cubicBezTo>
                <a:cubicBezTo>
                  <a:pt x="164288" y="1151211"/>
                  <a:pt x="180314" y="1125122"/>
                  <a:pt x="215349" y="1113568"/>
                </a:cubicBezTo>
                <a:cubicBezTo>
                  <a:pt x="225412" y="1110213"/>
                  <a:pt x="234730" y="1104995"/>
                  <a:pt x="243675" y="1099405"/>
                </a:cubicBezTo>
                <a:cubicBezTo>
                  <a:pt x="263801" y="1087105"/>
                  <a:pt x="264919" y="1079651"/>
                  <a:pt x="250756" y="1061016"/>
                </a:cubicBezTo>
                <a:cubicBezTo>
                  <a:pt x="180314" y="967839"/>
                  <a:pt x="131489" y="863107"/>
                  <a:pt x="104282" y="750177"/>
                </a:cubicBezTo>
                <a:cubicBezTo>
                  <a:pt x="69247" y="605566"/>
                  <a:pt x="106518" y="474000"/>
                  <a:pt x="190377" y="353988"/>
                </a:cubicBezTo>
                <a:cubicBezTo>
                  <a:pt x="194104" y="348397"/>
                  <a:pt x="198577" y="342806"/>
                  <a:pt x="203422" y="336098"/>
                </a:cubicBezTo>
                <a:cubicBezTo>
                  <a:pt x="189632" y="327898"/>
                  <a:pt x="175842" y="320071"/>
                  <a:pt x="162424" y="311499"/>
                </a:cubicBezTo>
                <a:cubicBezTo>
                  <a:pt x="134098" y="293981"/>
                  <a:pt x="112481" y="270874"/>
                  <a:pt x="100927" y="239193"/>
                </a:cubicBezTo>
                <a:cubicBezTo>
                  <a:pt x="89373" y="211613"/>
                  <a:pt x="67011" y="195586"/>
                  <a:pt x="43157" y="180305"/>
                </a:cubicBezTo>
                <a:cubicBezTo>
                  <a:pt x="31603" y="172851"/>
                  <a:pt x="19677" y="165770"/>
                  <a:pt x="10359" y="156452"/>
                </a:cubicBezTo>
                <a:cubicBezTo>
                  <a:pt x="-449" y="145643"/>
                  <a:pt x="-4177" y="130735"/>
                  <a:pt x="5887" y="117690"/>
                </a:cubicBezTo>
                <a:cubicBezTo>
                  <a:pt x="16322" y="103900"/>
                  <a:pt x="30113" y="108000"/>
                  <a:pt x="42785" y="115454"/>
                </a:cubicBezTo>
                <a:cubicBezTo>
                  <a:pt x="50239" y="119927"/>
                  <a:pt x="56575" y="125890"/>
                  <a:pt x="63656" y="131108"/>
                </a:cubicBezTo>
                <a:cubicBezTo>
                  <a:pt x="82292" y="145643"/>
                  <a:pt x="90864" y="145643"/>
                  <a:pt x="101673" y="124772"/>
                </a:cubicBezTo>
                <a:cubicBezTo>
                  <a:pt x="121054" y="87501"/>
                  <a:pt x="153479" y="68493"/>
                  <a:pt x="191868" y="58802"/>
                </a:cubicBezTo>
                <a:cubicBezTo>
                  <a:pt x="238829" y="46876"/>
                  <a:pt x="283554" y="49485"/>
                  <a:pt x="317844" y="90110"/>
                </a:cubicBezTo>
                <a:cubicBezTo>
                  <a:pt x="343188" y="120299"/>
                  <a:pt x="343933" y="153843"/>
                  <a:pt x="321571" y="185896"/>
                </a:cubicBezTo>
                <a:cubicBezTo>
                  <a:pt x="299208" y="217576"/>
                  <a:pt x="267901" y="236584"/>
                  <a:pt x="231375" y="248511"/>
                </a:cubicBezTo>
                <a:cubicBezTo>
                  <a:pt x="227648" y="249629"/>
                  <a:pt x="223548" y="251120"/>
                  <a:pt x="216840" y="253356"/>
                </a:cubicBezTo>
                <a:cubicBezTo>
                  <a:pt x="234357" y="261183"/>
                  <a:pt x="249265" y="261183"/>
                  <a:pt x="263801" y="254102"/>
                </a:cubicBezTo>
                <a:cubicBezTo>
                  <a:pt x="272001" y="250002"/>
                  <a:pt x="280200" y="244784"/>
                  <a:pt x="286536" y="238448"/>
                </a:cubicBezTo>
                <a:cubicBezTo>
                  <a:pt x="358842" y="164652"/>
                  <a:pt x="450155" y="125890"/>
                  <a:pt x="546314" y="95328"/>
                </a:cubicBezTo>
                <a:cubicBezTo>
                  <a:pt x="644709" y="64020"/>
                  <a:pt x="746459" y="47621"/>
                  <a:pt x="848581" y="34576"/>
                </a:cubicBezTo>
                <a:cubicBezTo>
                  <a:pt x="1087487" y="4387"/>
                  <a:pt x="1327511" y="-4185"/>
                  <a:pt x="1567908" y="1778"/>
                </a:cubicBezTo>
                <a:cubicBezTo>
                  <a:pt x="1689411" y="4760"/>
                  <a:pt x="1810914" y="14823"/>
                  <a:pt x="1932417" y="22650"/>
                </a:cubicBezTo>
                <a:cubicBezTo>
                  <a:pt x="1993542" y="26377"/>
                  <a:pt x="2055784" y="27495"/>
                  <a:pt x="2116163" y="37931"/>
                </a:cubicBezTo>
                <a:cubicBezTo>
                  <a:pt x="2202631" y="52839"/>
                  <a:pt x="2288727" y="72965"/>
                  <a:pt x="2373704" y="94955"/>
                </a:cubicBezTo>
                <a:cubicBezTo>
                  <a:pt x="2571613" y="146016"/>
                  <a:pt x="2759458" y="222421"/>
                  <a:pt x="2937613" y="321935"/>
                </a:cubicBezTo>
                <a:cubicBezTo>
                  <a:pt x="2965566" y="337588"/>
                  <a:pt x="2992401" y="355851"/>
                  <a:pt x="3019236" y="374114"/>
                </a:cubicBezTo>
                <a:cubicBezTo>
                  <a:pt x="3033026" y="383432"/>
                  <a:pt x="3042344" y="382686"/>
                  <a:pt x="3054643" y="370759"/>
                </a:cubicBezTo>
                <a:cubicBezTo>
                  <a:pt x="3075515" y="350260"/>
                  <a:pt x="3097877" y="331625"/>
                  <a:pt x="3120612" y="313362"/>
                </a:cubicBezTo>
                <a:cubicBezTo>
                  <a:pt x="3132912" y="303299"/>
                  <a:pt x="3140739" y="306281"/>
                  <a:pt x="3143720" y="322307"/>
                </a:cubicBezTo>
                <a:cubicBezTo>
                  <a:pt x="3146329" y="336098"/>
                  <a:pt x="3145584" y="350633"/>
                  <a:pt x="3147075" y="364796"/>
                </a:cubicBezTo>
                <a:cubicBezTo>
                  <a:pt x="3148193" y="374114"/>
                  <a:pt x="3150056" y="383432"/>
                  <a:pt x="3151920" y="392749"/>
                </a:cubicBezTo>
                <a:cubicBezTo>
                  <a:pt x="3153784" y="393495"/>
                  <a:pt x="3155647" y="393867"/>
                  <a:pt x="3157511" y="394613"/>
                </a:cubicBezTo>
                <a:cubicBezTo>
                  <a:pt x="3167201" y="383059"/>
                  <a:pt x="3176892" y="371878"/>
                  <a:pt x="3186582" y="359951"/>
                </a:cubicBezTo>
                <a:cubicBezTo>
                  <a:pt x="3229071" y="308144"/>
                  <a:pt x="3270814" y="255592"/>
                  <a:pt x="3313675" y="204159"/>
                </a:cubicBezTo>
                <a:cubicBezTo>
                  <a:pt x="3326720" y="188505"/>
                  <a:pt x="3342001" y="174342"/>
                  <a:pt x="3356910" y="160552"/>
                </a:cubicBezTo>
                <a:cubicBezTo>
                  <a:pt x="3362128" y="155707"/>
                  <a:pt x="3370700" y="154216"/>
                  <a:pt x="3377409" y="151234"/>
                </a:cubicBezTo>
                <a:cubicBezTo>
                  <a:pt x="3378527" y="159061"/>
                  <a:pt x="3381881" y="166888"/>
                  <a:pt x="3380763" y="174342"/>
                </a:cubicBezTo>
                <a:cubicBezTo>
                  <a:pt x="3378154" y="193350"/>
                  <a:pt x="3372936" y="211986"/>
                  <a:pt x="3370327" y="230994"/>
                </a:cubicBezTo>
                <a:cubicBezTo>
                  <a:pt x="3363618" y="283918"/>
                  <a:pt x="3357282" y="336843"/>
                  <a:pt x="3351319" y="389768"/>
                </a:cubicBezTo>
                <a:cubicBezTo>
                  <a:pt x="3346474" y="436356"/>
                  <a:pt x="3331938" y="480336"/>
                  <a:pt x="3304731" y="517979"/>
                </a:cubicBezTo>
                <a:cubicBezTo>
                  <a:pt x="3276405" y="557486"/>
                  <a:pt x="3278268" y="601839"/>
                  <a:pt x="3273796" y="645818"/>
                </a:cubicBezTo>
                <a:cubicBezTo>
                  <a:pt x="3273423" y="650291"/>
                  <a:pt x="3274914" y="655881"/>
                  <a:pt x="3277150" y="659981"/>
                </a:cubicBezTo>
                <a:cubicBezTo>
                  <a:pt x="3296531" y="693152"/>
                  <a:pt x="3300258" y="729678"/>
                  <a:pt x="3298767" y="766203"/>
                </a:cubicBezTo>
                <a:cubicBezTo>
                  <a:pt x="3295040" y="841490"/>
                  <a:pt x="3316657" y="908578"/>
                  <a:pt x="3358773" y="969329"/>
                </a:cubicBezTo>
                <a:cubicBezTo>
                  <a:pt x="3374800" y="992437"/>
                  <a:pt x="3392690" y="1015918"/>
                  <a:pt x="3414680" y="1033435"/>
                </a:cubicBezTo>
                <a:cubicBezTo>
                  <a:pt x="3433315" y="1048344"/>
                  <a:pt x="3452696" y="1066234"/>
                  <a:pt x="3482140" y="1063997"/>
                </a:cubicBezTo>
                <a:cubicBezTo>
                  <a:pt x="3505993" y="1062507"/>
                  <a:pt x="3514565" y="1076297"/>
                  <a:pt x="3509720" y="1100896"/>
                </a:cubicBezTo>
                <a:cubicBezTo>
                  <a:pt x="3507484" y="1112450"/>
                  <a:pt x="3503757" y="1123631"/>
                  <a:pt x="3499657" y="1134812"/>
                </a:cubicBezTo>
                <a:cubicBezTo>
                  <a:pt x="3490712" y="1159038"/>
                  <a:pt x="3480649" y="1182891"/>
                  <a:pt x="3471331" y="1207490"/>
                </a:cubicBezTo>
                <a:cubicBezTo>
                  <a:pt x="3466113" y="1220908"/>
                  <a:pt x="3460150" y="1231716"/>
                  <a:pt x="3443005" y="1232462"/>
                </a:cubicBezTo>
                <a:cubicBezTo>
                  <a:pt x="3435551" y="1232834"/>
                  <a:pt x="3426979" y="1236561"/>
                  <a:pt x="3421388" y="1241779"/>
                </a:cubicBezTo>
                <a:cubicBezTo>
                  <a:pt x="3394553" y="1265633"/>
                  <a:pt x="3363246" y="1268614"/>
                  <a:pt x="3330447" y="1262651"/>
                </a:cubicBezTo>
                <a:cubicBezTo>
                  <a:pt x="3254787" y="1248488"/>
                  <a:pt x="3179873" y="1232089"/>
                  <a:pt x="3104213" y="1219044"/>
                </a:cubicBezTo>
                <a:cubicBezTo>
                  <a:pt x="3057997" y="1211217"/>
                  <a:pt x="3010663" y="1208981"/>
                  <a:pt x="2963702" y="1203763"/>
                </a:cubicBezTo>
                <a:cubicBezTo>
                  <a:pt x="2903323" y="1197054"/>
                  <a:pt x="2846672" y="1177674"/>
                  <a:pt x="2789647" y="1157920"/>
                </a:cubicBezTo>
                <a:cubicBezTo>
                  <a:pt x="2763558" y="1148975"/>
                  <a:pt x="2737095" y="1141148"/>
                  <a:pt x="2707279" y="1131458"/>
                </a:cubicBezTo>
                <a:cubicBezTo>
                  <a:pt x="2722187" y="1167983"/>
                  <a:pt x="2739704" y="1198173"/>
                  <a:pt x="2765049" y="1221653"/>
                </a:cubicBezTo>
                <a:cubicBezTo>
                  <a:pt x="2806419" y="1260415"/>
                  <a:pt x="2822818" y="1307003"/>
                  <a:pt x="2823191" y="1363282"/>
                </a:cubicBezTo>
                <a:cubicBezTo>
                  <a:pt x="2823564" y="1403162"/>
                  <a:pt x="2830273" y="1443415"/>
                  <a:pt x="2836608" y="1482922"/>
                </a:cubicBezTo>
                <a:cubicBezTo>
                  <a:pt x="2842199" y="1517956"/>
                  <a:pt x="2844063" y="1552246"/>
                  <a:pt x="2835118" y="1586162"/>
                </a:cubicBezTo>
                <a:cubicBezTo>
                  <a:pt x="2821700" y="1635732"/>
                  <a:pt x="2821700" y="1684930"/>
                  <a:pt x="2830645" y="1735246"/>
                </a:cubicBezTo>
                <a:cubicBezTo>
                  <a:pt x="2839217" y="1783698"/>
                  <a:pt x="2834745" y="1795997"/>
                  <a:pt x="2783684" y="1774753"/>
                </a:cubicBezTo>
                <a:cubicBezTo>
                  <a:pt x="2750513" y="1760963"/>
                  <a:pt x="2717342" y="1747172"/>
                  <a:pt x="2684543" y="1732637"/>
                </a:cubicBezTo>
                <a:cubicBezTo>
                  <a:pt x="2663672" y="1723319"/>
                  <a:pt x="2649881" y="1709156"/>
                  <a:pt x="2649509" y="1683066"/>
                </a:cubicBezTo>
                <a:cubicBezTo>
                  <a:pt x="2649136" y="1671140"/>
                  <a:pt x="2640936" y="1656977"/>
                  <a:pt x="2631992" y="1647659"/>
                </a:cubicBezTo>
                <a:cubicBezTo>
                  <a:pt x="2608511" y="1623433"/>
                  <a:pt x="2604038" y="1597716"/>
                  <a:pt x="2617083" y="1567527"/>
                </a:cubicBezTo>
                <a:cubicBezTo>
                  <a:pt x="2624537" y="1550382"/>
                  <a:pt x="2632364" y="1533610"/>
                  <a:pt x="2640564" y="1516838"/>
                </a:cubicBezTo>
                <a:cubicBezTo>
                  <a:pt x="2653981" y="1489258"/>
                  <a:pt x="2656218" y="1460187"/>
                  <a:pt x="2646527" y="1431861"/>
                </a:cubicBezTo>
                <a:cubicBezTo>
                  <a:pt x="2640936" y="1415834"/>
                  <a:pt x="2630501" y="1399435"/>
                  <a:pt x="2617829" y="1387881"/>
                </a:cubicBezTo>
                <a:cubicBezTo>
                  <a:pt x="2564904" y="1338684"/>
                  <a:pt x="2500053" y="1310730"/>
                  <a:pt x="2432220" y="1289113"/>
                </a:cubicBezTo>
                <a:cubicBezTo>
                  <a:pt x="2422529" y="1286132"/>
                  <a:pt x="2413212" y="1283150"/>
                  <a:pt x="2411721" y="1298058"/>
                </a:cubicBezTo>
                <a:cubicBezTo>
                  <a:pt x="2403894" y="1384154"/>
                  <a:pt x="2396067" y="1470250"/>
                  <a:pt x="2408739" y="1555973"/>
                </a:cubicBezTo>
                <a:cubicBezTo>
                  <a:pt x="2413212" y="1587653"/>
                  <a:pt x="2424393" y="1618215"/>
                  <a:pt x="2433338" y="1649150"/>
                </a:cubicBezTo>
                <a:cubicBezTo>
                  <a:pt x="2442283" y="1680830"/>
                  <a:pt x="2458682" y="1708038"/>
                  <a:pt x="2481417" y="1731891"/>
                </a:cubicBezTo>
                <a:cubicBezTo>
                  <a:pt x="2492226" y="1743445"/>
                  <a:pt x="2501916" y="1757235"/>
                  <a:pt x="2508252" y="1771398"/>
                </a:cubicBezTo>
                <a:cubicBezTo>
                  <a:pt x="2517197" y="1791152"/>
                  <a:pt x="2511234" y="1802706"/>
                  <a:pt x="2490362" y="1807178"/>
                </a:cubicBezTo>
                <a:cubicBezTo>
                  <a:pt x="2469863" y="1811651"/>
                  <a:pt x="2448619" y="1813514"/>
                  <a:pt x="2427747" y="1814633"/>
                </a:cubicBezTo>
                <a:cubicBezTo>
                  <a:pt x="2411721" y="1815378"/>
                  <a:pt x="2395694" y="1812769"/>
                  <a:pt x="2379295" y="1812769"/>
                </a:cubicBezTo>
                <a:cubicBezTo>
                  <a:pt x="2354696" y="1813142"/>
                  <a:pt x="2339042" y="1802706"/>
                  <a:pt x="2328234" y="1779971"/>
                </a:cubicBezTo>
                <a:cubicBezTo>
                  <a:pt x="2324507" y="1771771"/>
                  <a:pt x="2312580" y="1763199"/>
                  <a:pt x="2303635" y="1762081"/>
                </a:cubicBezTo>
                <a:cubicBezTo>
                  <a:pt x="2281645" y="1759472"/>
                  <a:pt x="2268601" y="1747172"/>
                  <a:pt x="2260028" y="1728910"/>
                </a:cubicBezTo>
                <a:cubicBezTo>
                  <a:pt x="2245120" y="1697229"/>
                  <a:pt x="2241766" y="1663313"/>
                  <a:pt x="2242511" y="1629024"/>
                </a:cubicBezTo>
                <a:cubicBezTo>
                  <a:pt x="2242884" y="1618961"/>
                  <a:pt x="2243256" y="1609270"/>
                  <a:pt x="2244375" y="1599207"/>
                </a:cubicBezTo>
                <a:cubicBezTo>
                  <a:pt x="2251083" y="1550382"/>
                  <a:pt x="2238038" y="1506775"/>
                  <a:pt x="2215303" y="1463541"/>
                </a:cubicBezTo>
                <a:cubicBezTo>
                  <a:pt x="2199277" y="1433352"/>
                  <a:pt x="2191077" y="1399062"/>
                  <a:pt x="2181387" y="1365891"/>
                </a:cubicBezTo>
                <a:cubicBezTo>
                  <a:pt x="2158652" y="1287623"/>
                  <a:pt x="2117281" y="1218299"/>
                  <a:pt x="2074047" y="1150093"/>
                </a:cubicBezTo>
                <a:cubicBezTo>
                  <a:pt x="2056902" y="1123258"/>
                  <a:pt x="2047584" y="1122885"/>
                  <a:pt x="2017768" y="1132576"/>
                </a:cubicBezTo>
                <a:cubicBezTo>
                  <a:pt x="1936517" y="1158293"/>
                  <a:pt x="1855639" y="1187737"/>
                  <a:pt x="1772898" y="1207863"/>
                </a:cubicBezTo>
                <a:cubicBezTo>
                  <a:pt x="1701338" y="1225008"/>
                  <a:pt x="1627542" y="1232089"/>
                  <a:pt x="1554118" y="1241407"/>
                </a:cubicBezTo>
                <a:cubicBezTo>
                  <a:pt x="1490012" y="1249234"/>
                  <a:pt x="1425906" y="1256688"/>
                  <a:pt x="1361428" y="1259297"/>
                </a:cubicBezTo>
                <a:cubicBezTo>
                  <a:pt x="1259678" y="1263397"/>
                  <a:pt x="1159792" y="1244761"/>
                  <a:pt x="1059907" y="1228735"/>
                </a:cubicBezTo>
                <a:cubicBezTo>
                  <a:pt x="977165" y="1215317"/>
                  <a:pt x="894797" y="1200781"/>
                  <a:pt x="812801" y="1185500"/>
                </a:cubicBezTo>
                <a:cubicBezTo>
                  <a:pt x="795283" y="1182146"/>
                  <a:pt x="778511" y="1174692"/>
                  <a:pt x="761740" y="1169101"/>
                </a:cubicBezTo>
                <a:cubicBezTo>
                  <a:pt x="744968" y="1163511"/>
                  <a:pt x="731550" y="1167238"/>
                  <a:pt x="724841" y="1184010"/>
                </a:cubicBezTo>
                <a:cubicBezTo>
                  <a:pt x="672662" y="1311476"/>
                  <a:pt x="651418" y="1442297"/>
                  <a:pt x="686452" y="1578335"/>
                </a:cubicBezTo>
                <a:cubicBezTo>
                  <a:pt x="687571" y="1583180"/>
                  <a:pt x="688689" y="1588398"/>
                  <a:pt x="691298" y="1592498"/>
                </a:cubicBezTo>
                <a:cubicBezTo>
                  <a:pt x="726332" y="1647659"/>
                  <a:pt x="734905" y="1711392"/>
                  <a:pt x="749813" y="1773262"/>
                </a:cubicBezTo>
                <a:cubicBezTo>
                  <a:pt x="753913" y="1790406"/>
                  <a:pt x="766212" y="1805688"/>
                  <a:pt x="775903" y="1820969"/>
                </a:cubicBezTo>
                <a:cubicBezTo>
                  <a:pt x="784102" y="1834013"/>
                  <a:pt x="795656" y="1845195"/>
                  <a:pt x="802365" y="1858612"/>
                </a:cubicBezTo>
                <a:cubicBezTo>
                  <a:pt x="811683" y="1876502"/>
                  <a:pt x="806092" y="1889547"/>
                  <a:pt x="787084" y="1894765"/>
                </a:cubicBezTo>
                <a:cubicBezTo>
                  <a:pt x="744968" y="1906319"/>
                  <a:pt x="702106" y="1913400"/>
                  <a:pt x="658499" y="1907810"/>
                </a:cubicBezTo>
                <a:cubicBezTo>
                  <a:pt x="637628" y="1905201"/>
                  <a:pt x="623465" y="1893647"/>
                  <a:pt x="618620" y="1872030"/>
                </a:cubicBezTo>
                <a:cubicBezTo>
                  <a:pt x="616756" y="1864203"/>
                  <a:pt x="614147" y="1856376"/>
                  <a:pt x="610793" y="1849294"/>
                </a:cubicBezTo>
                <a:cubicBezTo>
                  <a:pt x="602966" y="1832895"/>
                  <a:pt x="594393" y="1831777"/>
                  <a:pt x="581349" y="1843704"/>
                </a:cubicBezTo>
                <a:cubicBezTo>
                  <a:pt x="570913" y="1853767"/>
                  <a:pt x="563459" y="1845567"/>
                  <a:pt x="558613" y="1838113"/>
                </a:cubicBezTo>
                <a:cubicBezTo>
                  <a:pt x="543705" y="1814260"/>
                  <a:pt x="530288" y="1789661"/>
                  <a:pt x="529915" y="1760590"/>
                </a:cubicBezTo>
                <a:cubicBezTo>
                  <a:pt x="529915" y="1740091"/>
                  <a:pt x="528797" y="1719219"/>
                  <a:pt x="531406" y="1699093"/>
                </a:cubicBezTo>
                <a:cubicBezTo>
                  <a:pt x="537742" y="1651386"/>
                  <a:pt x="526561" y="1607779"/>
                  <a:pt x="500471" y="1568272"/>
                </a:cubicBezTo>
                <a:cubicBezTo>
                  <a:pt x="482581" y="1541437"/>
                  <a:pt x="462827" y="1515720"/>
                  <a:pt x="444192" y="1489631"/>
                </a:cubicBezTo>
                <a:cubicBezTo>
                  <a:pt x="437483" y="1479940"/>
                  <a:pt x="430402" y="1470622"/>
                  <a:pt x="423693" y="1460932"/>
                </a:cubicBezTo>
                <a:cubicBezTo>
                  <a:pt x="398721" y="1425152"/>
                  <a:pt x="390149" y="1386763"/>
                  <a:pt x="405430" y="1344647"/>
                </a:cubicBezTo>
                <a:cubicBezTo>
                  <a:pt x="414375" y="1321539"/>
                  <a:pt x="414002" y="1298804"/>
                  <a:pt x="403567" y="1274205"/>
                </a:cubicBezTo>
                <a:close/>
                <a:moveTo>
                  <a:pt x="264546" y="140798"/>
                </a:moveTo>
                <a:cubicBezTo>
                  <a:pt x="253365" y="141544"/>
                  <a:pt x="244420" y="140426"/>
                  <a:pt x="236593" y="143034"/>
                </a:cubicBezTo>
                <a:cubicBezTo>
                  <a:pt x="216840" y="149371"/>
                  <a:pt x="197831" y="156825"/>
                  <a:pt x="178823" y="165024"/>
                </a:cubicBezTo>
                <a:cubicBezTo>
                  <a:pt x="175842" y="166515"/>
                  <a:pt x="172860" y="173969"/>
                  <a:pt x="173978" y="177324"/>
                </a:cubicBezTo>
                <a:cubicBezTo>
                  <a:pt x="175096" y="180305"/>
                  <a:pt x="182178" y="183287"/>
                  <a:pt x="186278" y="182914"/>
                </a:cubicBezTo>
                <a:cubicBezTo>
                  <a:pt x="197831" y="182169"/>
                  <a:pt x="209758" y="180305"/>
                  <a:pt x="220939" y="177324"/>
                </a:cubicBezTo>
                <a:cubicBezTo>
                  <a:pt x="239575" y="172851"/>
                  <a:pt x="256719" y="165024"/>
                  <a:pt x="264546" y="140798"/>
                </a:cubicBezTo>
                <a:close/>
              </a:path>
            </a:pathLst>
          </a:custGeom>
          <a:solidFill>
            <a:schemeClr val="accent1"/>
          </a:solidFill>
          <a:ln w="3721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5" name="Freeform: Shape 144">
            <a:extLst>
              <a:ext uri="{FF2B5EF4-FFF2-40B4-BE49-F238E27FC236}">
                <a16:creationId xmlns:a16="http://schemas.microsoft.com/office/drawing/2014/main" xmlns="" id="{0CF5B0B1-E084-4A39-8621-FCBB64B437BF}"/>
              </a:ext>
            </a:extLst>
          </p:cNvPr>
          <p:cNvSpPr/>
          <p:nvPr/>
        </p:nvSpPr>
        <p:spPr>
          <a:xfrm>
            <a:off x="3287282" y="4985884"/>
            <a:ext cx="1190979" cy="867182"/>
          </a:xfrm>
          <a:custGeom>
            <a:avLst/>
            <a:gdLst>
              <a:gd name="connsiteX0" fmla="*/ 1436995 w 4069367"/>
              <a:gd name="connsiteY0" fmla="*/ 2963008 h 2963008"/>
              <a:gd name="connsiteX1" fmla="*/ 1309828 w 4069367"/>
              <a:gd name="connsiteY1" fmla="*/ 2963008 h 2963008"/>
              <a:gd name="connsiteX2" fmla="*/ 1265637 w 4069367"/>
              <a:gd name="connsiteY2" fmla="*/ 2959829 h 2963008"/>
              <a:gd name="connsiteX3" fmla="*/ 1244336 w 4069367"/>
              <a:gd name="connsiteY3" fmla="*/ 2922314 h 2963008"/>
              <a:gd name="connsiteX4" fmla="*/ 1263411 w 4069367"/>
              <a:gd name="connsiteY4" fmla="*/ 2891158 h 2963008"/>
              <a:gd name="connsiteX5" fmla="*/ 1284394 w 4069367"/>
              <a:gd name="connsiteY5" fmla="*/ 2858731 h 2963008"/>
              <a:gd name="connsiteX6" fmla="*/ 1181070 w 4069367"/>
              <a:gd name="connsiteY6" fmla="*/ 2858413 h 2963008"/>
              <a:gd name="connsiteX7" fmla="*/ 1144192 w 4069367"/>
              <a:gd name="connsiteY7" fmla="*/ 2850465 h 2963008"/>
              <a:gd name="connsiteX8" fmla="*/ 1133064 w 4069367"/>
              <a:gd name="connsiteY8" fmla="*/ 2820580 h 2963008"/>
              <a:gd name="connsiteX9" fmla="*/ 1143556 w 4069367"/>
              <a:gd name="connsiteY9" fmla="*/ 2804684 h 2963008"/>
              <a:gd name="connsiteX10" fmla="*/ 1210001 w 4069367"/>
              <a:gd name="connsiteY10" fmla="*/ 2741418 h 2963008"/>
              <a:gd name="connsiteX11" fmla="*/ 1263411 w 4069367"/>
              <a:gd name="connsiteY11" fmla="*/ 2663210 h 2963008"/>
              <a:gd name="connsiteX12" fmla="*/ 1324452 w 4069367"/>
              <a:gd name="connsiteY12" fmla="*/ 2399019 h 2963008"/>
              <a:gd name="connsiteX13" fmla="*/ 1308238 w 4069367"/>
              <a:gd name="connsiteY13" fmla="*/ 2246418 h 2963008"/>
              <a:gd name="connsiteX14" fmla="*/ 1291070 w 4069367"/>
              <a:gd name="connsiteY14" fmla="*/ 2174250 h 2963008"/>
              <a:gd name="connsiteX15" fmla="*/ 1278354 w 4069367"/>
              <a:gd name="connsiteY15" fmla="*/ 1941215 h 2963008"/>
              <a:gd name="connsiteX16" fmla="*/ 1248787 w 4069367"/>
              <a:gd name="connsiteY16" fmla="*/ 1897342 h 2963008"/>
              <a:gd name="connsiteX17" fmla="*/ 1158816 w 4069367"/>
              <a:gd name="connsiteY17" fmla="*/ 1811822 h 2963008"/>
              <a:gd name="connsiteX18" fmla="*/ 1109538 w 4069367"/>
              <a:gd name="connsiteY18" fmla="*/ 1712313 h 2963008"/>
              <a:gd name="connsiteX19" fmla="*/ 1054220 w 4069367"/>
              <a:gd name="connsiteY19" fmla="*/ 1598180 h 2963008"/>
              <a:gd name="connsiteX20" fmla="*/ 940087 w 4069367"/>
              <a:gd name="connsiteY20" fmla="*/ 1520290 h 2963008"/>
              <a:gd name="connsiteX21" fmla="*/ 916561 w 4069367"/>
              <a:gd name="connsiteY21" fmla="*/ 1517429 h 2963008"/>
              <a:gd name="connsiteX22" fmla="*/ 845983 w 4069367"/>
              <a:gd name="connsiteY22" fmla="*/ 1477371 h 2963008"/>
              <a:gd name="connsiteX23" fmla="*/ 811012 w 4069367"/>
              <a:gd name="connsiteY23" fmla="*/ 1408383 h 2963008"/>
              <a:gd name="connsiteX24" fmla="*/ 763324 w 4069367"/>
              <a:gd name="connsiteY24" fmla="*/ 1146735 h 2963008"/>
              <a:gd name="connsiteX25" fmla="*/ 699105 w 4069367"/>
              <a:gd name="connsiteY25" fmla="*/ 985550 h 2963008"/>
              <a:gd name="connsiteX26" fmla="*/ 668584 w 4069367"/>
              <a:gd name="connsiteY26" fmla="*/ 947082 h 2963008"/>
              <a:gd name="connsiteX27" fmla="*/ 597052 w 4069367"/>
              <a:gd name="connsiteY27" fmla="*/ 912111 h 2963008"/>
              <a:gd name="connsiteX28" fmla="*/ 442226 w 4069367"/>
              <a:gd name="connsiteY28" fmla="*/ 904798 h 2963008"/>
              <a:gd name="connsiteX29" fmla="*/ 295665 w 4069367"/>
              <a:gd name="connsiteY29" fmla="*/ 860925 h 2963008"/>
              <a:gd name="connsiteX30" fmla="*/ 254971 w 4069367"/>
              <a:gd name="connsiteY30" fmla="*/ 859972 h 2963008"/>
              <a:gd name="connsiteX31" fmla="*/ 114133 w 4069367"/>
              <a:gd name="connsiteY31" fmla="*/ 857111 h 2963008"/>
              <a:gd name="connsiteX32" fmla="*/ 52457 w 4069367"/>
              <a:gd name="connsiteY32" fmla="*/ 836446 h 2963008"/>
              <a:gd name="connsiteX33" fmla="*/ 3179 w 4069367"/>
              <a:gd name="connsiteY33" fmla="*/ 766821 h 2963008"/>
              <a:gd name="connsiteX34" fmla="*/ 4769 w 4069367"/>
              <a:gd name="connsiteY34" fmla="*/ 747746 h 2963008"/>
              <a:gd name="connsiteX35" fmla="*/ 0 w 4069367"/>
              <a:gd name="connsiteY35" fmla="*/ 696243 h 2963008"/>
              <a:gd name="connsiteX36" fmla="*/ 0 w 4069367"/>
              <a:gd name="connsiteY36" fmla="*/ 667631 h 2963008"/>
              <a:gd name="connsiteX37" fmla="*/ 31792 w 4069367"/>
              <a:gd name="connsiteY37" fmla="*/ 638064 h 2963008"/>
              <a:gd name="connsiteX38" fmla="*/ 140838 w 4069367"/>
              <a:gd name="connsiteY38" fmla="*/ 547139 h 2963008"/>
              <a:gd name="connsiteX39" fmla="*/ 236850 w 4069367"/>
              <a:gd name="connsiteY39" fmla="*/ 426648 h 2963008"/>
              <a:gd name="connsiteX40" fmla="*/ 255607 w 4069367"/>
              <a:gd name="connsiteY40" fmla="*/ 374191 h 2963008"/>
              <a:gd name="connsiteX41" fmla="*/ 254653 w 4069367"/>
              <a:gd name="connsiteY41" fmla="*/ 294711 h 2963008"/>
              <a:gd name="connsiteX42" fmla="*/ 298526 w 4069367"/>
              <a:gd name="connsiteY42" fmla="*/ 213324 h 2963008"/>
              <a:gd name="connsiteX43" fmla="*/ 329682 w 4069367"/>
              <a:gd name="connsiteY43" fmla="*/ 191387 h 2963008"/>
              <a:gd name="connsiteX44" fmla="*/ 362428 w 4069367"/>
              <a:gd name="connsiteY44" fmla="*/ 130665 h 2963008"/>
              <a:gd name="connsiteX45" fmla="*/ 365607 w 4069367"/>
              <a:gd name="connsiteY45" fmla="*/ 76619 h 2963008"/>
              <a:gd name="connsiteX46" fmla="*/ 403122 w 4069367"/>
              <a:gd name="connsiteY46" fmla="*/ 38468 h 2963008"/>
              <a:gd name="connsiteX47" fmla="*/ 468295 w 4069367"/>
              <a:gd name="connsiteY47" fmla="*/ 48642 h 2963008"/>
              <a:gd name="connsiteX48" fmla="*/ 507717 w 4069367"/>
              <a:gd name="connsiteY48" fmla="*/ 60723 h 2963008"/>
              <a:gd name="connsiteX49" fmla="*/ 556041 w 4069367"/>
              <a:gd name="connsiteY49" fmla="*/ 42283 h 2963008"/>
              <a:gd name="connsiteX50" fmla="*/ 610405 w 4069367"/>
              <a:gd name="connsiteY50" fmla="*/ 0 h 2963008"/>
              <a:gd name="connsiteX51" fmla="*/ 639018 w 4069367"/>
              <a:gd name="connsiteY51" fmla="*/ 0 h 2963008"/>
              <a:gd name="connsiteX52" fmla="*/ 653960 w 4069367"/>
              <a:gd name="connsiteY52" fmla="*/ 4451 h 2963008"/>
              <a:gd name="connsiteX53" fmla="*/ 752515 w 4069367"/>
              <a:gd name="connsiteY53" fmla="*/ 76301 h 2963008"/>
              <a:gd name="connsiteX54" fmla="*/ 814509 w 4069367"/>
              <a:gd name="connsiteY54" fmla="*/ 136069 h 2963008"/>
              <a:gd name="connsiteX55" fmla="*/ 856157 w 4069367"/>
              <a:gd name="connsiteY55" fmla="*/ 159278 h 2963008"/>
              <a:gd name="connsiteX56" fmla="*/ 932775 w 4069367"/>
              <a:gd name="connsiteY56" fmla="*/ 156734 h 2963008"/>
              <a:gd name="connsiteX57" fmla="*/ 1045319 w 4069367"/>
              <a:gd name="connsiteY57" fmla="*/ 88064 h 2963008"/>
              <a:gd name="connsiteX58" fmla="*/ 1189654 w 4069367"/>
              <a:gd name="connsiteY58" fmla="*/ 77572 h 2963008"/>
              <a:gd name="connsiteX59" fmla="*/ 1222082 w 4069367"/>
              <a:gd name="connsiteY59" fmla="*/ 139885 h 2963008"/>
              <a:gd name="connsiteX60" fmla="*/ 1133382 w 4069367"/>
              <a:gd name="connsiteY60" fmla="*/ 298844 h 2963008"/>
              <a:gd name="connsiteX61" fmla="*/ 1032602 w 4069367"/>
              <a:gd name="connsiteY61" fmla="*/ 331590 h 2963008"/>
              <a:gd name="connsiteX62" fmla="*/ 1005897 w 4069367"/>
              <a:gd name="connsiteY62" fmla="*/ 327457 h 2963008"/>
              <a:gd name="connsiteX63" fmla="*/ 981099 w 4069367"/>
              <a:gd name="connsiteY63" fmla="*/ 323960 h 2963008"/>
              <a:gd name="connsiteX64" fmla="*/ 979191 w 4069367"/>
              <a:gd name="connsiteY64" fmla="*/ 330318 h 2963008"/>
              <a:gd name="connsiteX65" fmla="*/ 1065030 w 4069367"/>
              <a:gd name="connsiteY65" fmla="*/ 364971 h 2963008"/>
              <a:gd name="connsiteX66" fmla="*/ 1276764 w 4069367"/>
              <a:gd name="connsiteY66" fmla="*/ 348122 h 2963008"/>
              <a:gd name="connsiteX67" fmla="*/ 1460839 w 4069367"/>
              <a:gd name="connsiteY67" fmla="*/ 326185 h 2963008"/>
              <a:gd name="connsiteX68" fmla="*/ 1645232 w 4069367"/>
              <a:gd name="connsiteY68" fmla="*/ 349711 h 2963008"/>
              <a:gd name="connsiteX69" fmla="*/ 2013701 w 4069367"/>
              <a:gd name="connsiteY69" fmla="*/ 399307 h 2963008"/>
              <a:gd name="connsiteX70" fmla="*/ 2292834 w 4069367"/>
              <a:gd name="connsiteY70" fmla="*/ 433642 h 2963008"/>
              <a:gd name="connsiteX71" fmla="*/ 2492170 w 4069367"/>
              <a:gd name="connsiteY71" fmla="*/ 450492 h 2963008"/>
              <a:gd name="connsiteX72" fmla="*/ 2658123 w 4069367"/>
              <a:gd name="connsiteY72" fmla="*/ 461937 h 2963008"/>
              <a:gd name="connsiteX73" fmla="*/ 2719800 w 4069367"/>
              <a:gd name="connsiteY73" fmla="*/ 463526 h 2963008"/>
              <a:gd name="connsiteX74" fmla="*/ 2914684 w 4069367"/>
              <a:gd name="connsiteY74" fmla="*/ 501041 h 2963008"/>
              <a:gd name="connsiteX75" fmla="*/ 3240234 w 4069367"/>
              <a:gd name="connsiteY75" fmla="*/ 505174 h 2963008"/>
              <a:gd name="connsiteX76" fmla="*/ 3427170 w 4069367"/>
              <a:gd name="connsiteY76" fmla="*/ 528064 h 2963008"/>
              <a:gd name="connsiteX77" fmla="*/ 3570552 w 4069367"/>
              <a:gd name="connsiteY77" fmla="*/ 606590 h 2963008"/>
              <a:gd name="connsiteX78" fmla="*/ 3643355 w 4069367"/>
              <a:gd name="connsiteY78" fmla="*/ 711186 h 2963008"/>
              <a:gd name="connsiteX79" fmla="*/ 3656072 w 4069367"/>
              <a:gd name="connsiteY79" fmla="*/ 755376 h 2963008"/>
              <a:gd name="connsiteX80" fmla="*/ 3717112 w 4069367"/>
              <a:gd name="connsiteY80" fmla="*/ 905434 h 2963008"/>
              <a:gd name="connsiteX81" fmla="*/ 3768933 w 4069367"/>
              <a:gd name="connsiteY81" fmla="*/ 1217313 h 2963008"/>
              <a:gd name="connsiteX82" fmla="*/ 3775610 w 4069367"/>
              <a:gd name="connsiteY82" fmla="*/ 1476099 h 2963008"/>
              <a:gd name="connsiteX83" fmla="*/ 3894829 w 4069367"/>
              <a:gd name="connsiteY83" fmla="*/ 1732978 h 2963008"/>
              <a:gd name="connsiteX84" fmla="*/ 3963500 w 4069367"/>
              <a:gd name="connsiteY84" fmla="*/ 1799106 h 2963008"/>
              <a:gd name="connsiteX85" fmla="*/ 4059512 w 4069367"/>
              <a:gd name="connsiteY85" fmla="*/ 1962834 h 2963008"/>
              <a:gd name="connsiteX86" fmla="*/ 4070639 w 4069367"/>
              <a:gd name="connsiteY86" fmla="*/ 2018788 h 2963008"/>
              <a:gd name="connsiteX87" fmla="*/ 4070639 w 4069367"/>
              <a:gd name="connsiteY87" fmla="*/ 2085551 h 2963008"/>
              <a:gd name="connsiteX88" fmla="*/ 4047748 w 4069367"/>
              <a:gd name="connsiteY88" fmla="*/ 2175840 h 2963008"/>
              <a:gd name="connsiteX89" fmla="*/ 4035032 w 4069367"/>
              <a:gd name="connsiteY89" fmla="*/ 2204771 h 2963008"/>
              <a:gd name="connsiteX90" fmla="*/ 4028355 w 4069367"/>
              <a:gd name="connsiteY90" fmla="*/ 2132285 h 2963008"/>
              <a:gd name="connsiteX91" fmla="*/ 3973991 w 4069367"/>
              <a:gd name="connsiteY91" fmla="*/ 2033094 h 2963008"/>
              <a:gd name="connsiteX92" fmla="*/ 3847459 w 4069367"/>
              <a:gd name="connsiteY92" fmla="*/ 1902747 h 2963008"/>
              <a:gd name="connsiteX93" fmla="*/ 3740003 w 4069367"/>
              <a:gd name="connsiteY93" fmla="*/ 1587053 h 2963008"/>
              <a:gd name="connsiteX94" fmla="*/ 3731101 w 4069367"/>
              <a:gd name="connsiteY94" fmla="*/ 1325088 h 2963008"/>
              <a:gd name="connsiteX95" fmla="*/ 3659887 w 4069367"/>
              <a:gd name="connsiteY95" fmla="*/ 896850 h 2963008"/>
              <a:gd name="connsiteX96" fmla="*/ 3636997 w 4069367"/>
              <a:gd name="connsiteY96" fmla="*/ 848209 h 2963008"/>
              <a:gd name="connsiteX97" fmla="*/ 3623962 w 4069367"/>
              <a:gd name="connsiteY97" fmla="*/ 876504 h 2963008"/>
              <a:gd name="connsiteX98" fmla="*/ 3552430 w 4069367"/>
              <a:gd name="connsiteY98" fmla="*/ 1313007 h 2963008"/>
              <a:gd name="connsiteX99" fmla="*/ 3551477 w 4069367"/>
              <a:gd name="connsiteY99" fmla="*/ 1597545 h 2963008"/>
              <a:gd name="connsiteX100" fmla="*/ 3620783 w 4069367"/>
              <a:gd name="connsiteY100" fmla="*/ 1843614 h 2963008"/>
              <a:gd name="connsiteX101" fmla="*/ 3633818 w 4069367"/>
              <a:gd name="connsiteY101" fmla="*/ 1943759 h 2963008"/>
              <a:gd name="connsiteX102" fmla="*/ 3617922 w 4069367"/>
              <a:gd name="connsiteY102" fmla="*/ 2030869 h 2963008"/>
              <a:gd name="connsiteX103" fmla="*/ 3615696 w 4069367"/>
              <a:gd name="connsiteY103" fmla="*/ 2442574 h 2963008"/>
              <a:gd name="connsiteX104" fmla="*/ 3663384 w 4069367"/>
              <a:gd name="connsiteY104" fmla="*/ 2606621 h 2963008"/>
              <a:gd name="connsiteX105" fmla="*/ 3667199 w 4069367"/>
              <a:gd name="connsiteY105" fmla="*/ 2629511 h 2963008"/>
              <a:gd name="connsiteX106" fmla="*/ 3644627 w 4069367"/>
              <a:gd name="connsiteY106" fmla="*/ 2635233 h 2963008"/>
              <a:gd name="connsiteX107" fmla="*/ 3638269 w 4069367"/>
              <a:gd name="connsiteY107" fmla="*/ 2634279 h 2963008"/>
              <a:gd name="connsiteX108" fmla="*/ 3613153 w 4069367"/>
              <a:gd name="connsiteY108" fmla="*/ 2656216 h 2963008"/>
              <a:gd name="connsiteX109" fmla="*/ 3624280 w 4069367"/>
              <a:gd name="connsiteY109" fmla="*/ 2722979 h 2963008"/>
              <a:gd name="connsiteX110" fmla="*/ 3578817 w 4069367"/>
              <a:gd name="connsiteY110" fmla="*/ 2799598 h 2963008"/>
              <a:gd name="connsiteX111" fmla="*/ 3406188 w 4069367"/>
              <a:gd name="connsiteY111" fmla="*/ 2797372 h 2963008"/>
              <a:gd name="connsiteX112" fmla="*/ 3389656 w 4069367"/>
              <a:gd name="connsiteY112" fmla="*/ 2769077 h 2963008"/>
              <a:gd name="connsiteX113" fmla="*/ 3405870 w 4069367"/>
              <a:gd name="connsiteY113" fmla="*/ 2736650 h 2963008"/>
              <a:gd name="connsiteX114" fmla="*/ 3483442 w 4069367"/>
              <a:gd name="connsiteY114" fmla="*/ 2541447 h 2963008"/>
              <a:gd name="connsiteX115" fmla="*/ 3496477 w 4069367"/>
              <a:gd name="connsiteY115" fmla="*/ 2224482 h 2963008"/>
              <a:gd name="connsiteX116" fmla="*/ 3486303 w 4069367"/>
              <a:gd name="connsiteY116" fmla="*/ 2180291 h 2963008"/>
              <a:gd name="connsiteX117" fmla="*/ 3421130 w 4069367"/>
              <a:gd name="connsiteY117" fmla="*/ 1995262 h 2963008"/>
              <a:gd name="connsiteX118" fmla="*/ 3413499 w 4069367"/>
              <a:gd name="connsiteY118" fmla="*/ 1971100 h 2963008"/>
              <a:gd name="connsiteX119" fmla="*/ 3357228 w 4069367"/>
              <a:gd name="connsiteY119" fmla="*/ 1821042 h 2963008"/>
              <a:gd name="connsiteX120" fmla="*/ 3338471 w 4069367"/>
              <a:gd name="connsiteY120" fmla="*/ 1783210 h 2963008"/>
              <a:gd name="connsiteX121" fmla="*/ 3315581 w 4069367"/>
              <a:gd name="connsiteY121" fmla="*/ 1848701 h 2963008"/>
              <a:gd name="connsiteX122" fmla="*/ 3321303 w 4069367"/>
              <a:gd name="connsiteY122" fmla="*/ 1983817 h 2963008"/>
              <a:gd name="connsiteX123" fmla="*/ 3310494 w 4069367"/>
              <a:gd name="connsiteY123" fmla="*/ 2119886 h 2963008"/>
              <a:gd name="connsiteX124" fmla="*/ 3307315 w 4069367"/>
              <a:gd name="connsiteY124" fmla="*/ 2436216 h 2963008"/>
              <a:gd name="connsiteX125" fmla="*/ 3318124 w 4069367"/>
              <a:gd name="connsiteY125" fmla="*/ 2491852 h 2963008"/>
              <a:gd name="connsiteX126" fmla="*/ 3284742 w 4069367"/>
              <a:gd name="connsiteY126" fmla="*/ 2552256 h 2963008"/>
              <a:gd name="connsiteX127" fmla="*/ 3258355 w 4069367"/>
              <a:gd name="connsiteY127" fmla="*/ 2575464 h 2963008"/>
              <a:gd name="connsiteX128" fmla="*/ 3250407 w 4069367"/>
              <a:gd name="connsiteY128" fmla="*/ 2626967 h 2963008"/>
              <a:gd name="connsiteX129" fmla="*/ 3197632 w 4069367"/>
              <a:gd name="connsiteY129" fmla="*/ 2694366 h 2963008"/>
              <a:gd name="connsiteX130" fmla="*/ 3038991 w 4069367"/>
              <a:gd name="connsiteY130" fmla="*/ 2693730 h 2963008"/>
              <a:gd name="connsiteX131" fmla="*/ 3026910 w 4069367"/>
              <a:gd name="connsiteY131" fmla="*/ 2664482 h 2963008"/>
              <a:gd name="connsiteX132" fmla="*/ 3037401 w 4069367"/>
              <a:gd name="connsiteY132" fmla="*/ 2652401 h 2963008"/>
              <a:gd name="connsiteX133" fmla="*/ 3113384 w 4069367"/>
              <a:gd name="connsiteY133" fmla="*/ 2569106 h 2963008"/>
              <a:gd name="connsiteX134" fmla="*/ 3156939 w 4069367"/>
              <a:gd name="connsiteY134" fmla="*/ 2468644 h 2963008"/>
              <a:gd name="connsiteX135" fmla="*/ 3169020 w 4069367"/>
              <a:gd name="connsiteY135" fmla="*/ 2367863 h 2963008"/>
              <a:gd name="connsiteX136" fmla="*/ 3163933 w 4069367"/>
              <a:gd name="connsiteY136" fmla="*/ 2145002 h 2963008"/>
              <a:gd name="connsiteX137" fmla="*/ 3154395 w 4069367"/>
              <a:gd name="connsiteY137" fmla="*/ 2064886 h 2963008"/>
              <a:gd name="connsiteX138" fmla="*/ 3170609 w 4069367"/>
              <a:gd name="connsiteY138" fmla="*/ 1876678 h 2963008"/>
              <a:gd name="connsiteX139" fmla="*/ 3164569 w 4069367"/>
              <a:gd name="connsiteY139" fmla="*/ 1793701 h 2963008"/>
              <a:gd name="connsiteX140" fmla="*/ 3135002 w 4069367"/>
              <a:gd name="connsiteY140" fmla="*/ 1843932 h 2963008"/>
              <a:gd name="connsiteX141" fmla="*/ 3066968 w 4069367"/>
              <a:gd name="connsiteY141" fmla="*/ 1920233 h 2963008"/>
              <a:gd name="connsiteX142" fmla="*/ 3039944 w 4069367"/>
              <a:gd name="connsiteY142" fmla="*/ 1972054 h 2963008"/>
              <a:gd name="connsiteX143" fmla="*/ 3025002 w 4069367"/>
              <a:gd name="connsiteY143" fmla="*/ 2060753 h 2963008"/>
              <a:gd name="connsiteX144" fmla="*/ 3014193 w 4069367"/>
              <a:gd name="connsiteY144" fmla="*/ 2073470 h 2963008"/>
              <a:gd name="connsiteX145" fmla="*/ 2996389 w 4069367"/>
              <a:gd name="connsiteY145" fmla="*/ 2060753 h 2963008"/>
              <a:gd name="connsiteX146" fmla="*/ 2993210 w 4069367"/>
              <a:gd name="connsiteY146" fmla="*/ 2039135 h 2963008"/>
              <a:gd name="connsiteX147" fmla="*/ 2993210 w 4069367"/>
              <a:gd name="connsiteY147" fmla="*/ 1951071 h 2963008"/>
              <a:gd name="connsiteX148" fmla="*/ 2971592 w 4069367"/>
              <a:gd name="connsiteY148" fmla="*/ 1998759 h 2963008"/>
              <a:gd name="connsiteX149" fmla="*/ 2973499 w 4069367"/>
              <a:gd name="connsiteY149" fmla="*/ 2062025 h 2963008"/>
              <a:gd name="connsiteX150" fmla="*/ 2966505 w 4069367"/>
              <a:gd name="connsiteY150" fmla="*/ 2073470 h 2963008"/>
              <a:gd name="connsiteX151" fmla="*/ 2926765 w 4069367"/>
              <a:gd name="connsiteY151" fmla="*/ 2042632 h 2963008"/>
              <a:gd name="connsiteX152" fmla="*/ 2926129 w 4069367"/>
              <a:gd name="connsiteY152" fmla="*/ 1974279 h 2963008"/>
              <a:gd name="connsiteX153" fmla="*/ 2900060 w 4069367"/>
              <a:gd name="connsiteY153" fmla="*/ 1943759 h 2963008"/>
              <a:gd name="connsiteX154" fmla="*/ 2883210 w 4069367"/>
              <a:gd name="connsiteY154" fmla="*/ 1974279 h 2963008"/>
              <a:gd name="connsiteX155" fmla="*/ 2882892 w 4069367"/>
              <a:gd name="connsiteY155" fmla="*/ 2051216 h 2963008"/>
              <a:gd name="connsiteX156" fmla="*/ 2843470 w 4069367"/>
              <a:gd name="connsiteY156" fmla="*/ 2026100 h 2963008"/>
              <a:gd name="connsiteX157" fmla="*/ 2843470 w 4069367"/>
              <a:gd name="connsiteY157" fmla="*/ 1945348 h 2963008"/>
              <a:gd name="connsiteX158" fmla="*/ 2825667 w 4069367"/>
              <a:gd name="connsiteY158" fmla="*/ 1958701 h 2963008"/>
              <a:gd name="connsiteX159" fmla="*/ 2824077 w 4069367"/>
              <a:gd name="connsiteY159" fmla="*/ 2020695 h 2963008"/>
              <a:gd name="connsiteX160" fmla="*/ 2817719 w 4069367"/>
              <a:gd name="connsiteY160" fmla="*/ 2037227 h 2963008"/>
              <a:gd name="connsiteX161" fmla="*/ 2796100 w 4069367"/>
              <a:gd name="connsiteY161" fmla="*/ 2029279 h 2963008"/>
              <a:gd name="connsiteX162" fmla="*/ 2789742 w 4069367"/>
              <a:gd name="connsiteY162" fmla="*/ 1997805 h 2963008"/>
              <a:gd name="connsiteX163" fmla="*/ 2748730 w 4069367"/>
              <a:gd name="connsiteY163" fmla="*/ 1912603 h 2963008"/>
              <a:gd name="connsiteX164" fmla="*/ 2654944 w 4069367"/>
              <a:gd name="connsiteY164" fmla="*/ 1823903 h 2963008"/>
              <a:gd name="connsiteX165" fmla="*/ 2611707 w 4069367"/>
              <a:gd name="connsiteY165" fmla="*/ 1811504 h 2963008"/>
              <a:gd name="connsiteX166" fmla="*/ 2575146 w 4069367"/>
              <a:gd name="connsiteY166" fmla="*/ 1826764 h 2963008"/>
              <a:gd name="connsiteX167" fmla="*/ 2288701 w 4069367"/>
              <a:gd name="connsiteY167" fmla="*/ 1850926 h 2963008"/>
              <a:gd name="connsiteX168" fmla="*/ 2034684 w 4069367"/>
              <a:gd name="connsiteY168" fmla="*/ 1809915 h 2963008"/>
              <a:gd name="connsiteX169" fmla="*/ 1846157 w 4069367"/>
              <a:gd name="connsiteY169" fmla="*/ 1743787 h 2963008"/>
              <a:gd name="connsiteX170" fmla="*/ 1814683 w 4069367"/>
              <a:gd name="connsiteY170" fmla="*/ 1735204 h 2963008"/>
              <a:gd name="connsiteX171" fmla="*/ 1727891 w 4069367"/>
              <a:gd name="connsiteY171" fmla="*/ 1805146 h 2963008"/>
              <a:gd name="connsiteX172" fmla="*/ 1619481 w 4069367"/>
              <a:gd name="connsiteY172" fmla="*/ 2168846 h 2963008"/>
              <a:gd name="connsiteX173" fmla="*/ 1571793 w 4069367"/>
              <a:gd name="connsiteY173" fmla="*/ 2320175 h 2963008"/>
              <a:gd name="connsiteX174" fmla="*/ 1553990 w 4069367"/>
              <a:gd name="connsiteY174" fmla="*/ 2584684 h 2963008"/>
              <a:gd name="connsiteX175" fmla="*/ 1590232 w 4069367"/>
              <a:gd name="connsiteY175" fmla="*/ 2730927 h 2963008"/>
              <a:gd name="connsiteX176" fmla="*/ 1561620 w 4069367"/>
              <a:gd name="connsiteY176" fmla="*/ 2783702 h 2963008"/>
              <a:gd name="connsiteX177" fmla="*/ 1537458 w 4069367"/>
              <a:gd name="connsiteY177" fmla="*/ 2763355 h 2963008"/>
              <a:gd name="connsiteX178" fmla="*/ 1539047 w 4069367"/>
              <a:gd name="connsiteY178" fmla="*/ 2736968 h 2963008"/>
              <a:gd name="connsiteX179" fmla="*/ 1509799 w 4069367"/>
              <a:gd name="connsiteY179" fmla="*/ 2790696 h 2963008"/>
              <a:gd name="connsiteX180" fmla="*/ 1526649 w 4069367"/>
              <a:gd name="connsiteY180" fmla="*/ 2833297 h 2963008"/>
              <a:gd name="connsiteX181" fmla="*/ 1450348 w 4069367"/>
              <a:gd name="connsiteY181" fmla="*/ 2959511 h 2963008"/>
              <a:gd name="connsiteX182" fmla="*/ 1436995 w 4069367"/>
              <a:gd name="connsiteY182" fmla="*/ 2963008 h 29630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</a:cxnLst>
            <a:rect l="l" t="t" r="r" b="b"/>
            <a:pathLst>
              <a:path w="4069367" h="2963008">
                <a:moveTo>
                  <a:pt x="1436995" y="2963008"/>
                </a:moveTo>
                <a:cubicBezTo>
                  <a:pt x="1394712" y="2963008"/>
                  <a:pt x="1352111" y="2963008"/>
                  <a:pt x="1309828" y="2963008"/>
                </a:cubicBezTo>
                <a:cubicBezTo>
                  <a:pt x="1295203" y="2962054"/>
                  <a:pt x="1280579" y="2960783"/>
                  <a:pt x="1265637" y="2959829"/>
                </a:cubicBezTo>
                <a:cubicBezTo>
                  <a:pt x="1240839" y="2957921"/>
                  <a:pt x="1232891" y="2944569"/>
                  <a:pt x="1244336" y="2922314"/>
                </a:cubicBezTo>
                <a:cubicBezTo>
                  <a:pt x="1249741" y="2911505"/>
                  <a:pt x="1256735" y="2901332"/>
                  <a:pt x="1263411" y="2891158"/>
                </a:cubicBezTo>
                <a:cubicBezTo>
                  <a:pt x="1269452" y="2881621"/>
                  <a:pt x="1275492" y="2872401"/>
                  <a:pt x="1284394" y="2858731"/>
                </a:cubicBezTo>
                <a:cubicBezTo>
                  <a:pt x="1246562" y="2858731"/>
                  <a:pt x="1213816" y="2859367"/>
                  <a:pt x="1181070" y="2858413"/>
                </a:cubicBezTo>
                <a:cubicBezTo>
                  <a:pt x="1168671" y="2858095"/>
                  <a:pt x="1155955" y="2854916"/>
                  <a:pt x="1144192" y="2850465"/>
                </a:cubicBezTo>
                <a:cubicBezTo>
                  <a:pt x="1130203" y="2845378"/>
                  <a:pt x="1126706" y="2834251"/>
                  <a:pt x="1133064" y="2820580"/>
                </a:cubicBezTo>
                <a:cubicBezTo>
                  <a:pt x="1135608" y="2814858"/>
                  <a:pt x="1139105" y="2809135"/>
                  <a:pt x="1143556" y="2804684"/>
                </a:cubicBezTo>
                <a:cubicBezTo>
                  <a:pt x="1165492" y="2783066"/>
                  <a:pt x="1186475" y="2760812"/>
                  <a:pt x="1210001" y="2741418"/>
                </a:cubicBezTo>
                <a:cubicBezTo>
                  <a:pt x="1235752" y="2720118"/>
                  <a:pt x="1255781" y="2696592"/>
                  <a:pt x="1263411" y="2663210"/>
                </a:cubicBezTo>
                <a:cubicBezTo>
                  <a:pt x="1283758" y="2575147"/>
                  <a:pt x="1305695" y="2487401"/>
                  <a:pt x="1324452" y="2399019"/>
                </a:cubicBezTo>
                <a:cubicBezTo>
                  <a:pt x="1335579" y="2347198"/>
                  <a:pt x="1328585" y="2296331"/>
                  <a:pt x="1308238" y="2246418"/>
                </a:cubicBezTo>
                <a:cubicBezTo>
                  <a:pt x="1299018" y="2223528"/>
                  <a:pt x="1292660" y="2198730"/>
                  <a:pt x="1291070" y="2174250"/>
                </a:cubicBezTo>
                <a:cubicBezTo>
                  <a:pt x="1285348" y="2096678"/>
                  <a:pt x="1281851" y="2018788"/>
                  <a:pt x="1278354" y="1941215"/>
                </a:cubicBezTo>
                <a:cubicBezTo>
                  <a:pt x="1277400" y="1919597"/>
                  <a:pt x="1268816" y="1905926"/>
                  <a:pt x="1248787" y="1897342"/>
                </a:cubicBezTo>
                <a:cubicBezTo>
                  <a:pt x="1208729" y="1879857"/>
                  <a:pt x="1177891" y="1851880"/>
                  <a:pt x="1158816" y="1811822"/>
                </a:cubicBezTo>
                <a:cubicBezTo>
                  <a:pt x="1142920" y="1778441"/>
                  <a:pt x="1125752" y="1745377"/>
                  <a:pt x="1109538" y="1712313"/>
                </a:cubicBezTo>
                <a:cubicBezTo>
                  <a:pt x="1091099" y="1674163"/>
                  <a:pt x="1073296" y="1635695"/>
                  <a:pt x="1054220" y="1598180"/>
                </a:cubicBezTo>
                <a:cubicBezTo>
                  <a:pt x="1030694" y="1551764"/>
                  <a:pt x="991908" y="1526013"/>
                  <a:pt x="940087" y="1520290"/>
                </a:cubicBezTo>
                <a:cubicBezTo>
                  <a:pt x="932139" y="1519336"/>
                  <a:pt x="924191" y="1518065"/>
                  <a:pt x="916561" y="1517429"/>
                </a:cubicBezTo>
                <a:cubicBezTo>
                  <a:pt x="886677" y="1515521"/>
                  <a:pt x="861879" y="1502805"/>
                  <a:pt x="845983" y="1477371"/>
                </a:cubicBezTo>
                <a:cubicBezTo>
                  <a:pt x="832313" y="1455435"/>
                  <a:pt x="819914" y="1432227"/>
                  <a:pt x="811012" y="1408383"/>
                </a:cubicBezTo>
                <a:cubicBezTo>
                  <a:pt x="780174" y="1324134"/>
                  <a:pt x="768093" y="1235752"/>
                  <a:pt x="763324" y="1146735"/>
                </a:cubicBezTo>
                <a:cubicBezTo>
                  <a:pt x="760145" y="1085059"/>
                  <a:pt x="743613" y="1030377"/>
                  <a:pt x="699105" y="985550"/>
                </a:cubicBezTo>
                <a:cubicBezTo>
                  <a:pt x="687659" y="974105"/>
                  <a:pt x="675896" y="961388"/>
                  <a:pt x="668584" y="947082"/>
                </a:cubicBezTo>
                <a:cubicBezTo>
                  <a:pt x="653324" y="915608"/>
                  <a:pt x="632024" y="909567"/>
                  <a:pt x="597052" y="912111"/>
                </a:cubicBezTo>
                <a:cubicBezTo>
                  <a:pt x="545867" y="915608"/>
                  <a:pt x="493729" y="909249"/>
                  <a:pt x="442226" y="904798"/>
                </a:cubicBezTo>
                <a:cubicBezTo>
                  <a:pt x="390723" y="900030"/>
                  <a:pt x="341445" y="886995"/>
                  <a:pt x="295665" y="860925"/>
                </a:cubicBezTo>
                <a:cubicBezTo>
                  <a:pt x="285174" y="854885"/>
                  <a:pt x="267052" y="855521"/>
                  <a:pt x="254971" y="859972"/>
                </a:cubicBezTo>
                <a:cubicBezTo>
                  <a:pt x="207283" y="877775"/>
                  <a:pt x="160867" y="876186"/>
                  <a:pt x="114133" y="857111"/>
                </a:cubicBezTo>
                <a:cubicBezTo>
                  <a:pt x="94104" y="848845"/>
                  <a:pt x="73439" y="842168"/>
                  <a:pt x="52457" y="836446"/>
                </a:cubicBezTo>
                <a:cubicBezTo>
                  <a:pt x="12399" y="824047"/>
                  <a:pt x="636" y="808469"/>
                  <a:pt x="3179" y="766821"/>
                </a:cubicBezTo>
                <a:cubicBezTo>
                  <a:pt x="3497" y="760463"/>
                  <a:pt x="5087" y="754105"/>
                  <a:pt x="4769" y="747746"/>
                </a:cubicBezTo>
                <a:cubicBezTo>
                  <a:pt x="3497" y="730579"/>
                  <a:pt x="1590" y="713411"/>
                  <a:pt x="0" y="696243"/>
                </a:cubicBezTo>
                <a:cubicBezTo>
                  <a:pt x="0" y="686706"/>
                  <a:pt x="0" y="677168"/>
                  <a:pt x="0" y="667631"/>
                </a:cubicBezTo>
                <a:cubicBezTo>
                  <a:pt x="10491" y="657457"/>
                  <a:pt x="19393" y="644422"/>
                  <a:pt x="31792" y="638064"/>
                </a:cubicBezTo>
                <a:cubicBezTo>
                  <a:pt x="75347" y="615810"/>
                  <a:pt x="110318" y="584018"/>
                  <a:pt x="140838" y="547139"/>
                </a:cubicBezTo>
                <a:cubicBezTo>
                  <a:pt x="173902" y="507717"/>
                  <a:pt x="204422" y="466706"/>
                  <a:pt x="236850" y="426648"/>
                </a:cubicBezTo>
                <a:cubicBezTo>
                  <a:pt x="249567" y="411070"/>
                  <a:pt x="255925" y="393902"/>
                  <a:pt x="255607" y="374191"/>
                </a:cubicBezTo>
                <a:cubicBezTo>
                  <a:pt x="255289" y="347804"/>
                  <a:pt x="254335" y="321099"/>
                  <a:pt x="254653" y="294711"/>
                </a:cubicBezTo>
                <a:cubicBezTo>
                  <a:pt x="255289" y="260376"/>
                  <a:pt x="268324" y="232081"/>
                  <a:pt x="298526" y="213324"/>
                </a:cubicBezTo>
                <a:cubicBezTo>
                  <a:pt x="309336" y="206648"/>
                  <a:pt x="319191" y="198700"/>
                  <a:pt x="329682" y="191387"/>
                </a:cubicBezTo>
                <a:cubicBezTo>
                  <a:pt x="350665" y="176445"/>
                  <a:pt x="360838" y="156098"/>
                  <a:pt x="362428" y="130665"/>
                </a:cubicBezTo>
                <a:cubicBezTo>
                  <a:pt x="363382" y="112543"/>
                  <a:pt x="364336" y="94740"/>
                  <a:pt x="365607" y="76619"/>
                </a:cubicBezTo>
                <a:cubicBezTo>
                  <a:pt x="367197" y="51821"/>
                  <a:pt x="378324" y="38150"/>
                  <a:pt x="403122" y="38468"/>
                </a:cubicBezTo>
                <a:cubicBezTo>
                  <a:pt x="425058" y="38786"/>
                  <a:pt x="446677" y="44191"/>
                  <a:pt x="468295" y="48642"/>
                </a:cubicBezTo>
                <a:cubicBezTo>
                  <a:pt x="481648" y="51503"/>
                  <a:pt x="494365" y="57225"/>
                  <a:pt x="507717" y="60723"/>
                </a:cubicBezTo>
                <a:cubicBezTo>
                  <a:pt x="528064" y="66127"/>
                  <a:pt x="545867" y="59769"/>
                  <a:pt x="556041" y="42283"/>
                </a:cubicBezTo>
                <a:cubicBezTo>
                  <a:pt x="569076" y="20665"/>
                  <a:pt x="587197" y="7630"/>
                  <a:pt x="610405" y="0"/>
                </a:cubicBezTo>
                <a:cubicBezTo>
                  <a:pt x="619943" y="0"/>
                  <a:pt x="629480" y="0"/>
                  <a:pt x="639018" y="0"/>
                </a:cubicBezTo>
                <a:cubicBezTo>
                  <a:pt x="644105" y="1590"/>
                  <a:pt x="648873" y="3179"/>
                  <a:pt x="653960" y="4451"/>
                </a:cubicBezTo>
                <a:cubicBezTo>
                  <a:pt x="696879" y="14942"/>
                  <a:pt x="730896" y="38150"/>
                  <a:pt x="752515" y="76301"/>
                </a:cubicBezTo>
                <a:cubicBezTo>
                  <a:pt x="767457" y="103006"/>
                  <a:pt x="789076" y="121127"/>
                  <a:pt x="814509" y="136069"/>
                </a:cubicBezTo>
                <a:cubicBezTo>
                  <a:pt x="828180" y="144017"/>
                  <a:pt x="842804" y="151012"/>
                  <a:pt x="856157" y="159278"/>
                </a:cubicBezTo>
                <a:cubicBezTo>
                  <a:pt x="882544" y="176127"/>
                  <a:pt x="906388" y="174538"/>
                  <a:pt x="932775" y="156734"/>
                </a:cubicBezTo>
                <a:cubicBezTo>
                  <a:pt x="969018" y="131937"/>
                  <a:pt x="1006533" y="108728"/>
                  <a:pt x="1045319" y="88064"/>
                </a:cubicBezTo>
                <a:cubicBezTo>
                  <a:pt x="1091099" y="63584"/>
                  <a:pt x="1139741" y="57861"/>
                  <a:pt x="1189654" y="77572"/>
                </a:cubicBezTo>
                <a:cubicBezTo>
                  <a:pt x="1221128" y="89971"/>
                  <a:pt x="1229712" y="106503"/>
                  <a:pt x="1222082" y="139885"/>
                </a:cubicBezTo>
                <a:cubicBezTo>
                  <a:pt x="1207775" y="201561"/>
                  <a:pt x="1176619" y="253700"/>
                  <a:pt x="1133382" y="298844"/>
                </a:cubicBezTo>
                <a:cubicBezTo>
                  <a:pt x="1105723" y="327775"/>
                  <a:pt x="1072342" y="339856"/>
                  <a:pt x="1032602" y="331590"/>
                </a:cubicBezTo>
                <a:cubicBezTo>
                  <a:pt x="1023700" y="329682"/>
                  <a:pt x="1014798" y="328729"/>
                  <a:pt x="1005897" y="327457"/>
                </a:cubicBezTo>
                <a:cubicBezTo>
                  <a:pt x="997631" y="326185"/>
                  <a:pt x="989365" y="325231"/>
                  <a:pt x="981099" y="323960"/>
                </a:cubicBezTo>
                <a:cubicBezTo>
                  <a:pt x="980463" y="326185"/>
                  <a:pt x="979827" y="328411"/>
                  <a:pt x="979191" y="330318"/>
                </a:cubicBezTo>
                <a:cubicBezTo>
                  <a:pt x="1007804" y="342081"/>
                  <a:pt x="1035463" y="356388"/>
                  <a:pt x="1065030" y="364971"/>
                </a:cubicBezTo>
                <a:cubicBezTo>
                  <a:pt x="1137197" y="385954"/>
                  <a:pt x="1208093" y="373555"/>
                  <a:pt x="1276764" y="348122"/>
                </a:cubicBezTo>
                <a:cubicBezTo>
                  <a:pt x="1336533" y="326185"/>
                  <a:pt x="1396937" y="316648"/>
                  <a:pt x="1460839" y="326185"/>
                </a:cubicBezTo>
                <a:cubicBezTo>
                  <a:pt x="1522198" y="335405"/>
                  <a:pt x="1583874" y="341445"/>
                  <a:pt x="1645232" y="349711"/>
                </a:cubicBezTo>
                <a:cubicBezTo>
                  <a:pt x="1767949" y="365925"/>
                  <a:pt x="1890666" y="383411"/>
                  <a:pt x="2013701" y="399307"/>
                </a:cubicBezTo>
                <a:cubicBezTo>
                  <a:pt x="2106533" y="411388"/>
                  <a:pt x="2199684" y="423469"/>
                  <a:pt x="2292834" y="433642"/>
                </a:cubicBezTo>
                <a:cubicBezTo>
                  <a:pt x="2359279" y="440636"/>
                  <a:pt x="2426360" y="441272"/>
                  <a:pt x="2492170" y="450492"/>
                </a:cubicBezTo>
                <a:cubicBezTo>
                  <a:pt x="2547487" y="458122"/>
                  <a:pt x="2602170" y="465752"/>
                  <a:pt x="2658123" y="461937"/>
                </a:cubicBezTo>
                <a:cubicBezTo>
                  <a:pt x="2678470" y="460347"/>
                  <a:pt x="2699771" y="460029"/>
                  <a:pt x="2719800" y="463526"/>
                </a:cubicBezTo>
                <a:cubicBezTo>
                  <a:pt x="2784973" y="474971"/>
                  <a:pt x="2849829" y="487052"/>
                  <a:pt x="2914684" y="501041"/>
                </a:cubicBezTo>
                <a:cubicBezTo>
                  <a:pt x="3023095" y="524249"/>
                  <a:pt x="3131187" y="535694"/>
                  <a:pt x="3240234" y="505174"/>
                </a:cubicBezTo>
                <a:cubicBezTo>
                  <a:pt x="3305725" y="486735"/>
                  <a:pt x="3367719" y="493729"/>
                  <a:pt x="3427170" y="528064"/>
                </a:cubicBezTo>
                <a:cubicBezTo>
                  <a:pt x="3474222" y="555405"/>
                  <a:pt x="3523500" y="579249"/>
                  <a:pt x="3570552" y="606590"/>
                </a:cubicBezTo>
                <a:cubicBezTo>
                  <a:pt x="3610609" y="629798"/>
                  <a:pt x="3635725" y="664451"/>
                  <a:pt x="3643355" y="711186"/>
                </a:cubicBezTo>
                <a:cubicBezTo>
                  <a:pt x="3645899" y="726128"/>
                  <a:pt x="3650349" y="741070"/>
                  <a:pt x="3656072" y="755376"/>
                </a:cubicBezTo>
                <a:cubicBezTo>
                  <a:pt x="3676101" y="805608"/>
                  <a:pt x="3698037" y="854885"/>
                  <a:pt x="3717112" y="905434"/>
                </a:cubicBezTo>
                <a:cubicBezTo>
                  <a:pt x="3754945" y="1005897"/>
                  <a:pt x="3766072" y="1111128"/>
                  <a:pt x="3768933" y="1217313"/>
                </a:cubicBezTo>
                <a:cubicBezTo>
                  <a:pt x="3771159" y="1303469"/>
                  <a:pt x="3771159" y="1389943"/>
                  <a:pt x="3775610" y="1476099"/>
                </a:cubicBezTo>
                <a:cubicBezTo>
                  <a:pt x="3780696" y="1577198"/>
                  <a:pt x="3818847" y="1663990"/>
                  <a:pt x="3894829" y="1732978"/>
                </a:cubicBezTo>
                <a:cubicBezTo>
                  <a:pt x="3918355" y="1754279"/>
                  <a:pt x="3941245" y="1776533"/>
                  <a:pt x="3963500" y="1799106"/>
                </a:cubicBezTo>
                <a:cubicBezTo>
                  <a:pt x="4009280" y="1845522"/>
                  <a:pt x="4044569" y="1898296"/>
                  <a:pt x="4059512" y="1962834"/>
                </a:cubicBezTo>
                <a:cubicBezTo>
                  <a:pt x="4063644" y="1981273"/>
                  <a:pt x="4066824" y="2000030"/>
                  <a:pt x="4070639" y="2018788"/>
                </a:cubicBezTo>
                <a:cubicBezTo>
                  <a:pt x="4070639" y="2041042"/>
                  <a:pt x="4070639" y="2063296"/>
                  <a:pt x="4070639" y="2085551"/>
                </a:cubicBezTo>
                <a:cubicBezTo>
                  <a:pt x="4063009" y="2115753"/>
                  <a:pt x="4056015" y="2145955"/>
                  <a:pt x="4047748" y="2175840"/>
                </a:cubicBezTo>
                <a:cubicBezTo>
                  <a:pt x="4044887" y="2186013"/>
                  <a:pt x="4039483" y="2195233"/>
                  <a:pt x="4035032" y="2204771"/>
                </a:cubicBezTo>
                <a:cubicBezTo>
                  <a:pt x="4030263" y="2179973"/>
                  <a:pt x="4027720" y="2156129"/>
                  <a:pt x="4028355" y="2132285"/>
                </a:cubicBezTo>
                <a:cubicBezTo>
                  <a:pt x="4029309" y="2088412"/>
                  <a:pt x="4009916" y="2057574"/>
                  <a:pt x="3973991" y="2033094"/>
                </a:cubicBezTo>
                <a:cubicBezTo>
                  <a:pt x="3923124" y="1998759"/>
                  <a:pt x="3881477" y="1954250"/>
                  <a:pt x="3847459" y="1902747"/>
                </a:cubicBezTo>
                <a:cubicBezTo>
                  <a:pt x="3783875" y="1806735"/>
                  <a:pt x="3754627" y="1699279"/>
                  <a:pt x="3740003" y="1587053"/>
                </a:cubicBezTo>
                <a:cubicBezTo>
                  <a:pt x="3728558" y="1499943"/>
                  <a:pt x="3729193" y="1412833"/>
                  <a:pt x="3731101" y="1325088"/>
                </a:cubicBezTo>
                <a:cubicBezTo>
                  <a:pt x="3734280" y="1177891"/>
                  <a:pt x="3712344" y="1034827"/>
                  <a:pt x="3659887" y="896850"/>
                </a:cubicBezTo>
                <a:cubicBezTo>
                  <a:pt x="3654165" y="881272"/>
                  <a:pt x="3645899" y="866648"/>
                  <a:pt x="3636997" y="848209"/>
                </a:cubicBezTo>
                <a:cubicBezTo>
                  <a:pt x="3631274" y="860608"/>
                  <a:pt x="3626188" y="868238"/>
                  <a:pt x="3623962" y="876504"/>
                </a:cubicBezTo>
                <a:cubicBezTo>
                  <a:pt x="3586130" y="1019567"/>
                  <a:pt x="3556881" y="1164538"/>
                  <a:pt x="3552430" y="1313007"/>
                </a:cubicBezTo>
                <a:cubicBezTo>
                  <a:pt x="3549569" y="1407747"/>
                  <a:pt x="3552113" y="1502487"/>
                  <a:pt x="3551477" y="1597545"/>
                </a:cubicBezTo>
                <a:cubicBezTo>
                  <a:pt x="3550841" y="1686244"/>
                  <a:pt x="3574685" y="1768267"/>
                  <a:pt x="3620783" y="1843614"/>
                </a:cubicBezTo>
                <a:cubicBezTo>
                  <a:pt x="3640494" y="1875724"/>
                  <a:pt x="3643673" y="1907834"/>
                  <a:pt x="3633818" y="1943759"/>
                </a:cubicBezTo>
                <a:cubicBezTo>
                  <a:pt x="3625870" y="1972054"/>
                  <a:pt x="3618240" y="2001620"/>
                  <a:pt x="3617922" y="2030869"/>
                </a:cubicBezTo>
                <a:cubicBezTo>
                  <a:pt x="3615696" y="2167892"/>
                  <a:pt x="3615696" y="2305233"/>
                  <a:pt x="3615696" y="2442574"/>
                </a:cubicBezTo>
                <a:cubicBezTo>
                  <a:pt x="3615696" y="2501389"/>
                  <a:pt x="3631910" y="2556389"/>
                  <a:pt x="3663384" y="2606621"/>
                </a:cubicBezTo>
                <a:cubicBezTo>
                  <a:pt x="3667199" y="2612979"/>
                  <a:pt x="3670378" y="2624742"/>
                  <a:pt x="3667199" y="2629511"/>
                </a:cubicBezTo>
                <a:cubicBezTo>
                  <a:pt x="3664020" y="2634279"/>
                  <a:pt x="3652575" y="2633962"/>
                  <a:pt x="3644627" y="2635233"/>
                </a:cubicBezTo>
                <a:cubicBezTo>
                  <a:pt x="3642720" y="2635551"/>
                  <a:pt x="3640494" y="2634598"/>
                  <a:pt x="3638269" y="2634279"/>
                </a:cubicBezTo>
                <a:cubicBezTo>
                  <a:pt x="3619511" y="2631418"/>
                  <a:pt x="3611563" y="2636823"/>
                  <a:pt x="3613153" y="2656216"/>
                </a:cubicBezTo>
                <a:cubicBezTo>
                  <a:pt x="3615060" y="2678788"/>
                  <a:pt x="3619511" y="2701043"/>
                  <a:pt x="3624280" y="2722979"/>
                </a:cubicBezTo>
                <a:cubicBezTo>
                  <a:pt x="3633182" y="2763355"/>
                  <a:pt x="3616968" y="2793239"/>
                  <a:pt x="3578817" y="2799598"/>
                </a:cubicBezTo>
                <a:cubicBezTo>
                  <a:pt x="3521274" y="2809135"/>
                  <a:pt x="3463731" y="2804048"/>
                  <a:pt x="3406188" y="2797372"/>
                </a:cubicBezTo>
                <a:cubicBezTo>
                  <a:pt x="3390927" y="2795783"/>
                  <a:pt x="3384569" y="2784020"/>
                  <a:pt x="3389656" y="2769077"/>
                </a:cubicBezTo>
                <a:cubicBezTo>
                  <a:pt x="3393471" y="2757632"/>
                  <a:pt x="3400147" y="2747141"/>
                  <a:pt x="3405870" y="2736650"/>
                </a:cubicBezTo>
                <a:cubicBezTo>
                  <a:pt x="3439251" y="2674655"/>
                  <a:pt x="3471043" y="2612343"/>
                  <a:pt x="3483442" y="2541447"/>
                </a:cubicBezTo>
                <a:cubicBezTo>
                  <a:pt x="3501881" y="2436216"/>
                  <a:pt x="3499656" y="2330349"/>
                  <a:pt x="3496477" y="2224482"/>
                </a:cubicBezTo>
                <a:cubicBezTo>
                  <a:pt x="3496158" y="2209539"/>
                  <a:pt x="3492979" y="2193643"/>
                  <a:pt x="3486303" y="2180291"/>
                </a:cubicBezTo>
                <a:cubicBezTo>
                  <a:pt x="3457372" y="2121158"/>
                  <a:pt x="3433529" y="2060435"/>
                  <a:pt x="3421130" y="1995262"/>
                </a:cubicBezTo>
                <a:cubicBezTo>
                  <a:pt x="3419540" y="1986996"/>
                  <a:pt x="3416361" y="1979048"/>
                  <a:pt x="3413499" y="1971100"/>
                </a:cubicBezTo>
                <a:cubicBezTo>
                  <a:pt x="3394743" y="1921186"/>
                  <a:pt x="3376303" y="1870955"/>
                  <a:pt x="3357228" y="1821042"/>
                </a:cubicBezTo>
                <a:cubicBezTo>
                  <a:pt x="3352141" y="1808007"/>
                  <a:pt x="3344829" y="1795926"/>
                  <a:pt x="3338471" y="1783210"/>
                </a:cubicBezTo>
                <a:cubicBezTo>
                  <a:pt x="3312719" y="1799423"/>
                  <a:pt x="3305089" y="1815319"/>
                  <a:pt x="3315581" y="1848701"/>
                </a:cubicBezTo>
                <a:cubicBezTo>
                  <a:pt x="3329887" y="1893845"/>
                  <a:pt x="3325754" y="1938354"/>
                  <a:pt x="3321303" y="1983817"/>
                </a:cubicBezTo>
                <a:cubicBezTo>
                  <a:pt x="3316852" y="2029279"/>
                  <a:pt x="3311447" y="2074424"/>
                  <a:pt x="3310494" y="2119886"/>
                </a:cubicBezTo>
                <a:cubicBezTo>
                  <a:pt x="3307950" y="2225117"/>
                  <a:pt x="3307315" y="2330667"/>
                  <a:pt x="3307315" y="2436216"/>
                </a:cubicBezTo>
                <a:cubicBezTo>
                  <a:pt x="3307315" y="2454655"/>
                  <a:pt x="3312084" y="2474048"/>
                  <a:pt x="3318124" y="2491852"/>
                </a:cubicBezTo>
                <a:cubicBezTo>
                  <a:pt x="3330523" y="2527459"/>
                  <a:pt x="3321303" y="2545898"/>
                  <a:pt x="3284742" y="2552256"/>
                </a:cubicBezTo>
                <a:cubicBezTo>
                  <a:pt x="3270754" y="2554482"/>
                  <a:pt x="3260898" y="2560840"/>
                  <a:pt x="3258355" y="2575464"/>
                </a:cubicBezTo>
                <a:cubicBezTo>
                  <a:pt x="3255494" y="2592632"/>
                  <a:pt x="3251679" y="2609800"/>
                  <a:pt x="3250407" y="2626967"/>
                </a:cubicBezTo>
                <a:cubicBezTo>
                  <a:pt x="3247228" y="2665436"/>
                  <a:pt x="3229742" y="2692777"/>
                  <a:pt x="3197632" y="2694366"/>
                </a:cubicBezTo>
                <a:cubicBezTo>
                  <a:pt x="3144858" y="2696910"/>
                  <a:pt x="3091765" y="2695320"/>
                  <a:pt x="3038991" y="2693730"/>
                </a:cubicBezTo>
                <a:cubicBezTo>
                  <a:pt x="3020869" y="2693095"/>
                  <a:pt x="3016418" y="2679742"/>
                  <a:pt x="3026910" y="2664482"/>
                </a:cubicBezTo>
                <a:cubicBezTo>
                  <a:pt x="3029771" y="2660031"/>
                  <a:pt x="3033586" y="2656534"/>
                  <a:pt x="3037401" y="2652401"/>
                </a:cubicBezTo>
                <a:cubicBezTo>
                  <a:pt x="3062835" y="2624742"/>
                  <a:pt x="3089222" y="2597719"/>
                  <a:pt x="3113384" y="2569106"/>
                </a:cubicBezTo>
                <a:cubicBezTo>
                  <a:pt x="3137864" y="2540175"/>
                  <a:pt x="3152488" y="2506476"/>
                  <a:pt x="3156939" y="2468644"/>
                </a:cubicBezTo>
                <a:cubicBezTo>
                  <a:pt x="3160754" y="2434944"/>
                  <a:pt x="3164887" y="2401245"/>
                  <a:pt x="3169020" y="2367863"/>
                </a:cubicBezTo>
                <a:cubicBezTo>
                  <a:pt x="3177921" y="2293470"/>
                  <a:pt x="3180147" y="2219077"/>
                  <a:pt x="3163933" y="2145002"/>
                </a:cubicBezTo>
                <a:cubicBezTo>
                  <a:pt x="3158210" y="2118932"/>
                  <a:pt x="3153124" y="2091273"/>
                  <a:pt x="3154395" y="2064886"/>
                </a:cubicBezTo>
                <a:cubicBezTo>
                  <a:pt x="3157257" y="2001938"/>
                  <a:pt x="3162979" y="1939308"/>
                  <a:pt x="3170609" y="1876678"/>
                </a:cubicBezTo>
                <a:cubicBezTo>
                  <a:pt x="3173788" y="1849019"/>
                  <a:pt x="3169656" y="1823585"/>
                  <a:pt x="3164569" y="1793701"/>
                </a:cubicBezTo>
                <a:cubicBezTo>
                  <a:pt x="3153442" y="1812140"/>
                  <a:pt x="3144222" y="1828036"/>
                  <a:pt x="3135002" y="1843932"/>
                </a:cubicBezTo>
                <a:cubicBezTo>
                  <a:pt x="3116881" y="1873499"/>
                  <a:pt x="3096852" y="1901475"/>
                  <a:pt x="3066968" y="1920233"/>
                </a:cubicBezTo>
                <a:cubicBezTo>
                  <a:pt x="3047257" y="1932314"/>
                  <a:pt x="3041534" y="1949481"/>
                  <a:pt x="3039944" y="1972054"/>
                </a:cubicBezTo>
                <a:cubicBezTo>
                  <a:pt x="3038037" y="2001938"/>
                  <a:pt x="3031043" y="2031187"/>
                  <a:pt x="3025002" y="2060753"/>
                </a:cubicBezTo>
                <a:cubicBezTo>
                  <a:pt x="3024049" y="2065840"/>
                  <a:pt x="3016418" y="2074106"/>
                  <a:pt x="3014193" y="2073470"/>
                </a:cubicBezTo>
                <a:cubicBezTo>
                  <a:pt x="3007517" y="2071244"/>
                  <a:pt x="2999887" y="2066476"/>
                  <a:pt x="2996389" y="2060753"/>
                </a:cubicBezTo>
                <a:cubicBezTo>
                  <a:pt x="2992892" y="2055031"/>
                  <a:pt x="2993210" y="2046447"/>
                  <a:pt x="2993210" y="2039135"/>
                </a:cubicBezTo>
                <a:cubicBezTo>
                  <a:pt x="2992892" y="2009886"/>
                  <a:pt x="2993210" y="1980320"/>
                  <a:pt x="2993210" y="1951071"/>
                </a:cubicBezTo>
                <a:cubicBezTo>
                  <a:pt x="2976043" y="1959019"/>
                  <a:pt x="2969684" y="1973643"/>
                  <a:pt x="2971592" y="1998759"/>
                </a:cubicBezTo>
                <a:cubicBezTo>
                  <a:pt x="2973181" y="2019741"/>
                  <a:pt x="2973499" y="2041042"/>
                  <a:pt x="2973499" y="2062025"/>
                </a:cubicBezTo>
                <a:cubicBezTo>
                  <a:pt x="2973499" y="2065840"/>
                  <a:pt x="2969684" y="2072516"/>
                  <a:pt x="2966505" y="2073470"/>
                </a:cubicBezTo>
                <a:cubicBezTo>
                  <a:pt x="2945522" y="2079192"/>
                  <a:pt x="2927401" y="2064568"/>
                  <a:pt x="2926765" y="2042632"/>
                </a:cubicBezTo>
                <a:cubicBezTo>
                  <a:pt x="2926447" y="2019741"/>
                  <a:pt x="2927083" y="1997169"/>
                  <a:pt x="2926129" y="1974279"/>
                </a:cubicBezTo>
                <a:cubicBezTo>
                  <a:pt x="2925175" y="1955522"/>
                  <a:pt x="2913730" y="1942487"/>
                  <a:pt x="2900060" y="1943759"/>
                </a:cubicBezTo>
                <a:cubicBezTo>
                  <a:pt x="2880985" y="1945984"/>
                  <a:pt x="2883528" y="1961562"/>
                  <a:pt x="2883210" y="1974279"/>
                </a:cubicBezTo>
                <a:cubicBezTo>
                  <a:pt x="2882574" y="2000030"/>
                  <a:pt x="2882892" y="2026100"/>
                  <a:pt x="2882892" y="2051216"/>
                </a:cubicBezTo>
                <a:cubicBezTo>
                  <a:pt x="2853962" y="2060117"/>
                  <a:pt x="2843470" y="2052805"/>
                  <a:pt x="2843470" y="2026100"/>
                </a:cubicBezTo>
                <a:cubicBezTo>
                  <a:pt x="2843470" y="1999077"/>
                  <a:pt x="2843470" y="1972372"/>
                  <a:pt x="2843470" y="1945348"/>
                </a:cubicBezTo>
                <a:cubicBezTo>
                  <a:pt x="2830118" y="1941851"/>
                  <a:pt x="2825667" y="1946938"/>
                  <a:pt x="2825667" y="1958701"/>
                </a:cubicBezTo>
                <a:cubicBezTo>
                  <a:pt x="2825667" y="1979366"/>
                  <a:pt x="2825349" y="2000030"/>
                  <a:pt x="2824077" y="2020695"/>
                </a:cubicBezTo>
                <a:cubicBezTo>
                  <a:pt x="2823759" y="2026736"/>
                  <a:pt x="2819308" y="2037545"/>
                  <a:pt x="2817719" y="2037227"/>
                </a:cubicBezTo>
                <a:cubicBezTo>
                  <a:pt x="2810089" y="2036273"/>
                  <a:pt x="2798962" y="2034366"/>
                  <a:pt x="2796100" y="2029279"/>
                </a:cubicBezTo>
                <a:cubicBezTo>
                  <a:pt x="2791014" y="2020377"/>
                  <a:pt x="2788470" y="2007978"/>
                  <a:pt x="2789742" y="1997805"/>
                </a:cubicBezTo>
                <a:cubicBezTo>
                  <a:pt x="2793875" y="1960290"/>
                  <a:pt x="2779251" y="1932632"/>
                  <a:pt x="2748730" y="1912603"/>
                </a:cubicBezTo>
                <a:cubicBezTo>
                  <a:pt x="2712170" y="1888759"/>
                  <a:pt x="2677834" y="1863007"/>
                  <a:pt x="2654944" y="1823903"/>
                </a:cubicBezTo>
                <a:cubicBezTo>
                  <a:pt x="2645089" y="1807054"/>
                  <a:pt x="2630464" y="1804828"/>
                  <a:pt x="2611707" y="1811504"/>
                </a:cubicBezTo>
                <a:cubicBezTo>
                  <a:pt x="2599308" y="1815955"/>
                  <a:pt x="2587545" y="1821996"/>
                  <a:pt x="2575146" y="1826764"/>
                </a:cubicBezTo>
                <a:cubicBezTo>
                  <a:pt x="2481996" y="1863007"/>
                  <a:pt x="2385667" y="1864279"/>
                  <a:pt x="2288701" y="1850926"/>
                </a:cubicBezTo>
                <a:cubicBezTo>
                  <a:pt x="2203817" y="1839163"/>
                  <a:pt x="2119568" y="1823267"/>
                  <a:pt x="2034684" y="1809915"/>
                </a:cubicBezTo>
                <a:cubicBezTo>
                  <a:pt x="1967603" y="1799423"/>
                  <a:pt x="1902747" y="1783845"/>
                  <a:pt x="1846157" y="1743787"/>
                </a:cubicBezTo>
                <a:cubicBezTo>
                  <a:pt x="1837574" y="1737747"/>
                  <a:pt x="1825175" y="1735522"/>
                  <a:pt x="1814683" y="1735204"/>
                </a:cubicBezTo>
                <a:cubicBezTo>
                  <a:pt x="1773990" y="1733296"/>
                  <a:pt x="1741244" y="1760001"/>
                  <a:pt x="1727891" y="1805146"/>
                </a:cubicBezTo>
                <a:cubicBezTo>
                  <a:pt x="1691649" y="1926273"/>
                  <a:pt x="1656042" y="2047718"/>
                  <a:pt x="1619481" y="2168846"/>
                </a:cubicBezTo>
                <a:cubicBezTo>
                  <a:pt x="1604221" y="2219395"/>
                  <a:pt x="1587371" y="2269626"/>
                  <a:pt x="1571793" y="2320175"/>
                </a:cubicBezTo>
                <a:cubicBezTo>
                  <a:pt x="1545088" y="2406967"/>
                  <a:pt x="1548267" y="2495667"/>
                  <a:pt x="1553990" y="2584684"/>
                </a:cubicBezTo>
                <a:cubicBezTo>
                  <a:pt x="1557169" y="2635869"/>
                  <a:pt x="1562573" y="2685782"/>
                  <a:pt x="1590232" y="2730927"/>
                </a:cubicBezTo>
                <a:cubicBezTo>
                  <a:pt x="1601995" y="2750002"/>
                  <a:pt x="1583874" y="2779569"/>
                  <a:pt x="1561620" y="2783702"/>
                </a:cubicBezTo>
                <a:cubicBezTo>
                  <a:pt x="1545406" y="2786563"/>
                  <a:pt x="1537776" y="2780522"/>
                  <a:pt x="1537458" y="2763355"/>
                </a:cubicBezTo>
                <a:cubicBezTo>
                  <a:pt x="1537458" y="2754771"/>
                  <a:pt x="1538412" y="2746187"/>
                  <a:pt x="1539047" y="2736968"/>
                </a:cubicBezTo>
                <a:cubicBezTo>
                  <a:pt x="1515521" y="2746505"/>
                  <a:pt x="1503440" y="2767806"/>
                  <a:pt x="1509799" y="2790696"/>
                </a:cubicBezTo>
                <a:cubicBezTo>
                  <a:pt x="1513932" y="2805320"/>
                  <a:pt x="1520926" y="2819309"/>
                  <a:pt x="1526649" y="2833297"/>
                </a:cubicBezTo>
                <a:cubicBezTo>
                  <a:pt x="1549857" y="2888615"/>
                  <a:pt x="1512024" y="2960783"/>
                  <a:pt x="1450348" y="2959511"/>
                </a:cubicBezTo>
                <a:cubicBezTo>
                  <a:pt x="1444943" y="2960465"/>
                  <a:pt x="1441128" y="2962054"/>
                  <a:pt x="1436995" y="2963008"/>
                </a:cubicBezTo>
                <a:close/>
              </a:path>
            </a:pathLst>
          </a:custGeom>
          <a:solidFill>
            <a:schemeClr val="accent2"/>
          </a:solidFill>
          <a:ln w="317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146" name="Graphic 11">
            <a:extLst>
              <a:ext uri="{FF2B5EF4-FFF2-40B4-BE49-F238E27FC236}">
                <a16:creationId xmlns:a16="http://schemas.microsoft.com/office/drawing/2014/main" xmlns="" id="{E6D07E83-80DB-421D-8075-241CBE76A0B0}"/>
              </a:ext>
            </a:extLst>
          </p:cNvPr>
          <p:cNvSpPr/>
          <p:nvPr/>
        </p:nvSpPr>
        <p:spPr>
          <a:xfrm>
            <a:off x="3615536" y="5817972"/>
            <a:ext cx="731713" cy="867182"/>
          </a:xfrm>
          <a:custGeom>
            <a:avLst/>
            <a:gdLst>
              <a:gd name="connsiteX0" fmla="*/ 0 w 5780716"/>
              <a:gd name="connsiteY0" fmla="*/ 3201574 h 6850958"/>
              <a:gd name="connsiteX1" fmla="*/ 0 w 5780716"/>
              <a:gd name="connsiteY1" fmla="*/ 3169185 h 6850958"/>
              <a:gd name="connsiteX2" fmla="*/ 75339 w 5780716"/>
              <a:gd name="connsiteY2" fmla="*/ 3117785 h 6850958"/>
              <a:gd name="connsiteX3" fmla="*/ 197854 w 5780716"/>
              <a:gd name="connsiteY3" fmla="*/ 3094549 h 6850958"/>
              <a:gd name="connsiteX4" fmla="*/ 326001 w 5780716"/>
              <a:gd name="connsiteY4" fmla="*/ 3093845 h 6850958"/>
              <a:gd name="connsiteX5" fmla="*/ 307695 w 5780716"/>
              <a:gd name="connsiteY5" fmla="*/ 3067793 h 6850958"/>
              <a:gd name="connsiteX6" fmla="*/ 67594 w 5780716"/>
              <a:gd name="connsiteY6" fmla="*/ 2694617 h 6850958"/>
              <a:gd name="connsiteX7" fmla="*/ 9153 w 5780716"/>
              <a:gd name="connsiteY7" fmla="*/ 2537601 h 6850958"/>
              <a:gd name="connsiteX8" fmla="*/ 28868 w 5780716"/>
              <a:gd name="connsiteY8" fmla="*/ 2469303 h 6850958"/>
              <a:gd name="connsiteX9" fmla="*/ 99279 w 5780716"/>
              <a:gd name="connsiteY9" fmla="*/ 2471415 h 6850958"/>
              <a:gd name="connsiteX10" fmla="*/ 129556 w 5780716"/>
              <a:gd name="connsiteY10" fmla="*/ 2489017 h 6850958"/>
              <a:gd name="connsiteX11" fmla="*/ 223202 w 5780716"/>
              <a:gd name="connsiteY11" fmla="*/ 2565061 h 6850958"/>
              <a:gd name="connsiteX12" fmla="*/ 373177 w 5780716"/>
              <a:gd name="connsiteY12" fmla="*/ 2711515 h 6850958"/>
              <a:gd name="connsiteX13" fmla="*/ 362615 w 5780716"/>
              <a:gd name="connsiteY13" fmla="*/ 2693208 h 6850958"/>
              <a:gd name="connsiteX14" fmla="*/ 233763 w 5780716"/>
              <a:gd name="connsiteY14" fmla="*/ 2486201 h 6850958"/>
              <a:gd name="connsiteX15" fmla="*/ 54920 w 5780716"/>
              <a:gd name="connsiteY15" fmla="*/ 2133444 h 6850958"/>
              <a:gd name="connsiteX16" fmla="*/ 30277 w 5780716"/>
              <a:gd name="connsiteY16" fmla="*/ 1995439 h 6850958"/>
              <a:gd name="connsiteX17" fmla="*/ 126739 w 5780716"/>
              <a:gd name="connsiteY17" fmla="*/ 1936998 h 6850958"/>
              <a:gd name="connsiteX18" fmla="*/ 154904 w 5780716"/>
              <a:gd name="connsiteY18" fmla="*/ 1950376 h 6850958"/>
              <a:gd name="connsiteX19" fmla="*/ 223202 w 5780716"/>
              <a:gd name="connsiteY19" fmla="*/ 1918691 h 6850958"/>
              <a:gd name="connsiteX20" fmla="*/ 293613 w 5780716"/>
              <a:gd name="connsiteY20" fmla="*/ 1953192 h 6850958"/>
              <a:gd name="connsiteX21" fmla="*/ 284459 w 5780716"/>
              <a:gd name="connsiteY21" fmla="*/ 1930661 h 6850958"/>
              <a:gd name="connsiteX22" fmla="*/ 173914 w 5780716"/>
              <a:gd name="connsiteY22" fmla="*/ 1613109 h 6850958"/>
              <a:gd name="connsiteX23" fmla="*/ 154904 w 5780716"/>
              <a:gd name="connsiteY23" fmla="*/ 1479328 h 6850958"/>
              <a:gd name="connsiteX24" fmla="*/ 242213 w 5780716"/>
              <a:gd name="connsiteY24" fmla="*/ 1430745 h 6850958"/>
              <a:gd name="connsiteX25" fmla="*/ 287980 w 5780716"/>
              <a:gd name="connsiteY25" fmla="*/ 1466655 h 6850958"/>
              <a:gd name="connsiteX26" fmla="*/ 421760 w 5780716"/>
              <a:gd name="connsiteY26" fmla="*/ 1630007 h 6850958"/>
              <a:gd name="connsiteX27" fmla="*/ 484426 w 5780716"/>
              <a:gd name="connsiteY27" fmla="*/ 1720133 h 6850958"/>
              <a:gd name="connsiteX28" fmla="*/ 481609 w 5780716"/>
              <a:gd name="connsiteY28" fmla="*/ 1703938 h 6850958"/>
              <a:gd name="connsiteX29" fmla="*/ 393596 w 5780716"/>
              <a:gd name="connsiteY29" fmla="*/ 1449052 h 6850958"/>
              <a:gd name="connsiteX30" fmla="*/ 378105 w 5780716"/>
              <a:gd name="connsiteY30" fmla="*/ 1280066 h 6850958"/>
              <a:gd name="connsiteX31" fmla="*/ 503436 w 5780716"/>
              <a:gd name="connsiteY31" fmla="*/ 1217401 h 6850958"/>
              <a:gd name="connsiteX32" fmla="*/ 536529 w 5780716"/>
              <a:gd name="connsiteY32" fmla="*/ 1239228 h 6850958"/>
              <a:gd name="connsiteX33" fmla="*/ 644258 w 5780716"/>
              <a:gd name="connsiteY33" fmla="*/ 1345548 h 6850958"/>
              <a:gd name="connsiteX34" fmla="*/ 633696 w 5780716"/>
              <a:gd name="connsiteY34" fmla="*/ 1316680 h 6850958"/>
              <a:gd name="connsiteX35" fmla="*/ 565398 w 5780716"/>
              <a:gd name="connsiteY35" fmla="*/ 1151215 h 6850958"/>
              <a:gd name="connsiteX36" fmla="*/ 520335 w 5780716"/>
              <a:gd name="connsiteY36" fmla="*/ 981525 h 6850958"/>
              <a:gd name="connsiteX37" fmla="*/ 621022 w 5780716"/>
              <a:gd name="connsiteY37" fmla="*/ 888583 h 6850958"/>
              <a:gd name="connsiteX38" fmla="*/ 713964 w 5780716"/>
              <a:gd name="connsiteY38" fmla="*/ 937166 h 6850958"/>
              <a:gd name="connsiteX39" fmla="*/ 785079 w 5780716"/>
              <a:gd name="connsiteY39" fmla="*/ 1020251 h 6850958"/>
              <a:gd name="connsiteX40" fmla="*/ 979413 w 5780716"/>
              <a:gd name="connsiteY40" fmla="*/ 1392019 h 6850958"/>
              <a:gd name="connsiteX41" fmla="*/ 1259647 w 5780716"/>
              <a:gd name="connsiteY41" fmla="*/ 2004592 h 6850958"/>
              <a:gd name="connsiteX42" fmla="*/ 1525800 w 5780716"/>
              <a:gd name="connsiteY42" fmla="*/ 2414382 h 6850958"/>
              <a:gd name="connsiteX43" fmla="*/ 1591281 w 5780716"/>
              <a:gd name="connsiteY43" fmla="*/ 2450996 h 6850958"/>
              <a:gd name="connsiteX44" fmla="*/ 1696897 w 5780716"/>
              <a:gd name="connsiteY44" fmla="*/ 2465078 h 6850958"/>
              <a:gd name="connsiteX45" fmla="*/ 1858842 w 5780716"/>
              <a:gd name="connsiteY45" fmla="*/ 2460149 h 6850958"/>
              <a:gd name="connsiteX46" fmla="*/ 2160904 w 5780716"/>
              <a:gd name="connsiteY46" fmla="*/ 2426352 h 6850958"/>
              <a:gd name="connsiteX47" fmla="*/ 2615053 w 5780716"/>
              <a:gd name="connsiteY47" fmla="*/ 2460149 h 6850958"/>
              <a:gd name="connsiteX48" fmla="*/ 2816427 w 5780716"/>
              <a:gd name="connsiteY48" fmla="*/ 2431985 h 6850958"/>
              <a:gd name="connsiteX49" fmla="*/ 2957249 w 5780716"/>
              <a:gd name="connsiteY49" fmla="*/ 2361574 h 6850958"/>
              <a:gd name="connsiteX50" fmla="*/ 3269168 w 5780716"/>
              <a:gd name="connsiteY50" fmla="*/ 2168649 h 6850958"/>
              <a:gd name="connsiteX51" fmla="*/ 3340283 w 5780716"/>
              <a:gd name="connsiteY51" fmla="*/ 2157383 h 6850958"/>
              <a:gd name="connsiteX52" fmla="*/ 3400836 w 5780716"/>
              <a:gd name="connsiteY52" fmla="*/ 2157383 h 6850958"/>
              <a:gd name="connsiteX53" fmla="*/ 3514901 w 5780716"/>
              <a:gd name="connsiteY53" fmla="*/ 2113729 h 6850958"/>
              <a:gd name="connsiteX54" fmla="*/ 3685999 w 5780716"/>
              <a:gd name="connsiteY54" fmla="*/ 2001072 h 6850958"/>
              <a:gd name="connsiteX55" fmla="*/ 3890190 w 5780716"/>
              <a:gd name="connsiteY55" fmla="*/ 1758155 h 6850958"/>
              <a:gd name="connsiteX56" fmla="*/ 4064809 w 5780716"/>
              <a:gd name="connsiteY56" fmla="*/ 1301189 h 6850958"/>
              <a:gd name="connsiteX57" fmla="*/ 4438690 w 5780716"/>
              <a:gd name="connsiteY57" fmla="*/ 804794 h 6850958"/>
              <a:gd name="connsiteX58" fmla="*/ 4658371 w 5780716"/>
              <a:gd name="connsiteY58" fmla="*/ 656932 h 6850958"/>
              <a:gd name="connsiteX59" fmla="*/ 4836510 w 5780716"/>
              <a:gd name="connsiteY59" fmla="*/ 583705 h 6850958"/>
              <a:gd name="connsiteX60" fmla="*/ 4937197 w 5780716"/>
              <a:gd name="connsiteY60" fmla="*/ 568214 h 6850958"/>
              <a:gd name="connsiteX61" fmla="*/ 4925931 w 5780716"/>
              <a:gd name="connsiteY61" fmla="*/ 543570 h 6850958"/>
              <a:gd name="connsiteX62" fmla="*/ 4818203 w 5780716"/>
              <a:gd name="connsiteY62" fmla="*/ 211232 h 6850958"/>
              <a:gd name="connsiteX63" fmla="*/ 4843551 w 5780716"/>
              <a:gd name="connsiteY63" fmla="*/ 147158 h 6850958"/>
              <a:gd name="connsiteX64" fmla="*/ 5009016 w 5780716"/>
              <a:gd name="connsiteY64" fmla="*/ 302062 h 6850958"/>
              <a:gd name="connsiteX65" fmla="*/ 5064640 w 5780716"/>
              <a:gd name="connsiteY65" fmla="*/ 52808 h 6850958"/>
              <a:gd name="connsiteX66" fmla="*/ 5198421 w 5780716"/>
              <a:gd name="connsiteY66" fmla="*/ 306286 h 6850958"/>
              <a:gd name="connsiteX67" fmla="*/ 5362478 w 5780716"/>
              <a:gd name="connsiteY67" fmla="*/ 0 h 6850958"/>
              <a:gd name="connsiteX68" fmla="*/ 5389234 w 5780716"/>
              <a:gd name="connsiteY68" fmla="*/ 0 h 6850958"/>
              <a:gd name="connsiteX69" fmla="*/ 5413173 w 5780716"/>
              <a:gd name="connsiteY69" fmla="*/ 132372 h 6850958"/>
              <a:gd name="connsiteX70" fmla="*/ 5404020 w 5780716"/>
              <a:gd name="connsiteY70" fmla="*/ 380218 h 6850958"/>
              <a:gd name="connsiteX71" fmla="*/ 5564556 w 5780716"/>
              <a:gd name="connsiteY71" fmla="*/ 187292 h 6850958"/>
              <a:gd name="connsiteX72" fmla="*/ 5594129 w 5780716"/>
              <a:gd name="connsiteY72" fmla="*/ 439363 h 6850958"/>
              <a:gd name="connsiteX73" fmla="*/ 5680734 w 5780716"/>
              <a:gd name="connsiteY73" fmla="*/ 430913 h 6850958"/>
              <a:gd name="connsiteX74" fmla="*/ 5712419 w 5780716"/>
              <a:gd name="connsiteY74" fmla="*/ 582296 h 6850958"/>
              <a:gd name="connsiteX75" fmla="*/ 5575822 w 5780716"/>
              <a:gd name="connsiteY75" fmla="*/ 942799 h 6850958"/>
              <a:gd name="connsiteX76" fmla="*/ 5603282 w 5780716"/>
              <a:gd name="connsiteY76" fmla="*/ 964626 h 6850958"/>
              <a:gd name="connsiteX77" fmla="*/ 5746216 w 5780716"/>
              <a:gd name="connsiteY77" fmla="*/ 1119530 h 6850958"/>
              <a:gd name="connsiteX78" fmla="*/ 5784238 w 5780716"/>
              <a:gd name="connsiteY78" fmla="*/ 1218105 h 6850958"/>
              <a:gd name="connsiteX79" fmla="*/ 5740583 w 5780716"/>
              <a:gd name="connsiteY79" fmla="*/ 1275137 h 6850958"/>
              <a:gd name="connsiteX80" fmla="*/ 5641304 w 5780716"/>
              <a:gd name="connsiteY80" fmla="*/ 1250494 h 6850958"/>
              <a:gd name="connsiteX81" fmla="*/ 5540617 w 5780716"/>
              <a:gd name="connsiteY81" fmla="*/ 1229370 h 6850958"/>
              <a:gd name="connsiteX82" fmla="*/ 5539209 w 5780716"/>
              <a:gd name="connsiteY82" fmla="*/ 1238524 h 6850958"/>
              <a:gd name="connsiteX83" fmla="*/ 5542025 w 5780716"/>
              <a:gd name="connsiteY83" fmla="*/ 1254014 h 6850958"/>
              <a:gd name="connsiteX84" fmla="*/ 5527943 w 5780716"/>
              <a:gd name="connsiteY84" fmla="*/ 1489186 h 6850958"/>
              <a:gd name="connsiteX85" fmla="*/ 5373039 w 5780716"/>
              <a:gd name="connsiteY85" fmla="*/ 1627895 h 6850958"/>
              <a:gd name="connsiteX86" fmla="*/ 5238555 w 5780716"/>
              <a:gd name="connsiteY86" fmla="*/ 1615221 h 6850958"/>
              <a:gd name="connsiteX87" fmla="*/ 5104775 w 5780716"/>
              <a:gd name="connsiteY87" fmla="*/ 1553260 h 6850958"/>
              <a:gd name="connsiteX88" fmla="*/ 5104775 w 5780716"/>
              <a:gd name="connsiteY88" fmla="*/ 1582832 h 6850958"/>
              <a:gd name="connsiteX89" fmla="*/ 5168144 w 5780716"/>
              <a:gd name="connsiteY89" fmla="*/ 1908129 h 6850958"/>
              <a:gd name="connsiteX90" fmla="*/ 5175185 w 5780716"/>
              <a:gd name="connsiteY90" fmla="*/ 2080636 h 6850958"/>
              <a:gd name="connsiteX91" fmla="*/ 5083651 w 5780716"/>
              <a:gd name="connsiteY91" fmla="*/ 2522815 h 6850958"/>
              <a:gd name="connsiteX92" fmla="*/ 5067457 w 5780716"/>
              <a:gd name="connsiteY92" fmla="*/ 2648146 h 6850958"/>
              <a:gd name="connsiteX93" fmla="*/ 5107591 w 5780716"/>
              <a:gd name="connsiteY93" fmla="*/ 2741088 h 6850958"/>
              <a:gd name="connsiteX94" fmla="*/ 5122377 w 5780716"/>
              <a:gd name="connsiteY94" fmla="*/ 2856561 h 6850958"/>
              <a:gd name="connsiteX95" fmla="*/ 5110407 w 5780716"/>
              <a:gd name="connsiteY95" fmla="*/ 2931901 h 6850958"/>
              <a:gd name="connsiteX96" fmla="*/ 5068865 w 5780716"/>
              <a:gd name="connsiteY96" fmla="*/ 3355069 h 6850958"/>
              <a:gd name="connsiteX97" fmla="*/ 4850592 w 5780716"/>
              <a:gd name="connsiteY97" fmla="*/ 4054951 h 6850958"/>
              <a:gd name="connsiteX98" fmla="*/ 4716812 w 5780716"/>
              <a:gd name="connsiteY98" fmla="*/ 4236611 h 6850958"/>
              <a:gd name="connsiteX99" fmla="*/ 4415454 w 5780716"/>
              <a:gd name="connsiteY99" fmla="*/ 4411229 h 6850958"/>
              <a:gd name="connsiteX100" fmla="*/ 4387994 w 5780716"/>
              <a:gd name="connsiteY100" fmla="*/ 4442210 h 6850958"/>
              <a:gd name="connsiteX101" fmla="*/ 4342227 w 5780716"/>
              <a:gd name="connsiteY101" fmla="*/ 4651330 h 6850958"/>
              <a:gd name="connsiteX102" fmla="*/ 4033828 w 5780716"/>
              <a:gd name="connsiteY102" fmla="*/ 5279393 h 6850958"/>
              <a:gd name="connsiteX103" fmla="*/ 3969050 w 5780716"/>
              <a:gd name="connsiteY103" fmla="*/ 5354028 h 6850958"/>
              <a:gd name="connsiteX104" fmla="*/ 3832453 w 5780716"/>
              <a:gd name="connsiteY104" fmla="*/ 5558219 h 6850958"/>
              <a:gd name="connsiteX105" fmla="*/ 3622630 w 5780716"/>
              <a:gd name="connsiteY105" fmla="*/ 5744808 h 6850958"/>
              <a:gd name="connsiteX106" fmla="*/ 3652202 w 5780716"/>
              <a:gd name="connsiteY106" fmla="*/ 5807473 h 6850958"/>
              <a:gd name="connsiteX107" fmla="*/ 4020450 w 5780716"/>
              <a:gd name="connsiteY107" fmla="*/ 6427791 h 6850958"/>
              <a:gd name="connsiteX108" fmla="*/ 4061992 w 5780716"/>
              <a:gd name="connsiteY108" fmla="*/ 6439761 h 6850958"/>
              <a:gd name="connsiteX109" fmla="*/ 4270408 w 5780716"/>
              <a:gd name="connsiteY109" fmla="*/ 6373575 h 6850958"/>
              <a:gd name="connsiteX110" fmla="*/ 4528815 w 5780716"/>
              <a:gd name="connsiteY110" fmla="*/ 6385545 h 6850958"/>
              <a:gd name="connsiteX111" fmla="*/ 4528815 w 5780716"/>
              <a:gd name="connsiteY111" fmla="*/ 6423566 h 6850958"/>
              <a:gd name="connsiteX112" fmla="*/ 4347156 w 5780716"/>
              <a:gd name="connsiteY112" fmla="*/ 6454547 h 6850958"/>
              <a:gd name="connsiteX113" fmla="*/ 4348564 w 5780716"/>
              <a:gd name="connsiteY113" fmla="*/ 6461588 h 6850958"/>
              <a:gd name="connsiteX114" fmla="*/ 4454180 w 5780716"/>
              <a:gd name="connsiteY114" fmla="*/ 6447506 h 6850958"/>
              <a:gd name="connsiteX115" fmla="*/ 4709771 w 5780716"/>
              <a:gd name="connsiteY115" fmla="*/ 6422158 h 6850958"/>
              <a:gd name="connsiteX116" fmla="*/ 4759762 w 5780716"/>
              <a:gd name="connsiteY116" fmla="*/ 6430607 h 6850958"/>
              <a:gd name="connsiteX117" fmla="*/ 4763283 w 5780716"/>
              <a:gd name="connsiteY117" fmla="*/ 6441873 h 6850958"/>
              <a:gd name="connsiteX118" fmla="*/ 4727374 w 5780716"/>
              <a:gd name="connsiteY118" fmla="*/ 6472150 h 6850958"/>
              <a:gd name="connsiteX119" fmla="*/ 4540081 w 5780716"/>
              <a:gd name="connsiteY119" fmla="*/ 6556643 h 6850958"/>
              <a:gd name="connsiteX120" fmla="*/ 4359830 w 5780716"/>
              <a:gd name="connsiteY120" fmla="*/ 6637615 h 6850958"/>
              <a:gd name="connsiteX121" fmla="*/ 4518254 w 5780716"/>
              <a:gd name="connsiteY121" fmla="*/ 6703097 h 6850958"/>
              <a:gd name="connsiteX122" fmla="*/ 4635840 w 5780716"/>
              <a:gd name="connsiteY122" fmla="*/ 6824907 h 6850958"/>
              <a:gd name="connsiteX123" fmla="*/ 4583736 w 5780716"/>
              <a:gd name="connsiteY123" fmla="*/ 6847439 h 6850958"/>
              <a:gd name="connsiteX124" fmla="*/ 4413342 w 5780716"/>
              <a:gd name="connsiteY124" fmla="*/ 6779844 h 6850958"/>
              <a:gd name="connsiteX125" fmla="*/ 4047206 w 5780716"/>
              <a:gd name="connsiteY125" fmla="*/ 6733373 h 6850958"/>
              <a:gd name="connsiteX126" fmla="*/ 3897231 w 5780716"/>
              <a:gd name="connsiteY126" fmla="*/ 6674932 h 6850958"/>
              <a:gd name="connsiteX127" fmla="*/ 3837382 w 5780716"/>
              <a:gd name="connsiteY127" fmla="*/ 6643248 h 6850958"/>
              <a:gd name="connsiteX128" fmla="*/ 3749369 w 5780716"/>
              <a:gd name="connsiteY128" fmla="*/ 6638319 h 6850958"/>
              <a:gd name="connsiteX129" fmla="*/ 3709235 w 5780716"/>
              <a:gd name="connsiteY129" fmla="*/ 6646768 h 6850958"/>
              <a:gd name="connsiteX130" fmla="*/ 3533912 w 5780716"/>
              <a:gd name="connsiteY130" fmla="*/ 6716475 h 6850958"/>
              <a:gd name="connsiteX131" fmla="*/ 3595874 w 5780716"/>
              <a:gd name="connsiteY131" fmla="*/ 6600297 h 6850958"/>
              <a:gd name="connsiteX132" fmla="*/ 3640936 w 5780716"/>
              <a:gd name="connsiteY132" fmla="*/ 6558051 h 6850958"/>
              <a:gd name="connsiteX133" fmla="*/ 3772604 w 5780716"/>
              <a:gd name="connsiteY133" fmla="*/ 6506651 h 6850958"/>
              <a:gd name="connsiteX134" fmla="*/ 3575454 w 5780716"/>
              <a:gd name="connsiteY134" fmla="*/ 6177129 h 6850958"/>
              <a:gd name="connsiteX135" fmla="*/ 3528984 w 5780716"/>
              <a:gd name="connsiteY135" fmla="*/ 6199660 h 6850958"/>
              <a:gd name="connsiteX136" fmla="*/ 3353661 w 5780716"/>
              <a:gd name="connsiteY136" fmla="*/ 6234162 h 6850958"/>
              <a:gd name="connsiteX137" fmla="*/ 3136092 w 5780716"/>
              <a:gd name="connsiteY137" fmla="*/ 6276408 h 6850958"/>
              <a:gd name="connsiteX138" fmla="*/ 3276209 w 5780716"/>
              <a:gd name="connsiteY138" fmla="*/ 6377095 h 6850958"/>
              <a:gd name="connsiteX139" fmla="*/ 3364222 w 5780716"/>
              <a:gd name="connsiteY139" fmla="*/ 6524254 h 6850958"/>
              <a:gd name="connsiteX140" fmla="*/ 3331834 w 5780716"/>
              <a:gd name="connsiteY140" fmla="*/ 6551010 h 6850958"/>
              <a:gd name="connsiteX141" fmla="*/ 3265647 w 5780716"/>
              <a:gd name="connsiteY141" fmla="*/ 6500314 h 6850958"/>
              <a:gd name="connsiteX142" fmla="*/ 3136796 w 5780716"/>
              <a:gd name="connsiteY142" fmla="*/ 6420046 h 6850958"/>
              <a:gd name="connsiteX143" fmla="*/ 2846704 w 5780716"/>
              <a:gd name="connsiteY143" fmla="*/ 6311613 h 6850958"/>
              <a:gd name="connsiteX144" fmla="*/ 2622798 w 5780716"/>
              <a:gd name="connsiteY144" fmla="*/ 6277816 h 6850958"/>
              <a:gd name="connsiteX145" fmla="*/ 2565765 w 5780716"/>
              <a:gd name="connsiteY145" fmla="*/ 6305276 h 6850958"/>
              <a:gd name="connsiteX146" fmla="*/ 2415086 w 5780716"/>
              <a:gd name="connsiteY146" fmla="*/ 6384136 h 6850958"/>
              <a:gd name="connsiteX147" fmla="*/ 2433393 w 5780716"/>
              <a:gd name="connsiteY147" fmla="*/ 6329216 h 6850958"/>
              <a:gd name="connsiteX148" fmla="*/ 2574919 w 5780716"/>
              <a:gd name="connsiteY148" fmla="*/ 6170088 h 6850958"/>
              <a:gd name="connsiteX149" fmla="*/ 2641809 w 5780716"/>
              <a:gd name="connsiteY149" fmla="*/ 6139107 h 6850958"/>
              <a:gd name="connsiteX150" fmla="*/ 2616461 w 5780716"/>
              <a:gd name="connsiteY150" fmla="*/ 6075033 h 6850958"/>
              <a:gd name="connsiteX151" fmla="*/ 2375656 w 5780716"/>
              <a:gd name="connsiteY151" fmla="*/ 5296995 h 6850958"/>
              <a:gd name="connsiteX152" fmla="*/ 2328481 w 5780716"/>
              <a:gd name="connsiteY152" fmla="*/ 5235738 h 6850958"/>
              <a:gd name="connsiteX153" fmla="*/ 2295388 w 5780716"/>
              <a:gd name="connsiteY153" fmla="*/ 5213911 h 6850958"/>
              <a:gd name="connsiteX154" fmla="*/ 2139781 w 5780716"/>
              <a:gd name="connsiteY154" fmla="*/ 5091397 h 6850958"/>
              <a:gd name="connsiteX155" fmla="*/ 1783503 w 5780716"/>
              <a:gd name="connsiteY155" fmla="*/ 4890726 h 6850958"/>
              <a:gd name="connsiteX156" fmla="*/ 1642681 w 5780716"/>
              <a:gd name="connsiteY156" fmla="*/ 4793559 h 6850958"/>
              <a:gd name="connsiteX157" fmla="*/ 1496931 w 5780716"/>
              <a:gd name="connsiteY157" fmla="*/ 4495018 h 6850958"/>
              <a:gd name="connsiteX158" fmla="*/ 1463838 w 5780716"/>
              <a:gd name="connsiteY158" fmla="*/ 4459108 h 6850958"/>
              <a:gd name="connsiteX159" fmla="*/ 1149807 w 5780716"/>
              <a:gd name="connsiteY159" fmla="*/ 4317583 h 6850958"/>
              <a:gd name="connsiteX160" fmla="*/ 994903 w 5780716"/>
              <a:gd name="connsiteY160" fmla="*/ 4204926 h 6850958"/>
              <a:gd name="connsiteX161" fmla="*/ 816764 w 5780716"/>
              <a:gd name="connsiteY161" fmla="*/ 3874700 h 6850958"/>
              <a:gd name="connsiteX162" fmla="*/ 804794 w 5780716"/>
              <a:gd name="connsiteY162" fmla="*/ 3843719 h 6850958"/>
              <a:gd name="connsiteX163" fmla="*/ 544979 w 5780716"/>
              <a:gd name="connsiteY163" fmla="*/ 3876812 h 6850958"/>
              <a:gd name="connsiteX164" fmla="*/ 452741 w 5780716"/>
              <a:gd name="connsiteY164" fmla="*/ 3835270 h 6850958"/>
              <a:gd name="connsiteX165" fmla="*/ 438659 w 5780716"/>
              <a:gd name="connsiteY165" fmla="*/ 3747256 h 6850958"/>
              <a:gd name="connsiteX166" fmla="*/ 365431 w 5780716"/>
              <a:gd name="connsiteY166" fmla="*/ 3747256 h 6850958"/>
              <a:gd name="connsiteX167" fmla="*/ 290796 w 5780716"/>
              <a:gd name="connsiteY167" fmla="*/ 3742328 h 6850958"/>
              <a:gd name="connsiteX168" fmla="*/ 187997 w 5780716"/>
              <a:gd name="connsiteY168" fmla="*/ 3709939 h 6850958"/>
              <a:gd name="connsiteX169" fmla="*/ 180955 w 5780716"/>
              <a:gd name="connsiteY169" fmla="*/ 3602914 h 6850958"/>
              <a:gd name="connsiteX170" fmla="*/ 257703 w 5780716"/>
              <a:gd name="connsiteY170" fmla="*/ 3555035 h 6850958"/>
              <a:gd name="connsiteX171" fmla="*/ 285867 w 5780716"/>
              <a:gd name="connsiteY171" fmla="*/ 3540249 h 6850958"/>
              <a:gd name="connsiteX172" fmla="*/ 150679 w 5780716"/>
              <a:gd name="connsiteY172" fmla="*/ 3490257 h 6850958"/>
              <a:gd name="connsiteX173" fmla="*/ 147862 w 5780716"/>
              <a:gd name="connsiteY173" fmla="*/ 3361406 h 6850958"/>
              <a:gd name="connsiteX174" fmla="*/ 200670 w 5780716"/>
              <a:gd name="connsiteY174" fmla="*/ 3336762 h 6850958"/>
              <a:gd name="connsiteX175" fmla="*/ 367544 w 5780716"/>
              <a:gd name="connsiteY175" fmla="*/ 3310006 h 6850958"/>
              <a:gd name="connsiteX176" fmla="*/ 174618 w 5780716"/>
              <a:gd name="connsiteY176" fmla="*/ 3265647 h 6850958"/>
              <a:gd name="connsiteX177" fmla="*/ 0 w 5780716"/>
              <a:gd name="connsiteY177" fmla="*/ 3201574 h 6850958"/>
              <a:gd name="connsiteX178" fmla="*/ 2868531 w 5780716"/>
              <a:gd name="connsiteY178" fmla="*/ 6020817 h 6850958"/>
              <a:gd name="connsiteX179" fmla="*/ 2999495 w 5780716"/>
              <a:gd name="connsiteY179" fmla="*/ 6007439 h 6850958"/>
              <a:gd name="connsiteX180" fmla="*/ 3332538 w 5780716"/>
              <a:gd name="connsiteY180" fmla="*/ 6056023 h 6850958"/>
              <a:gd name="connsiteX181" fmla="*/ 3352253 w 5780716"/>
              <a:gd name="connsiteY181" fmla="*/ 6108126 h 6850958"/>
              <a:gd name="connsiteX182" fmla="*/ 3169889 w 5780716"/>
              <a:gd name="connsiteY182" fmla="*/ 6096861 h 6850958"/>
              <a:gd name="connsiteX183" fmla="*/ 3169185 w 5780716"/>
              <a:gd name="connsiteY183" fmla="*/ 6104606 h 6850958"/>
              <a:gd name="connsiteX184" fmla="*/ 3179042 w 5780716"/>
              <a:gd name="connsiteY184" fmla="*/ 6107423 h 6850958"/>
              <a:gd name="connsiteX185" fmla="*/ 3458573 w 5780716"/>
              <a:gd name="connsiteY185" fmla="*/ 6136291 h 6850958"/>
              <a:gd name="connsiteX186" fmla="*/ 3569118 w 5780716"/>
              <a:gd name="connsiteY186" fmla="*/ 6158118 h 6850958"/>
              <a:gd name="connsiteX187" fmla="*/ 3569118 w 5780716"/>
              <a:gd name="connsiteY187" fmla="*/ 6157414 h 6850958"/>
              <a:gd name="connsiteX188" fmla="*/ 3340283 w 5780716"/>
              <a:gd name="connsiteY188" fmla="*/ 5737062 h 6850958"/>
              <a:gd name="connsiteX189" fmla="*/ 3317047 w 5780716"/>
              <a:gd name="connsiteY189" fmla="*/ 5718755 h 6850958"/>
              <a:gd name="connsiteX190" fmla="*/ 3221289 w 5780716"/>
              <a:gd name="connsiteY190" fmla="*/ 5644120 h 6850958"/>
              <a:gd name="connsiteX191" fmla="*/ 3062865 w 5780716"/>
              <a:gd name="connsiteY191" fmla="*/ 5365294 h 6850958"/>
              <a:gd name="connsiteX192" fmla="*/ 2998087 w 5780716"/>
              <a:gd name="connsiteY192" fmla="*/ 5292067 h 6850958"/>
              <a:gd name="connsiteX193" fmla="*/ 2882613 w 5780716"/>
              <a:gd name="connsiteY193" fmla="*/ 5230810 h 6850958"/>
              <a:gd name="connsiteX194" fmla="*/ 2858674 w 5780716"/>
              <a:gd name="connsiteY194" fmla="*/ 5229401 h 6850958"/>
              <a:gd name="connsiteX195" fmla="*/ 2646033 w 5780716"/>
              <a:gd name="connsiteY195" fmla="*/ 5343467 h 6850958"/>
              <a:gd name="connsiteX196" fmla="*/ 2868531 w 5780716"/>
              <a:gd name="connsiteY196" fmla="*/ 6020817 h 6850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</a:cxnLst>
            <a:rect l="l" t="t" r="r" b="b"/>
            <a:pathLst>
              <a:path w="5780716" h="6850958">
                <a:moveTo>
                  <a:pt x="0" y="3201574"/>
                </a:moveTo>
                <a:cubicBezTo>
                  <a:pt x="0" y="3191012"/>
                  <a:pt x="0" y="3180450"/>
                  <a:pt x="0" y="3169185"/>
                </a:cubicBezTo>
                <a:cubicBezTo>
                  <a:pt x="24644" y="3151582"/>
                  <a:pt x="47175" y="3127642"/>
                  <a:pt x="75339" y="3117785"/>
                </a:cubicBezTo>
                <a:cubicBezTo>
                  <a:pt x="114065" y="3104407"/>
                  <a:pt x="157016" y="3098070"/>
                  <a:pt x="197854" y="3094549"/>
                </a:cubicBezTo>
                <a:cubicBezTo>
                  <a:pt x="238692" y="3091029"/>
                  <a:pt x="280235" y="3093845"/>
                  <a:pt x="326001" y="3093845"/>
                </a:cubicBezTo>
                <a:cubicBezTo>
                  <a:pt x="317552" y="3081875"/>
                  <a:pt x="312623" y="3075539"/>
                  <a:pt x="307695" y="3067793"/>
                </a:cubicBezTo>
                <a:cubicBezTo>
                  <a:pt x="227427" y="2943871"/>
                  <a:pt x="143638" y="2821356"/>
                  <a:pt x="67594" y="2694617"/>
                </a:cubicBezTo>
                <a:cubicBezTo>
                  <a:pt x="39430" y="2647442"/>
                  <a:pt x="26052" y="2591113"/>
                  <a:pt x="9153" y="2537601"/>
                </a:cubicBezTo>
                <a:cubicBezTo>
                  <a:pt x="1408" y="2512957"/>
                  <a:pt x="7041" y="2486201"/>
                  <a:pt x="28868" y="2469303"/>
                </a:cubicBezTo>
                <a:cubicBezTo>
                  <a:pt x="51400" y="2452404"/>
                  <a:pt x="76044" y="2459445"/>
                  <a:pt x="99279" y="2471415"/>
                </a:cubicBezTo>
                <a:cubicBezTo>
                  <a:pt x="109841" y="2476344"/>
                  <a:pt x="120402" y="2481976"/>
                  <a:pt x="129556" y="2489017"/>
                </a:cubicBezTo>
                <a:cubicBezTo>
                  <a:pt x="161240" y="2513661"/>
                  <a:pt x="193629" y="2537601"/>
                  <a:pt x="223202" y="2565061"/>
                </a:cubicBezTo>
                <a:cubicBezTo>
                  <a:pt x="272489" y="2610828"/>
                  <a:pt x="319665" y="2658707"/>
                  <a:pt x="373177" y="2711515"/>
                </a:cubicBezTo>
                <a:cubicBezTo>
                  <a:pt x="367544" y="2701658"/>
                  <a:pt x="365431" y="2697433"/>
                  <a:pt x="362615" y="2693208"/>
                </a:cubicBezTo>
                <a:cubicBezTo>
                  <a:pt x="319665" y="2624206"/>
                  <a:pt x="275306" y="2555908"/>
                  <a:pt x="233763" y="2486201"/>
                </a:cubicBezTo>
                <a:cubicBezTo>
                  <a:pt x="166169" y="2372840"/>
                  <a:pt x="101391" y="2258071"/>
                  <a:pt x="54920" y="2133444"/>
                </a:cubicBezTo>
                <a:cubicBezTo>
                  <a:pt x="38726" y="2089085"/>
                  <a:pt x="24644" y="2043318"/>
                  <a:pt x="30277" y="1995439"/>
                </a:cubicBezTo>
                <a:cubicBezTo>
                  <a:pt x="35909" y="1942631"/>
                  <a:pt x="78156" y="1917987"/>
                  <a:pt x="126739" y="1936998"/>
                </a:cubicBezTo>
                <a:cubicBezTo>
                  <a:pt x="136597" y="1940518"/>
                  <a:pt x="145750" y="1946151"/>
                  <a:pt x="154904" y="1950376"/>
                </a:cubicBezTo>
                <a:cubicBezTo>
                  <a:pt x="173210" y="1927140"/>
                  <a:pt x="192925" y="1908129"/>
                  <a:pt x="223202" y="1918691"/>
                </a:cubicBezTo>
                <a:cubicBezTo>
                  <a:pt x="247141" y="1927140"/>
                  <a:pt x="269673" y="1940518"/>
                  <a:pt x="293613" y="1953192"/>
                </a:cubicBezTo>
                <a:cubicBezTo>
                  <a:pt x="290092" y="1945447"/>
                  <a:pt x="287276" y="1938406"/>
                  <a:pt x="284459" y="1930661"/>
                </a:cubicBezTo>
                <a:cubicBezTo>
                  <a:pt x="247141" y="1825045"/>
                  <a:pt x="207712" y="1720133"/>
                  <a:pt x="173914" y="1613109"/>
                </a:cubicBezTo>
                <a:cubicBezTo>
                  <a:pt x="160536" y="1570862"/>
                  <a:pt x="155608" y="1523687"/>
                  <a:pt x="154904" y="1479328"/>
                </a:cubicBezTo>
                <a:cubicBezTo>
                  <a:pt x="154199" y="1425112"/>
                  <a:pt x="195742" y="1403285"/>
                  <a:pt x="242213" y="1430745"/>
                </a:cubicBezTo>
                <a:cubicBezTo>
                  <a:pt x="259111" y="1440602"/>
                  <a:pt x="276010" y="1452572"/>
                  <a:pt x="287980" y="1466655"/>
                </a:cubicBezTo>
                <a:cubicBezTo>
                  <a:pt x="333747" y="1520167"/>
                  <a:pt x="378105" y="1575087"/>
                  <a:pt x="421760" y="1630007"/>
                </a:cubicBezTo>
                <a:cubicBezTo>
                  <a:pt x="444291" y="1658876"/>
                  <a:pt x="464006" y="1689856"/>
                  <a:pt x="484426" y="1720133"/>
                </a:cubicBezTo>
                <a:cubicBezTo>
                  <a:pt x="485130" y="1713796"/>
                  <a:pt x="483017" y="1708867"/>
                  <a:pt x="481609" y="1703938"/>
                </a:cubicBezTo>
                <a:cubicBezTo>
                  <a:pt x="452037" y="1618742"/>
                  <a:pt x="420352" y="1534953"/>
                  <a:pt x="393596" y="1449052"/>
                </a:cubicBezTo>
                <a:cubicBezTo>
                  <a:pt x="376697" y="1394836"/>
                  <a:pt x="367544" y="1338507"/>
                  <a:pt x="378105" y="1280066"/>
                </a:cubicBezTo>
                <a:cubicBezTo>
                  <a:pt x="390075" y="1215288"/>
                  <a:pt x="446404" y="1186420"/>
                  <a:pt x="503436" y="1217401"/>
                </a:cubicBezTo>
                <a:cubicBezTo>
                  <a:pt x="515406" y="1223738"/>
                  <a:pt x="527376" y="1230779"/>
                  <a:pt x="536529" y="1239228"/>
                </a:cubicBezTo>
                <a:cubicBezTo>
                  <a:pt x="571031" y="1272321"/>
                  <a:pt x="604828" y="1306118"/>
                  <a:pt x="644258" y="1345548"/>
                </a:cubicBezTo>
                <a:cubicBezTo>
                  <a:pt x="638625" y="1331466"/>
                  <a:pt x="636513" y="1323721"/>
                  <a:pt x="633696" y="1316680"/>
                </a:cubicBezTo>
                <a:cubicBezTo>
                  <a:pt x="610461" y="1261759"/>
                  <a:pt x="584409" y="1207543"/>
                  <a:pt x="565398" y="1151215"/>
                </a:cubicBezTo>
                <a:cubicBezTo>
                  <a:pt x="546387" y="1095590"/>
                  <a:pt x="529488" y="1039262"/>
                  <a:pt x="520335" y="981525"/>
                </a:cubicBezTo>
                <a:cubicBezTo>
                  <a:pt x="510477" y="916747"/>
                  <a:pt x="540754" y="881542"/>
                  <a:pt x="621022" y="888583"/>
                </a:cubicBezTo>
                <a:cubicBezTo>
                  <a:pt x="657636" y="891399"/>
                  <a:pt x="689321" y="911114"/>
                  <a:pt x="713964" y="937166"/>
                </a:cubicBezTo>
                <a:cubicBezTo>
                  <a:pt x="739312" y="963218"/>
                  <a:pt x="763956" y="990678"/>
                  <a:pt x="785079" y="1020251"/>
                </a:cubicBezTo>
                <a:cubicBezTo>
                  <a:pt x="866051" y="1135020"/>
                  <a:pt x="920972" y="1264576"/>
                  <a:pt x="979413" y="1392019"/>
                </a:cubicBezTo>
                <a:cubicBezTo>
                  <a:pt x="1073059" y="1596210"/>
                  <a:pt x="1162480" y="1801809"/>
                  <a:pt x="1259647" y="2004592"/>
                </a:cubicBezTo>
                <a:cubicBezTo>
                  <a:pt x="1330058" y="2151750"/>
                  <a:pt x="1415959" y="2291164"/>
                  <a:pt x="1525800" y="2414382"/>
                </a:cubicBezTo>
                <a:cubicBezTo>
                  <a:pt x="1544106" y="2434801"/>
                  <a:pt x="1565230" y="2447475"/>
                  <a:pt x="1591281" y="2450996"/>
                </a:cubicBezTo>
                <a:cubicBezTo>
                  <a:pt x="1626487" y="2456629"/>
                  <a:pt x="1661692" y="2464374"/>
                  <a:pt x="1696897" y="2465078"/>
                </a:cubicBezTo>
                <a:cubicBezTo>
                  <a:pt x="1751114" y="2466486"/>
                  <a:pt x="1808146" y="2472823"/>
                  <a:pt x="1858842" y="2460149"/>
                </a:cubicBezTo>
                <a:cubicBezTo>
                  <a:pt x="1958825" y="2434801"/>
                  <a:pt x="2058808" y="2420015"/>
                  <a:pt x="2160904" y="2426352"/>
                </a:cubicBezTo>
                <a:cubicBezTo>
                  <a:pt x="2312287" y="2435506"/>
                  <a:pt x="2463670" y="2448179"/>
                  <a:pt x="2615053" y="2460149"/>
                </a:cubicBezTo>
                <a:cubicBezTo>
                  <a:pt x="2684759" y="2465782"/>
                  <a:pt x="2752354" y="2462966"/>
                  <a:pt x="2816427" y="2431985"/>
                </a:cubicBezTo>
                <a:cubicBezTo>
                  <a:pt x="2863603" y="2409454"/>
                  <a:pt x="2912186" y="2388330"/>
                  <a:pt x="2957249" y="2361574"/>
                </a:cubicBezTo>
                <a:cubicBezTo>
                  <a:pt x="3062161" y="2298909"/>
                  <a:pt x="3165664" y="2233427"/>
                  <a:pt x="3269168" y="2168649"/>
                </a:cubicBezTo>
                <a:cubicBezTo>
                  <a:pt x="3291699" y="2154567"/>
                  <a:pt x="3314231" y="2151750"/>
                  <a:pt x="3340283" y="2157383"/>
                </a:cubicBezTo>
                <a:cubicBezTo>
                  <a:pt x="3359294" y="2161608"/>
                  <a:pt x="3381825" y="2162312"/>
                  <a:pt x="3400836" y="2157383"/>
                </a:cubicBezTo>
                <a:cubicBezTo>
                  <a:pt x="3440266" y="2146118"/>
                  <a:pt x="3480400" y="2134148"/>
                  <a:pt x="3514901" y="2113729"/>
                </a:cubicBezTo>
                <a:cubicBezTo>
                  <a:pt x="3574046" y="2079227"/>
                  <a:pt x="3628262" y="2037685"/>
                  <a:pt x="3685999" y="2001072"/>
                </a:cubicBezTo>
                <a:cubicBezTo>
                  <a:pt x="3779645" y="1941222"/>
                  <a:pt x="3851464" y="1864475"/>
                  <a:pt x="3890190" y="1758155"/>
                </a:cubicBezTo>
                <a:cubicBezTo>
                  <a:pt x="3946519" y="1605364"/>
                  <a:pt x="4009184" y="1454685"/>
                  <a:pt x="4064809" y="1301189"/>
                </a:cubicBezTo>
                <a:cubicBezTo>
                  <a:pt x="4139444" y="1096998"/>
                  <a:pt x="4258438" y="928717"/>
                  <a:pt x="4438690" y="804794"/>
                </a:cubicBezTo>
                <a:cubicBezTo>
                  <a:pt x="4511213" y="754802"/>
                  <a:pt x="4587256" y="709036"/>
                  <a:pt x="4658371" y="656932"/>
                </a:cubicBezTo>
                <a:cubicBezTo>
                  <a:pt x="4712587" y="617502"/>
                  <a:pt x="4771732" y="594266"/>
                  <a:pt x="4836510" y="583705"/>
                </a:cubicBezTo>
                <a:cubicBezTo>
                  <a:pt x="4869603" y="578072"/>
                  <a:pt x="4902696" y="573143"/>
                  <a:pt x="4937197" y="568214"/>
                </a:cubicBezTo>
                <a:cubicBezTo>
                  <a:pt x="4932972" y="558357"/>
                  <a:pt x="4929452" y="551316"/>
                  <a:pt x="4925931" y="543570"/>
                </a:cubicBezTo>
                <a:cubicBezTo>
                  <a:pt x="4879460" y="436546"/>
                  <a:pt x="4839326" y="326706"/>
                  <a:pt x="4818203" y="211232"/>
                </a:cubicBezTo>
                <a:cubicBezTo>
                  <a:pt x="4813274" y="185884"/>
                  <a:pt x="4816091" y="163353"/>
                  <a:pt x="4843551" y="147158"/>
                </a:cubicBezTo>
                <a:cubicBezTo>
                  <a:pt x="4897063" y="197854"/>
                  <a:pt x="4951279" y="248550"/>
                  <a:pt x="5009016" y="302062"/>
                </a:cubicBezTo>
                <a:cubicBezTo>
                  <a:pt x="5025915" y="214753"/>
                  <a:pt x="5024506" y="130964"/>
                  <a:pt x="5064640" y="52808"/>
                </a:cubicBezTo>
                <a:cubicBezTo>
                  <a:pt x="5141388" y="123923"/>
                  <a:pt x="5159695" y="221794"/>
                  <a:pt x="5198421" y="306286"/>
                </a:cubicBezTo>
                <a:cubicBezTo>
                  <a:pt x="5253341" y="204191"/>
                  <a:pt x="5308262" y="102095"/>
                  <a:pt x="5362478" y="0"/>
                </a:cubicBezTo>
                <a:cubicBezTo>
                  <a:pt x="5371631" y="0"/>
                  <a:pt x="5380080" y="0"/>
                  <a:pt x="5389234" y="0"/>
                </a:cubicBezTo>
                <a:cubicBezTo>
                  <a:pt x="5411765" y="41542"/>
                  <a:pt x="5414582" y="87309"/>
                  <a:pt x="5413173" y="132372"/>
                </a:cubicBezTo>
                <a:cubicBezTo>
                  <a:pt x="5411061" y="214753"/>
                  <a:pt x="5406837" y="297133"/>
                  <a:pt x="5404020" y="380218"/>
                </a:cubicBezTo>
                <a:cubicBezTo>
                  <a:pt x="5451899" y="312623"/>
                  <a:pt x="5484992" y="231651"/>
                  <a:pt x="5564556" y="187292"/>
                </a:cubicBezTo>
                <a:cubicBezTo>
                  <a:pt x="5597649" y="267561"/>
                  <a:pt x="5591312" y="350645"/>
                  <a:pt x="5594129" y="439363"/>
                </a:cubicBezTo>
                <a:cubicBezTo>
                  <a:pt x="5621589" y="400637"/>
                  <a:pt x="5648345" y="428097"/>
                  <a:pt x="5680734" y="430913"/>
                </a:cubicBezTo>
                <a:cubicBezTo>
                  <a:pt x="5691296" y="480201"/>
                  <a:pt x="5707490" y="530897"/>
                  <a:pt x="5712419" y="582296"/>
                </a:cubicBezTo>
                <a:cubicBezTo>
                  <a:pt x="5724389" y="722414"/>
                  <a:pt x="5706786" y="854082"/>
                  <a:pt x="5575822" y="942799"/>
                </a:cubicBezTo>
                <a:cubicBezTo>
                  <a:pt x="5585680" y="950544"/>
                  <a:pt x="5594129" y="957585"/>
                  <a:pt x="5603282" y="964626"/>
                </a:cubicBezTo>
                <a:cubicBezTo>
                  <a:pt x="5658907" y="1008985"/>
                  <a:pt x="5710307" y="1057568"/>
                  <a:pt x="5746216" y="1119530"/>
                </a:cubicBezTo>
                <a:cubicBezTo>
                  <a:pt x="5763818" y="1149806"/>
                  <a:pt x="5777197" y="1184308"/>
                  <a:pt x="5784238" y="1218105"/>
                </a:cubicBezTo>
                <a:cubicBezTo>
                  <a:pt x="5791279" y="1250494"/>
                  <a:pt x="5769452" y="1277954"/>
                  <a:pt x="5740583" y="1275137"/>
                </a:cubicBezTo>
                <a:cubicBezTo>
                  <a:pt x="5706786" y="1271617"/>
                  <a:pt x="5668764" y="1268096"/>
                  <a:pt x="5641304" y="1250494"/>
                </a:cubicBezTo>
                <a:cubicBezTo>
                  <a:pt x="5607507" y="1228666"/>
                  <a:pt x="5574414" y="1235003"/>
                  <a:pt x="5540617" y="1229370"/>
                </a:cubicBezTo>
                <a:cubicBezTo>
                  <a:pt x="5539913" y="1235003"/>
                  <a:pt x="5539209" y="1236412"/>
                  <a:pt x="5539209" y="1238524"/>
                </a:cubicBezTo>
                <a:cubicBezTo>
                  <a:pt x="5539913" y="1244157"/>
                  <a:pt x="5541321" y="1249085"/>
                  <a:pt x="5542025" y="1254014"/>
                </a:cubicBezTo>
                <a:cubicBezTo>
                  <a:pt x="5553291" y="1333578"/>
                  <a:pt x="5556811" y="1412438"/>
                  <a:pt x="5527943" y="1489186"/>
                </a:cubicBezTo>
                <a:cubicBezTo>
                  <a:pt x="5501187" y="1562413"/>
                  <a:pt x="5454716" y="1618742"/>
                  <a:pt x="5373039" y="1627895"/>
                </a:cubicBezTo>
                <a:cubicBezTo>
                  <a:pt x="5328681" y="1632824"/>
                  <a:pt x="5281505" y="1627895"/>
                  <a:pt x="5238555" y="1615221"/>
                </a:cubicBezTo>
                <a:cubicBezTo>
                  <a:pt x="5192084" y="1601843"/>
                  <a:pt x="5149133" y="1574383"/>
                  <a:pt x="5104775" y="1553260"/>
                </a:cubicBezTo>
                <a:cubicBezTo>
                  <a:pt x="5104775" y="1560301"/>
                  <a:pt x="5102662" y="1572271"/>
                  <a:pt x="5104775" y="1582832"/>
                </a:cubicBezTo>
                <a:cubicBezTo>
                  <a:pt x="5125194" y="1691265"/>
                  <a:pt x="5143501" y="1800401"/>
                  <a:pt x="5168144" y="1908129"/>
                </a:cubicBezTo>
                <a:cubicBezTo>
                  <a:pt x="5181522" y="1965866"/>
                  <a:pt x="5185747" y="2022899"/>
                  <a:pt x="5175185" y="2080636"/>
                </a:cubicBezTo>
                <a:cubicBezTo>
                  <a:pt x="5146317" y="2228498"/>
                  <a:pt x="5113928" y="2374952"/>
                  <a:pt x="5083651" y="2522815"/>
                </a:cubicBezTo>
                <a:cubicBezTo>
                  <a:pt x="5075202" y="2564357"/>
                  <a:pt x="5053375" y="2604491"/>
                  <a:pt x="5067457" y="2648146"/>
                </a:cubicBezTo>
                <a:cubicBezTo>
                  <a:pt x="5078019" y="2679830"/>
                  <a:pt x="5093509" y="2710107"/>
                  <a:pt x="5107591" y="2741088"/>
                </a:cubicBezTo>
                <a:cubicBezTo>
                  <a:pt x="5123786" y="2778405"/>
                  <a:pt x="5137163" y="2815019"/>
                  <a:pt x="5122377" y="2856561"/>
                </a:cubicBezTo>
                <a:cubicBezTo>
                  <a:pt x="5113928" y="2880501"/>
                  <a:pt x="5110407" y="2906553"/>
                  <a:pt x="5110407" y="2931901"/>
                </a:cubicBezTo>
                <a:cubicBezTo>
                  <a:pt x="5109703" y="3074130"/>
                  <a:pt x="5094213" y="3214952"/>
                  <a:pt x="5068865" y="3355069"/>
                </a:cubicBezTo>
                <a:cubicBezTo>
                  <a:pt x="5025211" y="3597282"/>
                  <a:pt x="4950575" y="3830341"/>
                  <a:pt x="4850592" y="4054951"/>
                </a:cubicBezTo>
                <a:cubicBezTo>
                  <a:pt x="4819611" y="4125362"/>
                  <a:pt x="4774548" y="4185915"/>
                  <a:pt x="4716812" y="4236611"/>
                </a:cubicBezTo>
                <a:cubicBezTo>
                  <a:pt x="4628094" y="4314766"/>
                  <a:pt x="4523887" y="4368279"/>
                  <a:pt x="4415454" y="4411229"/>
                </a:cubicBezTo>
                <a:cubicBezTo>
                  <a:pt x="4399260" y="4417566"/>
                  <a:pt x="4391515" y="4426016"/>
                  <a:pt x="4387994" y="4442210"/>
                </a:cubicBezTo>
                <a:cubicBezTo>
                  <a:pt x="4373207" y="4511916"/>
                  <a:pt x="4356309" y="4580919"/>
                  <a:pt x="4342227" y="4651330"/>
                </a:cubicBezTo>
                <a:cubicBezTo>
                  <a:pt x="4294348" y="4887909"/>
                  <a:pt x="4199293" y="5100550"/>
                  <a:pt x="4033828" y="5279393"/>
                </a:cubicBezTo>
                <a:cubicBezTo>
                  <a:pt x="4011297" y="5303332"/>
                  <a:pt x="3987357" y="5327272"/>
                  <a:pt x="3969050" y="5354028"/>
                </a:cubicBezTo>
                <a:cubicBezTo>
                  <a:pt x="3922579" y="5421622"/>
                  <a:pt x="3882445" y="5493441"/>
                  <a:pt x="3832453" y="5558219"/>
                </a:cubicBezTo>
                <a:cubicBezTo>
                  <a:pt x="3774717" y="5632150"/>
                  <a:pt x="3721909" y="5715235"/>
                  <a:pt x="3622630" y="5744808"/>
                </a:cubicBezTo>
                <a:cubicBezTo>
                  <a:pt x="3632487" y="5765931"/>
                  <a:pt x="3642345" y="5787054"/>
                  <a:pt x="3652202" y="5807473"/>
                </a:cubicBezTo>
                <a:cubicBezTo>
                  <a:pt x="3758522" y="6024338"/>
                  <a:pt x="3876108" y="6234162"/>
                  <a:pt x="4020450" y="6427791"/>
                </a:cubicBezTo>
                <a:cubicBezTo>
                  <a:pt x="4033124" y="6444689"/>
                  <a:pt x="4042982" y="6446098"/>
                  <a:pt x="4061992" y="6439761"/>
                </a:cubicBezTo>
                <a:cubicBezTo>
                  <a:pt x="4130995" y="6415821"/>
                  <a:pt x="4200701" y="6393290"/>
                  <a:pt x="4270408" y="6373575"/>
                </a:cubicBezTo>
                <a:cubicBezTo>
                  <a:pt x="4357717" y="6348931"/>
                  <a:pt x="4442914" y="6366534"/>
                  <a:pt x="4528815" y="6385545"/>
                </a:cubicBezTo>
                <a:cubicBezTo>
                  <a:pt x="4528815" y="6399627"/>
                  <a:pt x="4528815" y="6410892"/>
                  <a:pt x="4528815" y="6423566"/>
                </a:cubicBezTo>
                <a:cubicBezTo>
                  <a:pt x="4467558" y="6434128"/>
                  <a:pt x="4407005" y="6444689"/>
                  <a:pt x="4347156" y="6454547"/>
                </a:cubicBezTo>
                <a:cubicBezTo>
                  <a:pt x="4347860" y="6456659"/>
                  <a:pt x="4347860" y="6459476"/>
                  <a:pt x="4348564" y="6461588"/>
                </a:cubicBezTo>
                <a:cubicBezTo>
                  <a:pt x="4383769" y="6456659"/>
                  <a:pt x="4418974" y="6451730"/>
                  <a:pt x="4454180" y="6447506"/>
                </a:cubicBezTo>
                <a:cubicBezTo>
                  <a:pt x="4539377" y="6438353"/>
                  <a:pt x="4624574" y="6429903"/>
                  <a:pt x="4709771" y="6422158"/>
                </a:cubicBezTo>
                <a:cubicBezTo>
                  <a:pt x="4725965" y="6420750"/>
                  <a:pt x="4743568" y="6427791"/>
                  <a:pt x="4759762" y="6430607"/>
                </a:cubicBezTo>
                <a:cubicBezTo>
                  <a:pt x="4761171" y="6434128"/>
                  <a:pt x="4761875" y="6438353"/>
                  <a:pt x="4763283" y="6441873"/>
                </a:cubicBezTo>
                <a:cubicBezTo>
                  <a:pt x="4751313" y="6452435"/>
                  <a:pt x="4740751" y="6465813"/>
                  <a:pt x="4727374" y="6472150"/>
                </a:cubicBezTo>
                <a:cubicBezTo>
                  <a:pt x="4665412" y="6501722"/>
                  <a:pt x="4602747" y="6528478"/>
                  <a:pt x="4540081" y="6556643"/>
                </a:cubicBezTo>
                <a:cubicBezTo>
                  <a:pt x="4480936" y="6583399"/>
                  <a:pt x="4421791" y="6609451"/>
                  <a:pt x="4359830" y="6637615"/>
                </a:cubicBezTo>
                <a:cubicBezTo>
                  <a:pt x="4412638" y="6667187"/>
                  <a:pt x="4476007" y="6658738"/>
                  <a:pt x="4518254" y="6703097"/>
                </a:cubicBezTo>
                <a:cubicBezTo>
                  <a:pt x="4557684" y="6744639"/>
                  <a:pt x="4597114" y="6784773"/>
                  <a:pt x="4635840" y="6824907"/>
                </a:cubicBezTo>
                <a:cubicBezTo>
                  <a:pt x="4615420" y="6861521"/>
                  <a:pt x="4615420" y="6860817"/>
                  <a:pt x="4583736" y="6847439"/>
                </a:cubicBezTo>
                <a:cubicBezTo>
                  <a:pt x="4527407" y="6823499"/>
                  <a:pt x="4471782" y="6790406"/>
                  <a:pt x="4413342" y="6779844"/>
                </a:cubicBezTo>
                <a:cubicBezTo>
                  <a:pt x="4292235" y="6758017"/>
                  <a:pt x="4169721" y="6747455"/>
                  <a:pt x="4047206" y="6733373"/>
                </a:cubicBezTo>
                <a:cubicBezTo>
                  <a:pt x="3991582" y="6727036"/>
                  <a:pt x="3932437" y="6731965"/>
                  <a:pt x="3897231" y="6674932"/>
                </a:cubicBezTo>
                <a:cubicBezTo>
                  <a:pt x="3882445" y="6651697"/>
                  <a:pt x="3862026" y="6644656"/>
                  <a:pt x="3837382" y="6643248"/>
                </a:cubicBezTo>
                <a:cubicBezTo>
                  <a:pt x="3807810" y="6641839"/>
                  <a:pt x="3778237" y="6639023"/>
                  <a:pt x="3749369" y="6638319"/>
                </a:cubicBezTo>
                <a:cubicBezTo>
                  <a:pt x="3735991" y="6638319"/>
                  <a:pt x="3716980" y="6638319"/>
                  <a:pt x="3709235" y="6646768"/>
                </a:cubicBezTo>
                <a:cubicBezTo>
                  <a:pt x="3662059" y="6693943"/>
                  <a:pt x="3600098" y="6697464"/>
                  <a:pt x="3533912" y="6716475"/>
                </a:cubicBezTo>
                <a:cubicBezTo>
                  <a:pt x="3556444" y="6672820"/>
                  <a:pt x="3574046" y="6634798"/>
                  <a:pt x="3595874" y="6600297"/>
                </a:cubicBezTo>
                <a:cubicBezTo>
                  <a:pt x="3606435" y="6583399"/>
                  <a:pt x="3623334" y="6565796"/>
                  <a:pt x="3640936" y="6558051"/>
                </a:cubicBezTo>
                <a:cubicBezTo>
                  <a:pt x="3683183" y="6538336"/>
                  <a:pt x="3728246" y="6523549"/>
                  <a:pt x="3772604" y="6506651"/>
                </a:cubicBezTo>
                <a:cubicBezTo>
                  <a:pt x="3706419" y="6396106"/>
                  <a:pt x="3639528" y="6284858"/>
                  <a:pt x="3575454" y="6177129"/>
                </a:cubicBezTo>
                <a:cubicBezTo>
                  <a:pt x="3559964" y="6184874"/>
                  <a:pt x="3545178" y="6196140"/>
                  <a:pt x="3528984" y="6199660"/>
                </a:cubicBezTo>
                <a:cubicBezTo>
                  <a:pt x="3470543" y="6212334"/>
                  <a:pt x="3412102" y="6222896"/>
                  <a:pt x="3353661" y="6234162"/>
                </a:cubicBezTo>
                <a:cubicBezTo>
                  <a:pt x="3281842" y="6248244"/>
                  <a:pt x="3210727" y="6262326"/>
                  <a:pt x="3136092" y="6276408"/>
                </a:cubicBezTo>
                <a:cubicBezTo>
                  <a:pt x="3180451" y="6317950"/>
                  <a:pt x="3245228" y="6323583"/>
                  <a:pt x="3276209" y="6377095"/>
                </a:cubicBezTo>
                <a:cubicBezTo>
                  <a:pt x="3305077" y="6426383"/>
                  <a:pt x="3334650" y="6474966"/>
                  <a:pt x="3364222" y="6524254"/>
                </a:cubicBezTo>
                <a:cubicBezTo>
                  <a:pt x="3351549" y="6534815"/>
                  <a:pt x="3342395" y="6542560"/>
                  <a:pt x="3331834" y="6551010"/>
                </a:cubicBezTo>
                <a:cubicBezTo>
                  <a:pt x="3309302" y="6533407"/>
                  <a:pt x="3288179" y="6515100"/>
                  <a:pt x="3265647" y="6500314"/>
                </a:cubicBezTo>
                <a:cubicBezTo>
                  <a:pt x="3223401" y="6472150"/>
                  <a:pt x="3183267" y="6439057"/>
                  <a:pt x="3136796" y="6420046"/>
                </a:cubicBezTo>
                <a:cubicBezTo>
                  <a:pt x="3041742" y="6379912"/>
                  <a:pt x="2943871" y="6346819"/>
                  <a:pt x="2846704" y="6311613"/>
                </a:cubicBezTo>
                <a:cubicBezTo>
                  <a:pt x="2774181" y="6285561"/>
                  <a:pt x="2702362" y="6260214"/>
                  <a:pt x="2622798" y="6277816"/>
                </a:cubicBezTo>
                <a:cubicBezTo>
                  <a:pt x="2600971" y="6282745"/>
                  <a:pt x="2582664" y="6286265"/>
                  <a:pt x="2565765" y="6305276"/>
                </a:cubicBezTo>
                <a:cubicBezTo>
                  <a:pt x="2527744" y="6348227"/>
                  <a:pt x="2472119" y="6360901"/>
                  <a:pt x="2415086" y="6384136"/>
                </a:cubicBezTo>
                <a:cubicBezTo>
                  <a:pt x="2422832" y="6361605"/>
                  <a:pt x="2429873" y="6345411"/>
                  <a:pt x="2433393" y="6329216"/>
                </a:cubicBezTo>
                <a:cubicBezTo>
                  <a:pt x="2449588" y="6248244"/>
                  <a:pt x="2498875" y="6197548"/>
                  <a:pt x="2574919" y="6170088"/>
                </a:cubicBezTo>
                <a:cubicBezTo>
                  <a:pt x="2598154" y="6161639"/>
                  <a:pt x="2619277" y="6149669"/>
                  <a:pt x="2641809" y="6139107"/>
                </a:cubicBezTo>
                <a:cubicBezTo>
                  <a:pt x="2632655" y="6115872"/>
                  <a:pt x="2624206" y="6095453"/>
                  <a:pt x="2616461" y="6075033"/>
                </a:cubicBezTo>
                <a:cubicBezTo>
                  <a:pt x="2520703" y="5820147"/>
                  <a:pt x="2447475" y="5558923"/>
                  <a:pt x="2375656" y="5296995"/>
                </a:cubicBezTo>
                <a:cubicBezTo>
                  <a:pt x="2367911" y="5269535"/>
                  <a:pt x="2365095" y="5242075"/>
                  <a:pt x="2328481" y="5235738"/>
                </a:cubicBezTo>
                <a:cubicBezTo>
                  <a:pt x="2316512" y="5233626"/>
                  <a:pt x="2305950" y="5222360"/>
                  <a:pt x="2295388" y="5213911"/>
                </a:cubicBezTo>
                <a:cubicBezTo>
                  <a:pt x="2243284" y="5173073"/>
                  <a:pt x="2191885" y="5131530"/>
                  <a:pt x="2139781" y="5091397"/>
                </a:cubicBezTo>
                <a:cubicBezTo>
                  <a:pt x="2030644" y="5007608"/>
                  <a:pt x="1918691" y="4927339"/>
                  <a:pt x="1783503" y="4890726"/>
                </a:cubicBezTo>
                <a:cubicBezTo>
                  <a:pt x="1725062" y="4875236"/>
                  <a:pt x="1679999" y="4840030"/>
                  <a:pt x="1642681" y="4793559"/>
                </a:cubicBezTo>
                <a:cubicBezTo>
                  <a:pt x="1571566" y="4704842"/>
                  <a:pt x="1530728" y="4601338"/>
                  <a:pt x="1496931" y="4495018"/>
                </a:cubicBezTo>
                <a:cubicBezTo>
                  <a:pt x="1491298" y="4476711"/>
                  <a:pt x="1482145" y="4466854"/>
                  <a:pt x="1463838" y="4459108"/>
                </a:cubicBezTo>
                <a:cubicBezTo>
                  <a:pt x="1358222" y="4413341"/>
                  <a:pt x="1253310" y="4367574"/>
                  <a:pt x="1149807" y="4317583"/>
                </a:cubicBezTo>
                <a:cubicBezTo>
                  <a:pt x="1092070" y="4290123"/>
                  <a:pt x="1037853" y="4254213"/>
                  <a:pt x="994903" y="4204926"/>
                </a:cubicBezTo>
                <a:cubicBezTo>
                  <a:pt x="910410" y="4108463"/>
                  <a:pt x="860419" y="3993694"/>
                  <a:pt x="816764" y="3874700"/>
                </a:cubicBezTo>
                <a:cubicBezTo>
                  <a:pt x="813243" y="3864138"/>
                  <a:pt x="809019" y="3853576"/>
                  <a:pt x="804794" y="3843719"/>
                </a:cubicBezTo>
                <a:cubicBezTo>
                  <a:pt x="717485" y="3864842"/>
                  <a:pt x="632992" y="3884557"/>
                  <a:pt x="544979" y="3876812"/>
                </a:cubicBezTo>
                <a:cubicBezTo>
                  <a:pt x="509773" y="3873996"/>
                  <a:pt x="476680" y="3864138"/>
                  <a:pt x="452741" y="3835270"/>
                </a:cubicBezTo>
                <a:cubicBezTo>
                  <a:pt x="430209" y="3808514"/>
                  <a:pt x="429505" y="3777533"/>
                  <a:pt x="438659" y="3747256"/>
                </a:cubicBezTo>
                <a:cubicBezTo>
                  <a:pt x="413311" y="3747256"/>
                  <a:pt x="389371" y="3747960"/>
                  <a:pt x="365431" y="3747256"/>
                </a:cubicBezTo>
                <a:cubicBezTo>
                  <a:pt x="340788" y="3746552"/>
                  <a:pt x="314736" y="3747256"/>
                  <a:pt x="290796" y="3742328"/>
                </a:cubicBezTo>
                <a:cubicBezTo>
                  <a:pt x="255591" y="3734583"/>
                  <a:pt x="218273" y="3726837"/>
                  <a:pt x="187997" y="3709939"/>
                </a:cubicBezTo>
                <a:cubicBezTo>
                  <a:pt x="144342" y="3685295"/>
                  <a:pt x="142230" y="3634599"/>
                  <a:pt x="180955" y="3602914"/>
                </a:cubicBezTo>
                <a:cubicBezTo>
                  <a:pt x="204191" y="3583904"/>
                  <a:pt x="231651" y="3570526"/>
                  <a:pt x="257703" y="3555035"/>
                </a:cubicBezTo>
                <a:cubicBezTo>
                  <a:pt x="268265" y="3548698"/>
                  <a:pt x="279530" y="3543770"/>
                  <a:pt x="285867" y="3540249"/>
                </a:cubicBezTo>
                <a:cubicBezTo>
                  <a:pt x="241509" y="3524054"/>
                  <a:pt x="192925" y="3512789"/>
                  <a:pt x="150679" y="3490257"/>
                </a:cubicBezTo>
                <a:cubicBezTo>
                  <a:pt x="96463" y="3461389"/>
                  <a:pt x="97167" y="3396611"/>
                  <a:pt x="147862" y="3361406"/>
                </a:cubicBezTo>
                <a:cubicBezTo>
                  <a:pt x="163353" y="3350844"/>
                  <a:pt x="182364" y="3340987"/>
                  <a:pt x="200670" y="3336762"/>
                </a:cubicBezTo>
                <a:cubicBezTo>
                  <a:pt x="257703" y="3325496"/>
                  <a:pt x="315440" y="3317751"/>
                  <a:pt x="367544" y="3310006"/>
                </a:cubicBezTo>
                <a:cubicBezTo>
                  <a:pt x="307695" y="3296628"/>
                  <a:pt x="240805" y="3282546"/>
                  <a:pt x="174618" y="3265647"/>
                </a:cubicBezTo>
                <a:cubicBezTo>
                  <a:pt x="117586" y="3250157"/>
                  <a:pt x="53512" y="3241004"/>
                  <a:pt x="0" y="3201574"/>
                </a:cubicBezTo>
                <a:close/>
                <a:moveTo>
                  <a:pt x="2868531" y="6020817"/>
                </a:moveTo>
                <a:cubicBezTo>
                  <a:pt x="2915002" y="6015889"/>
                  <a:pt x="2957249" y="6013072"/>
                  <a:pt x="2999495" y="6007439"/>
                </a:cubicBezTo>
                <a:cubicBezTo>
                  <a:pt x="3115673" y="5990541"/>
                  <a:pt x="3226922" y="6001806"/>
                  <a:pt x="3332538" y="6056023"/>
                </a:cubicBezTo>
                <a:cubicBezTo>
                  <a:pt x="3364927" y="6072217"/>
                  <a:pt x="3365631" y="6070809"/>
                  <a:pt x="3352253" y="6108126"/>
                </a:cubicBezTo>
                <a:cubicBezTo>
                  <a:pt x="3291699" y="6104606"/>
                  <a:pt x="3231146" y="6100381"/>
                  <a:pt x="3169889" y="6096861"/>
                </a:cubicBezTo>
                <a:cubicBezTo>
                  <a:pt x="3169889" y="6099677"/>
                  <a:pt x="3169185" y="6101790"/>
                  <a:pt x="3169185" y="6104606"/>
                </a:cubicBezTo>
                <a:cubicBezTo>
                  <a:pt x="3172705" y="6105310"/>
                  <a:pt x="3175522" y="6107423"/>
                  <a:pt x="3179042" y="6107423"/>
                </a:cubicBezTo>
                <a:cubicBezTo>
                  <a:pt x="3271985" y="6116576"/>
                  <a:pt x="3365631" y="6125025"/>
                  <a:pt x="3458573" y="6136291"/>
                </a:cubicBezTo>
                <a:cubicBezTo>
                  <a:pt x="3496595" y="6140516"/>
                  <a:pt x="3533912" y="6151077"/>
                  <a:pt x="3569118" y="6158118"/>
                </a:cubicBezTo>
                <a:cubicBezTo>
                  <a:pt x="3569822" y="6162343"/>
                  <a:pt x="3569822" y="6159526"/>
                  <a:pt x="3569118" y="6157414"/>
                </a:cubicBezTo>
                <a:cubicBezTo>
                  <a:pt x="3493074" y="6017297"/>
                  <a:pt x="3417030" y="5877180"/>
                  <a:pt x="3340283" y="5737062"/>
                </a:cubicBezTo>
                <a:cubicBezTo>
                  <a:pt x="3336058" y="5728613"/>
                  <a:pt x="3325497" y="5720164"/>
                  <a:pt x="3317047" y="5718755"/>
                </a:cubicBezTo>
                <a:cubicBezTo>
                  <a:pt x="3272689" y="5708898"/>
                  <a:pt x="3243116" y="5682846"/>
                  <a:pt x="3221289" y="5644120"/>
                </a:cubicBezTo>
                <a:cubicBezTo>
                  <a:pt x="3169185" y="5550474"/>
                  <a:pt x="3117785" y="5456828"/>
                  <a:pt x="3062865" y="5365294"/>
                </a:cubicBezTo>
                <a:cubicBezTo>
                  <a:pt x="3046670" y="5337834"/>
                  <a:pt x="3024139" y="5311077"/>
                  <a:pt x="2998087" y="5292067"/>
                </a:cubicBezTo>
                <a:cubicBezTo>
                  <a:pt x="2962882" y="5266719"/>
                  <a:pt x="2922043" y="5249821"/>
                  <a:pt x="2882613" y="5230810"/>
                </a:cubicBezTo>
                <a:cubicBezTo>
                  <a:pt x="2875572" y="5227289"/>
                  <a:pt x="2864307" y="5225881"/>
                  <a:pt x="2858674" y="5229401"/>
                </a:cubicBezTo>
                <a:cubicBezTo>
                  <a:pt x="2788263" y="5266719"/>
                  <a:pt x="2717852" y="5304741"/>
                  <a:pt x="2646033" y="5343467"/>
                </a:cubicBezTo>
                <a:cubicBezTo>
                  <a:pt x="2700954" y="5573710"/>
                  <a:pt x="2768548" y="5801840"/>
                  <a:pt x="2868531" y="6020817"/>
                </a:cubicBezTo>
                <a:close/>
              </a:path>
            </a:pathLst>
          </a:custGeom>
          <a:solidFill>
            <a:schemeClr val="accent3"/>
          </a:solidFill>
          <a:ln w="7034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7" name="Freeform: Shape 146">
            <a:extLst>
              <a:ext uri="{FF2B5EF4-FFF2-40B4-BE49-F238E27FC236}">
                <a16:creationId xmlns:a16="http://schemas.microsoft.com/office/drawing/2014/main" xmlns="" id="{984E503E-5A9C-4E1B-9DE0-E4CDB5175C2E}"/>
              </a:ext>
            </a:extLst>
          </p:cNvPr>
          <p:cNvSpPr/>
          <p:nvPr/>
        </p:nvSpPr>
        <p:spPr>
          <a:xfrm>
            <a:off x="5333798" y="4232234"/>
            <a:ext cx="584602" cy="593589"/>
          </a:xfrm>
          <a:custGeom>
            <a:avLst/>
            <a:gdLst>
              <a:gd name="connsiteX0" fmla="*/ 650489 w 2936056"/>
              <a:gd name="connsiteY0" fmla="*/ 2515181 h 2981194"/>
              <a:gd name="connsiteX1" fmla="*/ 657560 w 2936056"/>
              <a:gd name="connsiteY1" fmla="*/ 2520002 h 2981194"/>
              <a:gd name="connsiteX2" fmla="*/ 699340 w 2936056"/>
              <a:gd name="connsiteY2" fmla="*/ 2575924 h 2981194"/>
              <a:gd name="connsiteX3" fmla="*/ 815361 w 2936056"/>
              <a:gd name="connsiteY3" fmla="*/ 2721191 h 2981194"/>
              <a:gd name="connsiteX4" fmla="*/ 844929 w 2936056"/>
              <a:gd name="connsiteY4" fmla="*/ 2747223 h 2981194"/>
              <a:gd name="connsiteX5" fmla="*/ 920133 w 2936056"/>
              <a:gd name="connsiteY5" fmla="*/ 2773899 h 2981194"/>
              <a:gd name="connsiteX6" fmla="*/ 1025870 w 2936056"/>
              <a:gd name="connsiteY6" fmla="*/ 2777434 h 2981194"/>
              <a:gd name="connsiteX7" fmla="*/ 1099789 w 2936056"/>
              <a:gd name="connsiteY7" fmla="*/ 2803145 h 2981194"/>
              <a:gd name="connsiteX8" fmla="*/ 1185599 w 2936056"/>
              <a:gd name="connsiteY8" fmla="*/ 2860995 h 2981194"/>
              <a:gd name="connsiteX9" fmla="*/ 1229951 w 2936056"/>
              <a:gd name="connsiteY9" fmla="*/ 2972516 h 2981194"/>
              <a:gd name="connsiteX10" fmla="*/ 1219024 w 2936056"/>
              <a:gd name="connsiteY10" fmla="*/ 2981194 h 2981194"/>
              <a:gd name="connsiteX11" fmla="*/ 1156032 w 2936056"/>
              <a:gd name="connsiteY11" fmla="*/ 2980873 h 2981194"/>
              <a:gd name="connsiteX12" fmla="*/ 1072792 w 2936056"/>
              <a:gd name="connsiteY12" fmla="*/ 2976694 h 2981194"/>
              <a:gd name="connsiteX13" fmla="*/ 1057045 w 2936056"/>
              <a:gd name="connsiteY13" fmla="*/ 2969624 h 2981194"/>
              <a:gd name="connsiteX14" fmla="*/ 949379 w 2936056"/>
              <a:gd name="connsiteY14" fmla="*/ 2892491 h 2981194"/>
              <a:gd name="connsiteX15" fmla="*/ 759118 w 2936056"/>
              <a:gd name="connsiteY15" fmla="*/ 2710907 h 2981194"/>
              <a:gd name="connsiteX16" fmla="*/ 657560 w 2936056"/>
              <a:gd name="connsiteY16" fmla="*/ 2548606 h 2981194"/>
              <a:gd name="connsiteX17" fmla="*/ 649525 w 2936056"/>
              <a:gd name="connsiteY17" fmla="*/ 2524502 h 2981194"/>
              <a:gd name="connsiteX18" fmla="*/ 650489 w 2936056"/>
              <a:gd name="connsiteY18" fmla="*/ 2515181 h 2981194"/>
              <a:gd name="connsiteX19" fmla="*/ 2286353 w 2936056"/>
              <a:gd name="connsiteY19" fmla="*/ 2463116 h 2981194"/>
              <a:gd name="connsiteX20" fmla="*/ 2287317 w 2936056"/>
              <a:gd name="connsiteY20" fmla="*/ 2471472 h 2981194"/>
              <a:gd name="connsiteX21" fmla="*/ 2272212 w 2936056"/>
              <a:gd name="connsiteY21" fmla="*/ 2511646 h 2981194"/>
              <a:gd name="connsiteX22" fmla="*/ 2126623 w 2936056"/>
              <a:gd name="connsiteY22" fmla="*/ 2718620 h 2981194"/>
              <a:gd name="connsiteX23" fmla="*/ 1928969 w 2936056"/>
              <a:gd name="connsiteY23" fmla="*/ 2880278 h 2981194"/>
              <a:gd name="connsiteX24" fmla="*/ 1853765 w 2936056"/>
              <a:gd name="connsiteY24" fmla="*/ 2935235 h 2981194"/>
              <a:gd name="connsiteX25" fmla="*/ 1759598 w 2936056"/>
              <a:gd name="connsiteY25" fmla="*/ 2967053 h 2981194"/>
              <a:gd name="connsiteX26" fmla="*/ 1750599 w 2936056"/>
              <a:gd name="connsiteY26" fmla="*/ 2955483 h 2981194"/>
              <a:gd name="connsiteX27" fmla="*/ 1832553 w 2936056"/>
              <a:gd name="connsiteY27" fmla="*/ 2761686 h 2981194"/>
              <a:gd name="connsiteX28" fmla="*/ 1840909 w 2936056"/>
              <a:gd name="connsiteY28" fmla="*/ 2750759 h 2981194"/>
              <a:gd name="connsiteX29" fmla="*/ 1886225 w 2936056"/>
              <a:gd name="connsiteY29" fmla="*/ 2722155 h 2981194"/>
              <a:gd name="connsiteX30" fmla="*/ 1910972 w 2936056"/>
              <a:gd name="connsiteY30" fmla="*/ 2718298 h 2981194"/>
              <a:gd name="connsiteX31" fmla="*/ 2041777 w 2936056"/>
              <a:gd name="connsiteY31" fmla="*/ 2718298 h 2981194"/>
              <a:gd name="connsiteX32" fmla="*/ 2105090 w 2936056"/>
              <a:gd name="connsiteY32" fmla="*/ 2683910 h 2981194"/>
              <a:gd name="connsiteX33" fmla="*/ 2219504 w 2936056"/>
              <a:gd name="connsiteY33" fmla="*/ 2549570 h 2981194"/>
              <a:gd name="connsiteX34" fmla="*/ 2269962 w 2936056"/>
              <a:gd name="connsiteY34" fmla="*/ 2478221 h 2981194"/>
              <a:gd name="connsiteX35" fmla="*/ 2279282 w 2936056"/>
              <a:gd name="connsiteY35" fmla="*/ 2467616 h 2981194"/>
              <a:gd name="connsiteX36" fmla="*/ 2286353 w 2936056"/>
              <a:gd name="connsiteY36" fmla="*/ 2463116 h 2981194"/>
              <a:gd name="connsiteX37" fmla="*/ 579783 w 2936056"/>
              <a:gd name="connsiteY37" fmla="*/ 2362843 h 2981194"/>
              <a:gd name="connsiteX38" fmla="*/ 594245 w 2936056"/>
              <a:gd name="connsiteY38" fmla="*/ 2370235 h 2981194"/>
              <a:gd name="connsiteX39" fmla="*/ 658845 w 2936056"/>
              <a:gd name="connsiteY39" fmla="*/ 2440298 h 2981194"/>
              <a:gd name="connsiteX40" fmla="*/ 725372 w 2936056"/>
              <a:gd name="connsiteY40" fmla="*/ 2510360 h 2981194"/>
              <a:gd name="connsiteX41" fmla="*/ 803148 w 2936056"/>
              <a:gd name="connsiteY41" fmla="*/ 2543142 h 2981194"/>
              <a:gd name="connsiteX42" fmla="*/ 933952 w 2936056"/>
              <a:gd name="connsiteY42" fmla="*/ 2552784 h 2981194"/>
              <a:gd name="connsiteX43" fmla="*/ 1048366 w 2936056"/>
              <a:gd name="connsiteY43" fmla="*/ 2606134 h 2981194"/>
              <a:gd name="connsiteX44" fmla="*/ 1111037 w 2936056"/>
              <a:gd name="connsiteY44" fmla="*/ 2677161 h 2981194"/>
              <a:gd name="connsiteX45" fmla="*/ 1120357 w 2936056"/>
              <a:gd name="connsiteY45" fmla="*/ 2720548 h 2981194"/>
              <a:gd name="connsiteX46" fmla="*/ 1087254 w 2936056"/>
              <a:gd name="connsiteY46" fmla="*/ 2750759 h 2981194"/>
              <a:gd name="connsiteX47" fmla="*/ 1056079 w 2936056"/>
              <a:gd name="connsiteY47" fmla="*/ 2750437 h 2981194"/>
              <a:gd name="connsiteX48" fmla="*/ 908885 w 2936056"/>
              <a:gd name="connsiteY48" fmla="*/ 2708335 h 2981194"/>
              <a:gd name="connsiteX49" fmla="*/ 678128 w 2936056"/>
              <a:gd name="connsiteY49" fmla="*/ 2515181 h 2981194"/>
              <a:gd name="connsiteX50" fmla="*/ 598424 w 2936056"/>
              <a:gd name="connsiteY50" fmla="*/ 2413623 h 2981194"/>
              <a:gd name="connsiteX51" fmla="*/ 580426 w 2936056"/>
              <a:gd name="connsiteY51" fmla="*/ 2379877 h 2981194"/>
              <a:gd name="connsiteX52" fmla="*/ 579783 w 2936056"/>
              <a:gd name="connsiteY52" fmla="*/ 2362843 h 2981194"/>
              <a:gd name="connsiteX53" fmla="*/ 2357380 w 2936056"/>
              <a:gd name="connsiteY53" fmla="*/ 2310136 h 2981194"/>
              <a:gd name="connsiteX54" fmla="*/ 2357059 w 2936056"/>
              <a:gd name="connsiteY54" fmla="*/ 2324277 h 2981194"/>
              <a:gd name="connsiteX55" fmla="*/ 2336811 w 2936056"/>
              <a:gd name="connsiteY55" fmla="*/ 2363486 h 2981194"/>
              <a:gd name="connsiteX56" fmla="*/ 1993890 w 2936056"/>
              <a:gd name="connsiteY56" fmla="*/ 2674590 h 2981194"/>
              <a:gd name="connsiteX57" fmla="*/ 1905509 w 2936056"/>
              <a:gd name="connsiteY57" fmla="*/ 2694516 h 2981194"/>
              <a:gd name="connsiteX58" fmla="*/ 1874012 w 2936056"/>
              <a:gd name="connsiteY58" fmla="*/ 2694516 h 2981194"/>
              <a:gd name="connsiteX59" fmla="*/ 1868549 w 2936056"/>
              <a:gd name="connsiteY59" fmla="*/ 2686803 h 2981194"/>
              <a:gd name="connsiteX60" fmla="*/ 1906794 w 2936056"/>
              <a:gd name="connsiteY60" fmla="*/ 2537357 h 2981194"/>
              <a:gd name="connsiteX61" fmla="*/ 1917400 w 2936056"/>
              <a:gd name="connsiteY61" fmla="*/ 2526430 h 2981194"/>
              <a:gd name="connsiteX62" fmla="*/ 2025065 w 2936056"/>
              <a:gd name="connsiteY62" fmla="*/ 2498791 h 2981194"/>
              <a:gd name="connsiteX63" fmla="*/ 2144300 w 2936056"/>
              <a:gd name="connsiteY63" fmla="*/ 2489470 h 2981194"/>
              <a:gd name="connsiteX64" fmla="*/ 2215327 w 2936056"/>
              <a:gd name="connsiteY64" fmla="*/ 2454439 h 2981194"/>
              <a:gd name="connsiteX65" fmla="*/ 2304994 w 2936056"/>
              <a:gd name="connsiteY65" fmla="*/ 2356737 h 2981194"/>
              <a:gd name="connsiteX66" fmla="*/ 2344846 w 2936056"/>
              <a:gd name="connsiteY66" fmla="*/ 2315921 h 2981194"/>
              <a:gd name="connsiteX67" fmla="*/ 2357380 w 2936056"/>
              <a:gd name="connsiteY67" fmla="*/ 2310136 h 2981194"/>
              <a:gd name="connsiteX68" fmla="*/ 1901330 w 2936056"/>
              <a:gd name="connsiteY68" fmla="*/ 2295994 h 2981194"/>
              <a:gd name="connsiteX69" fmla="*/ 1907115 w 2936056"/>
              <a:gd name="connsiteY69" fmla="*/ 2312706 h 2981194"/>
              <a:gd name="connsiteX70" fmla="*/ 1896188 w 2936056"/>
              <a:gd name="connsiteY70" fmla="*/ 2502968 h 2981194"/>
              <a:gd name="connsiteX71" fmla="*/ 1870798 w 2936056"/>
              <a:gd name="connsiteY71" fmla="*/ 2638594 h 2981194"/>
              <a:gd name="connsiteX72" fmla="*/ 1789166 w 2936056"/>
              <a:gd name="connsiteY72" fmla="*/ 2836247 h 2981194"/>
              <a:gd name="connsiteX73" fmla="*/ 1729388 w 2936056"/>
              <a:gd name="connsiteY73" fmla="*/ 2968659 h 2981194"/>
              <a:gd name="connsiteX74" fmla="*/ 1711069 w 2936056"/>
              <a:gd name="connsiteY74" fmla="*/ 2980872 h 2981194"/>
              <a:gd name="connsiteX75" fmla="*/ 1534305 w 2936056"/>
              <a:gd name="connsiteY75" fmla="*/ 2980229 h 2981194"/>
              <a:gd name="connsiteX76" fmla="*/ 1501845 w 2936056"/>
              <a:gd name="connsiteY76" fmla="*/ 2978301 h 2981194"/>
              <a:gd name="connsiteX77" fmla="*/ 1486418 w 2936056"/>
              <a:gd name="connsiteY77" fmla="*/ 2952911 h 2981194"/>
              <a:gd name="connsiteX78" fmla="*/ 1538162 w 2936056"/>
              <a:gd name="connsiteY78" fmla="*/ 2871600 h 2981194"/>
              <a:gd name="connsiteX79" fmla="*/ 1708497 w 2936056"/>
              <a:gd name="connsiteY79" fmla="*/ 2755900 h 2981194"/>
              <a:gd name="connsiteX80" fmla="*/ 1730352 w 2936056"/>
              <a:gd name="connsiteY80" fmla="*/ 2752365 h 2981194"/>
              <a:gd name="connsiteX81" fmla="*/ 1759598 w 2936056"/>
              <a:gd name="connsiteY81" fmla="*/ 2736617 h 2981194"/>
              <a:gd name="connsiteX82" fmla="*/ 1877869 w 2936056"/>
              <a:gd name="connsiteY82" fmla="*/ 2468579 h 2981194"/>
              <a:gd name="connsiteX83" fmla="*/ 1892974 w 2936056"/>
              <a:gd name="connsiteY83" fmla="*/ 2341631 h 2981194"/>
              <a:gd name="connsiteX84" fmla="*/ 1901330 w 2936056"/>
              <a:gd name="connsiteY84" fmla="*/ 2295994 h 2981194"/>
              <a:gd name="connsiteX85" fmla="*/ 1002730 w 2936056"/>
              <a:gd name="connsiteY85" fmla="*/ 2028278 h 2981194"/>
              <a:gd name="connsiteX86" fmla="*/ 1008193 w 2936056"/>
              <a:gd name="connsiteY86" fmla="*/ 2038563 h 2981194"/>
              <a:gd name="connsiteX87" fmla="*/ 1011407 w 2936056"/>
              <a:gd name="connsiteY87" fmla="*/ 2088056 h 2981194"/>
              <a:gd name="connsiteX88" fmla="*/ 1011407 w 2936056"/>
              <a:gd name="connsiteY88" fmla="*/ 2208898 h 2981194"/>
              <a:gd name="connsiteX89" fmla="*/ 1026191 w 2936056"/>
              <a:gd name="connsiteY89" fmla="*/ 2346131 h 2981194"/>
              <a:gd name="connsiteX90" fmla="*/ 1017513 w 2936056"/>
              <a:gd name="connsiteY90" fmla="*/ 2353844 h 2981194"/>
              <a:gd name="connsiteX91" fmla="*/ 974126 w 2936056"/>
              <a:gd name="connsiteY91" fmla="*/ 2346452 h 2981194"/>
              <a:gd name="connsiteX92" fmla="*/ 942630 w 2936056"/>
              <a:gd name="connsiteY92" fmla="*/ 2314957 h 2981194"/>
              <a:gd name="connsiteX93" fmla="*/ 931060 w 2936056"/>
              <a:gd name="connsiteY93" fmla="*/ 2246501 h 2981194"/>
              <a:gd name="connsiteX94" fmla="*/ 931381 w 2936056"/>
              <a:gd name="connsiteY94" fmla="*/ 2214683 h 2981194"/>
              <a:gd name="connsiteX95" fmla="*/ 933631 w 2936056"/>
              <a:gd name="connsiteY95" fmla="*/ 2156512 h 2981194"/>
              <a:gd name="connsiteX96" fmla="*/ 947772 w 2936056"/>
              <a:gd name="connsiteY96" fmla="*/ 2110232 h 2981194"/>
              <a:gd name="connsiteX97" fmla="*/ 994373 w 2936056"/>
              <a:gd name="connsiteY97" fmla="*/ 2035349 h 2981194"/>
              <a:gd name="connsiteX98" fmla="*/ 1002730 w 2936056"/>
              <a:gd name="connsiteY98" fmla="*/ 2028278 h 2981194"/>
              <a:gd name="connsiteX99" fmla="*/ 1901652 w 2936056"/>
              <a:gd name="connsiteY99" fmla="*/ 1973963 h 2981194"/>
              <a:gd name="connsiteX100" fmla="*/ 1906151 w 2936056"/>
              <a:gd name="connsiteY100" fmla="*/ 1981034 h 2981194"/>
              <a:gd name="connsiteX101" fmla="*/ 1906794 w 2936056"/>
              <a:gd name="connsiteY101" fmla="*/ 2026349 h 2981194"/>
              <a:gd name="connsiteX102" fmla="*/ 1848944 w 2936056"/>
              <a:gd name="connsiteY102" fmla="*/ 2393374 h 2981194"/>
              <a:gd name="connsiteX103" fmla="*/ 1735815 w 2936056"/>
              <a:gd name="connsiteY103" fmla="*/ 2620917 h 2981194"/>
              <a:gd name="connsiteX104" fmla="*/ 1645184 w 2936056"/>
              <a:gd name="connsiteY104" fmla="*/ 2738545 h 2981194"/>
              <a:gd name="connsiteX105" fmla="*/ 1532055 w 2936056"/>
              <a:gd name="connsiteY105" fmla="*/ 2798323 h 2981194"/>
              <a:gd name="connsiteX106" fmla="*/ 1467135 w 2936056"/>
              <a:gd name="connsiteY106" fmla="*/ 2743687 h 2981194"/>
              <a:gd name="connsiteX107" fmla="*/ 1517593 w 2936056"/>
              <a:gd name="connsiteY107" fmla="*/ 2589743 h 2981194"/>
              <a:gd name="connsiteX108" fmla="*/ 1604046 w 2936056"/>
              <a:gd name="connsiteY108" fmla="*/ 2487863 h 2981194"/>
              <a:gd name="connsiteX109" fmla="*/ 1741600 w 2936056"/>
              <a:gd name="connsiteY109" fmla="*/ 2426799 h 2981194"/>
              <a:gd name="connsiteX110" fmla="*/ 1758312 w 2936056"/>
              <a:gd name="connsiteY110" fmla="*/ 2418764 h 2981194"/>
              <a:gd name="connsiteX111" fmla="*/ 1850872 w 2936056"/>
              <a:gd name="connsiteY111" fmla="*/ 2234930 h 2981194"/>
              <a:gd name="connsiteX112" fmla="*/ 1892653 w 2936056"/>
              <a:gd name="connsiteY112" fmla="*/ 2012208 h 2981194"/>
              <a:gd name="connsiteX113" fmla="*/ 1896188 w 2936056"/>
              <a:gd name="connsiteY113" fmla="*/ 1980069 h 2981194"/>
              <a:gd name="connsiteX114" fmla="*/ 1901652 w 2936056"/>
              <a:gd name="connsiteY114" fmla="*/ 1973963 h 2981194"/>
              <a:gd name="connsiteX115" fmla="*/ 319459 w 2936056"/>
              <a:gd name="connsiteY115" fmla="*/ 1832231 h 2981194"/>
              <a:gd name="connsiteX116" fmla="*/ 332636 w 2936056"/>
              <a:gd name="connsiteY116" fmla="*/ 1841873 h 2981194"/>
              <a:gd name="connsiteX117" fmla="*/ 390165 w 2936056"/>
              <a:gd name="connsiteY117" fmla="*/ 1923506 h 2981194"/>
              <a:gd name="connsiteX118" fmla="*/ 529968 w 2936056"/>
              <a:gd name="connsiteY118" fmla="*/ 2059774 h 2981194"/>
              <a:gd name="connsiteX119" fmla="*/ 618030 w 2936056"/>
              <a:gd name="connsiteY119" fmla="*/ 2078736 h 2981194"/>
              <a:gd name="connsiteX120" fmla="*/ 863892 w 2936056"/>
              <a:gd name="connsiteY120" fmla="*/ 2174831 h 2981194"/>
              <a:gd name="connsiteX121" fmla="*/ 897959 w 2936056"/>
              <a:gd name="connsiteY121" fmla="*/ 2255821 h 2981194"/>
              <a:gd name="connsiteX122" fmla="*/ 883818 w 2936056"/>
              <a:gd name="connsiteY122" fmla="*/ 2277354 h 2981194"/>
              <a:gd name="connsiteX123" fmla="*/ 793508 w 2936056"/>
              <a:gd name="connsiteY123" fmla="*/ 2287960 h 2981194"/>
              <a:gd name="connsiteX124" fmla="*/ 610316 w 2936056"/>
              <a:gd name="connsiteY124" fmla="*/ 2192829 h 2981194"/>
              <a:gd name="connsiteX125" fmla="*/ 458620 w 2936056"/>
              <a:gd name="connsiteY125" fmla="*/ 2050132 h 2981194"/>
              <a:gd name="connsiteX126" fmla="*/ 429695 w 2936056"/>
              <a:gd name="connsiteY126" fmla="*/ 2024100 h 2981194"/>
              <a:gd name="connsiteX127" fmla="*/ 427767 w 2936056"/>
              <a:gd name="connsiteY127" fmla="*/ 2026350 h 2981194"/>
              <a:gd name="connsiteX128" fmla="*/ 438373 w 2936056"/>
              <a:gd name="connsiteY128" fmla="*/ 2047561 h 2981194"/>
              <a:gd name="connsiteX129" fmla="*/ 559215 w 2936056"/>
              <a:gd name="connsiteY129" fmla="*/ 2226575 h 2981194"/>
              <a:gd name="connsiteX130" fmla="*/ 633135 w 2936056"/>
              <a:gd name="connsiteY130" fmla="*/ 2292138 h 2981194"/>
              <a:gd name="connsiteX131" fmla="*/ 712517 w 2936056"/>
              <a:gd name="connsiteY131" fmla="*/ 2309814 h 2981194"/>
              <a:gd name="connsiteX132" fmla="*/ 872569 w 2936056"/>
              <a:gd name="connsiteY132" fmla="*/ 2335204 h 2981194"/>
              <a:gd name="connsiteX133" fmla="*/ 985696 w 2936056"/>
              <a:gd name="connsiteY133" fmla="*/ 2412015 h 2981194"/>
              <a:gd name="connsiteX134" fmla="*/ 1008193 w 2936056"/>
              <a:gd name="connsiteY134" fmla="*/ 2493327 h 2981194"/>
              <a:gd name="connsiteX135" fmla="*/ 991802 w 2936056"/>
              <a:gd name="connsiteY135" fmla="*/ 2512610 h 2981194"/>
              <a:gd name="connsiteX136" fmla="*/ 915314 w 2936056"/>
              <a:gd name="connsiteY136" fmla="*/ 2520645 h 2981194"/>
              <a:gd name="connsiteX137" fmla="*/ 720873 w 2936056"/>
              <a:gd name="connsiteY137" fmla="*/ 2431299 h 2981194"/>
              <a:gd name="connsiteX138" fmla="*/ 514542 w 2936056"/>
              <a:gd name="connsiteY138" fmla="*/ 2213397 h 2981194"/>
              <a:gd name="connsiteX139" fmla="*/ 398199 w 2936056"/>
              <a:gd name="connsiteY139" fmla="*/ 2001924 h 2981194"/>
              <a:gd name="connsiteX140" fmla="*/ 352884 w 2936056"/>
              <a:gd name="connsiteY140" fmla="*/ 1918042 h 2981194"/>
              <a:gd name="connsiteX141" fmla="*/ 320423 w 2936056"/>
              <a:gd name="connsiteY141" fmla="*/ 1848622 h 2981194"/>
              <a:gd name="connsiteX142" fmla="*/ 319459 w 2936056"/>
              <a:gd name="connsiteY142" fmla="*/ 1832231 h 2981194"/>
              <a:gd name="connsiteX143" fmla="*/ 1911294 w 2936056"/>
              <a:gd name="connsiteY143" fmla="*/ 1818412 h 2981194"/>
              <a:gd name="connsiteX144" fmla="*/ 1920614 w 2936056"/>
              <a:gd name="connsiteY144" fmla="*/ 1854086 h 2981194"/>
              <a:gd name="connsiteX145" fmla="*/ 1984570 w 2936056"/>
              <a:gd name="connsiteY145" fmla="*/ 2054632 h 2981194"/>
              <a:gd name="connsiteX146" fmla="*/ 2011245 w 2936056"/>
              <a:gd name="connsiteY146" fmla="*/ 2164547 h 2981194"/>
              <a:gd name="connsiteX147" fmla="*/ 2005139 w 2936056"/>
              <a:gd name="connsiteY147" fmla="*/ 2255821 h 2981194"/>
              <a:gd name="connsiteX148" fmla="*/ 1930577 w 2936056"/>
              <a:gd name="connsiteY148" fmla="*/ 2327812 h 2981194"/>
              <a:gd name="connsiteX149" fmla="*/ 1920935 w 2936056"/>
              <a:gd name="connsiteY149" fmla="*/ 2321063 h 2981194"/>
              <a:gd name="connsiteX150" fmla="*/ 1906151 w 2936056"/>
              <a:gd name="connsiteY150" fmla="*/ 2245858 h 2981194"/>
              <a:gd name="connsiteX151" fmla="*/ 1912258 w 2936056"/>
              <a:gd name="connsiteY151" fmla="*/ 2189615 h 2981194"/>
              <a:gd name="connsiteX152" fmla="*/ 1925113 w 2936056"/>
              <a:gd name="connsiteY152" fmla="*/ 2049811 h 2981194"/>
              <a:gd name="connsiteX153" fmla="*/ 1914186 w 2936056"/>
              <a:gd name="connsiteY153" fmla="*/ 1872405 h 2981194"/>
              <a:gd name="connsiteX154" fmla="*/ 1911294 w 2936056"/>
              <a:gd name="connsiteY154" fmla="*/ 1818412 h 2981194"/>
              <a:gd name="connsiteX155" fmla="*/ 2618026 w 2936056"/>
              <a:gd name="connsiteY155" fmla="*/ 1780166 h 2981194"/>
              <a:gd name="connsiteX156" fmla="*/ 2618990 w 2936056"/>
              <a:gd name="connsiteY156" fmla="*/ 1788523 h 2981194"/>
              <a:gd name="connsiteX157" fmla="*/ 2596171 w 2936056"/>
              <a:gd name="connsiteY157" fmla="*/ 1843158 h 2981194"/>
              <a:gd name="connsiteX158" fmla="*/ 2491720 w 2936056"/>
              <a:gd name="connsiteY158" fmla="*/ 2049489 h 2981194"/>
              <a:gd name="connsiteX159" fmla="*/ 2343560 w 2936056"/>
              <a:gd name="connsiteY159" fmla="*/ 2260320 h 2981194"/>
              <a:gd name="connsiteX160" fmla="*/ 2188008 w 2936056"/>
              <a:gd name="connsiteY160" fmla="*/ 2399481 h 2981194"/>
              <a:gd name="connsiteX161" fmla="*/ 2035992 w 2936056"/>
              <a:gd name="connsiteY161" fmla="*/ 2467294 h 2981194"/>
              <a:gd name="connsiteX162" fmla="*/ 1950824 w 2936056"/>
              <a:gd name="connsiteY162" fmla="*/ 2463759 h 2981194"/>
              <a:gd name="connsiteX163" fmla="*/ 1928006 w 2936056"/>
              <a:gd name="connsiteY163" fmla="*/ 2430334 h 2981194"/>
              <a:gd name="connsiteX164" fmla="*/ 1991640 w 2936056"/>
              <a:gd name="connsiteY164" fmla="*/ 2321384 h 2981194"/>
              <a:gd name="connsiteX165" fmla="*/ 2152977 w 2936056"/>
              <a:gd name="connsiteY165" fmla="*/ 2264177 h 2981194"/>
              <a:gd name="connsiteX166" fmla="*/ 2256143 w 2936056"/>
              <a:gd name="connsiteY166" fmla="*/ 2255499 h 2981194"/>
              <a:gd name="connsiteX167" fmla="*/ 2325562 w 2936056"/>
              <a:gd name="connsiteY167" fmla="*/ 2223682 h 2981194"/>
              <a:gd name="connsiteX168" fmla="*/ 2475329 w 2936056"/>
              <a:gd name="connsiteY168" fmla="*/ 2035349 h 2981194"/>
              <a:gd name="connsiteX169" fmla="*/ 2508111 w 2936056"/>
              <a:gd name="connsiteY169" fmla="*/ 1973321 h 2981194"/>
              <a:gd name="connsiteX170" fmla="*/ 2468902 w 2936056"/>
              <a:gd name="connsiteY170" fmla="*/ 2006424 h 2981194"/>
              <a:gd name="connsiteX171" fmla="*/ 2331026 w 2936056"/>
              <a:gd name="connsiteY171" fmla="*/ 2136586 h 2981194"/>
              <a:gd name="connsiteX172" fmla="*/ 2170654 w 2936056"/>
              <a:gd name="connsiteY172" fmla="*/ 2229788 h 2981194"/>
              <a:gd name="connsiteX173" fmla="*/ 2105412 w 2936056"/>
              <a:gd name="connsiteY173" fmla="*/ 2240715 h 2981194"/>
              <a:gd name="connsiteX174" fmla="*/ 2047240 w 2936056"/>
              <a:gd name="connsiteY174" fmla="*/ 2223039 h 2981194"/>
              <a:gd name="connsiteX175" fmla="*/ 2038242 w 2936056"/>
              <a:gd name="connsiteY175" fmla="*/ 2202149 h 2981194"/>
              <a:gd name="connsiteX176" fmla="*/ 2102198 w 2936056"/>
              <a:gd name="connsiteY176" fmla="*/ 2094162 h 2981194"/>
              <a:gd name="connsiteX177" fmla="*/ 2233646 w 2936056"/>
              <a:gd name="connsiteY177" fmla="*/ 2029564 h 2981194"/>
              <a:gd name="connsiteX178" fmla="*/ 2319135 w 2936056"/>
              <a:gd name="connsiteY178" fmla="*/ 2027314 h 2981194"/>
              <a:gd name="connsiteX179" fmla="*/ 2421658 w 2936056"/>
              <a:gd name="connsiteY179" fmla="*/ 1998389 h 2981194"/>
              <a:gd name="connsiteX180" fmla="*/ 2556641 w 2936056"/>
              <a:gd name="connsiteY180" fmla="*/ 1856978 h 2981194"/>
              <a:gd name="connsiteX181" fmla="*/ 2599385 w 2936056"/>
              <a:gd name="connsiteY181" fmla="*/ 1795914 h 2981194"/>
              <a:gd name="connsiteX182" fmla="*/ 2610312 w 2936056"/>
              <a:gd name="connsiteY182" fmla="*/ 1783702 h 2981194"/>
              <a:gd name="connsiteX183" fmla="*/ 2618026 w 2936056"/>
              <a:gd name="connsiteY183" fmla="*/ 1780166 h 2981194"/>
              <a:gd name="connsiteX184" fmla="*/ 239755 w 2936056"/>
              <a:gd name="connsiteY184" fmla="*/ 1655146 h 2981194"/>
              <a:gd name="connsiteX185" fmla="*/ 254218 w 2936056"/>
              <a:gd name="connsiteY185" fmla="*/ 1663823 h 2981194"/>
              <a:gd name="connsiteX186" fmla="*/ 371524 w 2936056"/>
              <a:gd name="connsiteY186" fmla="*/ 1793021 h 2981194"/>
              <a:gd name="connsiteX187" fmla="*/ 478868 w 2936056"/>
              <a:gd name="connsiteY187" fmla="*/ 1844444 h 2981194"/>
              <a:gd name="connsiteX188" fmla="*/ 627671 w 2936056"/>
              <a:gd name="connsiteY188" fmla="*/ 1861799 h 2981194"/>
              <a:gd name="connsiteX189" fmla="*/ 771652 w 2936056"/>
              <a:gd name="connsiteY189" fmla="*/ 1964643 h 2981194"/>
              <a:gd name="connsiteX190" fmla="*/ 788043 w 2936056"/>
              <a:gd name="connsiteY190" fmla="*/ 1994211 h 2981194"/>
              <a:gd name="connsiteX191" fmla="*/ 763618 w 2936056"/>
              <a:gd name="connsiteY191" fmla="*/ 2046918 h 2981194"/>
              <a:gd name="connsiteX192" fmla="*/ 718945 w 2936056"/>
              <a:gd name="connsiteY192" fmla="*/ 2049489 h 2981194"/>
              <a:gd name="connsiteX193" fmla="*/ 551823 w 2936056"/>
              <a:gd name="connsiteY193" fmla="*/ 2000638 h 2981194"/>
              <a:gd name="connsiteX194" fmla="*/ 263538 w 2936056"/>
              <a:gd name="connsiteY194" fmla="*/ 1722316 h 2981194"/>
              <a:gd name="connsiteX195" fmla="*/ 239112 w 2936056"/>
              <a:gd name="connsiteY195" fmla="*/ 1673465 h 2981194"/>
              <a:gd name="connsiteX196" fmla="*/ 239755 w 2936056"/>
              <a:gd name="connsiteY196" fmla="*/ 1655146 h 2981194"/>
              <a:gd name="connsiteX197" fmla="*/ 1902616 w 2936056"/>
              <a:gd name="connsiteY197" fmla="*/ 1650647 h 2981194"/>
              <a:gd name="connsiteX198" fmla="*/ 1907115 w 2936056"/>
              <a:gd name="connsiteY198" fmla="*/ 1666074 h 2981194"/>
              <a:gd name="connsiteX199" fmla="*/ 1898116 w 2936056"/>
              <a:gd name="connsiteY199" fmla="*/ 1838980 h 2981194"/>
              <a:gd name="connsiteX200" fmla="*/ 1850551 w 2936056"/>
              <a:gd name="connsiteY200" fmla="*/ 2068451 h 2981194"/>
              <a:gd name="connsiteX201" fmla="*/ 1738387 w 2936056"/>
              <a:gd name="connsiteY201" fmla="*/ 2297923 h 2981194"/>
              <a:gd name="connsiteX202" fmla="*/ 1634578 w 2936056"/>
              <a:gd name="connsiteY202" fmla="*/ 2430334 h 2981194"/>
              <a:gd name="connsiteX203" fmla="*/ 1518557 w 2936056"/>
              <a:gd name="connsiteY203" fmla="*/ 2475650 h 2981194"/>
              <a:gd name="connsiteX204" fmla="*/ 1496703 w 2936056"/>
              <a:gd name="connsiteY204" fmla="*/ 2472436 h 2981194"/>
              <a:gd name="connsiteX205" fmla="*/ 1468742 w 2936056"/>
              <a:gd name="connsiteY205" fmla="*/ 2441904 h 2981194"/>
              <a:gd name="connsiteX206" fmla="*/ 1483847 w 2936056"/>
              <a:gd name="connsiteY206" fmla="*/ 2324276 h 2981194"/>
              <a:gd name="connsiteX207" fmla="*/ 1705605 w 2936056"/>
              <a:gd name="connsiteY207" fmla="*/ 2113767 h 2981194"/>
              <a:gd name="connsiteX208" fmla="*/ 1725852 w 2936056"/>
              <a:gd name="connsiteY208" fmla="*/ 2108946 h 2981194"/>
              <a:gd name="connsiteX209" fmla="*/ 1770204 w 2936056"/>
              <a:gd name="connsiteY209" fmla="*/ 2078736 h 2981194"/>
              <a:gd name="connsiteX210" fmla="*/ 1882368 w 2936056"/>
              <a:gd name="connsiteY210" fmla="*/ 1791415 h 2981194"/>
              <a:gd name="connsiteX211" fmla="*/ 1894902 w 2936056"/>
              <a:gd name="connsiteY211" fmla="*/ 1677001 h 2981194"/>
              <a:gd name="connsiteX212" fmla="*/ 1902616 w 2936056"/>
              <a:gd name="connsiteY212" fmla="*/ 1650647 h 2981194"/>
              <a:gd name="connsiteX213" fmla="*/ 2699015 w 2936056"/>
              <a:gd name="connsiteY213" fmla="*/ 1603403 h 2981194"/>
              <a:gd name="connsiteX214" fmla="*/ 2698051 w 2936056"/>
              <a:gd name="connsiteY214" fmla="*/ 1611759 h 2981194"/>
              <a:gd name="connsiteX215" fmla="*/ 2578173 w 2936056"/>
              <a:gd name="connsiteY215" fmla="*/ 1788201 h 2981194"/>
              <a:gd name="connsiteX216" fmla="*/ 2415551 w 2936056"/>
              <a:gd name="connsiteY216" fmla="*/ 1929933 h 2981194"/>
              <a:gd name="connsiteX217" fmla="*/ 2282496 w 2936056"/>
              <a:gd name="connsiteY217" fmla="*/ 1991961 h 2981194"/>
              <a:gd name="connsiteX218" fmla="*/ 2212434 w 2936056"/>
              <a:gd name="connsiteY218" fmla="*/ 1998067 h 2981194"/>
              <a:gd name="connsiteX219" fmla="*/ 2180295 w 2936056"/>
              <a:gd name="connsiteY219" fmla="*/ 1996460 h 2981194"/>
              <a:gd name="connsiteX220" fmla="*/ 2151370 w 2936056"/>
              <a:gd name="connsiteY220" fmla="*/ 1937325 h 2981194"/>
              <a:gd name="connsiteX221" fmla="*/ 2234609 w 2936056"/>
              <a:gd name="connsiteY221" fmla="*/ 1838980 h 2981194"/>
              <a:gd name="connsiteX222" fmla="*/ 2355130 w 2936056"/>
              <a:gd name="connsiteY222" fmla="*/ 1802664 h 2981194"/>
              <a:gd name="connsiteX223" fmla="*/ 2497184 w 2936056"/>
              <a:gd name="connsiteY223" fmla="*/ 1786916 h 2981194"/>
              <a:gd name="connsiteX224" fmla="*/ 2549570 w 2936056"/>
              <a:gd name="connsiteY224" fmla="*/ 1757026 h 2981194"/>
              <a:gd name="connsiteX225" fmla="*/ 2660449 w 2936056"/>
              <a:gd name="connsiteY225" fmla="*/ 1636185 h 2981194"/>
              <a:gd name="connsiteX226" fmla="*/ 2690659 w 2936056"/>
              <a:gd name="connsiteY226" fmla="*/ 1605653 h 2981194"/>
              <a:gd name="connsiteX227" fmla="*/ 2699015 w 2936056"/>
              <a:gd name="connsiteY227" fmla="*/ 1603403 h 2981194"/>
              <a:gd name="connsiteX228" fmla="*/ 933309 w 2936056"/>
              <a:gd name="connsiteY228" fmla="*/ 1490917 h 2981194"/>
              <a:gd name="connsiteX229" fmla="*/ 945522 w 2936056"/>
              <a:gd name="connsiteY229" fmla="*/ 1510843 h 2981194"/>
              <a:gd name="connsiteX230" fmla="*/ 995016 w 2936056"/>
              <a:gd name="connsiteY230" fmla="*/ 1712353 h 2981194"/>
              <a:gd name="connsiteX231" fmla="*/ 1001444 w 2936056"/>
              <a:gd name="connsiteY231" fmla="*/ 1834159 h 2981194"/>
              <a:gd name="connsiteX232" fmla="*/ 967698 w 2936056"/>
              <a:gd name="connsiteY232" fmla="*/ 2028278 h 2981194"/>
              <a:gd name="connsiteX233" fmla="*/ 920454 w 2936056"/>
              <a:gd name="connsiteY233" fmla="*/ 2101876 h 2981194"/>
              <a:gd name="connsiteX234" fmla="*/ 881245 w 2936056"/>
              <a:gd name="connsiteY234" fmla="*/ 2119873 h 2981194"/>
              <a:gd name="connsiteX235" fmla="*/ 839785 w 2936056"/>
              <a:gd name="connsiteY235" fmla="*/ 2095769 h 2981194"/>
              <a:gd name="connsiteX236" fmla="*/ 822109 w 2936056"/>
              <a:gd name="connsiteY236" fmla="*/ 2019279 h 2981194"/>
              <a:gd name="connsiteX237" fmla="*/ 867746 w 2936056"/>
              <a:gd name="connsiteY237" fmla="*/ 1847336 h 2981194"/>
              <a:gd name="connsiteX238" fmla="*/ 921418 w 2936056"/>
              <a:gd name="connsiteY238" fmla="*/ 1769882 h 2981194"/>
              <a:gd name="connsiteX239" fmla="*/ 951950 w 2936056"/>
              <a:gd name="connsiteY239" fmla="*/ 1665752 h 2981194"/>
              <a:gd name="connsiteX240" fmla="*/ 930738 w 2936056"/>
              <a:gd name="connsiteY240" fmla="*/ 1515021 h 2981194"/>
              <a:gd name="connsiteX241" fmla="*/ 933309 w 2936056"/>
              <a:gd name="connsiteY241" fmla="*/ 1490917 h 2981194"/>
              <a:gd name="connsiteX242" fmla="*/ 2003854 w 2936056"/>
              <a:gd name="connsiteY242" fmla="*/ 1437889 h 2981194"/>
              <a:gd name="connsiteX243" fmla="*/ 2006746 w 2936056"/>
              <a:gd name="connsiteY243" fmla="*/ 1446888 h 2981194"/>
              <a:gd name="connsiteX244" fmla="*/ 2001283 w 2936056"/>
              <a:gd name="connsiteY244" fmla="*/ 1496381 h 2981194"/>
              <a:gd name="connsiteX245" fmla="*/ 1984249 w 2936056"/>
              <a:gd name="connsiteY245" fmla="*/ 1615938 h 2981194"/>
              <a:gd name="connsiteX246" fmla="*/ 2017673 w 2936056"/>
              <a:gd name="connsiteY246" fmla="*/ 1721674 h 2981194"/>
              <a:gd name="connsiteX247" fmla="*/ 2092557 w 2936056"/>
              <a:gd name="connsiteY247" fmla="*/ 1847016 h 2981194"/>
              <a:gd name="connsiteX248" fmla="*/ 2106698 w 2936056"/>
              <a:gd name="connsiteY248" fmla="*/ 2016709 h 2981194"/>
              <a:gd name="connsiteX249" fmla="*/ 2096092 w 2936056"/>
              <a:gd name="connsiteY249" fmla="*/ 2044991 h 2981194"/>
              <a:gd name="connsiteX250" fmla="*/ 2039849 w 2936056"/>
              <a:gd name="connsiteY250" fmla="*/ 2064917 h 2981194"/>
              <a:gd name="connsiteX251" fmla="*/ 1990998 w 2936056"/>
              <a:gd name="connsiteY251" fmla="*/ 2021529 h 2981194"/>
              <a:gd name="connsiteX252" fmla="*/ 1944397 w 2936056"/>
              <a:gd name="connsiteY252" fmla="*/ 1886225 h 2981194"/>
              <a:gd name="connsiteX253" fmla="*/ 1934755 w 2936056"/>
              <a:gd name="connsiteY253" fmla="*/ 1766669 h 2981194"/>
              <a:gd name="connsiteX254" fmla="*/ 1992284 w 2936056"/>
              <a:gd name="connsiteY254" fmla="*/ 1456529 h 2981194"/>
              <a:gd name="connsiteX255" fmla="*/ 1997426 w 2936056"/>
              <a:gd name="connsiteY255" fmla="*/ 1444959 h 2981194"/>
              <a:gd name="connsiteX256" fmla="*/ 2003854 w 2936056"/>
              <a:gd name="connsiteY256" fmla="*/ 1437889 h 2981194"/>
              <a:gd name="connsiteX257" fmla="*/ 88702 w 2936056"/>
              <a:gd name="connsiteY257" fmla="*/ 1352077 h 2981194"/>
              <a:gd name="connsiteX258" fmla="*/ 98344 w 2936056"/>
              <a:gd name="connsiteY258" fmla="*/ 1356898 h 2981194"/>
              <a:gd name="connsiteX259" fmla="*/ 129197 w 2936056"/>
              <a:gd name="connsiteY259" fmla="*/ 1397714 h 2981194"/>
              <a:gd name="connsiteX260" fmla="*/ 219507 w 2936056"/>
              <a:gd name="connsiteY260" fmla="*/ 1526270 h 2981194"/>
              <a:gd name="connsiteX261" fmla="*/ 310781 w 2936056"/>
              <a:gd name="connsiteY261" fmla="*/ 1600510 h 2981194"/>
              <a:gd name="connsiteX262" fmla="*/ 379559 w 2936056"/>
              <a:gd name="connsiteY262" fmla="*/ 1615937 h 2981194"/>
              <a:gd name="connsiteX263" fmla="*/ 480796 w 2936056"/>
              <a:gd name="connsiteY263" fmla="*/ 1618187 h 2981194"/>
              <a:gd name="connsiteX264" fmla="*/ 511649 w 2936056"/>
              <a:gd name="connsiteY264" fmla="*/ 1623972 h 2981194"/>
              <a:gd name="connsiteX265" fmla="*/ 647918 w 2936056"/>
              <a:gd name="connsiteY265" fmla="*/ 1715888 h 2981194"/>
              <a:gd name="connsiteX266" fmla="*/ 675557 w 2936056"/>
              <a:gd name="connsiteY266" fmla="*/ 1776309 h 2981194"/>
              <a:gd name="connsiteX267" fmla="*/ 646632 w 2936056"/>
              <a:gd name="connsiteY267" fmla="*/ 1817126 h 2981194"/>
              <a:gd name="connsiteX268" fmla="*/ 617707 w 2936056"/>
              <a:gd name="connsiteY268" fmla="*/ 1821304 h 2981194"/>
              <a:gd name="connsiteX269" fmla="*/ 474368 w 2936056"/>
              <a:gd name="connsiteY269" fmla="*/ 1783701 h 2981194"/>
              <a:gd name="connsiteX270" fmla="*/ 254539 w 2936056"/>
              <a:gd name="connsiteY270" fmla="*/ 1616580 h 2981194"/>
              <a:gd name="connsiteX271" fmla="*/ 104129 w 2936056"/>
              <a:gd name="connsiteY271" fmla="*/ 1399964 h 2981194"/>
              <a:gd name="connsiteX272" fmla="*/ 87738 w 2936056"/>
              <a:gd name="connsiteY272" fmla="*/ 1362683 h 2981194"/>
              <a:gd name="connsiteX273" fmla="*/ 88702 w 2936056"/>
              <a:gd name="connsiteY273" fmla="*/ 1352077 h 2981194"/>
              <a:gd name="connsiteX274" fmla="*/ 1901331 w 2936056"/>
              <a:gd name="connsiteY274" fmla="*/ 1342115 h 2981194"/>
              <a:gd name="connsiteX275" fmla="*/ 1907116 w 2936056"/>
              <a:gd name="connsiteY275" fmla="*/ 1349828 h 2981194"/>
              <a:gd name="connsiteX276" fmla="*/ 1910008 w 2936056"/>
              <a:gd name="connsiteY276" fmla="*/ 1394823 h 2981194"/>
              <a:gd name="connsiteX277" fmla="*/ 1885261 w 2936056"/>
              <a:gd name="connsiteY277" fmla="*/ 1606296 h 2981194"/>
              <a:gd name="connsiteX278" fmla="*/ 1842838 w 2936056"/>
              <a:gd name="connsiteY278" fmla="*/ 1770204 h 2981194"/>
              <a:gd name="connsiteX279" fmla="*/ 1667039 w 2936056"/>
              <a:gd name="connsiteY279" fmla="*/ 2079701 h 2981194"/>
              <a:gd name="connsiteX280" fmla="*/ 1629758 w 2936056"/>
              <a:gd name="connsiteY280" fmla="*/ 2118267 h 2981194"/>
              <a:gd name="connsiteX281" fmla="*/ 1535270 w 2936056"/>
              <a:gd name="connsiteY281" fmla="*/ 2151370 h 2981194"/>
              <a:gd name="connsiteX282" fmla="*/ 1502810 w 2936056"/>
              <a:gd name="connsiteY282" fmla="*/ 2151692 h 2981194"/>
              <a:gd name="connsiteX283" fmla="*/ 1472278 w 2936056"/>
              <a:gd name="connsiteY283" fmla="*/ 2126302 h 2981194"/>
              <a:gd name="connsiteX284" fmla="*/ 1480955 w 2936056"/>
              <a:gd name="connsiteY284" fmla="*/ 2014459 h 2981194"/>
              <a:gd name="connsiteX285" fmla="*/ 1698214 w 2936056"/>
              <a:gd name="connsiteY285" fmla="*/ 1794308 h 2981194"/>
              <a:gd name="connsiteX286" fmla="*/ 1726174 w 2936056"/>
              <a:gd name="connsiteY286" fmla="*/ 1786273 h 2981194"/>
              <a:gd name="connsiteX287" fmla="*/ 1770526 w 2936056"/>
              <a:gd name="connsiteY287" fmla="*/ 1755420 h 2981194"/>
              <a:gd name="connsiteX288" fmla="*/ 1881405 w 2936056"/>
              <a:gd name="connsiteY288" fmla="*/ 1482884 h 2981194"/>
              <a:gd name="connsiteX289" fmla="*/ 1893296 w 2936056"/>
              <a:gd name="connsiteY289" fmla="*/ 1369754 h 2981194"/>
              <a:gd name="connsiteX290" fmla="*/ 1895867 w 2936056"/>
              <a:gd name="connsiteY290" fmla="*/ 1350150 h 2981194"/>
              <a:gd name="connsiteX291" fmla="*/ 1901331 w 2936056"/>
              <a:gd name="connsiteY291" fmla="*/ 1342115 h 2981194"/>
              <a:gd name="connsiteX292" fmla="*/ 2847176 w 2936056"/>
              <a:gd name="connsiteY292" fmla="*/ 1301299 h 2981194"/>
              <a:gd name="connsiteX293" fmla="*/ 2845248 w 2936056"/>
              <a:gd name="connsiteY293" fmla="*/ 1318975 h 2981194"/>
              <a:gd name="connsiteX294" fmla="*/ 2778399 w 2936056"/>
              <a:gd name="connsiteY294" fmla="*/ 1435960 h 2981194"/>
              <a:gd name="connsiteX295" fmla="*/ 2642452 w 2936056"/>
              <a:gd name="connsiteY295" fmla="*/ 1605332 h 2981194"/>
              <a:gd name="connsiteX296" fmla="*/ 2421015 w 2936056"/>
              <a:gd name="connsiteY296" fmla="*/ 1747385 h 2981194"/>
              <a:gd name="connsiteX297" fmla="*/ 2322349 w 2936056"/>
              <a:gd name="connsiteY297" fmla="*/ 1768275 h 2981194"/>
              <a:gd name="connsiteX298" fmla="*/ 2287961 w 2936056"/>
              <a:gd name="connsiteY298" fmla="*/ 1764097 h 2981194"/>
              <a:gd name="connsiteX299" fmla="*/ 2260964 w 2936056"/>
              <a:gd name="connsiteY299" fmla="*/ 1720389 h 2981194"/>
              <a:gd name="connsiteX300" fmla="*/ 2290532 w 2936056"/>
              <a:gd name="connsiteY300" fmla="*/ 1661575 h 2981194"/>
              <a:gd name="connsiteX301" fmla="*/ 2436763 w 2936056"/>
              <a:gd name="connsiteY301" fmla="*/ 1569015 h 2981194"/>
              <a:gd name="connsiteX302" fmla="*/ 2475973 w 2936056"/>
              <a:gd name="connsiteY302" fmla="*/ 1564837 h 2981194"/>
              <a:gd name="connsiteX303" fmla="*/ 2571425 w 2936056"/>
              <a:gd name="connsiteY303" fmla="*/ 1562587 h 2981194"/>
              <a:gd name="connsiteX304" fmla="*/ 2685196 w 2936056"/>
              <a:gd name="connsiteY304" fmla="*/ 1507308 h 2981194"/>
              <a:gd name="connsiteX305" fmla="*/ 2782256 w 2936056"/>
              <a:gd name="connsiteY305" fmla="*/ 1382610 h 2981194"/>
              <a:gd name="connsiteX306" fmla="*/ 2832392 w 2936056"/>
              <a:gd name="connsiteY306" fmla="*/ 1311262 h 2981194"/>
              <a:gd name="connsiteX307" fmla="*/ 2847176 w 2936056"/>
              <a:gd name="connsiteY307" fmla="*/ 1301299 h 2981194"/>
              <a:gd name="connsiteX308" fmla="*/ 807326 w 2936056"/>
              <a:gd name="connsiteY308" fmla="*/ 1224487 h 2981194"/>
              <a:gd name="connsiteX309" fmla="*/ 828859 w 2936056"/>
              <a:gd name="connsiteY309" fmla="*/ 1251805 h 2981194"/>
              <a:gd name="connsiteX310" fmla="*/ 861641 w 2936056"/>
              <a:gd name="connsiteY310" fmla="*/ 1368148 h 2981194"/>
              <a:gd name="connsiteX311" fmla="*/ 890887 w 2936056"/>
              <a:gd name="connsiteY311" fmla="*/ 1595047 h 2981194"/>
              <a:gd name="connsiteX312" fmla="*/ 844928 w 2936056"/>
              <a:gd name="connsiteY312" fmla="*/ 1827090 h 2981194"/>
              <a:gd name="connsiteX313" fmla="*/ 811504 w 2936056"/>
              <a:gd name="connsiteY313" fmla="*/ 1872727 h 2981194"/>
              <a:gd name="connsiteX314" fmla="*/ 721515 w 2936056"/>
              <a:gd name="connsiteY314" fmla="*/ 1854086 h 2981194"/>
              <a:gd name="connsiteX315" fmla="*/ 709945 w 2936056"/>
              <a:gd name="connsiteY315" fmla="*/ 1813913 h 2981194"/>
              <a:gd name="connsiteX316" fmla="*/ 750762 w 2936056"/>
              <a:gd name="connsiteY316" fmla="*/ 1616580 h 2981194"/>
              <a:gd name="connsiteX317" fmla="*/ 811825 w 2936056"/>
              <a:gd name="connsiteY317" fmla="*/ 1523056 h 2981194"/>
              <a:gd name="connsiteX318" fmla="*/ 834323 w 2936056"/>
              <a:gd name="connsiteY318" fmla="*/ 1408000 h 2981194"/>
              <a:gd name="connsiteX319" fmla="*/ 806040 w 2936056"/>
              <a:gd name="connsiteY319" fmla="*/ 1234771 h 2981194"/>
              <a:gd name="connsiteX320" fmla="*/ 807326 w 2936056"/>
              <a:gd name="connsiteY320" fmla="*/ 1224487 h 2981194"/>
              <a:gd name="connsiteX321" fmla="*/ 0 w 2936056"/>
              <a:gd name="connsiteY321" fmla="*/ 1176278 h 2981194"/>
              <a:gd name="connsiteX322" fmla="*/ 13820 w 2936056"/>
              <a:gd name="connsiteY322" fmla="*/ 1181742 h 2981194"/>
              <a:gd name="connsiteX323" fmla="*/ 54957 w 2936056"/>
              <a:gd name="connsiteY323" fmla="*/ 1233486 h 2981194"/>
              <a:gd name="connsiteX324" fmla="*/ 178692 w 2936056"/>
              <a:gd name="connsiteY324" fmla="*/ 1355934 h 2981194"/>
              <a:gd name="connsiteX325" fmla="*/ 246826 w 2936056"/>
              <a:gd name="connsiteY325" fmla="*/ 1378753 h 2981194"/>
              <a:gd name="connsiteX326" fmla="*/ 366382 w 2936056"/>
              <a:gd name="connsiteY326" fmla="*/ 1386145 h 2981194"/>
              <a:gd name="connsiteX327" fmla="*/ 538647 w 2936056"/>
              <a:gd name="connsiteY327" fmla="*/ 1488989 h 2981194"/>
              <a:gd name="connsiteX328" fmla="*/ 558895 w 2936056"/>
              <a:gd name="connsiteY328" fmla="*/ 1536554 h 2981194"/>
              <a:gd name="connsiteX329" fmla="*/ 530933 w 2936056"/>
              <a:gd name="connsiteY329" fmla="*/ 1583477 h 2981194"/>
              <a:gd name="connsiteX330" fmla="*/ 445445 w 2936056"/>
              <a:gd name="connsiteY330" fmla="*/ 1586048 h 2981194"/>
              <a:gd name="connsiteX331" fmla="*/ 252290 w 2936056"/>
              <a:gd name="connsiteY331" fmla="*/ 1484811 h 2981194"/>
              <a:gd name="connsiteX332" fmla="*/ 126306 w 2936056"/>
              <a:gd name="connsiteY332" fmla="*/ 1361077 h 2981194"/>
              <a:gd name="connsiteX333" fmla="*/ 0 w 2936056"/>
              <a:gd name="connsiteY333" fmla="*/ 1185599 h 2981194"/>
              <a:gd name="connsiteX334" fmla="*/ 0 w 2936056"/>
              <a:gd name="connsiteY334" fmla="*/ 1176278 h 2981194"/>
              <a:gd name="connsiteX335" fmla="*/ 2128873 w 2936056"/>
              <a:gd name="connsiteY335" fmla="*/ 1174029 h 2981194"/>
              <a:gd name="connsiteX336" fmla="*/ 2129837 w 2936056"/>
              <a:gd name="connsiteY336" fmla="*/ 1182385 h 2981194"/>
              <a:gd name="connsiteX337" fmla="*/ 2108304 w 2936056"/>
              <a:gd name="connsiteY337" fmla="*/ 1307084 h 2981194"/>
              <a:gd name="connsiteX338" fmla="*/ 2101877 w 2936056"/>
              <a:gd name="connsiteY338" fmla="*/ 1411213 h 2981194"/>
              <a:gd name="connsiteX339" fmla="*/ 2137229 w 2936056"/>
              <a:gd name="connsiteY339" fmla="*/ 1491239 h 2981194"/>
              <a:gd name="connsiteX340" fmla="*/ 2209220 w 2936056"/>
              <a:gd name="connsiteY340" fmla="*/ 1610474 h 2981194"/>
              <a:gd name="connsiteX341" fmla="*/ 2219505 w 2936056"/>
              <a:gd name="connsiteY341" fmla="*/ 1789166 h 2981194"/>
              <a:gd name="connsiteX342" fmla="*/ 2117303 w 2936056"/>
              <a:gd name="connsiteY342" fmla="*/ 1813591 h 2981194"/>
              <a:gd name="connsiteX343" fmla="*/ 2080022 w 2936056"/>
              <a:gd name="connsiteY343" fmla="*/ 1748350 h 2981194"/>
              <a:gd name="connsiteX344" fmla="*/ 2046598 w 2936056"/>
              <a:gd name="connsiteY344" fmla="*/ 1581549 h 2981194"/>
              <a:gd name="connsiteX345" fmla="*/ 2044348 w 2936056"/>
              <a:gd name="connsiteY345" fmla="*/ 1552624 h 2981194"/>
              <a:gd name="connsiteX346" fmla="*/ 2068774 w 2936056"/>
              <a:gd name="connsiteY346" fmla="*/ 1346293 h 2981194"/>
              <a:gd name="connsiteX347" fmla="*/ 2107340 w 2936056"/>
              <a:gd name="connsiteY347" fmla="*/ 1200383 h 2981194"/>
              <a:gd name="connsiteX348" fmla="*/ 2120839 w 2936056"/>
              <a:gd name="connsiteY348" fmla="*/ 1177564 h 2981194"/>
              <a:gd name="connsiteX349" fmla="*/ 2128873 w 2936056"/>
              <a:gd name="connsiteY349" fmla="*/ 1174029 h 2981194"/>
              <a:gd name="connsiteX350" fmla="*/ 2929009 w 2936056"/>
              <a:gd name="connsiteY350" fmla="*/ 1123572 h 2981194"/>
              <a:gd name="connsiteX351" fmla="*/ 2934593 w 2936056"/>
              <a:gd name="connsiteY351" fmla="*/ 1124535 h 2981194"/>
              <a:gd name="connsiteX352" fmla="*/ 2933628 w 2936056"/>
              <a:gd name="connsiteY352" fmla="*/ 1134177 h 2981194"/>
              <a:gd name="connsiteX353" fmla="*/ 2887349 w 2936056"/>
              <a:gd name="connsiteY353" fmla="*/ 1212274 h 2981194"/>
              <a:gd name="connsiteX354" fmla="*/ 2779362 w 2936056"/>
              <a:gd name="connsiteY354" fmla="*/ 1340187 h 2981194"/>
              <a:gd name="connsiteX355" fmla="*/ 2634095 w 2936056"/>
              <a:gd name="connsiteY355" fmla="*/ 1468420 h 2981194"/>
              <a:gd name="connsiteX356" fmla="*/ 2461188 w 2936056"/>
              <a:gd name="connsiteY356" fmla="*/ 1539126 h 2981194"/>
              <a:gd name="connsiteX357" fmla="*/ 2446725 w 2936056"/>
              <a:gd name="connsiteY357" fmla="*/ 1539769 h 2981194"/>
              <a:gd name="connsiteX358" fmla="*/ 2413622 w 2936056"/>
              <a:gd name="connsiteY358" fmla="*/ 1534305 h 2981194"/>
              <a:gd name="connsiteX359" fmla="*/ 2380520 w 2936056"/>
              <a:gd name="connsiteY359" fmla="*/ 1465849 h 2981194"/>
              <a:gd name="connsiteX360" fmla="*/ 2432584 w 2936056"/>
              <a:gd name="connsiteY360" fmla="*/ 1399965 h 2981194"/>
              <a:gd name="connsiteX361" fmla="*/ 2587493 w 2936056"/>
              <a:gd name="connsiteY361" fmla="*/ 1330545 h 2981194"/>
              <a:gd name="connsiteX362" fmla="*/ 2663020 w 2936056"/>
              <a:gd name="connsiteY362" fmla="*/ 1327331 h 2981194"/>
              <a:gd name="connsiteX363" fmla="*/ 2708335 w 2936056"/>
              <a:gd name="connsiteY363" fmla="*/ 1324439 h 2981194"/>
              <a:gd name="connsiteX364" fmla="*/ 2762329 w 2936056"/>
              <a:gd name="connsiteY364" fmla="*/ 1299370 h 2981194"/>
              <a:gd name="connsiteX365" fmla="*/ 2907596 w 2936056"/>
              <a:gd name="connsiteY365" fmla="*/ 1146390 h 2981194"/>
              <a:gd name="connsiteX366" fmla="*/ 2924630 w 2936056"/>
              <a:gd name="connsiteY366" fmla="*/ 1127429 h 2981194"/>
              <a:gd name="connsiteX367" fmla="*/ 2929009 w 2936056"/>
              <a:gd name="connsiteY367" fmla="*/ 1123572 h 2981194"/>
              <a:gd name="connsiteX368" fmla="*/ 705768 w 2936056"/>
              <a:gd name="connsiteY368" fmla="*/ 1027476 h 2981194"/>
              <a:gd name="connsiteX369" fmla="*/ 715410 w 2936056"/>
              <a:gd name="connsiteY369" fmla="*/ 1033904 h 2981194"/>
              <a:gd name="connsiteX370" fmla="*/ 740156 w 2936056"/>
              <a:gd name="connsiteY370" fmla="*/ 1087576 h 2981194"/>
              <a:gd name="connsiteX371" fmla="*/ 777759 w 2936056"/>
              <a:gd name="connsiteY371" fmla="*/ 1315440 h 2981194"/>
              <a:gd name="connsiteX372" fmla="*/ 780330 w 2936056"/>
              <a:gd name="connsiteY372" fmla="*/ 1357220 h 2981194"/>
              <a:gd name="connsiteX373" fmla="*/ 734372 w 2936056"/>
              <a:gd name="connsiteY373" fmla="*/ 1582513 h 2981194"/>
              <a:gd name="connsiteX374" fmla="*/ 709625 w 2936056"/>
              <a:gd name="connsiteY374" fmla="*/ 1625900 h 2981194"/>
              <a:gd name="connsiteX375" fmla="*/ 652418 w 2936056"/>
              <a:gd name="connsiteY375" fmla="*/ 1647433 h 2981194"/>
              <a:gd name="connsiteX376" fmla="*/ 606459 w 2936056"/>
              <a:gd name="connsiteY376" fmla="*/ 1595369 h 2981194"/>
              <a:gd name="connsiteX377" fmla="*/ 606459 w 2936056"/>
              <a:gd name="connsiteY377" fmla="*/ 1455243 h 2981194"/>
              <a:gd name="connsiteX378" fmla="*/ 652418 w 2936056"/>
              <a:gd name="connsiteY378" fmla="*/ 1355934 h 2981194"/>
              <a:gd name="connsiteX379" fmla="*/ 695162 w 2936056"/>
              <a:gd name="connsiteY379" fmla="*/ 1302263 h 2981194"/>
              <a:gd name="connsiteX380" fmla="*/ 723122 w 2936056"/>
              <a:gd name="connsiteY380" fmla="*/ 1202632 h 2981194"/>
              <a:gd name="connsiteX381" fmla="*/ 703197 w 2936056"/>
              <a:gd name="connsiteY381" fmla="*/ 1039047 h 2981194"/>
              <a:gd name="connsiteX382" fmla="*/ 705768 w 2936056"/>
              <a:gd name="connsiteY382" fmla="*/ 1027476 h 2981194"/>
              <a:gd name="connsiteX383" fmla="*/ 1902295 w 2936056"/>
              <a:gd name="connsiteY383" fmla="*/ 1019442 h 2981194"/>
              <a:gd name="connsiteX384" fmla="*/ 1907116 w 2936056"/>
              <a:gd name="connsiteY384" fmla="*/ 1026511 h 2981194"/>
              <a:gd name="connsiteX385" fmla="*/ 1909687 w 2936056"/>
              <a:gd name="connsiteY385" fmla="*/ 1067007 h 2981194"/>
              <a:gd name="connsiteX386" fmla="*/ 1892974 w 2936056"/>
              <a:gd name="connsiteY386" fmla="*/ 1231878 h 2981194"/>
              <a:gd name="connsiteX387" fmla="*/ 1855694 w 2936056"/>
              <a:gd name="connsiteY387" fmla="*/ 1415070 h 2981194"/>
              <a:gd name="connsiteX388" fmla="*/ 1746100 w 2936056"/>
              <a:gd name="connsiteY388" fmla="*/ 1646790 h 2981194"/>
              <a:gd name="connsiteX389" fmla="*/ 1647755 w 2936056"/>
              <a:gd name="connsiteY389" fmla="*/ 1777917 h 2981194"/>
              <a:gd name="connsiteX390" fmla="*/ 1521771 w 2936056"/>
              <a:gd name="connsiteY390" fmla="*/ 1829017 h 2981194"/>
              <a:gd name="connsiteX391" fmla="*/ 1505380 w 2936056"/>
              <a:gd name="connsiteY391" fmla="*/ 1828375 h 2981194"/>
              <a:gd name="connsiteX392" fmla="*/ 1468742 w 2936056"/>
              <a:gd name="connsiteY392" fmla="*/ 1794950 h 2981194"/>
              <a:gd name="connsiteX393" fmla="*/ 1494132 w 2936056"/>
              <a:gd name="connsiteY393" fmla="*/ 1660932 h 2981194"/>
              <a:gd name="connsiteX394" fmla="*/ 1679573 w 2936056"/>
              <a:gd name="connsiteY394" fmla="*/ 1480954 h 2981194"/>
              <a:gd name="connsiteX395" fmla="*/ 1724567 w 2936056"/>
              <a:gd name="connsiteY395" fmla="*/ 1465529 h 2981194"/>
              <a:gd name="connsiteX396" fmla="*/ 1773418 w 2936056"/>
              <a:gd name="connsiteY396" fmla="*/ 1429532 h 2981194"/>
              <a:gd name="connsiteX397" fmla="*/ 1873691 w 2936056"/>
              <a:gd name="connsiteY397" fmla="*/ 1196526 h 2981194"/>
              <a:gd name="connsiteX398" fmla="*/ 1892653 w 2936056"/>
              <a:gd name="connsiteY398" fmla="*/ 1050617 h 2981194"/>
              <a:gd name="connsiteX399" fmla="*/ 1895867 w 2936056"/>
              <a:gd name="connsiteY399" fmla="*/ 1026511 h 2981194"/>
              <a:gd name="connsiteX400" fmla="*/ 1902295 w 2936056"/>
              <a:gd name="connsiteY400" fmla="*/ 1019442 h 2981194"/>
              <a:gd name="connsiteX401" fmla="*/ 124376 w 2936056"/>
              <a:gd name="connsiteY401" fmla="*/ 1002729 h 2981194"/>
              <a:gd name="connsiteX402" fmla="*/ 254538 w 2936056"/>
              <a:gd name="connsiteY402" fmla="*/ 1285229 h 2981194"/>
              <a:gd name="connsiteX403" fmla="*/ 273821 w 2936056"/>
              <a:gd name="connsiteY403" fmla="*/ 1312868 h 2981194"/>
              <a:gd name="connsiteX404" fmla="*/ 267715 w 2936056"/>
              <a:gd name="connsiteY404" fmla="*/ 1329902 h 2981194"/>
              <a:gd name="connsiteX405" fmla="*/ 224970 w 2936056"/>
              <a:gd name="connsiteY405" fmla="*/ 1313833 h 2981194"/>
              <a:gd name="connsiteX406" fmla="*/ 153943 w 2936056"/>
              <a:gd name="connsiteY406" fmla="*/ 1187206 h 2981194"/>
              <a:gd name="connsiteX407" fmla="*/ 124376 w 2936056"/>
              <a:gd name="connsiteY407" fmla="*/ 1002729 h 2981194"/>
              <a:gd name="connsiteX408" fmla="*/ 2229789 w 2936056"/>
              <a:gd name="connsiteY408" fmla="*/ 975411 h 2981194"/>
              <a:gd name="connsiteX409" fmla="*/ 2232681 w 2936056"/>
              <a:gd name="connsiteY409" fmla="*/ 987945 h 2981194"/>
              <a:gd name="connsiteX410" fmla="*/ 2222718 w 2936056"/>
              <a:gd name="connsiteY410" fmla="*/ 1052223 h 2981194"/>
              <a:gd name="connsiteX411" fmla="*/ 2212112 w 2936056"/>
              <a:gd name="connsiteY411" fmla="*/ 1172743 h 2981194"/>
              <a:gd name="connsiteX412" fmla="*/ 2241680 w 2936056"/>
              <a:gd name="connsiteY412" fmla="*/ 1251162 h 2981194"/>
              <a:gd name="connsiteX413" fmla="*/ 2279925 w 2936056"/>
              <a:gd name="connsiteY413" fmla="*/ 1298085 h 2981194"/>
              <a:gd name="connsiteX414" fmla="*/ 2332954 w 2936056"/>
              <a:gd name="connsiteY414" fmla="*/ 1430818 h 2981194"/>
              <a:gd name="connsiteX415" fmla="*/ 2328776 w 2936056"/>
              <a:gd name="connsiteY415" fmla="*/ 1549089 h 2981194"/>
              <a:gd name="connsiteX416" fmla="*/ 2293745 w 2936056"/>
              <a:gd name="connsiteY416" fmla="*/ 1592797 h 2981194"/>
              <a:gd name="connsiteX417" fmla="*/ 2232038 w 2936056"/>
              <a:gd name="connsiteY417" fmla="*/ 1578978 h 2981194"/>
              <a:gd name="connsiteX418" fmla="*/ 2194757 w 2936056"/>
              <a:gd name="connsiteY418" fmla="*/ 1512450 h 2981194"/>
              <a:gd name="connsiteX419" fmla="*/ 2155548 w 2936056"/>
              <a:gd name="connsiteY419" fmla="*/ 1305155 h 2981194"/>
              <a:gd name="connsiteX420" fmla="*/ 2175474 w 2936056"/>
              <a:gd name="connsiteY420" fmla="*/ 1129035 h 2981194"/>
              <a:gd name="connsiteX421" fmla="*/ 2195722 w 2936056"/>
              <a:gd name="connsiteY421" fmla="*/ 1035832 h 2981194"/>
              <a:gd name="connsiteX422" fmla="*/ 2220147 w 2936056"/>
              <a:gd name="connsiteY422" fmla="*/ 982160 h 2981194"/>
              <a:gd name="connsiteX423" fmla="*/ 2229789 w 2936056"/>
              <a:gd name="connsiteY423" fmla="*/ 975411 h 2981194"/>
              <a:gd name="connsiteX424" fmla="*/ 2813751 w 2936056"/>
              <a:gd name="connsiteY424" fmla="*/ 954521 h 2981194"/>
              <a:gd name="connsiteX425" fmla="*/ 2794789 w 2936056"/>
              <a:gd name="connsiteY425" fmla="*/ 1110072 h 2981194"/>
              <a:gd name="connsiteX426" fmla="*/ 2720870 w 2936056"/>
              <a:gd name="connsiteY426" fmla="*/ 1243449 h 2981194"/>
              <a:gd name="connsiteX427" fmla="*/ 2705443 w 2936056"/>
              <a:gd name="connsiteY427" fmla="*/ 1273338 h 2981194"/>
              <a:gd name="connsiteX428" fmla="*/ 2682625 w 2936056"/>
              <a:gd name="connsiteY428" fmla="*/ 1282658 h 2981194"/>
              <a:gd name="connsiteX429" fmla="*/ 2670733 w 2936056"/>
              <a:gd name="connsiteY429" fmla="*/ 1247948 h 2981194"/>
              <a:gd name="connsiteX430" fmla="*/ 2754937 w 2936056"/>
              <a:gd name="connsiteY430" fmla="*/ 1118429 h 2981194"/>
              <a:gd name="connsiteX431" fmla="*/ 2790611 w 2936056"/>
              <a:gd name="connsiteY431" fmla="*/ 1024262 h 2981194"/>
              <a:gd name="connsiteX432" fmla="*/ 2813751 w 2936056"/>
              <a:gd name="connsiteY432" fmla="*/ 954521 h 2981194"/>
              <a:gd name="connsiteX433" fmla="*/ 435801 w 2936056"/>
              <a:gd name="connsiteY433" fmla="*/ 820180 h 2981194"/>
              <a:gd name="connsiteX434" fmla="*/ 514862 w 2936056"/>
              <a:gd name="connsiteY434" fmla="*/ 887672 h 2981194"/>
              <a:gd name="connsiteX435" fmla="*/ 626384 w 2936056"/>
              <a:gd name="connsiteY435" fmla="*/ 1180456 h 2981194"/>
              <a:gd name="connsiteX436" fmla="*/ 628955 w 2936056"/>
              <a:gd name="connsiteY436" fmla="*/ 1194597 h 2981194"/>
              <a:gd name="connsiteX437" fmla="*/ 612564 w 2936056"/>
              <a:gd name="connsiteY437" fmla="*/ 1216773 h 2981194"/>
              <a:gd name="connsiteX438" fmla="*/ 595852 w 2936056"/>
              <a:gd name="connsiteY438" fmla="*/ 1202310 h 2981194"/>
              <a:gd name="connsiteX439" fmla="*/ 548930 w 2936056"/>
              <a:gd name="connsiteY439" fmla="*/ 1042902 h 2981194"/>
              <a:gd name="connsiteX440" fmla="*/ 435801 w 2936056"/>
              <a:gd name="connsiteY440" fmla="*/ 820180 h 2981194"/>
              <a:gd name="connsiteX441" fmla="*/ 2489470 w 2936056"/>
              <a:gd name="connsiteY441" fmla="*/ 771972 h 2981194"/>
              <a:gd name="connsiteX442" fmla="*/ 2447690 w 2936056"/>
              <a:gd name="connsiteY442" fmla="*/ 852640 h 2981194"/>
              <a:gd name="connsiteX443" fmla="*/ 2356737 w 2936056"/>
              <a:gd name="connsiteY443" fmla="*/ 1076648 h 2981194"/>
              <a:gd name="connsiteX444" fmla="*/ 2340346 w 2936056"/>
              <a:gd name="connsiteY444" fmla="*/ 1150567 h 2981194"/>
              <a:gd name="connsiteX445" fmla="*/ 2322027 w 2936056"/>
              <a:gd name="connsiteY445" fmla="*/ 1164708 h 2981194"/>
              <a:gd name="connsiteX446" fmla="*/ 2307243 w 2936056"/>
              <a:gd name="connsiteY446" fmla="*/ 1146068 h 2981194"/>
              <a:gd name="connsiteX447" fmla="*/ 2321063 w 2936056"/>
              <a:gd name="connsiteY447" fmla="*/ 1085004 h 2981194"/>
              <a:gd name="connsiteX448" fmla="*/ 2414587 w 2936056"/>
              <a:gd name="connsiteY448" fmla="*/ 838821 h 2981194"/>
              <a:gd name="connsiteX449" fmla="*/ 2489470 w 2936056"/>
              <a:gd name="connsiteY449" fmla="*/ 771972 h 2981194"/>
              <a:gd name="connsiteX450" fmla="*/ 258075 w 2936056"/>
              <a:gd name="connsiteY450" fmla="*/ 703196 h 2981194"/>
              <a:gd name="connsiteX451" fmla="*/ 264824 w 2936056"/>
              <a:gd name="connsiteY451" fmla="*/ 734049 h 2981194"/>
              <a:gd name="connsiteX452" fmla="*/ 270287 w 2936056"/>
              <a:gd name="connsiteY452" fmla="*/ 812789 h 2981194"/>
              <a:gd name="connsiteX453" fmla="*/ 324281 w 2936056"/>
              <a:gd name="connsiteY453" fmla="*/ 1066042 h 2981194"/>
              <a:gd name="connsiteX454" fmla="*/ 375060 w 2936056"/>
              <a:gd name="connsiteY454" fmla="*/ 1128392 h 2981194"/>
              <a:gd name="connsiteX455" fmla="*/ 413305 w 2936056"/>
              <a:gd name="connsiteY455" fmla="*/ 1143497 h 2981194"/>
              <a:gd name="connsiteX456" fmla="*/ 500723 w 2936056"/>
              <a:gd name="connsiteY456" fmla="*/ 1182706 h 2981194"/>
              <a:gd name="connsiteX457" fmla="*/ 601960 w 2936056"/>
              <a:gd name="connsiteY457" fmla="*/ 1342114 h 2981194"/>
              <a:gd name="connsiteX458" fmla="*/ 602281 w 2936056"/>
              <a:gd name="connsiteY458" fmla="*/ 1375860 h 2981194"/>
              <a:gd name="connsiteX459" fmla="*/ 527719 w 2936056"/>
              <a:gd name="connsiteY459" fmla="*/ 1423426 h 2981194"/>
              <a:gd name="connsiteX460" fmla="*/ 451872 w 2936056"/>
              <a:gd name="connsiteY460" fmla="*/ 1377146 h 2981194"/>
              <a:gd name="connsiteX461" fmla="*/ 354170 w 2936056"/>
              <a:gd name="connsiteY461" fmla="*/ 1245698 h 2981194"/>
              <a:gd name="connsiteX462" fmla="*/ 273501 w 2936056"/>
              <a:gd name="connsiteY462" fmla="*/ 1022656 h 2981194"/>
              <a:gd name="connsiteX463" fmla="*/ 260967 w 2936056"/>
              <a:gd name="connsiteY463" fmla="*/ 932989 h 2981194"/>
              <a:gd name="connsiteX464" fmla="*/ 253575 w 2936056"/>
              <a:gd name="connsiteY464" fmla="*/ 723765 h 2981194"/>
              <a:gd name="connsiteX465" fmla="*/ 258075 w 2936056"/>
              <a:gd name="connsiteY465" fmla="*/ 703196 h 2981194"/>
              <a:gd name="connsiteX466" fmla="*/ 1902937 w 2936056"/>
              <a:gd name="connsiteY466" fmla="*/ 696448 h 2981194"/>
              <a:gd name="connsiteX467" fmla="*/ 1907115 w 2936056"/>
              <a:gd name="connsiteY467" fmla="*/ 710267 h 2981194"/>
              <a:gd name="connsiteX468" fmla="*/ 1896188 w 2936056"/>
              <a:gd name="connsiteY468" fmla="*/ 904064 h 2981194"/>
              <a:gd name="connsiteX469" fmla="*/ 1832232 w 2936056"/>
              <a:gd name="connsiteY469" fmla="*/ 1157959 h 2981194"/>
              <a:gd name="connsiteX470" fmla="*/ 1744814 w 2936056"/>
              <a:gd name="connsiteY470" fmla="*/ 1328616 h 2981194"/>
              <a:gd name="connsiteX471" fmla="*/ 1645184 w 2936056"/>
              <a:gd name="connsiteY471" fmla="*/ 1461351 h 2981194"/>
              <a:gd name="connsiteX472" fmla="*/ 1503131 w 2936056"/>
              <a:gd name="connsiteY472" fmla="*/ 1514057 h 2981194"/>
              <a:gd name="connsiteX473" fmla="*/ 1473563 w 2936056"/>
              <a:gd name="connsiteY473" fmla="*/ 1491239 h 2981194"/>
              <a:gd name="connsiteX474" fmla="*/ 1479991 w 2936056"/>
              <a:gd name="connsiteY474" fmla="*/ 1377468 h 2981194"/>
              <a:gd name="connsiteX475" fmla="*/ 1591191 w 2936056"/>
              <a:gd name="connsiteY475" fmla="*/ 1223201 h 2981194"/>
              <a:gd name="connsiteX476" fmla="*/ 1689857 w 2936056"/>
              <a:gd name="connsiteY476" fmla="*/ 1156031 h 2981194"/>
              <a:gd name="connsiteX477" fmla="*/ 1731959 w 2936056"/>
              <a:gd name="connsiteY477" fmla="*/ 1143819 h 2981194"/>
              <a:gd name="connsiteX478" fmla="*/ 1763133 w 2936056"/>
              <a:gd name="connsiteY478" fmla="*/ 1123250 h 2981194"/>
              <a:gd name="connsiteX479" fmla="*/ 1839302 w 2936056"/>
              <a:gd name="connsiteY479" fmla="*/ 989232 h 2981194"/>
              <a:gd name="connsiteX480" fmla="*/ 1889118 w 2936056"/>
              <a:gd name="connsiteY480" fmla="*/ 785793 h 2981194"/>
              <a:gd name="connsiteX481" fmla="*/ 1898116 w 2936056"/>
              <a:gd name="connsiteY481" fmla="*/ 709624 h 2981194"/>
              <a:gd name="connsiteX482" fmla="*/ 1902937 w 2936056"/>
              <a:gd name="connsiteY482" fmla="*/ 696448 h 2981194"/>
              <a:gd name="connsiteX483" fmla="*/ 2678768 w 2936056"/>
              <a:gd name="connsiteY483" fmla="*/ 652095 h 2981194"/>
              <a:gd name="connsiteX484" fmla="*/ 2682625 w 2936056"/>
              <a:gd name="connsiteY484" fmla="*/ 667200 h 2981194"/>
              <a:gd name="connsiteX485" fmla="*/ 2668805 w 2936056"/>
              <a:gd name="connsiteY485" fmla="*/ 937487 h 2981194"/>
              <a:gd name="connsiteX486" fmla="*/ 2628953 w 2936056"/>
              <a:gd name="connsiteY486" fmla="*/ 1078255 h 2981194"/>
              <a:gd name="connsiteX487" fmla="*/ 2560818 w 2936056"/>
              <a:gd name="connsiteY487" fmla="*/ 1235092 h 2981194"/>
              <a:gd name="connsiteX488" fmla="*/ 2432585 w 2936056"/>
              <a:gd name="connsiteY488" fmla="*/ 1362362 h 2981194"/>
              <a:gd name="connsiteX489" fmla="*/ 2382448 w 2936056"/>
              <a:gd name="connsiteY489" fmla="*/ 1373932 h 2981194"/>
              <a:gd name="connsiteX490" fmla="*/ 2333276 w 2936056"/>
              <a:gd name="connsiteY490" fmla="*/ 1316403 h 2981194"/>
              <a:gd name="connsiteX491" fmla="*/ 2370235 w 2936056"/>
              <a:gd name="connsiteY491" fmla="*/ 1197168 h 2981194"/>
              <a:gd name="connsiteX492" fmla="*/ 2496219 w 2936056"/>
              <a:gd name="connsiteY492" fmla="*/ 1098181 h 2981194"/>
              <a:gd name="connsiteX493" fmla="*/ 2521931 w 2936056"/>
              <a:gd name="connsiteY493" fmla="*/ 1091754 h 2981194"/>
              <a:gd name="connsiteX494" fmla="*/ 2589743 w 2936056"/>
              <a:gd name="connsiteY494" fmla="*/ 1049008 h 2981194"/>
              <a:gd name="connsiteX495" fmla="*/ 2642130 w 2936056"/>
              <a:gd name="connsiteY495" fmla="*/ 924631 h 2981194"/>
              <a:gd name="connsiteX496" fmla="*/ 2666234 w 2936056"/>
              <a:gd name="connsiteY496" fmla="*/ 746262 h 2981194"/>
              <a:gd name="connsiteX497" fmla="*/ 2674590 w 2936056"/>
              <a:gd name="connsiteY497" fmla="*/ 659487 h 2981194"/>
              <a:gd name="connsiteX498" fmla="*/ 2678768 w 2936056"/>
              <a:gd name="connsiteY498" fmla="*/ 652095 h 2981194"/>
              <a:gd name="connsiteX499" fmla="*/ 1902616 w 2936056"/>
              <a:gd name="connsiteY499" fmla="*/ 370881 h 2981194"/>
              <a:gd name="connsiteX500" fmla="*/ 1907115 w 2936056"/>
              <a:gd name="connsiteY500" fmla="*/ 397557 h 2981194"/>
              <a:gd name="connsiteX501" fmla="*/ 1895867 w 2936056"/>
              <a:gd name="connsiteY501" fmla="*/ 582998 h 2981194"/>
              <a:gd name="connsiteX502" fmla="*/ 1818733 w 2936056"/>
              <a:gd name="connsiteY502" fmla="*/ 869354 h 2981194"/>
              <a:gd name="connsiteX503" fmla="*/ 1665110 w 2936056"/>
              <a:gd name="connsiteY503" fmla="*/ 1118108 h 2981194"/>
              <a:gd name="connsiteX504" fmla="*/ 1546196 w 2936056"/>
              <a:gd name="connsiteY504" fmla="*/ 1193955 h 2981194"/>
              <a:gd name="connsiteX505" fmla="*/ 1498952 w 2936056"/>
              <a:gd name="connsiteY505" fmla="*/ 1193312 h 2981194"/>
              <a:gd name="connsiteX506" fmla="*/ 1473884 w 2936056"/>
              <a:gd name="connsiteY506" fmla="*/ 1165995 h 2981194"/>
              <a:gd name="connsiteX507" fmla="*/ 1496060 w 2936056"/>
              <a:gd name="connsiteY507" fmla="*/ 1009800 h 2981194"/>
              <a:gd name="connsiteX508" fmla="*/ 1681179 w 2936056"/>
              <a:gd name="connsiteY508" fmla="*/ 841714 h 2981194"/>
              <a:gd name="connsiteX509" fmla="*/ 1748028 w 2936056"/>
              <a:gd name="connsiteY509" fmla="*/ 827252 h 2981194"/>
              <a:gd name="connsiteX510" fmla="*/ 1760562 w 2936056"/>
              <a:gd name="connsiteY510" fmla="*/ 818575 h 2981194"/>
              <a:gd name="connsiteX511" fmla="*/ 1856657 w 2936056"/>
              <a:gd name="connsiteY511" fmla="*/ 615779 h 2981194"/>
              <a:gd name="connsiteX512" fmla="*/ 1888474 w 2936056"/>
              <a:gd name="connsiteY512" fmla="*/ 462799 h 2981194"/>
              <a:gd name="connsiteX513" fmla="*/ 1896831 w 2936056"/>
              <a:gd name="connsiteY513" fmla="*/ 384380 h 2981194"/>
              <a:gd name="connsiteX514" fmla="*/ 1902616 w 2936056"/>
              <a:gd name="connsiteY514" fmla="*/ 370881 h 2981194"/>
              <a:gd name="connsiteX515" fmla="*/ 1258323 w 2936056"/>
              <a:gd name="connsiteY515" fmla="*/ 168848 h 2981194"/>
              <a:gd name="connsiteX516" fmla="*/ 1264340 w 2936056"/>
              <a:gd name="connsiteY516" fmla="*/ 169048 h 2981194"/>
              <a:gd name="connsiteX517" fmla="*/ 1234129 w 2936056"/>
              <a:gd name="connsiteY517" fmla="*/ 349347 h 2981194"/>
              <a:gd name="connsiteX518" fmla="*/ 1252127 w 2936056"/>
              <a:gd name="connsiteY518" fmla="*/ 582996 h 2981194"/>
              <a:gd name="connsiteX519" fmla="*/ 1253412 w 2936056"/>
              <a:gd name="connsiteY519" fmla="*/ 595530 h 2981194"/>
              <a:gd name="connsiteX520" fmla="*/ 1243771 w 2936056"/>
              <a:gd name="connsiteY520" fmla="*/ 605815 h 2981194"/>
              <a:gd name="connsiteX521" fmla="*/ 1233165 w 2936056"/>
              <a:gd name="connsiteY521" fmla="*/ 606136 h 2981194"/>
              <a:gd name="connsiteX522" fmla="*/ 1204883 w 2936056"/>
              <a:gd name="connsiteY522" fmla="*/ 583317 h 2981194"/>
              <a:gd name="connsiteX523" fmla="*/ 1193634 w 2936056"/>
              <a:gd name="connsiteY523" fmla="*/ 520325 h 2981194"/>
              <a:gd name="connsiteX524" fmla="*/ 1185278 w 2936056"/>
              <a:gd name="connsiteY524" fmla="*/ 424230 h 2981194"/>
              <a:gd name="connsiteX525" fmla="*/ 1207133 w 2936056"/>
              <a:gd name="connsiteY525" fmla="*/ 262251 h 2981194"/>
              <a:gd name="connsiteX526" fmla="*/ 1258323 w 2936056"/>
              <a:gd name="connsiteY526" fmla="*/ 168848 h 2981194"/>
              <a:gd name="connsiteX527" fmla="*/ 1704415 w 2936056"/>
              <a:gd name="connsiteY527" fmla="*/ 152347 h 2981194"/>
              <a:gd name="connsiteX528" fmla="*/ 1757670 w 2936056"/>
              <a:gd name="connsiteY528" fmla="*/ 391770 h 2981194"/>
              <a:gd name="connsiteX529" fmla="*/ 1729388 w 2936056"/>
              <a:gd name="connsiteY529" fmla="*/ 595208 h 2981194"/>
              <a:gd name="connsiteX530" fmla="*/ 1706891 w 2936056"/>
              <a:gd name="connsiteY530" fmla="*/ 662378 h 2981194"/>
              <a:gd name="connsiteX531" fmla="*/ 1691464 w 2936056"/>
              <a:gd name="connsiteY531" fmla="*/ 677162 h 2981194"/>
              <a:gd name="connsiteX532" fmla="*/ 1668003 w 2936056"/>
              <a:gd name="connsiteY532" fmla="*/ 674913 h 2981194"/>
              <a:gd name="connsiteX533" fmla="*/ 1668324 w 2936056"/>
              <a:gd name="connsiteY533" fmla="*/ 656593 h 2981194"/>
              <a:gd name="connsiteX534" fmla="*/ 1700784 w 2936056"/>
              <a:gd name="connsiteY534" fmla="*/ 505541 h 2981194"/>
              <a:gd name="connsiteX535" fmla="*/ 1711390 w 2936056"/>
              <a:gd name="connsiteY535" fmla="*/ 363809 h 2981194"/>
              <a:gd name="connsiteX536" fmla="*/ 1697892 w 2936056"/>
              <a:gd name="connsiteY536" fmla="*/ 152657 h 2981194"/>
              <a:gd name="connsiteX537" fmla="*/ 1704415 w 2936056"/>
              <a:gd name="connsiteY537" fmla="*/ 152347 h 2981194"/>
              <a:gd name="connsiteX538" fmla="*/ 1026190 w 2936056"/>
              <a:gd name="connsiteY538" fmla="*/ 127590 h 2981194"/>
              <a:gd name="connsiteX539" fmla="*/ 1031654 w 2936056"/>
              <a:gd name="connsiteY539" fmla="*/ 152337 h 2981194"/>
              <a:gd name="connsiteX540" fmla="*/ 1034225 w 2936056"/>
              <a:gd name="connsiteY540" fmla="*/ 234934 h 2981194"/>
              <a:gd name="connsiteX541" fmla="*/ 1064757 w 2936056"/>
              <a:gd name="connsiteY541" fmla="*/ 471797 h 2981194"/>
              <a:gd name="connsiteX542" fmla="*/ 1162459 w 2936056"/>
              <a:gd name="connsiteY542" fmla="*/ 648240 h 2981194"/>
              <a:gd name="connsiteX543" fmla="*/ 1206168 w 2936056"/>
              <a:gd name="connsiteY543" fmla="*/ 671701 h 2981194"/>
              <a:gd name="connsiteX544" fmla="*/ 1268838 w 2936056"/>
              <a:gd name="connsiteY544" fmla="*/ 698055 h 2981194"/>
              <a:gd name="connsiteX545" fmla="*/ 1426318 w 2936056"/>
              <a:gd name="connsiteY545" fmla="*/ 866141 h 2981194"/>
              <a:gd name="connsiteX546" fmla="*/ 1453958 w 2936056"/>
              <a:gd name="connsiteY546" fmla="*/ 988589 h 2981194"/>
              <a:gd name="connsiteX547" fmla="*/ 1375539 w 2936056"/>
              <a:gd name="connsiteY547" fmla="*/ 1046438 h 2981194"/>
              <a:gd name="connsiteX548" fmla="*/ 1273016 w 2936056"/>
              <a:gd name="connsiteY548" fmla="*/ 982804 h 2981194"/>
              <a:gd name="connsiteX549" fmla="*/ 1156674 w 2936056"/>
              <a:gd name="connsiteY549" fmla="*/ 823396 h 2981194"/>
              <a:gd name="connsiteX550" fmla="*/ 1059615 w 2936056"/>
              <a:gd name="connsiteY550" fmla="*/ 563715 h 2981194"/>
              <a:gd name="connsiteX551" fmla="*/ 1037439 w 2936056"/>
              <a:gd name="connsiteY551" fmla="*/ 485939 h 2981194"/>
              <a:gd name="connsiteX552" fmla="*/ 1034225 w 2936056"/>
              <a:gd name="connsiteY552" fmla="*/ 489153 h 2981194"/>
              <a:gd name="connsiteX553" fmla="*/ 1055437 w 2936056"/>
              <a:gd name="connsiteY553" fmla="*/ 758797 h 2981194"/>
              <a:gd name="connsiteX554" fmla="*/ 1169208 w 2936056"/>
              <a:gd name="connsiteY554" fmla="*/ 978626 h 2981194"/>
              <a:gd name="connsiteX555" fmla="*/ 1193633 w 2936056"/>
              <a:gd name="connsiteY555" fmla="*/ 993408 h 2981194"/>
              <a:gd name="connsiteX556" fmla="*/ 1284586 w 2936056"/>
              <a:gd name="connsiteY556" fmla="*/ 1032297 h 2981194"/>
              <a:gd name="connsiteX557" fmla="*/ 1426318 w 2936056"/>
              <a:gd name="connsiteY557" fmla="*/ 1190098 h 2981194"/>
              <a:gd name="connsiteX558" fmla="*/ 1453315 w 2936056"/>
              <a:gd name="connsiteY558" fmla="*/ 1312547 h 2981194"/>
              <a:gd name="connsiteX559" fmla="*/ 1404143 w 2936056"/>
              <a:gd name="connsiteY559" fmla="*/ 1371362 h 2981194"/>
              <a:gd name="connsiteX560" fmla="*/ 1363326 w 2936056"/>
              <a:gd name="connsiteY560" fmla="*/ 1364290 h 2981194"/>
              <a:gd name="connsiteX561" fmla="*/ 1281051 w 2936056"/>
              <a:gd name="connsiteY561" fmla="*/ 1308690 h 2981194"/>
              <a:gd name="connsiteX562" fmla="*/ 1104930 w 2936056"/>
              <a:gd name="connsiteY562" fmla="*/ 1031012 h 2981194"/>
              <a:gd name="connsiteX563" fmla="*/ 1039367 w 2936056"/>
              <a:gd name="connsiteY563" fmla="*/ 816326 h 2981194"/>
              <a:gd name="connsiteX564" fmla="*/ 1034225 w 2936056"/>
              <a:gd name="connsiteY564" fmla="*/ 804113 h 2981194"/>
              <a:gd name="connsiteX565" fmla="*/ 1033904 w 2936056"/>
              <a:gd name="connsiteY565" fmla="*/ 813432 h 2981194"/>
              <a:gd name="connsiteX566" fmla="*/ 1052544 w 2936056"/>
              <a:gd name="connsiteY566" fmla="*/ 1067329 h 2981194"/>
              <a:gd name="connsiteX567" fmla="*/ 1154103 w 2936056"/>
              <a:gd name="connsiteY567" fmla="*/ 1282336 h 2981194"/>
              <a:gd name="connsiteX568" fmla="*/ 1212917 w 2936056"/>
              <a:gd name="connsiteY568" fmla="*/ 1320903 h 2981194"/>
              <a:gd name="connsiteX569" fmla="*/ 1396751 w 2936056"/>
              <a:gd name="connsiteY569" fmla="*/ 1456850 h 2981194"/>
              <a:gd name="connsiteX570" fmla="*/ 1452029 w 2936056"/>
              <a:gd name="connsiteY570" fmla="*/ 1589583 h 2981194"/>
              <a:gd name="connsiteX571" fmla="*/ 1447530 w 2936056"/>
              <a:gd name="connsiteY571" fmla="*/ 1662217 h 2981194"/>
              <a:gd name="connsiteX572" fmla="*/ 1423426 w 2936056"/>
              <a:gd name="connsiteY572" fmla="*/ 1680215 h 2981194"/>
              <a:gd name="connsiteX573" fmla="*/ 1270445 w 2936056"/>
              <a:gd name="connsiteY573" fmla="*/ 1622043 h 2981194"/>
              <a:gd name="connsiteX574" fmla="*/ 1101716 w 2936056"/>
              <a:gd name="connsiteY574" fmla="*/ 1346935 h 2981194"/>
              <a:gd name="connsiteX575" fmla="*/ 1040653 w 2936056"/>
              <a:gd name="connsiteY575" fmla="*/ 1144140 h 2981194"/>
              <a:gd name="connsiteX576" fmla="*/ 1036476 w 2936056"/>
              <a:gd name="connsiteY576" fmla="*/ 1129677 h 2981194"/>
              <a:gd name="connsiteX577" fmla="*/ 1036796 w 2936056"/>
              <a:gd name="connsiteY577" fmla="*/ 1225772 h 2981194"/>
              <a:gd name="connsiteX578" fmla="*/ 1045474 w 2936056"/>
              <a:gd name="connsiteY578" fmla="*/ 1338258 h 2981194"/>
              <a:gd name="connsiteX579" fmla="*/ 1081790 w 2936056"/>
              <a:gd name="connsiteY579" fmla="*/ 1488989 h 2981194"/>
              <a:gd name="connsiteX580" fmla="*/ 1162780 w 2936056"/>
              <a:gd name="connsiteY580" fmla="*/ 1614973 h 2981194"/>
              <a:gd name="connsiteX581" fmla="*/ 1198133 w 2936056"/>
              <a:gd name="connsiteY581" fmla="*/ 1636185 h 2981194"/>
              <a:gd name="connsiteX582" fmla="*/ 1422140 w 2936056"/>
              <a:gd name="connsiteY582" fmla="*/ 1822268 h 2981194"/>
              <a:gd name="connsiteX583" fmla="*/ 1453315 w 2936056"/>
              <a:gd name="connsiteY583" fmla="*/ 1954359 h 2981194"/>
              <a:gd name="connsiteX584" fmla="*/ 1406071 w 2936056"/>
              <a:gd name="connsiteY584" fmla="*/ 2002888 h 2981194"/>
              <a:gd name="connsiteX585" fmla="*/ 1290371 w 2936056"/>
              <a:gd name="connsiteY585" fmla="*/ 1959822 h 2981194"/>
              <a:gd name="connsiteX586" fmla="*/ 1129034 w 2936056"/>
              <a:gd name="connsiteY586" fmla="*/ 1730030 h 2981194"/>
              <a:gd name="connsiteX587" fmla="*/ 1038724 w 2936056"/>
              <a:gd name="connsiteY587" fmla="*/ 1459743 h 2981194"/>
              <a:gd name="connsiteX588" fmla="*/ 1034225 w 2936056"/>
              <a:gd name="connsiteY588" fmla="*/ 1450101 h 2981194"/>
              <a:gd name="connsiteX589" fmla="*/ 1034225 w 2936056"/>
              <a:gd name="connsiteY589" fmla="*/ 1485133 h 2981194"/>
              <a:gd name="connsiteX590" fmla="*/ 1040653 w 2936056"/>
              <a:gd name="connsiteY590" fmla="*/ 1609509 h 2981194"/>
              <a:gd name="connsiteX591" fmla="*/ 1125178 w 2936056"/>
              <a:gd name="connsiteY591" fmla="*/ 1879154 h 2981194"/>
              <a:gd name="connsiteX592" fmla="*/ 1155067 w 2936056"/>
              <a:gd name="connsiteY592" fmla="*/ 1926398 h 2981194"/>
              <a:gd name="connsiteX593" fmla="*/ 1199740 w 2936056"/>
              <a:gd name="connsiteY593" fmla="*/ 1959501 h 2981194"/>
              <a:gd name="connsiteX594" fmla="*/ 1396108 w 2936056"/>
              <a:gd name="connsiteY594" fmla="*/ 2103483 h 2981194"/>
              <a:gd name="connsiteX595" fmla="*/ 1451708 w 2936056"/>
              <a:gd name="connsiteY595" fmla="*/ 2238787 h 2981194"/>
              <a:gd name="connsiteX596" fmla="*/ 1450101 w 2936056"/>
              <a:gd name="connsiteY596" fmla="*/ 2297923 h 2981194"/>
              <a:gd name="connsiteX597" fmla="*/ 1420533 w 2936056"/>
              <a:gd name="connsiteY597" fmla="*/ 2324919 h 2981194"/>
              <a:gd name="connsiteX598" fmla="*/ 1291978 w 2936056"/>
              <a:gd name="connsiteY598" fmla="*/ 2284103 h 2981194"/>
              <a:gd name="connsiteX599" fmla="*/ 1124535 w 2936056"/>
              <a:gd name="connsiteY599" fmla="*/ 2046276 h 2981194"/>
              <a:gd name="connsiteX600" fmla="*/ 1049973 w 2936056"/>
              <a:gd name="connsiteY600" fmla="*/ 1817447 h 2981194"/>
              <a:gd name="connsiteX601" fmla="*/ 1037439 w 2936056"/>
              <a:gd name="connsiteY601" fmla="*/ 1773096 h 2981194"/>
              <a:gd name="connsiteX602" fmla="*/ 1034225 w 2936056"/>
              <a:gd name="connsiteY602" fmla="*/ 1773417 h 2981194"/>
              <a:gd name="connsiteX603" fmla="*/ 1034225 w 2936056"/>
              <a:gd name="connsiteY603" fmla="*/ 1822590 h 2981194"/>
              <a:gd name="connsiteX604" fmla="*/ 1042902 w 2936056"/>
              <a:gd name="connsiteY604" fmla="*/ 1963036 h 2981194"/>
              <a:gd name="connsiteX605" fmla="*/ 1108787 w 2936056"/>
              <a:gd name="connsiteY605" fmla="*/ 2181580 h 2981194"/>
              <a:gd name="connsiteX606" fmla="*/ 1148318 w 2936056"/>
              <a:gd name="connsiteY606" fmla="*/ 2243287 h 2981194"/>
              <a:gd name="connsiteX607" fmla="*/ 1205846 w 2936056"/>
              <a:gd name="connsiteY607" fmla="*/ 2282817 h 2981194"/>
              <a:gd name="connsiteX608" fmla="*/ 1289728 w 2936056"/>
              <a:gd name="connsiteY608" fmla="*/ 2319777 h 2981194"/>
              <a:gd name="connsiteX609" fmla="*/ 1449137 w 2936056"/>
              <a:gd name="connsiteY609" fmla="*/ 2542499 h 2981194"/>
              <a:gd name="connsiteX610" fmla="*/ 1450744 w 2936056"/>
              <a:gd name="connsiteY610" fmla="*/ 2612883 h 2981194"/>
              <a:gd name="connsiteX611" fmla="*/ 1410249 w 2936056"/>
              <a:gd name="connsiteY611" fmla="*/ 2648878 h 2981194"/>
              <a:gd name="connsiteX612" fmla="*/ 1291335 w 2936056"/>
              <a:gd name="connsiteY612" fmla="*/ 2605170 h 2981194"/>
              <a:gd name="connsiteX613" fmla="*/ 1151532 w 2936056"/>
              <a:gd name="connsiteY613" fmla="*/ 2419086 h 2981194"/>
              <a:gd name="connsiteX614" fmla="*/ 1037761 w 2936056"/>
              <a:gd name="connsiteY614" fmla="*/ 2113767 h 2981194"/>
              <a:gd name="connsiteX615" fmla="*/ 1033904 w 2936056"/>
              <a:gd name="connsiteY615" fmla="*/ 2106375 h 2981194"/>
              <a:gd name="connsiteX616" fmla="*/ 1036476 w 2936056"/>
              <a:gd name="connsiteY616" fmla="*/ 2161975 h 2981194"/>
              <a:gd name="connsiteX617" fmla="*/ 1047723 w 2936056"/>
              <a:gd name="connsiteY617" fmla="*/ 2286995 h 2981194"/>
              <a:gd name="connsiteX618" fmla="*/ 1110073 w 2936056"/>
              <a:gd name="connsiteY618" fmla="*/ 2514538 h 2981194"/>
              <a:gd name="connsiteX619" fmla="*/ 1156995 w 2936056"/>
              <a:gd name="connsiteY619" fmla="*/ 2579458 h 2981194"/>
              <a:gd name="connsiteX620" fmla="*/ 1204882 w 2936056"/>
              <a:gd name="connsiteY620" fmla="*/ 2603241 h 2981194"/>
              <a:gd name="connsiteX621" fmla="*/ 1265946 w 2936056"/>
              <a:gd name="connsiteY621" fmla="*/ 2624131 h 2981194"/>
              <a:gd name="connsiteX622" fmla="*/ 1430818 w 2936056"/>
              <a:gd name="connsiteY622" fmla="*/ 2800895 h 2981194"/>
              <a:gd name="connsiteX623" fmla="*/ 1450422 w 2936056"/>
              <a:gd name="connsiteY623" fmla="*/ 2922058 h 2981194"/>
              <a:gd name="connsiteX624" fmla="*/ 1447530 w 2936056"/>
              <a:gd name="connsiteY624" fmla="*/ 2933307 h 2981194"/>
              <a:gd name="connsiteX625" fmla="*/ 1381967 w 2936056"/>
              <a:gd name="connsiteY625" fmla="*/ 2971552 h 2981194"/>
              <a:gd name="connsiteX626" fmla="*/ 1284265 w 2936056"/>
              <a:gd name="connsiteY626" fmla="*/ 2919487 h 2981194"/>
              <a:gd name="connsiteX627" fmla="*/ 1189777 w 2936056"/>
              <a:gd name="connsiteY627" fmla="*/ 2800573 h 2981194"/>
              <a:gd name="connsiteX628" fmla="*/ 1053508 w 2936056"/>
              <a:gd name="connsiteY628" fmla="*/ 2480149 h 2981194"/>
              <a:gd name="connsiteX629" fmla="*/ 1043225 w 2936056"/>
              <a:gd name="connsiteY629" fmla="*/ 2405266 h 2981194"/>
              <a:gd name="connsiteX630" fmla="*/ 1030690 w 2936056"/>
              <a:gd name="connsiteY630" fmla="*/ 2283781 h 2981194"/>
              <a:gd name="connsiteX631" fmla="*/ 1019762 w 2936056"/>
              <a:gd name="connsiteY631" fmla="*/ 2134336 h 2981194"/>
              <a:gd name="connsiteX632" fmla="*/ 1019762 w 2936056"/>
              <a:gd name="connsiteY632" fmla="*/ 2005459 h 2981194"/>
              <a:gd name="connsiteX633" fmla="*/ 1012371 w 2936056"/>
              <a:gd name="connsiteY633" fmla="*/ 1905829 h 2981194"/>
              <a:gd name="connsiteX634" fmla="*/ 1020405 w 2936056"/>
              <a:gd name="connsiteY634" fmla="*/ 1786273 h 2981194"/>
              <a:gd name="connsiteX635" fmla="*/ 1016549 w 2936056"/>
              <a:gd name="connsiteY635" fmla="*/ 1652897 h 2981194"/>
              <a:gd name="connsiteX636" fmla="*/ 1016227 w 2936056"/>
              <a:gd name="connsiteY636" fmla="*/ 1515985 h 2981194"/>
              <a:gd name="connsiteX637" fmla="*/ 1015906 w 2936056"/>
              <a:gd name="connsiteY637" fmla="*/ 1324761 h 2981194"/>
              <a:gd name="connsiteX638" fmla="*/ 1016227 w 2936056"/>
              <a:gd name="connsiteY638" fmla="*/ 1192348 h 2981194"/>
              <a:gd name="connsiteX639" fmla="*/ 1014620 w 2936056"/>
              <a:gd name="connsiteY639" fmla="*/ 986339 h 2981194"/>
              <a:gd name="connsiteX640" fmla="*/ 1013978 w 2936056"/>
              <a:gd name="connsiteY640" fmla="*/ 901491 h 2981194"/>
              <a:gd name="connsiteX641" fmla="*/ 1022012 w 2936056"/>
              <a:gd name="connsiteY641" fmla="*/ 730836 h 2981194"/>
              <a:gd name="connsiteX642" fmla="*/ 1012692 w 2936056"/>
              <a:gd name="connsiteY642" fmla="*/ 626707 h 2981194"/>
              <a:gd name="connsiteX643" fmla="*/ 1021369 w 2936056"/>
              <a:gd name="connsiteY643" fmla="*/ 491081 h 2981194"/>
              <a:gd name="connsiteX644" fmla="*/ 1019120 w 2936056"/>
              <a:gd name="connsiteY644" fmla="*/ 378274 h 2981194"/>
              <a:gd name="connsiteX645" fmla="*/ 1014620 w 2936056"/>
              <a:gd name="connsiteY645" fmla="*/ 220471 h 2981194"/>
              <a:gd name="connsiteX646" fmla="*/ 1020084 w 2936056"/>
              <a:gd name="connsiteY646" fmla="*/ 147516 h 2981194"/>
              <a:gd name="connsiteX647" fmla="*/ 1026190 w 2936056"/>
              <a:gd name="connsiteY647" fmla="*/ 127590 h 2981194"/>
              <a:gd name="connsiteX648" fmla="*/ 1518235 w 2936056"/>
              <a:gd name="connsiteY648" fmla="*/ 0 h 2981194"/>
              <a:gd name="connsiteX649" fmla="*/ 1525306 w 2936056"/>
              <a:gd name="connsiteY649" fmla="*/ 321 h 2981194"/>
              <a:gd name="connsiteX650" fmla="*/ 1506023 w 2936056"/>
              <a:gd name="connsiteY650" fmla="*/ 78739 h 2981194"/>
              <a:gd name="connsiteX651" fmla="*/ 1459743 w 2936056"/>
              <a:gd name="connsiteY651" fmla="*/ 217579 h 2981194"/>
              <a:gd name="connsiteX652" fmla="*/ 1439174 w 2936056"/>
              <a:gd name="connsiteY652" fmla="*/ 382130 h 2981194"/>
              <a:gd name="connsiteX653" fmla="*/ 1470670 w 2936056"/>
              <a:gd name="connsiteY653" fmla="*/ 451550 h 2981194"/>
              <a:gd name="connsiteX654" fmla="*/ 1547482 w 2936056"/>
              <a:gd name="connsiteY654" fmla="*/ 541860 h 2981194"/>
              <a:gd name="connsiteX655" fmla="*/ 1607581 w 2936056"/>
              <a:gd name="connsiteY655" fmla="*/ 699340 h 2981194"/>
              <a:gd name="connsiteX656" fmla="*/ 1607260 w 2936056"/>
              <a:gd name="connsiteY656" fmla="*/ 792221 h 2981194"/>
              <a:gd name="connsiteX657" fmla="*/ 1584120 w 2936056"/>
              <a:gd name="connsiteY657" fmla="*/ 854571 h 2981194"/>
              <a:gd name="connsiteX658" fmla="*/ 1503451 w 2936056"/>
              <a:gd name="connsiteY658" fmla="*/ 875782 h 2981194"/>
              <a:gd name="connsiteX659" fmla="*/ 1434996 w 2936056"/>
              <a:gd name="connsiteY659" fmla="*/ 813432 h 2981194"/>
              <a:gd name="connsiteX660" fmla="*/ 1396429 w 2936056"/>
              <a:gd name="connsiteY660" fmla="*/ 717660 h 2981194"/>
              <a:gd name="connsiteX661" fmla="*/ 1377146 w 2936056"/>
              <a:gd name="connsiteY661" fmla="*/ 549574 h 2981194"/>
              <a:gd name="connsiteX662" fmla="*/ 1394180 w 2936056"/>
              <a:gd name="connsiteY662" fmla="*/ 356418 h 2981194"/>
              <a:gd name="connsiteX663" fmla="*/ 1499273 w 2936056"/>
              <a:gd name="connsiteY663" fmla="*/ 27639 h 2981194"/>
              <a:gd name="connsiteX664" fmla="*/ 1518235 w 2936056"/>
              <a:gd name="connsiteY664" fmla="*/ 0 h 29811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</a:cxnLst>
            <a:rect l="l" t="t" r="r" b="b"/>
            <a:pathLst>
              <a:path w="2936056" h="2981194">
                <a:moveTo>
                  <a:pt x="650489" y="2515181"/>
                </a:moveTo>
                <a:cubicBezTo>
                  <a:pt x="653703" y="2513896"/>
                  <a:pt x="655631" y="2517752"/>
                  <a:pt x="657560" y="2520002"/>
                </a:cubicBezTo>
                <a:cubicBezTo>
                  <a:pt x="672986" y="2537357"/>
                  <a:pt x="686485" y="2556640"/>
                  <a:pt x="699340" y="2575924"/>
                </a:cubicBezTo>
                <a:cubicBezTo>
                  <a:pt x="733729" y="2627667"/>
                  <a:pt x="770688" y="2677482"/>
                  <a:pt x="815361" y="2721191"/>
                </a:cubicBezTo>
                <a:cubicBezTo>
                  <a:pt x="824682" y="2730511"/>
                  <a:pt x="835287" y="2738225"/>
                  <a:pt x="844929" y="2747223"/>
                </a:cubicBezTo>
                <a:cubicBezTo>
                  <a:pt x="866462" y="2766507"/>
                  <a:pt x="892495" y="2771006"/>
                  <a:pt x="920133" y="2773899"/>
                </a:cubicBezTo>
                <a:cubicBezTo>
                  <a:pt x="955486" y="2777434"/>
                  <a:pt x="990517" y="2774220"/>
                  <a:pt x="1025870" y="2777434"/>
                </a:cubicBezTo>
                <a:cubicBezTo>
                  <a:pt x="1052866" y="2780005"/>
                  <a:pt x="1076970" y="2789004"/>
                  <a:pt x="1099789" y="2803145"/>
                </a:cubicBezTo>
                <a:cubicBezTo>
                  <a:pt x="1129357" y="2821143"/>
                  <a:pt x="1158603" y="2839462"/>
                  <a:pt x="1185599" y="2860995"/>
                </a:cubicBezTo>
                <a:cubicBezTo>
                  <a:pt x="1221595" y="2889920"/>
                  <a:pt x="1233486" y="2927844"/>
                  <a:pt x="1229951" y="2972516"/>
                </a:cubicBezTo>
                <a:cubicBezTo>
                  <a:pt x="1229308" y="2980230"/>
                  <a:pt x="1225130" y="2981194"/>
                  <a:pt x="1219024" y="2981194"/>
                </a:cubicBezTo>
                <a:cubicBezTo>
                  <a:pt x="1200383" y="2980873"/>
                  <a:pt x="1181743" y="2980873"/>
                  <a:pt x="1156032" y="2980873"/>
                </a:cubicBezTo>
                <a:cubicBezTo>
                  <a:pt x="1132892" y="2980873"/>
                  <a:pt x="1102681" y="2981837"/>
                  <a:pt x="1072792" y="2976694"/>
                </a:cubicBezTo>
                <a:cubicBezTo>
                  <a:pt x="1067007" y="2975730"/>
                  <a:pt x="1061544" y="2973480"/>
                  <a:pt x="1057045" y="2969624"/>
                </a:cubicBezTo>
                <a:cubicBezTo>
                  <a:pt x="1023298" y="2941020"/>
                  <a:pt x="985696" y="2917559"/>
                  <a:pt x="949379" y="2892491"/>
                </a:cubicBezTo>
                <a:cubicBezTo>
                  <a:pt x="876425" y="2842033"/>
                  <a:pt x="813754" y="2780648"/>
                  <a:pt x="759118" y="2710907"/>
                </a:cubicBezTo>
                <a:cubicBezTo>
                  <a:pt x="719588" y="2660449"/>
                  <a:pt x="683914" y="2607420"/>
                  <a:pt x="657560" y="2548606"/>
                </a:cubicBezTo>
                <a:cubicBezTo>
                  <a:pt x="654025" y="2540892"/>
                  <a:pt x="651775" y="2532536"/>
                  <a:pt x="649525" y="2524502"/>
                </a:cubicBezTo>
                <a:cubicBezTo>
                  <a:pt x="648561" y="2521609"/>
                  <a:pt x="645990" y="2517109"/>
                  <a:pt x="650489" y="2515181"/>
                </a:cubicBezTo>
                <a:close/>
                <a:moveTo>
                  <a:pt x="2286353" y="2463116"/>
                </a:moveTo>
                <a:cubicBezTo>
                  <a:pt x="2289888" y="2464723"/>
                  <a:pt x="2287638" y="2468580"/>
                  <a:pt x="2287317" y="2471472"/>
                </a:cubicBezTo>
                <a:cubicBezTo>
                  <a:pt x="2284425" y="2485613"/>
                  <a:pt x="2278318" y="2498790"/>
                  <a:pt x="2272212" y="2511646"/>
                </a:cubicBezTo>
                <a:cubicBezTo>
                  <a:pt x="2234288" y="2588136"/>
                  <a:pt x="2183187" y="2654985"/>
                  <a:pt x="2126623" y="2718620"/>
                </a:cubicBezTo>
                <a:cubicBezTo>
                  <a:pt x="2069416" y="2783219"/>
                  <a:pt x="1999996" y="2832712"/>
                  <a:pt x="1928969" y="2880278"/>
                </a:cubicBezTo>
                <a:cubicBezTo>
                  <a:pt x="1902937" y="2897633"/>
                  <a:pt x="1880761" y="2919487"/>
                  <a:pt x="1853765" y="2935235"/>
                </a:cubicBezTo>
                <a:cubicBezTo>
                  <a:pt x="1824197" y="2951948"/>
                  <a:pt x="1793022" y="2962875"/>
                  <a:pt x="1759598" y="2967053"/>
                </a:cubicBezTo>
                <a:cubicBezTo>
                  <a:pt x="1749313" y="2968660"/>
                  <a:pt x="1747706" y="2965124"/>
                  <a:pt x="1750599" y="2955483"/>
                </a:cubicBezTo>
                <a:cubicBezTo>
                  <a:pt x="1771811" y="2888313"/>
                  <a:pt x="1800093" y="2824035"/>
                  <a:pt x="1832553" y="2761686"/>
                </a:cubicBezTo>
                <a:cubicBezTo>
                  <a:pt x="1834803" y="2757508"/>
                  <a:pt x="1836731" y="2753330"/>
                  <a:pt x="1840909" y="2750759"/>
                </a:cubicBezTo>
                <a:cubicBezTo>
                  <a:pt x="1856014" y="2741438"/>
                  <a:pt x="1871120" y="2731797"/>
                  <a:pt x="1886225" y="2722155"/>
                </a:cubicBezTo>
                <a:cubicBezTo>
                  <a:pt x="1893938" y="2717334"/>
                  <a:pt x="1902294" y="2716370"/>
                  <a:pt x="1910972" y="2718298"/>
                </a:cubicBezTo>
                <a:cubicBezTo>
                  <a:pt x="1954680" y="2727619"/>
                  <a:pt x="1998068" y="2724083"/>
                  <a:pt x="2041777" y="2718298"/>
                </a:cubicBezTo>
                <a:cubicBezTo>
                  <a:pt x="2067488" y="2715085"/>
                  <a:pt x="2086771" y="2699979"/>
                  <a:pt x="2105090" y="2683910"/>
                </a:cubicBezTo>
                <a:cubicBezTo>
                  <a:pt x="2149763" y="2644700"/>
                  <a:pt x="2185758" y="2598099"/>
                  <a:pt x="2219504" y="2549570"/>
                </a:cubicBezTo>
                <a:cubicBezTo>
                  <a:pt x="2236216" y="2525787"/>
                  <a:pt x="2251643" y="2501040"/>
                  <a:pt x="2269962" y="2478221"/>
                </a:cubicBezTo>
                <a:cubicBezTo>
                  <a:pt x="2272855" y="2474686"/>
                  <a:pt x="2275747" y="2471151"/>
                  <a:pt x="2279282" y="2467616"/>
                </a:cubicBezTo>
                <a:cubicBezTo>
                  <a:pt x="2281211" y="2465687"/>
                  <a:pt x="2283139" y="2461509"/>
                  <a:pt x="2286353" y="2463116"/>
                </a:cubicBezTo>
                <a:close/>
                <a:moveTo>
                  <a:pt x="579783" y="2362843"/>
                </a:moveTo>
                <a:cubicBezTo>
                  <a:pt x="585247" y="2359308"/>
                  <a:pt x="590068" y="2366379"/>
                  <a:pt x="594245" y="2370235"/>
                </a:cubicBezTo>
                <a:cubicBezTo>
                  <a:pt x="617386" y="2392090"/>
                  <a:pt x="637633" y="2416515"/>
                  <a:pt x="658845" y="2440298"/>
                </a:cubicBezTo>
                <a:cubicBezTo>
                  <a:pt x="680056" y="2464402"/>
                  <a:pt x="701268" y="2488827"/>
                  <a:pt x="725372" y="2510360"/>
                </a:cubicBezTo>
                <a:cubicBezTo>
                  <a:pt x="747547" y="2530287"/>
                  <a:pt x="773580" y="2540892"/>
                  <a:pt x="803148" y="2543142"/>
                </a:cubicBezTo>
                <a:cubicBezTo>
                  <a:pt x="846857" y="2546356"/>
                  <a:pt x="890566" y="2548927"/>
                  <a:pt x="933952" y="2552784"/>
                </a:cubicBezTo>
                <a:cubicBezTo>
                  <a:pt x="978303" y="2556640"/>
                  <a:pt x="1014299" y="2580102"/>
                  <a:pt x="1048366" y="2606134"/>
                </a:cubicBezTo>
                <a:cubicBezTo>
                  <a:pt x="1073756" y="2625417"/>
                  <a:pt x="1096253" y="2648236"/>
                  <a:pt x="1111037" y="2677161"/>
                </a:cubicBezTo>
                <a:cubicBezTo>
                  <a:pt x="1118107" y="2690659"/>
                  <a:pt x="1122928" y="2705122"/>
                  <a:pt x="1120357" y="2720548"/>
                </a:cubicBezTo>
                <a:cubicBezTo>
                  <a:pt x="1117465" y="2738546"/>
                  <a:pt x="1105573" y="2749473"/>
                  <a:pt x="1087254" y="2750759"/>
                </a:cubicBezTo>
                <a:cubicBezTo>
                  <a:pt x="1076970" y="2750759"/>
                  <a:pt x="1066364" y="2750437"/>
                  <a:pt x="1056079" y="2750437"/>
                </a:cubicBezTo>
                <a:cubicBezTo>
                  <a:pt x="1001122" y="2756865"/>
                  <a:pt x="954842" y="2734368"/>
                  <a:pt x="908885" y="2708335"/>
                </a:cubicBezTo>
                <a:cubicBezTo>
                  <a:pt x="820182" y="2657878"/>
                  <a:pt x="744977" y="2591672"/>
                  <a:pt x="678128" y="2515181"/>
                </a:cubicBezTo>
                <a:cubicBezTo>
                  <a:pt x="649845" y="2482721"/>
                  <a:pt x="622207" y="2449940"/>
                  <a:pt x="598424" y="2413623"/>
                </a:cubicBezTo>
                <a:cubicBezTo>
                  <a:pt x="591353" y="2403017"/>
                  <a:pt x="584925" y="2391768"/>
                  <a:pt x="580426" y="2379877"/>
                </a:cubicBezTo>
                <a:cubicBezTo>
                  <a:pt x="578498" y="2374413"/>
                  <a:pt x="573677" y="2367021"/>
                  <a:pt x="579783" y="2362843"/>
                </a:cubicBezTo>
                <a:close/>
                <a:moveTo>
                  <a:pt x="2357380" y="2310136"/>
                </a:moveTo>
                <a:cubicBezTo>
                  <a:pt x="2361558" y="2313028"/>
                  <a:pt x="2358666" y="2319456"/>
                  <a:pt x="2357059" y="2324277"/>
                </a:cubicBezTo>
                <a:cubicBezTo>
                  <a:pt x="2352881" y="2338739"/>
                  <a:pt x="2345167" y="2351273"/>
                  <a:pt x="2336811" y="2363486"/>
                </a:cubicBezTo>
                <a:cubicBezTo>
                  <a:pt x="2245216" y="2492363"/>
                  <a:pt x="2136587" y="2601956"/>
                  <a:pt x="1993890" y="2674590"/>
                </a:cubicBezTo>
                <a:cubicBezTo>
                  <a:pt x="1965608" y="2688731"/>
                  <a:pt x="1937326" y="2698694"/>
                  <a:pt x="1905509" y="2694516"/>
                </a:cubicBezTo>
                <a:cubicBezTo>
                  <a:pt x="1894903" y="2694516"/>
                  <a:pt x="1884618" y="2694516"/>
                  <a:pt x="1874012" y="2694516"/>
                </a:cubicBezTo>
                <a:cubicBezTo>
                  <a:pt x="1868227" y="2694516"/>
                  <a:pt x="1866299" y="2692266"/>
                  <a:pt x="1868549" y="2686803"/>
                </a:cubicBezTo>
                <a:cubicBezTo>
                  <a:pt x="1887511" y="2638594"/>
                  <a:pt x="1897152" y="2587815"/>
                  <a:pt x="1906794" y="2537357"/>
                </a:cubicBezTo>
                <a:cubicBezTo>
                  <a:pt x="1908080" y="2530929"/>
                  <a:pt x="1912579" y="2528680"/>
                  <a:pt x="1917400" y="2526430"/>
                </a:cubicBezTo>
                <a:cubicBezTo>
                  <a:pt x="1951146" y="2509396"/>
                  <a:pt x="1987784" y="2502647"/>
                  <a:pt x="2025065" y="2498791"/>
                </a:cubicBezTo>
                <a:cubicBezTo>
                  <a:pt x="2064596" y="2494612"/>
                  <a:pt x="2104769" y="2495577"/>
                  <a:pt x="2144300" y="2489470"/>
                </a:cubicBezTo>
                <a:cubicBezTo>
                  <a:pt x="2171618" y="2485292"/>
                  <a:pt x="2195079" y="2473079"/>
                  <a:pt x="2215327" y="2454439"/>
                </a:cubicBezTo>
                <a:cubicBezTo>
                  <a:pt x="2247787" y="2424228"/>
                  <a:pt x="2275747" y="2389840"/>
                  <a:pt x="2304994" y="2356737"/>
                </a:cubicBezTo>
                <a:cubicBezTo>
                  <a:pt x="2317528" y="2342596"/>
                  <a:pt x="2331026" y="2329097"/>
                  <a:pt x="2344846" y="2315921"/>
                </a:cubicBezTo>
                <a:cubicBezTo>
                  <a:pt x="2348381" y="2312707"/>
                  <a:pt x="2352881" y="2306922"/>
                  <a:pt x="2357380" y="2310136"/>
                </a:cubicBezTo>
                <a:close/>
                <a:moveTo>
                  <a:pt x="1901330" y="2295994"/>
                </a:moveTo>
                <a:cubicBezTo>
                  <a:pt x="1907437" y="2301779"/>
                  <a:pt x="1907115" y="2307564"/>
                  <a:pt x="1907115" y="2312706"/>
                </a:cubicBezTo>
                <a:cubicBezTo>
                  <a:pt x="1909044" y="2376341"/>
                  <a:pt x="1904223" y="2439655"/>
                  <a:pt x="1896188" y="2502968"/>
                </a:cubicBezTo>
                <a:cubicBezTo>
                  <a:pt x="1890403" y="2548605"/>
                  <a:pt x="1885904" y="2594885"/>
                  <a:pt x="1870798" y="2638594"/>
                </a:cubicBezTo>
                <a:cubicBezTo>
                  <a:pt x="1847659" y="2706085"/>
                  <a:pt x="1818734" y="2771327"/>
                  <a:pt x="1789166" y="2836247"/>
                </a:cubicBezTo>
                <a:cubicBezTo>
                  <a:pt x="1769240" y="2880277"/>
                  <a:pt x="1748992" y="2924308"/>
                  <a:pt x="1729388" y="2968659"/>
                </a:cubicBezTo>
                <a:cubicBezTo>
                  <a:pt x="1725531" y="2977337"/>
                  <a:pt x="1721032" y="2980872"/>
                  <a:pt x="1711069" y="2980872"/>
                </a:cubicBezTo>
                <a:cubicBezTo>
                  <a:pt x="1652254" y="2980229"/>
                  <a:pt x="1593119" y="2980551"/>
                  <a:pt x="1534305" y="2980229"/>
                </a:cubicBezTo>
                <a:cubicBezTo>
                  <a:pt x="1523378" y="2980229"/>
                  <a:pt x="1512772" y="2979265"/>
                  <a:pt x="1501845" y="2978301"/>
                </a:cubicBezTo>
                <a:cubicBezTo>
                  <a:pt x="1483847" y="2976694"/>
                  <a:pt x="1479026" y="2969302"/>
                  <a:pt x="1486418" y="2952911"/>
                </a:cubicBezTo>
                <a:cubicBezTo>
                  <a:pt x="1499595" y="2923344"/>
                  <a:pt x="1518878" y="2897311"/>
                  <a:pt x="1538162" y="2871600"/>
                </a:cubicBezTo>
                <a:cubicBezTo>
                  <a:pt x="1581871" y="2813429"/>
                  <a:pt x="1641327" y="2778719"/>
                  <a:pt x="1708497" y="2755900"/>
                </a:cubicBezTo>
                <a:cubicBezTo>
                  <a:pt x="1715568" y="2753651"/>
                  <a:pt x="1722639" y="2752365"/>
                  <a:pt x="1730352" y="2752365"/>
                </a:cubicBezTo>
                <a:cubicBezTo>
                  <a:pt x="1742886" y="2752365"/>
                  <a:pt x="1753492" y="2747223"/>
                  <a:pt x="1759598" y="2736617"/>
                </a:cubicBezTo>
                <a:cubicBezTo>
                  <a:pt x="1808770" y="2651449"/>
                  <a:pt x="1856657" y="2565960"/>
                  <a:pt x="1877869" y="2468579"/>
                </a:cubicBezTo>
                <a:cubicBezTo>
                  <a:pt x="1886868" y="2426799"/>
                  <a:pt x="1889117" y="2384054"/>
                  <a:pt x="1892974" y="2341631"/>
                </a:cubicBezTo>
                <a:cubicBezTo>
                  <a:pt x="1894260" y="2326526"/>
                  <a:pt x="1895545" y="2311742"/>
                  <a:pt x="1901330" y="2295994"/>
                </a:cubicBezTo>
                <a:close/>
                <a:moveTo>
                  <a:pt x="1002730" y="2028278"/>
                </a:moveTo>
                <a:cubicBezTo>
                  <a:pt x="1007872" y="2029242"/>
                  <a:pt x="1007550" y="2034706"/>
                  <a:pt x="1008193" y="2038563"/>
                </a:cubicBezTo>
                <a:cubicBezTo>
                  <a:pt x="1011086" y="2054953"/>
                  <a:pt x="1012693" y="2071344"/>
                  <a:pt x="1011407" y="2088056"/>
                </a:cubicBezTo>
                <a:cubicBezTo>
                  <a:pt x="1008836" y="2128230"/>
                  <a:pt x="1008836" y="2168725"/>
                  <a:pt x="1011407" y="2208898"/>
                </a:cubicBezTo>
                <a:cubicBezTo>
                  <a:pt x="1014299" y="2254857"/>
                  <a:pt x="1020084" y="2300494"/>
                  <a:pt x="1026191" y="2346131"/>
                </a:cubicBezTo>
                <a:cubicBezTo>
                  <a:pt x="1027155" y="2353844"/>
                  <a:pt x="1023620" y="2354809"/>
                  <a:pt x="1017513" y="2353844"/>
                </a:cubicBezTo>
                <a:cubicBezTo>
                  <a:pt x="1003051" y="2351595"/>
                  <a:pt x="988267" y="2349666"/>
                  <a:pt x="974126" y="2346452"/>
                </a:cubicBezTo>
                <a:cubicBezTo>
                  <a:pt x="957414" y="2342596"/>
                  <a:pt x="948415" y="2330383"/>
                  <a:pt x="942630" y="2314957"/>
                </a:cubicBezTo>
                <a:cubicBezTo>
                  <a:pt x="934274" y="2292781"/>
                  <a:pt x="932346" y="2269641"/>
                  <a:pt x="931060" y="2246501"/>
                </a:cubicBezTo>
                <a:cubicBezTo>
                  <a:pt x="930739" y="2236538"/>
                  <a:pt x="931381" y="2225611"/>
                  <a:pt x="931381" y="2214683"/>
                </a:cubicBezTo>
                <a:cubicBezTo>
                  <a:pt x="931060" y="2195400"/>
                  <a:pt x="931060" y="2175796"/>
                  <a:pt x="933631" y="2156512"/>
                </a:cubicBezTo>
                <a:cubicBezTo>
                  <a:pt x="935881" y="2140443"/>
                  <a:pt x="939416" y="2124695"/>
                  <a:pt x="947772" y="2110232"/>
                </a:cubicBezTo>
                <a:cubicBezTo>
                  <a:pt x="962235" y="2084521"/>
                  <a:pt x="976376" y="2058810"/>
                  <a:pt x="994373" y="2035349"/>
                </a:cubicBezTo>
                <a:cubicBezTo>
                  <a:pt x="996623" y="2032456"/>
                  <a:pt x="998552" y="2027636"/>
                  <a:pt x="1002730" y="2028278"/>
                </a:cubicBezTo>
                <a:close/>
                <a:moveTo>
                  <a:pt x="1901652" y="1973963"/>
                </a:moveTo>
                <a:cubicBezTo>
                  <a:pt x="1905508" y="1974284"/>
                  <a:pt x="1906151" y="1978141"/>
                  <a:pt x="1906151" y="1981034"/>
                </a:cubicBezTo>
                <a:cubicBezTo>
                  <a:pt x="1907115" y="1996139"/>
                  <a:pt x="1906794" y="2011244"/>
                  <a:pt x="1906794" y="2026349"/>
                </a:cubicBezTo>
                <a:cubicBezTo>
                  <a:pt x="1903901" y="2151369"/>
                  <a:pt x="1890081" y="2274461"/>
                  <a:pt x="1848944" y="2393374"/>
                </a:cubicBezTo>
                <a:cubicBezTo>
                  <a:pt x="1820983" y="2474043"/>
                  <a:pt x="1781131" y="2548926"/>
                  <a:pt x="1735815" y="2620917"/>
                </a:cubicBezTo>
                <a:cubicBezTo>
                  <a:pt x="1709140" y="2663019"/>
                  <a:pt x="1680858" y="2703514"/>
                  <a:pt x="1645184" y="2738545"/>
                </a:cubicBezTo>
                <a:cubicBezTo>
                  <a:pt x="1613366" y="2769720"/>
                  <a:pt x="1577050" y="2791896"/>
                  <a:pt x="1532055" y="2798323"/>
                </a:cubicBezTo>
                <a:cubicBezTo>
                  <a:pt x="1495738" y="2803466"/>
                  <a:pt x="1467778" y="2780326"/>
                  <a:pt x="1467135" y="2743687"/>
                </a:cubicBezTo>
                <a:cubicBezTo>
                  <a:pt x="1466492" y="2686480"/>
                  <a:pt x="1483204" y="2635380"/>
                  <a:pt x="1517593" y="2589743"/>
                </a:cubicBezTo>
                <a:cubicBezTo>
                  <a:pt x="1544268" y="2554068"/>
                  <a:pt x="1572872" y="2520001"/>
                  <a:pt x="1604046" y="2487863"/>
                </a:cubicBezTo>
                <a:cubicBezTo>
                  <a:pt x="1641970" y="2448975"/>
                  <a:pt x="1687607" y="2428727"/>
                  <a:pt x="1741600" y="2426799"/>
                </a:cubicBezTo>
                <a:cubicBezTo>
                  <a:pt x="1748349" y="2426478"/>
                  <a:pt x="1754456" y="2425835"/>
                  <a:pt x="1758312" y="2418764"/>
                </a:cubicBezTo>
                <a:cubicBezTo>
                  <a:pt x="1790773" y="2358343"/>
                  <a:pt x="1825483" y="2299208"/>
                  <a:pt x="1850872" y="2234930"/>
                </a:cubicBezTo>
                <a:cubicBezTo>
                  <a:pt x="1879154" y="2163261"/>
                  <a:pt x="1892331" y="2089020"/>
                  <a:pt x="1892653" y="2012208"/>
                </a:cubicBezTo>
                <a:cubicBezTo>
                  <a:pt x="1892653" y="2001281"/>
                  <a:pt x="1892974" y="1990354"/>
                  <a:pt x="1896188" y="1980069"/>
                </a:cubicBezTo>
                <a:cubicBezTo>
                  <a:pt x="1897152" y="1977177"/>
                  <a:pt x="1897795" y="1973320"/>
                  <a:pt x="1901652" y="1973963"/>
                </a:cubicBezTo>
                <a:close/>
                <a:moveTo>
                  <a:pt x="319459" y="1832231"/>
                </a:moveTo>
                <a:cubicBezTo>
                  <a:pt x="324601" y="1829660"/>
                  <a:pt x="328779" y="1837373"/>
                  <a:pt x="332636" y="1841873"/>
                </a:cubicBezTo>
                <a:cubicBezTo>
                  <a:pt x="353848" y="1867584"/>
                  <a:pt x="371203" y="1896509"/>
                  <a:pt x="390165" y="1923506"/>
                </a:cubicBezTo>
                <a:cubicBezTo>
                  <a:pt x="428088" y="1977820"/>
                  <a:pt x="474047" y="2024100"/>
                  <a:pt x="529968" y="2059774"/>
                </a:cubicBezTo>
                <a:cubicBezTo>
                  <a:pt x="556966" y="2077129"/>
                  <a:pt x="586855" y="2082271"/>
                  <a:pt x="618030" y="2078736"/>
                </a:cubicBezTo>
                <a:cubicBezTo>
                  <a:pt x="717016" y="2067487"/>
                  <a:pt x="796721" y="2105733"/>
                  <a:pt x="863892" y="2174831"/>
                </a:cubicBezTo>
                <a:cubicBezTo>
                  <a:pt x="885425" y="2197007"/>
                  <a:pt x="895066" y="2225289"/>
                  <a:pt x="897959" y="2255821"/>
                </a:cubicBezTo>
                <a:cubicBezTo>
                  <a:pt x="898923" y="2266748"/>
                  <a:pt x="892495" y="2272533"/>
                  <a:pt x="883818" y="2277354"/>
                </a:cubicBezTo>
                <a:cubicBezTo>
                  <a:pt x="855213" y="2293423"/>
                  <a:pt x="825003" y="2293102"/>
                  <a:pt x="793508" y="2287960"/>
                </a:cubicBezTo>
                <a:cubicBezTo>
                  <a:pt x="721837" y="2276390"/>
                  <a:pt x="663344" y="2239751"/>
                  <a:pt x="610316" y="2192829"/>
                </a:cubicBezTo>
                <a:cubicBezTo>
                  <a:pt x="558252" y="2146870"/>
                  <a:pt x="509400" y="2097376"/>
                  <a:pt x="458620" y="2050132"/>
                </a:cubicBezTo>
                <a:cubicBezTo>
                  <a:pt x="449300" y="2041455"/>
                  <a:pt x="439337" y="2032778"/>
                  <a:pt x="429695" y="2024100"/>
                </a:cubicBezTo>
                <a:cubicBezTo>
                  <a:pt x="429053" y="2025385"/>
                  <a:pt x="428410" y="2026028"/>
                  <a:pt x="427767" y="2026350"/>
                </a:cubicBezTo>
                <a:cubicBezTo>
                  <a:pt x="431303" y="2033420"/>
                  <a:pt x="434517" y="2040812"/>
                  <a:pt x="438373" y="2047561"/>
                </a:cubicBezTo>
                <a:cubicBezTo>
                  <a:pt x="473404" y="2110875"/>
                  <a:pt x="510042" y="2172903"/>
                  <a:pt x="559215" y="2226575"/>
                </a:cubicBezTo>
                <a:cubicBezTo>
                  <a:pt x="581713" y="2251000"/>
                  <a:pt x="605817" y="2273176"/>
                  <a:pt x="633135" y="2292138"/>
                </a:cubicBezTo>
                <a:cubicBezTo>
                  <a:pt x="656918" y="2308850"/>
                  <a:pt x="685199" y="2308207"/>
                  <a:pt x="712517" y="2309814"/>
                </a:cubicBezTo>
                <a:cubicBezTo>
                  <a:pt x="766831" y="2313349"/>
                  <a:pt x="821147" y="2316242"/>
                  <a:pt x="872569" y="2335204"/>
                </a:cubicBezTo>
                <a:cubicBezTo>
                  <a:pt x="916597" y="2351273"/>
                  <a:pt x="956128" y="2374413"/>
                  <a:pt x="985696" y="2412015"/>
                </a:cubicBezTo>
                <a:cubicBezTo>
                  <a:pt x="1004336" y="2435798"/>
                  <a:pt x="1008514" y="2464080"/>
                  <a:pt x="1008193" y="2493327"/>
                </a:cubicBezTo>
                <a:cubicBezTo>
                  <a:pt x="1008193" y="2503932"/>
                  <a:pt x="1000158" y="2508753"/>
                  <a:pt x="991802" y="2512610"/>
                </a:cubicBezTo>
                <a:cubicBezTo>
                  <a:pt x="967055" y="2523537"/>
                  <a:pt x="941344" y="2524180"/>
                  <a:pt x="915314" y="2520645"/>
                </a:cubicBezTo>
                <a:cubicBezTo>
                  <a:pt x="841393" y="2511324"/>
                  <a:pt x="779366" y="2474365"/>
                  <a:pt x="720873" y="2431299"/>
                </a:cubicBezTo>
                <a:cubicBezTo>
                  <a:pt x="639240" y="2370878"/>
                  <a:pt x="573357" y="2295351"/>
                  <a:pt x="514542" y="2213397"/>
                </a:cubicBezTo>
                <a:cubicBezTo>
                  <a:pt x="467299" y="2147513"/>
                  <a:pt x="428731" y="2076808"/>
                  <a:pt x="398199" y="2001924"/>
                </a:cubicBezTo>
                <a:cubicBezTo>
                  <a:pt x="385987" y="1972356"/>
                  <a:pt x="368632" y="1945681"/>
                  <a:pt x="352884" y="1918042"/>
                </a:cubicBezTo>
                <a:cubicBezTo>
                  <a:pt x="340028" y="1895866"/>
                  <a:pt x="328458" y="1873048"/>
                  <a:pt x="320423" y="1848622"/>
                </a:cubicBezTo>
                <a:cubicBezTo>
                  <a:pt x="318816" y="1843480"/>
                  <a:pt x="313031" y="1835767"/>
                  <a:pt x="319459" y="1832231"/>
                </a:cubicBezTo>
                <a:close/>
                <a:moveTo>
                  <a:pt x="1911294" y="1818412"/>
                </a:moveTo>
                <a:cubicBezTo>
                  <a:pt x="1918043" y="1829661"/>
                  <a:pt x="1918686" y="1842195"/>
                  <a:pt x="1920614" y="1854086"/>
                </a:cubicBezTo>
                <a:cubicBezTo>
                  <a:pt x="1932505" y="1923827"/>
                  <a:pt x="1949539" y="1991962"/>
                  <a:pt x="1984570" y="2054632"/>
                </a:cubicBezTo>
                <a:cubicBezTo>
                  <a:pt x="2003532" y="2088378"/>
                  <a:pt x="2009317" y="2126302"/>
                  <a:pt x="2011245" y="2164547"/>
                </a:cubicBezTo>
                <a:cubicBezTo>
                  <a:pt x="2012852" y="2195079"/>
                  <a:pt x="2012209" y="2225611"/>
                  <a:pt x="2005139" y="2255821"/>
                </a:cubicBezTo>
                <a:cubicBezTo>
                  <a:pt x="1995819" y="2295995"/>
                  <a:pt x="1967858" y="2316563"/>
                  <a:pt x="1930577" y="2327812"/>
                </a:cubicBezTo>
                <a:cubicBezTo>
                  <a:pt x="1924149" y="2329740"/>
                  <a:pt x="1922221" y="2326205"/>
                  <a:pt x="1920935" y="2321063"/>
                </a:cubicBezTo>
                <a:cubicBezTo>
                  <a:pt x="1915793" y="2295995"/>
                  <a:pt x="1909365" y="2271248"/>
                  <a:pt x="1906151" y="2245858"/>
                </a:cubicBezTo>
                <a:cubicBezTo>
                  <a:pt x="1903580" y="2226896"/>
                  <a:pt x="1909365" y="2208256"/>
                  <a:pt x="1912258" y="2189615"/>
                </a:cubicBezTo>
                <a:cubicBezTo>
                  <a:pt x="1919328" y="2143335"/>
                  <a:pt x="1927684" y="2097055"/>
                  <a:pt x="1925113" y="2049811"/>
                </a:cubicBezTo>
                <a:cubicBezTo>
                  <a:pt x="1921578" y="1990676"/>
                  <a:pt x="1917721" y="1931541"/>
                  <a:pt x="1914186" y="1872405"/>
                </a:cubicBezTo>
                <a:cubicBezTo>
                  <a:pt x="1913543" y="1854408"/>
                  <a:pt x="1912579" y="1836410"/>
                  <a:pt x="1911294" y="1818412"/>
                </a:cubicBezTo>
                <a:close/>
                <a:moveTo>
                  <a:pt x="2618026" y="1780166"/>
                </a:moveTo>
                <a:cubicBezTo>
                  <a:pt x="2621240" y="1782095"/>
                  <a:pt x="2619633" y="1785630"/>
                  <a:pt x="2618990" y="1788523"/>
                </a:cubicBezTo>
                <a:cubicBezTo>
                  <a:pt x="2614169" y="1807806"/>
                  <a:pt x="2606777" y="1826446"/>
                  <a:pt x="2596171" y="1843158"/>
                </a:cubicBezTo>
                <a:cubicBezTo>
                  <a:pt x="2554712" y="1908722"/>
                  <a:pt x="2527716" y="1981355"/>
                  <a:pt x="2491720" y="2049489"/>
                </a:cubicBezTo>
                <a:cubicBezTo>
                  <a:pt x="2451547" y="2125980"/>
                  <a:pt x="2401089" y="2195721"/>
                  <a:pt x="2343560" y="2260320"/>
                </a:cubicBezTo>
                <a:cubicBezTo>
                  <a:pt x="2296959" y="2312706"/>
                  <a:pt x="2246501" y="2360593"/>
                  <a:pt x="2188008" y="2399481"/>
                </a:cubicBezTo>
                <a:cubicBezTo>
                  <a:pt x="2141086" y="2430656"/>
                  <a:pt x="2092235" y="2457010"/>
                  <a:pt x="2035992" y="2467294"/>
                </a:cubicBezTo>
                <a:cubicBezTo>
                  <a:pt x="2007710" y="2472436"/>
                  <a:pt x="1978785" y="2473400"/>
                  <a:pt x="1950824" y="2463759"/>
                </a:cubicBezTo>
                <a:cubicBezTo>
                  <a:pt x="1930577" y="2456688"/>
                  <a:pt x="1927684" y="2451546"/>
                  <a:pt x="1928006" y="2430334"/>
                </a:cubicBezTo>
                <a:cubicBezTo>
                  <a:pt x="1929291" y="2382448"/>
                  <a:pt x="1953717" y="2348380"/>
                  <a:pt x="1991640" y="2321384"/>
                </a:cubicBezTo>
                <a:cubicBezTo>
                  <a:pt x="2040170" y="2286995"/>
                  <a:pt x="2094806" y="2269962"/>
                  <a:pt x="2152977" y="2264177"/>
                </a:cubicBezTo>
                <a:cubicBezTo>
                  <a:pt x="2187366" y="2260641"/>
                  <a:pt x="2221754" y="2257749"/>
                  <a:pt x="2256143" y="2255499"/>
                </a:cubicBezTo>
                <a:cubicBezTo>
                  <a:pt x="2283782" y="2253892"/>
                  <a:pt x="2305315" y="2240715"/>
                  <a:pt x="2325562" y="2223682"/>
                </a:cubicBezTo>
                <a:cubicBezTo>
                  <a:pt x="2388233" y="2170974"/>
                  <a:pt x="2435799" y="2106054"/>
                  <a:pt x="2475329" y="2035349"/>
                </a:cubicBezTo>
                <a:cubicBezTo>
                  <a:pt x="2486899" y="2014780"/>
                  <a:pt x="2499112" y="1995175"/>
                  <a:pt x="2508111" y="1973321"/>
                </a:cubicBezTo>
                <a:cubicBezTo>
                  <a:pt x="2493327" y="1982641"/>
                  <a:pt x="2481436" y="1994854"/>
                  <a:pt x="2468902" y="2006424"/>
                </a:cubicBezTo>
                <a:cubicBezTo>
                  <a:pt x="2422943" y="2049811"/>
                  <a:pt x="2378270" y="2094805"/>
                  <a:pt x="2331026" y="2136586"/>
                </a:cubicBezTo>
                <a:cubicBezTo>
                  <a:pt x="2283782" y="2178366"/>
                  <a:pt x="2233967" y="2215326"/>
                  <a:pt x="2170654" y="2229788"/>
                </a:cubicBezTo>
                <a:cubicBezTo>
                  <a:pt x="2149121" y="2234609"/>
                  <a:pt x="2127588" y="2240073"/>
                  <a:pt x="2105412" y="2240715"/>
                </a:cubicBezTo>
                <a:cubicBezTo>
                  <a:pt x="2083879" y="2241358"/>
                  <a:pt x="2065238" y="2232681"/>
                  <a:pt x="2047240" y="2223039"/>
                </a:cubicBezTo>
                <a:cubicBezTo>
                  <a:pt x="2039206" y="2218861"/>
                  <a:pt x="2037278" y="2211148"/>
                  <a:pt x="2038242" y="2202149"/>
                </a:cubicBezTo>
                <a:cubicBezTo>
                  <a:pt x="2042741" y="2156190"/>
                  <a:pt x="2066845" y="2121480"/>
                  <a:pt x="2102198" y="2094162"/>
                </a:cubicBezTo>
                <a:cubicBezTo>
                  <a:pt x="2141407" y="2063631"/>
                  <a:pt x="2184473" y="2040169"/>
                  <a:pt x="2233646" y="2029564"/>
                </a:cubicBezTo>
                <a:cubicBezTo>
                  <a:pt x="2261928" y="2023457"/>
                  <a:pt x="2290853" y="2024100"/>
                  <a:pt x="2319135" y="2027314"/>
                </a:cubicBezTo>
                <a:cubicBezTo>
                  <a:pt x="2357701" y="2031813"/>
                  <a:pt x="2390804" y="2020243"/>
                  <a:pt x="2421658" y="1998389"/>
                </a:cubicBezTo>
                <a:cubicBezTo>
                  <a:pt x="2475651" y="1959822"/>
                  <a:pt x="2520002" y="1911935"/>
                  <a:pt x="2556641" y="1856978"/>
                </a:cubicBezTo>
                <a:cubicBezTo>
                  <a:pt x="2570460" y="1836409"/>
                  <a:pt x="2584923" y="1816162"/>
                  <a:pt x="2599385" y="1795914"/>
                </a:cubicBezTo>
                <a:cubicBezTo>
                  <a:pt x="2602599" y="1791415"/>
                  <a:pt x="2606456" y="1787558"/>
                  <a:pt x="2610312" y="1783702"/>
                </a:cubicBezTo>
                <a:cubicBezTo>
                  <a:pt x="2612241" y="1781452"/>
                  <a:pt x="2614812" y="1778238"/>
                  <a:pt x="2618026" y="1780166"/>
                </a:cubicBezTo>
                <a:close/>
                <a:moveTo>
                  <a:pt x="239755" y="1655146"/>
                </a:moveTo>
                <a:cubicBezTo>
                  <a:pt x="245861" y="1651289"/>
                  <a:pt x="250361" y="1659645"/>
                  <a:pt x="254218" y="1663823"/>
                </a:cubicBezTo>
                <a:cubicBezTo>
                  <a:pt x="293427" y="1706568"/>
                  <a:pt x="333922" y="1748670"/>
                  <a:pt x="371524" y="1793021"/>
                </a:cubicBezTo>
                <a:cubicBezTo>
                  <a:pt x="400128" y="1826767"/>
                  <a:pt x="435802" y="1840908"/>
                  <a:pt x="478868" y="1844444"/>
                </a:cubicBezTo>
                <a:cubicBezTo>
                  <a:pt x="528683" y="1848622"/>
                  <a:pt x="578498" y="1851193"/>
                  <a:pt x="627671" y="1861799"/>
                </a:cubicBezTo>
                <a:cubicBezTo>
                  <a:pt x="690984" y="1875297"/>
                  <a:pt x="739514" y="1908078"/>
                  <a:pt x="771652" y="1964643"/>
                </a:cubicBezTo>
                <a:cubicBezTo>
                  <a:pt x="777116" y="1974284"/>
                  <a:pt x="783222" y="1983926"/>
                  <a:pt x="788043" y="1994211"/>
                </a:cubicBezTo>
                <a:cubicBezTo>
                  <a:pt x="798006" y="2014458"/>
                  <a:pt x="785472" y="2040812"/>
                  <a:pt x="763618" y="2046918"/>
                </a:cubicBezTo>
                <a:cubicBezTo>
                  <a:pt x="748512" y="2051418"/>
                  <a:pt x="733729" y="2048847"/>
                  <a:pt x="718945" y="2049489"/>
                </a:cubicBezTo>
                <a:cubicBezTo>
                  <a:pt x="657238" y="2053667"/>
                  <a:pt x="602602" y="2031813"/>
                  <a:pt x="551823" y="2000638"/>
                </a:cubicBezTo>
                <a:cubicBezTo>
                  <a:pt x="435159" y="1929290"/>
                  <a:pt x="340992" y="1834481"/>
                  <a:pt x="263538" y="1722316"/>
                </a:cubicBezTo>
                <a:cubicBezTo>
                  <a:pt x="253253" y="1707211"/>
                  <a:pt x="244255" y="1691463"/>
                  <a:pt x="239112" y="1673465"/>
                </a:cubicBezTo>
                <a:cubicBezTo>
                  <a:pt x="237184" y="1667037"/>
                  <a:pt x="233970" y="1658681"/>
                  <a:pt x="239755" y="1655146"/>
                </a:cubicBezTo>
                <a:close/>
                <a:moveTo>
                  <a:pt x="1902616" y="1650647"/>
                </a:moveTo>
                <a:cubicBezTo>
                  <a:pt x="1908722" y="1655147"/>
                  <a:pt x="1907115" y="1660931"/>
                  <a:pt x="1907115" y="1666074"/>
                </a:cubicBezTo>
                <a:cubicBezTo>
                  <a:pt x="1908722" y="1723923"/>
                  <a:pt x="1904223" y="1781452"/>
                  <a:pt x="1898116" y="1838980"/>
                </a:cubicBezTo>
                <a:cubicBezTo>
                  <a:pt x="1890082" y="1917078"/>
                  <a:pt x="1875619" y="1993889"/>
                  <a:pt x="1850551" y="2068451"/>
                </a:cubicBezTo>
                <a:cubicBezTo>
                  <a:pt x="1823233" y="2149763"/>
                  <a:pt x="1783059" y="2224967"/>
                  <a:pt x="1738387" y="2297923"/>
                </a:cubicBezTo>
                <a:cubicBezTo>
                  <a:pt x="1709140" y="2346131"/>
                  <a:pt x="1676358" y="2391768"/>
                  <a:pt x="1634578" y="2430334"/>
                </a:cubicBezTo>
                <a:cubicBezTo>
                  <a:pt x="1601796" y="2460545"/>
                  <a:pt x="1563551" y="2476936"/>
                  <a:pt x="1518557" y="2475650"/>
                </a:cubicBezTo>
                <a:cubicBezTo>
                  <a:pt x="1511165" y="2475329"/>
                  <a:pt x="1503773" y="2474365"/>
                  <a:pt x="1496703" y="2472436"/>
                </a:cubicBezTo>
                <a:cubicBezTo>
                  <a:pt x="1480955" y="2468580"/>
                  <a:pt x="1471634" y="2458295"/>
                  <a:pt x="1468742" y="2441904"/>
                </a:cubicBezTo>
                <a:cubicBezTo>
                  <a:pt x="1462314" y="2401088"/>
                  <a:pt x="1468099" y="2361557"/>
                  <a:pt x="1483847" y="2324276"/>
                </a:cubicBezTo>
                <a:cubicBezTo>
                  <a:pt x="1526592" y="2222075"/>
                  <a:pt x="1602118" y="2152655"/>
                  <a:pt x="1705605" y="2113767"/>
                </a:cubicBezTo>
                <a:cubicBezTo>
                  <a:pt x="1712033" y="2111196"/>
                  <a:pt x="1719103" y="2109589"/>
                  <a:pt x="1725852" y="2108946"/>
                </a:cubicBezTo>
                <a:cubicBezTo>
                  <a:pt x="1746100" y="2106697"/>
                  <a:pt x="1759919" y="2095769"/>
                  <a:pt x="1770204" y="2078736"/>
                </a:cubicBezTo>
                <a:cubicBezTo>
                  <a:pt x="1824840" y="1989711"/>
                  <a:pt x="1867906" y="1896188"/>
                  <a:pt x="1882368" y="1791415"/>
                </a:cubicBezTo>
                <a:cubicBezTo>
                  <a:pt x="1887832" y="1753491"/>
                  <a:pt x="1890724" y="1715246"/>
                  <a:pt x="1894902" y="1677001"/>
                </a:cubicBezTo>
                <a:cubicBezTo>
                  <a:pt x="1896509" y="1668002"/>
                  <a:pt x="1897152" y="1658682"/>
                  <a:pt x="1902616" y="1650647"/>
                </a:cubicBezTo>
                <a:close/>
                <a:moveTo>
                  <a:pt x="2699015" y="1603403"/>
                </a:moveTo>
                <a:cubicBezTo>
                  <a:pt x="2702551" y="1605974"/>
                  <a:pt x="2699337" y="1609188"/>
                  <a:pt x="2698051" y="1611759"/>
                </a:cubicBezTo>
                <a:cubicBezTo>
                  <a:pt x="2665269" y="1675394"/>
                  <a:pt x="2627024" y="1735494"/>
                  <a:pt x="2578173" y="1788201"/>
                </a:cubicBezTo>
                <a:cubicBezTo>
                  <a:pt x="2529001" y="1841230"/>
                  <a:pt x="2475650" y="1889760"/>
                  <a:pt x="2415551" y="1929933"/>
                </a:cubicBezTo>
                <a:cubicBezTo>
                  <a:pt x="2374413" y="1957251"/>
                  <a:pt x="2331347" y="1981034"/>
                  <a:pt x="2282496" y="1991961"/>
                </a:cubicBezTo>
                <a:cubicBezTo>
                  <a:pt x="2260320" y="1996782"/>
                  <a:pt x="2238145" y="1998710"/>
                  <a:pt x="2212434" y="1998067"/>
                </a:cubicBezTo>
                <a:cubicBezTo>
                  <a:pt x="2204078" y="1997746"/>
                  <a:pt x="2192186" y="1998389"/>
                  <a:pt x="2180295" y="1996460"/>
                </a:cubicBezTo>
                <a:cubicBezTo>
                  <a:pt x="2150406" y="1991318"/>
                  <a:pt x="2136586" y="1963679"/>
                  <a:pt x="2151370" y="1937325"/>
                </a:cubicBezTo>
                <a:cubicBezTo>
                  <a:pt x="2172582" y="1899080"/>
                  <a:pt x="2196043" y="1862442"/>
                  <a:pt x="2234609" y="1838980"/>
                </a:cubicBezTo>
                <a:cubicBezTo>
                  <a:pt x="2271569" y="1816483"/>
                  <a:pt x="2312707" y="1807806"/>
                  <a:pt x="2355130" y="1802664"/>
                </a:cubicBezTo>
                <a:cubicBezTo>
                  <a:pt x="2402374" y="1796557"/>
                  <a:pt x="2449939" y="1795272"/>
                  <a:pt x="2497184" y="1786916"/>
                </a:cubicBezTo>
                <a:cubicBezTo>
                  <a:pt x="2519038" y="1783059"/>
                  <a:pt x="2535107" y="1771810"/>
                  <a:pt x="2549570" y="1757026"/>
                </a:cubicBezTo>
                <a:cubicBezTo>
                  <a:pt x="2587815" y="1717817"/>
                  <a:pt x="2623810" y="1677001"/>
                  <a:pt x="2660449" y="1636185"/>
                </a:cubicBezTo>
                <a:cubicBezTo>
                  <a:pt x="2670090" y="1625579"/>
                  <a:pt x="2679732" y="1614973"/>
                  <a:pt x="2690659" y="1605653"/>
                </a:cubicBezTo>
                <a:cubicBezTo>
                  <a:pt x="2692909" y="1603724"/>
                  <a:pt x="2696123" y="1601153"/>
                  <a:pt x="2699015" y="1603403"/>
                </a:cubicBezTo>
                <a:close/>
                <a:moveTo>
                  <a:pt x="933309" y="1490917"/>
                </a:moveTo>
                <a:cubicBezTo>
                  <a:pt x="938773" y="1488988"/>
                  <a:pt x="942630" y="1503130"/>
                  <a:pt x="945522" y="1510843"/>
                </a:cubicBezTo>
                <a:cubicBezTo>
                  <a:pt x="970269" y="1576085"/>
                  <a:pt x="986981" y="1643255"/>
                  <a:pt x="995016" y="1712353"/>
                </a:cubicBezTo>
                <a:cubicBezTo>
                  <a:pt x="998551" y="1748027"/>
                  <a:pt x="1001444" y="1783701"/>
                  <a:pt x="1001444" y="1834159"/>
                </a:cubicBezTo>
                <a:cubicBezTo>
                  <a:pt x="1000158" y="1890724"/>
                  <a:pt x="993409" y="1961107"/>
                  <a:pt x="967698" y="2028278"/>
                </a:cubicBezTo>
                <a:cubicBezTo>
                  <a:pt x="957092" y="2056238"/>
                  <a:pt x="943272" y="2081949"/>
                  <a:pt x="920454" y="2101876"/>
                </a:cubicBezTo>
                <a:cubicBezTo>
                  <a:pt x="909205" y="2111517"/>
                  <a:pt x="896672" y="2118909"/>
                  <a:pt x="881245" y="2119873"/>
                </a:cubicBezTo>
                <a:cubicBezTo>
                  <a:pt x="861641" y="2121159"/>
                  <a:pt x="848463" y="2112481"/>
                  <a:pt x="839785" y="2095769"/>
                </a:cubicBezTo>
                <a:cubicBezTo>
                  <a:pt x="827252" y="2071665"/>
                  <a:pt x="823716" y="2045633"/>
                  <a:pt x="822109" y="2019279"/>
                </a:cubicBezTo>
                <a:cubicBezTo>
                  <a:pt x="818253" y="1956929"/>
                  <a:pt x="839143" y="1901008"/>
                  <a:pt x="867746" y="1847336"/>
                </a:cubicBezTo>
                <a:cubicBezTo>
                  <a:pt x="882530" y="1819375"/>
                  <a:pt x="901171" y="1793986"/>
                  <a:pt x="921418" y="1769882"/>
                </a:cubicBezTo>
                <a:cubicBezTo>
                  <a:pt x="946808" y="1739671"/>
                  <a:pt x="955164" y="1704640"/>
                  <a:pt x="951950" y="1665752"/>
                </a:cubicBezTo>
                <a:cubicBezTo>
                  <a:pt x="947772" y="1614973"/>
                  <a:pt x="935881" y="1565479"/>
                  <a:pt x="930738" y="1515021"/>
                </a:cubicBezTo>
                <a:cubicBezTo>
                  <a:pt x="929774" y="1506665"/>
                  <a:pt x="925275" y="1493809"/>
                  <a:pt x="933309" y="1490917"/>
                </a:cubicBezTo>
                <a:close/>
                <a:moveTo>
                  <a:pt x="2003854" y="1437889"/>
                </a:moveTo>
                <a:cubicBezTo>
                  <a:pt x="2008032" y="1438853"/>
                  <a:pt x="2006746" y="1443674"/>
                  <a:pt x="2006746" y="1446888"/>
                </a:cubicBezTo>
                <a:cubicBezTo>
                  <a:pt x="2006746" y="1463600"/>
                  <a:pt x="2003854" y="1479991"/>
                  <a:pt x="2001283" y="1496381"/>
                </a:cubicBezTo>
                <a:cubicBezTo>
                  <a:pt x="1995498" y="1536233"/>
                  <a:pt x="1987463" y="1575764"/>
                  <a:pt x="1984249" y="1615938"/>
                </a:cubicBezTo>
                <a:cubicBezTo>
                  <a:pt x="1981035" y="1655790"/>
                  <a:pt x="1991319" y="1690821"/>
                  <a:pt x="2017673" y="1721674"/>
                </a:cubicBezTo>
                <a:cubicBezTo>
                  <a:pt x="2049812" y="1758955"/>
                  <a:pt x="2074238" y="1801057"/>
                  <a:pt x="2092557" y="1847016"/>
                </a:cubicBezTo>
                <a:cubicBezTo>
                  <a:pt x="2114732" y="1902294"/>
                  <a:pt x="2121160" y="1958537"/>
                  <a:pt x="2106698" y="2016709"/>
                </a:cubicBezTo>
                <a:cubicBezTo>
                  <a:pt x="2104127" y="2026672"/>
                  <a:pt x="2101234" y="2035992"/>
                  <a:pt x="2096092" y="2044991"/>
                </a:cubicBezTo>
                <a:cubicBezTo>
                  <a:pt x="2083558" y="2067166"/>
                  <a:pt x="2063632" y="2074559"/>
                  <a:pt x="2039849" y="2064917"/>
                </a:cubicBezTo>
                <a:cubicBezTo>
                  <a:pt x="2018316" y="2056561"/>
                  <a:pt x="2003211" y="2040491"/>
                  <a:pt x="1990998" y="2021529"/>
                </a:cubicBezTo>
                <a:cubicBezTo>
                  <a:pt x="1964644" y="1980070"/>
                  <a:pt x="1952431" y="1933790"/>
                  <a:pt x="1944397" y="1886225"/>
                </a:cubicBezTo>
                <a:cubicBezTo>
                  <a:pt x="1937969" y="1846373"/>
                  <a:pt x="1934434" y="1806842"/>
                  <a:pt x="1934755" y="1766669"/>
                </a:cubicBezTo>
                <a:cubicBezTo>
                  <a:pt x="1936041" y="1659968"/>
                  <a:pt x="1953074" y="1556160"/>
                  <a:pt x="1992284" y="1456529"/>
                </a:cubicBezTo>
                <a:cubicBezTo>
                  <a:pt x="1993891" y="1452673"/>
                  <a:pt x="1995498" y="1448495"/>
                  <a:pt x="1997426" y="1444959"/>
                </a:cubicBezTo>
                <a:cubicBezTo>
                  <a:pt x="1999033" y="1442067"/>
                  <a:pt x="1999997" y="1436925"/>
                  <a:pt x="2003854" y="1437889"/>
                </a:cubicBezTo>
                <a:close/>
                <a:moveTo>
                  <a:pt x="88702" y="1352077"/>
                </a:moveTo>
                <a:cubicBezTo>
                  <a:pt x="92880" y="1349827"/>
                  <a:pt x="95773" y="1354006"/>
                  <a:pt x="98344" y="1356898"/>
                </a:cubicBezTo>
                <a:cubicBezTo>
                  <a:pt x="110235" y="1369432"/>
                  <a:pt x="119556" y="1383573"/>
                  <a:pt x="129197" y="1397714"/>
                </a:cubicBezTo>
                <a:cubicBezTo>
                  <a:pt x="158443" y="1441102"/>
                  <a:pt x="186083" y="1485454"/>
                  <a:pt x="219507" y="1526270"/>
                </a:cubicBezTo>
                <a:cubicBezTo>
                  <a:pt x="244897" y="1557123"/>
                  <a:pt x="273822" y="1583477"/>
                  <a:pt x="310781" y="1600510"/>
                </a:cubicBezTo>
                <a:cubicBezTo>
                  <a:pt x="332636" y="1610795"/>
                  <a:pt x="355454" y="1615294"/>
                  <a:pt x="379559" y="1615937"/>
                </a:cubicBezTo>
                <a:cubicBezTo>
                  <a:pt x="413304" y="1616901"/>
                  <a:pt x="447050" y="1614651"/>
                  <a:pt x="480796" y="1618187"/>
                </a:cubicBezTo>
                <a:cubicBezTo>
                  <a:pt x="491402" y="1619151"/>
                  <a:pt x="501686" y="1620436"/>
                  <a:pt x="511649" y="1623972"/>
                </a:cubicBezTo>
                <a:cubicBezTo>
                  <a:pt x="564357" y="1643576"/>
                  <a:pt x="611601" y="1671858"/>
                  <a:pt x="647918" y="1715888"/>
                </a:cubicBezTo>
                <a:cubicBezTo>
                  <a:pt x="662380" y="1733243"/>
                  <a:pt x="674271" y="1752527"/>
                  <a:pt x="675557" y="1776309"/>
                </a:cubicBezTo>
                <a:cubicBezTo>
                  <a:pt x="676521" y="1797521"/>
                  <a:pt x="667201" y="1810698"/>
                  <a:pt x="646632" y="1817126"/>
                </a:cubicBezTo>
                <a:cubicBezTo>
                  <a:pt x="636990" y="1820018"/>
                  <a:pt x="627349" y="1821304"/>
                  <a:pt x="617707" y="1821304"/>
                </a:cubicBezTo>
                <a:cubicBezTo>
                  <a:pt x="567892" y="1817126"/>
                  <a:pt x="520005" y="1804270"/>
                  <a:pt x="474368" y="1783701"/>
                </a:cubicBezTo>
                <a:cubicBezTo>
                  <a:pt x="388236" y="1744813"/>
                  <a:pt x="316888" y="1686964"/>
                  <a:pt x="254539" y="1616580"/>
                </a:cubicBezTo>
                <a:cubicBezTo>
                  <a:pt x="196046" y="1550374"/>
                  <a:pt x="147195" y="1477097"/>
                  <a:pt x="104129" y="1399964"/>
                </a:cubicBezTo>
                <a:cubicBezTo>
                  <a:pt x="97380" y="1388073"/>
                  <a:pt x="91595" y="1375860"/>
                  <a:pt x="87738" y="1362683"/>
                </a:cubicBezTo>
                <a:cubicBezTo>
                  <a:pt x="86774" y="1359148"/>
                  <a:pt x="84203" y="1354648"/>
                  <a:pt x="88702" y="1352077"/>
                </a:cubicBezTo>
                <a:close/>
                <a:moveTo>
                  <a:pt x="1901331" y="1342115"/>
                </a:moveTo>
                <a:cubicBezTo>
                  <a:pt x="1905509" y="1342115"/>
                  <a:pt x="1906152" y="1346615"/>
                  <a:pt x="1907116" y="1349828"/>
                </a:cubicBezTo>
                <a:cubicBezTo>
                  <a:pt x="1910972" y="1363969"/>
                  <a:pt x="1909044" y="1378111"/>
                  <a:pt x="1910008" y="1394823"/>
                </a:cubicBezTo>
                <a:cubicBezTo>
                  <a:pt x="1907437" y="1463921"/>
                  <a:pt x="1897796" y="1535269"/>
                  <a:pt x="1885261" y="1606296"/>
                </a:cubicBezTo>
                <a:cubicBezTo>
                  <a:pt x="1875298" y="1662217"/>
                  <a:pt x="1865335" y="1718139"/>
                  <a:pt x="1842838" y="1770204"/>
                </a:cubicBezTo>
                <a:cubicBezTo>
                  <a:pt x="1795273" y="1879797"/>
                  <a:pt x="1742565" y="1986177"/>
                  <a:pt x="1667039" y="2079701"/>
                </a:cubicBezTo>
                <a:cubicBezTo>
                  <a:pt x="1655790" y="2093520"/>
                  <a:pt x="1642935" y="2106054"/>
                  <a:pt x="1629758" y="2118267"/>
                </a:cubicBezTo>
                <a:cubicBezTo>
                  <a:pt x="1603083" y="2143014"/>
                  <a:pt x="1569980" y="2149442"/>
                  <a:pt x="1535270" y="2151370"/>
                </a:cubicBezTo>
                <a:cubicBezTo>
                  <a:pt x="1524343" y="2152013"/>
                  <a:pt x="1513415" y="2151692"/>
                  <a:pt x="1502810" y="2151692"/>
                </a:cubicBezTo>
                <a:cubicBezTo>
                  <a:pt x="1483848" y="2151370"/>
                  <a:pt x="1476456" y="2145264"/>
                  <a:pt x="1472278" y="2126302"/>
                </a:cubicBezTo>
                <a:cubicBezTo>
                  <a:pt x="1463600" y="2088057"/>
                  <a:pt x="1465529" y="2050454"/>
                  <a:pt x="1480955" y="2014459"/>
                </a:cubicBezTo>
                <a:cubicBezTo>
                  <a:pt x="1524985" y="1913222"/>
                  <a:pt x="1595691" y="1837695"/>
                  <a:pt x="1698214" y="1794308"/>
                </a:cubicBezTo>
                <a:cubicBezTo>
                  <a:pt x="1707212" y="1790451"/>
                  <a:pt x="1716533" y="1787880"/>
                  <a:pt x="1726174" y="1786273"/>
                </a:cubicBezTo>
                <a:cubicBezTo>
                  <a:pt x="1746100" y="1783059"/>
                  <a:pt x="1759599" y="1771811"/>
                  <a:pt x="1770526" y="1755420"/>
                </a:cubicBezTo>
                <a:cubicBezTo>
                  <a:pt x="1826126" y="1672181"/>
                  <a:pt x="1865657" y="1582192"/>
                  <a:pt x="1881405" y="1482884"/>
                </a:cubicBezTo>
                <a:cubicBezTo>
                  <a:pt x="1887511" y="1445281"/>
                  <a:pt x="1893618" y="1408000"/>
                  <a:pt x="1893296" y="1369754"/>
                </a:cubicBezTo>
                <a:cubicBezTo>
                  <a:pt x="1893296" y="1363327"/>
                  <a:pt x="1894582" y="1356577"/>
                  <a:pt x="1895867" y="1350150"/>
                </a:cubicBezTo>
                <a:cubicBezTo>
                  <a:pt x="1896510" y="1346936"/>
                  <a:pt x="1897153" y="1342115"/>
                  <a:pt x="1901331" y="1342115"/>
                </a:cubicBezTo>
                <a:close/>
                <a:moveTo>
                  <a:pt x="2847176" y="1301299"/>
                </a:moveTo>
                <a:cubicBezTo>
                  <a:pt x="2853925" y="1305155"/>
                  <a:pt x="2847497" y="1313511"/>
                  <a:pt x="2845248" y="1318975"/>
                </a:cubicBezTo>
                <a:cubicBezTo>
                  <a:pt x="2827893" y="1360755"/>
                  <a:pt x="2803146" y="1398358"/>
                  <a:pt x="2778399" y="1435960"/>
                </a:cubicBezTo>
                <a:cubicBezTo>
                  <a:pt x="2738547" y="1496703"/>
                  <a:pt x="2694838" y="1554552"/>
                  <a:pt x="2642452" y="1605332"/>
                </a:cubicBezTo>
                <a:cubicBezTo>
                  <a:pt x="2578174" y="1667360"/>
                  <a:pt x="2506183" y="1718139"/>
                  <a:pt x="2421015" y="1747385"/>
                </a:cubicBezTo>
                <a:cubicBezTo>
                  <a:pt x="2388876" y="1758312"/>
                  <a:pt x="2356095" y="1766347"/>
                  <a:pt x="2322349" y="1768275"/>
                </a:cubicBezTo>
                <a:cubicBezTo>
                  <a:pt x="2310779" y="1768918"/>
                  <a:pt x="2299209" y="1767954"/>
                  <a:pt x="2287961" y="1764097"/>
                </a:cubicBezTo>
                <a:cubicBezTo>
                  <a:pt x="2269963" y="1757991"/>
                  <a:pt x="2260643" y="1744814"/>
                  <a:pt x="2260964" y="1720389"/>
                </a:cubicBezTo>
                <a:cubicBezTo>
                  <a:pt x="2262250" y="1700463"/>
                  <a:pt x="2274462" y="1679894"/>
                  <a:pt x="2290532" y="1661575"/>
                </a:cubicBezTo>
                <a:cubicBezTo>
                  <a:pt x="2330062" y="1616259"/>
                  <a:pt x="2379235" y="1585727"/>
                  <a:pt x="2436763" y="1569015"/>
                </a:cubicBezTo>
                <a:cubicBezTo>
                  <a:pt x="2449297" y="1565480"/>
                  <a:pt x="2462796" y="1565158"/>
                  <a:pt x="2475973" y="1564837"/>
                </a:cubicBezTo>
                <a:cubicBezTo>
                  <a:pt x="2507790" y="1564516"/>
                  <a:pt x="2539608" y="1565480"/>
                  <a:pt x="2571425" y="1562587"/>
                </a:cubicBezTo>
                <a:cubicBezTo>
                  <a:pt x="2616419" y="1558730"/>
                  <a:pt x="2653058" y="1537519"/>
                  <a:pt x="2685196" y="1507308"/>
                </a:cubicBezTo>
                <a:cubicBezTo>
                  <a:pt x="2723763" y="1470671"/>
                  <a:pt x="2753009" y="1426640"/>
                  <a:pt x="2782256" y="1382610"/>
                </a:cubicBezTo>
                <a:cubicBezTo>
                  <a:pt x="2798325" y="1358506"/>
                  <a:pt x="2813430" y="1333437"/>
                  <a:pt x="2832392" y="1311262"/>
                </a:cubicBezTo>
                <a:cubicBezTo>
                  <a:pt x="2836249" y="1306762"/>
                  <a:pt x="2840748" y="1297442"/>
                  <a:pt x="2847176" y="1301299"/>
                </a:cubicBezTo>
                <a:close/>
                <a:moveTo>
                  <a:pt x="807326" y="1224487"/>
                </a:moveTo>
                <a:cubicBezTo>
                  <a:pt x="819539" y="1230272"/>
                  <a:pt x="824360" y="1241199"/>
                  <a:pt x="828859" y="1251805"/>
                </a:cubicBezTo>
                <a:cubicBezTo>
                  <a:pt x="844286" y="1289407"/>
                  <a:pt x="853284" y="1328617"/>
                  <a:pt x="861641" y="1368148"/>
                </a:cubicBezTo>
                <a:cubicBezTo>
                  <a:pt x="877389" y="1443031"/>
                  <a:pt x="889923" y="1518557"/>
                  <a:pt x="890887" y="1595047"/>
                </a:cubicBezTo>
                <a:cubicBezTo>
                  <a:pt x="892172" y="1675394"/>
                  <a:pt x="878996" y="1753492"/>
                  <a:pt x="844928" y="1827090"/>
                </a:cubicBezTo>
                <a:cubicBezTo>
                  <a:pt x="836894" y="1844445"/>
                  <a:pt x="826609" y="1860193"/>
                  <a:pt x="811504" y="1872727"/>
                </a:cubicBezTo>
                <a:cubicBezTo>
                  <a:pt x="779687" y="1899723"/>
                  <a:pt x="739513" y="1891367"/>
                  <a:pt x="721515" y="1854086"/>
                </a:cubicBezTo>
                <a:cubicBezTo>
                  <a:pt x="715409" y="1841231"/>
                  <a:pt x="711874" y="1828054"/>
                  <a:pt x="709945" y="1813913"/>
                </a:cubicBezTo>
                <a:cubicBezTo>
                  <a:pt x="700304" y="1743207"/>
                  <a:pt x="712195" y="1677001"/>
                  <a:pt x="750762" y="1616580"/>
                </a:cubicBezTo>
                <a:cubicBezTo>
                  <a:pt x="770688" y="1585084"/>
                  <a:pt x="791578" y="1554231"/>
                  <a:pt x="811825" y="1523056"/>
                </a:cubicBezTo>
                <a:cubicBezTo>
                  <a:pt x="834965" y="1487704"/>
                  <a:pt x="839143" y="1448816"/>
                  <a:pt x="834323" y="1408000"/>
                </a:cubicBezTo>
                <a:cubicBezTo>
                  <a:pt x="827573" y="1349828"/>
                  <a:pt x="816003" y="1292300"/>
                  <a:pt x="806040" y="1234771"/>
                </a:cubicBezTo>
                <a:cubicBezTo>
                  <a:pt x="806040" y="1231558"/>
                  <a:pt x="805076" y="1228665"/>
                  <a:pt x="807326" y="1224487"/>
                </a:cubicBezTo>
                <a:close/>
                <a:moveTo>
                  <a:pt x="0" y="1176278"/>
                </a:moveTo>
                <a:cubicBezTo>
                  <a:pt x="6428" y="1173387"/>
                  <a:pt x="10284" y="1178207"/>
                  <a:pt x="13820" y="1181742"/>
                </a:cubicBezTo>
                <a:cubicBezTo>
                  <a:pt x="29889" y="1197169"/>
                  <a:pt x="41459" y="1216132"/>
                  <a:pt x="54957" y="1233486"/>
                </a:cubicBezTo>
                <a:cubicBezTo>
                  <a:pt x="91274" y="1279123"/>
                  <a:pt x="132733" y="1319939"/>
                  <a:pt x="178692" y="1355934"/>
                </a:cubicBezTo>
                <a:cubicBezTo>
                  <a:pt x="198939" y="1371682"/>
                  <a:pt x="221758" y="1378110"/>
                  <a:pt x="246826" y="1378753"/>
                </a:cubicBezTo>
                <a:cubicBezTo>
                  <a:pt x="286678" y="1379717"/>
                  <a:pt x="326852" y="1378110"/>
                  <a:pt x="366382" y="1386145"/>
                </a:cubicBezTo>
                <a:cubicBezTo>
                  <a:pt x="435802" y="1399965"/>
                  <a:pt x="493331" y="1434674"/>
                  <a:pt x="538647" y="1488989"/>
                </a:cubicBezTo>
                <a:cubicBezTo>
                  <a:pt x="549895" y="1502487"/>
                  <a:pt x="557609" y="1518235"/>
                  <a:pt x="558895" y="1536554"/>
                </a:cubicBezTo>
                <a:cubicBezTo>
                  <a:pt x="560822" y="1559694"/>
                  <a:pt x="552146" y="1574157"/>
                  <a:pt x="530933" y="1583477"/>
                </a:cubicBezTo>
                <a:cubicBezTo>
                  <a:pt x="502651" y="1596011"/>
                  <a:pt x="474047" y="1592797"/>
                  <a:pt x="445445" y="1586048"/>
                </a:cubicBezTo>
                <a:cubicBezTo>
                  <a:pt x="372489" y="1568372"/>
                  <a:pt x="309818" y="1531734"/>
                  <a:pt x="252290" y="1484811"/>
                </a:cubicBezTo>
                <a:cubicBezTo>
                  <a:pt x="206331" y="1447210"/>
                  <a:pt x="166158" y="1404464"/>
                  <a:pt x="126306" y="1361077"/>
                </a:cubicBezTo>
                <a:cubicBezTo>
                  <a:pt x="111522" y="1343723"/>
                  <a:pt x="17034" y="1220951"/>
                  <a:pt x="0" y="1185599"/>
                </a:cubicBezTo>
                <a:cubicBezTo>
                  <a:pt x="0" y="1182385"/>
                  <a:pt x="0" y="1179492"/>
                  <a:pt x="0" y="1176278"/>
                </a:cubicBezTo>
                <a:close/>
                <a:moveTo>
                  <a:pt x="2128873" y="1174029"/>
                </a:moveTo>
                <a:cubicBezTo>
                  <a:pt x="2132087" y="1175636"/>
                  <a:pt x="2130159" y="1179493"/>
                  <a:pt x="2129837" y="1182385"/>
                </a:cubicBezTo>
                <a:cubicBezTo>
                  <a:pt x="2122767" y="1223844"/>
                  <a:pt x="2115375" y="1265625"/>
                  <a:pt x="2108304" y="1307084"/>
                </a:cubicBezTo>
                <a:cubicBezTo>
                  <a:pt x="2102519" y="1341472"/>
                  <a:pt x="2097377" y="1375861"/>
                  <a:pt x="2101877" y="1411213"/>
                </a:cubicBezTo>
                <a:cubicBezTo>
                  <a:pt x="2105733" y="1441424"/>
                  <a:pt x="2120517" y="1466814"/>
                  <a:pt x="2137229" y="1491239"/>
                </a:cubicBezTo>
                <a:cubicBezTo>
                  <a:pt x="2163262" y="1529806"/>
                  <a:pt x="2191222" y="1567087"/>
                  <a:pt x="2209220" y="1610474"/>
                </a:cubicBezTo>
                <a:cubicBezTo>
                  <a:pt x="2233324" y="1668967"/>
                  <a:pt x="2236217" y="1728745"/>
                  <a:pt x="2219505" y="1789166"/>
                </a:cubicBezTo>
                <a:cubicBezTo>
                  <a:pt x="2205364" y="1840266"/>
                  <a:pt x="2154584" y="1851515"/>
                  <a:pt x="2117303" y="1813591"/>
                </a:cubicBezTo>
                <a:cubicBezTo>
                  <a:pt x="2099305" y="1794951"/>
                  <a:pt x="2088700" y="1772132"/>
                  <a:pt x="2080022" y="1748350"/>
                </a:cubicBezTo>
                <a:cubicBezTo>
                  <a:pt x="2060417" y="1694678"/>
                  <a:pt x="2049169" y="1638756"/>
                  <a:pt x="2046598" y="1581549"/>
                </a:cubicBezTo>
                <a:cubicBezTo>
                  <a:pt x="2045955" y="1571907"/>
                  <a:pt x="2045312" y="1562266"/>
                  <a:pt x="2044348" y="1552624"/>
                </a:cubicBezTo>
                <a:cubicBezTo>
                  <a:pt x="2046276" y="1483204"/>
                  <a:pt x="2055597" y="1414427"/>
                  <a:pt x="2068774" y="1346293"/>
                </a:cubicBezTo>
                <a:cubicBezTo>
                  <a:pt x="2078415" y="1296799"/>
                  <a:pt x="2088700" y="1247627"/>
                  <a:pt x="2107340" y="1200383"/>
                </a:cubicBezTo>
                <a:cubicBezTo>
                  <a:pt x="2110554" y="1192027"/>
                  <a:pt x="2114411" y="1183992"/>
                  <a:pt x="2120839" y="1177564"/>
                </a:cubicBezTo>
                <a:cubicBezTo>
                  <a:pt x="2123088" y="1175636"/>
                  <a:pt x="2125659" y="1172101"/>
                  <a:pt x="2128873" y="1174029"/>
                </a:cubicBezTo>
                <a:close/>
                <a:moveTo>
                  <a:pt x="2929009" y="1123572"/>
                </a:moveTo>
                <a:cubicBezTo>
                  <a:pt x="2930656" y="1122688"/>
                  <a:pt x="2932504" y="1122608"/>
                  <a:pt x="2934593" y="1124535"/>
                </a:cubicBezTo>
                <a:cubicBezTo>
                  <a:pt x="2937806" y="1127429"/>
                  <a:pt x="2934914" y="1130963"/>
                  <a:pt x="2933628" y="1134177"/>
                </a:cubicBezTo>
                <a:cubicBezTo>
                  <a:pt x="2920130" y="1161495"/>
                  <a:pt x="2904703" y="1187527"/>
                  <a:pt x="2887349" y="1212274"/>
                </a:cubicBezTo>
                <a:cubicBezTo>
                  <a:pt x="2855210" y="1258233"/>
                  <a:pt x="2817607" y="1299370"/>
                  <a:pt x="2779362" y="1340187"/>
                </a:cubicBezTo>
                <a:cubicBezTo>
                  <a:pt x="2735011" y="1387752"/>
                  <a:pt x="2687766" y="1431461"/>
                  <a:pt x="2634095" y="1468420"/>
                </a:cubicBezTo>
                <a:cubicBezTo>
                  <a:pt x="2581708" y="1504416"/>
                  <a:pt x="2524501" y="1529484"/>
                  <a:pt x="2461188" y="1539126"/>
                </a:cubicBezTo>
                <a:cubicBezTo>
                  <a:pt x="2456046" y="1539769"/>
                  <a:pt x="2451546" y="1539447"/>
                  <a:pt x="2446725" y="1539769"/>
                </a:cubicBezTo>
                <a:cubicBezTo>
                  <a:pt x="2435156" y="1540090"/>
                  <a:pt x="2424228" y="1537840"/>
                  <a:pt x="2413622" y="1534305"/>
                </a:cubicBezTo>
                <a:cubicBezTo>
                  <a:pt x="2380520" y="1524021"/>
                  <a:pt x="2368307" y="1498631"/>
                  <a:pt x="2380520" y="1465849"/>
                </a:cubicBezTo>
                <a:cubicBezTo>
                  <a:pt x="2390804" y="1438531"/>
                  <a:pt x="2410087" y="1417641"/>
                  <a:pt x="2432584" y="1399965"/>
                </a:cubicBezTo>
                <a:cubicBezTo>
                  <a:pt x="2478221" y="1363969"/>
                  <a:pt x="2528358" y="1336973"/>
                  <a:pt x="2587493" y="1330545"/>
                </a:cubicBezTo>
                <a:cubicBezTo>
                  <a:pt x="2612562" y="1327974"/>
                  <a:pt x="2637630" y="1326688"/>
                  <a:pt x="2663020" y="1327331"/>
                </a:cubicBezTo>
                <a:cubicBezTo>
                  <a:pt x="2678125" y="1327653"/>
                  <a:pt x="2693230" y="1326046"/>
                  <a:pt x="2708335" y="1324439"/>
                </a:cubicBezTo>
                <a:cubicBezTo>
                  <a:pt x="2729226" y="1322510"/>
                  <a:pt x="2746259" y="1311905"/>
                  <a:pt x="2762329" y="1299370"/>
                </a:cubicBezTo>
                <a:cubicBezTo>
                  <a:pt x="2818571" y="1255983"/>
                  <a:pt x="2865816" y="1203597"/>
                  <a:pt x="2907596" y="1146390"/>
                </a:cubicBezTo>
                <a:cubicBezTo>
                  <a:pt x="2912417" y="1139642"/>
                  <a:pt x="2918523" y="1133213"/>
                  <a:pt x="2924630" y="1127429"/>
                </a:cubicBezTo>
                <a:cubicBezTo>
                  <a:pt x="2925916" y="1126143"/>
                  <a:pt x="2927362" y="1124455"/>
                  <a:pt x="2929009" y="1123572"/>
                </a:cubicBezTo>
                <a:close/>
                <a:moveTo>
                  <a:pt x="705768" y="1027476"/>
                </a:moveTo>
                <a:cubicBezTo>
                  <a:pt x="710589" y="1025548"/>
                  <a:pt x="713160" y="1030690"/>
                  <a:pt x="715410" y="1033904"/>
                </a:cubicBezTo>
                <a:cubicBezTo>
                  <a:pt x="727300" y="1049973"/>
                  <a:pt x="735014" y="1068292"/>
                  <a:pt x="740156" y="1087576"/>
                </a:cubicBezTo>
                <a:cubicBezTo>
                  <a:pt x="759440" y="1162459"/>
                  <a:pt x="771653" y="1238306"/>
                  <a:pt x="777759" y="1315440"/>
                </a:cubicBezTo>
                <a:cubicBezTo>
                  <a:pt x="779366" y="1329581"/>
                  <a:pt x="780330" y="1343400"/>
                  <a:pt x="780330" y="1357220"/>
                </a:cubicBezTo>
                <a:cubicBezTo>
                  <a:pt x="777759" y="1434996"/>
                  <a:pt x="763939" y="1510201"/>
                  <a:pt x="734372" y="1582513"/>
                </a:cubicBezTo>
                <a:cubicBezTo>
                  <a:pt x="727944" y="1597940"/>
                  <a:pt x="720552" y="1613045"/>
                  <a:pt x="709625" y="1625900"/>
                </a:cubicBezTo>
                <a:cubicBezTo>
                  <a:pt x="694841" y="1643577"/>
                  <a:pt x="675236" y="1650969"/>
                  <a:pt x="652418" y="1647433"/>
                </a:cubicBezTo>
                <a:cubicBezTo>
                  <a:pt x="624778" y="1643255"/>
                  <a:pt x="610316" y="1628150"/>
                  <a:pt x="606459" y="1595369"/>
                </a:cubicBezTo>
                <a:cubicBezTo>
                  <a:pt x="600674" y="1548767"/>
                  <a:pt x="600353" y="1501845"/>
                  <a:pt x="606459" y="1455243"/>
                </a:cubicBezTo>
                <a:cubicBezTo>
                  <a:pt x="611280" y="1417641"/>
                  <a:pt x="631527" y="1386466"/>
                  <a:pt x="652418" y="1355934"/>
                </a:cubicBezTo>
                <a:cubicBezTo>
                  <a:pt x="665273" y="1336973"/>
                  <a:pt x="680057" y="1319296"/>
                  <a:pt x="695162" y="1302263"/>
                </a:cubicBezTo>
                <a:cubicBezTo>
                  <a:pt x="720873" y="1273338"/>
                  <a:pt x="726336" y="1239913"/>
                  <a:pt x="723122" y="1202632"/>
                </a:cubicBezTo>
                <a:cubicBezTo>
                  <a:pt x="718624" y="1147675"/>
                  <a:pt x="712839" y="1093039"/>
                  <a:pt x="703197" y="1039047"/>
                </a:cubicBezTo>
                <a:cubicBezTo>
                  <a:pt x="702554" y="1035189"/>
                  <a:pt x="700947" y="1029404"/>
                  <a:pt x="705768" y="1027476"/>
                </a:cubicBezTo>
                <a:close/>
                <a:moveTo>
                  <a:pt x="1902295" y="1019442"/>
                </a:moveTo>
                <a:cubicBezTo>
                  <a:pt x="1906151" y="1019762"/>
                  <a:pt x="1906151" y="1023620"/>
                  <a:pt x="1907116" y="1026511"/>
                </a:cubicBezTo>
                <a:cubicBezTo>
                  <a:pt x="1910972" y="1038724"/>
                  <a:pt x="1908723" y="1051580"/>
                  <a:pt x="1909687" y="1067007"/>
                </a:cubicBezTo>
                <a:cubicBezTo>
                  <a:pt x="1908080" y="1120678"/>
                  <a:pt x="1901330" y="1176278"/>
                  <a:pt x="1892974" y="1231878"/>
                </a:cubicBezTo>
                <a:cubicBezTo>
                  <a:pt x="1883654" y="1293586"/>
                  <a:pt x="1874013" y="1355291"/>
                  <a:pt x="1855694" y="1415070"/>
                </a:cubicBezTo>
                <a:cubicBezTo>
                  <a:pt x="1830304" y="1497666"/>
                  <a:pt x="1791094" y="1573835"/>
                  <a:pt x="1746100" y="1646790"/>
                </a:cubicBezTo>
                <a:cubicBezTo>
                  <a:pt x="1717497" y="1693392"/>
                  <a:pt x="1685036" y="1737422"/>
                  <a:pt x="1647755" y="1777917"/>
                </a:cubicBezTo>
                <a:cubicBezTo>
                  <a:pt x="1613688" y="1815198"/>
                  <a:pt x="1571265" y="1830624"/>
                  <a:pt x="1521771" y="1829017"/>
                </a:cubicBezTo>
                <a:cubicBezTo>
                  <a:pt x="1516308" y="1828696"/>
                  <a:pt x="1510844" y="1828375"/>
                  <a:pt x="1505380" y="1828375"/>
                </a:cubicBezTo>
                <a:cubicBezTo>
                  <a:pt x="1482241" y="1827732"/>
                  <a:pt x="1471313" y="1818090"/>
                  <a:pt x="1468742" y="1794950"/>
                </a:cubicBezTo>
                <a:cubicBezTo>
                  <a:pt x="1463600" y="1747706"/>
                  <a:pt x="1472277" y="1702390"/>
                  <a:pt x="1494132" y="1660932"/>
                </a:cubicBezTo>
                <a:cubicBezTo>
                  <a:pt x="1535912" y="1580906"/>
                  <a:pt x="1598262" y="1520806"/>
                  <a:pt x="1679573" y="1480954"/>
                </a:cubicBezTo>
                <a:cubicBezTo>
                  <a:pt x="1694035" y="1473884"/>
                  <a:pt x="1709140" y="1468741"/>
                  <a:pt x="1724567" y="1465529"/>
                </a:cubicBezTo>
                <a:cubicBezTo>
                  <a:pt x="1746743" y="1461028"/>
                  <a:pt x="1761848" y="1448173"/>
                  <a:pt x="1773418" y="1429532"/>
                </a:cubicBezTo>
                <a:cubicBezTo>
                  <a:pt x="1819055" y="1356898"/>
                  <a:pt x="1853122" y="1279765"/>
                  <a:pt x="1873691" y="1196526"/>
                </a:cubicBezTo>
                <a:cubicBezTo>
                  <a:pt x="1885261" y="1148640"/>
                  <a:pt x="1893296" y="1100109"/>
                  <a:pt x="1892653" y="1050617"/>
                </a:cubicBezTo>
                <a:cubicBezTo>
                  <a:pt x="1892653" y="1042260"/>
                  <a:pt x="1893617" y="1034226"/>
                  <a:pt x="1895867" y="1026511"/>
                </a:cubicBezTo>
                <a:cubicBezTo>
                  <a:pt x="1896831" y="1023299"/>
                  <a:pt x="1897474" y="1018799"/>
                  <a:pt x="1902295" y="1019442"/>
                </a:cubicBezTo>
                <a:close/>
                <a:moveTo>
                  <a:pt x="124376" y="1002729"/>
                </a:moveTo>
                <a:cubicBezTo>
                  <a:pt x="165835" y="1146711"/>
                  <a:pt x="204723" y="1214524"/>
                  <a:pt x="254538" y="1285229"/>
                </a:cubicBezTo>
                <a:cubicBezTo>
                  <a:pt x="260966" y="1294549"/>
                  <a:pt x="267715" y="1303548"/>
                  <a:pt x="273821" y="1312868"/>
                </a:cubicBezTo>
                <a:cubicBezTo>
                  <a:pt x="278963" y="1320903"/>
                  <a:pt x="276714" y="1327010"/>
                  <a:pt x="267715" y="1329902"/>
                </a:cubicBezTo>
                <a:cubicBezTo>
                  <a:pt x="243932" y="1337294"/>
                  <a:pt x="240075" y="1345650"/>
                  <a:pt x="224970" y="1313833"/>
                </a:cubicBezTo>
                <a:cubicBezTo>
                  <a:pt x="203759" y="1270124"/>
                  <a:pt x="177083" y="1229629"/>
                  <a:pt x="153943" y="1187206"/>
                </a:cubicBezTo>
                <a:cubicBezTo>
                  <a:pt x="126304" y="1136748"/>
                  <a:pt x="110235" y="1005300"/>
                  <a:pt x="124376" y="1002729"/>
                </a:cubicBezTo>
                <a:close/>
                <a:moveTo>
                  <a:pt x="2229789" y="975411"/>
                </a:moveTo>
                <a:cubicBezTo>
                  <a:pt x="2234931" y="977339"/>
                  <a:pt x="2233324" y="983446"/>
                  <a:pt x="2232681" y="987945"/>
                </a:cubicBezTo>
                <a:cubicBezTo>
                  <a:pt x="2229467" y="1009478"/>
                  <a:pt x="2225611" y="1030690"/>
                  <a:pt x="2222718" y="1052223"/>
                </a:cubicBezTo>
                <a:cubicBezTo>
                  <a:pt x="2217576" y="1092075"/>
                  <a:pt x="2213719" y="1132248"/>
                  <a:pt x="2212112" y="1172743"/>
                </a:cubicBezTo>
                <a:cubicBezTo>
                  <a:pt x="2210827" y="1203597"/>
                  <a:pt x="2222397" y="1228665"/>
                  <a:pt x="2241680" y="1251162"/>
                </a:cubicBezTo>
                <a:cubicBezTo>
                  <a:pt x="2254535" y="1266589"/>
                  <a:pt x="2268034" y="1281694"/>
                  <a:pt x="2279925" y="1298085"/>
                </a:cubicBezTo>
                <a:cubicBezTo>
                  <a:pt x="2308850" y="1337937"/>
                  <a:pt x="2331990" y="1380039"/>
                  <a:pt x="2332954" y="1430818"/>
                </a:cubicBezTo>
                <a:cubicBezTo>
                  <a:pt x="2333597" y="1470349"/>
                  <a:pt x="2335525" y="1509879"/>
                  <a:pt x="2328776" y="1549089"/>
                </a:cubicBezTo>
                <a:cubicBezTo>
                  <a:pt x="2325241" y="1569979"/>
                  <a:pt x="2315278" y="1586691"/>
                  <a:pt x="2293745" y="1592797"/>
                </a:cubicBezTo>
                <a:cubicBezTo>
                  <a:pt x="2270926" y="1599225"/>
                  <a:pt x="2249715" y="1596011"/>
                  <a:pt x="2232038" y="1578978"/>
                </a:cubicBezTo>
                <a:cubicBezTo>
                  <a:pt x="2213076" y="1560659"/>
                  <a:pt x="2203756" y="1536555"/>
                  <a:pt x="2194757" y="1512450"/>
                </a:cubicBezTo>
                <a:cubicBezTo>
                  <a:pt x="2170010" y="1445280"/>
                  <a:pt x="2157476" y="1375218"/>
                  <a:pt x="2155548" y="1305155"/>
                </a:cubicBezTo>
                <a:cubicBezTo>
                  <a:pt x="2157476" y="1244734"/>
                  <a:pt x="2165511" y="1186884"/>
                  <a:pt x="2175474" y="1129035"/>
                </a:cubicBezTo>
                <a:cubicBezTo>
                  <a:pt x="2180938" y="1097861"/>
                  <a:pt x="2187044" y="1066685"/>
                  <a:pt x="2195722" y="1035832"/>
                </a:cubicBezTo>
                <a:cubicBezTo>
                  <a:pt x="2201185" y="1016549"/>
                  <a:pt x="2208256" y="998230"/>
                  <a:pt x="2220147" y="982160"/>
                </a:cubicBezTo>
                <a:cubicBezTo>
                  <a:pt x="2222718" y="978946"/>
                  <a:pt x="2224968" y="973484"/>
                  <a:pt x="2229789" y="975411"/>
                </a:cubicBezTo>
                <a:close/>
                <a:moveTo>
                  <a:pt x="2813751" y="954521"/>
                </a:moveTo>
                <a:cubicBezTo>
                  <a:pt x="2820179" y="955485"/>
                  <a:pt x="2813430" y="1069578"/>
                  <a:pt x="2794789" y="1110072"/>
                </a:cubicBezTo>
                <a:cubicBezTo>
                  <a:pt x="2773256" y="1156352"/>
                  <a:pt x="2745295" y="1198776"/>
                  <a:pt x="2720870" y="1243449"/>
                </a:cubicBezTo>
                <a:cubicBezTo>
                  <a:pt x="2715406" y="1253412"/>
                  <a:pt x="2710586" y="1263375"/>
                  <a:pt x="2705443" y="1273338"/>
                </a:cubicBezTo>
                <a:cubicBezTo>
                  <a:pt x="2700622" y="1282658"/>
                  <a:pt x="2693873" y="1286515"/>
                  <a:pt x="2682625" y="1282658"/>
                </a:cubicBezTo>
                <a:cubicBezTo>
                  <a:pt x="2654985" y="1273659"/>
                  <a:pt x="2653700" y="1271409"/>
                  <a:pt x="2670733" y="1247948"/>
                </a:cubicBezTo>
                <a:cubicBezTo>
                  <a:pt x="2701265" y="1206168"/>
                  <a:pt x="2731154" y="1164066"/>
                  <a:pt x="2754937" y="1118429"/>
                </a:cubicBezTo>
                <a:cubicBezTo>
                  <a:pt x="2770685" y="1088540"/>
                  <a:pt x="2785469" y="1057686"/>
                  <a:pt x="2790611" y="1024262"/>
                </a:cubicBezTo>
                <a:cubicBezTo>
                  <a:pt x="2793504" y="1004657"/>
                  <a:pt x="2807323" y="953235"/>
                  <a:pt x="2813751" y="954521"/>
                </a:cubicBezTo>
                <a:close/>
                <a:moveTo>
                  <a:pt x="435801" y="820180"/>
                </a:moveTo>
                <a:cubicBezTo>
                  <a:pt x="452513" y="818895"/>
                  <a:pt x="505221" y="869352"/>
                  <a:pt x="514862" y="887672"/>
                </a:cubicBezTo>
                <a:cubicBezTo>
                  <a:pt x="564678" y="980231"/>
                  <a:pt x="601637" y="1077933"/>
                  <a:pt x="626384" y="1180456"/>
                </a:cubicBezTo>
                <a:cubicBezTo>
                  <a:pt x="627670" y="1186241"/>
                  <a:pt x="628312" y="1192026"/>
                  <a:pt x="628955" y="1194597"/>
                </a:cubicBezTo>
                <a:cubicBezTo>
                  <a:pt x="629277" y="1211309"/>
                  <a:pt x="626384" y="1214202"/>
                  <a:pt x="612564" y="1216773"/>
                </a:cubicBezTo>
                <a:cubicBezTo>
                  <a:pt x="600352" y="1219023"/>
                  <a:pt x="597781" y="1210988"/>
                  <a:pt x="595852" y="1202310"/>
                </a:cubicBezTo>
                <a:cubicBezTo>
                  <a:pt x="584604" y="1147996"/>
                  <a:pt x="570141" y="1094645"/>
                  <a:pt x="548930" y="1042902"/>
                </a:cubicBezTo>
                <a:cubicBezTo>
                  <a:pt x="524504" y="983445"/>
                  <a:pt x="423267" y="821466"/>
                  <a:pt x="435801" y="820180"/>
                </a:cubicBezTo>
                <a:close/>
                <a:moveTo>
                  <a:pt x="2489470" y="771972"/>
                </a:moveTo>
                <a:cubicBezTo>
                  <a:pt x="2493648" y="776150"/>
                  <a:pt x="2461831" y="830464"/>
                  <a:pt x="2447690" y="852640"/>
                </a:cubicBezTo>
                <a:cubicBezTo>
                  <a:pt x="2403017" y="921417"/>
                  <a:pt x="2375377" y="997265"/>
                  <a:pt x="2356737" y="1076648"/>
                </a:cubicBezTo>
                <a:cubicBezTo>
                  <a:pt x="2350952" y="1101073"/>
                  <a:pt x="2345488" y="1125820"/>
                  <a:pt x="2340346" y="1150567"/>
                </a:cubicBezTo>
                <a:cubicBezTo>
                  <a:pt x="2338096" y="1160851"/>
                  <a:pt x="2333597" y="1166636"/>
                  <a:pt x="2322027" y="1164708"/>
                </a:cubicBezTo>
                <a:cubicBezTo>
                  <a:pt x="2311743" y="1162780"/>
                  <a:pt x="2305958" y="1157638"/>
                  <a:pt x="2307243" y="1146068"/>
                </a:cubicBezTo>
                <a:cubicBezTo>
                  <a:pt x="2309493" y="1125177"/>
                  <a:pt x="2315599" y="1105251"/>
                  <a:pt x="2321063" y="1085004"/>
                </a:cubicBezTo>
                <a:cubicBezTo>
                  <a:pt x="2344524" y="1000157"/>
                  <a:pt x="2373128" y="916918"/>
                  <a:pt x="2414587" y="838821"/>
                </a:cubicBezTo>
                <a:cubicBezTo>
                  <a:pt x="2429371" y="811181"/>
                  <a:pt x="2485292" y="767794"/>
                  <a:pt x="2489470" y="771972"/>
                </a:cubicBezTo>
                <a:close/>
                <a:moveTo>
                  <a:pt x="258075" y="703196"/>
                </a:moveTo>
                <a:cubicBezTo>
                  <a:pt x="263538" y="713480"/>
                  <a:pt x="263860" y="724086"/>
                  <a:pt x="264824" y="734049"/>
                </a:cubicBezTo>
                <a:cubicBezTo>
                  <a:pt x="267395" y="760403"/>
                  <a:pt x="268359" y="786757"/>
                  <a:pt x="270287" y="812789"/>
                </a:cubicBezTo>
                <a:cubicBezTo>
                  <a:pt x="276072" y="899884"/>
                  <a:pt x="287964" y="985695"/>
                  <a:pt x="324281" y="1066042"/>
                </a:cubicBezTo>
                <a:cubicBezTo>
                  <a:pt x="335851" y="1091433"/>
                  <a:pt x="352884" y="1112002"/>
                  <a:pt x="375060" y="1128392"/>
                </a:cubicBezTo>
                <a:cubicBezTo>
                  <a:pt x="386630" y="1137069"/>
                  <a:pt x="399164" y="1141569"/>
                  <a:pt x="413305" y="1143497"/>
                </a:cubicBezTo>
                <a:cubicBezTo>
                  <a:pt x="446087" y="1147996"/>
                  <a:pt x="474047" y="1164387"/>
                  <a:pt x="500723" y="1182706"/>
                </a:cubicBezTo>
                <a:cubicBezTo>
                  <a:pt x="556966" y="1221273"/>
                  <a:pt x="590711" y="1274624"/>
                  <a:pt x="601960" y="1342114"/>
                </a:cubicBezTo>
                <a:cubicBezTo>
                  <a:pt x="603888" y="1353363"/>
                  <a:pt x="603888" y="1364612"/>
                  <a:pt x="602281" y="1375860"/>
                </a:cubicBezTo>
                <a:cubicBezTo>
                  <a:pt x="596175" y="1413141"/>
                  <a:pt x="564357" y="1433389"/>
                  <a:pt x="527719" y="1423426"/>
                </a:cubicBezTo>
                <a:cubicBezTo>
                  <a:pt x="498151" y="1415391"/>
                  <a:pt x="474369" y="1396750"/>
                  <a:pt x="451872" y="1377146"/>
                </a:cubicBezTo>
                <a:cubicBezTo>
                  <a:pt x="410091" y="1340186"/>
                  <a:pt x="376345" y="1297442"/>
                  <a:pt x="354170" y="1245698"/>
                </a:cubicBezTo>
                <a:cubicBezTo>
                  <a:pt x="322995" y="1173064"/>
                  <a:pt x="292785" y="1099789"/>
                  <a:pt x="273501" y="1022656"/>
                </a:cubicBezTo>
                <a:cubicBezTo>
                  <a:pt x="266109" y="993087"/>
                  <a:pt x="263538" y="962877"/>
                  <a:pt x="260967" y="932989"/>
                </a:cubicBezTo>
                <a:cubicBezTo>
                  <a:pt x="254861" y="863569"/>
                  <a:pt x="251647" y="793827"/>
                  <a:pt x="253575" y="723765"/>
                </a:cubicBezTo>
                <a:cubicBezTo>
                  <a:pt x="253897" y="717337"/>
                  <a:pt x="253254" y="710267"/>
                  <a:pt x="258075" y="703196"/>
                </a:cubicBezTo>
                <a:close/>
                <a:moveTo>
                  <a:pt x="1902937" y="696448"/>
                </a:moveTo>
                <a:cubicBezTo>
                  <a:pt x="1907758" y="700304"/>
                  <a:pt x="1906794" y="705447"/>
                  <a:pt x="1907115" y="710267"/>
                </a:cubicBezTo>
                <a:cubicBezTo>
                  <a:pt x="1908722" y="775187"/>
                  <a:pt x="1903580" y="839465"/>
                  <a:pt x="1896188" y="904064"/>
                </a:cubicBezTo>
                <a:cubicBezTo>
                  <a:pt x="1886225" y="991481"/>
                  <a:pt x="1864692" y="1076328"/>
                  <a:pt x="1832232" y="1157959"/>
                </a:cubicBezTo>
                <a:cubicBezTo>
                  <a:pt x="1808449" y="1217737"/>
                  <a:pt x="1779203" y="1274302"/>
                  <a:pt x="1744814" y="1328616"/>
                </a:cubicBezTo>
                <a:cubicBezTo>
                  <a:pt x="1714925" y="1375539"/>
                  <a:pt x="1683751" y="1421176"/>
                  <a:pt x="1645184" y="1461351"/>
                </a:cubicBezTo>
                <a:cubicBezTo>
                  <a:pt x="1605975" y="1501844"/>
                  <a:pt x="1558731" y="1518557"/>
                  <a:pt x="1503131" y="1514057"/>
                </a:cubicBezTo>
                <a:cubicBezTo>
                  <a:pt x="1487704" y="1512772"/>
                  <a:pt x="1478384" y="1506344"/>
                  <a:pt x="1473563" y="1491239"/>
                </a:cubicBezTo>
                <a:cubicBezTo>
                  <a:pt x="1461350" y="1452351"/>
                  <a:pt x="1465528" y="1414427"/>
                  <a:pt x="1479991" y="1377468"/>
                </a:cubicBezTo>
                <a:cubicBezTo>
                  <a:pt x="1503452" y="1316404"/>
                  <a:pt x="1543304" y="1266589"/>
                  <a:pt x="1591191" y="1223201"/>
                </a:cubicBezTo>
                <a:cubicBezTo>
                  <a:pt x="1620759" y="1196204"/>
                  <a:pt x="1653219" y="1172743"/>
                  <a:pt x="1689857" y="1156031"/>
                </a:cubicBezTo>
                <a:cubicBezTo>
                  <a:pt x="1703355" y="1149925"/>
                  <a:pt x="1717175" y="1145425"/>
                  <a:pt x="1731959" y="1143819"/>
                </a:cubicBezTo>
                <a:cubicBezTo>
                  <a:pt x="1745779" y="1142533"/>
                  <a:pt x="1755099" y="1133213"/>
                  <a:pt x="1763133" y="1123250"/>
                </a:cubicBezTo>
                <a:cubicBezTo>
                  <a:pt x="1795272" y="1082434"/>
                  <a:pt x="1818734" y="1036475"/>
                  <a:pt x="1839302" y="989232"/>
                </a:cubicBezTo>
                <a:cubicBezTo>
                  <a:pt x="1867585" y="924310"/>
                  <a:pt x="1883333" y="856177"/>
                  <a:pt x="1889118" y="785793"/>
                </a:cubicBezTo>
                <a:cubicBezTo>
                  <a:pt x="1891367" y="760403"/>
                  <a:pt x="1892331" y="734692"/>
                  <a:pt x="1898116" y="709624"/>
                </a:cubicBezTo>
                <a:cubicBezTo>
                  <a:pt x="1898759" y="704482"/>
                  <a:pt x="1898759" y="699662"/>
                  <a:pt x="1902937" y="696448"/>
                </a:cubicBezTo>
                <a:close/>
                <a:moveTo>
                  <a:pt x="2678768" y="652095"/>
                </a:moveTo>
                <a:cubicBezTo>
                  <a:pt x="2682303" y="657237"/>
                  <a:pt x="2682625" y="662379"/>
                  <a:pt x="2682625" y="667200"/>
                </a:cubicBezTo>
                <a:cubicBezTo>
                  <a:pt x="2684553" y="757510"/>
                  <a:pt x="2680054" y="847820"/>
                  <a:pt x="2668805" y="937487"/>
                </a:cubicBezTo>
                <a:cubicBezTo>
                  <a:pt x="2662698" y="986338"/>
                  <a:pt x="2645665" y="1032296"/>
                  <a:pt x="2628953" y="1078255"/>
                </a:cubicBezTo>
                <a:cubicBezTo>
                  <a:pt x="2609348" y="1131927"/>
                  <a:pt x="2589743" y="1185598"/>
                  <a:pt x="2560818" y="1235092"/>
                </a:cubicBezTo>
                <a:cubicBezTo>
                  <a:pt x="2529644" y="1288442"/>
                  <a:pt x="2486578" y="1331187"/>
                  <a:pt x="2432585" y="1362362"/>
                </a:cubicBezTo>
                <a:cubicBezTo>
                  <a:pt x="2417158" y="1371039"/>
                  <a:pt x="2400446" y="1376503"/>
                  <a:pt x="2382448" y="1373932"/>
                </a:cubicBezTo>
                <a:cubicBezTo>
                  <a:pt x="2353523" y="1370075"/>
                  <a:pt x="2334240" y="1347578"/>
                  <a:pt x="2333276" y="1316403"/>
                </a:cubicBezTo>
                <a:cubicBezTo>
                  <a:pt x="2331669" y="1272373"/>
                  <a:pt x="2347095" y="1233485"/>
                  <a:pt x="2370235" y="1197168"/>
                </a:cubicBezTo>
                <a:cubicBezTo>
                  <a:pt x="2400767" y="1149603"/>
                  <a:pt x="2444797" y="1119393"/>
                  <a:pt x="2496219" y="1098181"/>
                </a:cubicBezTo>
                <a:cubicBezTo>
                  <a:pt x="2504576" y="1094967"/>
                  <a:pt x="2513253" y="1092718"/>
                  <a:pt x="2521931" y="1091754"/>
                </a:cubicBezTo>
                <a:cubicBezTo>
                  <a:pt x="2551820" y="1088860"/>
                  <a:pt x="2572389" y="1070864"/>
                  <a:pt x="2589743" y="1049008"/>
                </a:cubicBezTo>
                <a:cubicBezTo>
                  <a:pt x="2618990" y="1012691"/>
                  <a:pt x="2631202" y="968661"/>
                  <a:pt x="2642130" y="924631"/>
                </a:cubicBezTo>
                <a:cubicBezTo>
                  <a:pt x="2656914" y="866139"/>
                  <a:pt x="2663663" y="806683"/>
                  <a:pt x="2666234" y="746262"/>
                </a:cubicBezTo>
                <a:cubicBezTo>
                  <a:pt x="2667519" y="717337"/>
                  <a:pt x="2668162" y="688090"/>
                  <a:pt x="2674590" y="659487"/>
                </a:cubicBezTo>
                <a:cubicBezTo>
                  <a:pt x="2675554" y="657237"/>
                  <a:pt x="2675233" y="654345"/>
                  <a:pt x="2678768" y="652095"/>
                </a:cubicBezTo>
                <a:close/>
                <a:moveTo>
                  <a:pt x="1902616" y="370881"/>
                </a:moveTo>
                <a:cubicBezTo>
                  <a:pt x="1906794" y="380524"/>
                  <a:pt x="1906794" y="388879"/>
                  <a:pt x="1907115" y="397557"/>
                </a:cubicBezTo>
                <a:cubicBezTo>
                  <a:pt x="1908401" y="459585"/>
                  <a:pt x="1903258" y="521613"/>
                  <a:pt x="1895867" y="582998"/>
                </a:cubicBezTo>
                <a:cubicBezTo>
                  <a:pt x="1883654" y="681985"/>
                  <a:pt x="1861156" y="778401"/>
                  <a:pt x="1818733" y="869354"/>
                </a:cubicBezTo>
                <a:cubicBezTo>
                  <a:pt x="1777274" y="958056"/>
                  <a:pt x="1729066" y="1042903"/>
                  <a:pt x="1665110" y="1118108"/>
                </a:cubicBezTo>
                <a:cubicBezTo>
                  <a:pt x="1633614" y="1155388"/>
                  <a:pt x="1597297" y="1186563"/>
                  <a:pt x="1546196" y="1193955"/>
                </a:cubicBezTo>
                <a:cubicBezTo>
                  <a:pt x="1530448" y="1196205"/>
                  <a:pt x="1514700" y="1197490"/>
                  <a:pt x="1498952" y="1193312"/>
                </a:cubicBezTo>
                <a:cubicBezTo>
                  <a:pt x="1484811" y="1189455"/>
                  <a:pt x="1475491" y="1180778"/>
                  <a:pt x="1473884" y="1165995"/>
                </a:cubicBezTo>
                <a:cubicBezTo>
                  <a:pt x="1468099" y="1112323"/>
                  <a:pt x="1468099" y="1059294"/>
                  <a:pt x="1496060" y="1009800"/>
                </a:cubicBezTo>
                <a:cubicBezTo>
                  <a:pt x="1539447" y="933309"/>
                  <a:pt x="1600511" y="876747"/>
                  <a:pt x="1681179" y="841714"/>
                </a:cubicBezTo>
                <a:cubicBezTo>
                  <a:pt x="1702391" y="832394"/>
                  <a:pt x="1725531" y="830467"/>
                  <a:pt x="1748028" y="827252"/>
                </a:cubicBezTo>
                <a:cubicBezTo>
                  <a:pt x="1754134" y="826288"/>
                  <a:pt x="1757991" y="824039"/>
                  <a:pt x="1760562" y="818575"/>
                </a:cubicBezTo>
                <a:cubicBezTo>
                  <a:pt x="1793665" y="751404"/>
                  <a:pt x="1830625" y="686164"/>
                  <a:pt x="1856657" y="615779"/>
                </a:cubicBezTo>
                <a:cubicBezTo>
                  <a:pt x="1874976" y="566286"/>
                  <a:pt x="1884296" y="515184"/>
                  <a:pt x="1888474" y="462799"/>
                </a:cubicBezTo>
                <a:cubicBezTo>
                  <a:pt x="1890403" y="436444"/>
                  <a:pt x="1891688" y="410090"/>
                  <a:pt x="1896831" y="384380"/>
                </a:cubicBezTo>
                <a:cubicBezTo>
                  <a:pt x="1898116" y="379881"/>
                  <a:pt x="1898759" y="375703"/>
                  <a:pt x="1902616" y="370881"/>
                </a:cubicBezTo>
                <a:close/>
                <a:moveTo>
                  <a:pt x="1258323" y="168848"/>
                </a:moveTo>
                <a:cubicBezTo>
                  <a:pt x="1260649" y="167707"/>
                  <a:pt x="1262693" y="167682"/>
                  <a:pt x="1264340" y="169048"/>
                </a:cubicBezTo>
                <a:cubicBezTo>
                  <a:pt x="1269160" y="172905"/>
                  <a:pt x="1236379" y="308209"/>
                  <a:pt x="1234129" y="349347"/>
                </a:cubicBezTo>
                <a:cubicBezTo>
                  <a:pt x="1229630" y="428087"/>
                  <a:pt x="1240235" y="505541"/>
                  <a:pt x="1252127" y="582996"/>
                </a:cubicBezTo>
                <a:cubicBezTo>
                  <a:pt x="1252770" y="587174"/>
                  <a:pt x="1253091" y="591352"/>
                  <a:pt x="1253412" y="595530"/>
                </a:cubicBezTo>
                <a:cubicBezTo>
                  <a:pt x="1253734" y="602279"/>
                  <a:pt x="1250520" y="605815"/>
                  <a:pt x="1243771" y="605815"/>
                </a:cubicBezTo>
                <a:cubicBezTo>
                  <a:pt x="1240235" y="605815"/>
                  <a:pt x="1236700" y="606136"/>
                  <a:pt x="1233165" y="606136"/>
                </a:cubicBezTo>
                <a:cubicBezTo>
                  <a:pt x="1213882" y="606136"/>
                  <a:pt x="1208739" y="602279"/>
                  <a:pt x="1204883" y="583317"/>
                </a:cubicBezTo>
                <a:cubicBezTo>
                  <a:pt x="1200705" y="562427"/>
                  <a:pt x="1196527" y="541537"/>
                  <a:pt x="1193634" y="520325"/>
                </a:cubicBezTo>
                <a:cubicBezTo>
                  <a:pt x="1188492" y="488508"/>
                  <a:pt x="1184635" y="456690"/>
                  <a:pt x="1185278" y="424230"/>
                </a:cubicBezTo>
                <a:cubicBezTo>
                  <a:pt x="1184314" y="369273"/>
                  <a:pt x="1195884" y="315601"/>
                  <a:pt x="1207133" y="262251"/>
                </a:cubicBezTo>
                <a:cubicBezTo>
                  <a:pt x="1211913" y="239472"/>
                  <a:pt x="1242039" y="176832"/>
                  <a:pt x="1258323" y="168848"/>
                </a:cubicBezTo>
                <a:close/>
                <a:moveTo>
                  <a:pt x="1704415" y="152347"/>
                </a:moveTo>
                <a:cubicBezTo>
                  <a:pt x="1722905" y="171439"/>
                  <a:pt x="1761326" y="319498"/>
                  <a:pt x="1757670" y="391770"/>
                </a:cubicBezTo>
                <a:cubicBezTo>
                  <a:pt x="1754135" y="460225"/>
                  <a:pt x="1743850" y="528038"/>
                  <a:pt x="1729388" y="595208"/>
                </a:cubicBezTo>
                <a:cubicBezTo>
                  <a:pt x="1724246" y="618348"/>
                  <a:pt x="1717818" y="641167"/>
                  <a:pt x="1706891" y="662378"/>
                </a:cubicBezTo>
                <a:cubicBezTo>
                  <a:pt x="1703355" y="669128"/>
                  <a:pt x="1699177" y="675234"/>
                  <a:pt x="1691464" y="677162"/>
                </a:cubicBezTo>
                <a:cubicBezTo>
                  <a:pt x="1683429" y="679412"/>
                  <a:pt x="1674752" y="680055"/>
                  <a:pt x="1668003" y="674913"/>
                </a:cubicBezTo>
                <a:cubicBezTo>
                  <a:pt x="1661254" y="669770"/>
                  <a:pt x="1666717" y="662378"/>
                  <a:pt x="1668324" y="656593"/>
                </a:cubicBezTo>
                <a:cubicBezTo>
                  <a:pt x="1680537" y="606457"/>
                  <a:pt x="1693071" y="556642"/>
                  <a:pt x="1700784" y="505541"/>
                </a:cubicBezTo>
                <a:cubicBezTo>
                  <a:pt x="1707212" y="460547"/>
                  <a:pt x="1711711" y="415231"/>
                  <a:pt x="1711390" y="363809"/>
                </a:cubicBezTo>
                <a:cubicBezTo>
                  <a:pt x="1712676" y="308530"/>
                  <a:pt x="1711390" y="238146"/>
                  <a:pt x="1697892" y="152657"/>
                </a:cubicBezTo>
                <a:cubicBezTo>
                  <a:pt x="1699539" y="149524"/>
                  <a:pt x="1701774" y="149619"/>
                  <a:pt x="1704415" y="152347"/>
                </a:cubicBezTo>
                <a:close/>
                <a:moveTo>
                  <a:pt x="1026190" y="127590"/>
                </a:moveTo>
                <a:cubicBezTo>
                  <a:pt x="1031332" y="135946"/>
                  <a:pt x="1031012" y="144302"/>
                  <a:pt x="1031654" y="152337"/>
                </a:cubicBezTo>
                <a:cubicBezTo>
                  <a:pt x="1033904" y="179655"/>
                  <a:pt x="1033904" y="207294"/>
                  <a:pt x="1034225" y="234934"/>
                </a:cubicBezTo>
                <a:cubicBezTo>
                  <a:pt x="1035511" y="314959"/>
                  <a:pt x="1043867" y="394343"/>
                  <a:pt x="1064757" y="471797"/>
                </a:cubicBezTo>
                <a:cubicBezTo>
                  <a:pt x="1082755" y="538646"/>
                  <a:pt x="1116500" y="596818"/>
                  <a:pt x="1162459" y="648240"/>
                </a:cubicBezTo>
                <a:cubicBezTo>
                  <a:pt x="1174029" y="661095"/>
                  <a:pt x="1187206" y="670094"/>
                  <a:pt x="1206168" y="671701"/>
                </a:cubicBezTo>
                <a:cubicBezTo>
                  <a:pt x="1229308" y="673951"/>
                  <a:pt x="1249555" y="685521"/>
                  <a:pt x="1268838" y="698055"/>
                </a:cubicBezTo>
                <a:cubicBezTo>
                  <a:pt x="1335044" y="741120"/>
                  <a:pt x="1389680" y="795435"/>
                  <a:pt x="1426318" y="866141"/>
                </a:cubicBezTo>
                <a:cubicBezTo>
                  <a:pt x="1445923" y="904064"/>
                  <a:pt x="1455565" y="945201"/>
                  <a:pt x="1453958" y="988589"/>
                </a:cubicBezTo>
                <a:cubicBezTo>
                  <a:pt x="1452029" y="1038724"/>
                  <a:pt x="1422462" y="1057043"/>
                  <a:pt x="1375539" y="1046438"/>
                </a:cubicBezTo>
                <a:cubicBezTo>
                  <a:pt x="1334401" y="1037118"/>
                  <a:pt x="1301941" y="1011728"/>
                  <a:pt x="1273016" y="982804"/>
                </a:cubicBezTo>
                <a:cubicBezTo>
                  <a:pt x="1225772" y="935881"/>
                  <a:pt x="1188813" y="881567"/>
                  <a:pt x="1156674" y="823396"/>
                </a:cubicBezTo>
                <a:cubicBezTo>
                  <a:pt x="1111679" y="741442"/>
                  <a:pt x="1082755" y="653702"/>
                  <a:pt x="1059615" y="563715"/>
                </a:cubicBezTo>
                <a:cubicBezTo>
                  <a:pt x="1052866" y="537682"/>
                  <a:pt x="1046759" y="511007"/>
                  <a:pt x="1037439" y="485939"/>
                </a:cubicBezTo>
                <a:cubicBezTo>
                  <a:pt x="1034225" y="485939"/>
                  <a:pt x="1034225" y="487546"/>
                  <a:pt x="1034225" y="489153"/>
                </a:cubicBezTo>
                <a:cubicBezTo>
                  <a:pt x="1034546" y="579463"/>
                  <a:pt x="1037117" y="669773"/>
                  <a:pt x="1055437" y="758797"/>
                </a:cubicBezTo>
                <a:cubicBezTo>
                  <a:pt x="1072791" y="842679"/>
                  <a:pt x="1113929" y="914347"/>
                  <a:pt x="1169208" y="978626"/>
                </a:cubicBezTo>
                <a:cubicBezTo>
                  <a:pt x="1175636" y="986017"/>
                  <a:pt x="1183349" y="992445"/>
                  <a:pt x="1193633" y="993408"/>
                </a:cubicBezTo>
                <a:cubicBezTo>
                  <a:pt x="1228343" y="996301"/>
                  <a:pt x="1257268" y="1012692"/>
                  <a:pt x="1284586" y="1032297"/>
                </a:cubicBezTo>
                <a:cubicBezTo>
                  <a:pt x="1343079" y="1074720"/>
                  <a:pt x="1393537" y="1124857"/>
                  <a:pt x="1426318" y="1190098"/>
                </a:cubicBezTo>
                <a:cubicBezTo>
                  <a:pt x="1445602" y="1228343"/>
                  <a:pt x="1455243" y="1269159"/>
                  <a:pt x="1453315" y="1312547"/>
                </a:cubicBezTo>
                <a:cubicBezTo>
                  <a:pt x="1451708" y="1347257"/>
                  <a:pt x="1435639" y="1367826"/>
                  <a:pt x="1404143" y="1371362"/>
                </a:cubicBezTo>
                <a:cubicBezTo>
                  <a:pt x="1390002" y="1372968"/>
                  <a:pt x="1376503" y="1369432"/>
                  <a:pt x="1363326" y="1364290"/>
                </a:cubicBezTo>
                <a:cubicBezTo>
                  <a:pt x="1331830" y="1351756"/>
                  <a:pt x="1305477" y="1331830"/>
                  <a:pt x="1281051" y="1308690"/>
                </a:cubicBezTo>
                <a:cubicBezTo>
                  <a:pt x="1199097" y="1230915"/>
                  <a:pt x="1144461" y="1135784"/>
                  <a:pt x="1104930" y="1031012"/>
                </a:cubicBezTo>
                <a:cubicBezTo>
                  <a:pt x="1078577" y="960948"/>
                  <a:pt x="1058972" y="888638"/>
                  <a:pt x="1039367" y="816326"/>
                </a:cubicBezTo>
                <a:cubicBezTo>
                  <a:pt x="1038403" y="812148"/>
                  <a:pt x="1037117" y="808291"/>
                  <a:pt x="1034225" y="804113"/>
                </a:cubicBezTo>
                <a:cubicBezTo>
                  <a:pt x="1034225" y="807326"/>
                  <a:pt x="1033583" y="810541"/>
                  <a:pt x="1033904" y="813432"/>
                </a:cubicBezTo>
                <a:cubicBezTo>
                  <a:pt x="1036476" y="898278"/>
                  <a:pt x="1039046" y="983125"/>
                  <a:pt x="1052544" y="1067329"/>
                </a:cubicBezTo>
                <a:cubicBezTo>
                  <a:pt x="1065721" y="1149283"/>
                  <a:pt x="1101716" y="1219345"/>
                  <a:pt x="1154103" y="1282336"/>
                </a:cubicBezTo>
                <a:cubicBezTo>
                  <a:pt x="1169851" y="1301298"/>
                  <a:pt x="1188491" y="1313512"/>
                  <a:pt x="1212917" y="1320903"/>
                </a:cubicBezTo>
                <a:cubicBezTo>
                  <a:pt x="1290371" y="1343722"/>
                  <a:pt x="1349185" y="1392894"/>
                  <a:pt x="1396751" y="1456850"/>
                </a:cubicBezTo>
                <a:cubicBezTo>
                  <a:pt x="1425997" y="1496381"/>
                  <a:pt x="1446566" y="1540090"/>
                  <a:pt x="1452029" y="1589583"/>
                </a:cubicBezTo>
                <a:cubicBezTo>
                  <a:pt x="1454601" y="1614009"/>
                  <a:pt x="1455565" y="1638113"/>
                  <a:pt x="1447530" y="1662217"/>
                </a:cubicBezTo>
                <a:cubicBezTo>
                  <a:pt x="1443352" y="1674751"/>
                  <a:pt x="1435639" y="1678929"/>
                  <a:pt x="1423426" y="1680215"/>
                </a:cubicBezTo>
                <a:cubicBezTo>
                  <a:pt x="1363005" y="1686000"/>
                  <a:pt x="1313190" y="1665109"/>
                  <a:pt x="1270445" y="1622043"/>
                </a:cubicBezTo>
                <a:cubicBezTo>
                  <a:pt x="1192348" y="1542982"/>
                  <a:pt x="1139319" y="1449780"/>
                  <a:pt x="1101716" y="1346935"/>
                </a:cubicBezTo>
                <a:cubicBezTo>
                  <a:pt x="1077612" y="1280408"/>
                  <a:pt x="1058972" y="1212596"/>
                  <a:pt x="1040653" y="1144140"/>
                </a:cubicBezTo>
                <a:cubicBezTo>
                  <a:pt x="1039046" y="1138354"/>
                  <a:pt x="1037439" y="1132569"/>
                  <a:pt x="1036476" y="1129677"/>
                </a:cubicBezTo>
                <a:cubicBezTo>
                  <a:pt x="1036476" y="1159888"/>
                  <a:pt x="1035511" y="1192990"/>
                  <a:pt x="1036796" y="1225772"/>
                </a:cubicBezTo>
                <a:cubicBezTo>
                  <a:pt x="1038403" y="1263375"/>
                  <a:pt x="1040331" y="1300977"/>
                  <a:pt x="1045474" y="1338258"/>
                </a:cubicBezTo>
                <a:cubicBezTo>
                  <a:pt x="1052223" y="1389680"/>
                  <a:pt x="1058972" y="1441745"/>
                  <a:pt x="1081790" y="1488989"/>
                </a:cubicBezTo>
                <a:cubicBezTo>
                  <a:pt x="1103645" y="1534304"/>
                  <a:pt x="1131927" y="1575764"/>
                  <a:pt x="1162780" y="1614973"/>
                </a:cubicBezTo>
                <a:cubicBezTo>
                  <a:pt x="1171779" y="1626543"/>
                  <a:pt x="1184313" y="1632971"/>
                  <a:pt x="1198133" y="1636185"/>
                </a:cubicBezTo>
                <a:cubicBezTo>
                  <a:pt x="1302905" y="1661896"/>
                  <a:pt x="1371682" y="1731315"/>
                  <a:pt x="1422140" y="1822268"/>
                </a:cubicBezTo>
                <a:cubicBezTo>
                  <a:pt x="1444638" y="1863084"/>
                  <a:pt x="1455243" y="1907115"/>
                  <a:pt x="1453315" y="1954359"/>
                </a:cubicBezTo>
                <a:cubicBezTo>
                  <a:pt x="1452029" y="1988426"/>
                  <a:pt x="1439817" y="2000960"/>
                  <a:pt x="1406071" y="2002888"/>
                </a:cubicBezTo>
                <a:cubicBezTo>
                  <a:pt x="1361077" y="2005459"/>
                  <a:pt x="1322831" y="1989711"/>
                  <a:pt x="1290371" y="1959822"/>
                </a:cubicBezTo>
                <a:cubicBezTo>
                  <a:pt x="1219987" y="1894902"/>
                  <a:pt x="1167280" y="1817769"/>
                  <a:pt x="1129034" y="1730030"/>
                </a:cubicBezTo>
                <a:cubicBezTo>
                  <a:pt x="1091111" y="1642612"/>
                  <a:pt x="1065721" y="1551017"/>
                  <a:pt x="1038724" y="1459743"/>
                </a:cubicBezTo>
                <a:cubicBezTo>
                  <a:pt x="1038082" y="1456850"/>
                  <a:pt x="1038082" y="1452993"/>
                  <a:pt x="1034225" y="1450101"/>
                </a:cubicBezTo>
                <a:cubicBezTo>
                  <a:pt x="1034225" y="1462314"/>
                  <a:pt x="1033904" y="1473562"/>
                  <a:pt x="1034225" y="1485133"/>
                </a:cubicBezTo>
                <a:cubicBezTo>
                  <a:pt x="1036154" y="1526591"/>
                  <a:pt x="1038724" y="1568050"/>
                  <a:pt x="1040653" y="1609509"/>
                </a:cubicBezTo>
                <a:cubicBezTo>
                  <a:pt x="1044831" y="1706890"/>
                  <a:pt x="1072149" y="1797200"/>
                  <a:pt x="1125178" y="1879154"/>
                </a:cubicBezTo>
                <a:cubicBezTo>
                  <a:pt x="1135141" y="1894902"/>
                  <a:pt x="1145104" y="1910650"/>
                  <a:pt x="1155067" y="1926398"/>
                </a:cubicBezTo>
                <a:cubicBezTo>
                  <a:pt x="1165673" y="1943110"/>
                  <a:pt x="1180135" y="1954680"/>
                  <a:pt x="1199740" y="1959501"/>
                </a:cubicBezTo>
                <a:cubicBezTo>
                  <a:pt x="1285229" y="1980391"/>
                  <a:pt x="1346614" y="2033742"/>
                  <a:pt x="1396108" y="2103483"/>
                </a:cubicBezTo>
                <a:cubicBezTo>
                  <a:pt x="1425033" y="2143978"/>
                  <a:pt x="1445923" y="2188329"/>
                  <a:pt x="1451708" y="2238787"/>
                </a:cubicBezTo>
                <a:cubicBezTo>
                  <a:pt x="1453958" y="2258392"/>
                  <a:pt x="1454601" y="2278318"/>
                  <a:pt x="1450101" y="2297923"/>
                </a:cubicBezTo>
                <a:cubicBezTo>
                  <a:pt x="1446566" y="2313671"/>
                  <a:pt x="1436603" y="2322348"/>
                  <a:pt x="1420533" y="2324919"/>
                </a:cubicBezTo>
                <a:cubicBezTo>
                  <a:pt x="1370718" y="2332633"/>
                  <a:pt x="1328938" y="2315920"/>
                  <a:pt x="1291978" y="2284103"/>
                </a:cubicBezTo>
                <a:cubicBezTo>
                  <a:pt x="1215809" y="2219183"/>
                  <a:pt x="1165351" y="2135943"/>
                  <a:pt x="1124535" y="2046276"/>
                </a:cubicBezTo>
                <a:cubicBezTo>
                  <a:pt x="1091111" y="1972999"/>
                  <a:pt x="1069578" y="1895545"/>
                  <a:pt x="1049973" y="1817447"/>
                </a:cubicBezTo>
                <a:cubicBezTo>
                  <a:pt x="1046116" y="1802663"/>
                  <a:pt x="1041617" y="1787880"/>
                  <a:pt x="1037439" y="1773096"/>
                </a:cubicBezTo>
                <a:cubicBezTo>
                  <a:pt x="1036476" y="1773096"/>
                  <a:pt x="1035189" y="1773417"/>
                  <a:pt x="1034225" y="1773417"/>
                </a:cubicBezTo>
                <a:cubicBezTo>
                  <a:pt x="1034225" y="1789808"/>
                  <a:pt x="1033583" y="1806199"/>
                  <a:pt x="1034225" y="1822590"/>
                </a:cubicBezTo>
                <a:cubicBezTo>
                  <a:pt x="1036796" y="1869512"/>
                  <a:pt x="1040653" y="1916113"/>
                  <a:pt x="1042902" y="1963036"/>
                </a:cubicBezTo>
                <a:cubicBezTo>
                  <a:pt x="1046759" y="2041455"/>
                  <a:pt x="1070863" y="2113446"/>
                  <a:pt x="1108787" y="2181580"/>
                </a:cubicBezTo>
                <a:cubicBezTo>
                  <a:pt x="1120678" y="2202792"/>
                  <a:pt x="1132891" y="2224003"/>
                  <a:pt x="1148318" y="2243287"/>
                </a:cubicBezTo>
                <a:cubicBezTo>
                  <a:pt x="1163423" y="2262248"/>
                  <a:pt x="1179171" y="2278318"/>
                  <a:pt x="1205846" y="2282817"/>
                </a:cubicBezTo>
                <a:cubicBezTo>
                  <a:pt x="1236057" y="2287959"/>
                  <a:pt x="1263696" y="2303065"/>
                  <a:pt x="1289728" y="2319777"/>
                </a:cubicBezTo>
                <a:cubicBezTo>
                  <a:pt x="1372004" y="2372806"/>
                  <a:pt x="1427925" y="2445440"/>
                  <a:pt x="1449137" y="2542499"/>
                </a:cubicBezTo>
                <a:cubicBezTo>
                  <a:pt x="1454279" y="2565639"/>
                  <a:pt x="1454922" y="2589421"/>
                  <a:pt x="1450744" y="2612883"/>
                </a:cubicBezTo>
                <a:cubicBezTo>
                  <a:pt x="1446566" y="2638272"/>
                  <a:pt x="1435960" y="2647271"/>
                  <a:pt x="1410249" y="2648878"/>
                </a:cubicBezTo>
                <a:cubicBezTo>
                  <a:pt x="1363969" y="2652092"/>
                  <a:pt x="1325403" y="2634737"/>
                  <a:pt x="1291335" y="2605170"/>
                </a:cubicBezTo>
                <a:cubicBezTo>
                  <a:pt x="1231557" y="2553105"/>
                  <a:pt x="1189455" y="2487542"/>
                  <a:pt x="1151532" y="2419086"/>
                </a:cubicBezTo>
                <a:cubicBezTo>
                  <a:pt x="1098503" y="2322991"/>
                  <a:pt x="1060257" y="2221432"/>
                  <a:pt x="1037761" y="2113767"/>
                </a:cubicBezTo>
                <a:cubicBezTo>
                  <a:pt x="1037117" y="2111196"/>
                  <a:pt x="1036476" y="2108625"/>
                  <a:pt x="1033904" y="2106375"/>
                </a:cubicBezTo>
                <a:cubicBezTo>
                  <a:pt x="1034868" y="2125016"/>
                  <a:pt x="1035189" y="2143656"/>
                  <a:pt x="1036476" y="2161975"/>
                </a:cubicBezTo>
                <a:cubicBezTo>
                  <a:pt x="1039689" y="2203756"/>
                  <a:pt x="1041938" y="2245536"/>
                  <a:pt x="1047723" y="2286995"/>
                </a:cubicBezTo>
                <a:cubicBezTo>
                  <a:pt x="1058650" y="2365414"/>
                  <a:pt x="1073113" y="2443190"/>
                  <a:pt x="1110073" y="2514538"/>
                </a:cubicBezTo>
                <a:cubicBezTo>
                  <a:pt x="1122607" y="2538321"/>
                  <a:pt x="1137712" y="2560497"/>
                  <a:pt x="1156995" y="2579458"/>
                </a:cubicBezTo>
                <a:cubicBezTo>
                  <a:pt x="1170494" y="2592635"/>
                  <a:pt x="1185920" y="2601956"/>
                  <a:pt x="1204882" y="2603241"/>
                </a:cubicBezTo>
                <a:cubicBezTo>
                  <a:pt x="1227379" y="2604848"/>
                  <a:pt x="1247305" y="2612883"/>
                  <a:pt x="1265946" y="2624131"/>
                </a:cubicBezTo>
                <a:cubicBezTo>
                  <a:pt x="1337294" y="2667840"/>
                  <a:pt x="1395787" y="2723762"/>
                  <a:pt x="1430818" y="2800895"/>
                </a:cubicBezTo>
                <a:cubicBezTo>
                  <a:pt x="1448173" y="2839140"/>
                  <a:pt x="1458136" y="2879313"/>
                  <a:pt x="1450422" y="2922058"/>
                </a:cubicBezTo>
                <a:cubicBezTo>
                  <a:pt x="1449780" y="2925915"/>
                  <a:pt x="1448816" y="2929771"/>
                  <a:pt x="1447530" y="2933307"/>
                </a:cubicBezTo>
                <a:cubicBezTo>
                  <a:pt x="1437246" y="2965445"/>
                  <a:pt x="1415391" y="2977016"/>
                  <a:pt x="1381967" y="2971552"/>
                </a:cubicBezTo>
                <a:cubicBezTo>
                  <a:pt x="1343079" y="2965124"/>
                  <a:pt x="1312226" y="2945841"/>
                  <a:pt x="1284265" y="2919487"/>
                </a:cubicBezTo>
                <a:cubicBezTo>
                  <a:pt x="1246984" y="2884456"/>
                  <a:pt x="1215166" y="2844925"/>
                  <a:pt x="1189777" y="2800573"/>
                </a:cubicBezTo>
                <a:cubicBezTo>
                  <a:pt x="1131284" y="2699336"/>
                  <a:pt x="1084361" y="2593278"/>
                  <a:pt x="1053508" y="2480149"/>
                </a:cubicBezTo>
                <a:cubicBezTo>
                  <a:pt x="1046759" y="2455724"/>
                  <a:pt x="1046116" y="2430334"/>
                  <a:pt x="1043225" y="2405266"/>
                </a:cubicBezTo>
                <a:cubicBezTo>
                  <a:pt x="1038403" y="2364771"/>
                  <a:pt x="1034868" y="2324276"/>
                  <a:pt x="1030690" y="2283781"/>
                </a:cubicBezTo>
                <a:cubicBezTo>
                  <a:pt x="1025547" y="2233966"/>
                  <a:pt x="1022334" y="2184151"/>
                  <a:pt x="1019762" y="2134336"/>
                </a:cubicBezTo>
                <a:cubicBezTo>
                  <a:pt x="1017513" y="2091270"/>
                  <a:pt x="1022334" y="2048204"/>
                  <a:pt x="1019762" y="2005459"/>
                </a:cubicBezTo>
                <a:cubicBezTo>
                  <a:pt x="1017834" y="1972356"/>
                  <a:pt x="1012371" y="1939253"/>
                  <a:pt x="1012371" y="1905829"/>
                </a:cubicBezTo>
                <a:cubicBezTo>
                  <a:pt x="1012692" y="1865656"/>
                  <a:pt x="1017191" y="1826125"/>
                  <a:pt x="1020405" y="1786273"/>
                </a:cubicBezTo>
                <a:cubicBezTo>
                  <a:pt x="1023941" y="1741600"/>
                  <a:pt x="1022655" y="1697248"/>
                  <a:pt x="1016549" y="1652897"/>
                </a:cubicBezTo>
                <a:cubicBezTo>
                  <a:pt x="1010121" y="1607260"/>
                  <a:pt x="1011085" y="1561622"/>
                  <a:pt x="1016227" y="1515985"/>
                </a:cubicBezTo>
                <a:cubicBezTo>
                  <a:pt x="1023298" y="1452029"/>
                  <a:pt x="1025226" y="1388716"/>
                  <a:pt x="1015906" y="1324761"/>
                </a:cubicBezTo>
                <a:cubicBezTo>
                  <a:pt x="1009478" y="1280729"/>
                  <a:pt x="1011085" y="1236379"/>
                  <a:pt x="1016227" y="1192348"/>
                </a:cubicBezTo>
                <a:cubicBezTo>
                  <a:pt x="1024262" y="1123572"/>
                  <a:pt x="1024905" y="1054795"/>
                  <a:pt x="1014620" y="986339"/>
                </a:cubicBezTo>
                <a:cubicBezTo>
                  <a:pt x="1010442" y="958377"/>
                  <a:pt x="1011728" y="929774"/>
                  <a:pt x="1013978" y="901491"/>
                </a:cubicBezTo>
                <a:cubicBezTo>
                  <a:pt x="1018477" y="844608"/>
                  <a:pt x="1025226" y="788042"/>
                  <a:pt x="1022012" y="730836"/>
                </a:cubicBezTo>
                <a:cubicBezTo>
                  <a:pt x="1020084" y="696126"/>
                  <a:pt x="1013013" y="661738"/>
                  <a:pt x="1012692" y="626707"/>
                </a:cubicBezTo>
                <a:cubicBezTo>
                  <a:pt x="1012371" y="581070"/>
                  <a:pt x="1018477" y="536075"/>
                  <a:pt x="1021369" y="491081"/>
                </a:cubicBezTo>
                <a:cubicBezTo>
                  <a:pt x="1023619" y="453478"/>
                  <a:pt x="1023619" y="415876"/>
                  <a:pt x="1019120" y="378274"/>
                </a:cubicBezTo>
                <a:cubicBezTo>
                  <a:pt x="1013013" y="325886"/>
                  <a:pt x="1011406" y="273179"/>
                  <a:pt x="1014620" y="220471"/>
                </a:cubicBezTo>
                <a:cubicBezTo>
                  <a:pt x="1016227" y="196046"/>
                  <a:pt x="1016227" y="171620"/>
                  <a:pt x="1020084" y="147516"/>
                </a:cubicBezTo>
                <a:cubicBezTo>
                  <a:pt x="1021048" y="141088"/>
                  <a:pt x="1021369" y="134339"/>
                  <a:pt x="1026190" y="127590"/>
                </a:cubicBezTo>
                <a:close/>
                <a:moveTo>
                  <a:pt x="1518235" y="0"/>
                </a:moveTo>
                <a:cubicBezTo>
                  <a:pt x="1520485" y="321"/>
                  <a:pt x="1522735" y="321"/>
                  <a:pt x="1525306" y="321"/>
                </a:cubicBezTo>
                <a:cubicBezTo>
                  <a:pt x="1526270" y="28281"/>
                  <a:pt x="1514700" y="53349"/>
                  <a:pt x="1506023" y="78739"/>
                </a:cubicBezTo>
                <a:cubicBezTo>
                  <a:pt x="1490596" y="125020"/>
                  <a:pt x="1471313" y="170013"/>
                  <a:pt x="1459743" y="217579"/>
                </a:cubicBezTo>
                <a:cubicBezTo>
                  <a:pt x="1446566" y="271572"/>
                  <a:pt x="1438531" y="326208"/>
                  <a:pt x="1439174" y="382130"/>
                </a:cubicBezTo>
                <a:cubicBezTo>
                  <a:pt x="1439495" y="410413"/>
                  <a:pt x="1455243" y="430660"/>
                  <a:pt x="1470670" y="451550"/>
                </a:cubicBezTo>
                <a:cubicBezTo>
                  <a:pt x="1494453" y="483368"/>
                  <a:pt x="1521771" y="511650"/>
                  <a:pt x="1547482" y="541860"/>
                </a:cubicBezTo>
                <a:cubicBezTo>
                  <a:pt x="1586048" y="587497"/>
                  <a:pt x="1606296" y="639241"/>
                  <a:pt x="1607581" y="699340"/>
                </a:cubicBezTo>
                <a:cubicBezTo>
                  <a:pt x="1608224" y="730194"/>
                  <a:pt x="1610795" y="761367"/>
                  <a:pt x="1607260" y="792221"/>
                </a:cubicBezTo>
                <a:cubicBezTo>
                  <a:pt x="1604689" y="815040"/>
                  <a:pt x="1598261" y="836252"/>
                  <a:pt x="1584120" y="854571"/>
                </a:cubicBezTo>
                <a:cubicBezTo>
                  <a:pt x="1563230" y="881889"/>
                  <a:pt x="1535269" y="889281"/>
                  <a:pt x="1503451" y="875782"/>
                </a:cubicBezTo>
                <a:cubicBezTo>
                  <a:pt x="1473241" y="863248"/>
                  <a:pt x="1451708" y="840751"/>
                  <a:pt x="1434996" y="813432"/>
                </a:cubicBezTo>
                <a:cubicBezTo>
                  <a:pt x="1416677" y="783864"/>
                  <a:pt x="1405107" y="751404"/>
                  <a:pt x="1396429" y="717660"/>
                </a:cubicBezTo>
                <a:cubicBezTo>
                  <a:pt x="1382288" y="662381"/>
                  <a:pt x="1377146" y="606138"/>
                  <a:pt x="1377146" y="549574"/>
                </a:cubicBezTo>
                <a:cubicBezTo>
                  <a:pt x="1377467" y="484975"/>
                  <a:pt x="1382931" y="420376"/>
                  <a:pt x="1394180" y="356418"/>
                </a:cubicBezTo>
                <a:cubicBezTo>
                  <a:pt x="1414427" y="242004"/>
                  <a:pt x="1447530" y="131768"/>
                  <a:pt x="1499273" y="27639"/>
                </a:cubicBezTo>
                <a:cubicBezTo>
                  <a:pt x="1504416" y="17676"/>
                  <a:pt x="1509879" y="7713"/>
                  <a:pt x="1518235" y="0"/>
                </a:cubicBezTo>
                <a:close/>
              </a:path>
            </a:pathLst>
          </a:custGeom>
          <a:solidFill>
            <a:schemeClr val="accent5"/>
          </a:solidFill>
          <a:ln w="321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148" name="Group 147">
            <a:extLst>
              <a:ext uri="{FF2B5EF4-FFF2-40B4-BE49-F238E27FC236}">
                <a16:creationId xmlns:a16="http://schemas.microsoft.com/office/drawing/2014/main" xmlns="" id="{1A1DC39B-A115-437D-AA2B-86FC90ABD1CC}"/>
              </a:ext>
            </a:extLst>
          </p:cNvPr>
          <p:cNvGrpSpPr/>
          <p:nvPr/>
        </p:nvGrpSpPr>
        <p:grpSpPr>
          <a:xfrm>
            <a:off x="7039841" y="4911694"/>
            <a:ext cx="2029720" cy="1688540"/>
            <a:chOff x="3971538" y="1744342"/>
            <a:chExt cx="1022540" cy="850659"/>
          </a:xfrm>
        </p:grpSpPr>
        <p:sp>
          <p:nvSpPr>
            <p:cNvPr id="149" name="Freeform: Shape 148">
              <a:extLst>
                <a:ext uri="{FF2B5EF4-FFF2-40B4-BE49-F238E27FC236}">
                  <a16:creationId xmlns:a16="http://schemas.microsoft.com/office/drawing/2014/main" xmlns="" id="{04B23660-87F6-4E61-A017-213907099E1E}"/>
                </a:ext>
              </a:extLst>
            </p:cNvPr>
            <p:cNvSpPr/>
            <p:nvPr/>
          </p:nvSpPr>
          <p:spPr>
            <a:xfrm>
              <a:off x="4051232" y="1744342"/>
              <a:ext cx="785809" cy="748582"/>
            </a:xfrm>
            <a:custGeom>
              <a:avLst/>
              <a:gdLst>
                <a:gd name="connsiteX0" fmla="*/ 248670 w 785809"/>
                <a:gd name="connsiteY0" fmla="*/ 744933 h 748582"/>
                <a:gd name="connsiteX1" fmla="*/ 256813 w 785809"/>
                <a:gd name="connsiteY1" fmla="*/ 747052 h 748582"/>
                <a:gd name="connsiteX2" fmla="*/ 240174 w 785809"/>
                <a:gd name="connsiteY2" fmla="*/ 747052 h 748582"/>
                <a:gd name="connsiteX3" fmla="*/ 248670 w 785809"/>
                <a:gd name="connsiteY3" fmla="*/ 744933 h 748582"/>
                <a:gd name="connsiteX4" fmla="*/ 219533 w 785809"/>
                <a:gd name="connsiteY4" fmla="*/ 743716 h 748582"/>
                <a:gd name="connsiteX5" fmla="*/ 226989 w 785809"/>
                <a:gd name="connsiteY5" fmla="*/ 746424 h 748582"/>
                <a:gd name="connsiteX6" fmla="*/ 212549 w 785809"/>
                <a:gd name="connsiteY6" fmla="*/ 747836 h 748582"/>
                <a:gd name="connsiteX7" fmla="*/ 219533 w 785809"/>
                <a:gd name="connsiteY7" fmla="*/ 743716 h 748582"/>
                <a:gd name="connsiteX8" fmla="*/ 276765 w 785809"/>
                <a:gd name="connsiteY8" fmla="*/ 743049 h 748582"/>
                <a:gd name="connsiteX9" fmla="*/ 291500 w 785809"/>
                <a:gd name="connsiteY9" fmla="*/ 746424 h 748582"/>
                <a:gd name="connsiteX10" fmla="*/ 266856 w 785809"/>
                <a:gd name="connsiteY10" fmla="*/ 747680 h 748582"/>
                <a:gd name="connsiteX11" fmla="*/ 276765 w 785809"/>
                <a:gd name="connsiteY11" fmla="*/ 743049 h 748582"/>
                <a:gd name="connsiteX12" fmla="*/ 332122 w 785809"/>
                <a:gd name="connsiteY12" fmla="*/ 737845 h 748582"/>
                <a:gd name="connsiteX13" fmla="*/ 351458 w 785809"/>
                <a:gd name="connsiteY13" fmla="*/ 741244 h 748582"/>
                <a:gd name="connsiteX14" fmla="*/ 352714 w 785809"/>
                <a:gd name="connsiteY14" fmla="*/ 743285 h 748582"/>
                <a:gd name="connsiteX15" fmla="*/ 349261 w 785809"/>
                <a:gd name="connsiteY15" fmla="*/ 746739 h 748582"/>
                <a:gd name="connsiteX16" fmla="*/ 335762 w 785809"/>
                <a:gd name="connsiteY16" fmla="*/ 748465 h 748582"/>
                <a:gd name="connsiteX17" fmla="*/ 325873 w 785809"/>
                <a:gd name="connsiteY17" fmla="*/ 747680 h 748582"/>
                <a:gd name="connsiteX18" fmla="*/ 322420 w 785809"/>
                <a:gd name="connsiteY18" fmla="*/ 744070 h 748582"/>
                <a:gd name="connsiteX19" fmla="*/ 325402 w 785809"/>
                <a:gd name="connsiteY19" fmla="*/ 739675 h 748582"/>
                <a:gd name="connsiteX20" fmla="*/ 332122 w 785809"/>
                <a:gd name="connsiteY20" fmla="*/ 737845 h 748582"/>
                <a:gd name="connsiteX21" fmla="*/ 310673 w 785809"/>
                <a:gd name="connsiteY21" fmla="*/ 737656 h 748582"/>
                <a:gd name="connsiteX22" fmla="*/ 319281 w 785809"/>
                <a:gd name="connsiteY22" fmla="*/ 744697 h 748582"/>
                <a:gd name="connsiteX23" fmla="*/ 315985 w 785809"/>
                <a:gd name="connsiteY23" fmla="*/ 747837 h 748582"/>
                <a:gd name="connsiteX24" fmla="*/ 296365 w 785809"/>
                <a:gd name="connsiteY24" fmla="*/ 747680 h 748582"/>
                <a:gd name="connsiteX25" fmla="*/ 307039 w 785809"/>
                <a:gd name="connsiteY25" fmla="*/ 738262 h 748582"/>
                <a:gd name="connsiteX26" fmla="*/ 310673 w 785809"/>
                <a:gd name="connsiteY26" fmla="*/ 737656 h 748582"/>
                <a:gd name="connsiteX27" fmla="*/ 374169 w 785809"/>
                <a:gd name="connsiteY27" fmla="*/ 736141 h 748582"/>
                <a:gd name="connsiteX28" fmla="*/ 378299 w 785809"/>
                <a:gd name="connsiteY28" fmla="*/ 738419 h 748582"/>
                <a:gd name="connsiteX29" fmla="*/ 383793 w 785809"/>
                <a:gd name="connsiteY29" fmla="*/ 737634 h 748582"/>
                <a:gd name="connsiteX30" fmla="*/ 389601 w 785809"/>
                <a:gd name="connsiteY30" fmla="*/ 739675 h 748582"/>
                <a:gd name="connsiteX31" fmla="*/ 384891 w 785809"/>
                <a:gd name="connsiteY31" fmla="*/ 745483 h 748582"/>
                <a:gd name="connsiteX32" fmla="*/ 380497 w 785809"/>
                <a:gd name="connsiteY32" fmla="*/ 745483 h 748582"/>
                <a:gd name="connsiteX33" fmla="*/ 370765 w 785809"/>
                <a:gd name="connsiteY33" fmla="*/ 747210 h 748582"/>
                <a:gd name="connsiteX34" fmla="*/ 363858 w 785809"/>
                <a:gd name="connsiteY34" fmla="*/ 747995 h 748582"/>
                <a:gd name="connsiteX35" fmla="*/ 356795 w 785809"/>
                <a:gd name="connsiteY35" fmla="*/ 744070 h 748582"/>
                <a:gd name="connsiteX36" fmla="*/ 362603 w 785809"/>
                <a:gd name="connsiteY36" fmla="*/ 739518 h 748582"/>
                <a:gd name="connsiteX37" fmla="*/ 374169 w 785809"/>
                <a:gd name="connsiteY37" fmla="*/ 736141 h 748582"/>
                <a:gd name="connsiteX38" fmla="*/ 421933 w 785809"/>
                <a:gd name="connsiteY38" fmla="*/ 734495 h 748582"/>
                <a:gd name="connsiteX39" fmla="*/ 423503 w 785809"/>
                <a:gd name="connsiteY39" fmla="*/ 737948 h 748582"/>
                <a:gd name="connsiteX40" fmla="*/ 413771 w 785809"/>
                <a:gd name="connsiteY40" fmla="*/ 743756 h 748582"/>
                <a:gd name="connsiteX41" fmla="*/ 399017 w 785809"/>
                <a:gd name="connsiteY41" fmla="*/ 744855 h 748582"/>
                <a:gd name="connsiteX42" fmla="*/ 394152 w 785809"/>
                <a:gd name="connsiteY42" fmla="*/ 742500 h 748582"/>
                <a:gd name="connsiteX43" fmla="*/ 396349 w 785809"/>
                <a:gd name="connsiteY43" fmla="*/ 737007 h 748582"/>
                <a:gd name="connsiteX44" fmla="*/ 421933 w 785809"/>
                <a:gd name="connsiteY44" fmla="*/ 734495 h 748582"/>
                <a:gd name="connsiteX45" fmla="*/ 438572 w 785809"/>
                <a:gd name="connsiteY45" fmla="*/ 730256 h 748582"/>
                <a:gd name="connsiteX46" fmla="*/ 451757 w 785809"/>
                <a:gd name="connsiteY46" fmla="*/ 732611 h 748582"/>
                <a:gd name="connsiteX47" fmla="*/ 455367 w 785809"/>
                <a:gd name="connsiteY47" fmla="*/ 735437 h 748582"/>
                <a:gd name="connsiteX48" fmla="*/ 452227 w 785809"/>
                <a:gd name="connsiteY48" fmla="*/ 737634 h 748582"/>
                <a:gd name="connsiteX49" fmla="*/ 431194 w 785809"/>
                <a:gd name="connsiteY49" fmla="*/ 742657 h 748582"/>
                <a:gd name="connsiteX50" fmla="*/ 427427 w 785809"/>
                <a:gd name="connsiteY50" fmla="*/ 739360 h 748582"/>
                <a:gd name="connsiteX51" fmla="*/ 438572 w 785809"/>
                <a:gd name="connsiteY51" fmla="*/ 730256 h 748582"/>
                <a:gd name="connsiteX52" fmla="*/ 474908 w 785809"/>
                <a:gd name="connsiteY52" fmla="*/ 726804 h 748582"/>
                <a:gd name="connsiteX53" fmla="*/ 490212 w 785809"/>
                <a:gd name="connsiteY53" fmla="*/ 729001 h 748582"/>
                <a:gd name="connsiteX54" fmla="*/ 462430 w 785809"/>
                <a:gd name="connsiteY54" fmla="*/ 736536 h 748582"/>
                <a:gd name="connsiteX55" fmla="*/ 461959 w 785809"/>
                <a:gd name="connsiteY55" fmla="*/ 732612 h 748582"/>
                <a:gd name="connsiteX56" fmla="*/ 474908 w 785809"/>
                <a:gd name="connsiteY56" fmla="*/ 726804 h 748582"/>
                <a:gd name="connsiteX57" fmla="*/ 514600 w 785809"/>
                <a:gd name="connsiteY57" fmla="*/ 720751 h 748582"/>
                <a:gd name="connsiteX58" fmla="*/ 520663 w 785809"/>
                <a:gd name="connsiteY58" fmla="*/ 722252 h 748582"/>
                <a:gd name="connsiteX59" fmla="*/ 495705 w 785809"/>
                <a:gd name="connsiteY59" fmla="*/ 729316 h 748582"/>
                <a:gd name="connsiteX60" fmla="*/ 514600 w 785809"/>
                <a:gd name="connsiteY60" fmla="*/ 720751 h 748582"/>
                <a:gd name="connsiteX61" fmla="*/ 195437 w 785809"/>
                <a:gd name="connsiteY61" fmla="*/ 715020 h 748582"/>
                <a:gd name="connsiteX62" fmla="*/ 200148 w 785809"/>
                <a:gd name="connsiteY62" fmla="*/ 715189 h 748582"/>
                <a:gd name="connsiteX63" fmla="*/ 202816 w 785809"/>
                <a:gd name="connsiteY63" fmla="*/ 716445 h 748582"/>
                <a:gd name="connsiteX64" fmla="*/ 212234 w 785809"/>
                <a:gd name="connsiteY64" fmla="*/ 720682 h 748582"/>
                <a:gd name="connsiteX65" fmla="*/ 213804 w 785809"/>
                <a:gd name="connsiteY65" fmla="*/ 737634 h 748582"/>
                <a:gd name="connsiteX66" fmla="*/ 203445 w 785809"/>
                <a:gd name="connsiteY66" fmla="*/ 744070 h 748582"/>
                <a:gd name="connsiteX67" fmla="*/ 183981 w 785809"/>
                <a:gd name="connsiteY67" fmla="*/ 722723 h 748582"/>
                <a:gd name="connsiteX68" fmla="*/ 195437 w 785809"/>
                <a:gd name="connsiteY68" fmla="*/ 715020 h 748582"/>
                <a:gd name="connsiteX69" fmla="*/ 165997 w 785809"/>
                <a:gd name="connsiteY69" fmla="*/ 713462 h 748582"/>
                <a:gd name="connsiteX70" fmla="*/ 170169 w 785809"/>
                <a:gd name="connsiteY70" fmla="*/ 714247 h 748582"/>
                <a:gd name="connsiteX71" fmla="*/ 180529 w 785809"/>
                <a:gd name="connsiteY71" fmla="*/ 726176 h 748582"/>
                <a:gd name="connsiteX72" fmla="*/ 181000 w 785809"/>
                <a:gd name="connsiteY72" fmla="*/ 731199 h 748582"/>
                <a:gd name="connsiteX73" fmla="*/ 172524 w 785809"/>
                <a:gd name="connsiteY73" fmla="*/ 742029 h 748582"/>
                <a:gd name="connsiteX74" fmla="*/ 155885 w 785809"/>
                <a:gd name="connsiteY74" fmla="*/ 731827 h 748582"/>
                <a:gd name="connsiteX75" fmla="*/ 156042 w 785809"/>
                <a:gd name="connsiteY75" fmla="*/ 719113 h 748582"/>
                <a:gd name="connsiteX76" fmla="*/ 165997 w 785809"/>
                <a:gd name="connsiteY76" fmla="*/ 713462 h 748582"/>
                <a:gd name="connsiteX77" fmla="*/ 231141 w 785809"/>
                <a:gd name="connsiteY77" fmla="*/ 713305 h 748582"/>
                <a:gd name="connsiteX78" fmla="*/ 242686 w 785809"/>
                <a:gd name="connsiteY78" fmla="*/ 724606 h 748582"/>
                <a:gd name="connsiteX79" fmla="*/ 244256 w 785809"/>
                <a:gd name="connsiteY79" fmla="*/ 734652 h 748582"/>
                <a:gd name="connsiteX80" fmla="*/ 237035 w 785809"/>
                <a:gd name="connsiteY80" fmla="*/ 741715 h 748582"/>
                <a:gd name="connsiteX81" fmla="*/ 217415 w 785809"/>
                <a:gd name="connsiteY81" fmla="*/ 731198 h 748582"/>
                <a:gd name="connsiteX82" fmla="*/ 224007 w 785809"/>
                <a:gd name="connsiteY82" fmla="*/ 715345 h 748582"/>
                <a:gd name="connsiteX83" fmla="*/ 231141 w 785809"/>
                <a:gd name="connsiteY83" fmla="*/ 713305 h 748582"/>
                <a:gd name="connsiteX84" fmla="*/ 261678 w 785809"/>
                <a:gd name="connsiteY84" fmla="*/ 712206 h 748582"/>
                <a:gd name="connsiteX85" fmla="*/ 269840 w 785809"/>
                <a:gd name="connsiteY85" fmla="*/ 719270 h 748582"/>
                <a:gd name="connsiteX86" fmla="*/ 271409 w 785809"/>
                <a:gd name="connsiteY86" fmla="*/ 730571 h 748582"/>
                <a:gd name="connsiteX87" fmla="*/ 262933 w 785809"/>
                <a:gd name="connsiteY87" fmla="*/ 741558 h 748582"/>
                <a:gd name="connsiteX88" fmla="*/ 251318 w 785809"/>
                <a:gd name="connsiteY88" fmla="*/ 735594 h 748582"/>
                <a:gd name="connsiteX89" fmla="*/ 245196 w 785809"/>
                <a:gd name="connsiteY89" fmla="*/ 722566 h 748582"/>
                <a:gd name="connsiteX90" fmla="*/ 250376 w 785809"/>
                <a:gd name="connsiteY90" fmla="*/ 714247 h 748582"/>
                <a:gd name="connsiteX91" fmla="*/ 261678 w 785809"/>
                <a:gd name="connsiteY91" fmla="*/ 712206 h 748582"/>
                <a:gd name="connsiteX92" fmla="*/ 107541 w 785809"/>
                <a:gd name="connsiteY92" fmla="*/ 711421 h 748582"/>
                <a:gd name="connsiteX93" fmla="*/ 122924 w 785809"/>
                <a:gd name="connsiteY93" fmla="*/ 727903 h 748582"/>
                <a:gd name="connsiteX94" fmla="*/ 116488 w 785809"/>
                <a:gd name="connsiteY94" fmla="*/ 735280 h 748582"/>
                <a:gd name="connsiteX95" fmla="*/ 96554 w 785809"/>
                <a:gd name="connsiteY95" fmla="*/ 720054 h 748582"/>
                <a:gd name="connsiteX96" fmla="*/ 107541 w 785809"/>
                <a:gd name="connsiteY96" fmla="*/ 711421 h 748582"/>
                <a:gd name="connsiteX97" fmla="*/ 290243 w 785809"/>
                <a:gd name="connsiteY97" fmla="*/ 710794 h 748582"/>
                <a:gd name="connsiteX98" fmla="*/ 302173 w 785809"/>
                <a:gd name="connsiteY98" fmla="*/ 723822 h 748582"/>
                <a:gd name="connsiteX99" fmla="*/ 302487 w 785809"/>
                <a:gd name="connsiteY99" fmla="*/ 728374 h 748582"/>
                <a:gd name="connsiteX100" fmla="*/ 294168 w 785809"/>
                <a:gd name="connsiteY100" fmla="*/ 738577 h 748582"/>
                <a:gd name="connsiteX101" fmla="*/ 273606 w 785809"/>
                <a:gd name="connsiteY101" fmla="*/ 722880 h 748582"/>
                <a:gd name="connsiteX102" fmla="*/ 280042 w 785809"/>
                <a:gd name="connsiteY102" fmla="*/ 714090 h 748582"/>
                <a:gd name="connsiteX103" fmla="*/ 290243 w 785809"/>
                <a:gd name="connsiteY103" fmla="*/ 710794 h 748582"/>
                <a:gd name="connsiteX104" fmla="*/ 325187 w 785809"/>
                <a:gd name="connsiteY104" fmla="*/ 710789 h 748582"/>
                <a:gd name="connsiteX105" fmla="*/ 332780 w 785809"/>
                <a:gd name="connsiteY105" fmla="*/ 721781 h 748582"/>
                <a:gd name="connsiteX106" fmla="*/ 323677 w 785809"/>
                <a:gd name="connsiteY106" fmla="*/ 735594 h 748582"/>
                <a:gd name="connsiteX107" fmla="*/ 304213 w 785809"/>
                <a:gd name="connsiteY107" fmla="*/ 718328 h 748582"/>
                <a:gd name="connsiteX108" fmla="*/ 318026 w 785809"/>
                <a:gd name="connsiteY108" fmla="*/ 710951 h 748582"/>
                <a:gd name="connsiteX109" fmla="*/ 325187 w 785809"/>
                <a:gd name="connsiteY109" fmla="*/ 710789 h 748582"/>
                <a:gd name="connsiteX110" fmla="*/ 136579 w 785809"/>
                <a:gd name="connsiteY110" fmla="*/ 710166 h 748582"/>
                <a:gd name="connsiteX111" fmla="*/ 141288 w 785809"/>
                <a:gd name="connsiteY111" fmla="*/ 714561 h 748582"/>
                <a:gd name="connsiteX112" fmla="*/ 151648 w 785809"/>
                <a:gd name="connsiteY112" fmla="*/ 733710 h 748582"/>
                <a:gd name="connsiteX113" fmla="*/ 147096 w 785809"/>
                <a:gd name="connsiteY113" fmla="*/ 739988 h 748582"/>
                <a:gd name="connsiteX114" fmla="*/ 127161 w 785809"/>
                <a:gd name="connsiteY114" fmla="*/ 717857 h 748582"/>
                <a:gd name="connsiteX115" fmla="*/ 131400 w 785809"/>
                <a:gd name="connsiteY115" fmla="*/ 715188 h 748582"/>
                <a:gd name="connsiteX116" fmla="*/ 135637 w 785809"/>
                <a:gd name="connsiteY116" fmla="*/ 711108 h 748582"/>
                <a:gd name="connsiteX117" fmla="*/ 136579 w 785809"/>
                <a:gd name="connsiteY117" fmla="*/ 710166 h 748582"/>
                <a:gd name="connsiteX118" fmla="*/ 76130 w 785809"/>
                <a:gd name="connsiteY118" fmla="*/ 709401 h 748582"/>
                <a:gd name="connsiteX119" fmla="*/ 83212 w 785809"/>
                <a:gd name="connsiteY119" fmla="*/ 710480 h 748582"/>
                <a:gd name="connsiteX120" fmla="*/ 92944 w 785809"/>
                <a:gd name="connsiteY120" fmla="*/ 722566 h 748582"/>
                <a:gd name="connsiteX121" fmla="*/ 100478 w 785809"/>
                <a:gd name="connsiteY121" fmla="*/ 737007 h 748582"/>
                <a:gd name="connsiteX122" fmla="*/ 67359 w 785809"/>
                <a:gd name="connsiteY122" fmla="*/ 722723 h 748582"/>
                <a:gd name="connsiteX123" fmla="*/ 63279 w 785809"/>
                <a:gd name="connsiteY123" fmla="*/ 715659 h 748582"/>
                <a:gd name="connsiteX124" fmla="*/ 69400 w 785809"/>
                <a:gd name="connsiteY124" fmla="*/ 711265 h 748582"/>
                <a:gd name="connsiteX125" fmla="*/ 76130 w 785809"/>
                <a:gd name="connsiteY125" fmla="*/ 709401 h 748582"/>
                <a:gd name="connsiteX126" fmla="*/ 388254 w 785809"/>
                <a:gd name="connsiteY126" fmla="*/ 707026 h 748582"/>
                <a:gd name="connsiteX127" fmla="*/ 394309 w 785809"/>
                <a:gd name="connsiteY127" fmla="*/ 708282 h 748582"/>
                <a:gd name="connsiteX128" fmla="*/ 404669 w 785809"/>
                <a:gd name="connsiteY128" fmla="*/ 728844 h 748582"/>
                <a:gd name="connsiteX129" fmla="*/ 402628 w 785809"/>
                <a:gd name="connsiteY129" fmla="*/ 730571 h 748582"/>
                <a:gd name="connsiteX130" fmla="*/ 386619 w 785809"/>
                <a:gd name="connsiteY130" fmla="*/ 733868 h 748582"/>
                <a:gd name="connsiteX131" fmla="*/ 369980 w 785809"/>
                <a:gd name="connsiteY131" fmla="*/ 713619 h 748582"/>
                <a:gd name="connsiteX132" fmla="*/ 371236 w 785809"/>
                <a:gd name="connsiteY132" fmla="*/ 711265 h 748582"/>
                <a:gd name="connsiteX133" fmla="*/ 388254 w 785809"/>
                <a:gd name="connsiteY133" fmla="*/ 707026 h 748582"/>
                <a:gd name="connsiteX134" fmla="*/ 348613 w 785809"/>
                <a:gd name="connsiteY134" fmla="*/ 705164 h 748582"/>
                <a:gd name="connsiteX135" fmla="*/ 354831 w 785809"/>
                <a:gd name="connsiteY135" fmla="*/ 706100 h 748582"/>
                <a:gd name="connsiteX136" fmla="*/ 366685 w 785809"/>
                <a:gd name="connsiteY136" fmla="*/ 719741 h 748582"/>
                <a:gd name="connsiteX137" fmla="*/ 368254 w 785809"/>
                <a:gd name="connsiteY137" fmla="*/ 726804 h 748582"/>
                <a:gd name="connsiteX138" fmla="*/ 362290 w 785809"/>
                <a:gd name="connsiteY138" fmla="*/ 735280 h 748582"/>
                <a:gd name="connsiteX139" fmla="*/ 352872 w 785809"/>
                <a:gd name="connsiteY139" fmla="*/ 735280 h 748582"/>
                <a:gd name="connsiteX140" fmla="*/ 336077 w 785809"/>
                <a:gd name="connsiteY140" fmla="*/ 720212 h 748582"/>
                <a:gd name="connsiteX141" fmla="*/ 340472 w 785809"/>
                <a:gd name="connsiteY141" fmla="*/ 711736 h 748582"/>
                <a:gd name="connsiteX142" fmla="*/ 344847 w 785809"/>
                <a:gd name="connsiteY142" fmla="*/ 708851 h 748582"/>
                <a:gd name="connsiteX143" fmla="*/ 348477 w 785809"/>
                <a:gd name="connsiteY143" fmla="*/ 705143 h 748582"/>
                <a:gd name="connsiteX144" fmla="*/ 348634 w 785809"/>
                <a:gd name="connsiteY144" fmla="*/ 705143 h 748582"/>
                <a:gd name="connsiteX145" fmla="*/ 348613 w 785809"/>
                <a:gd name="connsiteY145" fmla="*/ 705164 h 748582"/>
                <a:gd name="connsiteX146" fmla="*/ 45628 w 785809"/>
                <a:gd name="connsiteY146" fmla="*/ 702803 h 748582"/>
                <a:gd name="connsiteX147" fmla="*/ 47269 w 785809"/>
                <a:gd name="connsiteY147" fmla="*/ 702946 h 748582"/>
                <a:gd name="connsiteX148" fmla="*/ 58100 w 785809"/>
                <a:gd name="connsiteY148" fmla="*/ 713305 h 748582"/>
                <a:gd name="connsiteX149" fmla="*/ 49467 w 785809"/>
                <a:gd name="connsiteY149" fmla="*/ 721468 h 748582"/>
                <a:gd name="connsiteX150" fmla="*/ 36281 w 785809"/>
                <a:gd name="connsiteY150" fmla="*/ 716601 h 748582"/>
                <a:gd name="connsiteX151" fmla="*/ 33142 w 785809"/>
                <a:gd name="connsiteY151" fmla="*/ 711265 h 748582"/>
                <a:gd name="connsiteX152" fmla="*/ 37694 w 785809"/>
                <a:gd name="connsiteY152" fmla="*/ 707654 h 748582"/>
                <a:gd name="connsiteX153" fmla="*/ 41147 w 785809"/>
                <a:gd name="connsiteY153" fmla="*/ 706555 h 748582"/>
                <a:gd name="connsiteX154" fmla="*/ 45628 w 785809"/>
                <a:gd name="connsiteY154" fmla="*/ 702803 h 748582"/>
                <a:gd name="connsiteX155" fmla="*/ 419893 w 785809"/>
                <a:gd name="connsiteY155" fmla="*/ 702318 h 748582"/>
                <a:gd name="connsiteX156" fmla="*/ 431352 w 785809"/>
                <a:gd name="connsiteY156" fmla="*/ 705928 h 748582"/>
                <a:gd name="connsiteX157" fmla="*/ 435903 w 785809"/>
                <a:gd name="connsiteY157" fmla="*/ 714875 h 748582"/>
                <a:gd name="connsiteX158" fmla="*/ 437630 w 785809"/>
                <a:gd name="connsiteY158" fmla="*/ 718642 h 748582"/>
                <a:gd name="connsiteX159" fmla="*/ 434177 w 785809"/>
                <a:gd name="connsiteY159" fmla="*/ 727432 h 748582"/>
                <a:gd name="connsiteX160" fmla="*/ 422091 w 785809"/>
                <a:gd name="connsiteY160" fmla="*/ 729787 h 748582"/>
                <a:gd name="connsiteX161" fmla="*/ 405767 w 785809"/>
                <a:gd name="connsiteY161" fmla="*/ 710794 h 748582"/>
                <a:gd name="connsiteX162" fmla="*/ 419893 w 785809"/>
                <a:gd name="connsiteY162" fmla="*/ 702318 h 748582"/>
                <a:gd name="connsiteX163" fmla="*/ 459761 w 785809"/>
                <a:gd name="connsiteY163" fmla="*/ 700592 h 748582"/>
                <a:gd name="connsiteX164" fmla="*/ 470278 w 785809"/>
                <a:gd name="connsiteY164" fmla="*/ 715189 h 748582"/>
                <a:gd name="connsiteX165" fmla="*/ 467295 w 785809"/>
                <a:gd name="connsiteY165" fmla="*/ 725078 h 748582"/>
                <a:gd name="connsiteX166" fmla="*/ 447675 w 785809"/>
                <a:gd name="connsiteY166" fmla="*/ 727275 h 748582"/>
                <a:gd name="connsiteX167" fmla="*/ 441240 w 785809"/>
                <a:gd name="connsiteY167" fmla="*/ 708911 h 748582"/>
                <a:gd name="connsiteX168" fmla="*/ 459761 w 785809"/>
                <a:gd name="connsiteY168" fmla="*/ 700592 h 748582"/>
                <a:gd name="connsiteX169" fmla="*/ 500415 w 785809"/>
                <a:gd name="connsiteY169" fmla="*/ 697766 h 748582"/>
                <a:gd name="connsiteX170" fmla="*/ 502455 w 785809"/>
                <a:gd name="connsiteY170" fmla="*/ 700434 h 748582"/>
                <a:gd name="connsiteX171" fmla="*/ 487544 w 785809"/>
                <a:gd name="connsiteY171" fmla="*/ 722410 h 748582"/>
                <a:gd name="connsiteX172" fmla="*/ 473103 w 785809"/>
                <a:gd name="connsiteY172" fmla="*/ 707184 h 748582"/>
                <a:gd name="connsiteX173" fmla="*/ 475300 w 785809"/>
                <a:gd name="connsiteY173" fmla="*/ 702004 h 748582"/>
                <a:gd name="connsiteX174" fmla="*/ 500415 w 785809"/>
                <a:gd name="connsiteY174" fmla="*/ 697766 h 748582"/>
                <a:gd name="connsiteX175" fmla="*/ 9911 w 785809"/>
                <a:gd name="connsiteY175" fmla="*/ 696353 h 748582"/>
                <a:gd name="connsiteX176" fmla="*/ 24509 w 785809"/>
                <a:gd name="connsiteY176" fmla="*/ 707341 h 748582"/>
                <a:gd name="connsiteX177" fmla="*/ 28590 w 785809"/>
                <a:gd name="connsiteY177" fmla="*/ 710951 h 748582"/>
                <a:gd name="connsiteX178" fmla="*/ 22783 w 785809"/>
                <a:gd name="connsiteY178" fmla="*/ 715032 h 748582"/>
                <a:gd name="connsiteX179" fmla="*/ 9911 w 785809"/>
                <a:gd name="connsiteY179" fmla="*/ 696353 h 748582"/>
                <a:gd name="connsiteX180" fmla="*/ 522702 w 785809"/>
                <a:gd name="connsiteY180" fmla="*/ 689133 h 748582"/>
                <a:gd name="connsiteX181" fmla="*/ 538399 w 785809"/>
                <a:gd name="connsiteY181" fmla="*/ 704672 h 748582"/>
                <a:gd name="connsiteX182" fmla="*/ 525371 w 785809"/>
                <a:gd name="connsiteY182" fmla="*/ 717386 h 748582"/>
                <a:gd name="connsiteX183" fmla="*/ 507948 w 785809"/>
                <a:gd name="connsiteY183" fmla="*/ 701690 h 748582"/>
                <a:gd name="connsiteX184" fmla="*/ 522702 w 785809"/>
                <a:gd name="connsiteY184" fmla="*/ 689133 h 748582"/>
                <a:gd name="connsiteX185" fmla="*/ 561806 w 785809"/>
                <a:gd name="connsiteY185" fmla="*/ 685327 h 748582"/>
                <a:gd name="connsiteX186" fmla="*/ 569163 w 785809"/>
                <a:gd name="connsiteY186" fmla="*/ 687720 h 748582"/>
                <a:gd name="connsiteX187" fmla="*/ 572616 w 785809"/>
                <a:gd name="connsiteY187" fmla="*/ 699022 h 748582"/>
                <a:gd name="connsiteX188" fmla="*/ 559589 w 785809"/>
                <a:gd name="connsiteY188" fmla="*/ 710480 h 748582"/>
                <a:gd name="connsiteX189" fmla="*/ 547031 w 785809"/>
                <a:gd name="connsiteY189" fmla="*/ 710480 h 748582"/>
                <a:gd name="connsiteX190" fmla="*/ 542323 w 785809"/>
                <a:gd name="connsiteY190" fmla="*/ 696981 h 748582"/>
                <a:gd name="connsiteX191" fmla="*/ 554095 w 785809"/>
                <a:gd name="connsiteY191" fmla="*/ 685523 h 748582"/>
                <a:gd name="connsiteX192" fmla="*/ 561806 w 785809"/>
                <a:gd name="connsiteY192" fmla="*/ 685327 h 748582"/>
                <a:gd name="connsiteX193" fmla="*/ 115389 w 785809"/>
                <a:gd name="connsiteY193" fmla="*/ 684581 h 748582"/>
                <a:gd name="connsiteX194" fmla="*/ 124023 w 785809"/>
                <a:gd name="connsiteY194" fmla="*/ 684895 h 748582"/>
                <a:gd name="connsiteX195" fmla="*/ 132185 w 785809"/>
                <a:gd name="connsiteY195" fmla="*/ 695882 h 748582"/>
                <a:gd name="connsiteX196" fmla="*/ 136579 w 785809"/>
                <a:gd name="connsiteY196" fmla="*/ 710009 h 748582"/>
                <a:gd name="connsiteX197" fmla="*/ 135638 w 785809"/>
                <a:gd name="connsiteY197" fmla="*/ 710951 h 748582"/>
                <a:gd name="connsiteX198" fmla="*/ 123395 w 785809"/>
                <a:gd name="connsiteY198" fmla="*/ 710794 h 748582"/>
                <a:gd name="connsiteX199" fmla="*/ 110053 w 785809"/>
                <a:gd name="connsiteY199" fmla="*/ 687720 h 748582"/>
                <a:gd name="connsiteX200" fmla="*/ 115389 w 785809"/>
                <a:gd name="connsiteY200" fmla="*/ 684581 h 748582"/>
                <a:gd name="connsiteX201" fmla="*/ 23253 w 785809"/>
                <a:gd name="connsiteY201" fmla="*/ 684464 h 748582"/>
                <a:gd name="connsiteX202" fmla="*/ 29846 w 785809"/>
                <a:gd name="connsiteY202" fmla="*/ 687250 h 748582"/>
                <a:gd name="connsiteX203" fmla="*/ 38793 w 785809"/>
                <a:gd name="connsiteY203" fmla="*/ 689290 h 748582"/>
                <a:gd name="connsiteX204" fmla="*/ 44914 w 785809"/>
                <a:gd name="connsiteY204" fmla="*/ 695883 h 748582"/>
                <a:gd name="connsiteX205" fmla="*/ 37851 w 785809"/>
                <a:gd name="connsiteY205" fmla="*/ 703417 h 748582"/>
                <a:gd name="connsiteX206" fmla="*/ 13836 w 785809"/>
                <a:gd name="connsiteY206" fmla="*/ 693685 h 748582"/>
                <a:gd name="connsiteX207" fmla="*/ 16190 w 785809"/>
                <a:gd name="connsiteY207" fmla="*/ 686151 h 748582"/>
                <a:gd name="connsiteX208" fmla="*/ 23253 w 785809"/>
                <a:gd name="connsiteY208" fmla="*/ 684464 h 748582"/>
                <a:gd name="connsiteX209" fmla="*/ 93258 w 785809"/>
                <a:gd name="connsiteY209" fmla="*/ 684110 h 748582"/>
                <a:gd name="connsiteX210" fmla="*/ 102519 w 785809"/>
                <a:gd name="connsiteY210" fmla="*/ 686151 h 748582"/>
                <a:gd name="connsiteX211" fmla="*/ 103932 w 785809"/>
                <a:gd name="connsiteY211" fmla="*/ 686465 h 748582"/>
                <a:gd name="connsiteX212" fmla="*/ 106129 w 785809"/>
                <a:gd name="connsiteY212" fmla="*/ 704515 h 748582"/>
                <a:gd name="connsiteX213" fmla="*/ 96240 w 785809"/>
                <a:gd name="connsiteY213" fmla="*/ 709538 h 748582"/>
                <a:gd name="connsiteX214" fmla="*/ 76620 w 785809"/>
                <a:gd name="connsiteY214" fmla="*/ 692429 h 748582"/>
                <a:gd name="connsiteX215" fmla="*/ 79917 w 785809"/>
                <a:gd name="connsiteY215" fmla="*/ 686936 h 748582"/>
                <a:gd name="connsiteX216" fmla="*/ 93258 w 785809"/>
                <a:gd name="connsiteY216" fmla="*/ 684110 h 748582"/>
                <a:gd name="connsiteX217" fmla="*/ 177289 w 785809"/>
                <a:gd name="connsiteY217" fmla="*/ 682985 h 748582"/>
                <a:gd name="connsiteX218" fmla="*/ 193556 w 785809"/>
                <a:gd name="connsiteY218" fmla="*/ 696824 h 748582"/>
                <a:gd name="connsiteX219" fmla="*/ 173465 w 785809"/>
                <a:gd name="connsiteY219" fmla="*/ 711893 h 748582"/>
                <a:gd name="connsiteX220" fmla="*/ 170326 w 785809"/>
                <a:gd name="connsiteY220" fmla="*/ 708126 h 748582"/>
                <a:gd name="connsiteX221" fmla="*/ 167344 w 785809"/>
                <a:gd name="connsiteY221" fmla="*/ 690389 h 748582"/>
                <a:gd name="connsiteX222" fmla="*/ 170012 w 785809"/>
                <a:gd name="connsiteY222" fmla="*/ 684268 h 748582"/>
                <a:gd name="connsiteX223" fmla="*/ 177289 w 785809"/>
                <a:gd name="connsiteY223" fmla="*/ 682985 h 748582"/>
                <a:gd name="connsiteX224" fmla="*/ 151880 w 785809"/>
                <a:gd name="connsiteY224" fmla="*/ 682271 h 748582"/>
                <a:gd name="connsiteX225" fmla="*/ 156199 w 785809"/>
                <a:gd name="connsiteY225" fmla="*/ 684110 h 748582"/>
                <a:gd name="connsiteX226" fmla="*/ 164990 w 785809"/>
                <a:gd name="connsiteY226" fmla="*/ 707027 h 748582"/>
                <a:gd name="connsiteX227" fmla="*/ 157769 w 785809"/>
                <a:gd name="connsiteY227" fmla="*/ 713462 h 748582"/>
                <a:gd name="connsiteX228" fmla="*/ 138463 w 785809"/>
                <a:gd name="connsiteY228" fmla="*/ 693999 h 748582"/>
                <a:gd name="connsiteX229" fmla="*/ 142544 w 785809"/>
                <a:gd name="connsiteY229" fmla="*/ 685052 h 748582"/>
                <a:gd name="connsiteX230" fmla="*/ 151880 w 785809"/>
                <a:gd name="connsiteY230" fmla="*/ 682271 h 748582"/>
                <a:gd name="connsiteX231" fmla="*/ 212392 w 785809"/>
                <a:gd name="connsiteY231" fmla="*/ 680343 h 748582"/>
                <a:gd name="connsiteX232" fmla="*/ 228245 w 785809"/>
                <a:gd name="connsiteY232" fmla="*/ 703260 h 748582"/>
                <a:gd name="connsiteX233" fmla="*/ 216003 w 785809"/>
                <a:gd name="connsiteY233" fmla="*/ 713620 h 748582"/>
                <a:gd name="connsiteX234" fmla="*/ 196539 w 785809"/>
                <a:gd name="connsiteY234" fmla="*/ 697766 h 748582"/>
                <a:gd name="connsiteX235" fmla="*/ 212392 w 785809"/>
                <a:gd name="connsiteY235" fmla="*/ 680343 h 748582"/>
                <a:gd name="connsiteX236" fmla="*/ 238813 w 785809"/>
                <a:gd name="connsiteY236" fmla="*/ 678097 h 748582"/>
                <a:gd name="connsiteX237" fmla="*/ 254771 w 785809"/>
                <a:gd name="connsiteY237" fmla="*/ 689133 h 748582"/>
                <a:gd name="connsiteX238" fmla="*/ 259167 w 785809"/>
                <a:gd name="connsiteY238" fmla="*/ 703574 h 748582"/>
                <a:gd name="connsiteX239" fmla="*/ 255556 w 785809"/>
                <a:gd name="connsiteY239" fmla="*/ 709381 h 748582"/>
                <a:gd name="connsiteX240" fmla="*/ 244883 w 785809"/>
                <a:gd name="connsiteY240" fmla="*/ 710951 h 748582"/>
                <a:gd name="connsiteX241" fmla="*/ 238604 w 785809"/>
                <a:gd name="connsiteY241" fmla="*/ 709381 h 748582"/>
                <a:gd name="connsiteX242" fmla="*/ 229814 w 785809"/>
                <a:gd name="connsiteY242" fmla="*/ 682227 h 748582"/>
                <a:gd name="connsiteX243" fmla="*/ 233268 w 785809"/>
                <a:gd name="connsiteY243" fmla="*/ 678774 h 748582"/>
                <a:gd name="connsiteX244" fmla="*/ 238813 w 785809"/>
                <a:gd name="connsiteY244" fmla="*/ 678097 h 748582"/>
                <a:gd name="connsiteX245" fmla="*/ 278629 w 785809"/>
                <a:gd name="connsiteY245" fmla="*/ 677832 h 748582"/>
                <a:gd name="connsiteX246" fmla="*/ 283338 w 785809"/>
                <a:gd name="connsiteY246" fmla="*/ 681599 h 748582"/>
                <a:gd name="connsiteX247" fmla="*/ 287418 w 785809"/>
                <a:gd name="connsiteY247" fmla="*/ 702161 h 748582"/>
                <a:gd name="connsiteX248" fmla="*/ 283338 w 785809"/>
                <a:gd name="connsiteY248" fmla="*/ 708597 h 748582"/>
                <a:gd name="connsiteX249" fmla="*/ 268741 w 785809"/>
                <a:gd name="connsiteY249" fmla="*/ 707969 h 748582"/>
                <a:gd name="connsiteX250" fmla="*/ 259323 w 785809"/>
                <a:gd name="connsiteY250" fmla="*/ 684111 h 748582"/>
                <a:gd name="connsiteX251" fmla="*/ 260422 w 785809"/>
                <a:gd name="connsiteY251" fmla="*/ 681913 h 748582"/>
                <a:gd name="connsiteX252" fmla="*/ 278629 w 785809"/>
                <a:gd name="connsiteY252" fmla="*/ 677832 h 748582"/>
                <a:gd name="connsiteX253" fmla="*/ 604323 w 785809"/>
                <a:gd name="connsiteY253" fmla="*/ 677518 h 748582"/>
                <a:gd name="connsiteX254" fmla="*/ 609503 w 785809"/>
                <a:gd name="connsiteY254" fmla="*/ 682698 h 748582"/>
                <a:gd name="connsiteX255" fmla="*/ 606206 w 785809"/>
                <a:gd name="connsiteY255" fmla="*/ 690389 h 748582"/>
                <a:gd name="connsiteX256" fmla="*/ 584545 w 785809"/>
                <a:gd name="connsiteY256" fmla="*/ 698551 h 748582"/>
                <a:gd name="connsiteX257" fmla="*/ 577639 w 785809"/>
                <a:gd name="connsiteY257" fmla="*/ 696510 h 748582"/>
                <a:gd name="connsiteX258" fmla="*/ 575128 w 785809"/>
                <a:gd name="connsiteY258" fmla="*/ 685523 h 748582"/>
                <a:gd name="connsiteX259" fmla="*/ 576383 w 785809"/>
                <a:gd name="connsiteY259" fmla="*/ 684895 h 748582"/>
                <a:gd name="connsiteX260" fmla="*/ 604323 w 785809"/>
                <a:gd name="connsiteY260" fmla="*/ 677518 h 748582"/>
                <a:gd name="connsiteX261" fmla="*/ 336548 w 785809"/>
                <a:gd name="connsiteY261" fmla="*/ 675321 h 748582"/>
                <a:gd name="connsiteX262" fmla="*/ 349576 w 785809"/>
                <a:gd name="connsiteY262" fmla="*/ 702319 h 748582"/>
                <a:gd name="connsiteX263" fmla="*/ 348634 w 785809"/>
                <a:gd name="connsiteY263" fmla="*/ 705144 h 748582"/>
                <a:gd name="connsiteX264" fmla="*/ 348634 w 785809"/>
                <a:gd name="connsiteY264" fmla="*/ 704987 h 748582"/>
                <a:gd name="connsiteX265" fmla="*/ 339373 w 785809"/>
                <a:gd name="connsiteY265" fmla="*/ 707184 h 748582"/>
                <a:gd name="connsiteX266" fmla="*/ 317869 w 785809"/>
                <a:gd name="connsiteY266" fmla="*/ 693372 h 748582"/>
                <a:gd name="connsiteX267" fmla="*/ 316613 w 785809"/>
                <a:gd name="connsiteY267" fmla="*/ 682070 h 748582"/>
                <a:gd name="connsiteX268" fmla="*/ 326345 w 785809"/>
                <a:gd name="connsiteY268" fmla="*/ 677989 h 748582"/>
                <a:gd name="connsiteX269" fmla="*/ 336548 w 785809"/>
                <a:gd name="connsiteY269" fmla="*/ 675321 h 748582"/>
                <a:gd name="connsiteX270" fmla="*/ 297778 w 785809"/>
                <a:gd name="connsiteY270" fmla="*/ 674379 h 748582"/>
                <a:gd name="connsiteX271" fmla="*/ 300761 w 785809"/>
                <a:gd name="connsiteY271" fmla="*/ 675478 h 748582"/>
                <a:gd name="connsiteX272" fmla="*/ 312847 w 785809"/>
                <a:gd name="connsiteY272" fmla="*/ 698394 h 748582"/>
                <a:gd name="connsiteX273" fmla="*/ 302173 w 785809"/>
                <a:gd name="connsiteY273" fmla="*/ 708440 h 748582"/>
                <a:gd name="connsiteX274" fmla="*/ 291657 w 785809"/>
                <a:gd name="connsiteY274" fmla="*/ 700121 h 748582"/>
                <a:gd name="connsiteX275" fmla="*/ 288517 w 785809"/>
                <a:gd name="connsiteY275" fmla="*/ 691331 h 748582"/>
                <a:gd name="connsiteX276" fmla="*/ 297778 w 785809"/>
                <a:gd name="connsiteY276" fmla="*/ 674379 h 748582"/>
                <a:gd name="connsiteX277" fmla="*/ 11952 w 785809"/>
                <a:gd name="connsiteY277" fmla="*/ 671867 h 748582"/>
                <a:gd name="connsiteX278" fmla="*/ 17759 w 785809"/>
                <a:gd name="connsiteY278" fmla="*/ 673751 h 748582"/>
                <a:gd name="connsiteX279" fmla="*/ 20585 w 785809"/>
                <a:gd name="connsiteY279" fmla="*/ 677675 h 748582"/>
                <a:gd name="connsiteX280" fmla="*/ 17288 w 785809"/>
                <a:gd name="connsiteY280" fmla="*/ 680343 h 748582"/>
                <a:gd name="connsiteX281" fmla="*/ 10225 w 785809"/>
                <a:gd name="connsiteY281" fmla="*/ 683953 h 748582"/>
                <a:gd name="connsiteX282" fmla="*/ 651 w 785809"/>
                <a:gd name="connsiteY282" fmla="*/ 681599 h 748582"/>
                <a:gd name="connsiteX283" fmla="*/ 5987 w 785809"/>
                <a:gd name="connsiteY283" fmla="*/ 673280 h 748582"/>
                <a:gd name="connsiteX284" fmla="*/ 11952 w 785809"/>
                <a:gd name="connsiteY284" fmla="*/ 671867 h 748582"/>
                <a:gd name="connsiteX285" fmla="*/ 370569 w 785809"/>
                <a:gd name="connsiteY285" fmla="*/ 669454 h 748582"/>
                <a:gd name="connsiteX286" fmla="*/ 378142 w 785809"/>
                <a:gd name="connsiteY286" fmla="*/ 672338 h 748582"/>
                <a:gd name="connsiteX287" fmla="*/ 380811 w 785809"/>
                <a:gd name="connsiteY287" fmla="*/ 682698 h 748582"/>
                <a:gd name="connsiteX288" fmla="*/ 382694 w 785809"/>
                <a:gd name="connsiteY288" fmla="*/ 697452 h 748582"/>
                <a:gd name="connsiteX289" fmla="*/ 378770 w 785809"/>
                <a:gd name="connsiteY289" fmla="*/ 705143 h 748582"/>
                <a:gd name="connsiteX290" fmla="*/ 357266 w 785809"/>
                <a:gd name="connsiteY290" fmla="*/ 697609 h 748582"/>
                <a:gd name="connsiteX291" fmla="*/ 352871 w 785809"/>
                <a:gd name="connsiteY291" fmla="*/ 687720 h 748582"/>
                <a:gd name="connsiteX292" fmla="*/ 358680 w 785809"/>
                <a:gd name="connsiteY292" fmla="*/ 674850 h 748582"/>
                <a:gd name="connsiteX293" fmla="*/ 363231 w 785809"/>
                <a:gd name="connsiteY293" fmla="*/ 672809 h 748582"/>
                <a:gd name="connsiteX294" fmla="*/ 370569 w 785809"/>
                <a:gd name="connsiteY294" fmla="*/ 669454 h 748582"/>
                <a:gd name="connsiteX295" fmla="*/ 629750 w 785809"/>
                <a:gd name="connsiteY295" fmla="*/ 668414 h 748582"/>
                <a:gd name="connsiteX296" fmla="*/ 636814 w 785809"/>
                <a:gd name="connsiteY296" fmla="*/ 670769 h 748582"/>
                <a:gd name="connsiteX297" fmla="*/ 633517 w 785809"/>
                <a:gd name="connsiteY297" fmla="*/ 676419 h 748582"/>
                <a:gd name="connsiteX298" fmla="*/ 619862 w 785809"/>
                <a:gd name="connsiteY298" fmla="*/ 684111 h 748582"/>
                <a:gd name="connsiteX299" fmla="*/ 612798 w 785809"/>
                <a:gd name="connsiteY299" fmla="*/ 680501 h 748582"/>
                <a:gd name="connsiteX300" fmla="*/ 617036 w 785809"/>
                <a:gd name="connsiteY300" fmla="*/ 673123 h 748582"/>
                <a:gd name="connsiteX301" fmla="*/ 629750 w 785809"/>
                <a:gd name="connsiteY301" fmla="*/ 668414 h 748582"/>
                <a:gd name="connsiteX302" fmla="*/ 406760 w 785809"/>
                <a:gd name="connsiteY302" fmla="*/ 667786 h 748582"/>
                <a:gd name="connsiteX303" fmla="*/ 412673 w 785809"/>
                <a:gd name="connsiteY303" fmla="*/ 669199 h 748582"/>
                <a:gd name="connsiteX304" fmla="*/ 414243 w 785809"/>
                <a:gd name="connsiteY304" fmla="*/ 672966 h 748582"/>
                <a:gd name="connsiteX305" fmla="*/ 419265 w 785809"/>
                <a:gd name="connsiteY305" fmla="*/ 694627 h 748582"/>
                <a:gd name="connsiteX306" fmla="*/ 417853 w 785809"/>
                <a:gd name="connsiteY306" fmla="*/ 698551 h 748582"/>
                <a:gd name="connsiteX307" fmla="*/ 399331 w 785809"/>
                <a:gd name="connsiteY307" fmla="*/ 703574 h 748582"/>
                <a:gd name="connsiteX308" fmla="*/ 388187 w 785809"/>
                <a:gd name="connsiteY308" fmla="*/ 694784 h 748582"/>
                <a:gd name="connsiteX309" fmla="*/ 387403 w 785809"/>
                <a:gd name="connsiteY309" fmla="*/ 684738 h 748582"/>
                <a:gd name="connsiteX310" fmla="*/ 390228 w 785809"/>
                <a:gd name="connsiteY310" fmla="*/ 672024 h 748582"/>
                <a:gd name="connsiteX311" fmla="*/ 406760 w 785809"/>
                <a:gd name="connsiteY311" fmla="*/ 667786 h 748582"/>
                <a:gd name="connsiteX312" fmla="*/ 50798 w 785809"/>
                <a:gd name="connsiteY312" fmla="*/ 666911 h 748582"/>
                <a:gd name="connsiteX313" fmla="*/ 57001 w 785809"/>
                <a:gd name="connsiteY313" fmla="*/ 675321 h 748582"/>
                <a:gd name="connsiteX314" fmla="*/ 67203 w 785809"/>
                <a:gd name="connsiteY314" fmla="*/ 685209 h 748582"/>
                <a:gd name="connsiteX315" fmla="*/ 73011 w 785809"/>
                <a:gd name="connsiteY315" fmla="*/ 692743 h 748582"/>
                <a:gd name="connsiteX316" fmla="*/ 73482 w 785809"/>
                <a:gd name="connsiteY316" fmla="*/ 699807 h 748582"/>
                <a:gd name="connsiteX317" fmla="*/ 68930 w 785809"/>
                <a:gd name="connsiteY317" fmla="*/ 707184 h 748582"/>
                <a:gd name="connsiteX318" fmla="*/ 48682 w 785809"/>
                <a:gd name="connsiteY318" fmla="*/ 691488 h 748582"/>
                <a:gd name="connsiteX319" fmla="*/ 54333 w 785809"/>
                <a:gd name="connsiteY319" fmla="*/ 684111 h 748582"/>
                <a:gd name="connsiteX320" fmla="*/ 39107 w 785809"/>
                <a:gd name="connsiteY320" fmla="*/ 683797 h 748582"/>
                <a:gd name="connsiteX321" fmla="*/ 29846 w 785809"/>
                <a:gd name="connsiteY321" fmla="*/ 683169 h 748582"/>
                <a:gd name="connsiteX322" fmla="*/ 25138 w 785809"/>
                <a:gd name="connsiteY322" fmla="*/ 675792 h 748582"/>
                <a:gd name="connsiteX323" fmla="*/ 31887 w 785809"/>
                <a:gd name="connsiteY323" fmla="*/ 669513 h 748582"/>
                <a:gd name="connsiteX324" fmla="*/ 46641 w 785809"/>
                <a:gd name="connsiteY324" fmla="*/ 667002 h 748582"/>
                <a:gd name="connsiteX325" fmla="*/ 50798 w 785809"/>
                <a:gd name="connsiteY325" fmla="*/ 666911 h 748582"/>
                <a:gd name="connsiteX326" fmla="*/ 650391 w 785809"/>
                <a:gd name="connsiteY326" fmla="*/ 664765 h 748582"/>
                <a:gd name="connsiteX327" fmla="*/ 658631 w 785809"/>
                <a:gd name="connsiteY327" fmla="*/ 665903 h 748582"/>
                <a:gd name="connsiteX328" fmla="*/ 644661 w 785809"/>
                <a:gd name="connsiteY328" fmla="*/ 672182 h 748582"/>
                <a:gd name="connsiteX329" fmla="*/ 641051 w 785809"/>
                <a:gd name="connsiteY329" fmla="*/ 670612 h 748582"/>
                <a:gd name="connsiteX330" fmla="*/ 642621 w 785809"/>
                <a:gd name="connsiteY330" fmla="*/ 666217 h 748582"/>
                <a:gd name="connsiteX331" fmla="*/ 650391 w 785809"/>
                <a:gd name="connsiteY331" fmla="*/ 664765 h 748582"/>
                <a:gd name="connsiteX332" fmla="*/ 466197 w 785809"/>
                <a:gd name="connsiteY332" fmla="*/ 663391 h 748582"/>
                <a:gd name="connsiteX333" fmla="*/ 467610 w 785809"/>
                <a:gd name="connsiteY333" fmla="*/ 663548 h 748582"/>
                <a:gd name="connsiteX334" fmla="*/ 483463 w 785809"/>
                <a:gd name="connsiteY334" fmla="*/ 678460 h 748582"/>
                <a:gd name="connsiteX335" fmla="*/ 483934 w 785809"/>
                <a:gd name="connsiteY335" fmla="*/ 681285 h 748582"/>
                <a:gd name="connsiteX336" fmla="*/ 486288 w 785809"/>
                <a:gd name="connsiteY336" fmla="*/ 693057 h 748582"/>
                <a:gd name="connsiteX337" fmla="*/ 470121 w 785809"/>
                <a:gd name="connsiteY337" fmla="*/ 697767 h 748582"/>
                <a:gd name="connsiteX338" fmla="*/ 457093 w 785809"/>
                <a:gd name="connsiteY338" fmla="*/ 689918 h 748582"/>
                <a:gd name="connsiteX339" fmla="*/ 453640 w 785809"/>
                <a:gd name="connsiteY339" fmla="*/ 678146 h 748582"/>
                <a:gd name="connsiteX340" fmla="*/ 466197 w 785809"/>
                <a:gd name="connsiteY340" fmla="*/ 663391 h 748582"/>
                <a:gd name="connsiteX341" fmla="*/ 431563 w 785809"/>
                <a:gd name="connsiteY341" fmla="*/ 662646 h 748582"/>
                <a:gd name="connsiteX342" fmla="*/ 444850 w 785809"/>
                <a:gd name="connsiteY342" fmla="*/ 666531 h 748582"/>
                <a:gd name="connsiteX343" fmla="*/ 447362 w 785809"/>
                <a:gd name="connsiteY343" fmla="*/ 668728 h 748582"/>
                <a:gd name="connsiteX344" fmla="*/ 453326 w 785809"/>
                <a:gd name="connsiteY344" fmla="*/ 692272 h 748582"/>
                <a:gd name="connsiteX345" fmla="*/ 445321 w 785809"/>
                <a:gd name="connsiteY345" fmla="*/ 699493 h 748582"/>
                <a:gd name="connsiteX346" fmla="*/ 424916 w 785809"/>
                <a:gd name="connsiteY346" fmla="*/ 694313 h 748582"/>
                <a:gd name="connsiteX347" fmla="*/ 420678 w 785809"/>
                <a:gd name="connsiteY347" fmla="*/ 670455 h 748582"/>
                <a:gd name="connsiteX348" fmla="*/ 423503 w 785809"/>
                <a:gd name="connsiteY348" fmla="*/ 666845 h 748582"/>
                <a:gd name="connsiteX349" fmla="*/ 426957 w 785809"/>
                <a:gd name="connsiteY349" fmla="*/ 666060 h 748582"/>
                <a:gd name="connsiteX350" fmla="*/ 431563 w 785809"/>
                <a:gd name="connsiteY350" fmla="*/ 662646 h 748582"/>
                <a:gd name="connsiteX351" fmla="*/ 75678 w 785809"/>
                <a:gd name="connsiteY351" fmla="*/ 661037 h 748582"/>
                <a:gd name="connsiteX352" fmla="*/ 88863 w 785809"/>
                <a:gd name="connsiteY352" fmla="*/ 677832 h 748582"/>
                <a:gd name="connsiteX353" fmla="*/ 76149 w 785809"/>
                <a:gd name="connsiteY353" fmla="*/ 681913 h 748582"/>
                <a:gd name="connsiteX354" fmla="*/ 61238 w 785809"/>
                <a:gd name="connsiteY354" fmla="*/ 671396 h 748582"/>
                <a:gd name="connsiteX355" fmla="*/ 75678 w 785809"/>
                <a:gd name="connsiteY355" fmla="*/ 661037 h 748582"/>
                <a:gd name="connsiteX356" fmla="*/ 502815 w 785809"/>
                <a:gd name="connsiteY356" fmla="*/ 658415 h 748582"/>
                <a:gd name="connsiteX357" fmla="*/ 507948 w 785809"/>
                <a:gd name="connsiteY357" fmla="*/ 659311 h 748582"/>
                <a:gd name="connsiteX358" fmla="*/ 519250 w 785809"/>
                <a:gd name="connsiteY358" fmla="*/ 680344 h 748582"/>
                <a:gd name="connsiteX359" fmla="*/ 512815 w 785809"/>
                <a:gd name="connsiteY359" fmla="*/ 689762 h 748582"/>
                <a:gd name="connsiteX360" fmla="*/ 498059 w 785809"/>
                <a:gd name="connsiteY360" fmla="*/ 690076 h 748582"/>
                <a:gd name="connsiteX361" fmla="*/ 486445 w 785809"/>
                <a:gd name="connsiteY361" fmla="*/ 668258 h 748582"/>
                <a:gd name="connsiteX362" fmla="*/ 488799 w 785809"/>
                <a:gd name="connsiteY362" fmla="*/ 662764 h 748582"/>
                <a:gd name="connsiteX363" fmla="*/ 502815 w 785809"/>
                <a:gd name="connsiteY363" fmla="*/ 658415 h 748582"/>
                <a:gd name="connsiteX364" fmla="*/ 106913 w 785809"/>
                <a:gd name="connsiteY364" fmla="*/ 657270 h 748582"/>
                <a:gd name="connsiteX365" fmla="*/ 115389 w 785809"/>
                <a:gd name="connsiteY365" fmla="*/ 674536 h 748582"/>
                <a:gd name="connsiteX366" fmla="*/ 110837 w 785809"/>
                <a:gd name="connsiteY366" fmla="*/ 681757 h 748582"/>
                <a:gd name="connsiteX367" fmla="*/ 92473 w 785809"/>
                <a:gd name="connsiteY367" fmla="*/ 672182 h 748582"/>
                <a:gd name="connsiteX368" fmla="*/ 106913 w 785809"/>
                <a:gd name="connsiteY368" fmla="*/ 657270 h 748582"/>
                <a:gd name="connsiteX369" fmla="*/ 535829 w 785809"/>
                <a:gd name="connsiteY369" fmla="*/ 651286 h 748582"/>
                <a:gd name="connsiteX370" fmla="*/ 543579 w 785809"/>
                <a:gd name="connsiteY370" fmla="*/ 651933 h 748582"/>
                <a:gd name="connsiteX371" fmla="*/ 546875 w 785809"/>
                <a:gd name="connsiteY371" fmla="*/ 656642 h 748582"/>
                <a:gd name="connsiteX372" fmla="*/ 550642 w 785809"/>
                <a:gd name="connsiteY372" fmla="*/ 673437 h 748582"/>
                <a:gd name="connsiteX373" fmla="*/ 542637 w 785809"/>
                <a:gd name="connsiteY373" fmla="*/ 686308 h 748582"/>
                <a:gd name="connsiteX374" fmla="*/ 536044 w 785809"/>
                <a:gd name="connsiteY374" fmla="*/ 687563 h 748582"/>
                <a:gd name="connsiteX375" fmla="*/ 524900 w 785809"/>
                <a:gd name="connsiteY375" fmla="*/ 680814 h 748582"/>
                <a:gd name="connsiteX376" fmla="*/ 519877 w 785809"/>
                <a:gd name="connsiteY376" fmla="*/ 665118 h 748582"/>
                <a:gd name="connsiteX377" fmla="*/ 524743 w 785809"/>
                <a:gd name="connsiteY377" fmla="*/ 655700 h 748582"/>
                <a:gd name="connsiteX378" fmla="*/ 528667 w 785809"/>
                <a:gd name="connsiteY378" fmla="*/ 654287 h 748582"/>
                <a:gd name="connsiteX379" fmla="*/ 535829 w 785809"/>
                <a:gd name="connsiteY379" fmla="*/ 651286 h 748582"/>
                <a:gd name="connsiteX380" fmla="*/ 559529 w 785809"/>
                <a:gd name="connsiteY380" fmla="*/ 649775 h 748582"/>
                <a:gd name="connsiteX381" fmla="*/ 566338 w 785809"/>
                <a:gd name="connsiteY381" fmla="*/ 649892 h 748582"/>
                <a:gd name="connsiteX382" fmla="*/ 580308 w 785809"/>
                <a:gd name="connsiteY382" fmla="*/ 652247 h 748582"/>
                <a:gd name="connsiteX383" fmla="*/ 582819 w 785809"/>
                <a:gd name="connsiteY383" fmla="*/ 655229 h 748582"/>
                <a:gd name="connsiteX384" fmla="*/ 585173 w 785809"/>
                <a:gd name="connsiteY384" fmla="*/ 672339 h 748582"/>
                <a:gd name="connsiteX385" fmla="*/ 581249 w 785809"/>
                <a:gd name="connsiteY385" fmla="*/ 678617 h 748582"/>
                <a:gd name="connsiteX386" fmla="*/ 568221 w 785809"/>
                <a:gd name="connsiteY386" fmla="*/ 681442 h 748582"/>
                <a:gd name="connsiteX387" fmla="*/ 556292 w 785809"/>
                <a:gd name="connsiteY387" fmla="*/ 674065 h 748582"/>
                <a:gd name="connsiteX388" fmla="*/ 552839 w 785809"/>
                <a:gd name="connsiteY388" fmla="*/ 663862 h 748582"/>
                <a:gd name="connsiteX389" fmla="*/ 553781 w 785809"/>
                <a:gd name="connsiteY389" fmla="*/ 653189 h 748582"/>
                <a:gd name="connsiteX390" fmla="*/ 559529 w 785809"/>
                <a:gd name="connsiteY390" fmla="*/ 649775 h 748582"/>
                <a:gd name="connsiteX391" fmla="*/ 163891 w 785809"/>
                <a:gd name="connsiteY391" fmla="*/ 647224 h 748582"/>
                <a:gd name="connsiteX392" fmla="*/ 173780 w 785809"/>
                <a:gd name="connsiteY392" fmla="*/ 656171 h 748582"/>
                <a:gd name="connsiteX393" fmla="*/ 175036 w 785809"/>
                <a:gd name="connsiteY393" fmla="*/ 663235 h 748582"/>
                <a:gd name="connsiteX394" fmla="*/ 163420 w 785809"/>
                <a:gd name="connsiteY394" fmla="*/ 680187 h 748582"/>
                <a:gd name="connsiteX395" fmla="*/ 148980 w 785809"/>
                <a:gd name="connsiteY395" fmla="*/ 663549 h 748582"/>
                <a:gd name="connsiteX396" fmla="*/ 163891 w 785809"/>
                <a:gd name="connsiteY396" fmla="*/ 647224 h 748582"/>
                <a:gd name="connsiteX397" fmla="*/ 66794 w 785809"/>
                <a:gd name="connsiteY397" fmla="*/ 644821 h 748582"/>
                <a:gd name="connsiteX398" fmla="*/ 70656 w 785809"/>
                <a:gd name="connsiteY398" fmla="*/ 653032 h 748582"/>
                <a:gd name="connsiteX399" fmla="*/ 56059 w 785809"/>
                <a:gd name="connsiteY399" fmla="*/ 664020 h 748582"/>
                <a:gd name="connsiteX400" fmla="*/ 34241 w 785809"/>
                <a:gd name="connsiteY400" fmla="*/ 666060 h 748582"/>
                <a:gd name="connsiteX401" fmla="*/ 20899 w 785809"/>
                <a:gd name="connsiteY401" fmla="*/ 668885 h 748582"/>
                <a:gd name="connsiteX402" fmla="*/ 14621 w 785809"/>
                <a:gd name="connsiteY402" fmla="*/ 664020 h 748582"/>
                <a:gd name="connsiteX403" fmla="*/ 20114 w 785809"/>
                <a:gd name="connsiteY403" fmla="*/ 653660 h 748582"/>
                <a:gd name="connsiteX404" fmla="*/ 42560 w 785809"/>
                <a:gd name="connsiteY404" fmla="*/ 652090 h 748582"/>
                <a:gd name="connsiteX405" fmla="*/ 42717 w 785809"/>
                <a:gd name="connsiteY405" fmla="*/ 661822 h 748582"/>
                <a:gd name="connsiteX406" fmla="*/ 62023 w 785809"/>
                <a:gd name="connsiteY406" fmla="*/ 645969 h 748582"/>
                <a:gd name="connsiteX407" fmla="*/ 66794 w 785809"/>
                <a:gd name="connsiteY407" fmla="*/ 644821 h 748582"/>
                <a:gd name="connsiteX408" fmla="*/ 194950 w 785809"/>
                <a:gd name="connsiteY408" fmla="*/ 642358 h 748582"/>
                <a:gd name="connsiteX409" fmla="*/ 203603 w 785809"/>
                <a:gd name="connsiteY409" fmla="*/ 644713 h 748582"/>
                <a:gd name="connsiteX410" fmla="*/ 205643 w 785809"/>
                <a:gd name="connsiteY410" fmla="*/ 655073 h 748582"/>
                <a:gd name="connsiteX411" fmla="*/ 207683 w 785809"/>
                <a:gd name="connsiteY411" fmla="*/ 670455 h 748582"/>
                <a:gd name="connsiteX412" fmla="*/ 200463 w 785809"/>
                <a:gd name="connsiteY412" fmla="*/ 681599 h 748582"/>
                <a:gd name="connsiteX413" fmla="*/ 192615 w 785809"/>
                <a:gd name="connsiteY413" fmla="*/ 681913 h 748582"/>
                <a:gd name="connsiteX414" fmla="*/ 180843 w 785809"/>
                <a:gd name="connsiteY414" fmla="*/ 671554 h 748582"/>
                <a:gd name="connsiteX415" fmla="*/ 179116 w 785809"/>
                <a:gd name="connsiteY415" fmla="*/ 655857 h 748582"/>
                <a:gd name="connsiteX416" fmla="*/ 186180 w 785809"/>
                <a:gd name="connsiteY416" fmla="*/ 644242 h 748582"/>
                <a:gd name="connsiteX417" fmla="*/ 194950 w 785809"/>
                <a:gd name="connsiteY417" fmla="*/ 642358 h 748582"/>
                <a:gd name="connsiteX418" fmla="*/ 599456 w 785809"/>
                <a:gd name="connsiteY418" fmla="*/ 641417 h 748582"/>
                <a:gd name="connsiteX419" fmla="*/ 611857 w 785809"/>
                <a:gd name="connsiteY419" fmla="*/ 646283 h 748582"/>
                <a:gd name="connsiteX420" fmla="*/ 619234 w 785809"/>
                <a:gd name="connsiteY420" fmla="*/ 664805 h 748582"/>
                <a:gd name="connsiteX421" fmla="*/ 598672 w 785809"/>
                <a:gd name="connsiteY421" fmla="*/ 674379 h 748582"/>
                <a:gd name="connsiteX422" fmla="*/ 585958 w 785809"/>
                <a:gd name="connsiteY422" fmla="*/ 651463 h 748582"/>
                <a:gd name="connsiteX423" fmla="*/ 599456 w 785809"/>
                <a:gd name="connsiteY423" fmla="*/ 641417 h 748582"/>
                <a:gd name="connsiteX424" fmla="*/ 220228 w 785809"/>
                <a:gd name="connsiteY424" fmla="*/ 640063 h 748582"/>
                <a:gd name="connsiteX425" fmla="*/ 228873 w 785809"/>
                <a:gd name="connsiteY425" fmla="*/ 640318 h 748582"/>
                <a:gd name="connsiteX426" fmla="*/ 234524 w 785809"/>
                <a:gd name="connsiteY426" fmla="*/ 646283 h 748582"/>
                <a:gd name="connsiteX427" fmla="*/ 235937 w 785809"/>
                <a:gd name="connsiteY427" fmla="*/ 672181 h 748582"/>
                <a:gd name="connsiteX428" fmla="*/ 235623 w 785809"/>
                <a:gd name="connsiteY428" fmla="*/ 674850 h 748582"/>
                <a:gd name="connsiteX429" fmla="*/ 212078 w 785809"/>
                <a:gd name="connsiteY429" fmla="*/ 672181 h 748582"/>
                <a:gd name="connsiteX430" fmla="*/ 209567 w 785809"/>
                <a:gd name="connsiteY430" fmla="*/ 659311 h 748582"/>
                <a:gd name="connsiteX431" fmla="*/ 220228 w 785809"/>
                <a:gd name="connsiteY431" fmla="*/ 640063 h 748582"/>
                <a:gd name="connsiteX432" fmla="*/ 98908 w 785809"/>
                <a:gd name="connsiteY432" fmla="*/ 637493 h 748582"/>
                <a:gd name="connsiteX433" fmla="*/ 99222 w 785809"/>
                <a:gd name="connsiteY433" fmla="*/ 642202 h 748582"/>
                <a:gd name="connsiteX434" fmla="*/ 78975 w 785809"/>
                <a:gd name="connsiteY434" fmla="*/ 658055 h 748582"/>
                <a:gd name="connsiteX435" fmla="*/ 78033 w 785809"/>
                <a:gd name="connsiteY435" fmla="*/ 650835 h 748582"/>
                <a:gd name="connsiteX436" fmla="*/ 98908 w 785809"/>
                <a:gd name="connsiteY436" fmla="*/ 637493 h 748582"/>
                <a:gd name="connsiteX437" fmla="*/ 632732 w 785809"/>
                <a:gd name="connsiteY437" fmla="*/ 636394 h 748582"/>
                <a:gd name="connsiteX438" fmla="*/ 643563 w 785809"/>
                <a:gd name="connsiteY438" fmla="*/ 638120 h 748582"/>
                <a:gd name="connsiteX439" fmla="*/ 647643 w 785809"/>
                <a:gd name="connsiteY439" fmla="*/ 654759 h 748582"/>
                <a:gd name="connsiteX440" fmla="*/ 630378 w 785809"/>
                <a:gd name="connsiteY440" fmla="*/ 663706 h 748582"/>
                <a:gd name="connsiteX441" fmla="*/ 617978 w 785809"/>
                <a:gd name="connsiteY441" fmla="*/ 646911 h 748582"/>
                <a:gd name="connsiteX442" fmla="*/ 632732 w 785809"/>
                <a:gd name="connsiteY442" fmla="*/ 636394 h 748582"/>
                <a:gd name="connsiteX443" fmla="*/ 252827 w 785809"/>
                <a:gd name="connsiteY443" fmla="*/ 635237 h 748582"/>
                <a:gd name="connsiteX444" fmla="*/ 258853 w 785809"/>
                <a:gd name="connsiteY444" fmla="*/ 635766 h 748582"/>
                <a:gd name="connsiteX445" fmla="*/ 263247 w 785809"/>
                <a:gd name="connsiteY445" fmla="*/ 641260 h 748582"/>
                <a:gd name="connsiteX446" fmla="*/ 263090 w 785809"/>
                <a:gd name="connsiteY446" fmla="*/ 649265 h 748582"/>
                <a:gd name="connsiteX447" fmla="*/ 268113 w 785809"/>
                <a:gd name="connsiteY447" fmla="*/ 671240 h 748582"/>
                <a:gd name="connsiteX448" fmla="*/ 266544 w 785809"/>
                <a:gd name="connsiteY448" fmla="*/ 675635 h 748582"/>
                <a:gd name="connsiteX449" fmla="*/ 241116 w 785809"/>
                <a:gd name="connsiteY449" fmla="*/ 664177 h 748582"/>
                <a:gd name="connsiteX450" fmla="*/ 240488 w 785809"/>
                <a:gd name="connsiteY450" fmla="*/ 645655 h 748582"/>
                <a:gd name="connsiteX451" fmla="*/ 252827 w 785809"/>
                <a:gd name="connsiteY451" fmla="*/ 635237 h 748582"/>
                <a:gd name="connsiteX452" fmla="*/ 658788 w 785809"/>
                <a:gd name="connsiteY452" fmla="*/ 632156 h 748582"/>
                <a:gd name="connsiteX453" fmla="*/ 676054 w 785809"/>
                <a:gd name="connsiteY453" fmla="*/ 644714 h 748582"/>
                <a:gd name="connsiteX454" fmla="*/ 660985 w 785809"/>
                <a:gd name="connsiteY454" fmla="*/ 658369 h 748582"/>
                <a:gd name="connsiteX455" fmla="*/ 649370 w 785809"/>
                <a:gd name="connsiteY455" fmla="*/ 639848 h 748582"/>
                <a:gd name="connsiteX456" fmla="*/ 658788 w 785809"/>
                <a:gd name="connsiteY456" fmla="*/ 632156 h 748582"/>
                <a:gd name="connsiteX457" fmla="*/ 286791 w 785809"/>
                <a:gd name="connsiteY457" fmla="*/ 630116 h 748582"/>
                <a:gd name="connsiteX458" fmla="*/ 296679 w 785809"/>
                <a:gd name="connsiteY458" fmla="*/ 642359 h 748582"/>
                <a:gd name="connsiteX459" fmla="*/ 298092 w 785809"/>
                <a:gd name="connsiteY459" fmla="*/ 653032 h 748582"/>
                <a:gd name="connsiteX460" fmla="*/ 299191 w 785809"/>
                <a:gd name="connsiteY460" fmla="*/ 662606 h 748582"/>
                <a:gd name="connsiteX461" fmla="*/ 293541 w 785809"/>
                <a:gd name="connsiteY461" fmla="*/ 673437 h 748582"/>
                <a:gd name="connsiteX462" fmla="*/ 271096 w 785809"/>
                <a:gd name="connsiteY462" fmla="*/ 668257 h 748582"/>
                <a:gd name="connsiteX463" fmla="*/ 268741 w 785809"/>
                <a:gd name="connsiteY463" fmla="*/ 640004 h 748582"/>
                <a:gd name="connsiteX464" fmla="*/ 286791 w 785809"/>
                <a:gd name="connsiteY464" fmla="*/ 630116 h 748582"/>
                <a:gd name="connsiteX465" fmla="*/ 682018 w 785809"/>
                <a:gd name="connsiteY465" fmla="*/ 629802 h 748582"/>
                <a:gd name="connsiteX466" fmla="*/ 681970 w 785809"/>
                <a:gd name="connsiteY466" fmla="*/ 629953 h 748582"/>
                <a:gd name="connsiteX467" fmla="*/ 681704 w 785809"/>
                <a:gd name="connsiteY467" fmla="*/ 629959 h 748582"/>
                <a:gd name="connsiteX468" fmla="*/ 682018 w 785809"/>
                <a:gd name="connsiteY468" fmla="*/ 629802 h 748582"/>
                <a:gd name="connsiteX469" fmla="*/ 694536 w 785809"/>
                <a:gd name="connsiteY469" fmla="*/ 629665 h 748582"/>
                <a:gd name="connsiteX470" fmla="*/ 707132 w 785809"/>
                <a:gd name="connsiteY470" fmla="*/ 631843 h 748582"/>
                <a:gd name="connsiteX471" fmla="*/ 688768 w 785809"/>
                <a:gd name="connsiteY471" fmla="*/ 651777 h 748582"/>
                <a:gd name="connsiteX472" fmla="*/ 681390 w 785809"/>
                <a:gd name="connsiteY472" fmla="*/ 646754 h 748582"/>
                <a:gd name="connsiteX473" fmla="*/ 679349 w 785809"/>
                <a:gd name="connsiteY473" fmla="*/ 638219 h 748582"/>
                <a:gd name="connsiteX474" fmla="*/ 681970 w 785809"/>
                <a:gd name="connsiteY474" fmla="*/ 629953 h 748582"/>
                <a:gd name="connsiteX475" fmla="*/ 681651 w 785809"/>
                <a:gd name="connsiteY475" fmla="*/ 629611 h 748582"/>
                <a:gd name="connsiteX476" fmla="*/ 681861 w 785809"/>
                <a:gd name="connsiteY476" fmla="*/ 629646 h 748582"/>
                <a:gd name="connsiteX477" fmla="*/ 681547 w 785809"/>
                <a:gd name="connsiteY477" fmla="*/ 629803 h 748582"/>
                <a:gd name="connsiteX478" fmla="*/ 315476 w 785809"/>
                <a:gd name="connsiteY478" fmla="*/ 628279 h 748582"/>
                <a:gd name="connsiteX479" fmla="*/ 327130 w 785809"/>
                <a:gd name="connsiteY479" fmla="*/ 642515 h 748582"/>
                <a:gd name="connsiteX480" fmla="*/ 329955 w 785809"/>
                <a:gd name="connsiteY480" fmla="*/ 667158 h 748582"/>
                <a:gd name="connsiteX481" fmla="*/ 323206 w 785809"/>
                <a:gd name="connsiteY481" fmla="*/ 674850 h 748582"/>
                <a:gd name="connsiteX482" fmla="*/ 316142 w 785809"/>
                <a:gd name="connsiteY482" fmla="*/ 676262 h 748582"/>
                <a:gd name="connsiteX483" fmla="*/ 303900 w 785809"/>
                <a:gd name="connsiteY483" fmla="*/ 667943 h 748582"/>
                <a:gd name="connsiteX484" fmla="*/ 303272 w 785809"/>
                <a:gd name="connsiteY484" fmla="*/ 634197 h 748582"/>
                <a:gd name="connsiteX485" fmla="*/ 307824 w 785809"/>
                <a:gd name="connsiteY485" fmla="*/ 629331 h 748582"/>
                <a:gd name="connsiteX486" fmla="*/ 315476 w 785809"/>
                <a:gd name="connsiteY486" fmla="*/ 628279 h 748582"/>
                <a:gd name="connsiteX487" fmla="*/ 716240 w 785809"/>
                <a:gd name="connsiteY487" fmla="*/ 624212 h 748582"/>
                <a:gd name="connsiteX488" fmla="*/ 721101 w 785809"/>
                <a:gd name="connsiteY488" fmla="*/ 626035 h 748582"/>
                <a:gd name="connsiteX489" fmla="*/ 732089 w 785809"/>
                <a:gd name="connsiteY489" fmla="*/ 627761 h 748582"/>
                <a:gd name="connsiteX490" fmla="*/ 735071 w 785809"/>
                <a:gd name="connsiteY490" fmla="*/ 628860 h 748582"/>
                <a:gd name="connsiteX491" fmla="*/ 734443 w 785809"/>
                <a:gd name="connsiteY491" fmla="*/ 632156 h 748582"/>
                <a:gd name="connsiteX492" fmla="*/ 713724 w 785809"/>
                <a:gd name="connsiteY492" fmla="*/ 641417 h 748582"/>
                <a:gd name="connsiteX493" fmla="*/ 710899 w 785809"/>
                <a:gd name="connsiteY493" fmla="*/ 633726 h 748582"/>
                <a:gd name="connsiteX494" fmla="*/ 716240 w 785809"/>
                <a:gd name="connsiteY494" fmla="*/ 624212 h 748582"/>
                <a:gd name="connsiteX495" fmla="*/ 133126 w 785809"/>
                <a:gd name="connsiteY495" fmla="*/ 623680 h 748582"/>
                <a:gd name="connsiteX496" fmla="*/ 125121 w 785809"/>
                <a:gd name="connsiteY496" fmla="*/ 648951 h 748582"/>
                <a:gd name="connsiteX497" fmla="*/ 112878 w 785809"/>
                <a:gd name="connsiteY497" fmla="*/ 652404 h 748582"/>
                <a:gd name="connsiteX498" fmla="*/ 104088 w 785809"/>
                <a:gd name="connsiteY498" fmla="*/ 650835 h 748582"/>
                <a:gd name="connsiteX499" fmla="*/ 108169 w 785809"/>
                <a:gd name="connsiteY499" fmla="*/ 640475 h 748582"/>
                <a:gd name="connsiteX500" fmla="*/ 133126 w 785809"/>
                <a:gd name="connsiteY500" fmla="*/ 623680 h 748582"/>
                <a:gd name="connsiteX501" fmla="*/ 346473 w 785809"/>
                <a:gd name="connsiteY501" fmla="*/ 623344 h 748582"/>
                <a:gd name="connsiteX502" fmla="*/ 354756 w 785809"/>
                <a:gd name="connsiteY502" fmla="*/ 625093 h 748582"/>
                <a:gd name="connsiteX503" fmla="*/ 359464 w 785809"/>
                <a:gd name="connsiteY503" fmla="*/ 632470 h 748582"/>
                <a:gd name="connsiteX504" fmla="*/ 364644 w 785809"/>
                <a:gd name="connsiteY504" fmla="*/ 657741 h 748582"/>
                <a:gd name="connsiteX505" fmla="*/ 357894 w 785809"/>
                <a:gd name="connsiteY505" fmla="*/ 669827 h 748582"/>
                <a:gd name="connsiteX506" fmla="*/ 357267 w 785809"/>
                <a:gd name="connsiteY506" fmla="*/ 669984 h 748582"/>
                <a:gd name="connsiteX507" fmla="*/ 331996 w 785809"/>
                <a:gd name="connsiteY507" fmla="*/ 652090 h 748582"/>
                <a:gd name="connsiteX508" fmla="*/ 330426 w 785809"/>
                <a:gd name="connsiteY508" fmla="*/ 640318 h 748582"/>
                <a:gd name="connsiteX509" fmla="*/ 346473 w 785809"/>
                <a:gd name="connsiteY509" fmla="*/ 623344 h 748582"/>
                <a:gd name="connsiteX510" fmla="*/ 374532 w 785809"/>
                <a:gd name="connsiteY510" fmla="*/ 618658 h 748582"/>
                <a:gd name="connsiteX511" fmla="*/ 390543 w 785809"/>
                <a:gd name="connsiteY511" fmla="*/ 627605 h 748582"/>
                <a:gd name="connsiteX512" fmla="*/ 397762 w 785809"/>
                <a:gd name="connsiteY512" fmla="*/ 661980 h 748582"/>
                <a:gd name="connsiteX513" fmla="*/ 395251 w 785809"/>
                <a:gd name="connsiteY513" fmla="*/ 666375 h 748582"/>
                <a:gd name="connsiteX514" fmla="*/ 386775 w 785809"/>
                <a:gd name="connsiteY514" fmla="*/ 667002 h 748582"/>
                <a:gd name="connsiteX515" fmla="*/ 375631 w 785809"/>
                <a:gd name="connsiteY515" fmla="*/ 667630 h 748582"/>
                <a:gd name="connsiteX516" fmla="*/ 367155 w 785809"/>
                <a:gd name="connsiteY516" fmla="*/ 654916 h 748582"/>
                <a:gd name="connsiteX517" fmla="*/ 364173 w 785809"/>
                <a:gd name="connsiteY517" fmla="*/ 631215 h 748582"/>
                <a:gd name="connsiteX518" fmla="*/ 374532 w 785809"/>
                <a:gd name="connsiteY518" fmla="*/ 618658 h 748582"/>
                <a:gd name="connsiteX519" fmla="*/ 157926 w 785809"/>
                <a:gd name="connsiteY519" fmla="*/ 614733 h 748582"/>
                <a:gd name="connsiteX520" fmla="*/ 162321 w 785809"/>
                <a:gd name="connsiteY520" fmla="*/ 619128 h 748582"/>
                <a:gd name="connsiteX521" fmla="*/ 159496 w 785809"/>
                <a:gd name="connsiteY521" fmla="*/ 638120 h 748582"/>
                <a:gd name="connsiteX522" fmla="*/ 155415 w 785809"/>
                <a:gd name="connsiteY522" fmla="*/ 645655 h 748582"/>
                <a:gd name="connsiteX523" fmla="*/ 145369 w 785809"/>
                <a:gd name="connsiteY523" fmla="*/ 671396 h 748582"/>
                <a:gd name="connsiteX524" fmla="*/ 138620 w 785809"/>
                <a:gd name="connsiteY524" fmla="*/ 680343 h 748582"/>
                <a:gd name="connsiteX525" fmla="*/ 136422 w 785809"/>
                <a:gd name="connsiteY525" fmla="*/ 680343 h 748582"/>
                <a:gd name="connsiteX526" fmla="*/ 121197 w 785809"/>
                <a:gd name="connsiteY526" fmla="*/ 678303 h 748582"/>
                <a:gd name="connsiteX527" fmla="*/ 118686 w 785809"/>
                <a:gd name="connsiteY527" fmla="*/ 658839 h 748582"/>
                <a:gd name="connsiteX528" fmla="*/ 127633 w 785809"/>
                <a:gd name="connsiteY528" fmla="*/ 653189 h 748582"/>
                <a:gd name="connsiteX529" fmla="*/ 143015 w 785809"/>
                <a:gd name="connsiteY529" fmla="*/ 650363 h 748582"/>
                <a:gd name="connsiteX530" fmla="*/ 133283 w 785809"/>
                <a:gd name="connsiteY530" fmla="*/ 637022 h 748582"/>
                <a:gd name="connsiteX531" fmla="*/ 157926 w 785809"/>
                <a:gd name="connsiteY531" fmla="*/ 614733 h 748582"/>
                <a:gd name="connsiteX532" fmla="*/ 409848 w 785809"/>
                <a:gd name="connsiteY532" fmla="*/ 614263 h 748582"/>
                <a:gd name="connsiteX533" fmla="*/ 426957 w 785809"/>
                <a:gd name="connsiteY533" fmla="*/ 623524 h 748582"/>
                <a:gd name="connsiteX534" fmla="*/ 430881 w 785809"/>
                <a:gd name="connsiteY534" fmla="*/ 645656 h 748582"/>
                <a:gd name="connsiteX535" fmla="*/ 422405 w 785809"/>
                <a:gd name="connsiteY535" fmla="*/ 663392 h 748582"/>
                <a:gd name="connsiteX536" fmla="*/ 405453 w 785809"/>
                <a:gd name="connsiteY536" fmla="*/ 659468 h 748582"/>
                <a:gd name="connsiteX537" fmla="*/ 395564 w 785809"/>
                <a:gd name="connsiteY537" fmla="*/ 624465 h 748582"/>
                <a:gd name="connsiteX538" fmla="*/ 409848 w 785809"/>
                <a:gd name="connsiteY538" fmla="*/ 614263 h 748582"/>
                <a:gd name="connsiteX539" fmla="*/ 190574 w 785809"/>
                <a:gd name="connsiteY539" fmla="*/ 610339 h 748582"/>
                <a:gd name="connsiteX540" fmla="*/ 188691 w 785809"/>
                <a:gd name="connsiteY540" fmla="*/ 633098 h 748582"/>
                <a:gd name="connsiteX541" fmla="*/ 172994 w 785809"/>
                <a:gd name="connsiteY541" fmla="*/ 644557 h 748582"/>
                <a:gd name="connsiteX542" fmla="*/ 164675 w 785809"/>
                <a:gd name="connsiteY542" fmla="*/ 632627 h 748582"/>
                <a:gd name="connsiteX543" fmla="*/ 190574 w 785809"/>
                <a:gd name="connsiteY543" fmla="*/ 610339 h 748582"/>
                <a:gd name="connsiteX544" fmla="*/ 440298 w 785809"/>
                <a:gd name="connsiteY544" fmla="*/ 609397 h 748582"/>
                <a:gd name="connsiteX545" fmla="*/ 456936 w 785809"/>
                <a:gd name="connsiteY545" fmla="*/ 618501 h 748582"/>
                <a:gd name="connsiteX546" fmla="*/ 463372 w 785809"/>
                <a:gd name="connsiteY546" fmla="*/ 655073 h 748582"/>
                <a:gd name="connsiteX547" fmla="*/ 462744 w 785809"/>
                <a:gd name="connsiteY547" fmla="*/ 658055 h 748582"/>
                <a:gd name="connsiteX548" fmla="*/ 443909 w 785809"/>
                <a:gd name="connsiteY548" fmla="*/ 660723 h 748582"/>
                <a:gd name="connsiteX549" fmla="*/ 435119 w 785809"/>
                <a:gd name="connsiteY549" fmla="*/ 647539 h 748582"/>
                <a:gd name="connsiteX550" fmla="*/ 430723 w 785809"/>
                <a:gd name="connsiteY550" fmla="*/ 621954 h 748582"/>
                <a:gd name="connsiteX551" fmla="*/ 440298 w 785809"/>
                <a:gd name="connsiteY551" fmla="*/ 609397 h 748582"/>
                <a:gd name="connsiteX552" fmla="*/ 476399 w 785809"/>
                <a:gd name="connsiteY552" fmla="*/ 608455 h 748582"/>
                <a:gd name="connsiteX553" fmla="*/ 488799 w 785809"/>
                <a:gd name="connsiteY553" fmla="*/ 620541 h 748582"/>
                <a:gd name="connsiteX554" fmla="*/ 492880 w 785809"/>
                <a:gd name="connsiteY554" fmla="*/ 648324 h 748582"/>
                <a:gd name="connsiteX555" fmla="*/ 482834 w 785809"/>
                <a:gd name="connsiteY555" fmla="*/ 658212 h 748582"/>
                <a:gd name="connsiteX556" fmla="*/ 479067 w 785809"/>
                <a:gd name="connsiteY556" fmla="*/ 658840 h 748582"/>
                <a:gd name="connsiteX557" fmla="*/ 466981 w 785809"/>
                <a:gd name="connsiteY557" fmla="*/ 651306 h 748582"/>
                <a:gd name="connsiteX558" fmla="*/ 463214 w 785809"/>
                <a:gd name="connsiteY558" fmla="*/ 622111 h 748582"/>
                <a:gd name="connsiteX559" fmla="*/ 476399 w 785809"/>
                <a:gd name="connsiteY559" fmla="*/ 608455 h 748582"/>
                <a:gd name="connsiteX560" fmla="*/ 206584 w 785809"/>
                <a:gd name="connsiteY560" fmla="*/ 607513 h 748582"/>
                <a:gd name="connsiteX561" fmla="*/ 218513 w 785809"/>
                <a:gd name="connsiteY561" fmla="*/ 619286 h 748582"/>
                <a:gd name="connsiteX562" fmla="*/ 217414 w 785809"/>
                <a:gd name="connsiteY562" fmla="*/ 629331 h 748582"/>
                <a:gd name="connsiteX563" fmla="*/ 202660 w 785809"/>
                <a:gd name="connsiteY563" fmla="*/ 638906 h 748582"/>
                <a:gd name="connsiteX564" fmla="*/ 200619 w 785809"/>
                <a:gd name="connsiteY564" fmla="*/ 638435 h 748582"/>
                <a:gd name="connsiteX565" fmla="*/ 192457 w 785809"/>
                <a:gd name="connsiteY565" fmla="*/ 626820 h 748582"/>
                <a:gd name="connsiteX566" fmla="*/ 202032 w 785809"/>
                <a:gd name="connsiteY566" fmla="*/ 609397 h 748582"/>
                <a:gd name="connsiteX567" fmla="*/ 206584 w 785809"/>
                <a:gd name="connsiteY567" fmla="*/ 607513 h 748582"/>
                <a:gd name="connsiteX568" fmla="*/ 506849 w 785809"/>
                <a:gd name="connsiteY568" fmla="*/ 604688 h 748582"/>
                <a:gd name="connsiteX569" fmla="*/ 522702 w 785809"/>
                <a:gd name="connsiteY569" fmla="*/ 615989 h 748582"/>
                <a:gd name="connsiteX570" fmla="*/ 529138 w 785809"/>
                <a:gd name="connsiteY570" fmla="*/ 638906 h 748582"/>
                <a:gd name="connsiteX571" fmla="*/ 521290 w 785809"/>
                <a:gd name="connsiteY571" fmla="*/ 651620 h 748582"/>
                <a:gd name="connsiteX572" fmla="*/ 513756 w 785809"/>
                <a:gd name="connsiteY572" fmla="*/ 653818 h 748582"/>
                <a:gd name="connsiteX573" fmla="*/ 496647 w 785809"/>
                <a:gd name="connsiteY573" fmla="*/ 644871 h 748582"/>
                <a:gd name="connsiteX574" fmla="*/ 492409 w 785809"/>
                <a:gd name="connsiteY574" fmla="*/ 620698 h 748582"/>
                <a:gd name="connsiteX575" fmla="*/ 506849 w 785809"/>
                <a:gd name="connsiteY575" fmla="*/ 604688 h 748582"/>
                <a:gd name="connsiteX576" fmla="*/ 231737 w 785809"/>
                <a:gd name="connsiteY576" fmla="*/ 603452 h 748582"/>
                <a:gd name="connsiteX577" fmla="*/ 237662 w 785809"/>
                <a:gd name="connsiteY577" fmla="*/ 604688 h 748582"/>
                <a:gd name="connsiteX578" fmla="*/ 246923 w 785809"/>
                <a:gd name="connsiteY578" fmla="*/ 616461 h 748582"/>
                <a:gd name="connsiteX579" fmla="*/ 245824 w 785809"/>
                <a:gd name="connsiteY579" fmla="*/ 622739 h 748582"/>
                <a:gd name="connsiteX580" fmla="*/ 229814 w 785809"/>
                <a:gd name="connsiteY580" fmla="*/ 638279 h 748582"/>
                <a:gd name="connsiteX581" fmla="*/ 220082 w 785809"/>
                <a:gd name="connsiteY581" fmla="*/ 626977 h 748582"/>
                <a:gd name="connsiteX582" fmla="*/ 226988 w 785809"/>
                <a:gd name="connsiteY582" fmla="*/ 607043 h 748582"/>
                <a:gd name="connsiteX583" fmla="*/ 231737 w 785809"/>
                <a:gd name="connsiteY583" fmla="*/ 603452 h 748582"/>
                <a:gd name="connsiteX584" fmla="*/ 545619 w 785809"/>
                <a:gd name="connsiteY584" fmla="*/ 599351 h 748582"/>
                <a:gd name="connsiteX585" fmla="*/ 556763 w 785809"/>
                <a:gd name="connsiteY585" fmla="*/ 609711 h 748582"/>
                <a:gd name="connsiteX586" fmla="*/ 561472 w 785809"/>
                <a:gd name="connsiteY586" fmla="*/ 635139 h 748582"/>
                <a:gd name="connsiteX587" fmla="*/ 553781 w 785809"/>
                <a:gd name="connsiteY587" fmla="*/ 646283 h 748582"/>
                <a:gd name="connsiteX588" fmla="*/ 548130 w 785809"/>
                <a:gd name="connsiteY588" fmla="*/ 646911 h 748582"/>
                <a:gd name="connsiteX589" fmla="*/ 534004 w 785809"/>
                <a:gd name="connsiteY589" fmla="*/ 640789 h 748582"/>
                <a:gd name="connsiteX590" fmla="*/ 525999 w 785809"/>
                <a:gd name="connsiteY590" fmla="*/ 612379 h 748582"/>
                <a:gd name="connsiteX591" fmla="*/ 531806 w 785809"/>
                <a:gd name="connsiteY591" fmla="*/ 602648 h 748582"/>
                <a:gd name="connsiteX592" fmla="*/ 545619 w 785809"/>
                <a:gd name="connsiteY592" fmla="*/ 599351 h 748582"/>
                <a:gd name="connsiteX593" fmla="*/ 261834 w 785809"/>
                <a:gd name="connsiteY593" fmla="*/ 599194 h 748582"/>
                <a:gd name="connsiteX594" fmla="*/ 274391 w 785809"/>
                <a:gd name="connsiteY594" fmla="*/ 608298 h 748582"/>
                <a:gd name="connsiteX595" fmla="*/ 274862 w 785809"/>
                <a:gd name="connsiteY595" fmla="*/ 615518 h 748582"/>
                <a:gd name="connsiteX596" fmla="*/ 257439 w 785809"/>
                <a:gd name="connsiteY596" fmla="*/ 632784 h 748582"/>
                <a:gd name="connsiteX597" fmla="*/ 250062 w 785809"/>
                <a:gd name="connsiteY597" fmla="*/ 626035 h 748582"/>
                <a:gd name="connsiteX598" fmla="*/ 251317 w 785809"/>
                <a:gd name="connsiteY598" fmla="*/ 605316 h 748582"/>
                <a:gd name="connsiteX599" fmla="*/ 261834 w 785809"/>
                <a:gd name="connsiteY599" fmla="*/ 599194 h 748582"/>
                <a:gd name="connsiteX600" fmla="*/ 700226 w 785809"/>
                <a:gd name="connsiteY600" fmla="*/ 599037 h 748582"/>
                <a:gd name="connsiteX601" fmla="*/ 701638 w 785809"/>
                <a:gd name="connsiteY601" fmla="*/ 599037 h 748582"/>
                <a:gd name="connsiteX602" fmla="*/ 714196 w 785809"/>
                <a:gd name="connsiteY602" fmla="*/ 612379 h 748582"/>
                <a:gd name="connsiteX603" fmla="*/ 698185 w 785809"/>
                <a:gd name="connsiteY603" fmla="*/ 625250 h 748582"/>
                <a:gd name="connsiteX604" fmla="*/ 692064 w 785809"/>
                <a:gd name="connsiteY604" fmla="*/ 619128 h 748582"/>
                <a:gd name="connsiteX605" fmla="*/ 690965 w 785809"/>
                <a:gd name="connsiteY605" fmla="*/ 609868 h 748582"/>
                <a:gd name="connsiteX606" fmla="*/ 700226 w 785809"/>
                <a:gd name="connsiteY606" fmla="*/ 599037 h 748582"/>
                <a:gd name="connsiteX607" fmla="*/ 577953 w 785809"/>
                <a:gd name="connsiteY607" fmla="*/ 598645 h 748582"/>
                <a:gd name="connsiteX608" fmla="*/ 587371 w 785809"/>
                <a:gd name="connsiteY608" fmla="*/ 600921 h 748582"/>
                <a:gd name="connsiteX609" fmla="*/ 588784 w 785809"/>
                <a:gd name="connsiteY609" fmla="*/ 602491 h 748582"/>
                <a:gd name="connsiteX610" fmla="*/ 594591 w 785809"/>
                <a:gd name="connsiteY610" fmla="*/ 635767 h 748582"/>
                <a:gd name="connsiteX611" fmla="*/ 576384 w 785809"/>
                <a:gd name="connsiteY611" fmla="*/ 647382 h 748582"/>
                <a:gd name="connsiteX612" fmla="*/ 565396 w 785809"/>
                <a:gd name="connsiteY612" fmla="*/ 639220 h 748582"/>
                <a:gd name="connsiteX613" fmla="*/ 561629 w 785809"/>
                <a:gd name="connsiteY613" fmla="*/ 611438 h 748582"/>
                <a:gd name="connsiteX614" fmla="*/ 568536 w 785809"/>
                <a:gd name="connsiteY614" fmla="*/ 600607 h 748582"/>
                <a:gd name="connsiteX615" fmla="*/ 577953 w 785809"/>
                <a:gd name="connsiteY615" fmla="*/ 598645 h 748582"/>
                <a:gd name="connsiteX616" fmla="*/ 782159 w 785809"/>
                <a:gd name="connsiteY616" fmla="*/ 597625 h 748582"/>
                <a:gd name="connsiteX617" fmla="*/ 785612 w 785809"/>
                <a:gd name="connsiteY617" fmla="*/ 607827 h 748582"/>
                <a:gd name="connsiteX618" fmla="*/ 783415 w 785809"/>
                <a:gd name="connsiteY618" fmla="*/ 611908 h 748582"/>
                <a:gd name="connsiteX619" fmla="*/ 781374 w 785809"/>
                <a:gd name="connsiteY619" fmla="*/ 612065 h 748582"/>
                <a:gd name="connsiteX620" fmla="*/ 781060 w 785809"/>
                <a:gd name="connsiteY620" fmla="*/ 608298 h 748582"/>
                <a:gd name="connsiteX621" fmla="*/ 782159 w 785809"/>
                <a:gd name="connsiteY621" fmla="*/ 597625 h 748582"/>
                <a:gd name="connsiteX622" fmla="*/ 748726 w 785809"/>
                <a:gd name="connsiteY622" fmla="*/ 597625 h 748582"/>
                <a:gd name="connsiteX623" fmla="*/ 755161 w 785809"/>
                <a:gd name="connsiteY623" fmla="*/ 607984 h 748582"/>
                <a:gd name="connsiteX624" fmla="*/ 742605 w 785809"/>
                <a:gd name="connsiteY624" fmla="*/ 626663 h 748582"/>
                <a:gd name="connsiteX625" fmla="*/ 747156 w 785809"/>
                <a:gd name="connsiteY625" fmla="*/ 616303 h 748582"/>
                <a:gd name="connsiteX626" fmla="*/ 746529 w 785809"/>
                <a:gd name="connsiteY626" fmla="*/ 609083 h 748582"/>
                <a:gd name="connsiteX627" fmla="*/ 748726 w 785809"/>
                <a:gd name="connsiteY627" fmla="*/ 597625 h 748582"/>
                <a:gd name="connsiteX628" fmla="*/ 220357 w 785809"/>
                <a:gd name="connsiteY628" fmla="*/ 596978 h 748582"/>
                <a:gd name="connsiteX629" fmla="*/ 222593 w 785809"/>
                <a:gd name="connsiteY629" fmla="*/ 597468 h 748582"/>
                <a:gd name="connsiteX630" fmla="*/ 222279 w 785809"/>
                <a:gd name="connsiteY630" fmla="*/ 602805 h 748582"/>
                <a:gd name="connsiteX631" fmla="*/ 217884 w 785809"/>
                <a:gd name="connsiteY631" fmla="*/ 605003 h 748582"/>
                <a:gd name="connsiteX632" fmla="*/ 209095 w 785809"/>
                <a:gd name="connsiteY632" fmla="*/ 603276 h 748582"/>
                <a:gd name="connsiteX633" fmla="*/ 217884 w 785809"/>
                <a:gd name="connsiteY633" fmla="*/ 597782 h 748582"/>
                <a:gd name="connsiteX634" fmla="*/ 220357 w 785809"/>
                <a:gd name="connsiteY634" fmla="*/ 596978 h 748582"/>
                <a:gd name="connsiteX635" fmla="*/ 734679 w 785809"/>
                <a:gd name="connsiteY635" fmla="*/ 596882 h 748582"/>
                <a:gd name="connsiteX636" fmla="*/ 742448 w 785809"/>
                <a:gd name="connsiteY636" fmla="*/ 609397 h 748582"/>
                <a:gd name="connsiteX637" fmla="*/ 727537 w 785809"/>
                <a:gd name="connsiteY637" fmla="*/ 623367 h 748582"/>
                <a:gd name="connsiteX638" fmla="*/ 719689 w 785809"/>
                <a:gd name="connsiteY638" fmla="*/ 616461 h 748582"/>
                <a:gd name="connsiteX639" fmla="*/ 719061 w 785809"/>
                <a:gd name="connsiteY639" fmla="*/ 612222 h 748582"/>
                <a:gd name="connsiteX640" fmla="*/ 717020 w 785809"/>
                <a:gd name="connsiteY640" fmla="*/ 600607 h 748582"/>
                <a:gd name="connsiteX641" fmla="*/ 728479 w 785809"/>
                <a:gd name="connsiteY641" fmla="*/ 597782 h 748582"/>
                <a:gd name="connsiteX642" fmla="*/ 734679 w 785809"/>
                <a:gd name="connsiteY642" fmla="*/ 596882 h 748582"/>
                <a:gd name="connsiteX643" fmla="*/ 286903 w 785809"/>
                <a:gd name="connsiteY643" fmla="*/ 596840 h 748582"/>
                <a:gd name="connsiteX644" fmla="*/ 291028 w 785809"/>
                <a:gd name="connsiteY644" fmla="*/ 598567 h 748582"/>
                <a:gd name="connsiteX645" fmla="*/ 293069 w 785809"/>
                <a:gd name="connsiteY645" fmla="*/ 598881 h 748582"/>
                <a:gd name="connsiteX646" fmla="*/ 306568 w 785809"/>
                <a:gd name="connsiteY646" fmla="*/ 614106 h 748582"/>
                <a:gd name="connsiteX647" fmla="*/ 306882 w 785809"/>
                <a:gd name="connsiteY647" fmla="*/ 618972 h 748582"/>
                <a:gd name="connsiteX648" fmla="*/ 297150 w 785809"/>
                <a:gd name="connsiteY648" fmla="*/ 627291 h 748582"/>
                <a:gd name="connsiteX649" fmla="*/ 287889 w 785809"/>
                <a:gd name="connsiteY649" fmla="*/ 625878 h 748582"/>
                <a:gd name="connsiteX650" fmla="*/ 279570 w 785809"/>
                <a:gd name="connsiteY650" fmla="*/ 616774 h 748582"/>
                <a:gd name="connsiteX651" fmla="*/ 281297 w 785809"/>
                <a:gd name="connsiteY651" fmla="*/ 603903 h 748582"/>
                <a:gd name="connsiteX652" fmla="*/ 286903 w 785809"/>
                <a:gd name="connsiteY652" fmla="*/ 596840 h 748582"/>
                <a:gd name="connsiteX653" fmla="*/ 607278 w 785809"/>
                <a:gd name="connsiteY653" fmla="*/ 596051 h 748582"/>
                <a:gd name="connsiteX654" fmla="*/ 615310 w 785809"/>
                <a:gd name="connsiteY654" fmla="*/ 598096 h 748582"/>
                <a:gd name="connsiteX655" fmla="*/ 620961 w 785809"/>
                <a:gd name="connsiteY655" fmla="*/ 605787 h 748582"/>
                <a:gd name="connsiteX656" fmla="*/ 627239 w 785809"/>
                <a:gd name="connsiteY656" fmla="*/ 630744 h 748582"/>
                <a:gd name="connsiteX657" fmla="*/ 626454 w 785809"/>
                <a:gd name="connsiteY657" fmla="*/ 635767 h 748582"/>
                <a:gd name="connsiteX658" fmla="*/ 597730 w 785809"/>
                <a:gd name="connsiteY658" fmla="*/ 624780 h 748582"/>
                <a:gd name="connsiteX659" fmla="*/ 595689 w 785809"/>
                <a:gd name="connsiteY659" fmla="*/ 611281 h 748582"/>
                <a:gd name="connsiteX660" fmla="*/ 607278 w 785809"/>
                <a:gd name="connsiteY660" fmla="*/ 596051 h 748582"/>
                <a:gd name="connsiteX661" fmla="*/ 665930 w 785809"/>
                <a:gd name="connsiteY661" fmla="*/ 595288 h 748582"/>
                <a:gd name="connsiteX662" fmla="*/ 685000 w 785809"/>
                <a:gd name="connsiteY662" fmla="*/ 604846 h 748582"/>
                <a:gd name="connsiteX663" fmla="*/ 687924 w 785809"/>
                <a:gd name="connsiteY663" fmla="*/ 618030 h 748582"/>
                <a:gd name="connsiteX664" fmla="*/ 681651 w 785809"/>
                <a:gd name="connsiteY664" fmla="*/ 629611 h 748582"/>
                <a:gd name="connsiteX665" fmla="*/ 679114 w 785809"/>
                <a:gd name="connsiteY665" fmla="*/ 629195 h 748582"/>
                <a:gd name="connsiteX666" fmla="*/ 676367 w 785809"/>
                <a:gd name="connsiteY666" fmla="*/ 629803 h 748582"/>
                <a:gd name="connsiteX667" fmla="*/ 660201 w 785809"/>
                <a:gd name="connsiteY667" fmla="*/ 620228 h 748582"/>
                <a:gd name="connsiteX668" fmla="*/ 655962 w 785809"/>
                <a:gd name="connsiteY668" fmla="*/ 604375 h 748582"/>
                <a:gd name="connsiteX669" fmla="*/ 659416 w 785809"/>
                <a:gd name="connsiteY669" fmla="*/ 596997 h 748582"/>
                <a:gd name="connsiteX670" fmla="*/ 665930 w 785809"/>
                <a:gd name="connsiteY670" fmla="*/ 595288 h 748582"/>
                <a:gd name="connsiteX671" fmla="*/ 763010 w 785809"/>
                <a:gd name="connsiteY671" fmla="*/ 594956 h 748582"/>
                <a:gd name="connsiteX672" fmla="*/ 775253 w 785809"/>
                <a:gd name="connsiteY672" fmla="*/ 602805 h 748582"/>
                <a:gd name="connsiteX673" fmla="*/ 767404 w 785809"/>
                <a:gd name="connsiteY673" fmla="*/ 617873 h 748582"/>
                <a:gd name="connsiteX674" fmla="*/ 760341 w 785809"/>
                <a:gd name="connsiteY674" fmla="*/ 620384 h 748582"/>
                <a:gd name="connsiteX675" fmla="*/ 757830 w 785809"/>
                <a:gd name="connsiteY675" fmla="*/ 600921 h 748582"/>
                <a:gd name="connsiteX676" fmla="*/ 763010 w 785809"/>
                <a:gd name="connsiteY676" fmla="*/ 594956 h 748582"/>
                <a:gd name="connsiteX677" fmla="*/ 640737 w 785809"/>
                <a:gd name="connsiteY677" fmla="*/ 594643 h 748582"/>
                <a:gd name="connsiteX678" fmla="*/ 653765 w 785809"/>
                <a:gd name="connsiteY678" fmla="*/ 605002 h 748582"/>
                <a:gd name="connsiteX679" fmla="*/ 655334 w 785809"/>
                <a:gd name="connsiteY679" fmla="*/ 620070 h 748582"/>
                <a:gd name="connsiteX680" fmla="*/ 646074 w 785809"/>
                <a:gd name="connsiteY680" fmla="*/ 631685 h 748582"/>
                <a:gd name="connsiteX681" fmla="*/ 642464 w 785809"/>
                <a:gd name="connsiteY681" fmla="*/ 631842 h 748582"/>
                <a:gd name="connsiteX682" fmla="*/ 626611 w 785809"/>
                <a:gd name="connsiteY682" fmla="*/ 618815 h 748582"/>
                <a:gd name="connsiteX683" fmla="*/ 625669 w 785809"/>
                <a:gd name="connsiteY683" fmla="*/ 613791 h 748582"/>
                <a:gd name="connsiteX684" fmla="*/ 640737 w 785809"/>
                <a:gd name="connsiteY684" fmla="*/ 594643 h 748582"/>
                <a:gd name="connsiteX685" fmla="*/ 331502 w 785809"/>
                <a:gd name="connsiteY685" fmla="*/ 592467 h 748582"/>
                <a:gd name="connsiteX686" fmla="*/ 340001 w 785809"/>
                <a:gd name="connsiteY686" fmla="*/ 607984 h 748582"/>
                <a:gd name="connsiteX687" fmla="*/ 318654 w 785809"/>
                <a:gd name="connsiteY687" fmla="*/ 624623 h 748582"/>
                <a:gd name="connsiteX688" fmla="*/ 310806 w 785809"/>
                <a:gd name="connsiteY688" fmla="*/ 612693 h 748582"/>
                <a:gd name="connsiteX689" fmla="*/ 311276 w 785809"/>
                <a:gd name="connsiteY689" fmla="*/ 605473 h 748582"/>
                <a:gd name="connsiteX690" fmla="*/ 322577 w 785809"/>
                <a:gd name="connsiteY690" fmla="*/ 593073 h 748582"/>
                <a:gd name="connsiteX691" fmla="*/ 331502 w 785809"/>
                <a:gd name="connsiteY691" fmla="*/ 592467 h 748582"/>
                <a:gd name="connsiteX692" fmla="*/ 250690 w 785809"/>
                <a:gd name="connsiteY692" fmla="*/ 591032 h 748582"/>
                <a:gd name="connsiteX693" fmla="*/ 255869 w 785809"/>
                <a:gd name="connsiteY693" fmla="*/ 592916 h 748582"/>
                <a:gd name="connsiteX694" fmla="*/ 253515 w 785809"/>
                <a:gd name="connsiteY694" fmla="*/ 596683 h 748582"/>
                <a:gd name="connsiteX695" fmla="*/ 242057 w 785809"/>
                <a:gd name="connsiteY695" fmla="*/ 599509 h 748582"/>
                <a:gd name="connsiteX696" fmla="*/ 233267 w 785809"/>
                <a:gd name="connsiteY696" fmla="*/ 598724 h 748582"/>
                <a:gd name="connsiteX697" fmla="*/ 250690 w 785809"/>
                <a:gd name="connsiteY697" fmla="*/ 591032 h 748582"/>
                <a:gd name="connsiteX698" fmla="*/ 274292 w 785809"/>
                <a:gd name="connsiteY698" fmla="*/ 589777 h 748582"/>
                <a:gd name="connsiteX699" fmla="*/ 284436 w 785809"/>
                <a:gd name="connsiteY699" fmla="*/ 591033 h 748582"/>
                <a:gd name="connsiteX700" fmla="*/ 265914 w 785809"/>
                <a:gd name="connsiteY700" fmla="*/ 593230 h 748582"/>
                <a:gd name="connsiteX701" fmla="*/ 274292 w 785809"/>
                <a:gd name="connsiteY701" fmla="*/ 589777 h 748582"/>
                <a:gd name="connsiteX702" fmla="*/ 360151 w 785809"/>
                <a:gd name="connsiteY702" fmla="*/ 587795 h 748582"/>
                <a:gd name="connsiteX703" fmla="*/ 368411 w 785809"/>
                <a:gd name="connsiteY703" fmla="*/ 591347 h 748582"/>
                <a:gd name="connsiteX704" fmla="*/ 370451 w 785809"/>
                <a:gd name="connsiteY704" fmla="*/ 601078 h 748582"/>
                <a:gd name="connsiteX705" fmla="*/ 368882 w 785809"/>
                <a:gd name="connsiteY705" fmla="*/ 613322 h 748582"/>
                <a:gd name="connsiteX706" fmla="*/ 355383 w 785809"/>
                <a:gd name="connsiteY706" fmla="*/ 620228 h 748582"/>
                <a:gd name="connsiteX707" fmla="*/ 353342 w 785809"/>
                <a:gd name="connsiteY707" fmla="*/ 619757 h 748582"/>
                <a:gd name="connsiteX708" fmla="*/ 344082 w 785809"/>
                <a:gd name="connsiteY708" fmla="*/ 604375 h 748582"/>
                <a:gd name="connsiteX709" fmla="*/ 345494 w 785809"/>
                <a:gd name="connsiteY709" fmla="*/ 598881 h 748582"/>
                <a:gd name="connsiteX710" fmla="*/ 351302 w 785809"/>
                <a:gd name="connsiteY710" fmla="*/ 588364 h 748582"/>
                <a:gd name="connsiteX711" fmla="*/ 360151 w 785809"/>
                <a:gd name="connsiteY711" fmla="*/ 587795 h 748582"/>
                <a:gd name="connsiteX712" fmla="*/ 586142 w 785809"/>
                <a:gd name="connsiteY712" fmla="*/ 586064 h 748582"/>
                <a:gd name="connsiteX713" fmla="*/ 601968 w 785809"/>
                <a:gd name="connsiteY713" fmla="*/ 589463 h 748582"/>
                <a:gd name="connsiteX714" fmla="*/ 581249 w 785809"/>
                <a:gd name="connsiteY714" fmla="*/ 594643 h 748582"/>
                <a:gd name="connsiteX715" fmla="*/ 577639 w 785809"/>
                <a:gd name="connsiteY715" fmla="*/ 591661 h 748582"/>
                <a:gd name="connsiteX716" fmla="*/ 580621 w 785809"/>
                <a:gd name="connsiteY716" fmla="*/ 588050 h 748582"/>
                <a:gd name="connsiteX717" fmla="*/ 586142 w 785809"/>
                <a:gd name="connsiteY717" fmla="*/ 586064 h 748582"/>
                <a:gd name="connsiteX718" fmla="*/ 72660 w 785809"/>
                <a:gd name="connsiteY718" fmla="*/ 585813 h 748582"/>
                <a:gd name="connsiteX719" fmla="*/ 77548 w 785809"/>
                <a:gd name="connsiteY719" fmla="*/ 586250 h 748582"/>
                <a:gd name="connsiteX720" fmla="*/ 79588 w 785809"/>
                <a:gd name="connsiteY720" fmla="*/ 587505 h 748582"/>
                <a:gd name="connsiteX721" fmla="*/ 77862 w 785809"/>
                <a:gd name="connsiteY721" fmla="*/ 591273 h 748582"/>
                <a:gd name="connsiteX722" fmla="*/ 62793 w 785809"/>
                <a:gd name="connsiteY722" fmla="*/ 595040 h 748582"/>
                <a:gd name="connsiteX723" fmla="*/ 72660 w 785809"/>
                <a:gd name="connsiteY723" fmla="*/ 585813 h 748582"/>
                <a:gd name="connsiteX724" fmla="*/ 389556 w 785809"/>
                <a:gd name="connsiteY724" fmla="*/ 584060 h 748582"/>
                <a:gd name="connsiteX725" fmla="*/ 401372 w 785809"/>
                <a:gd name="connsiteY725" fmla="*/ 584911 h 748582"/>
                <a:gd name="connsiteX726" fmla="*/ 402785 w 785809"/>
                <a:gd name="connsiteY726" fmla="*/ 585225 h 748582"/>
                <a:gd name="connsiteX727" fmla="*/ 411103 w 785809"/>
                <a:gd name="connsiteY727" fmla="*/ 596055 h 748582"/>
                <a:gd name="connsiteX728" fmla="*/ 410790 w 785809"/>
                <a:gd name="connsiteY728" fmla="*/ 600764 h 748582"/>
                <a:gd name="connsiteX729" fmla="*/ 402941 w 785809"/>
                <a:gd name="connsiteY729" fmla="*/ 610967 h 748582"/>
                <a:gd name="connsiteX730" fmla="*/ 380810 w 785809"/>
                <a:gd name="connsiteY730" fmla="*/ 614262 h 748582"/>
                <a:gd name="connsiteX731" fmla="*/ 374061 w 785809"/>
                <a:gd name="connsiteY731" fmla="*/ 608141 h 748582"/>
                <a:gd name="connsiteX732" fmla="*/ 389556 w 785809"/>
                <a:gd name="connsiteY732" fmla="*/ 584060 h 748582"/>
                <a:gd name="connsiteX733" fmla="*/ 320852 w 785809"/>
                <a:gd name="connsiteY733" fmla="*/ 583185 h 748582"/>
                <a:gd name="connsiteX734" fmla="*/ 288517 w 785809"/>
                <a:gd name="connsiteY734" fmla="*/ 591190 h 748582"/>
                <a:gd name="connsiteX735" fmla="*/ 320852 w 785809"/>
                <a:gd name="connsiteY735" fmla="*/ 583185 h 748582"/>
                <a:gd name="connsiteX736" fmla="*/ 546070 w 785809"/>
                <a:gd name="connsiteY736" fmla="*/ 582949 h 748582"/>
                <a:gd name="connsiteX737" fmla="*/ 550799 w 785809"/>
                <a:gd name="connsiteY737" fmla="*/ 583027 h 748582"/>
                <a:gd name="connsiteX738" fmla="*/ 569477 w 785809"/>
                <a:gd name="connsiteY738" fmla="*/ 583655 h 748582"/>
                <a:gd name="connsiteX739" fmla="*/ 574500 w 785809"/>
                <a:gd name="connsiteY739" fmla="*/ 586167 h 748582"/>
                <a:gd name="connsiteX740" fmla="*/ 572931 w 785809"/>
                <a:gd name="connsiteY740" fmla="*/ 594015 h 748582"/>
                <a:gd name="connsiteX741" fmla="*/ 558490 w 785809"/>
                <a:gd name="connsiteY741" fmla="*/ 598096 h 748582"/>
                <a:gd name="connsiteX742" fmla="*/ 547345 w 785809"/>
                <a:gd name="connsiteY742" fmla="*/ 595741 h 748582"/>
                <a:gd name="connsiteX743" fmla="*/ 543108 w 785809"/>
                <a:gd name="connsiteY743" fmla="*/ 586167 h 748582"/>
                <a:gd name="connsiteX744" fmla="*/ 546070 w 785809"/>
                <a:gd name="connsiteY744" fmla="*/ 582949 h 748582"/>
                <a:gd name="connsiteX745" fmla="*/ 434177 w 785809"/>
                <a:gd name="connsiteY745" fmla="*/ 579103 h 748582"/>
                <a:gd name="connsiteX746" fmla="*/ 441554 w 785809"/>
                <a:gd name="connsiteY746" fmla="*/ 588207 h 748582"/>
                <a:gd name="connsiteX747" fmla="*/ 440769 w 785809"/>
                <a:gd name="connsiteY747" fmla="*/ 595271 h 748582"/>
                <a:gd name="connsiteX748" fmla="*/ 420207 w 785809"/>
                <a:gd name="connsiteY748" fmla="*/ 610810 h 748582"/>
                <a:gd name="connsiteX749" fmla="*/ 413929 w 785809"/>
                <a:gd name="connsiteY749" fmla="*/ 602177 h 748582"/>
                <a:gd name="connsiteX750" fmla="*/ 434177 w 785809"/>
                <a:gd name="connsiteY750" fmla="*/ 579103 h 748582"/>
                <a:gd name="connsiteX751" fmla="*/ 90889 w 785809"/>
                <a:gd name="connsiteY751" fmla="*/ 578401 h 748582"/>
                <a:gd name="connsiteX752" fmla="*/ 96226 w 785809"/>
                <a:gd name="connsiteY752" fmla="*/ 586564 h 748582"/>
                <a:gd name="connsiteX753" fmla="*/ 86808 w 785809"/>
                <a:gd name="connsiteY753" fmla="*/ 590645 h 748582"/>
                <a:gd name="connsiteX754" fmla="*/ 80844 w 785809"/>
                <a:gd name="connsiteY754" fmla="*/ 586564 h 748582"/>
                <a:gd name="connsiteX755" fmla="*/ 90889 w 785809"/>
                <a:gd name="connsiteY755" fmla="*/ 578401 h 748582"/>
                <a:gd name="connsiteX756" fmla="*/ 346333 w 785809"/>
                <a:gd name="connsiteY756" fmla="*/ 578059 h 748582"/>
                <a:gd name="connsiteX757" fmla="*/ 352086 w 785809"/>
                <a:gd name="connsiteY757" fmla="*/ 578632 h 748582"/>
                <a:gd name="connsiteX758" fmla="*/ 352871 w 785809"/>
                <a:gd name="connsiteY758" fmla="*/ 582870 h 748582"/>
                <a:gd name="connsiteX759" fmla="*/ 332466 w 785809"/>
                <a:gd name="connsiteY759" fmla="*/ 586795 h 748582"/>
                <a:gd name="connsiteX760" fmla="*/ 330426 w 785809"/>
                <a:gd name="connsiteY760" fmla="*/ 586324 h 748582"/>
                <a:gd name="connsiteX761" fmla="*/ 328542 w 785809"/>
                <a:gd name="connsiteY761" fmla="*/ 585696 h 748582"/>
                <a:gd name="connsiteX762" fmla="*/ 346333 w 785809"/>
                <a:gd name="connsiteY762" fmla="*/ 578059 h 748582"/>
                <a:gd name="connsiteX763" fmla="*/ 518151 w 785809"/>
                <a:gd name="connsiteY763" fmla="*/ 577063 h 748582"/>
                <a:gd name="connsiteX764" fmla="*/ 531650 w 785809"/>
                <a:gd name="connsiteY764" fmla="*/ 579731 h 748582"/>
                <a:gd name="connsiteX765" fmla="*/ 539655 w 785809"/>
                <a:gd name="connsiteY765" fmla="*/ 588521 h 748582"/>
                <a:gd name="connsiteX766" fmla="*/ 534632 w 785809"/>
                <a:gd name="connsiteY766" fmla="*/ 596526 h 748582"/>
                <a:gd name="connsiteX767" fmla="*/ 528039 w 785809"/>
                <a:gd name="connsiteY767" fmla="*/ 600607 h 748582"/>
                <a:gd name="connsiteX768" fmla="*/ 516267 w 785809"/>
                <a:gd name="connsiteY768" fmla="*/ 601549 h 748582"/>
                <a:gd name="connsiteX769" fmla="*/ 512029 w 785809"/>
                <a:gd name="connsiteY769" fmla="*/ 593073 h 748582"/>
                <a:gd name="connsiteX770" fmla="*/ 512500 w 785809"/>
                <a:gd name="connsiteY770" fmla="*/ 581615 h 748582"/>
                <a:gd name="connsiteX771" fmla="*/ 518151 w 785809"/>
                <a:gd name="connsiteY771" fmla="*/ 577063 h 748582"/>
                <a:gd name="connsiteX772" fmla="*/ 455366 w 785809"/>
                <a:gd name="connsiteY772" fmla="*/ 573766 h 748582"/>
                <a:gd name="connsiteX773" fmla="*/ 471690 w 785809"/>
                <a:gd name="connsiteY773" fmla="*/ 580202 h 748582"/>
                <a:gd name="connsiteX774" fmla="*/ 471219 w 785809"/>
                <a:gd name="connsiteY774" fmla="*/ 583341 h 748582"/>
                <a:gd name="connsiteX775" fmla="*/ 470592 w 785809"/>
                <a:gd name="connsiteY775" fmla="*/ 591817 h 748582"/>
                <a:gd name="connsiteX776" fmla="*/ 464313 w 785809"/>
                <a:gd name="connsiteY776" fmla="*/ 607984 h 748582"/>
                <a:gd name="connsiteX777" fmla="*/ 453797 w 785809"/>
                <a:gd name="connsiteY777" fmla="*/ 607042 h 748582"/>
                <a:gd name="connsiteX778" fmla="*/ 451442 w 785809"/>
                <a:gd name="connsiteY778" fmla="*/ 605629 h 748582"/>
                <a:gd name="connsiteX779" fmla="*/ 444065 w 785809"/>
                <a:gd name="connsiteY779" fmla="*/ 595113 h 748582"/>
                <a:gd name="connsiteX780" fmla="*/ 445792 w 785809"/>
                <a:gd name="connsiteY780" fmla="*/ 583027 h 748582"/>
                <a:gd name="connsiteX781" fmla="*/ 455366 w 785809"/>
                <a:gd name="connsiteY781" fmla="*/ 573766 h 748582"/>
                <a:gd name="connsiteX782" fmla="*/ 485974 w 785809"/>
                <a:gd name="connsiteY782" fmla="*/ 573139 h 748582"/>
                <a:gd name="connsiteX783" fmla="*/ 493194 w 785809"/>
                <a:gd name="connsiteY783" fmla="*/ 573296 h 748582"/>
                <a:gd name="connsiteX784" fmla="*/ 506692 w 785809"/>
                <a:gd name="connsiteY784" fmla="*/ 586952 h 748582"/>
                <a:gd name="connsiteX785" fmla="*/ 481265 w 785809"/>
                <a:gd name="connsiteY785" fmla="*/ 604532 h 748582"/>
                <a:gd name="connsiteX786" fmla="*/ 477812 w 785809"/>
                <a:gd name="connsiteY786" fmla="*/ 601235 h 748582"/>
                <a:gd name="connsiteX787" fmla="*/ 477655 w 785809"/>
                <a:gd name="connsiteY787" fmla="*/ 579731 h 748582"/>
                <a:gd name="connsiteX788" fmla="*/ 485974 w 785809"/>
                <a:gd name="connsiteY788" fmla="*/ 573139 h 748582"/>
                <a:gd name="connsiteX789" fmla="*/ 389679 w 785809"/>
                <a:gd name="connsiteY789" fmla="*/ 570569 h 748582"/>
                <a:gd name="connsiteX790" fmla="*/ 391484 w 785809"/>
                <a:gd name="connsiteY790" fmla="*/ 572040 h 748582"/>
                <a:gd name="connsiteX791" fmla="*/ 388188 w 785809"/>
                <a:gd name="connsiteY791" fmla="*/ 578789 h 748582"/>
                <a:gd name="connsiteX792" fmla="*/ 378770 w 785809"/>
                <a:gd name="connsiteY792" fmla="*/ 583341 h 748582"/>
                <a:gd name="connsiteX793" fmla="*/ 360092 w 785809"/>
                <a:gd name="connsiteY793" fmla="*/ 583498 h 748582"/>
                <a:gd name="connsiteX794" fmla="*/ 382694 w 785809"/>
                <a:gd name="connsiteY794" fmla="*/ 572511 h 748582"/>
                <a:gd name="connsiteX795" fmla="*/ 386932 w 785809"/>
                <a:gd name="connsiteY795" fmla="*/ 571569 h 748582"/>
                <a:gd name="connsiteX796" fmla="*/ 389679 w 785809"/>
                <a:gd name="connsiteY796" fmla="*/ 570569 h 748582"/>
                <a:gd name="connsiteX797" fmla="*/ 422562 w 785809"/>
                <a:gd name="connsiteY797" fmla="*/ 568430 h 748582"/>
                <a:gd name="connsiteX798" fmla="*/ 425387 w 785809"/>
                <a:gd name="connsiteY798" fmla="*/ 573610 h 748582"/>
                <a:gd name="connsiteX799" fmla="*/ 411418 w 785809"/>
                <a:gd name="connsiteY799" fmla="*/ 580830 h 748582"/>
                <a:gd name="connsiteX800" fmla="*/ 400430 w 785809"/>
                <a:gd name="connsiteY800" fmla="*/ 578161 h 748582"/>
                <a:gd name="connsiteX801" fmla="*/ 422562 w 785809"/>
                <a:gd name="connsiteY801" fmla="*/ 568430 h 748582"/>
                <a:gd name="connsiteX802" fmla="*/ 455681 w 785809"/>
                <a:gd name="connsiteY802" fmla="*/ 567959 h 748582"/>
                <a:gd name="connsiteX803" fmla="*/ 436845 w 785809"/>
                <a:gd name="connsiteY803" fmla="*/ 572825 h 748582"/>
                <a:gd name="connsiteX804" fmla="*/ 455681 w 785809"/>
                <a:gd name="connsiteY804" fmla="*/ 567959 h 748582"/>
                <a:gd name="connsiteX805" fmla="*/ 114259 w 785809"/>
                <a:gd name="connsiteY805" fmla="*/ 558047 h 748582"/>
                <a:gd name="connsiteX806" fmla="*/ 118828 w 785809"/>
                <a:gd name="connsiteY806" fmla="*/ 562705 h 748582"/>
                <a:gd name="connsiteX807" fmla="*/ 119299 w 785809"/>
                <a:gd name="connsiteY807" fmla="*/ 569612 h 748582"/>
                <a:gd name="connsiteX808" fmla="*/ 108626 w 785809"/>
                <a:gd name="connsiteY808" fmla="*/ 583581 h 748582"/>
                <a:gd name="connsiteX809" fmla="*/ 103760 w 785809"/>
                <a:gd name="connsiteY809" fmla="*/ 585465 h 748582"/>
                <a:gd name="connsiteX810" fmla="*/ 97795 w 785809"/>
                <a:gd name="connsiteY810" fmla="*/ 579657 h 748582"/>
                <a:gd name="connsiteX811" fmla="*/ 109410 w 785809"/>
                <a:gd name="connsiteY811" fmla="*/ 558467 h 748582"/>
                <a:gd name="connsiteX812" fmla="*/ 110666 w 785809"/>
                <a:gd name="connsiteY812" fmla="*/ 558153 h 748582"/>
                <a:gd name="connsiteX813" fmla="*/ 114259 w 785809"/>
                <a:gd name="connsiteY813" fmla="*/ 558047 h 748582"/>
                <a:gd name="connsiteX814" fmla="*/ 80059 w 785809"/>
                <a:gd name="connsiteY814" fmla="*/ 546852 h 748582"/>
                <a:gd name="connsiteX815" fmla="*/ 95128 w 785809"/>
                <a:gd name="connsiteY815" fmla="*/ 561920 h 748582"/>
                <a:gd name="connsiteX816" fmla="*/ 95755 w 785809"/>
                <a:gd name="connsiteY816" fmla="*/ 566002 h 748582"/>
                <a:gd name="connsiteX817" fmla="*/ 80687 w 785809"/>
                <a:gd name="connsiteY817" fmla="*/ 580286 h 748582"/>
                <a:gd name="connsiteX818" fmla="*/ 71112 w 785809"/>
                <a:gd name="connsiteY818" fmla="*/ 580443 h 748582"/>
                <a:gd name="connsiteX819" fmla="*/ 70170 w 785809"/>
                <a:gd name="connsiteY819" fmla="*/ 572437 h 748582"/>
                <a:gd name="connsiteX820" fmla="*/ 80059 w 785809"/>
                <a:gd name="connsiteY820" fmla="*/ 546852 h 748582"/>
                <a:gd name="connsiteX821" fmla="*/ 132641 w 785809"/>
                <a:gd name="connsiteY821" fmla="*/ 540730 h 748582"/>
                <a:gd name="connsiteX822" fmla="*/ 139076 w 785809"/>
                <a:gd name="connsiteY822" fmla="*/ 546695 h 748582"/>
                <a:gd name="connsiteX823" fmla="*/ 125735 w 785809"/>
                <a:gd name="connsiteY823" fmla="*/ 561763 h 748582"/>
                <a:gd name="connsiteX824" fmla="*/ 119770 w 785809"/>
                <a:gd name="connsiteY824" fmla="*/ 555013 h 748582"/>
                <a:gd name="connsiteX825" fmla="*/ 132641 w 785809"/>
                <a:gd name="connsiteY825" fmla="*/ 540730 h 748582"/>
                <a:gd name="connsiteX826" fmla="*/ 153517 w 785809"/>
                <a:gd name="connsiteY826" fmla="*/ 515146 h 748582"/>
                <a:gd name="connsiteX827" fmla="*/ 156970 w 785809"/>
                <a:gd name="connsiteY827" fmla="*/ 515303 h 748582"/>
                <a:gd name="connsiteX828" fmla="*/ 161051 w 785809"/>
                <a:gd name="connsiteY828" fmla="*/ 533196 h 748582"/>
                <a:gd name="connsiteX829" fmla="*/ 151633 w 785809"/>
                <a:gd name="connsiteY829" fmla="*/ 541986 h 748582"/>
                <a:gd name="connsiteX830" fmla="*/ 139390 w 785809"/>
                <a:gd name="connsiteY830" fmla="*/ 535237 h 748582"/>
                <a:gd name="connsiteX831" fmla="*/ 153517 w 785809"/>
                <a:gd name="connsiteY831" fmla="*/ 515146 h 748582"/>
                <a:gd name="connsiteX832" fmla="*/ 90889 w 785809"/>
                <a:gd name="connsiteY832" fmla="*/ 495996 h 748582"/>
                <a:gd name="connsiteX833" fmla="*/ 86651 w 785809"/>
                <a:gd name="connsiteY833" fmla="*/ 517657 h 748582"/>
                <a:gd name="connsiteX834" fmla="*/ 90889 w 785809"/>
                <a:gd name="connsiteY834" fmla="*/ 495996 h 748582"/>
                <a:gd name="connsiteX835" fmla="*/ 111295 w 785809"/>
                <a:gd name="connsiteY835" fmla="*/ 495683 h 748582"/>
                <a:gd name="connsiteX836" fmla="*/ 115061 w 785809"/>
                <a:gd name="connsiteY836" fmla="*/ 497096 h 748582"/>
                <a:gd name="connsiteX837" fmla="*/ 135153 w 785809"/>
                <a:gd name="connsiteY837" fmla="*/ 516716 h 748582"/>
                <a:gd name="connsiteX838" fmla="*/ 136566 w 785809"/>
                <a:gd name="connsiteY838" fmla="*/ 519698 h 748582"/>
                <a:gd name="connsiteX839" fmla="*/ 126991 w 785809"/>
                <a:gd name="connsiteY839" fmla="*/ 536807 h 748582"/>
                <a:gd name="connsiteX840" fmla="*/ 120712 w 785809"/>
                <a:gd name="connsiteY840" fmla="*/ 541359 h 748582"/>
                <a:gd name="connsiteX841" fmla="*/ 104545 w 785809"/>
                <a:gd name="connsiteY841" fmla="*/ 556584 h 748582"/>
                <a:gd name="connsiteX842" fmla="*/ 94813 w 785809"/>
                <a:gd name="connsiteY842" fmla="*/ 556741 h 748582"/>
                <a:gd name="connsiteX843" fmla="*/ 86180 w 785809"/>
                <a:gd name="connsiteY843" fmla="*/ 549050 h 748582"/>
                <a:gd name="connsiteX844" fmla="*/ 90419 w 785809"/>
                <a:gd name="connsiteY844" fmla="*/ 522209 h 748582"/>
                <a:gd name="connsiteX845" fmla="*/ 97953 w 785809"/>
                <a:gd name="connsiteY845" fmla="*/ 523622 h 748582"/>
                <a:gd name="connsiteX846" fmla="*/ 118829 w 785809"/>
                <a:gd name="connsiteY846" fmla="*/ 539946 h 748582"/>
                <a:gd name="connsiteX847" fmla="*/ 113178 w 785809"/>
                <a:gd name="connsiteY847" fmla="*/ 531156 h 748582"/>
                <a:gd name="connsiteX848" fmla="*/ 99836 w 785809"/>
                <a:gd name="connsiteY848" fmla="*/ 516088 h 748582"/>
                <a:gd name="connsiteX849" fmla="*/ 111295 w 785809"/>
                <a:gd name="connsiteY849" fmla="*/ 495683 h 748582"/>
                <a:gd name="connsiteX850" fmla="*/ 175943 w 785809"/>
                <a:gd name="connsiteY850" fmla="*/ 494760 h 748582"/>
                <a:gd name="connsiteX851" fmla="*/ 183653 w 785809"/>
                <a:gd name="connsiteY851" fmla="*/ 500235 h 748582"/>
                <a:gd name="connsiteX852" fmla="*/ 184870 w 785809"/>
                <a:gd name="connsiteY852" fmla="*/ 502275 h 748582"/>
                <a:gd name="connsiteX853" fmla="*/ 186958 w 785809"/>
                <a:gd name="connsiteY853" fmla="*/ 502823 h 748582"/>
                <a:gd name="connsiteX854" fmla="*/ 187107 w 785809"/>
                <a:gd name="connsiteY854" fmla="*/ 504237 h 748582"/>
                <a:gd name="connsiteX855" fmla="*/ 188501 w 785809"/>
                <a:gd name="connsiteY855" fmla="*/ 504307 h 748582"/>
                <a:gd name="connsiteX856" fmla="*/ 188284 w 785809"/>
                <a:gd name="connsiteY856" fmla="*/ 506140 h 748582"/>
                <a:gd name="connsiteX857" fmla="*/ 189932 w 785809"/>
                <a:gd name="connsiteY857" fmla="*/ 507298 h 748582"/>
                <a:gd name="connsiteX858" fmla="*/ 189775 w 785809"/>
                <a:gd name="connsiteY858" fmla="*/ 506984 h 748582"/>
                <a:gd name="connsiteX859" fmla="*/ 197780 w 785809"/>
                <a:gd name="connsiteY859" fmla="*/ 514204 h 748582"/>
                <a:gd name="connsiteX860" fmla="*/ 180828 w 785809"/>
                <a:gd name="connsiteY860" fmla="*/ 524093 h 748582"/>
                <a:gd name="connsiteX861" fmla="*/ 166858 w 785809"/>
                <a:gd name="connsiteY861" fmla="*/ 523779 h 748582"/>
                <a:gd name="connsiteX862" fmla="*/ 163562 w 785809"/>
                <a:gd name="connsiteY862" fmla="*/ 506984 h 748582"/>
                <a:gd name="connsiteX863" fmla="*/ 168114 w 785809"/>
                <a:gd name="connsiteY863" fmla="*/ 499764 h 748582"/>
                <a:gd name="connsiteX864" fmla="*/ 175943 w 785809"/>
                <a:gd name="connsiteY864" fmla="*/ 494760 h 748582"/>
                <a:gd name="connsiteX865" fmla="*/ 131542 w 785809"/>
                <a:gd name="connsiteY865" fmla="*/ 476847 h 748582"/>
                <a:gd name="connsiteX866" fmla="*/ 138919 w 785809"/>
                <a:gd name="connsiteY866" fmla="*/ 481399 h 748582"/>
                <a:gd name="connsiteX867" fmla="*/ 146454 w 785809"/>
                <a:gd name="connsiteY867" fmla="*/ 486736 h 748582"/>
                <a:gd name="connsiteX868" fmla="*/ 154930 w 785809"/>
                <a:gd name="connsiteY868" fmla="*/ 498037 h 748582"/>
                <a:gd name="connsiteX869" fmla="*/ 159324 w 785809"/>
                <a:gd name="connsiteY869" fmla="*/ 502432 h 748582"/>
                <a:gd name="connsiteX870" fmla="*/ 154459 w 785809"/>
                <a:gd name="connsiteY870" fmla="*/ 510751 h 748582"/>
                <a:gd name="connsiteX871" fmla="*/ 143786 w 785809"/>
                <a:gd name="connsiteY871" fmla="*/ 515303 h 748582"/>
                <a:gd name="connsiteX872" fmla="*/ 137664 w 785809"/>
                <a:gd name="connsiteY872" fmla="*/ 512791 h 748582"/>
                <a:gd name="connsiteX873" fmla="*/ 124008 w 785809"/>
                <a:gd name="connsiteY873" fmla="*/ 500078 h 748582"/>
                <a:gd name="connsiteX874" fmla="*/ 120241 w 785809"/>
                <a:gd name="connsiteY874" fmla="*/ 487834 h 748582"/>
                <a:gd name="connsiteX875" fmla="*/ 131542 w 785809"/>
                <a:gd name="connsiteY875" fmla="*/ 476847 h 748582"/>
                <a:gd name="connsiteX876" fmla="*/ 190930 w 785809"/>
                <a:gd name="connsiteY876" fmla="*/ 473678 h 748582"/>
                <a:gd name="connsiteX877" fmla="*/ 201547 w 785809"/>
                <a:gd name="connsiteY877" fmla="*/ 480300 h 748582"/>
                <a:gd name="connsiteX878" fmla="*/ 223679 w 785809"/>
                <a:gd name="connsiteY878" fmla="*/ 496468 h 748582"/>
                <a:gd name="connsiteX879" fmla="*/ 192600 w 785809"/>
                <a:gd name="connsiteY879" fmla="*/ 506827 h 748582"/>
                <a:gd name="connsiteX880" fmla="*/ 191168 w 785809"/>
                <a:gd name="connsiteY880" fmla="*/ 505984 h 748582"/>
                <a:gd name="connsiteX881" fmla="*/ 190172 w 785809"/>
                <a:gd name="connsiteY881" fmla="*/ 506424 h 748582"/>
                <a:gd name="connsiteX882" fmla="*/ 190089 w 785809"/>
                <a:gd name="connsiteY882" fmla="*/ 507141 h 748582"/>
                <a:gd name="connsiteX883" fmla="*/ 188441 w 785809"/>
                <a:gd name="connsiteY883" fmla="*/ 505983 h 748582"/>
                <a:gd name="connsiteX884" fmla="*/ 188639 w 785809"/>
                <a:gd name="connsiteY884" fmla="*/ 504314 h 748582"/>
                <a:gd name="connsiteX885" fmla="*/ 188501 w 785809"/>
                <a:gd name="connsiteY885" fmla="*/ 504307 h 748582"/>
                <a:gd name="connsiteX886" fmla="*/ 188519 w 785809"/>
                <a:gd name="connsiteY886" fmla="*/ 504159 h 748582"/>
                <a:gd name="connsiteX887" fmla="*/ 188643 w 785809"/>
                <a:gd name="connsiteY887" fmla="*/ 504282 h 748582"/>
                <a:gd name="connsiteX888" fmla="*/ 188658 w 785809"/>
                <a:gd name="connsiteY888" fmla="*/ 504150 h 748582"/>
                <a:gd name="connsiteX889" fmla="*/ 187263 w 785809"/>
                <a:gd name="connsiteY889" fmla="*/ 504080 h 748582"/>
                <a:gd name="connsiteX890" fmla="*/ 187136 w 785809"/>
                <a:gd name="connsiteY890" fmla="*/ 502869 h 748582"/>
                <a:gd name="connsiteX891" fmla="*/ 186958 w 785809"/>
                <a:gd name="connsiteY891" fmla="*/ 502823 h 748582"/>
                <a:gd name="connsiteX892" fmla="*/ 186950 w 785809"/>
                <a:gd name="connsiteY892" fmla="*/ 502746 h 748582"/>
                <a:gd name="connsiteX893" fmla="*/ 187132 w 785809"/>
                <a:gd name="connsiteY893" fmla="*/ 502837 h 748582"/>
                <a:gd name="connsiteX894" fmla="*/ 187106 w 785809"/>
                <a:gd name="connsiteY894" fmla="*/ 502590 h 748582"/>
                <a:gd name="connsiteX895" fmla="*/ 186949 w 785809"/>
                <a:gd name="connsiteY895" fmla="*/ 502432 h 748582"/>
                <a:gd name="connsiteX896" fmla="*/ 187256 w 785809"/>
                <a:gd name="connsiteY896" fmla="*/ 502711 h 748582"/>
                <a:gd name="connsiteX897" fmla="*/ 187259 w 785809"/>
                <a:gd name="connsiteY897" fmla="*/ 502728 h 748582"/>
                <a:gd name="connsiteX898" fmla="*/ 188675 w 785809"/>
                <a:gd name="connsiteY898" fmla="*/ 504014 h 748582"/>
                <a:gd name="connsiteX899" fmla="*/ 188676 w 785809"/>
                <a:gd name="connsiteY899" fmla="*/ 504001 h 748582"/>
                <a:gd name="connsiteX900" fmla="*/ 190161 w 785809"/>
                <a:gd name="connsiteY900" fmla="*/ 504991 h 748582"/>
                <a:gd name="connsiteX901" fmla="*/ 190167 w 785809"/>
                <a:gd name="connsiteY901" fmla="*/ 504944 h 748582"/>
                <a:gd name="connsiteX902" fmla="*/ 188519 w 785809"/>
                <a:gd name="connsiteY902" fmla="*/ 503845 h 748582"/>
                <a:gd name="connsiteX903" fmla="*/ 188676 w 785809"/>
                <a:gd name="connsiteY903" fmla="*/ 504002 h 748582"/>
                <a:gd name="connsiteX904" fmla="*/ 187256 w 785809"/>
                <a:gd name="connsiteY904" fmla="*/ 502711 h 748582"/>
                <a:gd name="connsiteX905" fmla="*/ 186223 w 785809"/>
                <a:gd name="connsiteY905" fmla="*/ 497527 h 748582"/>
                <a:gd name="connsiteX906" fmla="*/ 183182 w 785809"/>
                <a:gd name="connsiteY906" fmla="*/ 493014 h 748582"/>
                <a:gd name="connsiteX907" fmla="*/ 186792 w 785809"/>
                <a:gd name="connsiteY907" fmla="*/ 475434 h 748582"/>
                <a:gd name="connsiteX908" fmla="*/ 190930 w 785809"/>
                <a:gd name="connsiteY908" fmla="*/ 473678 h 748582"/>
                <a:gd name="connsiteX909" fmla="*/ 270021 w 785809"/>
                <a:gd name="connsiteY909" fmla="*/ 466998 h 748582"/>
                <a:gd name="connsiteX910" fmla="*/ 271709 w 785809"/>
                <a:gd name="connsiteY910" fmla="*/ 468214 h 748582"/>
                <a:gd name="connsiteX911" fmla="*/ 271238 w 785809"/>
                <a:gd name="connsiteY911" fmla="*/ 471197 h 748582"/>
                <a:gd name="connsiteX912" fmla="*/ 246123 w 785809"/>
                <a:gd name="connsiteY912" fmla="*/ 485324 h 748582"/>
                <a:gd name="connsiteX913" fmla="*/ 259465 w 785809"/>
                <a:gd name="connsiteY913" fmla="*/ 472924 h 748582"/>
                <a:gd name="connsiteX914" fmla="*/ 268098 w 785809"/>
                <a:gd name="connsiteY914" fmla="*/ 467900 h 748582"/>
                <a:gd name="connsiteX915" fmla="*/ 270021 w 785809"/>
                <a:gd name="connsiteY915" fmla="*/ 466998 h 748582"/>
                <a:gd name="connsiteX916" fmla="*/ 147944 w 785809"/>
                <a:gd name="connsiteY916" fmla="*/ 459837 h 748582"/>
                <a:gd name="connsiteX917" fmla="*/ 153831 w 785809"/>
                <a:gd name="connsiteY917" fmla="*/ 462407 h 748582"/>
                <a:gd name="connsiteX918" fmla="*/ 177061 w 785809"/>
                <a:gd name="connsiteY918" fmla="*/ 477476 h 748582"/>
                <a:gd name="connsiteX919" fmla="*/ 178317 w 785809"/>
                <a:gd name="connsiteY919" fmla="*/ 479673 h 748582"/>
                <a:gd name="connsiteX920" fmla="*/ 172352 w 785809"/>
                <a:gd name="connsiteY920" fmla="*/ 492230 h 748582"/>
                <a:gd name="connsiteX921" fmla="*/ 155400 w 785809"/>
                <a:gd name="connsiteY921" fmla="*/ 492701 h 748582"/>
                <a:gd name="connsiteX922" fmla="*/ 146610 w 785809"/>
                <a:gd name="connsiteY922" fmla="*/ 486893 h 748582"/>
                <a:gd name="connsiteX923" fmla="*/ 139546 w 785809"/>
                <a:gd name="connsiteY923" fmla="*/ 474493 h 748582"/>
                <a:gd name="connsiteX924" fmla="*/ 142058 w 785809"/>
                <a:gd name="connsiteY924" fmla="*/ 462093 h 748582"/>
                <a:gd name="connsiteX925" fmla="*/ 147944 w 785809"/>
                <a:gd name="connsiteY925" fmla="*/ 459837 h 748582"/>
                <a:gd name="connsiteX926" fmla="*/ 218734 w 785809"/>
                <a:gd name="connsiteY926" fmla="*/ 449398 h 748582"/>
                <a:gd name="connsiteX927" fmla="*/ 225562 w 785809"/>
                <a:gd name="connsiteY927" fmla="*/ 456599 h 748582"/>
                <a:gd name="connsiteX928" fmla="*/ 243141 w 785809"/>
                <a:gd name="connsiteY928" fmla="*/ 471825 h 748582"/>
                <a:gd name="connsiteX929" fmla="*/ 245025 w 785809"/>
                <a:gd name="connsiteY929" fmla="*/ 476063 h 748582"/>
                <a:gd name="connsiteX930" fmla="*/ 223835 w 785809"/>
                <a:gd name="connsiteY930" fmla="*/ 491602 h 748582"/>
                <a:gd name="connsiteX931" fmla="*/ 216301 w 785809"/>
                <a:gd name="connsiteY931" fmla="*/ 489562 h 748582"/>
                <a:gd name="connsiteX932" fmla="*/ 199663 w 785809"/>
                <a:gd name="connsiteY932" fmla="*/ 470883 h 748582"/>
                <a:gd name="connsiteX933" fmla="*/ 202018 w 785809"/>
                <a:gd name="connsiteY933" fmla="*/ 458640 h 748582"/>
                <a:gd name="connsiteX934" fmla="*/ 209552 w 785809"/>
                <a:gd name="connsiteY934" fmla="*/ 453146 h 748582"/>
                <a:gd name="connsiteX935" fmla="*/ 218734 w 785809"/>
                <a:gd name="connsiteY935" fmla="*/ 449398 h 748582"/>
                <a:gd name="connsiteX936" fmla="*/ 119142 w 785809"/>
                <a:gd name="connsiteY936" fmla="*/ 446396 h 748582"/>
                <a:gd name="connsiteX937" fmla="*/ 133111 w 785809"/>
                <a:gd name="connsiteY937" fmla="*/ 458797 h 748582"/>
                <a:gd name="connsiteX938" fmla="*/ 129031 w 785809"/>
                <a:gd name="connsiteY938" fmla="*/ 471667 h 748582"/>
                <a:gd name="connsiteX939" fmla="*/ 115689 w 785809"/>
                <a:gd name="connsiteY939" fmla="*/ 485637 h 748582"/>
                <a:gd name="connsiteX940" fmla="*/ 100307 w 785809"/>
                <a:gd name="connsiteY940" fmla="*/ 495369 h 748582"/>
                <a:gd name="connsiteX941" fmla="*/ 94342 w 785809"/>
                <a:gd name="connsiteY941" fmla="*/ 485480 h 748582"/>
                <a:gd name="connsiteX942" fmla="*/ 97638 w 785809"/>
                <a:gd name="connsiteY942" fmla="*/ 472295 h 748582"/>
                <a:gd name="connsiteX943" fmla="*/ 104074 w 785809"/>
                <a:gd name="connsiteY943" fmla="*/ 471197 h 748582"/>
                <a:gd name="connsiteX944" fmla="*/ 109724 w 785809"/>
                <a:gd name="connsiteY944" fmla="*/ 479516 h 748582"/>
                <a:gd name="connsiteX945" fmla="*/ 114119 w 785809"/>
                <a:gd name="connsiteY945" fmla="*/ 482184 h 748582"/>
                <a:gd name="connsiteX946" fmla="*/ 113648 w 785809"/>
                <a:gd name="connsiteY946" fmla="*/ 477004 h 748582"/>
                <a:gd name="connsiteX947" fmla="*/ 108626 w 785809"/>
                <a:gd name="connsiteY947" fmla="*/ 470883 h 748582"/>
                <a:gd name="connsiteX948" fmla="*/ 105173 w 785809"/>
                <a:gd name="connsiteY948" fmla="*/ 457070 h 748582"/>
                <a:gd name="connsiteX949" fmla="*/ 119142 w 785809"/>
                <a:gd name="connsiteY949" fmla="*/ 446396 h 748582"/>
                <a:gd name="connsiteX950" fmla="*/ 287876 w 785809"/>
                <a:gd name="connsiteY950" fmla="*/ 443729 h 748582"/>
                <a:gd name="connsiteX951" fmla="*/ 300118 w 785809"/>
                <a:gd name="connsiteY951" fmla="*/ 450321 h 748582"/>
                <a:gd name="connsiteX952" fmla="*/ 298235 w 785809"/>
                <a:gd name="connsiteY952" fmla="*/ 453146 h 748582"/>
                <a:gd name="connsiteX953" fmla="*/ 280027 w 785809"/>
                <a:gd name="connsiteY953" fmla="*/ 464605 h 748582"/>
                <a:gd name="connsiteX954" fmla="*/ 274063 w 785809"/>
                <a:gd name="connsiteY954" fmla="*/ 463663 h 748582"/>
                <a:gd name="connsiteX955" fmla="*/ 273278 w 785809"/>
                <a:gd name="connsiteY955" fmla="*/ 458326 h 748582"/>
                <a:gd name="connsiteX956" fmla="*/ 287876 w 785809"/>
                <a:gd name="connsiteY956" fmla="*/ 443729 h 748582"/>
                <a:gd name="connsiteX957" fmla="*/ 175334 w 785809"/>
                <a:gd name="connsiteY957" fmla="*/ 433055 h 748582"/>
                <a:gd name="connsiteX958" fmla="*/ 178788 w 785809"/>
                <a:gd name="connsiteY958" fmla="*/ 435723 h 748582"/>
                <a:gd name="connsiteX959" fmla="*/ 193856 w 785809"/>
                <a:gd name="connsiteY959" fmla="*/ 451420 h 748582"/>
                <a:gd name="connsiteX960" fmla="*/ 197623 w 785809"/>
                <a:gd name="connsiteY960" fmla="*/ 457698 h 748582"/>
                <a:gd name="connsiteX961" fmla="*/ 190246 w 785809"/>
                <a:gd name="connsiteY961" fmla="*/ 467116 h 748582"/>
                <a:gd name="connsiteX962" fmla="*/ 184281 w 785809"/>
                <a:gd name="connsiteY962" fmla="*/ 469156 h 748582"/>
                <a:gd name="connsiteX963" fmla="*/ 167486 w 785809"/>
                <a:gd name="connsiteY963" fmla="*/ 467429 h 748582"/>
                <a:gd name="connsiteX964" fmla="*/ 157598 w 785809"/>
                <a:gd name="connsiteY964" fmla="*/ 457855 h 748582"/>
                <a:gd name="connsiteX965" fmla="*/ 154772 w 785809"/>
                <a:gd name="connsiteY965" fmla="*/ 450792 h 748582"/>
                <a:gd name="connsiteX966" fmla="*/ 175334 w 785809"/>
                <a:gd name="connsiteY966" fmla="*/ 433055 h 748582"/>
                <a:gd name="connsiteX967" fmla="*/ 246065 w 785809"/>
                <a:gd name="connsiteY967" fmla="*/ 424147 h 748582"/>
                <a:gd name="connsiteX968" fmla="*/ 251303 w 785809"/>
                <a:gd name="connsiteY968" fmla="*/ 428660 h 748582"/>
                <a:gd name="connsiteX969" fmla="*/ 267628 w 785809"/>
                <a:gd name="connsiteY969" fmla="*/ 443415 h 748582"/>
                <a:gd name="connsiteX970" fmla="*/ 271081 w 785809"/>
                <a:gd name="connsiteY970" fmla="*/ 455971 h 748582"/>
                <a:gd name="connsiteX971" fmla="*/ 254286 w 785809"/>
                <a:gd name="connsiteY971" fmla="*/ 470726 h 748582"/>
                <a:gd name="connsiteX972" fmla="*/ 246124 w 785809"/>
                <a:gd name="connsiteY972" fmla="*/ 467900 h 748582"/>
                <a:gd name="connsiteX973" fmla="*/ 229015 w 785809"/>
                <a:gd name="connsiteY973" fmla="*/ 452832 h 748582"/>
                <a:gd name="connsiteX974" fmla="*/ 232468 w 785809"/>
                <a:gd name="connsiteY974" fmla="*/ 429288 h 748582"/>
                <a:gd name="connsiteX975" fmla="*/ 240002 w 785809"/>
                <a:gd name="connsiteY975" fmla="*/ 425050 h 748582"/>
                <a:gd name="connsiteX976" fmla="*/ 246065 w 785809"/>
                <a:gd name="connsiteY976" fmla="*/ 424147 h 748582"/>
                <a:gd name="connsiteX977" fmla="*/ 141902 w 785809"/>
                <a:gd name="connsiteY977" fmla="*/ 420027 h 748582"/>
                <a:gd name="connsiteX978" fmla="*/ 158226 w 785809"/>
                <a:gd name="connsiteY978" fmla="*/ 434781 h 748582"/>
                <a:gd name="connsiteX979" fmla="*/ 152732 w 785809"/>
                <a:gd name="connsiteY979" fmla="*/ 442943 h 748582"/>
                <a:gd name="connsiteX980" fmla="*/ 143785 w 785809"/>
                <a:gd name="connsiteY980" fmla="*/ 454716 h 748582"/>
                <a:gd name="connsiteX981" fmla="*/ 135152 w 785809"/>
                <a:gd name="connsiteY981" fmla="*/ 453617 h 748582"/>
                <a:gd name="connsiteX982" fmla="*/ 130443 w 785809"/>
                <a:gd name="connsiteY982" fmla="*/ 447182 h 748582"/>
                <a:gd name="connsiteX983" fmla="*/ 139861 w 785809"/>
                <a:gd name="connsiteY983" fmla="*/ 420341 h 748582"/>
                <a:gd name="connsiteX984" fmla="*/ 141902 w 785809"/>
                <a:gd name="connsiteY984" fmla="*/ 420027 h 748582"/>
                <a:gd name="connsiteX985" fmla="*/ 116945 w 785809"/>
                <a:gd name="connsiteY985" fmla="*/ 418615 h 748582"/>
                <a:gd name="connsiteX986" fmla="*/ 122909 w 785809"/>
                <a:gd name="connsiteY986" fmla="*/ 425364 h 748582"/>
                <a:gd name="connsiteX987" fmla="*/ 113649 w 785809"/>
                <a:gd name="connsiteY987" fmla="*/ 442630 h 748582"/>
                <a:gd name="connsiteX988" fmla="*/ 107370 w 785809"/>
                <a:gd name="connsiteY988" fmla="*/ 441845 h 748582"/>
                <a:gd name="connsiteX989" fmla="*/ 108469 w 785809"/>
                <a:gd name="connsiteY989" fmla="*/ 429602 h 748582"/>
                <a:gd name="connsiteX990" fmla="*/ 116945 w 785809"/>
                <a:gd name="connsiteY990" fmla="*/ 418615 h 748582"/>
                <a:gd name="connsiteX991" fmla="*/ 381110 w 785809"/>
                <a:gd name="connsiteY991" fmla="*/ 407314 h 748582"/>
                <a:gd name="connsiteX992" fmla="*/ 365728 w 785809"/>
                <a:gd name="connsiteY992" fmla="*/ 419714 h 748582"/>
                <a:gd name="connsiteX993" fmla="*/ 381110 w 785809"/>
                <a:gd name="connsiteY993" fmla="*/ 407314 h 748582"/>
                <a:gd name="connsiteX994" fmla="*/ 200035 w 785809"/>
                <a:gd name="connsiteY994" fmla="*/ 406979 h 748582"/>
                <a:gd name="connsiteX995" fmla="*/ 210964 w 785809"/>
                <a:gd name="connsiteY995" fmla="*/ 413277 h 748582"/>
                <a:gd name="connsiteX996" fmla="*/ 224934 w 785809"/>
                <a:gd name="connsiteY996" fmla="*/ 424265 h 748582"/>
                <a:gd name="connsiteX997" fmla="*/ 225561 w 785809"/>
                <a:gd name="connsiteY997" fmla="*/ 429445 h 748582"/>
                <a:gd name="connsiteX998" fmla="*/ 220539 w 785809"/>
                <a:gd name="connsiteY998" fmla="*/ 437136 h 748582"/>
                <a:gd name="connsiteX999" fmla="*/ 203273 w 785809"/>
                <a:gd name="connsiteY999" fmla="*/ 448908 h 748582"/>
                <a:gd name="connsiteX1000" fmla="*/ 192443 w 785809"/>
                <a:gd name="connsiteY1000" fmla="*/ 443885 h 748582"/>
                <a:gd name="connsiteX1001" fmla="*/ 185537 w 785809"/>
                <a:gd name="connsiteY1001" fmla="*/ 435567 h 748582"/>
                <a:gd name="connsiteX1002" fmla="*/ 188048 w 785809"/>
                <a:gd name="connsiteY1002" fmla="*/ 412806 h 748582"/>
                <a:gd name="connsiteX1003" fmla="*/ 200035 w 785809"/>
                <a:gd name="connsiteY1003" fmla="*/ 406979 h 748582"/>
                <a:gd name="connsiteX1004" fmla="*/ 267471 w 785809"/>
                <a:gd name="connsiteY1004" fmla="*/ 402134 h 748582"/>
                <a:gd name="connsiteX1005" fmla="*/ 277202 w 785809"/>
                <a:gd name="connsiteY1005" fmla="*/ 410138 h 748582"/>
                <a:gd name="connsiteX1006" fmla="*/ 289288 w 785809"/>
                <a:gd name="connsiteY1006" fmla="*/ 420027 h 748582"/>
                <a:gd name="connsiteX1007" fmla="*/ 309379 w 785809"/>
                <a:gd name="connsiteY1007" fmla="*/ 423795 h 748582"/>
                <a:gd name="connsiteX1008" fmla="*/ 323819 w 785809"/>
                <a:gd name="connsiteY1008" fmla="*/ 427561 h 748582"/>
                <a:gd name="connsiteX1009" fmla="*/ 335120 w 785809"/>
                <a:gd name="connsiteY1009" fmla="*/ 435252 h 748582"/>
                <a:gd name="connsiteX1010" fmla="*/ 309222 w 785809"/>
                <a:gd name="connsiteY1010" fmla="*/ 447025 h 748582"/>
                <a:gd name="connsiteX1011" fmla="*/ 294939 w 785809"/>
                <a:gd name="connsiteY1011" fmla="*/ 440275 h 748582"/>
                <a:gd name="connsiteX1012" fmla="*/ 295409 w 785809"/>
                <a:gd name="connsiteY1012" fmla="*/ 432584 h 748582"/>
                <a:gd name="connsiteX1013" fmla="*/ 295566 w 785809"/>
                <a:gd name="connsiteY1013" fmla="*/ 427561 h 748582"/>
                <a:gd name="connsiteX1014" fmla="*/ 291329 w 785809"/>
                <a:gd name="connsiteY1014" fmla="*/ 432270 h 748582"/>
                <a:gd name="connsiteX1015" fmla="*/ 268098 w 785809"/>
                <a:gd name="connsiteY1015" fmla="*/ 438392 h 748582"/>
                <a:gd name="connsiteX1016" fmla="*/ 253972 w 785809"/>
                <a:gd name="connsiteY1016" fmla="*/ 426149 h 748582"/>
                <a:gd name="connsiteX1017" fmla="*/ 251461 w 785809"/>
                <a:gd name="connsiteY1017" fmla="*/ 412493 h 748582"/>
                <a:gd name="connsiteX1018" fmla="*/ 267471 w 785809"/>
                <a:gd name="connsiteY1018" fmla="*/ 402134 h 748582"/>
                <a:gd name="connsiteX1019" fmla="*/ 339045 w 785809"/>
                <a:gd name="connsiteY1019" fmla="*/ 397719 h 748582"/>
                <a:gd name="connsiteX1020" fmla="*/ 342184 w 785809"/>
                <a:gd name="connsiteY1020" fmla="*/ 400094 h 748582"/>
                <a:gd name="connsiteX1021" fmla="*/ 354584 w 785809"/>
                <a:gd name="connsiteY1021" fmla="*/ 409197 h 748582"/>
                <a:gd name="connsiteX1022" fmla="*/ 356781 w 785809"/>
                <a:gd name="connsiteY1022" fmla="*/ 422696 h 748582"/>
                <a:gd name="connsiteX1023" fmla="*/ 343283 w 785809"/>
                <a:gd name="connsiteY1023" fmla="*/ 431329 h 748582"/>
                <a:gd name="connsiteX1024" fmla="*/ 321465 w 785809"/>
                <a:gd name="connsiteY1024" fmla="*/ 417359 h 748582"/>
                <a:gd name="connsiteX1025" fmla="*/ 320680 w 785809"/>
                <a:gd name="connsiteY1025" fmla="*/ 414691 h 748582"/>
                <a:gd name="connsiteX1026" fmla="*/ 334493 w 785809"/>
                <a:gd name="connsiteY1026" fmla="*/ 398053 h 748582"/>
                <a:gd name="connsiteX1027" fmla="*/ 339045 w 785809"/>
                <a:gd name="connsiteY1027" fmla="*/ 397719 h 748582"/>
                <a:gd name="connsiteX1028" fmla="*/ 244398 w 785809"/>
                <a:gd name="connsiteY1028" fmla="*/ 394129 h 748582"/>
                <a:gd name="connsiteX1029" fmla="*/ 244554 w 785809"/>
                <a:gd name="connsiteY1029" fmla="*/ 395541 h 748582"/>
                <a:gd name="connsiteX1030" fmla="*/ 244572 w 785809"/>
                <a:gd name="connsiteY1030" fmla="*/ 395557 h 748582"/>
                <a:gd name="connsiteX1031" fmla="*/ 244554 w 785809"/>
                <a:gd name="connsiteY1031" fmla="*/ 394600 h 748582"/>
                <a:gd name="connsiteX1032" fmla="*/ 245251 w 785809"/>
                <a:gd name="connsiteY1032" fmla="*/ 394414 h 748582"/>
                <a:gd name="connsiteX1033" fmla="*/ 133131 w 785809"/>
                <a:gd name="connsiteY1033" fmla="*/ 390106 h 748582"/>
                <a:gd name="connsiteX1034" fmla="*/ 137350 w 785809"/>
                <a:gd name="connsiteY1034" fmla="*/ 390989 h 748582"/>
                <a:gd name="connsiteX1035" fmla="*/ 144884 w 785809"/>
                <a:gd name="connsiteY1035" fmla="*/ 401977 h 748582"/>
                <a:gd name="connsiteX1036" fmla="*/ 128874 w 785809"/>
                <a:gd name="connsiteY1036" fmla="*/ 420184 h 748582"/>
                <a:gd name="connsiteX1037" fmla="*/ 120555 w 785809"/>
                <a:gd name="connsiteY1037" fmla="*/ 409511 h 748582"/>
                <a:gd name="connsiteX1038" fmla="*/ 129502 w 785809"/>
                <a:gd name="connsiteY1038" fmla="*/ 392402 h 748582"/>
                <a:gd name="connsiteX1039" fmla="*/ 133131 w 785809"/>
                <a:gd name="connsiteY1039" fmla="*/ 390106 h 748582"/>
                <a:gd name="connsiteX1040" fmla="*/ 315972 w 785809"/>
                <a:gd name="connsiteY1040" fmla="*/ 389577 h 748582"/>
                <a:gd name="connsiteX1041" fmla="*/ 315972 w 785809"/>
                <a:gd name="connsiteY1041" fmla="*/ 389605 h 748582"/>
                <a:gd name="connsiteX1042" fmla="*/ 315981 w 785809"/>
                <a:gd name="connsiteY1042" fmla="*/ 389587 h 748582"/>
                <a:gd name="connsiteX1043" fmla="*/ 307902 w 785809"/>
                <a:gd name="connsiteY1043" fmla="*/ 382399 h 748582"/>
                <a:gd name="connsiteX1044" fmla="*/ 307368 w 785809"/>
                <a:gd name="connsiteY1044" fmla="*/ 382469 h 748582"/>
                <a:gd name="connsiteX1045" fmla="*/ 307378 w 785809"/>
                <a:gd name="connsiteY1045" fmla="*/ 382482 h 748582"/>
                <a:gd name="connsiteX1046" fmla="*/ 412129 w 785809"/>
                <a:gd name="connsiteY1046" fmla="*/ 379649 h 748582"/>
                <a:gd name="connsiteX1047" fmla="*/ 422548 w 785809"/>
                <a:gd name="connsiteY1047" fmla="*/ 385025 h 748582"/>
                <a:gd name="connsiteX1048" fmla="*/ 408578 w 785809"/>
                <a:gd name="connsiteY1048" fmla="*/ 396483 h 748582"/>
                <a:gd name="connsiteX1049" fmla="*/ 396021 w 785809"/>
                <a:gd name="connsiteY1049" fmla="*/ 403233 h 748582"/>
                <a:gd name="connsiteX1050" fmla="*/ 386447 w 785809"/>
                <a:gd name="connsiteY1050" fmla="*/ 403233 h 748582"/>
                <a:gd name="connsiteX1051" fmla="*/ 389900 w 785809"/>
                <a:gd name="connsiteY1051" fmla="*/ 394914 h 748582"/>
                <a:gd name="connsiteX1052" fmla="*/ 400416 w 785809"/>
                <a:gd name="connsiteY1052" fmla="*/ 382514 h 748582"/>
                <a:gd name="connsiteX1053" fmla="*/ 412129 w 785809"/>
                <a:gd name="connsiteY1053" fmla="*/ 379649 h 748582"/>
                <a:gd name="connsiteX1054" fmla="*/ 305311 w 785809"/>
                <a:gd name="connsiteY1054" fmla="*/ 379045 h 748582"/>
                <a:gd name="connsiteX1055" fmla="*/ 306201 w 785809"/>
                <a:gd name="connsiteY1055" fmla="*/ 379394 h 748582"/>
                <a:gd name="connsiteX1056" fmla="*/ 306274 w 785809"/>
                <a:gd name="connsiteY1056" fmla="*/ 379606 h 748582"/>
                <a:gd name="connsiteX1057" fmla="*/ 306200 w 785809"/>
                <a:gd name="connsiteY1057" fmla="*/ 379355 h 748582"/>
                <a:gd name="connsiteX1058" fmla="*/ 367926 w 785809"/>
                <a:gd name="connsiteY1058" fmla="*/ 371526 h 748582"/>
                <a:gd name="connsiteX1059" fmla="*/ 386133 w 785809"/>
                <a:gd name="connsiteY1059" fmla="*/ 379531 h 748582"/>
                <a:gd name="connsiteX1060" fmla="*/ 385819 w 785809"/>
                <a:gd name="connsiteY1060" fmla="*/ 392088 h 748582"/>
                <a:gd name="connsiteX1061" fmla="*/ 365885 w 785809"/>
                <a:gd name="connsiteY1061" fmla="*/ 407784 h 748582"/>
                <a:gd name="connsiteX1062" fmla="*/ 344224 w 785809"/>
                <a:gd name="connsiteY1062" fmla="*/ 396169 h 748582"/>
                <a:gd name="connsiteX1063" fmla="*/ 342812 w 785809"/>
                <a:gd name="connsiteY1063" fmla="*/ 392873 h 748582"/>
                <a:gd name="connsiteX1064" fmla="*/ 349875 w 785809"/>
                <a:gd name="connsiteY1064" fmla="*/ 377177 h 748582"/>
                <a:gd name="connsiteX1065" fmla="*/ 356938 w 785809"/>
                <a:gd name="connsiteY1065" fmla="*/ 374509 h 748582"/>
                <a:gd name="connsiteX1066" fmla="*/ 367926 w 785809"/>
                <a:gd name="connsiteY1066" fmla="*/ 371526 h 748582"/>
                <a:gd name="connsiteX1067" fmla="*/ 186790 w 785809"/>
                <a:gd name="connsiteY1067" fmla="*/ 369655 h 748582"/>
                <a:gd name="connsiteX1068" fmla="*/ 195111 w 785809"/>
                <a:gd name="connsiteY1068" fmla="*/ 376078 h 748582"/>
                <a:gd name="connsiteX1069" fmla="*/ 199192 w 785809"/>
                <a:gd name="connsiteY1069" fmla="*/ 381258 h 748582"/>
                <a:gd name="connsiteX1070" fmla="*/ 193385 w 785809"/>
                <a:gd name="connsiteY1070" fmla="*/ 403075 h 748582"/>
                <a:gd name="connsiteX1071" fmla="*/ 178317 w 785809"/>
                <a:gd name="connsiteY1071" fmla="*/ 420812 h 748582"/>
                <a:gd name="connsiteX1072" fmla="*/ 160893 w 785809"/>
                <a:gd name="connsiteY1072" fmla="*/ 431799 h 748582"/>
                <a:gd name="connsiteX1073" fmla="*/ 156655 w 785809"/>
                <a:gd name="connsiteY1073" fmla="*/ 429759 h 748582"/>
                <a:gd name="connsiteX1074" fmla="*/ 151319 w 785809"/>
                <a:gd name="connsiteY1074" fmla="*/ 422852 h 748582"/>
                <a:gd name="connsiteX1075" fmla="*/ 160737 w 785809"/>
                <a:gd name="connsiteY1075" fmla="*/ 397111 h 748582"/>
                <a:gd name="connsiteX1076" fmla="*/ 170311 w 785809"/>
                <a:gd name="connsiteY1076" fmla="*/ 400407 h 748582"/>
                <a:gd name="connsiteX1077" fmla="*/ 180200 w 785809"/>
                <a:gd name="connsiteY1077" fmla="*/ 412493 h 748582"/>
                <a:gd name="connsiteX1078" fmla="*/ 175334 w 785809"/>
                <a:gd name="connsiteY1078" fmla="*/ 398366 h 748582"/>
                <a:gd name="connsiteX1079" fmla="*/ 167957 w 785809"/>
                <a:gd name="connsiteY1079" fmla="*/ 385496 h 748582"/>
                <a:gd name="connsiteX1080" fmla="*/ 183025 w 785809"/>
                <a:gd name="connsiteY1080" fmla="*/ 370114 h 748582"/>
                <a:gd name="connsiteX1081" fmla="*/ 186790 w 785809"/>
                <a:gd name="connsiteY1081" fmla="*/ 369655 h 748582"/>
                <a:gd name="connsiteX1082" fmla="*/ 157284 w 785809"/>
                <a:gd name="connsiteY1082" fmla="*/ 363835 h 748582"/>
                <a:gd name="connsiteX1083" fmla="*/ 165132 w 785809"/>
                <a:gd name="connsiteY1083" fmla="*/ 374038 h 748582"/>
                <a:gd name="connsiteX1084" fmla="*/ 151634 w 785809"/>
                <a:gd name="connsiteY1084" fmla="*/ 395385 h 748582"/>
                <a:gd name="connsiteX1085" fmla="*/ 145355 w 785809"/>
                <a:gd name="connsiteY1085" fmla="*/ 393502 h 748582"/>
                <a:gd name="connsiteX1086" fmla="*/ 142059 w 785809"/>
                <a:gd name="connsiteY1086" fmla="*/ 375294 h 748582"/>
                <a:gd name="connsiteX1087" fmla="*/ 157284 w 785809"/>
                <a:gd name="connsiteY1087" fmla="*/ 363835 h 748582"/>
                <a:gd name="connsiteX1088" fmla="*/ 426629 w 785809"/>
                <a:gd name="connsiteY1088" fmla="*/ 358832 h 748582"/>
                <a:gd name="connsiteX1089" fmla="*/ 433535 w 785809"/>
                <a:gd name="connsiteY1089" fmla="*/ 360225 h 748582"/>
                <a:gd name="connsiteX1090" fmla="*/ 439029 w 785809"/>
                <a:gd name="connsiteY1090" fmla="*/ 363522 h 748582"/>
                <a:gd name="connsiteX1091" fmla="*/ 444365 w 785809"/>
                <a:gd name="connsiteY1091" fmla="*/ 366975 h 748582"/>
                <a:gd name="connsiteX1092" fmla="*/ 438401 w 785809"/>
                <a:gd name="connsiteY1092" fmla="*/ 373567 h 748582"/>
                <a:gd name="connsiteX1093" fmla="*/ 414072 w 785809"/>
                <a:gd name="connsiteY1093" fmla="*/ 373881 h 748582"/>
                <a:gd name="connsiteX1094" fmla="*/ 421135 w 785809"/>
                <a:gd name="connsiteY1094" fmla="*/ 363208 h 748582"/>
                <a:gd name="connsiteX1095" fmla="*/ 426629 w 785809"/>
                <a:gd name="connsiteY1095" fmla="*/ 358832 h 748582"/>
                <a:gd name="connsiteX1096" fmla="*/ 248929 w 785809"/>
                <a:gd name="connsiteY1096" fmla="*/ 355536 h 748582"/>
                <a:gd name="connsiteX1097" fmla="*/ 258838 w 785809"/>
                <a:gd name="connsiteY1097" fmla="*/ 359440 h 748582"/>
                <a:gd name="connsiteX1098" fmla="*/ 276417 w 785809"/>
                <a:gd name="connsiteY1098" fmla="*/ 375451 h 748582"/>
                <a:gd name="connsiteX1099" fmla="*/ 276574 w 785809"/>
                <a:gd name="connsiteY1099" fmla="*/ 379846 h 748582"/>
                <a:gd name="connsiteX1100" fmla="*/ 269668 w 785809"/>
                <a:gd name="connsiteY1100" fmla="*/ 388164 h 748582"/>
                <a:gd name="connsiteX1101" fmla="*/ 246752 w 785809"/>
                <a:gd name="connsiteY1101" fmla="*/ 394914 h 748582"/>
                <a:gd name="connsiteX1102" fmla="*/ 246213 w 785809"/>
                <a:gd name="connsiteY1102" fmla="*/ 394734 h 748582"/>
                <a:gd name="connsiteX1103" fmla="*/ 246910 w 785809"/>
                <a:gd name="connsiteY1103" fmla="*/ 395385 h 748582"/>
                <a:gd name="connsiteX1104" fmla="*/ 245653 w 785809"/>
                <a:gd name="connsiteY1104" fmla="*/ 396484 h 748582"/>
                <a:gd name="connsiteX1105" fmla="*/ 245651 w 785809"/>
                <a:gd name="connsiteY1105" fmla="*/ 396482 h 748582"/>
                <a:gd name="connsiteX1106" fmla="*/ 245653 w 785809"/>
                <a:gd name="connsiteY1106" fmla="*/ 396483 h 748582"/>
                <a:gd name="connsiteX1107" fmla="*/ 243770 w 785809"/>
                <a:gd name="connsiteY1107" fmla="*/ 413592 h 748582"/>
                <a:gd name="connsiteX1108" fmla="*/ 230898 w 785809"/>
                <a:gd name="connsiteY1108" fmla="*/ 421283 h 748582"/>
                <a:gd name="connsiteX1109" fmla="*/ 224934 w 785809"/>
                <a:gd name="connsiteY1109" fmla="*/ 418772 h 748582"/>
                <a:gd name="connsiteX1110" fmla="*/ 211749 w 785809"/>
                <a:gd name="connsiteY1110" fmla="*/ 407628 h 748582"/>
                <a:gd name="connsiteX1111" fmla="*/ 206412 w 785809"/>
                <a:gd name="connsiteY1111" fmla="*/ 393972 h 748582"/>
                <a:gd name="connsiteX1112" fmla="*/ 224149 w 785809"/>
                <a:gd name="connsiteY1112" fmla="*/ 382200 h 748582"/>
                <a:gd name="connsiteX1113" fmla="*/ 235765 w 785809"/>
                <a:gd name="connsiteY1113" fmla="*/ 388007 h 748582"/>
                <a:gd name="connsiteX1114" fmla="*/ 233253 w 785809"/>
                <a:gd name="connsiteY1114" fmla="*/ 380159 h 748582"/>
                <a:gd name="connsiteX1115" fmla="*/ 237020 w 785809"/>
                <a:gd name="connsiteY1115" fmla="*/ 361638 h 748582"/>
                <a:gd name="connsiteX1116" fmla="*/ 248929 w 785809"/>
                <a:gd name="connsiteY1116" fmla="*/ 355536 h 748582"/>
                <a:gd name="connsiteX1117" fmla="*/ 319111 w 785809"/>
                <a:gd name="connsiteY1117" fmla="*/ 353790 h 748582"/>
                <a:gd name="connsiteX1118" fmla="*/ 323034 w 785809"/>
                <a:gd name="connsiteY1118" fmla="*/ 355046 h 748582"/>
                <a:gd name="connsiteX1119" fmla="*/ 342968 w 785809"/>
                <a:gd name="connsiteY1119" fmla="*/ 371370 h 748582"/>
                <a:gd name="connsiteX1120" fmla="*/ 344852 w 785809"/>
                <a:gd name="connsiteY1120" fmla="*/ 378747 h 748582"/>
                <a:gd name="connsiteX1121" fmla="*/ 318326 w 785809"/>
                <a:gd name="connsiteY1121" fmla="*/ 389891 h 748582"/>
                <a:gd name="connsiteX1122" fmla="*/ 317050 w 785809"/>
                <a:gd name="connsiteY1122" fmla="*/ 388949 h 748582"/>
                <a:gd name="connsiteX1123" fmla="*/ 316344 w 785809"/>
                <a:gd name="connsiteY1123" fmla="*/ 389427 h 748582"/>
                <a:gd name="connsiteX1124" fmla="*/ 316129 w 785809"/>
                <a:gd name="connsiteY1124" fmla="*/ 389734 h 748582"/>
                <a:gd name="connsiteX1125" fmla="*/ 316032 w 785809"/>
                <a:gd name="connsiteY1125" fmla="*/ 389638 h 748582"/>
                <a:gd name="connsiteX1126" fmla="*/ 315972 w 785809"/>
                <a:gd name="connsiteY1126" fmla="*/ 389679 h 748582"/>
                <a:gd name="connsiteX1127" fmla="*/ 315972 w 785809"/>
                <a:gd name="connsiteY1127" fmla="*/ 389734 h 748582"/>
                <a:gd name="connsiteX1128" fmla="*/ 308437 w 785809"/>
                <a:gd name="connsiteY1128" fmla="*/ 418301 h 748582"/>
                <a:gd name="connsiteX1129" fmla="*/ 294468 w 785809"/>
                <a:gd name="connsiteY1129" fmla="*/ 417830 h 748582"/>
                <a:gd name="connsiteX1130" fmla="*/ 277830 w 785809"/>
                <a:gd name="connsiteY1130" fmla="*/ 405430 h 748582"/>
                <a:gd name="connsiteX1131" fmla="*/ 277673 w 785809"/>
                <a:gd name="connsiteY1131" fmla="*/ 389263 h 748582"/>
                <a:gd name="connsiteX1132" fmla="*/ 284736 w 785809"/>
                <a:gd name="connsiteY1132" fmla="*/ 382200 h 748582"/>
                <a:gd name="connsiteX1133" fmla="*/ 295993 w 785809"/>
                <a:gd name="connsiteY1133" fmla="*/ 376196 h 748582"/>
                <a:gd name="connsiteX1134" fmla="*/ 300746 w 785809"/>
                <a:gd name="connsiteY1134" fmla="*/ 378276 h 748582"/>
                <a:gd name="connsiteX1135" fmla="*/ 301983 w 785809"/>
                <a:gd name="connsiteY1135" fmla="*/ 378767 h 748582"/>
                <a:gd name="connsiteX1136" fmla="*/ 302996 w 785809"/>
                <a:gd name="connsiteY1136" fmla="*/ 378038 h 748582"/>
                <a:gd name="connsiteX1137" fmla="*/ 299588 w 785809"/>
                <a:gd name="connsiteY1137" fmla="*/ 370271 h 748582"/>
                <a:gd name="connsiteX1138" fmla="*/ 301845 w 785809"/>
                <a:gd name="connsiteY1138" fmla="*/ 361795 h 748582"/>
                <a:gd name="connsiteX1139" fmla="*/ 319111 w 785809"/>
                <a:gd name="connsiteY1139" fmla="*/ 353790 h 748582"/>
                <a:gd name="connsiteX1140" fmla="*/ 388647 w 785809"/>
                <a:gd name="connsiteY1140" fmla="*/ 346911 h 748582"/>
                <a:gd name="connsiteX1141" fmla="*/ 404341 w 785809"/>
                <a:gd name="connsiteY1141" fmla="*/ 354261 h 748582"/>
                <a:gd name="connsiteX1142" fmla="*/ 413444 w 785809"/>
                <a:gd name="connsiteY1142" fmla="*/ 358342 h 748582"/>
                <a:gd name="connsiteX1143" fmla="*/ 416113 w 785809"/>
                <a:gd name="connsiteY1143" fmla="*/ 361324 h 748582"/>
                <a:gd name="connsiteX1144" fmla="*/ 401515 w 785809"/>
                <a:gd name="connsiteY1144" fmla="*/ 376392 h 748582"/>
                <a:gd name="connsiteX1145" fmla="*/ 374361 w 785809"/>
                <a:gd name="connsiteY1145" fmla="*/ 367760 h 748582"/>
                <a:gd name="connsiteX1146" fmla="*/ 372320 w 785809"/>
                <a:gd name="connsiteY1146" fmla="*/ 364934 h 748582"/>
                <a:gd name="connsiteX1147" fmla="*/ 382209 w 785809"/>
                <a:gd name="connsiteY1147" fmla="*/ 349238 h 748582"/>
                <a:gd name="connsiteX1148" fmla="*/ 388647 w 785809"/>
                <a:gd name="connsiteY1148" fmla="*/ 346911 h 748582"/>
                <a:gd name="connsiteX1149" fmla="*/ 214417 w 785809"/>
                <a:gd name="connsiteY1149" fmla="*/ 340292 h 748582"/>
                <a:gd name="connsiteX1150" fmla="*/ 222265 w 785809"/>
                <a:gd name="connsiteY1150" fmla="*/ 344529 h 748582"/>
                <a:gd name="connsiteX1151" fmla="*/ 229799 w 785809"/>
                <a:gd name="connsiteY1151" fmla="*/ 359912 h 748582"/>
                <a:gd name="connsiteX1152" fmla="*/ 221794 w 785809"/>
                <a:gd name="connsiteY1152" fmla="*/ 373881 h 748582"/>
                <a:gd name="connsiteX1153" fmla="*/ 209552 w 785809"/>
                <a:gd name="connsiteY1153" fmla="*/ 382514 h 748582"/>
                <a:gd name="connsiteX1154" fmla="*/ 204528 w 785809"/>
                <a:gd name="connsiteY1154" fmla="*/ 381572 h 748582"/>
                <a:gd name="connsiteX1155" fmla="*/ 198250 w 785809"/>
                <a:gd name="connsiteY1155" fmla="*/ 373724 h 748582"/>
                <a:gd name="connsiteX1156" fmla="*/ 193542 w 785809"/>
                <a:gd name="connsiteY1156" fmla="*/ 353476 h 748582"/>
                <a:gd name="connsiteX1157" fmla="*/ 214417 w 785809"/>
                <a:gd name="connsiteY1157" fmla="*/ 340292 h 748582"/>
                <a:gd name="connsiteX1158" fmla="*/ 183595 w 785809"/>
                <a:gd name="connsiteY1158" fmla="*/ 333483 h 748582"/>
                <a:gd name="connsiteX1159" fmla="*/ 187263 w 785809"/>
                <a:gd name="connsiteY1159" fmla="*/ 336681 h 748582"/>
                <a:gd name="connsiteX1160" fmla="*/ 191031 w 785809"/>
                <a:gd name="connsiteY1160" fmla="*/ 350965 h 748582"/>
                <a:gd name="connsiteX1161" fmla="*/ 186792 w 785809"/>
                <a:gd name="connsiteY1161" fmla="*/ 358341 h 748582"/>
                <a:gd name="connsiteX1162" fmla="*/ 173765 w 785809"/>
                <a:gd name="connsiteY1162" fmla="*/ 370584 h 748582"/>
                <a:gd name="connsiteX1163" fmla="*/ 170155 w 785809"/>
                <a:gd name="connsiteY1163" fmla="*/ 369485 h 748582"/>
                <a:gd name="connsiteX1164" fmla="*/ 164504 w 785809"/>
                <a:gd name="connsiteY1164" fmla="*/ 354574 h 748582"/>
                <a:gd name="connsiteX1165" fmla="*/ 178160 w 785809"/>
                <a:gd name="connsiteY1165" fmla="*/ 333699 h 748582"/>
                <a:gd name="connsiteX1166" fmla="*/ 183595 w 785809"/>
                <a:gd name="connsiteY1166" fmla="*/ 333483 h 748582"/>
                <a:gd name="connsiteX1167" fmla="*/ 455510 w 785809"/>
                <a:gd name="connsiteY1167" fmla="*/ 330873 h 748582"/>
                <a:gd name="connsiteX1168" fmla="*/ 470107 w 785809"/>
                <a:gd name="connsiteY1168" fmla="*/ 337937 h 748582"/>
                <a:gd name="connsiteX1169" fmla="*/ 464928 w 785809"/>
                <a:gd name="connsiteY1169" fmla="*/ 350808 h 748582"/>
                <a:gd name="connsiteX1170" fmla="*/ 445935 w 785809"/>
                <a:gd name="connsiteY1170" fmla="*/ 356302 h 748582"/>
                <a:gd name="connsiteX1171" fmla="*/ 440912 w 785809"/>
                <a:gd name="connsiteY1171" fmla="*/ 356302 h 748582"/>
                <a:gd name="connsiteX1172" fmla="*/ 436674 w 785809"/>
                <a:gd name="connsiteY1172" fmla="*/ 347826 h 748582"/>
                <a:gd name="connsiteX1173" fmla="*/ 455510 w 785809"/>
                <a:gd name="connsiteY1173" fmla="*/ 330873 h 748582"/>
                <a:gd name="connsiteX1174" fmla="*/ 278772 w 785809"/>
                <a:gd name="connsiteY1174" fmla="*/ 328676 h 748582"/>
                <a:gd name="connsiteX1175" fmla="*/ 286463 w 785809"/>
                <a:gd name="connsiteY1175" fmla="*/ 333542 h 748582"/>
                <a:gd name="connsiteX1176" fmla="*/ 295724 w 785809"/>
                <a:gd name="connsiteY1176" fmla="*/ 343431 h 748582"/>
                <a:gd name="connsiteX1177" fmla="*/ 296822 w 785809"/>
                <a:gd name="connsiteY1177" fmla="*/ 358185 h 748582"/>
                <a:gd name="connsiteX1178" fmla="*/ 293683 w 785809"/>
                <a:gd name="connsiteY1178" fmla="*/ 362109 h 748582"/>
                <a:gd name="connsiteX1179" fmla="*/ 269197 w 785809"/>
                <a:gd name="connsiteY1179" fmla="*/ 364934 h 748582"/>
                <a:gd name="connsiteX1180" fmla="*/ 258210 w 785809"/>
                <a:gd name="connsiteY1180" fmla="*/ 352535 h 748582"/>
                <a:gd name="connsiteX1181" fmla="*/ 256954 w 785809"/>
                <a:gd name="connsiteY1181" fmla="*/ 349238 h 748582"/>
                <a:gd name="connsiteX1182" fmla="*/ 278772 w 785809"/>
                <a:gd name="connsiteY1182" fmla="*/ 328676 h 748582"/>
                <a:gd name="connsiteX1183" fmla="*/ 340828 w 785809"/>
                <a:gd name="connsiteY1183" fmla="*/ 325360 h 748582"/>
                <a:gd name="connsiteX1184" fmla="*/ 350032 w 785809"/>
                <a:gd name="connsiteY1184" fmla="*/ 329775 h 748582"/>
                <a:gd name="connsiteX1185" fmla="*/ 370594 w 785809"/>
                <a:gd name="connsiteY1185" fmla="*/ 346413 h 748582"/>
                <a:gd name="connsiteX1186" fmla="*/ 372164 w 785809"/>
                <a:gd name="connsiteY1186" fmla="*/ 351121 h 748582"/>
                <a:gd name="connsiteX1187" fmla="*/ 364473 w 785809"/>
                <a:gd name="connsiteY1187" fmla="*/ 365719 h 748582"/>
                <a:gd name="connsiteX1188" fmla="*/ 344695 w 785809"/>
                <a:gd name="connsiteY1188" fmla="*/ 367132 h 748582"/>
                <a:gd name="connsiteX1189" fmla="*/ 327587 w 785809"/>
                <a:gd name="connsiteY1189" fmla="*/ 349709 h 748582"/>
                <a:gd name="connsiteX1190" fmla="*/ 323976 w 785809"/>
                <a:gd name="connsiteY1190" fmla="*/ 340919 h 748582"/>
                <a:gd name="connsiteX1191" fmla="*/ 337318 w 785809"/>
                <a:gd name="connsiteY1191" fmla="*/ 326636 h 748582"/>
                <a:gd name="connsiteX1192" fmla="*/ 340828 w 785809"/>
                <a:gd name="connsiteY1192" fmla="*/ 325360 h 748582"/>
                <a:gd name="connsiteX1193" fmla="*/ 239538 w 785809"/>
                <a:gd name="connsiteY1193" fmla="*/ 317117 h 748582"/>
                <a:gd name="connsiteX1194" fmla="*/ 249891 w 785809"/>
                <a:gd name="connsiteY1194" fmla="*/ 323497 h 748582"/>
                <a:gd name="connsiteX1195" fmla="*/ 250833 w 785809"/>
                <a:gd name="connsiteY1195" fmla="*/ 340134 h 748582"/>
                <a:gd name="connsiteX1196" fmla="*/ 240473 w 785809"/>
                <a:gd name="connsiteY1196" fmla="*/ 354418 h 748582"/>
                <a:gd name="connsiteX1197" fmla="*/ 229486 w 785809"/>
                <a:gd name="connsiteY1197" fmla="*/ 351278 h 748582"/>
                <a:gd name="connsiteX1198" fmla="*/ 222893 w 785809"/>
                <a:gd name="connsiteY1198" fmla="*/ 331659 h 748582"/>
                <a:gd name="connsiteX1199" fmla="*/ 234822 w 785809"/>
                <a:gd name="connsiteY1199" fmla="*/ 318160 h 748582"/>
                <a:gd name="connsiteX1200" fmla="*/ 239538 w 785809"/>
                <a:gd name="connsiteY1200" fmla="*/ 317117 h 748582"/>
                <a:gd name="connsiteX1201" fmla="*/ 203117 w 785809"/>
                <a:gd name="connsiteY1201" fmla="*/ 304504 h 748582"/>
                <a:gd name="connsiteX1202" fmla="*/ 221639 w 785809"/>
                <a:gd name="connsiteY1202" fmla="*/ 317532 h 748582"/>
                <a:gd name="connsiteX1203" fmla="*/ 215674 w 785809"/>
                <a:gd name="connsiteY1203" fmla="*/ 334013 h 748582"/>
                <a:gd name="connsiteX1204" fmla="*/ 199193 w 785809"/>
                <a:gd name="connsiteY1204" fmla="*/ 339978 h 748582"/>
                <a:gd name="connsiteX1205" fmla="*/ 186949 w 785809"/>
                <a:gd name="connsiteY1205" fmla="*/ 321299 h 748582"/>
                <a:gd name="connsiteX1206" fmla="*/ 203117 w 785809"/>
                <a:gd name="connsiteY1206" fmla="*/ 304504 h 748582"/>
                <a:gd name="connsiteX1207" fmla="*/ 358194 w 785809"/>
                <a:gd name="connsiteY1207" fmla="*/ 303562 h 748582"/>
                <a:gd name="connsiteX1208" fmla="*/ 392255 w 785809"/>
                <a:gd name="connsiteY1208" fmla="*/ 323810 h 748582"/>
                <a:gd name="connsiteX1209" fmla="*/ 386290 w 785809"/>
                <a:gd name="connsiteY1209" fmla="*/ 343745 h 748582"/>
                <a:gd name="connsiteX1210" fmla="*/ 368553 w 785809"/>
                <a:gd name="connsiteY1210" fmla="*/ 340291 h 748582"/>
                <a:gd name="connsiteX1211" fmla="*/ 355682 w 785809"/>
                <a:gd name="connsiteY1211" fmla="*/ 327735 h 748582"/>
                <a:gd name="connsiteX1212" fmla="*/ 348933 w 785809"/>
                <a:gd name="connsiteY1212" fmla="*/ 312666 h 748582"/>
                <a:gd name="connsiteX1213" fmla="*/ 358194 w 785809"/>
                <a:gd name="connsiteY1213" fmla="*/ 303562 h 748582"/>
                <a:gd name="connsiteX1214" fmla="*/ 299648 w 785809"/>
                <a:gd name="connsiteY1214" fmla="*/ 302149 h 748582"/>
                <a:gd name="connsiteX1215" fmla="*/ 310007 w 785809"/>
                <a:gd name="connsiteY1215" fmla="*/ 309370 h 748582"/>
                <a:gd name="connsiteX1216" fmla="*/ 323820 w 785809"/>
                <a:gd name="connsiteY1216" fmla="*/ 321770 h 748582"/>
                <a:gd name="connsiteX1217" fmla="*/ 323663 w 785809"/>
                <a:gd name="connsiteY1217" fmla="*/ 330403 h 748582"/>
                <a:gd name="connsiteX1218" fmla="*/ 319425 w 785809"/>
                <a:gd name="connsiteY1218" fmla="*/ 337780 h 748582"/>
                <a:gd name="connsiteX1219" fmla="*/ 310164 w 785809"/>
                <a:gd name="connsiteY1219" fmla="*/ 343274 h 748582"/>
                <a:gd name="connsiteX1220" fmla="*/ 289602 w 785809"/>
                <a:gd name="connsiteY1220" fmla="*/ 329932 h 748582"/>
                <a:gd name="connsiteX1221" fmla="*/ 285521 w 785809"/>
                <a:gd name="connsiteY1221" fmla="*/ 323182 h 748582"/>
                <a:gd name="connsiteX1222" fmla="*/ 287404 w 785809"/>
                <a:gd name="connsiteY1222" fmla="*/ 310940 h 748582"/>
                <a:gd name="connsiteX1223" fmla="*/ 288032 w 785809"/>
                <a:gd name="connsiteY1223" fmla="*/ 310469 h 748582"/>
                <a:gd name="connsiteX1224" fmla="*/ 299648 w 785809"/>
                <a:gd name="connsiteY1224" fmla="*/ 302149 h 748582"/>
                <a:gd name="connsiteX1225" fmla="*/ 437832 w 785809"/>
                <a:gd name="connsiteY1225" fmla="*/ 293242 h 748582"/>
                <a:gd name="connsiteX1226" fmla="*/ 449545 w 785809"/>
                <a:gd name="connsiteY1226" fmla="*/ 298383 h 748582"/>
                <a:gd name="connsiteX1227" fmla="*/ 459434 w 785809"/>
                <a:gd name="connsiteY1227" fmla="*/ 306701 h 748582"/>
                <a:gd name="connsiteX1228" fmla="*/ 473090 w 785809"/>
                <a:gd name="connsiteY1228" fmla="*/ 309213 h 748582"/>
                <a:gd name="connsiteX1229" fmla="*/ 492082 w 785809"/>
                <a:gd name="connsiteY1229" fmla="*/ 314706 h 748582"/>
                <a:gd name="connsiteX1230" fmla="*/ 492396 w 785809"/>
                <a:gd name="connsiteY1230" fmla="*/ 317846 h 748582"/>
                <a:gd name="connsiteX1231" fmla="*/ 463672 w 785809"/>
                <a:gd name="connsiteY1231" fmla="*/ 326792 h 748582"/>
                <a:gd name="connsiteX1232" fmla="*/ 463672 w 785809"/>
                <a:gd name="connsiteY1232" fmla="*/ 320200 h 748582"/>
                <a:gd name="connsiteX1233" fmla="*/ 463201 w 785809"/>
                <a:gd name="connsiteY1233" fmla="*/ 311567 h 748582"/>
                <a:gd name="connsiteX1234" fmla="*/ 453783 w 785809"/>
                <a:gd name="connsiteY1234" fmla="*/ 324124 h 748582"/>
                <a:gd name="connsiteX1235" fmla="*/ 431966 w 785809"/>
                <a:gd name="connsiteY1235" fmla="*/ 325380 h 748582"/>
                <a:gd name="connsiteX1236" fmla="*/ 428670 w 785809"/>
                <a:gd name="connsiteY1236" fmla="*/ 322554 h 748582"/>
                <a:gd name="connsiteX1237" fmla="*/ 426943 w 785809"/>
                <a:gd name="connsiteY1237" fmla="*/ 300580 h 748582"/>
                <a:gd name="connsiteX1238" fmla="*/ 437832 w 785809"/>
                <a:gd name="connsiteY1238" fmla="*/ 293242 h 748582"/>
                <a:gd name="connsiteX1239" fmla="*/ 500754 w 785809"/>
                <a:gd name="connsiteY1239" fmla="*/ 282314 h 748582"/>
                <a:gd name="connsiteX1240" fmla="*/ 504168 w 785809"/>
                <a:gd name="connsiteY1240" fmla="*/ 283157 h 748582"/>
                <a:gd name="connsiteX1241" fmla="*/ 513271 w 785809"/>
                <a:gd name="connsiteY1241" fmla="*/ 291320 h 748582"/>
                <a:gd name="connsiteX1242" fmla="*/ 504795 w 785809"/>
                <a:gd name="connsiteY1242" fmla="*/ 302150 h 748582"/>
                <a:gd name="connsiteX1243" fmla="*/ 490983 w 785809"/>
                <a:gd name="connsiteY1243" fmla="*/ 305760 h 748582"/>
                <a:gd name="connsiteX1244" fmla="*/ 486431 w 785809"/>
                <a:gd name="connsiteY1244" fmla="*/ 298697 h 748582"/>
                <a:gd name="connsiteX1245" fmla="*/ 488000 w 785809"/>
                <a:gd name="connsiteY1245" fmla="*/ 286924 h 748582"/>
                <a:gd name="connsiteX1246" fmla="*/ 497575 w 785809"/>
                <a:gd name="connsiteY1246" fmla="*/ 283942 h 748582"/>
                <a:gd name="connsiteX1247" fmla="*/ 500754 w 785809"/>
                <a:gd name="connsiteY1247" fmla="*/ 282314 h 748582"/>
                <a:gd name="connsiteX1248" fmla="*/ 323459 w 785809"/>
                <a:gd name="connsiteY1248" fmla="*/ 280170 h 748582"/>
                <a:gd name="connsiteX1249" fmla="*/ 331353 w 785809"/>
                <a:gd name="connsiteY1249" fmla="*/ 282529 h 748582"/>
                <a:gd name="connsiteX1250" fmla="*/ 347991 w 785809"/>
                <a:gd name="connsiteY1250" fmla="*/ 298382 h 748582"/>
                <a:gd name="connsiteX1251" fmla="*/ 338259 w 785809"/>
                <a:gd name="connsiteY1251" fmla="*/ 319887 h 748582"/>
                <a:gd name="connsiteX1252" fmla="*/ 309222 w 785809"/>
                <a:gd name="connsiteY1252" fmla="*/ 295400 h 748582"/>
                <a:gd name="connsiteX1253" fmla="*/ 323459 w 785809"/>
                <a:gd name="connsiteY1253" fmla="*/ 280170 h 748582"/>
                <a:gd name="connsiteX1254" fmla="*/ 394433 w 785809"/>
                <a:gd name="connsiteY1254" fmla="*/ 273524 h 748582"/>
                <a:gd name="connsiteX1255" fmla="*/ 406381 w 785809"/>
                <a:gd name="connsiteY1255" fmla="*/ 281744 h 748582"/>
                <a:gd name="connsiteX1256" fmla="*/ 418310 w 785809"/>
                <a:gd name="connsiteY1256" fmla="*/ 291790 h 748582"/>
                <a:gd name="connsiteX1257" fmla="*/ 421293 w 785809"/>
                <a:gd name="connsiteY1257" fmla="*/ 299638 h 748582"/>
                <a:gd name="connsiteX1258" fmla="*/ 411247 w 785809"/>
                <a:gd name="connsiteY1258" fmla="*/ 310155 h 748582"/>
                <a:gd name="connsiteX1259" fmla="*/ 398219 w 785809"/>
                <a:gd name="connsiteY1259" fmla="*/ 319573 h 748582"/>
                <a:gd name="connsiteX1260" fmla="*/ 401358 w 785809"/>
                <a:gd name="connsiteY1260" fmla="*/ 319730 h 748582"/>
                <a:gd name="connsiteX1261" fmla="*/ 423019 w 785809"/>
                <a:gd name="connsiteY1261" fmla="*/ 324595 h 748582"/>
                <a:gd name="connsiteX1262" fmla="*/ 434163 w 785809"/>
                <a:gd name="connsiteY1262" fmla="*/ 334955 h 748582"/>
                <a:gd name="connsiteX1263" fmla="*/ 435576 w 785809"/>
                <a:gd name="connsiteY1263" fmla="*/ 342018 h 748582"/>
                <a:gd name="connsiteX1264" fmla="*/ 405126 w 785809"/>
                <a:gd name="connsiteY1264" fmla="*/ 349081 h 748582"/>
                <a:gd name="connsiteX1265" fmla="*/ 397277 w 785809"/>
                <a:gd name="connsiteY1265" fmla="*/ 328362 h 748582"/>
                <a:gd name="connsiteX1266" fmla="*/ 387860 w 785809"/>
                <a:gd name="connsiteY1266" fmla="*/ 310940 h 748582"/>
                <a:gd name="connsiteX1267" fmla="*/ 375774 w 785809"/>
                <a:gd name="connsiteY1267" fmla="*/ 301836 h 748582"/>
                <a:gd name="connsiteX1268" fmla="*/ 374832 w 785809"/>
                <a:gd name="connsiteY1268" fmla="*/ 286611 h 748582"/>
                <a:gd name="connsiteX1269" fmla="*/ 381424 w 785809"/>
                <a:gd name="connsiteY1269" fmla="*/ 280018 h 748582"/>
                <a:gd name="connsiteX1270" fmla="*/ 394433 w 785809"/>
                <a:gd name="connsiteY1270" fmla="*/ 273524 h 748582"/>
                <a:gd name="connsiteX1271" fmla="*/ 233331 w 785809"/>
                <a:gd name="connsiteY1271" fmla="*/ 270954 h 748582"/>
                <a:gd name="connsiteX1272" fmla="*/ 239375 w 785809"/>
                <a:gd name="connsiteY1272" fmla="*/ 274682 h 748582"/>
                <a:gd name="connsiteX1273" fmla="*/ 245182 w 785809"/>
                <a:gd name="connsiteY1273" fmla="*/ 283001 h 748582"/>
                <a:gd name="connsiteX1274" fmla="*/ 245025 w 785809"/>
                <a:gd name="connsiteY1274" fmla="*/ 292890 h 748582"/>
                <a:gd name="connsiteX1275" fmla="*/ 240473 w 785809"/>
                <a:gd name="connsiteY1275" fmla="*/ 304034 h 748582"/>
                <a:gd name="connsiteX1276" fmla="*/ 239846 w 785809"/>
                <a:gd name="connsiteY1276" fmla="*/ 310155 h 748582"/>
                <a:gd name="connsiteX1277" fmla="*/ 226974 w 785809"/>
                <a:gd name="connsiteY1277" fmla="*/ 312980 h 748582"/>
                <a:gd name="connsiteX1278" fmla="*/ 213947 w 785809"/>
                <a:gd name="connsiteY1278" fmla="*/ 297598 h 748582"/>
                <a:gd name="connsiteX1279" fmla="*/ 213005 w 785809"/>
                <a:gd name="connsiteY1279" fmla="*/ 291948 h 748582"/>
                <a:gd name="connsiteX1280" fmla="*/ 226346 w 785809"/>
                <a:gd name="connsiteY1280" fmla="*/ 272170 h 748582"/>
                <a:gd name="connsiteX1281" fmla="*/ 233331 w 785809"/>
                <a:gd name="connsiteY1281" fmla="*/ 270954 h 748582"/>
                <a:gd name="connsiteX1282" fmla="*/ 504324 w 785809"/>
                <a:gd name="connsiteY1282" fmla="*/ 268089 h 748582"/>
                <a:gd name="connsiteX1283" fmla="*/ 504368 w 785809"/>
                <a:gd name="connsiteY1283" fmla="*/ 268241 h 748582"/>
                <a:gd name="connsiteX1284" fmla="*/ 504324 w 785809"/>
                <a:gd name="connsiteY1284" fmla="*/ 268246 h 748582"/>
                <a:gd name="connsiteX1285" fmla="*/ 504324 w 785809"/>
                <a:gd name="connsiteY1285" fmla="*/ 268089 h 748582"/>
                <a:gd name="connsiteX1286" fmla="*/ 283142 w 785809"/>
                <a:gd name="connsiteY1286" fmla="*/ 263547 h 748582"/>
                <a:gd name="connsiteX1287" fmla="*/ 297136 w 785809"/>
                <a:gd name="connsiteY1287" fmla="*/ 271228 h 748582"/>
                <a:gd name="connsiteX1288" fmla="*/ 302002 w 785809"/>
                <a:gd name="connsiteY1288" fmla="*/ 278448 h 748582"/>
                <a:gd name="connsiteX1289" fmla="*/ 296822 w 785809"/>
                <a:gd name="connsiteY1289" fmla="*/ 299325 h 748582"/>
                <a:gd name="connsiteX1290" fmla="*/ 287875 w 785809"/>
                <a:gd name="connsiteY1290" fmla="*/ 303876 h 748582"/>
                <a:gd name="connsiteX1291" fmla="*/ 280498 w 785809"/>
                <a:gd name="connsiteY1291" fmla="*/ 315649 h 748582"/>
                <a:gd name="connsiteX1292" fmla="*/ 272964 w 785809"/>
                <a:gd name="connsiteY1292" fmla="*/ 323340 h 748582"/>
                <a:gd name="connsiteX1293" fmla="*/ 266528 w 785809"/>
                <a:gd name="connsiteY1293" fmla="*/ 326322 h 748582"/>
                <a:gd name="connsiteX1294" fmla="*/ 254599 w 785809"/>
                <a:gd name="connsiteY1294" fmla="*/ 324595 h 748582"/>
                <a:gd name="connsiteX1295" fmla="*/ 245339 w 785809"/>
                <a:gd name="connsiteY1295" fmla="*/ 306702 h 748582"/>
                <a:gd name="connsiteX1296" fmla="*/ 251774 w 785809"/>
                <a:gd name="connsiteY1296" fmla="*/ 290849 h 748582"/>
                <a:gd name="connsiteX1297" fmla="*/ 268883 w 785809"/>
                <a:gd name="connsiteY1297" fmla="*/ 293674 h 748582"/>
                <a:gd name="connsiteX1298" fmla="*/ 278928 w 785809"/>
                <a:gd name="connsiteY1298" fmla="*/ 301836 h 748582"/>
                <a:gd name="connsiteX1299" fmla="*/ 270295 w 785809"/>
                <a:gd name="connsiteY1299" fmla="*/ 284727 h 748582"/>
                <a:gd name="connsiteX1300" fmla="*/ 277830 w 785809"/>
                <a:gd name="connsiteY1300" fmla="*/ 265107 h 748582"/>
                <a:gd name="connsiteX1301" fmla="*/ 283142 w 785809"/>
                <a:gd name="connsiteY1301" fmla="*/ 263547 h 748582"/>
                <a:gd name="connsiteX1302" fmla="*/ 352975 w 785809"/>
                <a:gd name="connsiteY1302" fmla="*/ 254002 h 748582"/>
                <a:gd name="connsiteX1303" fmla="*/ 358351 w 785809"/>
                <a:gd name="connsiteY1303" fmla="*/ 256004 h 748582"/>
                <a:gd name="connsiteX1304" fmla="*/ 375931 w 785809"/>
                <a:gd name="connsiteY1304" fmla="*/ 274681 h 748582"/>
                <a:gd name="connsiteX1305" fmla="*/ 376087 w 785809"/>
                <a:gd name="connsiteY1305" fmla="*/ 278449 h 748582"/>
                <a:gd name="connsiteX1306" fmla="*/ 367141 w 785809"/>
                <a:gd name="connsiteY1306" fmla="*/ 292104 h 748582"/>
                <a:gd name="connsiteX1307" fmla="*/ 360548 w 785809"/>
                <a:gd name="connsiteY1307" fmla="*/ 298540 h 748582"/>
                <a:gd name="connsiteX1308" fmla="*/ 354584 w 785809"/>
                <a:gd name="connsiteY1308" fmla="*/ 296813 h 748582"/>
                <a:gd name="connsiteX1309" fmla="*/ 341242 w 785809"/>
                <a:gd name="connsiteY1309" fmla="*/ 285041 h 748582"/>
                <a:gd name="connsiteX1310" fmla="*/ 333865 w 785809"/>
                <a:gd name="connsiteY1310" fmla="*/ 274839 h 748582"/>
                <a:gd name="connsiteX1311" fmla="*/ 347364 w 785809"/>
                <a:gd name="connsiteY1311" fmla="*/ 255062 h 748582"/>
                <a:gd name="connsiteX1312" fmla="*/ 352975 w 785809"/>
                <a:gd name="connsiteY1312" fmla="*/ 254002 h 748582"/>
                <a:gd name="connsiteX1313" fmla="*/ 255875 w 785809"/>
                <a:gd name="connsiteY1313" fmla="*/ 247705 h 748582"/>
                <a:gd name="connsiteX1314" fmla="*/ 262291 w 785809"/>
                <a:gd name="connsiteY1314" fmla="*/ 251923 h 748582"/>
                <a:gd name="connsiteX1315" fmla="*/ 267471 w 785809"/>
                <a:gd name="connsiteY1315" fmla="*/ 257887 h 748582"/>
                <a:gd name="connsiteX1316" fmla="*/ 268726 w 785809"/>
                <a:gd name="connsiteY1316" fmla="*/ 268874 h 748582"/>
                <a:gd name="connsiteX1317" fmla="*/ 263547 w 785809"/>
                <a:gd name="connsiteY1317" fmla="*/ 281588 h 748582"/>
                <a:gd name="connsiteX1318" fmla="*/ 254757 w 785809"/>
                <a:gd name="connsiteY1318" fmla="*/ 284727 h 748582"/>
                <a:gd name="connsiteX1319" fmla="*/ 237961 w 785809"/>
                <a:gd name="connsiteY1319" fmla="*/ 261183 h 748582"/>
                <a:gd name="connsiteX1320" fmla="*/ 248164 w 785809"/>
                <a:gd name="connsiteY1320" fmla="*/ 248784 h 748582"/>
                <a:gd name="connsiteX1321" fmla="*/ 255875 w 785809"/>
                <a:gd name="connsiteY1321" fmla="*/ 247705 h 748582"/>
                <a:gd name="connsiteX1322" fmla="*/ 488915 w 785809"/>
                <a:gd name="connsiteY1322" fmla="*/ 241796 h 748582"/>
                <a:gd name="connsiteX1323" fmla="*/ 491924 w 785809"/>
                <a:gd name="connsiteY1323" fmla="*/ 243604 h 748582"/>
                <a:gd name="connsiteX1324" fmla="*/ 504726 w 785809"/>
                <a:gd name="connsiteY1324" fmla="*/ 259672 h 748582"/>
                <a:gd name="connsiteX1325" fmla="*/ 505696 w 785809"/>
                <a:gd name="connsiteY1325" fmla="*/ 266699 h 748582"/>
                <a:gd name="connsiteX1326" fmla="*/ 504274 w 785809"/>
                <a:gd name="connsiteY1326" fmla="*/ 267992 h 748582"/>
                <a:gd name="connsiteX1327" fmla="*/ 504324 w 785809"/>
                <a:gd name="connsiteY1327" fmla="*/ 267932 h 748582"/>
                <a:gd name="connsiteX1328" fmla="*/ 504167 w 785809"/>
                <a:gd name="connsiteY1328" fmla="*/ 268089 h 748582"/>
                <a:gd name="connsiteX1329" fmla="*/ 504274 w 785809"/>
                <a:gd name="connsiteY1329" fmla="*/ 267992 h 748582"/>
                <a:gd name="connsiteX1330" fmla="*/ 504272 w 785809"/>
                <a:gd name="connsiteY1330" fmla="*/ 267995 h 748582"/>
                <a:gd name="connsiteX1331" fmla="*/ 505697 w 785809"/>
                <a:gd name="connsiteY1331" fmla="*/ 266700 h 748582"/>
                <a:gd name="connsiteX1332" fmla="*/ 505696 w 785809"/>
                <a:gd name="connsiteY1332" fmla="*/ 266699 h 748582"/>
                <a:gd name="connsiteX1333" fmla="*/ 505894 w 785809"/>
                <a:gd name="connsiteY1333" fmla="*/ 266519 h 748582"/>
                <a:gd name="connsiteX1334" fmla="*/ 505893 w 785809"/>
                <a:gd name="connsiteY1334" fmla="*/ 266521 h 748582"/>
                <a:gd name="connsiteX1335" fmla="*/ 505895 w 785809"/>
                <a:gd name="connsiteY1335" fmla="*/ 266519 h 748582"/>
                <a:gd name="connsiteX1336" fmla="*/ 505852 w 785809"/>
                <a:gd name="connsiteY1336" fmla="*/ 266813 h 748582"/>
                <a:gd name="connsiteX1337" fmla="*/ 509131 w 785809"/>
                <a:gd name="connsiteY1337" fmla="*/ 261752 h 748582"/>
                <a:gd name="connsiteX1338" fmla="*/ 513114 w 785809"/>
                <a:gd name="connsiteY1338" fmla="*/ 257102 h 748582"/>
                <a:gd name="connsiteX1339" fmla="*/ 519078 w 785809"/>
                <a:gd name="connsiteY1339" fmla="*/ 254159 h 748582"/>
                <a:gd name="connsiteX1340" fmla="*/ 525985 w 785809"/>
                <a:gd name="connsiteY1340" fmla="*/ 257102 h 748582"/>
                <a:gd name="connsiteX1341" fmla="*/ 534304 w 785809"/>
                <a:gd name="connsiteY1341" fmla="*/ 265264 h 748582"/>
                <a:gd name="connsiteX1342" fmla="*/ 524101 w 785809"/>
                <a:gd name="connsiteY1342" fmla="*/ 274525 h 748582"/>
                <a:gd name="connsiteX1343" fmla="*/ 517195 w 785809"/>
                <a:gd name="connsiteY1343" fmla="*/ 276566 h 748582"/>
                <a:gd name="connsiteX1344" fmla="*/ 505109 w 785809"/>
                <a:gd name="connsiteY1344" fmla="*/ 277350 h 748582"/>
                <a:gd name="connsiteX1345" fmla="*/ 505043 w 785809"/>
                <a:gd name="connsiteY1345" fmla="*/ 270552 h 748582"/>
                <a:gd name="connsiteX1346" fmla="*/ 504368 w 785809"/>
                <a:gd name="connsiteY1346" fmla="*/ 268241 h 748582"/>
                <a:gd name="connsiteX1347" fmla="*/ 505776 w 785809"/>
                <a:gd name="connsiteY1347" fmla="*/ 268050 h 748582"/>
                <a:gd name="connsiteX1348" fmla="*/ 506051 w 785809"/>
                <a:gd name="connsiteY1348" fmla="*/ 266677 h 748582"/>
                <a:gd name="connsiteX1349" fmla="*/ 505842 w 785809"/>
                <a:gd name="connsiteY1349" fmla="*/ 266886 h 748582"/>
                <a:gd name="connsiteX1350" fmla="*/ 505679 w 785809"/>
                <a:gd name="connsiteY1350" fmla="*/ 268011 h 748582"/>
                <a:gd name="connsiteX1351" fmla="*/ 504194 w 785809"/>
                <a:gd name="connsiteY1351" fmla="*/ 268088 h 748582"/>
                <a:gd name="connsiteX1352" fmla="*/ 498830 w 785809"/>
                <a:gd name="connsiteY1352" fmla="*/ 274524 h 748582"/>
                <a:gd name="connsiteX1353" fmla="*/ 475600 w 785809"/>
                <a:gd name="connsiteY1353" fmla="*/ 276094 h 748582"/>
                <a:gd name="connsiteX1354" fmla="*/ 469008 w 785809"/>
                <a:gd name="connsiteY1354" fmla="*/ 269502 h 748582"/>
                <a:gd name="connsiteX1355" fmla="*/ 481565 w 785809"/>
                <a:gd name="connsiteY1355" fmla="*/ 284256 h 748582"/>
                <a:gd name="connsiteX1356" fmla="*/ 484704 w 785809"/>
                <a:gd name="connsiteY1356" fmla="*/ 292732 h 748582"/>
                <a:gd name="connsiteX1357" fmla="*/ 471676 w 785809"/>
                <a:gd name="connsiteY1357" fmla="*/ 305760 h 748582"/>
                <a:gd name="connsiteX1358" fmla="*/ 464927 w 785809"/>
                <a:gd name="connsiteY1358" fmla="*/ 304504 h 748582"/>
                <a:gd name="connsiteX1359" fmla="*/ 447034 w 785809"/>
                <a:gd name="connsiteY1359" fmla="*/ 292261 h 748582"/>
                <a:gd name="connsiteX1360" fmla="*/ 446563 w 785809"/>
                <a:gd name="connsiteY1360" fmla="*/ 284256 h 748582"/>
                <a:gd name="connsiteX1361" fmla="*/ 467595 w 785809"/>
                <a:gd name="connsiteY1361" fmla="*/ 262438 h 748582"/>
                <a:gd name="connsiteX1362" fmla="*/ 473874 w 785809"/>
                <a:gd name="connsiteY1362" fmla="*/ 249255 h 748582"/>
                <a:gd name="connsiteX1363" fmla="*/ 477327 w 785809"/>
                <a:gd name="connsiteY1363" fmla="*/ 245644 h 748582"/>
                <a:gd name="connsiteX1364" fmla="*/ 480152 w 785809"/>
                <a:gd name="connsiteY1364" fmla="*/ 245173 h 748582"/>
                <a:gd name="connsiteX1365" fmla="*/ 488915 w 785809"/>
                <a:gd name="connsiteY1365" fmla="*/ 241796 h 748582"/>
                <a:gd name="connsiteX1366" fmla="*/ 307770 w 785809"/>
                <a:gd name="connsiteY1366" fmla="*/ 236816 h 748582"/>
                <a:gd name="connsiteX1367" fmla="*/ 317227 w 785809"/>
                <a:gd name="connsiteY1367" fmla="*/ 240622 h 748582"/>
                <a:gd name="connsiteX1368" fmla="*/ 322563 w 785809"/>
                <a:gd name="connsiteY1368" fmla="*/ 247372 h 748582"/>
                <a:gd name="connsiteX1369" fmla="*/ 336376 w 785809"/>
                <a:gd name="connsiteY1369" fmla="*/ 257416 h 748582"/>
                <a:gd name="connsiteX1370" fmla="*/ 328214 w 785809"/>
                <a:gd name="connsiteY1370" fmla="*/ 267304 h 748582"/>
                <a:gd name="connsiteX1371" fmla="*/ 307024 w 785809"/>
                <a:gd name="connsiteY1371" fmla="*/ 273426 h 748582"/>
                <a:gd name="connsiteX1372" fmla="*/ 291485 w 785809"/>
                <a:gd name="connsiteY1372" fmla="*/ 255690 h 748582"/>
                <a:gd name="connsiteX1373" fmla="*/ 296665 w 785809"/>
                <a:gd name="connsiteY1373" fmla="*/ 240308 h 748582"/>
                <a:gd name="connsiteX1374" fmla="*/ 307770 w 785809"/>
                <a:gd name="connsiteY1374" fmla="*/ 236816 h 748582"/>
                <a:gd name="connsiteX1375" fmla="*/ 543251 w 785809"/>
                <a:gd name="connsiteY1375" fmla="*/ 228850 h 748582"/>
                <a:gd name="connsiteX1376" fmla="*/ 554395 w 785809"/>
                <a:gd name="connsiteY1376" fmla="*/ 237012 h 748582"/>
                <a:gd name="connsiteX1377" fmla="*/ 549843 w 785809"/>
                <a:gd name="connsiteY1377" fmla="*/ 246900 h 748582"/>
                <a:gd name="connsiteX1378" fmla="*/ 534618 w 785809"/>
                <a:gd name="connsiteY1378" fmla="*/ 252237 h 748582"/>
                <a:gd name="connsiteX1379" fmla="*/ 526770 w 785809"/>
                <a:gd name="connsiteY1379" fmla="*/ 250039 h 748582"/>
                <a:gd name="connsiteX1380" fmla="*/ 531007 w 785809"/>
                <a:gd name="connsiteY1380" fmla="*/ 243447 h 748582"/>
                <a:gd name="connsiteX1381" fmla="*/ 534618 w 785809"/>
                <a:gd name="connsiteY1381" fmla="*/ 236698 h 748582"/>
                <a:gd name="connsiteX1382" fmla="*/ 543251 w 785809"/>
                <a:gd name="connsiteY1382" fmla="*/ 228850 h 748582"/>
                <a:gd name="connsiteX1383" fmla="*/ 377814 w 785809"/>
                <a:gd name="connsiteY1383" fmla="*/ 227280 h 748582"/>
                <a:gd name="connsiteX1384" fmla="*/ 388644 w 785809"/>
                <a:gd name="connsiteY1384" fmla="*/ 232303 h 748582"/>
                <a:gd name="connsiteX1385" fmla="*/ 396806 w 785809"/>
                <a:gd name="connsiteY1385" fmla="*/ 242348 h 748582"/>
                <a:gd name="connsiteX1386" fmla="*/ 394766 w 785809"/>
                <a:gd name="connsiteY1386" fmla="*/ 263380 h 748582"/>
                <a:gd name="connsiteX1387" fmla="*/ 374518 w 785809"/>
                <a:gd name="connsiteY1387" fmla="*/ 261654 h 748582"/>
                <a:gd name="connsiteX1388" fmla="*/ 363844 w 785809"/>
                <a:gd name="connsiteY1388" fmla="*/ 247371 h 748582"/>
                <a:gd name="connsiteX1389" fmla="*/ 377814 w 785809"/>
                <a:gd name="connsiteY1389" fmla="*/ 227280 h 748582"/>
                <a:gd name="connsiteX1390" fmla="*/ 443502 w 785809"/>
                <a:gd name="connsiteY1390" fmla="*/ 225201 h 748582"/>
                <a:gd name="connsiteX1391" fmla="*/ 455353 w 785809"/>
                <a:gd name="connsiteY1391" fmla="*/ 230891 h 748582"/>
                <a:gd name="connsiteX1392" fmla="*/ 467909 w 785809"/>
                <a:gd name="connsiteY1392" fmla="*/ 243761 h 748582"/>
                <a:gd name="connsiteX1393" fmla="*/ 469636 w 785809"/>
                <a:gd name="connsiteY1393" fmla="*/ 246744 h 748582"/>
                <a:gd name="connsiteX1394" fmla="*/ 457550 w 785809"/>
                <a:gd name="connsiteY1394" fmla="*/ 265578 h 748582"/>
                <a:gd name="connsiteX1395" fmla="*/ 442482 w 785809"/>
                <a:gd name="connsiteY1395" fmla="*/ 262439 h 748582"/>
                <a:gd name="connsiteX1396" fmla="*/ 429140 w 785809"/>
                <a:gd name="connsiteY1396" fmla="*/ 252080 h 748582"/>
                <a:gd name="connsiteX1397" fmla="*/ 429140 w 785809"/>
                <a:gd name="connsiteY1397" fmla="*/ 252237 h 748582"/>
                <a:gd name="connsiteX1398" fmla="*/ 429140 w 785809"/>
                <a:gd name="connsiteY1398" fmla="*/ 252237 h 748582"/>
                <a:gd name="connsiteX1399" fmla="*/ 429120 w 785809"/>
                <a:gd name="connsiteY1399" fmla="*/ 252239 h 748582"/>
                <a:gd name="connsiteX1400" fmla="*/ 428807 w 785809"/>
                <a:gd name="connsiteY1400" fmla="*/ 254792 h 748582"/>
                <a:gd name="connsiteX1401" fmla="*/ 433221 w 785809"/>
                <a:gd name="connsiteY1401" fmla="*/ 260398 h 748582"/>
                <a:gd name="connsiteX1402" fmla="*/ 436360 w 785809"/>
                <a:gd name="connsiteY1402" fmla="*/ 262282 h 748582"/>
                <a:gd name="connsiteX1403" fmla="*/ 446406 w 785809"/>
                <a:gd name="connsiteY1403" fmla="*/ 275624 h 748582"/>
                <a:gd name="connsiteX1404" fmla="*/ 432122 w 785809"/>
                <a:gd name="connsiteY1404" fmla="*/ 288494 h 748582"/>
                <a:gd name="connsiteX1405" fmla="*/ 423960 w 785809"/>
                <a:gd name="connsiteY1405" fmla="*/ 287239 h 748582"/>
                <a:gd name="connsiteX1406" fmla="*/ 414700 w 785809"/>
                <a:gd name="connsiteY1406" fmla="*/ 281745 h 748582"/>
                <a:gd name="connsiteX1407" fmla="*/ 404026 w 785809"/>
                <a:gd name="connsiteY1407" fmla="*/ 269345 h 748582"/>
                <a:gd name="connsiteX1408" fmla="*/ 409049 w 785809"/>
                <a:gd name="connsiteY1408" fmla="*/ 251452 h 748582"/>
                <a:gd name="connsiteX1409" fmla="*/ 426943 w 785809"/>
                <a:gd name="connsiteY1409" fmla="*/ 251452 h 748582"/>
                <a:gd name="connsiteX1410" fmla="*/ 427514 w 785809"/>
                <a:gd name="connsiteY1410" fmla="*/ 250976 h 748582"/>
                <a:gd name="connsiteX1411" fmla="*/ 427355 w 785809"/>
                <a:gd name="connsiteY1411" fmla="*/ 252296 h 748582"/>
                <a:gd name="connsiteX1412" fmla="*/ 427367 w 785809"/>
                <a:gd name="connsiteY1412" fmla="*/ 252294 h 748582"/>
                <a:gd name="connsiteX1413" fmla="*/ 427534 w 785809"/>
                <a:gd name="connsiteY1413" fmla="*/ 250960 h 748582"/>
                <a:gd name="connsiteX1414" fmla="*/ 427514 w 785809"/>
                <a:gd name="connsiteY1414" fmla="*/ 250976 h 748582"/>
                <a:gd name="connsiteX1415" fmla="*/ 427571 w 785809"/>
                <a:gd name="connsiteY1415" fmla="*/ 250510 h 748582"/>
                <a:gd name="connsiteX1416" fmla="*/ 427685 w 785809"/>
                <a:gd name="connsiteY1416" fmla="*/ 250567 h 748582"/>
                <a:gd name="connsiteX1417" fmla="*/ 424861 w 785809"/>
                <a:gd name="connsiteY1417" fmla="*/ 243967 h 748582"/>
                <a:gd name="connsiteX1418" fmla="*/ 430710 w 785809"/>
                <a:gd name="connsiteY1418" fmla="*/ 230106 h 748582"/>
                <a:gd name="connsiteX1419" fmla="*/ 443502 w 785809"/>
                <a:gd name="connsiteY1419" fmla="*/ 225201 h 748582"/>
                <a:gd name="connsiteX1420" fmla="*/ 278772 w 785809"/>
                <a:gd name="connsiteY1420" fmla="*/ 223042 h 748582"/>
                <a:gd name="connsiteX1421" fmla="*/ 293526 w 785809"/>
                <a:gd name="connsiteY1421" fmla="*/ 237482 h 748582"/>
                <a:gd name="connsiteX1422" fmla="*/ 284265 w 785809"/>
                <a:gd name="connsiteY1422" fmla="*/ 257886 h 748582"/>
                <a:gd name="connsiteX1423" fmla="*/ 272493 w 785809"/>
                <a:gd name="connsiteY1423" fmla="*/ 256944 h 748582"/>
                <a:gd name="connsiteX1424" fmla="*/ 266057 w 785809"/>
                <a:gd name="connsiteY1424" fmla="*/ 248313 h 748582"/>
                <a:gd name="connsiteX1425" fmla="*/ 262134 w 785809"/>
                <a:gd name="connsiteY1425" fmla="*/ 231204 h 748582"/>
                <a:gd name="connsiteX1426" fmla="*/ 278772 w 785809"/>
                <a:gd name="connsiteY1426" fmla="*/ 223042 h 748582"/>
                <a:gd name="connsiteX1427" fmla="*/ 510250 w 785809"/>
                <a:gd name="connsiteY1427" fmla="*/ 221502 h 748582"/>
                <a:gd name="connsiteX1428" fmla="*/ 514527 w 785809"/>
                <a:gd name="connsiteY1428" fmla="*/ 224298 h 748582"/>
                <a:gd name="connsiteX1429" fmla="*/ 526927 w 785809"/>
                <a:gd name="connsiteY1429" fmla="*/ 232617 h 748582"/>
                <a:gd name="connsiteX1430" fmla="*/ 529909 w 785809"/>
                <a:gd name="connsiteY1430" fmla="*/ 235599 h 748582"/>
                <a:gd name="connsiteX1431" fmla="*/ 509347 w 785809"/>
                <a:gd name="connsiteY1431" fmla="*/ 253178 h 748582"/>
                <a:gd name="connsiteX1432" fmla="*/ 492395 w 785809"/>
                <a:gd name="connsiteY1432" fmla="*/ 238111 h 748582"/>
                <a:gd name="connsiteX1433" fmla="*/ 496005 w 785809"/>
                <a:gd name="connsiteY1433" fmla="*/ 229949 h 748582"/>
                <a:gd name="connsiteX1434" fmla="*/ 496476 w 785809"/>
                <a:gd name="connsiteY1434" fmla="*/ 223356 h 748582"/>
                <a:gd name="connsiteX1435" fmla="*/ 510250 w 785809"/>
                <a:gd name="connsiteY1435" fmla="*/ 221502 h 748582"/>
                <a:gd name="connsiteX1436" fmla="*/ 336604 w 785809"/>
                <a:gd name="connsiteY1436" fmla="*/ 211466 h 748582"/>
                <a:gd name="connsiteX1437" fmla="*/ 352387 w 785809"/>
                <a:gd name="connsiteY1437" fmla="*/ 218177 h 748582"/>
                <a:gd name="connsiteX1438" fmla="*/ 355997 w 785809"/>
                <a:gd name="connsiteY1438" fmla="*/ 243918 h 748582"/>
                <a:gd name="connsiteX1439" fmla="*/ 338887 w 785809"/>
                <a:gd name="connsiteY1439" fmla="*/ 250668 h 748582"/>
                <a:gd name="connsiteX1440" fmla="*/ 338103 w 785809"/>
                <a:gd name="connsiteY1440" fmla="*/ 250668 h 748582"/>
                <a:gd name="connsiteX1441" fmla="*/ 318640 w 785809"/>
                <a:gd name="connsiteY1441" fmla="*/ 231675 h 748582"/>
                <a:gd name="connsiteX1442" fmla="*/ 331039 w 785809"/>
                <a:gd name="connsiteY1442" fmla="*/ 213467 h 748582"/>
                <a:gd name="connsiteX1443" fmla="*/ 336604 w 785809"/>
                <a:gd name="connsiteY1443" fmla="*/ 211466 h 748582"/>
                <a:gd name="connsiteX1444" fmla="*/ 397324 w 785809"/>
                <a:gd name="connsiteY1444" fmla="*/ 206044 h 748582"/>
                <a:gd name="connsiteX1445" fmla="*/ 403555 w 785809"/>
                <a:gd name="connsiteY1445" fmla="*/ 207032 h 748582"/>
                <a:gd name="connsiteX1446" fmla="*/ 425844 w 785809"/>
                <a:gd name="connsiteY1446" fmla="*/ 224769 h 748582"/>
                <a:gd name="connsiteX1447" fmla="*/ 426629 w 785809"/>
                <a:gd name="connsiteY1447" fmla="*/ 225710 h 748582"/>
                <a:gd name="connsiteX1448" fmla="*/ 408107 w 785809"/>
                <a:gd name="connsiteY1448" fmla="*/ 242819 h 748582"/>
                <a:gd name="connsiteX1449" fmla="*/ 386133 w 785809"/>
                <a:gd name="connsiteY1449" fmla="*/ 217234 h 748582"/>
                <a:gd name="connsiteX1450" fmla="*/ 397324 w 785809"/>
                <a:gd name="connsiteY1450" fmla="*/ 206044 h 748582"/>
                <a:gd name="connsiteX1451" fmla="*/ 563499 w 785809"/>
                <a:gd name="connsiteY1451" fmla="*/ 203579 h 748582"/>
                <a:gd name="connsiteX1452" fmla="*/ 574173 w 785809"/>
                <a:gd name="connsiteY1452" fmla="*/ 212055 h 748582"/>
                <a:gd name="connsiteX1453" fmla="*/ 564284 w 785809"/>
                <a:gd name="connsiteY1453" fmla="*/ 224769 h 748582"/>
                <a:gd name="connsiteX1454" fmla="*/ 557221 w 785809"/>
                <a:gd name="connsiteY1454" fmla="*/ 226025 h 748582"/>
                <a:gd name="connsiteX1455" fmla="*/ 548744 w 785809"/>
                <a:gd name="connsiteY1455" fmla="*/ 225240 h 748582"/>
                <a:gd name="connsiteX1456" fmla="*/ 552198 w 785809"/>
                <a:gd name="connsiteY1456" fmla="*/ 219746 h 748582"/>
                <a:gd name="connsiteX1457" fmla="*/ 555180 w 785809"/>
                <a:gd name="connsiteY1457" fmla="*/ 210171 h 748582"/>
                <a:gd name="connsiteX1458" fmla="*/ 563499 w 785809"/>
                <a:gd name="connsiteY1458" fmla="*/ 203579 h 748582"/>
                <a:gd name="connsiteX1459" fmla="*/ 468302 w 785809"/>
                <a:gd name="connsiteY1459" fmla="*/ 201205 h 748582"/>
                <a:gd name="connsiteX1460" fmla="*/ 471990 w 785809"/>
                <a:gd name="connsiteY1460" fmla="*/ 203422 h 748582"/>
                <a:gd name="connsiteX1461" fmla="*/ 487530 w 785809"/>
                <a:gd name="connsiteY1461" fmla="*/ 216293 h 748582"/>
                <a:gd name="connsiteX1462" fmla="*/ 491611 w 785809"/>
                <a:gd name="connsiteY1462" fmla="*/ 223199 h 748582"/>
                <a:gd name="connsiteX1463" fmla="*/ 472775 w 785809"/>
                <a:gd name="connsiteY1463" fmla="*/ 237639 h 748582"/>
                <a:gd name="connsiteX1464" fmla="*/ 456608 w 785809"/>
                <a:gd name="connsiteY1464" fmla="*/ 227123 h 748582"/>
                <a:gd name="connsiteX1465" fmla="*/ 464142 w 785809"/>
                <a:gd name="connsiteY1465" fmla="*/ 201695 h 748582"/>
                <a:gd name="connsiteX1466" fmla="*/ 468302 w 785809"/>
                <a:gd name="connsiteY1466" fmla="*/ 201205 h 748582"/>
                <a:gd name="connsiteX1467" fmla="*/ 307495 w 785809"/>
                <a:gd name="connsiteY1467" fmla="*/ 190323 h 748582"/>
                <a:gd name="connsiteX1468" fmla="*/ 317384 w 785809"/>
                <a:gd name="connsiteY1468" fmla="*/ 198556 h 748582"/>
                <a:gd name="connsiteX1469" fmla="*/ 318640 w 785809"/>
                <a:gd name="connsiteY1469" fmla="*/ 216293 h 748582"/>
                <a:gd name="connsiteX1470" fmla="*/ 317541 w 785809"/>
                <a:gd name="connsiteY1470" fmla="*/ 218177 h 748582"/>
                <a:gd name="connsiteX1471" fmla="*/ 300746 w 785809"/>
                <a:gd name="connsiteY1471" fmla="*/ 232146 h 748582"/>
                <a:gd name="connsiteX1472" fmla="*/ 298705 w 785809"/>
                <a:gd name="connsiteY1472" fmla="*/ 231675 h 748582"/>
                <a:gd name="connsiteX1473" fmla="*/ 286619 w 785809"/>
                <a:gd name="connsiteY1473" fmla="*/ 216607 h 748582"/>
                <a:gd name="connsiteX1474" fmla="*/ 284422 w 785809"/>
                <a:gd name="connsiteY1474" fmla="*/ 210643 h 748582"/>
                <a:gd name="connsiteX1475" fmla="*/ 302630 w 785809"/>
                <a:gd name="connsiteY1475" fmla="*/ 190865 h 748582"/>
                <a:gd name="connsiteX1476" fmla="*/ 307495 w 785809"/>
                <a:gd name="connsiteY1476" fmla="*/ 190323 h 748582"/>
                <a:gd name="connsiteX1477" fmla="*/ 368220 w 785809"/>
                <a:gd name="connsiteY1477" fmla="*/ 187215 h 748582"/>
                <a:gd name="connsiteX1478" fmla="*/ 374989 w 785809"/>
                <a:gd name="connsiteY1478" fmla="*/ 189452 h 748582"/>
                <a:gd name="connsiteX1479" fmla="*/ 386761 w 785809"/>
                <a:gd name="connsiteY1479" fmla="*/ 201224 h 748582"/>
                <a:gd name="connsiteX1480" fmla="*/ 387545 w 785809"/>
                <a:gd name="connsiteY1480" fmla="*/ 204363 h 748582"/>
                <a:gd name="connsiteX1481" fmla="*/ 382209 w 785809"/>
                <a:gd name="connsiteY1481" fmla="*/ 219745 h 748582"/>
                <a:gd name="connsiteX1482" fmla="*/ 379854 w 785809"/>
                <a:gd name="connsiteY1482" fmla="*/ 221629 h 748582"/>
                <a:gd name="connsiteX1483" fmla="*/ 375616 w 785809"/>
                <a:gd name="connsiteY1483" fmla="*/ 221472 h 748582"/>
                <a:gd name="connsiteX1484" fmla="*/ 364472 w 785809"/>
                <a:gd name="connsiteY1484" fmla="*/ 223983 h 748582"/>
                <a:gd name="connsiteX1485" fmla="*/ 353799 w 785809"/>
                <a:gd name="connsiteY1485" fmla="*/ 201224 h 748582"/>
                <a:gd name="connsiteX1486" fmla="*/ 361333 w 785809"/>
                <a:gd name="connsiteY1486" fmla="*/ 188981 h 748582"/>
                <a:gd name="connsiteX1487" fmla="*/ 368220 w 785809"/>
                <a:gd name="connsiteY1487" fmla="*/ 187215 h 748582"/>
                <a:gd name="connsiteX1488" fmla="*/ 423882 w 785809"/>
                <a:gd name="connsiteY1488" fmla="*/ 183782 h 748582"/>
                <a:gd name="connsiteX1489" fmla="*/ 437145 w 785809"/>
                <a:gd name="connsiteY1489" fmla="*/ 191336 h 748582"/>
                <a:gd name="connsiteX1490" fmla="*/ 446092 w 785809"/>
                <a:gd name="connsiteY1490" fmla="*/ 199812 h 748582"/>
                <a:gd name="connsiteX1491" fmla="*/ 448133 w 785809"/>
                <a:gd name="connsiteY1491" fmla="*/ 205933 h 748582"/>
                <a:gd name="connsiteX1492" fmla="*/ 436517 w 785809"/>
                <a:gd name="connsiteY1492" fmla="*/ 219118 h 748582"/>
                <a:gd name="connsiteX1493" fmla="*/ 425216 w 785809"/>
                <a:gd name="connsiteY1493" fmla="*/ 217548 h 748582"/>
                <a:gd name="connsiteX1494" fmla="*/ 409363 w 785809"/>
                <a:gd name="connsiteY1494" fmla="*/ 202794 h 748582"/>
                <a:gd name="connsiteX1495" fmla="*/ 410619 w 785809"/>
                <a:gd name="connsiteY1495" fmla="*/ 190237 h 748582"/>
                <a:gd name="connsiteX1496" fmla="*/ 423882 w 785809"/>
                <a:gd name="connsiteY1496" fmla="*/ 183782 h 748582"/>
                <a:gd name="connsiteX1497" fmla="*/ 584375 w 785809"/>
                <a:gd name="connsiteY1497" fmla="*/ 178465 h 748582"/>
                <a:gd name="connsiteX1498" fmla="*/ 591124 w 785809"/>
                <a:gd name="connsiteY1498" fmla="*/ 185214 h 748582"/>
                <a:gd name="connsiteX1499" fmla="*/ 571033 w 785809"/>
                <a:gd name="connsiteY1499" fmla="*/ 200125 h 748582"/>
                <a:gd name="connsiteX1500" fmla="*/ 569464 w 785809"/>
                <a:gd name="connsiteY1500" fmla="*/ 198085 h 748582"/>
                <a:gd name="connsiteX1501" fmla="*/ 584375 w 785809"/>
                <a:gd name="connsiteY1501" fmla="*/ 178465 h 748582"/>
                <a:gd name="connsiteX1502" fmla="*/ 493141 w 785809"/>
                <a:gd name="connsiteY1502" fmla="*/ 178308 h 748582"/>
                <a:gd name="connsiteX1503" fmla="*/ 506679 w 785809"/>
                <a:gd name="connsiteY1503" fmla="*/ 186941 h 748582"/>
                <a:gd name="connsiteX1504" fmla="*/ 519079 w 785809"/>
                <a:gd name="connsiteY1504" fmla="*/ 198713 h 748582"/>
                <a:gd name="connsiteX1505" fmla="*/ 531165 w 785809"/>
                <a:gd name="connsiteY1505" fmla="*/ 196987 h 748582"/>
                <a:gd name="connsiteX1506" fmla="*/ 536972 w 785809"/>
                <a:gd name="connsiteY1506" fmla="*/ 196202 h 748582"/>
                <a:gd name="connsiteX1507" fmla="*/ 548587 w 785809"/>
                <a:gd name="connsiteY1507" fmla="*/ 210643 h 748582"/>
                <a:gd name="connsiteX1508" fmla="*/ 530694 w 785809"/>
                <a:gd name="connsiteY1508" fmla="*/ 227752 h 748582"/>
                <a:gd name="connsiteX1509" fmla="*/ 518294 w 785809"/>
                <a:gd name="connsiteY1509" fmla="*/ 220688 h 748582"/>
                <a:gd name="connsiteX1510" fmla="*/ 515939 w 785809"/>
                <a:gd name="connsiteY1510" fmla="*/ 210643 h 748582"/>
                <a:gd name="connsiteX1511" fmla="*/ 516724 w 785809"/>
                <a:gd name="connsiteY1511" fmla="*/ 201068 h 748582"/>
                <a:gd name="connsiteX1512" fmla="*/ 509347 w 785809"/>
                <a:gd name="connsiteY1512" fmla="*/ 213781 h 748582"/>
                <a:gd name="connsiteX1513" fmla="*/ 489099 w 785809"/>
                <a:gd name="connsiteY1513" fmla="*/ 212055 h 748582"/>
                <a:gd name="connsiteX1514" fmla="*/ 477013 w 785809"/>
                <a:gd name="connsiteY1514" fmla="*/ 200754 h 748582"/>
                <a:gd name="connsiteX1515" fmla="*/ 477484 w 785809"/>
                <a:gd name="connsiteY1515" fmla="*/ 182389 h 748582"/>
                <a:gd name="connsiteX1516" fmla="*/ 493141 w 785809"/>
                <a:gd name="connsiteY1516" fmla="*/ 178308 h 748582"/>
                <a:gd name="connsiteX1517" fmla="*/ 554395 w 785809"/>
                <a:gd name="connsiteY1517" fmla="*/ 174384 h 748582"/>
                <a:gd name="connsiteX1518" fmla="*/ 566795 w 785809"/>
                <a:gd name="connsiteY1518" fmla="*/ 189609 h 748582"/>
                <a:gd name="connsiteX1519" fmla="*/ 555808 w 785809"/>
                <a:gd name="connsiteY1519" fmla="*/ 201695 h 748582"/>
                <a:gd name="connsiteX1520" fmla="*/ 544977 w 785809"/>
                <a:gd name="connsiteY1520" fmla="*/ 198242 h 748582"/>
                <a:gd name="connsiteX1521" fmla="*/ 538071 w 785809"/>
                <a:gd name="connsiteY1521" fmla="*/ 177209 h 748582"/>
                <a:gd name="connsiteX1522" fmla="*/ 539641 w 785809"/>
                <a:gd name="connsiteY1522" fmla="*/ 175639 h 748582"/>
                <a:gd name="connsiteX1523" fmla="*/ 554395 w 785809"/>
                <a:gd name="connsiteY1523" fmla="*/ 174384 h 748582"/>
                <a:gd name="connsiteX1524" fmla="*/ 332766 w 785809"/>
                <a:gd name="connsiteY1524" fmla="*/ 167890 h 748582"/>
                <a:gd name="connsiteX1525" fmla="*/ 345009 w 785809"/>
                <a:gd name="connsiteY1525" fmla="*/ 173443 h 748582"/>
                <a:gd name="connsiteX1526" fmla="*/ 347364 w 785809"/>
                <a:gd name="connsiteY1526" fmla="*/ 176111 h 748582"/>
                <a:gd name="connsiteX1527" fmla="*/ 350346 w 785809"/>
                <a:gd name="connsiteY1527" fmla="*/ 195260 h 748582"/>
                <a:gd name="connsiteX1528" fmla="*/ 348463 w 785809"/>
                <a:gd name="connsiteY1528" fmla="*/ 201382 h 748582"/>
                <a:gd name="connsiteX1529" fmla="*/ 342969 w 785809"/>
                <a:gd name="connsiteY1529" fmla="*/ 205149 h 748582"/>
                <a:gd name="connsiteX1530" fmla="*/ 321308 w 785809"/>
                <a:gd name="connsiteY1530" fmla="*/ 195260 h 748582"/>
                <a:gd name="connsiteX1531" fmla="*/ 320366 w 785809"/>
                <a:gd name="connsiteY1531" fmla="*/ 194162 h 748582"/>
                <a:gd name="connsiteX1532" fmla="*/ 319110 w 785809"/>
                <a:gd name="connsiteY1532" fmla="*/ 174698 h 748582"/>
                <a:gd name="connsiteX1533" fmla="*/ 332766 w 785809"/>
                <a:gd name="connsiteY1533" fmla="*/ 167890 h 748582"/>
                <a:gd name="connsiteX1534" fmla="*/ 395080 w 785809"/>
                <a:gd name="connsiteY1534" fmla="*/ 166850 h 748582"/>
                <a:gd name="connsiteX1535" fmla="*/ 409677 w 785809"/>
                <a:gd name="connsiteY1535" fmla="*/ 181762 h 748582"/>
                <a:gd name="connsiteX1536" fmla="*/ 404811 w 785809"/>
                <a:gd name="connsiteY1536" fmla="*/ 192435 h 748582"/>
                <a:gd name="connsiteX1537" fmla="*/ 403870 w 785809"/>
                <a:gd name="connsiteY1537" fmla="*/ 200911 h 748582"/>
                <a:gd name="connsiteX1538" fmla="*/ 386604 w 785809"/>
                <a:gd name="connsiteY1538" fmla="*/ 194476 h 748582"/>
                <a:gd name="connsiteX1539" fmla="*/ 377343 w 785809"/>
                <a:gd name="connsiteY1539" fmla="*/ 184430 h 748582"/>
                <a:gd name="connsiteX1540" fmla="*/ 377029 w 785809"/>
                <a:gd name="connsiteY1540" fmla="*/ 173129 h 748582"/>
                <a:gd name="connsiteX1541" fmla="*/ 395080 w 785809"/>
                <a:gd name="connsiteY1541" fmla="*/ 166850 h 748582"/>
                <a:gd name="connsiteX1542" fmla="*/ 444366 w 785809"/>
                <a:gd name="connsiteY1542" fmla="*/ 161670 h 748582"/>
                <a:gd name="connsiteX1543" fmla="*/ 463829 w 785809"/>
                <a:gd name="connsiteY1543" fmla="*/ 172814 h 748582"/>
                <a:gd name="connsiteX1544" fmla="*/ 470578 w 785809"/>
                <a:gd name="connsiteY1544" fmla="*/ 180819 h 748582"/>
                <a:gd name="connsiteX1545" fmla="*/ 467439 w 785809"/>
                <a:gd name="connsiteY1545" fmla="*/ 194475 h 748582"/>
                <a:gd name="connsiteX1546" fmla="*/ 461161 w 785809"/>
                <a:gd name="connsiteY1546" fmla="*/ 198242 h 748582"/>
                <a:gd name="connsiteX1547" fmla="*/ 444523 w 785809"/>
                <a:gd name="connsiteY1547" fmla="*/ 189609 h 748582"/>
                <a:gd name="connsiteX1548" fmla="*/ 436204 w 785809"/>
                <a:gd name="connsiteY1548" fmla="*/ 173756 h 748582"/>
                <a:gd name="connsiteX1549" fmla="*/ 444366 w 785809"/>
                <a:gd name="connsiteY1549" fmla="*/ 161670 h 748582"/>
                <a:gd name="connsiteX1550" fmla="*/ 508479 w 785809"/>
                <a:gd name="connsiteY1550" fmla="*/ 156655 h 748582"/>
                <a:gd name="connsiteX1551" fmla="*/ 512643 w 785809"/>
                <a:gd name="connsiteY1551" fmla="*/ 156961 h 748582"/>
                <a:gd name="connsiteX1552" fmla="*/ 527398 w 785809"/>
                <a:gd name="connsiteY1552" fmla="*/ 167634 h 748582"/>
                <a:gd name="connsiteX1553" fmla="*/ 536031 w 785809"/>
                <a:gd name="connsiteY1553" fmla="*/ 177366 h 748582"/>
                <a:gd name="connsiteX1554" fmla="*/ 526613 w 785809"/>
                <a:gd name="connsiteY1554" fmla="*/ 192905 h 748582"/>
                <a:gd name="connsiteX1555" fmla="*/ 513585 w 785809"/>
                <a:gd name="connsiteY1555" fmla="*/ 187883 h 748582"/>
                <a:gd name="connsiteX1556" fmla="*/ 504324 w 785809"/>
                <a:gd name="connsiteY1556" fmla="*/ 177994 h 748582"/>
                <a:gd name="connsiteX1557" fmla="*/ 498987 w 785809"/>
                <a:gd name="connsiteY1557" fmla="*/ 164182 h 748582"/>
                <a:gd name="connsiteX1558" fmla="*/ 508479 w 785809"/>
                <a:gd name="connsiteY1558" fmla="*/ 156655 h 748582"/>
                <a:gd name="connsiteX1559" fmla="*/ 605702 w 785809"/>
                <a:gd name="connsiteY1559" fmla="*/ 154842 h 748582"/>
                <a:gd name="connsiteX1560" fmla="*/ 608390 w 785809"/>
                <a:gd name="connsiteY1560" fmla="*/ 155862 h 748582"/>
                <a:gd name="connsiteX1561" fmla="*/ 608547 w 785809"/>
                <a:gd name="connsiteY1561" fmla="*/ 161042 h 748582"/>
                <a:gd name="connsiteX1562" fmla="*/ 591438 w 785809"/>
                <a:gd name="connsiteY1562" fmla="*/ 172029 h 748582"/>
                <a:gd name="connsiteX1563" fmla="*/ 595362 w 785809"/>
                <a:gd name="connsiteY1563" fmla="*/ 162298 h 748582"/>
                <a:gd name="connsiteX1564" fmla="*/ 602896 w 785809"/>
                <a:gd name="connsiteY1564" fmla="*/ 155234 h 748582"/>
                <a:gd name="connsiteX1565" fmla="*/ 605702 w 785809"/>
                <a:gd name="connsiteY1565" fmla="*/ 154842 h 748582"/>
                <a:gd name="connsiteX1566" fmla="*/ 471603 w 785809"/>
                <a:gd name="connsiteY1566" fmla="*/ 145792 h 748582"/>
                <a:gd name="connsiteX1567" fmla="*/ 488158 w 785809"/>
                <a:gd name="connsiteY1567" fmla="*/ 159786 h 748582"/>
                <a:gd name="connsiteX1568" fmla="*/ 491767 w 785809"/>
                <a:gd name="connsiteY1568" fmla="*/ 167007 h 748582"/>
                <a:gd name="connsiteX1569" fmla="*/ 483291 w 785809"/>
                <a:gd name="connsiteY1569" fmla="*/ 174698 h 748582"/>
                <a:gd name="connsiteX1570" fmla="*/ 477013 w 785809"/>
                <a:gd name="connsiteY1570" fmla="*/ 174855 h 748582"/>
                <a:gd name="connsiteX1571" fmla="*/ 462259 w 785809"/>
                <a:gd name="connsiteY1571" fmla="*/ 147858 h 748582"/>
                <a:gd name="connsiteX1572" fmla="*/ 471603 w 785809"/>
                <a:gd name="connsiteY1572" fmla="*/ 145792 h 748582"/>
                <a:gd name="connsiteX1573" fmla="*/ 576105 w 785809"/>
                <a:gd name="connsiteY1573" fmla="*/ 145513 h 748582"/>
                <a:gd name="connsiteX1574" fmla="*/ 577468 w 785809"/>
                <a:gd name="connsiteY1574" fmla="*/ 145817 h 748582"/>
                <a:gd name="connsiteX1575" fmla="*/ 589712 w 785809"/>
                <a:gd name="connsiteY1575" fmla="*/ 161827 h 748582"/>
                <a:gd name="connsiteX1576" fmla="*/ 572289 w 785809"/>
                <a:gd name="connsiteY1576" fmla="*/ 178151 h 748582"/>
                <a:gd name="connsiteX1577" fmla="*/ 557534 w 785809"/>
                <a:gd name="connsiteY1577" fmla="*/ 163240 h 748582"/>
                <a:gd name="connsiteX1578" fmla="*/ 558319 w 785809"/>
                <a:gd name="connsiteY1578" fmla="*/ 157746 h 748582"/>
                <a:gd name="connsiteX1579" fmla="*/ 565382 w 785809"/>
                <a:gd name="connsiteY1579" fmla="*/ 151939 h 748582"/>
                <a:gd name="connsiteX1580" fmla="*/ 570719 w 785809"/>
                <a:gd name="connsiteY1580" fmla="*/ 150369 h 748582"/>
                <a:gd name="connsiteX1581" fmla="*/ 576105 w 785809"/>
                <a:gd name="connsiteY1581" fmla="*/ 145513 h 748582"/>
                <a:gd name="connsiteX1582" fmla="*/ 362466 w 785809"/>
                <a:gd name="connsiteY1582" fmla="*/ 142435 h 748582"/>
                <a:gd name="connsiteX1583" fmla="*/ 371693 w 785809"/>
                <a:gd name="connsiteY1583" fmla="*/ 149741 h 748582"/>
                <a:gd name="connsiteX1584" fmla="*/ 376088 w 785809"/>
                <a:gd name="connsiteY1584" fmla="*/ 156334 h 748582"/>
                <a:gd name="connsiteX1585" fmla="*/ 374204 w 785809"/>
                <a:gd name="connsiteY1585" fmla="*/ 168419 h 748582"/>
                <a:gd name="connsiteX1586" fmla="*/ 369181 w 785809"/>
                <a:gd name="connsiteY1586" fmla="*/ 179407 h 748582"/>
                <a:gd name="connsiteX1587" fmla="*/ 363688 w 785809"/>
                <a:gd name="connsiteY1587" fmla="*/ 184273 h 748582"/>
                <a:gd name="connsiteX1588" fmla="*/ 345166 w 785809"/>
                <a:gd name="connsiteY1588" fmla="*/ 159630 h 748582"/>
                <a:gd name="connsiteX1589" fmla="*/ 358037 w 785809"/>
                <a:gd name="connsiteY1589" fmla="*/ 142678 h 748582"/>
                <a:gd name="connsiteX1590" fmla="*/ 362466 w 785809"/>
                <a:gd name="connsiteY1590" fmla="*/ 142435 h 748582"/>
                <a:gd name="connsiteX1591" fmla="*/ 419919 w 785809"/>
                <a:gd name="connsiteY1591" fmla="*/ 141795 h 748582"/>
                <a:gd name="connsiteX1592" fmla="*/ 425374 w 785809"/>
                <a:gd name="connsiteY1592" fmla="*/ 143619 h 748582"/>
                <a:gd name="connsiteX1593" fmla="*/ 431338 w 785809"/>
                <a:gd name="connsiteY1593" fmla="*/ 148799 h 748582"/>
                <a:gd name="connsiteX1594" fmla="*/ 433221 w 785809"/>
                <a:gd name="connsiteY1594" fmla="*/ 162141 h 748582"/>
                <a:gd name="connsiteX1595" fmla="*/ 429455 w 785809"/>
                <a:gd name="connsiteY1595" fmla="*/ 172971 h 748582"/>
                <a:gd name="connsiteX1596" fmla="*/ 421449 w 785809"/>
                <a:gd name="connsiteY1596" fmla="*/ 179877 h 748582"/>
                <a:gd name="connsiteX1597" fmla="*/ 413287 w 785809"/>
                <a:gd name="connsiteY1597" fmla="*/ 175639 h 748582"/>
                <a:gd name="connsiteX1598" fmla="*/ 411247 w 785809"/>
                <a:gd name="connsiteY1598" fmla="*/ 172657 h 748582"/>
                <a:gd name="connsiteX1599" fmla="*/ 404183 w 785809"/>
                <a:gd name="connsiteY1599" fmla="*/ 162769 h 748582"/>
                <a:gd name="connsiteX1600" fmla="*/ 414700 w 785809"/>
                <a:gd name="connsiteY1600" fmla="*/ 144090 h 748582"/>
                <a:gd name="connsiteX1601" fmla="*/ 419919 w 785809"/>
                <a:gd name="connsiteY1601" fmla="*/ 141795 h 748582"/>
                <a:gd name="connsiteX1602" fmla="*/ 539562 w 785809"/>
                <a:gd name="connsiteY1602" fmla="*/ 136458 h 748582"/>
                <a:gd name="connsiteX1603" fmla="*/ 554081 w 785809"/>
                <a:gd name="connsiteY1603" fmla="*/ 149898 h 748582"/>
                <a:gd name="connsiteX1604" fmla="*/ 555023 w 785809"/>
                <a:gd name="connsiteY1604" fmla="*/ 156019 h 748582"/>
                <a:gd name="connsiteX1605" fmla="*/ 553610 w 785809"/>
                <a:gd name="connsiteY1605" fmla="*/ 163083 h 748582"/>
                <a:gd name="connsiteX1606" fmla="*/ 535716 w 785809"/>
                <a:gd name="connsiteY1606" fmla="*/ 170617 h 748582"/>
                <a:gd name="connsiteX1607" fmla="*/ 518450 w 785809"/>
                <a:gd name="connsiteY1607" fmla="*/ 152566 h 748582"/>
                <a:gd name="connsiteX1608" fmla="*/ 520805 w 785809"/>
                <a:gd name="connsiteY1608" fmla="*/ 142678 h 748582"/>
                <a:gd name="connsiteX1609" fmla="*/ 539562 w 785809"/>
                <a:gd name="connsiteY1609" fmla="*/ 136458 h 748582"/>
                <a:gd name="connsiteX1610" fmla="*/ 620652 w 785809"/>
                <a:gd name="connsiteY1610" fmla="*/ 131769 h 748582"/>
                <a:gd name="connsiteX1611" fmla="*/ 625027 w 785809"/>
                <a:gd name="connsiteY1611" fmla="*/ 132632 h 748582"/>
                <a:gd name="connsiteX1612" fmla="*/ 626126 w 785809"/>
                <a:gd name="connsiteY1612" fmla="*/ 134673 h 748582"/>
                <a:gd name="connsiteX1613" fmla="*/ 613726 w 785809"/>
                <a:gd name="connsiteY1613" fmla="*/ 145189 h 748582"/>
                <a:gd name="connsiteX1614" fmla="*/ 612314 w 785809"/>
                <a:gd name="connsiteY1614" fmla="*/ 143933 h 748582"/>
                <a:gd name="connsiteX1615" fmla="*/ 616865 w 785809"/>
                <a:gd name="connsiteY1615" fmla="*/ 133260 h 748582"/>
                <a:gd name="connsiteX1616" fmla="*/ 620652 w 785809"/>
                <a:gd name="connsiteY1616" fmla="*/ 131769 h 748582"/>
                <a:gd name="connsiteX1617" fmla="*/ 495848 w 785809"/>
                <a:gd name="connsiteY1617" fmla="*/ 128394 h 748582"/>
                <a:gd name="connsiteX1618" fmla="*/ 512957 w 785809"/>
                <a:gd name="connsiteY1618" fmla="*/ 147544 h 748582"/>
                <a:gd name="connsiteX1619" fmla="*/ 510917 w 785809"/>
                <a:gd name="connsiteY1619" fmla="*/ 151154 h 748582"/>
                <a:gd name="connsiteX1620" fmla="*/ 498674 w 785809"/>
                <a:gd name="connsiteY1620" fmla="*/ 153195 h 748582"/>
                <a:gd name="connsiteX1621" fmla="*/ 482821 w 785809"/>
                <a:gd name="connsiteY1621" fmla="*/ 138283 h 748582"/>
                <a:gd name="connsiteX1622" fmla="*/ 495848 w 785809"/>
                <a:gd name="connsiteY1622" fmla="*/ 128394 h 748582"/>
                <a:gd name="connsiteX1623" fmla="*/ 448113 w 785809"/>
                <a:gd name="connsiteY1623" fmla="*/ 124333 h 748582"/>
                <a:gd name="connsiteX1624" fmla="*/ 458021 w 785809"/>
                <a:gd name="connsiteY1624" fmla="*/ 129650 h 748582"/>
                <a:gd name="connsiteX1625" fmla="*/ 462416 w 785809"/>
                <a:gd name="connsiteY1625" fmla="*/ 147701 h 748582"/>
                <a:gd name="connsiteX1626" fmla="*/ 458335 w 785809"/>
                <a:gd name="connsiteY1626" fmla="*/ 151154 h 748582"/>
                <a:gd name="connsiteX1627" fmla="*/ 438087 w 785809"/>
                <a:gd name="connsiteY1627" fmla="*/ 150840 h 748582"/>
                <a:gd name="connsiteX1628" fmla="*/ 433849 w 785809"/>
                <a:gd name="connsiteY1628" fmla="*/ 144248 h 748582"/>
                <a:gd name="connsiteX1629" fmla="*/ 437616 w 785809"/>
                <a:gd name="connsiteY1629" fmla="*/ 126668 h 748582"/>
                <a:gd name="connsiteX1630" fmla="*/ 448113 w 785809"/>
                <a:gd name="connsiteY1630" fmla="*/ 124333 h 748582"/>
                <a:gd name="connsiteX1631" fmla="*/ 591909 w 785809"/>
                <a:gd name="connsiteY1631" fmla="*/ 123215 h 748582"/>
                <a:gd name="connsiteX1632" fmla="*/ 607448 w 785809"/>
                <a:gd name="connsiteY1632" fmla="*/ 138754 h 748582"/>
                <a:gd name="connsiteX1633" fmla="*/ 598501 w 785809"/>
                <a:gd name="connsiteY1633" fmla="*/ 151311 h 748582"/>
                <a:gd name="connsiteX1634" fmla="*/ 585787 w 785809"/>
                <a:gd name="connsiteY1634" fmla="*/ 145660 h 748582"/>
                <a:gd name="connsiteX1635" fmla="*/ 589240 w 785809"/>
                <a:gd name="connsiteY1635" fmla="*/ 124313 h 748582"/>
                <a:gd name="connsiteX1636" fmla="*/ 591909 w 785809"/>
                <a:gd name="connsiteY1636" fmla="*/ 123215 h 748582"/>
                <a:gd name="connsiteX1637" fmla="*/ 392470 w 785809"/>
                <a:gd name="connsiteY1637" fmla="*/ 122449 h 748582"/>
                <a:gd name="connsiteX1638" fmla="*/ 399789 w 785809"/>
                <a:gd name="connsiteY1638" fmla="*/ 127296 h 748582"/>
                <a:gd name="connsiteX1639" fmla="*/ 404184 w 785809"/>
                <a:gd name="connsiteY1639" fmla="*/ 132946 h 748582"/>
                <a:gd name="connsiteX1640" fmla="*/ 402614 w 785809"/>
                <a:gd name="connsiteY1640" fmla="*/ 146131 h 748582"/>
                <a:gd name="connsiteX1641" fmla="*/ 398376 w 785809"/>
                <a:gd name="connsiteY1641" fmla="*/ 154921 h 748582"/>
                <a:gd name="connsiteX1642" fmla="*/ 388174 w 785809"/>
                <a:gd name="connsiteY1642" fmla="*/ 161828 h 748582"/>
                <a:gd name="connsiteX1643" fmla="*/ 385976 w 785809"/>
                <a:gd name="connsiteY1643" fmla="*/ 161513 h 748582"/>
                <a:gd name="connsiteX1644" fmla="*/ 372948 w 785809"/>
                <a:gd name="connsiteY1644" fmla="*/ 138754 h 748582"/>
                <a:gd name="connsiteX1645" fmla="*/ 383622 w 785809"/>
                <a:gd name="connsiteY1645" fmla="*/ 123372 h 748582"/>
                <a:gd name="connsiteX1646" fmla="*/ 392470 w 785809"/>
                <a:gd name="connsiteY1646" fmla="*/ 122449 h 748582"/>
                <a:gd name="connsiteX1647" fmla="*/ 559504 w 785809"/>
                <a:gd name="connsiteY1647" fmla="*/ 113449 h 748582"/>
                <a:gd name="connsiteX1648" fmla="*/ 566011 w 785809"/>
                <a:gd name="connsiteY1648" fmla="*/ 115994 h 748582"/>
                <a:gd name="connsiteX1649" fmla="*/ 577155 w 785809"/>
                <a:gd name="connsiteY1649" fmla="*/ 129650 h 748582"/>
                <a:gd name="connsiteX1650" fmla="*/ 573859 w 785809"/>
                <a:gd name="connsiteY1650" fmla="*/ 140010 h 748582"/>
                <a:gd name="connsiteX1651" fmla="*/ 557692 w 785809"/>
                <a:gd name="connsiteY1651" fmla="*/ 143620 h 748582"/>
                <a:gd name="connsiteX1652" fmla="*/ 543722 w 785809"/>
                <a:gd name="connsiteY1652" fmla="*/ 129964 h 748582"/>
                <a:gd name="connsiteX1653" fmla="*/ 542309 w 785809"/>
                <a:gd name="connsiteY1653" fmla="*/ 124000 h 748582"/>
                <a:gd name="connsiteX1654" fmla="*/ 559504 w 785809"/>
                <a:gd name="connsiteY1654" fmla="*/ 113449 h 748582"/>
                <a:gd name="connsiteX1655" fmla="*/ 635544 w 785809"/>
                <a:gd name="connsiteY1655" fmla="*/ 109245 h 748582"/>
                <a:gd name="connsiteX1656" fmla="*/ 637585 w 785809"/>
                <a:gd name="connsiteY1656" fmla="*/ 111286 h 748582"/>
                <a:gd name="connsiteX1657" fmla="*/ 630364 w 785809"/>
                <a:gd name="connsiteY1657" fmla="*/ 121801 h 748582"/>
                <a:gd name="connsiteX1658" fmla="*/ 628637 w 785809"/>
                <a:gd name="connsiteY1658" fmla="*/ 119604 h 748582"/>
                <a:gd name="connsiteX1659" fmla="*/ 635544 w 785809"/>
                <a:gd name="connsiteY1659" fmla="*/ 109245 h 748582"/>
                <a:gd name="connsiteX1660" fmla="*/ 474666 w 785809"/>
                <a:gd name="connsiteY1660" fmla="*/ 106574 h 748582"/>
                <a:gd name="connsiteX1661" fmla="*/ 482193 w 785809"/>
                <a:gd name="connsiteY1661" fmla="*/ 112071 h 748582"/>
                <a:gd name="connsiteX1662" fmla="*/ 482350 w 785809"/>
                <a:gd name="connsiteY1662" fmla="*/ 128238 h 748582"/>
                <a:gd name="connsiteX1663" fmla="*/ 477641 w 785809"/>
                <a:gd name="connsiteY1663" fmla="*/ 136243 h 748582"/>
                <a:gd name="connsiteX1664" fmla="*/ 474816 w 785809"/>
                <a:gd name="connsiteY1664" fmla="*/ 138911 h 748582"/>
                <a:gd name="connsiteX1665" fmla="*/ 457550 w 785809"/>
                <a:gd name="connsiteY1665" fmla="*/ 121332 h 748582"/>
                <a:gd name="connsiteX1666" fmla="*/ 471363 w 785809"/>
                <a:gd name="connsiteY1666" fmla="*/ 107519 h 748582"/>
                <a:gd name="connsiteX1667" fmla="*/ 474666 w 785809"/>
                <a:gd name="connsiteY1667" fmla="*/ 106574 h 748582"/>
                <a:gd name="connsiteX1668" fmla="*/ 526989 w 785809"/>
                <a:gd name="connsiteY1668" fmla="*/ 105995 h 748582"/>
                <a:gd name="connsiteX1669" fmla="*/ 542153 w 785809"/>
                <a:gd name="connsiteY1669" fmla="*/ 111757 h 748582"/>
                <a:gd name="connsiteX1670" fmla="*/ 542466 w 785809"/>
                <a:gd name="connsiteY1670" fmla="*/ 114739 h 748582"/>
                <a:gd name="connsiteX1671" fmla="*/ 535560 w 785809"/>
                <a:gd name="connsiteY1671" fmla="*/ 126197 h 748582"/>
                <a:gd name="connsiteX1672" fmla="*/ 508562 w 785809"/>
                <a:gd name="connsiteY1672" fmla="*/ 128865 h 748582"/>
                <a:gd name="connsiteX1673" fmla="*/ 508248 w 785809"/>
                <a:gd name="connsiteY1673" fmla="*/ 122901 h 748582"/>
                <a:gd name="connsiteX1674" fmla="*/ 521434 w 785809"/>
                <a:gd name="connsiteY1674" fmla="*/ 106890 h 748582"/>
                <a:gd name="connsiteX1675" fmla="*/ 526989 w 785809"/>
                <a:gd name="connsiteY1675" fmla="*/ 105995 h 748582"/>
                <a:gd name="connsiteX1676" fmla="*/ 608748 w 785809"/>
                <a:gd name="connsiteY1676" fmla="*/ 105968 h 748582"/>
                <a:gd name="connsiteX1677" fmla="*/ 612628 w 785809"/>
                <a:gd name="connsiteY1677" fmla="*/ 107204 h 748582"/>
                <a:gd name="connsiteX1678" fmla="*/ 618435 w 785809"/>
                <a:gd name="connsiteY1678" fmla="*/ 110187 h 748582"/>
                <a:gd name="connsiteX1679" fmla="*/ 624557 w 785809"/>
                <a:gd name="connsiteY1679" fmla="*/ 118192 h 748582"/>
                <a:gd name="connsiteX1680" fmla="*/ 614982 w 785809"/>
                <a:gd name="connsiteY1680" fmla="*/ 127923 h 748582"/>
                <a:gd name="connsiteX1681" fmla="*/ 598815 w 785809"/>
                <a:gd name="connsiteY1681" fmla="*/ 111443 h 748582"/>
                <a:gd name="connsiteX1682" fmla="*/ 608748 w 785809"/>
                <a:gd name="connsiteY1682" fmla="*/ 105968 h 748582"/>
                <a:gd name="connsiteX1683" fmla="*/ 412247 w 785809"/>
                <a:gd name="connsiteY1683" fmla="*/ 103496 h 748582"/>
                <a:gd name="connsiteX1684" fmla="*/ 426315 w 785809"/>
                <a:gd name="connsiteY1684" fmla="*/ 107519 h 748582"/>
                <a:gd name="connsiteX1685" fmla="*/ 435261 w 785809"/>
                <a:gd name="connsiteY1685" fmla="*/ 119762 h 748582"/>
                <a:gd name="connsiteX1686" fmla="*/ 434163 w 785809"/>
                <a:gd name="connsiteY1686" fmla="*/ 124314 h 748582"/>
                <a:gd name="connsiteX1687" fmla="*/ 429140 w 785809"/>
                <a:gd name="connsiteY1687" fmla="*/ 132005 h 748582"/>
                <a:gd name="connsiteX1688" fmla="*/ 424588 w 785809"/>
                <a:gd name="connsiteY1688" fmla="*/ 135144 h 748582"/>
                <a:gd name="connsiteX1689" fmla="*/ 400102 w 785809"/>
                <a:gd name="connsiteY1689" fmla="*/ 119448 h 748582"/>
                <a:gd name="connsiteX1690" fmla="*/ 399945 w 785809"/>
                <a:gd name="connsiteY1690" fmla="*/ 112070 h 748582"/>
                <a:gd name="connsiteX1691" fmla="*/ 412247 w 785809"/>
                <a:gd name="connsiteY1691" fmla="*/ 103496 h 748582"/>
                <a:gd name="connsiteX1692" fmla="*/ 500871 w 785809"/>
                <a:gd name="connsiteY1692" fmla="*/ 88840 h 748582"/>
                <a:gd name="connsiteX1693" fmla="*/ 514056 w 785809"/>
                <a:gd name="connsiteY1693" fmla="*/ 100299 h 748582"/>
                <a:gd name="connsiteX1694" fmla="*/ 509975 w 785809"/>
                <a:gd name="connsiteY1694" fmla="*/ 108147 h 748582"/>
                <a:gd name="connsiteX1695" fmla="*/ 502598 w 785809"/>
                <a:gd name="connsiteY1695" fmla="*/ 120547 h 748582"/>
                <a:gd name="connsiteX1696" fmla="*/ 498203 w 785809"/>
                <a:gd name="connsiteY1696" fmla="*/ 121646 h 748582"/>
                <a:gd name="connsiteX1697" fmla="*/ 484390 w 785809"/>
                <a:gd name="connsiteY1697" fmla="*/ 106263 h 748582"/>
                <a:gd name="connsiteX1698" fmla="*/ 483919 w 785809"/>
                <a:gd name="connsiteY1698" fmla="*/ 99671 h 748582"/>
                <a:gd name="connsiteX1699" fmla="*/ 500871 w 785809"/>
                <a:gd name="connsiteY1699" fmla="*/ 88840 h 748582"/>
                <a:gd name="connsiteX1700" fmla="*/ 626597 w 785809"/>
                <a:gd name="connsiteY1700" fmla="*/ 86486 h 748582"/>
                <a:gd name="connsiteX1701" fmla="*/ 637584 w 785809"/>
                <a:gd name="connsiteY1701" fmla="*/ 93549 h 748582"/>
                <a:gd name="connsiteX1702" fmla="*/ 623458 w 785809"/>
                <a:gd name="connsiteY1702" fmla="*/ 107361 h 748582"/>
                <a:gd name="connsiteX1703" fmla="*/ 614354 w 785809"/>
                <a:gd name="connsiteY1703" fmla="*/ 100612 h 748582"/>
                <a:gd name="connsiteX1704" fmla="*/ 626597 w 785809"/>
                <a:gd name="connsiteY1704" fmla="*/ 86486 h 748582"/>
                <a:gd name="connsiteX1705" fmla="*/ 443107 w 785809"/>
                <a:gd name="connsiteY1705" fmla="*/ 82986 h 748582"/>
                <a:gd name="connsiteX1706" fmla="*/ 451429 w 785809"/>
                <a:gd name="connsiteY1706" fmla="*/ 85387 h 748582"/>
                <a:gd name="connsiteX1707" fmla="*/ 464771 w 785809"/>
                <a:gd name="connsiteY1707" fmla="*/ 101083 h 748582"/>
                <a:gd name="connsiteX1708" fmla="*/ 462573 w 785809"/>
                <a:gd name="connsiteY1708" fmla="*/ 106891 h 748582"/>
                <a:gd name="connsiteX1709" fmla="*/ 451115 w 785809"/>
                <a:gd name="connsiteY1709" fmla="*/ 116151 h 748582"/>
                <a:gd name="connsiteX1710" fmla="*/ 438872 w 785809"/>
                <a:gd name="connsiteY1710" fmla="*/ 117407 h 748582"/>
                <a:gd name="connsiteX1711" fmla="*/ 426001 w 785809"/>
                <a:gd name="connsiteY1711" fmla="*/ 97003 h 748582"/>
                <a:gd name="connsiteX1712" fmla="*/ 443107 w 785809"/>
                <a:gd name="connsiteY1712" fmla="*/ 82986 h 748582"/>
                <a:gd name="connsiteX1713" fmla="*/ 547920 w 785809"/>
                <a:gd name="connsiteY1713" fmla="*/ 82954 h 748582"/>
                <a:gd name="connsiteX1714" fmla="*/ 556436 w 785809"/>
                <a:gd name="connsiteY1714" fmla="*/ 83817 h 748582"/>
                <a:gd name="connsiteX1715" fmla="*/ 565069 w 785809"/>
                <a:gd name="connsiteY1715" fmla="*/ 91194 h 748582"/>
                <a:gd name="connsiteX1716" fmla="*/ 563028 w 785809"/>
                <a:gd name="connsiteY1716" fmla="*/ 94020 h 748582"/>
                <a:gd name="connsiteX1717" fmla="*/ 559104 w 785809"/>
                <a:gd name="connsiteY1717" fmla="*/ 101397 h 748582"/>
                <a:gd name="connsiteX1718" fmla="*/ 550000 w 785809"/>
                <a:gd name="connsiteY1718" fmla="*/ 106107 h 748582"/>
                <a:gd name="connsiteX1719" fmla="*/ 543094 w 785809"/>
                <a:gd name="connsiteY1719" fmla="*/ 101083 h 748582"/>
                <a:gd name="connsiteX1720" fmla="*/ 540582 w 785809"/>
                <a:gd name="connsiteY1720" fmla="*/ 88213 h 748582"/>
                <a:gd name="connsiteX1721" fmla="*/ 547920 w 785809"/>
                <a:gd name="connsiteY1721" fmla="*/ 82954 h 748582"/>
                <a:gd name="connsiteX1722" fmla="*/ 651555 w 785809"/>
                <a:gd name="connsiteY1722" fmla="*/ 80835 h 748582"/>
                <a:gd name="connsiteX1723" fmla="*/ 641351 w 785809"/>
                <a:gd name="connsiteY1723" fmla="*/ 99200 h 748582"/>
                <a:gd name="connsiteX1724" fmla="*/ 651555 w 785809"/>
                <a:gd name="connsiteY1724" fmla="*/ 80835 h 748582"/>
                <a:gd name="connsiteX1725" fmla="*/ 597716 w 785809"/>
                <a:gd name="connsiteY1725" fmla="*/ 75185 h 748582"/>
                <a:gd name="connsiteX1726" fmla="*/ 613726 w 785809"/>
                <a:gd name="connsiteY1726" fmla="*/ 87742 h 748582"/>
                <a:gd name="connsiteX1727" fmla="*/ 606349 w 785809"/>
                <a:gd name="connsiteY1727" fmla="*/ 100456 h 748582"/>
                <a:gd name="connsiteX1728" fmla="*/ 595676 w 785809"/>
                <a:gd name="connsiteY1728" fmla="*/ 100927 h 748582"/>
                <a:gd name="connsiteX1729" fmla="*/ 585159 w 785809"/>
                <a:gd name="connsiteY1729" fmla="*/ 87585 h 748582"/>
                <a:gd name="connsiteX1730" fmla="*/ 597716 w 785809"/>
                <a:gd name="connsiteY1730" fmla="*/ 75185 h 748582"/>
                <a:gd name="connsiteX1731" fmla="*/ 528653 w 785809"/>
                <a:gd name="connsiteY1731" fmla="*/ 69220 h 748582"/>
                <a:gd name="connsiteX1732" fmla="*/ 540268 w 785809"/>
                <a:gd name="connsiteY1732" fmla="*/ 77696 h 748582"/>
                <a:gd name="connsiteX1733" fmla="*/ 536815 w 785809"/>
                <a:gd name="connsiteY1733" fmla="*/ 85858 h 748582"/>
                <a:gd name="connsiteX1734" fmla="*/ 533205 w 785809"/>
                <a:gd name="connsiteY1734" fmla="*/ 91979 h 748582"/>
                <a:gd name="connsiteX1735" fmla="*/ 523944 w 785809"/>
                <a:gd name="connsiteY1735" fmla="*/ 99671 h 748582"/>
                <a:gd name="connsiteX1736" fmla="*/ 515782 w 785809"/>
                <a:gd name="connsiteY1736" fmla="*/ 94020 h 748582"/>
                <a:gd name="connsiteX1737" fmla="*/ 519550 w 785809"/>
                <a:gd name="connsiteY1737" fmla="*/ 73458 h 748582"/>
                <a:gd name="connsiteX1738" fmla="*/ 528653 w 785809"/>
                <a:gd name="connsiteY1738" fmla="*/ 69220 h 748582"/>
                <a:gd name="connsiteX1739" fmla="*/ 475915 w 785809"/>
                <a:gd name="connsiteY1739" fmla="*/ 66708 h 748582"/>
                <a:gd name="connsiteX1740" fmla="*/ 493024 w 785809"/>
                <a:gd name="connsiteY1740" fmla="*/ 84288 h 748582"/>
                <a:gd name="connsiteX1741" fmla="*/ 487216 w 785809"/>
                <a:gd name="connsiteY1741" fmla="*/ 89939 h 748582"/>
                <a:gd name="connsiteX1742" fmla="*/ 476543 w 785809"/>
                <a:gd name="connsiteY1742" fmla="*/ 99671 h 748582"/>
                <a:gd name="connsiteX1743" fmla="*/ 472305 w 785809"/>
                <a:gd name="connsiteY1743" fmla="*/ 100456 h 748582"/>
                <a:gd name="connsiteX1744" fmla="*/ 465398 w 785809"/>
                <a:gd name="connsiteY1744" fmla="*/ 93236 h 748582"/>
                <a:gd name="connsiteX1745" fmla="*/ 459905 w 785809"/>
                <a:gd name="connsiteY1745" fmla="*/ 85701 h 748582"/>
                <a:gd name="connsiteX1746" fmla="*/ 463514 w 785809"/>
                <a:gd name="connsiteY1746" fmla="*/ 69691 h 748582"/>
                <a:gd name="connsiteX1747" fmla="*/ 475915 w 785809"/>
                <a:gd name="connsiteY1747" fmla="*/ 66708 h 748582"/>
                <a:gd name="connsiteX1748" fmla="*/ 573701 w 785809"/>
                <a:gd name="connsiteY1748" fmla="*/ 63413 h 748582"/>
                <a:gd name="connsiteX1749" fmla="*/ 584061 w 785809"/>
                <a:gd name="connsiteY1749" fmla="*/ 70162 h 748582"/>
                <a:gd name="connsiteX1750" fmla="*/ 582491 w 785809"/>
                <a:gd name="connsiteY1750" fmla="*/ 77068 h 748582"/>
                <a:gd name="connsiteX1751" fmla="*/ 588456 w 785809"/>
                <a:gd name="connsiteY1751" fmla="*/ 101241 h 748582"/>
                <a:gd name="connsiteX1752" fmla="*/ 590967 w 785809"/>
                <a:gd name="connsiteY1752" fmla="*/ 119449 h 748582"/>
                <a:gd name="connsiteX1753" fmla="*/ 582020 w 785809"/>
                <a:gd name="connsiteY1753" fmla="*/ 121646 h 748582"/>
                <a:gd name="connsiteX1754" fmla="*/ 566795 w 785809"/>
                <a:gd name="connsiteY1754" fmla="*/ 110659 h 748582"/>
                <a:gd name="connsiteX1755" fmla="*/ 570091 w 785809"/>
                <a:gd name="connsiteY1755" fmla="*/ 95747 h 748582"/>
                <a:gd name="connsiteX1756" fmla="*/ 574643 w 785809"/>
                <a:gd name="connsiteY1756" fmla="*/ 93707 h 748582"/>
                <a:gd name="connsiteX1757" fmla="*/ 577468 w 785809"/>
                <a:gd name="connsiteY1757" fmla="*/ 90881 h 748582"/>
                <a:gd name="connsiteX1758" fmla="*/ 574015 w 785809"/>
                <a:gd name="connsiteY1758" fmla="*/ 87899 h 748582"/>
                <a:gd name="connsiteX1759" fmla="*/ 566795 w 785809"/>
                <a:gd name="connsiteY1759" fmla="*/ 84760 h 748582"/>
                <a:gd name="connsiteX1760" fmla="*/ 560673 w 785809"/>
                <a:gd name="connsiteY1760" fmla="*/ 72046 h 748582"/>
                <a:gd name="connsiteX1761" fmla="*/ 573701 w 785809"/>
                <a:gd name="connsiteY1761" fmla="*/ 63413 h 748582"/>
                <a:gd name="connsiteX1762" fmla="*/ 654026 w 785809"/>
                <a:gd name="connsiteY1762" fmla="*/ 62313 h 748582"/>
                <a:gd name="connsiteX1763" fmla="*/ 655949 w 785809"/>
                <a:gd name="connsiteY1763" fmla="*/ 64040 h 748582"/>
                <a:gd name="connsiteX1764" fmla="*/ 653908 w 785809"/>
                <a:gd name="connsiteY1764" fmla="*/ 72987 h 748582"/>
                <a:gd name="connsiteX1765" fmla="*/ 651868 w 785809"/>
                <a:gd name="connsiteY1765" fmla="*/ 62941 h 748582"/>
                <a:gd name="connsiteX1766" fmla="*/ 654026 w 785809"/>
                <a:gd name="connsiteY1766" fmla="*/ 62313 h 748582"/>
                <a:gd name="connsiteX1767" fmla="*/ 618749 w 785809"/>
                <a:gd name="connsiteY1767" fmla="*/ 56350 h 748582"/>
                <a:gd name="connsiteX1768" fmla="*/ 638212 w 785809"/>
                <a:gd name="connsiteY1768" fmla="*/ 59332 h 748582"/>
                <a:gd name="connsiteX1769" fmla="*/ 647787 w 785809"/>
                <a:gd name="connsiteY1769" fmla="*/ 70476 h 748582"/>
                <a:gd name="connsiteX1770" fmla="*/ 643549 w 785809"/>
                <a:gd name="connsiteY1770" fmla="*/ 81150 h 748582"/>
                <a:gd name="connsiteX1771" fmla="*/ 635230 w 785809"/>
                <a:gd name="connsiteY1771" fmla="*/ 84289 h 748582"/>
                <a:gd name="connsiteX1772" fmla="*/ 631306 w 785809"/>
                <a:gd name="connsiteY1772" fmla="*/ 75185 h 748582"/>
                <a:gd name="connsiteX1773" fmla="*/ 629736 w 785809"/>
                <a:gd name="connsiteY1773" fmla="*/ 61844 h 748582"/>
                <a:gd name="connsiteX1774" fmla="*/ 629579 w 785809"/>
                <a:gd name="connsiteY1774" fmla="*/ 66081 h 748582"/>
                <a:gd name="connsiteX1775" fmla="*/ 621260 w 785809"/>
                <a:gd name="connsiteY1775" fmla="*/ 80992 h 748582"/>
                <a:gd name="connsiteX1776" fmla="*/ 600855 w 785809"/>
                <a:gd name="connsiteY1776" fmla="*/ 72046 h 748582"/>
                <a:gd name="connsiteX1777" fmla="*/ 600070 w 785809"/>
                <a:gd name="connsiteY1777" fmla="*/ 68593 h 748582"/>
                <a:gd name="connsiteX1778" fmla="*/ 618749 w 785809"/>
                <a:gd name="connsiteY1778" fmla="*/ 56350 h 748582"/>
                <a:gd name="connsiteX1779" fmla="*/ 552669 w 785809"/>
                <a:gd name="connsiteY1779" fmla="*/ 50542 h 748582"/>
                <a:gd name="connsiteX1780" fmla="*/ 564598 w 785809"/>
                <a:gd name="connsiteY1780" fmla="*/ 59175 h 748582"/>
                <a:gd name="connsiteX1781" fmla="*/ 562714 w 785809"/>
                <a:gd name="connsiteY1781" fmla="*/ 62785 h 748582"/>
                <a:gd name="connsiteX1782" fmla="*/ 555494 w 785809"/>
                <a:gd name="connsiteY1782" fmla="*/ 71418 h 748582"/>
                <a:gd name="connsiteX1783" fmla="*/ 544664 w 785809"/>
                <a:gd name="connsiteY1783" fmla="*/ 74243 h 748582"/>
                <a:gd name="connsiteX1784" fmla="*/ 537443 w 785809"/>
                <a:gd name="connsiteY1784" fmla="*/ 62942 h 748582"/>
                <a:gd name="connsiteX1785" fmla="*/ 540582 w 785809"/>
                <a:gd name="connsiteY1785" fmla="*/ 54309 h 748582"/>
                <a:gd name="connsiteX1786" fmla="*/ 552669 w 785809"/>
                <a:gd name="connsiteY1786" fmla="*/ 50542 h 748582"/>
                <a:gd name="connsiteX1787" fmla="*/ 499812 w 785809"/>
                <a:gd name="connsiteY1787" fmla="*/ 46579 h 748582"/>
                <a:gd name="connsiteX1788" fmla="*/ 509190 w 785809"/>
                <a:gd name="connsiteY1788" fmla="*/ 48658 h 748582"/>
                <a:gd name="connsiteX1789" fmla="*/ 519550 w 785809"/>
                <a:gd name="connsiteY1789" fmla="*/ 64354 h 748582"/>
                <a:gd name="connsiteX1790" fmla="*/ 515783 w 785809"/>
                <a:gd name="connsiteY1790" fmla="*/ 69848 h 748582"/>
                <a:gd name="connsiteX1791" fmla="*/ 506051 w 785809"/>
                <a:gd name="connsiteY1791" fmla="*/ 81149 h 748582"/>
                <a:gd name="connsiteX1792" fmla="*/ 499772 w 785809"/>
                <a:gd name="connsiteY1792" fmla="*/ 84131 h 748582"/>
                <a:gd name="connsiteX1793" fmla="*/ 485332 w 785809"/>
                <a:gd name="connsiteY1793" fmla="*/ 60901 h 748582"/>
                <a:gd name="connsiteX1794" fmla="*/ 490669 w 785809"/>
                <a:gd name="connsiteY1794" fmla="*/ 49443 h 748582"/>
                <a:gd name="connsiteX1795" fmla="*/ 499812 w 785809"/>
                <a:gd name="connsiteY1795" fmla="*/ 46579 h 748582"/>
                <a:gd name="connsiteX1796" fmla="*/ 590182 w 785809"/>
                <a:gd name="connsiteY1796" fmla="*/ 46146 h 748582"/>
                <a:gd name="connsiteX1797" fmla="*/ 602425 w 785809"/>
                <a:gd name="connsiteY1797" fmla="*/ 54936 h 748582"/>
                <a:gd name="connsiteX1798" fmla="*/ 590653 w 785809"/>
                <a:gd name="connsiteY1798" fmla="*/ 67650 h 748582"/>
                <a:gd name="connsiteX1799" fmla="*/ 579509 w 785809"/>
                <a:gd name="connsiteY1799" fmla="*/ 55250 h 748582"/>
                <a:gd name="connsiteX1800" fmla="*/ 590182 w 785809"/>
                <a:gd name="connsiteY1800" fmla="*/ 46146 h 748582"/>
                <a:gd name="connsiteX1801" fmla="*/ 572328 w 785809"/>
                <a:gd name="connsiteY1801" fmla="*/ 36317 h 748582"/>
                <a:gd name="connsiteX1802" fmla="*/ 583120 w 785809"/>
                <a:gd name="connsiteY1802" fmla="*/ 40967 h 748582"/>
                <a:gd name="connsiteX1803" fmla="*/ 585160 w 785809"/>
                <a:gd name="connsiteY1803" fmla="*/ 43322 h 748582"/>
                <a:gd name="connsiteX1804" fmla="*/ 574643 w 785809"/>
                <a:gd name="connsiteY1804" fmla="*/ 53524 h 748582"/>
                <a:gd name="connsiteX1805" fmla="*/ 568522 w 785809"/>
                <a:gd name="connsiteY1805" fmla="*/ 54937 h 748582"/>
                <a:gd name="connsiteX1806" fmla="*/ 561459 w 785809"/>
                <a:gd name="connsiteY1806" fmla="*/ 47717 h 748582"/>
                <a:gd name="connsiteX1807" fmla="*/ 561772 w 785809"/>
                <a:gd name="connsiteY1807" fmla="*/ 41909 h 748582"/>
                <a:gd name="connsiteX1808" fmla="*/ 572328 w 785809"/>
                <a:gd name="connsiteY1808" fmla="*/ 36317 h 748582"/>
                <a:gd name="connsiteX1809" fmla="*/ 658460 w 785809"/>
                <a:gd name="connsiteY1809" fmla="*/ 34689 h 748582"/>
                <a:gd name="connsiteX1810" fmla="*/ 663797 w 785809"/>
                <a:gd name="connsiteY1810" fmla="*/ 42694 h 748582"/>
                <a:gd name="connsiteX1811" fmla="*/ 656419 w 785809"/>
                <a:gd name="connsiteY1811" fmla="*/ 56349 h 748582"/>
                <a:gd name="connsiteX1812" fmla="*/ 648257 w 785809"/>
                <a:gd name="connsiteY1812" fmla="*/ 51013 h 748582"/>
                <a:gd name="connsiteX1813" fmla="*/ 658460 w 785809"/>
                <a:gd name="connsiteY1813" fmla="*/ 34689 h 748582"/>
                <a:gd name="connsiteX1814" fmla="*/ 641113 w 785809"/>
                <a:gd name="connsiteY1814" fmla="*/ 33931 h 748582"/>
                <a:gd name="connsiteX1815" fmla="*/ 645903 w 785809"/>
                <a:gd name="connsiteY1815" fmla="*/ 39868 h 748582"/>
                <a:gd name="connsiteX1816" fmla="*/ 637113 w 785809"/>
                <a:gd name="connsiteY1816" fmla="*/ 53838 h 748582"/>
                <a:gd name="connsiteX1817" fmla="*/ 622830 w 785809"/>
                <a:gd name="connsiteY1817" fmla="*/ 46304 h 748582"/>
                <a:gd name="connsiteX1818" fmla="*/ 637741 w 785809"/>
                <a:gd name="connsiteY1818" fmla="*/ 34846 h 748582"/>
                <a:gd name="connsiteX1819" fmla="*/ 641113 w 785809"/>
                <a:gd name="connsiteY1819" fmla="*/ 33931 h 748582"/>
                <a:gd name="connsiteX1820" fmla="*/ 527241 w 785809"/>
                <a:gd name="connsiteY1820" fmla="*/ 32491 h 748582"/>
                <a:gd name="connsiteX1821" fmla="*/ 542937 w 785809"/>
                <a:gd name="connsiteY1821" fmla="*/ 43636 h 748582"/>
                <a:gd name="connsiteX1822" fmla="*/ 541367 w 785809"/>
                <a:gd name="connsiteY1822" fmla="*/ 47717 h 748582"/>
                <a:gd name="connsiteX1823" fmla="*/ 533990 w 785809"/>
                <a:gd name="connsiteY1823" fmla="*/ 59646 h 748582"/>
                <a:gd name="connsiteX1824" fmla="*/ 530066 w 785809"/>
                <a:gd name="connsiteY1824" fmla="*/ 65140 h 748582"/>
                <a:gd name="connsiteX1825" fmla="*/ 524102 w 785809"/>
                <a:gd name="connsiteY1825" fmla="*/ 61843 h 748582"/>
                <a:gd name="connsiteX1826" fmla="*/ 514841 w 785809"/>
                <a:gd name="connsiteY1826" fmla="*/ 45676 h 748582"/>
                <a:gd name="connsiteX1827" fmla="*/ 527241 w 785809"/>
                <a:gd name="connsiteY1827" fmla="*/ 32491 h 748582"/>
                <a:gd name="connsiteX1828" fmla="*/ 614982 w 785809"/>
                <a:gd name="connsiteY1828" fmla="*/ 29509 h 748582"/>
                <a:gd name="connsiteX1829" fmla="*/ 617494 w 785809"/>
                <a:gd name="connsiteY1829" fmla="*/ 30764 h 748582"/>
                <a:gd name="connsiteX1830" fmla="*/ 619534 w 785809"/>
                <a:gd name="connsiteY1830" fmla="*/ 38142 h 748582"/>
                <a:gd name="connsiteX1831" fmla="*/ 611529 w 785809"/>
                <a:gd name="connsiteY1831" fmla="*/ 50699 h 748582"/>
                <a:gd name="connsiteX1832" fmla="*/ 600385 w 785809"/>
                <a:gd name="connsiteY1832" fmla="*/ 44734 h 748582"/>
                <a:gd name="connsiteX1833" fmla="*/ 602582 w 785809"/>
                <a:gd name="connsiteY1833" fmla="*/ 35474 h 748582"/>
                <a:gd name="connsiteX1834" fmla="*/ 614982 w 785809"/>
                <a:gd name="connsiteY1834" fmla="*/ 29509 h 748582"/>
                <a:gd name="connsiteX1835" fmla="*/ 559840 w 785809"/>
                <a:gd name="connsiteY1835" fmla="*/ 23294 h 748582"/>
                <a:gd name="connsiteX1836" fmla="*/ 564598 w 785809"/>
                <a:gd name="connsiteY1836" fmla="*/ 25271 h 748582"/>
                <a:gd name="connsiteX1837" fmla="*/ 567894 w 785809"/>
                <a:gd name="connsiteY1837" fmla="*/ 28253 h 748582"/>
                <a:gd name="connsiteX1838" fmla="*/ 565697 w 785809"/>
                <a:gd name="connsiteY1838" fmla="*/ 31392 h 748582"/>
                <a:gd name="connsiteX1839" fmla="*/ 555337 w 785809"/>
                <a:gd name="connsiteY1839" fmla="*/ 42380 h 748582"/>
                <a:gd name="connsiteX1840" fmla="*/ 546076 w 785809"/>
                <a:gd name="connsiteY1840" fmla="*/ 41281 h 748582"/>
                <a:gd name="connsiteX1841" fmla="*/ 544036 w 785809"/>
                <a:gd name="connsiteY1841" fmla="*/ 31549 h 748582"/>
                <a:gd name="connsiteX1842" fmla="*/ 559840 w 785809"/>
                <a:gd name="connsiteY1842" fmla="*/ 23294 h 748582"/>
                <a:gd name="connsiteX1843" fmla="*/ 595737 w 785809"/>
                <a:gd name="connsiteY1843" fmla="*/ 20403 h 748582"/>
                <a:gd name="connsiteX1844" fmla="*/ 601169 w 785809"/>
                <a:gd name="connsiteY1844" fmla="*/ 21033 h 748582"/>
                <a:gd name="connsiteX1845" fmla="*/ 604465 w 785809"/>
                <a:gd name="connsiteY1845" fmla="*/ 24800 h 748582"/>
                <a:gd name="connsiteX1846" fmla="*/ 601326 w 785809"/>
                <a:gd name="connsiteY1846" fmla="*/ 28410 h 748582"/>
                <a:gd name="connsiteX1847" fmla="*/ 594263 w 785809"/>
                <a:gd name="connsiteY1847" fmla="*/ 36415 h 748582"/>
                <a:gd name="connsiteX1848" fmla="*/ 589868 w 785809"/>
                <a:gd name="connsiteY1848" fmla="*/ 40339 h 748582"/>
                <a:gd name="connsiteX1849" fmla="*/ 582648 w 785809"/>
                <a:gd name="connsiteY1849" fmla="*/ 31549 h 748582"/>
                <a:gd name="connsiteX1850" fmla="*/ 595737 w 785809"/>
                <a:gd name="connsiteY1850" fmla="*/ 20403 h 748582"/>
                <a:gd name="connsiteX1851" fmla="*/ 650141 w 785809"/>
                <a:gd name="connsiteY1851" fmla="*/ 17580 h 748582"/>
                <a:gd name="connsiteX1852" fmla="*/ 657832 w 785809"/>
                <a:gd name="connsiteY1852" fmla="*/ 23544 h 748582"/>
                <a:gd name="connsiteX1853" fmla="*/ 649984 w 785809"/>
                <a:gd name="connsiteY1853" fmla="*/ 32020 h 748582"/>
                <a:gd name="connsiteX1854" fmla="*/ 644176 w 785809"/>
                <a:gd name="connsiteY1854" fmla="*/ 25114 h 748582"/>
                <a:gd name="connsiteX1855" fmla="*/ 650141 w 785809"/>
                <a:gd name="connsiteY1855" fmla="*/ 17580 h 748582"/>
                <a:gd name="connsiteX1856" fmla="*/ 629580 w 785809"/>
                <a:gd name="connsiteY1856" fmla="*/ 15696 h 748582"/>
                <a:gd name="connsiteX1857" fmla="*/ 638213 w 785809"/>
                <a:gd name="connsiteY1857" fmla="*/ 25270 h 748582"/>
                <a:gd name="connsiteX1858" fmla="*/ 628167 w 785809"/>
                <a:gd name="connsiteY1858" fmla="*/ 30764 h 748582"/>
                <a:gd name="connsiteX1859" fmla="*/ 621574 w 785809"/>
                <a:gd name="connsiteY1859" fmla="*/ 25427 h 748582"/>
                <a:gd name="connsiteX1860" fmla="*/ 629580 w 785809"/>
                <a:gd name="connsiteY1860" fmla="*/ 15696 h 748582"/>
                <a:gd name="connsiteX1861" fmla="*/ 583589 w 785809"/>
                <a:gd name="connsiteY1861" fmla="*/ 11301 h 748582"/>
                <a:gd name="connsiteX1862" fmla="*/ 590653 w 785809"/>
                <a:gd name="connsiteY1862" fmla="*/ 14126 h 748582"/>
                <a:gd name="connsiteX1863" fmla="*/ 586886 w 785809"/>
                <a:gd name="connsiteY1863" fmla="*/ 19306 h 748582"/>
                <a:gd name="connsiteX1864" fmla="*/ 578567 w 785809"/>
                <a:gd name="connsiteY1864" fmla="*/ 28410 h 748582"/>
                <a:gd name="connsiteX1865" fmla="*/ 572132 w 785809"/>
                <a:gd name="connsiteY1865" fmla="*/ 27468 h 748582"/>
                <a:gd name="connsiteX1866" fmla="*/ 583589 w 785809"/>
                <a:gd name="connsiteY1866" fmla="*/ 11301 h 748582"/>
                <a:gd name="connsiteX1867" fmla="*/ 616670 w 785809"/>
                <a:gd name="connsiteY1867" fmla="*/ 7573 h 748582"/>
                <a:gd name="connsiteX1868" fmla="*/ 623458 w 785809"/>
                <a:gd name="connsiteY1868" fmla="*/ 11458 h 748582"/>
                <a:gd name="connsiteX1869" fmla="*/ 615139 w 785809"/>
                <a:gd name="connsiteY1869" fmla="*/ 23388 h 748582"/>
                <a:gd name="connsiteX1870" fmla="*/ 612942 w 785809"/>
                <a:gd name="connsiteY1870" fmla="*/ 24329 h 748582"/>
                <a:gd name="connsiteX1871" fmla="*/ 606506 w 785809"/>
                <a:gd name="connsiteY1871" fmla="*/ 16952 h 748582"/>
                <a:gd name="connsiteX1872" fmla="*/ 609645 w 785809"/>
                <a:gd name="connsiteY1872" fmla="*/ 10517 h 748582"/>
                <a:gd name="connsiteX1873" fmla="*/ 616670 w 785809"/>
                <a:gd name="connsiteY1873" fmla="*/ 7573 h 748582"/>
                <a:gd name="connsiteX1874" fmla="*/ 657204 w 785809"/>
                <a:gd name="connsiteY1874" fmla="*/ 6278 h 748582"/>
                <a:gd name="connsiteX1875" fmla="*/ 664111 w 785809"/>
                <a:gd name="connsiteY1875" fmla="*/ 13028 h 748582"/>
                <a:gd name="connsiteX1876" fmla="*/ 660501 w 785809"/>
                <a:gd name="connsiteY1876" fmla="*/ 17110 h 748582"/>
                <a:gd name="connsiteX1877" fmla="*/ 655007 w 785809"/>
                <a:gd name="connsiteY1877" fmla="*/ 9418 h 748582"/>
                <a:gd name="connsiteX1878" fmla="*/ 657204 w 785809"/>
                <a:gd name="connsiteY1878" fmla="*/ 6278 h 748582"/>
                <a:gd name="connsiteX1879" fmla="*/ 603524 w 785809"/>
                <a:gd name="connsiteY1879" fmla="*/ 2668 h 748582"/>
                <a:gd name="connsiteX1880" fmla="*/ 606820 w 785809"/>
                <a:gd name="connsiteY1880" fmla="*/ 6122 h 748582"/>
                <a:gd name="connsiteX1881" fmla="*/ 593007 w 785809"/>
                <a:gd name="connsiteY1881" fmla="*/ 8319 h 748582"/>
                <a:gd name="connsiteX1882" fmla="*/ 603524 w 785809"/>
                <a:gd name="connsiteY1882" fmla="*/ 2668 h 748582"/>
                <a:gd name="connsiteX1883" fmla="*/ 633660 w 785809"/>
                <a:gd name="connsiteY1883" fmla="*/ 0 h 748582"/>
                <a:gd name="connsiteX1884" fmla="*/ 635701 w 785809"/>
                <a:gd name="connsiteY1884" fmla="*/ 4709 h 748582"/>
                <a:gd name="connsiteX1885" fmla="*/ 637741 w 785809"/>
                <a:gd name="connsiteY1885" fmla="*/ 10203 h 748582"/>
                <a:gd name="connsiteX1886" fmla="*/ 641979 w 785809"/>
                <a:gd name="connsiteY1886" fmla="*/ 7220 h 748582"/>
                <a:gd name="connsiteX1887" fmla="*/ 648258 w 785809"/>
                <a:gd name="connsiteY1887" fmla="*/ 4552 h 748582"/>
                <a:gd name="connsiteX1888" fmla="*/ 648415 w 785809"/>
                <a:gd name="connsiteY1888" fmla="*/ 11772 h 748582"/>
                <a:gd name="connsiteX1889" fmla="*/ 640880 w 785809"/>
                <a:gd name="connsiteY1889" fmla="*/ 15068 h 748582"/>
                <a:gd name="connsiteX1890" fmla="*/ 631934 w 785809"/>
                <a:gd name="connsiteY1890" fmla="*/ 11301 h 748582"/>
                <a:gd name="connsiteX1891" fmla="*/ 627853 w 785809"/>
                <a:gd name="connsiteY1891" fmla="*/ 6278 h 748582"/>
                <a:gd name="connsiteX1892" fmla="*/ 633660 w 785809"/>
                <a:gd name="connsiteY1892" fmla="*/ 0 h 748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  <a:cxn ang="0">
                  <a:pos x="connsiteX1154" y="connsiteY1154"/>
                </a:cxn>
                <a:cxn ang="0">
                  <a:pos x="connsiteX1155" y="connsiteY1155"/>
                </a:cxn>
                <a:cxn ang="0">
                  <a:pos x="connsiteX1156" y="connsiteY1156"/>
                </a:cxn>
                <a:cxn ang="0">
                  <a:pos x="connsiteX1157" y="connsiteY1157"/>
                </a:cxn>
                <a:cxn ang="0">
                  <a:pos x="connsiteX1158" y="connsiteY1158"/>
                </a:cxn>
                <a:cxn ang="0">
                  <a:pos x="connsiteX1159" y="connsiteY1159"/>
                </a:cxn>
                <a:cxn ang="0">
                  <a:pos x="connsiteX1160" y="connsiteY1160"/>
                </a:cxn>
                <a:cxn ang="0">
                  <a:pos x="connsiteX1161" y="connsiteY1161"/>
                </a:cxn>
                <a:cxn ang="0">
                  <a:pos x="connsiteX1162" y="connsiteY1162"/>
                </a:cxn>
                <a:cxn ang="0">
                  <a:pos x="connsiteX1163" y="connsiteY1163"/>
                </a:cxn>
                <a:cxn ang="0">
                  <a:pos x="connsiteX1164" y="connsiteY1164"/>
                </a:cxn>
                <a:cxn ang="0">
                  <a:pos x="connsiteX1165" y="connsiteY1165"/>
                </a:cxn>
                <a:cxn ang="0">
                  <a:pos x="connsiteX1166" y="connsiteY1166"/>
                </a:cxn>
                <a:cxn ang="0">
                  <a:pos x="connsiteX1167" y="connsiteY1167"/>
                </a:cxn>
                <a:cxn ang="0">
                  <a:pos x="connsiteX1168" y="connsiteY1168"/>
                </a:cxn>
                <a:cxn ang="0">
                  <a:pos x="connsiteX1169" y="connsiteY1169"/>
                </a:cxn>
                <a:cxn ang="0">
                  <a:pos x="connsiteX1170" y="connsiteY1170"/>
                </a:cxn>
                <a:cxn ang="0">
                  <a:pos x="connsiteX1171" y="connsiteY1171"/>
                </a:cxn>
                <a:cxn ang="0">
                  <a:pos x="connsiteX1172" y="connsiteY1172"/>
                </a:cxn>
                <a:cxn ang="0">
                  <a:pos x="connsiteX1173" y="connsiteY1173"/>
                </a:cxn>
                <a:cxn ang="0">
                  <a:pos x="connsiteX1174" y="connsiteY1174"/>
                </a:cxn>
                <a:cxn ang="0">
                  <a:pos x="connsiteX1175" y="connsiteY1175"/>
                </a:cxn>
                <a:cxn ang="0">
                  <a:pos x="connsiteX1176" y="connsiteY1176"/>
                </a:cxn>
                <a:cxn ang="0">
                  <a:pos x="connsiteX1177" y="connsiteY1177"/>
                </a:cxn>
                <a:cxn ang="0">
                  <a:pos x="connsiteX1178" y="connsiteY1178"/>
                </a:cxn>
                <a:cxn ang="0">
                  <a:pos x="connsiteX1179" y="connsiteY1179"/>
                </a:cxn>
                <a:cxn ang="0">
                  <a:pos x="connsiteX1180" y="connsiteY1180"/>
                </a:cxn>
                <a:cxn ang="0">
                  <a:pos x="connsiteX1181" y="connsiteY1181"/>
                </a:cxn>
                <a:cxn ang="0">
                  <a:pos x="connsiteX1182" y="connsiteY1182"/>
                </a:cxn>
                <a:cxn ang="0">
                  <a:pos x="connsiteX1183" y="connsiteY1183"/>
                </a:cxn>
                <a:cxn ang="0">
                  <a:pos x="connsiteX1184" y="connsiteY1184"/>
                </a:cxn>
                <a:cxn ang="0">
                  <a:pos x="connsiteX1185" y="connsiteY1185"/>
                </a:cxn>
                <a:cxn ang="0">
                  <a:pos x="connsiteX1186" y="connsiteY1186"/>
                </a:cxn>
                <a:cxn ang="0">
                  <a:pos x="connsiteX1187" y="connsiteY1187"/>
                </a:cxn>
                <a:cxn ang="0">
                  <a:pos x="connsiteX1188" y="connsiteY1188"/>
                </a:cxn>
                <a:cxn ang="0">
                  <a:pos x="connsiteX1189" y="connsiteY1189"/>
                </a:cxn>
                <a:cxn ang="0">
                  <a:pos x="connsiteX1190" y="connsiteY1190"/>
                </a:cxn>
                <a:cxn ang="0">
                  <a:pos x="connsiteX1191" y="connsiteY1191"/>
                </a:cxn>
                <a:cxn ang="0">
                  <a:pos x="connsiteX1192" y="connsiteY1192"/>
                </a:cxn>
                <a:cxn ang="0">
                  <a:pos x="connsiteX1193" y="connsiteY1193"/>
                </a:cxn>
                <a:cxn ang="0">
                  <a:pos x="connsiteX1194" y="connsiteY1194"/>
                </a:cxn>
                <a:cxn ang="0">
                  <a:pos x="connsiteX1195" y="connsiteY1195"/>
                </a:cxn>
                <a:cxn ang="0">
                  <a:pos x="connsiteX1196" y="connsiteY1196"/>
                </a:cxn>
                <a:cxn ang="0">
                  <a:pos x="connsiteX1197" y="connsiteY1197"/>
                </a:cxn>
                <a:cxn ang="0">
                  <a:pos x="connsiteX1198" y="connsiteY1198"/>
                </a:cxn>
                <a:cxn ang="0">
                  <a:pos x="connsiteX1199" y="connsiteY1199"/>
                </a:cxn>
                <a:cxn ang="0">
                  <a:pos x="connsiteX1200" y="connsiteY1200"/>
                </a:cxn>
                <a:cxn ang="0">
                  <a:pos x="connsiteX1201" y="connsiteY1201"/>
                </a:cxn>
                <a:cxn ang="0">
                  <a:pos x="connsiteX1202" y="connsiteY1202"/>
                </a:cxn>
                <a:cxn ang="0">
                  <a:pos x="connsiteX1203" y="connsiteY1203"/>
                </a:cxn>
                <a:cxn ang="0">
                  <a:pos x="connsiteX1204" y="connsiteY1204"/>
                </a:cxn>
                <a:cxn ang="0">
                  <a:pos x="connsiteX1205" y="connsiteY1205"/>
                </a:cxn>
                <a:cxn ang="0">
                  <a:pos x="connsiteX1206" y="connsiteY1206"/>
                </a:cxn>
                <a:cxn ang="0">
                  <a:pos x="connsiteX1207" y="connsiteY1207"/>
                </a:cxn>
                <a:cxn ang="0">
                  <a:pos x="connsiteX1208" y="connsiteY1208"/>
                </a:cxn>
                <a:cxn ang="0">
                  <a:pos x="connsiteX1209" y="connsiteY1209"/>
                </a:cxn>
                <a:cxn ang="0">
                  <a:pos x="connsiteX1210" y="connsiteY1210"/>
                </a:cxn>
                <a:cxn ang="0">
                  <a:pos x="connsiteX1211" y="connsiteY1211"/>
                </a:cxn>
                <a:cxn ang="0">
                  <a:pos x="connsiteX1212" y="connsiteY1212"/>
                </a:cxn>
                <a:cxn ang="0">
                  <a:pos x="connsiteX1213" y="connsiteY1213"/>
                </a:cxn>
                <a:cxn ang="0">
                  <a:pos x="connsiteX1214" y="connsiteY1214"/>
                </a:cxn>
                <a:cxn ang="0">
                  <a:pos x="connsiteX1215" y="connsiteY1215"/>
                </a:cxn>
                <a:cxn ang="0">
                  <a:pos x="connsiteX1216" y="connsiteY1216"/>
                </a:cxn>
                <a:cxn ang="0">
                  <a:pos x="connsiteX1217" y="connsiteY1217"/>
                </a:cxn>
                <a:cxn ang="0">
                  <a:pos x="connsiteX1218" y="connsiteY1218"/>
                </a:cxn>
                <a:cxn ang="0">
                  <a:pos x="connsiteX1219" y="connsiteY1219"/>
                </a:cxn>
                <a:cxn ang="0">
                  <a:pos x="connsiteX1220" y="connsiteY1220"/>
                </a:cxn>
                <a:cxn ang="0">
                  <a:pos x="connsiteX1221" y="connsiteY1221"/>
                </a:cxn>
                <a:cxn ang="0">
                  <a:pos x="connsiteX1222" y="connsiteY1222"/>
                </a:cxn>
                <a:cxn ang="0">
                  <a:pos x="connsiteX1223" y="connsiteY1223"/>
                </a:cxn>
                <a:cxn ang="0">
                  <a:pos x="connsiteX1224" y="connsiteY1224"/>
                </a:cxn>
                <a:cxn ang="0">
                  <a:pos x="connsiteX1225" y="connsiteY1225"/>
                </a:cxn>
                <a:cxn ang="0">
                  <a:pos x="connsiteX1226" y="connsiteY1226"/>
                </a:cxn>
                <a:cxn ang="0">
                  <a:pos x="connsiteX1227" y="connsiteY1227"/>
                </a:cxn>
                <a:cxn ang="0">
                  <a:pos x="connsiteX1228" y="connsiteY1228"/>
                </a:cxn>
                <a:cxn ang="0">
                  <a:pos x="connsiteX1229" y="connsiteY1229"/>
                </a:cxn>
                <a:cxn ang="0">
                  <a:pos x="connsiteX1230" y="connsiteY1230"/>
                </a:cxn>
                <a:cxn ang="0">
                  <a:pos x="connsiteX1231" y="connsiteY1231"/>
                </a:cxn>
                <a:cxn ang="0">
                  <a:pos x="connsiteX1232" y="connsiteY1232"/>
                </a:cxn>
                <a:cxn ang="0">
                  <a:pos x="connsiteX1233" y="connsiteY1233"/>
                </a:cxn>
                <a:cxn ang="0">
                  <a:pos x="connsiteX1234" y="connsiteY1234"/>
                </a:cxn>
                <a:cxn ang="0">
                  <a:pos x="connsiteX1235" y="connsiteY1235"/>
                </a:cxn>
                <a:cxn ang="0">
                  <a:pos x="connsiteX1236" y="connsiteY1236"/>
                </a:cxn>
                <a:cxn ang="0">
                  <a:pos x="connsiteX1237" y="connsiteY1237"/>
                </a:cxn>
                <a:cxn ang="0">
                  <a:pos x="connsiteX1238" y="connsiteY1238"/>
                </a:cxn>
                <a:cxn ang="0">
                  <a:pos x="connsiteX1239" y="connsiteY1239"/>
                </a:cxn>
                <a:cxn ang="0">
                  <a:pos x="connsiteX1240" y="connsiteY1240"/>
                </a:cxn>
                <a:cxn ang="0">
                  <a:pos x="connsiteX1241" y="connsiteY1241"/>
                </a:cxn>
                <a:cxn ang="0">
                  <a:pos x="connsiteX1242" y="connsiteY1242"/>
                </a:cxn>
                <a:cxn ang="0">
                  <a:pos x="connsiteX1243" y="connsiteY1243"/>
                </a:cxn>
                <a:cxn ang="0">
                  <a:pos x="connsiteX1244" y="connsiteY1244"/>
                </a:cxn>
                <a:cxn ang="0">
                  <a:pos x="connsiteX1245" y="connsiteY1245"/>
                </a:cxn>
                <a:cxn ang="0">
                  <a:pos x="connsiteX1246" y="connsiteY1246"/>
                </a:cxn>
                <a:cxn ang="0">
                  <a:pos x="connsiteX1247" y="connsiteY1247"/>
                </a:cxn>
                <a:cxn ang="0">
                  <a:pos x="connsiteX1248" y="connsiteY1248"/>
                </a:cxn>
                <a:cxn ang="0">
                  <a:pos x="connsiteX1249" y="connsiteY1249"/>
                </a:cxn>
                <a:cxn ang="0">
                  <a:pos x="connsiteX1250" y="connsiteY1250"/>
                </a:cxn>
                <a:cxn ang="0">
                  <a:pos x="connsiteX1251" y="connsiteY1251"/>
                </a:cxn>
                <a:cxn ang="0">
                  <a:pos x="connsiteX1252" y="connsiteY1252"/>
                </a:cxn>
                <a:cxn ang="0">
                  <a:pos x="connsiteX1253" y="connsiteY1253"/>
                </a:cxn>
                <a:cxn ang="0">
                  <a:pos x="connsiteX1254" y="connsiteY1254"/>
                </a:cxn>
                <a:cxn ang="0">
                  <a:pos x="connsiteX1255" y="connsiteY1255"/>
                </a:cxn>
                <a:cxn ang="0">
                  <a:pos x="connsiteX1256" y="connsiteY1256"/>
                </a:cxn>
                <a:cxn ang="0">
                  <a:pos x="connsiteX1257" y="connsiteY1257"/>
                </a:cxn>
                <a:cxn ang="0">
                  <a:pos x="connsiteX1258" y="connsiteY1258"/>
                </a:cxn>
                <a:cxn ang="0">
                  <a:pos x="connsiteX1259" y="connsiteY1259"/>
                </a:cxn>
                <a:cxn ang="0">
                  <a:pos x="connsiteX1260" y="connsiteY1260"/>
                </a:cxn>
                <a:cxn ang="0">
                  <a:pos x="connsiteX1261" y="connsiteY1261"/>
                </a:cxn>
                <a:cxn ang="0">
                  <a:pos x="connsiteX1262" y="connsiteY1262"/>
                </a:cxn>
                <a:cxn ang="0">
                  <a:pos x="connsiteX1263" y="connsiteY1263"/>
                </a:cxn>
                <a:cxn ang="0">
                  <a:pos x="connsiteX1264" y="connsiteY1264"/>
                </a:cxn>
                <a:cxn ang="0">
                  <a:pos x="connsiteX1265" y="connsiteY1265"/>
                </a:cxn>
                <a:cxn ang="0">
                  <a:pos x="connsiteX1266" y="connsiteY1266"/>
                </a:cxn>
                <a:cxn ang="0">
                  <a:pos x="connsiteX1267" y="connsiteY1267"/>
                </a:cxn>
                <a:cxn ang="0">
                  <a:pos x="connsiteX1268" y="connsiteY1268"/>
                </a:cxn>
                <a:cxn ang="0">
                  <a:pos x="connsiteX1269" y="connsiteY1269"/>
                </a:cxn>
                <a:cxn ang="0">
                  <a:pos x="connsiteX1270" y="connsiteY1270"/>
                </a:cxn>
                <a:cxn ang="0">
                  <a:pos x="connsiteX1271" y="connsiteY1271"/>
                </a:cxn>
                <a:cxn ang="0">
                  <a:pos x="connsiteX1272" y="connsiteY1272"/>
                </a:cxn>
                <a:cxn ang="0">
                  <a:pos x="connsiteX1273" y="connsiteY1273"/>
                </a:cxn>
                <a:cxn ang="0">
                  <a:pos x="connsiteX1274" y="connsiteY1274"/>
                </a:cxn>
                <a:cxn ang="0">
                  <a:pos x="connsiteX1275" y="connsiteY1275"/>
                </a:cxn>
                <a:cxn ang="0">
                  <a:pos x="connsiteX1276" y="connsiteY1276"/>
                </a:cxn>
                <a:cxn ang="0">
                  <a:pos x="connsiteX1277" y="connsiteY1277"/>
                </a:cxn>
                <a:cxn ang="0">
                  <a:pos x="connsiteX1278" y="connsiteY1278"/>
                </a:cxn>
                <a:cxn ang="0">
                  <a:pos x="connsiteX1279" y="connsiteY1279"/>
                </a:cxn>
                <a:cxn ang="0">
                  <a:pos x="connsiteX1280" y="connsiteY1280"/>
                </a:cxn>
                <a:cxn ang="0">
                  <a:pos x="connsiteX1281" y="connsiteY1281"/>
                </a:cxn>
                <a:cxn ang="0">
                  <a:pos x="connsiteX1282" y="connsiteY1282"/>
                </a:cxn>
                <a:cxn ang="0">
                  <a:pos x="connsiteX1283" y="connsiteY1283"/>
                </a:cxn>
                <a:cxn ang="0">
                  <a:pos x="connsiteX1284" y="connsiteY1284"/>
                </a:cxn>
                <a:cxn ang="0">
                  <a:pos x="connsiteX1285" y="connsiteY1285"/>
                </a:cxn>
                <a:cxn ang="0">
                  <a:pos x="connsiteX1286" y="connsiteY1286"/>
                </a:cxn>
                <a:cxn ang="0">
                  <a:pos x="connsiteX1287" y="connsiteY1287"/>
                </a:cxn>
                <a:cxn ang="0">
                  <a:pos x="connsiteX1288" y="connsiteY1288"/>
                </a:cxn>
                <a:cxn ang="0">
                  <a:pos x="connsiteX1289" y="connsiteY1289"/>
                </a:cxn>
                <a:cxn ang="0">
                  <a:pos x="connsiteX1290" y="connsiteY1290"/>
                </a:cxn>
                <a:cxn ang="0">
                  <a:pos x="connsiteX1291" y="connsiteY1291"/>
                </a:cxn>
                <a:cxn ang="0">
                  <a:pos x="connsiteX1292" y="connsiteY1292"/>
                </a:cxn>
                <a:cxn ang="0">
                  <a:pos x="connsiteX1293" y="connsiteY1293"/>
                </a:cxn>
                <a:cxn ang="0">
                  <a:pos x="connsiteX1294" y="connsiteY1294"/>
                </a:cxn>
                <a:cxn ang="0">
                  <a:pos x="connsiteX1295" y="connsiteY1295"/>
                </a:cxn>
                <a:cxn ang="0">
                  <a:pos x="connsiteX1296" y="connsiteY1296"/>
                </a:cxn>
                <a:cxn ang="0">
                  <a:pos x="connsiteX1297" y="connsiteY1297"/>
                </a:cxn>
                <a:cxn ang="0">
                  <a:pos x="connsiteX1298" y="connsiteY1298"/>
                </a:cxn>
                <a:cxn ang="0">
                  <a:pos x="connsiteX1299" y="connsiteY1299"/>
                </a:cxn>
                <a:cxn ang="0">
                  <a:pos x="connsiteX1300" y="connsiteY1300"/>
                </a:cxn>
                <a:cxn ang="0">
                  <a:pos x="connsiteX1301" y="connsiteY1301"/>
                </a:cxn>
                <a:cxn ang="0">
                  <a:pos x="connsiteX1302" y="connsiteY1302"/>
                </a:cxn>
                <a:cxn ang="0">
                  <a:pos x="connsiteX1303" y="connsiteY1303"/>
                </a:cxn>
                <a:cxn ang="0">
                  <a:pos x="connsiteX1304" y="connsiteY1304"/>
                </a:cxn>
                <a:cxn ang="0">
                  <a:pos x="connsiteX1305" y="connsiteY1305"/>
                </a:cxn>
                <a:cxn ang="0">
                  <a:pos x="connsiteX1306" y="connsiteY1306"/>
                </a:cxn>
                <a:cxn ang="0">
                  <a:pos x="connsiteX1307" y="connsiteY1307"/>
                </a:cxn>
                <a:cxn ang="0">
                  <a:pos x="connsiteX1308" y="connsiteY1308"/>
                </a:cxn>
                <a:cxn ang="0">
                  <a:pos x="connsiteX1309" y="connsiteY1309"/>
                </a:cxn>
                <a:cxn ang="0">
                  <a:pos x="connsiteX1310" y="connsiteY1310"/>
                </a:cxn>
                <a:cxn ang="0">
                  <a:pos x="connsiteX1311" y="connsiteY1311"/>
                </a:cxn>
                <a:cxn ang="0">
                  <a:pos x="connsiteX1312" y="connsiteY1312"/>
                </a:cxn>
                <a:cxn ang="0">
                  <a:pos x="connsiteX1313" y="connsiteY1313"/>
                </a:cxn>
                <a:cxn ang="0">
                  <a:pos x="connsiteX1314" y="connsiteY1314"/>
                </a:cxn>
                <a:cxn ang="0">
                  <a:pos x="connsiteX1315" y="connsiteY1315"/>
                </a:cxn>
                <a:cxn ang="0">
                  <a:pos x="connsiteX1316" y="connsiteY1316"/>
                </a:cxn>
                <a:cxn ang="0">
                  <a:pos x="connsiteX1317" y="connsiteY1317"/>
                </a:cxn>
                <a:cxn ang="0">
                  <a:pos x="connsiteX1318" y="connsiteY1318"/>
                </a:cxn>
                <a:cxn ang="0">
                  <a:pos x="connsiteX1319" y="connsiteY1319"/>
                </a:cxn>
                <a:cxn ang="0">
                  <a:pos x="connsiteX1320" y="connsiteY1320"/>
                </a:cxn>
                <a:cxn ang="0">
                  <a:pos x="connsiteX1321" y="connsiteY1321"/>
                </a:cxn>
                <a:cxn ang="0">
                  <a:pos x="connsiteX1322" y="connsiteY1322"/>
                </a:cxn>
                <a:cxn ang="0">
                  <a:pos x="connsiteX1323" y="connsiteY1323"/>
                </a:cxn>
                <a:cxn ang="0">
                  <a:pos x="connsiteX1324" y="connsiteY1324"/>
                </a:cxn>
                <a:cxn ang="0">
                  <a:pos x="connsiteX1325" y="connsiteY1325"/>
                </a:cxn>
                <a:cxn ang="0">
                  <a:pos x="connsiteX1326" y="connsiteY1326"/>
                </a:cxn>
                <a:cxn ang="0">
                  <a:pos x="connsiteX1327" y="connsiteY1327"/>
                </a:cxn>
                <a:cxn ang="0">
                  <a:pos x="connsiteX1328" y="connsiteY1328"/>
                </a:cxn>
                <a:cxn ang="0">
                  <a:pos x="connsiteX1329" y="connsiteY1329"/>
                </a:cxn>
                <a:cxn ang="0">
                  <a:pos x="connsiteX1330" y="connsiteY1330"/>
                </a:cxn>
                <a:cxn ang="0">
                  <a:pos x="connsiteX1331" y="connsiteY1331"/>
                </a:cxn>
                <a:cxn ang="0">
                  <a:pos x="connsiteX1332" y="connsiteY1332"/>
                </a:cxn>
                <a:cxn ang="0">
                  <a:pos x="connsiteX1333" y="connsiteY1333"/>
                </a:cxn>
                <a:cxn ang="0">
                  <a:pos x="connsiteX1334" y="connsiteY1334"/>
                </a:cxn>
                <a:cxn ang="0">
                  <a:pos x="connsiteX1335" y="connsiteY1335"/>
                </a:cxn>
                <a:cxn ang="0">
                  <a:pos x="connsiteX1336" y="connsiteY1336"/>
                </a:cxn>
                <a:cxn ang="0">
                  <a:pos x="connsiteX1337" y="connsiteY1337"/>
                </a:cxn>
                <a:cxn ang="0">
                  <a:pos x="connsiteX1338" y="connsiteY1338"/>
                </a:cxn>
                <a:cxn ang="0">
                  <a:pos x="connsiteX1339" y="connsiteY1339"/>
                </a:cxn>
                <a:cxn ang="0">
                  <a:pos x="connsiteX1340" y="connsiteY1340"/>
                </a:cxn>
                <a:cxn ang="0">
                  <a:pos x="connsiteX1341" y="connsiteY1341"/>
                </a:cxn>
                <a:cxn ang="0">
                  <a:pos x="connsiteX1342" y="connsiteY1342"/>
                </a:cxn>
                <a:cxn ang="0">
                  <a:pos x="connsiteX1343" y="connsiteY1343"/>
                </a:cxn>
                <a:cxn ang="0">
                  <a:pos x="connsiteX1344" y="connsiteY1344"/>
                </a:cxn>
                <a:cxn ang="0">
                  <a:pos x="connsiteX1345" y="connsiteY1345"/>
                </a:cxn>
                <a:cxn ang="0">
                  <a:pos x="connsiteX1346" y="connsiteY1346"/>
                </a:cxn>
                <a:cxn ang="0">
                  <a:pos x="connsiteX1347" y="connsiteY1347"/>
                </a:cxn>
                <a:cxn ang="0">
                  <a:pos x="connsiteX1348" y="connsiteY1348"/>
                </a:cxn>
                <a:cxn ang="0">
                  <a:pos x="connsiteX1349" y="connsiteY1349"/>
                </a:cxn>
                <a:cxn ang="0">
                  <a:pos x="connsiteX1350" y="connsiteY1350"/>
                </a:cxn>
                <a:cxn ang="0">
                  <a:pos x="connsiteX1351" y="connsiteY1351"/>
                </a:cxn>
                <a:cxn ang="0">
                  <a:pos x="connsiteX1352" y="connsiteY1352"/>
                </a:cxn>
                <a:cxn ang="0">
                  <a:pos x="connsiteX1353" y="connsiteY1353"/>
                </a:cxn>
                <a:cxn ang="0">
                  <a:pos x="connsiteX1354" y="connsiteY1354"/>
                </a:cxn>
                <a:cxn ang="0">
                  <a:pos x="connsiteX1355" y="connsiteY1355"/>
                </a:cxn>
                <a:cxn ang="0">
                  <a:pos x="connsiteX1356" y="connsiteY1356"/>
                </a:cxn>
                <a:cxn ang="0">
                  <a:pos x="connsiteX1357" y="connsiteY1357"/>
                </a:cxn>
                <a:cxn ang="0">
                  <a:pos x="connsiteX1358" y="connsiteY1358"/>
                </a:cxn>
                <a:cxn ang="0">
                  <a:pos x="connsiteX1359" y="connsiteY1359"/>
                </a:cxn>
                <a:cxn ang="0">
                  <a:pos x="connsiteX1360" y="connsiteY1360"/>
                </a:cxn>
                <a:cxn ang="0">
                  <a:pos x="connsiteX1361" y="connsiteY1361"/>
                </a:cxn>
                <a:cxn ang="0">
                  <a:pos x="connsiteX1362" y="connsiteY1362"/>
                </a:cxn>
                <a:cxn ang="0">
                  <a:pos x="connsiteX1363" y="connsiteY1363"/>
                </a:cxn>
                <a:cxn ang="0">
                  <a:pos x="connsiteX1364" y="connsiteY1364"/>
                </a:cxn>
                <a:cxn ang="0">
                  <a:pos x="connsiteX1365" y="connsiteY1365"/>
                </a:cxn>
                <a:cxn ang="0">
                  <a:pos x="connsiteX1366" y="connsiteY1366"/>
                </a:cxn>
                <a:cxn ang="0">
                  <a:pos x="connsiteX1367" y="connsiteY1367"/>
                </a:cxn>
                <a:cxn ang="0">
                  <a:pos x="connsiteX1368" y="connsiteY1368"/>
                </a:cxn>
                <a:cxn ang="0">
                  <a:pos x="connsiteX1369" y="connsiteY1369"/>
                </a:cxn>
                <a:cxn ang="0">
                  <a:pos x="connsiteX1370" y="connsiteY1370"/>
                </a:cxn>
                <a:cxn ang="0">
                  <a:pos x="connsiteX1371" y="connsiteY1371"/>
                </a:cxn>
                <a:cxn ang="0">
                  <a:pos x="connsiteX1372" y="connsiteY1372"/>
                </a:cxn>
                <a:cxn ang="0">
                  <a:pos x="connsiteX1373" y="connsiteY1373"/>
                </a:cxn>
                <a:cxn ang="0">
                  <a:pos x="connsiteX1374" y="connsiteY1374"/>
                </a:cxn>
                <a:cxn ang="0">
                  <a:pos x="connsiteX1375" y="connsiteY1375"/>
                </a:cxn>
                <a:cxn ang="0">
                  <a:pos x="connsiteX1376" y="connsiteY1376"/>
                </a:cxn>
                <a:cxn ang="0">
                  <a:pos x="connsiteX1377" y="connsiteY1377"/>
                </a:cxn>
                <a:cxn ang="0">
                  <a:pos x="connsiteX1378" y="connsiteY1378"/>
                </a:cxn>
                <a:cxn ang="0">
                  <a:pos x="connsiteX1379" y="connsiteY1379"/>
                </a:cxn>
                <a:cxn ang="0">
                  <a:pos x="connsiteX1380" y="connsiteY1380"/>
                </a:cxn>
                <a:cxn ang="0">
                  <a:pos x="connsiteX1381" y="connsiteY1381"/>
                </a:cxn>
                <a:cxn ang="0">
                  <a:pos x="connsiteX1382" y="connsiteY1382"/>
                </a:cxn>
                <a:cxn ang="0">
                  <a:pos x="connsiteX1383" y="connsiteY1383"/>
                </a:cxn>
                <a:cxn ang="0">
                  <a:pos x="connsiteX1384" y="connsiteY1384"/>
                </a:cxn>
                <a:cxn ang="0">
                  <a:pos x="connsiteX1385" y="connsiteY1385"/>
                </a:cxn>
                <a:cxn ang="0">
                  <a:pos x="connsiteX1386" y="connsiteY1386"/>
                </a:cxn>
                <a:cxn ang="0">
                  <a:pos x="connsiteX1387" y="connsiteY1387"/>
                </a:cxn>
                <a:cxn ang="0">
                  <a:pos x="connsiteX1388" y="connsiteY1388"/>
                </a:cxn>
                <a:cxn ang="0">
                  <a:pos x="connsiteX1389" y="connsiteY1389"/>
                </a:cxn>
                <a:cxn ang="0">
                  <a:pos x="connsiteX1390" y="connsiteY1390"/>
                </a:cxn>
                <a:cxn ang="0">
                  <a:pos x="connsiteX1391" y="connsiteY1391"/>
                </a:cxn>
                <a:cxn ang="0">
                  <a:pos x="connsiteX1392" y="connsiteY1392"/>
                </a:cxn>
                <a:cxn ang="0">
                  <a:pos x="connsiteX1393" y="connsiteY1393"/>
                </a:cxn>
                <a:cxn ang="0">
                  <a:pos x="connsiteX1394" y="connsiteY1394"/>
                </a:cxn>
                <a:cxn ang="0">
                  <a:pos x="connsiteX1395" y="connsiteY1395"/>
                </a:cxn>
                <a:cxn ang="0">
                  <a:pos x="connsiteX1396" y="connsiteY1396"/>
                </a:cxn>
                <a:cxn ang="0">
                  <a:pos x="connsiteX1397" y="connsiteY1397"/>
                </a:cxn>
                <a:cxn ang="0">
                  <a:pos x="connsiteX1398" y="connsiteY1398"/>
                </a:cxn>
                <a:cxn ang="0">
                  <a:pos x="connsiteX1399" y="connsiteY1399"/>
                </a:cxn>
                <a:cxn ang="0">
                  <a:pos x="connsiteX1400" y="connsiteY1400"/>
                </a:cxn>
                <a:cxn ang="0">
                  <a:pos x="connsiteX1401" y="connsiteY1401"/>
                </a:cxn>
                <a:cxn ang="0">
                  <a:pos x="connsiteX1402" y="connsiteY1402"/>
                </a:cxn>
                <a:cxn ang="0">
                  <a:pos x="connsiteX1403" y="connsiteY1403"/>
                </a:cxn>
                <a:cxn ang="0">
                  <a:pos x="connsiteX1404" y="connsiteY1404"/>
                </a:cxn>
                <a:cxn ang="0">
                  <a:pos x="connsiteX1405" y="connsiteY1405"/>
                </a:cxn>
                <a:cxn ang="0">
                  <a:pos x="connsiteX1406" y="connsiteY1406"/>
                </a:cxn>
                <a:cxn ang="0">
                  <a:pos x="connsiteX1407" y="connsiteY1407"/>
                </a:cxn>
                <a:cxn ang="0">
                  <a:pos x="connsiteX1408" y="connsiteY1408"/>
                </a:cxn>
                <a:cxn ang="0">
                  <a:pos x="connsiteX1409" y="connsiteY1409"/>
                </a:cxn>
                <a:cxn ang="0">
                  <a:pos x="connsiteX1410" y="connsiteY1410"/>
                </a:cxn>
                <a:cxn ang="0">
                  <a:pos x="connsiteX1411" y="connsiteY1411"/>
                </a:cxn>
                <a:cxn ang="0">
                  <a:pos x="connsiteX1412" y="connsiteY1412"/>
                </a:cxn>
                <a:cxn ang="0">
                  <a:pos x="connsiteX1413" y="connsiteY1413"/>
                </a:cxn>
                <a:cxn ang="0">
                  <a:pos x="connsiteX1414" y="connsiteY1414"/>
                </a:cxn>
                <a:cxn ang="0">
                  <a:pos x="connsiteX1415" y="connsiteY1415"/>
                </a:cxn>
                <a:cxn ang="0">
                  <a:pos x="connsiteX1416" y="connsiteY1416"/>
                </a:cxn>
                <a:cxn ang="0">
                  <a:pos x="connsiteX1417" y="connsiteY1417"/>
                </a:cxn>
                <a:cxn ang="0">
                  <a:pos x="connsiteX1418" y="connsiteY1418"/>
                </a:cxn>
                <a:cxn ang="0">
                  <a:pos x="connsiteX1419" y="connsiteY1419"/>
                </a:cxn>
                <a:cxn ang="0">
                  <a:pos x="connsiteX1420" y="connsiteY1420"/>
                </a:cxn>
                <a:cxn ang="0">
                  <a:pos x="connsiteX1421" y="connsiteY1421"/>
                </a:cxn>
                <a:cxn ang="0">
                  <a:pos x="connsiteX1422" y="connsiteY1422"/>
                </a:cxn>
                <a:cxn ang="0">
                  <a:pos x="connsiteX1423" y="connsiteY1423"/>
                </a:cxn>
                <a:cxn ang="0">
                  <a:pos x="connsiteX1424" y="connsiteY1424"/>
                </a:cxn>
                <a:cxn ang="0">
                  <a:pos x="connsiteX1425" y="connsiteY1425"/>
                </a:cxn>
                <a:cxn ang="0">
                  <a:pos x="connsiteX1426" y="connsiteY1426"/>
                </a:cxn>
                <a:cxn ang="0">
                  <a:pos x="connsiteX1427" y="connsiteY1427"/>
                </a:cxn>
                <a:cxn ang="0">
                  <a:pos x="connsiteX1428" y="connsiteY1428"/>
                </a:cxn>
                <a:cxn ang="0">
                  <a:pos x="connsiteX1429" y="connsiteY1429"/>
                </a:cxn>
                <a:cxn ang="0">
                  <a:pos x="connsiteX1430" y="connsiteY1430"/>
                </a:cxn>
                <a:cxn ang="0">
                  <a:pos x="connsiteX1431" y="connsiteY1431"/>
                </a:cxn>
                <a:cxn ang="0">
                  <a:pos x="connsiteX1432" y="connsiteY1432"/>
                </a:cxn>
                <a:cxn ang="0">
                  <a:pos x="connsiteX1433" y="connsiteY1433"/>
                </a:cxn>
                <a:cxn ang="0">
                  <a:pos x="connsiteX1434" y="connsiteY1434"/>
                </a:cxn>
                <a:cxn ang="0">
                  <a:pos x="connsiteX1435" y="connsiteY1435"/>
                </a:cxn>
                <a:cxn ang="0">
                  <a:pos x="connsiteX1436" y="connsiteY1436"/>
                </a:cxn>
                <a:cxn ang="0">
                  <a:pos x="connsiteX1437" y="connsiteY1437"/>
                </a:cxn>
                <a:cxn ang="0">
                  <a:pos x="connsiteX1438" y="connsiteY1438"/>
                </a:cxn>
                <a:cxn ang="0">
                  <a:pos x="connsiteX1439" y="connsiteY1439"/>
                </a:cxn>
                <a:cxn ang="0">
                  <a:pos x="connsiteX1440" y="connsiteY1440"/>
                </a:cxn>
                <a:cxn ang="0">
                  <a:pos x="connsiteX1441" y="connsiteY1441"/>
                </a:cxn>
                <a:cxn ang="0">
                  <a:pos x="connsiteX1442" y="connsiteY1442"/>
                </a:cxn>
                <a:cxn ang="0">
                  <a:pos x="connsiteX1443" y="connsiteY1443"/>
                </a:cxn>
                <a:cxn ang="0">
                  <a:pos x="connsiteX1444" y="connsiteY1444"/>
                </a:cxn>
                <a:cxn ang="0">
                  <a:pos x="connsiteX1445" y="connsiteY1445"/>
                </a:cxn>
                <a:cxn ang="0">
                  <a:pos x="connsiteX1446" y="connsiteY1446"/>
                </a:cxn>
                <a:cxn ang="0">
                  <a:pos x="connsiteX1447" y="connsiteY1447"/>
                </a:cxn>
                <a:cxn ang="0">
                  <a:pos x="connsiteX1448" y="connsiteY1448"/>
                </a:cxn>
                <a:cxn ang="0">
                  <a:pos x="connsiteX1449" y="connsiteY1449"/>
                </a:cxn>
                <a:cxn ang="0">
                  <a:pos x="connsiteX1450" y="connsiteY1450"/>
                </a:cxn>
                <a:cxn ang="0">
                  <a:pos x="connsiteX1451" y="connsiteY1451"/>
                </a:cxn>
                <a:cxn ang="0">
                  <a:pos x="connsiteX1452" y="connsiteY1452"/>
                </a:cxn>
                <a:cxn ang="0">
                  <a:pos x="connsiteX1453" y="connsiteY1453"/>
                </a:cxn>
                <a:cxn ang="0">
                  <a:pos x="connsiteX1454" y="connsiteY1454"/>
                </a:cxn>
                <a:cxn ang="0">
                  <a:pos x="connsiteX1455" y="connsiteY1455"/>
                </a:cxn>
                <a:cxn ang="0">
                  <a:pos x="connsiteX1456" y="connsiteY1456"/>
                </a:cxn>
                <a:cxn ang="0">
                  <a:pos x="connsiteX1457" y="connsiteY1457"/>
                </a:cxn>
                <a:cxn ang="0">
                  <a:pos x="connsiteX1458" y="connsiteY1458"/>
                </a:cxn>
                <a:cxn ang="0">
                  <a:pos x="connsiteX1459" y="connsiteY1459"/>
                </a:cxn>
                <a:cxn ang="0">
                  <a:pos x="connsiteX1460" y="connsiteY1460"/>
                </a:cxn>
                <a:cxn ang="0">
                  <a:pos x="connsiteX1461" y="connsiteY1461"/>
                </a:cxn>
                <a:cxn ang="0">
                  <a:pos x="connsiteX1462" y="connsiteY1462"/>
                </a:cxn>
                <a:cxn ang="0">
                  <a:pos x="connsiteX1463" y="connsiteY1463"/>
                </a:cxn>
                <a:cxn ang="0">
                  <a:pos x="connsiteX1464" y="connsiteY1464"/>
                </a:cxn>
                <a:cxn ang="0">
                  <a:pos x="connsiteX1465" y="connsiteY1465"/>
                </a:cxn>
                <a:cxn ang="0">
                  <a:pos x="connsiteX1466" y="connsiteY1466"/>
                </a:cxn>
                <a:cxn ang="0">
                  <a:pos x="connsiteX1467" y="connsiteY1467"/>
                </a:cxn>
                <a:cxn ang="0">
                  <a:pos x="connsiteX1468" y="connsiteY1468"/>
                </a:cxn>
                <a:cxn ang="0">
                  <a:pos x="connsiteX1469" y="connsiteY1469"/>
                </a:cxn>
                <a:cxn ang="0">
                  <a:pos x="connsiteX1470" y="connsiteY1470"/>
                </a:cxn>
                <a:cxn ang="0">
                  <a:pos x="connsiteX1471" y="connsiteY1471"/>
                </a:cxn>
                <a:cxn ang="0">
                  <a:pos x="connsiteX1472" y="connsiteY1472"/>
                </a:cxn>
                <a:cxn ang="0">
                  <a:pos x="connsiteX1473" y="connsiteY1473"/>
                </a:cxn>
                <a:cxn ang="0">
                  <a:pos x="connsiteX1474" y="connsiteY1474"/>
                </a:cxn>
                <a:cxn ang="0">
                  <a:pos x="connsiteX1475" y="connsiteY1475"/>
                </a:cxn>
                <a:cxn ang="0">
                  <a:pos x="connsiteX1476" y="connsiteY1476"/>
                </a:cxn>
                <a:cxn ang="0">
                  <a:pos x="connsiteX1477" y="connsiteY1477"/>
                </a:cxn>
                <a:cxn ang="0">
                  <a:pos x="connsiteX1478" y="connsiteY1478"/>
                </a:cxn>
                <a:cxn ang="0">
                  <a:pos x="connsiteX1479" y="connsiteY1479"/>
                </a:cxn>
                <a:cxn ang="0">
                  <a:pos x="connsiteX1480" y="connsiteY1480"/>
                </a:cxn>
                <a:cxn ang="0">
                  <a:pos x="connsiteX1481" y="connsiteY1481"/>
                </a:cxn>
                <a:cxn ang="0">
                  <a:pos x="connsiteX1482" y="connsiteY1482"/>
                </a:cxn>
                <a:cxn ang="0">
                  <a:pos x="connsiteX1483" y="connsiteY1483"/>
                </a:cxn>
                <a:cxn ang="0">
                  <a:pos x="connsiteX1484" y="connsiteY1484"/>
                </a:cxn>
                <a:cxn ang="0">
                  <a:pos x="connsiteX1485" y="connsiteY1485"/>
                </a:cxn>
                <a:cxn ang="0">
                  <a:pos x="connsiteX1486" y="connsiteY1486"/>
                </a:cxn>
                <a:cxn ang="0">
                  <a:pos x="connsiteX1487" y="connsiteY1487"/>
                </a:cxn>
                <a:cxn ang="0">
                  <a:pos x="connsiteX1488" y="connsiteY1488"/>
                </a:cxn>
                <a:cxn ang="0">
                  <a:pos x="connsiteX1489" y="connsiteY1489"/>
                </a:cxn>
                <a:cxn ang="0">
                  <a:pos x="connsiteX1490" y="connsiteY1490"/>
                </a:cxn>
                <a:cxn ang="0">
                  <a:pos x="connsiteX1491" y="connsiteY1491"/>
                </a:cxn>
                <a:cxn ang="0">
                  <a:pos x="connsiteX1492" y="connsiteY1492"/>
                </a:cxn>
                <a:cxn ang="0">
                  <a:pos x="connsiteX1493" y="connsiteY1493"/>
                </a:cxn>
                <a:cxn ang="0">
                  <a:pos x="connsiteX1494" y="connsiteY1494"/>
                </a:cxn>
                <a:cxn ang="0">
                  <a:pos x="connsiteX1495" y="connsiteY1495"/>
                </a:cxn>
                <a:cxn ang="0">
                  <a:pos x="connsiteX1496" y="connsiteY1496"/>
                </a:cxn>
                <a:cxn ang="0">
                  <a:pos x="connsiteX1497" y="connsiteY1497"/>
                </a:cxn>
                <a:cxn ang="0">
                  <a:pos x="connsiteX1498" y="connsiteY1498"/>
                </a:cxn>
                <a:cxn ang="0">
                  <a:pos x="connsiteX1499" y="connsiteY1499"/>
                </a:cxn>
                <a:cxn ang="0">
                  <a:pos x="connsiteX1500" y="connsiteY1500"/>
                </a:cxn>
                <a:cxn ang="0">
                  <a:pos x="connsiteX1501" y="connsiteY1501"/>
                </a:cxn>
                <a:cxn ang="0">
                  <a:pos x="connsiteX1502" y="connsiteY1502"/>
                </a:cxn>
                <a:cxn ang="0">
                  <a:pos x="connsiteX1503" y="connsiteY1503"/>
                </a:cxn>
                <a:cxn ang="0">
                  <a:pos x="connsiteX1504" y="connsiteY1504"/>
                </a:cxn>
                <a:cxn ang="0">
                  <a:pos x="connsiteX1505" y="connsiteY1505"/>
                </a:cxn>
                <a:cxn ang="0">
                  <a:pos x="connsiteX1506" y="connsiteY1506"/>
                </a:cxn>
                <a:cxn ang="0">
                  <a:pos x="connsiteX1507" y="connsiteY1507"/>
                </a:cxn>
                <a:cxn ang="0">
                  <a:pos x="connsiteX1508" y="connsiteY1508"/>
                </a:cxn>
                <a:cxn ang="0">
                  <a:pos x="connsiteX1509" y="connsiteY1509"/>
                </a:cxn>
                <a:cxn ang="0">
                  <a:pos x="connsiteX1510" y="connsiteY1510"/>
                </a:cxn>
                <a:cxn ang="0">
                  <a:pos x="connsiteX1511" y="connsiteY1511"/>
                </a:cxn>
                <a:cxn ang="0">
                  <a:pos x="connsiteX1512" y="connsiteY1512"/>
                </a:cxn>
                <a:cxn ang="0">
                  <a:pos x="connsiteX1513" y="connsiteY1513"/>
                </a:cxn>
                <a:cxn ang="0">
                  <a:pos x="connsiteX1514" y="connsiteY1514"/>
                </a:cxn>
                <a:cxn ang="0">
                  <a:pos x="connsiteX1515" y="connsiteY1515"/>
                </a:cxn>
                <a:cxn ang="0">
                  <a:pos x="connsiteX1516" y="connsiteY1516"/>
                </a:cxn>
                <a:cxn ang="0">
                  <a:pos x="connsiteX1517" y="connsiteY1517"/>
                </a:cxn>
                <a:cxn ang="0">
                  <a:pos x="connsiteX1518" y="connsiteY1518"/>
                </a:cxn>
                <a:cxn ang="0">
                  <a:pos x="connsiteX1519" y="connsiteY1519"/>
                </a:cxn>
                <a:cxn ang="0">
                  <a:pos x="connsiteX1520" y="connsiteY1520"/>
                </a:cxn>
                <a:cxn ang="0">
                  <a:pos x="connsiteX1521" y="connsiteY1521"/>
                </a:cxn>
                <a:cxn ang="0">
                  <a:pos x="connsiteX1522" y="connsiteY1522"/>
                </a:cxn>
                <a:cxn ang="0">
                  <a:pos x="connsiteX1523" y="connsiteY1523"/>
                </a:cxn>
                <a:cxn ang="0">
                  <a:pos x="connsiteX1524" y="connsiteY1524"/>
                </a:cxn>
                <a:cxn ang="0">
                  <a:pos x="connsiteX1525" y="connsiteY1525"/>
                </a:cxn>
                <a:cxn ang="0">
                  <a:pos x="connsiteX1526" y="connsiteY1526"/>
                </a:cxn>
                <a:cxn ang="0">
                  <a:pos x="connsiteX1527" y="connsiteY1527"/>
                </a:cxn>
                <a:cxn ang="0">
                  <a:pos x="connsiteX1528" y="connsiteY1528"/>
                </a:cxn>
                <a:cxn ang="0">
                  <a:pos x="connsiteX1529" y="connsiteY1529"/>
                </a:cxn>
                <a:cxn ang="0">
                  <a:pos x="connsiteX1530" y="connsiteY1530"/>
                </a:cxn>
                <a:cxn ang="0">
                  <a:pos x="connsiteX1531" y="connsiteY1531"/>
                </a:cxn>
                <a:cxn ang="0">
                  <a:pos x="connsiteX1532" y="connsiteY1532"/>
                </a:cxn>
                <a:cxn ang="0">
                  <a:pos x="connsiteX1533" y="connsiteY1533"/>
                </a:cxn>
                <a:cxn ang="0">
                  <a:pos x="connsiteX1534" y="connsiteY1534"/>
                </a:cxn>
                <a:cxn ang="0">
                  <a:pos x="connsiteX1535" y="connsiteY1535"/>
                </a:cxn>
                <a:cxn ang="0">
                  <a:pos x="connsiteX1536" y="connsiteY1536"/>
                </a:cxn>
                <a:cxn ang="0">
                  <a:pos x="connsiteX1537" y="connsiteY1537"/>
                </a:cxn>
                <a:cxn ang="0">
                  <a:pos x="connsiteX1538" y="connsiteY1538"/>
                </a:cxn>
                <a:cxn ang="0">
                  <a:pos x="connsiteX1539" y="connsiteY1539"/>
                </a:cxn>
                <a:cxn ang="0">
                  <a:pos x="connsiteX1540" y="connsiteY1540"/>
                </a:cxn>
                <a:cxn ang="0">
                  <a:pos x="connsiteX1541" y="connsiteY1541"/>
                </a:cxn>
                <a:cxn ang="0">
                  <a:pos x="connsiteX1542" y="connsiteY1542"/>
                </a:cxn>
                <a:cxn ang="0">
                  <a:pos x="connsiteX1543" y="connsiteY1543"/>
                </a:cxn>
                <a:cxn ang="0">
                  <a:pos x="connsiteX1544" y="connsiteY1544"/>
                </a:cxn>
                <a:cxn ang="0">
                  <a:pos x="connsiteX1545" y="connsiteY1545"/>
                </a:cxn>
                <a:cxn ang="0">
                  <a:pos x="connsiteX1546" y="connsiteY1546"/>
                </a:cxn>
                <a:cxn ang="0">
                  <a:pos x="connsiteX1547" y="connsiteY1547"/>
                </a:cxn>
                <a:cxn ang="0">
                  <a:pos x="connsiteX1548" y="connsiteY1548"/>
                </a:cxn>
                <a:cxn ang="0">
                  <a:pos x="connsiteX1549" y="connsiteY1549"/>
                </a:cxn>
                <a:cxn ang="0">
                  <a:pos x="connsiteX1550" y="connsiteY1550"/>
                </a:cxn>
                <a:cxn ang="0">
                  <a:pos x="connsiteX1551" y="connsiteY1551"/>
                </a:cxn>
                <a:cxn ang="0">
                  <a:pos x="connsiteX1552" y="connsiteY1552"/>
                </a:cxn>
                <a:cxn ang="0">
                  <a:pos x="connsiteX1553" y="connsiteY1553"/>
                </a:cxn>
                <a:cxn ang="0">
                  <a:pos x="connsiteX1554" y="connsiteY1554"/>
                </a:cxn>
                <a:cxn ang="0">
                  <a:pos x="connsiteX1555" y="connsiteY1555"/>
                </a:cxn>
                <a:cxn ang="0">
                  <a:pos x="connsiteX1556" y="connsiteY1556"/>
                </a:cxn>
                <a:cxn ang="0">
                  <a:pos x="connsiteX1557" y="connsiteY1557"/>
                </a:cxn>
                <a:cxn ang="0">
                  <a:pos x="connsiteX1558" y="connsiteY1558"/>
                </a:cxn>
                <a:cxn ang="0">
                  <a:pos x="connsiteX1559" y="connsiteY1559"/>
                </a:cxn>
                <a:cxn ang="0">
                  <a:pos x="connsiteX1560" y="connsiteY1560"/>
                </a:cxn>
                <a:cxn ang="0">
                  <a:pos x="connsiteX1561" y="connsiteY1561"/>
                </a:cxn>
                <a:cxn ang="0">
                  <a:pos x="connsiteX1562" y="connsiteY1562"/>
                </a:cxn>
                <a:cxn ang="0">
                  <a:pos x="connsiteX1563" y="connsiteY1563"/>
                </a:cxn>
                <a:cxn ang="0">
                  <a:pos x="connsiteX1564" y="connsiteY1564"/>
                </a:cxn>
                <a:cxn ang="0">
                  <a:pos x="connsiteX1565" y="connsiteY1565"/>
                </a:cxn>
                <a:cxn ang="0">
                  <a:pos x="connsiteX1566" y="connsiteY1566"/>
                </a:cxn>
                <a:cxn ang="0">
                  <a:pos x="connsiteX1567" y="connsiteY1567"/>
                </a:cxn>
                <a:cxn ang="0">
                  <a:pos x="connsiteX1568" y="connsiteY1568"/>
                </a:cxn>
                <a:cxn ang="0">
                  <a:pos x="connsiteX1569" y="connsiteY1569"/>
                </a:cxn>
                <a:cxn ang="0">
                  <a:pos x="connsiteX1570" y="connsiteY1570"/>
                </a:cxn>
                <a:cxn ang="0">
                  <a:pos x="connsiteX1571" y="connsiteY1571"/>
                </a:cxn>
                <a:cxn ang="0">
                  <a:pos x="connsiteX1572" y="connsiteY1572"/>
                </a:cxn>
                <a:cxn ang="0">
                  <a:pos x="connsiteX1573" y="connsiteY1573"/>
                </a:cxn>
                <a:cxn ang="0">
                  <a:pos x="connsiteX1574" y="connsiteY1574"/>
                </a:cxn>
                <a:cxn ang="0">
                  <a:pos x="connsiteX1575" y="connsiteY1575"/>
                </a:cxn>
                <a:cxn ang="0">
                  <a:pos x="connsiteX1576" y="connsiteY1576"/>
                </a:cxn>
                <a:cxn ang="0">
                  <a:pos x="connsiteX1577" y="connsiteY1577"/>
                </a:cxn>
                <a:cxn ang="0">
                  <a:pos x="connsiteX1578" y="connsiteY1578"/>
                </a:cxn>
                <a:cxn ang="0">
                  <a:pos x="connsiteX1579" y="connsiteY1579"/>
                </a:cxn>
                <a:cxn ang="0">
                  <a:pos x="connsiteX1580" y="connsiteY1580"/>
                </a:cxn>
                <a:cxn ang="0">
                  <a:pos x="connsiteX1581" y="connsiteY1581"/>
                </a:cxn>
                <a:cxn ang="0">
                  <a:pos x="connsiteX1582" y="connsiteY1582"/>
                </a:cxn>
                <a:cxn ang="0">
                  <a:pos x="connsiteX1583" y="connsiteY1583"/>
                </a:cxn>
                <a:cxn ang="0">
                  <a:pos x="connsiteX1584" y="connsiteY1584"/>
                </a:cxn>
                <a:cxn ang="0">
                  <a:pos x="connsiteX1585" y="connsiteY1585"/>
                </a:cxn>
                <a:cxn ang="0">
                  <a:pos x="connsiteX1586" y="connsiteY1586"/>
                </a:cxn>
                <a:cxn ang="0">
                  <a:pos x="connsiteX1587" y="connsiteY1587"/>
                </a:cxn>
                <a:cxn ang="0">
                  <a:pos x="connsiteX1588" y="connsiteY1588"/>
                </a:cxn>
                <a:cxn ang="0">
                  <a:pos x="connsiteX1589" y="connsiteY1589"/>
                </a:cxn>
                <a:cxn ang="0">
                  <a:pos x="connsiteX1590" y="connsiteY1590"/>
                </a:cxn>
                <a:cxn ang="0">
                  <a:pos x="connsiteX1591" y="connsiteY1591"/>
                </a:cxn>
                <a:cxn ang="0">
                  <a:pos x="connsiteX1592" y="connsiteY1592"/>
                </a:cxn>
                <a:cxn ang="0">
                  <a:pos x="connsiteX1593" y="connsiteY1593"/>
                </a:cxn>
                <a:cxn ang="0">
                  <a:pos x="connsiteX1594" y="connsiteY1594"/>
                </a:cxn>
                <a:cxn ang="0">
                  <a:pos x="connsiteX1595" y="connsiteY1595"/>
                </a:cxn>
                <a:cxn ang="0">
                  <a:pos x="connsiteX1596" y="connsiteY1596"/>
                </a:cxn>
                <a:cxn ang="0">
                  <a:pos x="connsiteX1597" y="connsiteY1597"/>
                </a:cxn>
                <a:cxn ang="0">
                  <a:pos x="connsiteX1598" y="connsiteY1598"/>
                </a:cxn>
                <a:cxn ang="0">
                  <a:pos x="connsiteX1599" y="connsiteY1599"/>
                </a:cxn>
                <a:cxn ang="0">
                  <a:pos x="connsiteX1600" y="connsiteY1600"/>
                </a:cxn>
                <a:cxn ang="0">
                  <a:pos x="connsiteX1601" y="connsiteY1601"/>
                </a:cxn>
                <a:cxn ang="0">
                  <a:pos x="connsiteX1602" y="connsiteY1602"/>
                </a:cxn>
                <a:cxn ang="0">
                  <a:pos x="connsiteX1603" y="connsiteY1603"/>
                </a:cxn>
                <a:cxn ang="0">
                  <a:pos x="connsiteX1604" y="connsiteY1604"/>
                </a:cxn>
                <a:cxn ang="0">
                  <a:pos x="connsiteX1605" y="connsiteY1605"/>
                </a:cxn>
                <a:cxn ang="0">
                  <a:pos x="connsiteX1606" y="connsiteY1606"/>
                </a:cxn>
                <a:cxn ang="0">
                  <a:pos x="connsiteX1607" y="connsiteY1607"/>
                </a:cxn>
                <a:cxn ang="0">
                  <a:pos x="connsiteX1608" y="connsiteY1608"/>
                </a:cxn>
                <a:cxn ang="0">
                  <a:pos x="connsiteX1609" y="connsiteY1609"/>
                </a:cxn>
                <a:cxn ang="0">
                  <a:pos x="connsiteX1610" y="connsiteY1610"/>
                </a:cxn>
                <a:cxn ang="0">
                  <a:pos x="connsiteX1611" y="connsiteY1611"/>
                </a:cxn>
                <a:cxn ang="0">
                  <a:pos x="connsiteX1612" y="connsiteY1612"/>
                </a:cxn>
                <a:cxn ang="0">
                  <a:pos x="connsiteX1613" y="connsiteY1613"/>
                </a:cxn>
                <a:cxn ang="0">
                  <a:pos x="connsiteX1614" y="connsiteY1614"/>
                </a:cxn>
                <a:cxn ang="0">
                  <a:pos x="connsiteX1615" y="connsiteY1615"/>
                </a:cxn>
                <a:cxn ang="0">
                  <a:pos x="connsiteX1616" y="connsiteY1616"/>
                </a:cxn>
                <a:cxn ang="0">
                  <a:pos x="connsiteX1617" y="connsiteY1617"/>
                </a:cxn>
                <a:cxn ang="0">
                  <a:pos x="connsiteX1618" y="connsiteY1618"/>
                </a:cxn>
                <a:cxn ang="0">
                  <a:pos x="connsiteX1619" y="connsiteY1619"/>
                </a:cxn>
                <a:cxn ang="0">
                  <a:pos x="connsiteX1620" y="connsiteY1620"/>
                </a:cxn>
                <a:cxn ang="0">
                  <a:pos x="connsiteX1621" y="connsiteY1621"/>
                </a:cxn>
                <a:cxn ang="0">
                  <a:pos x="connsiteX1622" y="connsiteY1622"/>
                </a:cxn>
                <a:cxn ang="0">
                  <a:pos x="connsiteX1623" y="connsiteY1623"/>
                </a:cxn>
                <a:cxn ang="0">
                  <a:pos x="connsiteX1624" y="connsiteY1624"/>
                </a:cxn>
                <a:cxn ang="0">
                  <a:pos x="connsiteX1625" y="connsiteY1625"/>
                </a:cxn>
                <a:cxn ang="0">
                  <a:pos x="connsiteX1626" y="connsiteY1626"/>
                </a:cxn>
                <a:cxn ang="0">
                  <a:pos x="connsiteX1627" y="connsiteY1627"/>
                </a:cxn>
                <a:cxn ang="0">
                  <a:pos x="connsiteX1628" y="connsiteY1628"/>
                </a:cxn>
                <a:cxn ang="0">
                  <a:pos x="connsiteX1629" y="connsiteY1629"/>
                </a:cxn>
                <a:cxn ang="0">
                  <a:pos x="connsiteX1630" y="connsiteY1630"/>
                </a:cxn>
                <a:cxn ang="0">
                  <a:pos x="connsiteX1631" y="connsiteY1631"/>
                </a:cxn>
                <a:cxn ang="0">
                  <a:pos x="connsiteX1632" y="connsiteY1632"/>
                </a:cxn>
                <a:cxn ang="0">
                  <a:pos x="connsiteX1633" y="connsiteY1633"/>
                </a:cxn>
                <a:cxn ang="0">
                  <a:pos x="connsiteX1634" y="connsiteY1634"/>
                </a:cxn>
                <a:cxn ang="0">
                  <a:pos x="connsiteX1635" y="connsiteY1635"/>
                </a:cxn>
                <a:cxn ang="0">
                  <a:pos x="connsiteX1636" y="connsiteY1636"/>
                </a:cxn>
                <a:cxn ang="0">
                  <a:pos x="connsiteX1637" y="connsiteY1637"/>
                </a:cxn>
                <a:cxn ang="0">
                  <a:pos x="connsiteX1638" y="connsiteY1638"/>
                </a:cxn>
                <a:cxn ang="0">
                  <a:pos x="connsiteX1639" y="connsiteY1639"/>
                </a:cxn>
                <a:cxn ang="0">
                  <a:pos x="connsiteX1640" y="connsiteY1640"/>
                </a:cxn>
                <a:cxn ang="0">
                  <a:pos x="connsiteX1641" y="connsiteY1641"/>
                </a:cxn>
                <a:cxn ang="0">
                  <a:pos x="connsiteX1642" y="connsiteY1642"/>
                </a:cxn>
                <a:cxn ang="0">
                  <a:pos x="connsiteX1643" y="connsiteY1643"/>
                </a:cxn>
                <a:cxn ang="0">
                  <a:pos x="connsiteX1644" y="connsiteY1644"/>
                </a:cxn>
                <a:cxn ang="0">
                  <a:pos x="connsiteX1645" y="connsiteY1645"/>
                </a:cxn>
                <a:cxn ang="0">
                  <a:pos x="connsiteX1646" y="connsiteY1646"/>
                </a:cxn>
                <a:cxn ang="0">
                  <a:pos x="connsiteX1647" y="connsiteY1647"/>
                </a:cxn>
                <a:cxn ang="0">
                  <a:pos x="connsiteX1648" y="connsiteY1648"/>
                </a:cxn>
                <a:cxn ang="0">
                  <a:pos x="connsiteX1649" y="connsiteY1649"/>
                </a:cxn>
                <a:cxn ang="0">
                  <a:pos x="connsiteX1650" y="connsiteY1650"/>
                </a:cxn>
                <a:cxn ang="0">
                  <a:pos x="connsiteX1651" y="connsiteY1651"/>
                </a:cxn>
                <a:cxn ang="0">
                  <a:pos x="connsiteX1652" y="connsiteY1652"/>
                </a:cxn>
                <a:cxn ang="0">
                  <a:pos x="connsiteX1653" y="connsiteY1653"/>
                </a:cxn>
                <a:cxn ang="0">
                  <a:pos x="connsiteX1654" y="connsiteY1654"/>
                </a:cxn>
                <a:cxn ang="0">
                  <a:pos x="connsiteX1655" y="connsiteY1655"/>
                </a:cxn>
                <a:cxn ang="0">
                  <a:pos x="connsiteX1656" y="connsiteY1656"/>
                </a:cxn>
                <a:cxn ang="0">
                  <a:pos x="connsiteX1657" y="connsiteY1657"/>
                </a:cxn>
                <a:cxn ang="0">
                  <a:pos x="connsiteX1658" y="connsiteY1658"/>
                </a:cxn>
                <a:cxn ang="0">
                  <a:pos x="connsiteX1659" y="connsiteY1659"/>
                </a:cxn>
                <a:cxn ang="0">
                  <a:pos x="connsiteX1660" y="connsiteY1660"/>
                </a:cxn>
                <a:cxn ang="0">
                  <a:pos x="connsiteX1661" y="connsiteY1661"/>
                </a:cxn>
                <a:cxn ang="0">
                  <a:pos x="connsiteX1662" y="connsiteY1662"/>
                </a:cxn>
                <a:cxn ang="0">
                  <a:pos x="connsiteX1663" y="connsiteY1663"/>
                </a:cxn>
                <a:cxn ang="0">
                  <a:pos x="connsiteX1664" y="connsiteY1664"/>
                </a:cxn>
                <a:cxn ang="0">
                  <a:pos x="connsiteX1665" y="connsiteY1665"/>
                </a:cxn>
                <a:cxn ang="0">
                  <a:pos x="connsiteX1666" y="connsiteY1666"/>
                </a:cxn>
                <a:cxn ang="0">
                  <a:pos x="connsiteX1667" y="connsiteY1667"/>
                </a:cxn>
                <a:cxn ang="0">
                  <a:pos x="connsiteX1668" y="connsiteY1668"/>
                </a:cxn>
                <a:cxn ang="0">
                  <a:pos x="connsiteX1669" y="connsiteY1669"/>
                </a:cxn>
                <a:cxn ang="0">
                  <a:pos x="connsiteX1670" y="connsiteY1670"/>
                </a:cxn>
                <a:cxn ang="0">
                  <a:pos x="connsiteX1671" y="connsiteY1671"/>
                </a:cxn>
                <a:cxn ang="0">
                  <a:pos x="connsiteX1672" y="connsiteY1672"/>
                </a:cxn>
                <a:cxn ang="0">
                  <a:pos x="connsiteX1673" y="connsiteY1673"/>
                </a:cxn>
                <a:cxn ang="0">
                  <a:pos x="connsiteX1674" y="connsiteY1674"/>
                </a:cxn>
                <a:cxn ang="0">
                  <a:pos x="connsiteX1675" y="connsiteY1675"/>
                </a:cxn>
                <a:cxn ang="0">
                  <a:pos x="connsiteX1676" y="connsiteY1676"/>
                </a:cxn>
                <a:cxn ang="0">
                  <a:pos x="connsiteX1677" y="connsiteY1677"/>
                </a:cxn>
                <a:cxn ang="0">
                  <a:pos x="connsiteX1678" y="connsiteY1678"/>
                </a:cxn>
                <a:cxn ang="0">
                  <a:pos x="connsiteX1679" y="connsiteY1679"/>
                </a:cxn>
                <a:cxn ang="0">
                  <a:pos x="connsiteX1680" y="connsiteY1680"/>
                </a:cxn>
                <a:cxn ang="0">
                  <a:pos x="connsiteX1681" y="connsiteY1681"/>
                </a:cxn>
                <a:cxn ang="0">
                  <a:pos x="connsiteX1682" y="connsiteY1682"/>
                </a:cxn>
                <a:cxn ang="0">
                  <a:pos x="connsiteX1683" y="connsiteY1683"/>
                </a:cxn>
                <a:cxn ang="0">
                  <a:pos x="connsiteX1684" y="connsiteY1684"/>
                </a:cxn>
                <a:cxn ang="0">
                  <a:pos x="connsiteX1685" y="connsiteY1685"/>
                </a:cxn>
                <a:cxn ang="0">
                  <a:pos x="connsiteX1686" y="connsiteY1686"/>
                </a:cxn>
                <a:cxn ang="0">
                  <a:pos x="connsiteX1687" y="connsiteY1687"/>
                </a:cxn>
                <a:cxn ang="0">
                  <a:pos x="connsiteX1688" y="connsiteY1688"/>
                </a:cxn>
                <a:cxn ang="0">
                  <a:pos x="connsiteX1689" y="connsiteY1689"/>
                </a:cxn>
                <a:cxn ang="0">
                  <a:pos x="connsiteX1690" y="connsiteY1690"/>
                </a:cxn>
                <a:cxn ang="0">
                  <a:pos x="connsiteX1691" y="connsiteY1691"/>
                </a:cxn>
                <a:cxn ang="0">
                  <a:pos x="connsiteX1692" y="connsiteY1692"/>
                </a:cxn>
                <a:cxn ang="0">
                  <a:pos x="connsiteX1693" y="connsiteY1693"/>
                </a:cxn>
                <a:cxn ang="0">
                  <a:pos x="connsiteX1694" y="connsiteY1694"/>
                </a:cxn>
                <a:cxn ang="0">
                  <a:pos x="connsiteX1695" y="connsiteY1695"/>
                </a:cxn>
                <a:cxn ang="0">
                  <a:pos x="connsiteX1696" y="connsiteY1696"/>
                </a:cxn>
                <a:cxn ang="0">
                  <a:pos x="connsiteX1697" y="connsiteY1697"/>
                </a:cxn>
                <a:cxn ang="0">
                  <a:pos x="connsiteX1698" y="connsiteY1698"/>
                </a:cxn>
                <a:cxn ang="0">
                  <a:pos x="connsiteX1699" y="connsiteY1699"/>
                </a:cxn>
                <a:cxn ang="0">
                  <a:pos x="connsiteX1700" y="connsiteY1700"/>
                </a:cxn>
                <a:cxn ang="0">
                  <a:pos x="connsiteX1701" y="connsiteY1701"/>
                </a:cxn>
                <a:cxn ang="0">
                  <a:pos x="connsiteX1702" y="connsiteY1702"/>
                </a:cxn>
                <a:cxn ang="0">
                  <a:pos x="connsiteX1703" y="connsiteY1703"/>
                </a:cxn>
                <a:cxn ang="0">
                  <a:pos x="connsiteX1704" y="connsiteY1704"/>
                </a:cxn>
                <a:cxn ang="0">
                  <a:pos x="connsiteX1705" y="connsiteY1705"/>
                </a:cxn>
                <a:cxn ang="0">
                  <a:pos x="connsiteX1706" y="connsiteY1706"/>
                </a:cxn>
                <a:cxn ang="0">
                  <a:pos x="connsiteX1707" y="connsiteY1707"/>
                </a:cxn>
                <a:cxn ang="0">
                  <a:pos x="connsiteX1708" y="connsiteY1708"/>
                </a:cxn>
                <a:cxn ang="0">
                  <a:pos x="connsiteX1709" y="connsiteY1709"/>
                </a:cxn>
                <a:cxn ang="0">
                  <a:pos x="connsiteX1710" y="connsiteY1710"/>
                </a:cxn>
                <a:cxn ang="0">
                  <a:pos x="connsiteX1711" y="connsiteY1711"/>
                </a:cxn>
                <a:cxn ang="0">
                  <a:pos x="connsiteX1712" y="connsiteY1712"/>
                </a:cxn>
                <a:cxn ang="0">
                  <a:pos x="connsiteX1713" y="connsiteY1713"/>
                </a:cxn>
                <a:cxn ang="0">
                  <a:pos x="connsiteX1714" y="connsiteY1714"/>
                </a:cxn>
                <a:cxn ang="0">
                  <a:pos x="connsiteX1715" y="connsiteY1715"/>
                </a:cxn>
                <a:cxn ang="0">
                  <a:pos x="connsiteX1716" y="connsiteY1716"/>
                </a:cxn>
                <a:cxn ang="0">
                  <a:pos x="connsiteX1717" y="connsiteY1717"/>
                </a:cxn>
                <a:cxn ang="0">
                  <a:pos x="connsiteX1718" y="connsiteY1718"/>
                </a:cxn>
                <a:cxn ang="0">
                  <a:pos x="connsiteX1719" y="connsiteY1719"/>
                </a:cxn>
                <a:cxn ang="0">
                  <a:pos x="connsiteX1720" y="connsiteY1720"/>
                </a:cxn>
                <a:cxn ang="0">
                  <a:pos x="connsiteX1721" y="connsiteY1721"/>
                </a:cxn>
                <a:cxn ang="0">
                  <a:pos x="connsiteX1722" y="connsiteY1722"/>
                </a:cxn>
                <a:cxn ang="0">
                  <a:pos x="connsiteX1723" y="connsiteY1723"/>
                </a:cxn>
                <a:cxn ang="0">
                  <a:pos x="connsiteX1724" y="connsiteY1724"/>
                </a:cxn>
                <a:cxn ang="0">
                  <a:pos x="connsiteX1725" y="connsiteY1725"/>
                </a:cxn>
                <a:cxn ang="0">
                  <a:pos x="connsiteX1726" y="connsiteY1726"/>
                </a:cxn>
                <a:cxn ang="0">
                  <a:pos x="connsiteX1727" y="connsiteY1727"/>
                </a:cxn>
                <a:cxn ang="0">
                  <a:pos x="connsiteX1728" y="connsiteY1728"/>
                </a:cxn>
                <a:cxn ang="0">
                  <a:pos x="connsiteX1729" y="connsiteY1729"/>
                </a:cxn>
                <a:cxn ang="0">
                  <a:pos x="connsiteX1730" y="connsiteY1730"/>
                </a:cxn>
                <a:cxn ang="0">
                  <a:pos x="connsiteX1731" y="connsiteY1731"/>
                </a:cxn>
                <a:cxn ang="0">
                  <a:pos x="connsiteX1732" y="connsiteY1732"/>
                </a:cxn>
                <a:cxn ang="0">
                  <a:pos x="connsiteX1733" y="connsiteY1733"/>
                </a:cxn>
                <a:cxn ang="0">
                  <a:pos x="connsiteX1734" y="connsiteY1734"/>
                </a:cxn>
                <a:cxn ang="0">
                  <a:pos x="connsiteX1735" y="connsiteY1735"/>
                </a:cxn>
                <a:cxn ang="0">
                  <a:pos x="connsiteX1736" y="connsiteY1736"/>
                </a:cxn>
                <a:cxn ang="0">
                  <a:pos x="connsiteX1737" y="connsiteY1737"/>
                </a:cxn>
                <a:cxn ang="0">
                  <a:pos x="connsiteX1738" y="connsiteY1738"/>
                </a:cxn>
                <a:cxn ang="0">
                  <a:pos x="connsiteX1739" y="connsiteY1739"/>
                </a:cxn>
                <a:cxn ang="0">
                  <a:pos x="connsiteX1740" y="connsiteY1740"/>
                </a:cxn>
                <a:cxn ang="0">
                  <a:pos x="connsiteX1741" y="connsiteY1741"/>
                </a:cxn>
                <a:cxn ang="0">
                  <a:pos x="connsiteX1742" y="connsiteY1742"/>
                </a:cxn>
                <a:cxn ang="0">
                  <a:pos x="connsiteX1743" y="connsiteY1743"/>
                </a:cxn>
                <a:cxn ang="0">
                  <a:pos x="connsiteX1744" y="connsiteY1744"/>
                </a:cxn>
                <a:cxn ang="0">
                  <a:pos x="connsiteX1745" y="connsiteY1745"/>
                </a:cxn>
                <a:cxn ang="0">
                  <a:pos x="connsiteX1746" y="connsiteY1746"/>
                </a:cxn>
                <a:cxn ang="0">
                  <a:pos x="connsiteX1747" y="connsiteY1747"/>
                </a:cxn>
                <a:cxn ang="0">
                  <a:pos x="connsiteX1748" y="connsiteY1748"/>
                </a:cxn>
                <a:cxn ang="0">
                  <a:pos x="connsiteX1749" y="connsiteY1749"/>
                </a:cxn>
                <a:cxn ang="0">
                  <a:pos x="connsiteX1750" y="connsiteY1750"/>
                </a:cxn>
                <a:cxn ang="0">
                  <a:pos x="connsiteX1751" y="connsiteY1751"/>
                </a:cxn>
                <a:cxn ang="0">
                  <a:pos x="connsiteX1752" y="connsiteY1752"/>
                </a:cxn>
                <a:cxn ang="0">
                  <a:pos x="connsiteX1753" y="connsiteY1753"/>
                </a:cxn>
                <a:cxn ang="0">
                  <a:pos x="connsiteX1754" y="connsiteY1754"/>
                </a:cxn>
                <a:cxn ang="0">
                  <a:pos x="connsiteX1755" y="connsiteY1755"/>
                </a:cxn>
                <a:cxn ang="0">
                  <a:pos x="connsiteX1756" y="connsiteY1756"/>
                </a:cxn>
                <a:cxn ang="0">
                  <a:pos x="connsiteX1757" y="connsiteY1757"/>
                </a:cxn>
                <a:cxn ang="0">
                  <a:pos x="connsiteX1758" y="connsiteY1758"/>
                </a:cxn>
                <a:cxn ang="0">
                  <a:pos x="connsiteX1759" y="connsiteY1759"/>
                </a:cxn>
                <a:cxn ang="0">
                  <a:pos x="connsiteX1760" y="connsiteY1760"/>
                </a:cxn>
                <a:cxn ang="0">
                  <a:pos x="connsiteX1761" y="connsiteY1761"/>
                </a:cxn>
                <a:cxn ang="0">
                  <a:pos x="connsiteX1762" y="connsiteY1762"/>
                </a:cxn>
                <a:cxn ang="0">
                  <a:pos x="connsiteX1763" y="connsiteY1763"/>
                </a:cxn>
                <a:cxn ang="0">
                  <a:pos x="connsiteX1764" y="connsiteY1764"/>
                </a:cxn>
                <a:cxn ang="0">
                  <a:pos x="connsiteX1765" y="connsiteY1765"/>
                </a:cxn>
                <a:cxn ang="0">
                  <a:pos x="connsiteX1766" y="connsiteY1766"/>
                </a:cxn>
                <a:cxn ang="0">
                  <a:pos x="connsiteX1767" y="connsiteY1767"/>
                </a:cxn>
                <a:cxn ang="0">
                  <a:pos x="connsiteX1768" y="connsiteY1768"/>
                </a:cxn>
                <a:cxn ang="0">
                  <a:pos x="connsiteX1769" y="connsiteY1769"/>
                </a:cxn>
                <a:cxn ang="0">
                  <a:pos x="connsiteX1770" y="connsiteY1770"/>
                </a:cxn>
                <a:cxn ang="0">
                  <a:pos x="connsiteX1771" y="connsiteY1771"/>
                </a:cxn>
                <a:cxn ang="0">
                  <a:pos x="connsiteX1772" y="connsiteY1772"/>
                </a:cxn>
                <a:cxn ang="0">
                  <a:pos x="connsiteX1773" y="connsiteY1773"/>
                </a:cxn>
                <a:cxn ang="0">
                  <a:pos x="connsiteX1774" y="connsiteY1774"/>
                </a:cxn>
                <a:cxn ang="0">
                  <a:pos x="connsiteX1775" y="connsiteY1775"/>
                </a:cxn>
                <a:cxn ang="0">
                  <a:pos x="connsiteX1776" y="connsiteY1776"/>
                </a:cxn>
                <a:cxn ang="0">
                  <a:pos x="connsiteX1777" y="connsiteY1777"/>
                </a:cxn>
                <a:cxn ang="0">
                  <a:pos x="connsiteX1778" y="connsiteY1778"/>
                </a:cxn>
                <a:cxn ang="0">
                  <a:pos x="connsiteX1779" y="connsiteY1779"/>
                </a:cxn>
                <a:cxn ang="0">
                  <a:pos x="connsiteX1780" y="connsiteY1780"/>
                </a:cxn>
                <a:cxn ang="0">
                  <a:pos x="connsiteX1781" y="connsiteY1781"/>
                </a:cxn>
                <a:cxn ang="0">
                  <a:pos x="connsiteX1782" y="connsiteY1782"/>
                </a:cxn>
                <a:cxn ang="0">
                  <a:pos x="connsiteX1783" y="connsiteY1783"/>
                </a:cxn>
                <a:cxn ang="0">
                  <a:pos x="connsiteX1784" y="connsiteY1784"/>
                </a:cxn>
                <a:cxn ang="0">
                  <a:pos x="connsiteX1785" y="connsiteY1785"/>
                </a:cxn>
                <a:cxn ang="0">
                  <a:pos x="connsiteX1786" y="connsiteY1786"/>
                </a:cxn>
                <a:cxn ang="0">
                  <a:pos x="connsiteX1787" y="connsiteY1787"/>
                </a:cxn>
                <a:cxn ang="0">
                  <a:pos x="connsiteX1788" y="connsiteY1788"/>
                </a:cxn>
                <a:cxn ang="0">
                  <a:pos x="connsiteX1789" y="connsiteY1789"/>
                </a:cxn>
                <a:cxn ang="0">
                  <a:pos x="connsiteX1790" y="connsiteY1790"/>
                </a:cxn>
                <a:cxn ang="0">
                  <a:pos x="connsiteX1791" y="connsiteY1791"/>
                </a:cxn>
                <a:cxn ang="0">
                  <a:pos x="connsiteX1792" y="connsiteY1792"/>
                </a:cxn>
                <a:cxn ang="0">
                  <a:pos x="connsiteX1793" y="connsiteY1793"/>
                </a:cxn>
                <a:cxn ang="0">
                  <a:pos x="connsiteX1794" y="connsiteY1794"/>
                </a:cxn>
                <a:cxn ang="0">
                  <a:pos x="connsiteX1795" y="connsiteY1795"/>
                </a:cxn>
                <a:cxn ang="0">
                  <a:pos x="connsiteX1796" y="connsiteY1796"/>
                </a:cxn>
                <a:cxn ang="0">
                  <a:pos x="connsiteX1797" y="connsiteY1797"/>
                </a:cxn>
                <a:cxn ang="0">
                  <a:pos x="connsiteX1798" y="connsiteY1798"/>
                </a:cxn>
                <a:cxn ang="0">
                  <a:pos x="connsiteX1799" y="connsiteY1799"/>
                </a:cxn>
                <a:cxn ang="0">
                  <a:pos x="connsiteX1800" y="connsiteY1800"/>
                </a:cxn>
                <a:cxn ang="0">
                  <a:pos x="connsiteX1801" y="connsiteY1801"/>
                </a:cxn>
                <a:cxn ang="0">
                  <a:pos x="connsiteX1802" y="connsiteY1802"/>
                </a:cxn>
                <a:cxn ang="0">
                  <a:pos x="connsiteX1803" y="connsiteY1803"/>
                </a:cxn>
                <a:cxn ang="0">
                  <a:pos x="connsiteX1804" y="connsiteY1804"/>
                </a:cxn>
                <a:cxn ang="0">
                  <a:pos x="connsiteX1805" y="connsiteY1805"/>
                </a:cxn>
                <a:cxn ang="0">
                  <a:pos x="connsiteX1806" y="connsiteY1806"/>
                </a:cxn>
                <a:cxn ang="0">
                  <a:pos x="connsiteX1807" y="connsiteY1807"/>
                </a:cxn>
                <a:cxn ang="0">
                  <a:pos x="connsiteX1808" y="connsiteY1808"/>
                </a:cxn>
                <a:cxn ang="0">
                  <a:pos x="connsiteX1809" y="connsiteY1809"/>
                </a:cxn>
                <a:cxn ang="0">
                  <a:pos x="connsiteX1810" y="connsiteY1810"/>
                </a:cxn>
                <a:cxn ang="0">
                  <a:pos x="connsiteX1811" y="connsiteY1811"/>
                </a:cxn>
                <a:cxn ang="0">
                  <a:pos x="connsiteX1812" y="connsiteY1812"/>
                </a:cxn>
                <a:cxn ang="0">
                  <a:pos x="connsiteX1813" y="connsiteY1813"/>
                </a:cxn>
                <a:cxn ang="0">
                  <a:pos x="connsiteX1814" y="connsiteY1814"/>
                </a:cxn>
                <a:cxn ang="0">
                  <a:pos x="connsiteX1815" y="connsiteY1815"/>
                </a:cxn>
                <a:cxn ang="0">
                  <a:pos x="connsiteX1816" y="connsiteY1816"/>
                </a:cxn>
                <a:cxn ang="0">
                  <a:pos x="connsiteX1817" y="connsiteY1817"/>
                </a:cxn>
                <a:cxn ang="0">
                  <a:pos x="connsiteX1818" y="connsiteY1818"/>
                </a:cxn>
                <a:cxn ang="0">
                  <a:pos x="connsiteX1819" y="connsiteY1819"/>
                </a:cxn>
                <a:cxn ang="0">
                  <a:pos x="connsiteX1820" y="connsiteY1820"/>
                </a:cxn>
                <a:cxn ang="0">
                  <a:pos x="connsiteX1821" y="connsiteY1821"/>
                </a:cxn>
                <a:cxn ang="0">
                  <a:pos x="connsiteX1822" y="connsiteY1822"/>
                </a:cxn>
                <a:cxn ang="0">
                  <a:pos x="connsiteX1823" y="connsiteY1823"/>
                </a:cxn>
                <a:cxn ang="0">
                  <a:pos x="connsiteX1824" y="connsiteY1824"/>
                </a:cxn>
                <a:cxn ang="0">
                  <a:pos x="connsiteX1825" y="connsiteY1825"/>
                </a:cxn>
                <a:cxn ang="0">
                  <a:pos x="connsiteX1826" y="connsiteY1826"/>
                </a:cxn>
                <a:cxn ang="0">
                  <a:pos x="connsiteX1827" y="connsiteY1827"/>
                </a:cxn>
                <a:cxn ang="0">
                  <a:pos x="connsiteX1828" y="connsiteY1828"/>
                </a:cxn>
                <a:cxn ang="0">
                  <a:pos x="connsiteX1829" y="connsiteY1829"/>
                </a:cxn>
                <a:cxn ang="0">
                  <a:pos x="connsiteX1830" y="connsiteY1830"/>
                </a:cxn>
                <a:cxn ang="0">
                  <a:pos x="connsiteX1831" y="connsiteY1831"/>
                </a:cxn>
                <a:cxn ang="0">
                  <a:pos x="connsiteX1832" y="connsiteY1832"/>
                </a:cxn>
                <a:cxn ang="0">
                  <a:pos x="connsiteX1833" y="connsiteY1833"/>
                </a:cxn>
                <a:cxn ang="0">
                  <a:pos x="connsiteX1834" y="connsiteY1834"/>
                </a:cxn>
                <a:cxn ang="0">
                  <a:pos x="connsiteX1835" y="connsiteY1835"/>
                </a:cxn>
                <a:cxn ang="0">
                  <a:pos x="connsiteX1836" y="connsiteY1836"/>
                </a:cxn>
                <a:cxn ang="0">
                  <a:pos x="connsiteX1837" y="connsiteY1837"/>
                </a:cxn>
                <a:cxn ang="0">
                  <a:pos x="connsiteX1838" y="connsiteY1838"/>
                </a:cxn>
                <a:cxn ang="0">
                  <a:pos x="connsiteX1839" y="connsiteY1839"/>
                </a:cxn>
                <a:cxn ang="0">
                  <a:pos x="connsiteX1840" y="connsiteY1840"/>
                </a:cxn>
                <a:cxn ang="0">
                  <a:pos x="connsiteX1841" y="connsiteY1841"/>
                </a:cxn>
                <a:cxn ang="0">
                  <a:pos x="connsiteX1842" y="connsiteY1842"/>
                </a:cxn>
                <a:cxn ang="0">
                  <a:pos x="connsiteX1843" y="connsiteY1843"/>
                </a:cxn>
                <a:cxn ang="0">
                  <a:pos x="connsiteX1844" y="connsiteY1844"/>
                </a:cxn>
                <a:cxn ang="0">
                  <a:pos x="connsiteX1845" y="connsiteY1845"/>
                </a:cxn>
                <a:cxn ang="0">
                  <a:pos x="connsiteX1846" y="connsiteY1846"/>
                </a:cxn>
                <a:cxn ang="0">
                  <a:pos x="connsiteX1847" y="connsiteY1847"/>
                </a:cxn>
                <a:cxn ang="0">
                  <a:pos x="connsiteX1848" y="connsiteY1848"/>
                </a:cxn>
                <a:cxn ang="0">
                  <a:pos x="connsiteX1849" y="connsiteY1849"/>
                </a:cxn>
                <a:cxn ang="0">
                  <a:pos x="connsiteX1850" y="connsiteY1850"/>
                </a:cxn>
                <a:cxn ang="0">
                  <a:pos x="connsiteX1851" y="connsiteY1851"/>
                </a:cxn>
                <a:cxn ang="0">
                  <a:pos x="connsiteX1852" y="connsiteY1852"/>
                </a:cxn>
                <a:cxn ang="0">
                  <a:pos x="connsiteX1853" y="connsiteY1853"/>
                </a:cxn>
                <a:cxn ang="0">
                  <a:pos x="connsiteX1854" y="connsiteY1854"/>
                </a:cxn>
                <a:cxn ang="0">
                  <a:pos x="connsiteX1855" y="connsiteY1855"/>
                </a:cxn>
                <a:cxn ang="0">
                  <a:pos x="connsiteX1856" y="connsiteY1856"/>
                </a:cxn>
                <a:cxn ang="0">
                  <a:pos x="connsiteX1857" y="connsiteY1857"/>
                </a:cxn>
                <a:cxn ang="0">
                  <a:pos x="connsiteX1858" y="connsiteY1858"/>
                </a:cxn>
                <a:cxn ang="0">
                  <a:pos x="connsiteX1859" y="connsiteY1859"/>
                </a:cxn>
                <a:cxn ang="0">
                  <a:pos x="connsiteX1860" y="connsiteY1860"/>
                </a:cxn>
                <a:cxn ang="0">
                  <a:pos x="connsiteX1861" y="connsiteY1861"/>
                </a:cxn>
                <a:cxn ang="0">
                  <a:pos x="connsiteX1862" y="connsiteY1862"/>
                </a:cxn>
                <a:cxn ang="0">
                  <a:pos x="connsiteX1863" y="connsiteY1863"/>
                </a:cxn>
                <a:cxn ang="0">
                  <a:pos x="connsiteX1864" y="connsiteY1864"/>
                </a:cxn>
                <a:cxn ang="0">
                  <a:pos x="connsiteX1865" y="connsiteY1865"/>
                </a:cxn>
                <a:cxn ang="0">
                  <a:pos x="connsiteX1866" y="connsiteY1866"/>
                </a:cxn>
                <a:cxn ang="0">
                  <a:pos x="connsiteX1867" y="connsiteY1867"/>
                </a:cxn>
                <a:cxn ang="0">
                  <a:pos x="connsiteX1868" y="connsiteY1868"/>
                </a:cxn>
                <a:cxn ang="0">
                  <a:pos x="connsiteX1869" y="connsiteY1869"/>
                </a:cxn>
                <a:cxn ang="0">
                  <a:pos x="connsiteX1870" y="connsiteY1870"/>
                </a:cxn>
                <a:cxn ang="0">
                  <a:pos x="connsiteX1871" y="connsiteY1871"/>
                </a:cxn>
                <a:cxn ang="0">
                  <a:pos x="connsiteX1872" y="connsiteY1872"/>
                </a:cxn>
                <a:cxn ang="0">
                  <a:pos x="connsiteX1873" y="connsiteY1873"/>
                </a:cxn>
                <a:cxn ang="0">
                  <a:pos x="connsiteX1874" y="connsiteY1874"/>
                </a:cxn>
                <a:cxn ang="0">
                  <a:pos x="connsiteX1875" y="connsiteY1875"/>
                </a:cxn>
                <a:cxn ang="0">
                  <a:pos x="connsiteX1876" y="connsiteY1876"/>
                </a:cxn>
                <a:cxn ang="0">
                  <a:pos x="connsiteX1877" y="connsiteY1877"/>
                </a:cxn>
                <a:cxn ang="0">
                  <a:pos x="connsiteX1878" y="connsiteY1878"/>
                </a:cxn>
                <a:cxn ang="0">
                  <a:pos x="connsiteX1879" y="connsiteY1879"/>
                </a:cxn>
                <a:cxn ang="0">
                  <a:pos x="connsiteX1880" y="connsiteY1880"/>
                </a:cxn>
                <a:cxn ang="0">
                  <a:pos x="connsiteX1881" y="connsiteY1881"/>
                </a:cxn>
                <a:cxn ang="0">
                  <a:pos x="connsiteX1882" y="connsiteY1882"/>
                </a:cxn>
                <a:cxn ang="0">
                  <a:pos x="connsiteX1883" y="connsiteY1883"/>
                </a:cxn>
                <a:cxn ang="0">
                  <a:pos x="connsiteX1884" y="connsiteY1884"/>
                </a:cxn>
                <a:cxn ang="0">
                  <a:pos x="connsiteX1885" y="connsiteY1885"/>
                </a:cxn>
                <a:cxn ang="0">
                  <a:pos x="connsiteX1886" y="connsiteY1886"/>
                </a:cxn>
                <a:cxn ang="0">
                  <a:pos x="connsiteX1887" y="connsiteY1887"/>
                </a:cxn>
                <a:cxn ang="0">
                  <a:pos x="connsiteX1888" y="connsiteY1888"/>
                </a:cxn>
                <a:cxn ang="0">
                  <a:pos x="connsiteX1889" y="connsiteY1889"/>
                </a:cxn>
                <a:cxn ang="0">
                  <a:pos x="connsiteX1890" y="connsiteY1890"/>
                </a:cxn>
                <a:cxn ang="0">
                  <a:pos x="connsiteX1891" y="connsiteY1891"/>
                </a:cxn>
                <a:cxn ang="0">
                  <a:pos x="connsiteX1892" y="connsiteY1892"/>
                </a:cxn>
              </a:cxnLst>
              <a:rect l="l" t="t" r="r" b="b"/>
              <a:pathLst>
                <a:path w="785809" h="748582">
                  <a:moveTo>
                    <a:pt x="248670" y="744933"/>
                  </a:moveTo>
                  <a:cubicBezTo>
                    <a:pt x="251437" y="745404"/>
                    <a:pt x="254144" y="746581"/>
                    <a:pt x="256813" y="747052"/>
                  </a:cubicBezTo>
                  <a:cubicBezTo>
                    <a:pt x="251476" y="747052"/>
                    <a:pt x="245982" y="747052"/>
                    <a:pt x="240174" y="747052"/>
                  </a:cubicBezTo>
                  <a:cubicBezTo>
                    <a:pt x="243078" y="744697"/>
                    <a:pt x="245904" y="744462"/>
                    <a:pt x="248670" y="744933"/>
                  </a:cubicBezTo>
                  <a:close/>
                  <a:moveTo>
                    <a:pt x="219533" y="743716"/>
                  </a:moveTo>
                  <a:cubicBezTo>
                    <a:pt x="222006" y="744344"/>
                    <a:pt x="224556" y="746110"/>
                    <a:pt x="226989" y="746424"/>
                  </a:cubicBezTo>
                  <a:cubicBezTo>
                    <a:pt x="222280" y="748935"/>
                    <a:pt x="217571" y="748307"/>
                    <a:pt x="212549" y="747836"/>
                  </a:cubicBezTo>
                  <a:cubicBezTo>
                    <a:pt x="214668" y="743598"/>
                    <a:pt x="217061" y="743088"/>
                    <a:pt x="219533" y="743716"/>
                  </a:cubicBezTo>
                  <a:close/>
                  <a:moveTo>
                    <a:pt x="276765" y="743049"/>
                  </a:moveTo>
                  <a:cubicBezTo>
                    <a:pt x="280865" y="742814"/>
                    <a:pt x="285770" y="743913"/>
                    <a:pt x="291500" y="746424"/>
                  </a:cubicBezTo>
                  <a:cubicBezTo>
                    <a:pt x="282709" y="749720"/>
                    <a:pt x="274861" y="748464"/>
                    <a:pt x="266856" y="747680"/>
                  </a:cubicBezTo>
                  <a:cubicBezTo>
                    <a:pt x="269368" y="744854"/>
                    <a:pt x="272664" y="743285"/>
                    <a:pt x="276765" y="743049"/>
                  </a:cubicBezTo>
                  <a:close/>
                  <a:moveTo>
                    <a:pt x="332122" y="737845"/>
                  </a:moveTo>
                  <a:cubicBezTo>
                    <a:pt x="338744" y="737036"/>
                    <a:pt x="345101" y="739008"/>
                    <a:pt x="351458" y="741244"/>
                  </a:cubicBezTo>
                  <a:cubicBezTo>
                    <a:pt x="352557" y="741558"/>
                    <a:pt x="353028" y="742343"/>
                    <a:pt x="352714" y="743285"/>
                  </a:cubicBezTo>
                  <a:cubicBezTo>
                    <a:pt x="352243" y="745012"/>
                    <a:pt x="350987" y="746425"/>
                    <a:pt x="349261" y="746739"/>
                  </a:cubicBezTo>
                  <a:cubicBezTo>
                    <a:pt x="344866" y="747524"/>
                    <a:pt x="340314" y="747994"/>
                    <a:pt x="335762" y="748465"/>
                  </a:cubicBezTo>
                  <a:cubicBezTo>
                    <a:pt x="332466" y="748151"/>
                    <a:pt x="329170" y="747994"/>
                    <a:pt x="325873" y="747680"/>
                  </a:cubicBezTo>
                  <a:cubicBezTo>
                    <a:pt x="323833" y="747524"/>
                    <a:pt x="322263" y="746582"/>
                    <a:pt x="322420" y="744070"/>
                  </a:cubicBezTo>
                  <a:cubicBezTo>
                    <a:pt x="322577" y="742029"/>
                    <a:pt x="323205" y="740616"/>
                    <a:pt x="325402" y="739675"/>
                  </a:cubicBezTo>
                  <a:cubicBezTo>
                    <a:pt x="327678" y="738694"/>
                    <a:pt x="329915" y="738115"/>
                    <a:pt x="332122" y="737845"/>
                  </a:cubicBezTo>
                  <a:close/>
                  <a:moveTo>
                    <a:pt x="310673" y="737656"/>
                  </a:moveTo>
                  <a:cubicBezTo>
                    <a:pt x="314514" y="738016"/>
                    <a:pt x="318575" y="741048"/>
                    <a:pt x="319281" y="744697"/>
                  </a:cubicBezTo>
                  <a:cubicBezTo>
                    <a:pt x="319909" y="747680"/>
                    <a:pt x="318026" y="747837"/>
                    <a:pt x="315985" y="747837"/>
                  </a:cubicBezTo>
                  <a:cubicBezTo>
                    <a:pt x="309864" y="747680"/>
                    <a:pt x="303742" y="747680"/>
                    <a:pt x="296365" y="747680"/>
                  </a:cubicBezTo>
                  <a:cubicBezTo>
                    <a:pt x="299662" y="742657"/>
                    <a:pt x="303114" y="740145"/>
                    <a:pt x="307039" y="738262"/>
                  </a:cubicBezTo>
                  <a:cubicBezTo>
                    <a:pt x="308137" y="737712"/>
                    <a:pt x="309393" y="737535"/>
                    <a:pt x="310673" y="737656"/>
                  </a:cubicBezTo>
                  <a:close/>
                  <a:moveTo>
                    <a:pt x="374169" y="736141"/>
                  </a:moveTo>
                  <a:cubicBezTo>
                    <a:pt x="375513" y="736457"/>
                    <a:pt x="376886" y="737164"/>
                    <a:pt x="378299" y="738419"/>
                  </a:cubicBezTo>
                  <a:cubicBezTo>
                    <a:pt x="379712" y="739675"/>
                    <a:pt x="381909" y="738105"/>
                    <a:pt x="383793" y="737634"/>
                  </a:cubicBezTo>
                  <a:cubicBezTo>
                    <a:pt x="386147" y="736849"/>
                    <a:pt x="388973" y="736222"/>
                    <a:pt x="389601" y="739675"/>
                  </a:cubicBezTo>
                  <a:cubicBezTo>
                    <a:pt x="390071" y="742814"/>
                    <a:pt x="388659" y="745326"/>
                    <a:pt x="384891" y="745483"/>
                  </a:cubicBezTo>
                  <a:cubicBezTo>
                    <a:pt x="383322" y="745640"/>
                    <a:pt x="381595" y="745483"/>
                    <a:pt x="380497" y="745483"/>
                  </a:cubicBezTo>
                  <a:cubicBezTo>
                    <a:pt x="376729" y="745169"/>
                    <a:pt x="373590" y="745483"/>
                    <a:pt x="370765" y="747210"/>
                  </a:cubicBezTo>
                  <a:cubicBezTo>
                    <a:pt x="368567" y="748623"/>
                    <a:pt x="366213" y="748779"/>
                    <a:pt x="363858" y="747995"/>
                  </a:cubicBezTo>
                  <a:cubicBezTo>
                    <a:pt x="361190" y="747210"/>
                    <a:pt x="357266" y="747367"/>
                    <a:pt x="356795" y="744070"/>
                  </a:cubicBezTo>
                  <a:cubicBezTo>
                    <a:pt x="356481" y="741088"/>
                    <a:pt x="360248" y="740617"/>
                    <a:pt x="362603" y="739518"/>
                  </a:cubicBezTo>
                  <a:cubicBezTo>
                    <a:pt x="366370" y="737752"/>
                    <a:pt x="370137" y="735192"/>
                    <a:pt x="374169" y="736141"/>
                  </a:cubicBezTo>
                  <a:close/>
                  <a:moveTo>
                    <a:pt x="421933" y="734495"/>
                  </a:moveTo>
                  <a:cubicBezTo>
                    <a:pt x="424602" y="734652"/>
                    <a:pt x="424288" y="736222"/>
                    <a:pt x="423503" y="737948"/>
                  </a:cubicBezTo>
                  <a:cubicBezTo>
                    <a:pt x="421463" y="742029"/>
                    <a:pt x="418480" y="744541"/>
                    <a:pt x="413771" y="743756"/>
                  </a:cubicBezTo>
                  <a:cubicBezTo>
                    <a:pt x="408749" y="742814"/>
                    <a:pt x="403726" y="742814"/>
                    <a:pt x="399017" y="744855"/>
                  </a:cubicBezTo>
                  <a:cubicBezTo>
                    <a:pt x="396505" y="745797"/>
                    <a:pt x="394622" y="745169"/>
                    <a:pt x="394152" y="742500"/>
                  </a:cubicBezTo>
                  <a:cubicBezTo>
                    <a:pt x="393681" y="740303"/>
                    <a:pt x="393837" y="737791"/>
                    <a:pt x="396349" y="737007"/>
                  </a:cubicBezTo>
                  <a:cubicBezTo>
                    <a:pt x="404668" y="734809"/>
                    <a:pt x="413300" y="734024"/>
                    <a:pt x="421933" y="734495"/>
                  </a:cubicBezTo>
                  <a:close/>
                  <a:moveTo>
                    <a:pt x="438572" y="730256"/>
                  </a:moveTo>
                  <a:cubicBezTo>
                    <a:pt x="442809" y="731041"/>
                    <a:pt x="447205" y="731826"/>
                    <a:pt x="451757" y="732611"/>
                  </a:cubicBezTo>
                  <a:cubicBezTo>
                    <a:pt x="453483" y="732925"/>
                    <a:pt x="455210" y="733396"/>
                    <a:pt x="455367" y="735437"/>
                  </a:cubicBezTo>
                  <a:cubicBezTo>
                    <a:pt x="455367" y="737477"/>
                    <a:pt x="453326" y="737320"/>
                    <a:pt x="452227" y="737634"/>
                  </a:cubicBezTo>
                  <a:cubicBezTo>
                    <a:pt x="445164" y="739360"/>
                    <a:pt x="438101" y="740930"/>
                    <a:pt x="431194" y="742657"/>
                  </a:cubicBezTo>
                  <a:cubicBezTo>
                    <a:pt x="428212" y="743442"/>
                    <a:pt x="427113" y="742029"/>
                    <a:pt x="427427" y="739360"/>
                  </a:cubicBezTo>
                  <a:cubicBezTo>
                    <a:pt x="427898" y="733239"/>
                    <a:pt x="432136" y="729943"/>
                    <a:pt x="438572" y="730256"/>
                  </a:cubicBezTo>
                  <a:close/>
                  <a:moveTo>
                    <a:pt x="474908" y="726804"/>
                  </a:moveTo>
                  <a:cubicBezTo>
                    <a:pt x="479381" y="726215"/>
                    <a:pt x="484247" y="726961"/>
                    <a:pt x="490212" y="729001"/>
                  </a:cubicBezTo>
                  <a:cubicBezTo>
                    <a:pt x="486288" y="733710"/>
                    <a:pt x="467923" y="738733"/>
                    <a:pt x="462430" y="736536"/>
                  </a:cubicBezTo>
                  <a:cubicBezTo>
                    <a:pt x="460075" y="735594"/>
                    <a:pt x="459447" y="734495"/>
                    <a:pt x="461959" y="732612"/>
                  </a:cubicBezTo>
                  <a:cubicBezTo>
                    <a:pt x="466354" y="729315"/>
                    <a:pt x="470435" y="727392"/>
                    <a:pt x="474908" y="726804"/>
                  </a:cubicBezTo>
                  <a:close/>
                  <a:moveTo>
                    <a:pt x="514600" y="720751"/>
                  </a:moveTo>
                  <a:cubicBezTo>
                    <a:pt x="516670" y="720888"/>
                    <a:pt x="518701" y="721389"/>
                    <a:pt x="520663" y="722252"/>
                  </a:cubicBezTo>
                  <a:cubicBezTo>
                    <a:pt x="513443" y="729473"/>
                    <a:pt x="504182" y="728060"/>
                    <a:pt x="495705" y="729316"/>
                  </a:cubicBezTo>
                  <a:cubicBezTo>
                    <a:pt x="501827" y="723194"/>
                    <a:pt x="508390" y="720339"/>
                    <a:pt x="514600" y="720751"/>
                  </a:cubicBezTo>
                  <a:close/>
                  <a:moveTo>
                    <a:pt x="195437" y="715020"/>
                  </a:moveTo>
                  <a:cubicBezTo>
                    <a:pt x="197166" y="714738"/>
                    <a:pt x="198814" y="714757"/>
                    <a:pt x="200148" y="715189"/>
                  </a:cubicBezTo>
                  <a:cubicBezTo>
                    <a:pt x="201090" y="715503"/>
                    <a:pt x="202032" y="715817"/>
                    <a:pt x="202816" y="716445"/>
                  </a:cubicBezTo>
                  <a:cubicBezTo>
                    <a:pt x="205799" y="718485"/>
                    <a:pt x="211292" y="717544"/>
                    <a:pt x="212234" y="720682"/>
                  </a:cubicBezTo>
                  <a:cubicBezTo>
                    <a:pt x="213804" y="726019"/>
                    <a:pt x="213961" y="732141"/>
                    <a:pt x="213804" y="737634"/>
                  </a:cubicBezTo>
                  <a:cubicBezTo>
                    <a:pt x="213490" y="741873"/>
                    <a:pt x="207996" y="744383"/>
                    <a:pt x="203445" y="744070"/>
                  </a:cubicBezTo>
                  <a:cubicBezTo>
                    <a:pt x="191829" y="743913"/>
                    <a:pt x="182725" y="733711"/>
                    <a:pt x="183981" y="722723"/>
                  </a:cubicBezTo>
                  <a:cubicBezTo>
                    <a:pt x="184334" y="719427"/>
                    <a:pt x="190250" y="715866"/>
                    <a:pt x="195437" y="715020"/>
                  </a:cubicBezTo>
                  <a:close/>
                  <a:moveTo>
                    <a:pt x="165997" y="713462"/>
                  </a:moveTo>
                  <a:cubicBezTo>
                    <a:pt x="167295" y="713394"/>
                    <a:pt x="168678" y="713619"/>
                    <a:pt x="170169" y="714247"/>
                  </a:cubicBezTo>
                  <a:cubicBezTo>
                    <a:pt x="175506" y="716445"/>
                    <a:pt x="181157" y="718642"/>
                    <a:pt x="180529" y="726176"/>
                  </a:cubicBezTo>
                  <a:cubicBezTo>
                    <a:pt x="180372" y="727746"/>
                    <a:pt x="180686" y="729472"/>
                    <a:pt x="181000" y="731199"/>
                  </a:cubicBezTo>
                  <a:cubicBezTo>
                    <a:pt x="183040" y="740303"/>
                    <a:pt x="181628" y="742029"/>
                    <a:pt x="172524" y="742029"/>
                  </a:cubicBezTo>
                  <a:cubicBezTo>
                    <a:pt x="164989" y="742029"/>
                    <a:pt x="158711" y="739675"/>
                    <a:pt x="155885" y="731827"/>
                  </a:cubicBezTo>
                  <a:cubicBezTo>
                    <a:pt x="154316" y="727589"/>
                    <a:pt x="151804" y="722880"/>
                    <a:pt x="156042" y="719113"/>
                  </a:cubicBezTo>
                  <a:cubicBezTo>
                    <a:pt x="158986" y="716523"/>
                    <a:pt x="162105" y="713668"/>
                    <a:pt x="165997" y="713462"/>
                  </a:cubicBezTo>
                  <a:close/>
                  <a:moveTo>
                    <a:pt x="231141" y="713305"/>
                  </a:moveTo>
                  <a:cubicBezTo>
                    <a:pt x="237329" y="712657"/>
                    <a:pt x="240802" y="716248"/>
                    <a:pt x="242686" y="724606"/>
                  </a:cubicBezTo>
                  <a:cubicBezTo>
                    <a:pt x="243628" y="727746"/>
                    <a:pt x="244569" y="731041"/>
                    <a:pt x="244256" y="734652"/>
                  </a:cubicBezTo>
                  <a:cubicBezTo>
                    <a:pt x="245197" y="740145"/>
                    <a:pt x="242058" y="741715"/>
                    <a:pt x="237035" y="741715"/>
                  </a:cubicBezTo>
                  <a:cubicBezTo>
                    <a:pt x="226989" y="741715"/>
                    <a:pt x="220240" y="738105"/>
                    <a:pt x="217415" y="731198"/>
                  </a:cubicBezTo>
                  <a:cubicBezTo>
                    <a:pt x="214589" y="723821"/>
                    <a:pt x="216787" y="718328"/>
                    <a:pt x="224007" y="715345"/>
                  </a:cubicBezTo>
                  <a:cubicBezTo>
                    <a:pt x="226715" y="714207"/>
                    <a:pt x="229079" y="713521"/>
                    <a:pt x="231141" y="713305"/>
                  </a:cubicBezTo>
                  <a:close/>
                  <a:moveTo>
                    <a:pt x="261678" y="712206"/>
                  </a:moveTo>
                  <a:cubicBezTo>
                    <a:pt x="266700" y="711735"/>
                    <a:pt x="270154" y="713305"/>
                    <a:pt x="269840" y="719270"/>
                  </a:cubicBezTo>
                  <a:cubicBezTo>
                    <a:pt x="269526" y="723037"/>
                    <a:pt x="270310" y="726804"/>
                    <a:pt x="271409" y="730571"/>
                  </a:cubicBezTo>
                  <a:cubicBezTo>
                    <a:pt x="273450" y="738576"/>
                    <a:pt x="270938" y="741558"/>
                    <a:pt x="262933" y="741558"/>
                  </a:cubicBezTo>
                  <a:cubicBezTo>
                    <a:pt x="257910" y="741715"/>
                    <a:pt x="254143" y="739832"/>
                    <a:pt x="251318" y="735594"/>
                  </a:cubicBezTo>
                  <a:cubicBezTo>
                    <a:pt x="248649" y="731513"/>
                    <a:pt x="246766" y="727118"/>
                    <a:pt x="245196" y="722566"/>
                  </a:cubicBezTo>
                  <a:cubicBezTo>
                    <a:pt x="243470" y="717700"/>
                    <a:pt x="244725" y="714718"/>
                    <a:pt x="250376" y="714247"/>
                  </a:cubicBezTo>
                  <a:cubicBezTo>
                    <a:pt x="254143" y="713933"/>
                    <a:pt x="257910" y="712520"/>
                    <a:pt x="261678" y="712206"/>
                  </a:cubicBezTo>
                  <a:close/>
                  <a:moveTo>
                    <a:pt x="107541" y="711421"/>
                  </a:moveTo>
                  <a:cubicBezTo>
                    <a:pt x="117587" y="711421"/>
                    <a:pt x="122924" y="717073"/>
                    <a:pt x="122924" y="727903"/>
                  </a:cubicBezTo>
                  <a:cubicBezTo>
                    <a:pt x="123395" y="731984"/>
                    <a:pt x="122296" y="735437"/>
                    <a:pt x="116488" y="735280"/>
                  </a:cubicBezTo>
                  <a:cubicBezTo>
                    <a:pt x="105815" y="734966"/>
                    <a:pt x="96711" y="728217"/>
                    <a:pt x="96554" y="720054"/>
                  </a:cubicBezTo>
                  <a:cubicBezTo>
                    <a:pt x="96397" y="714561"/>
                    <a:pt x="100635" y="711264"/>
                    <a:pt x="107541" y="711421"/>
                  </a:cubicBezTo>
                  <a:close/>
                  <a:moveTo>
                    <a:pt x="290243" y="710794"/>
                  </a:moveTo>
                  <a:cubicBezTo>
                    <a:pt x="296522" y="709224"/>
                    <a:pt x="302173" y="715032"/>
                    <a:pt x="302173" y="723822"/>
                  </a:cubicBezTo>
                  <a:cubicBezTo>
                    <a:pt x="302173" y="724450"/>
                    <a:pt x="302173" y="726334"/>
                    <a:pt x="302487" y="728374"/>
                  </a:cubicBezTo>
                  <a:cubicBezTo>
                    <a:pt x="303586" y="737007"/>
                    <a:pt x="302958" y="737792"/>
                    <a:pt x="294168" y="738577"/>
                  </a:cubicBezTo>
                  <a:cubicBezTo>
                    <a:pt x="281611" y="739676"/>
                    <a:pt x="274234" y="734025"/>
                    <a:pt x="273606" y="722880"/>
                  </a:cubicBezTo>
                  <a:cubicBezTo>
                    <a:pt x="273292" y="718172"/>
                    <a:pt x="275019" y="714718"/>
                    <a:pt x="280042" y="714090"/>
                  </a:cubicBezTo>
                  <a:cubicBezTo>
                    <a:pt x="283808" y="713619"/>
                    <a:pt x="286790" y="711579"/>
                    <a:pt x="290243" y="710794"/>
                  </a:cubicBezTo>
                  <a:close/>
                  <a:moveTo>
                    <a:pt x="325187" y="710789"/>
                  </a:moveTo>
                  <a:cubicBezTo>
                    <a:pt x="330897" y="711451"/>
                    <a:pt x="332545" y="714718"/>
                    <a:pt x="332780" y="721781"/>
                  </a:cubicBezTo>
                  <a:cubicBezTo>
                    <a:pt x="333094" y="732141"/>
                    <a:pt x="331054" y="735437"/>
                    <a:pt x="323677" y="735594"/>
                  </a:cubicBezTo>
                  <a:cubicBezTo>
                    <a:pt x="313317" y="735908"/>
                    <a:pt x="304056" y="728374"/>
                    <a:pt x="304213" y="718328"/>
                  </a:cubicBezTo>
                  <a:cubicBezTo>
                    <a:pt x="304370" y="709224"/>
                    <a:pt x="312846" y="711422"/>
                    <a:pt x="318026" y="710951"/>
                  </a:cubicBezTo>
                  <a:cubicBezTo>
                    <a:pt x="320930" y="710637"/>
                    <a:pt x="323284" y="710568"/>
                    <a:pt x="325187" y="710789"/>
                  </a:cubicBezTo>
                  <a:close/>
                  <a:moveTo>
                    <a:pt x="136579" y="710166"/>
                  </a:moveTo>
                  <a:cubicBezTo>
                    <a:pt x="138149" y="711736"/>
                    <a:pt x="139405" y="713933"/>
                    <a:pt x="141288" y="714561"/>
                  </a:cubicBezTo>
                  <a:cubicBezTo>
                    <a:pt x="150549" y="717857"/>
                    <a:pt x="149764" y="726647"/>
                    <a:pt x="151648" y="733710"/>
                  </a:cubicBezTo>
                  <a:cubicBezTo>
                    <a:pt x="152433" y="737007"/>
                    <a:pt x="150392" y="739360"/>
                    <a:pt x="147096" y="739988"/>
                  </a:cubicBezTo>
                  <a:cubicBezTo>
                    <a:pt x="133911" y="742343"/>
                    <a:pt x="123551" y="730885"/>
                    <a:pt x="127161" y="717857"/>
                  </a:cubicBezTo>
                  <a:cubicBezTo>
                    <a:pt x="127789" y="715345"/>
                    <a:pt x="129359" y="715031"/>
                    <a:pt x="131400" y="715188"/>
                  </a:cubicBezTo>
                  <a:cubicBezTo>
                    <a:pt x="134225" y="715188"/>
                    <a:pt x="136265" y="714561"/>
                    <a:pt x="135637" y="711108"/>
                  </a:cubicBezTo>
                  <a:cubicBezTo>
                    <a:pt x="135951" y="710637"/>
                    <a:pt x="136265" y="710480"/>
                    <a:pt x="136579" y="710166"/>
                  </a:cubicBezTo>
                  <a:close/>
                  <a:moveTo>
                    <a:pt x="76130" y="709401"/>
                  </a:moveTo>
                  <a:cubicBezTo>
                    <a:pt x="78386" y="709067"/>
                    <a:pt x="80701" y="709224"/>
                    <a:pt x="83212" y="710480"/>
                  </a:cubicBezTo>
                  <a:cubicBezTo>
                    <a:pt x="88549" y="713148"/>
                    <a:pt x="93101" y="715188"/>
                    <a:pt x="92944" y="722566"/>
                  </a:cubicBezTo>
                  <a:cubicBezTo>
                    <a:pt x="92787" y="728060"/>
                    <a:pt x="95770" y="733083"/>
                    <a:pt x="100478" y="737007"/>
                  </a:cubicBezTo>
                  <a:cubicBezTo>
                    <a:pt x="90590" y="728845"/>
                    <a:pt x="76620" y="731513"/>
                    <a:pt x="67359" y="722723"/>
                  </a:cubicBezTo>
                  <a:cubicBezTo>
                    <a:pt x="65319" y="720683"/>
                    <a:pt x="62494" y="719113"/>
                    <a:pt x="63279" y="715659"/>
                  </a:cubicBezTo>
                  <a:cubicBezTo>
                    <a:pt x="63907" y="712678"/>
                    <a:pt x="66888" y="712050"/>
                    <a:pt x="69400" y="711265"/>
                  </a:cubicBezTo>
                  <a:cubicBezTo>
                    <a:pt x="71676" y="710558"/>
                    <a:pt x="73874" y="709734"/>
                    <a:pt x="76130" y="709401"/>
                  </a:cubicBezTo>
                  <a:close/>
                  <a:moveTo>
                    <a:pt x="388254" y="707026"/>
                  </a:moveTo>
                  <a:cubicBezTo>
                    <a:pt x="390189" y="706821"/>
                    <a:pt x="392191" y="707105"/>
                    <a:pt x="394309" y="708282"/>
                  </a:cubicBezTo>
                  <a:cubicBezTo>
                    <a:pt x="399489" y="711108"/>
                    <a:pt x="406082" y="723037"/>
                    <a:pt x="404669" y="728844"/>
                  </a:cubicBezTo>
                  <a:cubicBezTo>
                    <a:pt x="404355" y="729943"/>
                    <a:pt x="403727" y="730414"/>
                    <a:pt x="402628" y="730571"/>
                  </a:cubicBezTo>
                  <a:cubicBezTo>
                    <a:pt x="396978" y="731670"/>
                    <a:pt x="391171" y="732926"/>
                    <a:pt x="386619" y="733868"/>
                  </a:cubicBezTo>
                  <a:cubicBezTo>
                    <a:pt x="375003" y="733711"/>
                    <a:pt x="367312" y="723508"/>
                    <a:pt x="369980" y="713619"/>
                  </a:cubicBezTo>
                  <a:cubicBezTo>
                    <a:pt x="370294" y="712677"/>
                    <a:pt x="370922" y="711108"/>
                    <a:pt x="371236" y="711265"/>
                  </a:cubicBezTo>
                  <a:cubicBezTo>
                    <a:pt x="377240" y="712677"/>
                    <a:pt x="382449" y="707645"/>
                    <a:pt x="388254" y="707026"/>
                  </a:cubicBezTo>
                  <a:close/>
                  <a:moveTo>
                    <a:pt x="348613" y="705164"/>
                  </a:moveTo>
                  <a:lnTo>
                    <a:pt x="354831" y="706100"/>
                  </a:lnTo>
                  <a:cubicBezTo>
                    <a:pt x="360946" y="708263"/>
                    <a:pt x="365978" y="713737"/>
                    <a:pt x="366685" y="719741"/>
                  </a:cubicBezTo>
                  <a:cubicBezTo>
                    <a:pt x="366998" y="722095"/>
                    <a:pt x="367312" y="724606"/>
                    <a:pt x="368254" y="726804"/>
                  </a:cubicBezTo>
                  <a:cubicBezTo>
                    <a:pt x="370609" y="732925"/>
                    <a:pt x="368411" y="735437"/>
                    <a:pt x="362290" y="735280"/>
                  </a:cubicBezTo>
                  <a:cubicBezTo>
                    <a:pt x="359150" y="735280"/>
                    <a:pt x="356011" y="735280"/>
                    <a:pt x="352872" y="735280"/>
                  </a:cubicBezTo>
                  <a:cubicBezTo>
                    <a:pt x="340943" y="735437"/>
                    <a:pt x="337175" y="732140"/>
                    <a:pt x="336077" y="720212"/>
                  </a:cubicBezTo>
                  <a:cubicBezTo>
                    <a:pt x="335763" y="716444"/>
                    <a:pt x="337803" y="713933"/>
                    <a:pt x="340472" y="711736"/>
                  </a:cubicBezTo>
                  <a:cubicBezTo>
                    <a:pt x="341806" y="710637"/>
                    <a:pt x="343376" y="709813"/>
                    <a:pt x="344847" y="708851"/>
                  </a:cubicBezTo>
                  <a:close/>
                  <a:moveTo>
                    <a:pt x="348477" y="705143"/>
                  </a:moveTo>
                  <a:cubicBezTo>
                    <a:pt x="348477" y="705143"/>
                    <a:pt x="348634" y="704986"/>
                    <a:pt x="348634" y="705143"/>
                  </a:cubicBezTo>
                  <a:lnTo>
                    <a:pt x="348613" y="705164"/>
                  </a:lnTo>
                  <a:close/>
                  <a:moveTo>
                    <a:pt x="45628" y="702803"/>
                  </a:moveTo>
                  <a:cubicBezTo>
                    <a:pt x="46111" y="702563"/>
                    <a:pt x="46641" y="702553"/>
                    <a:pt x="47269" y="702946"/>
                  </a:cubicBezTo>
                  <a:cubicBezTo>
                    <a:pt x="51507" y="705614"/>
                    <a:pt x="55588" y="708753"/>
                    <a:pt x="58100" y="713305"/>
                  </a:cubicBezTo>
                  <a:cubicBezTo>
                    <a:pt x="60768" y="718014"/>
                    <a:pt x="56844" y="721938"/>
                    <a:pt x="49467" y="721468"/>
                  </a:cubicBezTo>
                  <a:cubicBezTo>
                    <a:pt x="45385" y="720997"/>
                    <a:pt x="40833" y="718642"/>
                    <a:pt x="36281" y="716601"/>
                  </a:cubicBezTo>
                  <a:cubicBezTo>
                    <a:pt x="34241" y="715659"/>
                    <a:pt x="32985" y="713619"/>
                    <a:pt x="33142" y="711265"/>
                  </a:cubicBezTo>
                  <a:cubicBezTo>
                    <a:pt x="33299" y="708596"/>
                    <a:pt x="35497" y="707968"/>
                    <a:pt x="37694" y="707654"/>
                  </a:cubicBezTo>
                  <a:cubicBezTo>
                    <a:pt x="38793" y="707497"/>
                    <a:pt x="39892" y="706713"/>
                    <a:pt x="41147" y="706555"/>
                  </a:cubicBezTo>
                  <a:cubicBezTo>
                    <a:pt x="43149" y="706320"/>
                    <a:pt x="44179" y="703524"/>
                    <a:pt x="45628" y="702803"/>
                  </a:cubicBezTo>
                  <a:close/>
                  <a:moveTo>
                    <a:pt x="419893" y="702318"/>
                  </a:moveTo>
                  <a:cubicBezTo>
                    <a:pt x="424131" y="701376"/>
                    <a:pt x="427270" y="705457"/>
                    <a:pt x="431352" y="705928"/>
                  </a:cubicBezTo>
                  <a:cubicBezTo>
                    <a:pt x="437159" y="706713"/>
                    <a:pt x="435903" y="711108"/>
                    <a:pt x="435903" y="714875"/>
                  </a:cubicBezTo>
                  <a:cubicBezTo>
                    <a:pt x="435903" y="716445"/>
                    <a:pt x="436688" y="717543"/>
                    <a:pt x="437630" y="718642"/>
                  </a:cubicBezTo>
                  <a:cubicBezTo>
                    <a:pt x="442339" y="724920"/>
                    <a:pt x="442182" y="725548"/>
                    <a:pt x="434177" y="727432"/>
                  </a:cubicBezTo>
                  <a:cubicBezTo>
                    <a:pt x="429625" y="728688"/>
                    <a:pt x="424916" y="729316"/>
                    <a:pt x="422091" y="729787"/>
                  </a:cubicBezTo>
                  <a:cubicBezTo>
                    <a:pt x="411260" y="729630"/>
                    <a:pt x="402000" y="718642"/>
                    <a:pt x="405767" y="710794"/>
                  </a:cubicBezTo>
                  <a:cubicBezTo>
                    <a:pt x="407964" y="706242"/>
                    <a:pt x="414243" y="703417"/>
                    <a:pt x="419893" y="702318"/>
                  </a:cubicBezTo>
                  <a:close/>
                  <a:moveTo>
                    <a:pt x="459761" y="700592"/>
                  </a:moveTo>
                  <a:cubicBezTo>
                    <a:pt x="470121" y="703731"/>
                    <a:pt x="470121" y="703731"/>
                    <a:pt x="470278" y="715189"/>
                  </a:cubicBezTo>
                  <a:cubicBezTo>
                    <a:pt x="469807" y="718486"/>
                    <a:pt x="471847" y="723351"/>
                    <a:pt x="467295" y="725078"/>
                  </a:cubicBezTo>
                  <a:cubicBezTo>
                    <a:pt x="461017" y="727432"/>
                    <a:pt x="454582" y="729630"/>
                    <a:pt x="447675" y="727275"/>
                  </a:cubicBezTo>
                  <a:cubicBezTo>
                    <a:pt x="445321" y="726490"/>
                    <a:pt x="440298" y="710951"/>
                    <a:pt x="441240" y="708911"/>
                  </a:cubicBezTo>
                  <a:cubicBezTo>
                    <a:pt x="442182" y="706713"/>
                    <a:pt x="457407" y="699964"/>
                    <a:pt x="459761" y="700592"/>
                  </a:cubicBezTo>
                  <a:close/>
                  <a:moveTo>
                    <a:pt x="500415" y="697766"/>
                  </a:moveTo>
                  <a:cubicBezTo>
                    <a:pt x="501827" y="698394"/>
                    <a:pt x="501984" y="699336"/>
                    <a:pt x="502455" y="700434"/>
                  </a:cubicBezTo>
                  <a:cubicBezTo>
                    <a:pt x="509048" y="716287"/>
                    <a:pt x="504966" y="722252"/>
                    <a:pt x="487544" y="722410"/>
                  </a:cubicBezTo>
                  <a:cubicBezTo>
                    <a:pt x="478597" y="722567"/>
                    <a:pt x="472475" y="715974"/>
                    <a:pt x="473103" y="707184"/>
                  </a:cubicBezTo>
                  <a:cubicBezTo>
                    <a:pt x="473260" y="705143"/>
                    <a:pt x="473888" y="703417"/>
                    <a:pt x="475300" y="702004"/>
                  </a:cubicBezTo>
                  <a:cubicBezTo>
                    <a:pt x="478911" y="698708"/>
                    <a:pt x="496020" y="695883"/>
                    <a:pt x="500415" y="697766"/>
                  </a:cubicBezTo>
                  <a:close/>
                  <a:moveTo>
                    <a:pt x="9911" y="696353"/>
                  </a:moveTo>
                  <a:cubicBezTo>
                    <a:pt x="13836" y="701533"/>
                    <a:pt x="19015" y="704673"/>
                    <a:pt x="24509" y="707341"/>
                  </a:cubicBezTo>
                  <a:cubicBezTo>
                    <a:pt x="26236" y="708283"/>
                    <a:pt x="29375" y="707655"/>
                    <a:pt x="28590" y="710951"/>
                  </a:cubicBezTo>
                  <a:cubicBezTo>
                    <a:pt x="27962" y="713934"/>
                    <a:pt x="25765" y="715032"/>
                    <a:pt x="22783" y="715032"/>
                  </a:cubicBezTo>
                  <a:cubicBezTo>
                    <a:pt x="12266" y="715346"/>
                    <a:pt x="7086" y="707969"/>
                    <a:pt x="9911" y="696353"/>
                  </a:cubicBezTo>
                  <a:close/>
                  <a:moveTo>
                    <a:pt x="522702" y="689133"/>
                  </a:moveTo>
                  <a:cubicBezTo>
                    <a:pt x="534632" y="689290"/>
                    <a:pt x="538242" y="692743"/>
                    <a:pt x="538399" y="704672"/>
                  </a:cubicBezTo>
                  <a:cubicBezTo>
                    <a:pt x="538555" y="712834"/>
                    <a:pt x="534004" y="717229"/>
                    <a:pt x="525371" y="717386"/>
                  </a:cubicBezTo>
                  <a:cubicBezTo>
                    <a:pt x="516110" y="717543"/>
                    <a:pt x="508105" y="710166"/>
                    <a:pt x="507948" y="701690"/>
                  </a:cubicBezTo>
                  <a:cubicBezTo>
                    <a:pt x="507948" y="696667"/>
                    <a:pt x="516738" y="689133"/>
                    <a:pt x="522702" y="689133"/>
                  </a:cubicBezTo>
                  <a:close/>
                  <a:moveTo>
                    <a:pt x="561806" y="685327"/>
                  </a:moveTo>
                  <a:cubicBezTo>
                    <a:pt x="564454" y="685719"/>
                    <a:pt x="567044" y="686543"/>
                    <a:pt x="569163" y="687720"/>
                  </a:cubicBezTo>
                  <a:cubicBezTo>
                    <a:pt x="571675" y="689133"/>
                    <a:pt x="572616" y="695098"/>
                    <a:pt x="572616" y="699022"/>
                  </a:cubicBezTo>
                  <a:cubicBezTo>
                    <a:pt x="572773" y="707341"/>
                    <a:pt x="564454" y="707498"/>
                    <a:pt x="559589" y="710480"/>
                  </a:cubicBezTo>
                  <a:cubicBezTo>
                    <a:pt x="555821" y="712835"/>
                    <a:pt x="550956" y="715032"/>
                    <a:pt x="547031" y="710480"/>
                  </a:cubicBezTo>
                  <a:cubicBezTo>
                    <a:pt x="543736" y="706713"/>
                    <a:pt x="542480" y="702004"/>
                    <a:pt x="542323" y="696981"/>
                  </a:cubicBezTo>
                  <a:cubicBezTo>
                    <a:pt x="542009" y="688976"/>
                    <a:pt x="548601" y="686779"/>
                    <a:pt x="554095" y="685523"/>
                  </a:cubicBezTo>
                  <a:cubicBezTo>
                    <a:pt x="556449" y="684973"/>
                    <a:pt x="559157" y="684934"/>
                    <a:pt x="561806" y="685327"/>
                  </a:cubicBezTo>
                  <a:close/>
                  <a:moveTo>
                    <a:pt x="115389" y="684581"/>
                  </a:moveTo>
                  <a:cubicBezTo>
                    <a:pt x="118215" y="684581"/>
                    <a:pt x="121197" y="684581"/>
                    <a:pt x="124023" y="684895"/>
                  </a:cubicBezTo>
                  <a:cubicBezTo>
                    <a:pt x="133754" y="685994"/>
                    <a:pt x="134068" y="686151"/>
                    <a:pt x="132185" y="695882"/>
                  </a:cubicBezTo>
                  <a:cubicBezTo>
                    <a:pt x="131086" y="701533"/>
                    <a:pt x="134225" y="705614"/>
                    <a:pt x="136579" y="710009"/>
                  </a:cubicBezTo>
                  <a:cubicBezTo>
                    <a:pt x="136266" y="710480"/>
                    <a:pt x="135952" y="710637"/>
                    <a:pt x="135638" y="710951"/>
                  </a:cubicBezTo>
                  <a:cubicBezTo>
                    <a:pt x="131557" y="709852"/>
                    <a:pt x="127476" y="710794"/>
                    <a:pt x="123395" y="710794"/>
                  </a:cubicBezTo>
                  <a:cubicBezTo>
                    <a:pt x="113820" y="710794"/>
                    <a:pt x="105344" y="696039"/>
                    <a:pt x="110053" y="687720"/>
                  </a:cubicBezTo>
                  <a:cubicBezTo>
                    <a:pt x="111152" y="685680"/>
                    <a:pt x="113192" y="684738"/>
                    <a:pt x="115389" y="684581"/>
                  </a:cubicBezTo>
                  <a:close/>
                  <a:moveTo>
                    <a:pt x="23253" y="684464"/>
                  </a:moveTo>
                  <a:cubicBezTo>
                    <a:pt x="25451" y="684582"/>
                    <a:pt x="27570" y="685445"/>
                    <a:pt x="29846" y="687250"/>
                  </a:cubicBezTo>
                  <a:cubicBezTo>
                    <a:pt x="32200" y="689133"/>
                    <a:pt x="35496" y="690075"/>
                    <a:pt x="38793" y="689290"/>
                  </a:cubicBezTo>
                  <a:cubicBezTo>
                    <a:pt x="44757" y="687878"/>
                    <a:pt x="44600" y="691959"/>
                    <a:pt x="44914" y="695883"/>
                  </a:cubicBezTo>
                  <a:cubicBezTo>
                    <a:pt x="45385" y="700906"/>
                    <a:pt x="41618" y="702318"/>
                    <a:pt x="37851" y="703417"/>
                  </a:cubicBezTo>
                  <a:cubicBezTo>
                    <a:pt x="30631" y="705458"/>
                    <a:pt x="17759" y="700278"/>
                    <a:pt x="13836" y="693685"/>
                  </a:cubicBezTo>
                  <a:cubicBezTo>
                    <a:pt x="11795" y="690389"/>
                    <a:pt x="11481" y="688349"/>
                    <a:pt x="16190" y="686151"/>
                  </a:cubicBezTo>
                  <a:cubicBezTo>
                    <a:pt x="18780" y="684974"/>
                    <a:pt x="21056" y="684346"/>
                    <a:pt x="23253" y="684464"/>
                  </a:cubicBezTo>
                  <a:close/>
                  <a:moveTo>
                    <a:pt x="93258" y="684110"/>
                  </a:moveTo>
                  <a:cubicBezTo>
                    <a:pt x="95927" y="684738"/>
                    <a:pt x="99223" y="685366"/>
                    <a:pt x="102519" y="686151"/>
                  </a:cubicBezTo>
                  <a:cubicBezTo>
                    <a:pt x="102990" y="686308"/>
                    <a:pt x="103775" y="686308"/>
                    <a:pt x="103932" y="686465"/>
                  </a:cubicBezTo>
                  <a:cubicBezTo>
                    <a:pt x="106286" y="692272"/>
                    <a:pt x="106129" y="698551"/>
                    <a:pt x="106129" y="704515"/>
                  </a:cubicBezTo>
                  <a:cubicBezTo>
                    <a:pt x="106129" y="709067"/>
                    <a:pt x="100478" y="709695"/>
                    <a:pt x="96240" y="709538"/>
                  </a:cubicBezTo>
                  <a:cubicBezTo>
                    <a:pt x="88236" y="709067"/>
                    <a:pt x="78190" y="700277"/>
                    <a:pt x="76620" y="692429"/>
                  </a:cubicBezTo>
                  <a:cubicBezTo>
                    <a:pt x="75992" y="689447"/>
                    <a:pt x="77405" y="687877"/>
                    <a:pt x="79917" y="686936"/>
                  </a:cubicBezTo>
                  <a:cubicBezTo>
                    <a:pt x="84154" y="685523"/>
                    <a:pt x="88236" y="684424"/>
                    <a:pt x="93258" y="684110"/>
                  </a:cubicBezTo>
                  <a:close/>
                  <a:moveTo>
                    <a:pt x="177289" y="682985"/>
                  </a:moveTo>
                  <a:cubicBezTo>
                    <a:pt x="185051" y="683669"/>
                    <a:pt x="193321" y="689761"/>
                    <a:pt x="193556" y="696824"/>
                  </a:cubicBezTo>
                  <a:cubicBezTo>
                    <a:pt x="194184" y="711893"/>
                    <a:pt x="185238" y="717544"/>
                    <a:pt x="173465" y="711893"/>
                  </a:cubicBezTo>
                  <a:cubicBezTo>
                    <a:pt x="171896" y="711108"/>
                    <a:pt x="170640" y="710010"/>
                    <a:pt x="170326" y="708126"/>
                  </a:cubicBezTo>
                  <a:cubicBezTo>
                    <a:pt x="169384" y="702161"/>
                    <a:pt x="168129" y="696353"/>
                    <a:pt x="167344" y="690389"/>
                  </a:cubicBezTo>
                  <a:cubicBezTo>
                    <a:pt x="167030" y="687878"/>
                    <a:pt x="167344" y="685680"/>
                    <a:pt x="170012" y="684268"/>
                  </a:cubicBezTo>
                  <a:cubicBezTo>
                    <a:pt x="172170" y="683130"/>
                    <a:pt x="174701" y="682757"/>
                    <a:pt x="177289" y="682985"/>
                  </a:cubicBezTo>
                  <a:close/>
                  <a:moveTo>
                    <a:pt x="151880" y="682271"/>
                  </a:moveTo>
                  <a:cubicBezTo>
                    <a:pt x="153139" y="682462"/>
                    <a:pt x="154551" y="683012"/>
                    <a:pt x="156199" y="684110"/>
                  </a:cubicBezTo>
                  <a:cubicBezTo>
                    <a:pt x="165460" y="690546"/>
                    <a:pt x="163420" y="699179"/>
                    <a:pt x="164990" y="707027"/>
                  </a:cubicBezTo>
                  <a:cubicBezTo>
                    <a:pt x="165931" y="711422"/>
                    <a:pt x="161694" y="712992"/>
                    <a:pt x="157769" y="713462"/>
                  </a:cubicBezTo>
                  <a:cubicBezTo>
                    <a:pt x="145840" y="714875"/>
                    <a:pt x="138933" y="707969"/>
                    <a:pt x="138463" y="693999"/>
                  </a:cubicBezTo>
                  <a:cubicBezTo>
                    <a:pt x="138149" y="690232"/>
                    <a:pt x="138149" y="686151"/>
                    <a:pt x="142544" y="685052"/>
                  </a:cubicBezTo>
                  <a:cubicBezTo>
                    <a:pt x="145722" y="684346"/>
                    <a:pt x="148106" y="681697"/>
                    <a:pt x="151880" y="682271"/>
                  </a:cubicBezTo>
                  <a:close/>
                  <a:moveTo>
                    <a:pt x="212392" y="680343"/>
                  </a:moveTo>
                  <a:cubicBezTo>
                    <a:pt x="219926" y="680186"/>
                    <a:pt x="228088" y="691959"/>
                    <a:pt x="228245" y="703260"/>
                  </a:cubicBezTo>
                  <a:cubicBezTo>
                    <a:pt x="228402" y="709539"/>
                    <a:pt x="223694" y="713463"/>
                    <a:pt x="216003" y="713620"/>
                  </a:cubicBezTo>
                  <a:cubicBezTo>
                    <a:pt x="203916" y="713620"/>
                    <a:pt x="196853" y="707812"/>
                    <a:pt x="196539" y="697766"/>
                  </a:cubicBezTo>
                  <a:cubicBezTo>
                    <a:pt x="196382" y="691017"/>
                    <a:pt x="205957" y="680500"/>
                    <a:pt x="212392" y="680343"/>
                  </a:cubicBezTo>
                  <a:close/>
                  <a:moveTo>
                    <a:pt x="238813" y="678097"/>
                  </a:moveTo>
                  <a:cubicBezTo>
                    <a:pt x="245324" y="679038"/>
                    <a:pt x="253712" y="684306"/>
                    <a:pt x="254771" y="689133"/>
                  </a:cubicBezTo>
                  <a:cubicBezTo>
                    <a:pt x="255870" y="693999"/>
                    <a:pt x="257283" y="699022"/>
                    <a:pt x="259167" y="703574"/>
                  </a:cubicBezTo>
                  <a:cubicBezTo>
                    <a:pt x="260893" y="707812"/>
                    <a:pt x="259637" y="709067"/>
                    <a:pt x="255556" y="709381"/>
                  </a:cubicBezTo>
                  <a:cubicBezTo>
                    <a:pt x="251946" y="709538"/>
                    <a:pt x="248493" y="710323"/>
                    <a:pt x="244883" y="710951"/>
                  </a:cubicBezTo>
                  <a:cubicBezTo>
                    <a:pt x="242686" y="710951"/>
                    <a:pt x="240488" y="710323"/>
                    <a:pt x="238604" y="709381"/>
                  </a:cubicBezTo>
                  <a:cubicBezTo>
                    <a:pt x="233111" y="706556"/>
                    <a:pt x="226833" y="687563"/>
                    <a:pt x="229814" y="682227"/>
                  </a:cubicBezTo>
                  <a:cubicBezTo>
                    <a:pt x="230599" y="680814"/>
                    <a:pt x="231855" y="679558"/>
                    <a:pt x="233268" y="678774"/>
                  </a:cubicBezTo>
                  <a:cubicBezTo>
                    <a:pt x="234680" y="677949"/>
                    <a:pt x="236642" y="677783"/>
                    <a:pt x="238813" y="678097"/>
                  </a:cubicBezTo>
                  <a:close/>
                  <a:moveTo>
                    <a:pt x="278629" y="677832"/>
                  </a:moveTo>
                  <a:cubicBezTo>
                    <a:pt x="281140" y="677832"/>
                    <a:pt x="282552" y="679401"/>
                    <a:pt x="283338" y="681599"/>
                  </a:cubicBezTo>
                  <a:cubicBezTo>
                    <a:pt x="285378" y="688348"/>
                    <a:pt x="286634" y="695255"/>
                    <a:pt x="287418" y="702161"/>
                  </a:cubicBezTo>
                  <a:cubicBezTo>
                    <a:pt x="287889" y="705457"/>
                    <a:pt x="286790" y="707655"/>
                    <a:pt x="283338" y="708597"/>
                  </a:cubicBezTo>
                  <a:cubicBezTo>
                    <a:pt x="278315" y="710009"/>
                    <a:pt x="273292" y="713306"/>
                    <a:pt x="268741" y="707969"/>
                  </a:cubicBezTo>
                  <a:cubicBezTo>
                    <a:pt x="262619" y="701220"/>
                    <a:pt x="261834" y="692273"/>
                    <a:pt x="259323" y="684111"/>
                  </a:cubicBezTo>
                  <a:cubicBezTo>
                    <a:pt x="259009" y="683012"/>
                    <a:pt x="259323" y="682070"/>
                    <a:pt x="260422" y="681913"/>
                  </a:cubicBezTo>
                  <a:cubicBezTo>
                    <a:pt x="266543" y="680657"/>
                    <a:pt x="272194" y="677675"/>
                    <a:pt x="278629" y="677832"/>
                  </a:cubicBezTo>
                  <a:close/>
                  <a:moveTo>
                    <a:pt x="604323" y="677518"/>
                  </a:moveTo>
                  <a:cubicBezTo>
                    <a:pt x="609660" y="676890"/>
                    <a:pt x="609660" y="680343"/>
                    <a:pt x="609503" y="682698"/>
                  </a:cubicBezTo>
                  <a:cubicBezTo>
                    <a:pt x="609817" y="686779"/>
                    <a:pt x="609189" y="689290"/>
                    <a:pt x="606206" y="690389"/>
                  </a:cubicBezTo>
                  <a:cubicBezTo>
                    <a:pt x="598986" y="693214"/>
                    <a:pt x="591923" y="696039"/>
                    <a:pt x="584545" y="698551"/>
                  </a:cubicBezTo>
                  <a:cubicBezTo>
                    <a:pt x="582034" y="699493"/>
                    <a:pt x="578895" y="699650"/>
                    <a:pt x="577639" y="696510"/>
                  </a:cubicBezTo>
                  <a:cubicBezTo>
                    <a:pt x="576383" y="693057"/>
                    <a:pt x="575756" y="689133"/>
                    <a:pt x="575128" y="685523"/>
                  </a:cubicBezTo>
                  <a:cubicBezTo>
                    <a:pt x="575128" y="685366"/>
                    <a:pt x="575913" y="685052"/>
                    <a:pt x="576383" y="684895"/>
                  </a:cubicBezTo>
                  <a:cubicBezTo>
                    <a:pt x="585958" y="683169"/>
                    <a:pt x="594591" y="678617"/>
                    <a:pt x="604323" y="677518"/>
                  </a:cubicBezTo>
                  <a:close/>
                  <a:moveTo>
                    <a:pt x="336548" y="675321"/>
                  </a:moveTo>
                  <a:cubicBezTo>
                    <a:pt x="347693" y="677361"/>
                    <a:pt x="354913" y="692116"/>
                    <a:pt x="349576" y="702319"/>
                  </a:cubicBezTo>
                  <a:cubicBezTo>
                    <a:pt x="349105" y="703261"/>
                    <a:pt x="347378" y="703731"/>
                    <a:pt x="348634" y="705144"/>
                  </a:cubicBezTo>
                  <a:lnTo>
                    <a:pt x="348634" y="704987"/>
                  </a:lnTo>
                  <a:cubicBezTo>
                    <a:pt x="345181" y="704045"/>
                    <a:pt x="342356" y="706557"/>
                    <a:pt x="339373" y="707184"/>
                  </a:cubicBezTo>
                  <a:cubicBezTo>
                    <a:pt x="327130" y="710167"/>
                    <a:pt x="319753" y="705615"/>
                    <a:pt x="317869" y="693372"/>
                  </a:cubicBezTo>
                  <a:cubicBezTo>
                    <a:pt x="317241" y="689604"/>
                    <a:pt x="315672" y="685523"/>
                    <a:pt x="316613" y="682070"/>
                  </a:cubicBezTo>
                  <a:cubicBezTo>
                    <a:pt x="317712" y="677832"/>
                    <a:pt x="323206" y="679873"/>
                    <a:pt x="326345" y="677989"/>
                  </a:cubicBezTo>
                  <a:cubicBezTo>
                    <a:pt x="329328" y="676263"/>
                    <a:pt x="332467" y="674536"/>
                    <a:pt x="336548" y="675321"/>
                  </a:cubicBezTo>
                  <a:close/>
                  <a:moveTo>
                    <a:pt x="297778" y="674379"/>
                  </a:moveTo>
                  <a:cubicBezTo>
                    <a:pt x="299348" y="673908"/>
                    <a:pt x="299819" y="675164"/>
                    <a:pt x="300761" y="675478"/>
                  </a:cubicBezTo>
                  <a:cubicBezTo>
                    <a:pt x="312062" y="679245"/>
                    <a:pt x="315044" y="686622"/>
                    <a:pt x="312847" y="698394"/>
                  </a:cubicBezTo>
                  <a:cubicBezTo>
                    <a:pt x="311277" y="707655"/>
                    <a:pt x="312219" y="708440"/>
                    <a:pt x="302173" y="708440"/>
                  </a:cubicBezTo>
                  <a:cubicBezTo>
                    <a:pt x="296993" y="708754"/>
                    <a:pt x="292755" y="706871"/>
                    <a:pt x="291657" y="700121"/>
                  </a:cubicBezTo>
                  <a:cubicBezTo>
                    <a:pt x="291185" y="697139"/>
                    <a:pt x="289302" y="694313"/>
                    <a:pt x="288517" y="691331"/>
                  </a:cubicBezTo>
                  <a:cubicBezTo>
                    <a:pt x="286006" y="682227"/>
                    <a:pt x="289145" y="676890"/>
                    <a:pt x="297778" y="674379"/>
                  </a:cubicBezTo>
                  <a:close/>
                  <a:moveTo>
                    <a:pt x="11952" y="671867"/>
                  </a:moveTo>
                  <a:cubicBezTo>
                    <a:pt x="13836" y="672495"/>
                    <a:pt x="16033" y="672652"/>
                    <a:pt x="17759" y="673751"/>
                  </a:cubicBezTo>
                  <a:cubicBezTo>
                    <a:pt x="19015" y="674536"/>
                    <a:pt x="20271" y="676262"/>
                    <a:pt x="20585" y="677675"/>
                  </a:cubicBezTo>
                  <a:cubicBezTo>
                    <a:pt x="21213" y="680029"/>
                    <a:pt x="18544" y="679715"/>
                    <a:pt x="17288" y="680343"/>
                  </a:cubicBezTo>
                  <a:cubicBezTo>
                    <a:pt x="14934" y="681599"/>
                    <a:pt x="12580" y="682855"/>
                    <a:pt x="10225" y="683953"/>
                  </a:cubicBezTo>
                  <a:cubicBezTo>
                    <a:pt x="6301" y="685837"/>
                    <a:pt x="2691" y="686308"/>
                    <a:pt x="651" y="681599"/>
                  </a:cubicBezTo>
                  <a:cubicBezTo>
                    <a:pt x="-1547" y="676576"/>
                    <a:pt x="2220" y="674693"/>
                    <a:pt x="5987" y="673280"/>
                  </a:cubicBezTo>
                  <a:cubicBezTo>
                    <a:pt x="7714" y="672495"/>
                    <a:pt x="9754" y="672338"/>
                    <a:pt x="11952" y="671867"/>
                  </a:cubicBezTo>
                  <a:close/>
                  <a:moveTo>
                    <a:pt x="370569" y="669454"/>
                  </a:moveTo>
                  <a:cubicBezTo>
                    <a:pt x="373041" y="669749"/>
                    <a:pt x="375553" y="671083"/>
                    <a:pt x="378142" y="672338"/>
                  </a:cubicBezTo>
                  <a:cubicBezTo>
                    <a:pt x="383793" y="675164"/>
                    <a:pt x="379398" y="679715"/>
                    <a:pt x="380811" y="682698"/>
                  </a:cubicBezTo>
                  <a:cubicBezTo>
                    <a:pt x="380497" y="688034"/>
                    <a:pt x="380811" y="692743"/>
                    <a:pt x="382694" y="697452"/>
                  </a:cubicBezTo>
                  <a:cubicBezTo>
                    <a:pt x="384421" y="701533"/>
                    <a:pt x="382537" y="703730"/>
                    <a:pt x="378770" y="705143"/>
                  </a:cubicBezTo>
                  <a:cubicBezTo>
                    <a:pt x="370137" y="708753"/>
                    <a:pt x="361661" y="705928"/>
                    <a:pt x="357266" y="697609"/>
                  </a:cubicBezTo>
                  <a:cubicBezTo>
                    <a:pt x="355540" y="694470"/>
                    <a:pt x="354127" y="691174"/>
                    <a:pt x="352871" y="687720"/>
                  </a:cubicBezTo>
                  <a:cubicBezTo>
                    <a:pt x="350831" y="681756"/>
                    <a:pt x="352714" y="677361"/>
                    <a:pt x="358680" y="674850"/>
                  </a:cubicBezTo>
                  <a:cubicBezTo>
                    <a:pt x="360248" y="674222"/>
                    <a:pt x="362289" y="673908"/>
                    <a:pt x="363231" y="672809"/>
                  </a:cubicBezTo>
                  <a:cubicBezTo>
                    <a:pt x="365664" y="669905"/>
                    <a:pt x="368097" y="669160"/>
                    <a:pt x="370569" y="669454"/>
                  </a:cubicBezTo>
                  <a:close/>
                  <a:moveTo>
                    <a:pt x="629750" y="668414"/>
                  </a:moveTo>
                  <a:cubicBezTo>
                    <a:pt x="633204" y="669042"/>
                    <a:pt x="635872" y="668257"/>
                    <a:pt x="636814" y="670769"/>
                  </a:cubicBezTo>
                  <a:cubicBezTo>
                    <a:pt x="637913" y="673751"/>
                    <a:pt x="635244" y="674850"/>
                    <a:pt x="633517" y="676419"/>
                  </a:cubicBezTo>
                  <a:cubicBezTo>
                    <a:pt x="629437" y="679873"/>
                    <a:pt x="625041" y="682698"/>
                    <a:pt x="619862" y="684111"/>
                  </a:cubicBezTo>
                  <a:cubicBezTo>
                    <a:pt x="616409" y="685052"/>
                    <a:pt x="613426" y="684582"/>
                    <a:pt x="612798" y="680501"/>
                  </a:cubicBezTo>
                  <a:cubicBezTo>
                    <a:pt x="612327" y="677204"/>
                    <a:pt x="611856" y="673437"/>
                    <a:pt x="617036" y="673123"/>
                  </a:cubicBezTo>
                  <a:cubicBezTo>
                    <a:pt x="622216" y="672809"/>
                    <a:pt x="625826" y="667473"/>
                    <a:pt x="629750" y="668414"/>
                  </a:cubicBezTo>
                  <a:close/>
                  <a:moveTo>
                    <a:pt x="406760" y="667786"/>
                  </a:moveTo>
                  <a:cubicBezTo>
                    <a:pt x="408700" y="667963"/>
                    <a:pt x="410672" y="668414"/>
                    <a:pt x="412673" y="669199"/>
                  </a:cubicBezTo>
                  <a:cubicBezTo>
                    <a:pt x="414400" y="669827"/>
                    <a:pt x="414086" y="671553"/>
                    <a:pt x="414243" y="672966"/>
                  </a:cubicBezTo>
                  <a:cubicBezTo>
                    <a:pt x="415028" y="680344"/>
                    <a:pt x="415813" y="687878"/>
                    <a:pt x="419265" y="694627"/>
                  </a:cubicBezTo>
                  <a:cubicBezTo>
                    <a:pt x="420207" y="696354"/>
                    <a:pt x="420050" y="697767"/>
                    <a:pt x="417853" y="698551"/>
                  </a:cubicBezTo>
                  <a:cubicBezTo>
                    <a:pt x="411888" y="700749"/>
                    <a:pt x="405924" y="703260"/>
                    <a:pt x="399331" y="703574"/>
                  </a:cubicBezTo>
                  <a:cubicBezTo>
                    <a:pt x="392896" y="703888"/>
                    <a:pt x="389286" y="700906"/>
                    <a:pt x="388187" y="694784"/>
                  </a:cubicBezTo>
                  <a:cubicBezTo>
                    <a:pt x="387717" y="691488"/>
                    <a:pt x="387403" y="688035"/>
                    <a:pt x="387403" y="684738"/>
                  </a:cubicBezTo>
                  <a:cubicBezTo>
                    <a:pt x="387403" y="680344"/>
                    <a:pt x="385676" y="674693"/>
                    <a:pt x="390228" y="672024"/>
                  </a:cubicBezTo>
                  <a:cubicBezTo>
                    <a:pt x="395407" y="669199"/>
                    <a:pt x="400940" y="667257"/>
                    <a:pt x="406760" y="667786"/>
                  </a:cubicBezTo>
                  <a:close/>
                  <a:moveTo>
                    <a:pt x="50798" y="666911"/>
                  </a:moveTo>
                  <a:cubicBezTo>
                    <a:pt x="54411" y="667816"/>
                    <a:pt x="56412" y="671436"/>
                    <a:pt x="57001" y="675321"/>
                  </a:cubicBezTo>
                  <a:cubicBezTo>
                    <a:pt x="57942" y="681756"/>
                    <a:pt x="61082" y="684582"/>
                    <a:pt x="67203" y="685209"/>
                  </a:cubicBezTo>
                  <a:cubicBezTo>
                    <a:pt x="71441" y="685680"/>
                    <a:pt x="73482" y="688192"/>
                    <a:pt x="73011" y="692743"/>
                  </a:cubicBezTo>
                  <a:cubicBezTo>
                    <a:pt x="72854" y="695098"/>
                    <a:pt x="72069" y="697923"/>
                    <a:pt x="73482" y="699807"/>
                  </a:cubicBezTo>
                  <a:cubicBezTo>
                    <a:pt x="78819" y="706713"/>
                    <a:pt x="73168" y="706713"/>
                    <a:pt x="68930" y="707184"/>
                  </a:cubicBezTo>
                  <a:cubicBezTo>
                    <a:pt x="57472" y="708440"/>
                    <a:pt x="50722" y="702789"/>
                    <a:pt x="48682" y="691488"/>
                  </a:cubicBezTo>
                  <a:cubicBezTo>
                    <a:pt x="48054" y="686465"/>
                    <a:pt x="53234" y="687564"/>
                    <a:pt x="54333" y="684111"/>
                  </a:cubicBezTo>
                  <a:cubicBezTo>
                    <a:pt x="48996" y="682070"/>
                    <a:pt x="43973" y="683012"/>
                    <a:pt x="39107" y="683797"/>
                  </a:cubicBezTo>
                  <a:cubicBezTo>
                    <a:pt x="35968" y="684268"/>
                    <a:pt x="32829" y="684582"/>
                    <a:pt x="29846" y="683169"/>
                  </a:cubicBezTo>
                  <a:cubicBezTo>
                    <a:pt x="26864" y="681756"/>
                    <a:pt x="24667" y="679559"/>
                    <a:pt x="25138" y="675792"/>
                  </a:cubicBezTo>
                  <a:cubicBezTo>
                    <a:pt x="25609" y="671868"/>
                    <a:pt x="28120" y="669513"/>
                    <a:pt x="31887" y="669513"/>
                  </a:cubicBezTo>
                  <a:cubicBezTo>
                    <a:pt x="37067" y="669513"/>
                    <a:pt x="41776" y="668258"/>
                    <a:pt x="46641" y="667002"/>
                  </a:cubicBezTo>
                  <a:cubicBezTo>
                    <a:pt x="48211" y="666609"/>
                    <a:pt x="49594" y="666609"/>
                    <a:pt x="50798" y="666911"/>
                  </a:cubicBezTo>
                  <a:close/>
                  <a:moveTo>
                    <a:pt x="650391" y="664765"/>
                  </a:moveTo>
                  <a:cubicBezTo>
                    <a:pt x="653059" y="664804"/>
                    <a:pt x="655806" y="665275"/>
                    <a:pt x="658631" y="665903"/>
                  </a:cubicBezTo>
                  <a:cubicBezTo>
                    <a:pt x="653922" y="667943"/>
                    <a:pt x="649213" y="669984"/>
                    <a:pt x="644661" y="672182"/>
                  </a:cubicBezTo>
                  <a:cubicBezTo>
                    <a:pt x="642621" y="673123"/>
                    <a:pt x="641679" y="672810"/>
                    <a:pt x="641051" y="670612"/>
                  </a:cubicBezTo>
                  <a:cubicBezTo>
                    <a:pt x="640424" y="668728"/>
                    <a:pt x="639796" y="667316"/>
                    <a:pt x="642621" y="666217"/>
                  </a:cubicBezTo>
                  <a:cubicBezTo>
                    <a:pt x="645132" y="665118"/>
                    <a:pt x="647722" y="664726"/>
                    <a:pt x="650391" y="664765"/>
                  </a:cubicBezTo>
                  <a:close/>
                  <a:moveTo>
                    <a:pt x="466197" y="663391"/>
                  </a:moveTo>
                  <a:cubicBezTo>
                    <a:pt x="466668" y="663391"/>
                    <a:pt x="467139" y="663391"/>
                    <a:pt x="467610" y="663548"/>
                  </a:cubicBezTo>
                  <a:cubicBezTo>
                    <a:pt x="480794" y="664333"/>
                    <a:pt x="481422" y="664961"/>
                    <a:pt x="483463" y="678460"/>
                  </a:cubicBezTo>
                  <a:cubicBezTo>
                    <a:pt x="483620" y="679402"/>
                    <a:pt x="483934" y="680344"/>
                    <a:pt x="483934" y="681285"/>
                  </a:cubicBezTo>
                  <a:cubicBezTo>
                    <a:pt x="483777" y="685523"/>
                    <a:pt x="490055" y="690232"/>
                    <a:pt x="486288" y="693057"/>
                  </a:cubicBezTo>
                  <a:cubicBezTo>
                    <a:pt x="482207" y="696197"/>
                    <a:pt x="475772" y="696825"/>
                    <a:pt x="470121" y="697767"/>
                  </a:cubicBezTo>
                  <a:cubicBezTo>
                    <a:pt x="463842" y="698865"/>
                    <a:pt x="459291" y="695726"/>
                    <a:pt x="457093" y="689918"/>
                  </a:cubicBezTo>
                  <a:cubicBezTo>
                    <a:pt x="455523" y="686151"/>
                    <a:pt x="454425" y="682227"/>
                    <a:pt x="453640" y="678146"/>
                  </a:cubicBezTo>
                  <a:cubicBezTo>
                    <a:pt x="451286" y="666845"/>
                    <a:pt x="454738" y="662920"/>
                    <a:pt x="466197" y="663391"/>
                  </a:cubicBezTo>
                  <a:close/>
                  <a:moveTo>
                    <a:pt x="431563" y="662646"/>
                  </a:moveTo>
                  <a:cubicBezTo>
                    <a:pt x="436080" y="661469"/>
                    <a:pt x="440377" y="665942"/>
                    <a:pt x="444850" y="666531"/>
                  </a:cubicBezTo>
                  <a:cubicBezTo>
                    <a:pt x="446106" y="666688"/>
                    <a:pt x="447048" y="667473"/>
                    <a:pt x="447362" y="668728"/>
                  </a:cubicBezTo>
                  <a:cubicBezTo>
                    <a:pt x="450187" y="675791"/>
                    <a:pt x="452855" y="682698"/>
                    <a:pt x="453326" y="692272"/>
                  </a:cubicBezTo>
                  <a:cubicBezTo>
                    <a:pt x="453797" y="696196"/>
                    <a:pt x="450501" y="698237"/>
                    <a:pt x="445321" y="699493"/>
                  </a:cubicBezTo>
                  <a:cubicBezTo>
                    <a:pt x="434334" y="702161"/>
                    <a:pt x="428369" y="701062"/>
                    <a:pt x="424916" y="694313"/>
                  </a:cubicBezTo>
                  <a:cubicBezTo>
                    <a:pt x="421149" y="686779"/>
                    <a:pt x="421149" y="678617"/>
                    <a:pt x="420678" y="670455"/>
                  </a:cubicBezTo>
                  <a:cubicBezTo>
                    <a:pt x="420521" y="668571"/>
                    <a:pt x="421620" y="667316"/>
                    <a:pt x="423503" y="666845"/>
                  </a:cubicBezTo>
                  <a:cubicBezTo>
                    <a:pt x="424602" y="666531"/>
                    <a:pt x="426329" y="666845"/>
                    <a:pt x="426957" y="666060"/>
                  </a:cubicBezTo>
                  <a:cubicBezTo>
                    <a:pt x="428526" y="664059"/>
                    <a:pt x="430057" y="663038"/>
                    <a:pt x="431563" y="662646"/>
                  </a:cubicBezTo>
                  <a:close/>
                  <a:moveTo>
                    <a:pt x="75678" y="661037"/>
                  </a:moveTo>
                  <a:cubicBezTo>
                    <a:pt x="82585" y="661194"/>
                    <a:pt x="91061" y="670454"/>
                    <a:pt x="88863" y="677832"/>
                  </a:cubicBezTo>
                  <a:cubicBezTo>
                    <a:pt x="87294" y="683169"/>
                    <a:pt x="79917" y="680343"/>
                    <a:pt x="76149" y="681913"/>
                  </a:cubicBezTo>
                  <a:cubicBezTo>
                    <a:pt x="67516" y="681913"/>
                    <a:pt x="61081" y="677047"/>
                    <a:pt x="61238" y="671396"/>
                  </a:cubicBezTo>
                  <a:cubicBezTo>
                    <a:pt x="61395" y="665903"/>
                    <a:pt x="68458" y="660880"/>
                    <a:pt x="75678" y="661037"/>
                  </a:cubicBezTo>
                  <a:close/>
                  <a:moveTo>
                    <a:pt x="502815" y="658415"/>
                  </a:moveTo>
                  <a:cubicBezTo>
                    <a:pt x="504476" y="658447"/>
                    <a:pt x="506183" y="658722"/>
                    <a:pt x="507948" y="659311"/>
                  </a:cubicBezTo>
                  <a:cubicBezTo>
                    <a:pt x="513599" y="661351"/>
                    <a:pt x="519093" y="671397"/>
                    <a:pt x="519250" y="680344"/>
                  </a:cubicBezTo>
                  <a:cubicBezTo>
                    <a:pt x="519407" y="685053"/>
                    <a:pt x="516895" y="688035"/>
                    <a:pt x="512815" y="689762"/>
                  </a:cubicBezTo>
                  <a:cubicBezTo>
                    <a:pt x="507948" y="691802"/>
                    <a:pt x="502926" y="694470"/>
                    <a:pt x="498059" y="690076"/>
                  </a:cubicBezTo>
                  <a:cubicBezTo>
                    <a:pt x="491467" y="684268"/>
                    <a:pt x="488014" y="676734"/>
                    <a:pt x="486445" y="668258"/>
                  </a:cubicBezTo>
                  <a:cubicBezTo>
                    <a:pt x="485974" y="666060"/>
                    <a:pt x="486601" y="663862"/>
                    <a:pt x="488799" y="662764"/>
                  </a:cubicBezTo>
                  <a:cubicBezTo>
                    <a:pt x="493272" y="660410"/>
                    <a:pt x="497834" y="658320"/>
                    <a:pt x="502815" y="658415"/>
                  </a:cubicBezTo>
                  <a:close/>
                  <a:moveTo>
                    <a:pt x="106913" y="657270"/>
                  </a:moveTo>
                  <a:cubicBezTo>
                    <a:pt x="113506" y="657113"/>
                    <a:pt x="114605" y="659468"/>
                    <a:pt x="115389" y="674536"/>
                  </a:cubicBezTo>
                  <a:cubicBezTo>
                    <a:pt x="115546" y="677989"/>
                    <a:pt x="116017" y="681443"/>
                    <a:pt x="110837" y="681757"/>
                  </a:cubicBezTo>
                  <a:cubicBezTo>
                    <a:pt x="100635" y="682384"/>
                    <a:pt x="92630" y="678303"/>
                    <a:pt x="92473" y="672182"/>
                  </a:cubicBezTo>
                  <a:cubicBezTo>
                    <a:pt x="92159" y="664333"/>
                    <a:pt x="98751" y="657584"/>
                    <a:pt x="106913" y="657270"/>
                  </a:cubicBezTo>
                  <a:close/>
                  <a:moveTo>
                    <a:pt x="535829" y="651286"/>
                  </a:moveTo>
                  <a:cubicBezTo>
                    <a:pt x="538438" y="651815"/>
                    <a:pt x="541146" y="652953"/>
                    <a:pt x="543579" y="651933"/>
                  </a:cubicBezTo>
                  <a:cubicBezTo>
                    <a:pt x="545462" y="651149"/>
                    <a:pt x="546561" y="654602"/>
                    <a:pt x="546875" y="656642"/>
                  </a:cubicBezTo>
                  <a:cubicBezTo>
                    <a:pt x="547817" y="662293"/>
                    <a:pt x="549073" y="667943"/>
                    <a:pt x="550642" y="673437"/>
                  </a:cubicBezTo>
                  <a:cubicBezTo>
                    <a:pt x="552996" y="681285"/>
                    <a:pt x="550642" y="684424"/>
                    <a:pt x="542637" y="686308"/>
                  </a:cubicBezTo>
                  <a:cubicBezTo>
                    <a:pt x="540125" y="686935"/>
                    <a:pt x="537300" y="687250"/>
                    <a:pt x="536044" y="687563"/>
                  </a:cubicBezTo>
                  <a:cubicBezTo>
                    <a:pt x="529295" y="687877"/>
                    <a:pt x="525999" y="685837"/>
                    <a:pt x="524900" y="680814"/>
                  </a:cubicBezTo>
                  <a:cubicBezTo>
                    <a:pt x="523801" y="675477"/>
                    <a:pt x="522231" y="670141"/>
                    <a:pt x="519877" y="665118"/>
                  </a:cubicBezTo>
                  <a:cubicBezTo>
                    <a:pt x="517994" y="660723"/>
                    <a:pt x="518465" y="656485"/>
                    <a:pt x="524743" y="655700"/>
                  </a:cubicBezTo>
                  <a:cubicBezTo>
                    <a:pt x="526156" y="655543"/>
                    <a:pt x="528196" y="655229"/>
                    <a:pt x="528667" y="654287"/>
                  </a:cubicBezTo>
                  <a:cubicBezTo>
                    <a:pt x="530708" y="650834"/>
                    <a:pt x="533219" y="650756"/>
                    <a:pt x="535829" y="651286"/>
                  </a:cubicBezTo>
                  <a:close/>
                  <a:moveTo>
                    <a:pt x="559529" y="649775"/>
                  </a:moveTo>
                  <a:cubicBezTo>
                    <a:pt x="561629" y="649108"/>
                    <a:pt x="563905" y="649029"/>
                    <a:pt x="566338" y="649892"/>
                  </a:cubicBezTo>
                  <a:cubicBezTo>
                    <a:pt x="570890" y="651462"/>
                    <a:pt x="575284" y="653660"/>
                    <a:pt x="580308" y="652247"/>
                  </a:cubicBezTo>
                  <a:cubicBezTo>
                    <a:pt x="583133" y="651462"/>
                    <a:pt x="582819" y="653660"/>
                    <a:pt x="582819" y="655229"/>
                  </a:cubicBezTo>
                  <a:cubicBezTo>
                    <a:pt x="582662" y="661037"/>
                    <a:pt x="583447" y="666845"/>
                    <a:pt x="585173" y="672339"/>
                  </a:cubicBezTo>
                  <a:cubicBezTo>
                    <a:pt x="586429" y="676105"/>
                    <a:pt x="584232" y="677832"/>
                    <a:pt x="581249" y="678617"/>
                  </a:cubicBezTo>
                  <a:cubicBezTo>
                    <a:pt x="576383" y="679873"/>
                    <a:pt x="571518" y="680815"/>
                    <a:pt x="568221" y="681442"/>
                  </a:cubicBezTo>
                  <a:cubicBezTo>
                    <a:pt x="561315" y="681442"/>
                    <a:pt x="557705" y="679559"/>
                    <a:pt x="556292" y="674065"/>
                  </a:cubicBezTo>
                  <a:cubicBezTo>
                    <a:pt x="555507" y="670612"/>
                    <a:pt x="554094" y="667158"/>
                    <a:pt x="552839" y="663862"/>
                  </a:cubicBezTo>
                  <a:cubicBezTo>
                    <a:pt x="551583" y="660095"/>
                    <a:pt x="550171" y="656171"/>
                    <a:pt x="553781" y="653189"/>
                  </a:cubicBezTo>
                  <a:cubicBezTo>
                    <a:pt x="555507" y="651697"/>
                    <a:pt x="557430" y="650442"/>
                    <a:pt x="559529" y="649775"/>
                  </a:cubicBezTo>
                  <a:close/>
                  <a:moveTo>
                    <a:pt x="163891" y="647224"/>
                  </a:moveTo>
                  <a:cubicBezTo>
                    <a:pt x="169385" y="647695"/>
                    <a:pt x="173780" y="649579"/>
                    <a:pt x="173780" y="656171"/>
                  </a:cubicBezTo>
                  <a:cubicBezTo>
                    <a:pt x="173780" y="658525"/>
                    <a:pt x="174565" y="660880"/>
                    <a:pt x="175036" y="663235"/>
                  </a:cubicBezTo>
                  <a:cubicBezTo>
                    <a:pt x="177704" y="678931"/>
                    <a:pt x="177704" y="678931"/>
                    <a:pt x="163420" y="680187"/>
                  </a:cubicBezTo>
                  <a:cubicBezTo>
                    <a:pt x="153531" y="681286"/>
                    <a:pt x="148980" y="675949"/>
                    <a:pt x="148980" y="663549"/>
                  </a:cubicBezTo>
                  <a:cubicBezTo>
                    <a:pt x="148980" y="651933"/>
                    <a:pt x="154159" y="646283"/>
                    <a:pt x="163891" y="647224"/>
                  </a:cubicBezTo>
                  <a:close/>
                  <a:moveTo>
                    <a:pt x="66794" y="644821"/>
                  </a:moveTo>
                  <a:cubicBezTo>
                    <a:pt x="70597" y="644556"/>
                    <a:pt x="71598" y="647028"/>
                    <a:pt x="70656" y="653032"/>
                  </a:cubicBezTo>
                  <a:cubicBezTo>
                    <a:pt x="69715" y="659153"/>
                    <a:pt x="62023" y="665589"/>
                    <a:pt x="56059" y="664020"/>
                  </a:cubicBezTo>
                  <a:cubicBezTo>
                    <a:pt x="48211" y="661822"/>
                    <a:pt x="41305" y="663706"/>
                    <a:pt x="34241" y="666060"/>
                  </a:cubicBezTo>
                  <a:cubicBezTo>
                    <a:pt x="29846" y="667473"/>
                    <a:pt x="25608" y="669042"/>
                    <a:pt x="20899" y="668885"/>
                  </a:cubicBezTo>
                  <a:cubicBezTo>
                    <a:pt x="17603" y="668885"/>
                    <a:pt x="13836" y="668415"/>
                    <a:pt x="14621" y="664020"/>
                  </a:cubicBezTo>
                  <a:cubicBezTo>
                    <a:pt x="15406" y="660252"/>
                    <a:pt x="12423" y="654131"/>
                    <a:pt x="20114" y="653660"/>
                  </a:cubicBezTo>
                  <a:cubicBezTo>
                    <a:pt x="27178" y="653346"/>
                    <a:pt x="34241" y="648951"/>
                    <a:pt x="42560" y="652090"/>
                  </a:cubicBezTo>
                  <a:cubicBezTo>
                    <a:pt x="42246" y="654759"/>
                    <a:pt x="40991" y="657427"/>
                    <a:pt x="42717" y="661822"/>
                  </a:cubicBezTo>
                  <a:cubicBezTo>
                    <a:pt x="47269" y="653503"/>
                    <a:pt x="53861" y="648794"/>
                    <a:pt x="62023" y="645969"/>
                  </a:cubicBezTo>
                  <a:cubicBezTo>
                    <a:pt x="63946" y="645302"/>
                    <a:pt x="65526" y="644909"/>
                    <a:pt x="66794" y="644821"/>
                  </a:cubicBezTo>
                  <a:close/>
                  <a:moveTo>
                    <a:pt x="194950" y="642358"/>
                  </a:moveTo>
                  <a:cubicBezTo>
                    <a:pt x="197873" y="642319"/>
                    <a:pt x="200777" y="642986"/>
                    <a:pt x="203603" y="644713"/>
                  </a:cubicBezTo>
                  <a:cubicBezTo>
                    <a:pt x="207997" y="647695"/>
                    <a:pt x="205329" y="651933"/>
                    <a:pt x="205643" y="655073"/>
                  </a:cubicBezTo>
                  <a:cubicBezTo>
                    <a:pt x="205329" y="660566"/>
                    <a:pt x="206428" y="665589"/>
                    <a:pt x="207683" y="670455"/>
                  </a:cubicBezTo>
                  <a:cubicBezTo>
                    <a:pt x="209567" y="677361"/>
                    <a:pt x="207526" y="680344"/>
                    <a:pt x="200463" y="681599"/>
                  </a:cubicBezTo>
                  <a:cubicBezTo>
                    <a:pt x="197951" y="682070"/>
                    <a:pt x="195127" y="681913"/>
                    <a:pt x="192615" y="681913"/>
                  </a:cubicBezTo>
                  <a:cubicBezTo>
                    <a:pt x="185709" y="681913"/>
                    <a:pt x="181157" y="679559"/>
                    <a:pt x="180843" y="671554"/>
                  </a:cubicBezTo>
                  <a:cubicBezTo>
                    <a:pt x="180686" y="666217"/>
                    <a:pt x="178645" y="661194"/>
                    <a:pt x="179116" y="655857"/>
                  </a:cubicBezTo>
                  <a:cubicBezTo>
                    <a:pt x="179430" y="650677"/>
                    <a:pt x="181000" y="646283"/>
                    <a:pt x="186180" y="644242"/>
                  </a:cubicBezTo>
                  <a:cubicBezTo>
                    <a:pt x="189083" y="643143"/>
                    <a:pt x="192026" y="642398"/>
                    <a:pt x="194950" y="642358"/>
                  </a:cubicBezTo>
                  <a:close/>
                  <a:moveTo>
                    <a:pt x="599456" y="641417"/>
                  </a:moveTo>
                  <a:cubicBezTo>
                    <a:pt x="603695" y="642830"/>
                    <a:pt x="609659" y="643301"/>
                    <a:pt x="611857" y="646283"/>
                  </a:cubicBezTo>
                  <a:cubicBezTo>
                    <a:pt x="615624" y="651620"/>
                    <a:pt x="617037" y="658526"/>
                    <a:pt x="619234" y="664805"/>
                  </a:cubicBezTo>
                  <a:cubicBezTo>
                    <a:pt x="619548" y="666374"/>
                    <a:pt x="602282" y="674379"/>
                    <a:pt x="598672" y="674379"/>
                  </a:cubicBezTo>
                  <a:cubicBezTo>
                    <a:pt x="591922" y="674379"/>
                    <a:pt x="586115" y="664020"/>
                    <a:pt x="585958" y="651463"/>
                  </a:cubicBezTo>
                  <a:cubicBezTo>
                    <a:pt x="585958" y="650521"/>
                    <a:pt x="598201" y="640947"/>
                    <a:pt x="599456" y="641417"/>
                  </a:cubicBezTo>
                  <a:close/>
                  <a:moveTo>
                    <a:pt x="220228" y="640063"/>
                  </a:moveTo>
                  <a:cubicBezTo>
                    <a:pt x="222664" y="639631"/>
                    <a:pt x="225538" y="639730"/>
                    <a:pt x="228873" y="640318"/>
                  </a:cubicBezTo>
                  <a:cubicBezTo>
                    <a:pt x="232327" y="640946"/>
                    <a:pt x="234681" y="642202"/>
                    <a:pt x="234524" y="646283"/>
                  </a:cubicBezTo>
                  <a:cubicBezTo>
                    <a:pt x="234367" y="654916"/>
                    <a:pt x="234681" y="663705"/>
                    <a:pt x="235937" y="672181"/>
                  </a:cubicBezTo>
                  <a:cubicBezTo>
                    <a:pt x="236094" y="673123"/>
                    <a:pt x="236094" y="674222"/>
                    <a:pt x="235623" y="674850"/>
                  </a:cubicBezTo>
                  <a:cubicBezTo>
                    <a:pt x="231699" y="680343"/>
                    <a:pt x="215217" y="678459"/>
                    <a:pt x="212078" y="672181"/>
                  </a:cubicBezTo>
                  <a:cubicBezTo>
                    <a:pt x="210038" y="667944"/>
                    <a:pt x="209724" y="663077"/>
                    <a:pt x="209567" y="659311"/>
                  </a:cubicBezTo>
                  <a:cubicBezTo>
                    <a:pt x="209567" y="647421"/>
                    <a:pt x="212922" y="641358"/>
                    <a:pt x="220228" y="640063"/>
                  </a:cubicBezTo>
                  <a:close/>
                  <a:moveTo>
                    <a:pt x="98908" y="637493"/>
                  </a:moveTo>
                  <a:cubicBezTo>
                    <a:pt x="99065" y="639377"/>
                    <a:pt x="99222" y="640789"/>
                    <a:pt x="99222" y="642202"/>
                  </a:cubicBezTo>
                  <a:cubicBezTo>
                    <a:pt x="100007" y="658212"/>
                    <a:pt x="94514" y="662607"/>
                    <a:pt x="78975" y="658055"/>
                  </a:cubicBezTo>
                  <a:cubicBezTo>
                    <a:pt x="73795" y="656486"/>
                    <a:pt x="75992" y="653346"/>
                    <a:pt x="78033" y="650835"/>
                  </a:cubicBezTo>
                  <a:cubicBezTo>
                    <a:pt x="83212" y="644242"/>
                    <a:pt x="90118" y="640162"/>
                    <a:pt x="98908" y="637493"/>
                  </a:cubicBezTo>
                  <a:close/>
                  <a:moveTo>
                    <a:pt x="632732" y="636394"/>
                  </a:moveTo>
                  <a:cubicBezTo>
                    <a:pt x="636499" y="637022"/>
                    <a:pt x="642935" y="636708"/>
                    <a:pt x="643563" y="638120"/>
                  </a:cubicBezTo>
                  <a:cubicBezTo>
                    <a:pt x="646074" y="643144"/>
                    <a:pt x="646859" y="649108"/>
                    <a:pt x="647643" y="654759"/>
                  </a:cubicBezTo>
                  <a:cubicBezTo>
                    <a:pt x="648428" y="658840"/>
                    <a:pt x="638697" y="663549"/>
                    <a:pt x="630378" y="663706"/>
                  </a:cubicBezTo>
                  <a:cubicBezTo>
                    <a:pt x="623472" y="663706"/>
                    <a:pt x="618606" y="657113"/>
                    <a:pt x="617978" y="646911"/>
                  </a:cubicBezTo>
                  <a:cubicBezTo>
                    <a:pt x="617821" y="644556"/>
                    <a:pt x="629436" y="635766"/>
                    <a:pt x="632732" y="636394"/>
                  </a:cubicBezTo>
                  <a:close/>
                  <a:moveTo>
                    <a:pt x="252827" y="635237"/>
                  </a:moveTo>
                  <a:cubicBezTo>
                    <a:pt x="254713" y="635050"/>
                    <a:pt x="256734" y="635217"/>
                    <a:pt x="258853" y="635766"/>
                  </a:cubicBezTo>
                  <a:cubicBezTo>
                    <a:pt x="261835" y="636551"/>
                    <a:pt x="263561" y="637964"/>
                    <a:pt x="263247" y="641260"/>
                  </a:cubicBezTo>
                  <a:cubicBezTo>
                    <a:pt x="262934" y="643928"/>
                    <a:pt x="263090" y="646597"/>
                    <a:pt x="263090" y="649265"/>
                  </a:cubicBezTo>
                  <a:cubicBezTo>
                    <a:pt x="262934" y="656956"/>
                    <a:pt x="262776" y="664805"/>
                    <a:pt x="268113" y="671240"/>
                  </a:cubicBezTo>
                  <a:cubicBezTo>
                    <a:pt x="269997" y="673594"/>
                    <a:pt x="268270" y="674536"/>
                    <a:pt x="266544" y="675635"/>
                  </a:cubicBezTo>
                  <a:cubicBezTo>
                    <a:pt x="255085" y="682698"/>
                    <a:pt x="243471" y="677518"/>
                    <a:pt x="241116" y="664177"/>
                  </a:cubicBezTo>
                  <a:cubicBezTo>
                    <a:pt x="240017" y="658055"/>
                    <a:pt x="238133" y="651933"/>
                    <a:pt x="240488" y="645655"/>
                  </a:cubicBezTo>
                  <a:cubicBezTo>
                    <a:pt x="242725" y="639533"/>
                    <a:pt x="247169" y="635796"/>
                    <a:pt x="252827" y="635237"/>
                  </a:cubicBezTo>
                  <a:close/>
                  <a:moveTo>
                    <a:pt x="658788" y="632156"/>
                  </a:moveTo>
                  <a:cubicBezTo>
                    <a:pt x="668833" y="631999"/>
                    <a:pt x="676368" y="637964"/>
                    <a:pt x="676054" y="644714"/>
                  </a:cubicBezTo>
                  <a:cubicBezTo>
                    <a:pt x="675897" y="650207"/>
                    <a:pt x="666636" y="658526"/>
                    <a:pt x="660985" y="658369"/>
                  </a:cubicBezTo>
                  <a:cubicBezTo>
                    <a:pt x="654079" y="658212"/>
                    <a:pt x="648899" y="650050"/>
                    <a:pt x="649370" y="639848"/>
                  </a:cubicBezTo>
                  <a:cubicBezTo>
                    <a:pt x="649684" y="633726"/>
                    <a:pt x="654393" y="632313"/>
                    <a:pt x="658788" y="632156"/>
                  </a:cubicBezTo>
                  <a:close/>
                  <a:moveTo>
                    <a:pt x="286791" y="630116"/>
                  </a:moveTo>
                  <a:cubicBezTo>
                    <a:pt x="293070" y="631528"/>
                    <a:pt x="296679" y="635452"/>
                    <a:pt x="296679" y="642359"/>
                  </a:cubicBezTo>
                  <a:cubicBezTo>
                    <a:pt x="296679" y="645969"/>
                    <a:pt x="297621" y="649422"/>
                    <a:pt x="298092" y="653032"/>
                  </a:cubicBezTo>
                  <a:cubicBezTo>
                    <a:pt x="298406" y="656328"/>
                    <a:pt x="298877" y="659624"/>
                    <a:pt x="299191" y="662606"/>
                  </a:cubicBezTo>
                  <a:cubicBezTo>
                    <a:pt x="298720" y="667316"/>
                    <a:pt x="299348" y="671867"/>
                    <a:pt x="293541" y="673437"/>
                  </a:cubicBezTo>
                  <a:cubicBezTo>
                    <a:pt x="281141" y="676419"/>
                    <a:pt x="274077" y="675164"/>
                    <a:pt x="271096" y="668257"/>
                  </a:cubicBezTo>
                  <a:cubicBezTo>
                    <a:pt x="267171" y="659153"/>
                    <a:pt x="266386" y="649579"/>
                    <a:pt x="268741" y="640004"/>
                  </a:cubicBezTo>
                  <a:cubicBezTo>
                    <a:pt x="269997" y="634824"/>
                    <a:pt x="280670" y="628860"/>
                    <a:pt x="286791" y="630116"/>
                  </a:cubicBezTo>
                  <a:close/>
                  <a:moveTo>
                    <a:pt x="682018" y="629802"/>
                  </a:moveTo>
                  <a:lnTo>
                    <a:pt x="681970" y="629953"/>
                  </a:lnTo>
                  <a:lnTo>
                    <a:pt x="681704" y="629959"/>
                  </a:lnTo>
                  <a:cubicBezTo>
                    <a:pt x="681704" y="629959"/>
                    <a:pt x="681861" y="629645"/>
                    <a:pt x="682018" y="629802"/>
                  </a:cubicBezTo>
                  <a:close/>
                  <a:moveTo>
                    <a:pt x="694536" y="629665"/>
                  </a:moveTo>
                  <a:cubicBezTo>
                    <a:pt x="698774" y="630155"/>
                    <a:pt x="702972" y="631058"/>
                    <a:pt x="707132" y="631843"/>
                  </a:cubicBezTo>
                  <a:cubicBezTo>
                    <a:pt x="705563" y="642987"/>
                    <a:pt x="697871" y="651306"/>
                    <a:pt x="688768" y="651777"/>
                  </a:cubicBezTo>
                  <a:cubicBezTo>
                    <a:pt x="685000" y="651934"/>
                    <a:pt x="682018" y="650992"/>
                    <a:pt x="681390" y="646754"/>
                  </a:cubicBezTo>
                  <a:cubicBezTo>
                    <a:pt x="680919" y="643929"/>
                    <a:pt x="679742" y="641064"/>
                    <a:pt x="679349" y="638219"/>
                  </a:cubicBezTo>
                  <a:lnTo>
                    <a:pt x="681970" y="629953"/>
                  </a:lnTo>
                  <a:close/>
                  <a:moveTo>
                    <a:pt x="681651" y="629611"/>
                  </a:moveTo>
                  <a:lnTo>
                    <a:pt x="681861" y="629646"/>
                  </a:lnTo>
                  <a:lnTo>
                    <a:pt x="681547" y="629803"/>
                  </a:lnTo>
                  <a:close/>
                  <a:moveTo>
                    <a:pt x="315476" y="628279"/>
                  </a:moveTo>
                  <a:cubicBezTo>
                    <a:pt x="322274" y="628742"/>
                    <a:pt x="326424" y="633686"/>
                    <a:pt x="327130" y="642515"/>
                  </a:cubicBezTo>
                  <a:cubicBezTo>
                    <a:pt x="327601" y="650363"/>
                    <a:pt x="328856" y="658212"/>
                    <a:pt x="329955" y="667158"/>
                  </a:cubicBezTo>
                  <a:cubicBezTo>
                    <a:pt x="332467" y="672652"/>
                    <a:pt x="328856" y="674379"/>
                    <a:pt x="323206" y="674850"/>
                  </a:cubicBezTo>
                  <a:cubicBezTo>
                    <a:pt x="320851" y="675007"/>
                    <a:pt x="318497" y="675791"/>
                    <a:pt x="316142" y="676262"/>
                  </a:cubicBezTo>
                  <a:cubicBezTo>
                    <a:pt x="309550" y="677204"/>
                    <a:pt x="305155" y="674222"/>
                    <a:pt x="303900" y="667943"/>
                  </a:cubicBezTo>
                  <a:cubicBezTo>
                    <a:pt x="301545" y="656799"/>
                    <a:pt x="302016" y="645498"/>
                    <a:pt x="303272" y="634197"/>
                  </a:cubicBezTo>
                  <a:cubicBezTo>
                    <a:pt x="303586" y="631528"/>
                    <a:pt x="304998" y="630272"/>
                    <a:pt x="307824" y="629331"/>
                  </a:cubicBezTo>
                  <a:cubicBezTo>
                    <a:pt x="310649" y="628467"/>
                    <a:pt x="313209" y="628124"/>
                    <a:pt x="315476" y="628279"/>
                  </a:cubicBezTo>
                  <a:close/>
                  <a:moveTo>
                    <a:pt x="716240" y="624212"/>
                  </a:moveTo>
                  <a:cubicBezTo>
                    <a:pt x="717569" y="624436"/>
                    <a:pt x="719178" y="625054"/>
                    <a:pt x="721101" y="626035"/>
                  </a:cubicBezTo>
                  <a:cubicBezTo>
                    <a:pt x="724554" y="627761"/>
                    <a:pt x="727694" y="631057"/>
                    <a:pt x="732089" y="627761"/>
                  </a:cubicBezTo>
                  <a:cubicBezTo>
                    <a:pt x="733031" y="626977"/>
                    <a:pt x="734443" y="627761"/>
                    <a:pt x="735071" y="628860"/>
                  </a:cubicBezTo>
                  <a:cubicBezTo>
                    <a:pt x="735856" y="630116"/>
                    <a:pt x="735385" y="631215"/>
                    <a:pt x="734443" y="632156"/>
                  </a:cubicBezTo>
                  <a:cubicBezTo>
                    <a:pt x="728322" y="637022"/>
                    <a:pt x="721101" y="640162"/>
                    <a:pt x="713724" y="641417"/>
                  </a:cubicBezTo>
                  <a:cubicBezTo>
                    <a:pt x="709800" y="642045"/>
                    <a:pt x="712468" y="635609"/>
                    <a:pt x="710899" y="633726"/>
                  </a:cubicBezTo>
                  <a:cubicBezTo>
                    <a:pt x="710781" y="626427"/>
                    <a:pt x="712252" y="623543"/>
                    <a:pt x="716240" y="624212"/>
                  </a:cubicBezTo>
                  <a:close/>
                  <a:moveTo>
                    <a:pt x="133126" y="623680"/>
                  </a:moveTo>
                  <a:cubicBezTo>
                    <a:pt x="131242" y="632941"/>
                    <a:pt x="129045" y="641260"/>
                    <a:pt x="125121" y="648951"/>
                  </a:cubicBezTo>
                  <a:cubicBezTo>
                    <a:pt x="122610" y="653817"/>
                    <a:pt x="117430" y="653660"/>
                    <a:pt x="112878" y="652404"/>
                  </a:cubicBezTo>
                  <a:cubicBezTo>
                    <a:pt x="109896" y="651619"/>
                    <a:pt x="105344" y="654131"/>
                    <a:pt x="104088" y="650835"/>
                  </a:cubicBezTo>
                  <a:cubicBezTo>
                    <a:pt x="102833" y="647224"/>
                    <a:pt x="105658" y="643457"/>
                    <a:pt x="108169" y="640475"/>
                  </a:cubicBezTo>
                  <a:cubicBezTo>
                    <a:pt x="114448" y="632470"/>
                    <a:pt x="123395" y="628075"/>
                    <a:pt x="133126" y="623680"/>
                  </a:cubicBezTo>
                  <a:close/>
                  <a:moveTo>
                    <a:pt x="346473" y="623344"/>
                  </a:moveTo>
                  <a:cubicBezTo>
                    <a:pt x="349242" y="623180"/>
                    <a:pt x="352087" y="623720"/>
                    <a:pt x="354756" y="625093"/>
                  </a:cubicBezTo>
                  <a:cubicBezTo>
                    <a:pt x="357894" y="626663"/>
                    <a:pt x="359464" y="629331"/>
                    <a:pt x="359464" y="632470"/>
                  </a:cubicBezTo>
                  <a:cubicBezTo>
                    <a:pt x="359464" y="641260"/>
                    <a:pt x="361662" y="649579"/>
                    <a:pt x="364644" y="657741"/>
                  </a:cubicBezTo>
                  <a:cubicBezTo>
                    <a:pt x="367312" y="664805"/>
                    <a:pt x="365272" y="667944"/>
                    <a:pt x="357894" y="669827"/>
                  </a:cubicBezTo>
                  <a:cubicBezTo>
                    <a:pt x="357737" y="669827"/>
                    <a:pt x="357424" y="669984"/>
                    <a:pt x="357267" y="669984"/>
                  </a:cubicBezTo>
                  <a:cubicBezTo>
                    <a:pt x="335449" y="675164"/>
                    <a:pt x="334507" y="674379"/>
                    <a:pt x="331996" y="652090"/>
                  </a:cubicBezTo>
                  <a:cubicBezTo>
                    <a:pt x="331368" y="647696"/>
                    <a:pt x="330897" y="643457"/>
                    <a:pt x="330426" y="640318"/>
                  </a:cubicBezTo>
                  <a:cubicBezTo>
                    <a:pt x="330544" y="630665"/>
                    <a:pt x="338166" y="623837"/>
                    <a:pt x="346473" y="623344"/>
                  </a:cubicBezTo>
                  <a:close/>
                  <a:moveTo>
                    <a:pt x="374532" y="618658"/>
                  </a:moveTo>
                  <a:cubicBezTo>
                    <a:pt x="382224" y="617559"/>
                    <a:pt x="389444" y="621169"/>
                    <a:pt x="390543" y="627605"/>
                  </a:cubicBezTo>
                  <a:cubicBezTo>
                    <a:pt x="392426" y="639220"/>
                    <a:pt x="392112" y="651306"/>
                    <a:pt x="397762" y="661980"/>
                  </a:cubicBezTo>
                  <a:cubicBezTo>
                    <a:pt x="399018" y="664491"/>
                    <a:pt x="396664" y="665276"/>
                    <a:pt x="395251" y="666375"/>
                  </a:cubicBezTo>
                  <a:cubicBezTo>
                    <a:pt x="392583" y="667944"/>
                    <a:pt x="389915" y="667002"/>
                    <a:pt x="386775" y="667002"/>
                  </a:cubicBezTo>
                  <a:cubicBezTo>
                    <a:pt x="383323" y="664805"/>
                    <a:pt x="379712" y="670299"/>
                    <a:pt x="375631" y="667630"/>
                  </a:cubicBezTo>
                  <a:cubicBezTo>
                    <a:pt x="370922" y="664648"/>
                    <a:pt x="367783" y="660567"/>
                    <a:pt x="367155" y="654916"/>
                  </a:cubicBezTo>
                  <a:cubicBezTo>
                    <a:pt x="366213" y="647068"/>
                    <a:pt x="364958" y="639220"/>
                    <a:pt x="364173" y="631215"/>
                  </a:cubicBezTo>
                  <a:cubicBezTo>
                    <a:pt x="363231" y="623210"/>
                    <a:pt x="366057" y="620071"/>
                    <a:pt x="374532" y="618658"/>
                  </a:cubicBezTo>
                  <a:close/>
                  <a:moveTo>
                    <a:pt x="157926" y="614733"/>
                  </a:moveTo>
                  <a:cubicBezTo>
                    <a:pt x="162007" y="613791"/>
                    <a:pt x="164205" y="615675"/>
                    <a:pt x="162321" y="619128"/>
                  </a:cubicBezTo>
                  <a:cubicBezTo>
                    <a:pt x="158868" y="625250"/>
                    <a:pt x="160281" y="631842"/>
                    <a:pt x="159496" y="638120"/>
                  </a:cubicBezTo>
                  <a:cubicBezTo>
                    <a:pt x="159025" y="641417"/>
                    <a:pt x="158240" y="643771"/>
                    <a:pt x="155415" y="645655"/>
                  </a:cubicBezTo>
                  <a:cubicBezTo>
                    <a:pt x="144898" y="653032"/>
                    <a:pt x="142544" y="659153"/>
                    <a:pt x="145369" y="671396"/>
                  </a:cubicBezTo>
                  <a:cubicBezTo>
                    <a:pt x="147253" y="679558"/>
                    <a:pt x="146782" y="680186"/>
                    <a:pt x="138620" y="680343"/>
                  </a:cubicBezTo>
                  <a:cubicBezTo>
                    <a:pt x="137835" y="680343"/>
                    <a:pt x="137050" y="680186"/>
                    <a:pt x="136422" y="680343"/>
                  </a:cubicBezTo>
                  <a:cubicBezTo>
                    <a:pt x="130929" y="682383"/>
                    <a:pt x="125278" y="683639"/>
                    <a:pt x="121197" y="678303"/>
                  </a:cubicBezTo>
                  <a:cubicBezTo>
                    <a:pt x="116803" y="672495"/>
                    <a:pt x="117744" y="665431"/>
                    <a:pt x="118686" y="658839"/>
                  </a:cubicBezTo>
                  <a:cubicBezTo>
                    <a:pt x="119314" y="654131"/>
                    <a:pt x="123709" y="653660"/>
                    <a:pt x="127633" y="653189"/>
                  </a:cubicBezTo>
                  <a:cubicBezTo>
                    <a:pt x="132656" y="652718"/>
                    <a:pt x="137835" y="654445"/>
                    <a:pt x="143015" y="650363"/>
                  </a:cubicBezTo>
                  <a:cubicBezTo>
                    <a:pt x="130929" y="649735"/>
                    <a:pt x="130458" y="648323"/>
                    <a:pt x="133283" y="637022"/>
                  </a:cubicBezTo>
                  <a:cubicBezTo>
                    <a:pt x="136579" y="623680"/>
                    <a:pt x="145369" y="617559"/>
                    <a:pt x="157926" y="614733"/>
                  </a:cubicBezTo>
                  <a:close/>
                  <a:moveTo>
                    <a:pt x="409848" y="614263"/>
                  </a:moveTo>
                  <a:cubicBezTo>
                    <a:pt x="417853" y="613792"/>
                    <a:pt x="425544" y="617559"/>
                    <a:pt x="426957" y="623524"/>
                  </a:cubicBezTo>
                  <a:cubicBezTo>
                    <a:pt x="428840" y="631843"/>
                    <a:pt x="430096" y="640476"/>
                    <a:pt x="430881" y="645656"/>
                  </a:cubicBezTo>
                  <a:cubicBezTo>
                    <a:pt x="431352" y="655701"/>
                    <a:pt x="428840" y="660724"/>
                    <a:pt x="422405" y="663392"/>
                  </a:cubicBezTo>
                  <a:cubicBezTo>
                    <a:pt x="415812" y="666061"/>
                    <a:pt x="409534" y="664805"/>
                    <a:pt x="405453" y="659468"/>
                  </a:cubicBezTo>
                  <a:cubicBezTo>
                    <a:pt x="397604" y="649265"/>
                    <a:pt x="393995" y="637493"/>
                    <a:pt x="395564" y="624465"/>
                  </a:cubicBezTo>
                  <a:cubicBezTo>
                    <a:pt x="396663" y="615990"/>
                    <a:pt x="403098" y="614734"/>
                    <a:pt x="409848" y="614263"/>
                  </a:cubicBezTo>
                  <a:close/>
                  <a:moveTo>
                    <a:pt x="190574" y="610339"/>
                  </a:moveTo>
                  <a:cubicBezTo>
                    <a:pt x="188534" y="618344"/>
                    <a:pt x="188534" y="625721"/>
                    <a:pt x="188691" y="633098"/>
                  </a:cubicBezTo>
                  <a:cubicBezTo>
                    <a:pt x="188691" y="638435"/>
                    <a:pt x="179901" y="644871"/>
                    <a:pt x="172994" y="644557"/>
                  </a:cubicBezTo>
                  <a:cubicBezTo>
                    <a:pt x="166088" y="644400"/>
                    <a:pt x="163890" y="641260"/>
                    <a:pt x="164675" y="632627"/>
                  </a:cubicBezTo>
                  <a:cubicBezTo>
                    <a:pt x="165617" y="620855"/>
                    <a:pt x="175662" y="612065"/>
                    <a:pt x="190574" y="610339"/>
                  </a:cubicBezTo>
                  <a:close/>
                  <a:moveTo>
                    <a:pt x="440298" y="609397"/>
                  </a:moveTo>
                  <a:cubicBezTo>
                    <a:pt x="448303" y="608456"/>
                    <a:pt x="455681" y="612379"/>
                    <a:pt x="456936" y="618501"/>
                  </a:cubicBezTo>
                  <a:cubicBezTo>
                    <a:pt x="459448" y="630587"/>
                    <a:pt x="462116" y="642673"/>
                    <a:pt x="463372" y="655073"/>
                  </a:cubicBezTo>
                  <a:cubicBezTo>
                    <a:pt x="463529" y="656171"/>
                    <a:pt x="464314" y="657741"/>
                    <a:pt x="462744" y="658055"/>
                  </a:cubicBezTo>
                  <a:cubicBezTo>
                    <a:pt x="456465" y="658997"/>
                    <a:pt x="450501" y="663392"/>
                    <a:pt x="443909" y="660723"/>
                  </a:cubicBezTo>
                  <a:cubicBezTo>
                    <a:pt x="438258" y="658369"/>
                    <a:pt x="436060" y="653503"/>
                    <a:pt x="435119" y="647539"/>
                  </a:cubicBezTo>
                  <a:cubicBezTo>
                    <a:pt x="434020" y="638906"/>
                    <a:pt x="432293" y="630116"/>
                    <a:pt x="430723" y="621954"/>
                  </a:cubicBezTo>
                  <a:cubicBezTo>
                    <a:pt x="430566" y="614263"/>
                    <a:pt x="433863" y="610182"/>
                    <a:pt x="440298" y="609397"/>
                  </a:cubicBezTo>
                  <a:close/>
                  <a:moveTo>
                    <a:pt x="476399" y="608455"/>
                  </a:moveTo>
                  <a:cubicBezTo>
                    <a:pt x="484561" y="607984"/>
                    <a:pt x="488642" y="611908"/>
                    <a:pt x="488799" y="620541"/>
                  </a:cubicBezTo>
                  <a:cubicBezTo>
                    <a:pt x="489113" y="629959"/>
                    <a:pt x="490525" y="639220"/>
                    <a:pt x="492880" y="648324"/>
                  </a:cubicBezTo>
                  <a:cubicBezTo>
                    <a:pt x="495391" y="657114"/>
                    <a:pt x="494293" y="658369"/>
                    <a:pt x="482834" y="658212"/>
                  </a:cubicBezTo>
                  <a:cubicBezTo>
                    <a:pt x="482834" y="658212"/>
                    <a:pt x="480794" y="658369"/>
                    <a:pt x="479067" y="658840"/>
                  </a:cubicBezTo>
                  <a:cubicBezTo>
                    <a:pt x="471376" y="660567"/>
                    <a:pt x="467609" y="658840"/>
                    <a:pt x="466981" y="651306"/>
                  </a:cubicBezTo>
                  <a:cubicBezTo>
                    <a:pt x="466196" y="641417"/>
                    <a:pt x="464784" y="631843"/>
                    <a:pt x="463214" y="622111"/>
                  </a:cubicBezTo>
                  <a:cubicBezTo>
                    <a:pt x="461959" y="614263"/>
                    <a:pt x="467766" y="608926"/>
                    <a:pt x="476399" y="608455"/>
                  </a:cubicBezTo>
                  <a:close/>
                  <a:moveTo>
                    <a:pt x="206584" y="607513"/>
                  </a:moveTo>
                  <a:cubicBezTo>
                    <a:pt x="215531" y="606571"/>
                    <a:pt x="219455" y="610496"/>
                    <a:pt x="218513" y="619286"/>
                  </a:cubicBezTo>
                  <a:cubicBezTo>
                    <a:pt x="218199" y="622582"/>
                    <a:pt x="217885" y="626035"/>
                    <a:pt x="217414" y="629331"/>
                  </a:cubicBezTo>
                  <a:cubicBezTo>
                    <a:pt x="216473" y="638278"/>
                    <a:pt x="210822" y="641888"/>
                    <a:pt x="202660" y="638906"/>
                  </a:cubicBezTo>
                  <a:cubicBezTo>
                    <a:pt x="202032" y="638592"/>
                    <a:pt x="201247" y="638435"/>
                    <a:pt x="200619" y="638435"/>
                  </a:cubicBezTo>
                  <a:cubicBezTo>
                    <a:pt x="191986" y="637179"/>
                    <a:pt x="191986" y="637179"/>
                    <a:pt x="192457" y="626820"/>
                  </a:cubicBezTo>
                  <a:cubicBezTo>
                    <a:pt x="192300" y="620698"/>
                    <a:pt x="193870" y="613478"/>
                    <a:pt x="202032" y="609397"/>
                  </a:cubicBezTo>
                  <a:cubicBezTo>
                    <a:pt x="203445" y="608612"/>
                    <a:pt x="205014" y="607827"/>
                    <a:pt x="206584" y="607513"/>
                  </a:cubicBezTo>
                  <a:close/>
                  <a:moveTo>
                    <a:pt x="506849" y="604688"/>
                  </a:moveTo>
                  <a:cubicBezTo>
                    <a:pt x="515482" y="604688"/>
                    <a:pt x="520034" y="607671"/>
                    <a:pt x="522702" y="615989"/>
                  </a:cubicBezTo>
                  <a:cubicBezTo>
                    <a:pt x="525214" y="623524"/>
                    <a:pt x="527411" y="631215"/>
                    <a:pt x="529138" y="638906"/>
                  </a:cubicBezTo>
                  <a:cubicBezTo>
                    <a:pt x="530864" y="646126"/>
                    <a:pt x="528667" y="649422"/>
                    <a:pt x="521290" y="651620"/>
                  </a:cubicBezTo>
                  <a:cubicBezTo>
                    <a:pt x="518779" y="652405"/>
                    <a:pt x="516267" y="653033"/>
                    <a:pt x="513756" y="653818"/>
                  </a:cubicBezTo>
                  <a:cubicBezTo>
                    <a:pt x="504495" y="656957"/>
                    <a:pt x="498844" y="654288"/>
                    <a:pt x="496647" y="644871"/>
                  </a:cubicBezTo>
                  <a:cubicBezTo>
                    <a:pt x="494763" y="636866"/>
                    <a:pt x="493351" y="628860"/>
                    <a:pt x="492409" y="620698"/>
                  </a:cubicBezTo>
                  <a:cubicBezTo>
                    <a:pt x="491310" y="611123"/>
                    <a:pt x="497431" y="604688"/>
                    <a:pt x="506849" y="604688"/>
                  </a:cubicBezTo>
                  <a:close/>
                  <a:moveTo>
                    <a:pt x="231737" y="603452"/>
                  </a:moveTo>
                  <a:cubicBezTo>
                    <a:pt x="233503" y="603001"/>
                    <a:pt x="235465" y="603354"/>
                    <a:pt x="237662" y="604688"/>
                  </a:cubicBezTo>
                  <a:cubicBezTo>
                    <a:pt x="242214" y="607514"/>
                    <a:pt x="249434" y="608299"/>
                    <a:pt x="246923" y="616461"/>
                  </a:cubicBezTo>
                  <a:cubicBezTo>
                    <a:pt x="246295" y="618501"/>
                    <a:pt x="245824" y="620542"/>
                    <a:pt x="245824" y="622739"/>
                  </a:cubicBezTo>
                  <a:cubicBezTo>
                    <a:pt x="246138" y="632157"/>
                    <a:pt x="239232" y="638750"/>
                    <a:pt x="229814" y="638279"/>
                  </a:cubicBezTo>
                  <a:cubicBezTo>
                    <a:pt x="222437" y="638122"/>
                    <a:pt x="220082" y="635453"/>
                    <a:pt x="220082" y="626977"/>
                  </a:cubicBezTo>
                  <a:cubicBezTo>
                    <a:pt x="220553" y="620385"/>
                    <a:pt x="222437" y="613321"/>
                    <a:pt x="226988" y="607043"/>
                  </a:cubicBezTo>
                  <a:cubicBezTo>
                    <a:pt x="228401" y="605159"/>
                    <a:pt x="229971" y="603904"/>
                    <a:pt x="231737" y="603452"/>
                  </a:cubicBezTo>
                  <a:close/>
                  <a:moveTo>
                    <a:pt x="545619" y="599351"/>
                  </a:moveTo>
                  <a:cubicBezTo>
                    <a:pt x="554565" y="599508"/>
                    <a:pt x="556763" y="601549"/>
                    <a:pt x="556763" y="609711"/>
                  </a:cubicBezTo>
                  <a:cubicBezTo>
                    <a:pt x="556763" y="618501"/>
                    <a:pt x="558490" y="626819"/>
                    <a:pt x="561472" y="635139"/>
                  </a:cubicBezTo>
                  <a:cubicBezTo>
                    <a:pt x="564454" y="643928"/>
                    <a:pt x="562884" y="645969"/>
                    <a:pt x="553781" y="646283"/>
                  </a:cubicBezTo>
                  <a:cubicBezTo>
                    <a:pt x="551897" y="646283"/>
                    <a:pt x="549543" y="645969"/>
                    <a:pt x="548130" y="646911"/>
                  </a:cubicBezTo>
                  <a:cubicBezTo>
                    <a:pt x="540439" y="651306"/>
                    <a:pt x="536986" y="646597"/>
                    <a:pt x="534004" y="640789"/>
                  </a:cubicBezTo>
                  <a:cubicBezTo>
                    <a:pt x="529609" y="631843"/>
                    <a:pt x="527883" y="621954"/>
                    <a:pt x="525999" y="612379"/>
                  </a:cubicBezTo>
                  <a:cubicBezTo>
                    <a:pt x="525057" y="607984"/>
                    <a:pt x="527412" y="604531"/>
                    <a:pt x="531806" y="602648"/>
                  </a:cubicBezTo>
                  <a:cubicBezTo>
                    <a:pt x="536358" y="600607"/>
                    <a:pt x="541381" y="599665"/>
                    <a:pt x="545619" y="599351"/>
                  </a:cubicBezTo>
                  <a:close/>
                  <a:moveTo>
                    <a:pt x="261834" y="599194"/>
                  </a:moveTo>
                  <a:cubicBezTo>
                    <a:pt x="266857" y="600607"/>
                    <a:pt x="274077" y="599822"/>
                    <a:pt x="274391" y="608298"/>
                  </a:cubicBezTo>
                  <a:cubicBezTo>
                    <a:pt x="274548" y="610653"/>
                    <a:pt x="274705" y="613007"/>
                    <a:pt x="274862" y="615518"/>
                  </a:cubicBezTo>
                  <a:cubicBezTo>
                    <a:pt x="275333" y="629018"/>
                    <a:pt x="269682" y="634668"/>
                    <a:pt x="257439" y="632784"/>
                  </a:cubicBezTo>
                  <a:cubicBezTo>
                    <a:pt x="253358" y="632157"/>
                    <a:pt x="250532" y="630116"/>
                    <a:pt x="250062" y="626035"/>
                  </a:cubicBezTo>
                  <a:cubicBezTo>
                    <a:pt x="249277" y="619129"/>
                    <a:pt x="249277" y="612065"/>
                    <a:pt x="251317" y="605316"/>
                  </a:cubicBezTo>
                  <a:cubicBezTo>
                    <a:pt x="253044" y="599979"/>
                    <a:pt x="256811" y="597782"/>
                    <a:pt x="261834" y="599194"/>
                  </a:cubicBezTo>
                  <a:close/>
                  <a:moveTo>
                    <a:pt x="700226" y="599037"/>
                  </a:moveTo>
                  <a:cubicBezTo>
                    <a:pt x="700697" y="599037"/>
                    <a:pt x="701168" y="599037"/>
                    <a:pt x="701638" y="599037"/>
                  </a:cubicBezTo>
                  <a:cubicBezTo>
                    <a:pt x="711527" y="599037"/>
                    <a:pt x="714666" y="602490"/>
                    <a:pt x="714196" y="612379"/>
                  </a:cubicBezTo>
                  <a:cubicBezTo>
                    <a:pt x="713882" y="618972"/>
                    <a:pt x="704934" y="626035"/>
                    <a:pt x="698185" y="625250"/>
                  </a:cubicBezTo>
                  <a:cubicBezTo>
                    <a:pt x="694418" y="624780"/>
                    <a:pt x="692692" y="622425"/>
                    <a:pt x="692064" y="619128"/>
                  </a:cubicBezTo>
                  <a:cubicBezTo>
                    <a:pt x="691436" y="615989"/>
                    <a:pt x="691436" y="612850"/>
                    <a:pt x="690965" y="609868"/>
                  </a:cubicBezTo>
                  <a:cubicBezTo>
                    <a:pt x="689238" y="599037"/>
                    <a:pt x="689238" y="599037"/>
                    <a:pt x="700226" y="599037"/>
                  </a:cubicBezTo>
                  <a:close/>
                  <a:moveTo>
                    <a:pt x="577953" y="598645"/>
                  </a:moveTo>
                  <a:cubicBezTo>
                    <a:pt x="581092" y="598528"/>
                    <a:pt x="584232" y="599116"/>
                    <a:pt x="587371" y="600921"/>
                  </a:cubicBezTo>
                  <a:cubicBezTo>
                    <a:pt x="587999" y="601235"/>
                    <a:pt x="588627" y="601863"/>
                    <a:pt x="588784" y="602491"/>
                  </a:cubicBezTo>
                  <a:cubicBezTo>
                    <a:pt x="590824" y="613635"/>
                    <a:pt x="595062" y="624308"/>
                    <a:pt x="594591" y="635767"/>
                  </a:cubicBezTo>
                  <a:cubicBezTo>
                    <a:pt x="594120" y="643144"/>
                    <a:pt x="586900" y="647539"/>
                    <a:pt x="576384" y="647382"/>
                  </a:cubicBezTo>
                  <a:cubicBezTo>
                    <a:pt x="571047" y="647853"/>
                    <a:pt x="566809" y="645028"/>
                    <a:pt x="565396" y="639220"/>
                  </a:cubicBezTo>
                  <a:cubicBezTo>
                    <a:pt x="563198" y="630116"/>
                    <a:pt x="561158" y="620855"/>
                    <a:pt x="561629" y="611438"/>
                  </a:cubicBezTo>
                  <a:cubicBezTo>
                    <a:pt x="561786" y="606572"/>
                    <a:pt x="563355" y="602334"/>
                    <a:pt x="568536" y="600607"/>
                  </a:cubicBezTo>
                  <a:cubicBezTo>
                    <a:pt x="571675" y="599587"/>
                    <a:pt x="574814" y="598763"/>
                    <a:pt x="577953" y="598645"/>
                  </a:cubicBezTo>
                  <a:close/>
                  <a:moveTo>
                    <a:pt x="782159" y="597625"/>
                  </a:moveTo>
                  <a:cubicBezTo>
                    <a:pt x="784984" y="601078"/>
                    <a:pt x="784199" y="604845"/>
                    <a:pt x="785612" y="607827"/>
                  </a:cubicBezTo>
                  <a:cubicBezTo>
                    <a:pt x="786397" y="609711"/>
                    <a:pt x="784671" y="610809"/>
                    <a:pt x="783415" y="611908"/>
                  </a:cubicBezTo>
                  <a:cubicBezTo>
                    <a:pt x="782944" y="612222"/>
                    <a:pt x="781845" y="612379"/>
                    <a:pt x="781374" y="612065"/>
                  </a:cubicBezTo>
                  <a:cubicBezTo>
                    <a:pt x="779647" y="610966"/>
                    <a:pt x="780903" y="609554"/>
                    <a:pt x="781060" y="608298"/>
                  </a:cubicBezTo>
                  <a:cubicBezTo>
                    <a:pt x="781531" y="605002"/>
                    <a:pt x="781688" y="601706"/>
                    <a:pt x="782159" y="597625"/>
                  </a:cubicBezTo>
                  <a:close/>
                  <a:moveTo>
                    <a:pt x="748726" y="597625"/>
                  </a:moveTo>
                  <a:cubicBezTo>
                    <a:pt x="753435" y="596997"/>
                    <a:pt x="754376" y="603747"/>
                    <a:pt x="755161" y="607984"/>
                  </a:cubicBezTo>
                  <a:cubicBezTo>
                    <a:pt x="757359" y="620384"/>
                    <a:pt x="754534" y="625093"/>
                    <a:pt x="742605" y="626663"/>
                  </a:cubicBezTo>
                  <a:cubicBezTo>
                    <a:pt x="746529" y="623523"/>
                    <a:pt x="747470" y="620071"/>
                    <a:pt x="747156" y="616303"/>
                  </a:cubicBezTo>
                  <a:cubicBezTo>
                    <a:pt x="747000" y="613949"/>
                    <a:pt x="746842" y="611438"/>
                    <a:pt x="746529" y="609083"/>
                  </a:cubicBezTo>
                  <a:cubicBezTo>
                    <a:pt x="746058" y="604845"/>
                    <a:pt x="744802" y="598095"/>
                    <a:pt x="748726" y="597625"/>
                  </a:cubicBezTo>
                  <a:close/>
                  <a:moveTo>
                    <a:pt x="220357" y="596978"/>
                  </a:moveTo>
                  <a:cubicBezTo>
                    <a:pt x="221181" y="596762"/>
                    <a:pt x="221965" y="596762"/>
                    <a:pt x="222593" y="597468"/>
                  </a:cubicBezTo>
                  <a:cubicBezTo>
                    <a:pt x="224006" y="599038"/>
                    <a:pt x="222593" y="601078"/>
                    <a:pt x="222279" y="602805"/>
                  </a:cubicBezTo>
                  <a:cubicBezTo>
                    <a:pt x="221808" y="605317"/>
                    <a:pt x="219925" y="605317"/>
                    <a:pt x="217884" y="605003"/>
                  </a:cubicBezTo>
                  <a:cubicBezTo>
                    <a:pt x="215216" y="604532"/>
                    <a:pt x="212705" y="603904"/>
                    <a:pt x="209095" y="603276"/>
                  </a:cubicBezTo>
                  <a:cubicBezTo>
                    <a:pt x="211763" y="599665"/>
                    <a:pt x="214588" y="598567"/>
                    <a:pt x="217884" y="597782"/>
                  </a:cubicBezTo>
                  <a:cubicBezTo>
                    <a:pt x="218669" y="597625"/>
                    <a:pt x="219533" y="597193"/>
                    <a:pt x="220357" y="596978"/>
                  </a:cubicBezTo>
                  <a:close/>
                  <a:moveTo>
                    <a:pt x="734679" y="596882"/>
                  </a:moveTo>
                  <a:cubicBezTo>
                    <a:pt x="740005" y="597301"/>
                    <a:pt x="742684" y="601628"/>
                    <a:pt x="742448" y="609397"/>
                  </a:cubicBezTo>
                  <a:cubicBezTo>
                    <a:pt x="742134" y="620699"/>
                    <a:pt x="738053" y="624309"/>
                    <a:pt x="727537" y="623367"/>
                  </a:cubicBezTo>
                  <a:cubicBezTo>
                    <a:pt x="722985" y="622896"/>
                    <a:pt x="720473" y="620699"/>
                    <a:pt x="719689" y="616461"/>
                  </a:cubicBezTo>
                  <a:cubicBezTo>
                    <a:pt x="719375" y="615048"/>
                    <a:pt x="719218" y="613635"/>
                    <a:pt x="719061" y="612222"/>
                  </a:cubicBezTo>
                  <a:cubicBezTo>
                    <a:pt x="718904" y="608142"/>
                    <a:pt x="714979" y="603903"/>
                    <a:pt x="717020" y="600607"/>
                  </a:cubicBezTo>
                  <a:cubicBezTo>
                    <a:pt x="719218" y="597154"/>
                    <a:pt x="724554" y="598881"/>
                    <a:pt x="728479" y="597782"/>
                  </a:cubicBezTo>
                  <a:cubicBezTo>
                    <a:pt x="730833" y="597036"/>
                    <a:pt x="732903" y="596742"/>
                    <a:pt x="734679" y="596882"/>
                  </a:cubicBezTo>
                  <a:close/>
                  <a:moveTo>
                    <a:pt x="286903" y="596840"/>
                  </a:moveTo>
                  <a:cubicBezTo>
                    <a:pt x="288026" y="596938"/>
                    <a:pt x="289380" y="597468"/>
                    <a:pt x="291028" y="598567"/>
                  </a:cubicBezTo>
                  <a:cubicBezTo>
                    <a:pt x="291499" y="598881"/>
                    <a:pt x="292441" y="598881"/>
                    <a:pt x="293069" y="598881"/>
                  </a:cubicBezTo>
                  <a:cubicBezTo>
                    <a:pt x="305783" y="599665"/>
                    <a:pt x="306568" y="600450"/>
                    <a:pt x="306568" y="614106"/>
                  </a:cubicBezTo>
                  <a:cubicBezTo>
                    <a:pt x="306568" y="614577"/>
                    <a:pt x="306568" y="616774"/>
                    <a:pt x="306882" y="618972"/>
                  </a:cubicBezTo>
                  <a:cubicBezTo>
                    <a:pt x="307509" y="624622"/>
                    <a:pt x="302644" y="628703"/>
                    <a:pt x="297150" y="627291"/>
                  </a:cubicBezTo>
                  <a:cubicBezTo>
                    <a:pt x="294168" y="626506"/>
                    <a:pt x="291028" y="625721"/>
                    <a:pt x="287889" y="625878"/>
                  </a:cubicBezTo>
                  <a:cubicBezTo>
                    <a:pt x="281297" y="626035"/>
                    <a:pt x="279413" y="622425"/>
                    <a:pt x="279570" y="616774"/>
                  </a:cubicBezTo>
                  <a:cubicBezTo>
                    <a:pt x="279727" y="612536"/>
                    <a:pt x="280198" y="608141"/>
                    <a:pt x="281297" y="603903"/>
                  </a:cubicBezTo>
                  <a:cubicBezTo>
                    <a:pt x="282239" y="600136"/>
                    <a:pt x="283533" y="596546"/>
                    <a:pt x="286903" y="596840"/>
                  </a:cubicBezTo>
                  <a:close/>
                  <a:moveTo>
                    <a:pt x="607278" y="596051"/>
                  </a:moveTo>
                  <a:cubicBezTo>
                    <a:pt x="609669" y="596095"/>
                    <a:pt x="612367" y="596762"/>
                    <a:pt x="615310" y="598096"/>
                  </a:cubicBezTo>
                  <a:cubicBezTo>
                    <a:pt x="618606" y="599666"/>
                    <a:pt x="620647" y="601863"/>
                    <a:pt x="620961" y="605787"/>
                  </a:cubicBezTo>
                  <a:cubicBezTo>
                    <a:pt x="621746" y="614420"/>
                    <a:pt x="622687" y="623053"/>
                    <a:pt x="627239" y="630744"/>
                  </a:cubicBezTo>
                  <a:cubicBezTo>
                    <a:pt x="628181" y="632314"/>
                    <a:pt x="628809" y="634197"/>
                    <a:pt x="626454" y="635767"/>
                  </a:cubicBezTo>
                  <a:cubicBezTo>
                    <a:pt x="614996" y="643929"/>
                    <a:pt x="600712" y="638592"/>
                    <a:pt x="597730" y="624780"/>
                  </a:cubicBezTo>
                  <a:cubicBezTo>
                    <a:pt x="596788" y="620384"/>
                    <a:pt x="596317" y="615833"/>
                    <a:pt x="595689" y="611281"/>
                  </a:cubicBezTo>
                  <a:cubicBezTo>
                    <a:pt x="595689" y="601392"/>
                    <a:pt x="600104" y="595918"/>
                    <a:pt x="607278" y="596051"/>
                  </a:cubicBezTo>
                  <a:close/>
                  <a:moveTo>
                    <a:pt x="665930" y="595288"/>
                  </a:moveTo>
                  <a:cubicBezTo>
                    <a:pt x="673346" y="595074"/>
                    <a:pt x="682528" y="599077"/>
                    <a:pt x="685000" y="604846"/>
                  </a:cubicBezTo>
                  <a:cubicBezTo>
                    <a:pt x="686963" y="609397"/>
                    <a:pt x="688218" y="613831"/>
                    <a:pt x="687924" y="618030"/>
                  </a:cubicBezTo>
                  <a:lnTo>
                    <a:pt x="681651" y="629611"/>
                  </a:lnTo>
                  <a:lnTo>
                    <a:pt x="679114" y="629195"/>
                  </a:lnTo>
                  <a:cubicBezTo>
                    <a:pt x="678212" y="629410"/>
                    <a:pt x="677309" y="629803"/>
                    <a:pt x="676367" y="629803"/>
                  </a:cubicBezTo>
                  <a:cubicBezTo>
                    <a:pt x="668833" y="630116"/>
                    <a:pt x="663340" y="627448"/>
                    <a:pt x="660201" y="620228"/>
                  </a:cubicBezTo>
                  <a:cubicBezTo>
                    <a:pt x="658003" y="615048"/>
                    <a:pt x="656276" y="609868"/>
                    <a:pt x="655962" y="604375"/>
                  </a:cubicBezTo>
                  <a:cubicBezTo>
                    <a:pt x="655805" y="601235"/>
                    <a:pt x="656747" y="598723"/>
                    <a:pt x="659416" y="596997"/>
                  </a:cubicBezTo>
                  <a:cubicBezTo>
                    <a:pt x="661181" y="595898"/>
                    <a:pt x="663457" y="595359"/>
                    <a:pt x="665930" y="595288"/>
                  </a:cubicBezTo>
                  <a:close/>
                  <a:moveTo>
                    <a:pt x="763010" y="594956"/>
                  </a:moveTo>
                  <a:cubicBezTo>
                    <a:pt x="767875" y="595898"/>
                    <a:pt x="773840" y="596055"/>
                    <a:pt x="775253" y="602805"/>
                  </a:cubicBezTo>
                  <a:cubicBezTo>
                    <a:pt x="776665" y="609711"/>
                    <a:pt x="773840" y="614891"/>
                    <a:pt x="767404" y="617873"/>
                  </a:cubicBezTo>
                  <a:cubicBezTo>
                    <a:pt x="765364" y="618815"/>
                    <a:pt x="763010" y="619442"/>
                    <a:pt x="760341" y="620384"/>
                  </a:cubicBezTo>
                  <a:cubicBezTo>
                    <a:pt x="760184" y="613321"/>
                    <a:pt x="760027" y="607043"/>
                    <a:pt x="757830" y="600921"/>
                  </a:cubicBezTo>
                  <a:cubicBezTo>
                    <a:pt x="756417" y="596840"/>
                    <a:pt x="758772" y="594015"/>
                    <a:pt x="763010" y="594956"/>
                  </a:cubicBezTo>
                  <a:close/>
                  <a:moveTo>
                    <a:pt x="640737" y="594643"/>
                  </a:moveTo>
                  <a:cubicBezTo>
                    <a:pt x="649841" y="594172"/>
                    <a:pt x="652352" y="596055"/>
                    <a:pt x="653765" y="605002"/>
                  </a:cubicBezTo>
                  <a:cubicBezTo>
                    <a:pt x="654549" y="610025"/>
                    <a:pt x="654549" y="615047"/>
                    <a:pt x="655334" y="620070"/>
                  </a:cubicBezTo>
                  <a:cubicBezTo>
                    <a:pt x="656590" y="629331"/>
                    <a:pt x="655334" y="631214"/>
                    <a:pt x="646074" y="631685"/>
                  </a:cubicBezTo>
                  <a:cubicBezTo>
                    <a:pt x="644975" y="631842"/>
                    <a:pt x="643719" y="631842"/>
                    <a:pt x="642464" y="631842"/>
                  </a:cubicBezTo>
                  <a:cubicBezTo>
                    <a:pt x="630535" y="631685"/>
                    <a:pt x="628965" y="630586"/>
                    <a:pt x="626611" y="618815"/>
                  </a:cubicBezTo>
                  <a:cubicBezTo>
                    <a:pt x="626297" y="617245"/>
                    <a:pt x="625983" y="615518"/>
                    <a:pt x="625669" y="613791"/>
                  </a:cubicBezTo>
                  <a:cubicBezTo>
                    <a:pt x="622844" y="598723"/>
                    <a:pt x="625355" y="595427"/>
                    <a:pt x="640737" y="594643"/>
                  </a:cubicBezTo>
                  <a:close/>
                  <a:moveTo>
                    <a:pt x="331502" y="592467"/>
                  </a:moveTo>
                  <a:cubicBezTo>
                    <a:pt x="338440" y="592828"/>
                    <a:pt x="339883" y="596565"/>
                    <a:pt x="340001" y="607984"/>
                  </a:cubicBezTo>
                  <a:cubicBezTo>
                    <a:pt x="340157" y="621169"/>
                    <a:pt x="331681" y="625879"/>
                    <a:pt x="318654" y="624623"/>
                  </a:cubicBezTo>
                  <a:cubicBezTo>
                    <a:pt x="308294" y="623681"/>
                    <a:pt x="310649" y="618344"/>
                    <a:pt x="310806" y="612693"/>
                  </a:cubicBezTo>
                  <a:cubicBezTo>
                    <a:pt x="310963" y="610339"/>
                    <a:pt x="311276" y="607827"/>
                    <a:pt x="311276" y="605473"/>
                  </a:cubicBezTo>
                  <a:cubicBezTo>
                    <a:pt x="311120" y="597625"/>
                    <a:pt x="314416" y="594015"/>
                    <a:pt x="322577" y="593073"/>
                  </a:cubicBezTo>
                  <a:cubicBezTo>
                    <a:pt x="326266" y="592602"/>
                    <a:pt x="329190" y="592347"/>
                    <a:pt x="331502" y="592467"/>
                  </a:cubicBezTo>
                  <a:close/>
                  <a:moveTo>
                    <a:pt x="250690" y="591032"/>
                  </a:moveTo>
                  <a:cubicBezTo>
                    <a:pt x="252730" y="590718"/>
                    <a:pt x="254771" y="591032"/>
                    <a:pt x="255869" y="592916"/>
                  </a:cubicBezTo>
                  <a:cubicBezTo>
                    <a:pt x="256968" y="594957"/>
                    <a:pt x="254456" y="595585"/>
                    <a:pt x="253515" y="596683"/>
                  </a:cubicBezTo>
                  <a:cubicBezTo>
                    <a:pt x="250376" y="600608"/>
                    <a:pt x="247236" y="602962"/>
                    <a:pt x="242057" y="599509"/>
                  </a:cubicBezTo>
                  <a:cubicBezTo>
                    <a:pt x="240173" y="598253"/>
                    <a:pt x="237191" y="599038"/>
                    <a:pt x="233267" y="598724"/>
                  </a:cubicBezTo>
                  <a:cubicBezTo>
                    <a:pt x="239388" y="594329"/>
                    <a:pt x="244725" y="591974"/>
                    <a:pt x="250690" y="591032"/>
                  </a:cubicBezTo>
                  <a:close/>
                  <a:moveTo>
                    <a:pt x="274292" y="589777"/>
                  </a:moveTo>
                  <a:cubicBezTo>
                    <a:pt x="277020" y="589463"/>
                    <a:pt x="280041" y="589934"/>
                    <a:pt x="284436" y="591033"/>
                  </a:cubicBezTo>
                  <a:cubicBezTo>
                    <a:pt x="280198" y="598724"/>
                    <a:pt x="276117" y="599352"/>
                    <a:pt x="265914" y="593230"/>
                  </a:cubicBezTo>
                  <a:cubicBezTo>
                    <a:pt x="269132" y="591189"/>
                    <a:pt x="271565" y="590091"/>
                    <a:pt x="274292" y="589777"/>
                  </a:cubicBezTo>
                  <a:close/>
                  <a:moveTo>
                    <a:pt x="360151" y="587795"/>
                  </a:moveTo>
                  <a:cubicBezTo>
                    <a:pt x="363035" y="588286"/>
                    <a:pt x="365821" y="589463"/>
                    <a:pt x="368411" y="591347"/>
                  </a:cubicBezTo>
                  <a:cubicBezTo>
                    <a:pt x="372335" y="594015"/>
                    <a:pt x="369353" y="598410"/>
                    <a:pt x="370451" y="601078"/>
                  </a:cubicBezTo>
                  <a:cubicBezTo>
                    <a:pt x="370295" y="605944"/>
                    <a:pt x="370608" y="609868"/>
                    <a:pt x="368882" y="613322"/>
                  </a:cubicBezTo>
                  <a:cubicBezTo>
                    <a:pt x="366213" y="618972"/>
                    <a:pt x="362603" y="623210"/>
                    <a:pt x="355383" y="620228"/>
                  </a:cubicBezTo>
                  <a:cubicBezTo>
                    <a:pt x="354755" y="619914"/>
                    <a:pt x="353970" y="619914"/>
                    <a:pt x="353342" y="619757"/>
                  </a:cubicBezTo>
                  <a:cubicBezTo>
                    <a:pt x="342826" y="618030"/>
                    <a:pt x="340785" y="614734"/>
                    <a:pt x="344082" y="604375"/>
                  </a:cubicBezTo>
                  <a:cubicBezTo>
                    <a:pt x="344709" y="602491"/>
                    <a:pt x="345337" y="600765"/>
                    <a:pt x="345494" y="598881"/>
                  </a:cubicBezTo>
                  <a:cubicBezTo>
                    <a:pt x="345965" y="594486"/>
                    <a:pt x="346122" y="589777"/>
                    <a:pt x="351302" y="588364"/>
                  </a:cubicBezTo>
                  <a:cubicBezTo>
                    <a:pt x="354284" y="587501"/>
                    <a:pt x="357266" y="587305"/>
                    <a:pt x="360151" y="587795"/>
                  </a:cubicBezTo>
                  <a:close/>
                  <a:moveTo>
                    <a:pt x="586142" y="586064"/>
                  </a:moveTo>
                  <a:cubicBezTo>
                    <a:pt x="591550" y="585343"/>
                    <a:pt x="596671" y="587933"/>
                    <a:pt x="601968" y="589463"/>
                  </a:cubicBezTo>
                  <a:cubicBezTo>
                    <a:pt x="596318" y="597940"/>
                    <a:pt x="589097" y="597469"/>
                    <a:pt x="581249" y="594643"/>
                  </a:cubicBezTo>
                  <a:cubicBezTo>
                    <a:pt x="579680" y="594015"/>
                    <a:pt x="577953" y="593858"/>
                    <a:pt x="577639" y="591661"/>
                  </a:cubicBezTo>
                  <a:cubicBezTo>
                    <a:pt x="577325" y="589463"/>
                    <a:pt x="579365" y="588835"/>
                    <a:pt x="580621" y="588050"/>
                  </a:cubicBezTo>
                  <a:cubicBezTo>
                    <a:pt x="582505" y="586912"/>
                    <a:pt x="584339" y="586304"/>
                    <a:pt x="586142" y="586064"/>
                  </a:cubicBezTo>
                  <a:close/>
                  <a:moveTo>
                    <a:pt x="72660" y="585813"/>
                  </a:moveTo>
                  <a:cubicBezTo>
                    <a:pt x="74124" y="585700"/>
                    <a:pt x="75743" y="585857"/>
                    <a:pt x="77548" y="586250"/>
                  </a:cubicBezTo>
                  <a:cubicBezTo>
                    <a:pt x="78490" y="586407"/>
                    <a:pt x="79588" y="586250"/>
                    <a:pt x="79588" y="587505"/>
                  </a:cubicBezTo>
                  <a:cubicBezTo>
                    <a:pt x="79745" y="589075"/>
                    <a:pt x="78961" y="590331"/>
                    <a:pt x="77862" y="591273"/>
                  </a:cubicBezTo>
                  <a:cubicBezTo>
                    <a:pt x="73781" y="594726"/>
                    <a:pt x="68601" y="594412"/>
                    <a:pt x="62793" y="595040"/>
                  </a:cubicBezTo>
                  <a:cubicBezTo>
                    <a:pt x="65265" y="588918"/>
                    <a:pt x="68267" y="586151"/>
                    <a:pt x="72660" y="585813"/>
                  </a:cubicBezTo>
                  <a:close/>
                  <a:moveTo>
                    <a:pt x="389556" y="584060"/>
                  </a:moveTo>
                  <a:cubicBezTo>
                    <a:pt x="393072" y="583488"/>
                    <a:pt x="397055" y="583734"/>
                    <a:pt x="401372" y="584911"/>
                  </a:cubicBezTo>
                  <a:cubicBezTo>
                    <a:pt x="401843" y="585068"/>
                    <a:pt x="402314" y="585382"/>
                    <a:pt x="402785" y="585225"/>
                  </a:cubicBezTo>
                  <a:cubicBezTo>
                    <a:pt x="411261" y="585225"/>
                    <a:pt x="413929" y="589149"/>
                    <a:pt x="411103" y="596055"/>
                  </a:cubicBezTo>
                  <a:cubicBezTo>
                    <a:pt x="410946" y="598252"/>
                    <a:pt x="410790" y="599508"/>
                    <a:pt x="410790" y="600764"/>
                  </a:cubicBezTo>
                  <a:cubicBezTo>
                    <a:pt x="410946" y="606414"/>
                    <a:pt x="409063" y="609083"/>
                    <a:pt x="402941" y="610967"/>
                  </a:cubicBezTo>
                  <a:cubicBezTo>
                    <a:pt x="395564" y="613164"/>
                    <a:pt x="388501" y="614576"/>
                    <a:pt x="380810" y="614262"/>
                  </a:cubicBezTo>
                  <a:cubicBezTo>
                    <a:pt x="376101" y="614105"/>
                    <a:pt x="374375" y="612536"/>
                    <a:pt x="374061" y="608141"/>
                  </a:cubicBezTo>
                  <a:cubicBezTo>
                    <a:pt x="372648" y="594838"/>
                    <a:pt x="379005" y="585774"/>
                    <a:pt x="389556" y="584060"/>
                  </a:cubicBezTo>
                  <a:close/>
                  <a:moveTo>
                    <a:pt x="320852" y="583185"/>
                  </a:moveTo>
                  <a:cubicBezTo>
                    <a:pt x="315044" y="595742"/>
                    <a:pt x="306725" y="597940"/>
                    <a:pt x="288517" y="591190"/>
                  </a:cubicBezTo>
                  <a:cubicBezTo>
                    <a:pt x="298720" y="583185"/>
                    <a:pt x="310021" y="585225"/>
                    <a:pt x="320852" y="583185"/>
                  </a:cubicBezTo>
                  <a:close/>
                  <a:moveTo>
                    <a:pt x="546070" y="582949"/>
                  </a:moveTo>
                  <a:cubicBezTo>
                    <a:pt x="547463" y="582674"/>
                    <a:pt x="549150" y="582949"/>
                    <a:pt x="550799" y="583027"/>
                  </a:cubicBezTo>
                  <a:cubicBezTo>
                    <a:pt x="557077" y="583341"/>
                    <a:pt x="563199" y="583498"/>
                    <a:pt x="569477" y="583655"/>
                  </a:cubicBezTo>
                  <a:cubicBezTo>
                    <a:pt x="571518" y="583655"/>
                    <a:pt x="574186" y="582870"/>
                    <a:pt x="574500" y="586167"/>
                  </a:cubicBezTo>
                  <a:cubicBezTo>
                    <a:pt x="574657" y="588992"/>
                    <a:pt x="576227" y="592759"/>
                    <a:pt x="572931" y="594015"/>
                  </a:cubicBezTo>
                  <a:cubicBezTo>
                    <a:pt x="568065" y="595584"/>
                    <a:pt x="563827" y="598723"/>
                    <a:pt x="558490" y="598096"/>
                  </a:cubicBezTo>
                  <a:cubicBezTo>
                    <a:pt x="554566" y="598253"/>
                    <a:pt x="550799" y="597154"/>
                    <a:pt x="547345" y="595741"/>
                  </a:cubicBezTo>
                  <a:cubicBezTo>
                    <a:pt x="543108" y="593858"/>
                    <a:pt x="542166" y="590248"/>
                    <a:pt x="543108" y="586167"/>
                  </a:cubicBezTo>
                  <a:cubicBezTo>
                    <a:pt x="543579" y="584048"/>
                    <a:pt x="544677" y="583224"/>
                    <a:pt x="546070" y="582949"/>
                  </a:cubicBezTo>
                  <a:close/>
                  <a:moveTo>
                    <a:pt x="434177" y="579103"/>
                  </a:moveTo>
                  <a:cubicBezTo>
                    <a:pt x="439670" y="579417"/>
                    <a:pt x="443594" y="581301"/>
                    <a:pt x="441554" y="588207"/>
                  </a:cubicBezTo>
                  <a:cubicBezTo>
                    <a:pt x="440926" y="590404"/>
                    <a:pt x="440926" y="592916"/>
                    <a:pt x="440769" y="595271"/>
                  </a:cubicBezTo>
                  <a:cubicBezTo>
                    <a:pt x="440141" y="605630"/>
                    <a:pt x="430253" y="612694"/>
                    <a:pt x="420207" y="610810"/>
                  </a:cubicBezTo>
                  <a:cubicBezTo>
                    <a:pt x="414242" y="609711"/>
                    <a:pt x="413144" y="606572"/>
                    <a:pt x="413929" y="602177"/>
                  </a:cubicBezTo>
                  <a:cubicBezTo>
                    <a:pt x="414085" y="586794"/>
                    <a:pt x="421776" y="578319"/>
                    <a:pt x="434177" y="579103"/>
                  </a:cubicBezTo>
                  <a:close/>
                  <a:moveTo>
                    <a:pt x="90889" y="578401"/>
                  </a:moveTo>
                  <a:cubicBezTo>
                    <a:pt x="94656" y="578401"/>
                    <a:pt x="96697" y="583895"/>
                    <a:pt x="96226" y="586564"/>
                  </a:cubicBezTo>
                  <a:cubicBezTo>
                    <a:pt x="95441" y="591116"/>
                    <a:pt x="89634" y="588919"/>
                    <a:pt x="86808" y="590645"/>
                  </a:cubicBezTo>
                  <a:cubicBezTo>
                    <a:pt x="83041" y="590802"/>
                    <a:pt x="80373" y="586721"/>
                    <a:pt x="80844" y="586564"/>
                  </a:cubicBezTo>
                  <a:cubicBezTo>
                    <a:pt x="84453" y="584052"/>
                    <a:pt x="86494" y="578401"/>
                    <a:pt x="90889" y="578401"/>
                  </a:cubicBezTo>
                  <a:close/>
                  <a:moveTo>
                    <a:pt x="346333" y="578059"/>
                  </a:moveTo>
                  <a:cubicBezTo>
                    <a:pt x="348516" y="577916"/>
                    <a:pt x="350517" y="578083"/>
                    <a:pt x="352086" y="578632"/>
                  </a:cubicBezTo>
                  <a:cubicBezTo>
                    <a:pt x="355069" y="579731"/>
                    <a:pt x="355226" y="580516"/>
                    <a:pt x="352871" y="582870"/>
                  </a:cubicBezTo>
                  <a:cubicBezTo>
                    <a:pt x="346907" y="588836"/>
                    <a:pt x="340785" y="593074"/>
                    <a:pt x="332466" y="586795"/>
                  </a:cubicBezTo>
                  <a:cubicBezTo>
                    <a:pt x="331995" y="586481"/>
                    <a:pt x="331053" y="586481"/>
                    <a:pt x="330426" y="586324"/>
                  </a:cubicBezTo>
                  <a:cubicBezTo>
                    <a:pt x="329798" y="586167"/>
                    <a:pt x="329170" y="585853"/>
                    <a:pt x="328542" y="585696"/>
                  </a:cubicBezTo>
                  <a:cubicBezTo>
                    <a:pt x="331603" y="581693"/>
                    <a:pt x="339784" y="578485"/>
                    <a:pt x="346333" y="578059"/>
                  </a:cubicBezTo>
                  <a:close/>
                  <a:moveTo>
                    <a:pt x="518151" y="577063"/>
                  </a:moveTo>
                  <a:cubicBezTo>
                    <a:pt x="522703" y="577848"/>
                    <a:pt x="527097" y="579103"/>
                    <a:pt x="531650" y="579731"/>
                  </a:cubicBezTo>
                  <a:cubicBezTo>
                    <a:pt x="537771" y="580359"/>
                    <a:pt x="540283" y="583812"/>
                    <a:pt x="539655" y="588521"/>
                  </a:cubicBezTo>
                  <a:cubicBezTo>
                    <a:pt x="539341" y="593230"/>
                    <a:pt x="540283" y="596997"/>
                    <a:pt x="534632" y="596526"/>
                  </a:cubicBezTo>
                  <a:cubicBezTo>
                    <a:pt x="531964" y="596213"/>
                    <a:pt x="530080" y="598881"/>
                    <a:pt x="528039" y="600607"/>
                  </a:cubicBezTo>
                  <a:cubicBezTo>
                    <a:pt x="524272" y="603904"/>
                    <a:pt x="520662" y="604061"/>
                    <a:pt x="516267" y="601549"/>
                  </a:cubicBezTo>
                  <a:cubicBezTo>
                    <a:pt x="512500" y="599509"/>
                    <a:pt x="510460" y="597939"/>
                    <a:pt x="512029" y="593073"/>
                  </a:cubicBezTo>
                  <a:cubicBezTo>
                    <a:pt x="513128" y="589620"/>
                    <a:pt x="512343" y="585382"/>
                    <a:pt x="512500" y="581615"/>
                  </a:cubicBezTo>
                  <a:cubicBezTo>
                    <a:pt x="512500" y="577848"/>
                    <a:pt x="514541" y="576435"/>
                    <a:pt x="518151" y="577063"/>
                  </a:cubicBezTo>
                  <a:close/>
                  <a:moveTo>
                    <a:pt x="455366" y="573766"/>
                  </a:moveTo>
                  <a:cubicBezTo>
                    <a:pt x="461802" y="573295"/>
                    <a:pt x="466982" y="576121"/>
                    <a:pt x="471690" y="580202"/>
                  </a:cubicBezTo>
                  <a:cubicBezTo>
                    <a:pt x="472946" y="581300"/>
                    <a:pt x="471847" y="582399"/>
                    <a:pt x="471219" y="583341"/>
                  </a:cubicBezTo>
                  <a:cubicBezTo>
                    <a:pt x="469807" y="586166"/>
                    <a:pt x="469650" y="589149"/>
                    <a:pt x="470592" y="591817"/>
                  </a:cubicBezTo>
                  <a:cubicBezTo>
                    <a:pt x="473731" y="599351"/>
                    <a:pt x="471847" y="604374"/>
                    <a:pt x="464313" y="607984"/>
                  </a:cubicBezTo>
                  <a:cubicBezTo>
                    <a:pt x="460232" y="610024"/>
                    <a:pt x="456936" y="613163"/>
                    <a:pt x="453797" y="607042"/>
                  </a:cubicBezTo>
                  <a:cubicBezTo>
                    <a:pt x="453483" y="606257"/>
                    <a:pt x="452227" y="605472"/>
                    <a:pt x="451442" y="605629"/>
                  </a:cubicBezTo>
                  <a:cubicBezTo>
                    <a:pt x="443280" y="606257"/>
                    <a:pt x="443908" y="600764"/>
                    <a:pt x="444065" y="595113"/>
                  </a:cubicBezTo>
                  <a:cubicBezTo>
                    <a:pt x="444693" y="591032"/>
                    <a:pt x="445007" y="586951"/>
                    <a:pt x="445792" y="583027"/>
                  </a:cubicBezTo>
                  <a:cubicBezTo>
                    <a:pt x="446733" y="577848"/>
                    <a:pt x="449873" y="574237"/>
                    <a:pt x="455366" y="573766"/>
                  </a:cubicBezTo>
                  <a:close/>
                  <a:moveTo>
                    <a:pt x="485974" y="573139"/>
                  </a:moveTo>
                  <a:cubicBezTo>
                    <a:pt x="488328" y="573139"/>
                    <a:pt x="490840" y="573139"/>
                    <a:pt x="493194" y="573296"/>
                  </a:cubicBezTo>
                  <a:cubicBezTo>
                    <a:pt x="506065" y="573924"/>
                    <a:pt x="506065" y="574081"/>
                    <a:pt x="506692" y="586952"/>
                  </a:cubicBezTo>
                  <a:cubicBezTo>
                    <a:pt x="507320" y="601392"/>
                    <a:pt x="494921" y="609868"/>
                    <a:pt x="481265" y="604532"/>
                  </a:cubicBezTo>
                  <a:cubicBezTo>
                    <a:pt x="479695" y="603904"/>
                    <a:pt x="477968" y="603276"/>
                    <a:pt x="477812" y="601235"/>
                  </a:cubicBezTo>
                  <a:cubicBezTo>
                    <a:pt x="477341" y="594015"/>
                    <a:pt x="475614" y="586795"/>
                    <a:pt x="477655" y="579731"/>
                  </a:cubicBezTo>
                  <a:cubicBezTo>
                    <a:pt x="478910" y="575651"/>
                    <a:pt x="481265" y="572982"/>
                    <a:pt x="485974" y="573139"/>
                  </a:cubicBezTo>
                  <a:close/>
                  <a:moveTo>
                    <a:pt x="389679" y="570569"/>
                  </a:moveTo>
                  <a:cubicBezTo>
                    <a:pt x="390581" y="570314"/>
                    <a:pt x="391327" y="570471"/>
                    <a:pt x="391484" y="572040"/>
                  </a:cubicBezTo>
                  <a:cubicBezTo>
                    <a:pt x="391641" y="574238"/>
                    <a:pt x="392112" y="578789"/>
                    <a:pt x="388188" y="578789"/>
                  </a:cubicBezTo>
                  <a:cubicBezTo>
                    <a:pt x="384107" y="578947"/>
                    <a:pt x="381281" y="580830"/>
                    <a:pt x="378770" y="583341"/>
                  </a:cubicBezTo>
                  <a:cubicBezTo>
                    <a:pt x="372491" y="589777"/>
                    <a:pt x="366684" y="582870"/>
                    <a:pt x="360092" y="583498"/>
                  </a:cubicBezTo>
                  <a:cubicBezTo>
                    <a:pt x="366056" y="575336"/>
                    <a:pt x="375160" y="575493"/>
                    <a:pt x="382694" y="572511"/>
                  </a:cubicBezTo>
                  <a:cubicBezTo>
                    <a:pt x="383950" y="572040"/>
                    <a:pt x="385520" y="571883"/>
                    <a:pt x="386932" y="571569"/>
                  </a:cubicBezTo>
                  <a:cubicBezTo>
                    <a:pt x="387717" y="571491"/>
                    <a:pt x="388777" y="570824"/>
                    <a:pt x="389679" y="570569"/>
                  </a:cubicBezTo>
                  <a:close/>
                  <a:moveTo>
                    <a:pt x="422562" y="568430"/>
                  </a:moveTo>
                  <a:cubicBezTo>
                    <a:pt x="426957" y="568273"/>
                    <a:pt x="426172" y="571255"/>
                    <a:pt x="425387" y="573610"/>
                  </a:cubicBezTo>
                  <a:cubicBezTo>
                    <a:pt x="423818" y="578789"/>
                    <a:pt x="416911" y="582243"/>
                    <a:pt x="411418" y="580830"/>
                  </a:cubicBezTo>
                  <a:cubicBezTo>
                    <a:pt x="407807" y="579888"/>
                    <a:pt x="404354" y="579103"/>
                    <a:pt x="400430" y="578161"/>
                  </a:cubicBezTo>
                  <a:cubicBezTo>
                    <a:pt x="407179" y="573453"/>
                    <a:pt x="413772" y="568587"/>
                    <a:pt x="422562" y="568430"/>
                  </a:cubicBezTo>
                  <a:close/>
                  <a:moveTo>
                    <a:pt x="455681" y="567959"/>
                  </a:moveTo>
                  <a:cubicBezTo>
                    <a:pt x="444850" y="575964"/>
                    <a:pt x="444850" y="575964"/>
                    <a:pt x="436845" y="572825"/>
                  </a:cubicBezTo>
                  <a:cubicBezTo>
                    <a:pt x="444536" y="567802"/>
                    <a:pt x="445321" y="567488"/>
                    <a:pt x="455681" y="567959"/>
                  </a:cubicBezTo>
                  <a:close/>
                  <a:moveTo>
                    <a:pt x="114259" y="558047"/>
                  </a:moveTo>
                  <a:cubicBezTo>
                    <a:pt x="117062" y="558584"/>
                    <a:pt x="117769" y="560821"/>
                    <a:pt x="118828" y="562705"/>
                  </a:cubicBezTo>
                  <a:cubicBezTo>
                    <a:pt x="120084" y="564902"/>
                    <a:pt x="121653" y="566786"/>
                    <a:pt x="119299" y="569612"/>
                  </a:cubicBezTo>
                  <a:cubicBezTo>
                    <a:pt x="115532" y="574006"/>
                    <a:pt x="110352" y="577460"/>
                    <a:pt x="108626" y="583581"/>
                  </a:cubicBezTo>
                  <a:cubicBezTo>
                    <a:pt x="108155" y="585308"/>
                    <a:pt x="105643" y="586250"/>
                    <a:pt x="103760" y="585465"/>
                  </a:cubicBezTo>
                  <a:cubicBezTo>
                    <a:pt x="100935" y="584523"/>
                    <a:pt x="98580" y="582639"/>
                    <a:pt x="97795" y="579657"/>
                  </a:cubicBezTo>
                  <a:cubicBezTo>
                    <a:pt x="96696" y="575105"/>
                    <a:pt x="105015" y="560194"/>
                    <a:pt x="109410" y="558467"/>
                  </a:cubicBezTo>
                  <a:cubicBezTo>
                    <a:pt x="110352" y="558153"/>
                    <a:pt x="111451" y="557839"/>
                    <a:pt x="110666" y="558153"/>
                  </a:cubicBezTo>
                  <a:cubicBezTo>
                    <a:pt x="112157" y="557878"/>
                    <a:pt x="113325" y="557868"/>
                    <a:pt x="114259" y="558047"/>
                  </a:cubicBezTo>
                  <a:close/>
                  <a:moveTo>
                    <a:pt x="80059" y="546852"/>
                  </a:moveTo>
                  <a:cubicBezTo>
                    <a:pt x="85396" y="552189"/>
                    <a:pt x="90261" y="557212"/>
                    <a:pt x="95128" y="561920"/>
                  </a:cubicBezTo>
                  <a:cubicBezTo>
                    <a:pt x="96383" y="563176"/>
                    <a:pt x="97482" y="564275"/>
                    <a:pt x="95755" y="566002"/>
                  </a:cubicBezTo>
                  <a:cubicBezTo>
                    <a:pt x="90889" y="571025"/>
                    <a:pt x="87122" y="576989"/>
                    <a:pt x="80687" y="580286"/>
                  </a:cubicBezTo>
                  <a:cubicBezTo>
                    <a:pt x="77547" y="581855"/>
                    <a:pt x="74094" y="582640"/>
                    <a:pt x="71112" y="580443"/>
                  </a:cubicBezTo>
                  <a:cubicBezTo>
                    <a:pt x="68444" y="578402"/>
                    <a:pt x="69542" y="575105"/>
                    <a:pt x="70170" y="572437"/>
                  </a:cubicBezTo>
                  <a:cubicBezTo>
                    <a:pt x="72525" y="563804"/>
                    <a:pt x="76292" y="555799"/>
                    <a:pt x="80059" y="546852"/>
                  </a:cubicBezTo>
                  <a:close/>
                  <a:moveTo>
                    <a:pt x="132641" y="540730"/>
                  </a:moveTo>
                  <a:cubicBezTo>
                    <a:pt x="135937" y="541201"/>
                    <a:pt x="139076" y="542143"/>
                    <a:pt x="139076" y="546695"/>
                  </a:cubicBezTo>
                  <a:cubicBezTo>
                    <a:pt x="139076" y="552659"/>
                    <a:pt x="130757" y="562233"/>
                    <a:pt x="125735" y="561763"/>
                  </a:cubicBezTo>
                  <a:cubicBezTo>
                    <a:pt x="121653" y="561449"/>
                    <a:pt x="119770" y="558781"/>
                    <a:pt x="119770" y="555013"/>
                  </a:cubicBezTo>
                  <a:cubicBezTo>
                    <a:pt x="119613" y="547950"/>
                    <a:pt x="126362" y="540573"/>
                    <a:pt x="132641" y="540730"/>
                  </a:cubicBezTo>
                  <a:close/>
                  <a:moveTo>
                    <a:pt x="153517" y="515146"/>
                  </a:moveTo>
                  <a:cubicBezTo>
                    <a:pt x="154772" y="514675"/>
                    <a:pt x="155714" y="514675"/>
                    <a:pt x="156970" y="515303"/>
                  </a:cubicBezTo>
                  <a:cubicBezTo>
                    <a:pt x="160266" y="517343"/>
                    <a:pt x="163248" y="530057"/>
                    <a:pt x="161051" y="533196"/>
                  </a:cubicBezTo>
                  <a:cubicBezTo>
                    <a:pt x="158540" y="536806"/>
                    <a:pt x="155400" y="539789"/>
                    <a:pt x="151633" y="541986"/>
                  </a:cubicBezTo>
                  <a:cubicBezTo>
                    <a:pt x="144884" y="546067"/>
                    <a:pt x="139547" y="542928"/>
                    <a:pt x="139390" y="535237"/>
                  </a:cubicBezTo>
                  <a:cubicBezTo>
                    <a:pt x="139390" y="529900"/>
                    <a:pt x="148337" y="517186"/>
                    <a:pt x="153517" y="515146"/>
                  </a:cubicBezTo>
                  <a:close/>
                  <a:moveTo>
                    <a:pt x="90889" y="495996"/>
                  </a:moveTo>
                  <a:cubicBezTo>
                    <a:pt x="98738" y="500391"/>
                    <a:pt x="97796" y="506670"/>
                    <a:pt x="86651" y="517657"/>
                  </a:cubicBezTo>
                  <a:cubicBezTo>
                    <a:pt x="88064" y="510437"/>
                    <a:pt x="89477" y="503216"/>
                    <a:pt x="90889" y="495996"/>
                  </a:cubicBezTo>
                  <a:close/>
                  <a:moveTo>
                    <a:pt x="111295" y="495683"/>
                  </a:moveTo>
                  <a:cubicBezTo>
                    <a:pt x="113021" y="495369"/>
                    <a:pt x="113963" y="496154"/>
                    <a:pt x="115061" y="497096"/>
                  </a:cubicBezTo>
                  <a:cubicBezTo>
                    <a:pt x="121811" y="503688"/>
                    <a:pt x="128561" y="510123"/>
                    <a:pt x="135153" y="516716"/>
                  </a:cubicBezTo>
                  <a:cubicBezTo>
                    <a:pt x="135938" y="517500"/>
                    <a:pt x="136880" y="519070"/>
                    <a:pt x="136566" y="519698"/>
                  </a:cubicBezTo>
                  <a:cubicBezTo>
                    <a:pt x="133426" y="525506"/>
                    <a:pt x="133740" y="533040"/>
                    <a:pt x="126991" y="536807"/>
                  </a:cubicBezTo>
                  <a:cubicBezTo>
                    <a:pt x="124636" y="538062"/>
                    <a:pt x="121026" y="539475"/>
                    <a:pt x="120712" y="541359"/>
                  </a:cubicBezTo>
                  <a:cubicBezTo>
                    <a:pt x="118829" y="550620"/>
                    <a:pt x="110196" y="551875"/>
                    <a:pt x="104545" y="556584"/>
                  </a:cubicBezTo>
                  <a:cubicBezTo>
                    <a:pt x="101249" y="559253"/>
                    <a:pt x="98110" y="559566"/>
                    <a:pt x="94813" y="556741"/>
                  </a:cubicBezTo>
                  <a:cubicBezTo>
                    <a:pt x="91831" y="554229"/>
                    <a:pt x="88849" y="551875"/>
                    <a:pt x="86180" y="549050"/>
                  </a:cubicBezTo>
                  <a:cubicBezTo>
                    <a:pt x="77861" y="540103"/>
                    <a:pt x="79902" y="528174"/>
                    <a:pt x="90419" y="522209"/>
                  </a:cubicBezTo>
                  <a:cubicBezTo>
                    <a:pt x="93401" y="520483"/>
                    <a:pt x="96069" y="520640"/>
                    <a:pt x="97953" y="523622"/>
                  </a:cubicBezTo>
                  <a:cubicBezTo>
                    <a:pt x="102975" y="531313"/>
                    <a:pt x="110981" y="534766"/>
                    <a:pt x="118829" y="539946"/>
                  </a:cubicBezTo>
                  <a:cubicBezTo>
                    <a:pt x="119143" y="534609"/>
                    <a:pt x="116003" y="533040"/>
                    <a:pt x="113178" y="531156"/>
                  </a:cubicBezTo>
                  <a:cubicBezTo>
                    <a:pt x="107370" y="527389"/>
                    <a:pt x="101406" y="523936"/>
                    <a:pt x="99836" y="516088"/>
                  </a:cubicBezTo>
                  <a:cubicBezTo>
                    <a:pt x="98266" y="508397"/>
                    <a:pt x="103760" y="497409"/>
                    <a:pt x="111295" y="495683"/>
                  </a:cubicBezTo>
                  <a:close/>
                  <a:moveTo>
                    <a:pt x="175943" y="494760"/>
                  </a:moveTo>
                  <a:cubicBezTo>
                    <a:pt x="178356" y="494858"/>
                    <a:pt x="180750" y="496703"/>
                    <a:pt x="183653" y="500235"/>
                  </a:cubicBezTo>
                  <a:cubicBezTo>
                    <a:pt x="184124" y="500784"/>
                    <a:pt x="184399" y="501647"/>
                    <a:pt x="184870" y="502275"/>
                  </a:cubicBezTo>
                  <a:lnTo>
                    <a:pt x="186958" y="502823"/>
                  </a:lnTo>
                  <a:lnTo>
                    <a:pt x="187107" y="504237"/>
                  </a:lnTo>
                  <a:lnTo>
                    <a:pt x="188501" y="504307"/>
                  </a:lnTo>
                  <a:lnTo>
                    <a:pt x="188284" y="506140"/>
                  </a:lnTo>
                  <a:cubicBezTo>
                    <a:pt x="188676" y="506592"/>
                    <a:pt x="189383" y="506906"/>
                    <a:pt x="189932" y="507298"/>
                  </a:cubicBezTo>
                  <a:lnTo>
                    <a:pt x="189775" y="506984"/>
                  </a:lnTo>
                  <a:cubicBezTo>
                    <a:pt x="191816" y="509652"/>
                    <a:pt x="194013" y="512007"/>
                    <a:pt x="197780" y="514204"/>
                  </a:cubicBezTo>
                  <a:cubicBezTo>
                    <a:pt x="191816" y="517657"/>
                    <a:pt x="186479" y="521268"/>
                    <a:pt x="180828" y="524093"/>
                  </a:cubicBezTo>
                  <a:cubicBezTo>
                    <a:pt x="176276" y="526447"/>
                    <a:pt x="170940" y="528802"/>
                    <a:pt x="166858" y="523779"/>
                  </a:cubicBezTo>
                  <a:cubicBezTo>
                    <a:pt x="162934" y="519070"/>
                    <a:pt x="161679" y="512949"/>
                    <a:pt x="163562" y="506984"/>
                  </a:cubicBezTo>
                  <a:cubicBezTo>
                    <a:pt x="164347" y="504316"/>
                    <a:pt x="166230" y="501961"/>
                    <a:pt x="168114" y="499764"/>
                  </a:cubicBezTo>
                  <a:cubicBezTo>
                    <a:pt x="171096" y="496310"/>
                    <a:pt x="173529" y="494662"/>
                    <a:pt x="175943" y="494760"/>
                  </a:cubicBezTo>
                  <a:close/>
                  <a:moveTo>
                    <a:pt x="131542" y="476847"/>
                  </a:moveTo>
                  <a:cubicBezTo>
                    <a:pt x="135309" y="476376"/>
                    <a:pt x="137507" y="478417"/>
                    <a:pt x="138919" y="481399"/>
                  </a:cubicBezTo>
                  <a:cubicBezTo>
                    <a:pt x="140803" y="484696"/>
                    <a:pt x="142844" y="486736"/>
                    <a:pt x="146454" y="486736"/>
                  </a:cubicBezTo>
                  <a:cubicBezTo>
                    <a:pt x="146768" y="492387"/>
                    <a:pt x="150692" y="495369"/>
                    <a:pt x="154930" y="498037"/>
                  </a:cubicBezTo>
                  <a:cubicBezTo>
                    <a:pt x="156656" y="499136"/>
                    <a:pt x="160423" y="498822"/>
                    <a:pt x="159324" y="502432"/>
                  </a:cubicBezTo>
                  <a:cubicBezTo>
                    <a:pt x="158383" y="505414"/>
                    <a:pt x="158540" y="509338"/>
                    <a:pt x="154459" y="510751"/>
                  </a:cubicBezTo>
                  <a:cubicBezTo>
                    <a:pt x="150849" y="512006"/>
                    <a:pt x="147238" y="513105"/>
                    <a:pt x="143786" y="515303"/>
                  </a:cubicBezTo>
                  <a:cubicBezTo>
                    <a:pt x="141117" y="516872"/>
                    <a:pt x="139233" y="514518"/>
                    <a:pt x="137664" y="512791"/>
                  </a:cubicBezTo>
                  <a:cubicBezTo>
                    <a:pt x="133426" y="508240"/>
                    <a:pt x="129344" y="503687"/>
                    <a:pt x="124008" y="500078"/>
                  </a:cubicBezTo>
                  <a:cubicBezTo>
                    <a:pt x="120398" y="497566"/>
                    <a:pt x="118828" y="492387"/>
                    <a:pt x="120241" y="487834"/>
                  </a:cubicBezTo>
                  <a:cubicBezTo>
                    <a:pt x="121967" y="482498"/>
                    <a:pt x="125264" y="477789"/>
                    <a:pt x="131542" y="476847"/>
                  </a:cubicBezTo>
                  <a:close/>
                  <a:moveTo>
                    <a:pt x="190930" y="473678"/>
                  </a:moveTo>
                  <a:cubicBezTo>
                    <a:pt x="195043" y="472884"/>
                    <a:pt x="198957" y="475003"/>
                    <a:pt x="201547" y="480300"/>
                  </a:cubicBezTo>
                  <a:cubicBezTo>
                    <a:pt x="206099" y="489718"/>
                    <a:pt x="213162" y="495212"/>
                    <a:pt x="223679" y="496468"/>
                  </a:cubicBezTo>
                  <a:cubicBezTo>
                    <a:pt x="216145" y="509025"/>
                    <a:pt x="204529" y="512635"/>
                    <a:pt x="192600" y="506827"/>
                  </a:cubicBezTo>
                  <a:cubicBezTo>
                    <a:pt x="192129" y="506592"/>
                    <a:pt x="191658" y="506160"/>
                    <a:pt x="191168" y="505984"/>
                  </a:cubicBezTo>
                  <a:lnTo>
                    <a:pt x="190172" y="506424"/>
                  </a:lnTo>
                  <a:lnTo>
                    <a:pt x="190089" y="507141"/>
                  </a:lnTo>
                  <a:cubicBezTo>
                    <a:pt x="189540" y="506749"/>
                    <a:pt x="188833" y="506435"/>
                    <a:pt x="188441" y="505983"/>
                  </a:cubicBezTo>
                  <a:lnTo>
                    <a:pt x="188639" y="504314"/>
                  </a:lnTo>
                  <a:lnTo>
                    <a:pt x="188501" y="504307"/>
                  </a:lnTo>
                  <a:lnTo>
                    <a:pt x="188519" y="504159"/>
                  </a:lnTo>
                  <a:lnTo>
                    <a:pt x="188643" y="504282"/>
                  </a:lnTo>
                  <a:lnTo>
                    <a:pt x="188658" y="504150"/>
                  </a:lnTo>
                  <a:lnTo>
                    <a:pt x="187263" y="504080"/>
                  </a:lnTo>
                  <a:lnTo>
                    <a:pt x="187136" y="502869"/>
                  </a:lnTo>
                  <a:lnTo>
                    <a:pt x="186958" y="502823"/>
                  </a:lnTo>
                  <a:lnTo>
                    <a:pt x="186950" y="502746"/>
                  </a:lnTo>
                  <a:lnTo>
                    <a:pt x="187132" y="502837"/>
                  </a:lnTo>
                  <a:lnTo>
                    <a:pt x="187106" y="502590"/>
                  </a:lnTo>
                  <a:lnTo>
                    <a:pt x="186949" y="502432"/>
                  </a:lnTo>
                  <a:lnTo>
                    <a:pt x="187256" y="502711"/>
                  </a:lnTo>
                  <a:lnTo>
                    <a:pt x="187259" y="502728"/>
                  </a:lnTo>
                  <a:lnTo>
                    <a:pt x="188675" y="504014"/>
                  </a:lnTo>
                  <a:lnTo>
                    <a:pt x="188676" y="504001"/>
                  </a:lnTo>
                  <a:lnTo>
                    <a:pt x="190161" y="504991"/>
                  </a:lnTo>
                  <a:lnTo>
                    <a:pt x="190167" y="504944"/>
                  </a:lnTo>
                  <a:cubicBezTo>
                    <a:pt x="189735" y="504512"/>
                    <a:pt x="188990" y="504237"/>
                    <a:pt x="188519" y="503845"/>
                  </a:cubicBezTo>
                  <a:lnTo>
                    <a:pt x="188676" y="504002"/>
                  </a:lnTo>
                  <a:lnTo>
                    <a:pt x="187256" y="502711"/>
                  </a:lnTo>
                  <a:lnTo>
                    <a:pt x="186223" y="497527"/>
                  </a:lnTo>
                  <a:cubicBezTo>
                    <a:pt x="185419" y="495957"/>
                    <a:pt x="184281" y="494505"/>
                    <a:pt x="183182" y="493014"/>
                  </a:cubicBezTo>
                  <a:cubicBezTo>
                    <a:pt x="178944" y="487207"/>
                    <a:pt x="180671" y="479515"/>
                    <a:pt x="186792" y="475434"/>
                  </a:cubicBezTo>
                  <a:cubicBezTo>
                    <a:pt x="188166" y="474532"/>
                    <a:pt x="189559" y="473943"/>
                    <a:pt x="190930" y="473678"/>
                  </a:cubicBezTo>
                  <a:close/>
                  <a:moveTo>
                    <a:pt x="270021" y="466998"/>
                  </a:moveTo>
                  <a:cubicBezTo>
                    <a:pt x="270610" y="467077"/>
                    <a:pt x="271159" y="467508"/>
                    <a:pt x="271709" y="468214"/>
                  </a:cubicBezTo>
                  <a:cubicBezTo>
                    <a:pt x="272650" y="469313"/>
                    <a:pt x="272650" y="470412"/>
                    <a:pt x="271238" y="471197"/>
                  </a:cubicBezTo>
                  <a:cubicBezTo>
                    <a:pt x="262919" y="475749"/>
                    <a:pt x="256483" y="483754"/>
                    <a:pt x="246123" y="485324"/>
                  </a:cubicBezTo>
                  <a:cubicBezTo>
                    <a:pt x="247065" y="477004"/>
                    <a:pt x="252088" y="473865"/>
                    <a:pt x="259465" y="472924"/>
                  </a:cubicBezTo>
                  <a:cubicBezTo>
                    <a:pt x="262762" y="472453"/>
                    <a:pt x="265587" y="470255"/>
                    <a:pt x="268098" y="467900"/>
                  </a:cubicBezTo>
                  <a:cubicBezTo>
                    <a:pt x="268805" y="467194"/>
                    <a:pt x="269433" y="466920"/>
                    <a:pt x="270021" y="466998"/>
                  </a:cubicBezTo>
                  <a:close/>
                  <a:moveTo>
                    <a:pt x="147944" y="459837"/>
                  </a:moveTo>
                  <a:cubicBezTo>
                    <a:pt x="149867" y="460092"/>
                    <a:pt x="151790" y="461151"/>
                    <a:pt x="153831" y="462407"/>
                  </a:cubicBezTo>
                  <a:cubicBezTo>
                    <a:pt x="161679" y="467273"/>
                    <a:pt x="167016" y="475906"/>
                    <a:pt x="177061" y="477476"/>
                  </a:cubicBezTo>
                  <a:cubicBezTo>
                    <a:pt x="177532" y="477632"/>
                    <a:pt x="178473" y="479516"/>
                    <a:pt x="178317" y="479673"/>
                  </a:cubicBezTo>
                  <a:cubicBezTo>
                    <a:pt x="174550" y="482969"/>
                    <a:pt x="177375" y="489405"/>
                    <a:pt x="172352" y="492230"/>
                  </a:cubicBezTo>
                  <a:cubicBezTo>
                    <a:pt x="166701" y="495526"/>
                    <a:pt x="161208" y="496625"/>
                    <a:pt x="155400" y="492701"/>
                  </a:cubicBezTo>
                  <a:cubicBezTo>
                    <a:pt x="152418" y="490660"/>
                    <a:pt x="149435" y="488620"/>
                    <a:pt x="146610" y="486893"/>
                  </a:cubicBezTo>
                  <a:cubicBezTo>
                    <a:pt x="144256" y="482812"/>
                    <a:pt x="141744" y="478731"/>
                    <a:pt x="139546" y="474493"/>
                  </a:cubicBezTo>
                  <a:cubicBezTo>
                    <a:pt x="137036" y="469784"/>
                    <a:pt x="138291" y="465703"/>
                    <a:pt x="142058" y="462093"/>
                  </a:cubicBezTo>
                  <a:cubicBezTo>
                    <a:pt x="144099" y="460131"/>
                    <a:pt x="146022" y="459582"/>
                    <a:pt x="147944" y="459837"/>
                  </a:cubicBezTo>
                  <a:close/>
                  <a:moveTo>
                    <a:pt x="218734" y="449398"/>
                  </a:moveTo>
                  <a:cubicBezTo>
                    <a:pt x="220931" y="449850"/>
                    <a:pt x="222736" y="452126"/>
                    <a:pt x="225562" y="456599"/>
                  </a:cubicBezTo>
                  <a:cubicBezTo>
                    <a:pt x="229956" y="463505"/>
                    <a:pt x="238276" y="465546"/>
                    <a:pt x="243141" y="471825"/>
                  </a:cubicBezTo>
                  <a:cubicBezTo>
                    <a:pt x="244240" y="473394"/>
                    <a:pt x="245810" y="473708"/>
                    <a:pt x="245025" y="476063"/>
                  </a:cubicBezTo>
                  <a:cubicBezTo>
                    <a:pt x="242827" y="482341"/>
                    <a:pt x="230585" y="491602"/>
                    <a:pt x="223835" y="491602"/>
                  </a:cubicBezTo>
                  <a:cubicBezTo>
                    <a:pt x="221167" y="491445"/>
                    <a:pt x="218656" y="490974"/>
                    <a:pt x="216301" y="489562"/>
                  </a:cubicBezTo>
                  <a:cubicBezTo>
                    <a:pt x="208767" y="485166"/>
                    <a:pt x="204372" y="477632"/>
                    <a:pt x="199663" y="470883"/>
                  </a:cubicBezTo>
                  <a:cubicBezTo>
                    <a:pt x="197309" y="467430"/>
                    <a:pt x="197465" y="461936"/>
                    <a:pt x="202018" y="458640"/>
                  </a:cubicBezTo>
                  <a:cubicBezTo>
                    <a:pt x="204529" y="456756"/>
                    <a:pt x="206883" y="454715"/>
                    <a:pt x="209552" y="453146"/>
                  </a:cubicBezTo>
                  <a:cubicBezTo>
                    <a:pt x="213947" y="450321"/>
                    <a:pt x="216536" y="448947"/>
                    <a:pt x="218734" y="449398"/>
                  </a:cubicBezTo>
                  <a:close/>
                  <a:moveTo>
                    <a:pt x="119142" y="446396"/>
                  </a:moveTo>
                  <a:cubicBezTo>
                    <a:pt x="121968" y="445769"/>
                    <a:pt x="131856" y="454715"/>
                    <a:pt x="133111" y="458797"/>
                  </a:cubicBezTo>
                  <a:cubicBezTo>
                    <a:pt x="134681" y="463819"/>
                    <a:pt x="133582" y="468529"/>
                    <a:pt x="129031" y="471667"/>
                  </a:cubicBezTo>
                  <a:cubicBezTo>
                    <a:pt x="123537" y="475435"/>
                    <a:pt x="118200" y="478103"/>
                    <a:pt x="115689" y="485637"/>
                  </a:cubicBezTo>
                  <a:cubicBezTo>
                    <a:pt x="113962" y="490660"/>
                    <a:pt x="106585" y="494113"/>
                    <a:pt x="100307" y="495369"/>
                  </a:cubicBezTo>
                  <a:cubicBezTo>
                    <a:pt x="94656" y="496468"/>
                    <a:pt x="94185" y="491602"/>
                    <a:pt x="94342" y="485480"/>
                  </a:cubicBezTo>
                  <a:cubicBezTo>
                    <a:pt x="95127" y="482184"/>
                    <a:pt x="96225" y="477161"/>
                    <a:pt x="97638" y="472295"/>
                  </a:cubicBezTo>
                  <a:cubicBezTo>
                    <a:pt x="98894" y="468371"/>
                    <a:pt x="101562" y="468215"/>
                    <a:pt x="104074" y="471197"/>
                  </a:cubicBezTo>
                  <a:cubicBezTo>
                    <a:pt x="106271" y="473708"/>
                    <a:pt x="107841" y="476691"/>
                    <a:pt x="109724" y="479516"/>
                  </a:cubicBezTo>
                  <a:cubicBezTo>
                    <a:pt x="110823" y="481085"/>
                    <a:pt x="112079" y="483440"/>
                    <a:pt x="114119" y="482184"/>
                  </a:cubicBezTo>
                  <a:cubicBezTo>
                    <a:pt x="116003" y="480928"/>
                    <a:pt x="114590" y="478574"/>
                    <a:pt x="113648" y="477004"/>
                  </a:cubicBezTo>
                  <a:cubicBezTo>
                    <a:pt x="112079" y="474807"/>
                    <a:pt x="110352" y="472766"/>
                    <a:pt x="108626" y="470883"/>
                  </a:cubicBezTo>
                  <a:cubicBezTo>
                    <a:pt x="105015" y="466802"/>
                    <a:pt x="102661" y="462250"/>
                    <a:pt x="105173" y="457070"/>
                  </a:cubicBezTo>
                  <a:cubicBezTo>
                    <a:pt x="107998" y="451576"/>
                    <a:pt x="113021" y="447966"/>
                    <a:pt x="119142" y="446396"/>
                  </a:cubicBezTo>
                  <a:close/>
                  <a:moveTo>
                    <a:pt x="287876" y="443729"/>
                  </a:moveTo>
                  <a:cubicBezTo>
                    <a:pt x="291328" y="443571"/>
                    <a:pt x="299805" y="447182"/>
                    <a:pt x="300118" y="450321"/>
                  </a:cubicBezTo>
                  <a:cubicBezTo>
                    <a:pt x="300276" y="451733"/>
                    <a:pt x="299020" y="452362"/>
                    <a:pt x="298235" y="453146"/>
                  </a:cubicBezTo>
                  <a:cubicBezTo>
                    <a:pt x="292741" y="458012"/>
                    <a:pt x="286306" y="461308"/>
                    <a:pt x="280027" y="464605"/>
                  </a:cubicBezTo>
                  <a:cubicBezTo>
                    <a:pt x="277987" y="465703"/>
                    <a:pt x="275789" y="465546"/>
                    <a:pt x="274063" y="463663"/>
                  </a:cubicBezTo>
                  <a:cubicBezTo>
                    <a:pt x="272493" y="462093"/>
                    <a:pt x="272179" y="459896"/>
                    <a:pt x="273278" y="458326"/>
                  </a:cubicBezTo>
                  <a:cubicBezTo>
                    <a:pt x="277202" y="452518"/>
                    <a:pt x="278615" y="444356"/>
                    <a:pt x="287876" y="443729"/>
                  </a:cubicBezTo>
                  <a:close/>
                  <a:moveTo>
                    <a:pt x="175334" y="433055"/>
                  </a:moveTo>
                  <a:cubicBezTo>
                    <a:pt x="177218" y="433526"/>
                    <a:pt x="178003" y="433683"/>
                    <a:pt x="178788" y="435723"/>
                  </a:cubicBezTo>
                  <a:cubicBezTo>
                    <a:pt x="181456" y="443101"/>
                    <a:pt x="186793" y="448123"/>
                    <a:pt x="193856" y="451420"/>
                  </a:cubicBezTo>
                  <a:cubicBezTo>
                    <a:pt x="196682" y="452675"/>
                    <a:pt x="199820" y="454402"/>
                    <a:pt x="197623" y="457698"/>
                  </a:cubicBezTo>
                  <a:cubicBezTo>
                    <a:pt x="195426" y="460994"/>
                    <a:pt x="196839" y="467116"/>
                    <a:pt x="190246" y="467116"/>
                  </a:cubicBezTo>
                  <a:cubicBezTo>
                    <a:pt x="188206" y="467116"/>
                    <a:pt x="185851" y="467900"/>
                    <a:pt x="184281" y="469156"/>
                  </a:cubicBezTo>
                  <a:cubicBezTo>
                    <a:pt x="178003" y="474179"/>
                    <a:pt x="172666" y="471981"/>
                    <a:pt x="167486" y="467429"/>
                  </a:cubicBezTo>
                  <a:cubicBezTo>
                    <a:pt x="164033" y="464447"/>
                    <a:pt x="160737" y="461151"/>
                    <a:pt x="157598" y="457855"/>
                  </a:cubicBezTo>
                  <a:cubicBezTo>
                    <a:pt x="155871" y="456128"/>
                    <a:pt x="154772" y="453617"/>
                    <a:pt x="154772" y="450792"/>
                  </a:cubicBezTo>
                  <a:cubicBezTo>
                    <a:pt x="155086" y="442787"/>
                    <a:pt x="168271" y="431485"/>
                    <a:pt x="175334" y="433055"/>
                  </a:cubicBezTo>
                  <a:close/>
                  <a:moveTo>
                    <a:pt x="246065" y="424147"/>
                  </a:moveTo>
                  <a:cubicBezTo>
                    <a:pt x="247968" y="424461"/>
                    <a:pt x="249734" y="425678"/>
                    <a:pt x="251303" y="428660"/>
                  </a:cubicBezTo>
                  <a:cubicBezTo>
                    <a:pt x="254757" y="435096"/>
                    <a:pt x="260564" y="440275"/>
                    <a:pt x="267628" y="443415"/>
                  </a:cubicBezTo>
                  <a:cubicBezTo>
                    <a:pt x="273749" y="446239"/>
                    <a:pt x="274848" y="450164"/>
                    <a:pt x="271081" y="455971"/>
                  </a:cubicBezTo>
                  <a:cubicBezTo>
                    <a:pt x="266529" y="463034"/>
                    <a:pt x="261663" y="469313"/>
                    <a:pt x="254286" y="470726"/>
                  </a:cubicBezTo>
                  <a:cubicBezTo>
                    <a:pt x="250048" y="470726"/>
                    <a:pt x="248008" y="469627"/>
                    <a:pt x="246124" y="467900"/>
                  </a:cubicBezTo>
                  <a:cubicBezTo>
                    <a:pt x="240316" y="462877"/>
                    <a:pt x="234352" y="458169"/>
                    <a:pt x="229015" y="452832"/>
                  </a:cubicBezTo>
                  <a:cubicBezTo>
                    <a:pt x="221481" y="445298"/>
                    <a:pt x="223207" y="434782"/>
                    <a:pt x="232468" y="429288"/>
                  </a:cubicBezTo>
                  <a:cubicBezTo>
                    <a:pt x="234979" y="427875"/>
                    <a:pt x="237334" y="425835"/>
                    <a:pt x="240002" y="425050"/>
                  </a:cubicBezTo>
                  <a:cubicBezTo>
                    <a:pt x="242121" y="424422"/>
                    <a:pt x="244162" y="423833"/>
                    <a:pt x="246065" y="424147"/>
                  </a:cubicBezTo>
                  <a:close/>
                  <a:moveTo>
                    <a:pt x="141902" y="420027"/>
                  </a:moveTo>
                  <a:cubicBezTo>
                    <a:pt x="147553" y="425050"/>
                    <a:pt x="152889" y="429916"/>
                    <a:pt x="158226" y="434781"/>
                  </a:cubicBezTo>
                  <a:cubicBezTo>
                    <a:pt x="155872" y="438235"/>
                    <a:pt x="153674" y="440275"/>
                    <a:pt x="152732" y="442943"/>
                  </a:cubicBezTo>
                  <a:cubicBezTo>
                    <a:pt x="151006" y="447966"/>
                    <a:pt x="148651" y="451576"/>
                    <a:pt x="143785" y="454716"/>
                  </a:cubicBezTo>
                  <a:cubicBezTo>
                    <a:pt x="139390" y="457541"/>
                    <a:pt x="137664" y="456913"/>
                    <a:pt x="135152" y="453617"/>
                  </a:cubicBezTo>
                  <a:cubicBezTo>
                    <a:pt x="133583" y="451576"/>
                    <a:pt x="132170" y="449222"/>
                    <a:pt x="130443" y="447182"/>
                  </a:cubicBezTo>
                  <a:cubicBezTo>
                    <a:pt x="122595" y="437764"/>
                    <a:pt x="127618" y="423324"/>
                    <a:pt x="139861" y="420341"/>
                  </a:cubicBezTo>
                  <a:cubicBezTo>
                    <a:pt x="140489" y="420184"/>
                    <a:pt x="141588" y="419713"/>
                    <a:pt x="141902" y="420027"/>
                  </a:cubicBezTo>
                  <a:close/>
                  <a:moveTo>
                    <a:pt x="116945" y="418615"/>
                  </a:moveTo>
                  <a:cubicBezTo>
                    <a:pt x="121026" y="419400"/>
                    <a:pt x="122281" y="422538"/>
                    <a:pt x="122909" y="425364"/>
                  </a:cubicBezTo>
                  <a:cubicBezTo>
                    <a:pt x="124008" y="429916"/>
                    <a:pt x="118044" y="440276"/>
                    <a:pt x="113649" y="442630"/>
                  </a:cubicBezTo>
                  <a:cubicBezTo>
                    <a:pt x="111294" y="443886"/>
                    <a:pt x="108940" y="444357"/>
                    <a:pt x="107370" y="441845"/>
                  </a:cubicBezTo>
                  <a:cubicBezTo>
                    <a:pt x="104702" y="437607"/>
                    <a:pt x="106742" y="433526"/>
                    <a:pt x="108469" y="429602"/>
                  </a:cubicBezTo>
                  <a:cubicBezTo>
                    <a:pt x="110195" y="425207"/>
                    <a:pt x="112864" y="421283"/>
                    <a:pt x="116945" y="418615"/>
                  </a:cubicBezTo>
                  <a:close/>
                  <a:moveTo>
                    <a:pt x="381110" y="407314"/>
                  </a:moveTo>
                  <a:cubicBezTo>
                    <a:pt x="379226" y="416889"/>
                    <a:pt x="369966" y="415005"/>
                    <a:pt x="365728" y="419714"/>
                  </a:cubicBezTo>
                  <a:cubicBezTo>
                    <a:pt x="367141" y="411395"/>
                    <a:pt x="374675" y="410924"/>
                    <a:pt x="381110" y="407314"/>
                  </a:cubicBezTo>
                  <a:close/>
                  <a:moveTo>
                    <a:pt x="200035" y="406979"/>
                  </a:moveTo>
                  <a:cubicBezTo>
                    <a:pt x="203626" y="407038"/>
                    <a:pt x="207040" y="409118"/>
                    <a:pt x="210964" y="413277"/>
                  </a:cubicBezTo>
                  <a:cubicBezTo>
                    <a:pt x="215045" y="417673"/>
                    <a:pt x="218655" y="422538"/>
                    <a:pt x="224934" y="424265"/>
                  </a:cubicBezTo>
                  <a:cubicBezTo>
                    <a:pt x="228073" y="425050"/>
                    <a:pt x="228073" y="427404"/>
                    <a:pt x="225561" y="429445"/>
                  </a:cubicBezTo>
                  <a:cubicBezTo>
                    <a:pt x="223050" y="431485"/>
                    <a:pt x="221637" y="434154"/>
                    <a:pt x="220539" y="437136"/>
                  </a:cubicBezTo>
                  <a:cubicBezTo>
                    <a:pt x="218341" y="442944"/>
                    <a:pt x="210179" y="448751"/>
                    <a:pt x="203273" y="448908"/>
                  </a:cubicBezTo>
                  <a:cubicBezTo>
                    <a:pt x="199506" y="448908"/>
                    <a:pt x="195582" y="447182"/>
                    <a:pt x="192443" y="443885"/>
                  </a:cubicBezTo>
                  <a:cubicBezTo>
                    <a:pt x="189931" y="441217"/>
                    <a:pt x="187734" y="438392"/>
                    <a:pt x="185537" y="435567"/>
                  </a:cubicBezTo>
                  <a:cubicBezTo>
                    <a:pt x="178630" y="426934"/>
                    <a:pt x="179415" y="420184"/>
                    <a:pt x="188048" y="412806"/>
                  </a:cubicBezTo>
                  <a:cubicBezTo>
                    <a:pt x="192678" y="408882"/>
                    <a:pt x="196445" y="406920"/>
                    <a:pt x="200035" y="406979"/>
                  </a:cubicBezTo>
                  <a:close/>
                  <a:moveTo>
                    <a:pt x="267471" y="402134"/>
                  </a:moveTo>
                  <a:cubicBezTo>
                    <a:pt x="272336" y="402604"/>
                    <a:pt x="273121" y="408098"/>
                    <a:pt x="277202" y="410138"/>
                  </a:cubicBezTo>
                  <a:cubicBezTo>
                    <a:pt x="281754" y="412493"/>
                    <a:pt x="285992" y="415475"/>
                    <a:pt x="289288" y="420027"/>
                  </a:cubicBezTo>
                  <a:cubicBezTo>
                    <a:pt x="293369" y="426149"/>
                    <a:pt x="302473" y="427404"/>
                    <a:pt x="309379" y="423795"/>
                  </a:cubicBezTo>
                  <a:cubicBezTo>
                    <a:pt x="318483" y="418928"/>
                    <a:pt x="318640" y="418928"/>
                    <a:pt x="323819" y="427561"/>
                  </a:cubicBezTo>
                  <a:cubicBezTo>
                    <a:pt x="326017" y="431800"/>
                    <a:pt x="330882" y="432427"/>
                    <a:pt x="335120" y="435252"/>
                  </a:cubicBezTo>
                  <a:cubicBezTo>
                    <a:pt x="327273" y="441845"/>
                    <a:pt x="317855" y="443885"/>
                    <a:pt x="309222" y="447025"/>
                  </a:cubicBezTo>
                  <a:cubicBezTo>
                    <a:pt x="303100" y="449222"/>
                    <a:pt x="299491" y="443101"/>
                    <a:pt x="294939" y="440275"/>
                  </a:cubicBezTo>
                  <a:cubicBezTo>
                    <a:pt x="291329" y="438078"/>
                    <a:pt x="294468" y="435095"/>
                    <a:pt x="295409" y="432584"/>
                  </a:cubicBezTo>
                  <a:cubicBezTo>
                    <a:pt x="295880" y="431015"/>
                    <a:pt x="296665" y="429445"/>
                    <a:pt x="295566" y="427561"/>
                  </a:cubicBezTo>
                  <a:cubicBezTo>
                    <a:pt x="292427" y="427561"/>
                    <a:pt x="292270" y="430230"/>
                    <a:pt x="291329" y="432270"/>
                  </a:cubicBezTo>
                  <a:cubicBezTo>
                    <a:pt x="286619" y="442943"/>
                    <a:pt x="277359" y="445455"/>
                    <a:pt x="268098" y="438392"/>
                  </a:cubicBezTo>
                  <a:cubicBezTo>
                    <a:pt x="263075" y="434625"/>
                    <a:pt x="258210" y="430544"/>
                    <a:pt x="253972" y="426149"/>
                  </a:cubicBezTo>
                  <a:cubicBezTo>
                    <a:pt x="250519" y="422382"/>
                    <a:pt x="248792" y="417045"/>
                    <a:pt x="251461" y="412493"/>
                  </a:cubicBezTo>
                  <a:cubicBezTo>
                    <a:pt x="254756" y="406529"/>
                    <a:pt x="259622" y="401505"/>
                    <a:pt x="267471" y="402134"/>
                  </a:cubicBezTo>
                  <a:close/>
                  <a:moveTo>
                    <a:pt x="339045" y="397719"/>
                  </a:moveTo>
                  <a:cubicBezTo>
                    <a:pt x="340418" y="398014"/>
                    <a:pt x="341556" y="398759"/>
                    <a:pt x="342184" y="400094"/>
                  </a:cubicBezTo>
                  <a:cubicBezTo>
                    <a:pt x="344852" y="405430"/>
                    <a:pt x="349875" y="407000"/>
                    <a:pt x="354584" y="409197"/>
                  </a:cubicBezTo>
                  <a:cubicBezTo>
                    <a:pt x="361491" y="412494"/>
                    <a:pt x="362433" y="417516"/>
                    <a:pt x="356781" y="422696"/>
                  </a:cubicBezTo>
                  <a:cubicBezTo>
                    <a:pt x="352858" y="426463"/>
                    <a:pt x="349718" y="431643"/>
                    <a:pt x="343283" y="431329"/>
                  </a:cubicBezTo>
                  <a:cubicBezTo>
                    <a:pt x="333237" y="430858"/>
                    <a:pt x="327430" y="423952"/>
                    <a:pt x="321465" y="417359"/>
                  </a:cubicBezTo>
                  <a:cubicBezTo>
                    <a:pt x="320837" y="416731"/>
                    <a:pt x="320680" y="415633"/>
                    <a:pt x="320680" y="414691"/>
                  </a:cubicBezTo>
                  <a:cubicBezTo>
                    <a:pt x="321151" y="408256"/>
                    <a:pt x="328057" y="399936"/>
                    <a:pt x="334493" y="398053"/>
                  </a:cubicBezTo>
                  <a:cubicBezTo>
                    <a:pt x="336063" y="397582"/>
                    <a:pt x="337671" y="397425"/>
                    <a:pt x="339045" y="397719"/>
                  </a:cubicBezTo>
                  <a:close/>
                  <a:moveTo>
                    <a:pt x="244398" y="394129"/>
                  </a:moveTo>
                  <a:cubicBezTo>
                    <a:pt x="244005" y="394835"/>
                    <a:pt x="244201" y="395228"/>
                    <a:pt x="244554" y="395541"/>
                  </a:cubicBezTo>
                  <a:lnTo>
                    <a:pt x="244572" y="395557"/>
                  </a:lnTo>
                  <a:lnTo>
                    <a:pt x="244554" y="394600"/>
                  </a:lnTo>
                  <a:lnTo>
                    <a:pt x="245251" y="394414"/>
                  </a:lnTo>
                  <a:close/>
                  <a:moveTo>
                    <a:pt x="133131" y="390106"/>
                  </a:moveTo>
                  <a:cubicBezTo>
                    <a:pt x="134446" y="389773"/>
                    <a:pt x="135859" y="389969"/>
                    <a:pt x="137350" y="390989"/>
                  </a:cubicBezTo>
                  <a:cubicBezTo>
                    <a:pt x="141588" y="393815"/>
                    <a:pt x="144100" y="397895"/>
                    <a:pt x="144884" y="401977"/>
                  </a:cubicBezTo>
                  <a:cubicBezTo>
                    <a:pt x="143943" y="410296"/>
                    <a:pt x="135623" y="419085"/>
                    <a:pt x="128874" y="420184"/>
                  </a:cubicBezTo>
                  <a:cubicBezTo>
                    <a:pt x="125264" y="420812"/>
                    <a:pt x="119456" y="413905"/>
                    <a:pt x="120555" y="409511"/>
                  </a:cubicBezTo>
                  <a:cubicBezTo>
                    <a:pt x="122125" y="403232"/>
                    <a:pt x="124636" y="397110"/>
                    <a:pt x="129502" y="392402"/>
                  </a:cubicBezTo>
                  <a:cubicBezTo>
                    <a:pt x="130601" y="391303"/>
                    <a:pt x="131817" y="390440"/>
                    <a:pt x="133131" y="390106"/>
                  </a:cubicBezTo>
                  <a:close/>
                  <a:moveTo>
                    <a:pt x="315972" y="389577"/>
                  </a:moveTo>
                  <a:lnTo>
                    <a:pt x="315972" y="389605"/>
                  </a:lnTo>
                  <a:lnTo>
                    <a:pt x="315981" y="389587"/>
                  </a:lnTo>
                  <a:close/>
                  <a:moveTo>
                    <a:pt x="307902" y="382399"/>
                  </a:moveTo>
                  <a:lnTo>
                    <a:pt x="307368" y="382469"/>
                  </a:lnTo>
                  <a:lnTo>
                    <a:pt x="307378" y="382482"/>
                  </a:lnTo>
                  <a:close/>
                  <a:moveTo>
                    <a:pt x="412129" y="379649"/>
                  </a:moveTo>
                  <a:cubicBezTo>
                    <a:pt x="415720" y="379924"/>
                    <a:pt x="419095" y="381572"/>
                    <a:pt x="422548" y="385025"/>
                  </a:cubicBezTo>
                  <a:cubicBezTo>
                    <a:pt x="417839" y="388949"/>
                    <a:pt x="413130" y="392716"/>
                    <a:pt x="408578" y="396483"/>
                  </a:cubicBezTo>
                  <a:cubicBezTo>
                    <a:pt x="404811" y="399623"/>
                    <a:pt x="400730" y="401977"/>
                    <a:pt x="396021" y="403233"/>
                  </a:cubicBezTo>
                  <a:cubicBezTo>
                    <a:pt x="392725" y="404175"/>
                    <a:pt x="388644" y="405744"/>
                    <a:pt x="386447" y="403233"/>
                  </a:cubicBezTo>
                  <a:cubicBezTo>
                    <a:pt x="383622" y="399936"/>
                    <a:pt x="388016" y="397268"/>
                    <a:pt x="389900" y="394914"/>
                  </a:cubicBezTo>
                  <a:cubicBezTo>
                    <a:pt x="393196" y="390676"/>
                    <a:pt x="394295" y="385496"/>
                    <a:pt x="400416" y="382514"/>
                  </a:cubicBezTo>
                  <a:cubicBezTo>
                    <a:pt x="404733" y="380473"/>
                    <a:pt x="408539" y="379374"/>
                    <a:pt x="412129" y="379649"/>
                  </a:cubicBezTo>
                  <a:close/>
                  <a:moveTo>
                    <a:pt x="305311" y="379045"/>
                  </a:moveTo>
                  <a:lnTo>
                    <a:pt x="306201" y="379394"/>
                  </a:lnTo>
                  <a:lnTo>
                    <a:pt x="306274" y="379606"/>
                  </a:lnTo>
                  <a:lnTo>
                    <a:pt x="306200" y="379355"/>
                  </a:lnTo>
                  <a:close/>
                  <a:moveTo>
                    <a:pt x="367926" y="371526"/>
                  </a:moveTo>
                  <a:cubicBezTo>
                    <a:pt x="374989" y="370741"/>
                    <a:pt x="381110" y="374666"/>
                    <a:pt x="386133" y="379531"/>
                  </a:cubicBezTo>
                  <a:cubicBezTo>
                    <a:pt x="390685" y="383769"/>
                    <a:pt x="387703" y="388007"/>
                    <a:pt x="385819" y="392088"/>
                  </a:cubicBezTo>
                  <a:cubicBezTo>
                    <a:pt x="381895" y="400250"/>
                    <a:pt x="372634" y="407628"/>
                    <a:pt x="365885" y="407784"/>
                  </a:cubicBezTo>
                  <a:cubicBezTo>
                    <a:pt x="358037" y="406529"/>
                    <a:pt x="350660" y="402290"/>
                    <a:pt x="344224" y="396169"/>
                  </a:cubicBezTo>
                  <a:cubicBezTo>
                    <a:pt x="343440" y="395384"/>
                    <a:pt x="342812" y="393971"/>
                    <a:pt x="342812" y="392873"/>
                  </a:cubicBezTo>
                  <a:cubicBezTo>
                    <a:pt x="343283" y="386908"/>
                    <a:pt x="348776" y="383141"/>
                    <a:pt x="349875" y="377177"/>
                  </a:cubicBezTo>
                  <a:cubicBezTo>
                    <a:pt x="350346" y="374666"/>
                    <a:pt x="354427" y="375294"/>
                    <a:pt x="356938" y="374509"/>
                  </a:cubicBezTo>
                  <a:cubicBezTo>
                    <a:pt x="360548" y="373410"/>
                    <a:pt x="364472" y="371997"/>
                    <a:pt x="367926" y="371526"/>
                  </a:cubicBezTo>
                  <a:close/>
                  <a:moveTo>
                    <a:pt x="186790" y="369655"/>
                  </a:moveTo>
                  <a:cubicBezTo>
                    <a:pt x="190226" y="370163"/>
                    <a:pt x="192757" y="373253"/>
                    <a:pt x="195111" y="376078"/>
                  </a:cubicBezTo>
                  <a:cubicBezTo>
                    <a:pt x="196523" y="377805"/>
                    <a:pt x="197779" y="379531"/>
                    <a:pt x="199192" y="381258"/>
                  </a:cubicBezTo>
                  <a:cubicBezTo>
                    <a:pt x="205156" y="388478"/>
                    <a:pt x="202018" y="399151"/>
                    <a:pt x="193385" y="403075"/>
                  </a:cubicBezTo>
                  <a:cubicBezTo>
                    <a:pt x="185693" y="406528"/>
                    <a:pt x="181455" y="413278"/>
                    <a:pt x="178317" y="420812"/>
                  </a:cubicBezTo>
                  <a:cubicBezTo>
                    <a:pt x="175177" y="428817"/>
                    <a:pt x="166387" y="427561"/>
                    <a:pt x="160893" y="431799"/>
                  </a:cubicBezTo>
                  <a:cubicBezTo>
                    <a:pt x="159638" y="432741"/>
                    <a:pt x="157754" y="431014"/>
                    <a:pt x="156655" y="429759"/>
                  </a:cubicBezTo>
                  <a:cubicBezTo>
                    <a:pt x="154772" y="427561"/>
                    <a:pt x="152889" y="425364"/>
                    <a:pt x="151319" y="422852"/>
                  </a:cubicBezTo>
                  <a:cubicBezTo>
                    <a:pt x="143942" y="411080"/>
                    <a:pt x="147552" y="401663"/>
                    <a:pt x="160737" y="397111"/>
                  </a:cubicBezTo>
                  <a:cubicBezTo>
                    <a:pt x="164817" y="395698"/>
                    <a:pt x="167800" y="397738"/>
                    <a:pt x="170311" y="400407"/>
                  </a:cubicBezTo>
                  <a:cubicBezTo>
                    <a:pt x="173450" y="403860"/>
                    <a:pt x="176276" y="407784"/>
                    <a:pt x="180200" y="412493"/>
                  </a:cubicBezTo>
                  <a:cubicBezTo>
                    <a:pt x="182083" y="405587"/>
                    <a:pt x="181141" y="401349"/>
                    <a:pt x="175334" y="398366"/>
                  </a:cubicBezTo>
                  <a:cubicBezTo>
                    <a:pt x="170468" y="395855"/>
                    <a:pt x="166544" y="391460"/>
                    <a:pt x="167957" y="385496"/>
                  </a:cubicBezTo>
                  <a:cubicBezTo>
                    <a:pt x="169840" y="377648"/>
                    <a:pt x="175648" y="372782"/>
                    <a:pt x="183025" y="370114"/>
                  </a:cubicBezTo>
                  <a:cubicBezTo>
                    <a:pt x="184398" y="369603"/>
                    <a:pt x="185644" y="369486"/>
                    <a:pt x="186790" y="369655"/>
                  </a:cubicBezTo>
                  <a:close/>
                  <a:moveTo>
                    <a:pt x="157284" y="363835"/>
                  </a:moveTo>
                  <a:cubicBezTo>
                    <a:pt x="163249" y="363521"/>
                    <a:pt x="166074" y="367289"/>
                    <a:pt x="165132" y="374038"/>
                  </a:cubicBezTo>
                  <a:cubicBezTo>
                    <a:pt x="167801" y="384868"/>
                    <a:pt x="158697" y="389577"/>
                    <a:pt x="151634" y="395385"/>
                  </a:cubicBezTo>
                  <a:cubicBezTo>
                    <a:pt x="149436" y="397268"/>
                    <a:pt x="146924" y="395542"/>
                    <a:pt x="145355" y="393502"/>
                  </a:cubicBezTo>
                  <a:cubicBezTo>
                    <a:pt x="140803" y="388165"/>
                    <a:pt x="139547" y="382043"/>
                    <a:pt x="142059" y="375294"/>
                  </a:cubicBezTo>
                  <a:cubicBezTo>
                    <a:pt x="144727" y="368230"/>
                    <a:pt x="150064" y="364306"/>
                    <a:pt x="157284" y="363835"/>
                  </a:cubicBezTo>
                  <a:close/>
                  <a:moveTo>
                    <a:pt x="426629" y="358832"/>
                  </a:moveTo>
                  <a:cubicBezTo>
                    <a:pt x="428708" y="358342"/>
                    <a:pt x="431023" y="358813"/>
                    <a:pt x="433535" y="360225"/>
                  </a:cubicBezTo>
                  <a:cubicBezTo>
                    <a:pt x="435418" y="361324"/>
                    <a:pt x="437459" y="362109"/>
                    <a:pt x="439029" y="363522"/>
                  </a:cubicBezTo>
                  <a:cubicBezTo>
                    <a:pt x="440755" y="364934"/>
                    <a:pt x="444679" y="363836"/>
                    <a:pt x="444365" y="366975"/>
                  </a:cubicBezTo>
                  <a:cubicBezTo>
                    <a:pt x="444051" y="369957"/>
                    <a:pt x="441697" y="372625"/>
                    <a:pt x="438401" y="373567"/>
                  </a:cubicBezTo>
                  <a:cubicBezTo>
                    <a:pt x="430552" y="376079"/>
                    <a:pt x="422705" y="377021"/>
                    <a:pt x="414072" y="373881"/>
                  </a:cubicBezTo>
                  <a:cubicBezTo>
                    <a:pt x="416583" y="369957"/>
                    <a:pt x="418780" y="366504"/>
                    <a:pt x="421135" y="363208"/>
                  </a:cubicBezTo>
                  <a:cubicBezTo>
                    <a:pt x="422705" y="360775"/>
                    <a:pt x="424549" y="359323"/>
                    <a:pt x="426629" y="358832"/>
                  </a:cubicBezTo>
                  <a:close/>
                  <a:moveTo>
                    <a:pt x="248929" y="355536"/>
                  </a:moveTo>
                  <a:cubicBezTo>
                    <a:pt x="252481" y="355163"/>
                    <a:pt x="255699" y="356458"/>
                    <a:pt x="258838" y="359440"/>
                  </a:cubicBezTo>
                  <a:cubicBezTo>
                    <a:pt x="264646" y="364777"/>
                    <a:pt x="269354" y="371370"/>
                    <a:pt x="276417" y="375451"/>
                  </a:cubicBezTo>
                  <a:cubicBezTo>
                    <a:pt x="278458" y="376706"/>
                    <a:pt x="278615" y="377962"/>
                    <a:pt x="276574" y="379846"/>
                  </a:cubicBezTo>
                  <a:cubicBezTo>
                    <a:pt x="273906" y="382200"/>
                    <a:pt x="271866" y="385182"/>
                    <a:pt x="269668" y="388164"/>
                  </a:cubicBezTo>
                  <a:cubicBezTo>
                    <a:pt x="262448" y="397739"/>
                    <a:pt x="258210" y="399152"/>
                    <a:pt x="246752" y="394914"/>
                  </a:cubicBezTo>
                  <a:lnTo>
                    <a:pt x="246213" y="394734"/>
                  </a:lnTo>
                  <a:lnTo>
                    <a:pt x="246910" y="395385"/>
                  </a:lnTo>
                  <a:cubicBezTo>
                    <a:pt x="246439" y="395542"/>
                    <a:pt x="245967" y="396013"/>
                    <a:pt x="245653" y="396484"/>
                  </a:cubicBezTo>
                  <a:lnTo>
                    <a:pt x="245651" y="396482"/>
                  </a:lnTo>
                  <a:lnTo>
                    <a:pt x="245653" y="396483"/>
                  </a:lnTo>
                  <a:cubicBezTo>
                    <a:pt x="252245" y="404959"/>
                    <a:pt x="252089" y="405901"/>
                    <a:pt x="243770" y="413592"/>
                  </a:cubicBezTo>
                  <a:cubicBezTo>
                    <a:pt x="240002" y="417046"/>
                    <a:pt x="234666" y="417830"/>
                    <a:pt x="230898" y="421283"/>
                  </a:cubicBezTo>
                  <a:cubicBezTo>
                    <a:pt x="228701" y="423324"/>
                    <a:pt x="226504" y="420499"/>
                    <a:pt x="224934" y="418772"/>
                  </a:cubicBezTo>
                  <a:cubicBezTo>
                    <a:pt x="221167" y="414377"/>
                    <a:pt x="216772" y="410610"/>
                    <a:pt x="211749" y="407628"/>
                  </a:cubicBezTo>
                  <a:cubicBezTo>
                    <a:pt x="206726" y="404645"/>
                    <a:pt x="203116" y="400722"/>
                    <a:pt x="206412" y="393972"/>
                  </a:cubicBezTo>
                  <a:cubicBezTo>
                    <a:pt x="210808" y="385339"/>
                    <a:pt x="217714" y="380316"/>
                    <a:pt x="224149" y="382200"/>
                  </a:cubicBezTo>
                  <a:cubicBezTo>
                    <a:pt x="228230" y="383456"/>
                    <a:pt x="232311" y="385339"/>
                    <a:pt x="235765" y="388007"/>
                  </a:cubicBezTo>
                  <a:cubicBezTo>
                    <a:pt x="237334" y="384554"/>
                    <a:pt x="234509" y="382671"/>
                    <a:pt x="233253" y="380159"/>
                  </a:cubicBezTo>
                  <a:cubicBezTo>
                    <a:pt x="229329" y="372625"/>
                    <a:pt x="230427" y="367132"/>
                    <a:pt x="237020" y="361638"/>
                  </a:cubicBezTo>
                  <a:cubicBezTo>
                    <a:pt x="241493" y="357949"/>
                    <a:pt x="245378" y="355909"/>
                    <a:pt x="248929" y="355536"/>
                  </a:cubicBezTo>
                  <a:close/>
                  <a:moveTo>
                    <a:pt x="319111" y="353790"/>
                  </a:moveTo>
                  <a:cubicBezTo>
                    <a:pt x="320523" y="353947"/>
                    <a:pt x="322406" y="354104"/>
                    <a:pt x="323034" y="355046"/>
                  </a:cubicBezTo>
                  <a:cubicBezTo>
                    <a:pt x="328371" y="362266"/>
                    <a:pt x="336062" y="366190"/>
                    <a:pt x="342968" y="371370"/>
                  </a:cubicBezTo>
                  <a:cubicBezTo>
                    <a:pt x="345480" y="373253"/>
                    <a:pt x="345793" y="375294"/>
                    <a:pt x="344852" y="378747"/>
                  </a:cubicBezTo>
                  <a:cubicBezTo>
                    <a:pt x="340614" y="393972"/>
                    <a:pt x="331353" y="398053"/>
                    <a:pt x="318326" y="389891"/>
                  </a:cubicBezTo>
                  <a:cubicBezTo>
                    <a:pt x="317933" y="389656"/>
                    <a:pt x="317501" y="389146"/>
                    <a:pt x="317050" y="388949"/>
                  </a:cubicBezTo>
                  <a:lnTo>
                    <a:pt x="316344" y="389427"/>
                  </a:lnTo>
                  <a:lnTo>
                    <a:pt x="316129" y="389734"/>
                  </a:lnTo>
                  <a:lnTo>
                    <a:pt x="316032" y="389638"/>
                  </a:lnTo>
                  <a:lnTo>
                    <a:pt x="315972" y="389679"/>
                  </a:lnTo>
                  <a:lnTo>
                    <a:pt x="315972" y="389734"/>
                  </a:lnTo>
                  <a:cubicBezTo>
                    <a:pt x="325233" y="406058"/>
                    <a:pt x="320524" y="407157"/>
                    <a:pt x="308437" y="418301"/>
                  </a:cubicBezTo>
                  <a:cubicBezTo>
                    <a:pt x="304671" y="421754"/>
                    <a:pt x="298235" y="421754"/>
                    <a:pt x="294468" y="417830"/>
                  </a:cubicBezTo>
                  <a:cubicBezTo>
                    <a:pt x="289602" y="412493"/>
                    <a:pt x="283480" y="409354"/>
                    <a:pt x="277830" y="405430"/>
                  </a:cubicBezTo>
                  <a:cubicBezTo>
                    <a:pt x="268569" y="399152"/>
                    <a:pt x="268412" y="395227"/>
                    <a:pt x="277673" y="389263"/>
                  </a:cubicBezTo>
                  <a:cubicBezTo>
                    <a:pt x="280655" y="387379"/>
                    <a:pt x="282852" y="385025"/>
                    <a:pt x="284736" y="382200"/>
                  </a:cubicBezTo>
                  <a:cubicBezTo>
                    <a:pt x="287915" y="377727"/>
                    <a:pt x="291535" y="375284"/>
                    <a:pt x="295993" y="376196"/>
                  </a:cubicBezTo>
                  <a:cubicBezTo>
                    <a:pt x="297479" y="376500"/>
                    <a:pt x="299059" y="377177"/>
                    <a:pt x="300746" y="378276"/>
                  </a:cubicBezTo>
                  <a:cubicBezTo>
                    <a:pt x="301139" y="378590"/>
                    <a:pt x="301570" y="378786"/>
                    <a:pt x="301983" y="378767"/>
                  </a:cubicBezTo>
                  <a:lnTo>
                    <a:pt x="302996" y="378038"/>
                  </a:lnTo>
                  <a:lnTo>
                    <a:pt x="299588" y="370271"/>
                  </a:lnTo>
                  <a:cubicBezTo>
                    <a:pt x="299176" y="367563"/>
                    <a:pt x="299725" y="364777"/>
                    <a:pt x="301845" y="361795"/>
                  </a:cubicBezTo>
                  <a:cubicBezTo>
                    <a:pt x="306239" y="355673"/>
                    <a:pt x="311890" y="353005"/>
                    <a:pt x="319111" y="353790"/>
                  </a:cubicBezTo>
                  <a:close/>
                  <a:moveTo>
                    <a:pt x="388647" y="346911"/>
                  </a:moveTo>
                  <a:cubicBezTo>
                    <a:pt x="394629" y="346315"/>
                    <a:pt x="399396" y="350376"/>
                    <a:pt x="404341" y="354261"/>
                  </a:cubicBezTo>
                  <a:cubicBezTo>
                    <a:pt x="407009" y="356301"/>
                    <a:pt x="409991" y="357871"/>
                    <a:pt x="413444" y="358342"/>
                  </a:cubicBezTo>
                  <a:cubicBezTo>
                    <a:pt x="415014" y="358656"/>
                    <a:pt x="416427" y="358813"/>
                    <a:pt x="416113" y="361324"/>
                  </a:cubicBezTo>
                  <a:cubicBezTo>
                    <a:pt x="416113" y="366190"/>
                    <a:pt x="406852" y="374666"/>
                    <a:pt x="401515" y="376392"/>
                  </a:cubicBezTo>
                  <a:cubicBezTo>
                    <a:pt x="390057" y="380159"/>
                    <a:pt x="383622" y="369957"/>
                    <a:pt x="374361" y="367760"/>
                  </a:cubicBezTo>
                  <a:cubicBezTo>
                    <a:pt x="373419" y="367602"/>
                    <a:pt x="372634" y="366033"/>
                    <a:pt x="372320" y="364934"/>
                  </a:cubicBezTo>
                  <a:cubicBezTo>
                    <a:pt x="371378" y="361795"/>
                    <a:pt x="379541" y="350808"/>
                    <a:pt x="382209" y="349238"/>
                  </a:cubicBezTo>
                  <a:cubicBezTo>
                    <a:pt x="384524" y="347825"/>
                    <a:pt x="386653" y="347109"/>
                    <a:pt x="388647" y="346911"/>
                  </a:cubicBezTo>
                  <a:close/>
                  <a:moveTo>
                    <a:pt x="214417" y="340292"/>
                  </a:moveTo>
                  <a:cubicBezTo>
                    <a:pt x="218027" y="339977"/>
                    <a:pt x="220695" y="341547"/>
                    <a:pt x="222265" y="344529"/>
                  </a:cubicBezTo>
                  <a:cubicBezTo>
                    <a:pt x="224934" y="349552"/>
                    <a:pt x="228701" y="354575"/>
                    <a:pt x="229799" y="359912"/>
                  </a:cubicBezTo>
                  <a:cubicBezTo>
                    <a:pt x="230898" y="365719"/>
                    <a:pt x="225876" y="370271"/>
                    <a:pt x="221794" y="373881"/>
                  </a:cubicBezTo>
                  <a:cubicBezTo>
                    <a:pt x="218027" y="377178"/>
                    <a:pt x="213004" y="378904"/>
                    <a:pt x="209552" y="382514"/>
                  </a:cubicBezTo>
                  <a:cubicBezTo>
                    <a:pt x="207197" y="384869"/>
                    <a:pt x="206098" y="383613"/>
                    <a:pt x="204528" y="381572"/>
                  </a:cubicBezTo>
                  <a:cubicBezTo>
                    <a:pt x="202488" y="378904"/>
                    <a:pt x="200448" y="376236"/>
                    <a:pt x="198250" y="373724"/>
                  </a:cubicBezTo>
                  <a:cubicBezTo>
                    <a:pt x="193071" y="367760"/>
                    <a:pt x="189460" y="361481"/>
                    <a:pt x="193542" y="353476"/>
                  </a:cubicBezTo>
                  <a:cubicBezTo>
                    <a:pt x="197936" y="345000"/>
                    <a:pt x="205470" y="341547"/>
                    <a:pt x="214417" y="340292"/>
                  </a:cubicBezTo>
                  <a:close/>
                  <a:moveTo>
                    <a:pt x="183595" y="333483"/>
                  </a:moveTo>
                  <a:cubicBezTo>
                    <a:pt x="185145" y="334013"/>
                    <a:pt x="186400" y="335112"/>
                    <a:pt x="187263" y="336681"/>
                  </a:cubicBezTo>
                  <a:cubicBezTo>
                    <a:pt x="189618" y="340919"/>
                    <a:pt x="196681" y="344372"/>
                    <a:pt x="191031" y="350965"/>
                  </a:cubicBezTo>
                  <a:cubicBezTo>
                    <a:pt x="189147" y="353162"/>
                    <a:pt x="187107" y="355359"/>
                    <a:pt x="186792" y="358341"/>
                  </a:cubicBezTo>
                  <a:cubicBezTo>
                    <a:pt x="185851" y="366033"/>
                    <a:pt x="178631" y="367288"/>
                    <a:pt x="173765" y="370584"/>
                  </a:cubicBezTo>
                  <a:cubicBezTo>
                    <a:pt x="172509" y="371526"/>
                    <a:pt x="170783" y="371055"/>
                    <a:pt x="170155" y="369485"/>
                  </a:cubicBezTo>
                  <a:cubicBezTo>
                    <a:pt x="168115" y="363835"/>
                    <a:pt x="164975" y="358656"/>
                    <a:pt x="164504" y="354574"/>
                  </a:cubicBezTo>
                  <a:cubicBezTo>
                    <a:pt x="164975" y="342959"/>
                    <a:pt x="169527" y="336681"/>
                    <a:pt x="178160" y="333699"/>
                  </a:cubicBezTo>
                  <a:cubicBezTo>
                    <a:pt x="180200" y="332992"/>
                    <a:pt x="182045" y="332953"/>
                    <a:pt x="183595" y="333483"/>
                  </a:cubicBezTo>
                  <a:close/>
                  <a:moveTo>
                    <a:pt x="455510" y="330873"/>
                  </a:moveTo>
                  <a:cubicBezTo>
                    <a:pt x="462416" y="329618"/>
                    <a:pt x="467596" y="332914"/>
                    <a:pt x="470107" y="337937"/>
                  </a:cubicBezTo>
                  <a:cubicBezTo>
                    <a:pt x="472305" y="342332"/>
                    <a:pt x="469322" y="347355"/>
                    <a:pt x="464928" y="350808"/>
                  </a:cubicBezTo>
                  <a:cubicBezTo>
                    <a:pt x="459120" y="354889"/>
                    <a:pt x="452998" y="356616"/>
                    <a:pt x="445935" y="356302"/>
                  </a:cubicBezTo>
                  <a:cubicBezTo>
                    <a:pt x="444209" y="356302"/>
                    <a:pt x="442482" y="356459"/>
                    <a:pt x="440912" y="356302"/>
                  </a:cubicBezTo>
                  <a:cubicBezTo>
                    <a:pt x="434634" y="355517"/>
                    <a:pt x="433064" y="352848"/>
                    <a:pt x="436674" y="347826"/>
                  </a:cubicBezTo>
                  <a:cubicBezTo>
                    <a:pt x="441697" y="340762"/>
                    <a:pt x="445621" y="332757"/>
                    <a:pt x="455510" y="330873"/>
                  </a:cubicBezTo>
                  <a:close/>
                  <a:moveTo>
                    <a:pt x="278772" y="328676"/>
                  </a:moveTo>
                  <a:cubicBezTo>
                    <a:pt x="282225" y="328833"/>
                    <a:pt x="285207" y="329147"/>
                    <a:pt x="286463" y="333542"/>
                  </a:cubicBezTo>
                  <a:cubicBezTo>
                    <a:pt x="287876" y="338251"/>
                    <a:pt x="292427" y="340291"/>
                    <a:pt x="295724" y="343431"/>
                  </a:cubicBezTo>
                  <a:cubicBezTo>
                    <a:pt x="301531" y="348610"/>
                    <a:pt x="301845" y="352221"/>
                    <a:pt x="296822" y="358185"/>
                  </a:cubicBezTo>
                  <a:cubicBezTo>
                    <a:pt x="295724" y="359441"/>
                    <a:pt x="294468" y="360697"/>
                    <a:pt x="293683" y="362109"/>
                  </a:cubicBezTo>
                  <a:cubicBezTo>
                    <a:pt x="287248" y="374509"/>
                    <a:pt x="278301" y="372312"/>
                    <a:pt x="269197" y="364934"/>
                  </a:cubicBezTo>
                  <a:cubicBezTo>
                    <a:pt x="264959" y="361481"/>
                    <a:pt x="261663" y="356772"/>
                    <a:pt x="258210" y="352535"/>
                  </a:cubicBezTo>
                  <a:cubicBezTo>
                    <a:pt x="257425" y="351750"/>
                    <a:pt x="257111" y="350337"/>
                    <a:pt x="256954" y="349238"/>
                  </a:cubicBezTo>
                  <a:cubicBezTo>
                    <a:pt x="256954" y="341704"/>
                    <a:pt x="271081" y="328519"/>
                    <a:pt x="278772" y="328676"/>
                  </a:cubicBezTo>
                  <a:close/>
                  <a:moveTo>
                    <a:pt x="340828" y="325360"/>
                  </a:moveTo>
                  <a:cubicBezTo>
                    <a:pt x="344205" y="324978"/>
                    <a:pt x="347207" y="327067"/>
                    <a:pt x="350032" y="329775"/>
                  </a:cubicBezTo>
                  <a:cubicBezTo>
                    <a:pt x="356468" y="335739"/>
                    <a:pt x="362275" y="342803"/>
                    <a:pt x="370594" y="346413"/>
                  </a:cubicBezTo>
                  <a:cubicBezTo>
                    <a:pt x="373106" y="347511"/>
                    <a:pt x="372792" y="349081"/>
                    <a:pt x="372164" y="351121"/>
                  </a:cubicBezTo>
                  <a:cubicBezTo>
                    <a:pt x="370123" y="356301"/>
                    <a:pt x="368083" y="361481"/>
                    <a:pt x="364473" y="365719"/>
                  </a:cubicBezTo>
                  <a:cubicBezTo>
                    <a:pt x="358194" y="372939"/>
                    <a:pt x="351915" y="373410"/>
                    <a:pt x="344695" y="367132"/>
                  </a:cubicBezTo>
                  <a:cubicBezTo>
                    <a:pt x="338574" y="361795"/>
                    <a:pt x="331824" y="356929"/>
                    <a:pt x="327587" y="349709"/>
                  </a:cubicBezTo>
                  <a:cubicBezTo>
                    <a:pt x="325860" y="347198"/>
                    <a:pt x="324447" y="344843"/>
                    <a:pt x="323976" y="340919"/>
                  </a:cubicBezTo>
                  <a:cubicBezTo>
                    <a:pt x="325389" y="334170"/>
                    <a:pt x="331353" y="330246"/>
                    <a:pt x="337318" y="326636"/>
                  </a:cubicBezTo>
                  <a:cubicBezTo>
                    <a:pt x="338534" y="325890"/>
                    <a:pt x="339702" y="325488"/>
                    <a:pt x="340828" y="325360"/>
                  </a:cubicBezTo>
                  <a:close/>
                  <a:moveTo>
                    <a:pt x="239538" y="317117"/>
                  </a:moveTo>
                  <a:cubicBezTo>
                    <a:pt x="243916" y="317081"/>
                    <a:pt x="247301" y="319847"/>
                    <a:pt x="249891" y="323497"/>
                  </a:cubicBezTo>
                  <a:cubicBezTo>
                    <a:pt x="253187" y="328205"/>
                    <a:pt x="258210" y="333385"/>
                    <a:pt x="250833" y="340134"/>
                  </a:cubicBezTo>
                  <a:cubicBezTo>
                    <a:pt x="246752" y="343901"/>
                    <a:pt x="248165" y="352063"/>
                    <a:pt x="240473" y="354418"/>
                  </a:cubicBezTo>
                  <a:cubicBezTo>
                    <a:pt x="235450" y="355830"/>
                    <a:pt x="232154" y="355987"/>
                    <a:pt x="229486" y="351278"/>
                  </a:cubicBezTo>
                  <a:cubicBezTo>
                    <a:pt x="225876" y="344686"/>
                    <a:pt x="223835" y="337780"/>
                    <a:pt x="222893" y="331659"/>
                  </a:cubicBezTo>
                  <a:cubicBezTo>
                    <a:pt x="222579" y="322398"/>
                    <a:pt x="228858" y="320671"/>
                    <a:pt x="234822" y="318160"/>
                  </a:cubicBezTo>
                  <a:cubicBezTo>
                    <a:pt x="236510" y="317453"/>
                    <a:pt x="238079" y="317130"/>
                    <a:pt x="239538" y="317117"/>
                  </a:cubicBezTo>
                  <a:close/>
                  <a:moveTo>
                    <a:pt x="203117" y="304504"/>
                  </a:moveTo>
                  <a:cubicBezTo>
                    <a:pt x="212691" y="304504"/>
                    <a:pt x="222580" y="310940"/>
                    <a:pt x="221639" y="317532"/>
                  </a:cubicBezTo>
                  <a:cubicBezTo>
                    <a:pt x="220854" y="323340"/>
                    <a:pt x="218970" y="329461"/>
                    <a:pt x="215674" y="334013"/>
                  </a:cubicBezTo>
                  <a:cubicBezTo>
                    <a:pt x="212064" y="339036"/>
                    <a:pt x="204529" y="336839"/>
                    <a:pt x="199193" y="339978"/>
                  </a:cubicBezTo>
                  <a:cubicBezTo>
                    <a:pt x="196524" y="341547"/>
                    <a:pt x="186949" y="326793"/>
                    <a:pt x="186949" y="321299"/>
                  </a:cubicBezTo>
                  <a:cubicBezTo>
                    <a:pt x="186792" y="314079"/>
                    <a:pt x="196053" y="304504"/>
                    <a:pt x="203117" y="304504"/>
                  </a:cubicBezTo>
                  <a:close/>
                  <a:moveTo>
                    <a:pt x="358194" y="303562"/>
                  </a:moveTo>
                  <a:cubicBezTo>
                    <a:pt x="373576" y="303562"/>
                    <a:pt x="384249" y="311568"/>
                    <a:pt x="392255" y="323810"/>
                  </a:cubicBezTo>
                  <a:cubicBezTo>
                    <a:pt x="394295" y="326950"/>
                    <a:pt x="389743" y="341390"/>
                    <a:pt x="386290" y="343745"/>
                  </a:cubicBezTo>
                  <a:cubicBezTo>
                    <a:pt x="381268" y="347355"/>
                    <a:pt x="373733" y="345629"/>
                    <a:pt x="368553" y="340291"/>
                  </a:cubicBezTo>
                  <a:cubicBezTo>
                    <a:pt x="364472" y="335897"/>
                    <a:pt x="360078" y="331815"/>
                    <a:pt x="355682" y="327735"/>
                  </a:cubicBezTo>
                  <a:cubicBezTo>
                    <a:pt x="351445" y="323810"/>
                    <a:pt x="348933" y="319102"/>
                    <a:pt x="348933" y="312666"/>
                  </a:cubicBezTo>
                  <a:cubicBezTo>
                    <a:pt x="349090" y="307330"/>
                    <a:pt x="351915" y="303562"/>
                    <a:pt x="358194" y="303562"/>
                  </a:cubicBezTo>
                  <a:close/>
                  <a:moveTo>
                    <a:pt x="299648" y="302149"/>
                  </a:moveTo>
                  <a:cubicBezTo>
                    <a:pt x="305612" y="300423"/>
                    <a:pt x="305926" y="307486"/>
                    <a:pt x="310007" y="309370"/>
                  </a:cubicBezTo>
                  <a:cubicBezTo>
                    <a:pt x="315344" y="311881"/>
                    <a:pt x="319425" y="317375"/>
                    <a:pt x="323820" y="321770"/>
                  </a:cubicBezTo>
                  <a:cubicBezTo>
                    <a:pt x="326488" y="324438"/>
                    <a:pt x="327273" y="327578"/>
                    <a:pt x="323663" y="330403"/>
                  </a:cubicBezTo>
                  <a:cubicBezTo>
                    <a:pt x="321309" y="332286"/>
                    <a:pt x="320210" y="334955"/>
                    <a:pt x="319425" y="337780"/>
                  </a:cubicBezTo>
                  <a:cubicBezTo>
                    <a:pt x="318483" y="342018"/>
                    <a:pt x="315344" y="343274"/>
                    <a:pt x="310164" y="343274"/>
                  </a:cubicBezTo>
                  <a:cubicBezTo>
                    <a:pt x="302944" y="340762"/>
                    <a:pt x="293840" y="339507"/>
                    <a:pt x="289602" y="329932"/>
                  </a:cubicBezTo>
                  <a:cubicBezTo>
                    <a:pt x="288503" y="327578"/>
                    <a:pt x="286777" y="325380"/>
                    <a:pt x="285521" y="323182"/>
                  </a:cubicBezTo>
                  <a:cubicBezTo>
                    <a:pt x="282853" y="318631"/>
                    <a:pt x="283481" y="314549"/>
                    <a:pt x="287404" y="310940"/>
                  </a:cubicBezTo>
                  <a:cubicBezTo>
                    <a:pt x="287561" y="310782"/>
                    <a:pt x="287718" y="310626"/>
                    <a:pt x="288032" y="310469"/>
                  </a:cubicBezTo>
                  <a:cubicBezTo>
                    <a:pt x="292271" y="308114"/>
                    <a:pt x="294939" y="303562"/>
                    <a:pt x="299648" y="302149"/>
                  </a:cubicBezTo>
                  <a:close/>
                  <a:moveTo>
                    <a:pt x="437832" y="293242"/>
                  </a:moveTo>
                  <a:cubicBezTo>
                    <a:pt x="441501" y="292889"/>
                    <a:pt x="445307" y="294615"/>
                    <a:pt x="449545" y="298383"/>
                  </a:cubicBezTo>
                  <a:cubicBezTo>
                    <a:pt x="452842" y="301208"/>
                    <a:pt x="455981" y="304190"/>
                    <a:pt x="459434" y="306701"/>
                  </a:cubicBezTo>
                  <a:cubicBezTo>
                    <a:pt x="463515" y="309683"/>
                    <a:pt x="468224" y="311410"/>
                    <a:pt x="473090" y="309213"/>
                  </a:cubicBezTo>
                  <a:cubicBezTo>
                    <a:pt x="481252" y="305603"/>
                    <a:pt x="486118" y="312038"/>
                    <a:pt x="492082" y="314706"/>
                  </a:cubicBezTo>
                  <a:cubicBezTo>
                    <a:pt x="493495" y="315334"/>
                    <a:pt x="492710" y="316590"/>
                    <a:pt x="492396" y="317846"/>
                  </a:cubicBezTo>
                  <a:cubicBezTo>
                    <a:pt x="489570" y="327420"/>
                    <a:pt x="471206" y="333228"/>
                    <a:pt x="463672" y="326792"/>
                  </a:cubicBezTo>
                  <a:cubicBezTo>
                    <a:pt x="461161" y="324752"/>
                    <a:pt x="462887" y="322397"/>
                    <a:pt x="463672" y="320200"/>
                  </a:cubicBezTo>
                  <a:cubicBezTo>
                    <a:pt x="465555" y="315491"/>
                    <a:pt x="465555" y="315491"/>
                    <a:pt x="463201" y="311567"/>
                  </a:cubicBezTo>
                  <a:cubicBezTo>
                    <a:pt x="460062" y="315805"/>
                    <a:pt x="457236" y="320357"/>
                    <a:pt x="453783" y="324124"/>
                  </a:cubicBezTo>
                  <a:cubicBezTo>
                    <a:pt x="446720" y="331972"/>
                    <a:pt x="439814" y="332129"/>
                    <a:pt x="431966" y="325380"/>
                  </a:cubicBezTo>
                  <a:cubicBezTo>
                    <a:pt x="430867" y="324438"/>
                    <a:pt x="429768" y="323496"/>
                    <a:pt x="428670" y="322554"/>
                  </a:cubicBezTo>
                  <a:cubicBezTo>
                    <a:pt x="418467" y="314863"/>
                    <a:pt x="418153" y="311253"/>
                    <a:pt x="426943" y="300580"/>
                  </a:cubicBezTo>
                  <a:cubicBezTo>
                    <a:pt x="430631" y="296028"/>
                    <a:pt x="434163" y="293595"/>
                    <a:pt x="437832" y="293242"/>
                  </a:cubicBezTo>
                  <a:close/>
                  <a:moveTo>
                    <a:pt x="500754" y="282314"/>
                  </a:moveTo>
                  <a:cubicBezTo>
                    <a:pt x="501892" y="282255"/>
                    <a:pt x="503069" y="282608"/>
                    <a:pt x="504168" y="283157"/>
                  </a:cubicBezTo>
                  <a:cubicBezTo>
                    <a:pt x="507935" y="285041"/>
                    <a:pt x="513271" y="286140"/>
                    <a:pt x="513271" y="291320"/>
                  </a:cubicBezTo>
                  <a:cubicBezTo>
                    <a:pt x="513271" y="296342"/>
                    <a:pt x="509348" y="300267"/>
                    <a:pt x="504795" y="302150"/>
                  </a:cubicBezTo>
                  <a:cubicBezTo>
                    <a:pt x="500401" y="304034"/>
                    <a:pt x="495691" y="304975"/>
                    <a:pt x="490983" y="305760"/>
                  </a:cubicBezTo>
                  <a:cubicBezTo>
                    <a:pt x="485960" y="306545"/>
                    <a:pt x="483605" y="302935"/>
                    <a:pt x="486431" y="298697"/>
                  </a:cubicBezTo>
                  <a:cubicBezTo>
                    <a:pt x="488785" y="294930"/>
                    <a:pt x="489727" y="291477"/>
                    <a:pt x="488000" y="286924"/>
                  </a:cubicBezTo>
                  <a:cubicBezTo>
                    <a:pt x="491924" y="286296"/>
                    <a:pt x="495378" y="286610"/>
                    <a:pt x="497575" y="283942"/>
                  </a:cubicBezTo>
                  <a:cubicBezTo>
                    <a:pt x="498517" y="282844"/>
                    <a:pt x="499616" y="282373"/>
                    <a:pt x="500754" y="282314"/>
                  </a:cubicBezTo>
                  <a:close/>
                  <a:moveTo>
                    <a:pt x="323459" y="280170"/>
                  </a:moveTo>
                  <a:cubicBezTo>
                    <a:pt x="326027" y="280214"/>
                    <a:pt x="328724" y="280960"/>
                    <a:pt x="331353" y="282529"/>
                  </a:cubicBezTo>
                  <a:cubicBezTo>
                    <a:pt x="338103" y="286453"/>
                    <a:pt x="342969" y="292575"/>
                    <a:pt x="347991" y="298382"/>
                  </a:cubicBezTo>
                  <a:cubicBezTo>
                    <a:pt x="350189" y="300894"/>
                    <a:pt x="341713" y="319259"/>
                    <a:pt x="338259" y="319887"/>
                  </a:cubicBezTo>
                  <a:cubicBezTo>
                    <a:pt x="327744" y="321770"/>
                    <a:pt x="309065" y="306231"/>
                    <a:pt x="309222" y="295400"/>
                  </a:cubicBezTo>
                  <a:cubicBezTo>
                    <a:pt x="309222" y="286218"/>
                    <a:pt x="315756" y="280038"/>
                    <a:pt x="323459" y="280170"/>
                  </a:cubicBezTo>
                  <a:close/>
                  <a:moveTo>
                    <a:pt x="394433" y="273524"/>
                  </a:moveTo>
                  <a:cubicBezTo>
                    <a:pt x="398219" y="273818"/>
                    <a:pt x="401830" y="276565"/>
                    <a:pt x="406381" y="281744"/>
                  </a:cubicBezTo>
                  <a:cubicBezTo>
                    <a:pt x="409834" y="285669"/>
                    <a:pt x="412817" y="290063"/>
                    <a:pt x="418310" y="291790"/>
                  </a:cubicBezTo>
                  <a:cubicBezTo>
                    <a:pt x="421764" y="292889"/>
                    <a:pt x="422391" y="296342"/>
                    <a:pt x="421293" y="299638"/>
                  </a:cubicBezTo>
                  <a:cubicBezTo>
                    <a:pt x="419566" y="304661"/>
                    <a:pt x="416270" y="308271"/>
                    <a:pt x="411247" y="310155"/>
                  </a:cubicBezTo>
                  <a:cubicBezTo>
                    <a:pt x="405910" y="312039"/>
                    <a:pt x="401358" y="314393"/>
                    <a:pt x="398219" y="319573"/>
                  </a:cubicBezTo>
                  <a:cubicBezTo>
                    <a:pt x="399632" y="319730"/>
                    <a:pt x="400887" y="320201"/>
                    <a:pt x="401358" y="319730"/>
                  </a:cubicBezTo>
                  <a:cubicBezTo>
                    <a:pt x="410776" y="312039"/>
                    <a:pt x="416740" y="319102"/>
                    <a:pt x="423019" y="324595"/>
                  </a:cubicBezTo>
                  <a:cubicBezTo>
                    <a:pt x="426786" y="327892"/>
                    <a:pt x="430239" y="331502"/>
                    <a:pt x="434163" y="334955"/>
                  </a:cubicBezTo>
                  <a:cubicBezTo>
                    <a:pt x="436675" y="337152"/>
                    <a:pt x="436675" y="339193"/>
                    <a:pt x="435576" y="342018"/>
                  </a:cubicBezTo>
                  <a:cubicBezTo>
                    <a:pt x="430553" y="354418"/>
                    <a:pt x="416113" y="356145"/>
                    <a:pt x="405126" y="349081"/>
                  </a:cubicBezTo>
                  <a:cubicBezTo>
                    <a:pt x="395865" y="343117"/>
                    <a:pt x="396022" y="337466"/>
                    <a:pt x="397277" y="328362"/>
                  </a:cubicBezTo>
                  <a:cubicBezTo>
                    <a:pt x="398219" y="321770"/>
                    <a:pt x="393510" y="315334"/>
                    <a:pt x="387860" y="310940"/>
                  </a:cubicBezTo>
                  <a:cubicBezTo>
                    <a:pt x="383936" y="307800"/>
                    <a:pt x="379541" y="305132"/>
                    <a:pt x="375774" y="301836"/>
                  </a:cubicBezTo>
                  <a:cubicBezTo>
                    <a:pt x="369495" y="296499"/>
                    <a:pt x="369495" y="292575"/>
                    <a:pt x="374832" y="286611"/>
                  </a:cubicBezTo>
                  <a:cubicBezTo>
                    <a:pt x="376872" y="284256"/>
                    <a:pt x="379070" y="282058"/>
                    <a:pt x="381424" y="280018"/>
                  </a:cubicBezTo>
                  <a:cubicBezTo>
                    <a:pt x="386683" y="275388"/>
                    <a:pt x="390646" y="273230"/>
                    <a:pt x="394433" y="273524"/>
                  </a:cubicBezTo>
                  <a:close/>
                  <a:moveTo>
                    <a:pt x="233331" y="270954"/>
                  </a:moveTo>
                  <a:cubicBezTo>
                    <a:pt x="235529" y="271425"/>
                    <a:pt x="237570" y="272719"/>
                    <a:pt x="239375" y="274682"/>
                  </a:cubicBezTo>
                  <a:cubicBezTo>
                    <a:pt x="241572" y="277193"/>
                    <a:pt x="242985" y="280332"/>
                    <a:pt x="245182" y="283001"/>
                  </a:cubicBezTo>
                  <a:cubicBezTo>
                    <a:pt x="247850" y="286454"/>
                    <a:pt x="248478" y="289279"/>
                    <a:pt x="245025" y="292890"/>
                  </a:cubicBezTo>
                  <a:cubicBezTo>
                    <a:pt x="242200" y="295714"/>
                    <a:pt x="240630" y="299639"/>
                    <a:pt x="240473" y="304034"/>
                  </a:cubicBezTo>
                  <a:cubicBezTo>
                    <a:pt x="240316" y="306074"/>
                    <a:pt x="243142" y="309527"/>
                    <a:pt x="239846" y="310155"/>
                  </a:cubicBezTo>
                  <a:cubicBezTo>
                    <a:pt x="235450" y="310940"/>
                    <a:pt x="230742" y="315021"/>
                    <a:pt x="226974" y="312980"/>
                  </a:cubicBezTo>
                  <a:cubicBezTo>
                    <a:pt x="221010" y="309684"/>
                    <a:pt x="215202" y="305289"/>
                    <a:pt x="213947" y="297598"/>
                  </a:cubicBezTo>
                  <a:cubicBezTo>
                    <a:pt x="213476" y="295872"/>
                    <a:pt x="213319" y="294145"/>
                    <a:pt x="213005" y="291948"/>
                  </a:cubicBezTo>
                  <a:cubicBezTo>
                    <a:pt x="214260" y="283629"/>
                    <a:pt x="218498" y="276565"/>
                    <a:pt x="226346" y="272170"/>
                  </a:cubicBezTo>
                  <a:cubicBezTo>
                    <a:pt x="228780" y="270836"/>
                    <a:pt x="231134" y="270483"/>
                    <a:pt x="233331" y="270954"/>
                  </a:cubicBezTo>
                  <a:close/>
                  <a:moveTo>
                    <a:pt x="504324" y="268089"/>
                  </a:moveTo>
                  <a:lnTo>
                    <a:pt x="504368" y="268241"/>
                  </a:lnTo>
                  <a:lnTo>
                    <a:pt x="504324" y="268246"/>
                  </a:lnTo>
                  <a:cubicBezTo>
                    <a:pt x="504324" y="268246"/>
                    <a:pt x="504324" y="268089"/>
                    <a:pt x="504324" y="268089"/>
                  </a:cubicBezTo>
                  <a:close/>
                  <a:moveTo>
                    <a:pt x="283142" y="263547"/>
                  </a:moveTo>
                  <a:cubicBezTo>
                    <a:pt x="288336" y="263017"/>
                    <a:pt x="293133" y="265578"/>
                    <a:pt x="297136" y="271228"/>
                  </a:cubicBezTo>
                  <a:cubicBezTo>
                    <a:pt x="298862" y="273583"/>
                    <a:pt x="300275" y="276094"/>
                    <a:pt x="302002" y="278448"/>
                  </a:cubicBezTo>
                  <a:cubicBezTo>
                    <a:pt x="306867" y="284884"/>
                    <a:pt x="304199" y="295714"/>
                    <a:pt x="296822" y="299325"/>
                  </a:cubicBezTo>
                  <a:cubicBezTo>
                    <a:pt x="293840" y="300738"/>
                    <a:pt x="290700" y="302150"/>
                    <a:pt x="287875" y="303876"/>
                  </a:cubicBezTo>
                  <a:cubicBezTo>
                    <a:pt x="283480" y="306545"/>
                    <a:pt x="280969" y="310626"/>
                    <a:pt x="280498" y="315649"/>
                  </a:cubicBezTo>
                  <a:cubicBezTo>
                    <a:pt x="280027" y="320201"/>
                    <a:pt x="278457" y="323497"/>
                    <a:pt x="272964" y="323340"/>
                  </a:cubicBezTo>
                  <a:cubicBezTo>
                    <a:pt x="270452" y="323340"/>
                    <a:pt x="268255" y="324438"/>
                    <a:pt x="266528" y="326322"/>
                  </a:cubicBezTo>
                  <a:cubicBezTo>
                    <a:pt x="261663" y="331345"/>
                    <a:pt x="258052" y="330089"/>
                    <a:pt x="254599" y="324595"/>
                  </a:cubicBezTo>
                  <a:cubicBezTo>
                    <a:pt x="250989" y="318945"/>
                    <a:pt x="247379" y="313137"/>
                    <a:pt x="245339" y="306702"/>
                  </a:cubicBezTo>
                  <a:cubicBezTo>
                    <a:pt x="243298" y="299639"/>
                    <a:pt x="245653" y="294302"/>
                    <a:pt x="251774" y="290849"/>
                  </a:cubicBezTo>
                  <a:cubicBezTo>
                    <a:pt x="257267" y="287866"/>
                    <a:pt x="264645" y="288965"/>
                    <a:pt x="268883" y="293674"/>
                  </a:cubicBezTo>
                  <a:cubicBezTo>
                    <a:pt x="271708" y="296342"/>
                    <a:pt x="273278" y="300110"/>
                    <a:pt x="278928" y="301836"/>
                  </a:cubicBezTo>
                  <a:cubicBezTo>
                    <a:pt x="275318" y="295400"/>
                    <a:pt x="271865" y="290535"/>
                    <a:pt x="270295" y="284727"/>
                  </a:cubicBezTo>
                  <a:cubicBezTo>
                    <a:pt x="267627" y="275780"/>
                    <a:pt x="270295" y="268717"/>
                    <a:pt x="277830" y="265107"/>
                  </a:cubicBezTo>
                  <a:cubicBezTo>
                    <a:pt x="279635" y="264244"/>
                    <a:pt x="281410" y="263724"/>
                    <a:pt x="283142" y="263547"/>
                  </a:cubicBezTo>
                  <a:close/>
                  <a:moveTo>
                    <a:pt x="352975" y="254002"/>
                  </a:moveTo>
                  <a:cubicBezTo>
                    <a:pt x="354819" y="254277"/>
                    <a:pt x="356624" y="255062"/>
                    <a:pt x="358351" y="256004"/>
                  </a:cubicBezTo>
                  <a:cubicBezTo>
                    <a:pt x="366042" y="260398"/>
                    <a:pt x="371379" y="267304"/>
                    <a:pt x="375931" y="274681"/>
                  </a:cubicBezTo>
                  <a:cubicBezTo>
                    <a:pt x="376715" y="275937"/>
                    <a:pt x="377814" y="277350"/>
                    <a:pt x="376087" y="278449"/>
                  </a:cubicBezTo>
                  <a:cubicBezTo>
                    <a:pt x="370908" y="281588"/>
                    <a:pt x="369809" y="287395"/>
                    <a:pt x="367141" y="292104"/>
                  </a:cubicBezTo>
                  <a:cubicBezTo>
                    <a:pt x="365571" y="294929"/>
                    <a:pt x="363374" y="297127"/>
                    <a:pt x="360548" y="298540"/>
                  </a:cubicBezTo>
                  <a:cubicBezTo>
                    <a:pt x="358037" y="299795"/>
                    <a:pt x="355840" y="299639"/>
                    <a:pt x="354584" y="296813"/>
                  </a:cubicBezTo>
                  <a:cubicBezTo>
                    <a:pt x="351759" y="291006"/>
                    <a:pt x="346579" y="288023"/>
                    <a:pt x="341242" y="285041"/>
                  </a:cubicBezTo>
                  <a:cubicBezTo>
                    <a:pt x="337161" y="283157"/>
                    <a:pt x="333708" y="280646"/>
                    <a:pt x="333865" y="274839"/>
                  </a:cubicBezTo>
                  <a:cubicBezTo>
                    <a:pt x="335592" y="266834"/>
                    <a:pt x="339672" y="259613"/>
                    <a:pt x="347364" y="255062"/>
                  </a:cubicBezTo>
                  <a:cubicBezTo>
                    <a:pt x="349247" y="253963"/>
                    <a:pt x="351131" y="253727"/>
                    <a:pt x="352975" y="254002"/>
                  </a:cubicBezTo>
                  <a:close/>
                  <a:moveTo>
                    <a:pt x="255875" y="247705"/>
                  </a:moveTo>
                  <a:cubicBezTo>
                    <a:pt x="258210" y="248156"/>
                    <a:pt x="260329" y="249490"/>
                    <a:pt x="262291" y="251923"/>
                  </a:cubicBezTo>
                  <a:cubicBezTo>
                    <a:pt x="263861" y="253963"/>
                    <a:pt x="265273" y="256474"/>
                    <a:pt x="267471" y="257887"/>
                  </a:cubicBezTo>
                  <a:cubicBezTo>
                    <a:pt x="272650" y="261183"/>
                    <a:pt x="271709" y="264950"/>
                    <a:pt x="268726" y="268874"/>
                  </a:cubicBezTo>
                  <a:cubicBezTo>
                    <a:pt x="265901" y="272641"/>
                    <a:pt x="263861" y="276251"/>
                    <a:pt x="263547" y="281588"/>
                  </a:cubicBezTo>
                  <a:cubicBezTo>
                    <a:pt x="263390" y="285669"/>
                    <a:pt x="258523" y="285825"/>
                    <a:pt x="254757" y="284727"/>
                  </a:cubicBezTo>
                  <a:cubicBezTo>
                    <a:pt x="247379" y="282373"/>
                    <a:pt x="237961" y="269031"/>
                    <a:pt x="237961" y="261183"/>
                  </a:cubicBezTo>
                  <a:cubicBezTo>
                    <a:pt x="238119" y="254434"/>
                    <a:pt x="242199" y="250981"/>
                    <a:pt x="248164" y="248784"/>
                  </a:cubicBezTo>
                  <a:cubicBezTo>
                    <a:pt x="250989" y="247685"/>
                    <a:pt x="253540" y="247254"/>
                    <a:pt x="255875" y="247705"/>
                  </a:cubicBezTo>
                  <a:close/>
                  <a:moveTo>
                    <a:pt x="488915" y="241796"/>
                  </a:moveTo>
                  <a:cubicBezTo>
                    <a:pt x="489903" y="241936"/>
                    <a:pt x="490904" y="242466"/>
                    <a:pt x="491924" y="243604"/>
                  </a:cubicBezTo>
                  <a:cubicBezTo>
                    <a:pt x="496280" y="248783"/>
                    <a:pt x="502313" y="253168"/>
                    <a:pt x="504726" y="259672"/>
                  </a:cubicBezTo>
                  <a:lnTo>
                    <a:pt x="505696" y="266699"/>
                  </a:lnTo>
                  <a:lnTo>
                    <a:pt x="504274" y="267992"/>
                  </a:lnTo>
                  <a:lnTo>
                    <a:pt x="504324" y="267932"/>
                  </a:lnTo>
                  <a:cubicBezTo>
                    <a:pt x="504324" y="267932"/>
                    <a:pt x="504167" y="268089"/>
                    <a:pt x="504167" y="268089"/>
                  </a:cubicBezTo>
                  <a:lnTo>
                    <a:pt x="504274" y="267992"/>
                  </a:lnTo>
                  <a:lnTo>
                    <a:pt x="504272" y="267995"/>
                  </a:lnTo>
                  <a:lnTo>
                    <a:pt x="505697" y="266700"/>
                  </a:lnTo>
                  <a:lnTo>
                    <a:pt x="505696" y="266699"/>
                  </a:lnTo>
                  <a:lnTo>
                    <a:pt x="505894" y="266519"/>
                  </a:lnTo>
                  <a:lnTo>
                    <a:pt x="505893" y="266521"/>
                  </a:lnTo>
                  <a:lnTo>
                    <a:pt x="505895" y="266519"/>
                  </a:lnTo>
                  <a:lnTo>
                    <a:pt x="505852" y="266813"/>
                  </a:lnTo>
                  <a:lnTo>
                    <a:pt x="509131" y="261752"/>
                  </a:lnTo>
                  <a:cubicBezTo>
                    <a:pt x="510485" y="260163"/>
                    <a:pt x="511937" y="258672"/>
                    <a:pt x="513114" y="257102"/>
                  </a:cubicBezTo>
                  <a:cubicBezTo>
                    <a:pt x="514605" y="255061"/>
                    <a:pt x="516763" y="254120"/>
                    <a:pt x="519078" y="254159"/>
                  </a:cubicBezTo>
                  <a:cubicBezTo>
                    <a:pt x="521394" y="254198"/>
                    <a:pt x="523866" y="255218"/>
                    <a:pt x="525985" y="257102"/>
                  </a:cubicBezTo>
                  <a:cubicBezTo>
                    <a:pt x="528967" y="259614"/>
                    <a:pt x="534618" y="261497"/>
                    <a:pt x="534304" y="265264"/>
                  </a:cubicBezTo>
                  <a:cubicBezTo>
                    <a:pt x="533833" y="270130"/>
                    <a:pt x="528653" y="272641"/>
                    <a:pt x="524101" y="274525"/>
                  </a:cubicBezTo>
                  <a:cubicBezTo>
                    <a:pt x="521904" y="275467"/>
                    <a:pt x="519550" y="276252"/>
                    <a:pt x="517195" y="276566"/>
                  </a:cubicBezTo>
                  <a:cubicBezTo>
                    <a:pt x="513114" y="277193"/>
                    <a:pt x="508562" y="278449"/>
                    <a:pt x="505109" y="277350"/>
                  </a:cubicBezTo>
                  <a:cubicBezTo>
                    <a:pt x="501224" y="276056"/>
                    <a:pt x="504491" y="273171"/>
                    <a:pt x="505043" y="270552"/>
                  </a:cubicBezTo>
                  <a:lnTo>
                    <a:pt x="504368" y="268241"/>
                  </a:lnTo>
                  <a:lnTo>
                    <a:pt x="505776" y="268050"/>
                  </a:lnTo>
                  <a:cubicBezTo>
                    <a:pt x="505933" y="267658"/>
                    <a:pt x="505894" y="267069"/>
                    <a:pt x="506051" y="266677"/>
                  </a:cubicBezTo>
                  <a:lnTo>
                    <a:pt x="505842" y="266886"/>
                  </a:lnTo>
                  <a:lnTo>
                    <a:pt x="505679" y="268011"/>
                  </a:lnTo>
                  <a:lnTo>
                    <a:pt x="504194" y="268088"/>
                  </a:lnTo>
                  <a:lnTo>
                    <a:pt x="498830" y="274524"/>
                  </a:lnTo>
                  <a:cubicBezTo>
                    <a:pt x="491767" y="283628"/>
                    <a:pt x="483919" y="284099"/>
                    <a:pt x="475600" y="276094"/>
                  </a:cubicBezTo>
                  <a:cubicBezTo>
                    <a:pt x="473403" y="273896"/>
                    <a:pt x="471990" y="270914"/>
                    <a:pt x="469008" y="269502"/>
                  </a:cubicBezTo>
                  <a:cubicBezTo>
                    <a:pt x="469008" y="275937"/>
                    <a:pt x="472775" y="281117"/>
                    <a:pt x="481565" y="284256"/>
                  </a:cubicBezTo>
                  <a:cubicBezTo>
                    <a:pt x="487215" y="286297"/>
                    <a:pt x="486431" y="288494"/>
                    <a:pt x="484704" y="292732"/>
                  </a:cubicBezTo>
                  <a:cubicBezTo>
                    <a:pt x="482192" y="299167"/>
                    <a:pt x="476542" y="302150"/>
                    <a:pt x="471676" y="305760"/>
                  </a:cubicBezTo>
                  <a:cubicBezTo>
                    <a:pt x="469322" y="307486"/>
                    <a:pt x="466967" y="305760"/>
                    <a:pt x="464927" y="304504"/>
                  </a:cubicBezTo>
                  <a:cubicBezTo>
                    <a:pt x="458962" y="300580"/>
                    <a:pt x="453155" y="296185"/>
                    <a:pt x="447034" y="292261"/>
                  </a:cubicBezTo>
                  <a:cubicBezTo>
                    <a:pt x="443109" y="289593"/>
                    <a:pt x="443423" y="287395"/>
                    <a:pt x="446563" y="284256"/>
                  </a:cubicBezTo>
                  <a:cubicBezTo>
                    <a:pt x="453783" y="277036"/>
                    <a:pt x="460532" y="269659"/>
                    <a:pt x="467595" y="262438"/>
                  </a:cubicBezTo>
                  <a:cubicBezTo>
                    <a:pt x="471206" y="258671"/>
                    <a:pt x="474187" y="254747"/>
                    <a:pt x="473874" y="249255"/>
                  </a:cubicBezTo>
                  <a:cubicBezTo>
                    <a:pt x="473716" y="246900"/>
                    <a:pt x="473874" y="244859"/>
                    <a:pt x="477327" y="245644"/>
                  </a:cubicBezTo>
                  <a:cubicBezTo>
                    <a:pt x="478112" y="245801"/>
                    <a:pt x="479210" y="245487"/>
                    <a:pt x="480152" y="245173"/>
                  </a:cubicBezTo>
                  <a:cubicBezTo>
                    <a:pt x="483095" y="244467"/>
                    <a:pt x="485950" y="241377"/>
                    <a:pt x="488915" y="241796"/>
                  </a:cubicBezTo>
                  <a:close/>
                  <a:moveTo>
                    <a:pt x="307770" y="236816"/>
                  </a:moveTo>
                  <a:cubicBezTo>
                    <a:pt x="311380" y="236855"/>
                    <a:pt x="314715" y="238111"/>
                    <a:pt x="317227" y="240622"/>
                  </a:cubicBezTo>
                  <a:cubicBezTo>
                    <a:pt x="319267" y="242662"/>
                    <a:pt x="320837" y="245017"/>
                    <a:pt x="322563" y="247372"/>
                  </a:cubicBezTo>
                  <a:cubicBezTo>
                    <a:pt x="325703" y="251766"/>
                    <a:pt x="328842" y="256004"/>
                    <a:pt x="336376" y="257416"/>
                  </a:cubicBezTo>
                  <a:cubicBezTo>
                    <a:pt x="332138" y="260869"/>
                    <a:pt x="329941" y="263851"/>
                    <a:pt x="328214" y="267304"/>
                  </a:cubicBezTo>
                  <a:cubicBezTo>
                    <a:pt x="323976" y="275466"/>
                    <a:pt x="314715" y="278135"/>
                    <a:pt x="307024" y="273426"/>
                  </a:cubicBezTo>
                  <a:cubicBezTo>
                    <a:pt x="300118" y="269188"/>
                    <a:pt x="295252" y="262753"/>
                    <a:pt x="291485" y="255690"/>
                  </a:cubicBezTo>
                  <a:cubicBezTo>
                    <a:pt x="288346" y="249725"/>
                    <a:pt x="290543" y="244389"/>
                    <a:pt x="296665" y="240308"/>
                  </a:cubicBezTo>
                  <a:cubicBezTo>
                    <a:pt x="300275" y="237954"/>
                    <a:pt x="304160" y="236776"/>
                    <a:pt x="307770" y="236816"/>
                  </a:cubicBezTo>
                  <a:close/>
                  <a:moveTo>
                    <a:pt x="543251" y="228850"/>
                  </a:moveTo>
                  <a:cubicBezTo>
                    <a:pt x="547489" y="229478"/>
                    <a:pt x="552512" y="232773"/>
                    <a:pt x="554395" y="237012"/>
                  </a:cubicBezTo>
                  <a:cubicBezTo>
                    <a:pt x="555965" y="240621"/>
                    <a:pt x="552826" y="244232"/>
                    <a:pt x="549843" y="246900"/>
                  </a:cubicBezTo>
                  <a:cubicBezTo>
                    <a:pt x="545448" y="250667"/>
                    <a:pt x="540268" y="252237"/>
                    <a:pt x="534618" y="252237"/>
                  </a:cubicBezTo>
                  <a:cubicBezTo>
                    <a:pt x="531792" y="252080"/>
                    <a:pt x="527869" y="252864"/>
                    <a:pt x="526770" y="250039"/>
                  </a:cubicBezTo>
                  <a:cubicBezTo>
                    <a:pt x="525671" y="247214"/>
                    <a:pt x="528497" y="244703"/>
                    <a:pt x="531007" y="243447"/>
                  </a:cubicBezTo>
                  <a:cubicBezTo>
                    <a:pt x="533833" y="242034"/>
                    <a:pt x="533990" y="239209"/>
                    <a:pt x="534618" y="236698"/>
                  </a:cubicBezTo>
                  <a:cubicBezTo>
                    <a:pt x="535874" y="231988"/>
                    <a:pt x="540425" y="228536"/>
                    <a:pt x="543251" y="228850"/>
                  </a:cubicBezTo>
                  <a:close/>
                  <a:moveTo>
                    <a:pt x="377814" y="227280"/>
                  </a:moveTo>
                  <a:cubicBezTo>
                    <a:pt x="382209" y="227280"/>
                    <a:pt x="385819" y="229321"/>
                    <a:pt x="388644" y="232303"/>
                  </a:cubicBezTo>
                  <a:cubicBezTo>
                    <a:pt x="391627" y="235442"/>
                    <a:pt x="394295" y="238895"/>
                    <a:pt x="396806" y="242348"/>
                  </a:cubicBezTo>
                  <a:cubicBezTo>
                    <a:pt x="404026" y="252237"/>
                    <a:pt x="403712" y="254905"/>
                    <a:pt x="394766" y="263380"/>
                  </a:cubicBezTo>
                  <a:cubicBezTo>
                    <a:pt x="389586" y="268404"/>
                    <a:pt x="382209" y="267776"/>
                    <a:pt x="374518" y="261654"/>
                  </a:cubicBezTo>
                  <a:cubicBezTo>
                    <a:pt x="369652" y="257887"/>
                    <a:pt x="366199" y="253021"/>
                    <a:pt x="363844" y="247371"/>
                  </a:cubicBezTo>
                  <a:cubicBezTo>
                    <a:pt x="360235" y="238111"/>
                    <a:pt x="367769" y="227280"/>
                    <a:pt x="377814" y="227280"/>
                  </a:cubicBezTo>
                  <a:close/>
                  <a:moveTo>
                    <a:pt x="443502" y="225201"/>
                  </a:moveTo>
                  <a:cubicBezTo>
                    <a:pt x="447583" y="225318"/>
                    <a:pt x="451507" y="227202"/>
                    <a:pt x="455353" y="230891"/>
                  </a:cubicBezTo>
                  <a:cubicBezTo>
                    <a:pt x="459591" y="235128"/>
                    <a:pt x="462887" y="240308"/>
                    <a:pt x="467909" y="243761"/>
                  </a:cubicBezTo>
                  <a:cubicBezTo>
                    <a:pt x="469008" y="244546"/>
                    <a:pt x="469322" y="245488"/>
                    <a:pt x="469636" y="246744"/>
                  </a:cubicBezTo>
                  <a:cubicBezTo>
                    <a:pt x="470892" y="252708"/>
                    <a:pt x="465712" y="261341"/>
                    <a:pt x="457550" y="265578"/>
                  </a:cubicBezTo>
                  <a:cubicBezTo>
                    <a:pt x="451900" y="268561"/>
                    <a:pt x="446877" y="266677"/>
                    <a:pt x="442482" y="262439"/>
                  </a:cubicBezTo>
                  <a:cubicBezTo>
                    <a:pt x="438401" y="258358"/>
                    <a:pt x="435105" y="253492"/>
                    <a:pt x="429140" y="252080"/>
                  </a:cubicBezTo>
                  <a:lnTo>
                    <a:pt x="429140" y="252237"/>
                  </a:lnTo>
                  <a:lnTo>
                    <a:pt x="429140" y="252237"/>
                  </a:lnTo>
                  <a:lnTo>
                    <a:pt x="429120" y="252239"/>
                  </a:lnTo>
                  <a:lnTo>
                    <a:pt x="428807" y="254792"/>
                  </a:lnTo>
                  <a:cubicBezTo>
                    <a:pt x="429307" y="257102"/>
                    <a:pt x="431926" y="258397"/>
                    <a:pt x="433221" y="260398"/>
                  </a:cubicBezTo>
                  <a:cubicBezTo>
                    <a:pt x="433849" y="261340"/>
                    <a:pt x="435262" y="261654"/>
                    <a:pt x="436360" y="262282"/>
                  </a:cubicBezTo>
                  <a:cubicBezTo>
                    <a:pt x="441540" y="265421"/>
                    <a:pt x="447976" y="268089"/>
                    <a:pt x="446406" y="275624"/>
                  </a:cubicBezTo>
                  <a:cubicBezTo>
                    <a:pt x="444993" y="282844"/>
                    <a:pt x="438715" y="286297"/>
                    <a:pt x="432122" y="288494"/>
                  </a:cubicBezTo>
                  <a:cubicBezTo>
                    <a:pt x="429140" y="289436"/>
                    <a:pt x="426472" y="288965"/>
                    <a:pt x="423960" y="287239"/>
                  </a:cubicBezTo>
                  <a:cubicBezTo>
                    <a:pt x="420978" y="285199"/>
                    <a:pt x="417996" y="282844"/>
                    <a:pt x="414700" y="281745"/>
                  </a:cubicBezTo>
                  <a:cubicBezTo>
                    <a:pt x="408421" y="279705"/>
                    <a:pt x="405910" y="275310"/>
                    <a:pt x="404026" y="269345"/>
                  </a:cubicBezTo>
                  <a:cubicBezTo>
                    <a:pt x="401672" y="261968"/>
                    <a:pt x="402771" y="256003"/>
                    <a:pt x="409049" y="251452"/>
                  </a:cubicBezTo>
                  <a:cubicBezTo>
                    <a:pt x="415013" y="247057"/>
                    <a:pt x="420978" y="245017"/>
                    <a:pt x="426943" y="251452"/>
                  </a:cubicBezTo>
                  <a:lnTo>
                    <a:pt x="427514" y="250976"/>
                  </a:lnTo>
                  <a:lnTo>
                    <a:pt x="427355" y="252296"/>
                  </a:lnTo>
                  <a:lnTo>
                    <a:pt x="427367" y="252294"/>
                  </a:lnTo>
                  <a:lnTo>
                    <a:pt x="427534" y="250960"/>
                  </a:lnTo>
                  <a:lnTo>
                    <a:pt x="427514" y="250976"/>
                  </a:lnTo>
                  <a:lnTo>
                    <a:pt x="427571" y="250510"/>
                  </a:lnTo>
                  <a:lnTo>
                    <a:pt x="427685" y="250567"/>
                  </a:lnTo>
                  <a:lnTo>
                    <a:pt x="424861" y="243967"/>
                  </a:lnTo>
                  <a:cubicBezTo>
                    <a:pt x="423146" y="238110"/>
                    <a:pt x="424942" y="234461"/>
                    <a:pt x="430710" y="230106"/>
                  </a:cubicBezTo>
                  <a:cubicBezTo>
                    <a:pt x="435183" y="226731"/>
                    <a:pt x="439421" y="225083"/>
                    <a:pt x="443502" y="225201"/>
                  </a:cubicBezTo>
                  <a:close/>
                  <a:moveTo>
                    <a:pt x="278772" y="223042"/>
                  </a:moveTo>
                  <a:cubicBezTo>
                    <a:pt x="283010" y="223042"/>
                    <a:pt x="295567" y="235441"/>
                    <a:pt x="293526" y="237482"/>
                  </a:cubicBezTo>
                  <a:cubicBezTo>
                    <a:pt x="287718" y="243447"/>
                    <a:pt x="285207" y="249882"/>
                    <a:pt x="284265" y="257886"/>
                  </a:cubicBezTo>
                  <a:cubicBezTo>
                    <a:pt x="283951" y="261025"/>
                    <a:pt x="275161" y="260398"/>
                    <a:pt x="272493" y="256944"/>
                  </a:cubicBezTo>
                  <a:cubicBezTo>
                    <a:pt x="270296" y="254119"/>
                    <a:pt x="268255" y="251138"/>
                    <a:pt x="266057" y="248313"/>
                  </a:cubicBezTo>
                  <a:cubicBezTo>
                    <a:pt x="261977" y="243289"/>
                    <a:pt x="258680" y="237953"/>
                    <a:pt x="262134" y="231204"/>
                  </a:cubicBezTo>
                  <a:cubicBezTo>
                    <a:pt x="264645" y="226338"/>
                    <a:pt x="271551" y="222885"/>
                    <a:pt x="278772" y="223042"/>
                  </a:cubicBezTo>
                  <a:close/>
                  <a:moveTo>
                    <a:pt x="510250" y="221502"/>
                  </a:moveTo>
                  <a:cubicBezTo>
                    <a:pt x="511721" y="221826"/>
                    <a:pt x="513153" y="222650"/>
                    <a:pt x="514527" y="224298"/>
                  </a:cubicBezTo>
                  <a:cubicBezTo>
                    <a:pt x="517823" y="228222"/>
                    <a:pt x="522061" y="230890"/>
                    <a:pt x="526927" y="232617"/>
                  </a:cubicBezTo>
                  <a:cubicBezTo>
                    <a:pt x="528182" y="233088"/>
                    <a:pt x="530537" y="232774"/>
                    <a:pt x="529909" y="235599"/>
                  </a:cubicBezTo>
                  <a:cubicBezTo>
                    <a:pt x="529124" y="240779"/>
                    <a:pt x="514370" y="253493"/>
                    <a:pt x="509347" y="253178"/>
                  </a:cubicBezTo>
                  <a:cubicBezTo>
                    <a:pt x="507620" y="253022"/>
                    <a:pt x="493023" y="239838"/>
                    <a:pt x="492395" y="238111"/>
                  </a:cubicBezTo>
                  <a:cubicBezTo>
                    <a:pt x="491140" y="234343"/>
                    <a:pt x="496005" y="233402"/>
                    <a:pt x="496005" y="229949"/>
                  </a:cubicBezTo>
                  <a:cubicBezTo>
                    <a:pt x="496005" y="227751"/>
                    <a:pt x="494279" y="223042"/>
                    <a:pt x="496476" y="223356"/>
                  </a:cubicBezTo>
                  <a:cubicBezTo>
                    <a:pt x="501067" y="224063"/>
                    <a:pt x="505835" y="220531"/>
                    <a:pt x="510250" y="221502"/>
                  </a:cubicBezTo>
                  <a:close/>
                  <a:moveTo>
                    <a:pt x="336604" y="211466"/>
                  </a:moveTo>
                  <a:cubicBezTo>
                    <a:pt x="342086" y="210525"/>
                    <a:pt x="347325" y="212761"/>
                    <a:pt x="352387" y="218177"/>
                  </a:cubicBezTo>
                  <a:cubicBezTo>
                    <a:pt x="360392" y="226652"/>
                    <a:pt x="361647" y="235285"/>
                    <a:pt x="355997" y="243918"/>
                  </a:cubicBezTo>
                  <a:cubicBezTo>
                    <a:pt x="354741" y="245959"/>
                    <a:pt x="342812" y="250668"/>
                    <a:pt x="338887" y="250668"/>
                  </a:cubicBezTo>
                  <a:cubicBezTo>
                    <a:pt x="338574" y="250668"/>
                    <a:pt x="338417" y="250668"/>
                    <a:pt x="338103" y="250668"/>
                  </a:cubicBezTo>
                  <a:cubicBezTo>
                    <a:pt x="331039" y="250197"/>
                    <a:pt x="320523" y="239994"/>
                    <a:pt x="318640" y="231675"/>
                  </a:cubicBezTo>
                  <a:cubicBezTo>
                    <a:pt x="317541" y="226967"/>
                    <a:pt x="324133" y="217078"/>
                    <a:pt x="331039" y="213467"/>
                  </a:cubicBezTo>
                  <a:cubicBezTo>
                    <a:pt x="332923" y="212447"/>
                    <a:pt x="334777" y="211780"/>
                    <a:pt x="336604" y="211466"/>
                  </a:cubicBezTo>
                  <a:close/>
                  <a:moveTo>
                    <a:pt x="397324" y="206044"/>
                  </a:moveTo>
                  <a:cubicBezTo>
                    <a:pt x="399317" y="205904"/>
                    <a:pt x="401436" y="206208"/>
                    <a:pt x="403555" y="207032"/>
                  </a:cubicBezTo>
                  <a:cubicBezTo>
                    <a:pt x="412816" y="210485"/>
                    <a:pt x="418467" y="218804"/>
                    <a:pt x="425844" y="224769"/>
                  </a:cubicBezTo>
                  <a:cubicBezTo>
                    <a:pt x="426158" y="225082"/>
                    <a:pt x="426629" y="225396"/>
                    <a:pt x="426629" y="225710"/>
                  </a:cubicBezTo>
                  <a:cubicBezTo>
                    <a:pt x="427257" y="230419"/>
                    <a:pt x="413287" y="243133"/>
                    <a:pt x="408107" y="242819"/>
                  </a:cubicBezTo>
                  <a:cubicBezTo>
                    <a:pt x="398689" y="242034"/>
                    <a:pt x="385505" y="226809"/>
                    <a:pt x="386133" y="217234"/>
                  </a:cubicBezTo>
                  <a:cubicBezTo>
                    <a:pt x="386486" y="210878"/>
                    <a:pt x="391342" y="206463"/>
                    <a:pt x="397324" y="206044"/>
                  </a:cubicBezTo>
                  <a:close/>
                  <a:moveTo>
                    <a:pt x="563499" y="203579"/>
                  </a:moveTo>
                  <a:cubicBezTo>
                    <a:pt x="568522" y="204521"/>
                    <a:pt x="572603" y="206718"/>
                    <a:pt x="574173" y="212055"/>
                  </a:cubicBezTo>
                  <a:cubicBezTo>
                    <a:pt x="575115" y="215194"/>
                    <a:pt x="568365" y="223670"/>
                    <a:pt x="564284" y="224769"/>
                  </a:cubicBezTo>
                  <a:cubicBezTo>
                    <a:pt x="561929" y="225397"/>
                    <a:pt x="559575" y="225554"/>
                    <a:pt x="557221" y="226025"/>
                  </a:cubicBezTo>
                  <a:cubicBezTo>
                    <a:pt x="554238" y="226495"/>
                    <a:pt x="551099" y="228850"/>
                    <a:pt x="548744" y="225240"/>
                  </a:cubicBezTo>
                  <a:cubicBezTo>
                    <a:pt x="546233" y="221473"/>
                    <a:pt x="551727" y="222101"/>
                    <a:pt x="552198" y="219746"/>
                  </a:cubicBezTo>
                  <a:cubicBezTo>
                    <a:pt x="552826" y="216450"/>
                    <a:pt x="554238" y="213311"/>
                    <a:pt x="555180" y="210171"/>
                  </a:cubicBezTo>
                  <a:cubicBezTo>
                    <a:pt x="556279" y="205933"/>
                    <a:pt x="558947" y="203579"/>
                    <a:pt x="563499" y="203579"/>
                  </a:cubicBezTo>
                  <a:close/>
                  <a:moveTo>
                    <a:pt x="468302" y="201205"/>
                  </a:moveTo>
                  <a:cubicBezTo>
                    <a:pt x="469597" y="201421"/>
                    <a:pt x="470813" y="202088"/>
                    <a:pt x="471990" y="203422"/>
                  </a:cubicBezTo>
                  <a:cubicBezTo>
                    <a:pt x="476386" y="208602"/>
                    <a:pt x="481408" y="212997"/>
                    <a:pt x="487530" y="216293"/>
                  </a:cubicBezTo>
                  <a:cubicBezTo>
                    <a:pt x="490198" y="217862"/>
                    <a:pt x="492082" y="220217"/>
                    <a:pt x="491611" y="223199"/>
                  </a:cubicBezTo>
                  <a:cubicBezTo>
                    <a:pt x="491768" y="232146"/>
                    <a:pt x="481408" y="239994"/>
                    <a:pt x="472775" y="237639"/>
                  </a:cubicBezTo>
                  <a:cubicBezTo>
                    <a:pt x="466340" y="235913"/>
                    <a:pt x="461004" y="232303"/>
                    <a:pt x="456608" y="227123"/>
                  </a:cubicBezTo>
                  <a:cubicBezTo>
                    <a:pt x="448760" y="217862"/>
                    <a:pt x="452528" y="205619"/>
                    <a:pt x="464142" y="201695"/>
                  </a:cubicBezTo>
                  <a:cubicBezTo>
                    <a:pt x="465634" y="201224"/>
                    <a:pt x="467007" y="200989"/>
                    <a:pt x="468302" y="201205"/>
                  </a:cubicBezTo>
                  <a:close/>
                  <a:moveTo>
                    <a:pt x="307495" y="190323"/>
                  </a:moveTo>
                  <a:cubicBezTo>
                    <a:pt x="311763" y="191081"/>
                    <a:pt x="314440" y="195260"/>
                    <a:pt x="317384" y="198556"/>
                  </a:cubicBezTo>
                  <a:cubicBezTo>
                    <a:pt x="322249" y="204050"/>
                    <a:pt x="324290" y="210015"/>
                    <a:pt x="318640" y="216293"/>
                  </a:cubicBezTo>
                  <a:cubicBezTo>
                    <a:pt x="318169" y="216764"/>
                    <a:pt x="317698" y="217549"/>
                    <a:pt x="317541" y="218177"/>
                  </a:cubicBezTo>
                  <a:cubicBezTo>
                    <a:pt x="316442" y="228379"/>
                    <a:pt x="308123" y="229635"/>
                    <a:pt x="300746" y="232146"/>
                  </a:cubicBezTo>
                  <a:cubicBezTo>
                    <a:pt x="299804" y="232460"/>
                    <a:pt x="299176" y="233088"/>
                    <a:pt x="298705" y="231675"/>
                  </a:cubicBezTo>
                  <a:cubicBezTo>
                    <a:pt x="296351" y="225397"/>
                    <a:pt x="291171" y="221316"/>
                    <a:pt x="286619" y="216607"/>
                  </a:cubicBezTo>
                  <a:cubicBezTo>
                    <a:pt x="285050" y="215037"/>
                    <a:pt x="284422" y="212997"/>
                    <a:pt x="284422" y="210643"/>
                  </a:cubicBezTo>
                  <a:cubicBezTo>
                    <a:pt x="284422" y="203736"/>
                    <a:pt x="292898" y="194318"/>
                    <a:pt x="302630" y="190865"/>
                  </a:cubicBezTo>
                  <a:cubicBezTo>
                    <a:pt x="304474" y="190198"/>
                    <a:pt x="306073" y="190070"/>
                    <a:pt x="307495" y="190323"/>
                  </a:cubicBezTo>
                  <a:close/>
                  <a:moveTo>
                    <a:pt x="368220" y="187215"/>
                  </a:moveTo>
                  <a:cubicBezTo>
                    <a:pt x="370515" y="187294"/>
                    <a:pt x="372791" y="188039"/>
                    <a:pt x="374989" y="189452"/>
                  </a:cubicBezTo>
                  <a:cubicBezTo>
                    <a:pt x="379697" y="192591"/>
                    <a:pt x="382994" y="196986"/>
                    <a:pt x="386761" y="201224"/>
                  </a:cubicBezTo>
                  <a:cubicBezTo>
                    <a:pt x="387545" y="202009"/>
                    <a:pt x="388644" y="202951"/>
                    <a:pt x="387545" y="204363"/>
                  </a:cubicBezTo>
                  <a:cubicBezTo>
                    <a:pt x="383779" y="208915"/>
                    <a:pt x="382209" y="214095"/>
                    <a:pt x="382209" y="219745"/>
                  </a:cubicBezTo>
                  <a:cubicBezTo>
                    <a:pt x="382209" y="221315"/>
                    <a:pt x="381267" y="221629"/>
                    <a:pt x="379854" y="221629"/>
                  </a:cubicBezTo>
                  <a:cubicBezTo>
                    <a:pt x="378442" y="221472"/>
                    <a:pt x="377029" y="221472"/>
                    <a:pt x="375616" y="221472"/>
                  </a:cubicBezTo>
                  <a:cubicBezTo>
                    <a:pt x="371536" y="221629"/>
                    <a:pt x="364472" y="224297"/>
                    <a:pt x="364472" y="223983"/>
                  </a:cubicBezTo>
                  <a:cubicBezTo>
                    <a:pt x="365571" y="214095"/>
                    <a:pt x="353171" y="210642"/>
                    <a:pt x="353799" y="201224"/>
                  </a:cubicBezTo>
                  <a:cubicBezTo>
                    <a:pt x="354113" y="195731"/>
                    <a:pt x="356624" y="191650"/>
                    <a:pt x="361333" y="188981"/>
                  </a:cubicBezTo>
                  <a:cubicBezTo>
                    <a:pt x="363609" y="187726"/>
                    <a:pt x="365924" y="187137"/>
                    <a:pt x="368220" y="187215"/>
                  </a:cubicBezTo>
                  <a:close/>
                  <a:moveTo>
                    <a:pt x="423882" y="183782"/>
                  </a:moveTo>
                  <a:cubicBezTo>
                    <a:pt x="428551" y="183409"/>
                    <a:pt x="433221" y="185371"/>
                    <a:pt x="437145" y="191336"/>
                  </a:cubicBezTo>
                  <a:cubicBezTo>
                    <a:pt x="439500" y="194789"/>
                    <a:pt x="445307" y="194632"/>
                    <a:pt x="446092" y="199812"/>
                  </a:cubicBezTo>
                  <a:cubicBezTo>
                    <a:pt x="446563" y="202009"/>
                    <a:pt x="447505" y="203893"/>
                    <a:pt x="448133" y="205933"/>
                  </a:cubicBezTo>
                  <a:cubicBezTo>
                    <a:pt x="448447" y="214095"/>
                    <a:pt x="441383" y="215665"/>
                    <a:pt x="436517" y="219118"/>
                  </a:cubicBezTo>
                  <a:cubicBezTo>
                    <a:pt x="432436" y="222100"/>
                    <a:pt x="428669" y="220060"/>
                    <a:pt x="425216" y="217548"/>
                  </a:cubicBezTo>
                  <a:cubicBezTo>
                    <a:pt x="419408" y="213310"/>
                    <a:pt x="414229" y="208131"/>
                    <a:pt x="409363" y="202794"/>
                  </a:cubicBezTo>
                  <a:cubicBezTo>
                    <a:pt x="405282" y="198399"/>
                    <a:pt x="406223" y="194004"/>
                    <a:pt x="410619" y="190237"/>
                  </a:cubicBezTo>
                  <a:cubicBezTo>
                    <a:pt x="414543" y="186862"/>
                    <a:pt x="419212" y="184155"/>
                    <a:pt x="423882" y="183782"/>
                  </a:cubicBezTo>
                  <a:close/>
                  <a:moveTo>
                    <a:pt x="584375" y="178465"/>
                  </a:moveTo>
                  <a:cubicBezTo>
                    <a:pt x="589554" y="177837"/>
                    <a:pt x="590339" y="182075"/>
                    <a:pt x="591124" y="185214"/>
                  </a:cubicBezTo>
                  <a:cubicBezTo>
                    <a:pt x="591124" y="193219"/>
                    <a:pt x="577782" y="202637"/>
                    <a:pt x="571033" y="200125"/>
                  </a:cubicBezTo>
                  <a:cubicBezTo>
                    <a:pt x="569934" y="199811"/>
                    <a:pt x="569620" y="199183"/>
                    <a:pt x="569464" y="198085"/>
                  </a:cubicBezTo>
                  <a:cubicBezTo>
                    <a:pt x="568679" y="191492"/>
                    <a:pt x="577782" y="179250"/>
                    <a:pt x="584375" y="178465"/>
                  </a:cubicBezTo>
                  <a:close/>
                  <a:moveTo>
                    <a:pt x="493141" y="178308"/>
                  </a:moveTo>
                  <a:cubicBezTo>
                    <a:pt x="498242" y="179093"/>
                    <a:pt x="502990" y="181997"/>
                    <a:pt x="506679" y="186941"/>
                  </a:cubicBezTo>
                  <a:cubicBezTo>
                    <a:pt x="510132" y="191650"/>
                    <a:pt x="513428" y="196359"/>
                    <a:pt x="519079" y="198713"/>
                  </a:cubicBezTo>
                  <a:cubicBezTo>
                    <a:pt x="523473" y="200597"/>
                    <a:pt x="527712" y="202010"/>
                    <a:pt x="531165" y="196987"/>
                  </a:cubicBezTo>
                  <a:cubicBezTo>
                    <a:pt x="532734" y="194789"/>
                    <a:pt x="535089" y="194632"/>
                    <a:pt x="536972" y="196202"/>
                  </a:cubicBezTo>
                  <a:cubicBezTo>
                    <a:pt x="541681" y="200283"/>
                    <a:pt x="546390" y="204835"/>
                    <a:pt x="548587" y="210643"/>
                  </a:cubicBezTo>
                  <a:cubicBezTo>
                    <a:pt x="551256" y="217863"/>
                    <a:pt x="538385" y="229792"/>
                    <a:pt x="530694" y="227752"/>
                  </a:cubicBezTo>
                  <a:cubicBezTo>
                    <a:pt x="525985" y="226496"/>
                    <a:pt x="521904" y="223827"/>
                    <a:pt x="518294" y="220688"/>
                  </a:cubicBezTo>
                  <a:cubicBezTo>
                    <a:pt x="515469" y="218177"/>
                    <a:pt x="513428" y="215037"/>
                    <a:pt x="515939" y="210643"/>
                  </a:cubicBezTo>
                  <a:cubicBezTo>
                    <a:pt x="517195" y="207974"/>
                    <a:pt x="517980" y="204678"/>
                    <a:pt x="516724" y="201068"/>
                  </a:cubicBezTo>
                  <a:cubicBezTo>
                    <a:pt x="515939" y="206247"/>
                    <a:pt x="513114" y="210329"/>
                    <a:pt x="509347" y="213781"/>
                  </a:cubicBezTo>
                  <a:cubicBezTo>
                    <a:pt x="502441" y="220061"/>
                    <a:pt x="494750" y="219433"/>
                    <a:pt x="489099" y="212055"/>
                  </a:cubicBezTo>
                  <a:cubicBezTo>
                    <a:pt x="485646" y="207660"/>
                    <a:pt x="481251" y="204207"/>
                    <a:pt x="477013" y="200754"/>
                  </a:cubicBezTo>
                  <a:cubicBezTo>
                    <a:pt x="469322" y="194632"/>
                    <a:pt x="469479" y="188040"/>
                    <a:pt x="477484" y="182389"/>
                  </a:cubicBezTo>
                  <a:cubicBezTo>
                    <a:pt x="482585" y="178858"/>
                    <a:pt x="488040" y="177523"/>
                    <a:pt x="493141" y="178308"/>
                  </a:cubicBezTo>
                  <a:close/>
                  <a:moveTo>
                    <a:pt x="554395" y="174384"/>
                  </a:moveTo>
                  <a:cubicBezTo>
                    <a:pt x="556593" y="172657"/>
                    <a:pt x="566952" y="184586"/>
                    <a:pt x="566795" y="189609"/>
                  </a:cubicBezTo>
                  <a:cubicBezTo>
                    <a:pt x="565382" y="194632"/>
                    <a:pt x="560988" y="198713"/>
                    <a:pt x="555808" y="201695"/>
                  </a:cubicBezTo>
                  <a:cubicBezTo>
                    <a:pt x="551413" y="204206"/>
                    <a:pt x="548588" y="200125"/>
                    <a:pt x="544977" y="198242"/>
                  </a:cubicBezTo>
                  <a:cubicBezTo>
                    <a:pt x="535717" y="193376"/>
                    <a:pt x="541681" y="183801"/>
                    <a:pt x="538071" y="177209"/>
                  </a:cubicBezTo>
                  <a:cubicBezTo>
                    <a:pt x="537600" y="176267"/>
                    <a:pt x="538542" y="175325"/>
                    <a:pt x="539641" y="175639"/>
                  </a:cubicBezTo>
                  <a:cubicBezTo>
                    <a:pt x="544664" y="177052"/>
                    <a:pt x="549215" y="177837"/>
                    <a:pt x="554395" y="174384"/>
                  </a:cubicBezTo>
                  <a:close/>
                  <a:moveTo>
                    <a:pt x="332766" y="167890"/>
                  </a:moveTo>
                  <a:cubicBezTo>
                    <a:pt x="337082" y="167674"/>
                    <a:pt x="341164" y="169518"/>
                    <a:pt x="345009" y="173443"/>
                  </a:cubicBezTo>
                  <a:cubicBezTo>
                    <a:pt x="345794" y="174227"/>
                    <a:pt x="346422" y="175326"/>
                    <a:pt x="347364" y="176111"/>
                  </a:cubicBezTo>
                  <a:cubicBezTo>
                    <a:pt x="353956" y="181605"/>
                    <a:pt x="356781" y="187569"/>
                    <a:pt x="350346" y="195260"/>
                  </a:cubicBezTo>
                  <a:cubicBezTo>
                    <a:pt x="349090" y="196830"/>
                    <a:pt x="348306" y="199341"/>
                    <a:pt x="348463" y="201382"/>
                  </a:cubicBezTo>
                  <a:cubicBezTo>
                    <a:pt x="348776" y="205149"/>
                    <a:pt x="348306" y="207346"/>
                    <a:pt x="342969" y="205149"/>
                  </a:cubicBezTo>
                  <a:cubicBezTo>
                    <a:pt x="331511" y="212369"/>
                    <a:pt x="326644" y="203265"/>
                    <a:pt x="321308" y="195260"/>
                  </a:cubicBezTo>
                  <a:cubicBezTo>
                    <a:pt x="320994" y="194789"/>
                    <a:pt x="320680" y="194476"/>
                    <a:pt x="320366" y="194162"/>
                  </a:cubicBezTo>
                  <a:cubicBezTo>
                    <a:pt x="312361" y="184744"/>
                    <a:pt x="312204" y="180977"/>
                    <a:pt x="319110" y="174698"/>
                  </a:cubicBezTo>
                  <a:cubicBezTo>
                    <a:pt x="323898" y="170382"/>
                    <a:pt x="328449" y="168106"/>
                    <a:pt x="332766" y="167890"/>
                  </a:cubicBezTo>
                  <a:close/>
                  <a:moveTo>
                    <a:pt x="395080" y="166850"/>
                  </a:moveTo>
                  <a:cubicBezTo>
                    <a:pt x="402614" y="168890"/>
                    <a:pt x="407323" y="174698"/>
                    <a:pt x="409677" y="181762"/>
                  </a:cubicBezTo>
                  <a:cubicBezTo>
                    <a:pt x="411090" y="185999"/>
                    <a:pt x="406381" y="188825"/>
                    <a:pt x="404811" y="192435"/>
                  </a:cubicBezTo>
                  <a:cubicBezTo>
                    <a:pt x="403399" y="195260"/>
                    <a:pt x="401986" y="197615"/>
                    <a:pt x="403870" y="200911"/>
                  </a:cubicBezTo>
                  <a:cubicBezTo>
                    <a:pt x="395864" y="202638"/>
                    <a:pt x="390685" y="200283"/>
                    <a:pt x="386604" y="194476"/>
                  </a:cubicBezTo>
                  <a:cubicBezTo>
                    <a:pt x="383935" y="190866"/>
                    <a:pt x="380482" y="187569"/>
                    <a:pt x="377343" y="184430"/>
                  </a:cubicBezTo>
                  <a:cubicBezTo>
                    <a:pt x="373418" y="180663"/>
                    <a:pt x="373576" y="177052"/>
                    <a:pt x="377029" y="173129"/>
                  </a:cubicBezTo>
                  <a:cubicBezTo>
                    <a:pt x="381895" y="167635"/>
                    <a:pt x="387859" y="164966"/>
                    <a:pt x="395080" y="166850"/>
                  </a:cubicBezTo>
                  <a:close/>
                  <a:moveTo>
                    <a:pt x="444366" y="161670"/>
                  </a:moveTo>
                  <a:cubicBezTo>
                    <a:pt x="452999" y="161670"/>
                    <a:pt x="458335" y="167163"/>
                    <a:pt x="463829" y="172814"/>
                  </a:cubicBezTo>
                  <a:cubicBezTo>
                    <a:pt x="466340" y="175483"/>
                    <a:pt x="470892" y="178465"/>
                    <a:pt x="470578" y="180819"/>
                  </a:cubicBezTo>
                  <a:cubicBezTo>
                    <a:pt x="470107" y="185214"/>
                    <a:pt x="468381" y="189766"/>
                    <a:pt x="467439" y="194475"/>
                  </a:cubicBezTo>
                  <a:cubicBezTo>
                    <a:pt x="466811" y="197457"/>
                    <a:pt x="462887" y="198713"/>
                    <a:pt x="461161" y="198242"/>
                  </a:cubicBezTo>
                  <a:cubicBezTo>
                    <a:pt x="455039" y="196829"/>
                    <a:pt x="447662" y="198085"/>
                    <a:pt x="444523" y="189609"/>
                  </a:cubicBezTo>
                  <a:cubicBezTo>
                    <a:pt x="442482" y="183958"/>
                    <a:pt x="438558" y="179250"/>
                    <a:pt x="436204" y="173756"/>
                  </a:cubicBezTo>
                  <a:cubicBezTo>
                    <a:pt x="432750" y="165751"/>
                    <a:pt x="435890" y="161670"/>
                    <a:pt x="444366" y="161670"/>
                  </a:cubicBezTo>
                  <a:close/>
                  <a:moveTo>
                    <a:pt x="508479" y="156655"/>
                  </a:moveTo>
                  <a:cubicBezTo>
                    <a:pt x="509828" y="156481"/>
                    <a:pt x="511231" y="156569"/>
                    <a:pt x="512643" y="156961"/>
                  </a:cubicBezTo>
                  <a:cubicBezTo>
                    <a:pt x="518451" y="158531"/>
                    <a:pt x="523630" y="162769"/>
                    <a:pt x="527398" y="167634"/>
                  </a:cubicBezTo>
                  <a:cubicBezTo>
                    <a:pt x="530223" y="171559"/>
                    <a:pt x="536658" y="173599"/>
                    <a:pt x="536031" y="177366"/>
                  </a:cubicBezTo>
                  <a:cubicBezTo>
                    <a:pt x="535089" y="186313"/>
                    <a:pt x="532577" y="190865"/>
                    <a:pt x="526613" y="192905"/>
                  </a:cubicBezTo>
                  <a:cubicBezTo>
                    <a:pt x="520962" y="194789"/>
                    <a:pt x="516567" y="192434"/>
                    <a:pt x="513585" y="187883"/>
                  </a:cubicBezTo>
                  <a:cubicBezTo>
                    <a:pt x="511074" y="183958"/>
                    <a:pt x="507620" y="181133"/>
                    <a:pt x="504324" y="177994"/>
                  </a:cubicBezTo>
                  <a:cubicBezTo>
                    <a:pt x="500400" y="174541"/>
                    <a:pt x="496476" y="169989"/>
                    <a:pt x="498987" y="164182"/>
                  </a:cubicBezTo>
                  <a:cubicBezTo>
                    <a:pt x="500871" y="160061"/>
                    <a:pt x="504432" y="157177"/>
                    <a:pt x="508479" y="156655"/>
                  </a:cubicBezTo>
                  <a:close/>
                  <a:moveTo>
                    <a:pt x="605702" y="154842"/>
                  </a:moveTo>
                  <a:cubicBezTo>
                    <a:pt x="606624" y="154881"/>
                    <a:pt x="607527" y="155156"/>
                    <a:pt x="608390" y="155862"/>
                  </a:cubicBezTo>
                  <a:cubicBezTo>
                    <a:pt x="610431" y="157588"/>
                    <a:pt x="609018" y="159315"/>
                    <a:pt x="608547" y="161042"/>
                  </a:cubicBezTo>
                  <a:cubicBezTo>
                    <a:pt x="605879" y="169832"/>
                    <a:pt x="602896" y="171872"/>
                    <a:pt x="591438" y="172029"/>
                  </a:cubicBezTo>
                  <a:cubicBezTo>
                    <a:pt x="592851" y="168419"/>
                    <a:pt x="594106" y="165280"/>
                    <a:pt x="595362" y="162298"/>
                  </a:cubicBezTo>
                  <a:cubicBezTo>
                    <a:pt x="596775" y="158844"/>
                    <a:pt x="599286" y="156333"/>
                    <a:pt x="602896" y="155234"/>
                  </a:cubicBezTo>
                  <a:cubicBezTo>
                    <a:pt x="603838" y="154999"/>
                    <a:pt x="604780" y="154803"/>
                    <a:pt x="605702" y="154842"/>
                  </a:cubicBezTo>
                  <a:close/>
                  <a:moveTo>
                    <a:pt x="471603" y="145792"/>
                  </a:moveTo>
                  <a:cubicBezTo>
                    <a:pt x="479682" y="144983"/>
                    <a:pt x="484273" y="148367"/>
                    <a:pt x="488158" y="159786"/>
                  </a:cubicBezTo>
                  <a:cubicBezTo>
                    <a:pt x="489099" y="162455"/>
                    <a:pt x="494750" y="162612"/>
                    <a:pt x="491767" y="167007"/>
                  </a:cubicBezTo>
                  <a:cubicBezTo>
                    <a:pt x="489570" y="170146"/>
                    <a:pt x="487059" y="173128"/>
                    <a:pt x="483291" y="174698"/>
                  </a:cubicBezTo>
                  <a:cubicBezTo>
                    <a:pt x="481251" y="175483"/>
                    <a:pt x="479054" y="175639"/>
                    <a:pt x="477013" y="174855"/>
                  </a:cubicBezTo>
                  <a:cubicBezTo>
                    <a:pt x="466497" y="171088"/>
                    <a:pt x="459748" y="158531"/>
                    <a:pt x="462259" y="147858"/>
                  </a:cubicBezTo>
                  <a:cubicBezTo>
                    <a:pt x="465830" y="146798"/>
                    <a:pt x="468910" y="146062"/>
                    <a:pt x="471603" y="145792"/>
                  </a:cubicBezTo>
                  <a:close/>
                  <a:moveTo>
                    <a:pt x="576105" y="145513"/>
                  </a:moveTo>
                  <a:cubicBezTo>
                    <a:pt x="576585" y="145238"/>
                    <a:pt x="577037" y="145268"/>
                    <a:pt x="577468" y="145817"/>
                  </a:cubicBezTo>
                  <a:cubicBezTo>
                    <a:pt x="581550" y="151154"/>
                    <a:pt x="589555" y="153351"/>
                    <a:pt x="589712" y="161827"/>
                  </a:cubicBezTo>
                  <a:cubicBezTo>
                    <a:pt x="589869" y="167949"/>
                    <a:pt x="579666" y="177994"/>
                    <a:pt x="572289" y="178151"/>
                  </a:cubicBezTo>
                  <a:cubicBezTo>
                    <a:pt x="564127" y="178465"/>
                    <a:pt x="557220" y="172030"/>
                    <a:pt x="557534" y="163240"/>
                  </a:cubicBezTo>
                  <a:cubicBezTo>
                    <a:pt x="557691" y="161984"/>
                    <a:pt x="558162" y="159944"/>
                    <a:pt x="558319" y="157746"/>
                  </a:cubicBezTo>
                  <a:cubicBezTo>
                    <a:pt x="558790" y="153508"/>
                    <a:pt x="559417" y="149898"/>
                    <a:pt x="565382" y="151939"/>
                  </a:cubicBezTo>
                  <a:cubicBezTo>
                    <a:pt x="566795" y="152410"/>
                    <a:pt x="568992" y="150840"/>
                    <a:pt x="570719" y="150369"/>
                  </a:cubicBezTo>
                  <a:cubicBezTo>
                    <a:pt x="572956" y="149898"/>
                    <a:pt x="574662" y="146337"/>
                    <a:pt x="576105" y="145513"/>
                  </a:cubicBezTo>
                  <a:close/>
                  <a:moveTo>
                    <a:pt x="362466" y="142435"/>
                  </a:moveTo>
                  <a:cubicBezTo>
                    <a:pt x="366424" y="143149"/>
                    <a:pt x="369103" y="146445"/>
                    <a:pt x="371693" y="149741"/>
                  </a:cubicBezTo>
                  <a:cubicBezTo>
                    <a:pt x="373262" y="151782"/>
                    <a:pt x="374518" y="154136"/>
                    <a:pt x="376088" y="156334"/>
                  </a:cubicBezTo>
                  <a:cubicBezTo>
                    <a:pt x="379384" y="160885"/>
                    <a:pt x="380482" y="164652"/>
                    <a:pt x="374204" y="168419"/>
                  </a:cubicBezTo>
                  <a:cubicBezTo>
                    <a:pt x="370751" y="170460"/>
                    <a:pt x="368710" y="174541"/>
                    <a:pt x="369181" y="179407"/>
                  </a:cubicBezTo>
                  <a:cubicBezTo>
                    <a:pt x="369652" y="183017"/>
                    <a:pt x="367926" y="185686"/>
                    <a:pt x="363688" y="184273"/>
                  </a:cubicBezTo>
                  <a:cubicBezTo>
                    <a:pt x="358194" y="182703"/>
                    <a:pt x="345166" y="164966"/>
                    <a:pt x="345166" y="159630"/>
                  </a:cubicBezTo>
                  <a:cubicBezTo>
                    <a:pt x="345166" y="153508"/>
                    <a:pt x="351758" y="144404"/>
                    <a:pt x="358037" y="142678"/>
                  </a:cubicBezTo>
                  <a:cubicBezTo>
                    <a:pt x="359685" y="142246"/>
                    <a:pt x="361147" y="142197"/>
                    <a:pt x="362466" y="142435"/>
                  </a:cubicBezTo>
                  <a:close/>
                  <a:moveTo>
                    <a:pt x="419919" y="141795"/>
                  </a:moveTo>
                  <a:cubicBezTo>
                    <a:pt x="421724" y="141775"/>
                    <a:pt x="423569" y="142442"/>
                    <a:pt x="425374" y="143619"/>
                  </a:cubicBezTo>
                  <a:cubicBezTo>
                    <a:pt x="427571" y="145032"/>
                    <a:pt x="429298" y="147073"/>
                    <a:pt x="431338" y="148799"/>
                  </a:cubicBezTo>
                  <a:cubicBezTo>
                    <a:pt x="436361" y="152723"/>
                    <a:pt x="436989" y="156804"/>
                    <a:pt x="433221" y="162141"/>
                  </a:cubicBezTo>
                  <a:cubicBezTo>
                    <a:pt x="431024" y="165280"/>
                    <a:pt x="429769" y="169047"/>
                    <a:pt x="429455" y="172971"/>
                  </a:cubicBezTo>
                  <a:cubicBezTo>
                    <a:pt x="428827" y="179877"/>
                    <a:pt x="428827" y="179877"/>
                    <a:pt x="421449" y="179877"/>
                  </a:cubicBezTo>
                  <a:cubicBezTo>
                    <a:pt x="417996" y="180348"/>
                    <a:pt x="415171" y="178936"/>
                    <a:pt x="413287" y="175639"/>
                  </a:cubicBezTo>
                  <a:cubicBezTo>
                    <a:pt x="412659" y="174541"/>
                    <a:pt x="411875" y="173756"/>
                    <a:pt x="411247" y="172657"/>
                  </a:cubicBezTo>
                  <a:cubicBezTo>
                    <a:pt x="409049" y="169204"/>
                    <a:pt x="402771" y="167948"/>
                    <a:pt x="404183" y="162769"/>
                  </a:cubicBezTo>
                  <a:cubicBezTo>
                    <a:pt x="406067" y="155863"/>
                    <a:pt x="409363" y="149270"/>
                    <a:pt x="414700" y="144090"/>
                  </a:cubicBezTo>
                  <a:cubicBezTo>
                    <a:pt x="416348" y="142521"/>
                    <a:pt x="418114" y="141815"/>
                    <a:pt x="419919" y="141795"/>
                  </a:cubicBezTo>
                  <a:close/>
                  <a:moveTo>
                    <a:pt x="539562" y="136458"/>
                  </a:moveTo>
                  <a:cubicBezTo>
                    <a:pt x="545134" y="137655"/>
                    <a:pt x="550000" y="142128"/>
                    <a:pt x="554081" y="149898"/>
                  </a:cubicBezTo>
                  <a:cubicBezTo>
                    <a:pt x="555179" y="151467"/>
                    <a:pt x="554866" y="153351"/>
                    <a:pt x="555023" y="156019"/>
                  </a:cubicBezTo>
                  <a:cubicBezTo>
                    <a:pt x="554709" y="157903"/>
                    <a:pt x="554395" y="160571"/>
                    <a:pt x="553610" y="163083"/>
                  </a:cubicBezTo>
                  <a:cubicBezTo>
                    <a:pt x="551255" y="171873"/>
                    <a:pt x="543564" y="175168"/>
                    <a:pt x="535716" y="170617"/>
                  </a:cubicBezTo>
                  <a:cubicBezTo>
                    <a:pt x="528339" y="166222"/>
                    <a:pt x="522846" y="159943"/>
                    <a:pt x="518450" y="152566"/>
                  </a:cubicBezTo>
                  <a:cubicBezTo>
                    <a:pt x="516253" y="148799"/>
                    <a:pt x="517038" y="145503"/>
                    <a:pt x="520805" y="142678"/>
                  </a:cubicBezTo>
                  <a:cubicBezTo>
                    <a:pt x="527711" y="137341"/>
                    <a:pt x="533990" y="135261"/>
                    <a:pt x="539562" y="136458"/>
                  </a:cubicBezTo>
                  <a:close/>
                  <a:moveTo>
                    <a:pt x="620652" y="131769"/>
                  </a:moveTo>
                  <a:cubicBezTo>
                    <a:pt x="622084" y="131808"/>
                    <a:pt x="623614" y="132240"/>
                    <a:pt x="625027" y="132632"/>
                  </a:cubicBezTo>
                  <a:cubicBezTo>
                    <a:pt x="625969" y="132789"/>
                    <a:pt x="626440" y="133574"/>
                    <a:pt x="626126" y="134673"/>
                  </a:cubicBezTo>
                  <a:cubicBezTo>
                    <a:pt x="625812" y="137027"/>
                    <a:pt x="615766" y="145660"/>
                    <a:pt x="613726" y="145189"/>
                  </a:cubicBezTo>
                  <a:cubicBezTo>
                    <a:pt x="613098" y="145032"/>
                    <a:pt x="612470" y="144404"/>
                    <a:pt x="612314" y="143933"/>
                  </a:cubicBezTo>
                  <a:cubicBezTo>
                    <a:pt x="611686" y="139538"/>
                    <a:pt x="614354" y="136085"/>
                    <a:pt x="616865" y="133260"/>
                  </a:cubicBezTo>
                  <a:cubicBezTo>
                    <a:pt x="617885" y="132083"/>
                    <a:pt x="619220" y="131730"/>
                    <a:pt x="620652" y="131769"/>
                  </a:cubicBezTo>
                  <a:close/>
                  <a:moveTo>
                    <a:pt x="495848" y="128394"/>
                  </a:moveTo>
                  <a:cubicBezTo>
                    <a:pt x="502912" y="129964"/>
                    <a:pt x="512172" y="140167"/>
                    <a:pt x="512957" y="147544"/>
                  </a:cubicBezTo>
                  <a:cubicBezTo>
                    <a:pt x="513114" y="149271"/>
                    <a:pt x="513428" y="150840"/>
                    <a:pt x="510917" y="151154"/>
                  </a:cubicBezTo>
                  <a:cubicBezTo>
                    <a:pt x="506522" y="151625"/>
                    <a:pt x="502284" y="152410"/>
                    <a:pt x="498674" y="153195"/>
                  </a:cubicBezTo>
                  <a:cubicBezTo>
                    <a:pt x="490983" y="153038"/>
                    <a:pt x="482978" y="145189"/>
                    <a:pt x="482821" y="138283"/>
                  </a:cubicBezTo>
                  <a:cubicBezTo>
                    <a:pt x="482664" y="132005"/>
                    <a:pt x="489256" y="126825"/>
                    <a:pt x="495848" y="128394"/>
                  </a:cubicBezTo>
                  <a:close/>
                  <a:moveTo>
                    <a:pt x="448113" y="124333"/>
                  </a:moveTo>
                  <a:cubicBezTo>
                    <a:pt x="451703" y="124863"/>
                    <a:pt x="455195" y="126668"/>
                    <a:pt x="458021" y="129650"/>
                  </a:cubicBezTo>
                  <a:cubicBezTo>
                    <a:pt x="462887" y="134987"/>
                    <a:pt x="465555" y="140638"/>
                    <a:pt x="462416" y="147701"/>
                  </a:cubicBezTo>
                  <a:cubicBezTo>
                    <a:pt x="459276" y="146602"/>
                    <a:pt x="459433" y="149898"/>
                    <a:pt x="458335" y="151154"/>
                  </a:cubicBezTo>
                  <a:cubicBezTo>
                    <a:pt x="452527" y="158531"/>
                    <a:pt x="443894" y="158531"/>
                    <a:pt x="438087" y="150840"/>
                  </a:cubicBezTo>
                  <a:cubicBezTo>
                    <a:pt x="436517" y="148800"/>
                    <a:pt x="434948" y="146602"/>
                    <a:pt x="433849" y="144248"/>
                  </a:cubicBezTo>
                  <a:cubicBezTo>
                    <a:pt x="431023" y="137969"/>
                    <a:pt x="432907" y="129964"/>
                    <a:pt x="437616" y="126668"/>
                  </a:cubicBezTo>
                  <a:cubicBezTo>
                    <a:pt x="440834" y="124549"/>
                    <a:pt x="444522" y="123803"/>
                    <a:pt x="448113" y="124333"/>
                  </a:cubicBezTo>
                  <a:close/>
                  <a:moveTo>
                    <a:pt x="591909" y="123215"/>
                  </a:moveTo>
                  <a:cubicBezTo>
                    <a:pt x="596147" y="123057"/>
                    <a:pt x="607448" y="134202"/>
                    <a:pt x="607448" y="138754"/>
                  </a:cubicBezTo>
                  <a:cubicBezTo>
                    <a:pt x="607448" y="145033"/>
                    <a:pt x="604152" y="149270"/>
                    <a:pt x="598501" y="151311"/>
                  </a:cubicBezTo>
                  <a:cubicBezTo>
                    <a:pt x="592536" y="153509"/>
                    <a:pt x="588927" y="150055"/>
                    <a:pt x="585787" y="145660"/>
                  </a:cubicBezTo>
                  <a:cubicBezTo>
                    <a:pt x="579823" y="137342"/>
                    <a:pt x="581235" y="128551"/>
                    <a:pt x="589240" y="124313"/>
                  </a:cubicBezTo>
                  <a:cubicBezTo>
                    <a:pt x="590025" y="123842"/>
                    <a:pt x="590967" y="123215"/>
                    <a:pt x="591909" y="123215"/>
                  </a:cubicBezTo>
                  <a:close/>
                  <a:moveTo>
                    <a:pt x="392470" y="122449"/>
                  </a:moveTo>
                  <a:cubicBezTo>
                    <a:pt x="395158" y="123097"/>
                    <a:pt x="397591" y="124706"/>
                    <a:pt x="399789" y="127296"/>
                  </a:cubicBezTo>
                  <a:cubicBezTo>
                    <a:pt x="401358" y="129179"/>
                    <a:pt x="402457" y="131377"/>
                    <a:pt x="404184" y="132946"/>
                  </a:cubicBezTo>
                  <a:cubicBezTo>
                    <a:pt x="409364" y="138126"/>
                    <a:pt x="410462" y="142207"/>
                    <a:pt x="402614" y="146131"/>
                  </a:cubicBezTo>
                  <a:cubicBezTo>
                    <a:pt x="399475" y="147701"/>
                    <a:pt x="399004" y="151625"/>
                    <a:pt x="398376" y="154921"/>
                  </a:cubicBezTo>
                  <a:cubicBezTo>
                    <a:pt x="397120" y="159944"/>
                    <a:pt x="393667" y="161671"/>
                    <a:pt x="388174" y="161828"/>
                  </a:cubicBezTo>
                  <a:cubicBezTo>
                    <a:pt x="387860" y="161828"/>
                    <a:pt x="386918" y="161671"/>
                    <a:pt x="385976" y="161513"/>
                  </a:cubicBezTo>
                  <a:cubicBezTo>
                    <a:pt x="380639" y="159944"/>
                    <a:pt x="373419" y="147544"/>
                    <a:pt x="372948" y="138754"/>
                  </a:cubicBezTo>
                  <a:cubicBezTo>
                    <a:pt x="372634" y="131848"/>
                    <a:pt x="376558" y="126197"/>
                    <a:pt x="383622" y="123372"/>
                  </a:cubicBezTo>
                  <a:cubicBezTo>
                    <a:pt x="386839" y="122116"/>
                    <a:pt x="389782" y="121802"/>
                    <a:pt x="392470" y="122449"/>
                  </a:cubicBezTo>
                  <a:close/>
                  <a:moveTo>
                    <a:pt x="559504" y="113449"/>
                  </a:moveTo>
                  <a:cubicBezTo>
                    <a:pt x="561871" y="113689"/>
                    <a:pt x="564127" y="114503"/>
                    <a:pt x="566011" y="115994"/>
                  </a:cubicBezTo>
                  <a:cubicBezTo>
                    <a:pt x="570562" y="119448"/>
                    <a:pt x="575586" y="123058"/>
                    <a:pt x="577155" y="129650"/>
                  </a:cubicBezTo>
                  <a:cubicBezTo>
                    <a:pt x="576056" y="133104"/>
                    <a:pt x="575429" y="136714"/>
                    <a:pt x="573859" y="140010"/>
                  </a:cubicBezTo>
                  <a:cubicBezTo>
                    <a:pt x="570405" y="147073"/>
                    <a:pt x="563813" y="148643"/>
                    <a:pt x="557692" y="143620"/>
                  </a:cubicBezTo>
                  <a:cubicBezTo>
                    <a:pt x="552669" y="139382"/>
                    <a:pt x="548273" y="134673"/>
                    <a:pt x="543722" y="129964"/>
                  </a:cubicBezTo>
                  <a:cubicBezTo>
                    <a:pt x="542152" y="128394"/>
                    <a:pt x="541681" y="126354"/>
                    <a:pt x="542309" y="124000"/>
                  </a:cubicBezTo>
                  <a:cubicBezTo>
                    <a:pt x="544311" y="117172"/>
                    <a:pt x="552404" y="112728"/>
                    <a:pt x="559504" y="113449"/>
                  </a:cubicBezTo>
                  <a:close/>
                  <a:moveTo>
                    <a:pt x="635544" y="109245"/>
                  </a:moveTo>
                  <a:cubicBezTo>
                    <a:pt x="637271" y="108931"/>
                    <a:pt x="637428" y="109873"/>
                    <a:pt x="637585" y="111286"/>
                  </a:cubicBezTo>
                  <a:cubicBezTo>
                    <a:pt x="638056" y="115209"/>
                    <a:pt x="633503" y="121801"/>
                    <a:pt x="630364" y="121801"/>
                  </a:cubicBezTo>
                  <a:cubicBezTo>
                    <a:pt x="628637" y="121801"/>
                    <a:pt x="628637" y="121017"/>
                    <a:pt x="628637" y="119604"/>
                  </a:cubicBezTo>
                  <a:cubicBezTo>
                    <a:pt x="629108" y="115366"/>
                    <a:pt x="632719" y="109559"/>
                    <a:pt x="635544" y="109245"/>
                  </a:cubicBezTo>
                  <a:close/>
                  <a:moveTo>
                    <a:pt x="474666" y="106574"/>
                  </a:moveTo>
                  <a:cubicBezTo>
                    <a:pt x="477749" y="106596"/>
                    <a:pt x="480192" y="109245"/>
                    <a:pt x="482193" y="112071"/>
                  </a:cubicBezTo>
                  <a:cubicBezTo>
                    <a:pt x="485803" y="117407"/>
                    <a:pt x="488628" y="122587"/>
                    <a:pt x="482350" y="128238"/>
                  </a:cubicBezTo>
                  <a:cubicBezTo>
                    <a:pt x="480152" y="130121"/>
                    <a:pt x="479211" y="133575"/>
                    <a:pt x="477641" y="136243"/>
                  </a:cubicBezTo>
                  <a:cubicBezTo>
                    <a:pt x="477013" y="137342"/>
                    <a:pt x="477013" y="139382"/>
                    <a:pt x="474816" y="138911"/>
                  </a:cubicBezTo>
                  <a:cubicBezTo>
                    <a:pt x="471519" y="138597"/>
                    <a:pt x="456765" y="124314"/>
                    <a:pt x="457550" y="121332"/>
                  </a:cubicBezTo>
                  <a:cubicBezTo>
                    <a:pt x="459591" y="114425"/>
                    <a:pt x="465712" y="110815"/>
                    <a:pt x="471363" y="107519"/>
                  </a:cubicBezTo>
                  <a:cubicBezTo>
                    <a:pt x="472540" y="106851"/>
                    <a:pt x="473639" y="106567"/>
                    <a:pt x="474666" y="106574"/>
                  </a:cubicBezTo>
                  <a:close/>
                  <a:moveTo>
                    <a:pt x="526989" y="105995"/>
                  </a:moveTo>
                  <a:cubicBezTo>
                    <a:pt x="532882" y="105929"/>
                    <a:pt x="539327" y="108225"/>
                    <a:pt x="542153" y="111757"/>
                  </a:cubicBezTo>
                  <a:cubicBezTo>
                    <a:pt x="542937" y="112699"/>
                    <a:pt x="543879" y="113954"/>
                    <a:pt x="542466" y="114739"/>
                  </a:cubicBezTo>
                  <a:cubicBezTo>
                    <a:pt x="537758" y="117093"/>
                    <a:pt x="537758" y="122273"/>
                    <a:pt x="535560" y="126197"/>
                  </a:cubicBezTo>
                  <a:cubicBezTo>
                    <a:pt x="531165" y="134203"/>
                    <a:pt x="514841" y="135615"/>
                    <a:pt x="508562" y="128865"/>
                  </a:cubicBezTo>
                  <a:cubicBezTo>
                    <a:pt x="506836" y="126825"/>
                    <a:pt x="507777" y="124942"/>
                    <a:pt x="508248" y="122901"/>
                  </a:cubicBezTo>
                  <a:cubicBezTo>
                    <a:pt x="508091" y="115838"/>
                    <a:pt x="513114" y="109873"/>
                    <a:pt x="521434" y="106890"/>
                  </a:cubicBezTo>
                  <a:cubicBezTo>
                    <a:pt x="523121" y="106302"/>
                    <a:pt x="525024" y="106018"/>
                    <a:pt x="526989" y="105995"/>
                  </a:cubicBezTo>
                  <a:close/>
                  <a:moveTo>
                    <a:pt x="608748" y="105968"/>
                  </a:moveTo>
                  <a:cubicBezTo>
                    <a:pt x="610087" y="106096"/>
                    <a:pt x="611411" y="106498"/>
                    <a:pt x="612628" y="107204"/>
                  </a:cubicBezTo>
                  <a:cubicBezTo>
                    <a:pt x="614511" y="108303"/>
                    <a:pt x="616552" y="109088"/>
                    <a:pt x="618435" y="110187"/>
                  </a:cubicBezTo>
                  <a:cubicBezTo>
                    <a:pt x="621418" y="112070"/>
                    <a:pt x="626755" y="112698"/>
                    <a:pt x="624557" y="118192"/>
                  </a:cubicBezTo>
                  <a:cubicBezTo>
                    <a:pt x="622517" y="123057"/>
                    <a:pt x="619377" y="127452"/>
                    <a:pt x="614982" y="127923"/>
                  </a:cubicBezTo>
                  <a:cubicBezTo>
                    <a:pt x="602111" y="127923"/>
                    <a:pt x="594891" y="119761"/>
                    <a:pt x="598815" y="111443"/>
                  </a:cubicBezTo>
                  <a:cubicBezTo>
                    <a:pt x="600581" y="107675"/>
                    <a:pt x="604730" y="105586"/>
                    <a:pt x="608748" y="105968"/>
                  </a:cubicBezTo>
                  <a:close/>
                  <a:moveTo>
                    <a:pt x="412247" y="103496"/>
                  </a:moveTo>
                  <a:cubicBezTo>
                    <a:pt x="417446" y="102574"/>
                    <a:pt x="422940" y="103752"/>
                    <a:pt x="426315" y="107519"/>
                  </a:cubicBezTo>
                  <a:cubicBezTo>
                    <a:pt x="429611" y="111286"/>
                    <a:pt x="432122" y="115838"/>
                    <a:pt x="435261" y="119762"/>
                  </a:cubicBezTo>
                  <a:cubicBezTo>
                    <a:pt x="436988" y="121959"/>
                    <a:pt x="436046" y="123058"/>
                    <a:pt x="434163" y="124314"/>
                  </a:cubicBezTo>
                  <a:cubicBezTo>
                    <a:pt x="431651" y="126197"/>
                    <a:pt x="430082" y="129022"/>
                    <a:pt x="429140" y="132005"/>
                  </a:cubicBezTo>
                  <a:cubicBezTo>
                    <a:pt x="428198" y="134516"/>
                    <a:pt x="428512" y="138441"/>
                    <a:pt x="424588" y="135144"/>
                  </a:cubicBezTo>
                  <a:cubicBezTo>
                    <a:pt x="410305" y="139068"/>
                    <a:pt x="407636" y="125570"/>
                    <a:pt x="400102" y="119448"/>
                  </a:cubicBezTo>
                  <a:cubicBezTo>
                    <a:pt x="397905" y="117721"/>
                    <a:pt x="398690" y="114582"/>
                    <a:pt x="399945" y="112070"/>
                  </a:cubicBezTo>
                  <a:cubicBezTo>
                    <a:pt x="402143" y="107440"/>
                    <a:pt x="407048" y="104419"/>
                    <a:pt x="412247" y="103496"/>
                  </a:cubicBezTo>
                  <a:close/>
                  <a:moveTo>
                    <a:pt x="500871" y="88840"/>
                  </a:moveTo>
                  <a:cubicBezTo>
                    <a:pt x="508405" y="89311"/>
                    <a:pt x="510917" y="95276"/>
                    <a:pt x="514056" y="100299"/>
                  </a:cubicBezTo>
                  <a:cubicBezTo>
                    <a:pt x="516725" y="104694"/>
                    <a:pt x="511859" y="105793"/>
                    <a:pt x="509975" y="108147"/>
                  </a:cubicBezTo>
                  <a:cubicBezTo>
                    <a:pt x="506836" y="111914"/>
                    <a:pt x="502284" y="114426"/>
                    <a:pt x="502598" y="120547"/>
                  </a:cubicBezTo>
                  <a:cubicBezTo>
                    <a:pt x="502755" y="124000"/>
                    <a:pt x="499930" y="123530"/>
                    <a:pt x="498203" y="121646"/>
                  </a:cubicBezTo>
                  <a:cubicBezTo>
                    <a:pt x="493494" y="116623"/>
                    <a:pt x="488942" y="111443"/>
                    <a:pt x="484390" y="106263"/>
                  </a:cubicBezTo>
                  <a:cubicBezTo>
                    <a:pt x="482663" y="104223"/>
                    <a:pt x="482192" y="101868"/>
                    <a:pt x="483919" y="99671"/>
                  </a:cubicBezTo>
                  <a:cubicBezTo>
                    <a:pt x="488157" y="93706"/>
                    <a:pt x="494436" y="90724"/>
                    <a:pt x="500871" y="88840"/>
                  </a:cubicBezTo>
                  <a:close/>
                  <a:moveTo>
                    <a:pt x="626597" y="86486"/>
                  </a:moveTo>
                  <a:cubicBezTo>
                    <a:pt x="630678" y="87584"/>
                    <a:pt x="636956" y="87428"/>
                    <a:pt x="637584" y="93549"/>
                  </a:cubicBezTo>
                  <a:cubicBezTo>
                    <a:pt x="638369" y="100926"/>
                    <a:pt x="632091" y="107048"/>
                    <a:pt x="623458" y="107361"/>
                  </a:cubicBezTo>
                  <a:cubicBezTo>
                    <a:pt x="619691" y="106890"/>
                    <a:pt x="614668" y="107048"/>
                    <a:pt x="614354" y="100612"/>
                  </a:cubicBezTo>
                  <a:cubicBezTo>
                    <a:pt x="614197" y="95276"/>
                    <a:pt x="622202" y="85387"/>
                    <a:pt x="626597" y="86486"/>
                  </a:cubicBezTo>
                  <a:close/>
                  <a:moveTo>
                    <a:pt x="443107" y="82986"/>
                  </a:moveTo>
                  <a:cubicBezTo>
                    <a:pt x="445964" y="83092"/>
                    <a:pt x="448839" y="83857"/>
                    <a:pt x="451429" y="85387"/>
                  </a:cubicBezTo>
                  <a:cubicBezTo>
                    <a:pt x="457707" y="88997"/>
                    <a:pt x="461004" y="95276"/>
                    <a:pt x="464771" y="101083"/>
                  </a:cubicBezTo>
                  <a:cubicBezTo>
                    <a:pt x="466340" y="103438"/>
                    <a:pt x="465555" y="106263"/>
                    <a:pt x="462573" y="106891"/>
                  </a:cubicBezTo>
                  <a:cubicBezTo>
                    <a:pt x="457079" y="108147"/>
                    <a:pt x="454254" y="112071"/>
                    <a:pt x="451115" y="116151"/>
                  </a:cubicBezTo>
                  <a:cubicBezTo>
                    <a:pt x="447505" y="121017"/>
                    <a:pt x="443267" y="121488"/>
                    <a:pt x="438872" y="117407"/>
                  </a:cubicBezTo>
                  <a:cubicBezTo>
                    <a:pt x="432750" y="111443"/>
                    <a:pt x="427413" y="104850"/>
                    <a:pt x="426001" y="97003"/>
                  </a:cubicBezTo>
                  <a:cubicBezTo>
                    <a:pt x="426119" y="88291"/>
                    <a:pt x="434536" y="82670"/>
                    <a:pt x="443107" y="82986"/>
                  </a:cubicBezTo>
                  <a:close/>
                  <a:moveTo>
                    <a:pt x="547920" y="82954"/>
                  </a:moveTo>
                  <a:cubicBezTo>
                    <a:pt x="550746" y="82169"/>
                    <a:pt x="553767" y="82405"/>
                    <a:pt x="556436" y="83817"/>
                  </a:cubicBezTo>
                  <a:cubicBezTo>
                    <a:pt x="559889" y="85701"/>
                    <a:pt x="562871" y="88055"/>
                    <a:pt x="565069" y="91194"/>
                  </a:cubicBezTo>
                  <a:cubicBezTo>
                    <a:pt x="565226" y="92921"/>
                    <a:pt x="563970" y="93392"/>
                    <a:pt x="563028" y="94020"/>
                  </a:cubicBezTo>
                  <a:cubicBezTo>
                    <a:pt x="560831" y="95904"/>
                    <a:pt x="559261" y="98258"/>
                    <a:pt x="559104" y="101397"/>
                  </a:cubicBezTo>
                  <a:cubicBezTo>
                    <a:pt x="558790" y="107676"/>
                    <a:pt x="555023" y="108147"/>
                    <a:pt x="550000" y="106107"/>
                  </a:cubicBezTo>
                  <a:cubicBezTo>
                    <a:pt x="547332" y="105008"/>
                    <a:pt x="544821" y="103281"/>
                    <a:pt x="543094" y="101083"/>
                  </a:cubicBezTo>
                  <a:cubicBezTo>
                    <a:pt x="539954" y="97316"/>
                    <a:pt x="536815" y="93392"/>
                    <a:pt x="540582" y="88213"/>
                  </a:cubicBezTo>
                  <a:cubicBezTo>
                    <a:pt x="542466" y="85544"/>
                    <a:pt x="545095" y="83739"/>
                    <a:pt x="547920" y="82954"/>
                  </a:cubicBezTo>
                  <a:close/>
                  <a:moveTo>
                    <a:pt x="651555" y="80835"/>
                  </a:moveTo>
                  <a:cubicBezTo>
                    <a:pt x="653595" y="90410"/>
                    <a:pt x="649200" y="94962"/>
                    <a:pt x="641351" y="99200"/>
                  </a:cubicBezTo>
                  <a:cubicBezTo>
                    <a:pt x="643392" y="91823"/>
                    <a:pt x="644648" y="85230"/>
                    <a:pt x="651555" y="80835"/>
                  </a:cubicBezTo>
                  <a:close/>
                  <a:moveTo>
                    <a:pt x="597716" y="75185"/>
                  </a:moveTo>
                  <a:cubicBezTo>
                    <a:pt x="601640" y="75656"/>
                    <a:pt x="613726" y="84759"/>
                    <a:pt x="613726" y="87742"/>
                  </a:cubicBezTo>
                  <a:cubicBezTo>
                    <a:pt x="613569" y="93079"/>
                    <a:pt x="610273" y="97003"/>
                    <a:pt x="606349" y="100456"/>
                  </a:cubicBezTo>
                  <a:cubicBezTo>
                    <a:pt x="603053" y="103438"/>
                    <a:pt x="599129" y="103281"/>
                    <a:pt x="595676" y="100927"/>
                  </a:cubicBezTo>
                  <a:cubicBezTo>
                    <a:pt x="590653" y="97788"/>
                    <a:pt x="587200" y="93079"/>
                    <a:pt x="585159" y="87585"/>
                  </a:cubicBezTo>
                  <a:cubicBezTo>
                    <a:pt x="583119" y="82562"/>
                    <a:pt x="591595" y="74557"/>
                    <a:pt x="597716" y="75185"/>
                  </a:cubicBezTo>
                  <a:close/>
                  <a:moveTo>
                    <a:pt x="528653" y="69220"/>
                  </a:moveTo>
                  <a:cubicBezTo>
                    <a:pt x="534618" y="69220"/>
                    <a:pt x="537600" y="73144"/>
                    <a:pt x="540268" y="77696"/>
                  </a:cubicBezTo>
                  <a:cubicBezTo>
                    <a:pt x="543093" y="82248"/>
                    <a:pt x="538385" y="83347"/>
                    <a:pt x="536815" y="85858"/>
                  </a:cubicBezTo>
                  <a:cubicBezTo>
                    <a:pt x="535559" y="87899"/>
                    <a:pt x="533205" y="89939"/>
                    <a:pt x="533205" y="91979"/>
                  </a:cubicBezTo>
                  <a:cubicBezTo>
                    <a:pt x="533362" y="98886"/>
                    <a:pt x="528339" y="98729"/>
                    <a:pt x="523944" y="99671"/>
                  </a:cubicBezTo>
                  <a:cubicBezTo>
                    <a:pt x="519079" y="100769"/>
                    <a:pt x="517823" y="96845"/>
                    <a:pt x="515782" y="94020"/>
                  </a:cubicBezTo>
                  <a:cubicBezTo>
                    <a:pt x="507306" y="81934"/>
                    <a:pt x="507463" y="81934"/>
                    <a:pt x="519550" y="73458"/>
                  </a:cubicBezTo>
                  <a:cubicBezTo>
                    <a:pt x="525828" y="69220"/>
                    <a:pt x="525828" y="69220"/>
                    <a:pt x="528653" y="69220"/>
                  </a:cubicBezTo>
                  <a:close/>
                  <a:moveTo>
                    <a:pt x="475915" y="66708"/>
                  </a:moveTo>
                  <a:cubicBezTo>
                    <a:pt x="482978" y="66708"/>
                    <a:pt x="493337" y="77225"/>
                    <a:pt x="493024" y="84288"/>
                  </a:cubicBezTo>
                  <a:cubicBezTo>
                    <a:pt x="492867" y="87585"/>
                    <a:pt x="490041" y="89154"/>
                    <a:pt x="487216" y="89939"/>
                  </a:cubicBezTo>
                  <a:cubicBezTo>
                    <a:pt x="482036" y="91509"/>
                    <a:pt x="478112" y="94177"/>
                    <a:pt x="476543" y="99671"/>
                  </a:cubicBezTo>
                  <a:cubicBezTo>
                    <a:pt x="475601" y="102967"/>
                    <a:pt x="473874" y="101398"/>
                    <a:pt x="472305" y="100456"/>
                  </a:cubicBezTo>
                  <a:cubicBezTo>
                    <a:pt x="469322" y="98729"/>
                    <a:pt x="467439" y="95904"/>
                    <a:pt x="465398" y="93236"/>
                  </a:cubicBezTo>
                  <a:cubicBezTo>
                    <a:pt x="463514" y="90724"/>
                    <a:pt x="461945" y="88056"/>
                    <a:pt x="459905" y="85701"/>
                  </a:cubicBezTo>
                  <a:cubicBezTo>
                    <a:pt x="452999" y="77539"/>
                    <a:pt x="453626" y="74714"/>
                    <a:pt x="463514" y="69691"/>
                  </a:cubicBezTo>
                  <a:cubicBezTo>
                    <a:pt x="467439" y="67650"/>
                    <a:pt x="471520" y="66394"/>
                    <a:pt x="475915" y="66708"/>
                  </a:cubicBezTo>
                  <a:close/>
                  <a:moveTo>
                    <a:pt x="573701" y="63413"/>
                  </a:moveTo>
                  <a:cubicBezTo>
                    <a:pt x="579038" y="62785"/>
                    <a:pt x="581235" y="67023"/>
                    <a:pt x="584061" y="70162"/>
                  </a:cubicBezTo>
                  <a:cubicBezTo>
                    <a:pt x="586886" y="73145"/>
                    <a:pt x="583590" y="75028"/>
                    <a:pt x="582491" y="77068"/>
                  </a:cubicBezTo>
                  <a:cubicBezTo>
                    <a:pt x="576997" y="87114"/>
                    <a:pt x="578567" y="93707"/>
                    <a:pt x="588456" y="101241"/>
                  </a:cubicBezTo>
                  <a:cubicBezTo>
                    <a:pt x="597089" y="107676"/>
                    <a:pt x="597560" y="111601"/>
                    <a:pt x="590967" y="119449"/>
                  </a:cubicBezTo>
                  <a:cubicBezTo>
                    <a:pt x="588456" y="122431"/>
                    <a:pt x="585473" y="123372"/>
                    <a:pt x="582020" y="121646"/>
                  </a:cubicBezTo>
                  <a:cubicBezTo>
                    <a:pt x="576370" y="118821"/>
                    <a:pt x="571033" y="115367"/>
                    <a:pt x="566795" y="110659"/>
                  </a:cubicBezTo>
                  <a:cubicBezTo>
                    <a:pt x="561458" y="104694"/>
                    <a:pt x="562714" y="99357"/>
                    <a:pt x="570091" y="95747"/>
                  </a:cubicBezTo>
                  <a:cubicBezTo>
                    <a:pt x="571661" y="94962"/>
                    <a:pt x="573231" y="94491"/>
                    <a:pt x="574643" y="93707"/>
                  </a:cubicBezTo>
                  <a:cubicBezTo>
                    <a:pt x="575742" y="93079"/>
                    <a:pt x="577782" y="92922"/>
                    <a:pt x="577468" y="90881"/>
                  </a:cubicBezTo>
                  <a:cubicBezTo>
                    <a:pt x="577154" y="89155"/>
                    <a:pt x="576213" y="88056"/>
                    <a:pt x="574015" y="87899"/>
                  </a:cubicBezTo>
                  <a:cubicBezTo>
                    <a:pt x="571347" y="87742"/>
                    <a:pt x="568992" y="86486"/>
                    <a:pt x="566795" y="84760"/>
                  </a:cubicBezTo>
                  <a:cubicBezTo>
                    <a:pt x="562557" y="81621"/>
                    <a:pt x="558790" y="77696"/>
                    <a:pt x="560673" y="72046"/>
                  </a:cubicBezTo>
                  <a:cubicBezTo>
                    <a:pt x="562714" y="66552"/>
                    <a:pt x="567737" y="64041"/>
                    <a:pt x="573701" y="63413"/>
                  </a:cubicBezTo>
                  <a:close/>
                  <a:moveTo>
                    <a:pt x="654026" y="62313"/>
                  </a:moveTo>
                  <a:cubicBezTo>
                    <a:pt x="654772" y="62588"/>
                    <a:pt x="655478" y="63255"/>
                    <a:pt x="655949" y="64040"/>
                  </a:cubicBezTo>
                  <a:cubicBezTo>
                    <a:pt x="658303" y="67650"/>
                    <a:pt x="658617" y="70790"/>
                    <a:pt x="653908" y="72987"/>
                  </a:cubicBezTo>
                  <a:cubicBezTo>
                    <a:pt x="652966" y="69691"/>
                    <a:pt x="648571" y="67022"/>
                    <a:pt x="651868" y="62941"/>
                  </a:cubicBezTo>
                  <a:cubicBezTo>
                    <a:pt x="652496" y="62156"/>
                    <a:pt x="653280" y="62039"/>
                    <a:pt x="654026" y="62313"/>
                  </a:cubicBezTo>
                  <a:close/>
                  <a:moveTo>
                    <a:pt x="618749" y="56350"/>
                  </a:moveTo>
                  <a:cubicBezTo>
                    <a:pt x="625185" y="57291"/>
                    <a:pt x="630678" y="62471"/>
                    <a:pt x="638212" y="59332"/>
                  </a:cubicBezTo>
                  <a:cubicBezTo>
                    <a:pt x="643863" y="57134"/>
                    <a:pt x="649514" y="64512"/>
                    <a:pt x="647787" y="70476"/>
                  </a:cubicBezTo>
                  <a:cubicBezTo>
                    <a:pt x="646688" y="74086"/>
                    <a:pt x="645432" y="77853"/>
                    <a:pt x="643549" y="81150"/>
                  </a:cubicBezTo>
                  <a:cubicBezTo>
                    <a:pt x="641823" y="84289"/>
                    <a:pt x="639311" y="86486"/>
                    <a:pt x="635230" y="84289"/>
                  </a:cubicBezTo>
                  <a:cubicBezTo>
                    <a:pt x="631777" y="82248"/>
                    <a:pt x="628794" y="80051"/>
                    <a:pt x="631306" y="75185"/>
                  </a:cubicBezTo>
                  <a:cubicBezTo>
                    <a:pt x="633347" y="71261"/>
                    <a:pt x="634288" y="67023"/>
                    <a:pt x="629736" y="61844"/>
                  </a:cubicBezTo>
                  <a:cubicBezTo>
                    <a:pt x="629579" y="64354"/>
                    <a:pt x="629579" y="65139"/>
                    <a:pt x="629579" y="66081"/>
                  </a:cubicBezTo>
                  <a:cubicBezTo>
                    <a:pt x="629108" y="72360"/>
                    <a:pt x="629265" y="78952"/>
                    <a:pt x="621260" y="80992"/>
                  </a:cubicBezTo>
                  <a:cubicBezTo>
                    <a:pt x="616395" y="82248"/>
                    <a:pt x="603367" y="76441"/>
                    <a:pt x="600855" y="72046"/>
                  </a:cubicBezTo>
                  <a:cubicBezTo>
                    <a:pt x="600384" y="71104"/>
                    <a:pt x="599913" y="69692"/>
                    <a:pt x="600070" y="68593"/>
                  </a:cubicBezTo>
                  <a:cubicBezTo>
                    <a:pt x="600855" y="61373"/>
                    <a:pt x="611843" y="55251"/>
                    <a:pt x="618749" y="56350"/>
                  </a:cubicBezTo>
                  <a:close/>
                  <a:moveTo>
                    <a:pt x="552669" y="50542"/>
                  </a:moveTo>
                  <a:cubicBezTo>
                    <a:pt x="558947" y="50542"/>
                    <a:pt x="561615" y="55251"/>
                    <a:pt x="564598" y="59175"/>
                  </a:cubicBezTo>
                  <a:cubicBezTo>
                    <a:pt x="566324" y="61373"/>
                    <a:pt x="564127" y="62000"/>
                    <a:pt x="562714" y="62785"/>
                  </a:cubicBezTo>
                  <a:cubicBezTo>
                    <a:pt x="559261" y="64825"/>
                    <a:pt x="556749" y="67337"/>
                    <a:pt x="555494" y="71418"/>
                  </a:cubicBezTo>
                  <a:cubicBezTo>
                    <a:pt x="553924" y="76912"/>
                    <a:pt x="548431" y="78481"/>
                    <a:pt x="544664" y="74243"/>
                  </a:cubicBezTo>
                  <a:cubicBezTo>
                    <a:pt x="541838" y="70947"/>
                    <a:pt x="539955" y="66709"/>
                    <a:pt x="537443" y="62942"/>
                  </a:cubicBezTo>
                  <a:cubicBezTo>
                    <a:pt x="535403" y="59960"/>
                    <a:pt x="537286" y="56192"/>
                    <a:pt x="540582" y="54309"/>
                  </a:cubicBezTo>
                  <a:cubicBezTo>
                    <a:pt x="544350" y="52112"/>
                    <a:pt x="548587" y="50856"/>
                    <a:pt x="552669" y="50542"/>
                  </a:cubicBezTo>
                  <a:close/>
                  <a:moveTo>
                    <a:pt x="499812" y="46579"/>
                  </a:moveTo>
                  <a:cubicBezTo>
                    <a:pt x="502912" y="46500"/>
                    <a:pt x="506051" y="47246"/>
                    <a:pt x="509190" y="48658"/>
                  </a:cubicBezTo>
                  <a:cubicBezTo>
                    <a:pt x="515940" y="51640"/>
                    <a:pt x="517039" y="58704"/>
                    <a:pt x="519550" y="64354"/>
                  </a:cubicBezTo>
                  <a:cubicBezTo>
                    <a:pt x="520649" y="66709"/>
                    <a:pt x="517667" y="68592"/>
                    <a:pt x="515783" y="69848"/>
                  </a:cubicBezTo>
                  <a:cubicBezTo>
                    <a:pt x="511231" y="72517"/>
                    <a:pt x="508092" y="76283"/>
                    <a:pt x="506051" y="81149"/>
                  </a:cubicBezTo>
                  <a:cubicBezTo>
                    <a:pt x="504953" y="83818"/>
                    <a:pt x="502912" y="87271"/>
                    <a:pt x="499772" y="84131"/>
                  </a:cubicBezTo>
                  <a:cubicBezTo>
                    <a:pt x="493023" y="77068"/>
                    <a:pt x="488314" y="68435"/>
                    <a:pt x="485332" y="60901"/>
                  </a:cubicBezTo>
                  <a:cubicBezTo>
                    <a:pt x="485018" y="54623"/>
                    <a:pt x="487373" y="51640"/>
                    <a:pt x="490669" y="49443"/>
                  </a:cubicBezTo>
                  <a:cubicBezTo>
                    <a:pt x="493651" y="47560"/>
                    <a:pt x="496712" y="46657"/>
                    <a:pt x="499812" y="46579"/>
                  </a:cubicBezTo>
                  <a:close/>
                  <a:moveTo>
                    <a:pt x="590182" y="46146"/>
                  </a:moveTo>
                  <a:cubicBezTo>
                    <a:pt x="593164" y="46146"/>
                    <a:pt x="602425" y="52739"/>
                    <a:pt x="602425" y="54936"/>
                  </a:cubicBezTo>
                  <a:cubicBezTo>
                    <a:pt x="602425" y="56820"/>
                    <a:pt x="592379" y="67650"/>
                    <a:pt x="590653" y="67650"/>
                  </a:cubicBezTo>
                  <a:cubicBezTo>
                    <a:pt x="587671" y="67650"/>
                    <a:pt x="579666" y="58703"/>
                    <a:pt x="579509" y="55250"/>
                  </a:cubicBezTo>
                  <a:cubicBezTo>
                    <a:pt x="579509" y="51483"/>
                    <a:pt x="585473" y="46303"/>
                    <a:pt x="590182" y="46146"/>
                  </a:cubicBezTo>
                  <a:close/>
                  <a:moveTo>
                    <a:pt x="572328" y="36317"/>
                  </a:moveTo>
                  <a:cubicBezTo>
                    <a:pt x="576174" y="36140"/>
                    <a:pt x="580059" y="37671"/>
                    <a:pt x="583120" y="40967"/>
                  </a:cubicBezTo>
                  <a:cubicBezTo>
                    <a:pt x="583747" y="41595"/>
                    <a:pt x="584375" y="42380"/>
                    <a:pt x="585160" y="43322"/>
                  </a:cubicBezTo>
                  <a:cubicBezTo>
                    <a:pt x="580294" y="45519"/>
                    <a:pt x="575742" y="47559"/>
                    <a:pt x="574643" y="53524"/>
                  </a:cubicBezTo>
                  <a:cubicBezTo>
                    <a:pt x="574016" y="56820"/>
                    <a:pt x="571033" y="57291"/>
                    <a:pt x="568522" y="54937"/>
                  </a:cubicBezTo>
                  <a:cubicBezTo>
                    <a:pt x="566010" y="52739"/>
                    <a:pt x="563656" y="50385"/>
                    <a:pt x="561459" y="47717"/>
                  </a:cubicBezTo>
                  <a:cubicBezTo>
                    <a:pt x="559889" y="45833"/>
                    <a:pt x="560046" y="43792"/>
                    <a:pt x="561772" y="41909"/>
                  </a:cubicBezTo>
                  <a:cubicBezTo>
                    <a:pt x="564676" y="38377"/>
                    <a:pt x="568483" y="36494"/>
                    <a:pt x="572328" y="36317"/>
                  </a:cubicBezTo>
                  <a:close/>
                  <a:moveTo>
                    <a:pt x="658460" y="34689"/>
                  </a:moveTo>
                  <a:cubicBezTo>
                    <a:pt x="662855" y="34846"/>
                    <a:pt x="663953" y="37671"/>
                    <a:pt x="663797" y="42694"/>
                  </a:cubicBezTo>
                  <a:cubicBezTo>
                    <a:pt x="660344" y="45990"/>
                    <a:pt x="665680" y="55250"/>
                    <a:pt x="656419" y="56349"/>
                  </a:cubicBezTo>
                  <a:cubicBezTo>
                    <a:pt x="653280" y="56663"/>
                    <a:pt x="647943" y="57134"/>
                    <a:pt x="648257" y="51013"/>
                  </a:cubicBezTo>
                  <a:cubicBezTo>
                    <a:pt x="648571" y="42223"/>
                    <a:pt x="653280" y="34689"/>
                    <a:pt x="658460" y="34689"/>
                  </a:cubicBezTo>
                  <a:close/>
                  <a:moveTo>
                    <a:pt x="641113" y="33931"/>
                  </a:moveTo>
                  <a:cubicBezTo>
                    <a:pt x="643990" y="33923"/>
                    <a:pt x="645432" y="36455"/>
                    <a:pt x="645903" y="39868"/>
                  </a:cubicBezTo>
                  <a:cubicBezTo>
                    <a:pt x="647159" y="47403"/>
                    <a:pt x="643392" y="53054"/>
                    <a:pt x="637113" y="53838"/>
                  </a:cubicBezTo>
                  <a:cubicBezTo>
                    <a:pt x="629579" y="54780"/>
                    <a:pt x="623458" y="51484"/>
                    <a:pt x="622830" y="46304"/>
                  </a:cubicBezTo>
                  <a:cubicBezTo>
                    <a:pt x="622359" y="40496"/>
                    <a:pt x="627853" y="36258"/>
                    <a:pt x="637741" y="34846"/>
                  </a:cubicBezTo>
                  <a:cubicBezTo>
                    <a:pt x="639036" y="34218"/>
                    <a:pt x="640154" y="33933"/>
                    <a:pt x="641113" y="33931"/>
                  </a:cubicBezTo>
                  <a:close/>
                  <a:moveTo>
                    <a:pt x="527241" y="32491"/>
                  </a:moveTo>
                  <a:cubicBezTo>
                    <a:pt x="533048" y="32491"/>
                    <a:pt x="541053" y="38299"/>
                    <a:pt x="542937" y="43636"/>
                  </a:cubicBezTo>
                  <a:cubicBezTo>
                    <a:pt x="543722" y="45833"/>
                    <a:pt x="542623" y="46775"/>
                    <a:pt x="541367" y="47717"/>
                  </a:cubicBezTo>
                  <a:cubicBezTo>
                    <a:pt x="537129" y="50542"/>
                    <a:pt x="534932" y="54623"/>
                    <a:pt x="533990" y="59646"/>
                  </a:cubicBezTo>
                  <a:cubicBezTo>
                    <a:pt x="533519" y="61843"/>
                    <a:pt x="533048" y="64512"/>
                    <a:pt x="530066" y="65140"/>
                  </a:cubicBezTo>
                  <a:cubicBezTo>
                    <a:pt x="527241" y="65611"/>
                    <a:pt x="525357" y="64041"/>
                    <a:pt x="524102" y="61843"/>
                  </a:cubicBezTo>
                  <a:cubicBezTo>
                    <a:pt x="520805" y="56507"/>
                    <a:pt x="517352" y="51327"/>
                    <a:pt x="514841" y="45676"/>
                  </a:cubicBezTo>
                  <a:cubicBezTo>
                    <a:pt x="512172" y="40025"/>
                    <a:pt x="519706" y="32491"/>
                    <a:pt x="527241" y="32491"/>
                  </a:cubicBezTo>
                  <a:close/>
                  <a:moveTo>
                    <a:pt x="614982" y="29509"/>
                  </a:moveTo>
                  <a:cubicBezTo>
                    <a:pt x="615924" y="29666"/>
                    <a:pt x="616866" y="30293"/>
                    <a:pt x="617494" y="30764"/>
                  </a:cubicBezTo>
                  <a:cubicBezTo>
                    <a:pt x="619848" y="32805"/>
                    <a:pt x="622045" y="35787"/>
                    <a:pt x="619534" y="38142"/>
                  </a:cubicBezTo>
                  <a:cubicBezTo>
                    <a:pt x="615453" y="41595"/>
                    <a:pt x="621574" y="51954"/>
                    <a:pt x="611529" y="50699"/>
                  </a:cubicBezTo>
                  <a:cubicBezTo>
                    <a:pt x="606192" y="50856"/>
                    <a:pt x="602426" y="48972"/>
                    <a:pt x="600385" y="44734"/>
                  </a:cubicBezTo>
                  <a:cubicBezTo>
                    <a:pt x="598815" y="41281"/>
                    <a:pt x="599914" y="37985"/>
                    <a:pt x="602582" y="35474"/>
                  </a:cubicBezTo>
                  <a:cubicBezTo>
                    <a:pt x="606035" y="32177"/>
                    <a:pt x="609489" y="28567"/>
                    <a:pt x="614982" y="29509"/>
                  </a:cubicBezTo>
                  <a:close/>
                  <a:moveTo>
                    <a:pt x="559840" y="23294"/>
                  </a:moveTo>
                  <a:cubicBezTo>
                    <a:pt x="561478" y="23554"/>
                    <a:pt x="563067" y="24211"/>
                    <a:pt x="564598" y="25271"/>
                  </a:cubicBezTo>
                  <a:cubicBezTo>
                    <a:pt x="565854" y="26056"/>
                    <a:pt x="566795" y="27155"/>
                    <a:pt x="567894" y="28253"/>
                  </a:cubicBezTo>
                  <a:cubicBezTo>
                    <a:pt x="567109" y="29352"/>
                    <a:pt x="566481" y="30451"/>
                    <a:pt x="565697" y="31392"/>
                  </a:cubicBezTo>
                  <a:cubicBezTo>
                    <a:pt x="562244" y="35160"/>
                    <a:pt x="558947" y="38769"/>
                    <a:pt x="555337" y="42380"/>
                  </a:cubicBezTo>
                  <a:cubicBezTo>
                    <a:pt x="551884" y="45990"/>
                    <a:pt x="548430" y="44263"/>
                    <a:pt x="546076" y="41281"/>
                  </a:cubicBezTo>
                  <a:cubicBezTo>
                    <a:pt x="543879" y="38613"/>
                    <a:pt x="540111" y="35945"/>
                    <a:pt x="544036" y="31549"/>
                  </a:cubicBezTo>
                  <a:cubicBezTo>
                    <a:pt x="549569" y="25310"/>
                    <a:pt x="554925" y="22514"/>
                    <a:pt x="559840" y="23294"/>
                  </a:cubicBezTo>
                  <a:close/>
                  <a:moveTo>
                    <a:pt x="595737" y="20403"/>
                  </a:moveTo>
                  <a:cubicBezTo>
                    <a:pt x="597706" y="20120"/>
                    <a:pt x="599600" y="20287"/>
                    <a:pt x="601169" y="21033"/>
                  </a:cubicBezTo>
                  <a:cubicBezTo>
                    <a:pt x="602582" y="21818"/>
                    <a:pt x="604465" y="22289"/>
                    <a:pt x="604465" y="24800"/>
                  </a:cubicBezTo>
                  <a:cubicBezTo>
                    <a:pt x="603524" y="25899"/>
                    <a:pt x="602425" y="27154"/>
                    <a:pt x="601326" y="28410"/>
                  </a:cubicBezTo>
                  <a:cubicBezTo>
                    <a:pt x="598815" y="30921"/>
                    <a:pt x="595519" y="32962"/>
                    <a:pt x="594263" y="36415"/>
                  </a:cubicBezTo>
                  <a:cubicBezTo>
                    <a:pt x="593478" y="38612"/>
                    <a:pt x="593164" y="42066"/>
                    <a:pt x="589868" y="40339"/>
                  </a:cubicBezTo>
                  <a:cubicBezTo>
                    <a:pt x="586258" y="38612"/>
                    <a:pt x="582177" y="36415"/>
                    <a:pt x="582648" y="31549"/>
                  </a:cubicBezTo>
                  <a:cubicBezTo>
                    <a:pt x="583237" y="26134"/>
                    <a:pt x="589829" y="21249"/>
                    <a:pt x="595737" y="20403"/>
                  </a:cubicBezTo>
                  <a:close/>
                  <a:moveTo>
                    <a:pt x="650141" y="17580"/>
                  </a:moveTo>
                  <a:cubicBezTo>
                    <a:pt x="653594" y="17737"/>
                    <a:pt x="656419" y="20562"/>
                    <a:pt x="657832" y="23544"/>
                  </a:cubicBezTo>
                  <a:cubicBezTo>
                    <a:pt x="656733" y="28096"/>
                    <a:pt x="655007" y="32020"/>
                    <a:pt x="649984" y="32020"/>
                  </a:cubicBezTo>
                  <a:cubicBezTo>
                    <a:pt x="645903" y="32020"/>
                    <a:pt x="644333" y="28567"/>
                    <a:pt x="644176" y="25114"/>
                  </a:cubicBezTo>
                  <a:cubicBezTo>
                    <a:pt x="643863" y="21190"/>
                    <a:pt x="645903" y="17580"/>
                    <a:pt x="650141" y="17580"/>
                  </a:cubicBezTo>
                  <a:close/>
                  <a:moveTo>
                    <a:pt x="629580" y="15696"/>
                  </a:moveTo>
                  <a:cubicBezTo>
                    <a:pt x="633190" y="14754"/>
                    <a:pt x="638370" y="20719"/>
                    <a:pt x="638213" y="25270"/>
                  </a:cubicBezTo>
                  <a:cubicBezTo>
                    <a:pt x="638056" y="33746"/>
                    <a:pt x="630522" y="27782"/>
                    <a:pt x="628167" y="30764"/>
                  </a:cubicBezTo>
                  <a:cubicBezTo>
                    <a:pt x="623458" y="31392"/>
                    <a:pt x="621418" y="29038"/>
                    <a:pt x="621574" y="25427"/>
                  </a:cubicBezTo>
                  <a:cubicBezTo>
                    <a:pt x="621731" y="20248"/>
                    <a:pt x="624870" y="16952"/>
                    <a:pt x="629580" y="15696"/>
                  </a:cubicBezTo>
                  <a:close/>
                  <a:moveTo>
                    <a:pt x="583589" y="11301"/>
                  </a:moveTo>
                  <a:cubicBezTo>
                    <a:pt x="586415" y="11144"/>
                    <a:pt x="589397" y="11615"/>
                    <a:pt x="590653" y="14126"/>
                  </a:cubicBezTo>
                  <a:cubicBezTo>
                    <a:pt x="592065" y="17109"/>
                    <a:pt x="588299" y="17737"/>
                    <a:pt x="586886" y="19306"/>
                  </a:cubicBezTo>
                  <a:cubicBezTo>
                    <a:pt x="584217" y="22446"/>
                    <a:pt x="581392" y="25271"/>
                    <a:pt x="578567" y="28410"/>
                  </a:cubicBezTo>
                  <a:cubicBezTo>
                    <a:pt x="576055" y="31236"/>
                    <a:pt x="574329" y="31236"/>
                    <a:pt x="572132" y="27468"/>
                  </a:cubicBezTo>
                  <a:cubicBezTo>
                    <a:pt x="567108" y="17894"/>
                    <a:pt x="571347" y="11458"/>
                    <a:pt x="583589" y="11301"/>
                  </a:cubicBezTo>
                  <a:close/>
                  <a:moveTo>
                    <a:pt x="616670" y="7573"/>
                  </a:moveTo>
                  <a:cubicBezTo>
                    <a:pt x="618985" y="7534"/>
                    <a:pt x="621261" y="8633"/>
                    <a:pt x="623458" y="11458"/>
                  </a:cubicBezTo>
                  <a:cubicBezTo>
                    <a:pt x="621261" y="15853"/>
                    <a:pt x="613256" y="16010"/>
                    <a:pt x="615139" y="23388"/>
                  </a:cubicBezTo>
                  <a:cubicBezTo>
                    <a:pt x="615453" y="24329"/>
                    <a:pt x="613884" y="24643"/>
                    <a:pt x="612942" y="24329"/>
                  </a:cubicBezTo>
                  <a:cubicBezTo>
                    <a:pt x="609331" y="23074"/>
                    <a:pt x="607762" y="20091"/>
                    <a:pt x="606506" y="16952"/>
                  </a:cubicBezTo>
                  <a:cubicBezTo>
                    <a:pt x="605250" y="13813"/>
                    <a:pt x="607448" y="12086"/>
                    <a:pt x="609645" y="10517"/>
                  </a:cubicBezTo>
                  <a:cubicBezTo>
                    <a:pt x="612000" y="8790"/>
                    <a:pt x="614354" y="7613"/>
                    <a:pt x="616670" y="7573"/>
                  </a:cubicBezTo>
                  <a:close/>
                  <a:moveTo>
                    <a:pt x="657204" y="6278"/>
                  </a:moveTo>
                  <a:cubicBezTo>
                    <a:pt x="661757" y="6749"/>
                    <a:pt x="663012" y="10046"/>
                    <a:pt x="664111" y="13028"/>
                  </a:cubicBezTo>
                  <a:cubicBezTo>
                    <a:pt x="665053" y="15697"/>
                    <a:pt x="662698" y="16952"/>
                    <a:pt x="660501" y="17110"/>
                  </a:cubicBezTo>
                  <a:cubicBezTo>
                    <a:pt x="654850" y="17581"/>
                    <a:pt x="656734" y="12086"/>
                    <a:pt x="655007" y="9418"/>
                  </a:cubicBezTo>
                  <a:cubicBezTo>
                    <a:pt x="653437" y="7220"/>
                    <a:pt x="656420" y="7220"/>
                    <a:pt x="657204" y="6278"/>
                  </a:cubicBezTo>
                  <a:close/>
                  <a:moveTo>
                    <a:pt x="603524" y="2668"/>
                  </a:moveTo>
                  <a:cubicBezTo>
                    <a:pt x="605878" y="2355"/>
                    <a:pt x="608232" y="2983"/>
                    <a:pt x="606820" y="6122"/>
                  </a:cubicBezTo>
                  <a:cubicBezTo>
                    <a:pt x="604623" y="10988"/>
                    <a:pt x="597559" y="12087"/>
                    <a:pt x="593007" y="8319"/>
                  </a:cubicBezTo>
                  <a:cubicBezTo>
                    <a:pt x="596303" y="5965"/>
                    <a:pt x="599442" y="3296"/>
                    <a:pt x="603524" y="2668"/>
                  </a:cubicBezTo>
                  <a:close/>
                  <a:moveTo>
                    <a:pt x="633660" y="0"/>
                  </a:moveTo>
                  <a:cubicBezTo>
                    <a:pt x="637270" y="628"/>
                    <a:pt x="635387" y="3139"/>
                    <a:pt x="635701" y="4709"/>
                  </a:cubicBezTo>
                  <a:cubicBezTo>
                    <a:pt x="636015" y="6749"/>
                    <a:pt x="635073" y="9418"/>
                    <a:pt x="637741" y="10203"/>
                  </a:cubicBezTo>
                  <a:cubicBezTo>
                    <a:pt x="640253" y="10988"/>
                    <a:pt x="640724" y="8476"/>
                    <a:pt x="641979" y="7220"/>
                  </a:cubicBezTo>
                  <a:cubicBezTo>
                    <a:pt x="643706" y="5493"/>
                    <a:pt x="645276" y="2041"/>
                    <a:pt x="648258" y="4552"/>
                  </a:cubicBezTo>
                  <a:cubicBezTo>
                    <a:pt x="650298" y="6435"/>
                    <a:pt x="649984" y="9732"/>
                    <a:pt x="648415" y="11772"/>
                  </a:cubicBezTo>
                  <a:cubicBezTo>
                    <a:pt x="646531" y="14126"/>
                    <a:pt x="642607" y="16795"/>
                    <a:pt x="640880" y="15068"/>
                  </a:cubicBezTo>
                  <a:cubicBezTo>
                    <a:pt x="638055" y="12400"/>
                    <a:pt x="635230" y="11929"/>
                    <a:pt x="631934" y="11301"/>
                  </a:cubicBezTo>
                  <a:cubicBezTo>
                    <a:pt x="629423" y="10830"/>
                    <a:pt x="627225" y="9418"/>
                    <a:pt x="627853" y="6278"/>
                  </a:cubicBezTo>
                  <a:cubicBezTo>
                    <a:pt x="628324" y="2983"/>
                    <a:pt x="631149" y="1413"/>
                    <a:pt x="633660" y="0"/>
                  </a:cubicBezTo>
                  <a:close/>
                </a:path>
              </a:pathLst>
            </a:custGeom>
            <a:solidFill>
              <a:schemeClr val="accent2"/>
            </a:solidFill>
            <a:ln w="3307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/>
            </a:p>
          </p:txBody>
        </p:sp>
        <p:sp>
          <p:nvSpPr>
            <p:cNvPr id="150" name="Freeform: Shape 149">
              <a:extLst>
                <a:ext uri="{FF2B5EF4-FFF2-40B4-BE49-F238E27FC236}">
                  <a16:creationId xmlns:a16="http://schemas.microsoft.com/office/drawing/2014/main" xmlns="" id="{03DDAFA4-5397-47DC-8675-6C4B2DCBA07D}"/>
                </a:ext>
              </a:extLst>
            </p:cNvPr>
            <p:cNvSpPr/>
            <p:nvPr/>
          </p:nvSpPr>
          <p:spPr>
            <a:xfrm>
              <a:off x="3971538" y="1796352"/>
              <a:ext cx="1022540" cy="798649"/>
            </a:xfrm>
            <a:custGeom>
              <a:avLst/>
              <a:gdLst>
                <a:gd name="connsiteX0" fmla="*/ 190194 w 1022540"/>
                <a:gd name="connsiteY0" fmla="*/ 699176 h 798649"/>
                <a:gd name="connsiteX1" fmla="*/ 211540 w 1022540"/>
                <a:gd name="connsiteY1" fmla="*/ 699490 h 798649"/>
                <a:gd name="connsiteX2" fmla="*/ 210128 w 1022540"/>
                <a:gd name="connsiteY2" fmla="*/ 702473 h 798649"/>
                <a:gd name="connsiteX3" fmla="*/ 151895 w 1022540"/>
                <a:gd name="connsiteY3" fmla="*/ 731354 h 798649"/>
                <a:gd name="connsiteX4" fmla="*/ 114224 w 1022540"/>
                <a:gd name="connsiteY4" fmla="*/ 733237 h 798649"/>
                <a:gd name="connsiteX5" fmla="*/ 86285 w 1022540"/>
                <a:gd name="connsiteY5" fmla="*/ 723976 h 798649"/>
                <a:gd name="connsiteX6" fmla="*/ 62898 w 1022540"/>
                <a:gd name="connsiteY6" fmla="*/ 716599 h 798649"/>
                <a:gd name="connsiteX7" fmla="*/ 71531 w 1022540"/>
                <a:gd name="connsiteY7" fmla="*/ 715343 h 798649"/>
                <a:gd name="connsiteX8" fmla="*/ 112498 w 1022540"/>
                <a:gd name="connsiteY8" fmla="*/ 714873 h 798649"/>
                <a:gd name="connsiteX9" fmla="*/ 128822 w 1022540"/>
                <a:gd name="connsiteY9" fmla="*/ 717541 h 798649"/>
                <a:gd name="connsiteX10" fmla="*/ 158017 w 1022540"/>
                <a:gd name="connsiteY10" fmla="*/ 709693 h 798649"/>
                <a:gd name="connsiteX11" fmla="*/ 190194 w 1022540"/>
                <a:gd name="connsiteY11" fmla="*/ 699176 h 798649"/>
                <a:gd name="connsiteX12" fmla="*/ 133727 w 1022540"/>
                <a:gd name="connsiteY12" fmla="*/ 683695 h 798649"/>
                <a:gd name="connsiteX13" fmla="*/ 146402 w 1022540"/>
                <a:gd name="connsiteY13" fmla="*/ 685991 h 798649"/>
                <a:gd name="connsiteX14" fmla="*/ 164452 w 1022540"/>
                <a:gd name="connsiteY14" fmla="*/ 691014 h 798649"/>
                <a:gd name="connsiteX15" fmla="*/ 168376 w 1022540"/>
                <a:gd name="connsiteY15" fmla="*/ 693839 h 798649"/>
                <a:gd name="connsiteX16" fmla="*/ 165237 w 1022540"/>
                <a:gd name="connsiteY16" fmla="*/ 697292 h 798649"/>
                <a:gd name="connsiteX17" fmla="*/ 150169 w 1022540"/>
                <a:gd name="connsiteY17" fmla="*/ 708279 h 798649"/>
                <a:gd name="connsiteX18" fmla="*/ 129450 w 1022540"/>
                <a:gd name="connsiteY18" fmla="*/ 713146 h 798649"/>
                <a:gd name="connsiteX19" fmla="*/ 97760 w 1022540"/>
                <a:gd name="connsiteY19" fmla="*/ 710517 h 798649"/>
                <a:gd name="connsiteX20" fmla="*/ 97273 w 1022540"/>
                <a:gd name="connsiteY20" fmla="*/ 710477 h 798649"/>
                <a:gd name="connsiteX21" fmla="*/ 96645 w 1022540"/>
                <a:gd name="connsiteY21" fmla="*/ 709535 h 798649"/>
                <a:gd name="connsiteX22" fmla="*/ 110615 w 1022540"/>
                <a:gd name="connsiteY22" fmla="*/ 702629 h 798649"/>
                <a:gd name="connsiteX23" fmla="*/ 124584 w 1022540"/>
                <a:gd name="connsiteY23" fmla="*/ 692583 h 798649"/>
                <a:gd name="connsiteX24" fmla="*/ 133727 w 1022540"/>
                <a:gd name="connsiteY24" fmla="*/ 683695 h 798649"/>
                <a:gd name="connsiteX25" fmla="*/ 108750 w 1022540"/>
                <a:gd name="connsiteY25" fmla="*/ 675004 h 798649"/>
                <a:gd name="connsiteX26" fmla="*/ 120817 w 1022540"/>
                <a:gd name="connsiteY26" fmla="*/ 677673 h 798649"/>
                <a:gd name="connsiteX27" fmla="*/ 121602 w 1022540"/>
                <a:gd name="connsiteY27" fmla="*/ 682852 h 798649"/>
                <a:gd name="connsiteX28" fmla="*/ 81419 w 1022540"/>
                <a:gd name="connsiteY28" fmla="*/ 700746 h 798649"/>
                <a:gd name="connsiteX29" fmla="*/ 58189 w 1022540"/>
                <a:gd name="connsiteY29" fmla="*/ 700746 h 798649"/>
                <a:gd name="connsiteX30" fmla="*/ 75298 w 1022540"/>
                <a:gd name="connsiteY30" fmla="*/ 691642 h 798649"/>
                <a:gd name="connsiteX31" fmla="*/ 96802 w 1022540"/>
                <a:gd name="connsiteY31" fmla="*/ 678928 h 798649"/>
                <a:gd name="connsiteX32" fmla="*/ 108750 w 1022540"/>
                <a:gd name="connsiteY32" fmla="*/ 675004 h 798649"/>
                <a:gd name="connsiteX33" fmla="*/ 917708 w 1022540"/>
                <a:gd name="connsiteY33" fmla="*/ 510980 h 798649"/>
                <a:gd name="connsiteX34" fmla="*/ 924457 w 1022540"/>
                <a:gd name="connsiteY34" fmla="*/ 552890 h 798649"/>
                <a:gd name="connsiteX35" fmla="*/ 923515 w 1022540"/>
                <a:gd name="connsiteY35" fmla="*/ 553832 h 798649"/>
                <a:gd name="connsiteX36" fmla="*/ 914568 w 1022540"/>
                <a:gd name="connsiteY36" fmla="*/ 523851 h 798649"/>
                <a:gd name="connsiteX37" fmla="*/ 917708 w 1022540"/>
                <a:gd name="connsiteY37" fmla="*/ 510980 h 798649"/>
                <a:gd name="connsiteX38" fmla="*/ 994322 w 1022540"/>
                <a:gd name="connsiteY38" fmla="*/ 490261 h 798649"/>
                <a:gd name="connsiteX39" fmla="*/ 994986 w 1022540"/>
                <a:gd name="connsiteY39" fmla="*/ 490925 h 798649"/>
                <a:gd name="connsiteX40" fmla="*/ 993990 w 1022540"/>
                <a:gd name="connsiteY40" fmla="*/ 490925 h 798649"/>
                <a:gd name="connsiteX41" fmla="*/ 981119 w 1022540"/>
                <a:gd name="connsiteY41" fmla="*/ 481001 h 798649"/>
                <a:gd name="connsiteX42" fmla="*/ 989124 w 1022540"/>
                <a:gd name="connsiteY42" fmla="*/ 489006 h 798649"/>
                <a:gd name="connsiteX43" fmla="*/ 1003565 w 1022540"/>
                <a:gd name="connsiteY43" fmla="*/ 521968 h 798649"/>
                <a:gd name="connsiteX44" fmla="*/ 1012826 w 1022540"/>
                <a:gd name="connsiteY44" fmla="*/ 529031 h 798649"/>
                <a:gd name="connsiteX45" fmla="*/ 1008273 w 1022540"/>
                <a:gd name="connsiteY45" fmla="*/ 519142 h 798649"/>
                <a:gd name="connsiteX46" fmla="*/ 996972 w 1022540"/>
                <a:gd name="connsiteY46" fmla="*/ 500778 h 798649"/>
                <a:gd name="connsiteX47" fmla="*/ 996502 w 1022540"/>
                <a:gd name="connsiteY47" fmla="*/ 491831 h 798649"/>
                <a:gd name="connsiteX48" fmla="*/ 1018005 w 1022540"/>
                <a:gd name="connsiteY48" fmla="*/ 524479 h 798649"/>
                <a:gd name="connsiteX49" fmla="*/ 1001053 w 1022540"/>
                <a:gd name="connsiteY49" fmla="*/ 550378 h 798649"/>
                <a:gd name="connsiteX50" fmla="*/ 981747 w 1022540"/>
                <a:gd name="connsiteY50" fmla="*/ 552732 h 798649"/>
                <a:gd name="connsiteX51" fmla="*/ 970446 w 1022540"/>
                <a:gd name="connsiteY51" fmla="*/ 547082 h 798649"/>
                <a:gd name="connsiteX52" fmla="*/ 958517 w 1022540"/>
                <a:gd name="connsiteY52" fmla="*/ 528246 h 798649"/>
                <a:gd name="connsiteX53" fmla="*/ 940623 w 1022540"/>
                <a:gd name="connsiteY53" fmla="*/ 491046 h 798649"/>
                <a:gd name="connsiteX54" fmla="*/ 944076 w 1022540"/>
                <a:gd name="connsiteY54" fmla="*/ 486495 h 798649"/>
                <a:gd name="connsiteX55" fmla="*/ 981119 w 1022540"/>
                <a:gd name="connsiteY55" fmla="*/ 481001 h 798649"/>
                <a:gd name="connsiteX56" fmla="*/ 469800 w 1022540"/>
                <a:gd name="connsiteY56" fmla="*/ 446136 h 798649"/>
                <a:gd name="connsiteX57" fmla="*/ 496582 w 1022540"/>
                <a:gd name="connsiteY57" fmla="*/ 446469 h 798649"/>
                <a:gd name="connsiteX58" fmla="*/ 558738 w 1022540"/>
                <a:gd name="connsiteY58" fmla="*/ 448039 h 798649"/>
                <a:gd name="connsiteX59" fmla="*/ 605199 w 1022540"/>
                <a:gd name="connsiteY59" fmla="*/ 454003 h 798649"/>
                <a:gd name="connsiteX60" fmla="*/ 674419 w 1022540"/>
                <a:gd name="connsiteY60" fmla="*/ 464990 h 798649"/>
                <a:gd name="connsiteX61" fmla="*/ 789314 w 1022540"/>
                <a:gd name="connsiteY61" fmla="*/ 491046 h 798649"/>
                <a:gd name="connsiteX62" fmla="*/ 828240 w 1022540"/>
                <a:gd name="connsiteY62" fmla="*/ 504545 h 798649"/>
                <a:gd name="connsiteX63" fmla="*/ 853511 w 1022540"/>
                <a:gd name="connsiteY63" fmla="*/ 526676 h 798649"/>
                <a:gd name="connsiteX64" fmla="*/ 851157 w 1022540"/>
                <a:gd name="connsiteY64" fmla="*/ 531699 h 798649"/>
                <a:gd name="connsiteX65" fmla="*/ 830124 w 1022540"/>
                <a:gd name="connsiteY65" fmla="*/ 536565 h 798649"/>
                <a:gd name="connsiteX66" fmla="*/ 769066 w 1022540"/>
                <a:gd name="connsiteY66" fmla="*/ 532955 h 798649"/>
                <a:gd name="connsiteX67" fmla="*/ 708322 w 1022540"/>
                <a:gd name="connsiteY67" fmla="*/ 523851 h 798649"/>
                <a:gd name="connsiteX68" fmla="*/ 554186 w 1022540"/>
                <a:gd name="connsiteY68" fmla="*/ 489947 h 798649"/>
                <a:gd name="connsiteX69" fmla="*/ 528288 w 1022540"/>
                <a:gd name="connsiteY69" fmla="*/ 487279 h 798649"/>
                <a:gd name="connsiteX70" fmla="*/ 363793 w 1022540"/>
                <a:gd name="connsiteY70" fmla="*/ 503446 h 798649"/>
                <a:gd name="connsiteX71" fmla="*/ 322355 w 1022540"/>
                <a:gd name="connsiteY71" fmla="*/ 518357 h 798649"/>
                <a:gd name="connsiteX72" fmla="*/ 338051 w 1022540"/>
                <a:gd name="connsiteY72" fmla="*/ 516317 h 798649"/>
                <a:gd name="connsiteX73" fmla="*/ 367245 w 1022540"/>
                <a:gd name="connsiteY73" fmla="*/ 508469 h 798649"/>
                <a:gd name="connsiteX74" fmla="*/ 483868 w 1022540"/>
                <a:gd name="connsiteY74" fmla="*/ 491831 h 798649"/>
                <a:gd name="connsiteX75" fmla="*/ 602844 w 1022540"/>
                <a:gd name="connsiteY75" fmla="*/ 505172 h 798649"/>
                <a:gd name="connsiteX76" fmla="*/ 705183 w 1022540"/>
                <a:gd name="connsiteY76" fmla="*/ 528403 h 798649"/>
                <a:gd name="connsiteX77" fmla="*/ 709107 w 1022540"/>
                <a:gd name="connsiteY77" fmla="*/ 529030 h 798649"/>
                <a:gd name="connsiteX78" fmla="*/ 636905 w 1022540"/>
                <a:gd name="connsiteY78" fmla="*/ 519613 h 798649"/>
                <a:gd name="connsiteX79" fmla="*/ 569568 w 1022540"/>
                <a:gd name="connsiteY79" fmla="*/ 506428 h 798649"/>
                <a:gd name="connsiteX80" fmla="*/ 474450 w 1022540"/>
                <a:gd name="connsiteY80" fmla="*/ 505957 h 798649"/>
                <a:gd name="connsiteX81" fmla="*/ 345271 w 1022540"/>
                <a:gd name="connsiteY81" fmla="*/ 526676 h 798649"/>
                <a:gd name="connsiteX82" fmla="*/ 248897 w 1022540"/>
                <a:gd name="connsiteY82" fmla="*/ 549278 h 798649"/>
                <a:gd name="connsiteX83" fmla="*/ 170887 w 1022540"/>
                <a:gd name="connsiteY83" fmla="*/ 573607 h 798649"/>
                <a:gd name="connsiteX84" fmla="*/ 126153 w 1022540"/>
                <a:gd name="connsiteY84" fmla="*/ 584595 h 798649"/>
                <a:gd name="connsiteX85" fmla="*/ 83460 w 1022540"/>
                <a:gd name="connsiteY85" fmla="*/ 579729 h 798649"/>
                <a:gd name="connsiteX86" fmla="*/ 66508 w 1022540"/>
                <a:gd name="connsiteY86" fmla="*/ 576590 h 798649"/>
                <a:gd name="connsiteX87" fmla="*/ 17222 w 1022540"/>
                <a:gd name="connsiteY87" fmla="*/ 576747 h 798649"/>
                <a:gd name="connsiteX88" fmla="*/ 7177 w 1022540"/>
                <a:gd name="connsiteY88" fmla="*/ 575962 h 798649"/>
                <a:gd name="connsiteX89" fmla="*/ 113 w 1022540"/>
                <a:gd name="connsiteY89" fmla="*/ 573764 h 798649"/>
                <a:gd name="connsiteX90" fmla="*/ 5450 w 1022540"/>
                <a:gd name="connsiteY90" fmla="*/ 566858 h 798649"/>
                <a:gd name="connsiteX91" fmla="*/ 41865 w 1022540"/>
                <a:gd name="connsiteY91" fmla="*/ 555400 h 798649"/>
                <a:gd name="connsiteX92" fmla="*/ 88168 w 1022540"/>
                <a:gd name="connsiteY92" fmla="*/ 559795 h 798649"/>
                <a:gd name="connsiteX93" fmla="*/ 122386 w 1022540"/>
                <a:gd name="connsiteY93" fmla="*/ 562777 h 798649"/>
                <a:gd name="connsiteX94" fmla="*/ 155191 w 1022540"/>
                <a:gd name="connsiteY94" fmla="*/ 557911 h 798649"/>
                <a:gd name="connsiteX95" fmla="*/ 170573 w 1022540"/>
                <a:gd name="connsiteY95" fmla="*/ 554458 h 798649"/>
                <a:gd name="connsiteX96" fmla="*/ 225510 w 1022540"/>
                <a:gd name="connsiteY96" fmla="*/ 532013 h 798649"/>
                <a:gd name="connsiteX97" fmla="*/ 360496 w 1022540"/>
                <a:gd name="connsiteY97" fmla="*/ 473937 h 798649"/>
                <a:gd name="connsiteX98" fmla="*/ 443372 w 1022540"/>
                <a:gd name="connsiteY98" fmla="*/ 449451 h 798649"/>
                <a:gd name="connsiteX99" fmla="*/ 469800 w 1022540"/>
                <a:gd name="connsiteY99" fmla="*/ 446136 h 798649"/>
                <a:gd name="connsiteX100" fmla="*/ 651345 w 1022540"/>
                <a:gd name="connsiteY100" fmla="*/ 434540 h 798649"/>
                <a:gd name="connsiteX101" fmla="*/ 708322 w 1022540"/>
                <a:gd name="connsiteY101" fmla="*/ 436737 h 798649"/>
                <a:gd name="connsiteX102" fmla="*/ 803283 w 1022540"/>
                <a:gd name="connsiteY102" fmla="*/ 451805 h 798649"/>
                <a:gd name="connsiteX103" fmla="*/ 815683 w 1022540"/>
                <a:gd name="connsiteY103" fmla="*/ 455887 h 798649"/>
                <a:gd name="connsiteX104" fmla="*/ 885217 w 1022540"/>
                <a:gd name="connsiteY104" fmla="*/ 470798 h 798649"/>
                <a:gd name="connsiteX105" fmla="*/ 911743 w 1022540"/>
                <a:gd name="connsiteY105" fmla="*/ 471583 h 798649"/>
                <a:gd name="connsiteX106" fmla="*/ 934974 w 1022540"/>
                <a:gd name="connsiteY106" fmla="*/ 490889 h 798649"/>
                <a:gd name="connsiteX107" fmla="*/ 949100 w 1022540"/>
                <a:gd name="connsiteY107" fmla="*/ 521025 h 798649"/>
                <a:gd name="connsiteX108" fmla="*/ 955064 w 1022540"/>
                <a:gd name="connsiteY108" fmla="*/ 536251 h 798649"/>
                <a:gd name="connsiteX109" fmla="*/ 961029 w 1022540"/>
                <a:gd name="connsiteY109" fmla="*/ 566544 h 798649"/>
                <a:gd name="connsiteX110" fmla="*/ 950356 w 1022540"/>
                <a:gd name="connsiteY110" fmla="*/ 574549 h 798649"/>
                <a:gd name="connsiteX111" fmla="*/ 935915 w 1022540"/>
                <a:gd name="connsiteY111" fmla="*/ 574392 h 798649"/>
                <a:gd name="connsiteX112" fmla="*/ 874073 w 1022540"/>
                <a:gd name="connsiteY112" fmla="*/ 605627 h 798649"/>
                <a:gd name="connsiteX113" fmla="*/ 862144 w 1022540"/>
                <a:gd name="connsiteY113" fmla="*/ 617242 h 798649"/>
                <a:gd name="connsiteX114" fmla="*/ 787273 w 1022540"/>
                <a:gd name="connsiteY114" fmla="*/ 663546 h 798649"/>
                <a:gd name="connsiteX115" fmla="*/ 681795 w 1022540"/>
                <a:gd name="connsiteY115" fmla="*/ 703414 h 798649"/>
                <a:gd name="connsiteX116" fmla="*/ 559837 w 1022540"/>
                <a:gd name="connsiteY116" fmla="*/ 734649 h 798649"/>
                <a:gd name="connsiteX117" fmla="*/ 455458 w 1022540"/>
                <a:gd name="connsiteY117" fmla="*/ 750973 h 798649"/>
                <a:gd name="connsiteX118" fmla="*/ 384669 w 1022540"/>
                <a:gd name="connsiteY118" fmla="*/ 750188 h 798649"/>
                <a:gd name="connsiteX119" fmla="*/ 279191 w 1022540"/>
                <a:gd name="connsiteY119" fmla="*/ 736846 h 798649"/>
                <a:gd name="connsiteX120" fmla="*/ 271657 w 1022540"/>
                <a:gd name="connsiteY120" fmla="*/ 734178 h 798649"/>
                <a:gd name="connsiteX121" fmla="*/ 307758 w 1022540"/>
                <a:gd name="connsiteY121" fmla="*/ 725388 h 798649"/>
                <a:gd name="connsiteX122" fmla="*/ 289079 w 1022540"/>
                <a:gd name="connsiteY122" fmla="*/ 720522 h 798649"/>
                <a:gd name="connsiteX123" fmla="*/ 254862 w 1022540"/>
                <a:gd name="connsiteY123" fmla="*/ 729469 h 798649"/>
                <a:gd name="connsiteX124" fmla="*/ 235556 w 1022540"/>
                <a:gd name="connsiteY124" fmla="*/ 744695 h 798649"/>
                <a:gd name="connsiteX125" fmla="*/ 189095 w 1022540"/>
                <a:gd name="connsiteY125" fmla="*/ 766198 h 798649"/>
                <a:gd name="connsiteX126" fmla="*/ 160371 w 1022540"/>
                <a:gd name="connsiteY126" fmla="*/ 781266 h 798649"/>
                <a:gd name="connsiteX127" fmla="*/ 148756 w 1022540"/>
                <a:gd name="connsiteY127" fmla="*/ 792097 h 798649"/>
                <a:gd name="connsiteX128" fmla="*/ 116579 w 1022540"/>
                <a:gd name="connsiteY128" fmla="*/ 793666 h 798649"/>
                <a:gd name="connsiteX129" fmla="*/ 107005 w 1022540"/>
                <a:gd name="connsiteY129" fmla="*/ 788643 h 798649"/>
                <a:gd name="connsiteX130" fmla="*/ 82048 w 1022540"/>
                <a:gd name="connsiteY130" fmla="*/ 787859 h 798649"/>
                <a:gd name="connsiteX131" fmla="*/ 52853 w 1022540"/>
                <a:gd name="connsiteY131" fmla="*/ 784563 h 798649"/>
                <a:gd name="connsiteX132" fmla="*/ 50655 w 1022540"/>
                <a:gd name="connsiteY132" fmla="*/ 780481 h 798649"/>
                <a:gd name="connsiteX133" fmla="*/ 54579 w 1022540"/>
                <a:gd name="connsiteY133" fmla="*/ 779226 h 798649"/>
                <a:gd name="connsiteX134" fmla="*/ 64468 w 1022540"/>
                <a:gd name="connsiteY134" fmla="*/ 777185 h 798649"/>
                <a:gd name="connsiteX135" fmla="*/ 102139 w 1022540"/>
                <a:gd name="connsiteY135" fmla="*/ 778755 h 798649"/>
                <a:gd name="connsiteX136" fmla="*/ 123015 w 1022540"/>
                <a:gd name="connsiteY136" fmla="*/ 777970 h 798649"/>
                <a:gd name="connsiteX137" fmla="*/ 152680 w 1022540"/>
                <a:gd name="connsiteY137" fmla="*/ 755368 h 798649"/>
                <a:gd name="connsiteX138" fmla="*/ 211227 w 1022540"/>
                <a:gd name="connsiteY138" fmla="*/ 713302 h 798649"/>
                <a:gd name="connsiteX139" fmla="*/ 264279 w 1022540"/>
                <a:gd name="connsiteY139" fmla="*/ 701216 h 798649"/>
                <a:gd name="connsiteX140" fmla="*/ 431443 w 1022540"/>
                <a:gd name="connsiteY140" fmla="*/ 703571 h 798649"/>
                <a:gd name="connsiteX141" fmla="*/ 702985 w 1022540"/>
                <a:gd name="connsiteY141" fmla="*/ 641257 h 798649"/>
                <a:gd name="connsiteX142" fmla="*/ 827455 w 1022540"/>
                <a:gd name="connsiteY142" fmla="*/ 584437 h 798649"/>
                <a:gd name="connsiteX143" fmla="*/ 912842 w 1022540"/>
                <a:gd name="connsiteY143" fmla="*/ 554929 h 798649"/>
                <a:gd name="connsiteX144" fmla="*/ 918807 w 1022540"/>
                <a:gd name="connsiteY144" fmla="*/ 557440 h 798649"/>
                <a:gd name="connsiteX145" fmla="*/ 930892 w 1022540"/>
                <a:gd name="connsiteY145" fmla="*/ 567329 h 798649"/>
                <a:gd name="connsiteX146" fmla="*/ 935288 w 1022540"/>
                <a:gd name="connsiteY146" fmla="*/ 563719 h 798649"/>
                <a:gd name="connsiteX147" fmla="*/ 934032 w 1022540"/>
                <a:gd name="connsiteY147" fmla="*/ 559638 h 798649"/>
                <a:gd name="connsiteX148" fmla="*/ 930735 w 1022540"/>
                <a:gd name="connsiteY148" fmla="*/ 532954 h 798649"/>
                <a:gd name="connsiteX149" fmla="*/ 929166 w 1022540"/>
                <a:gd name="connsiteY149" fmla="*/ 513177 h 798649"/>
                <a:gd name="connsiteX150" fmla="*/ 919591 w 1022540"/>
                <a:gd name="connsiteY150" fmla="*/ 488221 h 798649"/>
                <a:gd name="connsiteX151" fmla="*/ 914255 w 1022540"/>
                <a:gd name="connsiteY151" fmla="*/ 481471 h 798649"/>
                <a:gd name="connsiteX152" fmla="*/ 909546 w 1022540"/>
                <a:gd name="connsiteY152" fmla="*/ 481000 h 798649"/>
                <a:gd name="connsiteX153" fmla="*/ 908604 w 1022540"/>
                <a:gd name="connsiteY153" fmla="*/ 484924 h 798649"/>
                <a:gd name="connsiteX154" fmla="*/ 907976 w 1022540"/>
                <a:gd name="connsiteY154" fmla="*/ 524478 h 798649"/>
                <a:gd name="connsiteX155" fmla="*/ 908447 w 1022540"/>
                <a:gd name="connsiteY155" fmla="*/ 537349 h 798649"/>
                <a:gd name="connsiteX156" fmla="*/ 902169 w 1022540"/>
                <a:gd name="connsiteY156" fmla="*/ 546296 h 798649"/>
                <a:gd name="connsiteX157" fmla="*/ 877055 w 1022540"/>
                <a:gd name="connsiteY157" fmla="*/ 553045 h 798649"/>
                <a:gd name="connsiteX158" fmla="*/ 866695 w 1022540"/>
                <a:gd name="connsiteY158" fmla="*/ 548336 h 798649"/>
                <a:gd name="connsiteX159" fmla="*/ 849273 w 1022540"/>
                <a:gd name="connsiteY159" fmla="*/ 510195 h 798649"/>
                <a:gd name="connsiteX160" fmla="*/ 847389 w 1022540"/>
                <a:gd name="connsiteY160" fmla="*/ 503603 h 798649"/>
                <a:gd name="connsiteX161" fmla="*/ 854296 w 1022540"/>
                <a:gd name="connsiteY161" fmla="*/ 502818 h 798649"/>
                <a:gd name="connsiteX162" fmla="*/ 892594 w 1022540"/>
                <a:gd name="connsiteY162" fmla="*/ 504074 h 798649"/>
                <a:gd name="connsiteX163" fmla="*/ 902640 w 1022540"/>
                <a:gd name="connsiteY163" fmla="*/ 501248 h 798649"/>
                <a:gd name="connsiteX164" fmla="*/ 895105 w 1022540"/>
                <a:gd name="connsiteY164" fmla="*/ 498737 h 798649"/>
                <a:gd name="connsiteX165" fmla="*/ 832792 w 1022540"/>
                <a:gd name="connsiteY165" fmla="*/ 493400 h 798649"/>
                <a:gd name="connsiteX166" fmla="*/ 722605 w 1022540"/>
                <a:gd name="connsiteY166" fmla="*/ 468914 h 798649"/>
                <a:gd name="connsiteX167" fmla="*/ 634080 w 1022540"/>
                <a:gd name="connsiteY167" fmla="*/ 454317 h 798649"/>
                <a:gd name="connsiteX168" fmla="*/ 587305 w 1022540"/>
                <a:gd name="connsiteY168" fmla="*/ 443643 h 798649"/>
                <a:gd name="connsiteX169" fmla="*/ 618227 w 1022540"/>
                <a:gd name="connsiteY169" fmla="*/ 437679 h 798649"/>
                <a:gd name="connsiteX170" fmla="*/ 651345 w 1022540"/>
                <a:gd name="connsiteY170" fmla="*/ 434540 h 798649"/>
                <a:gd name="connsiteX171" fmla="*/ 120659 w 1022540"/>
                <a:gd name="connsiteY171" fmla="*/ 408798 h 798649"/>
                <a:gd name="connsiteX172" fmla="*/ 122386 w 1022540"/>
                <a:gd name="connsiteY172" fmla="*/ 409426 h 798649"/>
                <a:gd name="connsiteX173" fmla="*/ 122229 w 1022540"/>
                <a:gd name="connsiteY173" fmla="*/ 463578 h 798649"/>
                <a:gd name="connsiteX174" fmla="*/ 120345 w 1022540"/>
                <a:gd name="connsiteY174" fmla="*/ 491673 h 798649"/>
                <a:gd name="connsiteX175" fmla="*/ 97586 w 1022540"/>
                <a:gd name="connsiteY175" fmla="*/ 542843 h 798649"/>
                <a:gd name="connsiteX176" fmla="*/ 75297 w 1022540"/>
                <a:gd name="connsiteY176" fmla="*/ 543000 h 798649"/>
                <a:gd name="connsiteX177" fmla="*/ 74984 w 1022540"/>
                <a:gd name="connsiteY177" fmla="*/ 538605 h 798649"/>
                <a:gd name="connsiteX178" fmla="*/ 105591 w 1022540"/>
                <a:gd name="connsiteY178" fmla="*/ 441760 h 798649"/>
                <a:gd name="connsiteX179" fmla="*/ 120659 w 1022540"/>
                <a:gd name="connsiteY179" fmla="*/ 408798 h 798649"/>
                <a:gd name="connsiteX180" fmla="*/ 804382 w 1022540"/>
                <a:gd name="connsiteY180" fmla="*/ 201610 h 798649"/>
                <a:gd name="connsiteX181" fmla="*/ 776443 w 1022540"/>
                <a:gd name="connsiteY181" fmla="*/ 229078 h 798649"/>
                <a:gd name="connsiteX182" fmla="*/ 704869 w 1022540"/>
                <a:gd name="connsiteY182" fmla="*/ 296571 h 798649"/>
                <a:gd name="connsiteX183" fmla="*/ 560151 w 1022540"/>
                <a:gd name="connsiteY183" fmla="*/ 407699 h 798649"/>
                <a:gd name="connsiteX184" fmla="*/ 521068 w 1022540"/>
                <a:gd name="connsiteY184" fmla="*/ 428262 h 798649"/>
                <a:gd name="connsiteX185" fmla="*/ 498622 w 1022540"/>
                <a:gd name="connsiteY185" fmla="*/ 433284 h 798649"/>
                <a:gd name="connsiteX186" fmla="*/ 503174 w 1022540"/>
                <a:gd name="connsiteY186" fmla="*/ 429047 h 798649"/>
                <a:gd name="connsiteX187" fmla="*/ 666099 w 1022540"/>
                <a:gd name="connsiteY187" fmla="*/ 321214 h 798649"/>
                <a:gd name="connsiteX188" fmla="*/ 697649 w 1022540"/>
                <a:gd name="connsiteY188" fmla="*/ 292490 h 798649"/>
                <a:gd name="connsiteX189" fmla="*/ 703456 w 1022540"/>
                <a:gd name="connsiteY189" fmla="*/ 280718 h 798649"/>
                <a:gd name="connsiteX190" fmla="*/ 698120 w 1022540"/>
                <a:gd name="connsiteY190" fmla="*/ 283543 h 798649"/>
                <a:gd name="connsiteX191" fmla="*/ 587305 w 1022540"/>
                <a:gd name="connsiteY191" fmla="*/ 368930 h 798649"/>
                <a:gd name="connsiteX192" fmla="*/ 487007 w 1022540"/>
                <a:gd name="connsiteY192" fmla="*/ 430930 h 798649"/>
                <a:gd name="connsiteX193" fmla="*/ 474607 w 1022540"/>
                <a:gd name="connsiteY193" fmla="*/ 434226 h 798649"/>
                <a:gd name="connsiteX194" fmla="*/ 394086 w 1022540"/>
                <a:gd name="connsiteY194" fmla="*/ 446469 h 798649"/>
                <a:gd name="connsiteX195" fmla="*/ 329889 w 1022540"/>
                <a:gd name="connsiteY195" fmla="*/ 470641 h 798649"/>
                <a:gd name="connsiteX196" fmla="*/ 317646 w 1022540"/>
                <a:gd name="connsiteY196" fmla="*/ 475193 h 798649"/>
                <a:gd name="connsiteX197" fmla="*/ 249839 w 1022540"/>
                <a:gd name="connsiteY197" fmla="*/ 505487 h 798649"/>
                <a:gd name="connsiteX198" fmla="*/ 216249 w 1022540"/>
                <a:gd name="connsiteY198" fmla="*/ 520712 h 798649"/>
                <a:gd name="connsiteX199" fmla="*/ 250153 w 1022540"/>
                <a:gd name="connsiteY199" fmla="*/ 494342 h 798649"/>
                <a:gd name="connsiteX200" fmla="*/ 295829 w 1022540"/>
                <a:gd name="connsiteY200" fmla="*/ 466403 h 798649"/>
                <a:gd name="connsiteX201" fmla="*/ 349509 w 1022540"/>
                <a:gd name="connsiteY201" fmla="*/ 436738 h 798649"/>
                <a:gd name="connsiteX202" fmla="*/ 553872 w 1022540"/>
                <a:gd name="connsiteY202" fmla="*/ 335341 h 798649"/>
                <a:gd name="connsiteX203" fmla="*/ 664687 w 1022540"/>
                <a:gd name="connsiteY203" fmla="*/ 267063 h 798649"/>
                <a:gd name="connsiteX204" fmla="*/ 723547 w 1022540"/>
                <a:gd name="connsiteY204" fmla="*/ 233159 h 798649"/>
                <a:gd name="connsiteX205" fmla="*/ 774559 w 1022540"/>
                <a:gd name="connsiteY205" fmla="*/ 213068 h 798649"/>
                <a:gd name="connsiteX206" fmla="*/ 793395 w 1022540"/>
                <a:gd name="connsiteY206" fmla="*/ 203964 h 798649"/>
                <a:gd name="connsiteX207" fmla="*/ 804382 w 1022540"/>
                <a:gd name="connsiteY207" fmla="*/ 201610 h 798649"/>
                <a:gd name="connsiteX208" fmla="*/ 950512 w 1022540"/>
                <a:gd name="connsiteY208" fmla="*/ 185914 h 798649"/>
                <a:gd name="connsiteX209" fmla="*/ 973272 w 1022540"/>
                <a:gd name="connsiteY209" fmla="*/ 192192 h 798649"/>
                <a:gd name="connsiteX210" fmla="*/ 992265 w 1022540"/>
                <a:gd name="connsiteY210" fmla="*/ 225782 h 798649"/>
                <a:gd name="connsiteX211" fmla="*/ 987869 w 1022540"/>
                <a:gd name="connsiteY211" fmla="*/ 233316 h 798649"/>
                <a:gd name="connsiteX212" fmla="*/ 983004 w 1022540"/>
                <a:gd name="connsiteY212" fmla="*/ 227195 h 798649"/>
                <a:gd name="connsiteX213" fmla="*/ 957419 w 1022540"/>
                <a:gd name="connsiteY213" fmla="*/ 195489 h 798649"/>
                <a:gd name="connsiteX214" fmla="*/ 950512 w 1022540"/>
                <a:gd name="connsiteY214" fmla="*/ 185914 h 798649"/>
                <a:gd name="connsiteX215" fmla="*/ 814741 w 1022540"/>
                <a:gd name="connsiteY215" fmla="*/ 124071 h 798649"/>
                <a:gd name="connsiteX216" fmla="*/ 852412 w 1022540"/>
                <a:gd name="connsiteY216" fmla="*/ 135058 h 798649"/>
                <a:gd name="connsiteX217" fmla="*/ 831222 w 1022540"/>
                <a:gd name="connsiteY217" fmla="*/ 138982 h 798649"/>
                <a:gd name="connsiteX218" fmla="*/ 768595 w 1022540"/>
                <a:gd name="connsiteY218" fmla="*/ 155620 h 798649"/>
                <a:gd name="connsiteX219" fmla="*/ 718524 w 1022540"/>
                <a:gd name="connsiteY219" fmla="*/ 181205 h 798649"/>
                <a:gd name="connsiteX220" fmla="*/ 715385 w 1022540"/>
                <a:gd name="connsiteY220" fmla="*/ 184030 h 798649"/>
                <a:gd name="connsiteX221" fmla="*/ 728727 w 1022540"/>
                <a:gd name="connsiteY221" fmla="*/ 178850 h 798649"/>
                <a:gd name="connsiteX222" fmla="*/ 775501 w 1022540"/>
                <a:gd name="connsiteY222" fmla="*/ 158602 h 798649"/>
                <a:gd name="connsiteX223" fmla="*/ 797005 w 1022540"/>
                <a:gd name="connsiteY223" fmla="*/ 152481 h 798649"/>
                <a:gd name="connsiteX224" fmla="*/ 857906 w 1022540"/>
                <a:gd name="connsiteY224" fmla="*/ 143534 h 798649"/>
                <a:gd name="connsiteX225" fmla="*/ 876741 w 1022540"/>
                <a:gd name="connsiteY225" fmla="*/ 139453 h 798649"/>
                <a:gd name="connsiteX226" fmla="*/ 926027 w 1022540"/>
                <a:gd name="connsiteY226" fmla="*/ 140395 h 798649"/>
                <a:gd name="connsiteX227" fmla="*/ 938583 w 1022540"/>
                <a:gd name="connsiteY227" fmla="*/ 160643 h 798649"/>
                <a:gd name="connsiteX228" fmla="*/ 941723 w 1022540"/>
                <a:gd name="connsiteY228" fmla="*/ 177751 h 798649"/>
                <a:gd name="connsiteX229" fmla="*/ 937328 w 1022540"/>
                <a:gd name="connsiteY229" fmla="*/ 181990 h 798649"/>
                <a:gd name="connsiteX230" fmla="*/ 812230 w 1022540"/>
                <a:gd name="connsiteY230" fmla="*/ 184344 h 798649"/>
                <a:gd name="connsiteX231" fmla="*/ 765142 w 1022540"/>
                <a:gd name="connsiteY231" fmla="*/ 206475 h 798649"/>
                <a:gd name="connsiteX232" fmla="*/ 722919 w 1022540"/>
                <a:gd name="connsiteY232" fmla="*/ 227194 h 798649"/>
                <a:gd name="connsiteX233" fmla="*/ 676616 w 1022540"/>
                <a:gd name="connsiteY233" fmla="*/ 253721 h 798649"/>
                <a:gd name="connsiteX234" fmla="*/ 622778 w 1022540"/>
                <a:gd name="connsiteY234" fmla="*/ 290450 h 798649"/>
                <a:gd name="connsiteX235" fmla="*/ 556227 w 1022540"/>
                <a:gd name="connsiteY235" fmla="*/ 319958 h 798649"/>
                <a:gd name="connsiteX236" fmla="*/ 537077 w 1022540"/>
                <a:gd name="connsiteY236" fmla="*/ 326551 h 798649"/>
                <a:gd name="connsiteX237" fmla="*/ 532526 w 1022540"/>
                <a:gd name="connsiteY237" fmla="*/ 326237 h 798649"/>
                <a:gd name="connsiteX238" fmla="*/ 534252 w 1022540"/>
                <a:gd name="connsiteY238" fmla="*/ 322626 h 798649"/>
                <a:gd name="connsiteX239" fmla="*/ 595624 w 1022540"/>
                <a:gd name="connsiteY239" fmla="*/ 254819 h 798649"/>
                <a:gd name="connsiteX240" fmla="*/ 654955 w 1022540"/>
                <a:gd name="connsiteY240" fmla="*/ 180106 h 798649"/>
                <a:gd name="connsiteX241" fmla="*/ 667512 w 1022540"/>
                <a:gd name="connsiteY241" fmla="*/ 169746 h 798649"/>
                <a:gd name="connsiteX242" fmla="*/ 781623 w 1022540"/>
                <a:gd name="connsiteY242" fmla="*/ 132076 h 798649"/>
                <a:gd name="connsiteX243" fmla="*/ 814741 w 1022540"/>
                <a:gd name="connsiteY243" fmla="*/ 124071 h 798649"/>
                <a:gd name="connsiteX244" fmla="*/ 189409 w 1022540"/>
                <a:gd name="connsiteY244" fmla="*/ 13100 h 798649"/>
                <a:gd name="connsiteX245" fmla="*/ 190073 w 1022540"/>
                <a:gd name="connsiteY245" fmla="*/ 13100 h 798649"/>
                <a:gd name="connsiteX246" fmla="*/ 189761 w 1022540"/>
                <a:gd name="connsiteY246" fmla="*/ 13412 h 798649"/>
                <a:gd name="connsiteX247" fmla="*/ 191137 w 1022540"/>
                <a:gd name="connsiteY247" fmla="*/ 14512 h 798649"/>
                <a:gd name="connsiteX248" fmla="*/ 190511 w 1022540"/>
                <a:gd name="connsiteY248" fmla="*/ 15138 h 798649"/>
                <a:gd name="connsiteX249" fmla="*/ 191293 w 1022540"/>
                <a:gd name="connsiteY249" fmla="*/ 14512 h 798649"/>
                <a:gd name="connsiteX250" fmla="*/ 234143 w 1022540"/>
                <a:gd name="connsiteY250" fmla="*/ 38684 h 798649"/>
                <a:gd name="connsiteX251" fmla="*/ 243247 w 1022540"/>
                <a:gd name="connsiteY251" fmla="*/ 49985 h 798649"/>
                <a:gd name="connsiteX252" fmla="*/ 251880 w 1022540"/>
                <a:gd name="connsiteY252" fmla="*/ 78395 h 798649"/>
                <a:gd name="connsiteX253" fmla="*/ 259728 w 1022540"/>
                <a:gd name="connsiteY253" fmla="*/ 93306 h 798649"/>
                <a:gd name="connsiteX254" fmla="*/ 258315 w 1022540"/>
                <a:gd name="connsiteY254" fmla="*/ 69919 h 798649"/>
                <a:gd name="connsiteX255" fmla="*/ 255176 w 1022540"/>
                <a:gd name="connsiteY255" fmla="*/ 52183 h 798649"/>
                <a:gd name="connsiteX256" fmla="*/ 260042 w 1022540"/>
                <a:gd name="connsiteY256" fmla="*/ 47631 h 798649"/>
                <a:gd name="connsiteX257" fmla="*/ 297399 w 1022540"/>
                <a:gd name="connsiteY257" fmla="*/ 98015 h 798649"/>
                <a:gd name="connsiteX258" fmla="*/ 286098 w 1022540"/>
                <a:gd name="connsiteY258" fmla="*/ 173828 h 798649"/>
                <a:gd name="connsiteX259" fmla="*/ 285941 w 1022540"/>
                <a:gd name="connsiteY259" fmla="*/ 180891 h 798649"/>
                <a:gd name="connsiteX260" fmla="*/ 288766 w 1022540"/>
                <a:gd name="connsiteY260" fmla="*/ 176025 h 798649"/>
                <a:gd name="connsiteX261" fmla="*/ 301323 w 1022540"/>
                <a:gd name="connsiteY261" fmla="*/ 95975 h 798649"/>
                <a:gd name="connsiteX262" fmla="*/ 293004 w 1022540"/>
                <a:gd name="connsiteY262" fmla="*/ 59089 h 798649"/>
                <a:gd name="connsiteX263" fmla="*/ 295515 w 1022540"/>
                <a:gd name="connsiteY263" fmla="*/ 51084 h 798649"/>
                <a:gd name="connsiteX264" fmla="*/ 328477 w 1022540"/>
                <a:gd name="connsiteY264" fmla="*/ 40097 h 798649"/>
                <a:gd name="connsiteX265" fmla="*/ 353434 w 1022540"/>
                <a:gd name="connsiteY265" fmla="*/ 51555 h 798649"/>
                <a:gd name="connsiteX266" fmla="*/ 377449 w 1022540"/>
                <a:gd name="connsiteY266" fmla="*/ 114967 h 798649"/>
                <a:gd name="connsiteX267" fmla="*/ 377449 w 1022540"/>
                <a:gd name="connsiteY267" fmla="*/ 127995 h 798649"/>
                <a:gd name="connsiteX268" fmla="*/ 372426 w 1022540"/>
                <a:gd name="connsiteY268" fmla="*/ 134587 h 798649"/>
                <a:gd name="connsiteX269" fmla="*/ 355475 w 1022540"/>
                <a:gd name="connsiteY269" fmla="*/ 153422 h 798649"/>
                <a:gd name="connsiteX270" fmla="*/ 347470 w 1022540"/>
                <a:gd name="connsiteY270" fmla="*/ 161584 h 798649"/>
                <a:gd name="connsiteX271" fmla="*/ 327221 w 1022540"/>
                <a:gd name="connsiteY271" fmla="*/ 180263 h 798649"/>
                <a:gd name="connsiteX272" fmla="*/ 322199 w 1022540"/>
                <a:gd name="connsiteY272" fmla="*/ 187954 h 798649"/>
                <a:gd name="connsiteX273" fmla="*/ 288138 w 1022540"/>
                <a:gd name="connsiteY273" fmla="*/ 224997 h 798649"/>
                <a:gd name="connsiteX274" fmla="*/ 286098 w 1022540"/>
                <a:gd name="connsiteY274" fmla="*/ 227979 h 798649"/>
                <a:gd name="connsiteX275" fmla="*/ 265536 w 1022540"/>
                <a:gd name="connsiteY275" fmla="*/ 247599 h 798649"/>
                <a:gd name="connsiteX276" fmla="*/ 258315 w 1022540"/>
                <a:gd name="connsiteY276" fmla="*/ 259214 h 798649"/>
                <a:gd name="connsiteX277" fmla="*/ 246543 w 1022540"/>
                <a:gd name="connsiteY277" fmla="*/ 276637 h 798649"/>
                <a:gd name="connsiteX278" fmla="*/ 234614 w 1022540"/>
                <a:gd name="connsiteY278" fmla="*/ 293118 h 798649"/>
                <a:gd name="connsiteX279" fmla="*/ 231475 w 1022540"/>
                <a:gd name="connsiteY279" fmla="*/ 298298 h 798649"/>
                <a:gd name="connsiteX280" fmla="*/ 211541 w 1022540"/>
                <a:gd name="connsiteY280" fmla="*/ 321371 h 798649"/>
                <a:gd name="connsiteX281" fmla="*/ 210756 w 1022540"/>
                <a:gd name="connsiteY281" fmla="*/ 324196 h 798649"/>
                <a:gd name="connsiteX282" fmla="*/ 205105 w 1022540"/>
                <a:gd name="connsiteY282" fmla="*/ 328591 h 798649"/>
                <a:gd name="connsiteX283" fmla="*/ 203536 w 1022540"/>
                <a:gd name="connsiteY283" fmla="*/ 322469 h 798649"/>
                <a:gd name="connsiteX284" fmla="*/ 236027 w 1022540"/>
                <a:gd name="connsiteY284" fmla="*/ 244774 h 798649"/>
                <a:gd name="connsiteX285" fmla="*/ 242776 w 1022540"/>
                <a:gd name="connsiteY285" fmla="*/ 235356 h 798649"/>
                <a:gd name="connsiteX286" fmla="*/ 243247 w 1022540"/>
                <a:gd name="connsiteY286" fmla="*/ 230019 h 798649"/>
                <a:gd name="connsiteX287" fmla="*/ 238068 w 1022540"/>
                <a:gd name="connsiteY287" fmla="*/ 230647 h 798649"/>
                <a:gd name="connsiteX288" fmla="*/ 225353 w 1022540"/>
                <a:gd name="connsiteY288" fmla="*/ 243361 h 798649"/>
                <a:gd name="connsiteX289" fmla="*/ 192863 w 1022540"/>
                <a:gd name="connsiteY289" fmla="*/ 311639 h 798649"/>
                <a:gd name="connsiteX290" fmla="*/ 156918 w 1022540"/>
                <a:gd name="connsiteY290" fmla="*/ 448195 h 798649"/>
                <a:gd name="connsiteX291" fmla="*/ 129764 w 1022540"/>
                <a:gd name="connsiteY291" fmla="*/ 543628 h 798649"/>
                <a:gd name="connsiteX292" fmla="*/ 112655 w 1022540"/>
                <a:gd name="connsiteY292" fmla="*/ 550063 h 798649"/>
                <a:gd name="connsiteX293" fmla="*/ 112027 w 1022540"/>
                <a:gd name="connsiteY293" fmla="*/ 545825 h 798649"/>
                <a:gd name="connsiteX294" fmla="*/ 130078 w 1022540"/>
                <a:gd name="connsiteY294" fmla="*/ 450550 h 798649"/>
                <a:gd name="connsiteX295" fmla="*/ 142007 w 1022540"/>
                <a:gd name="connsiteY295" fmla="*/ 283072 h 798649"/>
                <a:gd name="connsiteX296" fmla="*/ 163040 w 1022540"/>
                <a:gd name="connsiteY296" fmla="*/ 212440 h 798649"/>
                <a:gd name="connsiteX297" fmla="*/ 187840 w 1022540"/>
                <a:gd name="connsiteY297" fmla="*/ 160172 h 798649"/>
                <a:gd name="connsiteX298" fmla="*/ 200397 w 1022540"/>
                <a:gd name="connsiteY298" fmla="*/ 36015 h 798649"/>
                <a:gd name="connsiteX299" fmla="*/ 190508 w 1022540"/>
                <a:gd name="connsiteY299" fmla="*/ 15140 h 798649"/>
                <a:gd name="connsiteX300" fmla="*/ 190351 w 1022540"/>
                <a:gd name="connsiteY300" fmla="*/ 15297 h 798649"/>
                <a:gd name="connsiteX301" fmla="*/ 189567 w 1022540"/>
                <a:gd name="connsiteY301" fmla="*/ 13258 h 798649"/>
                <a:gd name="connsiteX302" fmla="*/ 137710 w 1022540"/>
                <a:gd name="connsiteY302" fmla="*/ 366 h 798649"/>
                <a:gd name="connsiteX303" fmla="*/ 165551 w 1022540"/>
                <a:gd name="connsiteY303" fmla="*/ 699 h 798649"/>
                <a:gd name="connsiteX304" fmla="*/ 180776 w 1022540"/>
                <a:gd name="connsiteY304" fmla="*/ 15453 h 798649"/>
                <a:gd name="connsiteX305" fmla="*/ 178892 w 1022540"/>
                <a:gd name="connsiteY305" fmla="*/ 91737 h 798649"/>
                <a:gd name="connsiteX306" fmla="*/ 168533 w 1022540"/>
                <a:gd name="connsiteY306" fmla="*/ 98800 h 798649"/>
                <a:gd name="connsiteX307" fmla="*/ 97587 w 1022540"/>
                <a:gd name="connsiteY307" fmla="*/ 138197 h 798649"/>
                <a:gd name="connsiteX308" fmla="*/ 75612 w 1022540"/>
                <a:gd name="connsiteY308" fmla="*/ 149498 h 798649"/>
                <a:gd name="connsiteX309" fmla="*/ 49556 w 1022540"/>
                <a:gd name="connsiteY309" fmla="*/ 166764 h 798649"/>
                <a:gd name="connsiteX310" fmla="*/ 39197 w 1022540"/>
                <a:gd name="connsiteY310" fmla="*/ 186698 h 798649"/>
                <a:gd name="connsiteX311" fmla="*/ 21147 w 1022540"/>
                <a:gd name="connsiteY311" fmla="*/ 209457 h 798649"/>
                <a:gd name="connsiteX312" fmla="*/ 20990 w 1022540"/>
                <a:gd name="connsiteY312" fmla="*/ 197685 h 798649"/>
                <a:gd name="connsiteX313" fmla="*/ 29309 w 1022540"/>
                <a:gd name="connsiteY313" fmla="*/ 146987 h 798649"/>
                <a:gd name="connsiteX314" fmla="*/ 62741 w 1022540"/>
                <a:gd name="connsiteY314" fmla="*/ 94876 h 798649"/>
                <a:gd name="connsiteX315" fmla="*/ 86756 w 1022540"/>
                <a:gd name="connsiteY315" fmla="*/ 53125 h 798649"/>
                <a:gd name="connsiteX316" fmla="*/ 89739 w 1022540"/>
                <a:gd name="connsiteY316" fmla="*/ 28796 h 798649"/>
                <a:gd name="connsiteX317" fmla="*/ 110457 w 1022540"/>
                <a:gd name="connsiteY317" fmla="*/ 5565 h 798649"/>
                <a:gd name="connsiteX318" fmla="*/ 137710 w 1022540"/>
                <a:gd name="connsiteY318" fmla="*/ 366 h 798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</a:cxnLst>
              <a:rect l="l" t="t" r="r" b="b"/>
              <a:pathLst>
                <a:path w="1022540" h="798649">
                  <a:moveTo>
                    <a:pt x="190194" y="699176"/>
                  </a:moveTo>
                  <a:cubicBezTo>
                    <a:pt x="196786" y="700589"/>
                    <a:pt x="204006" y="699490"/>
                    <a:pt x="211540" y="699490"/>
                  </a:cubicBezTo>
                  <a:cubicBezTo>
                    <a:pt x="210756" y="701217"/>
                    <a:pt x="210599" y="702159"/>
                    <a:pt x="210128" y="702473"/>
                  </a:cubicBezTo>
                  <a:cubicBezTo>
                    <a:pt x="190821" y="712204"/>
                    <a:pt x="171515" y="722250"/>
                    <a:pt x="151895" y="731354"/>
                  </a:cubicBezTo>
                  <a:cubicBezTo>
                    <a:pt x="139809" y="736847"/>
                    <a:pt x="126781" y="734807"/>
                    <a:pt x="114224" y="733237"/>
                  </a:cubicBezTo>
                  <a:cubicBezTo>
                    <a:pt x="104336" y="731981"/>
                    <a:pt x="95232" y="728214"/>
                    <a:pt x="86285" y="723976"/>
                  </a:cubicBezTo>
                  <a:cubicBezTo>
                    <a:pt x="79222" y="720366"/>
                    <a:pt x="71688" y="718012"/>
                    <a:pt x="62898" y="716599"/>
                  </a:cubicBezTo>
                  <a:cubicBezTo>
                    <a:pt x="66351" y="714873"/>
                    <a:pt x="69019" y="715343"/>
                    <a:pt x="71531" y="715343"/>
                  </a:cubicBezTo>
                  <a:cubicBezTo>
                    <a:pt x="85187" y="715657"/>
                    <a:pt x="98842" y="718326"/>
                    <a:pt x="112498" y="714873"/>
                  </a:cubicBezTo>
                  <a:cubicBezTo>
                    <a:pt x="117835" y="713460"/>
                    <a:pt x="123328" y="716285"/>
                    <a:pt x="128822" y="717541"/>
                  </a:cubicBezTo>
                  <a:cubicBezTo>
                    <a:pt x="139966" y="719896"/>
                    <a:pt x="149384" y="718012"/>
                    <a:pt x="158017" y="709693"/>
                  </a:cubicBezTo>
                  <a:cubicBezTo>
                    <a:pt x="166650" y="701217"/>
                    <a:pt x="177009" y="696194"/>
                    <a:pt x="190194" y="699176"/>
                  </a:cubicBezTo>
                  <a:close/>
                  <a:moveTo>
                    <a:pt x="133727" y="683695"/>
                  </a:moveTo>
                  <a:cubicBezTo>
                    <a:pt x="137337" y="682616"/>
                    <a:pt x="141536" y="683401"/>
                    <a:pt x="146402" y="685991"/>
                  </a:cubicBezTo>
                  <a:cubicBezTo>
                    <a:pt x="152052" y="688973"/>
                    <a:pt x="158645" y="688816"/>
                    <a:pt x="164452" y="691014"/>
                  </a:cubicBezTo>
                  <a:cubicBezTo>
                    <a:pt x="166022" y="691642"/>
                    <a:pt x="168062" y="691799"/>
                    <a:pt x="168376" y="693839"/>
                  </a:cubicBezTo>
                  <a:cubicBezTo>
                    <a:pt x="168690" y="696036"/>
                    <a:pt x="166650" y="696664"/>
                    <a:pt x="165237" y="697292"/>
                  </a:cubicBezTo>
                  <a:cubicBezTo>
                    <a:pt x="159273" y="699804"/>
                    <a:pt x="154721" y="704042"/>
                    <a:pt x="150169" y="708279"/>
                  </a:cubicBezTo>
                  <a:cubicBezTo>
                    <a:pt x="144361" y="713773"/>
                    <a:pt x="137141" y="715971"/>
                    <a:pt x="129450" y="713146"/>
                  </a:cubicBezTo>
                  <a:lnTo>
                    <a:pt x="97760" y="710517"/>
                  </a:lnTo>
                  <a:lnTo>
                    <a:pt x="97273" y="710477"/>
                  </a:lnTo>
                  <a:cubicBezTo>
                    <a:pt x="97116" y="710006"/>
                    <a:pt x="96959" y="709849"/>
                    <a:pt x="96645" y="709535"/>
                  </a:cubicBezTo>
                  <a:cubicBezTo>
                    <a:pt x="100255" y="704983"/>
                    <a:pt x="105278" y="703571"/>
                    <a:pt x="110615" y="702629"/>
                  </a:cubicBezTo>
                  <a:cubicBezTo>
                    <a:pt x="116893" y="701530"/>
                    <a:pt x="121602" y="698548"/>
                    <a:pt x="124584" y="692583"/>
                  </a:cubicBezTo>
                  <a:cubicBezTo>
                    <a:pt x="127096" y="687717"/>
                    <a:pt x="130117" y="684774"/>
                    <a:pt x="133727" y="683695"/>
                  </a:cubicBezTo>
                  <a:close/>
                  <a:moveTo>
                    <a:pt x="108750" y="675004"/>
                  </a:moveTo>
                  <a:cubicBezTo>
                    <a:pt x="112733" y="675043"/>
                    <a:pt x="116736" y="676181"/>
                    <a:pt x="120817" y="677673"/>
                  </a:cubicBezTo>
                  <a:cubicBezTo>
                    <a:pt x="124270" y="678928"/>
                    <a:pt x="124113" y="681283"/>
                    <a:pt x="121602" y="682852"/>
                  </a:cubicBezTo>
                  <a:cubicBezTo>
                    <a:pt x="109045" y="690544"/>
                    <a:pt x="97587" y="700903"/>
                    <a:pt x="81419" y="700746"/>
                  </a:cubicBezTo>
                  <a:cubicBezTo>
                    <a:pt x="73414" y="700589"/>
                    <a:pt x="65566" y="700746"/>
                    <a:pt x="58189" y="700746"/>
                  </a:cubicBezTo>
                  <a:cubicBezTo>
                    <a:pt x="63525" y="698392"/>
                    <a:pt x="68392" y="693840"/>
                    <a:pt x="75298" y="691642"/>
                  </a:cubicBezTo>
                  <a:cubicBezTo>
                    <a:pt x="82989" y="689131"/>
                    <a:pt x="90052" y="683794"/>
                    <a:pt x="96802" y="678928"/>
                  </a:cubicBezTo>
                  <a:cubicBezTo>
                    <a:pt x="100804" y="676024"/>
                    <a:pt x="104768" y="674965"/>
                    <a:pt x="108750" y="675004"/>
                  </a:cubicBezTo>
                  <a:close/>
                  <a:moveTo>
                    <a:pt x="917708" y="510980"/>
                  </a:moveTo>
                  <a:cubicBezTo>
                    <a:pt x="921004" y="526049"/>
                    <a:pt x="917237" y="540489"/>
                    <a:pt x="924457" y="552890"/>
                  </a:cubicBezTo>
                  <a:cubicBezTo>
                    <a:pt x="924143" y="553204"/>
                    <a:pt x="923829" y="553518"/>
                    <a:pt x="923515" y="553832"/>
                  </a:cubicBezTo>
                  <a:cubicBezTo>
                    <a:pt x="912214" y="544728"/>
                    <a:pt x="910173" y="537664"/>
                    <a:pt x="914568" y="523851"/>
                  </a:cubicBezTo>
                  <a:cubicBezTo>
                    <a:pt x="915667" y="520241"/>
                    <a:pt x="916295" y="516631"/>
                    <a:pt x="917708" y="510980"/>
                  </a:cubicBezTo>
                  <a:close/>
                  <a:moveTo>
                    <a:pt x="994322" y="490261"/>
                  </a:moveTo>
                  <a:lnTo>
                    <a:pt x="994986" y="490925"/>
                  </a:lnTo>
                  <a:lnTo>
                    <a:pt x="993990" y="490925"/>
                  </a:lnTo>
                  <a:close/>
                  <a:moveTo>
                    <a:pt x="981119" y="481001"/>
                  </a:moveTo>
                  <a:cubicBezTo>
                    <a:pt x="985985" y="481158"/>
                    <a:pt x="988026" y="484768"/>
                    <a:pt x="989124" y="489006"/>
                  </a:cubicBezTo>
                  <a:cubicBezTo>
                    <a:pt x="992263" y="500778"/>
                    <a:pt x="996815" y="511922"/>
                    <a:pt x="1003565" y="521968"/>
                  </a:cubicBezTo>
                  <a:cubicBezTo>
                    <a:pt x="1005919" y="525421"/>
                    <a:pt x="1009372" y="531543"/>
                    <a:pt x="1012826" y="529031"/>
                  </a:cubicBezTo>
                  <a:cubicBezTo>
                    <a:pt x="1016279" y="526519"/>
                    <a:pt x="1010471" y="522282"/>
                    <a:pt x="1008273" y="519142"/>
                  </a:cubicBezTo>
                  <a:cubicBezTo>
                    <a:pt x="1004036" y="513178"/>
                    <a:pt x="999484" y="507527"/>
                    <a:pt x="996972" y="500778"/>
                  </a:cubicBezTo>
                  <a:cubicBezTo>
                    <a:pt x="996031" y="498424"/>
                    <a:pt x="994147" y="496069"/>
                    <a:pt x="996502" y="491831"/>
                  </a:cubicBezTo>
                  <a:cubicBezTo>
                    <a:pt x="1004193" y="503132"/>
                    <a:pt x="1013140" y="512550"/>
                    <a:pt x="1018005" y="524479"/>
                  </a:cubicBezTo>
                  <a:cubicBezTo>
                    <a:pt x="1026638" y="545669"/>
                    <a:pt x="1023970" y="549750"/>
                    <a:pt x="1001053" y="550378"/>
                  </a:cubicBezTo>
                  <a:cubicBezTo>
                    <a:pt x="994461" y="550535"/>
                    <a:pt x="988026" y="550849"/>
                    <a:pt x="981747" y="552732"/>
                  </a:cubicBezTo>
                  <a:cubicBezTo>
                    <a:pt x="976254" y="554459"/>
                    <a:pt x="972172" y="552732"/>
                    <a:pt x="970446" y="547082"/>
                  </a:cubicBezTo>
                  <a:cubicBezTo>
                    <a:pt x="968092" y="539862"/>
                    <a:pt x="963853" y="533583"/>
                    <a:pt x="958517" y="528246"/>
                  </a:cubicBezTo>
                  <a:cubicBezTo>
                    <a:pt x="948000" y="517887"/>
                    <a:pt x="945332" y="504074"/>
                    <a:pt x="940623" y="491046"/>
                  </a:cubicBezTo>
                  <a:cubicBezTo>
                    <a:pt x="939681" y="488221"/>
                    <a:pt x="942036" y="487123"/>
                    <a:pt x="944076" y="486495"/>
                  </a:cubicBezTo>
                  <a:cubicBezTo>
                    <a:pt x="956005" y="482570"/>
                    <a:pt x="968406" y="480687"/>
                    <a:pt x="981119" y="481001"/>
                  </a:cubicBezTo>
                  <a:close/>
                  <a:moveTo>
                    <a:pt x="469800" y="446136"/>
                  </a:moveTo>
                  <a:cubicBezTo>
                    <a:pt x="478649" y="445371"/>
                    <a:pt x="487557" y="445214"/>
                    <a:pt x="496582" y="446469"/>
                  </a:cubicBezTo>
                  <a:cubicBezTo>
                    <a:pt x="517143" y="449294"/>
                    <a:pt x="538019" y="448039"/>
                    <a:pt x="558738" y="448039"/>
                  </a:cubicBezTo>
                  <a:cubicBezTo>
                    <a:pt x="574591" y="448039"/>
                    <a:pt x="589974" y="449922"/>
                    <a:pt x="605199" y="454003"/>
                  </a:cubicBezTo>
                  <a:cubicBezTo>
                    <a:pt x="627801" y="460125"/>
                    <a:pt x="651188" y="462008"/>
                    <a:pt x="674419" y="464990"/>
                  </a:cubicBezTo>
                  <a:cubicBezTo>
                    <a:pt x="713502" y="470013"/>
                    <a:pt x="751486" y="480373"/>
                    <a:pt x="789314" y="491046"/>
                  </a:cubicBezTo>
                  <a:cubicBezTo>
                    <a:pt x="802499" y="494813"/>
                    <a:pt x="815526" y="499208"/>
                    <a:pt x="828240" y="504545"/>
                  </a:cubicBezTo>
                  <a:cubicBezTo>
                    <a:pt x="839227" y="509097"/>
                    <a:pt x="846448" y="517730"/>
                    <a:pt x="853511" y="526676"/>
                  </a:cubicBezTo>
                  <a:cubicBezTo>
                    <a:pt x="856179" y="529972"/>
                    <a:pt x="853511" y="530914"/>
                    <a:pt x="851157" y="531699"/>
                  </a:cubicBezTo>
                  <a:cubicBezTo>
                    <a:pt x="844407" y="534210"/>
                    <a:pt x="837344" y="536094"/>
                    <a:pt x="830124" y="536565"/>
                  </a:cubicBezTo>
                  <a:cubicBezTo>
                    <a:pt x="809562" y="538134"/>
                    <a:pt x="789471" y="537977"/>
                    <a:pt x="769066" y="532955"/>
                  </a:cubicBezTo>
                  <a:cubicBezTo>
                    <a:pt x="749289" y="528089"/>
                    <a:pt x="728413" y="528089"/>
                    <a:pt x="708322" y="523851"/>
                  </a:cubicBezTo>
                  <a:cubicBezTo>
                    <a:pt x="656839" y="513177"/>
                    <a:pt x="605513" y="501249"/>
                    <a:pt x="554186" y="489947"/>
                  </a:cubicBezTo>
                  <a:cubicBezTo>
                    <a:pt x="545710" y="488064"/>
                    <a:pt x="537077" y="487593"/>
                    <a:pt x="528288" y="487279"/>
                  </a:cubicBezTo>
                  <a:cubicBezTo>
                    <a:pt x="472724" y="485396"/>
                    <a:pt x="417944" y="491831"/>
                    <a:pt x="363793" y="503446"/>
                  </a:cubicBezTo>
                  <a:cubicBezTo>
                    <a:pt x="349352" y="506585"/>
                    <a:pt x="335539" y="511451"/>
                    <a:pt x="322355" y="518357"/>
                  </a:cubicBezTo>
                  <a:cubicBezTo>
                    <a:pt x="327691" y="518514"/>
                    <a:pt x="333185" y="518514"/>
                    <a:pt x="338051" y="516317"/>
                  </a:cubicBezTo>
                  <a:cubicBezTo>
                    <a:pt x="347312" y="511922"/>
                    <a:pt x="357200" y="510038"/>
                    <a:pt x="367245" y="508469"/>
                  </a:cubicBezTo>
                  <a:cubicBezTo>
                    <a:pt x="406015" y="502190"/>
                    <a:pt x="444627" y="494185"/>
                    <a:pt x="483868" y="491831"/>
                  </a:cubicBezTo>
                  <a:cubicBezTo>
                    <a:pt x="524364" y="489476"/>
                    <a:pt x="563761" y="496853"/>
                    <a:pt x="602844" y="505172"/>
                  </a:cubicBezTo>
                  <a:cubicBezTo>
                    <a:pt x="637061" y="512550"/>
                    <a:pt x="671122" y="520712"/>
                    <a:pt x="705183" y="528403"/>
                  </a:cubicBezTo>
                  <a:cubicBezTo>
                    <a:pt x="706909" y="528089"/>
                    <a:pt x="708008" y="528560"/>
                    <a:pt x="709107" y="529030"/>
                  </a:cubicBezTo>
                  <a:cubicBezTo>
                    <a:pt x="684778" y="528089"/>
                    <a:pt x="660920" y="523223"/>
                    <a:pt x="636905" y="519613"/>
                  </a:cubicBezTo>
                  <a:cubicBezTo>
                    <a:pt x="614302" y="516160"/>
                    <a:pt x="592014" y="510352"/>
                    <a:pt x="569568" y="506428"/>
                  </a:cubicBezTo>
                  <a:cubicBezTo>
                    <a:pt x="538176" y="501092"/>
                    <a:pt x="506313" y="501720"/>
                    <a:pt x="474450" y="505957"/>
                  </a:cubicBezTo>
                  <a:cubicBezTo>
                    <a:pt x="431129" y="511765"/>
                    <a:pt x="387965" y="518043"/>
                    <a:pt x="345271" y="526676"/>
                  </a:cubicBezTo>
                  <a:cubicBezTo>
                    <a:pt x="312937" y="533269"/>
                    <a:pt x="280603" y="539390"/>
                    <a:pt x="248897" y="549278"/>
                  </a:cubicBezTo>
                  <a:cubicBezTo>
                    <a:pt x="222998" y="557283"/>
                    <a:pt x="197100" y="566073"/>
                    <a:pt x="170887" y="573607"/>
                  </a:cubicBezTo>
                  <a:cubicBezTo>
                    <a:pt x="156133" y="578002"/>
                    <a:pt x="141535" y="582868"/>
                    <a:pt x="126153" y="584595"/>
                  </a:cubicBezTo>
                  <a:cubicBezTo>
                    <a:pt x="111556" y="586321"/>
                    <a:pt x="97272" y="585850"/>
                    <a:pt x="83460" y="579729"/>
                  </a:cubicBezTo>
                  <a:cubicBezTo>
                    <a:pt x="78123" y="577374"/>
                    <a:pt x="72472" y="576433"/>
                    <a:pt x="66508" y="576590"/>
                  </a:cubicBezTo>
                  <a:cubicBezTo>
                    <a:pt x="50027" y="576747"/>
                    <a:pt x="33703" y="576747"/>
                    <a:pt x="17222" y="576747"/>
                  </a:cubicBezTo>
                  <a:cubicBezTo>
                    <a:pt x="13926" y="576747"/>
                    <a:pt x="10472" y="576590"/>
                    <a:pt x="7177" y="575962"/>
                  </a:cubicBezTo>
                  <a:cubicBezTo>
                    <a:pt x="4665" y="575491"/>
                    <a:pt x="741" y="576433"/>
                    <a:pt x="113" y="573764"/>
                  </a:cubicBezTo>
                  <a:cubicBezTo>
                    <a:pt x="-672" y="570468"/>
                    <a:pt x="2781" y="568271"/>
                    <a:pt x="5450" y="566858"/>
                  </a:cubicBezTo>
                  <a:cubicBezTo>
                    <a:pt x="16751" y="560580"/>
                    <a:pt x="29308" y="557597"/>
                    <a:pt x="41865" y="555400"/>
                  </a:cubicBezTo>
                  <a:cubicBezTo>
                    <a:pt x="57561" y="552575"/>
                    <a:pt x="72943" y="554615"/>
                    <a:pt x="88168" y="559795"/>
                  </a:cubicBezTo>
                  <a:cubicBezTo>
                    <a:pt x="98999" y="563405"/>
                    <a:pt x="110457" y="564817"/>
                    <a:pt x="122386" y="562777"/>
                  </a:cubicBezTo>
                  <a:cubicBezTo>
                    <a:pt x="133217" y="560894"/>
                    <a:pt x="144047" y="558382"/>
                    <a:pt x="155191" y="557911"/>
                  </a:cubicBezTo>
                  <a:cubicBezTo>
                    <a:pt x="160371" y="557597"/>
                    <a:pt x="165864" y="556341"/>
                    <a:pt x="170573" y="554458"/>
                  </a:cubicBezTo>
                  <a:cubicBezTo>
                    <a:pt x="188781" y="546924"/>
                    <a:pt x="207459" y="540332"/>
                    <a:pt x="225510" y="532013"/>
                  </a:cubicBezTo>
                  <a:cubicBezTo>
                    <a:pt x="269930" y="511451"/>
                    <a:pt x="315605" y="493558"/>
                    <a:pt x="360496" y="473937"/>
                  </a:cubicBezTo>
                  <a:cubicBezTo>
                    <a:pt x="387180" y="462322"/>
                    <a:pt x="414491" y="453219"/>
                    <a:pt x="443372" y="449451"/>
                  </a:cubicBezTo>
                  <a:cubicBezTo>
                    <a:pt x="452162" y="448274"/>
                    <a:pt x="460951" y="446901"/>
                    <a:pt x="469800" y="446136"/>
                  </a:cubicBezTo>
                  <a:close/>
                  <a:moveTo>
                    <a:pt x="651345" y="434540"/>
                  </a:moveTo>
                  <a:cubicBezTo>
                    <a:pt x="670337" y="432970"/>
                    <a:pt x="689330" y="434854"/>
                    <a:pt x="708322" y="436737"/>
                  </a:cubicBezTo>
                  <a:cubicBezTo>
                    <a:pt x="740342" y="440033"/>
                    <a:pt x="771734" y="446783"/>
                    <a:pt x="803283" y="451805"/>
                  </a:cubicBezTo>
                  <a:cubicBezTo>
                    <a:pt x="807678" y="452433"/>
                    <a:pt x="811602" y="454160"/>
                    <a:pt x="815683" y="455887"/>
                  </a:cubicBezTo>
                  <a:cubicBezTo>
                    <a:pt x="837815" y="465304"/>
                    <a:pt x="860731" y="471426"/>
                    <a:pt x="885217" y="470798"/>
                  </a:cubicBezTo>
                  <a:cubicBezTo>
                    <a:pt x="894007" y="470641"/>
                    <a:pt x="902797" y="472054"/>
                    <a:pt x="911743" y="471583"/>
                  </a:cubicBezTo>
                  <a:cubicBezTo>
                    <a:pt x="922730" y="470955"/>
                    <a:pt x="932619" y="479431"/>
                    <a:pt x="934974" y="490889"/>
                  </a:cubicBezTo>
                  <a:cubicBezTo>
                    <a:pt x="937328" y="502190"/>
                    <a:pt x="939996" y="512706"/>
                    <a:pt x="949100" y="521025"/>
                  </a:cubicBezTo>
                  <a:cubicBezTo>
                    <a:pt x="953181" y="524792"/>
                    <a:pt x="953495" y="531228"/>
                    <a:pt x="955064" y="536251"/>
                  </a:cubicBezTo>
                  <a:cubicBezTo>
                    <a:pt x="958204" y="545982"/>
                    <a:pt x="960087" y="556341"/>
                    <a:pt x="961029" y="566544"/>
                  </a:cubicBezTo>
                  <a:cubicBezTo>
                    <a:pt x="961657" y="572822"/>
                    <a:pt x="955849" y="574706"/>
                    <a:pt x="950356" y="574549"/>
                  </a:cubicBezTo>
                  <a:cubicBezTo>
                    <a:pt x="945490" y="574392"/>
                    <a:pt x="940781" y="574392"/>
                    <a:pt x="935915" y="574392"/>
                  </a:cubicBezTo>
                  <a:cubicBezTo>
                    <a:pt x="909860" y="574235"/>
                    <a:pt x="892437" y="591030"/>
                    <a:pt x="874073" y="605627"/>
                  </a:cubicBezTo>
                  <a:cubicBezTo>
                    <a:pt x="869678" y="609080"/>
                    <a:pt x="865911" y="613161"/>
                    <a:pt x="862144" y="617242"/>
                  </a:cubicBezTo>
                  <a:cubicBezTo>
                    <a:pt x="841425" y="639531"/>
                    <a:pt x="815840" y="654442"/>
                    <a:pt x="787273" y="663546"/>
                  </a:cubicBezTo>
                  <a:cubicBezTo>
                    <a:pt x="751329" y="674847"/>
                    <a:pt x="717112" y="690543"/>
                    <a:pt x="681795" y="703414"/>
                  </a:cubicBezTo>
                  <a:cubicBezTo>
                    <a:pt x="642242" y="717854"/>
                    <a:pt x="600961" y="725859"/>
                    <a:pt x="559837" y="734649"/>
                  </a:cubicBezTo>
                  <a:cubicBezTo>
                    <a:pt x="525306" y="742026"/>
                    <a:pt x="490460" y="747206"/>
                    <a:pt x="455458" y="750973"/>
                  </a:cubicBezTo>
                  <a:cubicBezTo>
                    <a:pt x="431914" y="753484"/>
                    <a:pt x="408213" y="752072"/>
                    <a:pt x="384669" y="750188"/>
                  </a:cubicBezTo>
                  <a:cubicBezTo>
                    <a:pt x="349352" y="747363"/>
                    <a:pt x="314036" y="743910"/>
                    <a:pt x="279191" y="736846"/>
                  </a:cubicBezTo>
                  <a:cubicBezTo>
                    <a:pt x="276994" y="736376"/>
                    <a:pt x="274325" y="737003"/>
                    <a:pt x="271657" y="734178"/>
                  </a:cubicBezTo>
                  <a:cubicBezTo>
                    <a:pt x="282487" y="726644"/>
                    <a:pt x="294259" y="724446"/>
                    <a:pt x="307758" y="725388"/>
                  </a:cubicBezTo>
                  <a:cubicBezTo>
                    <a:pt x="303834" y="721464"/>
                    <a:pt x="296770" y="719267"/>
                    <a:pt x="289079" y="720522"/>
                  </a:cubicBezTo>
                  <a:cubicBezTo>
                    <a:pt x="277464" y="722406"/>
                    <a:pt x="265692" y="723975"/>
                    <a:pt x="254862" y="729469"/>
                  </a:cubicBezTo>
                  <a:cubicBezTo>
                    <a:pt x="247328" y="733236"/>
                    <a:pt x="241677" y="739201"/>
                    <a:pt x="235556" y="744695"/>
                  </a:cubicBezTo>
                  <a:cubicBezTo>
                    <a:pt x="222214" y="756780"/>
                    <a:pt x="207146" y="764314"/>
                    <a:pt x="189095" y="766198"/>
                  </a:cubicBezTo>
                  <a:cubicBezTo>
                    <a:pt x="177637" y="767454"/>
                    <a:pt x="167906" y="772319"/>
                    <a:pt x="160371" y="781266"/>
                  </a:cubicBezTo>
                  <a:cubicBezTo>
                    <a:pt x="156918" y="785347"/>
                    <a:pt x="153308" y="789114"/>
                    <a:pt x="148756" y="792097"/>
                  </a:cubicBezTo>
                  <a:cubicBezTo>
                    <a:pt x="138397" y="799003"/>
                    <a:pt x="127724" y="801828"/>
                    <a:pt x="116579" y="793666"/>
                  </a:cubicBezTo>
                  <a:cubicBezTo>
                    <a:pt x="113754" y="791626"/>
                    <a:pt x="110144" y="790370"/>
                    <a:pt x="107005" y="788643"/>
                  </a:cubicBezTo>
                  <a:cubicBezTo>
                    <a:pt x="98843" y="784406"/>
                    <a:pt x="90681" y="783935"/>
                    <a:pt x="82048" y="787859"/>
                  </a:cubicBezTo>
                  <a:cubicBezTo>
                    <a:pt x="71845" y="792725"/>
                    <a:pt x="61643" y="794294"/>
                    <a:pt x="52853" y="784563"/>
                  </a:cubicBezTo>
                  <a:cubicBezTo>
                    <a:pt x="51754" y="783464"/>
                    <a:pt x="49714" y="782522"/>
                    <a:pt x="50655" y="780481"/>
                  </a:cubicBezTo>
                  <a:cubicBezTo>
                    <a:pt x="51283" y="779069"/>
                    <a:pt x="53167" y="779383"/>
                    <a:pt x="54579" y="779226"/>
                  </a:cubicBezTo>
                  <a:cubicBezTo>
                    <a:pt x="57876" y="778598"/>
                    <a:pt x="61329" y="778284"/>
                    <a:pt x="64468" y="777185"/>
                  </a:cubicBezTo>
                  <a:cubicBezTo>
                    <a:pt x="77339" y="772476"/>
                    <a:pt x="89896" y="772319"/>
                    <a:pt x="102139" y="778755"/>
                  </a:cubicBezTo>
                  <a:cubicBezTo>
                    <a:pt x="109359" y="782522"/>
                    <a:pt x="116265" y="781109"/>
                    <a:pt x="123015" y="777970"/>
                  </a:cubicBezTo>
                  <a:cubicBezTo>
                    <a:pt x="134630" y="772790"/>
                    <a:pt x="145146" y="765570"/>
                    <a:pt x="152680" y="755368"/>
                  </a:cubicBezTo>
                  <a:cubicBezTo>
                    <a:pt x="167592" y="734806"/>
                    <a:pt x="189095" y="723191"/>
                    <a:pt x="211227" y="713302"/>
                  </a:cubicBezTo>
                  <a:cubicBezTo>
                    <a:pt x="227865" y="705768"/>
                    <a:pt x="245130" y="699176"/>
                    <a:pt x="264279" y="701216"/>
                  </a:cubicBezTo>
                  <a:cubicBezTo>
                    <a:pt x="319844" y="707024"/>
                    <a:pt x="375722" y="702786"/>
                    <a:pt x="431443" y="703571"/>
                  </a:cubicBezTo>
                  <a:cubicBezTo>
                    <a:pt x="527032" y="704983"/>
                    <a:pt x="616500" y="679556"/>
                    <a:pt x="702985" y="641257"/>
                  </a:cubicBezTo>
                  <a:cubicBezTo>
                    <a:pt x="744737" y="622736"/>
                    <a:pt x="785547" y="602645"/>
                    <a:pt x="827455" y="584437"/>
                  </a:cubicBezTo>
                  <a:cubicBezTo>
                    <a:pt x="855080" y="572508"/>
                    <a:pt x="883333" y="561678"/>
                    <a:pt x="912842" y="554929"/>
                  </a:cubicBezTo>
                  <a:cubicBezTo>
                    <a:pt x="916138" y="554144"/>
                    <a:pt x="917080" y="555871"/>
                    <a:pt x="918807" y="557440"/>
                  </a:cubicBezTo>
                  <a:cubicBezTo>
                    <a:pt x="922416" y="561207"/>
                    <a:pt x="925556" y="565602"/>
                    <a:pt x="930892" y="567329"/>
                  </a:cubicBezTo>
                  <a:cubicBezTo>
                    <a:pt x="934660" y="568584"/>
                    <a:pt x="935915" y="567329"/>
                    <a:pt x="935288" y="563719"/>
                  </a:cubicBezTo>
                  <a:cubicBezTo>
                    <a:pt x="935131" y="562306"/>
                    <a:pt x="934660" y="560893"/>
                    <a:pt x="934032" y="559638"/>
                  </a:cubicBezTo>
                  <a:cubicBezTo>
                    <a:pt x="929637" y="551162"/>
                    <a:pt x="928381" y="542215"/>
                    <a:pt x="930735" y="532954"/>
                  </a:cubicBezTo>
                  <a:cubicBezTo>
                    <a:pt x="932462" y="526048"/>
                    <a:pt x="931363" y="519770"/>
                    <a:pt x="929166" y="513177"/>
                  </a:cubicBezTo>
                  <a:cubicBezTo>
                    <a:pt x="926341" y="504701"/>
                    <a:pt x="923986" y="496069"/>
                    <a:pt x="919591" y="488221"/>
                  </a:cubicBezTo>
                  <a:cubicBezTo>
                    <a:pt x="918179" y="485709"/>
                    <a:pt x="916766" y="483197"/>
                    <a:pt x="914255" y="481471"/>
                  </a:cubicBezTo>
                  <a:cubicBezTo>
                    <a:pt x="912842" y="480529"/>
                    <a:pt x="911272" y="479745"/>
                    <a:pt x="909546" y="481000"/>
                  </a:cubicBezTo>
                  <a:cubicBezTo>
                    <a:pt x="908290" y="481942"/>
                    <a:pt x="907976" y="483668"/>
                    <a:pt x="908604" y="484924"/>
                  </a:cubicBezTo>
                  <a:cubicBezTo>
                    <a:pt x="914725" y="498266"/>
                    <a:pt x="912057" y="511294"/>
                    <a:pt x="907976" y="524478"/>
                  </a:cubicBezTo>
                  <a:cubicBezTo>
                    <a:pt x="906720" y="528717"/>
                    <a:pt x="907348" y="533111"/>
                    <a:pt x="908447" y="537349"/>
                  </a:cubicBezTo>
                  <a:cubicBezTo>
                    <a:pt x="909703" y="542686"/>
                    <a:pt x="907976" y="545668"/>
                    <a:pt x="902169" y="546296"/>
                  </a:cubicBezTo>
                  <a:cubicBezTo>
                    <a:pt x="893379" y="547081"/>
                    <a:pt x="885060" y="549592"/>
                    <a:pt x="877055" y="553045"/>
                  </a:cubicBezTo>
                  <a:cubicBezTo>
                    <a:pt x="871718" y="555400"/>
                    <a:pt x="867167" y="553830"/>
                    <a:pt x="866695" y="548336"/>
                  </a:cubicBezTo>
                  <a:cubicBezTo>
                    <a:pt x="865440" y="533425"/>
                    <a:pt x="857906" y="521653"/>
                    <a:pt x="849273" y="510195"/>
                  </a:cubicBezTo>
                  <a:cubicBezTo>
                    <a:pt x="847860" y="508311"/>
                    <a:pt x="845820" y="505957"/>
                    <a:pt x="847389" y="503603"/>
                  </a:cubicBezTo>
                  <a:cubicBezTo>
                    <a:pt x="848959" y="501562"/>
                    <a:pt x="851941" y="502504"/>
                    <a:pt x="854296" y="502818"/>
                  </a:cubicBezTo>
                  <a:cubicBezTo>
                    <a:pt x="867009" y="504858"/>
                    <a:pt x="879880" y="504074"/>
                    <a:pt x="892594" y="504074"/>
                  </a:cubicBezTo>
                  <a:cubicBezTo>
                    <a:pt x="896047" y="504231"/>
                    <a:pt x="899657" y="504545"/>
                    <a:pt x="902640" y="501248"/>
                  </a:cubicBezTo>
                  <a:cubicBezTo>
                    <a:pt x="900442" y="498423"/>
                    <a:pt x="897617" y="498266"/>
                    <a:pt x="895105" y="498737"/>
                  </a:cubicBezTo>
                  <a:cubicBezTo>
                    <a:pt x="873759" y="502818"/>
                    <a:pt x="853511" y="496696"/>
                    <a:pt x="832792" y="493400"/>
                  </a:cubicBezTo>
                  <a:cubicBezTo>
                    <a:pt x="795435" y="487750"/>
                    <a:pt x="759491" y="475977"/>
                    <a:pt x="722605" y="468914"/>
                  </a:cubicBezTo>
                  <a:cubicBezTo>
                    <a:pt x="693254" y="463264"/>
                    <a:pt x="663902" y="457770"/>
                    <a:pt x="634080" y="454317"/>
                  </a:cubicBezTo>
                  <a:cubicBezTo>
                    <a:pt x="618070" y="452433"/>
                    <a:pt x="603629" y="444428"/>
                    <a:pt x="587305" y="443643"/>
                  </a:cubicBezTo>
                  <a:cubicBezTo>
                    <a:pt x="597507" y="440033"/>
                    <a:pt x="607710" y="437836"/>
                    <a:pt x="618227" y="437679"/>
                  </a:cubicBezTo>
                  <a:cubicBezTo>
                    <a:pt x="629371" y="437522"/>
                    <a:pt x="640358" y="435481"/>
                    <a:pt x="651345" y="434540"/>
                  </a:cubicBezTo>
                  <a:close/>
                  <a:moveTo>
                    <a:pt x="120659" y="408798"/>
                  </a:moveTo>
                  <a:cubicBezTo>
                    <a:pt x="121287" y="408955"/>
                    <a:pt x="121915" y="409112"/>
                    <a:pt x="122386" y="409426"/>
                  </a:cubicBezTo>
                  <a:cubicBezTo>
                    <a:pt x="122386" y="427477"/>
                    <a:pt x="122543" y="445527"/>
                    <a:pt x="122229" y="463578"/>
                  </a:cubicBezTo>
                  <a:cubicBezTo>
                    <a:pt x="122072" y="472995"/>
                    <a:pt x="120502" y="482413"/>
                    <a:pt x="120345" y="491673"/>
                  </a:cubicBezTo>
                  <a:cubicBezTo>
                    <a:pt x="120031" y="512079"/>
                    <a:pt x="109829" y="527932"/>
                    <a:pt x="97586" y="542843"/>
                  </a:cubicBezTo>
                  <a:cubicBezTo>
                    <a:pt x="93819" y="547552"/>
                    <a:pt x="80164" y="547081"/>
                    <a:pt x="75297" y="543000"/>
                  </a:cubicBezTo>
                  <a:cubicBezTo>
                    <a:pt x="73571" y="541430"/>
                    <a:pt x="74041" y="539861"/>
                    <a:pt x="74984" y="538605"/>
                  </a:cubicBezTo>
                  <a:cubicBezTo>
                    <a:pt x="93662" y="508939"/>
                    <a:pt x="95389" y="474094"/>
                    <a:pt x="105591" y="441760"/>
                  </a:cubicBezTo>
                  <a:cubicBezTo>
                    <a:pt x="109201" y="429988"/>
                    <a:pt x="113439" y="418687"/>
                    <a:pt x="120659" y="408798"/>
                  </a:cubicBezTo>
                  <a:close/>
                  <a:moveTo>
                    <a:pt x="804382" y="201610"/>
                  </a:moveTo>
                  <a:cubicBezTo>
                    <a:pt x="795121" y="210871"/>
                    <a:pt x="786331" y="220602"/>
                    <a:pt x="776443" y="229078"/>
                  </a:cubicBezTo>
                  <a:cubicBezTo>
                    <a:pt x="751486" y="250425"/>
                    <a:pt x="728099" y="273341"/>
                    <a:pt x="704869" y="296571"/>
                  </a:cubicBezTo>
                  <a:cubicBezTo>
                    <a:pt x="661547" y="340049"/>
                    <a:pt x="614146" y="378034"/>
                    <a:pt x="560151" y="407699"/>
                  </a:cubicBezTo>
                  <a:cubicBezTo>
                    <a:pt x="547280" y="414763"/>
                    <a:pt x="534723" y="422611"/>
                    <a:pt x="521068" y="428262"/>
                  </a:cubicBezTo>
                  <a:cubicBezTo>
                    <a:pt x="513847" y="431244"/>
                    <a:pt x="506627" y="433441"/>
                    <a:pt x="498622" y="433284"/>
                  </a:cubicBezTo>
                  <a:cubicBezTo>
                    <a:pt x="498936" y="430303"/>
                    <a:pt x="501447" y="429989"/>
                    <a:pt x="503174" y="429047"/>
                  </a:cubicBezTo>
                  <a:cubicBezTo>
                    <a:pt x="559209" y="395771"/>
                    <a:pt x="613675" y="359984"/>
                    <a:pt x="666099" y="321214"/>
                  </a:cubicBezTo>
                  <a:cubicBezTo>
                    <a:pt x="677557" y="312738"/>
                    <a:pt x="687760" y="302693"/>
                    <a:pt x="697649" y="292490"/>
                  </a:cubicBezTo>
                  <a:cubicBezTo>
                    <a:pt x="700788" y="289194"/>
                    <a:pt x="703456" y="285741"/>
                    <a:pt x="703456" y="280718"/>
                  </a:cubicBezTo>
                  <a:cubicBezTo>
                    <a:pt x="700317" y="280247"/>
                    <a:pt x="699375" y="282131"/>
                    <a:pt x="698120" y="283543"/>
                  </a:cubicBezTo>
                  <a:cubicBezTo>
                    <a:pt x="665629" y="317761"/>
                    <a:pt x="627644" y="344758"/>
                    <a:pt x="587305" y="368930"/>
                  </a:cubicBezTo>
                  <a:cubicBezTo>
                    <a:pt x="553558" y="389178"/>
                    <a:pt x="519498" y="408798"/>
                    <a:pt x="487007" y="430930"/>
                  </a:cubicBezTo>
                  <a:cubicBezTo>
                    <a:pt x="483240" y="433441"/>
                    <a:pt x="479002" y="434069"/>
                    <a:pt x="474607" y="434226"/>
                  </a:cubicBezTo>
                  <a:cubicBezTo>
                    <a:pt x="447139" y="434540"/>
                    <a:pt x="420613" y="438935"/>
                    <a:pt x="394086" y="446469"/>
                  </a:cubicBezTo>
                  <a:cubicBezTo>
                    <a:pt x="371955" y="452748"/>
                    <a:pt x="350451" y="460282"/>
                    <a:pt x="329889" y="470641"/>
                  </a:cubicBezTo>
                  <a:cubicBezTo>
                    <a:pt x="325965" y="472525"/>
                    <a:pt x="321884" y="473938"/>
                    <a:pt x="317646" y="475193"/>
                  </a:cubicBezTo>
                  <a:cubicBezTo>
                    <a:pt x="293474" y="481943"/>
                    <a:pt x="271657" y="493557"/>
                    <a:pt x="249839" y="505487"/>
                  </a:cubicBezTo>
                  <a:cubicBezTo>
                    <a:pt x="238852" y="511608"/>
                    <a:pt x="228178" y="517416"/>
                    <a:pt x="216249" y="520712"/>
                  </a:cubicBezTo>
                  <a:cubicBezTo>
                    <a:pt x="226923" y="510980"/>
                    <a:pt x="237439" y="501092"/>
                    <a:pt x="250153" y="494342"/>
                  </a:cubicBezTo>
                  <a:cubicBezTo>
                    <a:pt x="266006" y="486023"/>
                    <a:pt x="280603" y="475821"/>
                    <a:pt x="295829" y="466403"/>
                  </a:cubicBezTo>
                  <a:cubicBezTo>
                    <a:pt x="313251" y="455573"/>
                    <a:pt x="331145" y="445842"/>
                    <a:pt x="349509" y="436738"/>
                  </a:cubicBezTo>
                  <a:cubicBezTo>
                    <a:pt x="417473" y="402677"/>
                    <a:pt x="485594" y="369087"/>
                    <a:pt x="553872" y="335341"/>
                  </a:cubicBezTo>
                  <a:cubicBezTo>
                    <a:pt x="592955" y="316034"/>
                    <a:pt x="630156" y="293746"/>
                    <a:pt x="664687" y="267063"/>
                  </a:cubicBezTo>
                  <a:cubicBezTo>
                    <a:pt x="682737" y="253093"/>
                    <a:pt x="702514" y="242577"/>
                    <a:pt x="723547" y="233159"/>
                  </a:cubicBezTo>
                  <a:cubicBezTo>
                    <a:pt x="740342" y="225625"/>
                    <a:pt x="757137" y="218562"/>
                    <a:pt x="774559" y="213068"/>
                  </a:cubicBezTo>
                  <a:cubicBezTo>
                    <a:pt x="781309" y="211028"/>
                    <a:pt x="787430" y="207731"/>
                    <a:pt x="793395" y="203964"/>
                  </a:cubicBezTo>
                  <a:cubicBezTo>
                    <a:pt x="796377" y="202081"/>
                    <a:pt x="799516" y="200354"/>
                    <a:pt x="804382" y="201610"/>
                  </a:cubicBezTo>
                  <a:close/>
                  <a:moveTo>
                    <a:pt x="950512" y="185914"/>
                  </a:moveTo>
                  <a:cubicBezTo>
                    <a:pt x="959145" y="187327"/>
                    <a:pt x="966366" y="189210"/>
                    <a:pt x="973272" y="192192"/>
                  </a:cubicBezTo>
                  <a:cubicBezTo>
                    <a:pt x="985672" y="197372"/>
                    <a:pt x="993991" y="212284"/>
                    <a:pt x="992265" y="225782"/>
                  </a:cubicBezTo>
                  <a:cubicBezTo>
                    <a:pt x="991794" y="228921"/>
                    <a:pt x="991323" y="232845"/>
                    <a:pt x="987869" y="233316"/>
                  </a:cubicBezTo>
                  <a:cubicBezTo>
                    <a:pt x="984259" y="233787"/>
                    <a:pt x="983789" y="229706"/>
                    <a:pt x="983004" y="227195"/>
                  </a:cubicBezTo>
                  <a:cubicBezTo>
                    <a:pt x="978765" y="213225"/>
                    <a:pt x="967307" y="204906"/>
                    <a:pt x="957419" y="195489"/>
                  </a:cubicBezTo>
                  <a:cubicBezTo>
                    <a:pt x="954907" y="192820"/>
                    <a:pt x="951925" y="190623"/>
                    <a:pt x="950512" y="185914"/>
                  </a:cubicBezTo>
                  <a:close/>
                  <a:moveTo>
                    <a:pt x="814741" y="124071"/>
                  </a:moveTo>
                  <a:cubicBezTo>
                    <a:pt x="828711" y="121245"/>
                    <a:pt x="840797" y="125484"/>
                    <a:pt x="852412" y="135058"/>
                  </a:cubicBezTo>
                  <a:cubicBezTo>
                    <a:pt x="844878" y="138197"/>
                    <a:pt x="837971" y="138354"/>
                    <a:pt x="831222" y="138982"/>
                  </a:cubicBezTo>
                  <a:cubicBezTo>
                    <a:pt x="809405" y="141180"/>
                    <a:pt x="788686" y="146673"/>
                    <a:pt x="768595" y="155620"/>
                  </a:cubicBezTo>
                  <a:cubicBezTo>
                    <a:pt x="751329" y="163311"/>
                    <a:pt x="734220" y="170688"/>
                    <a:pt x="718524" y="181205"/>
                  </a:cubicBezTo>
                  <a:cubicBezTo>
                    <a:pt x="717426" y="182147"/>
                    <a:pt x="716484" y="183245"/>
                    <a:pt x="715385" y="184030"/>
                  </a:cubicBezTo>
                  <a:cubicBezTo>
                    <a:pt x="720408" y="183716"/>
                    <a:pt x="724960" y="181833"/>
                    <a:pt x="728727" y="178850"/>
                  </a:cubicBezTo>
                  <a:cubicBezTo>
                    <a:pt x="742539" y="168020"/>
                    <a:pt x="759334" y="163939"/>
                    <a:pt x="775501" y="158602"/>
                  </a:cubicBezTo>
                  <a:cubicBezTo>
                    <a:pt x="782564" y="156248"/>
                    <a:pt x="790098" y="154992"/>
                    <a:pt x="797005" y="152481"/>
                  </a:cubicBezTo>
                  <a:cubicBezTo>
                    <a:pt x="816782" y="145574"/>
                    <a:pt x="836716" y="140866"/>
                    <a:pt x="857906" y="143534"/>
                  </a:cubicBezTo>
                  <a:cubicBezTo>
                    <a:pt x="864498" y="144319"/>
                    <a:pt x="870462" y="141965"/>
                    <a:pt x="876741" y="139453"/>
                  </a:cubicBezTo>
                  <a:cubicBezTo>
                    <a:pt x="893065" y="133175"/>
                    <a:pt x="909860" y="130349"/>
                    <a:pt x="926027" y="140395"/>
                  </a:cubicBezTo>
                  <a:cubicBezTo>
                    <a:pt x="933404" y="144947"/>
                    <a:pt x="937328" y="152010"/>
                    <a:pt x="938583" y="160643"/>
                  </a:cubicBezTo>
                  <a:cubicBezTo>
                    <a:pt x="939525" y="166294"/>
                    <a:pt x="940310" y="172101"/>
                    <a:pt x="941723" y="177751"/>
                  </a:cubicBezTo>
                  <a:cubicBezTo>
                    <a:pt x="942822" y="182304"/>
                    <a:pt x="942037" y="182931"/>
                    <a:pt x="937328" y="181990"/>
                  </a:cubicBezTo>
                  <a:cubicBezTo>
                    <a:pt x="895419" y="173828"/>
                    <a:pt x="853667" y="171944"/>
                    <a:pt x="812230" y="184344"/>
                  </a:cubicBezTo>
                  <a:cubicBezTo>
                    <a:pt x="795435" y="189367"/>
                    <a:pt x="780210" y="197843"/>
                    <a:pt x="765142" y="206475"/>
                  </a:cubicBezTo>
                  <a:cubicBezTo>
                    <a:pt x="751486" y="214323"/>
                    <a:pt x="737516" y="221230"/>
                    <a:pt x="722919" y="227194"/>
                  </a:cubicBezTo>
                  <a:cubicBezTo>
                    <a:pt x="706281" y="233787"/>
                    <a:pt x="690742" y="242577"/>
                    <a:pt x="676616" y="253721"/>
                  </a:cubicBezTo>
                  <a:cubicBezTo>
                    <a:pt x="659507" y="267220"/>
                    <a:pt x="641143" y="278677"/>
                    <a:pt x="622778" y="290450"/>
                  </a:cubicBezTo>
                  <a:cubicBezTo>
                    <a:pt x="602216" y="303634"/>
                    <a:pt x="579457" y="312424"/>
                    <a:pt x="556227" y="319958"/>
                  </a:cubicBezTo>
                  <a:cubicBezTo>
                    <a:pt x="549791" y="321999"/>
                    <a:pt x="543513" y="324353"/>
                    <a:pt x="537077" y="326551"/>
                  </a:cubicBezTo>
                  <a:cubicBezTo>
                    <a:pt x="535508" y="327021"/>
                    <a:pt x="533624" y="328277"/>
                    <a:pt x="532526" y="326237"/>
                  </a:cubicBezTo>
                  <a:cubicBezTo>
                    <a:pt x="531741" y="324824"/>
                    <a:pt x="533154" y="323411"/>
                    <a:pt x="534252" y="322626"/>
                  </a:cubicBezTo>
                  <a:cubicBezTo>
                    <a:pt x="559366" y="304262"/>
                    <a:pt x="575690" y="277893"/>
                    <a:pt x="595624" y="254819"/>
                  </a:cubicBezTo>
                  <a:cubicBezTo>
                    <a:pt x="616500" y="230804"/>
                    <a:pt x="637846" y="207103"/>
                    <a:pt x="654955" y="180106"/>
                  </a:cubicBezTo>
                  <a:cubicBezTo>
                    <a:pt x="657938" y="175240"/>
                    <a:pt x="662018" y="171316"/>
                    <a:pt x="667512" y="169746"/>
                  </a:cubicBezTo>
                  <a:cubicBezTo>
                    <a:pt x="705967" y="158602"/>
                    <a:pt x="742853" y="142592"/>
                    <a:pt x="781623" y="132076"/>
                  </a:cubicBezTo>
                  <a:cubicBezTo>
                    <a:pt x="792610" y="129093"/>
                    <a:pt x="803597" y="126425"/>
                    <a:pt x="814741" y="124071"/>
                  </a:cubicBezTo>
                  <a:close/>
                  <a:moveTo>
                    <a:pt x="189409" y="13100"/>
                  </a:moveTo>
                  <a:lnTo>
                    <a:pt x="190073" y="13100"/>
                  </a:lnTo>
                  <a:lnTo>
                    <a:pt x="189761" y="13412"/>
                  </a:lnTo>
                  <a:lnTo>
                    <a:pt x="191137" y="14512"/>
                  </a:lnTo>
                  <a:lnTo>
                    <a:pt x="190511" y="15138"/>
                  </a:lnTo>
                  <a:lnTo>
                    <a:pt x="191293" y="14512"/>
                  </a:lnTo>
                  <a:cubicBezTo>
                    <a:pt x="205576" y="22674"/>
                    <a:pt x="219703" y="30993"/>
                    <a:pt x="234143" y="38684"/>
                  </a:cubicBezTo>
                  <a:cubicBezTo>
                    <a:pt x="239009" y="41352"/>
                    <a:pt x="241834" y="44648"/>
                    <a:pt x="243247" y="49985"/>
                  </a:cubicBezTo>
                  <a:cubicBezTo>
                    <a:pt x="245916" y="59560"/>
                    <a:pt x="248898" y="68977"/>
                    <a:pt x="251880" y="78395"/>
                  </a:cubicBezTo>
                  <a:cubicBezTo>
                    <a:pt x="253450" y="83418"/>
                    <a:pt x="255176" y="88440"/>
                    <a:pt x="259728" y="93306"/>
                  </a:cubicBezTo>
                  <a:cubicBezTo>
                    <a:pt x="261455" y="84674"/>
                    <a:pt x="259100" y="77296"/>
                    <a:pt x="258315" y="69919"/>
                  </a:cubicBezTo>
                  <a:cubicBezTo>
                    <a:pt x="257687" y="63955"/>
                    <a:pt x="256118" y="57990"/>
                    <a:pt x="255176" y="52183"/>
                  </a:cubicBezTo>
                  <a:cubicBezTo>
                    <a:pt x="254549" y="48259"/>
                    <a:pt x="256118" y="47003"/>
                    <a:pt x="260042" y="47631"/>
                  </a:cubicBezTo>
                  <a:cubicBezTo>
                    <a:pt x="278877" y="50927"/>
                    <a:pt x="299753" y="78552"/>
                    <a:pt x="297399" y="98015"/>
                  </a:cubicBezTo>
                  <a:cubicBezTo>
                    <a:pt x="294259" y="123443"/>
                    <a:pt x="288766" y="148400"/>
                    <a:pt x="286098" y="173828"/>
                  </a:cubicBezTo>
                  <a:cubicBezTo>
                    <a:pt x="285941" y="176182"/>
                    <a:pt x="284999" y="178379"/>
                    <a:pt x="285941" y="180891"/>
                  </a:cubicBezTo>
                  <a:cubicBezTo>
                    <a:pt x="288766" y="180106"/>
                    <a:pt x="288609" y="177751"/>
                    <a:pt x="288766" y="176025"/>
                  </a:cubicBezTo>
                  <a:cubicBezTo>
                    <a:pt x="290963" y="149028"/>
                    <a:pt x="296771" y="122658"/>
                    <a:pt x="301323" y="95975"/>
                  </a:cubicBezTo>
                  <a:cubicBezTo>
                    <a:pt x="303677" y="82319"/>
                    <a:pt x="301323" y="70076"/>
                    <a:pt x="293004" y="59089"/>
                  </a:cubicBezTo>
                  <a:cubicBezTo>
                    <a:pt x="289708" y="54851"/>
                    <a:pt x="290179" y="52653"/>
                    <a:pt x="295515" y="51084"/>
                  </a:cubicBezTo>
                  <a:cubicBezTo>
                    <a:pt x="306660" y="47945"/>
                    <a:pt x="316862" y="41980"/>
                    <a:pt x="328477" y="40097"/>
                  </a:cubicBezTo>
                  <a:cubicBezTo>
                    <a:pt x="339935" y="38213"/>
                    <a:pt x="347784" y="41352"/>
                    <a:pt x="353434" y="51555"/>
                  </a:cubicBezTo>
                  <a:cubicBezTo>
                    <a:pt x="364421" y="71489"/>
                    <a:pt x="371798" y="92992"/>
                    <a:pt x="377449" y="114967"/>
                  </a:cubicBezTo>
                  <a:cubicBezTo>
                    <a:pt x="378548" y="119205"/>
                    <a:pt x="378234" y="123600"/>
                    <a:pt x="377449" y="127995"/>
                  </a:cubicBezTo>
                  <a:cubicBezTo>
                    <a:pt x="376821" y="130977"/>
                    <a:pt x="375722" y="133802"/>
                    <a:pt x="372426" y="134587"/>
                  </a:cubicBezTo>
                  <a:cubicBezTo>
                    <a:pt x="362381" y="137098"/>
                    <a:pt x="357829" y="144476"/>
                    <a:pt x="355475" y="153422"/>
                  </a:cubicBezTo>
                  <a:cubicBezTo>
                    <a:pt x="354219" y="157818"/>
                    <a:pt x="352021" y="160172"/>
                    <a:pt x="347470" y="161584"/>
                  </a:cubicBezTo>
                  <a:cubicBezTo>
                    <a:pt x="338209" y="164724"/>
                    <a:pt x="332401" y="172258"/>
                    <a:pt x="327221" y="180263"/>
                  </a:cubicBezTo>
                  <a:cubicBezTo>
                    <a:pt x="325495" y="182931"/>
                    <a:pt x="325024" y="186227"/>
                    <a:pt x="322199" y="187954"/>
                  </a:cubicBezTo>
                  <a:cubicBezTo>
                    <a:pt x="307444" y="197215"/>
                    <a:pt x="300695" y="213695"/>
                    <a:pt x="288138" y="224997"/>
                  </a:cubicBezTo>
                  <a:cubicBezTo>
                    <a:pt x="287196" y="225782"/>
                    <a:pt x="286411" y="226880"/>
                    <a:pt x="286098" y="227979"/>
                  </a:cubicBezTo>
                  <a:cubicBezTo>
                    <a:pt x="282958" y="238338"/>
                    <a:pt x="276837" y="245244"/>
                    <a:pt x="265536" y="247599"/>
                  </a:cubicBezTo>
                  <a:cubicBezTo>
                    <a:pt x="260356" y="248698"/>
                    <a:pt x="258786" y="254191"/>
                    <a:pt x="258315" y="259214"/>
                  </a:cubicBezTo>
                  <a:cubicBezTo>
                    <a:pt x="257530" y="267219"/>
                    <a:pt x="254705" y="273027"/>
                    <a:pt x="246543" y="276637"/>
                  </a:cubicBezTo>
                  <a:cubicBezTo>
                    <a:pt x="240108" y="279462"/>
                    <a:pt x="236184" y="285897"/>
                    <a:pt x="234614" y="293118"/>
                  </a:cubicBezTo>
                  <a:cubicBezTo>
                    <a:pt x="234143" y="295315"/>
                    <a:pt x="233986" y="297670"/>
                    <a:pt x="231475" y="298298"/>
                  </a:cubicBezTo>
                  <a:cubicBezTo>
                    <a:pt x="219389" y="301280"/>
                    <a:pt x="216093" y="311953"/>
                    <a:pt x="211541" y="321371"/>
                  </a:cubicBezTo>
                  <a:cubicBezTo>
                    <a:pt x="211070" y="322155"/>
                    <a:pt x="211070" y="323254"/>
                    <a:pt x="210756" y="324196"/>
                  </a:cubicBezTo>
                  <a:cubicBezTo>
                    <a:pt x="209814" y="326864"/>
                    <a:pt x="208402" y="329376"/>
                    <a:pt x="205105" y="328591"/>
                  </a:cubicBezTo>
                  <a:cubicBezTo>
                    <a:pt x="201652" y="327649"/>
                    <a:pt x="203222" y="324667"/>
                    <a:pt x="203536" y="322469"/>
                  </a:cubicBezTo>
                  <a:cubicBezTo>
                    <a:pt x="206361" y="293275"/>
                    <a:pt x="218133" y="267690"/>
                    <a:pt x="236027" y="244774"/>
                  </a:cubicBezTo>
                  <a:cubicBezTo>
                    <a:pt x="238381" y="241792"/>
                    <a:pt x="240579" y="238495"/>
                    <a:pt x="242776" y="235356"/>
                  </a:cubicBezTo>
                  <a:cubicBezTo>
                    <a:pt x="243718" y="233787"/>
                    <a:pt x="244974" y="231903"/>
                    <a:pt x="243247" y="230019"/>
                  </a:cubicBezTo>
                  <a:cubicBezTo>
                    <a:pt x="241520" y="228293"/>
                    <a:pt x="239637" y="229548"/>
                    <a:pt x="238068" y="230647"/>
                  </a:cubicBezTo>
                  <a:cubicBezTo>
                    <a:pt x="232887" y="233944"/>
                    <a:pt x="228807" y="238338"/>
                    <a:pt x="225353" y="243361"/>
                  </a:cubicBezTo>
                  <a:cubicBezTo>
                    <a:pt x="210599" y="264237"/>
                    <a:pt x="199141" y="286682"/>
                    <a:pt x="192863" y="311639"/>
                  </a:cubicBezTo>
                  <a:cubicBezTo>
                    <a:pt x="181247" y="357315"/>
                    <a:pt x="168534" y="402519"/>
                    <a:pt x="156918" y="448195"/>
                  </a:cubicBezTo>
                  <a:cubicBezTo>
                    <a:pt x="148756" y="480215"/>
                    <a:pt x="139025" y="511765"/>
                    <a:pt x="129764" y="543628"/>
                  </a:cubicBezTo>
                  <a:cubicBezTo>
                    <a:pt x="128037" y="549592"/>
                    <a:pt x="118149" y="553203"/>
                    <a:pt x="112655" y="550063"/>
                  </a:cubicBezTo>
                  <a:cubicBezTo>
                    <a:pt x="110458" y="548807"/>
                    <a:pt x="111242" y="547238"/>
                    <a:pt x="112027" y="545825"/>
                  </a:cubicBezTo>
                  <a:cubicBezTo>
                    <a:pt x="127723" y="515846"/>
                    <a:pt x="128037" y="483041"/>
                    <a:pt x="130078" y="450550"/>
                  </a:cubicBezTo>
                  <a:cubicBezTo>
                    <a:pt x="133845" y="394671"/>
                    <a:pt x="136042" y="338793"/>
                    <a:pt x="142007" y="283072"/>
                  </a:cubicBezTo>
                  <a:cubicBezTo>
                    <a:pt x="144675" y="258430"/>
                    <a:pt x="154093" y="235513"/>
                    <a:pt x="163040" y="212440"/>
                  </a:cubicBezTo>
                  <a:cubicBezTo>
                    <a:pt x="170103" y="194389"/>
                    <a:pt x="179207" y="177437"/>
                    <a:pt x="187840" y="160172"/>
                  </a:cubicBezTo>
                  <a:cubicBezTo>
                    <a:pt x="207617" y="120460"/>
                    <a:pt x="209971" y="78866"/>
                    <a:pt x="200397" y="36015"/>
                  </a:cubicBezTo>
                  <a:lnTo>
                    <a:pt x="190508" y="15140"/>
                  </a:lnTo>
                  <a:lnTo>
                    <a:pt x="190351" y="15297"/>
                  </a:lnTo>
                  <a:lnTo>
                    <a:pt x="189567" y="13258"/>
                  </a:lnTo>
                  <a:close/>
                  <a:moveTo>
                    <a:pt x="137710" y="366"/>
                  </a:moveTo>
                  <a:cubicBezTo>
                    <a:pt x="146912" y="-282"/>
                    <a:pt x="156212" y="-7"/>
                    <a:pt x="165551" y="699"/>
                  </a:cubicBezTo>
                  <a:cubicBezTo>
                    <a:pt x="174812" y="1327"/>
                    <a:pt x="177637" y="9332"/>
                    <a:pt x="180776" y="15453"/>
                  </a:cubicBezTo>
                  <a:cubicBezTo>
                    <a:pt x="193333" y="41038"/>
                    <a:pt x="194746" y="66780"/>
                    <a:pt x="178892" y="91737"/>
                  </a:cubicBezTo>
                  <a:cubicBezTo>
                    <a:pt x="176381" y="95661"/>
                    <a:pt x="173242" y="98486"/>
                    <a:pt x="168533" y="98800"/>
                  </a:cubicBezTo>
                  <a:cubicBezTo>
                    <a:pt x="138240" y="100055"/>
                    <a:pt x="117521" y="118263"/>
                    <a:pt x="97587" y="138197"/>
                  </a:cubicBezTo>
                  <a:cubicBezTo>
                    <a:pt x="91465" y="144476"/>
                    <a:pt x="83931" y="148556"/>
                    <a:pt x="75612" y="149498"/>
                  </a:cubicBezTo>
                  <a:cubicBezTo>
                    <a:pt x="63683" y="150911"/>
                    <a:pt x="55678" y="156718"/>
                    <a:pt x="49556" y="166764"/>
                  </a:cubicBezTo>
                  <a:cubicBezTo>
                    <a:pt x="45633" y="173199"/>
                    <a:pt x="42179" y="179792"/>
                    <a:pt x="39197" y="186698"/>
                  </a:cubicBezTo>
                  <a:cubicBezTo>
                    <a:pt x="35430" y="195488"/>
                    <a:pt x="28681" y="202080"/>
                    <a:pt x="21147" y="209457"/>
                  </a:cubicBezTo>
                  <a:cubicBezTo>
                    <a:pt x="19577" y="204592"/>
                    <a:pt x="20362" y="201139"/>
                    <a:pt x="20990" y="197685"/>
                  </a:cubicBezTo>
                  <a:cubicBezTo>
                    <a:pt x="24285" y="180890"/>
                    <a:pt x="27425" y="164096"/>
                    <a:pt x="29309" y="146987"/>
                  </a:cubicBezTo>
                  <a:cubicBezTo>
                    <a:pt x="31663" y="124384"/>
                    <a:pt x="42807" y="106962"/>
                    <a:pt x="62741" y="94876"/>
                  </a:cubicBezTo>
                  <a:cubicBezTo>
                    <a:pt x="77966" y="85615"/>
                    <a:pt x="86913" y="71646"/>
                    <a:pt x="86756" y="53125"/>
                  </a:cubicBezTo>
                  <a:cubicBezTo>
                    <a:pt x="86756" y="44963"/>
                    <a:pt x="87855" y="36801"/>
                    <a:pt x="89739" y="28796"/>
                  </a:cubicBezTo>
                  <a:cubicBezTo>
                    <a:pt x="92407" y="17337"/>
                    <a:pt x="99313" y="9332"/>
                    <a:pt x="110457" y="5565"/>
                  </a:cubicBezTo>
                  <a:cubicBezTo>
                    <a:pt x="119404" y="2583"/>
                    <a:pt x="128508" y="1013"/>
                    <a:pt x="137710" y="366"/>
                  </a:cubicBezTo>
                  <a:close/>
                </a:path>
              </a:pathLst>
            </a:custGeom>
            <a:solidFill>
              <a:schemeClr val="accent3"/>
            </a:solidFill>
            <a:ln w="3307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/>
            </a:p>
          </p:txBody>
        </p:sp>
      </p:grpSp>
      <p:grpSp>
        <p:nvGrpSpPr>
          <p:cNvPr id="151" name="Group 150">
            <a:extLst>
              <a:ext uri="{FF2B5EF4-FFF2-40B4-BE49-F238E27FC236}">
                <a16:creationId xmlns:a16="http://schemas.microsoft.com/office/drawing/2014/main" xmlns="" id="{108D0EC1-F41B-408F-8735-7DE8B3FB69B2}"/>
              </a:ext>
            </a:extLst>
          </p:cNvPr>
          <p:cNvGrpSpPr/>
          <p:nvPr/>
        </p:nvGrpSpPr>
        <p:grpSpPr>
          <a:xfrm>
            <a:off x="4653664" y="5108981"/>
            <a:ext cx="2436850" cy="1516934"/>
            <a:chOff x="5696739" y="1259694"/>
            <a:chExt cx="1476375" cy="919040"/>
          </a:xfrm>
          <a:solidFill>
            <a:schemeClr val="accent3"/>
          </a:solidFill>
        </p:grpSpPr>
        <p:grpSp>
          <p:nvGrpSpPr>
            <p:cNvPr id="152" name="Graphic 11">
              <a:extLst>
                <a:ext uri="{FF2B5EF4-FFF2-40B4-BE49-F238E27FC236}">
                  <a16:creationId xmlns:a16="http://schemas.microsoft.com/office/drawing/2014/main" xmlns="" id="{B54901F5-750B-4AB0-B3EF-AA5B14266E35}"/>
                </a:ext>
              </a:extLst>
            </p:cNvPr>
            <p:cNvGrpSpPr/>
            <p:nvPr/>
          </p:nvGrpSpPr>
          <p:grpSpPr>
            <a:xfrm>
              <a:off x="5696739" y="1283384"/>
              <a:ext cx="1476375" cy="895350"/>
              <a:chOff x="5696739" y="1283384"/>
              <a:chExt cx="1476375" cy="895350"/>
            </a:xfrm>
            <a:grpFill/>
          </p:grpSpPr>
          <p:sp>
            <p:nvSpPr>
              <p:cNvPr id="158" name="Freeform: Shape 157">
                <a:extLst>
                  <a:ext uri="{FF2B5EF4-FFF2-40B4-BE49-F238E27FC236}">
                    <a16:creationId xmlns:a16="http://schemas.microsoft.com/office/drawing/2014/main" xmlns="" id="{54B066CB-48AA-4F69-90CE-C2FBCB27E2F1}"/>
                  </a:ext>
                </a:extLst>
              </p:cNvPr>
              <p:cNvSpPr/>
              <p:nvPr/>
            </p:nvSpPr>
            <p:spPr>
              <a:xfrm>
                <a:off x="5696464" y="1284251"/>
                <a:ext cx="1475697" cy="894407"/>
              </a:xfrm>
              <a:custGeom>
                <a:avLst/>
                <a:gdLst>
                  <a:gd name="connsiteX0" fmla="*/ 730842 w 1475697"/>
                  <a:gd name="connsiteY0" fmla="*/ 369655 h 894407"/>
                  <a:gd name="connsiteX1" fmla="*/ 883242 w 1475697"/>
                  <a:gd name="connsiteY1" fmla="*/ 432520 h 894407"/>
                  <a:gd name="connsiteX2" fmla="*/ 866097 w 1475697"/>
                  <a:gd name="connsiteY2" fmla="*/ 324888 h 894407"/>
                  <a:gd name="connsiteX3" fmla="*/ 848952 w 1475697"/>
                  <a:gd name="connsiteY3" fmla="*/ 223923 h 894407"/>
                  <a:gd name="connsiteX4" fmla="*/ 885147 w 1475697"/>
                  <a:gd name="connsiteY4" fmla="*/ 57235 h 894407"/>
                  <a:gd name="connsiteX5" fmla="*/ 908960 w 1475697"/>
                  <a:gd name="connsiteY5" fmla="*/ 17230 h 894407"/>
                  <a:gd name="connsiteX6" fmla="*/ 928962 w 1475697"/>
                  <a:gd name="connsiteY6" fmla="*/ 57235 h 894407"/>
                  <a:gd name="connsiteX7" fmla="*/ 928010 w 1475697"/>
                  <a:gd name="connsiteY7" fmla="*/ 325840 h 894407"/>
                  <a:gd name="connsiteX8" fmla="*/ 922295 w 1475697"/>
                  <a:gd name="connsiteY8" fmla="*/ 403945 h 894407"/>
                  <a:gd name="connsiteX9" fmla="*/ 928010 w 1475697"/>
                  <a:gd name="connsiteY9" fmla="*/ 415375 h 894407"/>
                  <a:gd name="connsiteX10" fmla="*/ 1012782 w 1475697"/>
                  <a:gd name="connsiteY10" fmla="*/ 388705 h 894407"/>
                  <a:gd name="connsiteX11" fmla="*/ 1014687 w 1475697"/>
                  <a:gd name="connsiteY11" fmla="*/ 326793 h 894407"/>
                  <a:gd name="connsiteX12" fmla="*/ 992780 w 1475697"/>
                  <a:gd name="connsiteY12" fmla="*/ 131530 h 894407"/>
                  <a:gd name="connsiteX13" fmla="*/ 1015640 w 1475697"/>
                  <a:gd name="connsiteY13" fmla="*/ 39138 h 894407"/>
                  <a:gd name="connsiteX14" fmla="*/ 1040405 w 1475697"/>
                  <a:gd name="connsiteY14" fmla="*/ 85 h 894407"/>
                  <a:gd name="connsiteX15" fmla="*/ 1060407 w 1475697"/>
                  <a:gd name="connsiteY15" fmla="*/ 35328 h 894407"/>
                  <a:gd name="connsiteX16" fmla="*/ 1062312 w 1475697"/>
                  <a:gd name="connsiteY16" fmla="*/ 321078 h 894407"/>
                  <a:gd name="connsiteX17" fmla="*/ 1060407 w 1475697"/>
                  <a:gd name="connsiteY17" fmla="*/ 372513 h 894407"/>
                  <a:gd name="connsiteX18" fmla="*/ 1128035 w 1475697"/>
                  <a:gd name="connsiteY18" fmla="*/ 361083 h 894407"/>
                  <a:gd name="connsiteX19" fmla="*/ 1131845 w 1475697"/>
                  <a:gd name="connsiteY19" fmla="*/ 320125 h 894407"/>
                  <a:gd name="connsiteX20" fmla="*/ 1135655 w 1475697"/>
                  <a:gd name="connsiteY20" fmla="*/ 115338 h 894407"/>
                  <a:gd name="connsiteX21" fmla="*/ 1164230 w 1475697"/>
                  <a:gd name="connsiteY21" fmla="*/ 117243 h 894407"/>
                  <a:gd name="connsiteX22" fmla="*/ 1170897 w 1475697"/>
                  <a:gd name="connsiteY22" fmla="*/ 310600 h 894407"/>
                  <a:gd name="connsiteX23" fmla="*/ 1162325 w 1475697"/>
                  <a:gd name="connsiteY23" fmla="*/ 345843 h 894407"/>
                  <a:gd name="connsiteX24" fmla="*/ 1196615 w 1475697"/>
                  <a:gd name="connsiteY24" fmla="*/ 347748 h 894407"/>
                  <a:gd name="connsiteX25" fmla="*/ 1432835 w 1475697"/>
                  <a:gd name="connsiteY25" fmla="*/ 322983 h 894407"/>
                  <a:gd name="connsiteX26" fmla="*/ 1475697 w 1475697"/>
                  <a:gd name="connsiteY26" fmla="*/ 352510 h 894407"/>
                  <a:gd name="connsiteX27" fmla="*/ 1436645 w 1475697"/>
                  <a:gd name="connsiteY27" fmla="*/ 393468 h 894407"/>
                  <a:gd name="connsiteX28" fmla="*/ 1009925 w 1475697"/>
                  <a:gd name="connsiteY28" fmla="*/ 478240 h 894407"/>
                  <a:gd name="connsiteX29" fmla="*/ 578442 w 1475697"/>
                  <a:gd name="connsiteY29" fmla="*/ 871623 h 894407"/>
                  <a:gd name="connsiteX30" fmla="*/ 536532 w 1475697"/>
                  <a:gd name="connsiteY30" fmla="*/ 881148 h 894407"/>
                  <a:gd name="connsiteX31" fmla="*/ 484145 w 1475697"/>
                  <a:gd name="connsiteY31" fmla="*/ 833523 h 894407"/>
                  <a:gd name="connsiteX32" fmla="*/ 482240 w 1475697"/>
                  <a:gd name="connsiteY32" fmla="*/ 694458 h 894407"/>
                  <a:gd name="connsiteX33" fmla="*/ 718460 w 1475697"/>
                  <a:gd name="connsiteY33" fmla="*/ 511578 h 894407"/>
                  <a:gd name="connsiteX34" fmla="*/ 535580 w 1475697"/>
                  <a:gd name="connsiteY34" fmla="*/ 421090 h 894407"/>
                  <a:gd name="connsiteX35" fmla="*/ 39327 w 1475697"/>
                  <a:gd name="connsiteY35" fmla="*/ 361083 h 894407"/>
                  <a:gd name="connsiteX36" fmla="*/ 2180 w 1475697"/>
                  <a:gd name="connsiteY36" fmla="*/ 316315 h 894407"/>
                  <a:gd name="connsiteX37" fmla="*/ 32660 w 1475697"/>
                  <a:gd name="connsiteY37" fmla="*/ 288693 h 894407"/>
                  <a:gd name="connsiteX38" fmla="*/ 730842 w 1475697"/>
                  <a:gd name="connsiteY38" fmla="*/ 369655 h 8944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475697" h="894407">
                    <a:moveTo>
                      <a:pt x="730842" y="369655"/>
                    </a:moveTo>
                    <a:cubicBezTo>
                      <a:pt x="781325" y="387753"/>
                      <a:pt x="832760" y="408708"/>
                      <a:pt x="883242" y="432520"/>
                    </a:cubicBezTo>
                    <a:cubicBezTo>
                      <a:pt x="887052" y="391563"/>
                      <a:pt x="893720" y="358225"/>
                      <a:pt x="866097" y="324888"/>
                    </a:cubicBezTo>
                    <a:cubicBezTo>
                      <a:pt x="843237" y="297265"/>
                      <a:pt x="842285" y="259165"/>
                      <a:pt x="848952" y="223923"/>
                    </a:cubicBezTo>
                    <a:cubicBezTo>
                      <a:pt x="858477" y="167725"/>
                      <a:pt x="872765" y="112480"/>
                      <a:pt x="885147" y="57235"/>
                    </a:cubicBezTo>
                    <a:cubicBezTo>
                      <a:pt x="887052" y="47710"/>
                      <a:pt x="895625" y="16278"/>
                      <a:pt x="908960" y="17230"/>
                    </a:cubicBezTo>
                    <a:cubicBezTo>
                      <a:pt x="920390" y="18183"/>
                      <a:pt x="926105" y="44853"/>
                      <a:pt x="928962" y="57235"/>
                    </a:cubicBezTo>
                    <a:cubicBezTo>
                      <a:pt x="945155" y="152485"/>
                      <a:pt x="984207" y="267738"/>
                      <a:pt x="928010" y="325840"/>
                    </a:cubicBezTo>
                    <a:cubicBezTo>
                      <a:pt x="911817" y="342985"/>
                      <a:pt x="922295" y="383943"/>
                      <a:pt x="922295" y="403945"/>
                    </a:cubicBezTo>
                    <a:cubicBezTo>
                      <a:pt x="922295" y="407755"/>
                      <a:pt x="927057" y="415375"/>
                      <a:pt x="928010" y="415375"/>
                    </a:cubicBezTo>
                    <a:cubicBezTo>
                      <a:pt x="956585" y="407755"/>
                      <a:pt x="989922" y="404898"/>
                      <a:pt x="1012782" y="388705"/>
                    </a:cubicBezTo>
                    <a:cubicBezTo>
                      <a:pt x="1028975" y="377275"/>
                      <a:pt x="1028022" y="342985"/>
                      <a:pt x="1014687" y="326793"/>
                    </a:cubicBezTo>
                    <a:cubicBezTo>
                      <a:pt x="963252" y="265833"/>
                      <a:pt x="979445" y="199158"/>
                      <a:pt x="992780" y="131530"/>
                    </a:cubicBezTo>
                    <a:cubicBezTo>
                      <a:pt x="999447" y="100098"/>
                      <a:pt x="1008020" y="70570"/>
                      <a:pt x="1015640" y="39138"/>
                    </a:cubicBezTo>
                    <a:cubicBezTo>
                      <a:pt x="1018497" y="28660"/>
                      <a:pt x="1024212" y="-1820"/>
                      <a:pt x="1040405" y="85"/>
                    </a:cubicBezTo>
                    <a:cubicBezTo>
                      <a:pt x="1051835" y="1038"/>
                      <a:pt x="1057550" y="21993"/>
                      <a:pt x="1060407" y="35328"/>
                    </a:cubicBezTo>
                    <a:cubicBezTo>
                      <a:pt x="1081362" y="130578"/>
                      <a:pt x="1114700" y="225828"/>
                      <a:pt x="1062312" y="321078"/>
                    </a:cubicBezTo>
                    <a:cubicBezTo>
                      <a:pt x="1051835" y="339175"/>
                      <a:pt x="1048025" y="365845"/>
                      <a:pt x="1060407" y="372513"/>
                    </a:cubicBezTo>
                    <a:cubicBezTo>
                      <a:pt x="1080410" y="382990"/>
                      <a:pt x="1106127" y="369655"/>
                      <a:pt x="1128035" y="361083"/>
                    </a:cubicBezTo>
                    <a:cubicBezTo>
                      <a:pt x="1148990" y="352510"/>
                      <a:pt x="1141370" y="332508"/>
                      <a:pt x="1131845" y="320125"/>
                    </a:cubicBezTo>
                    <a:cubicBezTo>
                      <a:pt x="1079457" y="250593"/>
                      <a:pt x="1117557" y="181060"/>
                      <a:pt x="1135655" y="115338"/>
                    </a:cubicBezTo>
                    <a:cubicBezTo>
                      <a:pt x="1143275" y="85810"/>
                      <a:pt x="1154705" y="87715"/>
                      <a:pt x="1164230" y="117243"/>
                    </a:cubicBezTo>
                    <a:cubicBezTo>
                      <a:pt x="1185185" y="180108"/>
                      <a:pt x="1208997" y="248688"/>
                      <a:pt x="1170897" y="310600"/>
                    </a:cubicBezTo>
                    <a:cubicBezTo>
                      <a:pt x="1164230" y="321078"/>
                      <a:pt x="1154705" y="333460"/>
                      <a:pt x="1162325" y="345843"/>
                    </a:cubicBezTo>
                    <a:cubicBezTo>
                      <a:pt x="1170897" y="360130"/>
                      <a:pt x="1185185" y="348700"/>
                      <a:pt x="1196615" y="347748"/>
                    </a:cubicBezTo>
                    <a:cubicBezTo>
                      <a:pt x="1275672" y="339175"/>
                      <a:pt x="1353777" y="325840"/>
                      <a:pt x="1432835" y="322983"/>
                    </a:cubicBezTo>
                    <a:cubicBezTo>
                      <a:pt x="1454742" y="322030"/>
                      <a:pt x="1475697" y="314410"/>
                      <a:pt x="1475697" y="352510"/>
                    </a:cubicBezTo>
                    <a:cubicBezTo>
                      <a:pt x="1475697" y="382990"/>
                      <a:pt x="1468077" y="391563"/>
                      <a:pt x="1436645" y="393468"/>
                    </a:cubicBezTo>
                    <a:cubicBezTo>
                      <a:pt x="1289960" y="401088"/>
                      <a:pt x="1147085" y="424900"/>
                      <a:pt x="1009925" y="478240"/>
                    </a:cubicBezTo>
                    <a:cubicBezTo>
                      <a:pt x="816567" y="554440"/>
                      <a:pt x="667977" y="681123"/>
                      <a:pt x="578442" y="871623"/>
                    </a:cubicBezTo>
                    <a:cubicBezTo>
                      <a:pt x="567012" y="896388"/>
                      <a:pt x="557487" y="903055"/>
                      <a:pt x="536532" y="881148"/>
                    </a:cubicBezTo>
                    <a:cubicBezTo>
                      <a:pt x="520340" y="864003"/>
                      <a:pt x="501290" y="848763"/>
                      <a:pt x="484145" y="833523"/>
                    </a:cubicBezTo>
                    <a:cubicBezTo>
                      <a:pt x="410802" y="766848"/>
                      <a:pt x="410802" y="766848"/>
                      <a:pt x="482240" y="694458"/>
                    </a:cubicBezTo>
                    <a:cubicBezTo>
                      <a:pt x="551772" y="623973"/>
                      <a:pt x="629877" y="564918"/>
                      <a:pt x="718460" y="511578"/>
                    </a:cubicBezTo>
                    <a:cubicBezTo>
                      <a:pt x="662262" y="466810"/>
                      <a:pt x="599397" y="442045"/>
                      <a:pt x="535580" y="421090"/>
                    </a:cubicBezTo>
                    <a:cubicBezTo>
                      <a:pt x="374607" y="369655"/>
                      <a:pt x="209825" y="335365"/>
                      <a:pt x="39327" y="361083"/>
                    </a:cubicBezTo>
                    <a:cubicBezTo>
                      <a:pt x="-2583" y="367750"/>
                      <a:pt x="8847" y="335365"/>
                      <a:pt x="2180" y="316315"/>
                    </a:cubicBezTo>
                    <a:cubicBezTo>
                      <a:pt x="-7345" y="287740"/>
                      <a:pt x="16467" y="290598"/>
                      <a:pt x="32660" y="288693"/>
                    </a:cubicBezTo>
                    <a:cubicBezTo>
                      <a:pt x="280310" y="257260"/>
                      <a:pt x="505100" y="287740"/>
                      <a:pt x="730842" y="36965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  <p:sp>
            <p:nvSpPr>
              <p:cNvPr id="159" name="Freeform: Shape 158">
                <a:extLst>
                  <a:ext uri="{FF2B5EF4-FFF2-40B4-BE49-F238E27FC236}">
                    <a16:creationId xmlns:a16="http://schemas.microsoft.com/office/drawing/2014/main" xmlns="" id="{257C0640-3497-4CF2-9E35-18AE59AD4F71}"/>
                  </a:ext>
                </a:extLst>
              </p:cNvPr>
              <p:cNvSpPr/>
              <p:nvPr/>
            </p:nvSpPr>
            <p:spPr>
              <a:xfrm>
                <a:off x="5819611" y="1774433"/>
                <a:ext cx="370309" cy="154937"/>
              </a:xfrm>
              <a:custGeom>
                <a:avLst/>
                <a:gdLst>
                  <a:gd name="connsiteX0" fmla="*/ 40958 w 370309"/>
                  <a:gd name="connsiteY0" fmla="*/ 4251 h 154937"/>
                  <a:gd name="connsiteX1" fmla="*/ 345758 w 370309"/>
                  <a:gd name="connsiteY1" fmla="*/ 98548 h 154937"/>
                  <a:gd name="connsiteX2" fmla="*/ 364808 w 370309"/>
                  <a:gd name="connsiteY2" fmla="*/ 125218 h 154937"/>
                  <a:gd name="connsiteX3" fmla="*/ 317183 w 370309"/>
                  <a:gd name="connsiteY3" fmla="*/ 150936 h 154937"/>
                  <a:gd name="connsiteX4" fmla="*/ 233363 w 370309"/>
                  <a:gd name="connsiteY4" fmla="*/ 105216 h 154937"/>
                  <a:gd name="connsiteX5" fmla="*/ 0 w 370309"/>
                  <a:gd name="connsiteY5" fmla="*/ 13776 h 154937"/>
                  <a:gd name="connsiteX6" fmla="*/ 40958 w 370309"/>
                  <a:gd name="connsiteY6" fmla="*/ 4251 h 1549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70309" h="154937">
                    <a:moveTo>
                      <a:pt x="40958" y="4251"/>
                    </a:moveTo>
                    <a:cubicBezTo>
                      <a:pt x="151448" y="8061"/>
                      <a:pt x="252413" y="42351"/>
                      <a:pt x="345758" y="98548"/>
                    </a:cubicBezTo>
                    <a:cubicBezTo>
                      <a:pt x="354330" y="103311"/>
                      <a:pt x="381953" y="105216"/>
                      <a:pt x="364808" y="125218"/>
                    </a:cubicBezTo>
                    <a:cubicBezTo>
                      <a:pt x="353378" y="137601"/>
                      <a:pt x="344805" y="165223"/>
                      <a:pt x="317183" y="150936"/>
                    </a:cubicBezTo>
                    <a:cubicBezTo>
                      <a:pt x="289560" y="135696"/>
                      <a:pt x="260985" y="121408"/>
                      <a:pt x="233363" y="105216"/>
                    </a:cubicBezTo>
                    <a:cubicBezTo>
                      <a:pt x="160020" y="63306"/>
                      <a:pt x="82868" y="31873"/>
                      <a:pt x="0" y="13776"/>
                    </a:cubicBezTo>
                    <a:cubicBezTo>
                      <a:pt x="8573" y="-10037"/>
                      <a:pt x="26670" y="4251"/>
                      <a:pt x="40958" y="425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0" name="Freeform: Shape 159">
                <a:extLst>
                  <a:ext uri="{FF2B5EF4-FFF2-40B4-BE49-F238E27FC236}">
                    <a16:creationId xmlns:a16="http://schemas.microsoft.com/office/drawing/2014/main" xmlns="" id="{ECAA5B4C-A4D7-48BE-8410-2C4340005878}"/>
                  </a:ext>
                </a:extLst>
              </p:cNvPr>
              <p:cNvSpPr/>
              <p:nvPr/>
            </p:nvSpPr>
            <p:spPr>
              <a:xfrm>
                <a:off x="5838008" y="1680890"/>
                <a:ext cx="463568" cy="168562"/>
              </a:xfrm>
              <a:custGeom>
                <a:avLst/>
                <a:gdLst>
                  <a:gd name="connsiteX0" fmla="*/ 11131 w 463568"/>
                  <a:gd name="connsiteY0" fmla="*/ 2543 h 168562"/>
                  <a:gd name="connsiteX1" fmla="*/ 463568 w 463568"/>
                  <a:gd name="connsiteY1" fmla="*/ 139703 h 168562"/>
                  <a:gd name="connsiteX2" fmla="*/ 374033 w 463568"/>
                  <a:gd name="connsiteY2" fmla="*/ 147323 h 168562"/>
                  <a:gd name="connsiteX3" fmla="*/ 653 w 463568"/>
                  <a:gd name="connsiteY3" fmla="*/ 13021 h 168562"/>
                  <a:gd name="connsiteX4" fmla="*/ 11131 w 463568"/>
                  <a:gd name="connsiteY4" fmla="*/ 2543 h 1685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63568" h="168562">
                    <a:moveTo>
                      <a:pt x="11131" y="2543"/>
                    </a:moveTo>
                    <a:cubicBezTo>
                      <a:pt x="143528" y="-15554"/>
                      <a:pt x="361651" y="66361"/>
                      <a:pt x="463568" y="139703"/>
                    </a:cubicBezTo>
                    <a:cubicBezTo>
                      <a:pt x="434993" y="177803"/>
                      <a:pt x="407371" y="175898"/>
                      <a:pt x="374033" y="147323"/>
                    </a:cubicBezTo>
                    <a:cubicBezTo>
                      <a:pt x="340696" y="118748"/>
                      <a:pt x="166388" y="41596"/>
                      <a:pt x="653" y="13021"/>
                    </a:cubicBezTo>
                    <a:cubicBezTo>
                      <a:pt x="-1252" y="4448"/>
                      <a:pt x="653" y="-1267"/>
                      <a:pt x="11131" y="254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1" name="Freeform: Shape 160">
                <a:extLst>
                  <a:ext uri="{FF2B5EF4-FFF2-40B4-BE49-F238E27FC236}">
                    <a16:creationId xmlns:a16="http://schemas.microsoft.com/office/drawing/2014/main" xmlns="" id="{AF5E6754-B430-4FF2-9F58-96E293AECB75}"/>
                  </a:ext>
                </a:extLst>
              </p:cNvPr>
              <p:cNvSpPr/>
              <p:nvPr/>
            </p:nvSpPr>
            <p:spPr>
              <a:xfrm>
                <a:off x="5760556" y="1771635"/>
                <a:ext cx="100012" cy="16573"/>
              </a:xfrm>
              <a:custGeom>
                <a:avLst/>
                <a:gdLst>
                  <a:gd name="connsiteX0" fmla="*/ 100013 w 100012"/>
                  <a:gd name="connsiteY0" fmla="*/ 7049 h 16573"/>
                  <a:gd name="connsiteX1" fmla="*/ 59055 w 100012"/>
                  <a:gd name="connsiteY1" fmla="*/ 16574 h 16573"/>
                  <a:gd name="connsiteX2" fmla="*/ 0 w 100012"/>
                  <a:gd name="connsiteY2" fmla="*/ 8954 h 16573"/>
                  <a:gd name="connsiteX3" fmla="*/ 100013 w 100012"/>
                  <a:gd name="connsiteY3" fmla="*/ 7049 h 165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00012" h="16573">
                    <a:moveTo>
                      <a:pt x="100013" y="7049"/>
                    </a:moveTo>
                    <a:cubicBezTo>
                      <a:pt x="86678" y="12764"/>
                      <a:pt x="70485" y="4191"/>
                      <a:pt x="59055" y="16574"/>
                    </a:cubicBezTo>
                    <a:cubicBezTo>
                      <a:pt x="39053" y="13716"/>
                      <a:pt x="20003" y="11811"/>
                      <a:pt x="0" y="8954"/>
                    </a:cubicBezTo>
                    <a:cubicBezTo>
                      <a:pt x="33338" y="-571"/>
                      <a:pt x="66675" y="-4381"/>
                      <a:pt x="100013" y="704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2" name="Freeform: Shape 161">
                <a:extLst>
                  <a:ext uri="{FF2B5EF4-FFF2-40B4-BE49-F238E27FC236}">
                    <a16:creationId xmlns:a16="http://schemas.microsoft.com/office/drawing/2014/main" xmlns="" id="{6223E26A-98AC-4500-94CC-4B10EF0420BF}"/>
                  </a:ext>
                </a:extLst>
              </p:cNvPr>
              <p:cNvSpPr/>
              <p:nvPr/>
            </p:nvSpPr>
            <p:spPr>
              <a:xfrm>
                <a:off x="6371109" y="1734269"/>
                <a:ext cx="785812" cy="415889"/>
              </a:xfrm>
              <a:custGeom>
                <a:avLst/>
                <a:gdLst>
                  <a:gd name="connsiteX0" fmla="*/ 785813 w 785812"/>
                  <a:gd name="connsiteY0" fmla="*/ 2505 h 415889"/>
                  <a:gd name="connsiteX1" fmla="*/ 0 w 785812"/>
                  <a:gd name="connsiteY1" fmla="*/ 415890 h 415889"/>
                  <a:gd name="connsiteX2" fmla="*/ 785813 w 785812"/>
                  <a:gd name="connsiteY2" fmla="*/ 2505 h 4158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85812" h="415889">
                    <a:moveTo>
                      <a:pt x="785813" y="2505"/>
                    </a:moveTo>
                    <a:cubicBezTo>
                      <a:pt x="496253" y="82515"/>
                      <a:pt x="239077" y="221580"/>
                      <a:pt x="0" y="415890"/>
                    </a:cubicBezTo>
                    <a:cubicBezTo>
                      <a:pt x="123825" y="165382"/>
                      <a:pt x="488632" y="-24165"/>
                      <a:pt x="785813" y="250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3" name="Freeform: Shape 162">
                <a:extLst>
                  <a:ext uri="{FF2B5EF4-FFF2-40B4-BE49-F238E27FC236}">
                    <a16:creationId xmlns:a16="http://schemas.microsoft.com/office/drawing/2014/main" xmlns="" id="{2E5957FA-B0FA-4D22-AB15-2415EB7E0739}"/>
                  </a:ext>
                </a:extLst>
              </p:cNvPr>
              <p:cNvSpPr/>
              <p:nvPr/>
            </p:nvSpPr>
            <p:spPr>
              <a:xfrm>
                <a:off x="6521603" y="1885136"/>
                <a:ext cx="564832" cy="290739"/>
              </a:xfrm>
              <a:custGeom>
                <a:avLst/>
                <a:gdLst>
                  <a:gd name="connsiteX0" fmla="*/ 564832 w 564832"/>
                  <a:gd name="connsiteY0" fmla="*/ 2132 h 290739"/>
                  <a:gd name="connsiteX1" fmla="*/ 0 w 564832"/>
                  <a:gd name="connsiteY1" fmla="*/ 290740 h 290739"/>
                  <a:gd name="connsiteX2" fmla="*/ 564832 w 564832"/>
                  <a:gd name="connsiteY2" fmla="*/ 2132 h 2907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64832" h="290739">
                    <a:moveTo>
                      <a:pt x="564832" y="2132"/>
                    </a:moveTo>
                    <a:cubicBezTo>
                      <a:pt x="353378" y="59282"/>
                      <a:pt x="172402" y="157390"/>
                      <a:pt x="0" y="290740"/>
                    </a:cubicBezTo>
                    <a:cubicBezTo>
                      <a:pt x="78105" y="117385"/>
                      <a:pt x="347663" y="-18823"/>
                      <a:pt x="564832" y="213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53" name="Graphic 5">
              <a:extLst>
                <a:ext uri="{FF2B5EF4-FFF2-40B4-BE49-F238E27FC236}">
                  <a16:creationId xmlns:a16="http://schemas.microsoft.com/office/drawing/2014/main" xmlns="" id="{52BC3CA9-D87E-4969-9596-A228F51947FA}"/>
                </a:ext>
              </a:extLst>
            </p:cNvPr>
            <p:cNvGrpSpPr/>
            <p:nvPr/>
          </p:nvGrpSpPr>
          <p:grpSpPr>
            <a:xfrm rot="387512">
              <a:off x="6035984" y="1259694"/>
              <a:ext cx="449334" cy="374811"/>
              <a:chOff x="2241798" y="188588"/>
              <a:chExt cx="1063955" cy="887496"/>
            </a:xfrm>
            <a:grpFill/>
          </p:grpSpPr>
          <p:sp>
            <p:nvSpPr>
              <p:cNvPr id="154" name="Freeform: Shape 153">
                <a:extLst>
                  <a:ext uri="{FF2B5EF4-FFF2-40B4-BE49-F238E27FC236}">
                    <a16:creationId xmlns:a16="http://schemas.microsoft.com/office/drawing/2014/main" xmlns="" id="{74D81CC7-CE29-4C4A-A1CB-D3A2DBACE024}"/>
                  </a:ext>
                </a:extLst>
              </p:cNvPr>
              <p:cNvSpPr/>
              <p:nvPr/>
            </p:nvSpPr>
            <p:spPr>
              <a:xfrm>
                <a:off x="2244199" y="188588"/>
                <a:ext cx="913086" cy="675391"/>
              </a:xfrm>
              <a:custGeom>
                <a:avLst/>
                <a:gdLst>
                  <a:gd name="connsiteX0" fmla="*/ 499575 w 913086"/>
                  <a:gd name="connsiteY0" fmla="*/ 369332 h 675391"/>
                  <a:gd name="connsiteX1" fmla="*/ 572918 w 913086"/>
                  <a:gd name="connsiteY1" fmla="*/ 304562 h 675391"/>
                  <a:gd name="connsiteX2" fmla="*/ 564345 w 913086"/>
                  <a:gd name="connsiteY2" fmla="*/ 289322 h 675391"/>
                  <a:gd name="connsiteX3" fmla="*/ 499575 w 913086"/>
                  <a:gd name="connsiteY3" fmla="*/ 289322 h 675391"/>
                  <a:gd name="connsiteX4" fmla="*/ 477668 w 913086"/>
                  <a:gd name="connsiteY4" fmla="*/ 263604 h 675391"/>
                  <a:gd name="connsiteX5" fmla="*/ 520530 w 913086"/>
                  <a:gd name="connsiteY5" fmla="*/ 113109 h 675391"/>
                  <a:gd name="connsiteX6" fmla="*/ 566250 w 913086"/>
                  <a:gd name="connsiteY6" fmla="*/ 81677 h 675391"/>
                  <a:gd name="connsiteX7" fmla="*/ 775800 w 913086"/>
                  <a:gd name="connsiteY7" fmla="*/ 81677 h 675391"/>
                  <a:gd name="connsiteX8" fmla="*/ 808185 w 913086"/>
                  <a:gd name="connsiteY8" fmla="*/ 117872 h 675391"/>
                  <a:gd name="connsiteX9" fmla="*/ 808185 w 913086"/>
                  <a:gd name="connsiteY9" fmla="*/ 160734 h 675391"/>
                  <a:gd name="connsiteX10" fmla="*/ 879623 w 913086"/>
                  <a:gd name="connsiteY10" fmla="*/ 254079 h 675391"/>
                  <a:gd name="connsiteX11" fmla="*/ 912960 w 913086"/>
                  <a:gd name="connsiteY11" fmla="*/ 226457 h 675391"/>
                  <a:gd name="connsiteX12" fmla="*/ 911056 w 913086"/>
                  <a:gd name="connsiteY12" fmla="*/ 45482 h 675391"/>
                  <a:gd name="connsiteX13" fmla="*/ 872956 w 913086"/>
                  <a:gd name="connsiteY13" fmla="*/ 8334 h 675391"/>
                  <a:gd name="connsiteX14" fmla="*/ 510053 w 913086"/>
                  <a:gd name="connsiteY14" fmla="*/ 10239 h 675391"/>
                  <a:gd name="connsiteX15" fmla="*/ 456713 w 913086"/>
                  <a:gd name="connsiteY15" fmla="*/ 45482 h 675391"/>
                  <a:gd name="connsiteX16" fmla="*/ 397658 w 913086"/>
                  <a:gd name="connsiteY16" fmla="*/ 250269 h 675391"/>
                  <a:gd name="connsiteX17" fmla="*/ 348128 w 913086"/>
                  <a:gd name="connsiteY17" fmla="*/ 290274 h 675391"/>
                  <a:gd name="connsiteX18" fmla="*/ 254783 w 913086"/>
                  <a:gd name="connsiteY18" fmla="*/ 197882 h 675391"/>
                  <a:gd name="connsiteX19" fmla="*/ 254783 w 913086"/>
                  <a:gd name="connsiteY19" fmla="*/ 169307 h 675391"/>
                  <a:gd name="connsiteX20" fmla="*/ 241448 w 913086"/>
                  <a:gd name="connsiteY20" fmla="*/ 153114 h 675391"/>
                  <a:gd name="connsiteX21" fmla="*/ 199538 w 913086"/>
                  <a:gd name="connsiteY21" fmla="*/ 87392 h 675391"/>
                  <a:gd name="connsiteX22" fmla="*/ 149055 w 913086"/>
                  <a:gd name="connsiteY22" fmla="*/ 4524 h 675391"/>
                  <a:gd name="connsiteX23" fmla="*/ 128100 w 913086"/>
                  <a:gd name="connsiteY23" fmla="*/ 5477 h 675391"/>
                  <a:gd name="connsiteX24" fmla="*/ 125243 w 913086"/>
                  <a:gd name="connsiteY24" fmla="*/ 30242 h 675391"/>
                  <a:gd name="connsiteX25" fmla="*/ 144293 w 913086"/>
                  <a:gd name="connsiteY25" fmla="*/ 51197 h 675391"/>
                  <a:gd name="connsiteX26" fmla="*/ 146198 w 913086"/>
                  <a:gd name="connsiteY26" fmla="*/ 151209 h 675391"/>
                  <a:gd name="connsiteX27" fmla="*/ 112860 w 913086"/>
                  <a:gd name="connsiteY27" fmla="*/ 207407 h 675391"/>
                  <a:gd name="connsiteX28" fmla="*/ 36660 w 913086"/>
                  <a:gd name="connsiteY28" fmla="*/ 288369 h 675391"/>
                  <a:gd name="connsiteX29" fmla="*/ 3323 w 913086"/>
                  <a:gd name="connsiteY29" fmla="*/ 315992 h 675391"/>
                  <a:gd name="connsiteX30" fmla="*/ 7133 w 913086"/>
                  <a:gd name="connsiteY30" fmla="*/ 547449 h 675391"/>
                  <a:gd name="connsiteX31" fmla="*/ 37613 w 913086"/>
                  <a:gd name="connsiteY31" fmla="*/ 532209 h 675391"/>
                  <a:gd name="connsiteX32" fmla="*/ 377655 w 913086"/>
                  <a:gd name="connsiteY32" fmla="*/ 646509 h 675391"/>
                  <a:gd name="connsiteX33" fmla="*/ 417660 w 913086"/>
                  <a:gd name="connsiteY33" fmla="*/ 675084 h 675391"/>
                  <a:gd name="connsiteX34" fmla="*/ 431948 w 913086"/>
                  <a:gd name="connsiteY34" fmla="*/ 635079 h 675391"/>
                  <a:gd name="connsiteX35" fmla="*/ 499575 w 913086"/>
                  <a:gd name="connsiteY35" fmla="*/ 369332 h 6753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913086" h="675391">
                    <a:moveTo>
                      <a:pt x="499575" y="369332"/>
                    </a:moveTo>
                    <a:cubicBezTo>
                      <a:pt x="518625" y="343614"/>
                      <a:pt x="548153" y="326469"/>
                      <a:pt x="572918" y="304562"/>
                    </a:cubicBezTo>
                    <a:cubicBezTo>
                      <a:pt x="570060" y="299799"/>
                      <a:pt x="567203" y="294084"/>
                      <a:pt x="564345" y="289322"/>
                    </a:cubicBezTo>
                    <a:cubicBezTo>
                      <a:pt x="542438" y="289322"/>
                      <a:pt x="521483" y="289322"/>
                      <a:pt x="499575" y="289322"/>
                    </a:cubicBezTo>
                    <a:cubicBezTo>
                      <a:pt x="483383" y="289322"/>
                      <a:pt x="472905" y="284559"/>
                      <a:pt x="477668" y="263604"/>
                    </a:cubicBezTo>
                    <a:cubicBezTo>
                      <a:pt x="489098" y="212169"/>
                      <a:pt x="499575" y="161687"/>
                      <a:pt x="520530" y="113109"/>
                    </a:cubicBezTo>
                    <a:cubicBezTo>
                      <a:pt x="530056" y="92154"/>
                      <a:pt x="541485" y="80724"/>
                      <a:pt x="566250" y="81677"/>
                    </a:cubicBezTo>
                    <a:cubicBezTo>
                      <a:pt x="635783" y="83582"/>
                      <a:pt x="706268" y="83582"/>
                      <a:pt x="775800" y="81677"/>
                    </a:cubicBezTo>
                    <a:cubicBezTo>
                      <a:pt x="804375" y="80724"/>
                      <a:pt x="811043" y="92154"/>
                      <a:pt x="808185" y="117872"/>
                    </a:cubicBezTo>
                    <a:cubicBezTo>
                      <a:pt x="806281" y="132159"/>
                      <a:pt x="808185" y="146447"/>
                      <a:pt x="808185" y="160734"/>
                    </a:cubicBezTo>
                    <a:cubicBezTo>
                      <a:pt x="808185" y="235029"/>
                      <a:pt x="809138" y="234077"/>
                      <a:pt x="879623" y="254079"/>
                    </a:cubicBezTo>
                    <a:cubicBezTo>
                      <a:pt x="910103" y="262652"/>
                      <a:pt x="913913" y="253127"/>
                      <a:pt x="912960" y="226457"/>
                    </a:cubicBezTo>
                    <a:cubicBezTo>
                      <a:pt x="911056" y="166449"/>
                      <a:pt x="909150" y="105489"/>
                      <a:pt x="911056" y="45482"/>
                    </a:cubicBezTo>
                    <a:cubicBezTo>
                      <a:pt x="912008" y="15954"/>
                      <a:pt x="901531" y="8334"/>
                      <a:pt x="872956" y="8334"/>
                    </a:cubicBezTo>
                    <a:cubicBezTo>
                      <a:pt x="751035" y="10239"/>
                      <a:pt x="631020" y="11192"/>
                      <a:pt x="510053" y="10239"/>
                    </a:cubicBezTo>
                    <a:cubicBezTo>
                      <a:pt x="481478" y="10239"/>
                      <a:pt x="467190" y="20717"/>
                      <a:pt x="456713" y="45482"/>
                    </a:cubicBezTo>
                    <a:cubicBezTo>
                      <a:pt x="429090" y="111204"/>
                      <a:pt x="409088" y="179784"/>
                      <a:pt x="397658" y="250269"/>
                    </a:cubicBezTo>
                    <a:cubicBezTo>
                      <a:pt x="391943" y="282654"/>
                      <a:pt x="378608" y="290274"/>
                      <a:pt x="348128" y="290274"/>
                    </a:cubicBezTo>
                    <a:cubicBezTo>
                      <a:pt x="255735" y="289322"/>
                      <a:pt x="255735" y="290274"/>
                      <a:pt x="254783" y="197882"/>
                    </a:cubicBezTo>
                    <a:cubicBezTo>
                      <a:pt x="254783" y="188357"/>
                      <a:pt x="254783" y="178832"/>
                      <a:pt x="254783" y="169307"/>
                    </a:cubicBezTo>
                    <a:cubicBezTo>
                      <a:pt x="254783" y="160734"/>
                      <a:pt x="250973" y="152162"/>
                      <a:pt x="241448" y="153114"/>
                    </a:cubicBezTo>
                    <a:cubicBezTo>
                      <a:pt x="183345" y="158829"/>
                      <a:pt x="195728" y="115967"/>
                      <a:pt x="199538" y="87392"/>
                    </a:cubicBezTo>
                    <a:cubicBezTo>
                      <a:pt x="205253" y="43577"/>
                      <a:pt x="175725" y="25479"/>
                      <a:pt x="149055" y="4524"/>
                    </a:cubicBezTo>
                    <a:cubicBezTo>
                      <a:pt x="142388" y="-1191"/>
                      <a:pt x="134768" y="-2143"/>
                      <a:pt x="128100" y="5477"/>
                    </a:cubicBezTo>
                    <a:cubicBezTo>
                      <a:pt x="121433" y="13097"/>
                      <a:pt x="115718" y="20717"/>
                      <a:pt x="125243" y="30242"/>
                    </a:cubicBezTo>
                    <a:cubicBezTo>
                      <a:pt x="131910" y="36909"/>
                      <a:pt x="139530" y="43577"/>
                      <a:pt x="144293" y="51197"/>
                    </a:cubicBezTo>
                    <a:cubicBezTo>
                      <a:pt x="163343" y="81677"/>
                      <a:pt x="165248" y="149304"/>
                      <a:pt x="146198" y="151209"/>
                    </a:cubicBezTo>
                    <a:cubicBezTo>
                      <a:pt x="105240" y="155972"/>
                      <a:pt x="110955" y="180737"/>
                      <a:pt x="112860" y="207407"/>
                    </a:cubicBezTo>
                    <a:cubicBezTo>
                      <a:pt x="116670" y="284559"/>
                      <a:pt x="116670" y="285512"/>
                      <a:pt x="36660" y="288369"/>
                    </a:cubicBezTo>
                    <a:cubicBezTo>
                      <a:pt x="16658" y="289322"/>
                      <a:pt x="5228" y="291227"/>
                      <a:pt x="3323" y="315992"/>
                    </a:cubicBezTo>
                    <a:cubicBezTo>
                      <a:pt x="-2392" y="393144"/>
                      <a:pt x="-487" y="470297"/>
                      <a:pt x="7133" y="547449"/>
                    </a:cubicBezTo>
                    <a:cubicBezTo>
                      <a:pt x="22373" y="548402"/>
                      <a:pt x="29993" y="538877"/>
                      <a:pt x="37613" y="532209"/>
                    </a:cubicBezTo>
                    <a:cubicBezTo>
                      <a:pt x="156675" y="427434"/>
                      <a:pt x="337650" y="488394"/>
                      <a:pt x="377655" y="646509"/>
                    </a:cubicBezTo>
                    <a:cubicBezTo>
                      <a:pt x="383370" y="670322"/>
                      <a:pt x="394800" y="676989"/>
                      <a:pt x="417660" y="675084"/>
                    </a:cubicBezTo>
                    <a:cubicBezTo>
                      <a:pt x="450045" y="671274"/>
                      <a:pt x="432900" y="648414"/>
                      <a:pt x="431948" y="635079"/>
                    </a:cubicBezTo>
                    <a:cubicBezTo>
                      <a:pt x="426233" y="538877"/>
                      <a:pt x="441473" y="447437"/>
                      <a:pt x="499575" y="36933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5" name="Freeform: Shape 154">
                <a:extLst>
                  <a:ext uri="{FF2B5EF4-FFF2-40B4-BE49-F238E27FC236}">
                    <a16:creationId xmlns:a16="http://schemas.microsoft.com/office/drawing/2014/main" xmlns="" id="{293E77F0-73A7-4DCE-928C-445257A1D0E6}"/>
                  </a:ext>
                </a:extLst>
              </p:cNvPr>
              <p:cNvSpPr/>
              <p:nvPr/>
            </p:nvSpPr>
            <p:spPr>
              <a:xfrm>
                <a:off x="2719962" y="473142"/>
                <a:ext cx="585792" cy="602942"/>
              </a:xfrm>
              <a:custGeom>
                <a:avLst/>
                <a:gdLst>
                  <a:gd name="connsiteX0" fmla="*/ 294322 w 585792"/>
                  <a:gd name="connsiteY0" fmla="*/ 5 h 602942"/>
                  <a:gd name="connsiteX1" fmla="*/ 0 w 585792"/>
                  <a:gd name="connsiteY1" fmla="*/ 297185 h 602942"/>
                  <a:gd name="connsiteX2" fmla="*/ 288608 w 585792"/>
                  <a:gd name="connsiteY2" fmla="*/ 602938 h 602942"/>
                  <a:gd name="connsiteX3" fmla="*/ 585787 w 585792"/>
                  <a:gd name="connsiteY3" fmla="*/ 299090 h 602942"/>
                  <a:gd name="connsiteX4" fmla="*/ 294322 w 585792"/>
                  <a:gd name="connsiteY4" fmla="*/ 5 h 602942"/>
                  <a:gd name="connsiteX5" fmla="*/ 285750 w 585792"/>
                  <a:gd name="connsiteY5" fmla="*/ 516260 h 602942"/>
                  <a:gd name="connsiteX6" fmla="*/ 82868 w 585792"/>
                  <a:gd name="connsiteY6" fmla="*/ 293375 h 602942"/>
                  <a:gd name="connsiteX7" fmla="*/ 293370 w 585792"/>
                  <a:gd name="connsiteY7" fmla="*/ 83825 h 602942"/>
                  <a:gd name="connsiteX8" fmla="*/ 504825 w 585792"/>
                  <a:gd name="connsiteY8" fmla="*/ 306710 h 602942"/>
                  <a:gd name="connsiteX9" fmla="*/ 285750 w 585792"/>
                  <a:gd name="connsiteY9" fmla="*/ 516260 h 6029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85792" h="602942">
                    <a:moveTo>
                      <a:pt x="294322" y="5"/>
                    </a:moveTo>
                    <a:cubicBezTo>
                      <a:pt x="128588" y="5"/>
                      <a:pt x="0" y="129545"/>
                      <a:pt x="0" y="297185"/>
                    </a:cubicBezTo>
                    <a:cubicBezTo>
                      <a:pt x="0" y="462920"/>
                      <a:pt x="133350" y="603890"/>
                      <a:pt x="288608" y="602938"/>
                    </a:cubicBezTo>
                    <a:cubicBezTo>
                      <a:pt x="451485" y="601985"/>
                      <a:pt x="586740" y="463873"/>
                      <a:pt x="585787" y="299090"/>
                    </a:cubicBezTo>
                    <a:cubicBezTo>
                      <a:pt x="585787" y="129545"/>
                      <a:pt x="458153" y="-947"/>
                      <a:pt x="294322" y="5"/>
                    </a:cubicBezTo>
                    <a:close/>
                    <a:moveTo>
                      <a:pt x="285750" y="516260"/>
                    </a:moveTo>
                    <a:cubicBezTo>
                      <a:pt x="168593" y="515308"/>
                      <a:pt x="80963" y="420058"/>
                      <a:pt x="82868" y="293375"/>
                    </a:cubicBezTo>
                    <a:cubicBezTo>
                      <a:pt x="83820" y="171455"/>
                      <a:pt x="173355" y="82873"/>
                      <a:pt x="293370" y="83825"/>
                    </a:cubicBezTo>
                    <a:cubicBezTo>
                      <a:pt x="410528" y="84778"/>
                      <a:pt x="505778" y="185743"/>
                      <a:pt x="504825" y="306710"/>
                    </a:cubicBezTo>
                    <a:cubicBezTo>
                      <a:pt x="502920" y="425773"/>
                      <a:pt x="407670" y="517213"/>
                      <a:pt x="285750" y="51626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6" name="Freeform: Shape 155">
                <a:extLst>
                  <a:ext uri="{FF2B5EF4-FFF2-40B4-BE49-F238E27FC236}">
                    <a16:creationId xmlns:a16="http://schemas.microsoft.com/office/drawing/2014/main" xmlns="" id="{1C12D225-EDBF-47E1-BA2C-FB6BE12C80D6}"/>
                  </a:ext>
                </a:extLst>
              </p:cNvPr>
              <p:cNvSpPr/>
              <p:nvPr/>
            </p:nvSpPr>
            <p:spPr>
              <a:xfrm>
                <a:off x="2241798" y="711272"/>
                <a:ext cx="352441" cy="363855"/>
              </a:xfrm>
              <a:custGeom>
                <a:avLst/>
                <a:gdLst>
                  <a:gd name="connsiteX0" fmla="*/ 177173 w 352441"/>
                  <a:gd name="connsiteY0" fmla="*/ 0 h 363855"/>
                  <a:gd name="connsiteX1" fmla="*/ 8 w 352441"/>
                  <a:gd name="connsiteY1" fmla="*/ 178118 h 363855"/>
                  <a:gd name="connsiteX2" fmla="*/ 177173 w 352441"/>
                  <a:gd name="connsiteY2" fmla="*/ 363855 h 363855"/>
                  <a:gd name="connsiteX3" fmla="*/ 352433 w 352441"/>
                  <a:gd name="connsiteY3" fmla="*/ 182880 h 363855"/>
                  <a:gd name="connsiteX4" fmla="*/ 177173 w 352441"/>
                  <a:gd name="connsiteY4" fmla="*/ 0 h 363855"/>
                  <a:gd name="connsiteX5" fmla="*/ 173363 w 352441"/>
                  <a:gd name="connsiteY5" fmla="*/ 278130 h 363855"/>
                  <a:gd name="connsiteX6" fmla="*/ 78113 w 352441"/>
                  <a:gd name="connsiteY6" fmla="*/ 180022 h 363855"/>
                  <a:gd name="connsiteX7" fmla="*/ 180983 w 352441"/>
                  <a:gd name="connsiteY7" fmla="*/ 85725 h 363855"/>
                  <a:gd name="connsiteX8" fmla="*/ 265756 w 352441"/>
                  <a:gd name="connsiteY8" fmla="*/ 173355 h 363855"/>
                  <a:gd name="connsiteX9" fmla="*/ 173363 w 352441"/>
                  <a:gd name="connsiteY9" fmla="*/ 278130 h 3638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52441" h="363855">
                    <a:moveTo>
                      <a:pt x="177173" y="0"/>
                    </a:moveTo>
                    <a:cubicBezTo>
                      <a:pt x="75256" y="0"/>
                      <a:pt x="961" y="74295"/>
                      <a:pt x="8" y="178118"/>
                    </a:cubicBezTo>
                    <a:cubicBezTo>
                      <a:pt x="-944" y="277178"/>
                      <a:pt x="81923" y="363855"/>
                      <a:pt x="177173" y="363855"/>
                    </a:cubicBezTo>
                    <a:cubicBezTo>
                      <a:pt x="273376" y="363855"/>
                      <a:pt x="351481" y="282893"/>
                      <a:pt x="352433" y="182880"/>
                    </a:cubicBezTo>
                    <a:cubicBezTo>
                      <a:pt x="353386" y="84773"/>
                      <a:pt x="271471" y="953"/>
                      <a:pt x="177173" y="0"/>
                    </a:cubicBezTo>
                    <a:close/>
                    <a:moveTo>
                      <a:pt x="173363" y="278130"/>
                    </a:moveTo>
                    <a:cubicBezTo>
                      <a:pt x="121928" y="278130"/>
                      <a:pt x="79066" y="234315"/>
                      <a:pt x="78113" y="180022"/>
                    </a:cubicBezTo>
                    <a:cubicBezTo>
                      <a:pt x="78113" y="125730"/>
                      <a:pt x="120976" y="85725"/>
                      <a:pt x="180983" y="85725"/>
                    </a:cubicBezTo>
                    <a:cubicBezTo>
                      <a:pt x="231466" y="85725"/>
                      <a:pt x="264803" y="120968"/>
                      <a:pt x="265756" y="173355"/>
                    </a:cubicBezTo>
                    <a:cubicBezTo>
                      <a:pt x="265756" y="233363"/>
                      <a:pt x="226703" y="278130"/>
                      <a:pt x="173363" y="27813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7" name="Freeform: Shape 156">
                <a:extLst>
                  <a:ext uri="{FF2B5EF4-FFF2-40B4-BE49-F238E27FC236}">
                    <a16:creationId xmlns:a16="http://schemas.microsoft.com/office/drawing/2014/main" xmlns="" id="{8F1DB4C7-DC63-4381-A552-BD1D174186BC}"/>
                  </a:ext>
                </a:extLst>
              </p:cNvPr>
              <p:cNvSpPr/>
              <p:nvPr/>
            </p:nvSpPr>
            <p:spPr>
              <a:xfrm>
                <a:off x="2898063" y="655018"/>
                <a:ext cx="230520" cy="229625"/>
              </a:xfrm>
              <a:custGeom>
                <a:avLst/>
                <a:gdLst>
                  <a:gd name="connsiteX0" fmla="*/ 120031 w 230520"/>
                  <a:gd name="connsiteY0" fmla="*/ 57 h 229625"/>
                  <a:gd name="connsiteX1" fmla="*/ 16 w 230520"/>
                  <a:gd name="connsiteY1" fmla="*/ 111500 h 229625"/>
                  <a:gd name="connsiteX2" fmla="*/ 113363 w 230520"/>
                  <a:gd name="connsiteY2" fmla="*/ 229610 h 229625"/>
                  <a:gd name="connsiteX3" fmla="*/ 230521 w 230520"/>
                  <a:gd name="connsiteY3" fmla="*/ 121025 h 229625"/>
                  <a:gd name="connsiteX4" fmla="*/ 120031 w 230520"/>
                  <a:gd name="connsiteY4" fmla="*/ 57 h 229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0520" h="229625">
                    <a:moveTo>
                      <a:pt x="120031" y="57"/>
                    </a:moveTo>
                    <a:cubicBezTo>
                      <a:pt x="49546" y="-1848"/>
                      <a:pt x="968" y="43872"/>
                      <a:pt x="16" y="111500"/>
                    </a:cubicBezTo>
                    <a:cubicBezTo>
                      <a:pt x="-937" y="183890"/>
                      <a:pt x="41926" y="227705"/>
                      <a:pt x="113363" y="229610"/>
                    </a:cubicBezTo>
                    <a:cubicBezTo>
                      <a:pt x="181943" y="230562"/>
                      <a:pt x="229568" y="187700"/>
                      <a:pt x="230521" y="121025"/>
                    </a:cubicBezTo>
                    <a:cubicBezTo>
                      <a:pt x="230521" y="58160"/>
                      <a:pt x="180038" y="1962"/>
                      <a:pt x="120031" y="5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grpSp>
        <p:nvGrpSpPr>
          <p:cNvPr id="216" name="Group 215">
            <a:extLst>
              <a:ext uri="{FF2B5EF4-FFF2-40B4-BE49-F238E27FC236}">
                <a16:creationId xmlns:a16="http://schemas.microsoft.com/office/drawing/2014/main" xmlns="" id="{446E096B-AD25-4450-B6DE-B07889EB6AD9}"/>
              </a:ext>
            </a:extLst>
          </p:cNvPr>
          <p:cNvGrpSpPr/>
          <p:nvPr/>
        </p:nvGrpSpPr>
        <p:grpSpPr>
          <a:xfrm>
            <a:off x="606951" y="4274482"/>
            <a:ext cx="2578232" cy="2454805"/>
            <a:chOff x="409502" y="3218883"/>
            <a:chExt cx="3839215" cy="3655422"/>
          </a:xfrm>
        </p:grpSpPr>
        <p:grpSp>
          <p:nvGrpSpPr>
            <p:cNvPr id="164" name="Group 163">
              <a:extLst>
                <a:ext uri="{FF2B5EF4-FFF2-40B4-BE49-F238E27FC236}">
                  <a16:creationId xmlns:a16="http://schemas.microsoft.com/office/drawing/2014/main" xmlns="" id="{6776ACCA-8965-4FD8-AF0E-4286F30550E4}"/>
                </a:ext>
              </a:extLst>
            </p:cNvPr>
            <p:cNvGrpSpPr/>
            <p:nvPr/>
          </p:nvGrpSpPr>
          <p:grpSpPr>
            <a:xfrm>
              <a:off x="899499" y="3799069"/>
              <a:ext cx="758913" cy="1077346"/>
              <a:chOff x="3805328" y="4061908"/>
              <a:chExt cx="310118" cy="440241"/>
            </a:xfrm>
          </p:grpSpPr>
          <p:sp>
            <p:nvSpPr>
              <p:cNvPr id="165" name="Freeform: Shape 164">
                <a:extLst>
                  <a:ext uri="{FF2B5EF4-FFF2-40B4-BE49-F238E27FC236}">
                    <a16:creationId xmlns:a16="http://schemas.microsoft.com/office/drawing/2014/main" xmlns="" id="{ADDF9F6B-ECB5-460B-BD4C-5329FCEE2B03}"/>
                  </a:ext>
                </a:extLst>
              </p:cNvPr>
              <p:cNvSpPr/>
              <p:nvPr/>
            </p:nvSpPr>
            <p:spPr>
              <a:xfrm>
                <a:off x="3805328" y="4199702"/>
                <a:ext cx="308525" cy="301890"/>
              </a:xfrm>
              <a:custGeom>
                <a:avLst/>
                <a:gdLst>
                  <a:gd name="connsiteX0" fmla="*/ 309455 w 308524"/>
                  <a:gd name="connsiteY0" fmla="*/ 104725 h 301889"/>
                  <a:gd name="connsiteX1" fmla="*/ 242110 w 308524"/>
                  <a:gd name="connsiteY1" fmla="*/ 20793 h 301889"/>
                  <a:gd name="connsiteX2" fmla="*/ 236138 w 308524"/>
                  <a:gd name="connsiteY2" fmla="*/ 16812 h 301889"/>
                  <a:gd name="connsiteX3" fmla="*/ 170784 w 308524"/>
                  <a:gd name="connsiteY3" fmla="*/ 2215 h 301889"/>
                  <a:gd name="connsiteX4" fmla="*/ 143913 w 308524"/>
                  <a:gd name="connsiteY4" fmla="*/ 225 h 301889"/>
                  <a:gd name="connsiteX5" fmla="*/ 74246 w 308524"/>
                  <a:gd name="connsiteY5" fmla="*/ 11504 h 301889"/>
                  <a:gd name="connsiteX6" fmla="*/ 14863 w 308524"/>
                  <a:gd name="connsiteY6" fmla="*/ 58612 h 301889"/>
                  <a:gd name="connsiteX7" fmla="*/ 598 w 308524"/>
                  <a:gd name="connsiteY7" fmla="*/ 111028 h 301889"/>
                  <a:gd name="connsiteX8" fmla="*/ 25811 w 308524"/>
                  <a:gd name="connsiteY8" fmla="*/ 228467 h 301889"/>
                  <a:gd name="connsiteX9" fmla="*/ 74577 w 308524"/>
                  <a:gd name="connsiteY9" fmla="*/ 280551 h 301889"/>
                  <a:gd name="connsiteX10" fmla="*/ 137609 w 308524"/>
                  <a:gd name="connsiteY10" fmla="*/ 303774 h 301889"/>
                  <a:gd name="connsiteX11" fmla="*/ 166803 w 308524"/>
                  <a:gd name="connsiteY11" fmla="*/ 303774 h 301889"/>
                  <a:gd name="connsiteX12" fmla="*/ 167135 w 308524"/>
                  <a:gd name="connsiteY12" fmla="*/ 303442 h 301889"/>
                  <a:gd name="connsiteX13" fmla="*/ 166803 w 308524"/>
                  <a:gd name="connsiteY13" fmla="*/ 303774 h 301889"/>
                  <a:gd name="connsiteX14" fmla="*/ 172443 w 308524"/>
                  <a:gd name="connsiteY14" fmla="*/ 303774 h 301889"/>
                  <a:gd name="connsiteX15" fmla="*/ 232157 w 308524"/>
                  <a:gd name="connsiteY15" fmla="*/ 284201 h 301889"/>
                  <a:gd name="connsiteX16" fmla="*/ 300166 w 308524"/>
                  <a:gd name="connsiteY16" fmla="*/ 199937 h 301889"/>
                  <a:gd name="connsiteX17" fmla="*/ 310781 w 308524"/>
                  <a:gd name="connsiteY17" fmla="*/ 150506 h 301889"/>
                  <a:gd name="connsiteX18" fmla="*/ 309455 w 308524"/>
                  <a:gd name="connsiteY18" fmla="*/ 104725 h 301889"/>
                  <a:gd name="connsiteX19" fmla="*/ 168462 w 308524"/>
                  <a:gd name="connsiteY19" fmla="*/ 301783 h 301889"/>
                  <a:gd name="connsiteX20" fmla="*/ 168462 w 308524"/>
                  <a:gd name="connsiteY20" fmla="*/ 301783 h 301889"/>
                  <a:gd name="connsiteX21" fmla="*/ 168462 w 308524"/>
                  <a:gd name="connsiteY21" fmla="*/ 301783 h 3018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308524" h="301889">
                    <a:moveTo>
                      <a:pt x="309455" y="104725"/>
                    </a:moveTo>
                    <a:cubicBezTo>
                      <a:pt x="301493" y="64916"/>
                      <a:pt x="278270" y="37712"/>
                      <a:pt x="242110" y="20793"/>
                    </a:cubicBezTo>
                    <a:cubicBezTo>
                      <a:pt x="240783" y="18803"/>
                      <a:pt x="238461" y="17476"/>
                      <a:pt x="236138" y="16812"/>
                    </a:cubicBezTo>
                    <a:cubicBezTo>
                      <a:pt x="215238" y="7855"/>
                      <a:pt x="193675" y="1552"/>
                      <a:pt x="170784" y="2215"/>
                    </a:cubicBezTo>
                    <a:cubicBezTo>
                      <a:pt x="161827" y="3874"/>
                      <a:pt x="148225" y="225"/>
                      <a:pt x="143913" y="225"/>
                    </a:cubicBezTo>
                    <a:cubicBezTo>
                      <a:pt x="120027" y="-1102"/>
                      <a:pt x="96805" y="3542"/>
                      <a:pt x="74246" y="11504"/>
                    </a:cubicBezTo>
                    <a:cubicBezTo>
                      <a:pt x="49033" y="20462"/>
                      <a:pt x="29460" y="36385"/>
                      <a:pt x="14863" y="58612"/>
                    </a:cubicBezTo>
                    <a:cubicBezTo>
                      <a:pt x="4247" y="74536"/>
                      <a:pt x="1593" y="92451"/>
                      <a:pt x="598" y="111028"/>
                    </a:cubicBezTo>
                    <a:cubicBezTo>
                      <a:pt x="-1724" y="152497"/>
                      <a:pt x="1925" y="192638"/>
                      <a:pt x="25811" y="228467"/>
                    </a:cubicBezTo>
                    <a:cubicBezTo>
                      <a:pt x="39412" y="248704"/>
                      <a:pt x="54673" y="266286"/>
                      <a:pt x="74577" y="280551"/>
                    </a:cubicBezTo>
                    <a:cubicBezTo>
                      <a:pt x="93819" y="293821"/>
                      <a:pt x="114387" y="302447"/>
                      <a:pt x="137609" y="303774"/>
                    </a:cubicBezTo>
                    <a:cubicBezTo>
                      <a:pt x="147230" y="303774"/>
                      <a:pt x="157183" y="303774"/>
                      <a:pt x="166803" y="303774"/>
                    </a:cubicBezTo>
                    <a:cubicBezTo>
                      <a:pt x="166803" y="303774"/>
                      <a:pt x="166803" y="303442"/>
                      <a:pt x="167135" y="303442"/>
                    </a:cubicBezTo>
                    <a:cubicBezTo>
                      <a:pt x="167135" y="303442"/>
                      <a:pt x="167135" y="303774"/>
                      <a:pt x="166803" y="303774"/>
                    </a:cubicBezTo>
                    <a:cubicBezTo>
                      <a:pt x="168794" y="303774"/>
                      <a:pt x="170452" y="303774"/>
                      <a:pt x="172443" y="303774"/>
                    </a:cubicBezTo>
                    <a:cubicBezTo>
                      <a:pt x="194006" y="302115"/>
                      <a:pt x="214243" y="296807"/>
                      <a:pt x="232157" y="284201"/>
                    </a:cubicBezTo>
                    <a:cubicBezTo>
                      <a:pt x="262678" y="262637"/>
                      <a:pt x="284905" y="234107"/>
                      <a:pt x="300166" y="199937"/>
                    </a:cubicBezTo>
                    <a:cubicBezTo>
                      <a:pt x="307132" y="184013"/>
                      <a:pt x="307796" y="167094"/>
                      <a:pt x="310781" y="150506"/>
                    </a:cubicBezTo>
                    <a:cubicBezTo>
                      <a:pt x="311445" y="136573"/>
                      <a:pt x="309786" y="106384"/>
                      <a:pt x="309455" y="104725"/>
                    </a:cubicBezTo>
                    <a:close/>
                    <a:moveTo>
                      <a:pt x="168462" y="301783"/>
                    </a:moveTo>
                    <a:cubicBezTo>
                      <a:pt x="168130" y="302115"/>
                      <a:pt x="168130" y="302115"/>
                      <a:pt x="168462" y="301783"/>
                    </a:cubicBezTo>
                    <a:cubicBezTo>
                      <a:pt x="168130" y="302115"/>
                      <a:pt x="168130" y="302115"/>
                      <a:pt x="168462" y="301783"/>
                    </a:cubicBezTo>
                    <a:close/>
                  </a:path>
                </a:pathLst>
              </a:custGeom>
              <a:solidFill>
                <a:srgbClr val="ED1C24"/>
              </a:solidFill>
              <a:ln w="330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6" name="Freeform: Shape 165">
                <a:extLst>
                  <a:ext uri="{FF2B5EF4-FFF2-40B4-BE49-F238E27FC236}">
                    <a16:creationId xmlns:a16="http://schemas.microsoft.com/office/drawing/2014/main" xmlns="" id="{DDE454F8-61A1-4D7F-8E6F-1812605F0A1A}"/>
                  </a:ext>
                </a:extLst>
              </p:cNvPr>
              <p:cNvSpPr/>
              <p:nvPr/>
            </p:nvSpPr>
            <p:spPr>
              <a:xfrm>
                <a:off x="3972795" y="4220164"/>
                <a:ext cx="142651" cy="281985"/>
              </a:xfrm>
              <a:custGeom>
                <a:avLst/>
                <a:gdLst>
                  <a:gd name="connsiteX0" fmla="*/ 73980 w 142651"/>
                  <a:gd name="connsiteY0" fmla="*/ 0 h 281985"/>
                  <a:gd name="connsiteX1" fmla="*/ 141988 w 142651"/>
                  <a:gd name="connsiteY1" fmla="*/ 84264 h 281985"/>
                  <a:gd name="connsiteX2" fmla="*/ 143978 w 142651"/>
                  <a:gd name="connsiteY2" fmla="*/ 129713 h 281985"/>
                  <a:gd name="connsiteX3" fmla="*/ 133362 w 142651"/>
                  <a:gd name="connsiteY3" fmla="*/ 179143 h 281985"/>
                  <a:gd name="connsiteX4" fmla="*/ 65354 w 142651"/>
                  <a:gd name="connsiteY4" fmla="*/ 263407 h 281985"/>
                  <a:gd name="connsiteX5" fmla="*/ 5640 w 142651"/>
                  <a:gd name="connsiteY5" fmla="*/ 282980 h 281985"/>
                  <a:gd name="connsiteX6" fmla="*/ 0 w 142651"/>
                  <a:gd name="connsiteY6" fmla="*/ 282980 h 281985"/>
                  <a:gd name="connsiteX7" fmla="*/ 72321 w 142651"/>
                  <a:gd name="connsiteY7" fmla="*/ 182461 h 281985"/>
                  <a:gd name="connsiteX8" fmla="*/ 85591 w 142651"/>
                  <a:gd name="connsiteY8" fmla="*/ 69003 h 281985"/>
                  <a:gd name="connsiteX9" fmla="*/ 73980 w 142651"/>
                  <a:gd name="connsiteY9" fmla="*/ 0 h 281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42651" h="281985">
                    <a:moveTo>
                      <a:pt x="73980" y="0"/>
                    </a:moveTo>
                    <a:cubicBezTo>
                      <a:pt x="110472" y="16919"/>
                      <a:pt x="134026" y="44454"/>
                      <a:pt x="141988" y="84264"/>
                    </a:cubicBezTo>
                    <a:cubicBezTo>
                      <a:pt x="142320" y="85923"/>
                      <a:pt x="143978" y="116112"/>
                      <a:pt x="143978" y="129713"/>
                    </a:cubicBezTo>
                    <a:cubicBezTo>
                      <a:pt x="140993" y="146300"/>
                      <a:pt x="140661" y="163220"/>
                      <a:pt x="133362" y="179143"/>
                    </a:cubicBezTo>
                    <a:cubicBezTo>
                      <a:pt x="118102" y="213313"/>
                      <a:pt x="95875" y="241844"/>
                      <a:pt x="65354" y="263407"/>
                    </a:cubicBezTo>
                    <a:cubicBezTo>
                      <a:pt x="47440" y="276014"/>
                      <a:pt x="27203" y="281322"/>
                      <a:pt x="5640" y="282980"/>
                    </a:cubicBezTo>
                    <a:cubicBezTo>
                      <a:pt x="3649" y="282980"/>
                      <a:pt x="1990" y="282980"/>
                      <a:pt x="0" y="282980"/>
                    </a:cubicBezTo>
                    <a:cubicBezTo>
                      <a:pt x="2986" y="276345"/>
                      <a:pt x="58719" y="220280"/>
                      <a:pt x="72321" y="182461"/>
                    </a:cubicBezTo>
                    <a:cubicBezTo>
                      <a:pt x="85259" y="145637"/>
                      <a:pt x="88908" y="107818"/>
                      <a:pt x="85591" y="69003"/>
                    </a:cubicBezTo>
                    <a:cubicBezTo>
                      <a:pt x="83600" y="45449"/>
                      <a:pt x="78624" y="22891"/>
                      <a:pt x="73980" y="0"/>
                    </a:cubicBezTo>
                    <a:close/>
                  </a:path>
                </a:pathLst>
              </a:custGeom>
              <a:solidFill>
                <a:srgbClr val="CF504F"/>
              </a:solidFill>
              <a:ln w="330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7" name="Freeform: Shape 166">
                <a:extLst>
                  <a:ext uri="{FF2B5EF4-FFF2-40B4-BE49-F238E27FC236}">
                    <a16:creationId xmlns:a16="http://schemas.microsoft.com/office/drawing/2014/main" xmlns="" id="{808509D0-3B5C-4520-9C46-7CAF90D15159}"/>
                  </a:ext>
                </a:extLst>
              </p:cNvPr>
              <p:cNvSpPr/>
              <p:nvPr/>
            </p:nvSpPr>
            <p:spPr>
              <a:xfrm>
                <a:off x="3885014" y="4061908"/>
                <a:ext cx="185778" cy="182461"/>
              </a:xfrm>
              <a:custGeom>
                <a:avLst/>
                <a:gdLst>
                  <a:gd name="connsiteX0" fmla="*/ 176358 w 185778"/>
                  <a:gd name="connsiteY0" fmla="*/ 32524 h 182460"/>
                  <a:gd name="connsiteX1" fmla="*/ 105364 w 185778"/>
                  <a:gd name="connsiteY1" fmla="*/ 76646 h 182460"/>
                  <a:gd name="connsiteX2" fmla="*/ 95411 w 185778"/>
                  <a:gd name="connsiteY2" fmla="*/ 90579 h 182460"/>
                  <a:gd name="connsiteX3" fmla="*/ 93089 w 185778"/>
                  <a:gd name="connsiteY3" fmla="*/ 78968 h 182460"/>
                  <a:gd name="connsiteX4" fmla="*/ 11479 w 185778"/>
                  <a:gd name="connsiteY4" fmla="*/ 1671 h 182460"/>
                  <a:gd name="connsiteX5" fmla="*/ 532 w 185778"/>
                  <a:gd name="connsiteY5" fmla="*/ 10297 h 182460"/>
                  <a:gd name="connsiteX6" fmla="*/ 35697 w 185778"/>
                  <a:gd name="connsiteY6" fmla="*/ 74656 h 182460"/>
                  <a:gd name="connsiteX7" fmla="*/ 86454 w 185778"/>
                  <a:gd name="connsiteY7" fmla="*/ 95887 h 182460"/>
                  <a:gd name="connsiteX8" fmla="*/ 90435 w 185778"/>
                  <a:gd name="connsiteY8" fmla="*/ 103186 h 182460"/>
                  <a:gd name="connsiteX9" fmla="*/ 76502 w 185778"/>
                  <a:gd name="connsiteY9" fmla="*/ 141669 h 182460"/>
                  <a:gd name="connsiteX10" fmla="*/ 69867 w 185778"/>
                  <a:gd name="connsiteY10" fmla="*/ 174511 h 182460"/>
                  <a:gd name="connsiteX11" fmla="*/ 75838 w 185778"/>
                  <a:gd name="connsiteY11" fmla="*/ 182805 h 182460"/>
                  <a:gd name="connsiteX12" fmla="*/ 85127 w 185778"/>
                  <a:gd name="connsiteY12" fmla="*/ 176834 h 182460"/>
                  <a:gd name="connsiteX13" fmla="*/ 92757 w 185778"/>
                  <a:gd name="connsiteY13" fmla="*/ 142664 h 182460"/>
                  <a:gd name="connsiteX14" fmla="*/ 118302 w 185778"/>
                  <a:gd name="connsiteY14" fmla="*/ 85935 h 182460"/>
                  <a:gd name="connsiteX15" fmla="*/ 181334 w 185778"/>
                  <a:gd name="connsiteY15" fmla="*/ 47784 h 182460"/>
                  <a:gd name="connsiteX16" fmla="*/ 186642 w 185778"/>
                  <a:gd name="connsiteY16" fmla="*/ 42476 h 182460"/>
                  <a:gd name="connsiteX17" fmla="*/ 176358 w 185778"/>
                  <a:gd name="connsiteY17" fmla="*/ 32524 h 182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85778" h="182460">
                    <a:moveTo>
                      <a:pt x="176358" y="32524"/>
                    </a:moveTo>
                    <a:cubicBezTo>
                      <a:pt x="146500" y="37168"/>
                      <a:pt x="122615" y="51765"/>
                      <a:pt x="105364" y="76646"/>
                    </a:cubicBezTo>
                    <a:cubicBezTo>
                      <a:pt x="102046" y="81291"/>
                      <a:pt x="100056" y="86930"/>
                      <a:pt x="95411" y="90579"/>
                    </a:cubicBezTo>
                    <a:cubicBezTo>
                      <a:pt x="94748" y="86598"/>
                      <a:pt x="94084" y="82618"/>
                      <a:pt x="93089" y="78968"/>
                    </a:cubicBezTo>
                    <a:cubicBezTo>
                      <a:pt x="80151" y="38163"/>
                      <a:pt x="54938" y="9965"/>
                      <a:pt x="11479" y="1671"/>
                    </a:cubicBezTo>
                    <a:cubicBezTo>
                      <a:pt x="-464" y="-1315"/>
                      <a:pt x="-795" y="-1315"/>
                      <a:pt x="532" y="10297"/>
                    </a:cubicBezTo>
                    <a:cubicBezTo>
                      <a:pt x="3849" y="36173"/>
                      <a:pt x="14797" y="58400"/>
                      <a:pt x="35697" y="74656"/>
                    </a:cubicBezTo>
                    <a:cubicBezTo>
                      <a:pt x="50625" y="86267"/>
                      <a:pt x="67876" y="92570"/>
                      <a:pt x="86454" y="95887"/>
                    </a:cubicBezTo>
                    <a:cubicBezTo>
                      <a:pt x="91762" y="96883"/>
                      <a:pt x="93089" y="97878"/>
                      <a:pt x="90435" y="103186"/>
                    </a:cubicBezTo>
                    <a:cubicBezTo>
                      <a:pt x="84464" y="115460"/>
                      <a:pt x="80151" y="128399"/>
                      <a:pt x="76502" y="141669"/>
                    </a:cubicBezTo>
                    <a:cubicBezTo>
                      <a:pt x="74179" y="152616"/>
                      <a:pt x="71857" y="163564"/>
                      <a:pt x="69867" y="174511"/>
                    </a:cubicBezTo>
                    <a:cubicBezTo>
                      <a:pt x="68871" y="179488"/>
                      <a:pt x="69535" y="182473"/>
                      <a:pt x="75838" y="182805"/>
                    </a:cubicBezTo>
                    <a:cubicBezTo>
                      <a:pt x="80814" y="182805"/>
                      <a:pt x="84132" y="183469"/>
                      <a:pt x="85127" y="176834"/>
                    </a:cubicBezTo>
                    <a:cubicBezTo>
                      <a:pt x="86454" y="165223"/>
                      <a:pt x="89108" y="153611"/>
                      <a:pt x="92757" y="142664"/>
                    </a:cubicBezTo>
                    <a:cubicBezTo>
                      <a:pt x="98065" y="122427"/>
                      <a:pt x="106027" y="102854"/>
                      <a:pt x="118302" y="85935"/>
                    </a:cubicBezTo>
                    <a:cubicBezTo>
                      <a:pt x="133894" y="64371"/>
                      <a:pt x="154131" y="50438"/>
                      <a:pt x="181334" y="47784"/>
                    </a:cubicBezTo>
                    <a:cubicBezTo>
                      <a:pt x="184983" y="47452"/>
                      <a:pt x="186310" y="46457"/>
                      <a:pt x="186642" y="42476"/>
                    </a:cubicBezTo>
                    <a:cubicBezTo>
                      <a:pt x="187305" y="33851"/>
                      <a:pt x="184319" y="31197"/>
                      <a:pt x="176358" y="32524"/>
                    </a:cubicBezTo>
                    <a:close/>
                  </a:path>
                </a:pathLst>
              </a:custGeom>
              <a:solidFill>
                <a:srgbClr val="47A267"/>
              </a:solidFill>
              <a:ln w="330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68" name="Group 167">
              <a:extLst>
                <a:ext uri="{FF2B5EF4-FFF2-40B4-BE49-F238E27FC236}">
                  <a16:creationId xmlns:a16="http://schemas.microsoft.com/office/drawing/2014/main" xmlns="" id="{AD38CD42-2D06-411D-9F01-D7D631958572}"/>
                </a:ext>
              </a:extLst>
            </p:cNvPr>
            <p:cNvGrpSpPr/>
            <p:nvPr/>
          </p:nvGrpSpPr>
          <p:grpSpPr>
            <a:xfrm>
              <a:off x="1278512" y="4364899"/>
              <a:ext cx="556113" cy="1102414"/>
              <a:chOff x="4513211" y="4124289"/>
              <a:chExt cx="227247" cy="450485"/>
            </a:xfrm>
          </p:grpSpPr>
          <p:sp>
            <p:nvSpPr>
              <p:cNvPr id="169" name="Freeform: Shape 168">
                <a:extLst>
                  <a:ext uri="{FF2B5EF4-FFF2-40B4-BE49-F238E27FC236}">
                    <a16:creationId xmlns:a16="http://schemas.microsoft.com/office/drawing/2014/main" xmlns="" id="{FFEFA1FC-4A74-49CE-B5C8-C736D71509DF}"/>
                  </a:ext>
                </a:extLst>
              </p:cNvPr>
              <p:cNvSpPr/>
              <p:nvPr/>
            </p:nvSpPr>
            <p:spPr>
              <a:xfrm>
                <a:off x="4513211" y="4219805"/>
                <a:ext cx="225588" cy="354969"/>
              </a:xfrm>
              <a:custGeom>
                <a:avLst/>
                <a:gdLst>
                  <a:gd name="connsiteX0" fmla="*/ 211655 w 225588"/>
                  <a:gd name="connsiteY0" fmla="*/ 195758 h 354969"/>
                  <a:gd name="connsiteX1" fmla="*/ 184783 w 225588"/>
                  <a:gd name="connsiteY1" fmla="*/ 145332 h 354969"/>
                  <a:gd name="connsiteX2" fmla="*/ 140661 w 225588"/>
                  <a:gd name="connsiteY2" fmla="*/ 22586 h 354969"/>
                  <a:gd name="connsiteX3" fmla="*/ 117770 w 225588"/>
                  <a:gd name="connsiteY3" fmla="*/ 359 h 354969"/>
                  <a:gd name="connsiteX4" fmla="*/ 118434 w 225588"/>
                  <a:gd name="connsiteY4" fmla="*/ 10311 h 354969"/>
                  <a:gd name="connsiteX5" fmla="*/ 105164 w 225588"/>
                  <a:gd name="connsiteY5" fmla="*/ 27 h 354969"/>
                  <a:gd name="connsiteX6" fmla="*/ 83600 w 225588"/>
                  <a:gd name="connsiteY6" fmla="*/ 21259 h 354969"/>
                  <a:gd name="connsiteX7" fmla="*/ 57724 w 225588"/>
                  <a:gd name="connsiteY7" fmla="*/ 93580 h 354969"/>
                  <a:gd name="connsiteX8" fmla="*/ 21232 w 225588"/>
                  <a:gd name="connsiteY8" fmla="*/ 179171 h 354969"/>
                  <a:gd name="connsiteX9" fmla="*/ 0 w 225588"/>
                  <a:gd name="connsiteY9" fmla="*/ 239549 h 354969"/>
                  <a:gd name="connsiteX10" fmla="*/ 0 w 225588"/>
                  <a:gd name="connsiteY10" fmla="*/ 277036 h 354969"/>
                  <a:gd name="connsiteX11" fmla="*/ 42464 w 225588"/>
                  <a:gd name="connsiteY11" fmla="*/ 340732 h 354969"/>
                  <a:gd name="connsiteX12" fmla="*/ 120092 w 225588"/>
                  <a:gd name="connsiteY12" fmla="*/ 354001 h 354969"/>
                  <a:gd name="connsiteX13" fmla="*/ 120756 w 225588"/>
                  <a:gd name="connsiteY13" fmla="*/ 353670 h 354969"/>
                  <a:gd name="connsiteX14" fmla="*/ 210328 w 225588"/>
                  <a:gd name="connsiteY14" fmla="*/ 312533 h 354969"/>
                  <a:gd name="connsiteX15" fmla="*/ 211655 w 225588"/>
                  <a:gd name="connsiteY15" fmla="*/ 195758 h 3549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25588" h="354969">
                    <a:moveTo>
                      <a:pt x="211655" y="195758"/>
                    </a:moveTo>
                    <a:cubicBezTo>
                      <a:pt x="201702" y="179502"/>
                      <a:pt x="191418" y="163579"/>
                      <a:pt x="184783" y="145332"/>
                    </a:cubicBezTo>
                    <a:cubicBezTo>
                      <a:pt x="169855" y="104528"/>
                      <a:pt x="155258" y="63391"/>
                      <a:pt x="140661" y="22586"/>
                    </a:cubicBezTo>
                    <a:cubicBezTo>
                      <a:pt x="136680" y="11307"/>
                      <a:pt x="131372" y="1686"/>
                      <a:pt x="117770" y="359"/>
                    </a:cubicBezTo>
                    <a:cubicBezTo>
                      <a:pt x="118102" y="3676"/>
                      <a:pt x="118102" y="6994"/>
                      <a:pt x="118434" y="10311"/>
                    </a:cubicBezTo>
                    <a:cubicBezTo>
                      <a:pt x="113126" y="7989"/>
                      <a:pt x="110140" y="2349"/>
                      <a:pt x="105164" y="27"/>
                    </a:cubicBezTo>
                    <a:cubicBezTo>
                      <a:pt x="90567" y="-636"/>
                      <a:pt x="87249" y="10975"/>
                      <a:pt x="83600" y="21259"/>
                    </a:cubicBezTo>
                    <a:cubicBezTo>
                      <a:pt x="74975" y="45145"/>
                      <a:pt x="66349" y="69362"/>
                      <a:pt x="57724" y="93580"/>
                    </a:cubicBezTo>
                    <a:cubicBezTo>
                      <a:pt x="47108" y="122774"/>
                      <a:pt x="38814" y="152963"/>
                      <a:pt x="21232" y="179171"/>
                    </a:cubicBezTo>
                    <a:cubicBezTo>
                      <a:pt x="8957" y="197748"/>
                      <a:pt x="663" y="217322"/>
                      <a:pt x="0" y="239549"/>
                    </a:cubicBezTo>
                    <a:cubicBezTo>
                      <a:pt x="0" y="252155"/>
                      <a:pt x="0" y="264430"/>
                      <a:pt x="0" y="277036"/>
                    </a:cubicBezTo>
                    <a:cubicBezTo>
                      <a:pt x="2654" y="305898"/>
                      <a:pt x="19573" y="325803"/>
                      <a:pt x="42464" y="340732"/>
                    </a:cubicBezTo>
                    <a:cubicBezTo>
                      <a:pt x="66349" y="356324"/>
                      <a:pt x="93221" y="355992"/>
                      <a:pt x="120092" y="354001"/>
                    </a:cubicBezTo>
                    <a:cubicBezTo>
                      <a:pt x="120424" y="354001"/>
                      <a:pt x="120424" y="353670"/>
                      <a:pt x="120756" y="353670"/>
                    </a:cubicBezTo>
                    <a:cubicBezTo>
                      <a:pt x="156253" y="352674"/>
                      <a:pt x="187769" y="341727"/>
                      <a:pt x="210328" y="312533"/>
                    </a:cubicBezTo>
                    <a:cubicBezTo>
                      <a:pt x="234545" y="280354"/>
                      <a:pt x="234877" y="233909"/>
                      <a:pt x="211655" y="195758"/>
                    </a:cubicBezTo>
                    <a:close/>
                  </a:path>
                </a:pathLst>
              </a:custGeom>
              <a:solidFill>
                <a:srgbClr val="D9E021"/>
              </a:solidFill>
              <a:ln w="330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0" name="Freeform: Shape 169">
                <a:extLst>
                  <a:ext uri="{FF2B5EF4-FFF2-40B4-BE49-F238E27FC236}">
                    <a16:creationId xmlns:a16="http://schemas.microsoft.com/office/drawing/2014/main" xmlns="" id="{2B5A7EDC-F2E5-4375-8633-538319605343}"/>
                  </a:ext>
                </a:extLst>
              </p:cNvPr>
              <p:cNvSpPr/>
              <p:nvPr/>
            </p:nvSpPr>
            <p:spPr>
              <a:xfrm>
                <a:off x="4630981" y="4220164"/>
                <a:ext cx="109477" cy="351652"/>
              </a:xfrm>
              <a:custGeom>
                <a:avLst/>
                <a:gdLst>
                  <a:gd name="connsiteX0" fmla="*/ 663 w 109476"/>
                  <a:gd name="connsiteY0" fmla="*/ 12275 h 351651"/>
                  <a:gd name="connsiteX1" fmla="*/ 0 w 109476"/>
                  <a:gd name="connsiteY1" fmla="*/ 0 h 351651"/>
                  <a:gd name="connsiteX2" fmla="*/ 22891 w 109476"/>
                  <a:gd name="connsiteY2" fmla="*/ 22227 h 351651"/>
                  <a:gd name="connsiteX3" fmla="*/ 67013 w 109476"/>
                  <a:gd name="connsiteY3" fmla="*/ 144974 h 351651"/>
                  <a:gd name="connsiteX4" fmla="*/ 93884 w 109476"/>
                  <a:gd name="connsiteY4" fmla="*/ 195399 h 351651"/>
                  <a:gd name="connsiteX5" fmla="*/ 92557 w 109476"/>
                  <a:gd name="connsiteY5" fmla="*/ 311511 h 351651"/>
                  <a:gd name="connsiteX6" fmla="*/ 663 w 109476"/>
                  <a:gd name="connsiteY6" fmla="*/ 352979 h 351651"/>
                  <a:gd name="connsiteX7" fmla="*/ 25544 w 109476"/>
                  <a:gd name="connsiteY7" fmla="*/ 278004 h 351651"/>
                  <a:gd name="connsiteX8" fmla="*/ 27535 w 109476"/>
                  <a:gd name="connsiteY8" fmla="*/ 218953 h 351651"/>
                  <a:gd name="connsiteX9" fmla="*/ 11943 w 109476"/>
                  <a:gd name="connsiteY9" fmla="*/ 60378 h 351651"/>
                  <a:gd name="connsiteX10" fmla="*/ 4976 w 109476"/>
                  <a:gd name="connsiteY10" fmla="*/ 21564 h 351651"/>
                  <a:gd name="connsiteX11" fmla="*/ 663 w 109476"/>
                  <a:gd name="connsiteY11" fmla="*/ 12275 h 351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09476" h="351651">
                    <a:moveTo>
                      <a:pt x="663" y="12275"/>
                    </a:moveTo>
                    <a:cubicBezTo>
                      <a:pt x="332" y="8294"/>
                      <a:pt x="332" y="3981"/>
                      <a:pt x="0" y="0"/>
                    </a:cubicBezTo>
                    <a:cubicBezTo>
                      <a:pt x="13602" y="1327"/>
                      <a:pt x="18910" y="10948"/>
                      <a:pt x="22891" y="22227"/>
                    </a:cubicBezTo>
                    <a:cubicBezTo>
                      <a:pt x="37487" y="63364"/>
                      <a:pt x="52084" y="104169"/>
                      <a:pt x="67013" y="144974"/>
                    </a:cubicBezTo>
                    <a:cubicBezTo>
                      <a:pt x="73648" y="162888"/>
                      <a:pt x="83932" y="179143"/>
                      <a:pt x="93884" y="195399"/>
                    </a:cubicBezTo>
                    <a:cubicBezTo>
                      <a:pt x="117107" y="233550"/>
                      <a:pt x="116775" y="279995"/>
                      <a:pt x="92557" y="311511"/>
                    </a:cubicBezTo>
                    <a:cubicBezTo>
                      <a:pt x="69667" y="341700"/>
                      <a:pt x="37156" y="352316"/>
                      <a:pt x="663" y="352979"/>
                    </a:cubicBezTo>
                    <a:cubicBezTo>
                      <a:pt x="16587" y="330420"/>
                      <a:pt x="21564" y="304544"/>
                      <a:pt x="25544" y="278004"/>
                    </a:cubicBezTo>
                    <a:cubicBezTo>
                      <a:pt x="28199" y="258431"/>
                      <a:pt x="27535" y="238526"/>
                      <a:pt x="27535" y="218953"/>
                    </a:cubicBezTo>
                    <a:cubicBezTo>
                      <a:pt x="27867" y="165542"/>
                      <a:pt x="20568" y="112794"/>
                      <a:pt x="11943" y="60378"/>
                    </a:cubicBezTo>
                    <a:cubicBezTo>
                      <a:pt x="9952" y="47440"/>
                      <a:pt x="7298" y="34502"/>
                      <a:pt x="4976" y="21564"/>
                    </a:cubicBezTo>
                    <a:cubicBezTo>
                      <a:pt x="4313" y="17914"/>
                      <a:pt x="3981" y="14597"/>
                      <a:pt x="663" y="12275"/>
                    </a:cubicBezTo>
                    <a:close/>
                  </a:path>
                </a:pathLst>
              </a:custGeom>
              <a:solidFill>
                <a:srgbClr val="C2BB4A"/>
              </a:solidFill>
              <a:ln w="330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1" name="Freeform: Shape 170">
                <a:extLst>
                  <a:ext uri="{FF2B5EF4-FFF2-40B4-BE49-F238E27FC236}">
                    <a16:creationId xmlns:a16="http://schemas.microsoft.com/office/drawing/2014/main" xmlns="" id="{E6297915-D370-4E5E-9A66-27F774B405E7}"/>
                  </a:ext>
                </a:extLst>
              </p:cNvPr>
              <p:cNvSpPr/>
              <p:nvPr/>
            </p:nvSpPr>
            <p:spPr>
              <a:xfrm>
                <a:off x="4561893" y="4124289"/>
                <a:ext cx="109477" cy="109477"/>
              </a:xfrm>
              <a:custGeom>
                <a:avLst/>
                <a:gdLst>
                  <a:gd name="connsiteX0" fmla="*/ 63449 w 109476"/>
                  <a:gd name="connsiteY0" fmla="*/ 56397 h 109476"/>
                  <a:gd name="connsiteX1" fmla="*/ 111220 w 109476"/>
                  <a:gd name="connsiteY1" fmla="*/ 0 h 109476"/>
                  <a:gd name="connsiteX2" fmla="*/ 104917 w 109476"/>
                  <a:gd name="connsiteY2" fmla="*/ 0 h 109476"/>
                  <a:gd name="connsiteX3" fmla="*/ 104917 w 109476"/>
                  <a:gd name="connsiteY3" fmla="*/ 1659 h 109476"/>
                  <a:gd name="connsiteX4" fmla="*/ 94965 w 109476"/>
                  <a:gd name="connsiteY4" fmla="*/ 3649 h 109476"/>
                  <a:gd name="connsiteX5" fmla="*/ 52170 w 109476"/>
                  <a:gd name="connsiteY5" fmla="*/ 53743 h 109476"/>
                  <a:gd name="connsiteX6" fmla="*/ 7715 w 109476"/>
                  <a:gd name="connsiteY6" fmla="*/ 19905 h 109476"/>
                  <a:gd name="connsiteX7" fmla="*/ 85 w 109476"/>
                  <a:gd name="connsiteY7" fmla="*/ 23222 h 109476"/>
                  <a:gd name="connsiteX8" fmla="*/ 6388 w 109476"/>
                  <a:gd name="connsiteY8" fmla="*/ 29194 h 109476"/>
                  <a:gd name="connsiteX9" fmla="*/ 32265 w 109476"/>
                  <a:gd name="connsiteY9" fmla="*/ 42795 h 109476"/>
                  <a:gd name="connsiteX10" fmla="*/ 57146 w 109476"/>
                  <a:gd name="connsiteY10" fmla="*/ 97534 h 109476"/>
                  <a:gd name="connsiteX11" fmla="*/ 70084 w 109476"/>
                  <a:gd name="connsiteY11" fmla="*/ 108481 h 109476"/>
                  <a:gd name="connsiteX12" fmla="*/ 69420 w 109476"/>
                  <a:gd name="connsiteY12" fmla="*/ 96207 h 109476"/>
                  <a:gd name="connsiteX13" fmla="*/ 57477 w 109476"/>
                  <a:gd name="connsiteY13" fmla="*/ 67013 h 109476"/>
                  <a:gd name="connsiteX14" fmla="*/ 63449 w 109476"/>
                  <a:gd name="connsiteY14" fmla="*/ 56397 h 1094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09476" h="109476">
                    <a:moveTo>
                      <a:pt x="63449" y="56397"/>
                    </a:moveTo>
                    <a:cubicBezTo>
                      <a:pt x="91979" y="52084"/>
                      <a:pt x="110889" y="29526"/>
                      <a:pt x="111220" y="0"/>
                    </a:cubicBezTo>
                    <a:cubicBezTo>
                      <a:pt x="109230" y="0"/>
                      <a:pt x="106908" y="0"/>
                      <a:pt x="104917" y="0"/>
                    </a:cubicBezTo>
                    <a:cubicBezTo>
                      <a:pt x="104917" y="663"/>
                      <a:pt x="104917" y="1327"/>
                      <a:pt x="104917" y="1659"/>
                    </a:cubicBezTo>
                    <a:cubicBezTo>
                      <a:pt x="101600" y="1659"/>
                      <a:pt x="98282" y="2322"/>
                      <a:pt x="94965" y="3649"/>
                    </a:cubicBezTo>
                    <a:cubicBezTo>
                      <a:pt x="72406" y="13270"/>
                      <a:pt x="58141" y="29857"/>
                      <a:pt x="52170" y="53743"/>
                    </a:cubicBezTo>
                    <a:cubicBezTo>
                      <a:pt x="41554" y="36824"/>
                      <a:pt x="28615" y="23222"/>
                      <a:pt x="7715" y="19905"/>
                    </a:cubicBezTo>
                    <a:cubicBezTo>
                      <a:pt x="4398" y="19241"/>
                      <a:pt x="417" y="17583"/>
                      <a:pt x="85" y="23222"/>
                    </a:cubicBezTo>
                    <a:cubicBezTo>
                      <a:pt x="-578" y="28199"/>
                      <a:pt x="2739" y="28862"/>
                      <a:pt x="6388" y="29194"/>
                    </a:cubicBezTo>
                    <a:cubicBezTo>
                      <a:pt x="17004" y="30189"/>
                      <a:pt x="25298" y="35497"/>
                      <a:pt x="32265" y="42795"/>
                    </a:cubicBezTo>
                    <a:cubicBezTo>
                      <a:pt x="46530" y="58056"/>
                      <a:pt x="53828" y="76965"/>
                      <a:pt x="57146" y="97534"/>
                    </a:cubicBezTo>
                    <a:cubicBezTo>
                      <a:pt x="60131" y="102842"/>
                      <a:pt x="58141" y="113789"/>
                      <a:pt x="70084" y="108481"/>
                    </a:cubicBezTo>
                    <a:cubicBezTo>
                      <a:pt x="74728" y="104169"/>
                      <a:pt x="73401" y="100188"/>
                      <a:pt x="69420" y="96207"/>
                    </a:cubicBezTo>
                    <a:cubicBezTo>
                      <a:pt x="67430" y="85591"/>
                      <a:pt x="61790" y="76634"/>
                      <a:pt x="57477" y="67013"/>
                    </a:cubicBezTo>
                    <a:cubicBezTo>
                      <a:pt x="54160" y="59051"/>
                      <a:pt x="56482" y="57392"/>
                      <a:pt x="63449" y="56397"/>
                    </a:cubicBezTo>
                    <a:close/>
                  </a:path>
                </a:pathLst>
              </a:custGeom>
              <a:solidFill>
                <a:srgbClr val="48A267"/>
              </a:solidFill>
              <a:ln w="330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72" name="Graphic 220">
              <a:extLst>
                <a:ext uri="{FF2B5EF4-FFF2-40B4-BE49-F238E27FC236}">
                  <a16:creationId xmlns:a16="http://schemas.microsoft.com/office/drawing/2014/main" xmlns="" id="{10A4D84C-C933-437F-9A66-9CD436C2181D}"/>
                </a:ext>
              </a:extLst>
            </p:cNvPr>
            <p:cNvGrpSpPr/>
            <p:nvPr/>
          </p:nvGrpSpPr>
          <p:grpSpPr>
            <a:xfrm>
              <a:off x="2206430" y="4271388"/>
              <a:ext cx="609786" cy="763104"/>
              <a:chOff x="5262562" y="2386012"/>
              <a:chExt cx="1666875" cy="2085975"/>
            </a:xfrm>
          </p:grpSpPr>
          <p:sp>
            <p:nvSpPr>
              <p:cNvPr id="173" name="Freeform: Shape 172">
                <a:extLst>
                  <a:ext uri="{FF2B5EF4-FFF2-40B4-BE49-F238E27FC236}">
                    <a16:creationId xmlns:a16="http://schemas.microsoft.com/office/drawing/2014/main" xmlns="" id="{A6451C6D-8F11-43DB-A7D3-331CA545F06A}"/>
                  </a:ext>
                </a:extLst>
              </p:cNvPr>
              <p:cNvSpPr/>
              <p:nvPr/>
            </p:nvSpPr>
            <p:spPr>
              <a:xfrm>
                <a:off x="5262562" y="2797492"/>
                <a:ext cx="1657350" cy="1657350"/>
              </a:xfrm>
              <a:custGeom>
                <a:avLst/>
                <a:gdLst>
                  <a:gd name="connsiteX0" fmla="*/ 1663065 w 1657350"/>
                  <a:gd name="connsiteY0" fmla="*/ 831533 h 1657350"/>
                  <a:gd name="connsiteX1" fmla="*/ 831533 w 1657350"/>
                  <a:gd name="connsiteY1" fmla="*/ 1663065 h 1657350"/>
                  <a:gd name="connsiteX2" fmla="*/ 0 w 1657350"/>
                  <a:gd name="connsiteY2" fmla="*/ 831533 h 1657350"/>
                  <a:gd name="connsiteX3" fmla="*/ 831533 w 1657350"/>
                  <a:gd name="connsiteY3" fmla="*/ 0 h 1657350"/>
                  <a:gd name="connsiteX4" fmla="*/ 1663065 w 1657350"/>
                  <a:gd name="connsiteY4" fmla="*/ 831533 h 1657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57350" h="1657350">
                    <a:moveTo>
                      <a:pt x="1663065" y="831533"/>
                    </a:moveTo>
                    <a:cubicBezTo>
                      <a:pt x="1663065" y="1290775"/>
                      <a:pt x="1290775" y="1663065"/>
                      <a:pt x="831533" y="1663065"/>
                    </a:cubicBezTo>
                    <a:cubicBezTo>
                      <a:pt x="372290" y="1663065"/>
                      <a:pt x="0" y="1290775"/>
                      <a:pt x="0" y="831533"/>
                    </a:cubicBezTo>
                    <a:cubicBezTo>
                      <a:pt x="0" y="372290"/>
                      <a:pt x="372290" y="0"/>
                      <a:pt x="831533" y="0"/>
                    </a:cubicBezTo>
                    <a:cubicBezTo>
                      <a:pt x="1290775" y="0"/>
                      <a:pt x="1663065" y="372290"/>
                      <a:pt x="1663065" y="831533"/>
                    </a:cubicBezTo>
                    <a:close/>
                  </a:path>
                </a:pathLst>
              </a:custGeom>
              <a:solidFill>
                <a:srgbClr val="FAA932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4" name="Freeform: Shape 173">
                <a:extLst>
                  <a:ext uri="{FF2B5EF4-FFF2-40B4-BE49-F238E27FC236}">
                    <a16:creationId xmlns:a16="http://schemas.microsoft.com/office/drawing/2014/main" xmlns="" id="{FEB9E428-8A07-4570-91E4-81AF89DE2ADC}"/>
                  </a:ext>
                </a:extLst>
              </p:cNvPr>
              <p:cNvSpPr/>
              <p:nvPr/>
            </p:nvSpPr>
            <p:spPr>
              <a:xfrm>
                <a:off x="5660707" y="3044189"/>
                <a:ext cx="1257300" cy="1419225"/>
              </a:xfrm>
              <a:custGeom>
                <a:avLst/>
                <a:gdLst>
                  <a:gd name="connsiteX0" fmla="*/ 1014413 w 1257300"/>
                  <a:gd name="connsiteY0" fmla="*/ 0 h 1419225"/>
                  <a:gd name="connsiteX1" fmla="*/ 773430 w 1257300"/>
                  <a:gd name="connsiteY1" fmla="*/ 974407 h 1419225"/>
                  <a:gd name="connsiteX2" fmla="*/ 0 w 1257300"/>
                  <a:gd name="connsiteY2" fmla="*/ 1303973 h 1419225"/>
                  <a:gd name="connsiteX3" fmla="*/ 433388 w 1257300"/>
                  <a:gd name="connsiteY3" fmla="*/ 1425893 h 1419225"/>
                  <a:gd name="connsiteX4" fmla="*/ 1264920 w 1257300"/>
                  <a:gd name="connsiteY4" fmla="*/ 594360 h 1419225"/>
                  <a:gd name="connsiteX5" fmla="*/ 1014413 w 1257300"/>
                  <a:gd name="connsiteY5" fmla="*/ 0 h 14192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257300" h="1419225">
                    <a:moveTo>
                      <a:pt x="1014413" y="0"/>
                    </a:moveTo>
                    <a:cubicBezTo>
                      <a:pt x="1141095" y="285750"/>
                      <a:pt x="1054418" y="679132"/>
                      <a:pt x="773430" y="974407"/>
                    </a:cubicBezTo>
                    <a:cubicBezTo>
                      <a:pt x="549593" y="1209675"/>
                      <a:pt x="256222" y="1323975"/>
                      <a:pt x="0" y="1303973"/>
                    </a:cubicBezTo>
                    <a:cubicBezTo>
                      <a:pt x="125730" y="1381125"/>
                      <a:pt x="274320" y="1425893"/>
                      <a:pt x="433388" y="1425893"/>
                    </a:cubicBezTo>
                    <a:cubicBezTo>
                      <a:pt x="892493" y="1425893"/>
                      <a:pt x="1264920" y="1053465"/>
                      <a:pt x="1264920" y="594360"/>
                    </a:cubicBezTo>
                    <a:cubicBezTo>
                      <a:pt x="1263968" y="360998"/>
                      <a:pt x="1168718" y="150495"/>
                      <a:pt x="1014413" y="0"/>
                    </a:cubicBezTo>
                    <a:close/>
                  </a:path>
                </a:pathLst>
              </a:custGeom>
              <a:solidFill>
                <a:srgbClr val="F7931E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5" name="Freeform: Shape 174">
                <a:extLst>
                  <a:ext uri="{FF2B5EF4-FFF2-40B4-BE49-F238E27FC236}">
                    <a16:creationId xmlns:a16="http://schemas.microsoft.com/office/drawing/2014/main" xmlns="" id="{85BD1245-D545-4EF5-B9EA-61C080FDE915}"/>
                  </a:ext>
                </a:extLst>
              </p:cNvPr>
              <p:cNvSpPr/>
              <p:nvPr/>
            </p:nvSpPr>
            <p:spPr>
              <a:xfrm>
                <a:off x="6091967" y="2386403"/>
                <a:ext cx="733425" cy="495300"/>
              </a:xfrm>
              <a:custGeom>
                <a:avLst/>
                <a:gdLst>
                  <a:gd name="connsiteX0" fmla="*/ 2128 w 733425"/>
                  <a:gd name="connsiteY0" fmla="*/ 437759 h 495300"/>
                  <a:gd name="connsiteX1" fmla="*/ 99282 w 733425"/>
                  <a:gd name="connsiteY1" fmla="*/ 138674 h 495300"/>
                  <a:gd name="connsiteX2" fmla="*/ 268828 w 733425"/>
                  <a:gd name="connsiteY2" fmla="*/ 8181 h 495300"/>
                  <a:gd name="connsiteX3" fmla="*/ 305975 w 733425"/>
                  <a:gd name="connsiteY3" fmla="*/ 15801 h 495300"/>
                  <a:gd name="connsiteX4" fmla="*/ 286925 w 733425"/>
                  <a:gd name="connsiteY4" fmla="*/ 65331 h 495300"/>
                  <a:gd name="connsiteX5" fmla="*/ 89757 w 733425"/>
                  <a:gd name="connsiteY5" fmla="*/ 313934 h 495300"/>
                  <a:gd name="connsiteX6" fmla="*/ 347885 w 733425"/>
                  <a:gd name="connsiteY6" fmla="*/ 180584 h 495300"/>
                  <a:gd name="connsiteX7" fmla="*/ 420275 w 733425"/>
                  <a:gd name="connsiteY7" fmla="*/ 179631 h 495300"/>
                  <a:gd name="connsiteX8" fmla="*/ 732695 w 733425"/>
                  <a:gd name="connsiteY8" fmla="*/ 294884 h 495300"/>
                  <a:gd name="connsiteX9" fmla="*/ 735553 w 733425"/>
                  <a:gd name="connsiteY9" fmla="*/ 297741 h 495300"/>
                  <a:gd name="connsiteX10" fmla="*/ 732695 w 733425"/>
                  <a:gd name="connsiteY10" fmla="*/ 301551 h 495300"/>
                  <a:gd name="connsiteX11" fmla="*/ 109760 w 733425"/>
                  <a:gd name="connsiteY11" fmla="*/ 336794 h 495300"/>
                  <a:gd name="connsiteX12" fmla="*/ 78328 w 733425"/>
                  <a:gd name="connsiteY12" fmla="*/ 340604 h 495300"/>
                  <a:gd name="connsiteX13" fmla="*/ 63087 w 733425"/>
                  <a:gd name="connsiteY13" fmla="*/ 444426 h 495300"/>
                  <a:gd name="connsiteX14" fmla="*/ 59278 w 733425"/>
                  <a:gd name="connsiteY14" fmla="*/ 477764 h 495300"/>
                  <a:gd name="connsiteX15" fmla="*/ 25940 w 733425"/>
                  <a:gd name="connsiteY15" fmla="*/ 500624 h 495300"/>
                  <a:gd name="connsiteX16" fmla="*/ 222 w 733425"/>
                  <a:gd name="connsiteY16" fmla="*/ 475859 h 495300"/>
                  <a:gd name="connsiteX17" fmla="*/ 2128 w 733425"/>
                  <a:gd name="connsiteY17" fmla="*/ 437759 h 495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733425" h="495300">
                    <a:moveTo>
                      <a:pt x="2128" y="437759"/>
                    </a:moveTo>
                    <a:cubicBezTo>
                      <a:pt x="18320" y="332984"/>
                      <a:pt x="39275" y="229161"/>
                      <a:pt x="99282" y="138674"/>
                    </a:cubicBezTo>
                    <a:cubicBezTo>
                      <a:pt x="141193" y="75809"/>
                      <a:pt x="195485" y="30089"/>
                      <a:pt x="268828" y="8181"/>
                    </a:cubicBezTo>
                    <a:cubicBezTo>
                      <a:pt x="281210" y="4371"/>
                      <a:pt x="300260" y="-11821"/>
                      <a:pt x="305975" y="15801"/>
                    </a:cubicBezTo>
                    <a:cubicBezTo>
                      <a:pt x="309785" y="34851"/>
                      <a:pt x="315500" y="52949"/>
                      <a:pt x="286925" y="65331"/>
                    </a:cubicBezTo>
                    <a:cubicBezTo>
                      <a:pt x="177387" y="111051"/>
                      <a:pt x="125953" y="176774"/>
                      <a:pt x="89757" y="313934"/>
                    </a:cubicBezTo>
                    <a:cubicBezTo>
                      <a:pt x="170720" y="247259"/>
                      <a:pt x="254540" y="203444"/>
                      <a:pt x="347885" y="180584"/>
                    </a:cubicBezTo>
                    <a:cubicBezTo>
                      <a:pt x="371697" y="170106"/>
                      <a:pt x="396462" y="171059"/>
                      <a:pt x="420275" y="179631"/>
                    </a:cubicBezTo>
                    <a:cubicBezTo>
                      <a:pt x="528860" y="207254"/>
                      <a:pt x="626015" y="264404"/>
                      <a:pt x="732695" y="294884"/>
                    </a:cubicBezTo>
                    <a:cubicBezTo>
                      <a:pt x="733648" y="294884"/>
                      <a:pt x="735553" y="296789"/>
                      <a:pt x="735553" y="297741"/>
                    </a:cubicBezTo>
                    <a:cubicBezTo>
                      <a:pt x="735553" y="298694"/>
                      <a:pt x="733648" y="300599"/>
                      <a:pt x="732695" y="301551"/>
                    </a:cubicBezTo>
                    <a:cubicBezTo>
                      <a:pt x="526955" y="356796"/>
                      <a:pt x="320262" y="372036"/>
                      <a:pt x="109760" y="336794"/>
                    </a:cubicBezTo>
                    <a:cubicBezTo>
                      <a:pt x="98330" y="334889"/>
                      <a:pt x="87853" y="331079"/>
                      <a:pt x="78328" y="340604"/>
                    </a:cubicBezTo>
                    <a:cubicBezTo>
                      <a:pt x="73565" y="374894"/>
                      <a:pt x="67850" y="410136"/>
                      <a:pt x="63087" y="444426"/>
                    </a:cubicBezTo>
                    <a:cubicBezTo>
                      <a:pt x="62135" y="455856"/>
                      <a:pt x="59278" y="466334"/>
                      <a:pt x="59278" y="477764"/>
                    </a:cubicBezTo>
                    <a:cubicBezTo>
                      <a:pt x="59278" y="501576"/>
                      <a:pt x="42132" y="500624"/>
                      <a:pt x="25940" y="500624"/>
                    </a:cubicBezTo>
                    <a:cubicBezTo>
                      <a:pt x="8795" y="500624"/>
                      <a:pt x="-1682" y="495861"/>
                      <a:pt x="222" y="475859"/>
                    </a:cubicBezTo>
                    <a:cubicBezTo>
                      <a:pt x="3080" y="463476"/>
                      <a:pt x="2128" y="451094"/>
                      <a:pt x="2128" y="437759"/>
                    </a:cubicBezTo>
                    <a:close/>
                  </a:path>
                </a:pathLst>
              </a:custGeom>
              <a:solidFill>
                <a:srgbClr val="57B877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76" name="Graphic 225">
              <a:extLst>
                <a:ext uri="{FF2B5EF4-FFF2-40B4-BE49-F238E27FC236}">
                  <a16:creationId xmlns:a16="http://schemas.microsoft.com/office/drawing/2014/main" xmlns="" id="{6859B660-8A54-4CE7-8FD9-7F6F0A0D6836}"/>
                </a:ext>
              </a:extLst>
            </p:cNvPr>
            <p:cNvGrpSpPr/>
            <p:nvPr/>
          </p:nvGrpSpPr>
          <p:grpSpPr>
            <a:xfrm>
              <a:off x="1882390" y="3337304"/>
              <a:ext cx="705979" cy="791986"/>
              <a:chOff x="8270599" y="197160"/>
              <a:chExt cx="1876425" cy="2105025"/>
            </a:xfrm>
          </p:grpSpPr>
          <p:sp>
            <p:nvSpPr>
              <p:cNvPr id="177" name="Freeform: Shape 176">
                <a:extLst>
                  <a:ext uri="{FF2B5EF4-FFF2-40B4-BE49-F238E27FC236}">
                    <a16:creationId xmlns:a16="http://schemas.microsoft.com/office/drawing/2014/main" xmlns="" id="{62514730-6F71-4624-867E-5814E7C2F2EF}"/>
                  </a:ext>
                </a:extLst>
              </p:cNvPr>
              <p:cNvSpPr/>
              <p:nvPr/>
            </p:nvSpPr>
            <p:spPr>
              <a:xfrm>
                <a:off x="8270793" y="1478709"/>
                <a:ext cx="838200" cy="800100"/>
              </a:xfrm>
              <a:custGeom>
                <a:avLst/>
                <a:gdLst>
                  <a:gd name="connsiteX0" fmla="*/ 743709 w 838200"/>
                  <a:gd name="connsiteY0" fmla="*/ 89099 h 800100"/>
                  <a:gd name="connsiteX1" fmla="*/ 482724 w 838200"/>
                  <a:gd name="connsiteY1" fmla="*/ 74811 h 800100"/>
                  <a:gd name="connsiteX2" fmla="*/ 425574 w 838200"/>
                  <a:gd name="connsiteY2" fmla="*/ 65286 h 800100"/>
                  <a:gd name="connsiteX3" fmla="*/ 181734 w 838200"/>
                  <a:gd name="connsiteY3" fmla="*/ 29091 h 800100"/>
                  <a:gd name="connsiteX4" fmla="*/ 1711 w 838200"/>
                  <a:gd name="connsiteY4" fmla="*/ 402471 h 800100"/>
                  <a:gd name="connsiteX5" fmla="*/ 459864 w 838200"/>
                  <a:gd name="connsiteY5" fmla="*/ 800616 h 800100"/>
                  <a:gd name="connsiteX6" fmla="*/ 846579 w 838200"/>
                  <a:gd name="connsiteY6" fmla="*/ 332939 h 800100"/>
                  <a:gd name="connsiteX7" fmla="*/ 743709 w 838200"/>
                  <a:gd name="connsiteY7" fmla="*/ 89099 h 800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38200" h="800100">
                    <a:moveTo>
                      <a:pt x="743709" y="89099"/>
                    </a:moveTo>
                    <a:cubicBezTo>
                      <a:pt x="609406" y="16709"/>
                      <a:pt x="581784" y="78621"/>
                      <a:pt x="482724" y="74811"/>
                    </a:cubicBezTo>
                    <a:lnTo>
                      <a:pt x="425574" y="65286"/>
                    </a:lnTo>
                    <a:cubicBezTo>
                      <a:pt x="332229" y="36711"/>
                      <a:pt x="336039" y="-42346"/>
                      <a:pt x="181734" y="29091"/>
                    </a:cubicBezTo>
                    <a:cubicBezTo>
                      <a:pt x="43621" y="112911"/>
                      <a:pt x="-10671" y="252929"/>
                      <a:pt x="1711" y="402471"/>
                    </a:cubicBezTo>
                    <a:cubicBezTo>
                      <a:pt x="21714" y="641549"/>
                      <a:pt x="226501" y="819666"/>
                      <a:pt x="459864" y="800616"/>
                    </a:cubicBezTo>
                    <a:cubicBezTo>
                      <a:pt x="693226" y="781566"/>
                      <a:pt x="853246" y="589161"/>
                      <a:pt x="846579" y="332939"/>
                    </a:cubicBezTo>
                    <a:cubicBezTo>
                      <a:pt x="842769" y="193874"/>
                      <a:pt x="808479" y="132914"/>
                      <a:pt x="743709" y="89099"/>
                    </a:cubicBezTo>
                    <a:close/>
                  </a:path>
                </a:pathLst>
              </a:custGeom>
              <a:solidFill>
                <a:srgbClr val="ED7D3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8" name="Freeform: Shape 177">
                <a:extLst>
                  <a:ext uri="{FF2B5EF4-FFF2-40B4-BE49-F238E27FC236}">
                    <a16:creationId xmlns:a16="http://schemas.microsoft.com/office/drawing/2014/main" xmlns="" id="{63E2DC6E-6F37-4119-A10A-FD97402CAAF5}"/>
                  </a:ext>
                </a:extLst>
              </p:cNvPr>
              <p:cNvSpPr/>
              <p:nvPr/>
            </p:nvSpPr>
            <p:spPr>
              <a:xfrm>
                <a:off x="8679222" y="1541138"/>
                <a:ext cx="438150" cy="733425"/>
              </a:xfrm>
              <a:custGeom>
                <a:avLst/>
                <a:gdLst>
                  <a:gd name="connsiteX0" fmla="*/ 431482 w 438150"/>
                  <a:gd name="connsiteY0" fmla="*/ 417195 h 733425"/>
                  <a:gd name="connsiteX1" fmla="*/ 140970 w 438150"/>
                  <a:gd name="connsiteY1" fmla="*/ 722947 h 733425"/>
                  <a:gd name="connsiteX2" fmla="*/ 0 w 438150"/>
                  <a:gd name="connsiteY2" fmla="*/ 737235 h 733425"/>
                  <a:gd name="connsiteX3" fmla="*/ 261938 w 438150"/>
                  <a:gd name="connsiteY3" fmla="*/ 367665 h 733425"/>
                  <a:gd name="connsiteX4" fmla="*/ 293370 w 438150"/>
                  <a:gd name="connsiteY4" fmla="*/ 134302 h 733425"/>
                  <a:gd name="connsiteX5" fmla="*/ 275273 w 438150"/>
                  <a:gd name="connsiteY5" fmla="*/ 0 h 733425"/>
                  <a:gd name="connsiteX6" fmla="*/ 340995 w 438150"/>
                  <a:gd name="connsiteY6" fmla="*/ 30480 h 733425"/>
                  <a:gd name="connsiteX7" fmla="*/ 431482 w 438150"/>
                  <a:gd name="connsiteY7" fmla="*/ 417195 h 733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38150" h="733425">
                    <a:moveTo>
                      <a:pt x="431482" y="417195"/>
                    </a:moveTo>
                    <a:cubicBezTo>
                      <a:pt x="388620" y="569595"/>
                      <a:pt x="294323" y="675322"/>
                      <a:pt x="140970" y="722947"/>
                    </a:cubicBezTo>
                    <a:cubicBezTo>
                      <a:pt x="95250" y="737235"/>
                      <a:pt x="47625" y="740093"/>
                      <a:pt x="0" y="737235"/>
                    </a:cubicBezTo>
                    <a:cubicBezTo>
                      <a:pt x="145733" y="653415"/>
                      <a:pt x="222885" y="531495"/>
                      <a:pt x="261938" y="367665"/>
                    </a:cubicBezTo>
                    <a:cubicBezTo>
                      <a:pt x="280988" y="287655"/>
                      <a:pt x="292417" y="220980"/>
                      <a:pt x="293370" y="134302"/>
                    </a:cubicBezTo>
                    <a:cubicBezTo>
                      <a:pt x="294323" y="105727"/>
                      <a:pt x="292417" y="80010"/>
                      <a:pt x="275273" y="0"/>
                    </a:cubicBezTo>
                    <a:cubicBezTo>
                      <a:pt x="291465" y="6667"/>
                      <a:pt x="324803" y="23813"/>
                      <a:pt x="340995" y="30480"/>
                    </a:cubicBezTo>
                    <a:cubicBezTo>
                      <a:pt x="408623" y="71438"/>
                      <a:pt x="463867" y="185738"/>
                      <a:pt x="431482" y="417195"/>
                    </a:cubicBezTo>
                    <a:close/>
                  </a:path>
                </a:pathLst>
              </a:custGeom>
              <a:solidFill>
                <a:srgbClr val="CD4E4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9" name="Freeform: Shape 178">
                <a:extLst>
                  <a:ext uri="{FF2B5EF4-FFF2-40B4-BE49-F238E27FC236}">
                    <a16:creationId xmlns:a16="http://schemas.microsoft.com/office/drawing/2014/main" xmlns="" id="{F63A6F30-942A-4BE4-A162-3225E1D442D9}"/>
                  </a:ext>
                </a:extLst>
              </p:cNvPr>
              <p:cNvSpPr/>
              <p:nvPr/>
            </p:nvSpPr>
            <p:spPr>
              <a:xfrm>
                <a:off x="9295101" y="1516109"/>
                <a:ext cx="838200" cy="781050"/>
              </a:xfrm>
              <a:custGeom>
                <a:avLst/>
                <a:gdLst>
                  <a:gd name="connsiteX0" fmla="*/ 677615 w 838200"/>
                  <a:gd name="connsiteY0" fmla="*/ 13598 h 781050"/>
                  <a:gd name="connsiteX1" fmla="*/ 420440 w 838200"/>
                  <a:gd name="connsiteY1" fmla="*/ 56461 h 781050"/>
                  <a:gd name="connsiteX2" fmla="*/ 362338 w 838200"/>
                  <a:gd name="connsiteY2" fmla="*/ 60271 h 781050"/>
                  <a:gd name="connsiteX3" fmla="*/ 116593 w 838200"/>
                  <a:gd name="connsiteY3" fmla="*/ 78368 h 781050"/>
                  <a:gd name="connsiteX4" fmla="*/ 21343 w 838200"/>
                  <a:gd name="connsiteY4" fmla="*/ 481276 h 781050"/>
                  <a:gd name="connsiteX5" fmla="*/ 554743 w 838200"/>
                  <a:gd name="connsiteY5" fmla="*/ 770836 h 781050"/>
                  <a:gd name="connsiteX6" fmla="*/ 830968 w 838200"/>
                  <a:gd name="connsiteY6" fmla="*/ 230768 h 781050"/>
                  <a:gd name="connsiteX7" fmla="*/ 677615 w 838200"/>
                  <a:gd name="connsiteY7" fmla="*/ 13598 h 781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38200" h="781050">
                    <a:moveTo>
                      <a:pt x="677615" y="13598"/>
                    </a:moveTo>
                    <a:cubicBezTo>
                      <a:pt x="530931" y="-28312"/>
                      <a:pt x="517595" y="38363"/>
                      <a:pt x="420440" y="56461"/>
                    </a:cubicBezTo>
                    <a:lnTo>
                      <a:pt x="362338" y="60271"/>
                    </a:lnTo>
                    <a:cubicBezTo>
                      <a:pt x="264231" y="52651"/>
                      <a:pt x="251848" y="-25454"/>
                      <a:pt x="116593" y="78368"/>
                    </a:cubicBezTo>
                    <a:cubicBezTo>
                      <a:pt x="-565" y="189811"/>
                      <a:pt x="-23425" y="338401"/>
                      <a:pt x="21343" y="481276"/>
                    </a:cubicBezTo>
                    <a:cubicBezTo>
                      <a:pt x="91828" y="709876"/>
                      <a:pt x="330906" y="839416"/>
                      <a:pt x="554743" y="770836"/>
                    </a:cubicBezTo>
                    <a:cubicBezTo>
                      <a:pt x="778581" y="702256"/>
                      <a:pt x="892881" y="479371"/>
                      <a:pt x="830968" y="230768"/>
                    </a:cubicBezTo>
                    <a:cubicBezTo>
                      <a:pt x="796678" y="94561"/>
                      <a:pt x="750006" y="42173"/>
                      <a:pt x="677615" y="13598"/>
                    </a:cubicBezTo>
                    <a:close/>
                  </a:path>
                </a:pathLst>
              </a:custGeom>
              <a:solidFill>
                <a:srgbClr val="ED7D3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0" name="Freeform: Shape 179">
                <a:extLst>
                  <a:ext uri="{FF2B5EF4-FFF2-40B4-BE49-F238E27FC236}">
                    <a16:creationId xmlns:a16="http://schemas.microsoft.com/office/drawing/2014/main" xmlns="" id="{16CF6F36-09C1-48F3-A49A-056F618E948D}"/>
                  </a:ext>
                </a:extLst>
              </p:cNvPr>
              <p:cNvSpPr/>
              <p:nvPr/>
            </p:nvSpPr>
            <p:spPr>
              <a:xfrm>
                <a:off x="9799362" y="1517325"/>
                <a:ext cx="342900" cy="771525"/>
              </a:xfrm>
              <a:custGeom>
                <a:avLst/>
                <a:gdLst>
                  <a:gd name="connsiteX0" fmla="*/ 351472 w 342900"/>
                  <a:gd name="connsiteY0" fmla="*/ 373380 h 771525"/>
                  <a:gd name="connsiteX1" fmla="*/ 134303 w 342900"/>
                  <a:gd name="connsiteY1" fmla="*/ 735330 h 771525"/>
                  <a:gd name="connsiteX2" fmla="*/ 0 w 342900"/>
                  <a:gd name="connsiteY2" fmla="*/ 780097 h 771525"/>
                  <a:gd name="connsiteX3" fmla="*/ 175260 w 342900"/>
                  <a:gd name="connsiteY3" fmla="*/ 361950 h 771525"/>
                  <a:gd name="connsiteX4" fmla="*/ 155258 w 342900"/>
                  <a:gd name="connsiteY4" fmla="*/ 126682 h 771525"/>
                  <a:gd name="connsiteX5" fmla="*/ 108585 w 342900"/>
                  <a:gd name="connsiteY5" fmla="*/ 0 h 771525"/>
                  <a:gd name="connsiteX6" fmla="*/ 179070 w 342900"/>
                  <a:gd name="connsiteY6" fmla="*/ 15240 h 771525"/>
                  <a:gd name="connsiteX7" fmla="*/ 351472 w 342900"/>
                  <a:gd name="connsiteY7" fmla="*/ 373380 h 771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42900" h="771525">
                    <a:moveTo>
                      <a:pt x="351472" y="373380"/>
                    </a:moveTo>
                    <a:cubicBezTo>
                      <a:pt x="341947" y="531495"/>
                      <a:pt x="274320" y="655320"/>
                      <a:pt x="134303" y="735330"/>
                    </a:cubicBezTo>
                    <a:cubicBezTo>
                      <a:pt x="92392" y="759143"/>
                      <a:pt x="46672" y="772477"/>
                      <a:pt x="0" y="780097"/>
                    </a:cubicBezTo>
                    <a:cubicBezTo>
                      <a:pt x="124778" y="666750"/>
                      <a:pt x="173355" y="530543"/>
                      <a:pt x="175260" y="361950"/>
                    </a:cubicBezTo>
                    <a:cubicBezTo>
                      <a:pt x="176213" y="280035"/>
                      <a:pt x="172403" y="211455"/>
                      <a:pt x="155258" y="126682"/>
                    </a:cubicBezTo>
                    <a:cubicBezTo>
                      <a:pt x="149542" y="99060"/>
                      <a:pt x="141922" y="74295"/>
                      <a:pt x="108585" y="0"/>
                    </a:cubicBezTo>
                    <a:cubicBezTo>
                      <a:pt x="125730" y="3810"/>
                      <a:pt x="162878" y="12382"/>
                      <a:pt x="179070" y="15240"/>
                    </a:cubicBezTo>
                    <a:cubicBezTo>
                      <a:pt x="254317" y="40957"/>
                      <a:pt x="332422" y="140017"/>
                      <a:pt x="351472" y="373380"/>
                    </a:cubicBezTo>
                    <a:close/>
                  </a:path>
                </a:pathLst>
              </a:custGeom>
              <a:solidFill>
                <a:srgbClr val="CD4E4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1" name="Freeform: Shape 180">
                <a:extLst>
                  <a:ext uri="{FF2B5EF4-FFF2-40B4-BE49-F238E27FC236}">
                    <a16:creationId xmlns:a16="http://schemas.microsoft.com/office/drawing/2014/main" xmlns="" id="{A55C92F4-9CCB-4FAA-A03C-0C3556C7EDC9}"/>
                  </a:ext>
                </a:extLst>
              </p:cNvPr>
              <p:cNvSpPr/>
              <p:nvPr/>
            </p:nvSpPr>
            <p:spPr>
              <a:xfrm>
                <a:off x="8915997" y="1038449"/>
                <a:ext cx="619125" cy="590550"/>
              </a:xfrm>
              <a:custGeom>
                <a:avLst/>
                <a:gdLst>
                  <a:gd name="connsiteX0" fmla="*/ 569039 w 619125"/>
                  <a:gd name="connsiteY0" fmla="*/ 109306 h 590550"/>
                  <a:gd name="connsiteX1" fmla="*/ 381397 w 619125"/>
                  <a:gd name="connsiteY1" fmla="*/ 74063 h 590550"/>
                  <a:gd name="connsiteX2" fmla="*/ 340439 w 619125"/>
                  <a:gd name="connsiteY2" fmla="*/ 61681 h 590550"/>
                  <a:gd name="connsiteX3" fmla="*/ 167084 w 619125"/>
                  <a:gd name="connsiteY3" fmla="*/ 12151 h 590550"/>
                  <a:gd name="connsiteX4" fmla="*/ 397 w 619125"/>
                  <a:gd name="connsiteY4" fmla="*/ 265516 h 590550"/>
                  <a:gd name="connsiteX5" fmla="*/ 294719 w 619125"/>
                  <a:gd name="connsiteY5" fmla="*/ 597938 h 590550"/>
                  <a:gd name="connsiteX6" fmla="*/ 620474 w 619125"/>
                  <a:gd name="connsiteY6" fmla="*/ 295996 h 590550"/>
                  <a:gd name="connsiteX7" fmla="*/ 569039 w 619125"/>
                  <a:gd name="connsiteY7" fmla="*/ 109306 h 590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19125" h="590550">
                    <a:moveTo>
                      <a:pt x="569039" y="109306"/>
                    </a:moveTo>
                    <a:cubicBezTo>
                      <a:pt x="478552" y="43583"/>
                      <a:pt x="451882" y="86446"/>
                      <a:pt x="381397" y="74063"/>
                    </a:cubicBezTo>
                    <a:lnTo>
                      <a:pt x="340439" y="61681"/>
                    </a:lnTo>
                    <a:cubicBezTo>
                      <a:pt x="274717" y="32153"/>
                      <a:pt x="285194" y="-24997"/>
                      <a:pt x="167084" y="12151"/>
                    </a:cubicBezTo>
                    <a:cubicBezTo>
                      <a:pt x="58499" y="59776"/>
                      <a:pt x="6112" y="155978"/>
                      <a:pt x="397" y="265516"/>
                    </a:cubicBezTo>
                    <a:cubicBezTo>
                      <a:pt x="-8176" y="440776"/>
                      <a:pt x="123269" y="589366"/>
                      <a:pt x="294719" y="597938"/>
                    </a:cubicBezTo>
                    <a:cubicBezTo>
                      <a:pt x="466169" y="606511"/>
                      <a:pt x="600472" y="481733"/>
                      <a:pt x="620474" y="295996"/>
                    </a:cubicBezTo>
                    <a:cubicBezTo>
                      <a:pt x="630952" y="195031"/>
                      <a:pt x="611902" y="147406"/>
                      <a:pt x="569039" y="109306"/>
                    </a:cubicBezTo>
                    <a:close/>
                  </a:path>
                </a:pathLst>
              </a:custGeom>
              <a:solidFill>
                <a:srgbClr val="ED7D3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2" name="Freeform: Shape 181">
                <a:extLst>
                  <a:ext uri="{FF2B5EF4-FFF2-40B4-BE49-F238E27FC236}">
                    <a16:creationId xmlns:a16="http://schemas.microsoft.com/office/drawing/2014/main" xmlns="" id="{B132E9DE-14CA-4109-9B8C-EDB4048B0807}"/>
                  </a:ext>
                </a:extLst>
              </p:cNvPr>
              <p:cNvSpPr/>
              <p:nvPr/>
            </p:nvSpPr>
            <p:spPr>
              <a:xfrm>
                <a:off x="9173569" y="1122037"/>
                <a:ext cx="361950" cy="514350"/>
              </a:xfrm>
              <a:custGeom>
                <a:avLst/>
                <a:gdLst>
                  <a:gd name="connsiteX0" fmla="*/ 343852 w 361950"/>
                  <a:gd name="connsiteY0" fmla="*/ 318135 h 514350"/>
                  <a:gd name="connsiteX1" fmla="*/ 103822 w 361950"/>
                  <a:gd name="connsiteY1" fmla="*/ 512445 h 514350"/>
                  <a:gd name="connsiteX2" fmla="*/ 0 w 361950"/>
                  <a:gd name="connsiteY2" fmla="*/ 509588 h 514350"/>
                  <a:gd name="connsiteX3" fmla="*/ 225742 w 361950"/>
                  <a:gd name="connsiteY3" fmla="*/ 265748 h 514350"/>
                  <a:gd name="connsiteX4" fmla="*/ 271463 w 361950"/>
                  <a:gd name="connsiteY4" fmla="*/ 99060 h 514350"/>
                  <a:gd name="connsiteX5" fmla="*/ 271463 w 361950"/>
                  <a:gd name="connsiteY5" fmla="*/ 0 h 514350"/>
                  <a:gd name="connsiteX6" fmla="*/ 316230 w 361950"/>
                  <a:gd name="connsiteY6" fmla="*/ 28575 h 514350"/>
                  <a:gd name="connsiteX7" fmla="*/ 343852 w 361950"/>
                  <a:gd name="connsiteY7" fmla="*/ 318135 h 514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61950" h="514350">
                    <a:moveTo>
                      <a:pt x="343852" y="318135"/>
                    </a:moveTo>
                    <a:cubicBezTo>
                      <a:pt x="298132" y="424815"/>
                      <a:pt x="220027" y="492443"/>
                      <a:pt x="103822" y="512445"/>
                    </a:cubicBezTo>
                    <a:cubicBezTo>
                      <a:pt x="69532" y="518160"/>
                      <a:pt x="34290" y="516255"/>
                      <a:pt x="0" y="509588"/>
                    </a:cubicBezTo>
                    <a:cubicBezTo>
                      <a:pt x="114300" y="462915"/>
                      <a:pt x="181927" y="381000"/>
                      <a:pt x="225742" y="265748"/>
                    </a:cubicBezTo>
                    <a:cubicBezTo>
                      <a:pt x="246697" y="209550"/>
                      <a:pt x="261938" y="161925"/>
                      <a:pt x="271463" y="99060"/>
                    </a:cubicBezTo>
                    <a:cubicBezTo>
                      <a:pt x="274320" y="78105"/>
                      <a:pt x="275272" y="60008"/>
                      <a:pt x="271463" y="0"/>
                    </a:cubicBezTo>
                    <a:cubicBezTo>
                      <a:pt x="281940" y="6668"/>
                      <a:pt x="305753" y="21908"/>
                      <a:pt x="316230" y="28575"/>
                    </a:cubicBezTo>
                    <a:cubicBezTo>
                      <a:pt x="360045" y="65723"/>
                      <a:pt x="389572" y="153352"/>
                      <a:pt x="343852" y="318135"/>
                    </a:cubicBezTo>
                    <a:close/>
                  </a:path>
                </a:pathLst>
              </a:custGeom>
              <a:solidFill>
                <a:srgbClr val="CD4E4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3" name="Freeform: Shape 182">
                <a:extLst>
                  <a:ext uri="{FF2B5EF4-FFF2-40B4-BE49-F238E27FC236}">
                    <a16:creationId xmlns:a16="http://schemas.microsoft.com/office/drawing/2014/main" xmlns="" id="{EE4FEF15-AC47-4D45-A3B4-01E91A0F8D8D}"/>
                  </a:ext>
                </a:extLst>
              </p:cNvPr>
              <p:cNvSpPr/>
              <p:nvPr/>
            </p:nvSpPr>
            <p:spPr>
              <a:xfrm>
                <a:off x="8721948" y="197122"/>
                <a:ext cx="1000125" cy="1438275"/>
              </a:xfrm>
              <a:custGeom>
                <a:avLst/>
                <a:gdLst>
                  <a:gd name="connsiteX0" fmla="*/ 954541 w 1000125"/>
                  <a:gd name="connsiteY0" fmla="*/ 1300200 h 1438275"/>
                  <a:gd name="connsiteX1" fmla="*/ 764994 w 1000125"/>
                  <a:gd name="connsiteY1" fmla="*/ 640118 h 1438275"/>
                  <a:gd name="connsiteX2" fmla="*/ 686889 w 1000125"/>
                  <a:gd name="connsiteY2" fmla="*/ 551535 h 1438275"/>
                  <a:gd name="connsiteX3" fmla="*/ 558301 w 1000125"/>
                  <a:gd name="connsiteY3" fmla="*/ 434378 h 1438275"/>
                  <a:gd name="connsiteX4" fmla="*/ 477339 w 1000125"/>
                  <a:gd name="connsiteY4" fmla="*/ 410565 h 1438275"/>
                  <a:gd name="connsiteX5" fmla="*/ 533536 w 1000125"/>
                  <a:gd name="connsiteY5" fmla="*/ 521055 h 1438275"/>
                  <a:gd name="connsiteX6" fmla="*/ 596401 w 1000125"/>
                  <a:gd name="connsiteY6" fmla="*/ 820140 h 1438275"/>
                  <a:gd name="connsiteX7" fmla="*/ 596401 w 1000125"/>
                  <a:gd name="connsiteY7" fmla="*/ 935393 h 1438275"/>
                  <a:gd name="connsiteX8" fmla="*/ 567826 w 1000125"/>
                  <a:gd name="connsiteY8" fmla="*/ 968730 h 1438275"/>
                  <a:gd name="connsiteX9" fmla="*/ 545919 w 1000125"/>
                  <a:gd name="connsiteY9" fmla="*/ 931583 h 1438275"/>
                  <a:gd name="connsiteX10" fmla="*/ 547824 w 1000125"/>
                  <a:gd name="connsiteY10" fmla="*/ 880148 h 1438275"/>
                  <a:gd name="connsiteX11" fmla="*/ 488769 w 1000125"/>
                  <a:gd name="connsiteY11" fmla="*/ 556298 h 1438275"/>
                  <a:gd name="connsiteX12" fmla="*/ 437334 w 1000125"/>
                  <a:gd name="connsiteY12" fmla="*/ 452475 h 1438275"/>
                  <a:gd name="connsiteX13" fmla="*/ 345894 w 1000125"/>
                  <a:gd name="connsiteY13" fmla="*/ 512483 h 1438275"/>
                  <a:gd name="connsiteX14" fmla="*/ 136344 w 1000125"/>
                  <a:gd name="connsiteY14" fmla="*/ 816330 h 1438275"/>
                  <a:gd name="connsiteX15" fmla="*/ 76336 w 1000125"/>
                  <a:gd name="connsiteY15" fmla="*/ 1021118 h 1438275"/>
                  <a:gd name="connsiteX16" fmla="*/ 58239 w 1000125"/>
                  <a:gd name="connsiteY16" fmla="*/ 1309725 h 1438275"/>
                  <a:gd name="connsiteX17" fmla="*/ 29664 w 1000125"/>
                  <a:gd name="connsiteY17" fmla="*/ 1443075 h 1438275"/>
                  <a:gd name="connsiteX18" fmla="*/ 1089 w 1000125"/>
                  <a:gd name="connsiteY18" fmla="*/ 1345920 h 1438275"/>
                  <a:gd name="connsiteX19" fmla="*/ 9661 w 1000125"/>
                  <a:gd name="connsiteY19" fmla="*/ 1103985 h 1438275"/>
                  <a:gd name="connsiteX20" fmla="*/ 43951 w 1000125"/>
                  <a:gd name="connsiteY20" fmla="*/ 905865 h 1438275"/>
                  <a:gd name="connsiteX21" fmla="*/ 303031 w 1000125"/>
                  <a:gd name="connsiteY21" fmla="*/ 471525 h 1438275"/>
                  <a:gd name="connsiteX22" fmla="*/ 419236 w 1000125"/>
                  <a:gd name="connsiteY22" fmla="*/ 368655 h 1438275"/>
                  <a:gd name="connsiteX23" fmla="*/ 458289 w 1000125"/>
                  <a:gd name="connsiteY23" fmla="*/ 334365 h 1438275"/>
                  <a:gd name="connsiteX24" fmla="*/ 475434 w 1000125"/>
                  <a:gd name="connsiteY24" fmla="*/ 36233 h 1438275"/>
                  <a:gd name="connsiteX25" fmla="*/ 510676 w 1000125"/>
                  <a:gd name="connsiteY25" fmla="*/ 38 h 1438275"/>
                  <a:gd name="connsiteX26" fmla="*/ 544014 w 1000125"/>
                  <a:gd name="connsiteY26" fmla="*/ 42900 h 1438275"/>
                  <a:gd name="connsiteX27" fmla="*/ 530679 w 1000125"/>
                  <a:gd name="connsiteY27" fmla="*/ 286740 h 1438275"/>
                  <a:gd name="connsiteX28" fmla="*/ 589734 w 1000125"/>
                  <a:gd name="connsiteY28" fmla="*/ 383895 h 1438275"/>
                  <a:gd name="connsiteX29" fmla="*/ 750706 w 1000125"/>
                  <a:gd name="connsiteY29" fmla="*/ 536295 h 1438275"/>
                  <a:gd name="connsiteX30" fmla="*/ 789759 w 1000125"/>
                  <a:gd name="connsiteY30" fmla="*/ 584873 h 1438275"/>
                  <a:gd name="connsiteX31" fmla="*/ 891676 w 1000125"/>
                  <a:gd name="connsiteY31" fmla="*/ 777278 h 1438275"/>
                  <a:gd name="connsiteX32" fmla="*/ 993594 w 1000125"/>
                  <a:gd name="connsiteY32" fmla="*/ 1185900 h 1438275"/>
                  <a:gd name="connsiteX33" fmla="*/ 1001214 w 1000125"/>
                  <a:gd name="connsiteY33" fmla="*/ 1403070 h 1438275"/>
                  <a:gd name="connsiteX34" fmla="*/ 972639 w 1000125"/>
                  <a:gd name="connsiteY34" fmla="*/ 1440218 h 1438275"/>
                  <a:gd name="connsiteX35" fmla="*/ 956446 w 1000125"/>
                  <a:gd name="connsiteY35" fmla="*/ 1394498 h 1438275"/>
                  <a:gd name="connsiteX36" fmla="*/ 954541 w 1000125"/>
                  <a:gd name="connsiteY36" fmla="*/ 1300200 h 1438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1000125" h="1438275">
                    <a:moveTo>
                      <a:pt x="954541" y="1300200"/>
                    </a:moveTo>
                    <a:cubicBezTo>
                      <a:pt x="952636" y="1052550"/>
                      <a:pt x="903106" y="853478"/>
                      <a:pt x="764994" y="640118"/>
                    </a:cubicBezTo>
                    <a:cubicBezTo>
                      <a:pt x="733561" y="604875"/>
                      <a:pt x="709749" y="572490"/>
                      <a:pt x="686889" y="551535"/>
                    </a:cubicBezTo>
                    <a:cubicBezTo>
                      <a:pt x="644026" y="512483"/>
                      <a:pt x="606879" y="466763"/>
                      <a:pt x="558301" y="434378"/>
                    </a:cubicBezTo>
                    <a:cubicBezTo>
                      <a:pt x="526869" y="408660"/>
                      <a:pt x="506866" y="390563"/>
                      <a:pt x="477339" y="410565"/>
                    </a:cubicBezTo>
                    <a:cubicBezTo>
                      <a:pt x="501151" y="444855"/>
                      <a:pt x="513534" y="484860"/>
                      <a:pt x="533536" y="521055"/>
                    </a:cubicBezTo>
                    <a:cubicBezTo>
                      <a:pt x="573541" y="616305"/>
                      <a:pt x="590686" y="714413"/>
                      <a:pt x="596401" y="820140"/>
                    </a:cubicBezTo>
                    <a:cubicBezTo>
                      <a:pt x="598306" y="871575"/>
                      <a:pt x="604021" y="897293"/>
                      <a:pt x="596401" y="935393"/>
                    </a:cubicBezTo>
                    <a:cubicBezTo>
                      <a:pt x="593544" y="952538"/>
                      <a:pt x="592591" y="973493"/>
                      <a:pt x="567826" y="968730"/>
                    </a:cubicBezTo>
                    <a:cubicBezTo>
                      <a:pt x="549729" y="965873"/>
                      <a:pt x="545919" y="947775"/>
                      <a:pt x="545919" y="931583"/>
                    </a:cubicBezTo>
                    <a:cubicBezTo>
                      <a:pt x="545919" y="914438"/>
                      <a:pt x="545919" y="897293"/>
                      <a:pt x="547824" y="880148"/>
                    </a:cubicBezTo>
                    <a:cubicBezTo>
                      <a:pt x="542109" y="769658"/>
                      <a:pt x="527821" y="661073"/>
                      <a:pt x="488769" y="556298"/>
                    </a:cubicBezTo>
                    <a:cubicBezTo>
                      <a:pt x="474481" y="520103"/>
                      <a:pt x="456384" y="485813"/>
                      <a:pt x="437334" y="452475"/>
                    </a:cubicBezTo>
                    <a:cubicBezTo>
                      <a:pt x="421141" y="431520"/>
                      <a:pt x="359229" y="500100"/>
                      <a:pt x="345894" y="512483"/>
                    </a:cubicBezTo>
                    <a:cubicBezTo>
                      <a:pt x="263026" y="600113"/>
                      <a:pt x="189684" y="705840"/>
                      <a:pt x="136344" y="816330"/>
                    </a:cubicBezTo>
                    <a:cubicBezTo>
                      <a:pt x="107769" y="883005"/>
                      <a:pt x="89671" y="949680"/>
                      <a:pt x="76336" y="1021118"/>
                    </a:cubicBezTo>
                    <a:cubicBezTo>
                      <a:pt x="61096" y="1095413"/>
                      <a:pt x="62049" y="1269720"/>
                      <a:pt x="58239" y="1309725"/>
                    </a:cubicBezTo>
                    <a:cubicBezTo>
                      <a:pt x="51571" y="1352588"/>
                      <a:pt x="66811" y="1437360"/>
                      <a:pt x="29664" y="1443075"/>
                    </a:cubicBezTo>
                    <a:cubicBezTo>
                      <a:pt x="-6531" y="1444028"/>
                      <a:pt x="136" y="1383068"/>
                      <a:pt x="1089" y="1345920"/>
                    </a:cubicBezTo>
                    <a:cubicBezTo>
                      <a:pt x="2041" y="1313535"/>
                      <a:pt x="-2721" y="1153515"/>
                      <a:pt x="9661" y="1103985"/>
                    </a:cubicBezTo>
                    <a:cubicBezTo>
                      <a:pt x="15376" y="1044930"/>
                      <a:pt x="26806" y="962063"/>
                      <a:pt x="43951" y="905865"/>
                    </a:cubicBezTo>
                    <a:cubicBezTo>
                      <a:pt x="99196" y="742035"/>
                      <a:pt x="186826" y="599160"/>
                      <a:pt x="303031" y="471525"/>
                    </a:cubicBezTo>
                    <a:cubicBezTo>
                      <a:pt x="336369" y="435330"/>
                      <a:pt x="368754" y="406755"/>
                      <a:pt x="419236" y="368655"/>
                    </a:cubicBezTo>
                    <a:cubicBezTo>
                      <a:pt x="433524" y="358178"/>
                      <a:pt x="448764" y="350558"/>
                      <a:pt x="458289" y="334365"/>
                    </a:cubicBezTo>
                    <a:cubicBezTo>
                      <a:pt x="457336" y="284835"/>
                      <a:pt x="472576" y="50520"/>
                      <a:pt x="475434" y="36233"/>
                    </a:cubicBezTo>
                    <a:cubicBezTo>
                      <a:pt x="478291" y="16230"/>
                      <a:pt x="486864" y="-915"/>
                      <a:pt x="510676" y="38"/>
                    </a:cubicBezTo>
                    <a:cubicBezTo>
                      <a:pt x="536394" y="990"/>
                      <a:pt x="544966" y="19088"/>
                      <a:pt x="544014" y="42900"/>
                    </a:cubicBezTo>
                    <a:cubicBezTo>
                      <a:pt x="541156" y="108623"/>
                      <a:pt x="530679" y="271500"/>
                      <a:pt x="530679" y="286740"/>
                    </a:cubicBezTo>
                    <a:cubicBezTo>
                      <a:pt x="523059" y="335318"/>
                      <a:pt x="554491" y="361035"/>
                      <a:pt x="589734" y="383895"/>
                    </a:cubicBezTo>
                    <a:cubicBezTo>
                      <a:pt x="650694" y="426758"/>
                      <a:pt x="704034" y="478193"/>
                      <a:pt x="750706" y="536295"/>
                    </a:cubicBezTo>
                    <a:cubicBezTo>
                      <a:pt x="760231" y="548678"/>
                      <a:pt x="776424" y="562965"/>
                      <a:pt x="789759" y="584873"/>
                    </a:cubicBezTo>
                    <a:cubicBezTo>
                      <a:pt x="827859" y="652500"/>
                      <a:pt x="859291" y="706793"/>
                      <a:pt x="891676" y="777278"/>
                    </a:cubicBezTo>
                    <a:cubicBezTo>
                      <a:pt x="951684" y="906818"/>
                      <a:pt x="982164" y="1043978"/>
                      <a:pt x="993594" y="1185900"/>
                    </a:cubicBezTo>
                    <a:cubicBezTo>
                      <a:pt x="994546" y="1200188"/>
                      <a:pt x="1001214" y="1371638"/>
                      <a:pt x="1001214" y="1403070"/>
                    </a:cubicBezTo>
                    <a:cubicBezTo>
                      <a:pt x="1001214" y="1418310"/>
                      <a:pt x="994546" y="1449743"/>
                      <a:pt x="972639" y="1440218"/>
                    </a:cubicBezTo>
                    <a:cubicBezTo>
                      <a:pt x="948826" y="1436408"/>
                      <a:pt x="953589" y="1413548"/>
                      <a:pt x="956446" y="1394498"/>
                    </a:cubicBezTo>
                    <a:cubicBezTo>
                      <a:pt x="954541" y="1360208"/>
                      <a:pt x="954541" y="1331633"/>
                      <a:pt x="954541" y="1300200"/>
                    </a:cubicBezTo>
                    <a:close/>
                  </a:path>
                </a:pathLst>
              </a:custGeom>
              <a:solidFill>
                <a:srgbClr val="44B587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84" name="Group 183">
              <a:extLst>
                <a:ext uri="{FF2B5EF4-FFF2-40B4-BE49-F238E27FC236}">
                  <a16:creationId xmlns:a16="http://schemas.microsoft.com/office/drawing/2014/main" xmlns="" id="{74352C2B-C279-44B8-820D-3BC2CFAA0F21}"/>
                </a:ext>
              </a:extLst>
            </p:cNvPr>
            <p:cNvGrpSpPr/>
            <p:nvPr/>
          </p:nvGrpSpPr>
          <p:grpSpPr>
            <a:xfrm rot="20060053">
              <a:off x="1353053" y="3250593"/>
              <a:ext cx="803368" cy="1669965"/>
              <a:chOff x="1583158" y="1040918"/>
              <a:chExt cx="1865369" cy="3877549"/>
            </a:xfrm>
          </p:grpSpPr>
          <p:sp>
            <p:nvSpPr>
              <p:cNvPr id="185" name="Freeform: Shape 184">
                <a:extLst>
                  <a:ext uri="{FF2B5EF4-FFF2-40B4-BE49-F238E27FC236}">
                    <a16:creationId xmlns:a16="http://schemas.microsoft.com/office/drawing/2014/main" xmlns="" id="{293C50E4-1D92-48DE-AA30-D4CFBC254D53}"/>
                  </a:ext>
                </a:extLst>
              </p:cNvPr>
              <p:cNvSpPr/>
              <p:nvPr/>
            </p:nvSpPr>
            <p:spPr>
              <a:xfrm rot="20351037">
                <a:off x="1714783" y="3481939"/>
                <a:ext cx="1641760" cy="1436528"/>
              </a:xfrm>
              <a:custGeom>
                <a:avLst/>
                <a:gdLst>
                  <a:gd name="connsiteX0" fmla="*/ 904455 w 1641760"/>
                  <a:gd name="connsiteY0" fmla="*/ 23137 h 1436528"/>
                  <a:gd name="connsiteX1" fmla="*/ 1113846 w 1641760"/>
                  <a:gd name="connsiteY1" fmla="*/ 102745 h 1436528"/>
                  <a:gd name="connsiteX2" fmla="*/ 1113791 w 1641760"/>
                  <a:gd name="connsiteY2" fmla="*/ 106680 h 1436528"/>
                  <a:gd name="connsiteX3" fmla="*/ 1157726 w 1641760"/>
                  <a:gd name="connsiteY3" fmla="*/ 148589 h 1436528"/>
                  <a:gd name="connsiteX4" fmla="*/ 1435198 w 1641760"/>
                  <a:gd name="connsiteY4" fmla="*/ 335884 h 1436528"/>
                  <a:gd name="connsiteX5" fmla="*/ 1613243 w 1641760"/>
                  <a:gd name="connsiteY5" fmla="*/ 844585 h 1436528"/>
                  <a:gd name="connsiteX6" fmla="*/ 1106855 w 1641760"/>
                  <a:gd name="connsiteY6" fmla="*/ 1274668 h 1436528"/>
                  <a:gd name="connsiteX7" fmla="*/ 748451 w 1641760"/>
                  <a:gd name="connsiteY7" fmla="*/ 1281604 h 1436528"/>
                  <a:gd name="connsiteX8" fmla="*/ 459418 w 1641760"/>
                  <a:gd name="connsiteY8" fmla="*/ 1436528 h 1436528"/>
                  <a:gd name="connsiteX9" fmla="*/ 54769 w 1641760"/>
                  <a:gd name="connsiteY9" fmla="*/ 648040 h 1436528"/>
                  <a:gd name="connsiteX10" fmla="*/ 443231 w 1641760"/>
                  <a:gd name="connsiteY10" fmla="*/ 5227 h 1436528"/>
                  <a:gd name="connsiteX11" fmla="*/ 810884 w 1641760"/>
                  <a:gd name="connsiteY11" fmla="*/ 30664 h 1436528"/>
                  <a:gd name="connsiteX12" fmla="*/ 902796 w 1641760"/>
                  <a:gd name="connsiteY12" fmla="*/ 26038 h 14365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641760" h="1436528">
                    <a:moveTo>
                      <a:pt x="904455" y="23137"/>
                    </a:moveTo>
                    <a:lnTo>
                      <a:pt x="1113846" y="102745"/>
                    </a:lnTo>
                    <a:lnTo>
                      <a:pt x="1113791" y="106680"/>
                    </a:lnTo>
                    <a:cubicBezTo>
                      <a:pt x="1118994" y="122577"/>
                      <a:pt x="1134602" y="135872"/>
                      <a:pt x="1157726" y="148589"/>
                    </a:cubicBezTo>
                    <a:cubicBezTo>
                      <a:pt x="1254841" y="201772"/>
                      <a:pt x="1351957" y="259578"/>
                      <a:pt x="1435198" y="335884"/>
                    </a:cubicBezTo>
                    <a:cubicBezTo>
                      <a:pt x="1585495" y="474621"/>
                      <a:pt x="1696484" y="631856"/>
                      <a:pt x="1613243" y="844585"/>
                    </a:cubicBezTo>
                    <a:cubicBezTo>
                      <a:pt x="1523065" y="1075813"/>
                      <a:pt x="1377390" y="1253857"/>
                      <a:pt x="1106855" y="1274668"/>
                    </a:cubicBezTo>
                    <a:cubicBezTo>
                      <a:pt x="988928" y="1283917"/>
                      <a:pt x="868690" y="1272355"/>
                      <a:pt x="748451" y="1281604"/>
                    </a:cubicBezTo>
                    <a:cubicBezTo>
                      <a:pt x="637462" y="1290853"/>
                      <a:pt x="510288" y="1283917"/>
                      <a:pt x="459418" y="1436528"/>
                    </a:cubicBezTo>
                    <a:cubicBezTo>
                      <a:pt x="373863" y="1145181"/>
                      <a:pt x="179632" y="913953"/>
                      <a:pt x="54769" y="648040"/>
                    </a:cubicBezTo>
                    <a:cubicBezTo>
                      <a:pt x="-97842" y="319697"/>
                      <a:pt x="80205" y="30664"/>
                      <a:pt x="443231" y="5227"/>
                    </a:cubicBezTo>
                    <a:cubicBezTo>
                      <a:pt x="565783" y="-4022"/>
                      <a:pt x="690645" y="-4022"/>
                      <a:pt x="810884" y="30664"/>
                    </a:cubicBezTo>
                    <a:cubicBezTo>
                      <a:pt x="855973" y="43381"/>
                      <a:pt x="884877" y="41646"/>
                      <a:pt x="902796" y="26038"/>
                    </a:cubicBezTo>
                    <a:close/>
                  </a:path>
                </a:pathLst>
              </a:custGeom>
              <a:solidFill>
                <a:schemeClr val="accent3">
                  <a:lumMod val="40000"/>
                  <a:lumOff val="60000"/>
                </a:schemeClr>
              </a:solidFill>
              <a:ln w="625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6" name="Freeform: Shape 185">
                <a:extLst>
                  <a:ext uri="{FF2B5EF4-FFF2-40B4-BE49-F238E27FC236}">
                    <a16:creationId xmlns:a16="http://schemas.microsoft.com/office/drawing/2014/main" xmlns="" id="{D7183BB1-438B-4BC8-947D-6F4904FA30DE}"/>
                  </a:ext>
                </a:extLst>
              </p:cNvPr>
              <p:cNvSpPr/>
              <p:nvPr/>
            </p:nvSpPr>
            <p:spPr>
              <a:xfrm rot="20351037">
                <a:off x="1583158" y="1040918"/>
                <a:ext cx="1865369" cy="2446103"/>
              </a:xfrm>
              <a:custGeom>
                <a:avLst/>
                <a:gdLst>
                  <a:gd name="connsiteX0" fmla="*/ 1456632 w 1865369"/>
                  <a:gd name="connsiteY0" fmla="*/ 13187 h 2446103"/>
                  <a:gd name="connsiteX1" fmla="*/ 1516751 w 1865369"/>
                  <a:gd name="connsiteY1" fmla="*/ 175046 h 2446103"/>
                  <a:gd name="connsiteX2" fmla="*/ 1401137 w 1865369"/>
                  <a:gd name="connsiteY2" fmla="*/ 561197 h 2446103"/>
                  <a:gd name="connsiteX3" fmla="*/ 1442758 w 1865369"/>
                  <a:gd name="connsiteY3" fmla="*/ 697620 h 2446103"/>
                  <a:gd name="connsiteX4" fmla="*/ 1456632 w 1865369"/>
                  <a:gd name="connsiteY4" fmla="*/ 861793 h 2446103"/>
                  <a:gd name="connsiteX5" fmla="*/ 1401137 w 1865369"/>
                  <a:gd name="connsiteY5" fmla="*/ 901101 h 2446103"/>
                  <a:gd name="connsiteX6" fmla="*/ 917873 w 1865369"/>
                  <a:gd name="connsiteY6" fmla="*/ 1423675 h 2446103"/>
                  <a:gd name="connsiteX7" fmla="*/ 524786 w 1865369"/>
                  <a:gd name="connsiteY7" fmla="*/ 2297715 h 2446103"/>
                  <a:gd name="connsiteX8" fmla="*/ 631151 w 1865369"/>
                  <a:gd name="connsiteY8" fmla="*/ 2223723 h 2446103"/>
                  <a:gd name="connsiteX9" fmla="*/ 964118 w 1865369"/>
                  <a:gd name="connsiteY9" fmla="*/ 1610971 h 2446103"/>
                  <a:gd name="connsiteX10" fmla="*/ 1070483 w 1865369"/>
                  <a:gd name="connsiteY10" fmla="*/ 1280314 h 2446103"/>
                  <a:gd name="connsiteX11" fmla="*/ 1223093 w 1865369"/>
                  <a:gd name="connsiteY11" fmla="*/ 1217884 h 2446103"/>
                  <a:gd name="connsiteX12" fmla="*/ 1327144 w 1865369"/>
                  <a:gd name="connsiteY12" fmla="*/ 1194761 h 2446103"/>
                  <a:gd name="connsiteX13" fmla="*/ 1671675 w 1865369"/>
                  <a:gd name="connsiteY13" fmla="*/ 1007465 h 2446103"/>
                  <a:gd name="connsiteX14" fmla="*/ 1842783 w 1865369"/>
                  <a:gd name="connsiteY14" fmla="*/ 1000530 h 2446103"/>
                  <a:gd name="connsiteX15" fmla="*/ 1810411 w 1865369"/>
                  <a:gd name="connsiteY15" fmla="*/ 1180887 h 2446103"/>
                  <a:gd name="connsiteX16" fmla="*/ 1599993 w 1865369"/>
                  <a:gd name="connsiteY16" fmla="*/ 1456047 h 2446103"/>
                  <a:gd name="connsiteX17" fmla="*/ 1609242 w 1865369"/>
                  <a:gd name="connsiteY17" fmla="*/ 1599408 h 2446103"/>
                  <a:gd name="connsiteX18" fmla="*/ 1581494 w 1865369"/>
                  <a:gd name="connsiteY18" fmla="*/ 1775141 h 2446103"/>
                  <a:gd name="connsiteX19" fmla="*/ 1368765 w 1865369"/>
                  <a:gd name="connsiteY19" fmla="*/ 1830635 h 2446103"/>
                  <a:gd name="connsiteX20" fmla="*/ 568718 w 1865369"/>
                  <a:gd name="connsiteY20" fmla="*/ 2392520 h 2446103"/>
                  <a:gd name="connsiteX21" fmla="*/ 550581 w 1865369"/>
                  <a:gd name="connsiteY21" fmla="*/ 2423989 h 2446103"/>
                  <a:gd name="connsiteX22" fmla="*/ 550275 w 1865369"/>
                  <a:gd name="connsiteY22" fmla="*/ 2446103 h 2446103"/>
                  <a:gd name="connsiteX23" fmla="*/ 340884 w 1865369"/>
                  <a:gd name="connsiteY23" fmla="*/ 2366495 h 2446103"/>
                  <a:gd name="connsiteX24" fmla="*/ 358518 w 1865369"/>
                  <a:gd name="connsiteY24" fmla="*/ 2335652 h 2446103"/>
                  <a:gd name="connsiteX25" fmla="*/ 365238 w 1865369"/>
                  <a:gd name="connsiteY25" fmla="*/ 2281531 h 2446103"/>
                  <a:gd name="connsiteX26" fmla="*/ 108576 w 1865369"/>
                  <a:gd name="connsiteY26" fmla="*/ 1213259 h 2446103"/>
                  <a:gd name="connsiteX27" fmla="*/ 11461 w 1865369"/>
                  <a:gd name="connsiteY27" fmla="*/ 1030588 h 2446103"/>
                  <a:gd name="connsiteX28" fmla="*/ 90078 w 1865369"/>
                  <a:gd name="connsiteY28" fmla="*/ 921912 h 2446103"/>
                  <a:gd name="connsiteX29" fmla="*/ 201068 w 1865369"/>
                  <a:gd name="connsiteY29" fmla="*/ 806299 h 2446103"/>
                  <a:gd name="connsiteX30" fmla="*/ 226501 w 1865369"/>
                  <a:gd name="connsiteY30" fmla="*/ 403963 h 2446103"/>
                  <a:gd name="connsiteX31" fmla="*/ 305119 w 1865369"/>
                  <a:gd name="connsiteY31" fmla="*/ 299909 h 2446103"/>
                  <a:gd name="connsiteX32" fmla="*/ 416108 w 1865369"/>
                  <a:gd name="connsiteY32" fmla="*/ 369277 h 2446103"/>
                  <a:gd name="connsiteX33" fmla="*/ 573343 w 1865369"/>
                  <a:gd name="connsiteY33" fmla="*/ 764678 h 2446103"/>
                  <a:gd name="connsiteX34" fmla="*/ 684332 w 1865369"/>
                  <a:gd name="connsiteY34" fmla="*/ 873353 h 2446103"/>
                  <a:gd name="connsiteX35" fmla="*/ 744451 w 1865369"/>
                  <a:gd name="connsiteY35" fmla="*/ 975093 h 2446103"/>
                  <a:gd name="connsiteX36" fmla="*/ 617277 w 1865369"/>
                  <a:gd name="connsiteY36" fmla="*/ 1282627 h 2446103"/>
                  <a:gd name="connsiteX37" fmla="*/ 439231 w 1865369"/>
                  <a:gd name="connsiteY37" fmla="*/ 2140481 h 2446103"/>
                  <a:gd name="connsiteX38" fmla="*/ 478540 w 1865369"/>
                  <a:gd name="connsiteY38" fmla="*/ 2212163 h 2446103"/>
                  <a:gd name="connsiteX39" fmla="*/ 809195 w 1865369"/>
                  <a:gd name="connsiteY39" fmla="*/ 727681 h 2446103"/>
                  <a:gd name="connsiteX40" fmla="*/ 804570 w 1865369"/>
                  <a:gd name="connsiteY40" fmla="*/ 577382 h 2446103"/>
                  <a:gd name="connsiteX41" fmla="*/ 927122 w 1865369"/>
                  <a:gd name="connsiteY41" fmla="*/ 461768 h 2446103"/>
                  <a:gd name="connsiteX42" fmla="*/ 1010364 w 1865369"/>
                  <a:gd name="connsiteY42" fmla="*/ 397025 h 2446103"/>
                  <a:gd name="connsiteX43" fmla="*/ 1292461 w 1865369"/>
                  <a:gd name="connsiteY43" fmla="*/ 64057 h 2446103"/>
                  <a:gd name="connsiteX44" fmla="*/ 1456632 w 1865369"/>
                  <a:gd name="connsiteY44" fmla="*/ 13187 h 24461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1865369" h="2446103">
                    <a:moveTo>
                      <a:pt x="1456632" y="13187"/>
                    </a:moveTo>
                    <a:cubicBezTo>
                      <a:pt x="1519064" y="47872"/>
                      <a:pt x="1523689" y="112616"/>
                      <a:pt x="1516751" y="175046"/>
                    </a:cubicBezTo>
                    <a:cubicBezTo>
                      <a:pt x="1505191" y="311472"/>
                      <a:pt x="1456632" y="436335"/>
                      <a:pt x="1401137" y="561197"/>
                    </a:cubicBezTo>
                    <a:cubicBezTo>
                      <a:pt x="1373390" y="623628"/>
                      <a:pt x="1368765" y="662937"/>
                      <a:pt x="1442758" y="697620"/>
                    </a:cubicBezTo>
                    <a:cubicBezTo>
                      <a:pt x="1528313" y="736930"/>
                      <a:pt x="1523689" y="801674"/>
                      <a:pt x="1456632" y="861793"/>
                    </a:cubicBezTo>
                    <a:cubicBezTo>
                      <a:pt x="1440447" y="877978"/>
                      <a:pt x="1421949" y="894165"/>
                      <a:pt x="1401137" y="901101"/>
                    </a:cubicBezTo>
                    <a:cubicBezTo>
                      <a:pt x="1158349" y="1000530"/>
                      <a:pt x="1031173" y="1204010"/>
                      <a:pt x="917873" y="1423675"/>
                    </a:cubicBezTo>
                    <a:cubicBezTo>
                      <a:pt x="774512" y="1705773"/>
                      <a:pt x="642711" y="1990184"/>
                      <a:pt x="524786" y="2297715"/>
                    </a:cubicBezTo>
                    <a:cubicBezTo>
                      <a:pt x="582592" y="2290780"/>
                      <a:pt x="605714" y="2251470"/>
                      <a:pt x="631151" y="2223723"/>
                    </a:cubicBezTo>
                    <a:cubicBezTo>
                      <a:pt x="793010" y="2047990"/>
                      <a:pt x="899375" y="1839885"/>
                      <a:pt x="964118" y="1610971"/>
                    </a:cubicBezTo>
                    <a:cubicBezTo>
                      <a:pt x="994177" y="1499981"/>
                      <a:pt x="1017299" y="1384368"/>
                      <a:pt x="1070483" y="1280314"/>
                    </a:cubicBezTo>
                    <a:cubicBezTo>
                      <a:pt x="1100541" y="1217884"/>
                      <a:pt x="1139851" y="1162389"/>
                      <a:pt x="1223093" y="1217884"/>
                    </a:cubicBezTo>
                    <a:cubicBezTo>
                      <a:pt x="1264714" y="1245631"/>
                      <a:pt x="1294773" y="1213259"/>
                      <a:pt x="1327144" y="1194761"/>
                    </a:cubicBezTo>
                    <a:cubicBezTo>
                      <a:pt x="1438133" y="1127704"/>
                      <a:pt x="1549123" y="1053711"/>
                      <a:pt x="1671675" y="1007465"/>
                    </a:cubicBezTo>
                    <a:cubicBezTo>
                      <a:pt x="1727169" y="986656"/>
                      <a:pt x="1794224" y="945035"/>
                      <a:pt x="1842783" y="1000530"/>
                    </a:cubicBezTo>
                    <a:cubicBezTo>
                      <a:pt x="1895964" y="1060649"/>
                      <a:pt x="1842783" y="1125393"/>
                      <a:pt x="1810411" y="1180887"/>
                    </a:cubicBezTo>
                    <a:cubicBezTo>
                      <a:pt x="1752603" y="1282628"/>
                      <a:pt x="1680923" y="1372805"/>
                      <a:pt x="1599993" y="1456047"/>
                    </a:cubicBezTo>
                    <a:cubicBezTo>
                      <a:pt x="1546812" y="1511541"/>
                      <a:pt x="1537562" y="1548538"/>
                      <a:pt x="1609242" y="1599408"/>
                    </a:cubicBezTo>
                    <a:cubicBezTo>
                      <a:pt x="1710982" y="1673401"/>
                      <a:pt x="1699422" y="1731209"/>
                      <a:pt x="1581494" y="1775141"/>
                    </a:cubicBezTo>
                    <a:cubicBezTo>
                      <a:pt x="1512126" y="1800577"/>
                      <a:pt x="1440447" y="1819075"/>
                      <a:pt x="1368765" y="1830635"/>
                    </a:cubicBezTo>
                    <a:cubicBezTo>
                      <a:pt x="1005739" y="1881506"/>
                      <a:pt x="781447" y="2128920"/>
                      <a:pt x="568718" y="2392520"/>
                    </a:cubicBezTo>
                    <a:cubicBezTo>
                      <a:pt x="559469" y="2404082"/>
                      <a:pt x="553544" y="2414487"/>
                      <a:pt x="550581" y="2423989"/>
                    </a:cubicBezTo>
                    <a:lnTo>
                      <a:pt x="550275" y="2446103"/>
                    </a:lnTo>
                    <a:lnTo>
                      <a:pt x="340884" y="2366495"/>
                    </a:lnTo>
                    <a:lnTo>
                      <a:pt x="358518" y="2335652"/>
                    </a:lnTo>
                    <a:cubicBezTo>
                      <a:pt x="362637" y="2320984"/>
                      <a:pt x="364660" y="2302919"/>
                      <a:pt x="365238" y="2281531"/>
                    </a:cubicBezTo>
                    <a:cubicBezTo>
                      <a:pt x="381425" y="1900004"/>
                      <a:pt x="339804" y="1534664"/>
                      <a:pt x="108576" y="1213259"/>
                    </a:cubicBezTo>
                    <a:cubicBezTo>
                      <a:pt x="69267" y="1157765"/>
                      <a:pt x="39208" y="1093021"/>
                      <a:pt x="11461" y="1030588"/>
                    </a:cubicBezTo>
                    <a:cubicBezTo>
                      <a:pt x="-18600" y="958909"/>
                      <a:pt x="11461" y="910350"/>
                      <a:pt x="90078" y="921912"/>
                    </a:cubicBezTo>
                    <a:cubicBezTo>
                      <a:pt x="194129" y="938097"/>
                      <a:pt x="205692" y="889540"/>
                      <a:pt x="201068" y="806299"/>
                    </a:cubicBezTo>
                    <a:cubicBezTo>
                      <a:pt x="196443" y="672187"/>
                      <a:pt x="191818" y="535761"/>
                      <a:pt x="226501" y="403963"/>
                    </a:cubicBezTo>
                    <a:cubicBezTo>
                      <a:pt x="238064" y="357717"/>
                      <a:pt x="249624" y="309158"/>
                      <a:pt x="305119" y="299909"/>
                    </a:cubicBezTo>
                    <a:cubicBezTo>
                      <a:pt x="358302" y="290660"/>
                      <a:pt x="390674" y="329970"/>
                      <a:pt x="416108" y="369277"/>
                    </a:cubicBezTo>
                    <a:cubicBezTo>
                      <a:pt x="494725" y="489516"/>
                      <a:pt x="534035" y="628252"/>
                      <a:pt x="573343" y="764678"/>
                    </a:cubicBezTo>
                    <a:cubicBezTo>
                      <a:pt x="589530" y="824797"/>
                      <a:pt x="605714" y="871042"/>
                      <a:pt x="684332" y="873353"/>
                    </a:cubicBezTo>
                    <a:cubicBezTo>
                      <a:pt x="746764" y="875667"/>
                      <a:pt x="753700" y="924223"/>
                      <a:pt x="744451" y="975093"/>
                    </a:cubicBezTo>
                    <a:cubicBezTo>
                      <a:pt x="725953" y="1088396"/>
                      <a:pt x="672772" y="1185512"/>
                      <a:pt x="617277" y="1282627"/>
                    </a:cubicBezTo>
                    <a:cubicBezTo>
                      <a:pt x="464667" y="1548538"/>
                      <a:pt x="423046" y="1839885"/>
                      <a:pt x="439231" y="2140481"/>
                    </a:cubicBezTo>
                    <a:cubicBezTo>
                      <a:pt x="439231" y="2158979"/>
                      <a:pt x="436920" y="2184415"/>
                      <a:pt x="478540" y="2212163"/>
                    </a:cubicBezTo>
                    <a:cubicBezTo>
                      <a:pt x="661209" y="1726584"/>
                      <a:pt x="903999" y="1266440"/>
                      <a:pt x="809195" y="727681"/>
                    </a:cubicBezTo>
                    <a:cubicBezTo>
                      <a:pt x="799946" y="679122"/>
                      <a:pt x="799946" y="628252"/>
                      <a:pt x="804570" y="577382"/>
                    </a:cubicBezTo>
                    <a:cubicBezTo>
                      <a:pt x="809195" y="503389"/>
                      <a:pt x="790697" y="403963"/>
                      <a:pt x="927122" y="461768"/>
                    </a:cubicBezTo>
                    <a:cubicBezTo>
                      <a:pt x="973367" y="480267"/>
                      <a:pt x="989552" y="427085"/>
                      <a:pt x="1010364" y="397025"/>
                    </a:cubicBezTo>
                    <a:cubicBezTo>
                      <a:pt x="1095917" y="276786"/>
                      <a:pt x="1181472" y="158861"/>
                      <a:pt x="1292461" y="64057"/>
                    </a:cubicBezTo>
                    <a:cubicBezTo>
                      <a:pt x="1338707" y="24749"/>
                      <a:pt x="1387263" y="-23810"/>
                      <a:pt x="1456632" y="13187"/>
                    </a:cubicBezTo>
                    <a:close/>
                  </a:path>
                </a:pathLst>
              </a:custGeom>
              <a:solidFill>
                <a:srgbClr val="57B877"/>
              </a:solidFill>
              <a:ln w="9525" cap="flat">
                <a:noFill/>
                <a:prstDash val="solid"/>
                <a:miter/>
              </a:ln>
            </p:spPr>
            <p:txBody>
              <a:bodyPr wrap="square" rtlCol="0" anchor="ctr">
                <a:noAutofit/>
              </a:bodyPr>
              <a:lstStyle/>
              <a:p>
                <a:endParaRPr lang="en-US" dirty="0"/>
              </a:p>
            </p:txBody>
          </p:sp>
        </p:grpSp>
        <p:grpSp>
          <p:nvGrpSpPr>
            <p:cNvPr id="187" name="Group 186">
              <a:extLst>
                <a:ext uri="{FF2B5EF4-FFF2-40B4-BE49-F238E27FC236}">
                  <a16:creationId xmlns:a16="http://schemas.microsoft.com/office/drawing/2014/main" xmlns="" id="{5E71B2F2-DDF4-42FA-9778-EF9FC4970A91}"/>
                </a:ext>
              </a:extLst>
            </p:cNvPr>
            <p:cNvGrpSpPr/>
            <p:nvPr/>
          </p:nvGrpSpPr>
          <p:grpSpPr>
            <a:xfrm>
              <a:off x="635051" y="4215969"/>
              <a:ext cx="606969" cy="1242613"/>
              <a:chOff x="7528445" y="2305877"/>
              <a:chExt cx="561155" cy="1148822"/>
            </a:xfrm>
          </p:grpSpPr>
          <p:sp>
            <p:nvSpPr>
              <p:cNvPr id="188" name="Freeform: Shape 187">
                <a:extLst>
                  <a:ext uri="{FF2B5EF4-FFF2-40B4-BE49-F238E27FC236}">
                    <a16:creationId xmlns:a16="http://schemas.microsoft.com/office/drawing/2014/main" xmlns="" id="{6C0CD064-EE27-4F74-BEB8-96132A85C6B9}"/>
                  </a:ext>
                </a:extLst>
              </p:cNvPr>
              <p:cNvSpPr/>
              <p:nvPr/>
            </p:nvSpPr>
            <p:spPr>
              <a:xfrm>
                <a:off x="7534623" y="2338366"/>
                <a:ext cx="554977" cy="1116333"/>
              </a:xfrm>
              <a:custGeom>
                <a:avLst/>
                <a:gdLst>
                  <a:gd name="connsiteX0" fmla="*/ 241208 w 288620"/>
                  <a:gd name="connsiteY0" fmla="*/ 327965 h 580557"/>
                  <a:gd name="connsiteX1" fmla="*/ 214668 w 288620"/>
                  <a:gd name="connsiteY1" fmla="*/ 286496 h 580557"/>
                  <a:gd name="connsiteX2" fmla="*/ 190119 w 288620"/>
                  <a:gd name="connsiteY2" fmla="*/ 214175 h 580557"/>
                  <a:gd name="connsiteX3" fmla="*/ 160925 w 288620"/>
                  <a:gd name="connsiteY3" fmla="*/ 131239 h 580557"/>
                  <a:gd name="connsiteX4" fmla="*/ 128414 w 288620"/>
                  <a:gd name="connsiteY4" fmla="*/ 83467 h 580557"/>
                  <a:gd name="connsiteX5" fmla="*/ 85287 w 288620"/>
                  <a:gd name="connsiteY5" fmla="*/ 69202 h 580557"/>
                  <a:gd name="connsiteX6" fmla="*/ 79316 w 288620"/>
                  <a:gd name="connsiteY6" fmla="*/ 62899 h 580557"/>
                  <a:gd name="connsiteX7" fmla="*/ 78984 w 288620"/>
                  <a:gd name="connsiteY7" fmla="*/ 40008 h 580557"/>
                  <a:gd name="connsiteX8" fmla="*/ 72349 w 288620"/>
                  <a:gd name="connsiteY8" fmla="*/ 3848 h 580557"/>
                  <a:gd name="connsiteX9" fmla="*/ 68036 w 288620"/>
                  <a:gd name="connsiteY9" fmla="*/ 199 h 580557"/>
                  <a:gd name="connsiteX10" fmla="*/ 58747 w 288620"/>
                  <a:gd name="connsiteY10" fmla="*/ 15459 h 580557"/>
                  <a:gd name="connsiteX11" fmla="*/ 61069 w 288620"/>
                  <a:gd name="connsiteY11" fmla="*/ 26407 h 580557"/>
                  <a:gd name="connsiteX12" fmla="*/ 63060 w 288620"/>
                  <a:gd name="connsiteY12" fmla="*/ 63562 h 580557"/>
                  <a:gd name="connsiteX13" fmla="*/ 56425 w 288620"/>
                  <a:gd name="connsiteY13" fmla="*/ 73515 h 580557"/>
                  <a:gd name="connsiteX14" fmla="*/ 40833 w 288620"/>
                  <a:gd name="connsiteY14" fmla="*/ 81145 h 580557"/>
                  <a:gd name="connsiteX15" fmla="*/ 3345 w 288620"/>
                  <a:gd name="connsiteY15" fmla="*/ 159105 h 580557"/>
                  <a:gd name="connsiteX16" fmla="*/ 3345 w 288620"/>
                  <a:gd name="connsiteY16" fmla="*/ 159105 h 580557"/>
                  <a:gd name="connsiteX17" fmla="*/ 3345 w 288620"/>
                  <a:gd name="connsiteY17" fmla="*/ 159105 h 580557"/>
                  <a:gd name="connsiteX18" fmla="*/ 28 w 288620"/>
                  <a:gd name="connsiteY18" fmla="*/ 203560 h 580557"/>
                  <a:gd name="connsiteX19" fmla="*/ 5999 w 288620"/>
                  <a:gd name="connsiteY19" fmla="*/ 298771 h 580557"/>
                  <a:gd name="connsiteX20" fmla="*/ 16947 w 288620"/>
                  <a:gd name="connsiteY20" fmla="*/ 392655 h 580557"/>
                  <a:gd name="connsiteX21" fmla="*/ 55762 w 288620"/>
                  <a:gd name="connsiteY21" fmla="*/ 509430 h 580557"/>
                  <a:gd name="connsiteX22" fmla="*/ 123106 w 288620"/>
                  <a:gd name="connsiteY22" fmla="*/ 573458 h 580557"/>
                  <a:gd name="connsiteX23" fmla="*/ 222962 w 288620"/>
                  <a:gd name="connsiteY23" fmla="*/ 565496 h 580557"/>
                  <a:gd name="connsiteX24" fmla="*/ 288980 w 288620"/>
                  <a:gd name="connsiteY24" fmla="*/ 462322 h 580557"/>
                  <a:gd name="connsiteX25" fmla="*/ 241208 w 288620"/>
                  <a:gd name="connsiteY25" fmla="*/ 327965 h 5805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288620" h="580557">
                    <a:moveTo>
                      <a:pt x="241208" y="327965"/>
                    </a:moveTo>
                    <a:cubicBezTo>
                      <a:pt x="231588" y="314695"/>
                      <a:pt x="221635" y="301425"/>
                      <a:pt x="214668" y="286496"/>
                    </a:cubicBezTo>
                    <a:cubicBezTo>
                      <a:pt x="204053" y="263274"/>
                      <a:pt x="197418" y="238393"/>
                      <a:pt x="190119" y="214175"/>
                    </a:cubicBezTo>
                    <a:cubicBezTo>
                      <a:pt x="181494" y="186309"/>
                      <a:pt x="174195" y="157778"/>
                      <a:pt x="160925" y="131239"/>
                    </a:cubicBezTo>
                    <a:cubicBezTo>
                      <a:pt x="155286" y="111666"/>
                      <a:pt x="145002" y="95078"/>
                      <a:pt x="128414" y="83467"/>
                    </a:cubicBezTo>
                    <a:cubicBezTo>
                      <a:pt x="115476" y="74510"/>
                      <a:pt x="100879" y="70197"/>
                      <a:pt x="85287" y="69202"/>
                    </a:cubicBezTo>
                    <a:cubicBezTo>
                      <a:pt x="80311" y="68870"/>
                      <a:pt x="79316" y="67211"/>
                      <a:pt x="79316" y="62899"/>
                    </a:cubicBezTo>
                    <a:cubicBezTo>
                      <a:pt x="79647" y="55269"/>
                      <a:pt x="79647" y="47638"/>
                      <a:pt x="78984" y="40008"/>
                    </a:cubicBezTo>
                    <a:cubicBezTo>
                      <a:pt x="77989" y="27734"/>
                      <a:pt x="76662" y="15459"/>
                      <a:pt x="72349" y="3848"/>
                    </a:cubicBezTo>
                    <a:cubicBezTo>
                      <a:pt x="71685" y="2189"/>
                      <a:pt x="72017" y="-797"/>
                      <a:pt x="68036" y="199"/>
                    </a:cubicBezTo>
                    <a:cubicBezTo>
                      <a:pt x="58416" y="2521"/>
                      <a:pt x="56093" y="6170"/>
                      <a:pt x="58747" y="15459"/>
                    </a:cubicBezTo>
                    <a:cubicBezTo>
                      <a:pt x="59742" y="18776"/>
                      <a:pt x="60406" y="22757"/>
                      <a:pt x="61069" y="26407"/>
                    </a:cubicBezTo>
                    <a:cubicBezTo>
                      <a:pt x="63392" y="38681"/>
                      <a:pt x="61733" y="51288"/>
                      <a:pt x="63060" y="63562"/>
                    </a:cubicBezTo>
                    <a:cubicBezTo>
                      <a:pt x="63723" y="70197"/>
                      <a:pt x="62065" y="72188"/>
                      <a:pt x="56425" y="73515"/>
                    </a:cubicBezTo>
                    <a:cubicBezTo>
                      <a:pt x="50785" y="75173"/>
                      <a:pt x="45477" y="77496"/>
                      <a:pt x="40833" y="81145"/>
                    </a:cubicBezTo>
                    <a:cubicBezTo>
                      <a:pt x="15288" y="100718"/>
                      <a:pt x="5999" y="128253"/>
                      <a:pt x="3345" y="159105"/>
                    </a:cubicBezTo>
                    <a:cubicBezTo>
                      <a:pt x="3345" y="159105"/>
                      <a:pt x="3345" y="159105"/>
                      <a:pt x="3345" y="159105"/>
                    </a:cubicBezTo>
                    <a:cubicBezTo>
                      <a:pt x="3345" y="159105"/>
                      <a:pt x="3345" y="159105"/>
                      <a:pt x="3345" y="159105"/>
                    </a:cubicBezTo>
                    <a:cubicBezTo>
                      <a:pt x="1355" y="173702"/>
                      <a:pt x="28" y="188631"/>
                      <a:pt x="28" y="203560"/>
                    </a:cubicBezTo>
                    <a:cubicBezTo>
                      <a:pt x="-304" y="235407"/>
                      <a:pt x="2350" y="267255"/>
                      <a:pt x="5999" y="298771"/>
                    </a:cubicBezTo>
                    <a:cubicBezTo>
                      <a:pt x="9649" y="329955"/>
                      <a:pt x="10976" y="361803"/>
                      <a:pt x="16947" y="392655"/>
                    </a:cubicBezTo>
                    <a:cubicBezTo>
                      <a:pt x="24909" y="433129"/>
                      <a:pt x="35525" y="472938"/>
                      <a:pt x="55762" y="509430"/>
                    </a:cubicBezTo>
                    <a:cubicBezTo>
                      <a:pt x="71354" y="537629"/>
                      <a:pt x="91922" y="561515"/>
                      <a:pt x="123106" y="573458"/>
                    </a:cubicBezTo>
                    <a:cubicBezTo>
                      <a:pt x="157608" y="586728"/>
                      <a:pt x="190783" y="580093"/>
                      <a:pt x="222962" y="565496"/>
                    </a:cubicBezTo>
                    <a:cubicBezTo>
                      <a:pt x="267416" y="545591"/>
                      <a:pt x="289312" y="510426"/>
                      <a:pt x="288980" y="462322"/>
                    </a:cubicBezTo>
                    <a:cubicBezTo>
                      <a:pt x="288648" y="412229"/>
                      <a:pt x="270070" y="368106"/>
                      <a:pt x="241208" y="327965"/>
                    </a:cubicBezTo>
                    <a:close/>
                  </a:path>
                </a:pathLst>
              </a:custGeom>
              <a:solidFill>
                <a:srgbClr val="662D91"/>
              </a:solidFill>
              <a:ln w="330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9" name="Freeform: Shape 188">
                <a:extLst>
                  <a:ext uri="{FF2B5EF4-FFF2-40B4-BE49-F238E27FC236}">
                    <a16:creationId xmlns:a16="http://schemas.microsoft.com/office/drawing/2014/main" xmlns="" id="{0296906D-9A2D-4E20-BC44-073515A0793C}"/>
                  </a:ext>
                </a:extLst>
              </p:cNvPr>
              <p:cNvSpPr/>
              <p:nvPr/>
            </p:nvSpPr>
            <p:spPr>
              <a:xfrm>
                <a:off x="7528445" y="2305877"/>
                <a:ext cx="322366" cy="322366"/>
              </a:xfrm>
              <a:custGeom>
                <a:avLst/>
                <a:gdLst>
                  <a:gd name="connsiteX0" fmla="*/ 157912 w 155921"/>
                  <a:gd name="connsiteY0" fmla="*/ 131239 h 155921"/>
                  <a:gd name="connsiteX1" fmla="*/ 109145 w 155921"/>
                  <a:gd name="connsiteY1" fmla="*/ 120291 h 155921"/>
                  <a:gd name="connsiteX2" fmla="*/ 98197 w 155921"/>
                  <a:gd name="connsiteY2" fmla="*/ 123940 h 155921"/>
                  <a:gd name="connsiteX3" fmla="*/ 75638 w 155921"/>
                  <a:gd name="connsiteY3" fmla="*/ 148490 h 155921"/>
                  <a:gd name="connsiteX4" fmla="*/ 67013 w 155921"/>
                  <a:gd name="connsiteY4" fmla="*/ 150148 h 155921"/>
                  <a:gd name="connsiteX5" fmla="*/ 36824 w 155921"/>
                  <a:gd name="connsiteY5" fmla="*/ 136215 h 155921"/>
                  <a:gd name="connsiteX6" fmla="*/ 27867 w 155921"/>
                  <a:gd name="connsiteY6" fmla="*/ 137210 h 155921"/>
                  <a:gd name="connsiteX7" fmla="*/ 0 w 155921"/>
                  <a:gd name="connsiteY7" fmla="*/ 159105 h 155921"/>
                  <a:gd name="connsiteX8" fmla="*/ 37487 w 155921"/>
                  <a:gd name="connsiteY8" fmla="*/ 81145 h 155921"/>
                  <a:gd name="connsiteX9" fmla="*/ 53080 w 155921"/>
                  <a:gd name="connsiteY9" fmla="*/ 73515 h 155921"/>
                  <a:gd name="connsiteX10" fmla="*/ 59715 w 155921"/>
                  <a:gd name="connsiteY10" fmla="*/ 63562 h 155921"/>
                  <a:gd name="connsiteX11" fmla="*/ 57724 w 155921"/>
                  <a:gd name="connsiteY11" fmla="*/ 26407 h 155921"/>
                  <a:gd name="connsiteX12" fmla="*/ 55734 w 155921"/>
                  <a:gd name="connsiteY12" fmla="*/ 15459 h 155921"/>
                  <a:gd name="connsiteX13" fmla="*/ 65022 w 155921"/>
                  <a:gd name="connsiteY13" fmla="*/ 199 h 155921"/>
                  <a:gd name="connsiteX14" fmla="*/ 69335 w 155921"/>
                  <a:gd name="connsiteY14" fmla="*/ 3848 h 155921"/>
                  <a:gd name="connsiteX15" fmla="*/ 75970 w 155921"/>
                  <a:gd name="connsiteY15" fmla="*/ 40008 h 155921"/>
                  <a:gd name="connsiteX16" fmla="*/ 76302 w 155921"/>
                  <a:gd name="connsiteY16" fmla="*/ 62899 h 155921"/>
                  <a:gd name="connsiteX17" fmla="*/ 82273 w 155921"/>
                  <a:gd name="connsiteY17" fmla="*/ 69202 h 155921"/>
                  <a:gd name="connsiteX18" fmla="*/ 125400 w 155921"/>
                  <a:gd name="connsiteY18" fmla="*/ 83467 h 155921"/>
                  <a:gd name="connsiteX19" fmla="*/ 157912 w 155921"/>
                  <a:gd name="connsiteY19" fmla="*/ 131239 h 155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55921" h="155921">
                    <a:moveTo>
                      <a:pt x="157912" y="131239"/>
                    </a:moveTo>
                    <a:cubicBezTo>
                      <a:pt x="141656" y="127589"/>
                      <a:pt x="125400" y="124272"/>
                      <a:pt x="109145" y="120291"/>
                    </a:cubicBezTo>
                    <a:cubicBezTo>
                      <a:pt x="103837" y="118964"/>
                      <a:pt x="101183" y="120623"/>
                      <a:pt x="98197" y="123940"/>
                    </a:cubicBezTo>
                    <a:cubicBezTo>
                      <a:pt x="90899" y="132234"/>
                      <a:pt x="82937" y="140196"/>
                      <a:pt x="75638" y="148490"/>
                    </a:cubicBezTo>
                    <a:cubicBezTo>
                      <a:pt x="72984" y="151475"/>
                      <a:pt x="70662" y="151807"/>
                      <a:pt x="67013" y="150148"/>
                    </a:cubicBezTo>
                    <a:cubicBezTo>
                      <a:pt x="57061" y="145504"/>
                      <a:pt x="46776" y="141191"/>
                      <a:pt x="36824" y="136215"/>
                    </a:cubicBezTo>
                    <a:cubicBezTo>
                      <a:pt x="33506" y="134556"/>
                      <a:pt x="31184" y="134556"/>
                      <a:pt x="27867" y="137210"/>
                    </a:cubicBezTo>
                    <a:cubicBezTo>
                      <a:pt x="18910" y="144509"/>
                      <a:pt x="9289" y="151807"/>
                      <a:pt x="0" y="159105"/>
                    </a:cubicBezTo>
                    <a:cubicBezTo>
                      <a:pt x="2654" y="128253"/>
                      <a:pt x="11943" y="100718"/>
                      <a:pt x="37487" y="81145"/>
                    </a:cubicBezTo>
                    <a:cubicBezTo>
                      <a:pt x="42132" y="77496"/>
                      <a:pt x="47440" y="75173"/>
                      <a:pt x="53080" y="73515"/>
                    </a:cubicBezTo>
                    <a:cubicBezTo>
                      <a:pt x="58388" y="71856"/>
                      <a:pt x="60378" y="69865"/>
                      <a:pt x="59715" y="63562"/>
                    </a:cubicBezTo>
                    <a:cubicBezTo>
                      <a:pt x="58056" y="51288"/>
                      <a:pt x="60046" y="38681"/>
                      <a:pt x="57724" y="26407"/>
                    </a:cubicBezTo>
                    <a:cubicBezTo>
                      <a:pt x="57061" y="22757"/>
                      <a:pt x="56729" y="18776"/>
                      <a:pt x="55734" y="15459"/>
                    </a:cubicBezTo>
                    <a:cubicBezTo>
                      <a:pt x="53411" y="6170"/>
                      <a:pt x="55734" y="2521"/>
                      <a:pt x="65022" y="199"/>
                    </a:cubicBezTo>
                    <a:cubicBezTo>
                      <a:pt x="69003" y="-797"/>
                      <a:pt x="68672" y="2189"/>
                      <a:pt x="69335" y="3848"/>
                    </a:cubicBezTo>
                    <a:cubicBezTo>
                      <a:pt x="73648" y="15459"/>
                      <a:pt x="74975" y="27734"/>
                      <a:pt x="75970" y="40008"/>
                    </a:cubicBezTo>
                    <a:cubicBezTo>
                      <a:pt x="76634" y="47638"/>
                      <a:pt x="76302" y="55269"/>
                      <a:pt x="76302" y="62899"/>
                    </a:cubicBezTo>
                    <a:cubicBezTo>
                      <a:pt x="76302" y="67211"/>
                      <a:pt x="77297" y="68870"/>
                      <a:pt x="82273" y="69202"/>
                    </a:cubicBezTo>
                    <a:cubicBezTo>
                      <a:pt x="97865" y="69865"/>
                      <a:pt x="112794" y="74178"/>
                      <a:pt x="125400" y="83467"/>
                    </a:cubicBezTo>
                    <a:cubicBezTo>
                      <a:pt x="141988" y="95078"/>
                      <a:pt x="151940" y="111666"/>
                      <a:pt x="157912" y="131239"/>
                    </a:cubicBezTo>
                    <a:close/>
                  </a:path>
                </a:pathLst>
              </a:custGeom>
              <a:solidFill>
                <a:srgbClr val="57B877"/>
              </a:solidFill>
              <a:ln w="9525" cap="flat">
                <a:noFill/>
                <a:prstDash val="solid"/>
                <a:miter/>
              </a:ln>
            </p:spPr>
            <p:txBody>
              <a:bodyPr wrap="square" rtlCol="0" anchor="ctr">
                <a:noAutofit/>
              </a:bodyPr>
              <a:lstStyle/>
              <a:p>
                <a:endParaRPr lang="en-US"/>
              </a:p>
            </p:txBody>
          </p:sp>
        </p:grpSp>
        <p:grpSp>
          <p:nvGrpSpPr>
            <p:cNvPr id="190" name="Group 189">
              <a:extLst>
                <a:ext uri="{FF2B5EF4-FFF2-40B4-BE49-F238E27FC236}">
                  <a16:creationId xmlns:a16="http://schemas.microsoft.com/office/drawing/2014/main" xmlns="" id="{24ED040D-CDD5-46C0-B1AB-9780A003C443}"/>
                </a:ext>
              </a:extLst>
            </p:cNvPr>
            <p:cNvGrpSpPr/>
            <p:nvPr/>
          </p:nvGrpSpPr>
          <p:grpSpPr>
            <a:xfrm rot="589284">
              <a:off x="1926310" y="4370623"/>
              <a:ext cx="648667" cy="1145532"/>
              <a:chOff x="1624045" y="1828164"/>
              <a:chExt cx="1040665" cy="1837790"/>
            </a:xfrm>
          </p:grpSpPr>
          <p:sp>
            <p:nvSpPr>
              <p:cNvPr id="191" name="Freeform: Shape 190">
                <a:extLst>
                  <a:ext uri="{FF2B5EF4-FFF2-40B4-BE49-F238E27FC236}">
                    <a16:creationId xmlns:a16="http://schemas.microsoft.com/office/drawing/2014/main" xmlns="" id="{2B1F0669-B732-4D22-9D01-B6F2559C99E6}"/>
                  </a:ext>
                </a:extLst>
              </p:cNvPr>
              <p:cNvSpPr/>
              <p:nvPr/>
            </p:nvSpPr>
            <p:spPr>
              <a:xfrm>
                <a:off x="1993856" y="2624160"/>
                <a:ext cx="242621" cy="316811"/>
              </a:xfrm>
              <a:custGeom>
                <a:avLst/>
                <a:gdLst>
                  <a:gd name="connsiteX0" fmla="*/ 189033 w 242621"/>
                  <a:gd name="connsiteY0" fmla="*/ 2023 h 316811"/>
                  <a:gd name="connsiteX1" fmla="*/ 192642 w 242621"/>
                  <a:gd name="connsiteY1" fmla="*/ 4028 h 316811"/>
                  <a:gd name="connsiteX2" fmla="*/ 203470 w 242621"/>
                  <a:gd name="connsiteY2" fmla="*/ 57565 h 316811"/>
                  <a:gd name="connsiteX3" fmla="*/ 209285 w 242621"/>
                  <a:gd name="connsiteY3" fmla="*/ 125138 h 316811"/>
                  <a:gd name="connsiteX4" fmla="*/ 210889 w 242621"/>
                  <a:gd name="connsiteY4" fmla="*/ 130552 h 316811"/>
                  <a:gd name="connsiteX5" fmla="*/ 199460 w 242621"/>
                  <a:gd name="connsiteY5" fmla="*/ 183287 h 316811"/>
                  <a:gd name="connsiteX6" fmla="*/ 205275 w 242621"/>
                  <a:gd name="connsiteY6" fmla="*/ 189703 h 316811"/>
                  <a:gd name="connsiteX7" fmla="*/ 216704 w 242621"/>
                  <a:gd name="connsiteY7" fmla="*/ 194516 h 316811"/>
                  <a:gd name="connsiteX8" fmla="*/ 230940 w 242621"/>
                  <a:gd name="connsiteY8" fmla="*/ 219780 h 316811"/>
                  <a:gd name="connsiteX9" fmla="*/ 243172 w 242621"/>
                  <a:gd name="connsiteY9" fmla="*/ 260886 h 316811"/>
                  <a:gd name="connsiteX10" fmla="*/ 243573 w 242621"/>
                  <a:gd name="connsiteY10" fmla="*/ 265097 h 316811"/>
                  <a:gd name="connsiteX11" fmla="*/ 235953 w 242621"/>
                  <a:gd name="connsiteY11" fmla="*/ 256675 h 316811"/>
                  <a:gd name="connsiteX12" fmla="*/ 212694 w 242621"/>
                  <a:gd name="connsiteY12" fmla="*/ 199328 h 316811"/>
                  <a:gd name="connsiteX13" fmla="*/ 202066 w 242621"/>
                  <a:gd name="connsiteY13" fmla="*/ 195117 h 316811"/>
                  <a:gd name="connsiteX14" fmla="*/ 197254 w 242621"/>
                  <a:gd name="connsiteY14" fmla="*/ 207349 h 316811"/>
                  <a:gd name="connsiteX15" fmla="*/ 128678 w 242621"/>
                  <a:gd name="connsiteY15" fmla="*/ 250258 h 316811"/>
                  <a:gd name="connsiteX16" fmla="*/ 97799 w 242621"/>
                  <a:gd name="connsiteY16" fmla="*/ 244644 h 316811"/>
                  <a:gd name="connsiteX17" fmla="*/ 69126 w 242621"/>
                  <a:gd name="connsiteY17" fmla="*/ 222187 h 316811"/>
                  <a:gd name="connsiteX18" fmla="*/ 60103 w 242621"/>
                  <a:gd name="connsiteY18" fmla="*/ 208953 h 316811"/>
                  <a:gd name="connsiteX19" fmla="*/ 52283 w 242621"/>
                  <a:gd name="connsiteY19" fmla="*/ 210958 h 316811"/>
                  <a:gd name="connsiteX20" fmla="*/ 48072 w 242621"/>
                  <a:gd name="connsiteY20" fmla="*/ 212361 h 316811"/>
                  <a:gd name="connsiteX21" fmla="*/ 43661 w 242621"/>
                  <a:gd name="connsiteY21" fmla="*/ 217775 h 316811"/>
                  <a:gd name="connsiteX22" fmla="*/ 34437 w 242621"/>
                  <a:gd name="connsiteY22" fmla="*/ 246248 h 316811"/>
                  <a:gd name="connsiteX23" fmla="*/ 20000 w 242621"/>
                  <a:gd name="connsiteY23" fmla="*/ 286752 h 316811"/>
                  <a:gd name="connsiteX24" fmla="*/ 17794 w 242621"/>
                  <a:gd name="connsiteY24" fmla="*/ 297379 h 316811"/>
                  <a:gd name="connsiteX25" fmla="*/ 12381 w 242621"/>
                  <a:gd name="connsiteY25" fmla="*/ 308407 h 316811"/>
                  <a:gd name="connsiteX26" fmla="*/ 350 w 242621"/>
                  <a:gd name="connsiteY26" fmla="*/ 318233 h 316811"/>
                  <a:gd name="connsiteX27" fmla="*/ 751 w 242621"/>
                  <a:gd name="connsiteY27" fmla="*/ 315225 h 316811"/>
                  <a:gd name="connsiteX28" fmla="*/ 32031 w 242621"/>
                  <a:gd name="connsiteY28" fmla="*/ 234217 h 316811"/>
                  <a:gd name="connsiteX29" fmla="*/ 39049 w 242621"/>
                  <a:gd name="connsiteY29" fmla="*/ 213364 h 316811"/>
                  <a:gd name="connsiteX30" fmla="*/ 52082 w 242621"/>
                  <a:gd name="connsiteY30" fmla="*/ 199729 h 316811"/>
                  <a:gd name="connsiteX31" fmla="*/ 56293 w 242621"/>
                  <a:gd name="connsiteY31" fmla="*/ 184490 h 316811"/>
                  <a:gd name="connsiteX32" fmla="*/ 120457 w 242621"/>
                  <a:gd name="connsiteY32" fmla="*/ 149601 h 316811"/>
                  <a:gd name="connsiteX33" fmla="*/ 128077 w 242621"/>
                  <a:gd name="connsiteY33" fmla="*/ 140778 h 316811"/>
                  <a:gd name="connsiteX34" fmla="*/ 134092 w 242621"/>
                  <a:gd name="connsiteY34" fmla="*/ 127344 h 316811"/>
                  <a:gd name="connsiteX35" fmla="*/ 144519 w 242621"/>
                  <a:gd name="connsiteY35" fmla="*/ 111102 h 316811"/>
                  <a:gd name="connsiteX36" fmla="*/ 153542 w 242621"/>
                  <a:gd name="connsiteY36" fmla="*/ 93858 h 316811"/>
                  <a:gd name="connsiteX37" fmla="*/ 173593 w 242621"/>
                  <a:gd name="connsiteY37" fmla="*/ 40321 h 316811"/>
                  <a:gd name="connsiteX38" fmla="*/ 182616 w 242621"/>
                  <a:gd name="connsiteY38" fmla="*/ 10645 h 316811"/>
                  <a:gd name="connsiteX39" fmla="*/ 189033 w 242621"/>
                  <a:gd name="connsiteY39" fmla="*/ 2023 h 3168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42621" h="316811">
                    <a:moveTo>
                      <a:pt x="189033" y="2023"/>
                    </a:moveTo>
                    <a:cubicBezTo>
                      <a:pt x="193244" y="-3191"/>
                      <a:pt x="192442" y="3226"/>
                      <a:pt x="192642" y="4028"/>
                    </a:cubicBezTo>
                    <a:cubicBezTo>
                      <a:pt x="197254" y="21673"/>
                      <a:pt x="200863" y="39519"/>
                      <a:pt x="203470" y="57565"/>
                    </a:cubicBezTo>
                    <a:cubicBezTo>
                      <a:pt x="206678" y="80022"/>
                      <a:pt x="208483" y="102480"/>
                      <a:pt x="209285" y="125138"/>
                    </a:cubicBezTo>
                    <a:cubicBezTo>
                      <a:pt x="209285" y="127143"/>
                      <a:pt x="209084" y="129148"/>
                      <a:pt x="210889" y="130552"/>
                    </a:cubicBezTo>
                    <a:cubicBezTo>
                      <a:pt x="207079" y="148197"/>
                      <a:pt x="203470" y="165842"/>
                      <a:pt x="199460" y="183287"/>
                    </a:cubicBezTo>
                    <a:cubicBezTo>
                      <a:pt x="198257" y="188701"/>
                      <a:pt x="198858" y="191508"/>
                      <a:pt x="205275" y="189703"/>
                    </a:cubicBezTo>
                    <a:cubicBezTo>
                      <a:pt x="210087" y="188300"/>
                      <a:pt x="213696" y="190907"/>
                      <a:pt x="216704" y="194516"/>
                    </a:cubicBezTo>
                    <a:cubicBezTo>
                      <a:pt x="223120" y="202135"/>
                      <a:pt x="227732" y="210757"/>
                      <a:pt x="230940" y="219780"/>
                    </a:cubicBezTo>
                    <a:cubicBezTo>
                      <a:pt x="235753" y="233215"/>
                      <a:pt x="240164" y="246850"/>
                      <a:pt x="243172" y="260886"/>
                    </a:cubicBezTo>
                    <a:cubicBezTo>
                      <a:pt x="244174" y="262289"/>
                      <a:pt x="244174" y="263693"/>
                      <a:pt x="243573" y="265097"/>
                    </a:cubicBezTo>
                    <a:cubicBezTo>
                      <a:pt x="237357" y="265498"/>
                      <a:pt x="236755" y="260284"/>
                      <a:pt x="235953" y="256675"/>
                    </a:cubicBezTo>
                    <a:cubicBezTo>
                      <a:pt x="231341" y="236223"/>
                      <a:pt x="222519" y="217575"/>
                      <a:pt x="212694" y="199328"/>
                    </a:cubicBezTo>
                    <a:cubicBezTo>
                      <a:pt x="210488" y="195117"/>
                      <a:pt x="207079" y="192711"/>
                      <a:pt x="202066" y="195117"/>
                    </a:cubicBezTo>
                    <a:cubicBezTo>
                      <a:pt x="200462" y="199128"/>
                      <a:pt x="198257" y="203138"/>
                      <a:pt x="197254" y="207349"/>
                    </a:cubicBezTo>
                    <a:cubicBezTo>
                      <a:pt x="191439" y="233816"/>
                      <a:pt x="157552" y="254670"/>
                      <a:pt x="128678" y="250258"/>
                    </a:cubicBezTo>
                    <a:cubicBezTo>
                      <a:pt x="118252" y="248654"/>
                      <a:pt x="107825" y="247652"/>
                      <a:pt x="97799" y="244644"/>
                    </a:cubicBezTo>
                    <a:cubicBezTo>
                      <a:pt x="85367" y="240834"/>
                      <a:pt x="75542" y="233816"/>
                      <a:pt x="69126" y="222187"/>
                    </a:cubicBezTo>
                    <a:cubicBezTo>
                      <a:pt x="66519" y="217575"/>
                      <a:pt x="63913" y="212762"/>
                      <a:pt x="60103" y="208953"/>
                    </a:cubicBezTo>
                    <a:cubicBezTo>
                      <a:pt x="56293" y="205143"/>
                      <a:pt x="53486" y="204742"/>
                      <a:pt x="52283" y="210958"/>
                    </a:cubicBezTo>
                    <a:cubicBezTo>
                      <a:pt x="51080" y="212161"/>
                      <a:pt x="49676" y="212161"/>
                      <a:pt x="48072" y="212361"/>
                    </a:cubicBezTo>
                    <a:cubicBezTo>
                      <a:pt x="45064" y="212963"/>
                      <a:pt x="44663" y="215570"/>
                      <a:pt x="43661" y="217775"/>
                    </a:cubicBezTo>
                    <a:cubicBezTo>
                      <a:pt x="39650" y="226999"/>
                      <a:pt x="37244" y="236624"/>
                      <a:pt x="34437" y="246248"/>
                    </a:cubicBezTo>
                    <a:cubicBezTo>
                      <a:pt x="30627" y="260084"/>
                      <a:pt x="25614" y="273518"/>
                      <a:pt x="20000" y="286752"/>
                    </a:cubicBezTo>
                    <a:cubicBezTo>
                      <a:pt x="18597" y="290161"/>
                      <a:pt x="17594" y="293569"/>
                      <a:pt x="17794" y="297379"/>
                    </a:cubicBezTo>
                    <a:cubicBezTo>
                      <a:pt x="16190" y="301189"/>
                      <a:pt x="14185" y="304798"/>
                      <a:pt x="12381" y="308407"/>
                    </a:cubicBezTo>
                    <a:cubicBezTo>
                      <a:pt x="7769" y="310814"/>
                      <a:pt x="6766" y="317832"/>
                      <a:pt x="350" y="318233"/>
                    </a:cubicBezTo>
                    <a:cubicBezTo>
                      <a:pt x="-252" y="317230"/>
                      <a:pt x="-51" y="316227"/>
                      <a:pt x="751" y="315225"/>
                    </a:cubicBezTo>
                    <a:cubicBezTo>
                      <a:pt x="15388" y="289760"/>
                      <a:pt x="24612" y="262490"/>
                      <a:pt x="32031" y="234217"/>
                    </a:cubicBezTo>
                    <a:cubicBezTo>
                      <a:pt x="33836" y="227199"/>
                      <a:pt x="36643" y="220382"/>
                      <a:pt x="39049" y="213364"/>
                    </a:cubicBezTo>
                    <a:cubicBezTo>
                      <a:pt x="41455" y="206948"/>
                      <a:pt x="43460" y="201333"/>
                      <a:pt x="52082" y="199729"/>
                    </a:cubicBezTo>
                    <a:cubicBezTo>
                      <a:pt x="60303" y="198125"/>
                      <a:pt x="57897" y="190505"/>
                      <a:pt x="56293" y="184490"/>
                    </a:cubicBezTo>
                    <a:cubicBezTo>
                      <a:pt x="81959" y="180680"/>
                      <a:pt x="102612" y="167647"/>
                      <a:pt x="120457" y="149601"/>
                    </a:cubicBezTo>
                    <a:cubicBezTo>
                      <a:pt x="123265" y="146794"/>
                      <a:pt x="125671" y="143786"/>
                      <a:pt x="128077" y="140778"/>
                    </a:cubicBezTo>
                    <a:cubicBezTo>
                      <a:pt x="128277" y="135565"/>
                      <a:pt x="131085" y="131354"/>
                      <a:pt x="134092" y="127344"/>
                    </a:cubicBezTo>
                    <a:cubicBezTo>
                      <a:pt x="138103" y="122130"/>
                      <a:pt x="140910" y="116516"/>
                      <a:pt x="144519" y="111102"/>
                    </a:cubicBezTo>
                    <a:cubicBezTo>
                      <a:pt x="149532" y="106490"/>
                      <a:pt x="150735" y="99673"/>
                      <a:pt x="153542" y="93858"/>
                    </a:cubicBezTo>
                    <a:cubicBezTo>
                      <a:pt x="161763" y="76614"/>
                      <a:pt x="169784" y="59169"/>
                      <a:pt x="173593" y="40321"/>
                    </a:cubicBezTo>
                    <a:cubicBezTo>
                      <a:pt x="180812" y="31699"/>
                      <a:pt x="178807" y="20269"/>
                      <a:pt x="182616" y="10645"/>
                    </a:cubicBezTo>
                    <a:cubicBezTo>
                      <a:pt x="184622" y="7437"/>
                      <a:pt x="184421" y="3226"/>
                      <a:pt x="189033" y="2023"/>
                    </a:cubicBezTo>
                    <a:close/>
                  </a:path>
                </a:pathLst>
              </a:custGeom>
              <a:solidFill>
                <a:srgbClr val="DBDBDB"/>
              </a:solidFill>
              <a:ln w="199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2" name="Freeform: Shape 191">
                <a:extLst>
                  <a:ext uri="{FF2B5EF4-FFF2-40B4-BE49-F238E27FC236}">
                    <a16:creationId xmlns:a16="http://schemas.microsoft.com/office/drawing/2014/main" xmlns="" id="{49CAFFC1-3EF1-4095-B9EA-4404DC0F26C9}"/>
                  </a:ext>
                </a:extLst>
              </p:cNvPr>
              <p:cNvSpPr/>
              <p:nvPr/>
            </p:nvSpPr>
            <p:spPr>
              <a:xfrm>
                <a:off x="1886240" y="1828164"/>
                <a:ext cx="537376" cy="982516"/>
              </a:xfrm>
              <a:custGeom>
                <a:avLst/>
                <a:gdLst>
                  <a:gd name="connsiteX0" fmla="*/ 536062 w 537376"/>
                  <a:gd name="connsiteY0" fmla="*/ 24639 h 982516"/>
                  <a:gd name="connsiteX1" fmla="*/ 532252 w 537376"/>
                  <a:gd name="connsiteY1" fmla="*/ 26844 h 982516"/>
                  <a:gd name="connsiteX2" fmla="*/ 526637 w 537376"/>
                  <a:gd name="connsiteY2" fmla="*/ 38674 h 982516"/>
                  <a:gd name="connsiteX3" fmla="*/ 521825 w 537376"/>
                  <a:gd name="connsiteY3" fmla="*/ 47698 h 982516"/>
                  <a:gd name="connsiteX4" fmla="*/ 398910 w 537376"/>
                  <a:gd name="connsiteY4" fmla="*/ 343856 h 982516"/>
                  <a:gd name="connsiteX5" fmla="*/ 299255 w 537376"/>
                  <a:gd name="connsiteY5" fmla="*/ 708189 h 982516"/>
                  <a:gd name="connsiteX6" fmla="*/ 283014 w 537376"/>
                  <a:gd name="connsiteY6" fmla="*/ 783983 h 982516"/>
                  <a:gd name="connsiteX7" fmla="*/ 283014 w 537376"/>
                  <a:gd name="connsiteY7" fmla="*/ 783983 h 982516"/>
                  <a:gd name="connsiteX8" fmla="*/ 266170 w 537376"/>
                  <a:gd name="connsiteY8" fmla="*/ 859376 h 982516"/>
                  <a:gd name="connsiteX9" fmla="*/ 265769 w 537376"/>
                  <a:gd name="connsiteY9" fmla="*/ 854364 h 982516"/>
                  <a:gd name="connsiteX10" fmla="*/ 263764 w 537376"/>
                  <a:gd name="connsiteY10" fmla="*/ 779772 h 982516"/>
                  <a:gd name="connsiteX11" fmla="*/ 252937 w 537376"/>
                  <a:gd name="connsiteY11" fmla="*/ 657259 h 982516"/>
                  <a:gd name="connsiteX12" fmla="*/ 246119 w 537376"/>
                  <a:gd name="connsiteY12" fmla="*/ 456745 h 982516"/>
                  <a:gd name="connsiteX13" fmla="*/ 252335 w 537376"/>
                  <a:gd name="connsiteY13" fmla="*/ 340648 h 982516"/>
                  <a:gd name="connsiteX14" fmla="*/ 264967 w 537376"/>
                  <a:gd name="connsiteY14" fmla="*/ 256833 h 982516"/>
                  <a:gd name="connsiteX15" fmla="*/ 263564 w 537376"/>
                  <a:gd name="connsiteY15" fmla="*/ 251419 h 982516"/>
                  <a:gd name="connsiteX16" fmla="*/ 259353 w 537376"/>
                  <a:gd name="connsiteY16" fmla="*/ 255430 h 982516"/>
                  <a:gd name="connsiteX17" fmla="*/ 252736 w 537376"/>
                  <a:gd name="connsiteY17" fmla="*/ 274679 h 982516"/>
                  <a:gd name="connsiteX18" fmla="*/ 251132 w 537376"/>
                  <a:gd name="connsiteY18" fmla="*/ 278689 h 982516"/>
                  <a:gd name="connsiteX19" fmla="*/ 223461 w 537376"/>
                  <a:gd name="connsiteY19" fmla="*/ 433686 h 982516"/>
                  <a:gd name="connsiteX20" fmla="*/ 223662 w 537376"/>
                  <a:gd name="connsiteY20" fmla="*/ 595501 h 982516"/>
                  <a:gd name="connsiteX21" fmla="*/ 230880 w 537376"/>
                  <a:gd name="connsiteY21" fmla="*/ 810652 h 982516"/>
                  <a:gd name="connsiteX22" fmla="*/ 230680 w 537376"/>
                  <a:gd name="connsiteY22" fmla="*/ 827896 h 982516"/>
                  <a:gd name="connsiteX23" fmla="*/ 229878 w 537376"/>
                  <a:gd name="connsiteY23" fmla="*/ 827294 h 982516"/>
                  <a:gd name="connsiteX24" fmla="*/ 229477 w 537376"/>
                  <a:gd name="connsiteY24" fmla="*/ 826693 h 982516"/>
                  <a:gd name="connsiteX25" fmla="*/ 228875 w 537376"/>
                  <a:gd name="connsiteY25" fmla="*/ 818672 h 982516"/>
                  <a:gd name="connsiteX26" fmla="*/ 203009 w 537376"/>
                  <a:gd name="connsiteY26" fmla="*/ 641418 h 982516"/>
                  <a:gd name="connsiteX27" fmla="*/ 157292 w 537376"/>
                  <a:gd name="connsiteY27" fmla="*/ 418046 h 982516"/>
                  <a:gd name="connsiteX28" fmla="*/ 46207 w 537376"/>
                  <a:gd name="connsiteY28" fmla="*/ 16417 h 982516"/>
                  <a:gd name="connsiteX29" fmla="*/ 41796 w 537376"/>
                  <a:gd name="connsiteY29" fmla="*/ 3184 h 982516"/>
                  <a:gd name="connsiteX30" fmla="*/ 35981 w 537376"/>
                  <a:gd name="connsiteY30" fmla="*/ 3585 h 982516"/>
                  <a:gd name="connsiteX31" fmla="*/ 36583 w 537376"/>
                  <a:gd name="connsiteY31" fmla="*/ 10803 h 982516"/>
                  <a:gd name="connsiteX32" fmla="*/ 88917 w 537376"/>
                  <a:gd name="connsiteY32" fmla="*/ 269466 h 982516"/>
                  <a:gd name="connsiteX33" fmla="*/ 148469 w 537376"/>
                  <a:gd name="connsiteY33" fmla="*/ 565424 h 982516"/>
                  <a:gd name="connsiteX34" fmla="*/ 193384 w 537376"/>
                  <a:gd name="connsiteY34" fmla="*/ 835114 h 982516"/>
                  <a:gd name="connsiteX35" fmla="*/ 196993 w 537376"/>
                  <a:gd name="connsiteY35" fmla="*/ 862785 h 982516"/>
                  <a:gd name="connsiteX36" fmla="*/ 194387 w 537376"/>
                  <a:gd name="connsiteY36" fmla="*/ 858173 h 982516"/>
                  <a:gd name="connsiteX37" fmla="*/ 144058 w 537376"/>
                  <a:gd name="connsiteY37" fmla="*/ 707187 h 982516"/>
                  <a:gd name="connsiteX38" fmla="*/ 109168 w 537376"/>
                  <a:gd name="connsiteY38" fmla="*/ 636405 h 982516"/>
                  <a:gd name="connsiteX39" fmla="*/ 40192 w 537376"/>
                  <a:gd name="connsiteY39" fmla="*/ 543768 h 982516"/>
                  <a:gd name="connsiteX40" fmla="*/ 40192 w 537376"/>
                  <a:gd name="connsiteY40" fmla="*/ 543768 h 982516"/>
                  <a:gd name="connsiteX41" fmla="*/ 22346 w 537376"/>
                  <a:gd name="connsiteY41" fmla="*/ 526524 h 982516"/>
                  <a:gd name="connsiteX42" fmla="*/ 9112 w 537376"/>
                  <a:gd name="connsiteY42" fmla="*/ 516298 h 982516"/>
                  <a:gd name="connsiteX43" fmla="*/ 1292 w 537376"/>
                  <a:gd name="connsiteY43" fmla="*/ 514493 h 982516"/>
                  <a:gd name="connsiteX44" fmla="*/ 2495 w 537376"/>
                  <a:gd name="connsiteY44" fmla="*/ 522313 h 982516"/>
                  <a:gd name="connsiteX45" fmla="*/ 13323 w 537376"/>
                  <a:gd name="connsiteY45" fmla="*/ 536951 h 982516"/>
                  <a:gd name="connsiteX46" fmla="*/ 53626 w 537376"/>
                  <a:gd name="connsiteY46" fmla="*/ 595300 h 982516"/>
                  <a:gd name="connsiteX47" fmla="*/ 110572 w 537376"/>
                  <a:gd name="connsiteY47" fmla="*/ 735860 h 982516"/>
                  <a:gd name="connsiteX48" fmla="*/ 164711 w 537376"/>
                  <a:gd name="connsiteY48" fmla="*/ 980487 h 982516"/>
                  <a:gd name="connsiteX49" fmla="*/ 177744 w 537376"/>
                  <a:gd name="connsiteY49" fmla="*/ 981690 h 982516"/>
                  <a:gd name="connsiteX50" fmla="*/ 230279 w 537376"/>
                  <a:gd name="connsiteY50" fmla="*/ 949607 h 982516"/>
                  <a:gd name="connsiteX51" fmla="*/ 239101 w 537376"/>
                  <a:gd name="connsiteY51" fmla="*/ 936574 h 982516"/>
                  <a:gd name="connsiteX52" fmla="*/ 238901 w 537376"/>
                  <a:gd name="connsiteY52" fmla="*/ 934368 h 982516"/>
                  <a:gd name="connsiteX53" fmla="*/ 255944 w 537376"/>
                  <a:gd name="connsiteY53" fmla="*/ 909104 h 982516"/>
                  <a:gd name="connsiteX54" fmla="*/ 286222 w 537376"/>
                  <a:gd name="connsiteY54" fmla="*/ 838523 h 982516"/>
                  <a:gd name="connsiteX55" fmla="*/ 296448 w 537376"/>
                  <a:gd name="connsiteY55" fmla="*/ 800225 h 982516"/>
                  <a:gd name="connsiteX56" fmla="*/ 298654 w 537376"/>
                  <a:gd name="connsiteY56" fmla="*/ 803634 h 982516"/>
                  <a:gd name="connsiteX57" fmla="*/ 307877 w 537376"/>
                  <a:gd name="connsiteY57" fmla="*/ 855968 h 982516"/>
                  <a:gd name="connsiteX58" fmla="*/ 313692 w 537376"/>
                  <a:gd name="connsiteY58" fmla="*/ 918327 h 982516"/>
                  <a:gd name="connsiteX59" fmla="*/ 318505 w 537376"/>
                  <a:gd name="connsiteY59" fmla="*/ 926348 h 982516"/>
                  <a:gd name="connsiteX60" fmla="*/ 330134 w 537376"/>
                  <a:gd name="connsiteY60" fmla="*/ 857973 h 982516"/>
                  <a:gd name="connsiteX61" fmla="*/ 365425 w 537376"/>
                  <a:gd name="connsiteY61" fmla="*/ 623773 h 982516"/>
                  <a:gd name="connsiteX62" fmla="*/ 408736 w 537376"/>
                  <a:gd name="connsiteY62" fmla="*/ 417043 h 982516"/>
                  <a:gd name="connsiteX63" fmla="*/ 531851 w 537376"/>
                  <a:gd name="connsiteY63" fmla="*/ 43687 h 982516"/>
                  <a:gd name="connsiteX64" fmla="*/ 537465 w 537376"/>
                  <a:gd name="connsiteY64" fmla="*/ 29451 h 982516"/>
                  <a:gd name="connsiteX65" fmla="*/ 536062 w 537376"/>
                  <a:gd name="connsiteY65" fmla="*/ 24639 h 9825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37376" h="982516">
                    <a:moveTo>
                      <a:pt x="536062" y="24639"/>
                    </a:moveTo>
                    <a:cubicBezTo>
                      <a:pt x="533856" y="23636"/>
                      <a:pt x="533054" y="25441"/>
                      <a:pt x="532252" y="26844"/>
                    </a:cubicBezTo>
                    <a:cubicBezTo>
                      <a:pt x="530247" y="30854"/>
                      <a:pt x="528442" y="34664"/>
                      <a:pt x="526637" y="38674"/>
                    </a:cubicBezTo>
                    <a:cubicBezTo>
                      <a:pt x="525033" y="41682"/>
                      <a:pt x="523429" y="44690"/>
                      <a:pt x="521825" y="47698"/>
                    </a:cubicBezTo>
                    <a:cubicBezTo>
                      <a:pt x="472900" y="143142"/>
                      <a:pt x="432998" y="242396"/>
                      <a:pt x="398910" y="343856"/>
                    </a:cubicBezTo>
                    <a:cubicBezTo>
                      <a:pt x="358808" y="463362"/>
                      <a:pt x="327127" y="585274"/>
                      <a:pt x="299255" y="708189"/>
                    </a:cubicBezTo>
                    <a:cubicBezTo>
                      <a:pt x="293641" y="733454"/>
                      <a:pt x="287224" y="758518"/>
                      <a:pt x="283014" y="783983"/>
                    </a:cubicBezTo>
                    <a:lnTo>
                      <a:pt x="283014" y="783983"/>
                    </a:lnTo>
                    <a:cubicBezTo>
                      <a:pt x="276196" y="808847"/>
                      <a:pt x="272386" y="834312"/>
                      <a:pt x="266170" y="859376"/>
                    </a:cubicBezTo>
                    <a:cubicBezTo>
                      <a:pt x="265769" y="857572"/>
                      <a:pt x="265769" y="855968"/>
                      <a:pt x="265769" y="854364"/>
                    </a:cubicBezTo>
                    <a:cubicBezTo>
                      <a:pt x="266371" y="829500"/>
                      <a:pt x="265569" y="804636"/>
                      <a:pt x="263764" y="779772"/>
                    </a:cubicBezTo>
                    <a:cubicBezTo>
                      <a:pt x="260556" y="738868"/>
                      <a:pt x="255944" y="698163"/>
                      <a:pt x="252937" y="657259"/>
                    </a:cubicBezTo>
                    <a:cubicBezTo>
                      <a:pt x="248124" y="590488"/>
                      <a:pt x="245117" y="523717"/>
                      <a:pt x="246119" y="456745"/>
                    </a:cubicBezTo>
                    <a:cubicBezTo>
                      <a:pt x="246721" y="417846"/>
                      <a:pt x="248325" y="379146"/>
                      <a:pt x="252335" y="340648"/>
                    </a:cubicBezTo>
                    <a:cubicBezTo>
                      <a:pt x="255142" y="312576"/>
                      <a:pt x="259554" y="284504"/>
                      <a:pt x="264967" y="256833"/>
                    </a:cubicBezTo>
                    <a:cubicBezTo>
                      <a:pt x="265368" y="254828"/>
                      <a:pt x="266772" y="252221"/>
                      <a:pt x="263564" y="251419"/>
                    </a:cubicBezTo>
                    <a:cubicBezTo>
                      <a:pt x="260556" y="250617"/>
                      <a:pt x="260155" y="253424"/>
                      <a:pt x="259353" y="255430"/>
                    </a:cubicBezTo>
                    <a:cubicBezTo>
                      <a:pt x="257147" y="261846"/>
                      <a:pt x="254942" y="268262"/>
                      <a:pt x="252736" y="274679"/>
                    </a:cubicBezTo>
                    <a:cubicBezTo>
                      <a:pt x="252135" y="276082"/>
                      <a:pt x="251533" y="277286"/>
                      <a:pt x="251132" y="278689"/>
                    </a:cubicBezTo>
                    <a:cubicBezTo>
                      <a:pt x="235091" y="329219"/>
                      <a:pt x="226669" y="380951"/>
                      <a:pt x="223461" y="433686"/>
                    </a:cubicBezTo>
                    <a:cubicBezTo>
                      <a:pt x="220052" y="487624"/>
                      <a:pt x="221255" y="541562"/>
                      <a:pt x="223662" y="595501"/>
                    </a:cubicBezTo>
                    <a:cubicBezTo>
                      <a:pt x="226870" y="667084"/>
                      <a:pt x="229276" y="738868"/>
                      <a:pt x="230880" y="810652"/>
                    </a:cubicBezTo>
                    <a:cubicBezTo>
                      <a:pt x="231682" y="816466"/>
                      <a:pt x="231682" y="822081"/>
                      <a:pt x="230680" y="827896"/>
                    </a:cubicBezTo>
                    <a:cubicBezTo>
                      <a:pt x="230680" y="828297"/>
                      <a:pt x="230078" y="827896"/>
                      <a:pt x="229878" y="827294"/>
                    </a:cubicBezTo>
                    <a:cubicBezTo>
                      <a:pt x="229878" y="827094"/>
                      <a:pt x="229677" y="826893"/>
                      <a:pt x="229477" y="826693"/>
                    </a:cubicBezTo>
                    <a:cubicBezTo>
                      <a:pt x="229276" y="824086"/>
                      <a:pt x="229276" y="821279"/>
                      <a:pt x="228875" y="818672"/>
                    </a:cubicBezTo>
                    <a:cubicBezTo>
                      <a:pt x="221255" y="759521"/>
                      <a:pt x="212834" y="700369"/>
                      <a:pt x="203009" y="641418"/>
                    </a:cubicBezTo>
                    <a:cubicBezTo>
                      <a:pt x="190577" y="566426"/>
                      <a:pt x="176140" y="491635"/>
                      <a:pt x="157292" y="418046"/>
                    </a:cubicBezTo>
                    <a:cubicBezTo>
                      <a:pt x="122803" y="283501"/>
                      <a:pt x="84906" y="149759"/>
                      <a:pt x="46207" y="16417"/>
                    </a:cubicBezTo>
                    <a:cubicBezTo>
                      <a:pt x="45004" y="12006"/>
                      <a:pt x="43601" y="7394"/>
                      <a:pt x="41796" y="3184"/>
                    </a:cubicBezTo>
                    <a:cubicBezTo>
                      <a:pt x="39991" y="-827"/>
                      <a:pt x="37585" y="-1428"/>
                      <a:pt x="35981" y="3585"/>
                    </a:cubicBezTo>
                    <a:cubicBezTo>
                      <a:pt x="36182" y="5991"/>
                      <a:pt x="36182" y="8397"/>
                      <a:pt x="36583" y="10803"/>
                    </a:cubicBezTo>
                    <a:cubicBezTo>
                      <a:pt x="51822" y="97425"/>
                      <a:pt x="71071" y="183245"/>
                      <a:pt x="88917" y="269466"/>
                    </a:cubicBezTo>
                    <a:cubicBezTo>
                      <a:pt x="109369" y="368118"/>
                      <a:pt x="129621" y="466570"/>
                      <a:pt x="148469" y="565424"/>
                    </a:cubicBezTo>
                    <a:cubicBezTo>
                      <a:pt x="165513" y="655053"/>
                      <a:pt x="180752" y="744883"/>
                      <a:pt x="193384" y="835114"/>
                    </a:cubicBezTo>
                    <a:cubicBezTo>
                      <a:pt x="194587" y="844338"/>
                      <a:pt x="195790" y="853561"/>
                      <a:pt x="196993" y="862785"/>
                    </a:cubicBezTo>
                    <a:cubicBezTo>
                      <a:pt x="195389" y="861381"/>
                      <a:pt x="194788" y="859777"/>
                      <a:pt x="194387" y="858173"/>
                    </a:cubicBezTo>
                    <a:cubicBezTo>
                      <a:pt x="181955" y="806441"/>
                      <a:pt x="164911" y="756112"/>
                      <a:pt x="144058" y="707187"/>
                    </a:cubicBezTo>
                    <a:cubicBezTo>
                      <a:pt x="133832" y="682924"/>
                      <a:pt x="122803" y="659063"/>
                      <a:pt x="109168" y="636405"/>
                    </a:cubicBezTo>
                    <a:cubicBezTo>
                      <a:pt x="90521" y="602318"/>
                      <a:pt x="69467" y="570035"/>
                      <a:pt x="40192" y="543768"/>
                    </a:cubicBezTo>
                    <a:cubicBezTo>
                      <a:pt x="40192" y="543768"/>
                      <a:pt x="40192" y="543768"/>
                      <a:pt x="40192" y="543768"/>
                    </a:cubicBezTo>
                    <a:cubicBezTo>
                      <a:pt x="34978" y="537352"/>
                      <a:pt x="28562" y="531938"/>
                      <a:pt x="22346" y="526524"/>
                    </a:cubicBezTo>
                    <a:cubicBezTo>
                      <a:pt x="18135" y="522915"/>
                      <a:pt x="13724" y="519305"/>
                      <a:pt x="9112" y="516298"/>
                    </a:cubicBezTo>
                    <a:cubicBezTo>
                      <a:pt x="6907" y="514894"/>
                      <a:pt x="4099" y="511886"/>
                      <a:pt x="1292" y="514493"/>
                    </a:cubicBezTo>
                    <a:cubicBezTo>
                      <a:pt x="-1515" y="517100"/>
                      <a:pt x="891" y="520107"/>
                      <a:pt x="2495" y="522313"/>
                    </a:cubicBezTo>
                    <a:cubicBezTo>
                      <a:pt x="5904" y="527326"/>
                      <a:pt x="9513" y="532339"/>
                      <a:pt x="13323" y="536951"/>
                    </a:cubicBezTo>
                    <a:cubicBezTo>
                      <a:pt x="28362" y="555398"/>
                      <a:pt x="41796" y="574647"/>
                      <a:pt x="53626" y="595300"/>
                    </a:cubicBezTo>
                    <a:cubicBezTo>
                      <a:pt x="78891" y="639614"/>
                      <a:pt x="96135" y="687135"/>
                      <a:pt x="110572" y="735860"/>
                    </a:cubicBezTo>
                    <a:cubicBezTo>
                      <a:pt x="134433" y="816065"/>
                      <a:pt x="149873" y="898276"/>
                      <a:pt x="164711" y="980487"/>
                    </a:cubicBezTo>
                    <a:cubicBezTo>
                      <a:pt x="168721" y="984296"/>
                      <a:pt x="173333" y="983093"/>
                      <a:pt x="177744" y="981690"/>
                    </a:cubicBezTo>
                    <a:cubicBezTo>
                      <a:pt x="197795" y="975273"/>
                      <a:pt x="215441" y="964646"/>
                      <a:pt x="230279" y="949607"/>
                    </a:cubicBezTo>
                    <a:cubicBezTo>
                      <a:pt x="233888" y="945998"/>
                      <a:pt x="238500" y="942389"/>
                      <a:pt x="239101" y="936574"/>
                    </a:cubicBezTo>
                    <a:cubicBezTo>
                      <a:pt x="239101" y="935772"/>
                      <a:pt x="238901" y="934970"/>
                      <a:pt x="238901" y="934368"/>
                    </a:cubicBezTo>
                    <a:cubicBezTo>
                      <a:pt x="245518" y="926548"/>
                      <a:pt x="251332" y="918327"/>
                      <a:pt x="255944" y="909104"/>
                    </a:cubicBezTo>
                    <a:cubicBezTo>
                      <a:pt x="269780" y="887248"/>
                      <a:pt x="278803" y="863186"/>
                      <a:pt x="286222" y="838523"/>
                    </a:cubicBezTo>
                    <a:cubicBezTo>
                      <a:pt x="290633" y="826091"/>
                      <a:pt x="294042" y="813258"/>
                      <a:pt x="296448" y="800225"/>
                    </a:cubicBezTo>
                    <a:cubicBezTo>
                      <a:pt x="297451" y="801027"/>
                      <a:pt x="298453" y="802029"/>
                      <a:pt x="298654" y="803634"/>
                    </a:cubicBezTo>
                    <a:cubicBezTo>
                      <a:pt x="301060" y="821279"/>
                      <a:pt x="305672" y="838322"/>
                      <a:pt x="307877" y="855968"/>
                    </a:cubicBezTo>
                    <a:cubicBezTo>
                      <a:pt x="310684" y="876821"/>
                      <a:pt x="311687" y="897674"/>
                      <a:pt x="313692" y="918327"/>
                    </a:cubicBezTo>
                    <a:cubicBezTo>
                      <a:pt x="313893" y="921536"/>
                      <a:pt x="312890" y="926147"/>
                      <a:pt x="318505" y="926348"/>
                    </a:cubicBezTo>
                    <a:cubicBezTo>
                      <a:pt x="322314" y="903489"/>
                      <a:pt x="326525" y="880831"/>
                      <a:pt x="330134" y="857973"/>
                    </a:cubicBezTo>
                    <a:cubicBezTo>
                      <a:pt x="342366" y="779973"/>
                      <a:pt x="352391" y="701572"/>
                      <a:pt x="365425" y="623773"/>
                    </a:cubicBezTo>
                    <a:cubicBezTo>
                      <a:pt x="377054" y="554195"/>
                      <a:pt x="391491" y="485419"/>
                      <a:pt x="408736" y="417043"/>
                    </a:cubicBezTo>
                    <a:cubicBezTo>
                      <a:pt x="441018" y="289717"/>
                      <a:pt x="483527" y="165800"/>
                      <a:pt x="531851" y="43687"/>
                    </a:cubicBezTo>
                    <a:cubicBezTo>
                      <a:pt x="533655" y="38875"/>
                      <a:pt x="535460" y="34063"/>
                      <a:pt x="537465" y="29451"/>
                    </a:cubicBezTo>
                    <a:cubicBezTo>
                      <a:pt x="538067" y="27446"/>
                      <a:pt x="538468" y="25641"/>
                      <a:pt x="536062" y="24639"/>
                    </a:cubicBezTo>
                    <a:close/>
                  </a:path>
                </a:pathLst>
              </a:custGeom>
              <a:solidFill>
                <a:srgbClr val="57B877"/>
              </a:solidFill>
              <a:ln w="9525" cap="flat">
                <a:noFill/>
                <a:prstDash val="solid"/>
                <a:miter/>
              </a:ln>
            </p:spPr>
            <p:txBody>
              <a:bodyPr wrap="square" rtlCol="0" anchor="ctr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193" name="Freeform: Shape 192">
                <a:extLst>
                  <a:ext uri="{FF2B5EF4-FFF2-40B4-BE49-F238E27FC236}">
                    <a16:creationId xmlns:a16="http://schemas.microsoft.com/office/drawing/2014/main" xmlns="" id="{89B56B43-31AE-4D61-820A-08D05CE27C9E}"/>
                  </a:ext>
                </a:extLst>
              </p:cNvPr>
              <p:cNvSpPr/>
              <p:nvPr/>
            </p:nvSpPr>
            <p:spPr>
              <a:xfrm>
                <a:off x="2008025" y="3633872"/>
                <a:ext cx="210539" cy="32082"/>
              </a:xfrm>
              <a:custGeom>
                <a:avLst/>
                <a:gdLst>
                  <a:gd name="connsiteX0" fmla="*/ 206143 w 210539"/>
                  <a:gd name="connsiteY0" fmla="*/ 15531 h 32082"/>
                  <a:gd name="connsiteX1" fmla="*/ 199326 w 210539"/>
                  <a:gd name="connsiteY1" fmla="*/ 13125 h 32082"/>
                  <a:gd name="connsiteX2" fmla="*/ 146992 w 210539"/>
                  <a:gd name="connsiteY2" fmla="*/ 3300 h 32082"/>
                  <a:gd name="connsiteX3" fmla="*/ 141177 w 210539"/>
                  <a:gd name="connsiteY3" fmla="*/ 4704 h 32082"/>
                  <a:gd name="connsiteX4" fmla="*/ 149197 w 210539"/>
                  <a:gd name="connsiteY4" fmla="*/ 6107 h 32082"/>
                  <a:gd name="connsiteX5" fmla="*/ 188298 w 210539"/>
                  <a:gd name="connsiteY5" fmla="*/ 14930 h 32082"/>
                  <a:gd name="connsiteX6" fmla="*/ 196118 w 210539"/>
                  <a:gd name="connsiteY6" fmla="*/ 20143 h 32082"/>
                  <a:gd name="connsiteX7" fmla="*/ 188097 w 210539"/>
                  <a:gd name="connsiteY7" fmla="*/ 23752 h 32082"/>
                  <a:gd name="connsiteX8" fmla="*/ 187295 w 210539"/>
                  <a:gd name="connsiteY8" fmla="*/ 23953 h 32082"/>
                  <a:gd name="connsiteX9" fmla="*/ 137768 w 210539"/>
                  <a:gd name="connsiteY9" fmla="*/ 28765 h 32082"/>
                  <a:gd name="connsiteX10" fmla="*/ 78216 w 210539"/>
                  <a:gd name="connsiteY10" fmla="*/ 26760 h 32082"/>
                  <a:gd name="connsiteX11" fmla="*/ 85434 w 210539"/>
                  <a:gd name="connsiteY11" fmla="*/ 26760 h 32082"/>
                  <a:gd name="connsiteX12" fmla="*/ 143182 w 210539"/>
                  <a:gd name="connsiteY12" fmla="*/ 26760 h 32082"/>
                  <a:gd name="connsiteX13" fmla="*/ 176467 w 210539"/>
                  <a:gd name="connsiteY13" fmla="*/ 22349 h 32082"/>
                  <a:gd name="connsiteX14" fmla="*/ 180678 w 210539"/>
                  <a:gd name="connsiteY14" fmla="*/ 18940 h 32082"/>
                  <a:gd name="connsiteX15" fmla="*/ 176868 w 210539"/>
                  <a:gd name="connsiteY15" fmla="*/ 15130 h 32082"/>
                  <a:gd name="connsiteX16" fmla="*/ 161429 w 210539"/>
                  <a:gd name="connsiteY16" fmla="*/ 10920 h 32082"/>
                  <a:gd name="connsiteX17" fmla="*/ 68190 w 210539"/>
                  <a:gd name="connsiteY17" fmla="*/ 5105 h 32082"/>
                  <a:gd name="connsiteX18" fmla="*/ 35707 w 210539"/>
                  <a:gd name="connsiteY18" fmla="*/ 12925 h 32082"/>
                  <a:gd name="connsiteX19" fmla="*/ 32098 w 210539"/>
                  <a:gd name="connsiteY19" fmla="*/ 17135 h 32082"/>
                  <a:gd name="connsiteX20" fmla="*/ 36910 w 210539"/>
                  <a:gd name="connsiteY20" fmla="*/ 20945 h 32082"/>
                  <a:gd name="connsiteX21" fmla="*/ 47537 w 210539"/>
                  <a:gd name="connsiteY21" fmla="*/ 25156 h 32082"/>
                  <a:gd name="connsiteX22" fmla="*/ 20067 w 210539"/>
                  <a:gd name="connsiteY22" fmla="*/ 22549 h 32082"/>
                  <a:gd name="connsiteX23" fmla="*/ 15254 w 210539"/>
                  <a:gd name="connsiteY23" fmla="*/ 19742 h 32082"/>
                  <a:gd name="connsiteX24" fmla="*/ 19265 w 210539"/>
                  <a:gd name="connsiteY24" fmla="*/ 15130 h 32082"/>
                  <a:gd name="connsiteX25" fmla="*/ 41722 w 210539"/>
                  <a:gd name="connsiteY25" fmla="*/ 6709 h 32082"/>
                  <a:gd name="connsiteX26" fmla="*/ 127141 w 210539"/>
                  <a:gd name="connsiteY26" fmla="*/ 4303 h 32082"/>
                  <a:gd name="connsiteX27" fmla="*/ 132154 w 210539"/>
                  <a:gd name="connsiteY27" fmla="*/ 2899 h 32082"/>
                  <a:gd name="connsiteX28" fmla="*/ 113907 w 210539"/>
                  <a:gd name="connsiteY28" fmla="*/ 1696 h 32082"/>
                  <a:gd name="connsiteX29" fmla="*/ 25481 w 210539"/>
                  <a:gd name="connsiteY29" fmla="*/ 7310 h 32082"/>
                  <a:gd name="connsiteX30" fmla="*/ 2823 w 210539"/>
                  <a:gd name="connsiteY30" fmla="*/ 17336 h 32082"/>
                  <a:gd name="connsiteX31" fmla="*/ 3825 w 210539"/>
                  <a:gd name="connsiteY31" fmla="*/ 24554 h 32082"/>
                  <a:gd name="connsiteX32" fmla="*/ 9440 w 210539"/>
                  <a:gd name="connsiteY32" fmla="*/ 25958 h 32082"/>
                  <a:gd name="connsiteX33" fmla="*/ 88843 w 210539"/>
                  <a:gd name="connsiteY33" fmla="*/ 32976 h 32082"/>
                  <a:gd name="connsiteX34" fmla="*/ 180077 w 210539"/>
                  <a:gd name="connsiteY34" fmla="*/ 30169 h 32082"/>
                  <a:gd name="connsiteX35" fmla="*/ 206544 w 210539"/>
                  <a:gd name="connsiteY35" fmla="*/ 24554 h 32082"/>
                  <a:gd name="connsiteX36" fmla="*/ 210555 w 210539"/>
                  <a:gd name="connsiteY36" fmla="*/ 20745 h 32082"/>
                  <a:gd name="connsiteX37" fmla="*/ 206143 w 210539"/>
                  <a:gd name="connsiteY37" fmla="*/ 15531 h 32082"/>
                  <a:gd name="connsiteX38" fmla="*/ 50545 w 210539"/>
                  <a:gd name="connsiteY38" fmla="*/ 17938 h 32082"/>
                  <a:gd name="connsiteX39" fmla="*/ 55558 w 210539"/>
                  <a:gd name="connsiteY39" fmla="*/ 14729 h 32082"/>
                  <a:gd name="connsiteX40" fmla="*/ 97465 w 210539"/>
                  <a:gd name="connsiteY40" fmla="*/ 9516 h 32082"/>
                  <a:gd name="connsiteX41" fmla="*/ 157017 w 210539"/>
                  <a:gd name="connsiteY41" fmla="*/ 11521 h 32082"/>
                  <a:gd name="connsiteX42" fmla="*/ 163434 w 210539"/>
                  <a:gd name="connsiteY42" fmla="*/ 14930 h 32082"/>
                  <a:gd name="connsiteX43" fmla="*/ 157418 w 210539"/>
                  <a:gd name="connsiteY43" fmla="*/ 17737 h 32082"/>
                  <a:gd name="connsiteX44" fmla="*/ 55758 w 210539"/>
                  <a:gd name="connsiteY44" fmla="*/ 20544 h 32082"/>
                  <a:gd name="connsiteX45" fmla="*/ 50545 w 210539"/>
                  <a:gd name="connsiteY45" fmla="*/ 17938 h 320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210539" h="32082">
                    <a:moveTo>
                      <a:pt x="206143" y="15531"/>
                    </a:moveTo>
                    <a:cubicBezTo>
                      <a:pt x="203938" y="14529"/>
                      <a:pt x="201531" y="13927"/>
                      <a:pt x="199326" y="13125"/>
                    </a:cubicBezTo>
                    <a:cubicBezTo>
                      <a:pt x="182282" y="7711"/>
                      <a:pt x="164637" y="5706"/>
                      <a:pt x="146992" y="3300"/>
                    </a:cubicBezTo>
                    <a:cubicBezTo>
                      <a:pt x="145187" y="3099"/>
                      <a:pt x="142982" y="1896"/>
                      <a:pt x="141177" y="4704"/>
                    </a:cubicBezTo>
                    <a:cubicBezTo>
                      <a:pt x="143984" y="5105"/>
                      <a:pt x="146591" y="5706"/>
                      <a:pt x="149197" y="6107"/>
                    </a:cubicBezTo>
                    <a:cubicBezTo>
                      <a:pt x="162431" y="8313"/>
                      <a:pt x="175866" y="9917"/>
                      <a:pt x="188298" y="14930"/>
                    </a:cubicBezTo>
                    <a:cubicBezTo>
                      <a:pt x="191305" y="16133"/>
                      <a:pt x="196318" y="16333"/>
                      <a:pt x="196118" y="20143"/>
                    </a:cubicBezTo>
                    <a:cubicBezTo>
                      <a:pt x="195917" y="23552"/>
                      <a:pt x="191105" y="22950"/>
                      <a:pt x="188097" y="23752"/>
                    </a:cubicBezTo>
                    <a:cubicBezTo>
                      <a:pt x="187897" y="23752"/>
                      <a:pt x="187696" y="23752"/>
                      <a:pt x="187295" y="23953"/>
                    </a:cubicBezTo>
                    <a:cubicBezTo>
                      <a:pt x="171053" y="27362"/>
                      <a:pt x="154411" y="26961"/>
                      <a:pt x="137768" y="28765"/>
                    </a:cubicBezTo>
                    <a:cubicBezTo>
                      <a:pt x="117917" y="30770"/>
                      <a:pt x="98066" y="29367"/>
                      <a:pt x="78216" y="26760"/>
                    </a:cubicBezTo>
                    <a:cubicBezTo>
                      <a:pt x="80622" y="26760"/>
                      <a:pt x="83028" y="26560"/>
                      <a:pt x="85434" y="26760"/>
                    </a:cubicBezTo>
                    <a:cubicBezTo>
                      <a:pt x="104683" y="27763"/>
                      <a:pt x="123933" y="28765"/>
                      <a:pt x="143182" y="26760"/>
                    </a:cubicBezTo>
                    <a:cubicBezTo>
                      <a:pt x="154411" y="25557"/>
                      <a:pt x="165640" y="25156"/>
                      <a:pt x="176467" y="22349"/>
                    </a:cubicBezTo>
                    <a:cubicBezTo>
                      <a:pt x="178272" y="21948"/>
                      <a:pt x="180678" y="21346"/>
                      <a:pt x="180678" y="18940"/>
                    </a:cubicBezTo>
                    <a:cubicBezTo>
                      <a:pt x="180678" y="16534"/>
                      <a:pt x="178673" y="15732"/>
                      <a:pt x="176868" y="15130"/>
                    </a:cubicBezTo>
                    <a:cubicBezTo>
                      <a:pt x="171655" y="13526"/>
                      <a:pt x="166642" y="11521"/>
                      <a:pt x="161429" y="10920"/>
                    </a:cubicBezTo>
                    <a:cubicBezTo>
                      <a:pt x="130550" y="6909"/>
                      <a:pt x="99270" y="4303"/>
                      <a:pt x="68190" y="5105"/>
                    </a:cubicBezTo>
                    <a:cubicBezTo>
                      <a:pt x="57162" y="5305"/>
                      <a:pt x="45732" y="6709"/>
                      <a:pt x="35707" y="12925"/>
                    </a:cubicBezTo>
                    <a:cubicBezTo>
                      <a:pt x="34103" y="13927"/>
                      <a:pt x="31897" y="14729"/>
                      <a:pt x="32098" y="17135"/>
                    </a:cubicBezTo>
                    <a:cubicBezTo>
                      <a:pt x="32298" y="19943"/>
                      <a:pt x="34704" y="20344"/>
                      <a:pt x="36910" y="20945"/>
                    </a:cubicBezTo>
                    <a:cubicBezTo>
                      <a:pt x="40720" y="21747"/>
                      <a:pt x="44329" y="22349"/>
                      <a:pt x="47537" y="25156"/>
                    </a:cubicBezTo>
                    <a:cubicBezTo>
                      <a:pt x="38313" y="23953"/>
                      <a:pt x="29090" y="25156"/>
                      <a:pt x="20067" y="22549"/>
                    </a:cubicBezTo>
                    <a:cubicBezTo>
                      <a:pt x="18262" y="21948"/>
                      <a:pt x="15655" y="21948"/>
                      <a:pt x="15254" y="19742"/>
                    </a:cubicBezTo>
                    <a:cubicBezTo>
                      <a:pt x="14653" y="16935"/>
                      <a:pt x="17460" y="16133"/>
                      <a:pt x="19265" y="15130"/>
                    </a:cubicBezTo>
                    <a:cubicBezTo>
                      <a:pt x="26283" y="11120"/>
                      <a:pt x="33902" y="8313"/>
                      <a:pt x="41722" y="6709"/>
                    </a:cubicBezTo>
                    <a:cubicBezTo>
                      <a:pt x="69995" y="894"/>
                      <a:pt x="98668" y="4303"/>
                      <a:pt x="127141" y="4303"/>
                    </a:cubicBezTo>
                    <a:cubicBezTo>
                      <a:pt x="128745" y="4303"/>
                      <a:pt x="130349" y="5706"/>
                      <a:pt x="132154" y="2899"/>
                    </a:cubicBezTo>
                    <a:cubicBezTo>
                      <a:pt x="125737" y="2498"/>
                      <a:pt x="119722" y="2097"/>
                      <a:pt x="113907" y="1696"/>
                    </a:cubicBezTo>
                    <a:cubicBezTo>
                      <a:pt x="84231" y="-911"/>
                      <a:pt x="54555" y="-1512"/>
                      <a:pt x="25481" y="7310"/>
                    </a:cubicBezTo>
                    <a:cubicBezTo>
                      <a:pt x="17661" y="9717"/>
                      <a:pt x="9640" y="12323"/>
                      <a:pt x="2823" y="17336"/>
                    </a:cubicBezTo>
                    <a:cubicBezTo>
                      <a:pt x="-1188" y="20344"/>
                      <a:pt x="-987" y="22750"/>
                      <a:pt x="3825" y="24554"/>
                    </a:cubicBezTo>
                    <a:cubicBezTo>
                      <a:pt x="5630" y="25156"/>
                      <a:pt x="7635" y="25557"/>
                      <a:pt x="9440" y="25958"/>
                    </a:cubicBezTo>
                    <a:cubicBezTo>
                      <a:pt x="35707" y="29968"/>
                      <a:pt x="62175" y="31773"/>
                      <a:pt x="88843" y="32976"/>
                    </a:cubicBezTo>
                    <a:cubicBezTo>
                      <a:pt x="119321" y="34380"/>
                      <a:pt x="149799" y="33578"/>
                      <a:pt x="180077" y="30169"/>
                    </a:cubicBezTo>
                    <a:cubicBezTo>
                      <a:pt x="189100" y="29166"/>
                      <a:pt x="198123" y="28164"/>
                      <a:pt x="206544" y="24554"/>
                    </a:cubicBezTo>
                    <a:cubicBezTo>
                      <a:pt x="208349" y="23752"/>
                      <a:pt x="210354" y="22950"/>
                      <a:pt x="210555" y="20745"/>
                    </a:cubicBezTo>
                    <a:cubicBezTo>
                      <a:pt x="210555" y="17135"/>
                      <a:pt x="208148" y="16333"/>
                      <a:pt x="206143" y="15531"/>
                    </a:cubicBezTo>
                    <a:close/>
                    <a:moveTo>
                      <a:pt x="50545" y="17938"/>
                    </a:moveTo>
                    <a:cubicBezTo>
                      <a:pt x="50545" y="15331"/>
                      <a:pt x="53553" y="15331"/>
                      <a:pt x="55558" y="14729"/>
                    </a:cubicBezTo>
                    <a:cubicBezTo>
                      <a:pt x="69193" y="10117"/>
                      <a:pt x="83429" y="10719"/>
                      <a:pt x="97465" y="9516"/>
                    </a:cubicBezTo>
                    <a:cubicBezTo>
                      <a:pt x="117516" y="7912"/>
                      <a:pt x="137367" y="7310"/>
                      <a:pt x="157017" y="11521"/>
                    </a:cubicBezTo>
                    <a:cubicBezTo>
                      <a:pt x="159424" y="12123"/>
                      <a:pt x="163434" y="11521"/>
                      <a:pt x="163434" y="14930"/>
                    </a:cubicBezTo>
                    <a:cubicBezTo>
                      <a:pt x="163434" y="17737"/>
                      <a:pt x="159624" y="17135"/>
                      <a:pt x="157418" y="17737"/>
                    </a:cubicBezTo>
                    <a:cubicBezTo>
                      <a:pt x="123732" y="24955"/>
                      <a:pt x="89845" y="24755"/>
                      <a:pt x="55758" y="20544"/>
                    </a:cubicBezTo>
                    <a:cubicBezTo>
                      <a:pt x="53753" y="20143"/>
                      <a:pt x="50545" y="20544"/>
                      <a:pt x="50545" y="17938"/>
                    </a:cubicBezTo>
                    <a:close/>
                  </a:path>
                </a:pathLst>
              </a:custGeom>
              <a:solidFill>
                <a:srgbClr val="CFCFCF"/>
              </a:solidFill>
              <a:ln w="199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4" name="Freeform: Shape 193">
                <a:extLst>
                  <a:ext uri="{FF2B5EF4-FFF2-40B4-BE49-F238E27FC236}">
                    <a16:creationId xmlns:a16="http://schemas.microsoft.com/office/drawing/2014/main" xmlns="" id="{BFFA54DF-D60E-4E19-B703-F79C9D9B9896}"/>
                  </a:ext>
                </a:extLst>
              </p:cNvPr>
              <p:cNvSpPr/>
              <p:nvPr/>
            </p:nvSpPr>
            <p:spPr>
              <a:xfrm>
                <a:off x="2083233" y="3645493"/>
                <a:ext cx="68175" cy="8021"/>
              </a:xfrm>
              <a:custGeom>
                <a:avLst/>
                <a:gdLst>
                  <a:gd name="connsiteX0" fmla="*/ 57547 w 68174"/>
                  <a:gd name="connsiteY0" fmla="*/ 8722 h 8020"/>
                  <a:gd name="connsiteX1" fmla="*/ 69979 w 68174"/>
                  <a:gd name="connsiteY1" fmla="*/ 5915 h 8020"/>
                  <a:gd name="connsiteX2" fmla="*/ 64966 w 68174"/>
                  <a:gd name="connsiteY2" fmla="*/ 3108 h 8020"/>
                  <a:gd name="connsiteX3" fmla="*/ 43912 w 68174"/>
                  <a:gd name="connsiteY3" fmla="*/ 702 h 8020"/>
                  <a:gd name="connsiteX4" fmla="*/ 5213 w 68174"/>
                  <a:gd name="connsiteY4" fmla="*/ 501 h 8020"/>
                  <a:gd name="connsiteX5" fmla="*/ 0 w 68174"/>
                  <a:gd name="connsiteY5" fmla="*/ 3308 h 8020"/>
                  <a:gd name="connsiteX6" fmla="*/ 5213 w 68174"/>
                  <a:gd name="connsiteY6" fmla="*/ 6116 h 8020"/>
                  <a:gd name="connsiteX7" fmla="*/ 57547 w 68174"/>
                  <a:gd name="connsiteY7" fmla="*/ 8722 h 8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8174" h="8020">
                    <a:moveTo>
                      <a:pt x="57547" y="8722"/>
                    </a:moveTo>
                    <a:cubicBezTo>
                      <a:pt x="61558" y="8522"/>
                      <a:pt x="66169" y="8522"/>
                      <a:pt x="69979" y="5915"/>
                    </a:cubicBezTo>
                    <a:cubicBezTo>
                      <a:pt x="68977" y="2907"/>
                      <a:pt x="66771" y="3308"/>
                      <a:pt x="64966" y="3108"/>
                    </a:cubicBezTo>
                    <a:cubicBezTo>
                      <a:pt x="57948" y="2306"/>
                      <a:pt x="50930" y="1303"/>
                      <a:pt x="43912" y="702"/>
                    </a:cubicBezTo>
                    <a:cubicBezTo>
                      <a:pt x="31080" y="-301"/>
                      <a:pt x="18046" y="-100"/>
                      <a:pt x="5213" y="501"/>
                    </a:cubicBezTo>
                    <a:cubicBezTo>
                      <a:pt x="3208" y="501"/>
                      <a:pt x="0" y="702"/>
                      <a:pt x="0" y="3308"/>
                    </a:cubicBezTo>
                    <a:cubicBezTo>
                      <a:pt x="0" y="6316"/>
                      <a:pt x="3208" y="5514"/>
                      <a:pt x="5213" y="6116"/>
                    </a:cubicBezTo>
                    <a:cubicBezTo>
                      <a:pt x="22458" y="9925"/>
                      <a:pt x="39902" y="9324"/>
                      <a:pt x="57547" y="8722"/>
                    </a:cubicBezTo>
                    <a:close/>
                  </a:path>
                </a:pathLst>
              </a:custGeom>
              <a:solidFill>
                <a:srgbClr val="CFCFCF"/>
              </a:solidFill>
              <a:ln w="199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5" name="Freeform: Shape 194">
                <a:extLst>
                  <a:ext uri="{FF2B5EF4-FFF2-40B4-BE49-F238E27FC236}">
                    <a16:creationId xmlns:a16="http://schemas.microsoft.com/office/drawing/2014/main" xmlns="" id="{A5DDF105-C994-4D79-96A1-382F51092F6A}"/>
                  </a:ext>
                </a:extLst>
              </p:cNvPr>
              <p:cNvSpPr/>
              <p:nvPr/>
            </p:nvSpPr>
            <p:spPr>
              <a:xfrm>
                <a:off x="1624045" y="2817339"/>
                <a:ext cx="1040665" cy="840152"/>
              </a:xfrm>
              <a:custGeom>
                <a:avLst/>
                <a:gdLst>
                  <a:gd name="connsiteX0" fmla="*/ 1040878 w 1040664"/>
                  <a:gd name="connsiteY0" fmla="*/ 482369 h 840151"/>
                  <a:gd name="connsiteX1" fmla="*/ 1039274 w 1040664"/>
                  <a:gd name="connsiteY1" fmla="*/ 467932 h 840151"/>
                  <a:gd name="connsiteX2" fmla="*/ 954256 w 1040664"/>
                  <a:gd name="connsiteY2" fmla="*/ 309526 h 840151"/>
                  <a:gd name="connsiteX3" fmla="*/ 904529 w 1040664"/>
                  <a:gd name="connsiteY3" fmla="*/ 270025 h 840151"/>
                  <a:gd name="connsiteX4" fmla="*/ 904529 w 1040664"/>
                  <a:gd name="connsiteY4" fmla="*/ 270025 h 840151"/>
                  <a:gd name="connsiteX5" fmla="*/ 900518 w 1040664"/>
                  <a:gd name="connsiteY5" fmla="*/ 266817 h 840151"/>
                  <a:gd name="connsiteX6" fmla="*/ 773393 w 1040664"/>
                  <a:gd name="connsiteY6" fmla="*/ 209670 h 840151"/>
                  <a:gd name="connsiteX7" fmla="*/ 705018 w 1040664"/>
                  <a:gd name="connsiteY7" fmla="*/ 188015 h 840151"/>
                  <a:gd name="connsiteX8" fmla="*/ 676745 w 1040664"/>
                  <a:gd name="connsiteY8" fmla="*/ 170570 h 840151"/>
                  <a:gd name="connsiteX9" fmla="*/ 651681 w 1040664"/>
                  <a:gd name="connsiteY9" fmla="*/ 149516 h 840151"/>
                  <a:gd name="connsiteX10" fmla="*/ 641054 w 1040664"/>
                  <a:gd name="connsiteY10" fmla="*/ 138488 h 840151"/>
                  <a:gd name="connsiteX11" fmla="*/ 601954 w 1040664"/>
                  <a:gd name="connsiteY11" fmla="*/ 54473 h 840151"/>
                  <a:gd name="connsiteX12" fmla="*/ 578895 w 1040664"/>
                  <a:gd name="connsiteY12" fmla="*/ 2740 h 840151"/>
                  <a:gd name="connsiteX13" fmla="*/ 571476 w 1040664"/>
                  <a:gd name="connsiteY13" fmla="*/ 134 h 840151"/>
                  <a:gd name="connsiteX14" fmla="*/ 562854 w 1040664"/>
                  <a:gd name="connsiteY14" fmla="*/ 15373 h 840151"/>
                  <a:gd name="connsiteX15" fmla="*/ 509317 w 1040664"/>
                  <a:gd name="connsiteY15" fmla="*/ 54272 h 840151"/>
                  <a:gd name="connsiteX16" fmla="*/ 476834 w 1040664"/>
                  <a:gd name="connsiteY16" fmla="*/ 50262 h 840151"/>
                  <a:gd name="connsiteX17" fmla="*/ 440140 w 1040664"/>
                  <a:gd name="connsiteY17" fmla="*/ 24396 h 840151"/>
                  <a:gd name="connsiteX18" fmla="*/ 433723 w 1040664"/>
                  <a:gd name="connsiteY18" fmla="*/ 15573 h 840151"/>
                  <a:gd name="connsiteX19" fmla="*/ 418885 w 1040664"/>
                  <a:gd name="connsiteY19" fmla="*/ 17177 h 840151"/>
                  <a:gd name="connsiteX20" fmla="*/ 405451 w 1040664"/>
                  <a:gd name="connsiteY20" fmla="*/ 61491 h 840151"/>
                  <a:gd name="connsiteX21" fmla="*/ 367754 w 1040664"/>
                  <a:gd name="connsiteY21" fmla="*/ 139089 h 840151"/>
                  <a:gd name="connsiteX22" fmla="*/ 303189 w 1040664"/>
                  <a:gd name="connsiteY22" fmla="*/ 201650 h 840151"/>
                  <a:gd name="connsiteX23" fmla="*/ 347502 w 1040664"/>
                  <a:gd name="connsiteY23" fmla="*/ 159341 h 840151"/>
                  <a:gd name="connsiteX24" fmla="*/ 358130 w 1040664"/>
                  <a:gd name="connsiteY24" fmla="*/ 147711 h 840151"/>
                  <a:gd name="connsiteX25" fmla="*/ 367353 w 1040664"/>
                  <a:gd name="connsiteY25" fmla="*/ 139490 h 840151"/>
                  <a:gd name="connsiteX26" fmla="*/ 369759 w 1040664"/>
                  <a:gd name="connsiteY26" fmla="*/ 135681 h 840151"/>
                  <a:gd name="connsiteX27" fmla="*/ 370962 w 1040664"/>
                  <a:gd name="connsiteY27" fmla="*/ 125254 h 840151"/>
                  <a:gd name="connsiteX28" fmla="*/ 370962 w 1040664"/>
                  <a:gd name="connsiteY28" fmla="*/ 122246 h 840151"/>
                  <a:gd name="connsiteX29" fmla="*/ 367153 w 1040664"/>
                  <a:gd name="connsiteY29" fmla="*/ 126658 h 840151"/>
                  <a:gd name="connsiteX30" fmla="*/ 276721 w 1040664"/>
                  <a:gd name="connsiteY30" fmla="*/ 214282 h 840151"/>
                  <a:gd name="connsiteX31" fmla="*/ 136963 w 1040664"/>
                  <a:gd name="connsiteY31" fmla="*/ 295490 h 840151"/>
                  <a:gd name="connsiteX32" fmla="*/ 54352 w 1040664"/>
                  <a:gd name="connsiteY32" fmla="*/ 359053 h 840151"/>
                  <a:gd name="connsiteX33" fmla="*/ 47133 w 1040664"/>
                  <a:gd name="connsiteY33" fmla="*/ 371485 h 840151"/>
                  <a:gd name="connsiteX34" fmla="*/ 18259 w 1040664"/>
                  <a:gd name="connsiteY34" fmla="*/ 424420 h 840151"/>
                  <a:gd name="connsiteX35" fmla="*/ 3020 w 1040664"/>
                  <a:gd name="connsiteY35" fmla="*/ 484173 h 840151"/>
                  <a:gd name="connsiteX36" fmla="*/ 3020 w 1040664"/>
                  <a:gd name="connsiteY36" fmla="*/ 484173 h 840151"/>
                  <a:gd name="connsiteX37" fmla="*/ 414 w 1040664"/>
                  <a:gd name="connsiteY37" fmla="*/ 506430 h 840151"/>
                  <a:gd name="connsiteX38" fmla="*/ 10640 w 1040664"/>
                  <a:gd name="connsiteY38" fmla="*/ 579217 h 840151"/>
                  <a:gd name="connsiteX39" fmla="*/ 20665 w 1040664"/>
                  <a:gd name="connsiteY39" fmla="*/ 613304 h 840151"/>
                  <a:gd name="connsiteX40" fmla="*/ 22671 w 1040664"/>
                  <a:gd name="connsiteY40" fmla="*/ 618718 h 840151"/>
                  <a:gd name="connsiteX41" fmla="*/ 120120 w 1040664"/>
                  <a:gd name="connsiteY41" fmla="*/ 745643 h 840151"/>
                  <a:gd name="connsiteX42" fmla="*/ 222783 w 1040664"/>
                  <a:gd name="connsiteY42" fmla="*/ 797776 h 840151"/>
                  <a:gd name="connsiteX43" fmla="*/ 231606 w 1040664"/>
                  <a:gd name="connsiteY43" fmla="*/ 799180 h 840151"/>
                  <a:gd name="connsiteX44" fmla="*/ 231606 w 1040664"/>
                  <a:gd name="connsiteY44" fmla="*/ 799180 h 840151"/>
                  <a:gd name="connsiteX45" fmla="*/ 231606 w 1040664"/>
                  <a:gd name="connsiteY45" fmla="*/ 799180 h 840151"/>
                  <a:gd name="connsiteX46" fmla="*/ 290356 w 1040664"/>
                  <a:gd name="connsiteY46" fmla="*/ 821036 h 840151"/>
                  <a:gd name="connsiteX47" fmla="*/ 352114 w 1040664"/>
                  <a:gd name="connsiteY47" fmla="*/ 840486 h 840151"/>
                  <a:gd name="connsiteX48" fmla="*/ 360736 w 1040664"/>
                  <a:gd name="connsiteY48" fmla="*/ 838080 h 840151"/>
                  <a:gd name="connsiteX49" fmla="*/ 363543 w 1040664"/>
                  <a:gd name="connsiteY49" fmla="*/ 837879 h 840151"/>
                  <a:gd name="connsiteX50" fmla="*/ 372366 w 1040664"/>
                  <a:gd name="connsiteY50" fmla="*/ 832866 h 840151"/>
                  <a:gd name="connsiteX51" fmla="*/ 412268 w 1040664"/>
                  <a:gd name="connsiteY51" fmla="*/ 815622 h 840151"/>
                  <a:gd name="connsiteX52" fmla="*/ 441744 w 1040664"/>
                  <a:gd name="connsiteY52" fmla="*/ 811010 h 840151"/>
                  <a:gd name="connsiteX53" fmla="*/ 508515 w 1040664"/>
                  <a:gd name="connsiteY53" fmla="*/ 810609 h 840151"/>
                  <a:gd name="connsiteX54" fmla="*/ 570473 w 1040664"/>
                  <a:gd name="connsiteY54" fmla="*/ 819632 h 840151"/>
                  <a:gd name="connsiteX55" fmla="*/ 608972 w 1040664"/>
                  <a:gd name="connsiteY55" fmla="*/ 834671 h 840151"/>
                  <a:gd name="connsiteX56" fmla="*/ 615789 w 1040664"/>
                  <a:gd name="connsiteY56" fmla="*/ 837077 h 840151"/>
                  <a:gd name="connsiteX57" fmla="*/ 617193 w 1040664"/>
                  <a:gd name="connsiteY57" fmla="*/ 837478 h 840151"/>
                  <a:gd name="connsiteX58" fmla="*/ 637645 w 1040664"/>
                  <a:gd name="connsiteY58" fmla="*/ 836475 h 840151"/>
                  <a:gd name="connsiteX59" fmla="*/ 687373 w 1040664"/>
                  <a:gd name="connsiteY59" fmla="*/ 826851 h 840151"/>
                  <a:gd name="connsiteX60" fmla="*/ 739105 w 1040664"/>
                  <a:gd name="connsiteY60" fmla="*/ 813416 h 840151"/>
                  <a:gd name="connsiteX61" fmla="*/ 814899 w 1040664"/>
                  <a:gd name="connsiteY61" fmla="*/ 788954 h 840151"/>
                  <a:gd name="connsiteX62" fmla="*/ 885079 w 1040664"/>
                  <a:gd name="connsiteY62" fmla="*/ 756070 h 840151"/>
                  <a:gd name="connsiteX63" fmla="*/ 950446 w 1040664"/>
                  <a:gd name="connsiteY63" fmla="*/ 711355 h 840151"/>
                  <a:gd name="connsiteX64" fmla="*/ 970698 w 1040664"/>
                  <a:gd name="connsiteY64" fmla="*/ 691304 h 840151"/>
                  <a:gd name="connsiteX65" fmla="*/ 990750 w 1040664"/>
                  <a:gd name="connsiteY65" fmla="*/ 665638 h 840151"/>
                  <a:gd name="connsiteX66" fmla="*/ 1014410 w 1040664"/>
                  <a:gd name="connsiteY66" fmla="*/ 626337 h 840151"/>
                  <a:gd name="connsiteX67" fmla="*/ 1014410 w 1040664"/>
                  <a:gd name="connsiteY67" fmla="*/ 626337 h 840151"/>
                  <a:gd name="connsiteX68" fmla="*/ 1030251 w 1040664"/>
                  <a:gd name="connsiteY68" fmla="*/ 585031 h 840151"/>
                  <a:gd name="connsiteX69" fmla="*/ 1030251 w 1040664"/>
                  <a:gd name="connsiteY69" fmla="*/ 585031 h 840151"/>
                  <a:gd name="connsiteX70" fmla="*/ 1030251 w 1040664"/>
                  <a:gd name="connsiteY70" fmla="*/ 585031 h 840151"/>
                  <a:gd name="connsiteX71" fmla="*/ 1040677 w 1040664"/>
                  <a:gd name="connsiteY71" fmla="*/ 529489 h 840151"/>
                  <a:gd name="connsiteX72" fmla="*/ 1040677 w 1040664"/>
                  <a:gd name="connsiteY72" fmla="*/ 529489 h 840151"/>
                  <a:gd name="connsiteX73" fmla="*/ 1040677 w 1040664"/>
                  <a:gd name="connsiteY73" fmla="*/ 529489 h 840151"/>
                  <a:gd name="connsiteX74" fmla="*/ 1041880 w 1040664"/>
                  <a:gd name="connsiteY74" fmla="*/ 529289 h 840151"/>
                  <a:gd name="connsiteX75" fmla="*/ 1041880 w 1040664"/>
                  <a:gd name="connsiteY75" fmla="*/ 482369 h 840151"/>
                  <a:gd name="connsiteX76" fmla="*/ 1040878 w 1040664"/>
                  <a:gd name="connsiteY76" fmla="*/ 482369 h 840151"/>
                  <a:gd name="connsiteX77" fmla="*/ 326849 w 1040664"/>
                  <a:gd name="connsiteY77" fmla="*/ 830661 h 840151"/>
                  <a:gd name="connsiteX78" fmla="*/ 231004 w 1040664"/>
                  <a:gd name="connsiteY78" fmla="*/ 795370 h 840151"/>
                  <a:gd name="connsiteX79" fmla="*/ 225991 w 1040664"/>
                  <a:gd name="connsiteY79" fmla="*/ 793165 h 840151"/>
                  <a:gd name="connsiteX80" fmla="*/ 181076 w 1040664"/>
                  <a:gd name="connsiteY80" fmla="*/ 774116 h 840151"/>
                  <a:gd name="connsiteX81" fmla="*/ 104681 w 1040664"/>
                  <a:gd name="connsiteY81" fmla="*/ 727196 h 840151"/>
                  <a:gd name="connsiteX82" fmla="*/ 100670 w 1040664"/>
                  <a:gd name="connsiteY82" fmla="*/ 723787 h 840151"/>
                  <a:gd name="connsiteX83" fmla="*/ 96259 w 1040664"/>
                  <a:gd name="connsiteY83" fmla="*/ 720178 h 840151"/>
                  <a:gd name="connsiteX84" fmla="*/ 95056 w 1040664"/>
                  <a:gd name="connsiteY84" fmla="*/ 718975 h 840151"/>
                  <a:gd name="connsiteX85" fmla="*/ 183683 w 1040664"/>
                  <a:gd name="connsiteY85" fmla="*/ 773314 h 840151"/>
                  <a:gd name="connsiteX86" fmla="*/ 253261 w 1040664"/>
                  <a:gd name="connsiteY86" fmla="*/ 800985 h 840151"/>
                  <a:gd name="connsiteX87" fmla="*/ 346299 w 1040664"/>
                  <a:gd name="connsiteY87" fmla="*/ 833668 h 840151"/>
                  <a:gd name="connsiteX88" fmla="*/ 357127 w 1040664"/>
                  <a:gd name="connsiteY88" fmla="*/ 837478 h 840151"/>
                  <a:gd name="connsiteX89" fmla="*/ 326849 w 1040664"/>
                  <a:gd name="connsiteY89" fmla="*/ 830661 h 8401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</a:cxnLst>
                <a:rect l="l" t="t" r="r" b="b"/>
                <a:pathLst>
                  <a:path w="1040664" h="840151">
                    <a:moveTo>
                      <a:pt x="1040878" y="482369"/>
                    </a:moveTo>
                    <a:cubicBezTo>
                      <a:pt x="1040477" y="477556"/>
                      <a:pt x="1040076" y="472744"/>
                      <a:pt x="1039274" y="467932"/>
                    </a:cubicBezTo>
                    <a:cubicBezTo>
                      <a:pt x="1030251" y="404770"/>
                      <a:pt x="1000374" y="352837"/>
                      <a:pt x="954256" y="309526"/>
                    </a:cubicBezTo>
                    <a:cubicBezTo>
                      <a:pt x="939218" y="294287"/>
                      <a:pt x="922575" y="281253"/>
                      <a:pt x="904529" y="270025"/>
                    </a:cubicBezTo>
                    <a:cubicBezTo>
                      <a:pt x="904529" y="270025"/>
                      <a:pt x="904529" y="270025"/>
                      <a:pt x="904529" y="270025"/>
                    </a:cubicBezTo>
                    <a:cubicBezTo>
                      <a:pt x="903125" y="269022"/>
                      <a:pt x="901922" y="267819"/>
                      <a:pt x="900518" y="266817"/>
                    </a:cubicBezTo>
                    <a:cubicBezTo>
                      <a:pt x="860817" y="241953"/>
                      <a:pt x="818308" y="223105"/>
                      <a:pt x="773393" y="209670"/>
                    </a:cubicBezTo>
                    <a:cubicBezTo>
                      <a:pt x="750534" y="202853"/>
                      <a:pt x="727074" y="197639"/>
                      <a:pt x="705018" y="188015"/>
                    </a:cubicBezTo>
                    <a:cubicBezTo>
                      <a:pt x="695995" y="181598"/>
                      <a:pt x="685167" y="178190"/>
                      <a:pt x="676745" y="170570"/>
                    </a:cubicBezTo>
                    <a:cubicBezTo>
                      <a:pt x="668324" y="163753"/>
                      <a:pt x="658499" y="158339"/>
                      <a:pt x="651681" y="149516"/>
                    </a:cubicBezTo>
                    <a:cubicBezTo>
                      <a:pt x="648273" y="145706"/>
                      <a:pt x="644463" y="142498"/>
                      <a:pt x="641054" y="138488"/>
                    </a:cubicBezTo>
                    <a:cubicBezTo>
                      <a:pt x="621003" y="113624"/>
                      <a:pt x="610777" y="84550"/>
                      <a:pt x="601954" y="54473"/>
                    </a:cubicBezTo>
                    <a:cubicBezTo>
                      <a:pt x="596540" y="36226"/>
                      <a:pt x="590324" y="18380"/>
                      <a:pt x="578895" y="2740"/>
                    </a:cubicBezTo>
                    <a:cubicBezTo>
                      <a:pt x="577090" y="134"/>
                      <a:pt x="574484" y="-267"/>
                      <a:pt x="571476" y="134"/>
                    </a:cubicBezTo>
                    <a:cubicBezTo>
                      <a:pt x="564859" y="3141"/>
                      <a:pt x="564057" y="9758"/>
                      <a:pt x="562854" y="15373"/>
                    </a:cubicBezTo>
                    <a:cubicBezTo>
                      <a:pt x="558242" y="34822"/>
                      <a:pt x="531373" y="53871"/>
                      <a:pt x="509317" y="54272"/>
                    </a:cubicBezTo>
                    <a:cubicBezTo>
                      <a:pt x="498288" y="54473"/>
                      <a:pt x="487461" y="52067"/>
                      <a:pt x="476834" y="50262"/>
                    </a:cubicBezTo>
                    <a:cubicBezTo>
                      <a:pt x="460592" y="47455"/>
                      <a:pt x="447759" y="39635"/>
                      <a:pt x="440140" y="24396"/>
                    </a:cubicBezTo>
                    <a:cubicBezTo>
                      <a:pt x="438535" y="21187"/>
                      <a:pt x="436330" y="18180"/>
                      <a:pt x="433723" y="15573"/>
                    </a:cubicBezTo>
                    <a:cubicBezTo>
                      <a:pt x="426705" y="8355"/>
                      <a:pt x="424299" y="8756"/>
                      <a:pt x="418885" y="17177"/>
                    </a:cubicBezTo>
                    <a:cubicBezTo>
                      <a:pt x="414875" y="32015"/>
                      <a:pt x="410263" y="46853"/>
                      <a:pt x="405451" y="61491"/>
                    </a:cubicBezTo>
                    <a:cubicBezTo>
                      <a:pt x="396428" y="89162"/>
                      <a:pt x="385800" y="115629"/>
                      <a:pt x="367754" y="139089"/>
                    </a:cubicBezTo>
                    <a:cubicBezTo>
                      <a:pt x="349106" y="163352"/>
                      <a:pt x="328053" y="184405"/>
                      <a:pt x="303189" y="201650"/>
                    </a:cubicBezTo>
                    <a:cubicBezTo>
                      <a:pt x="319230" y="188817"/>
                      <a:pt x="333466" y="174179"/>
                      <a:pt x="347502" y="159341"/>
                    </a:cubicBezTo>
                    <a:cubicBezTo>
                      <a:pt x="351112" y="155532"/>
                      <a:pt x="354721" y="151922"/>
                      <a:pt x="358130" y="147711"/>
                    </a:cubicBezTo>
                    <a:cubicBezTo>
                      <a:pt x="361137" y="144904"/>
                      <a:pt x="364145" y="142097"/>
                      <a:pt x="367353" y="139490"/>
                    </a:cubicBezTo>
                    <a:cubicBezTo>
                      <a:pt x="368155" y="138287"/>
                      <a:pt x="368957" y="137084"/>
                      <a:pt x="369759" y="135681"/>
                    </a:cubicBezTo>
                    <a:cubicBezTo>
                      <a:pt x="369358" y="132071"/>
                      <a:pt x="373168" y="129064"/>
                      <a:pt x="370962" y="125254"/>
                    </a:cubicBezTo>
                    <a:cubicBezTo>
                      <a:pt x="370962" y="124251"/>
                      <a:pt x="370962" y="123249"/>
                      <a:pt x="370962" y="122246"/>
                    </a:cubicBezTo>
                    <a:cubicBezTo>
                      <a:pt x="369759" y="123650"/>
                      <a:pt x="368356" y="125053"/>
                      <a:pt x="367153" y="126658"/>
                    </a:cubicBezTo>
                    <a:cubicBezTo>
                      <a:pt x="342088" y="161146"/>
                      <a:pt x="312011" y="190421"/>
                      <a:pt x="276721" y="214282"/>
                    </a:cubicBezTo>
                    <a:cubicBezTo>
                      <a:pt x="232007" y="244560"/>
                      <a:pt x="183683" y="268621"/>
                      <a:pt x="136963" y="295490"/>
                    </a:cubicBezTo>
                    <a:cubicBezTo>
                      <a:pt x="106485" y="312935"/>
                      <a:pt x="78213" y="333187"/>
                      <a:pt x="54352" y="359053"/>
                    </a:cubicBezTo>
                    <a:cubicBezTo>
                      <a:pt x="51143" y="362662"/>
                      <a:pt x="47334" y="366071"/>
                      <a:pt x="47133" y="371485"/>
                    </a:cubicBezTo>
                    <a:cubicBezTo>
                      <a:pt x="35303" y="387927"/>
                      <a:pt x="25077" y="405171"/>
                      <a:pt x="18259" y="424420"/>
                    </a:cubicBezTo>
                    <a:cubicBezTo>
                      <a:pt x="11241" y="443870"/>
                      <a:pt x="6028" y="463721"/>
                      <a:pt x="3020" y="484173"/>
                    </a:cubicBezTo>
                    <a:cubicBezTo>
                      <a:pt x="3020" y="484173"/>
                      <a:pt x="3020" y="484173"/>
                      <a:pt x="3020" y="484173"/>
                    </a:cubicBezTo>
                    <a:cubicBezTo>
                      <a:pt x="213" y="491392"/>
                      <a:pt x="-589" y="498811"/>
                      <a:pt x="414" y="506430"/>
                    </a:cubicBezTo>
                    <a:cubicBezTo>
                      <a:pt x="3020" y="530692"/>
                      <a:pt x="4624" y="555355"/>
                      <a:pt x="10640" y="579217"/>
                    </a:cubicBezTo>
                    <a:cubicBezTo>
                      <a:pt x="13447" y="590646"/>
                      <a:pt x="14851" y="602677"/>
                      <a:pt x="20665" y="613304"/>
                    </a:cubicBezTo>
                    <a:cubicBezTo>
                      <a:pt x="21267" y="615108"/>
                      <a:pt x="22069" y="616913"/>
                      <a:pt x="22671" y="618718"/>
                    </a:cubicBezTo>
                    <a:cubicBezTo>
                      <a:pt x="41118" y="671854"/>
                      <a:pt x="74403" y="713561"/>
                      <a:pt x="120120" y="745643"/>
                    </a:cubicBezTo>
                    <a:cubicBezTo>
                      <a:pt x="151801" y="767900"/>
                      <a:pt x="186891" y="783740"/>
                      <a:pt x="222783" y="797776"/>
                    </a:cubicBezTo>
                    <a:cubicBezTo>
                      <a:pt x="225791" y="798177"/>
                      <a:pt x="228598" y="798779"/>
                      <a:pt x="231606" y="799180"/>
                    </a:cubicBezTo>
                    <a:cubicBezTo>
                      <a:pt x="231606" y="799180"/>
                      <a:pt x="231606" y="799180"/>
                      <a:pt x="231606" y="799180"/>
                    </a:cubicBezTo>
                    <a:lnTo>
                      <a:pt x="231606" y="799180"/>
                    </a:lnTo>
                    <a:cubicBezTo>
                      <a:pt x="250855" y="807401"/>
                      <a:pt x="270505" y="814018"/>
                      <a:pt x="290356" y="821036"/>
                    </a:cubicBezTo>
                    <a:cubicBezTo>
                      <a:pt x="310808" y="828254"/>
                      <a:pt x="330659" y="836475"/>
                      <a:pt x="352114" y="840486"/>
                    </a:cubicBezTo>
                    <a:cubicBezTo>
                      <a:pt x="355322" y="841087"/>
                      <a:pt x="359734" y="844296"/>
                      <a:pt x="360736" y="838080"/>
                    </a:cubicBezTo>
                    <a:cubicBezTo>
                      <a:pt x="361739" y="838080"/>
                      <a:pt x="362541" y="838080"/>
                      <a:pt x="363543" y="837879"/>
                    </a:cubicBezTo>
                    <a:cubicBezTo>
                      <a:pt x="366952" y="836877"/>
                      <a:pt x="369559" y="834671"/>
                      <a:pt x="372366" y="832866"/>
                    </a:cubicBezTo>
                    <a:cubicBezTo>
                      <a:pt x="384397" y="824445"/>
                      <a:pt x="397430" y="818028"/>
                      <a:pt x="412268" y="815622"/>
                    </a:cubicBezTo>
                    <a:cubicBezTo>
                      <a:pt x="422093" y="814018"/>
                      <a:pt x="431919" y="812614"/>
                      <a:pt x="441744" y="811010"/>
                    </a:cubicBezTo>
                    <a:cubicBezTo>
                      <a:pt x="464001" y="807201"/>
                      <a:pt x="486258" y="807201"/>
                      <a:pt x="508515" y="810609"/>
                    </a:cubicBezTo>
                    <a:cubicBezTo>
                      <a:pt x="529168" y="813817"/>
                      <a:pt x="549620" y="817627"/>
                      <a:pt x="570473" y="819632"/>
                    </a:cubicBezTo>
                    <a:cubicBezTo>
                      <a:pt x="584910" y="821036"/>
                      <a:pt x="597944" y="825046"/>
                      <a:pt x="608972" y="834671"/>
                    </a:cubicBezTo>
                    <a:cubicBezTo>
                      <a:pt x="610777" y="836275"/>
                      <a:pt x="613183" y="837077"/>
                      <a:pt x="615789" y="837077"/>
                    </a:cubicBezTo>
                    <a:cubicBezTo>
                      <a:pt x="616190" y="837278"/>
                      <a:pt x="616792" y="837478"/>
                      <a:pt x="617193" y="837478"/>
                    </a:cubicBezTo>
                    <a:cubicBezTo>
                      <a:pt x="624010" y="838681"/>
                      <a:pt x="630828" y="839082"/>
                      <a:pt x="637645" y="836475"/>
                    </a:cubicBezTo>
                    <a:cubicBezTo>
                      <a:pt x="654087" y="832866"/>
                      <a:pt x="670730" y="829859"/>
                      <a:pt x="687373" y="826851"/>
                    </a:cubicBezTo>
                    <a:cubicBezTo>
                      <a:pt x="704416" y="821637"/>
                      <a:pt x="721861" y="817828"/>
                      <a:pt x="739105" y="813416"/>
                    </a:cubicBezTo>
                    <a:cubicBezTo>
                      <a:pt x="764971" y="806799"/>
                      <a:pt x="790036" y="798378"/>
                      <a:pt x="814899" y="788954"/>
                    </a:cubicBezTo>
                    <a:cubicBezTo>
                      <a:pt x="839161" y="779730"/>
                      <a:pt x="862421" y="768301"/>
                      <a:pt x="885079" y="756070"/>
                    </a:cubicBezTo>
                    <a:cubicBezTo>
                      <a:pt x="907737" y="742435"/>
                      <a:pt x="930395" y="728800"/>
                      <a:pt x="950446" y="711355"/>
                    </a:cubicBezTo>
                    <a:cubicBezTo>
                      <a:pt x="957063" y="704538"/>
                      <a:pt x="964683" y="698723"/>
                      <a:pt x="970698" y="691304"/>
                    </a:cubicBezTo>
                    <a:cubicBezTo>
                      <a:pt x="977716" y="683083"/>
                      <a:pt x="986138" y="675864"/>
                      <a:pt x="990750" y="665638"/>
                    </a:cubicBezTo>
                    <a:cubicBezTo>
                      <a:pt x="999372" y="653006"/>
                      <a:pt x="1008595" y="640574"/>
                      <a:pt x="1014410" y="626337"/>
                    </a:cubicBezTo>
                    <a:cubicBezTo>
                      <a:pt x="1014410" y="626337"/>
                      <a:pt x="1014410" y="626337"/>
                      <a:pt x="1014410" y="626337"/>
                    </a:cubicBezTo>
                    <a:cubicBezTo>
                      <a:pt x="1022030" y="613504"/>
                      <a:pt x="1025839" y="599067"/>
                      <a:pt x="1030251" y="585031"/>
                    </a:cubicBezTo>
                    <a:lnTo>
                      <a:pt x="1030251" y="585031"/>
                    </a:lnTo>
                    <a:lnTo>
                      <a:pt x="1030251" y="585031"/>
                    </a:lnTo>
                    <a:cubicBezTo>
                      <a:pt x="1036868" y="567186"/>
                      <a:pt x="1039073" y="548338"/>
                      <a:pt x="1040677" y="529489"/>
                    </a:cubicBezTo>
                    <a:lnTo>
                      <a:pt x="1040677" y="529489"/>
                    </a:lnTo>
                    <a:cubicBezTo>
                      <a:pt x="1040677" y="529489"/>
                      <a:pt x="1040677" y="529489"/>
                      <a:pt x="1040677" y="529489"/>
                    </a:cubicBezTo>
                    <a:cubicBezTo>
                      <a:pt x="1041078" y="529489"/>
                      <a:pt x="1041479" y="529489"/>
                      <a:pt x="1041880" y="529289"/>
                    </a:cubicBezTo>
                    <a:cubicBezTo>
                      <a:pt x="1041880" y="513649"/>
                      <a:pt x="1041880" y="498009"/>
                      <a:pt x="1041880" y="482369"/>
                    </a:cubicBezTo>
                    <a:cubicBezTo>
                      <a:pt x="1041680" y="482369"/>
                      <a:pt x="1041279" y="482369"/>
                      <a:pt x="1040878" y="482369"/>
                    </a:cubicBezTo>
                    <a:close/>
                    <a:moveTo>
                      <a:pt x="326849" y="830661"/>
                    </a:moveTo>
                    <a:cubicBezTo>
                      <a:pt x="294767" y="819231"/>
                      <a:pt x="262685" y="807802"/>
                      <a:pt x="231004" y="795370"/>
                    </a:cubicBezTo>
                    <a:cubicBezTo>
                      <a:pt x="229801" y="793967"/>
                      <a:pt x="227595" y="793766"/>
                      <a:pt x="225991" y="793165"/>
                    </a:cubicBezTo>
                    <a:cubicBezTo>
                      <a:pt x="210752" y="787350"/>
                      <a:pt x="195714" y="780933"/>
                      <a:pt x="181076" y="774116"/>
                    </a:cubicBezTo>
                    <a:cubicBezTo>
                      <a:pt x="153606" y="761283"/>
                      <a:pt x="127940" y="746044"/>
                      <a:pt x="104681" y="727196"/>
                    </a:cubicBezTo>
                    <a:cubicBezTo>
                      <a:pt x="103277" y="725993"/>
                      <a:pt x="102074" y="724990"/>
                      <a:pt x="100670" y="723787"/>
                    </a:cubicBezTo>
                    <a:cubicBezTo>
                      <a:pt x="99267" y="722584"/>
                      <a:pt x="97663" y="721381"/>
                      <a:pt x="96259" y="720178"/>
                    </a:cubicBezTo>
                    <a:cubicBezTo>
                      <a:pt x="95858" y="719777"/>
                      <a:pt x="95457" y="719376"/>
                      <a:pt x="95056" y="718975"/>
                    </a:cubicBezTo>
                    <a:cubicBezTo>
                      <a:pt x="121524" y="741833"/>
                      <a:pt x="151801" y="758877"/>
                      <a:pt x="183683" y="773314"/>
                    </a:cubicBezTo>
                    <a:cubicBezTo>
                      <a:pt x="206341" y="783740"/>
                      <a:pt x="229801" y="792362"/>
                      <a:pt x="253261" y="800985"/>
                    </a:cubicBezTo>
                    <a:cubicBezTo>
                      <a:pt x="284140" y="812213"/>
                      <a:pt x="315019" y="823643"/>
                      <a:pt x="346299" y="833668"/>
                    </a:cubicBezTo>
                    <a:cubicBezTo>
                      <a:pt x="349909" y="834871"/>
                      <a:pt x="353317" y="836676"/>
                      <a:pt x="357127" y="837478"/>
                    </a:cubicBezTo>
                    <a:cubicBezTo>
                      <a:pt x="346299" y="837478"/>
                      <a:pt x="336474" y="834270"/>
                      <a:pt x="326849" y="830661"/>
                    </a:cubicBezTo>
                    <a:close/>
                  </a:path>
                </a:pathLst>
              </a:custGeom>
              <a:solidFill>
                <a:srgbClr val="C69C6D"/>
              </a:solidFill>
              <a:ln w="199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96" name="Graphic 3">
              <a:extLst>
                <a:ext uri="{FF2B5EF4-FFF2-40B4-BE49-F238E27FC236}">
                  <a16:creationId xmlns:a16="http://schemas.microsoft.com/office/drawing/2014/main" xmlns="" id="{5B527725-8799-4072-BE79-C641AF31BEB2}"/>
                </a:ext>
              </a:extLst>
            </p:cNvPr>
            <p:cNvGrpSpPr/>
            <p:nvPr/>
          </p:nvGrpSpPr>
          <p:grpSpPr>
            <a:xfrm>
              <a:off x="2353409" y="3350779"/>
              <a:ext cx="797765" cy="878552"/>
              <a:chOff x="4214812" y="1357312"/>
              <a:chExt cx="3762375" cy="4143375"/>
            </a:xfrm>
          </p:grpSpPr>
          <p:sp>
            <p:nvSpPr>
              <p:cNvPr id="197" name="Freeform: Shape 196">
                <a:extLst>
                  <a:ext uri="{FF2B5EF4-FFF2-40B4-BE49-F238E27FC236}">
                    <a16:creationId xmlns:a16="http://schemas.microsoft.com/office/drawing/2014/main" xmlns="" id="{238DDC5A-1642-45CE-BC16-D4DE80F70E9F}"/>
                  </a:ext>
                </a:extLst>
              </p:cNvPr>
              <p:cNvSpPr/>
              <p:nvPr/>
            </p:nvSpPr>
            <p:spPr>
              <a:xfrm>
                <a:off x="4540567" y="4509134"/>
                <a:ext cx="1143000" cy="238125"/>
              </a:xfrm>
              <a:custGeom>
                <a:avLst/>
                <a:gdLst>
                  <a:gd name="connsiteX0" fmla="*/ 0 w 1143000"/>
                  <a:gd name="connsiteY0" fmla="*/ 0 h 238125"/>
                  <a:gd name="connsiteX1" fmla="*/ 848678 w 1143000"/>
                  <a:gd name="connsiteY1" fmla="*/ 200025 h 238125"/>
                  <a:gd name="connsiteX2" fmla="*/ 876300 w 1143000"/>
                  <a:gd name="connsiteY2" fmla="*/ 207645 h 238125"/>
                  <a:gd name="connsiteX3" fmla="*/ 1149667 w 1143000"/>
                  <a:gd name="connsiteY3" fmla="*/ 240030 h 238125"/>
                  <a:gd name="connsiteX4" fmla="*/ 893445 w 1143000"/>
                  <a:gd name="connsiteY4" fmla="*/ 175260 h 238125"/>
                  <a:gd name="connsiteX5" fmla="*/ 0 w 1143000"/>
                  <a:gd name="connsiteY5" fmla="*/ 0 h 2381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43000" h="238125">
                    <a:moveTo>
                      <a:pt x="0" y="0"/>
                    </a:moveTo>
                    <a:cubicBezTo>
                      <a:pt x="273368" y="107633"/>
                      <a:pt x="557212" y="167640"/>
                      <a:pt x="848678" y="200025"/>
                    </a:cubicBezTo>
                    <a:cubicBezTo>
                      <a:pt x="858203" y="202883"/>
                      <a:pt x="868680" y="207645"/>
                      <a:pt x="876300" y="207645"/>
                    </a:cubicBezTo>
                    <a:cubicBezTo>
                      <a:pt x="956310" y="227647"/>
                      <a:pt x="1040130" y="230505"/>
                      <a:pt x="1149667" y="240030"/>
                    </a:cubicBezTo>
                    <a:cubicBezTo>
                      <a:pt x="1047750" y="192405"/>
                      <a:pt x="967740" y="189547"/>
                      <a:pt x="893445" y="175260"/>
                    </a:cubicBezTo>
                    <a:cubicBezTo>
                      <a:pt x="594360" y="117158"/>
                      <a:pt x="298133" y="57150"/>
                      <a:pt x="0" y="0"/>
                    </a:cubicBezTo>
                    <a:close/>
                  </a:path>
                </a:pathLst>
              </a:custGeom>
              <a:no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8" name="Freeform: Shape 197">
                <a:extLst>
                  <a:ext uri="{FF2B5EF4-FFF2-40B4-BE49-F238E27FC236}">
                    <a16:creationId xmlns:a16="http://schemas.microsoft.com/office/drawing/2014/main" xmlns="" id="{6B068E48-3726-4188-9507-20317E5DA967}"/>
                  </a:ext>
                </a:extLst>
              </p:cNvPr>
              <p:cNvSpPr/>
              <p:nvPr/>
            </p:nvSpPr>
            <p:spPr>
              <a:xfrm>
                <a:off x="6081712" y="2087879"/>
                <a:ext cx="238125" cy="571500"/>
              </a:xfrm>
              <a:custGeom>
                <a:avLst/>
                <a:gdLst>
                  <a:gd name="connsiteX0" fmla="*/ 228600 w 238125"/>
                  <a:gd name="connsiteY0" fmla="*/ 0 h 571500"/>
                  <a:gd name="connsiteX1" fmla="*/ 0 w 238125"/>
                  <a:gd name="connsiteY1" fmla="*/ 580073 h 571500"/>
                  <a:gd name="connsiteX2" fmla="*/ 228600 w 238125"/>
                  <a:gd name="connsiteY2" fmla="*/ 0 h 571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38125" h="571500">
                    <a:moveTo>
                      <a:pt x="228600" y="0"/>
                    </a:moveTo>
                    <a:cubicBezTo>
                      <a:pt x="213360" y="237173"/>
                      <a:pt x="128588" y="418148"/>
                      <a:pt x="0" y="580073"/>
                    </a:cubicBezTo>
                    <a:cubicBezTo>
                      <a:pt x="185738" y="467678"/>
                      <a:pt x="282892" y="232410"/>
                      <a:pt x="228600" y="0"/>
                    </a:cubicBezTo>
                    <a:close/>
                  </a:path>
                </a:pathLst>
              </a:custGeom>
              <a:no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9" name="Freeform: Shape 198">
                <a:extLst>
                  <a:ext uri="{FF2B5EF4-FFF2-40B4-BE49-F238E27FC236}">
                    <a16:creationId xmlns:a16="http://schemas.microsoft.com/office/drawing/2014/main" xmlns="" id="{B3DDFBFD-1BA5-454D-943F-571659EE9D8C}"/>
                  </a:ext>
                </a:extLst>
              </p:cNvPr>
              <p:cNvSpPr/>
              <p:nvPr/>
            </p:nvSpPr>
            <p:spPr>
              <a:xfrm>
                <a:off x="5597842" y="3106102"/>
                <a:ext cx="247650" cy="400050"/>
              </a:xfrm>
              <a:custGeom>
                <a:avLst/>
                <a:gdLst>
                  <a:gd name="connsiteX0" fmla="*/ 0 w 247650"/>
                  <a:gd name="connsiteY0" fmla="*/ 0 h 400050"/>
                  <a:gd name="connsiteX1" fmla="*/ 246698 w 247650"/>
                  <a:gd name="connsiteY1" fmla="*/ 404813 h 400050"/>
                  <a:gd name="connsiteX2" fmla="*/ 0 w 247650"/>
                  <a:gd name="connsiteY2" fmla="*/ 0 h 400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47650" h="400050">
                    <a:moveTo>
                      <a:pt x="0" y="0"/>
                    </a:moveTo>
                    <a:cubicBezTo>
                      <a:pt x="124778" y="107632"/>
                      <a:pt x="194310" y="252413"/>
                      <a:pt x="246698" y="404813"/>
                    </a:cubicBezTo>
                    <a:cubicBezTo>
                      <a:pt x="261938" y="212407"/>
                      <a:pt x="166688" y="84772"/>
                      <a:pt x="0" y="0"/>
                    </a:cubicBezTo>
                    <a:close/>
                  </a:path>
                </a:pathLst>
              </a:custGeom>
              <a:no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0" name="Freeform: Shape 199">
                <a:extLst>
                  <a:ext uri="{FF2B5EF4-FFF2-40B4-BE49-F238E27FC236}">
                    <a16:creationId xmlns:a16="http://schemas.microsoft.com/office/drawing/2014/main" xmlns="" id="{F0E9AEA4-8302-49D7-94CB-C2CAFEAE0466}"/>
                  </a:ext>
                </a:extLst>
              </p:cNvPr>
              <p:cNvSpPr/>
              <p:nvPr/>
            </p:nvSpPr>
            <p:spPr>
              <a:xfrm>
                <a:off x="6571297" y="4056697"/>
                <a:ext cx="390525" cy="133350"/>
              </a:xfrm>
              <a:custGeom>
                <a:avLst/>
                <a:gdLst>
                  <a:gd name="connsiteX0" fmla="*/ 396240 w 390525"/>
                  <a:gd name="connsiteY0" fmla="*/ 0 h 133350"/>
                  <a:gd name="connsiteX1" fmla="*/ 0 w 390525"/>
                  <a:gd name="connsiteY1" fmla="*/ 132397 h 133350"/>
                  <a:gd name="connsiteX2" fmla="*/ 396240 w 390525"/>
                  <a:gd name="connsiteY2" fmla="*/ 0 h 133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90525" h="133350">
                    <a:moveTo>
                      <a:pt x="396240" y="0"/>
                    </a:moveTo>
                    <a:cubicBezTo>
                      <a:pt x="266700" y="52388"/>
                      <a:pt x="137160" y="102870"/>
                      <a:pt x="0" y="132397"/>
                    </a:cubicBezTo>
                    <a:cubicBezTo>
                      <a:pt x="157163" y="161925"/>
                      <a:pt x="281940" y="100013"/>
                      <a:pt x="396240" y="0"/>
                    </a:cubicBezTo>
                    <a:close/>
                  </a:path>
                </a:pathLst>
              </a:custGeom>
              <a:no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1" name="Freeform: Shape 200">
                <a:extLst>
                  <a:ext uri="{FF2B5EF4-FFF2-40B4-BE49-F238E27FC236}">
                    <a16:creationId xmlns:a16="http://schemas.microsoft.com/office/drawing/2014/main" xmlns="" id="{D6683127-6618-421F-BBFB-D35B89CD82F1}"/>
                  </a:ext>
                </a:extLst>
              </p:cNvPr>
              <p:cNvSpPr/>
              <p:nvPr/>
            </p:nvSpPr>
            <p:spPr>
              <a:xfrm>
                <a:off x="6255067" y="4546282"/>
                <a:ext cx="1495425" cy="428625"/>
              </a:xfrm>
              <a:custGeom>
                <a:avLst/>
                <a:gdLst>
                  <a:gd name="connsiteX0" fmla="*/ 1496377 w 1495425"/>
                  <a:gd name="connsiteY0" fmla="*/ 0 h 428625"/>
                  <a:gd name="connsiteX1" fmla="*/ 0 w 1495425"/>
                  <a:gd name="connsiteY1" fmla="*/ 435293 h 428625"/>
                  <a:gd name="connsiteX2" fmla="*/ 1496377 w 1495425"/>
                  <a:gd name="connsiteY2" fmla="*/ 0 h 428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495425" h="428625">
                    <a:moveTo>
                      <a:pt x="1496377" y="0"/>
                    </a:moveTo>
                    <a:cubicBezTo>
                      <a:pt x="1177290" y="22860"/>
                      <a:pt x="283845" y="282893"/>
                      <a:pt x="0" y="435293"/>
                    </a:cubicBezTo>
                    <a:cubicBezTo>
                      <a:pt x="495300" y="285750"/>
                      <a:pt x="993458" y="132398"/>
                      <a:pt x="1496377" y="0"/>
                    </a:cubicBezTo>
                    <a:close/>
                  </a:path>
                </a:pathLst>
              </a:custGeom>
              <a:no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2" name="Freeform: Shape 201">
                <a:extLst>
                  <a:ext uri="{FF2B5EF4-FFF2-40B4-BE49-F238E27FC236}">
                    <a16:creationId xmlns:a16="http://schemas.microsoft.com/office/drawing/2014/main" xmlns="" id="{0CA6E97E-FBF4-49D5-BF7F-B1A67650A8C5}"/>
                  </a:ext>
                </a:extLst>
              </p:cNvPr>
              <p:cNvSpPr/>
              <p:nvPr/>
            </p:nvSpPr>
            <p:spPr>
              <a:xfrm>
                <a:off x="4533433" y="2809824"/>
                <a:ext cx="1371600" cy="1095375"/>
              </a:xfrm>
              <a:custGeom>
                <a:avLst/>
                <a:gdLst>
                  <a:gd name="connsiteX0" fmla="*/ 1373019 w 1371600"/>
                  <a:gd name="connsiteY0" fmla="*/ 781101 h 1095375"/>
                  <a:gd name="connsiteX1" fmla="*/ 1099652 w 1371600"/>
                  <a:gd name="connsiteY1" fmla="*/ 248653 h 1095375"/>
                  <a:gd name="connsiteX2" fmla="*/ 569109 w 1371600"/>
                  <a:gd name="connsiteY2" fmla="*/ 11480 h 1095375"/>
                  <a:gd name="connsiteX3" fmla="*/ 41424 w 1371600"/>
                  <a:gd name="connsiteY3" fmla="*/ 203885 h 1095375"/>
                  <a:gd name="connsiteX4" fmla="*/ 163344 w 1371600"/>
                  <a:gd name="connsiteY4" fmla="*/ 742048 h 1095375"/>
                  <a:gd name="connsiteX5" fmla="*/ 785327 w 1371600"/>
                  <a:gd name="connsiteY5" fmla="*/ 1089711 h 1095375"/>
                  <a:gd name="connsiteX6" fmla="*/ 1255862 w 1371600"/>
                  <a:gd name="connsiteY6" fmla="*/ 984935 h 1095375"/>
                  <a:gd name="connsiteX7" fmla="*/ 1328252 w 1371600"/>
                  <a:gd name="connsiteY7" fmla="*/ 923023 h 1095375"/>
                  <a:gd name="connsiteX8" fmla="*/ 1374924 w 1371600"/>
                  <a:gd name="connsiteY8" fmla="*/ 821106 h 1095375"/>
                  <a:gd name="connsiteX9" fmla="*/ 1373019 w 1371600"/>
                  <a:gd name="connsiteY9" fmla="*/ 781101 h 1095375"/>
                  <a:gd name="connsiteX10" fmla="*/ 1311107 w 1371600"/>
                  <a:gd name="connsiteY10" fmla="*/ 701091 h 1095375"/>
                  <a:gd name="connsiteX11" fmla="*/ 1064409 w 1371600"/>
                  <a:gd name="connsiteY11" fmla="*/ 296278 h 1095375"/>
                  <a:gd name="connsiteX12" fmla="*/ 1311107 w 1371600"/>
                  <a:gd name="connsiteY12" fmla="*/ 701091 h 1095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71600" h="1095375">
                    <a:moveTo>
                      <a:pt x="1373019" y="781101"/>
                    </a:moveTo>
                    <a:cubicBezTo>
                      <a:pt x="1382544" y="550596"/>
                      <a:pt x="1273007" y="382955"/>
                      <a:pt x="1099652" y="248653"/>
                    </a:cubicBezTo>
                    <a:cubicBezTo>
                      <a:pt x="942489" y="128638"/>
                      <a:pt x="763419" y="48628"/>
                      <a:pt x="569109" y="11480"/>
                    </a:cubicBezTo>
                    <a:cubicBezTo>
                      <a:pt x="347177" y="-31382"/>
                      <a:pt x="130959" y="48628"/>
                      <a:pt x="41424" y="203885"/>
                    </a:cubicBezTo>
                    <a:cubicBezTo>
                      <a:pt x="-43348" y="348666"/>
                      <a:pt x="4277" y="576313"/>
                      <a:pt x="163344" y="742048"/>
                    </a:cubicBezTo>
                    <a:cubicBezTo>
                      <a:pt x="332889" y="922071"/>
                      <a:pt x="544344" y="1039228"/>
                      <a:pt x="785327" y="1089711"/>
                    </a:cubicBezTo>
                    <a:cubicBezTo>
                      <a:pt x="952014" y="1124953"/>
                      <a:pt x="1116797" y="1102093"/>
                      <a:pt x="1255862" y="984935"/>
                    </a:cubicBezTo>
                    <a:cubicBezTo>
                      <a:pt x="1279674" y="966838"/>
                      <a:pt x="1297772" y="928738"/>
                      <a:pt x="1328252" y="923023"/>
                    </a:cubicBezTo>
                    <a:lnTo>
                      <a:pt x="1374924" y="821106"/>
                    </a:lnTo>
                    <a:cubicBezTo>
                      <a:pt x="1373972" y="806818"/>
                      <a:pt x="1373019" y="793483"/>
                      <a:pt x="1373019" y="781101"/>
                    </a:cubicBezTo>
                    <a:close/>
                    <a:moveTo>
                      <a:pt x="1311107" y="701091"/>
                    </a:moveTo>
                    <a:cubicBezTo>
                      <a:pt x="1258719" y="548691"/>
                      <a:pt x="1189187" y="403910"/>
                      <a:pt x="1064409" y="296278"/>
                    </a:cubicBezTo>
                    <a:cubicBezTo>
                      <a:pt x="1231097" y="381051"/>
                      <a:pt x="1326347" y="508685"/>
                      <a:pt x="1311107" y="701091"/>
                    </a:cubicBez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3" name="Freeform: Shape 202">
                <a:extLst>
                  <a:ext uri="{FF2B5EF4-FFF2-40B4-BE49-F238E27FC236}">
                    <a16:creationId xmlns:a16="http://schemas.microsoft.com/office/drawing/2014/main" xmlns="" id="{AB7C1457-D8EC-4643-8B02-FE51A9B1F64B}"/>
                  </a:ext>
                </a:extLst>
              </p:cNvPr>
              <p:cNvSpPr/>
              <p:nvPr/>
            </p:nvSpPr>
            <p:spPr>
              <a:xfrm>
                <a:off x="6196012" y="3105154"/>
                <a:ext cx="1228725" cy="1152525"/>
              </a:xfrm>
              <a:custGeom>
                <a:avLst/>
                <a:gdLst>
                  <a:gd name="connsiteX0" fmla="*/ 81915 w 1228725"/>
                  <a:gd name="connsiteY0" fmla="*/ 1063939 h 1152525"/>
                  <a:gd name="connsiteX1" fmla="*/ 330517 w 1228725"/>
                  <a:gd name="connsiteY1" fmla="*/ 1156331 h 1152525"/>
                  <a:gd name="connsiteX2" fmla="*/ 1177290 w 1228725"/>
                  <a:gd name="connsiteY2" fmla="*/ 653411 h 1152525"/>
                  <a:gd name="connsiteX3" fmla="*/ 1214438 w 1228725"/>
                  <a:gd name="connsiteY3" fmla="*/ 561018 h 1152525"/>
                  <a:gd name="connsiteX4" fmla="*/ 788670 w 1228725"/>
                  <a:gd name="connsiteY4" fmla="*/ 948 h 1152525"/>
                  <a:gd name="connsiteX5" fmla="*/ 9525 w 1228725"/>
                  <a:gd name="connsiteY5" fmla="*/ 788666 h 1152525"/>
                  <a:gd name="connsiteX6" fmla="*/ 1905 w 1228725"/>
                  <a:gd name="connsiteY6" fmla="*/ 913443 h 1152525"/>
                  <a:gd name="connsiteX7" fmla="*/ 0 w 1228725"/>
                  <a:gd name="connsiteY7" fmla="*/ 921064 h 1152525"/>
                  <a:gd name="connsiteX8" fmla="*/ 57150 w 1228725"/>
                  <a:gd name="connsiteY8" fmla="*/ 1042031 h 1152525"/>
                  <a:gd name="connsiteX9" fmla="*/ 81915 w 1228725"/>
                  <a:gd name="connsiteY9" fmla="*/ 1063939 h 1152525"/>
                  <a:gd name="connsiteX10" fmla="*/ 771525 w 1228725"/>
                  <a:gd name="connsiteY10" fmla="*/ 951543 h 1152525"/>
                  <a:gd name="connsiteX11" fmla="*/ 375285 w 1228725"/>
                  <a:gd name="connsiteY11" fmla="*/ 1083941 h 1152525"/>
                  <a:gd name="connsiteX12" fmla="*/ 771525 w 1228725"/>
                  <a:gd name="connsiteY12" fmla="*/ 951543 h 1152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228725" h="1152525">
                    <a:moveTo>
                      <a:pt x="81915" y="1063939"/>
                    </a:moveTo>
                    <a:cubicBezTo>
                      <a:pt x="146685" y="1136328"/>
                      <a:pt x="236220" y="1163951"/>
                      <a:pt x="330517" y="1156331"/>
                    </a:cubicBezTo>
                    <a:cubicBezTo>
                      <a:pt x="691515" y="1125851"/>
                      <a:pt x="972503" y="951543"/>
                      <a:pt x="1177290" y="653411"/>
                    </a:cubicBezTo>
                    <a:cubicBezTo>
                      <a:pt x="1194435" y="625788"/>
                      <a:pt x="1209675" y="593403"/>
                      <a:pt x="1214438" y="561018"/>
                    </a:cubicBezTo>
                    <a:cubicBezTo>
                      <a:pt x="1286828" y="153348"/>
                      <a:pt x="1174432" y="-14292"/>
                      <a:pt x="788670" y="948"/>
                    </a:cubicBezTo>
                    <a:cubicBezTo>
                      <a:pt x="415290" y="16188"/>
                      <a:pt x="34290" y="400998"/>
                      <a:pt x="9525" y="788666"/>
                    </a:cubicBezTo>
                    <a:cubicBezTo>
                      <a:pt x="6667" y="831528"/>
                      <a:pt x="12383" y="873439"/>
                      <a:pt x="1905" y="913443"/>
                    </a:cubicBezTo>
                    <a:cubicBezTo>
                      <a:pt x="953" y="916301"/>
                      <a:pt x="0" y="918206"/>
                      <a:pt x="0" y="921064"/>
                    </a:cubicBezTo>
                    <a:lnTo>
                      <a:pt x="57150" y="1042031"/>
                    </a:lnTo>
                    <a:cubicBezTo>
                      <a:pt x="64770" y="1046793"/>
                      <a:pt x="73342" y="1054414"/>
                      <a:pt x="81915" y="1063939"/>
                    </a:cubicBezTo>
                    <a:close/>
                    <a:moveTo>
                      <a:pt x="771525" y="951543"/>
                    </a:moveTo>
                    <a:cubicBezTo>
                      <a:pt x="657225" y="1051556"/>
                      <a:pt x="532447" y="1114421"/>
                      <a:pt x="375285" y="1083941"/>
                    </a:cubicBezTo>
                    <a:cubicBezTo>
                      <a:pt x="512445" y="1053461"/>
                      <a:pt x="641985" y="1003931"/>
                      <a:pt x="771525" y="951543"/>
                    </a:cubicBez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  <p:sp>
            <p:nvSpPr>
              <p:cNvPr id="204" name="Freeform: Shape 203">
                <a:extLst>
                  <a:ext uri="{FF2B5EF4-FFF2-40B4-BE49-F238E27FC236}">
                    <a16:creationId xmlns:a16="http://schemas.microsoft.com/office/drawing/2014/main" xmlns="" id="{BBA451B6-8DDB-49DF-A5F5-A2757F52618A}"/>
                  </a:ext>
                </a:extLst>
              </p:cNvPr>
              <p:cNvSpPr/>
              <p:nvPr/>
            </p:nvSpPr>
            <p:spPr>
              <a:xfrm>
                <a:off x="4216819" y="2820352"/>
                <a:ext cx="3752850" cy="2676525"/>
              </a:xfrm>
              <a:custGeom>
                <a:avLst/>
                <a:gdLst>
                  <a:gd name="connsiteX0" fmla="*/ 3756558 w 3752850"/>
                  <a:gd name="connsiteY0" fmla="*/ 1681163 h 2676525"/>
                  <a:gd name="connsiteX1" fmla="*/ 3664166 w 3752850"/>
                  <a:gd name="connsiteY1" fmla="*/ 1638300 h 2676525"/>
                  <a:gd name="connsiteX2" fmla="*/ 3330791 w 3752850"/>
                  <a:gd name="connsiteY2" fmla="*/ 1598295 h 2676525"/>
                  <a:gd name="connsiteX3" fmla="*/ 2148738 w 3752850"/>
                  <a:gd name="connsiteY3" fmla="*/ 1925955 h 2676525"/>
                  <a:gd name="connsiteX4" fmla="*/ 1914423 w 3752850"/>
                  <a:gd name="connsiteY4" fmla="*/ 2150745 h 2676525"/>
                  <a:gd name="connsiteX5" fmla="*/ 1812506 w 3752850"/>
                  <a:gd name="connsiteY5" fmla="*/ 2181225 h 2676525"/>
                  <a:gd name="connsiteX6" fmla="*/ 1784883 w 3752850"/>
                  <a:gd name="connsiteY6" fmla="*/ 2093595 h 2676525"/>
                  <a:gd name="connsiteX7" fmla="*/ 1807743 w 3752850"/>
                  <a:gd name="connsiteY7" fmla="*/ 1618298 h 2676525"/>
                  <a:gd name="connsiteX8" fmla="*/ 1929663 w 3752850"/>
                  <a:gd name="connsiteY8" fmla="*/ 1355407 h 2676525"/>
                  <a:gd name="connsiteX9" fmla="*/ 2037296 w 3752850"/>
                  <a:gd name="connsiteY9" fmla="*/ 1325880 h 2676525"/>
                  <a:gd name="connsiteX10" fmla="*/ 1980146 w 3752850"/>
                  <a:gd name="connsiteY10" fmla="*/ 1204913 h 2676525"/>
                  <a:gd name="connsiteX11" fmla="*/ 1847748 w 3752850"/>
                  <a:gd name="connsiteY11" fmla="*/ 1324928 h 2676525"/>
                  <a:gd name="connsiteX12" fmla="*/ 1818221 w 3752850"/>
                  <a:gd name="connsiteY12" fmla="*/ 1194435 h 2676525"/>
                  <a:gd name="connsiteX13" fmla="*/ 1756308 w 3752850"/>
                  <a:gd name="connsiteY13" fmla="*/ 71438 h 2676525"/>
                  <a:gd name="connsiteX14" fmla="*/ 1762976 w 3752850"/>
                  <a:gd name="connsiteY14" fmla="*/ 0 h 2676525"/>
                  <a:gd name="connsiteX15" fmla="*/ 1649628 w 3752850"/>
                  <a:gd name="connsiteY15" fmla="*/ 2857 h 2676525"/>
                  <a:gd name="connsiteX16" fmla="*/ 1702016 w 3752850"/>
                  <a:gd name="connsiteY16" fmla="*/ 103822 h 2676525"/>
                  <a:gd name="connsiteX17" fmla="*/ 1711541 w 3752850"/>
                  <a:gd name="connsiteY17" fmla="*/ 849630 h 2676525"/>
                  <a:gd name="connsiteX18" fmla="*/ 1696301 w 3752850"/>
                  <a:gd name="connsiteY18" fmla="*/ 832485 h 2676525"/>
                  <a:gd name="connsiteX19" fmla="*/ 1693443 w 3752850"/>
                  <a:gd name="connsiteY19" fmla="*/ 808672 h 2676525"/>
                  <a:gd name="connsiteX20" fmla="*/ 1646771 w 3752850"/>
                  <a:gd name="connsiteY20" fmla="*/ 910590 h 2676525"/>
                  <a:gd name="connsiteX21" fmla="*/ 1685823 w 3752850"/>
                  <a:gd name="connsiteY21" fmla="*/ 920115 h 2676525"/>
                  <a:gd name="connsiteX22" fmla="*/ 1738211 w 3752850"/>
                  <a:gd name="connsiteY22" fmla="*/ 1052513 h 2676525"/>
                  <a:gd name="connsiteX23" fmla="*/ 1708683 w 3752850"/>
                  <a:gd name="connsiteY23" fmla="*/ 1803082 h 2676525"/>
                  <a:gd name="connsiteX24" fmla="*/ 1554378 w 3752850"/>
                  <a:gd name="connsiteY24" fmla="*/ 1870710 h 2676525"/>
                  <a:gd name="connsiteX25" fmla="*/ 1435316 w 3752850"/>
                  <a:gd name="connsiteY25" fmla="*/ 1783080 h 2676525"/>
                  <a:gd name="connsiteX26" fmla="*/ 108483 w 3752850"/>
                  <a:gd name="connsiteY26" fmla="*/ 1543050 h 2676525"/>
                  <a:gd name="connsiteX27" fmla="*/ 1803 w 3752850"/>
                  <a:gd name="connsiteY27" fmla="*/ 1593532 h 2676525"/>
                  <a:gd name="connsiteX28" fmla="*/ 76098 w 3752850"/>
                  <a:gd name="connsiteY28" fmla="*/ 1698307 h 2676525"/>
                  <a:gd name="connsiteX29" fmla="*/ 1278153 w 3752850"/>
                  <a:gd name="connsiteY29" fmla="*/ 2038350 h 2676525"/>
                  <a:gd name="connsiteX30" fmla="*/ 1529613 w 3752850"/>
                  <a:gd name="connsiteY30" fmla="*/ 1967865 h 2676525"/>
                  <a:gd name="connsiteX31" fmla="*/ 1674393 w 3752850"/>
                  <a:gd name="connsiteY31" fmla="*/ 2080260 h 2676525"/>
                  <a:gd name="connsiteX32" fmla="*/ 1622006 w 3752850"/>
                  <a:gd name="connsiteY32" fmla="*/ 2587942 h 2676525"/>
                  <a:gd name="connsiteX33" fmla="*/ 1663916 w 3752850"/>
                  <a:gd name="connsiteY33" fmla="*/ 2670810 h 2676525"/>
                  <a:gd name="connsiteX34" fmla="*/ 1761071 w 3752850"/>
                  <a:gd name="connsiteY34" fmla="*/ 2580323 h 2676525"/>
                  <a:gd name="connsiteX35" fmla="*/ 2064918 w 3752850"/>
                  <a:gd name="connsiteY35" fmla="*/ 2247900 h 2676525"/>
                  <a:gd name="connsiteX36" fmla="*/ 3703218 w 3752850"/>
                  <a:gd name="connsiteY36" fmla="*/ 1757363 h 2676525"/>
                  <a:gd name="connsiteX37" fmla="*/ 3756558 w 3752850"/>
                  <a:gd name="connsiteY37" fmla="*/ 1681163 h 2676525"/>
                  <a:gd name="connsiteX38" fmla="*/ 1200048 w 3752850"/>
                  <a:gd name="connsiteY38" fmla="*/ 1896428 h 2676525"/>
                  <a:gd name="connsiteX39" fmla="*/ 1172426 w 3752850"/>
                  <a:gd name="connsiteY39" fmla="*/ 1888807 h 2676525"/>
                  <a:gd name="connsiteX40" fmla="*/ 323748 w 3752850"/>
                  <a:gd name="connsiteY40" fmla="*/ 1688782 h 2676525"/>
                  <a:gd name="connsiteX41" fmla="*/ 1217193 w 3752850"/>
                  <a:gd name="connsiteY41" fmla="*/ 1864042 h 2676525"/>
                  <a:gd name="connsiteX42" fmla="*/ 1473416 w 3752850"/>
                  <a:gd name="connsiteY42" fmla="*/ 1928813 h 2676525"/>
                  <a:gd name="connsiteX43" fmla="*/ 1200048 w 3752850"/>
                  <a:gd name="connsiteY43" fmla="*/ 1896428 h 2676525"/>
                  <a:gd name="connsiteX44" fmla="*/ 2038248 w 3752850"/>
                  <a:gd name="connsiteY44" fmla="*/ 2161223 h 2676525"/>
                  <a:gd name="connsiteX45" fmla="*/ 3534626 w 3752850"/>
                  <a:gd name="connsiteY45" fmla="*/ 1725930 h 2676525"/>
                  <a:gd name="connsiteX46" fmla="*/ 2038248 w 3752850"/>
                  <a:gd name="connsiteY46" fmla="*/ 2161223 h 2676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</a:cxnLst>
                <a:rect l="l" t="t" r="r" b="b"/>
                <a:pathLst>
                  <a:path w="3752850" h="2676525">
                    <a:moveTo>
                      <a:pt x="3756558" y="1681163"/>
                    </a:moveTo>
                    <a:cubicBezTo>
                      <a:pt x="3747033" y="1636395"/>
                      <a:pt x="3699408" y="1644015"/>
                      <a:pt x="3664166" y="1638300"/>
                    </a:cubicBezTo>
                    <a:cubicBezTo>
                      <a:pt x="3551771" y="1623060"/>
                      <a:pt x="3442233" y="1603057"/>
                      <a:pt x="3330791" y="1598295"/>
                    </a:cubicBezTo>
                    <a:cubicBezTo>
                      <a:pt x="2900261" y="1575435"/>
                      <a:pt x="2494496" y="1641157"/>
                      <a:pt x="2148738" y="1925955"/>
                    </a:cubicBezTo>
                    <a:cubicBezTo>
                      <a:pt x="2066823" y="1993582"/>
                      <a:pt x="1991576" y="2076450"/>
                      <a:pt x="1914423" y="2150745"/>
                    </a:cubicBezTo>
                    <a:cubicBezTo>
                      <a:pt x="1884896" y="2181225"/>
                      <a:pt x="1852511" y="2195513"/>
                      <a:pt x="1812506" y="2181225"/>
                    </a:cubicBezTo>
                    <a:cubicBezTo>
                      <a:pt x="1772501" y="2165985"/>
                      <a:pt x="1784883" y="2124075"/>
                      <a:pt x="1784883" y="2093595"/>
                    </a:cubicBezTo>
                    <a:cubicBezTo>
                      <a:pt x="1792503" y="1936432"/>
                      <a:pt x="1807743" y="1778317"/>
                      <a:pt x="1807743" y="1618298"/>
                    </a:cubicBezTo>
                    <a:cubicBezTo>
                      <a:pt x="1807743" y="1507807"/>
                      <a:pt x="1852511" y="1430655"/>
                      <a:pt x="1929663" y="1355407"/>
                    </a:cubicBezTo>
                    <a:cubicBezTo>
                      <a:pt x="1966811" y="1317307"/>
                      <a:pt x="1997291" y="1297305"/>
                      <a:pt x="2037296" y="1325880"/>
                    </a:cubicBezTo>
                    <a:lnTo>
                      <a:pt x="1980146" y="1204913"/>
                    </a:lnTo>
                    <a:cubicBezTo>
                      <a:pt x="1960143" y="1271588"/>
                      <a:pt x="1905851" y="1326832"/>
                      <a:pt x="1847748" y="1324928"/>
                    </a:cubicBezTo>
                    <a:cubicBezTo>
                      <a:pt x="1795361" y="1322070"/>
                      <a:pt x="1820126" y="1240155"/>
                      <a:pt x="1818221" y="1194435"/>
                    </a:cubicBezTo>
                    <a:cubicBezTo>
                      <a:pt x="1815363" y="819150"/>
                      <a:pt x="1813458" y="443865"/>
                      <a:pt x="1756308" y="71438"/>
                    </a:cubicBezTo>
                    <a:cubicBezTo>
                      <a:pt x="1751546" y="40957"/>
                      <a:pt x="1753451" y="19050"/>
                      <a:pt x="1762976" y="0"/>
                    </a:cubicBezTo>
                    <a:lnTo>
                      <a:pt x="1649628" y="2857"/>
                    </a:lnTo>
                    <a:cubicBezTo>
                      <a:pt x="1675346" y="29527"/>
                      <a:pt x="1689633" y="62865"/>
                      <a:pt x="1702016" y="103822"/>
                    </a:cubicBezTo>
                    <a:cubicBezTo>
                      <a:pt x="1769643" y="348615"/>
                      <a:pt x="1734401" y="599122"/>
                      <a:pt x="1711541" y="849630"/>
                    </a:cubicBezTo>
                    <a:cubicBezTo>
                      <a:pt x="1706778" y="844868"/>
                      <a:pt x="1699158" y="837247"/>
                      <a:pt x="1696301" y="832485"/>
                    </a:cubicBezTo>
                    <a:cubicBezTo>
                      <a:pt x="1695348" y="824865"/>
                      <a:pt x="1694396" y="817245"/>
                      <a:pt x="1693443" y="808672"/>
                    </a:cubicBezTo>
                    <a:lnTo>
                      <a:pt x="1646771" y="910590"/>
                    </a:lnTo>
                    <a:cubicBezTo>
                      <a:pt x="1658201" y="908685"/>
                      <a:pt x="1670583" y="910590"/>
                      <a:pt x="1685823" y="920115"/>
                    </a:cubicBezTo>
                    <a:cubicBezTo>
                      <a:pt x="1733448" y="950595"/>
                      <a:pt x="1740116" y="1000125"/>
                      <a:pt x="1738211" y="1052513"/>
                    </a:cubicBezTo>
                    <a:cubicBezTo>
                      <a:pt x="1728686" y="1303020"/>
                      <a:pt x="1721066" y="1552575"/>
                      <a:pt x="1708683" y="1803082"/>
                    </a:cubicBezTo>
                    <a:cubicBezTo>
                      <a:pt x="1703921" y="1918335"/>
                      <a:pt x="1654391" y="1938338"/>
                      <a:pt x="1554378" y="1870710"/>
                    </a:cubicBezTo>
                    <a:cubicBezTo>
                      <a:pt x="1514373" y="1843088"/>
                      <a:pt x="1474368" y="1810703"/>
                      <a:pt x="1435316" y="1783080"/>
                    </a:cubicBezTo>
                    <a:cubicBezTo>
                      <a:pt x="1032408" y="1492567"/>
                      <a:pt x="586638" y="1427798"/>
                      <a:pt x="108483" y="1543050"/>
                    </a:cubicBezTo>
                    <a:cubicBezTo>
                      <a:pt x="68478" y="1553528"/>
                      <a:pt x="14186" y="1553528"/>
                      <a:pt x="1803" y="1593532"/>
                    </a:cubicBezTo>
                    <a:cubicBezTo>
                      <a:pt x="-10579" y="1644015"/>
                      <a:pt x="43713" y="1668780"/>
                      <a:pt x="76098" y="1698307"/>
                    </a:cubicBezTo>
                    <a:cubicBezTo>
                      <a:pt x="421856" y="2010728"/>
                      <a:pt x="815238" y="2150745"/>
                      <a:pt x="1278153" y="2038350"/>
                    </a:cubicBezTo>
                    <a:cubicBezTo>
                      <a:pt x="1362926" y="2018348"/>
                      <a:pt x="1444841" y="1990725"/>
                      <a:pt x="1529613" y="1967865"/>
                    </a:cubicBezTo>
                    <a:cubicBezTo>
                      <a:pt x="1654391" y="1932623"/>
                      <a:pt x="1681061" y="1952625"/>
                      <a:pt x="1674393" y="2080260"/>
                    </a:cubicBezTo>
                    <a:cubicBezTo>
                      <a:pt x="1664868" y="2250758"/>
                      <a:pt x="1657248" y="2420303"/>
                      <a:pt x="1622006" y="2587942"/>
                    </a:cubicBezTo>
                    <a:cubicBezTo>
                      <a:pt x="1612481" y="2632710"/>
                      <a:pt x="1617243" y="2663190"/>
                      <a:pt x="1663916" y="2670810"/>
                    </a:cubicBezTo>
                    <a:cubicBezTo>
                      <a:pt x="1728686" y="2681288"/>
                      <a:pt x="1773453" y="2693670"/>
                      <a:pt x="1761071" y="2580323"/>
                    </a:cubicBezTo>
                    <a:cubicBezTo>
                      <a:pt x="1723923" y="2249805"/>
                      <a:pt x="1738211" y="2189798"/>
                      <a:pt x="2064918" y="2247900"/>
                    </a:cubicBezTo>
                    <a:cubicBezTo>
                      <a:pt x="2686901" y="2355533"/>
                      <a:pt x="3242208" y="2203133"/>
                      <a:pt x="3703218" y="1757363"/>
                    </a:cubicBezTo>
                    <a:cubicBezTo>
                      <a:pt x="3724173" y="1736407"/>
                      <a:pt x="3763226" y="1716405"/>
                      <a:pt x="3756558" y="1681163"/>
                    </a:cubicBezTo>
                    <a:close/>
                    <a:moveTo>
                      <a:pt x="1200048" y="1896428"/>
                    </a:moveTo>
                    <a:cubicBezTo>
                      <a:pt x="1192428" y="1896428"/>
                      <a:pt x="1182903" y="1891665"/>
                      <a:pt x="1172426" y="1888807"/>
                    </a:cubicBezTo>
                    <a:cubicBezTo>
                      <a:pt x="880961" y="1856423"/>
                      <a:pt x="597116" y="1796415"/>
                      <a:pt x="323748" y="1688782"/>
                    </a:cubicBezTo>
                    <a:cubicBezTo>
                      <a:pt x="622833" y="1745932"/>
                      <a:pt x="919061" y="1805940"/>
                      <a:pt x="1217193" y="1864042"/>
                    </a:cubicBezTo>
                    <a:cubicBezTo>
                      <a:pt x="1291488" y="1879282"/>
                      <a:pt x="1371498" y="1881188"/>
                      <a:pt x="1473416" y="1928813"/>
                    </a:cubicBezTo>
                    <a:cubicBezTo>
                      <a:pt x="1363878" y="1918335"/>
                      <a:pt x="1279106" y="1916430"/>
                      <a:pt x="1200048" y="1896428"/>
                    </a:cubicBezTo>
                    <a:close/>
                    <a:moveTo>
                      <a:pt x="2038248" y="2161223"/>
                    </a:moveTo>
                    <a:cubicBezTo>
                      <a:pt x="2322093" y="2008823"/>
                      <a:pt x="3215538" y="1748790"/>
                      <a:pt x="3534626" y="1725930"/>
                    </a:cubicBezTo>
                    <a:cubicBezTo>
                      <a:pt x="3031706" y="1858328"/>
                      <a:pt x="2533548" y="2011680"/>
                      <a:pt x="2038248" y="2161223"/>
                    </a:cubicBez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5" name="Freeform: Shape 204">
                <a:extLst>
                  <a:ext uri="{FF2B5EF4-FFF2-40B4-BE49-F238E27FC236}">
                    <a16:creationId xmlns:a16="http://schemas.microsoft.com/office/drawing/2014/main" xmlns="" id="{25FF6017-A167-4312-B2B5-1F1C5C48A3B8}"/>
                  </a:ext>
                </a:extLst>
              </p:cNvPr>
              <p:cNvSpPr/>
              <p:nvPr/>
            </p:nvSpPr>
            <p:spPr>
              <a:xfrm>
                <a:off x="5434753" y="1357191"/>
                <a:ext cx="942975" cy="1466850"/>
              </a:xfrm>
              <a:custGeom>
                <a:avLst/>
                <a:gdLst>
                  <a:gd name="connsiteX0" fmla="*/ 606954 w 942975"/>
                  <a:gd name="connsiteY0" fmla="*/ 1410773 h 1466850"/>
                  <a:gd name="connsiteX1" fmla="*/ 883179 w 942975"/>
                  <a:gd name="connsiteY1" fmla="*/ 1087876 h 1466850"/>
                  <a:gd name="connsiteX2" fmla="*/ 900324 w 942975"/>
                  <a:gd name="connsiteY2" fmla="*/ 412553 h 1466850"/>
                  <a:gd name="connsiteX3" fmla="*/ 462174 w 942975"/>
                  <a:gd name="connsiteY3" fmla="*/ 121 h 1466850"/>
                  <a:gd name="connsiteX4" fmla="*/ 26882 w 942975"/>
                  <a:gd name="connsiteY4" fmla="*/ 447796 h 1466850"/>
                  <a:gd name="connsiteX5" fmla="*/ 101177 w 942975"/>
                  <a:gd name="connsiteY5" fmla="*/ 1170743 h 1466850"/>
                  <a:gd name="connsiteX6" fmla="*/ 360257 w 942975"/>
                  <a:gd name="connsiteY6" fmla="*/ 1426013 h 1466850"/>
                  <a:gd name="connsiteX7" fmla="*/ 429789 w 942975"/>
                  <a:gd name="connsiteY7" fmla="*/ 1467923 h 1466850"/>
                  <a:gd name="connsiteX8" fmla="*/ 543137 w 942975"/>
                  <a:gd name="connsiteY8" fmla="*/ 1465066 h 1466850"/>
                  <a:gd name="connsiteX9" fmla="*/ 606954 w 942975"/>
                  <a:gd name="connsiteY9" fmla="*/ 1410773 h 1466850"/>
                  <a:gd name="connsiteX10" fmla="*/ 875559 w 942975"/>
                  <a:gd name="connsiteY10" fmla="*/ 730688 h 1466850"/>
                  <a:gd name="connsiteX11" fmla="*/ 646959 w 942975"/>
                  <a:gd name="connsiteY11" fmla="*/ 1310761 h 1466850"/>
                  <a:gd name="connsiteX12" fmla="*/ 875559 w 942975"/>
                  <a:gd name="connsiteY12" fmla="*/ 730688 h 1466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42975" h="1466850">
                    <a:moveTo>
                      <a:pt x="606954" y="1410773"/>
                    </a:moveTo>
                    <a:cubicBezTo>
                      <a:pt x="746019" y="1343146"/>
                      <a:pt x="833649" y="1230751"/>
                      <a:pt x="883179" y="1087876"/>
                    </a:cubicBezTo>
                    <a:cubicBezTo>
                      <a:pt x="957474" y="864991"/>
                      <a:pt x="969857" y="637343"/>
                      <a:pt x="900324" y="412553"/>
                    </a:cubicBezTo>
                    <a:cubicBezTo>
                      <a:pt x="835554" y="192526"/>
                      <a:pt x="624099" y="-5594"/>
                      <a:pt x="462174" y="121"/>
                    </a:cubicBezTo>
                    <a:cubicBezTo>
                      <a:pt x="290724" y="4883"/>
                      <a:pt x="76412" y="220148"/>
                      <a:pt x="26882" y="447796"/>
                    </a:cubicBezTo>
                    <a:cubicBezTo>
                      <a:pt x="-27411" y="695446"/>
                      <a:pt x="2117" y="938333"/>
                      <a:pt x="101177" y="1170743"/>
                    </a:cubicBezTo>
                    <a:cubicBezTo>
                      <a:pt x="150707" y="1287901"/>
                      <a:pt x="235479" y="1383151"/>
                      <a:pt x="360257" y="1426013"/>
                    </a:cubicBezTo>
                    <a:cubicBezTo>
                      <a:pt x="390737" y="1436491"/>
                      <a:pt x="412644" y="1449826"/>
                      <a:pt x="429789" y="1467923"/>
                    </a:cubicBezTo>
                    <a:lnTo>
                      <a:pt x="543137" y="1465066"/>
                    </a:lnTo>
                    <a:cubicBezTo>
                      <a:pt x="553614" y="1442206"/>
                      <a:pt x="574569" y="1426013"/>
                      <a:pt x="606954" y="1410773"/>
                    </a:cubicBezTo>
                    <a:close/>
                    <a:moveTo>
                      <a:pt x="875559" y="730688"/>
                    </a:moveTo>
                    <a:cubicBezTo>
                      <a:pt x="929852" y="963098"/>
                      <a:pt x="833649" y="1198366"/>
                      <a:pt x="646959" y="1310761"/>
                    </a:cubicBezTo>
                    <a:cubicBezTo>
                      <a:pt x="775547" y="1147883"/>
                      <a:pt x="860319" y="967861"/>
                      <a:pt x="875559" y="730688"/>
                    </a:cubicBez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</p:grpSp>
        <p:grpSp>
          <p:nvGrpSpPr>
            <p:cNvPr id="206" name="Graphic 161">
              <a:extLst>
                <a:ext uri="{FF2B5EF4-FFF2-40B4-BE49-F238E27FC236}">
                  <a16:creationId xmlns:a16="http://schemas.microsoft.com/office/drawing/2014/main" xmlns="" id="{EAB22AD8-80DE-42FD-B468-12D796AAC93F}"/>
                </a:ext>
              </a:extLst>
            </p:cNvPr>
            <p:cNvGrpSpPr/>
            <p:nvPr/>
          </p:nvGrpSpPr>
          <p:grpSpPr>
            <a:xfrm>
              <a:off x="409502" y="3280277"/>
              <a:ext cx="658232" cy="1239822"/>
              <a:chOff x="5516731" y="2706042"/>
              <a:chExt cx="952136" cy="1793407"/>
            </a:xfrm>
          </p:grpSpPr>
          <p:sp>
            <p:nvSpPr>
              <p:cNvPr id="207" name="Freeform: Shape 206">
                <a:extLst>
                  <a:ext uri="{FF2B5EF4-FFF2-40B4-BE49-F238E27FC236}">
                    <a16:creationId xmlns:a16="http://schemas.microsoft.com/office/drawing/2014/main" xmlns="" id="{727B442F-0402-4211-9AF5-CA22AC8171C3}"/>
                  </a:ext>
                </a:extLst>
              </p:cNvPr>
              <p:cNvSpPr/>
              <p:nvPr/>
            </p:nvSpPr>
            <p:spPr>
              <a:xfrm>
                <a:off x="5516712" y="2706060"/>
                <a:ext cx="949962" cy="1562981"/>
              </a:xfrm>
              <a:custGeom>
                <a:avLst/>
                <a:gdLst>
                  <a:gd name="connsiteX0" fmla="*/ 919330 w 949962"/>
                  <a:gd name="connsiteY0" fmla="*/ 653217 h 1562981"/>
                  <a:gd name="connsiteX1" fmla="*/ 775857 w 949962"/>
                  <a:gd name="connsiteY1" fmla="*/ 398879 h 1562981"/>
                  <a:gd name="connsiteX2" fmla="*/ 661514 w 949962"/>
                  <a:gd name="connsiteY2" fmla="*/ 271493 h 1562981"/>
                  <a:gd name="connsiteX3" fmla="*/ 539997 w 949962"/>
                  <a:gd name="connsiteY3" fmla="*/ 186279 h 1562981"/>
                  <a:gd name="connsiteX4" fmla="*/ 436740 w 949962"/>
                  <a:gd name="connsiteY4" fmla="*/ 126064 h 1562981"/>
                  <a:gd name="connsiteX5" fmla="*/ 278051 w 949962"/>
                  <a:gd name="connsiteY5" fmla="*/ 33241 h 1562981"/>
                  <a:gd name="connsiteX6" fmla="*/ 160664 w 949962"/>
                  <a:gd name="connsiteY6" fmla="*/ 199 h 1562981"/>
                  <a:gd name="connsiteX7" fmla="*/ 129144 w 949962"/>
                  <a:gd name="connsiteY7" fmla="*/ 17372 h 1562981"/>
                  <a:gd name="connsiteX8" fmla="*/ 81320 w 949962"/>
                  <a:gd name="connsiteY8" fmla="*/ 169323 h 1562981"/>
                  <a:gd name="connsiteX9" fmla="*/ 49364 w 949962"/>
                  <a:gd name="connsiteY9" fmla="*/ 363011 h 1562981"/>
                  <a:gd name="connsiteX10" fmla="*/ 19 w 949962"/>
                  <a:gd name="connsiteY10" fmla="*/ 608001 h 1562981"/>
                  <a:gd name="connsiteX11" fmla="*/ 20453 w 949962"/>
                  <a:gd name="connsiteY11" fmla="*/ 829297 h 1562981"/>
                  <a:gd name="connsiteX12" fmla="*/ 85667 w 949962"/>
                  <a:gd name="connsiteY12" fmla="*/ 1010594 h 1562981"/>
                  <a:gd name="connsiteX13" fmla="*/ 281964 w 949962"/>
                  <a:gd name="connsiteY13" fmla="*/ 1213629 h 1562981"/>
                  <a:gd name="connsiteX14" fmla="*/ 375656 w 949962"/>
                  <a:gd name="connsiteY14" fmla="*/ 1257758 h 1562981"/>
                  <a:gd name="connsiteX15" fmla="*/ 478478 w 949962"/>
                  <a:gd name="connsiteY15" fmla="*/ 1326886 h 1562981"/>
                  <a:gd name="connsiteX16" fmla="*/ 674992 w 949962"/>
                  <a:gd name="connsiteY16" fmla="*/ 1559485 h 1562981"/>
                  <a:gd name="connsiteX17" fmla="*/ 680426 w 949962"/>
                  <a:gd name="connsiteY17" fmla="*/ 1563615 h 1562981"/>
                  <a:gd name="connsiteX18" fmla="*/ 684339 w 949962"/>
                  <a:gd name="connsiteY18" fmla="*/ 1558398 h 1562981"/>
                  <a:gd name="connsiteX19" fmla="*/ 691078 w 949962"/>
                  <a:gd name="connsiteY19" fmla="*/ 1508617 h 1562981"/>
                  <a:gd name="connsiteX20" fmla="*/ 713034 w 949962"/>
                  <a:gd name="connsiteY20" fmla="*/ 1412099 h 1562981"/>
                  <a:gd name="connsiteX21" fmla="*/ 801074 w 949962"/>
                  <a:gd name="connsiteY21" fmla="*/ 1248193 h 1562981"/>
                  <a:gd name="connsiteX22" fmla="*/ 835203 w 949962"/>
                  <a:gd name="connsiteY22" fmla="*/ 1202977 h 1562981"/>
                  <a:gd name="connsiteX23" fmla="*/ 930634 w 949962"/>
                  <a:gd name="connsiteY23" fmla="*/ 993855 h 1562981"/>
                  <a:gd name="connsiteX24" fmla="*/ 948242 w 949962"/>
                  <a:gd name="connsiteY24" fmla="*/ 910598 h 1562981"/>
                  <a:gd name="connsiteX25" fmla="*/ 951285 w 949962"/>
                  <a:gd name="connsiteY25" fmla="*/ 793646 h 1562981"/>
                  <a:gd name="connsiteX26" fmla="*/ 919330 w 949962"/>
                  <a:gd name="connsiteY26" fmla="*/ 653217 h 1562981"/>
                  <a:gd name="connsiteX27" fmla="*/ 220879 w 949962"/>
                  <a:gd name="connsiteY27" fmla="*/ 161932 h 1562981"/>
                  <a:gd name="connsiteX28" fmla="*/ 216314 w 949962"/>
                  <a:gd name="connsiteY28" fmla="*/ 152150 h 1562981"/>
                  <a:gd name="connsiteX29" fmla="*/ 221097 w 949962"/>
                  <a:gd name="connsiteY29" fmla="*/ 161714 h 1562981"/>
                  <a:gd name="connsiteX30" fmla="*/ 220879 w 949962"/>
                  <a:gd name="connsiteY30" fmla="*/ 161932 h 15629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949962" h="1562981">
                    <a:moveTo>
                      <a:pt x="919330" y="653217"/>
                    </a:moveTo>
                    <a:cubicBezTo>
                      <a:pt x="901287" y="613218"/>
                      <a:pt x="807595" y="442138"/>
                      <a:pt x="775857" y="398879"/>
                    </a:cubicBezTo>
                    <a:cubicBezTo>
                      <a:pt x="741946" y="352794"/>
                      <a:pt x="703686" y="310404"/>
                      <a:pt x="661514" y="271493"/>
                    </a:cubicBezTo>
                    <a:cubicBezTo>
                      <a:pt x="624776" y="237581"/>
                      <a:pt x="585430" y="207582"/>
                      <a:pt x="539997" y="186279"/>
                    </a:cubicBezTo>
                    <a:cubicBezTo>
                      <a:pt x="503694" y="169540"/>
                      <a:pt x="470000" y="148454"/>
                      <a:pt x="436740" y="126064"/>
                    </a:cubicBezTo>
                    <a:cubicBezTo>
                      <a:pt x="385873" y="91500"/>
                      <a:pt x="334788" y="57805"/>
                      <a:pt x="278051" y="33241"/>
                    </a:cubicBezTo>
                    <a:cubicBezTo>
                      <a:pt x="240661" y="16937"/>
                      <a:pt x="202184" y="2590"/>
                      <a:pt x="160664" y="199"/>
                    </a:cubicBezTo>
                    <a:cubicBezTo>
                      <a:pt x="142839" y="-888"/>
                      <a:pt x="136535" y="2155"/>
                      <a:pt x="129144" y="17372"/>
                    </a:cubicBezTo>
                    <a:cubicBezTo>
                      <a:pt x="125883" y="23894"/>
                      <a:pt x="91102" y="124325"/>
                      <a:pt x="81320" y="169323"/>
                    </a:cubicBezTo>
                    <a:cubicBezTo>
                      <a:pt x="68929" y="224973"/>
                      <a:pt x="52843" y="354968"/>
                      <a:pt x="49364" y="363011"/>
                    </a:cubicBezTo>
                    <a:cubicBezTo>
                      <a:pt x="15888" y="441268"/>
                      <a:pt x="-634" y="523004"/>
                      <a:pt x="19" y="608001"/>
                    </a:cubicBezTo>
                    <a:cubicBezTo>
                      <a:pt x="236" y="633870"/>
                      <a:pt x="12844" y="797776"/>
                      <a:pt x="20453" y="829297"/>
                    </a:cubicBezTo>
                    <a:cubicBezTo>
                      <a:pt x="35452" y="892120"/>
                      <a:pt x="55016" y="953205"/>
                      <a:pt x="85667" y="1010594"/>
                    </a:cubicBezTo>
                    <a:cubicBezTo>
                      <a:pt x="108493" y="1053201"/>
                      <a:pt x="240879" y="1189717"/>
                      <a:pt x="281964" y="1213629"/>
                    </a:cubicBezTo>
                    <a:cubicBezTo>
                      <a:pt x="311963" y="1231020"/>
                      <a:pt x="343918" y="1244063"/>
                      <a:pt x="375656" y="1257758"/>
                    </a:cubicBezTo>
                    <a:cubicBezTo>
                      <a:pt x="414133" y="1274496"/>
                      <a:pt x="448696" y="1297104"/>
                      <a:pt x="478478" y="1326886"/>
                    </a:cubicBezTo>
                    <a:cubicBezTo>
                      <a:pt x="558909" y="1399491"/>
                      <a:pt x="663470" y="1531660"/>
                      <a:pt x="674992" y="1559485"/>
                    </a:cubicBezTo>
                    <a:cubicBezTo>
                      <a:pt x="676079" y="1562093"/>
                      <a:pt x="677166" y="1564050"/>
                      <a:pt x="680426" y="1563615"/>
                    </a:cubicBezTo>
                    <a:cubicBezTo>
                      <a:pt x="683687" y="1563398"/>
                      <a:pt x="684122" y="1560789"/>
                      <a:pt x="684339" y="1558398"/>
                    </a:cubicBezTo>
                    <a:cubicBezTo>
                      <a:pt x="685426" y="1541660"/>
                      <a:pt x="688469" y="1525138"/>
                      <a:pt x="691078" y="1508617"/>
                    </a:cubicBezTo>
                    <a:cubicBezTo>
                      <a:pt x="695860" y="1475793"/>
                      <a:pt x="705425" y="1444272"/>
                      <a:pt x="713034" y="1412099"/>
                    </a:cubicBezTo>
                    <a:cubicBezTo>
                      <a:pt x="718468" y="1388840"/>
                      <a:pt x="775640" y="1282539"/>
                      <a:pt x="801074" y="1248193"/>
                    </a:cubicBezTo>
                    <a:cubicBezTo>
                      <a:pt x="812378" y="1232976"/>
                      <a:pt x="824768" y="1218629"/>
                      <a:pt x="835203" y="1202977"/>
                    </a:cubicBezTo>
                    <a:cubicBezTo>
                      <a:pt x="878679" y="1138415"/>
                      <a:pt x="909330" y="1068200"/>
                      <a:pt x="930634" y="993855"/>
                    </a:cubicBezTo>
                    <a:cubicBezTo>
                      <a:pt x="938460" y="966465"/>
                      <a:pt x="945416" y="938857"/>
                      <a:pt x="948242" y="910598"/>
                    </a:cubicBezTo>
                    <a:cubicBezTo>
                      <a:pt x="949763" y="896468"/>
                      <a:pt x="951285" y="818427"/>
                      <a:pt x="951285" y="793646"/>
                    </a:cubicBezTo>
                    <a:cubicBezTo>
                      <a:pt x="949546" y="784298"/>
                      <a:pt x="924112" y="663868"/>
                      <a:pt x="919330" y="653217"/>
                    </a:cubicBezTo>
                    <a:close/>
                    <a:moveTo>
                      <a:pt x="220879" y="161932"/>
                    </a:moveTo>
                    <a:cubicBezTo>
                      <a:pt x="219358" y="158671"/>
                      <a:pt x="217836" y="155410"/>
                      <a:pt x="216314" y="152150"/>
                    </a:cubicBezTo>
                    <a:cubicBezTo>
                      <a:pt x="217836" y="155410"/>
                      <a:pt x="219358" y="158454"/>
                      <a:pt x="221097" y="161714"/>
                    </a:cubicBezTo>
                    <a:cubicBezTo>
                      <a:pt x="220879" y="161932"/>
                      <a:pt x="220879" y="161932"/>
                      <a:pt x="220879" y="161932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215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  <p:sp>
            <p:nvSpPr>
              <p:cNvPr id="208" name="Freeform: Shape 207">
                <a:extLst>
                  <a:ext uri="{FF2B5EF4-FFF2-40B4-BE49-F238E27FC236}">
                    <a16:creationId xmlns:a16="http://schemas.microsoft.com/office/drawing/2014/main" xmlns="" id="{378B6EDD-31BC-4D30-A31E-1EC46B5DF507}"/>
                  </a:ext>
                </a:extLst>
              </p:cNvPr>
              <p:cNvSpPr/>
              <p:nvPr/>
            </p:nvSpPr>
            <p:spPr>
              <a:xfrm>
                <a:off x="5610858" y="2760388"/>
                <a:ext cx="676060" cy="1739061"/>
              </a:xfrm>
              <a:custGeom>
                <a:avLst/>
                <a:gdLst>
                  <a:gd name="connsiteX0" fmla="*/ 633018 w 676060"/>
                  <a:gd name="connsiteY0" fmla="*/ 1317991 h 1739061"/>
                  <a:gd name="connsiteX1" fmla="*/ 631279 w 676060"/>
                  <a:gd name="connsiteY1" fmla="*/ 1325382 h 1739061"/>
                  <a:gd name="connsiteX2" fmla="*/ 594107 w 676060"/>
                  <a:gd name="connsiteY2" fmla="*/ 1492767 h 1739061"/>
                  <a:gd name="connsiteX3" fmla="*/ 587151 w 676060"/>
                  <a:gd name="connsiteY3" fmla="*/ 1621023 h 1739061"/>
                  <a:gd name="connsiteX4" fmla="*/ 589977 w 676060"/>
                  <a:gd name="connsiteY4" fmla="*/ 1697759 h 1739061"/>
                  <a:gd name="connsiteX5" fmla="*/ 579542 w 676060"/>
                  <a:gd name="connsiteY5" fmla="*/ 1708845 h 1739061"/>
                  <a:gd name="connsiteX6" fmla="*/ 488894 w 676060"/>
                  <a:gd name="connsiteY6" fmla="*/ 1739279 h 1739061"/>
                  <a:gd name="connsiteX7" fmla="*/ 487589 w 676060"/>
                  <a:gd name="connsiteY7" fmla="*/ 1739279 h 1739061"/>
                  <a:gd name="connsiteX8" fmla="*/ 484329 w 676060"/>
                  <a:gd name="connsiteY8" fmla="*/ 1664499 h 1739061"/>
                  <a:gd name="connsiteX9" fmla="*/ 479111 w 676060"/>
                  <a:gd name="connsiteY9" fmla="*/ 1564720 h 1739061"/>
                  <a:gd name="connsiteX10" fmla="*/ 467155 w 676060"/>
                  <a:gd name="connsiteY10" fmla="*/ 1425596 h 1739061"/>
                  <a:gd name="connsiteX11" fmla="*/ 389984 w 676060"/>
                  <a:gd name="connsiteY11" fmla="*/ 1273645 h 1739061"/>
                  <a:gd name="connsiteX12" fmla="*/ 386724 w 676060"/>
                  <a:gd name="connsiteY12" fmla="*/ 1269080 h 1739061"/>
                  <a:gd name="connsiteX13" fmla="*/ 397593 w 676060"/>
                  <a:gd name="connsiteY13" fmla="*/ 1275167 h 1739061"/>
                  <a:gd name="connsiteX14" fmla="*/ 458895 w 676060"/>
                  <a:gd name="connsiteY14" fmla="*/ 1334512 h 1739061"/>
                  <a:gd name="connsiteX15" fmla="*/ 456069 w 676060"/>
                  <a:gd name="connsiteY15" fmla="*/ 1324947 h 1739061"/>
                  <a:gd name="connsiteX16" fmla="*/ 354116 w 676060"/>
                  <a:gd name="connsiteY16" fmla="*/ 1119303 h 1739061"/>
                  <a:gd name="connsiteX17" fmla="*/ 221513 w 676060"/>
                  <a:gd name="connsiteY17" fmla="*/ 945832 h 1739061"/>
                  <a:gd name="connsiteX18" fmla="*/ 80649 w 676060"/>
                  <a:gd name="connsiteY18" fmla="*/ 762796 h 1739061"/>
                  <a:gd name="connsiteX19" fmla="*/ 217 w 676060"/>
                  <a:gd name="connsiteY19" fmla="*/ 621932 h 1739061"/>
                  <a:gd name="connsiteX20" fmla="*/ 435 w 676060"/>
                  <a:gd name="connsiteY20" fmla="*/ 620410 h 1739061"/>
                  <a:gd name="connsiteX21" fmla="*/ 1522 w 676060"/>
                  <a:gd name="connsiteY21" fmla="*/ 620845 h 1739061"/>
                  <a:gd name="connsiteX22" fmla="*/ 120430 w 676060"/>
                  <a:gd name="connsiteY22" fmla="*/ 806925 h 1739061"/>
                  <a:gd name="connsiteX23" fmla="*/ 298901 w 676060"/>
                  <a:gd name="connsiteY23" fmla="*/ 1030611 h 1739061"/>
                  <a:gd name="connsiteX24" fmla="*/ 429331 w 676060"/>
                  <a:gd name="connsiteY24" fmla="*/ 1218430 h 1739061"/>
                  <a:gd name="connsiteX25" fmla="*/ 456721 w 676060"/>
                  <a:gd name="connsiteY25" fmla="*/ 1273428 h 1739061"/>
                  <a:gd name="connsiteX26" fmla="*/ 454547 w 676060"/>
                  <a:gd name="connsiteY26" fmla="*/ 1251907 h 1739061"/>
                  <a:gd name="connsiteX27" fmla="*/ 372377 w 676060"/>
                  <a:gd name="connsiteY27" fmla="*/ 1000830 h 1739061"/>
                  <a:gd name="connsiteX28" fmla="*/ 258468 w 676060"/>
                  <a:gd name="connsiteY28" fmla="*/ 788664 h 1739061"/>
                  <a:gd name="connsiteX29" fmla="*/ 129343 w 676060"/>
                  <a:gd name="connsiteY29" fmla="*/ 526283 h 1739061"/>
                  <a:gd name="connsiteX30" fmla="*/ 50868 w 676060"/>
                  <a:gd name="connsiteY30" fmla="*/ 216948 h 1739061"/>
                  <a:gd name="connsiteX31" fmla="*/ 50868 w 676060"/>
                  <a:gd name="connsiteY31" fmla="*/ 204557 h 1739061"/>
                  <a:gd name="connsiteX32" fmla="*/ 58259 w 676060"/>
                  <a:gd name="connsiteY32" fmla="*/ 239990 h 1739061"/>
                  <a:gd name="connsiteX33" fmla="*/ 116734 w 676060"/>
                  <a:gd name="connsiteY33" fmla="*/ 471286 h 1739061"/>
                  <a:gd name="connsiteX34" fmla="*/ 192166 w 676060"/>
                  <a:gd name="connsiteY34" fmla="*/ 641931 h 1739061"/>
                  <a:gd name="connsiteX35" fmla="*/ 353247 w 676060"/>
                  <a:gd name="connsiteY35" fmla="*/ 948006 h 1739061"/>
                  <a:gd name="connsiteX36" fmla="*/ 463677 w 676060"/>
                  <a:gd name="connsiteY36" fmla="*/ 1195170 h 1739061"/>
                  <a:gd name="connsiteX37" fmla="*/ 466938 w 676060"/>
                  <a:gd name="connsiteY37" fmla="*/ 1199735 h 1739061"/>
                  <a:gd name="connsiteX38" fmla="*/ 459982 w 676060"/>
                  <a:gd name="connsiteY38" fmla="*/ 1152128 h 1739061"/>
                  <a:gd name="connsiteX39" fmla="*/ 407375 w 676060"/>
                  <a:gd name="connsiteY39" fmla="*/ 839532 h 1739061"/>
                  <a:gd name="connsiteX40" fmla="*/ 285858 w 676060"/>
                  <a:gd name="connsiteY40" fmla="*/ 463242 h 1739061"/>
                  <a:gd name="connsiteX41" fmla="*/ 138473 w 676060"/>
                  <a:gd name="connsiteY41" fmla="*/ 142820 h 1739061"/>
                  <a:gd name="connsiteX42" fmla="*/ 79997 w 676060"/>
                  <a:gd name="connsiteY42" fmla="*/ 8695 h 1739061"/>
                  <a:gd name="connsiteX43" fmla="*/ 77606 w 676060"/>
                  <a:gd name="connsiteY43" fmla="*/ 0 h 1739061"/>
                  <a:gd name="connsiteX44" fmla="*/ 79779 w 676060"/>
                  <a:gd name="connsiteY44" fmla="*/ 3696 h 1739061"/>
                  <a:gd name="connsiteX45" fmla="*/ 207383 w 676060"/>
                  <a:gd name="connsiteY45" fmla="*/ 261511 h 1739061"/>
                  <a:gd name="connsiteX46" fmla="*/ 368464 w 676060"/>
                  <a:gd name="connsiteY46" fmla="*/ 660409 h 1739061"/>
                  <a:gd name="connsiteX47" fmla="*/ 426505 w 676060"/>
                  <a:gd name="connsiteY47" fmla="*/ 891052 h 1739061"/>
                  <a:gd name="connsiteX48" fmla="*/ 502154 w 676060"/>
                  <a:gd name="connsiteY48" fmla="*/ 1280601 h 1739061"/>
                  <a:gd name="connsiteX49" fmla="*/ 504545 w 676060"/>
                  <a:gd name="connsiteY49" fmla="*/ 1286471 h 1739061"/>
                  <a:gd name="connsiteX50" fmla="*/ 500197 w 676060"/>
                  <a:gd name="connsiteY50" fmla="*/ 1235603 h 1739061"/>
                  <a:gd name="connsiteX51" fmla="*/ 491720 w 676060"/>
                  <a:gd name="connsiteY51" fmla="*/ 1050393 h 1739061"/>
                  <a:gd name="connsiteX52" fmla="*/ 496719 w 676060"/>
                  <a:gd name="connsiteY52" fmla="*/ 869096 h 1739061"/>
                  <a:gd name="connsiteX53" fmla="*/ 470416 w 676060"/>
                  <a:gd name="connsiteY53" fmla="*/ 569108 h 1739061"/>
                  <a:gd name="connsiteX54" fmla="*/ 391289 w 676060"/>
                  <a:gd name="connsiteY54" fmla="*/ 316727 h 1739061"/>
                  <a:gd name="connsiteX55" fmla="*/ 306944 w 676060"/>
                  <a:gd name="connsiteY55" fmla="*/ 173037 h 1739061"/>
                  <a:gd name="connsiteX56" fmla="*/ 291728 w 676060"/>
                  <a:gd name="connsiteY56" fmla="*/ 149125 h 1739061"/>
                  <a:gd name="connsiteX57" fmla="*/ 293467 w 676060"/>
                  <a:gd name="connsiteY57" fmla="*/ 149125 h 1739061"/>
                  <a:gd name="connsiteX58" fmla="*/ 383028 w 676060"/>
                  <a:gd name="connsiteY58" fmla="*/ 278467 h 1739061"/>
                  <a:gd name="connsiteX59" fmla="*/ 444765 w 676060"/>
                  <a:gd name="connsiteY59" fmla="*/ 429766 h 1739061"/>
                  <a:gd name="connsiteX60" fmla="*/ 496937 w 676060"/>
                  <a:gd name="connsiteY60" fmla="*/ 719971 h 1739061"/>
                  <a:gd name="connsiteX61" fmla="*/ 503458 w 676060"/>
                  <a:gd name="connsiteY61" fmla="*/ 943006 h 1739061"/>
                  <a:gd name="connsiteX62" fmla="*/ 499328 w 676060"/>
                  <a:gd name="connsiteY62" fmla="*/ 1043654 h 1739061"/>
                  <a:gd name="connsiteX63" fmla="*/ 508675 w 676060"/>
                  <a:gd name="connsiteY63" fmla="*/ 1226473 h 1739061"/>
                  <a:gd name="connsiteX64" fmla="*/ 534544 w 676060"/>
                  <a:gd name="connsiteY64" fmla="*/ 1351685 h 1739061"/>
                  <a:gd name="connsiteX65" fmla="*/ 538457 w 676060"/>
                  <a:gd name="connsiteY65" fmla="*/ 1363859 h 1739061"/>
                  <a:gd name="connsiteX66" fmla="*/ 539979 w 676060"/>
                  <a:gd name="connsiteY66" fmla="*/ 1360816 h 1739061"/>
                  <a:gd name="connsiteX67" fmla="*/ 557152 w 676060"/>
                  <a:gd name="connsiteY67" fmla="*/ 1196040 h 1739061"/>
                  <a:gd name="connsiteX68" fmla="*/ 605193 w 676060"/>
                  <a:gd name="connsiteY68" fmla="*/ 1035611 h 1739061"/>
                  <a:gd name="connsiteX69" fmla="*/ 649105 w 676060"/>
                  <a:gd name="connsiteY69" fmla="*/ 919094 h 1739061"/>
                  <a:gd name="connsiteX70" fmla="*/ 669104 w 676060"/>
                  <a:gd name="connsiteY70" fmla="*/ 735406 h 1739061"/>
                  <a:gd name="connsiteX71" fmla="*/ 620627 w 676060"/>
                  <a:gd name="connsiteY71" fmla="*/ 463677 h 1739061"/>
                  <a:gd name="connsiteX72" fmla="*/ 618236 w 676060"/>
                  <a:gd name="connsiteY72" fmla="*/ 455634 h 1739061"/>
                  <a:gd name="connsiteX73" fmla="*/ 619758 w 676060"/>
                  <a:gd name="connsiteY73" fmla="*/ 454112 h 1739061"/>
                  <a:gd name="connsiteX74" fmla="*/ 677147 w 676060"/>
                  <a:gd name="connsiteY74" fmla="*/ 759318 h 1739061"/>
                  <a:gd name="connsiteX75" fmla="*/ 646279 w 676060"/>
                  <a:gd name="connsiteY75" fmla="*/ 956266 h 1739061"/>
                  <a:gd name="connsiteX76" fmla="*/ 605193 w 676060"/>
                  <a:gd name="connsiteY76" fmla="*/ 1054306 h 1739061"/>
                  <a:gd name="connsiteX77" fmla="*/ 569325 w 676060"/>
                  <a:gd name="connsiteY77" fmla="*/ 1165823 h 1739061"/>
                  <a:gd name="connsiteX78" fmla="*/ 551065 w 676060"/>
                  <a:gd name="connsiteY78" fmla="*/ 1354946 h 1739061"/>
                  <a:gd name="connsiteX79" fmla="*/ 583238 w 676060"/>
                  <a:gd name="connsiteY79" fmla="*/ 1500375 h 1739061"/>
                  <a:gd name="connsiteX80" fmla="*/ 586716 w 676060"/>
                  <a:gd name="connsiteY80" fmla="*/ 1504288 h 1739061"/>
                  <a:gd name="connsiteX81" fmla="*/ 590411 w 676060"/>
                  <a:gd name="connsiteY81" fmla="*/ 1477550 h 1739061"/>
                  <a:gd name="connsiteX82" fmla="*/ 624323 w 676060"/>
                  <a:gd name="connsiteY82" fmla="*/ 1337121 h 1739061"/>
                  <a:gd name="connsiteX83" fmla="*/ 633018 w 676060"/>
                  <a:gd name="connsiteY83" fmla="*/ 1317991 h 17390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</a:cxnLst>
                <a:rect l="l" t="t" r="r" b="b"/>
                <a:pathLst>
                  <a:path w="676060" h="1739061">
                    <a:moveTo>
                      <a:pt x="633018" y="1317991"/>
                    </a:moveTo>
                    <a:cubicBezTo>
                      <a:pt x="632366" y="1320382"/>
                      <a:pt x="632149" y="1322991"/>
                      <a:pt x="631279" y="1325382"/>
                    </a:cubicBezTo>
                    <a:cubicBezTo>
                      <a:pt x="611280" y="1379510"/>
                      <a:pt x="601280" y="1435813"/>
                      <a:pt x="594107" y="1492767"/>
                    </a:cubicBezTo>
                    <a:cubicBezTo>
                      <a:pt x="588890" y="1535374"/>
                      <a:pt x="585412" y="1577981"/>
                      <a:pt x="587151" y="1621023"/>
                    </a:cubicBezTo>
                    <a:cubicBezTo>
                      <a:pt x="588237" y="1646674"/>
                      <a:pt x="589977" y="1672108"/>
                      <a:pt x="589977" y="1697759"/>
                    </a:cubicBezTo>
                    <a:cubicBezTo>
                      <a:pt x="589977" y="1707976"/>
                      <a:pt x="589542" y="1708410"/>
                      <a:pt x="579542" y="1708845"/>
                    </a:cubicBezTo>
                    <a:cubicBezTo>
                      <a:pt x="546500" y="1710367"/>
                      <a:pt x="517153" y="1723410"/>
                      <a:pt x="488894" y="1739279"/>
                    </a:cubicBezTo>
                    <a:cubicBezTo>
                      <a:pt x="488459" y="1739279"/>
                      <a:pt x="488024" y="1739279"/>
                      <a:pt x="487589" y="1739279"/>
                    </a:cubicBezTo>
                    <a:cubicBezTo>
                      <a:pt x="486502" y="1714280"/>
                      <a:pt x="485415" y="1689498"/>
                      <a:pt x="484329" y="1664499"/>
                    </a:cubicBezTo>
                    <a:cubicBezTo>
                      <a:pt x="482589" y="1631240"/>
                      <a:pt x="481068" y="1597980"/>
                      <a:pt x="479111" y="1564720"/>
                    </a:cubicBezTo>
                    <a:cubicBezTo>
                      <a:pt x="476285" y="1518201"/>
                      <a:pt x="476938" y="1471463"/>
                      <a:pt x="467155" y="1425596"/>
                    </a:cubicBezTo>
                    <a:cubicBezTo>
                      <a:pt x="454765" y="1368207"/>
                      <a:pt x="431070" y="1316469"/>
                      <a:pt x="389984" y="1273645"/>
                    </a:cubicBezTo>
                    <a:cubicBezTo>
                      <a:pt x="388680" y="1272341"/>
                      <a:pt x="387811" y="1270602"/>
                      <a:pt x="386724" y="1269080"/>
                    </a:cubicBezTo>
                    <a:cubicBezTo>
                      <a:pt x="391071" y="1269950"/>
                      <a:pt x="394115" y="1272776"/>
                      <a:pt x="397593" y="1275167"/>
                    </a:cubicBezTo>
                    <a:cubicBezTo>
                      <a:pt x="421288" y="1291253"/>
                      <a:pt x="441939" y="1310600"/>
                      <a:pt x="458895" y="1334512"/>
                    </a:cubicBezTo>
                    <a:cubicBezTo>
                      <a:pt x="458025" y="1331252"/>
                      <a:pt x="456938" y="1328208"/>
                      <a:pt x="456069" y="1324947"/>
                    </a:cubicBezTo>
                    <a:cubicBezTo>
                      <a:pt x="432809" y="1251037"/>
                      <a:pt x="397158" y="1183431"/>
                      <a:pt x="354116" y="1119303"/>
                    </a:cubicBezTo>
                    <a:cubicBezTo>
                      <a:pt x="313466" y="1058654"/>
                      <a:pt x="267598" y="1002352"/>
                      <a:pt x="221513" y="945832"/>
                    </a:cubicBezTo>
                    <a:cubicBezTo>
                      <a:pt x="172819" y="886269"/>
                      <a:pt x="123908" y="826706"/>
                      <a:pt x="80649" y="762796"/>
                    </a:cubicBezTo>
                    <a:cubicBezTo>
                      <a:pt x="50215" y="717798"/>
                      <a:pt x="22825" y="671278"/>
                      <a:pt x="217" y="621932"/>
                    </a:cubicBezTo>
                    <a:cubicBezTo>
                      <a:pt x="0" y="621280"/>
                      <a:pt x="-217" y="620845"/>
                      <a:pt x="435" y="620410"/>
                    </a:cubicBezTo>
                    <a:cubicBezTo>
                      <a:pt x="652" y="620193"/>
                      <a:pt x="1087" y="620410"/>
                      <a:pt x="1522" y="620845"/>
                    </a:cubicBezTo>
                    <a:cubicBezTo>
                      <a:pt x="34346" y="687147"/>
                      <a:pt x="76084" y="748014"/>
                      <a:pt x="120430" y="806925"/>
                    </a:cubicBezTo>
                    <a:cubicBezTo>
                      <a:pt x="177819" y="883226"/>
                      <a:pt x="239773" y="955832"/>
                      <a:pt x="298901" y="1030611"/>
                    </a:cubicBezTo>
                    <a:cubicBezTo>
                      <a:pt x="346291" y="1090609"/>
                      <a:pt x="391941" y="1151476"/>
                      <a:pt x="429331" y="1218430"/>
                    </a:cubicBezTo>
                    <a:cubicBezTo>
                      <a:pt x="438896" y="1235821"/>
                      <a:pt x="447808" y="1253428"/>
                      <a:pt x="456721" y="1273428"/>
                    </a:cubicBezTo>
                    <a:cubicBezTo>
                      <a:pt x="457156" y="1264732"/>
                      <a:pt x="455634" y="1258211"/>
                      <a:pt x="454547" y="1251907"/>
                    </a:cubicBezTo>
                    <a:cubicBezTo>
                      <a:pt x="441069" y="1163649"/>
                      <a:pt x="410636" y="1080827"/>
                      <a:pt x="372377" y="1000830"/>
                    </a:cubicBezTo>
                    <a:cubicBezTo>
                      <a:pt x="337595" y="928441"/>
                      <a:pt x="297597" y="858879"/>
                      <a:pt x="258468" y="788664"/>
                    </a:cubicBezTo>
                    <a:cubicBezTo>
                      <a:pt x="210861" y="703450"/>
                      <a:pt x="165863" y="617149"/>
                      <a:pt x="129343" y="526283"/>
                    </a:cubicBezTo>
                    <a:cubicBezTo>
                      <a:pt x="89562" y="426940"/>
                      <a:pt x="62606" y="323900"/>
                      <a:pt x="50868" y="216948"/>
                    </a:cubicBezTo>
                    <a:cubicBezTo>
                      <a:pt x="50433" y="212818"/>
                      <a:pt x="49998" y="208687"/>
                      <a:pt x="50868" y="204557"/>
                    </a:cubicBezTo>
                    <a:cubicBezTo>
                      <a:pt x="53259" y="216296"/>
                      <a:pt x="55433" y="228252"/>
                      <a:pt x="58259" y="239990"/>
                    </a:cubicBezTo>
                    <a:cubicBezTo>
                      <a:pt x="75867" y="317596"/>
                      <a:pt x="92605" y="395419"/>
                      <a:pt x="116734" y="471286"/>
                    </a:cubicBezTo>
                    <a:cubicBezTo>
                      <a:pt x="135647" y="531066"/>
                      <a:pt x="163472" y="586716"/>
                      <a:pt x="192166" y="641931"/>
                    </a:cubicBezTo>
                    <a:cubicBezTo>
                      <a:pt x="245208" y="744318"/>
                      <a:pt x="301292" y="844966"/>
                      <a:pt x="353247" y="948006"/>
                    </a:cubicBezTo>
                    <a:cubicBezTo>
                      <a:pt x="393897" y="1028655"/>
                      <a:pt x="431939" y="1110608"/>
                      <a:pt x="463677" y="1195170"/>
                    </a:cubicBezTo>
                    <a:cubicBezTo>
                      <a:pt x="464112" y="1196692"/>
                      <a:pt x="464329" y="1198213"/>
                      <a:pt x="466938" y="1199735"/>
                    </a:cubicBezTo>
                    <a:cubicBezTo>
                      <a:pt x="464547" y="1183214"/>
                      <a:pt x="462156" y="1167562"/>
                      <a:pt x="459982" y="1152128"/>
                    </a:cubicBezTo>
                    <a:cubicBezTo>
                      <a:pt x="444765" y="1047567"/>
                      <a:pt x="428461" y="943223"/>
                      <a:pt x="407375" y="839532"/>
                    </a:cubicBezTo>
                    <a:cubicBezTo>
                      <a:pt x="381072" y="709537"/>
                      <a:pt x="339334" y="584542"/>
                      <a:pt x="285858" y="463242"/>
                    </a:cubicBezTo>
                    <a:cubicBezTo>
                      <a:pt x="238469" y="355638"/>
                      <a:pt x="186949" y="249773"/>
                      <a:pt x="138473" y="142820"/>
                    </a:cubicBezTo>
                    <a:cubicBezTo>
                      <a:pt x="118256" y="98474"/>
                      <a:pt x="98692" y="53694"/>
                      <a:pt x="79997" y="8695"/>
                    </a:cubicBezTo>
                    <a:cubicBezTo>
                      <a:pt x="78910" y="6304"/>
                      <a:pt x="77171" y="3913"/>
                      <a:pt x="77606" y="0"/>
                    </a:cubicBezTo>
                    <a:cubicBezTo>
                      <a:pt x="78693" y="1739"/>
                      <a:pt x="79345" y="2609"/>
                      <a:pt x="79779" y="3696"/>
                    </a:cubicBezTo>
                    <a:cubicBezTo>
                      <a:pt x="120647" y="90431"/>
                      <a:pt x="166515" y="174776"/>
                      <a:pt x="207383" y="261511"/>
                    </a:cubicBezTo>
                    <a:cubicBezTo>
                      <a:pt x="268468" y="391506"/>
                      <a:pt x="324770" y="523457"/>
                      <a:pt x="368464" y="660409"/>
                    </a:cubicBezTo>
                    <a:cubicBezTo>
                      <a:pt x="392593" y="736058"/>
                      <a:pt x="410201" y="813446"/>
                      <a:pt x="426505" y="891052"/>
                    </a:cubicBezTo>
                    <a:cubicBezTo>
                      <a:pt x="453678" y="1020612"/>
                      <a:pt x="475851" y="1151041"/>
                      <a:pt x="502154" y="1280601"/>
                    </a:cubicBezTo>
                    <a:cubicBezTo>
                      <a:pt x="502589" y="1282558"/>
                      <a:pt x="503023" y="1284514"/>
                      <a:pt x="504545" y="1286471"/>
                    </a:cubicBezTo>
                    <a:cubicBezTo>
                      <a:pt x="503023" y="1269515"/>
                      <a:pt x="501502" y="1252559"/>
                      <a:pt x="500197" y="1235603"/>
                    </a:cubicBezTo>
                    <a:cubicBezTo>
                      <a:pt x="494763" y="1174084"/>
                      <a:pt x="489328" y="1112347"/>
                      <a:pt x="491720" y="1050393"/>
                    </a:cubicBezTo>
                    <a:cubicBezTo>
                      <a:pt x="494111" y="989961"/>
                      <a:pt x="496937" y="929746"/>
                      <a:pt x="496719" y="869096"/>
                    </a:cubicBezTo>
                    <a:cubicBezTo>
                      <a:pt x="496067" y="768448"/>
                      <a:pt x="489546" y="668234"/>
                      <a:pt x="470416" y="569108"/>
                    </a:cubicBezTo>
                    <a:cubicBezTo>
                      <a:pt x="453678" y="481937"/>
                      <a:pt x="429548" y="396941"/>
                      <a:pt x="391289" y="316727"/>
                    </a:cubicBezTo>
                    <a:cubicBezTo>
                      <a:pt x="367377" y="266511"/>
                      <a:pt x="336726" y="219991"/>
                      <a:pt x="306944" y="173037"/>
                    </a:cubicBezTo>
                    <a:cubicBezTo>
                      <a:pt x="301945" y="165211"/>
                      <a:pt x="296945" y="157385"/>
                      <a:pt x="291728" y="149125"/>
                    </a:cubicBezTo>
                    <a:cubicBezTo>
                      <a:pt x="292597" y="149125"/>
                      <a:pt x="293249" y="148907"/>
                      <a:pt x="293467" y="149125"/>
                    </a:cubicBezTo>
                    <a:cubicBezTo>
                      <a:pt x="324335" y="191514"/>
                      <a:pt x="356290" y="233252"/>
                      <a:pt x="383028" y="278467"/>
                    </a:cubicBezTo>
                    <a:cubicBezTo>
                      <a:pt x="411071" y="325857"/>
                      <a:pt x="429113" y="377376"/>
                      <a:pt x="444765" y="429766"/>
                    </a:cubicBezTo>
                    <a:cubicBezTo>
                      <a:pt x="472807" y="524544"/>
                      <a:pt x="488676" y="621497"/>
                      <a:pt x="496937" y="719971"/>
                    </a:cubicBezTo>
                    <a:cubicBezTo>
                      <a:pt x="503241" y="794316"/>
                      <a:pt x="504980" y="868661"/>
                      <a:pt x="503458" y="943006"/>
                    </a:cubicBezTo>
                    <a:cubicBezTo>
                      <a:pt x="502806" y="976483"/>
                      <a:pt x="501067" y="1010177"/>
                      <a:pt x="499328" y="1043654"/>
                    </a:cubicBezTo>
                    <a:cubicBezTo>
                      <a:pt x="496285" y="1104956"/>
                      <a:pt x="500632" y="1165823"/>
                      <a:pt x="508675" y="1226473"/>
                    </a:cubicBezTo>
                    <a:cubicBezTo>
                      <a:pt x="514327" y="1268863"/>
                      <a:pt x="521936" y="1310818"/>
                      <a:pt x="534544" y="1351685"/>
                    </a:cubicBezTo>
                    <a:cubicBezTo>
                      <a:pt x="535631" y="1355381"/>
                      <a:pt x="536935" y="1359077"/>
                      <a:pt x="538457" y="1363859"/>
                    </a:cubicBezTo>
                    <a:cubicBezTo>
                      <a:pt x="539326" y="1361902"/>
                      <a:pt x="539979" y="1361468"/>
                      <a:pt x="539979" y="1360816"/>
                    </a:cubicBezTo>
                    <a:cubicBezTo>
                      <a:pt x="539109" y="1305166"/>
                      <a:pt x="549761" y="1250820"/>
                      <a:pt x="557152" y="1196040"/>
                    </a:cubicBezTo>
                    <a:cubicBezTo>
                      <a:pt x="564760" y="1139955"/>
                      <a:pt x="583238" y="1087348"/>
                      <a:pt x="605193" y="1035611"/>
                    </a:cubicBezTo>
                    <a:cubicBezTo>
                      <a:pt x="621497" y="997352"/>
                      <a:pt x="638235" y="959310"/>
                      <a:pt x="649105" y="919094"/>
                    </a:cubicBezTo>
                    <a:cubicBezTo>
                      <a:pt x="665626" y="858879"/>
                      <a:pt x="670625" y="797577"/>
                      <a:pt x="669104" y="735406"/>
                    </a:cubicBezTo>
                    <a:cubicBezTo>
                      <a:pt x="666930" y="642366"/>
                      <a:pt x="649757" y="551935"/>
                      <a:pt x="620627" y="463677"/>
                    </a:cubicBezTo>
                    <a:cubicBezTo>
                      <a:pt x="619758" y="461069"/>
                      <a:pt x="618888" y="458243"/>
                      <a:pt x="618236" y="455634"/>
                    </a:cubicBezTo>
                    <a:cubicBezTo>
                      <a:pt x="617802" y="454330"/>
                      <a:pt x="618019" y="453460"/>
                      <a:pt x="619758" y="454112"/>
                    </a:cubicBezTo>
                    <a:cubicBezTo>
                      <a:pt x="658452" y="552152"/>
                      <a:pt x="680190" y="653452"/>
                      <a:pt x="677147" y="759318"/>
                    </a:cubicBezTo>
                    <a:cubicBezTo>
                      <a:pt x="675191" y="826272"/>
                      <a:pt x="668234" y="892573"/>
                      <a:pt x="646279" y="956266"/>
                    </a:cubicBezTo>
                    <a:cubicBezTo>
                      <a:pt x="634757" y="989743"/>
                      <a:pt x="619106" y="1021699"/>
                      <a:pt x="605193" y="1054306"/>
                    </a:cubicBezTo>
                    <a:cubicBezTo>
                      <a:pt x="589542" y="1090391"/>
                      <a:pt x="573890" y="1126694"/>
                      <a:pt x="569325" y="1165823"/>
                    </a:cubicBezTo>
                    <a:cubicBezTo>
                      <a:pt x="561934" y="1228647"/>
                      <a:pt x="548891" y="1291036"/>
                      <a:pt x="551065" y="1354946"/>
                    </a:cubicBezTo>
                    <a:cubicBezTo>
                      <a:pt x="552804" y="1405379"/>
                      <a:pt x="564543" y="1453638"/>
                      <a:pt x="583238" y="1500375"/>
                    </a:cubicBezTo>
                    <a:cubicBezTo>
                      <a:pt x="583890" y="1501679"/>
                      <a:pt x="583890" y="1503636"/>
                      <a:pt x="586716" y="1504288"/>
                    </a:cubicBezTo>
                    <a:cubicBezTo>
                      <a:pt x="588020" y="1495375"/>
                      <a:pt x="589107" y="1486245"/>
                      <a:pt x="590411" y="1477550"/>
                    </a:cubicBezTo>
                    <a:cubicBezTo>
                      <a:pt x="597368" y="1429726"/>
                      <a:pt x="606715" y="1382336"/>
                      <a:pt x="624323" y="1337121"/>
                    </a:cubicBezTo>
                    <a:cubicBezTo>
                      <a:pt x="626497" y="1330817"/>
                      <a:pt x="628671" y="1324078"/>
                      <a:pt x="633018" y="131799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15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9" name="Freeform: Shape 208">
                <a:extLst>
                  <a:ext uri="{FF2B5EF4-FFF2-40B4-BE49-F238E27FC236}">
                    <a16:creationId xmlns:a16="http://schemas.microsoft.com/office/drawing/2014/main" xmlns="" id="{7C43502C-7B9A-4C61-9F96-1979B95567DB}"/>
                  </a:ext>
                </a:extLst>
              </p:cNvPr>
              <p:cNvSpPr/>
              <p:nvPr/>
            </p:nvSpPr>
            <p:spPr>
              <a:xfrm>
                <a:off x="6219529" y="3192544"/>
                <a:ext cx="8695" cy="23912"/>
              </a:xfrm>
              <a:custGeom>
                <a:avLst/>
                <a:gdLst>
                  <a:gd name="connsiteX0" fmla="*/ 10434 w 8695"/>
                  <a:gd name="connsiteY0" fmla="*/ 22390 h 23912"/>
                  <a:gd name="connsiteX1" fmla="*/ 8913 w 8695"/>
                  <a:gd name="connsiteY1" fmla="*/ 23912 h 23912"/>
                  <a:gd name="connsiteX2" fmla="*/ 0 w 8695"/>
                  <a:gd name="connsiteY2" fmla="*/ 652 h 23912"/>
                  <a:gd name="connsiteX3" fmla="*/ 1522 w 8695"/>
                  <a:gd name="connsiteY3" fmla="*/ 0 h 23912"/>
                  <a:gd name="connsiteX4" fmla="*/ 10434 w 8695"/>
                  <a:gd name="connsiteY4" fmla="*/ 22390 h 23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695" h="23912">
                    <a:moveTo>
                      <a:pt x="10434" y="22390"/>
                    </a:moveTo>
                    <a:cubicBezTo>
                      <a:pt x="10000" y="22825"/>
                      <a:pt x="9565" y="23260"/>
                      <a:pt x="8913" y="23912"/>
                    </a:cubicBezTo>
                    <a:cubicBezTo>
                      <a:pt x="5869" y="16086"/>
                      <a:pt x="3043" y="8478"/>
                      <a:pt x="0" y="652"/>
                    </a:cubicBezTo>
                    <a:cubicBezTo>
                      <a:pt x="435" y="435"/>
                      <a:pt x="1087" y="217"/>
                      <a:pt x="1522" y="0"/>
                    </a:cubicBezTo>
                    <a:cubicBezTo>
                      <a:pt x="4565" y="7391"/>
                      <a:pt x="7391" y="14782"/>
                      <a:pt x="10434" y="22390"/>
                    </a:cubicBezTo>
                    <a:close/>
                  </a:path>
                </a:pathLst>
              </a:custGeom>
              <a:solidFill>
                <a:srgbClr val="979797"/>
              </a:solidFill>
              <a:ln w="215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0" name="Freeform: Shape 209">
                <a:extLst>
                  <a:ext uri="{FF2B5EF4-FFF2-40B4-BE49-F238E27FC236}">
                    <a16:creationId xmlns:a16="http://schemas.microsoft.com/office/drawing/2014/main" xmlns="" id="{32A399DE-CFF1-4472-92CC-60627A747672}"/>
                  </a:ext>
                </a:extLst>
              </p:cNvPr>
              <p:cNvSpPr/>
              <p:nvPr/>
            </p:nvSpPr>
            <p:spPr>
              <a:xfrm>
                <a:off x="5591076" y="3337539"/>
                <a:ext cx="4348" cy="13043"/>
              </a:xfrm>
              <a:custGeom>
                <a:avLst/>
                <a:gdLst>
                  <a:gd name="connsiteX0" fmla="*/ 0 w 4347"/>
                  <a:gd name="connsiteY0" fmla="*/ 0 h 13042"/>
                  <a:gd name="connsiteX1" fmla="*/ 6087 w 4347"/>
                  <a:gd name="connsiteY1" fmla="*/ 14999 h 13042"/>
                  <a:gd name="connsiteX2" fmla="*/ 0 w 4347"/>
                  <a:gd name="connsiteY2" fmla="*/ 0 h 13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347" h="13042">
                    <a:moveTo>
                      <a:pt x="0" y="0"/>
                    </a:moveTo>
                    <a:cubicBezTo>
                      <a:pt x="4130" y="3913"/>
                      <a:pt x="6087" y="9130"/>
                      <a:pt x="6087" y="14999"/>
                    </a:cubicBezTo>
                    <a:cubicBezTo>
                      <a:pt x="3913" y="10000"/>
                      <a:pt x="1956" y="5000"/>
                      <a:pt x="0" y="0"/>
                    </a:cubicBezTo>
                    <a:close/>
                  </a:path>
                </a:pathLst>
              </a:custGeom>
              <a:solidFill>
                <a:srgbClr val="6A6A6A"/>
              </a:solidFill>
              <a:ln w="215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1" name="Freeform: Shape 210">
                <a:extLst>
                  <a:ext uri="{FF2B5EF4-FFF2-40B4-BE49-F238E27FC236}">
                    <a16:creationId xmlns:a16="http://schemas.microsoft.com/office/drawing/2014/main" xmlns="" id="{C9EDA2F6-6F31-4D15-8112-7102E637150C}"/>
                  </a:ext>
                </a:extLst>
              </p:cNvPr>
              <p:cNvSpPr/>
              <p:nvPr/>
            </p:nvSpPr>
            <p:spPr>
              <a:xfrm>
                <a:off x="5604771" y="3365581"/>
                <a:ext cx="6521" cy="15217"/>
              </a:xfrm>
              <a:custGeom>
                <a:avLst/>
                <a:gdLst>
                  <a:gd name="connsiteX0" fmla="*/ 7608 w 6521"/>
                  <a:gd name="connsiteY0" fmla="*/ 16086 h 15216"/>
                  <a:gd name="connsiteX1" fmla="*/ 6304 w 6521"/>
                  <a:gd name="connsiteY1" fmla="*/ 17173 h 15216"/>
                  <a:gd name="connsiteX2" fmla="*/ 0 w 6521"/>
                  <a:gd name="connsiteY2" fmla="*/ 0 h 15216"/>
                  <a:gd name="connsiteX3" fmla="*/ 7608 w 6521"/>
                  <a:gd name="connsiteY3" fmla="*/ 16086 h 152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521" h="15216">
                    <a:moveTo>
                      <a:pt x="7608" y="16086"/>
                    </a:moveTo>
                    <a:cubicBezTo>
                      <a:pt x="7174" y="16521"/>
                      <a:pt x="6739" y="16956"/>
                      <a:pt x="6304" y="17173"/>
                    </a:cubicBezTo>
                    <a:cubicBezTo>
                      <a:pt x="3261" y="11956"/>
                      <a:pt x="652" y="6521"/>
                      <a:pt x="0" y="0"/>
                    </a:cubicBezTo>
                    <a:cubicBezTo>
                      <a:pt x="2609" y="5435"/>
                      <a:pt x="5217" y="10652"/>
                      <a:pt x="7608" y="16086"/>
                    </a:cubicBezTo>
                    <a:close/>
                  </a:path>
                </a:pathLst>
              </a:custGeom>
              <a:solidFill>
                <a:srgbClr val="8B8B8B"/>
              </a:solidFill>
              <a:ln w="215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212" name="Graphic 70">
              <a:extLst>
                <a:ext uri="{FF2B5EF4-FFF2-40B4-BE49-F238E27FC236}">
                  <a16:creationId xmlns:a16="http://schemas.microsoft.com/office/drawing/2014/main" xmlns="" id="{915F627D-C382-4F7A-8850-D93C6A7A843B}"/>
                </a:ext>
              </a:extLst>
            </p:cNvPr>
            <p:cNvGrpSpPr/>
            <p:nvPr/>
          </p:nvGrpSpPr>
          <p:grpSpPr>
            <a:xfrm>
              <a:off x="425464" y="3218883"/>
              <a:ext cx="3823253" cy="3655422"/>
              <a:chOff x="6551111" y="-143747"/>
              <a:chExt cx="4379433" cy="4187188"/>
            </a:xfrm>
            <a:solidFill>
              <a:schemeClr val="accent2"/>
            </a:solidFill>
          </p:grpSpPr>
          <p:sp>
            <p:nvSpPr>
              <p:cNvPr id="213" name="Freeform: Shape 212">
                <a:extLst>
                  <a:ext uri="{FF2B5EF4-FFF2-40B4-BE49-F238E27FC236}">
                    <a16:creationId xmlns:a16="http://schemas.microsoft.com/office/drawing/2014/main" xmlns="" id="{1025CE7B-1B3E-4319-A6FA-8BBF99F9AA32}"/>
                  </a:ext>
                </a:extLst>
              </p:cNvPr>
              <p:cNvSpPr/>
              <p:nvPr/>
            </p:nvSpPr>
            <p:spPr>
              <a:xfrm>
                <a:off x="6551033" y="-144216"/>
                <a:ext cx="4374744" cy="4187188"/>
              </a:xfrm>
              <a:custGeom>
                <a:avLst/>
                <a:gdLst>
                  <a:gd name="connsiteX0" fmla="*/ 4372947 w 4374744"/>
                  <a:gd name="connsiteY0" fmla="*/ 105969 h 4187188"/>
                  <a:gd name="connsiteX1" fmla="*/ 4269791 w 4374744"/>
                  <a:gd name="connsiteY1" fmla="*/ 4220 h 4187188"/>
                  <a:gd name="connsiteX2" fmla="*/ 4260413 w 4374744"/>
                  <a:gd name="connsiteY2" fmla="*/ 0 h 4187188"/>
                  <a:gd name="connsiteX3" fmla="*/ 4246816 w 4374744"/>
                  <a:gd name="connsiteY3" fmla="*/ 0 h 4187188"/>
                  <a:gd name="connsiteX4" fmla="*/ 4237438 w 4374744"/>
                  <a:gd name="connsiteY4" fmla="*/ 3751 h 4187188"/>
                  <a:gd name="connsiteX5" fmla="*/ 4002055 w 4374744"/>
                  <a:gd name="connsiteY5" fmla="*/ 42669 h 4187188"/>
                  <a:gd name="connsiteX6" fmla="*/ 3580523 w 4374744"/>
                  <a:gd name="connsiteY6" fmla="*/ 114409 h 4187188"/>
                  <a:gd name="connsiteX7" fmla="*/ 3459080 w 4374744"/>
                  <a:gd name="connsiteY7" fmla="*/ 214283 h 4187188"/>
                  <a:gd name="connsiteX8" fmla="*/ 3323102 w 4374744"/>
                  <a:gd name="connsiteY8" fmla="*/ 564075 h 4187188"/>
                  <a:gd name="connsiteX9" fmla="*/ 3163210 w 4374744"/>
                  <a:gd name="connsiteY9" fmla="*/ 974354 h 4187188"/>
                  <a:gd name="connsiteX10" fmla="*/ 3134608 w 4374744"/>
                  <a:gd name="connsiteY10" fmla="*/ 994047 h 4187188"/>
                  <a:gd name="connsiteX11" fmla="*/ 2924546 w 4374744"/>
                  <a:gd name="connsiteY11" fmla="*/ 999674 h 4187188"/>
                  <a:gd name="connsiteX12" fmla="*/ 2637585 w 4374744"/>
                  <a:gd name="connsiteY12" fmla="*/ 1006707 h 4187188"/>
                  <a:gd name="connsiteX13" fmla="*/ 2377820 w 4374744"/>
                  <a:gd name="connsiteY13" fmla="*/ 1013271 h 4187188"/>
                  <a:gd name="connsiteX14" fmla="*/ 2087108 w 4374744"/>
                  <a:gd name="connsiteY14" fmla="*/ 1020305 h 4187188"/>
                  <a:gd name="connsiteX15" fmla="*/ 1827343 w 4374744"/>
                  <a:gd name="connsiteY15" fmla="*/ 1026869 h 4187188"/>
                  <a:gd name="connsiteX16" fmla="*/ 1538507 w 4374744"/>
                  <a:gd name="connsiteY16" fmla="*/ 1033903 h 4187188"/>
                  <a:gd name="connsiteX17" fmla="*/ 1278741 w 4374744"/>
                  <a:gd name="connsiteY17" fmla="*/ 1040467 h 4187188"/>
                  <a:gd name="connsiteX18" fmla="*/ 989905 w 4374744"/>
                  <a:gd name="connsiteY18" fmla="*/ 1047500 h 4187188"/>
                  <a:gd name="connsiteX19" fmla="*/ 728264 w 4374744"/>
                  <a:gd name="connsiteY19" fmla="*/ 1054065 h 4187188"/>
                  <a:gd name="connsiteX20" fmla="*/ 439428 w 4374744"/>
                  <a:gd name="connsiteY20" fmla="*/ 1061098 h 4187188"/>
                  <a:gd name="connsiteX21" fmla="*/ 114487 w 4374744"/>
                  <a:gd name="connsiteY21" fmla="*/ 1069069 h 4187188"/>
                  <a:gd name="connsiteX22" fmla="*/ 78 w 4374744"/>
                  <a:gd name="connsiteY22" fmla="*/ 1193794 h 4187188"/>
                  <a:gd name="connsiteX23" fmla="*/ 20240 w 4374744"/>
                  <a:gd name="connsiteY23" fmla="*/ 1371503 h 4187188"/>
                  <a:gd name="connsiteX24" fmla="*/ 43216 w 4374744"/>
                  <a:gd name="connsiteY24" fmla="*/ 1559059 h 4187188"/>
                  <a:gd name="connsiteX25" fmla="*/ 61503 w 4374744"/>
                  <a:gd name="connsiteY25" fmla="*/ 1711449 h 4187188"/>
                  <a:gd name="connsiteX26" fmla="*/ 84478 w 4374744"/>
                  <a:gd name="connsiteY26" fmla="*/ 1897598 h 4187188"/>
                  <a:gd name="connsiteX27" fmla="*/ 102296 w 4374744"/>
                  <a:gd name="connsiteY27" fmla="*/ 2049987 h 4187188"/>
                  <a:gd name="connsiteX28" fmla="*/ 125272 w 4374744"/>
                  <a:gd name="connsiteY28" fmla="*/ 2236137 h 4187188"/>
                  <a:gd name="connsiteX29" fmla="*/ 143090 w 4374744"/>
                  <a:gd name="connsiteY29" fmla="*/ 2390402 h 4187188"/>
                  <a:gd name="connsiteX30" fmla="*/ 166065 w 4374744"/>
                  <a:gd name="connsiteY30" fmla="*/ 2579833 h 4187188"/>
                  <a:gd name="connsiteX31" fmla="*/ 269221 w 4374744"/>
                  <a:gd name="connsiteY31" fmla="*/ 2696587 h 4187188"/>
                  <a:gd name="connsiteX32" fmla="*/ 365812 w 4374744"/>
                  <a:gd name="connsiteY32" fmla="*/ 2705965 h 4187188"/>
                  <a:gd name="connsiteX33" fmla="*/ 515388 w 4374744"/>
                  <a:gd name="connsiteY33" fmla="*/ 2717218 h 4187188"/>
                  <a:gd name="connsiteX34" fmla="*/ 712791 w 4374744"/>
                  <a:gd name="connsiteY34" fmla="*/ 2733160 h 4187188"/>
                  <a:gd name="connsiteX35" fmla="*/ 859085 w 4374744"/>
                  <a:gd name="connsiteY35" fmla="*/ 2744414 h 4187188"/>
                  <a:gd name="connsiteX36" fmla="*/ 1057894 w 4374744"/>
                  <a:gd name="connsiteY36" fmla="*/ 2760825 h 4187188"/>
                  <a:gd name="connsiteX37" fmla="*/ 1202312 w 4374744"/>
                  <a:gd name="connsiteY37" fmla="*/ 2772078 h 4187188"/>
                  <a:gd name="connsiteX38" fmla="*/ 1402997 w 4374744"/>
                  <a:gd name="connsiteY38" fmla="*/ 2788489 h 4187188"/>
                  <a:gd name="connsiteX39" fmla="*/ 1547415 w 4374744"/>
                  <a:gd name="connsiteY39" fmla="*/ 2799743 h 4187188"/>
                  <a:gd name="connsiteX40" fmla="*/ 1702149 w 4374744"/>
                  <a:gd name="connsiteY40" fmla="*/ 2812403 h 4187188"/>
                  <a:gd name="connsiteX41" fmla="*/ 1850318 w 4374744"/>
                  <a:gd name="connsiteY41" fmla="*/ 2824125 h 4187188"/>
                  <a:gd name="connsiteX42" fmla="*/ 2040688 w 4374744"/>
                  <a:gd name="connsiteY42" fmla="*/ 2840067 h 4187188"/>
                  <a:gd name="connsiteX43" fmla="*/ 2192139 w 4374744"/>
                  <a:gd name="connsiteY43" fmla="*/ 2851320 h 4187188"/>
                  <a:gd name="connsiteX44" fmla="*/ 2397982 w 4374744"/>
                  <a:gd name="connsiteY44" fmla="*/ 2868200 h 4187188"/>
                  <a:gd name="connsiteX45" fmla="*/ 2459407 w 4374744"/>
                  <a:gd name="connsiteY45" fmla="*/ 2882736 h 4187188"/>
                  <a:gd name="connsiteX46" fmla="*/ 2881408 w 4374744"/>
                  <a:gd name="connsiteY46" fmla="*/ 3214241 h 4187188"/>
                  <a:gd name="connsiteX47" fmla="*/ 2966746 w 4374744"/>
                  <a:gd name="connsiteY47" fmla="*/ 3345999 h 4187188"/>
                  <a:gd name="connsiteX48" fmla="*/ 2887034 w 4374744"/>
                  <a:gd name="connsiteY48" fmla="*/ 3471193 h 4187188"/>
                  <a:gd name="connsiteX49" fmla="*/ 2783410 w 4374744"/>
                  <a:gd name="connsiteY49" fmla="*/ 3477757 h 4187188"/>
                  <a:gd name="connsiteX50" fmla="*/ 1632285 w 4374744"/>
                  <a:gd name="connsiteY50" fmla="*/ 3481509 h 4187188"/>
                  <a:gd name="connsiteX51" fmla="*/ 568373 w 4374744"/>
                  <a:gd name="connsiteY51" fmla="*/ 3484322 h 4187188"/>
                  <a:gd name="connsiteX52" fmla="*/ 212485 w 4374744"/>
                  <a:gd name="connsiteY52" fmla="*/ 3485729 h 4187188"/>
                  <a:gd name="connsiteX53" fmla="*/ 172161 w 4374744"/>
                  <a:gd name="connsiteY53" fmla="*/ 3489949 h 4187188"/>
                  <a:gd name="connsiteX54" fmla="*/ 83541 w 4374744"/>
                  <a:gd name="connsiteY54" fmla="*/ 3612798 h 4187188"/>
                  <a:gd name="connsiteX55" fmla="*/ 194668 w 4374744"/>
                  <a:gd name="connsiteY55" fmla="*/ 3726269 h 4187188"/>
                  <a:gd name="connsiteX56" fmla="*/ 374252 w 4374744"/>
                  <a:gd name="connsiteY56" fmla="*/ 3727207 h 4187188"/>
                  <a:gd name="connsiteX57" fmla="*/ 393008 w 4374744"/>
                  <a:gd name="connsiteY57" fmla="*/ 3728614 h 4187188"/>
                  <a:gd name="connsiteX58" fmla="*/ 283288 w 4374744"/>
                  <a:gd name="connsiteY58" fmla="*/ 3905385 h 4187188"/>
                  <a:gd name="connsiteX59" fmla="*/ 340961 w 4374744"/>
                  <a:gd name="connsiteY59" fmla="*/ 4103726 h 4187188"/>
                  <a:gd name="connsiteX60" fmla="*/ 670122 w 4374744"/>
                  <a:gd name="connsiteY60" fmla="*/ 4146395 h 4187188"/>
                  <a:gd name="connsiteX61" fmla="*/ 771402 w 4374744"/>
                  <a:gd name="connsiteY61" fmla="*/ 3995412 h 4187188"/>
                  <a:gd name="connsiteX62" fmla="*/ 661682 w 4374744"/>
                  <a:gd name="connsiteY62" fmla="*/ 3730020 h 4187188"/>
                  <a:gd name="connsiteX63" fmla="*/ 664964 w 4374744"/>
                  <a:gd name="connsiteY63" fmla="*/ 3727207 h 4187188"/>
                  <a:gd name="connsiteX64" fmla="*/ 2785285 w 4374744"/>
                  <a:gd name="connsiteY64" fmla="*/ 3721111 h 4187188"/>
                  <a:gd name="connsiteX65" fmla="*/ 2787630 w 4374744"/>
                  <a:gd name="connsiteY65" fmla="*/ 3725800 h 4187188"/>
                  <a:gd name="connsiteX66" fmla="*/ 2662436 w 4374744"/>
                  <a:gd name="connsiteY66" fmla="*/ 3926485 h 4187188"/>
                  <a:gd name="connsiteX67" fmla="*/ 2762309 w 4374744"/>
                  <a:gd name="connsiteY67" fmla="*/ 4141706 h 4187188"/>
                  <a:gd name="connsiteX68" fmla="*/ 3117259 w 4374744"/>
                  <a:gd name="connsiteY68" fmla="*/ 4080750 h 4187188"/>
                  <a:gd name="connsiteX69" fmla="*/ 3153364 w 4374744"/>
                  <a:gd name="connsiteY69" fmla="*/ 3888505 h 4187188"/>
                  <a:gd name="connsiteX70" fmla="*/ 2962526 w 4374744"/>
                  <a:gd name="connsiteY70" fmla="*/ 3697667 h 4187188"/>
                  <a:gd name="connsiteX71" fmla="*/ 2976592 w 4374744"/>
                  <a:gd name="connsiteY71" fmla="*/ 3689696 h 4187188"/>
                  <a:gd name="connsiteX72" fmla="*/ 3152426 w 4374744"/>
                  <a:gd name="connsiteY72" fmla="*/ 3549029 h 4187188"/>
                  <a:gd name="connsiteX73" fmla="*/ 3204004 w 4374744"/>
                  <a:gd name="connsiteY73" fmla="*/ 3449624 h 4187188"/>
                  <a:gd name="connsiteX74" fmla="*/ 3190875 w 4374744"/>
                  <a:gd name="connsiteY74" fmla="*/ 3240030 h 4187188"/>
                  <a:gd name="connsiteX75" fmla="*/ 3010352 w 4374744"/>
                  <a:gd name="connsiteY75" fmla="*/ 3006992 h 4187188"/>
                  <a:gd name="connsiteX76" fmla="*/ 2735583 w 4374744"/>
                  <a:gd name="connsiteY76" fmla="*/ 2792240 h 4187188"/>
                  <a:gd name="connsiteX77" fmla="*/ 2727612 w 4374744"/>
                  <a:gd name="connsiteY77" fmla="*/ 2759418 h 4187188"/>
                  <a:gd name="connsiteX78" fmla="*/ 2910479 w 4374744"/>
                  <a:gd name="connsiteY78" fmla="*/ 2292403 h 4187188"/>
                  <a:gd name="connsiteX79" fmla="*/ 3479242 w 4374744"/>
                  <a:gd name="connsiteY79" fmla="*/ 836500 h 4187188"/>
                  <a:gd name="connsiteX80" fmla="*/ 3662110 w 4374744"/>
                  <a:gd name="connsiteY80" fmla="*/ 363859 h 4187188"/>
                  <a:gd name="connsiteX81" fmla="*/ 3686023 w 4374744"/>
                  <a:gd name="connsiteY81" fmla="*/ 344165 h 4187188"/>
                  <a:gd name="connsiteX82" fmla="*/ 3870766 w 4374744"/>
                  <a:gd name="connsiteY82" fmla="*/ 313219 h 4187188"/>
                  <a:gd name="connsiteX83" fmla="*/ 4266978 w 4374744"/>
                  <a:gd name="connsiteY83" fmla="*/ 245698 h 4187188"/>
                  <a:gd name="connsiteX84" fmla="*/ 4371540 w 4374744"/>
                  <a:gd name="connsiteY84" fmla="*/ 148169 h 4187188"/>
                  <a:gd name="connsiteX85" fmla="*/ 4376698 w 4374744"/>
                  <a:gd name="connsiteY85" fmla="*/ 130351 h 4187188"/>
                  <a:gd name="connsiteX86" fmla="*/ 4376698 w 4374744"/>
                  <a:gd name="connsiteY86" fmla="*/ 113471 h 4187188"/>
                  <a:gd name="connsiteX87" fmla="*/ 4372947 w 4374744"/>
                  <a:gd name="connsiteY87" fmla="*/ 105969 h 4187188"/>
                  <a:gd name="connsiteX88" fmla="*/ 626046 w 4374744"/>
                  <a:gd name="connsiteY88" fmla="*/ 1260377 h 4187188"/>
                  <a:gd name="connsiteX89" fmla="*/ 645740 w 4374744"/>
                  <a:gd name="connsiteY89" fmla="*/ 1240683 h 4187188"/>
                  <a:gd name="connsiteX90" fmla="*/ 958489 w 4374744"/>
                  <a:gd name="connsiteY90" fmla="*/ 1234119 h 4187188"/>
                  <a:gd name="connsiteX91" fmla="*/ 1038670 w 4374744"/>
                  <a:gd name="connsiteY91" fmla="*/ 1230836 h 4187188"/>
                  <a:gd name="connsiteX92" fmla="*/ 1052736 w 4374744"/>
                  <a:gd name="connsiteY92" fmla="*/ 1244434 h 4187188"/>
                  <a:gd name="connsiteX93" fmla="*/ 1052736 w 4374744"/>
                  <a:gd name="connsiteY93" fmla="*/ 1618608 h 4187188"/>
                  <a:gd name="connsiteX94" fmla="*/ 1033981 w 4374744"/>
                  <a:gd name="connsiteY94" fmla="*/ 1633613 h 4187188"/>
                  <a:gd name="connsiteX95" fmla="*/ 838923 w 4374744"/>
                  <a:gd name="connsiteY95" fmla="*/ 1633613 h 4187188"/>
                  <a:gd name="connsiteX96" fmla="*/ 645740 w 4374744"/>
                  <a:gd name="connsiteY96" fmla="*/ 1634082 h 4187188"/>
                  <a:gd name="connsiteX97" fmla="*/ 626046 w 4374744"/>
                  <a:gd name="connsiteY97" fmla="*/ 1614389 h 4187188"/>
                  <a:gd name="connsiteX98" fmla="*/ 626046 w 4374744"/>
                  <a:gd name="connsiteY98" fmla="*/ 1260377 h 4187188"/>
                  <a:gd name="connsiteX99" fmla="*/ 287039 w 4374744"/>
                  <a:gd name="connsiteY99" fmla="*/ 2094532 h 4187188"/>
                  <a:gd name="connsiteX100" fmla="*/ 249997 w 4374744"/>
                  <a:gd name="connsiteY100" fmla="*/ 1786940 h 4187188"/>
                  <a:gd name="connsiteX101" fmla="*/ 242494 w 4374744"/>
                  <a:gd name="connsiteY101" fmla="*/ 1716606 h 4187188"/>
                  <a:gd name="connsiteX102" fmla="*/ 264532 w 4374744"/>
                  <a:gd name="connsiteY102" fmla="*/ 1714731 h 4187188"/>
                  <a:gd name="connsiteX103" fmla="*/ 522891 w 4374744"/>
                  <a:gd name="connsiteY103" fmla="*/ 1714731 h 4187188"/>
                  <a:gd name="connsiteX104" fmla="*/ 545397 w 4374744"/>
                  <a:gd name="connsiteY104" fmla="*/ 1738175 h 4187188"/>
                  <a:gd name="connsiteX105" fmla="*/ 545397 w 4374744"/>
                  <a:gd name="connsiteY105" fmla="*/ 2090312 h 4187188"/>
                  <a:gd name="connsiteX106" fmla="*/ 522422 w 4374744"/>
                  <a:gd name="connsiteY106" fmla="*/ 2112819 h 4187188"/>
                  <a:gd name="connsiteX107" fmla="*/ 307201 w 4374744"/>
                  <a:gd name="connsiteY107" fmla="*/ 2113288 h 4187188"/>
                  <a:gd name="connsiteX108" fmla="*/ 287039 w 4374744"/>
                  <a:gd name="connsiteY108" fmla="*/ 2094532 h 4187188"/>
                  <a:gd name="connsiteX109" fmla="*/ 545397 w 4374744"/>
                  <a:gd name="connsiteY109" fmla="*/ 2465424 h 4187188"/>
                  <a:gd name="connsiteX110" fmla="*/ 526642 w 4374744"/>
                  <a:gd name="connsiteY110" fmla="*/ 2481366 h 4187188"/>
                  <a:gd name="connsiteX111" fmla="*/ 367219 w 4374744"/>
                  <a:gd name="connsiteY111" fmla="*/ 2468237 h 4187188"/>
                  <a:gd name="connsiteX112" fmla="*/ 363937 w 4374744"/>
                  <a:gd name="connsiteY112" fmla="*/ 2468237 h 4187188"/>
                  <a:gd name="connsiteX113" fmla="*/ 328301 w 4374744"/>
                  <a:gd name="connsiteY113" fmla="*/ 2434477 h 4187188"/>
                  <a:gd name="connsiteX114" fmla="*/ 301575 w 4374744"/>
                  <a:gd name="connsiteY114" fmla="*/ 2209879 h 4187188"/>
                  <a:gd name="connsiteX115" fmla="*/ 301575 w 4374744"/>
                  <a:gd name="connsiteY115" fmla="*/ 2195812 h 4187188"/>
                  <a:gd name="connsiteX116" fmla="*/ 384099 w 4374744"/>
                  <a:gd name="connsiteY116" fmla="*/ 2195812 h 4187188"/>
                  <a:gd name="connsiteX117" fmla="*/ 527580 w 4374744"/>
                  <a:gd name="connsiteY117" fmla="*/ 2195343 h 4187188"/>
                  <a:gd name="connsiteX118" fmla="*/ 545866 w 4374744"/>
                  <a:gd name="connsiteY118" fmla="*/ 2212692 h 4187188"/>
                  <a:gd name="connsiteX119" fmla="*/ 545397 w 4374744"/>
                  <a:gd name="connsiteY119" fmla="*/ 2465424 h 4187188"/>
                  <a:gd name="connsiteX120" fmla="*/ 545397 w 4374744"/>
                  <a:gd name="connsiteY120" fmla="*/ 1439961 h 4187188"/>
                  <a:gd name="connsiteX121" fmla="*/ 545866 w 4374744"/>
                  <a:gd name="connsiteY121" fmla="*/ 1612513 h 4187188"/>
                  <a:gd name="connsiteX122" fmla="*/ 524297 w 4374744"/>
                  <a:gd name="connsiteY122" fmla="*/ 1634082 h 4187188"/>
                  <a:gd name="connsiteX123" fmla="*/ 252341 w 4374744"/>
                  <a:gd name="connsiteY123" fmla="*/ 1634082 h 4187188"/>
                  <a:gd name="connsiteX124" fmla="*/ 228428 w 4374744"/>
                  <a:gd name="connsiteY124" fmla="*/ 1611575 h 4187188"/>
                  <a:gd name="connsiteX125" fmla="*/ 205452 w 4374744"/>
                  <a:gd name="connsiteY125" fmla="*/ 1420737 h 4187188"/>
                  <a:gd name="connsiteX126" fmla="*/ 188103 w 4374744"/>
                  <a:gd name="connsiteY126" fmla="*/ 1273505 h 4187188"/>
                  <a:gd name="connsiteX127" fmla="*/ 208265 w 4374744"/>
                  <a:gd name="connsiteY127" fmla="*/ 1251468 h 4187188"/>
                  <a:gd name="connsiteX128" fmla="*/ 524297 w 4374744"/>
                  <a:gd name="connsiteY128" fmla="*/ 1243965 h 4187188"/>
                  <a:gd name="connsiteX129" fmla="*/ 545397 w 4374744"/>
                  <a:gd name="connsiteY129" fmla="*/ 1265065 h 4187188"/>
                  <a:gd name="connsiteX130" fmla="*/ 545397 w 4374744"/>
                  <a:gd name="connsiteY130" fmla="*/ 1439961 h 4187188"/>
                  <a:gd name="connsiteX131" fmla="*/ 1052736 w 4374744"/>
                  <a:gd name="connsiteY131" fmla="*/ 2504811 h 4187188"/>
                  <a:gd name="connsiteX132" fmla="*/ 1033512 w 4374744"/>
                  <a:gd name="connsiteY132" fmla="*/ 2520753 h 4187188"/>
                  <a:gd name="connsiteX133" fmla="*/ 882060 w 4374744"/>
                  <a:gd name="connsiteY133" fmla="*/ 2509499 h 4187188"/>
                  <a:gd name="connsiteX134" fmla="*/ 690284 w 4374744"/>
                  <a:gd name="connsiteY134" fmla="*/ 2493088 h 4187188"/>
                  <a:gd name="connsiteX135" fmla="*/ 646209 w 4374744"/>
                  <a:gd name="connsiteY135" fmla="*/ 2489806 h 4187188"/>
                  <a:gd name="connsiteX136" fmla="*/ 626046 w 4374744"/>
                  <a:gd name="connsiteY136" fmla="*/ 2466831 h 4187188"/>
                  <a:gd name="connsiteX137" fmla="*/ 626046 w 4374744"/>
                  <a:gd name="connsiteY137" fmla="*/ 2239419 h 4187188"/>
                  <a:gd name="connsiteX138" fmla="*/ 626046 w 4374744"/>
                  <a:gd name="connsiteY138" fmla="*/ 2212223 h 4187188"/>
                  <a:gd name="connsiteX139" fmla="*/ 642927 w 4374744"/>
                  <a:gd name="connsiteY139" fmla="*/ 2195343 h 4187188"/>
                  <a:gd name="connsiteX140" fmla="*/ 839391 w 4374744"/>
                  <a:gd name="connsiteY140" fmla="*/ 2195812 h 4187188"/>
                  <a:gd name="connsiteX141" fmla="*/ 1034450 w 4374744"/>
                  <a:gd name="connsiteY141" fmla="*/ 2195343 h 4187188"/>
                  <a:gd name="connsiteX142" fmla="*/ 1052268 w 4374744"/>
                  <a:gd name="connsiteY142" fmla="*/ 2212223 h 4187188"/>
                  <a:gd name="connsiteX143" fmla="*/ 1052736 w 4374744"/>
                  <a:gd name="connsiteY143" fmla="*/ 2504811 h 4187188"/>
                  <a:gd name="connsiteX144" fmla="*/ 1052736 w 4374744"/>
                  <a:gd name="connsiteY144" fmla="*/ 2095470 h 4187188"/>
                  <a:gd name="connsiteX145" fmla="*/ 1035387 w 4374744"/>
                  <a:gd name="connsiteY145" fmla="*/ 2112819 h 4187188"/>
                  <a:gd name="connsiteX146" fmla="*/ 840329 w 4374744"/>
                  <a:gd name="connsiteY146" fmla="*/ 2112350 h 4187188"/>
                  <a:gd name="connsiteX147" fmla="*/ 647147 w 4374744"/>
                  <a:gd name="connsiteY147" fmla="*/ 2112819 h 4187188"/>
                  <a:gd name="connsiteX148" fmla="*/ 626046 w 4374744"/>
                  <a:gd name="connsiteY148" fmla="*/ 2093125 h 4187188"/>
                  <a:gd name="connsiteX149" fmla="*/ 626046 w 4374744"/>
                  <a:gd name="connsiteY149" fmla="*/ 1733955 h 4187188"/>
                  <a:gd name="connsiteX150" fmla="*/ 645740 w 4374744"/>
                  <a:gd name="connsiteY150" fmla="*/ 1714262 h 4187188"/>
                  <a:gd name="connsiteX151" fmla="*/ 1033981 w 4374744"/>
                  <a:gd name="connsiteY151" fmla="*/ 1714262 h 4187188"/>
                  <a:gd name="connsiteX152" fmla="*/ 1052736 w 4374744"/>
                  <a:gd name="connsiteY152" fmla="*/ 1733018 h 4187188"/>
                  <a:gd name="connsiteX153" fmla="*/ 1052736 w 4374744"/>
                  <a:gd name="connsiteY153" fmla="*/ 2095470 h 4187188"/>
                  <a:gd name="connsiteX154" fmla="*/ 1135261 w 4374744"/>
                  <a:gd name="connsiteY154" fmla="*/ 1246779 h 4187188"/>
                  <a:gd name="connsiteX155" fmla="*/ 1154954 w 4374744"/>
                  <a:gd name="connsiteY155" fmla="*/ 1227554 h 4187188"/>
                  <a:gd name="connsiteX156" fmla="*/ 1363610 w 4374744"/>
                  <a:gd name="connsiteY156" fmla="*/ 1223803 h 4187188"/>
                  <a:gd name="connsiteX157" fmla="*/ 1532880 w 4374744"/>
                  <a:gd name="connsiteY157" fmla="*/ 1217708 h 4187188"/>
                  <a:gd name="connsiteX158" fmla="*/ 1559607 w 4374744"/>
                  <a:gd name="connsiteY158" fmla="*/ 1242559 h 4187188"/>
                  <a:gd name="connsiteX159" fmla="*/ 1560076 w 4374744"/>
                  <a:gd name="connsiteY159" fmla="*/ 1613920 h 4187188"/>
                  <a:gd name="connsiteX160" fmla="*/ 1539913 w 4374744"/>
                  <a:gd name="connsiteY160" fmla="*/ 1634082 h 4187188"/>
                  <a:gd name="connsiteX161" fmla="*/ 1348137 w 4374744"/>
                  <a:gd name="connsiteY161" fmla="*/ 1633613 h 4187188"/>
                  <a:gd name="connsiteX162" fmla="*/ 1154954 w 4374744"/>
                  <a:gd name="connsiteY162" fmla="*/ 1634082 h 4187188"/>
                  <a:gd name="connsiteX163" fmla="*/ 1135730 w 4374744"/>
                  <a:gd name="connsiteY163" fmla="*/ 1614389 h 4187188"/>
                  <a:gd name="connsiteX164" fmla="*/ 1135261 w 4374744"/>
                  <a:gd name="connsiteY164" fmla="*/ 1246779 h 4187188"/>
                  <a:gd name="connsiteX165" fmla="*/ 1558200 w 4374744"/>
                  <a:gd name="connsiteY165" fmla="*/ 2562015 h 4187188"/>
                  <a:gd name="connsiteX166" fmla="*/ 1474269 w 4374744"/>
                  <a:gd name="connsiteY166" fmla="*/ 2556858 h 4187188"/>
                  <a:gd name="connsiteX167" fmla="*/ 1367362 w 4374744"/>
                  <a:gd name="connsiteY167" fmla="*/ 2547949 h 4187188"/>
                  <a:gd name="connsiteX168" fmla="*/ 1146514 w 4374744"/>
                  <a:gd name="connsiteY168" fmla="*/ 2530600 h 4187188"/>
                  <a:gd name="connsiteX169" fmla="*/ 1135261 w 4374744"/>
                  <a:gd name="connsiteY169" fmla="*/ 2515595 h 4187188"/>
                  <a:gd name="connsiteX170" fmla="*/ 1135261 w 4374744"/>
                  <a:gd name="connsiteY170" fmla="*/ 2406344 h 4187188"/>
                  <a:gd name="connsiteX171" fmla="*/ 1135261 w 4374744"/>
                  <a:gd name="connsiteY171" fmla="*/ 2213161 h 4187188"/>
                  <a:gd name="connsiteX172" fmla="*/ 1149328 w 4374744"/>
                  <a:gd name="connsiteY172" fmla="*/ 2195812 h 4187188"/>
                  <a:gd name="connsiteX173" fmla="*/ 1549291 w 4374744"/>
                  <a:gd name="connsiteY173" fmla="*/ 2196281 h 4187188"/>
                  <a:gd name="connsiteX174" fmla="*/ 1558200 w 4374744"/>
                  <a:gd name="connsiteY174" fmla="*/ 2197219 h 4187188"/>
                  <a:gd name="connsiteX175" fmla="*/ 1558200 w 4374744"/>
                  <a:gd name="connsiteY175" fmla="*/ 2562015 h 4187188"/>
                  <a:gd name="connsiteX176" fmla="*/ 1540382 w 4374744"/>
                  <a:gd name="connsiteY176" fmla="*/ 2113288 h 4187188"/>
                  <a:gd name="connsiteX177" fmla="*/ 1154017 w 4374744"/>
                  <a:gd name="connsiteY177" fmla="*/ 2113288 h 4187188"/>
                  <a:gd name="connsiteX178" fmla="*/ 1135261 w 4374744"/>
                  <a:gd name="connsiteY178" fmla="*/ 2095470 h 4187188"/>
                  <a:gd name="connsiteX179" fmla="*/ 1135261 w 4374744"/>
                  <a:gd name="connsiteY179" fmla="*/ 1733018 h 4187188"/>
                  <a:gd name="connsiteX180" fmla="*/ 1152610 w 4374744"/>
                  <a:gd name="connsiteY180" fmla="*/ 1715200 h 4187188"/>
                  <a:gd name="connsiteX181" fmla="*/ 1542727 w 4374744"/>
                  <a:gd name="connsiteY181" fmla="*/ 1715200 h 4187188"/>
                  <a:gd name="connsiteX182" fmla="*/ 1559138 w 4374744"/>
                  <a:gd name="connsiteY182" fmla="*/ 1717544 h 4187188"/>
                  <a:gd name="connsiteX183" fmla="*/ 1559138 w 4374744"/>
                  <a:gd name="connsiteY183" fmla="*/ 1735362 h 4187188"/>
                  <a:gd name="connsiteX184" fmla="*/ 1559607 w 4374744"/>
                  <a:gd name="connsiteY184" fmla="*/ 2094532 h 4187188"/>
                  <a:gd name="connsiteX185" fmla="*/ 1540382 w 4374744"/>
                  <a:gd name="connsiteY185" fmla="*/ 2113288 h 4187188"/>
                  <a:gd name="connsiteX186" fmla="*/ 1641662 w 4374744"/>
                  <a:gd name="connsiteY186" fmla="*/ 1733487 h 4187188"/>
                  <a:gd name="connsiteX187" fmla="*/ 1660418 w 4374744"/>
                  <a:gd name="connsiteY187" fmla="*/ 1714731 h 4187188"/>
                  <a:gd name="connsiteX188" fmla="*/ 2050534 w 4374744"/>
                  <a:gd name="connsiteY188" fmla="*/ 1714731 h 4187188"/>
                  <a:gd name="connsiteX189" fmla="*/ 2068821 w 4374744"/>
                  <a:gd name="connsiteY189" fmla="*/ 1733955 h 4187188"/>
                  <a:gd name="connsiteX190" fmla="*/ 2068821 w 4374744"/>
                  <a:gd name="connsiteY190" fmla="*/ 2095001 h 4187188"/>
                  <a:gd name="connsiteX191" fmla="*/ 2050066 w 4374744"/>
                  <a:gd name="connsiteY191" fmla="*/ 2113288 h 4187188"/>
                  <a:gd name="connsiteX192" fmla="*/ 1855007 w 4374744"/>
                  <a:gd name="connsiteY192" fmla="*/ 2112819 h 4187188"/>
                  <a:gd name="connsiteX193" fmla="*/ 1661825 w 4374744"/>
                  <a:gd name="connsiteY193" fmla="*/ 2113288 h 4187188"/>
                  <a:gd name="connsiteX194" fmla="*/ 1641662 w 4374744"/>
                  <a:gd name="connsiteY194" fmla="*/ 2094532 h 4187188"/>
                  <a:gd name="connsiteX195" fmla="*/ 1641662 w 4374744"/>
                  <a:gd name="connsiteY195" fmla="*/ 1733487 h 4187188"/>
                  <a:gd name="connsiteX196" fmla="*/ 2049128 w 4374744"/>
                  <a:gd name="connsiteY196" fmla="*/ 2602340 h 4187188"/>
                  <a:gd name="connsiteX197" fmla="*/ 1894394 w 4374744"/>
                  <a:gd name="connsiteY197" fmla="*/ 2589211 h 4187188"/>
                  <a:gd name="connsiteX198" fmla="*/ 1753258 w 4374744"/>
                  <a:gd name="connsiteY198" fmla="*/ 2577958 h 4187188"/>
                  <a:gd name="connsiteX199" fmla="*/ 1654791 w 4374744"/>
                  <a:gd name="connsiteY199" fmla="*/ 2570924 h 4187188"/>
                  <a:gd name="connsiteX200" fmla="*/ 1642131 w 4374744"/>
                  <a:gd name="connsiteY200" fmla="*/ 2551700 h 4187188"/>
                  <a:gd name="connsiteX201" fmla="*/ 1642131 w 4374744"/>
                  <a:gd name="connsiteY201" fmla="*/ 2350077 h 4187188"/>
                  <a:gd name="connsiteX202" fmla="*/ 1641662 w 4374744"/>
                  <a:gd name="connsiteY202" fmla="*/ 2215037 h 4187188"/>
                  <a:gd name="connsiteX203" fmla="*/ 1660887 w 4374744"/>
                  <a:gd name="connsiteY203" fmla="*/ 2195343 h 4187188"/>
                  <a:gd name="connsiteX204" fmla="*/ 1855945 w 4374744"/>
                  <a:gd name="connsiteY204" fmla="*/ 2195812 h 4187188"/>
                  <a:gd name="connsiteX205" fmla="*/ 2049128 w 4374744"/>
                  <a:gd name="connsiteY205" fmla="*/ 2195343 h 4187188"/>
                  <a:gd name="connsiteX206" fmla="*/ 2068821 w 4374744"/>
                  <a:gd name="connsiteY206" fmla="*/ 2214099 h 4187188"/>
                  <a:gd name="connsiteX207" fmla="*/ 2068821 w 4374744"/>
                  <a:gd name="connsiteY207" fmla="*/ 2583584 h 4187188"/>
                  <a:gd name="connsiteX208" fmla="*/ 2049128 w 4374744"/>
                  <a:gd name="connsiteY208" fmla="*/ 2602340 h 4187188"/>
                  <a:gd name="connsiteX209" fmla="*/ 2048659 w 4374744"/>
                  <a:gd name="connsiteY209" fmla="*/ 1634082 h 4187188"/>
                  <a:gd name="connsiteX210" fmla="*/ 1662293 w 4374744"/>
                  <a:gd name="connsiteY210" fmla="*/ 1634082 h 4187188"/>
                  <a:gd name="connsiteX211" fmla="*/ 1642131 w 4374744"/>
                  <a:gd name="connsiteY211" fmla="*/ 1613451 h 4187188"/>
                  <a:gd name="connsiteX212" fmla="*/ 1642131 w 4374744"/>
                  <a:gd name="connsiteY212" fmla="*/ 1235525 h 4187188"/>
                  <a:gd name="connsiteX213" fmla="*/ 1662762 w 4374744"/>
                  <a:gd name="connsiteY213" fmla="*/ 1214894 h 4187188"/>
                  <a:gd name="connsiteX214" fmla="*/ 1799209 w 4374744"/>
                  <a:gd name="connsiteY214" fmla="*/ 1211612 h 4187188"/>
                  <a:gd name="connsiteX215" fmla="*/ 2055692 w 4374744"/>
                  <a:gd name="connsiteY215" fmla="*/ 1205985 h 4187188"/>
                  <a:gd name="connsiteX216" fmla="*/ 2068821 w 4374744"/>
                  <a:gd name="connsiteY216" fmla="*/ 1222396 h 4187188"/>
                  <a:gd name="connsiteX217" fmla="*/ 2068821 w 4374744"/>
                  <a:gd name="connsiteY217" fmla="*/ 1420737 h 4187188"/>
                  <a:gd name="connsiteX218" fmla="*/ 2069290 w 4374744"/>
                  <a:gd name="connsiteY218" fmla="*/ 1613920 h 4187188"/>
                  <a:gd name="connsiteX219" fmla="*/ 2048659 w 4374744"/>
                  <a:gd name="connsiteY219" fmla="*/ 1634082 h 4187188"/>
                  <a:gd name="connsiteX220" fmla="*/ 2575691 w 4374744"/>
                  <a:gd name="connsiteY220" fmla="*/ 2092187 h 4187188"/>
                  <a:gd name="connsiteX221" fmla="*/ 2555060 w 4374744"/>
                  <a:gd name="connsiteY221" fmla="*/ 2113288 h 4187188"/>
                  <a:gd name="connsiteX222" fmla="*/ 2171977 w 4374744"/>
                  <a:gd name="connsiteY222" fmla="*/ 2112819 h 4187188"/>
                  <a:gd name="connsiteX223" fmla="*/ 2153690 w 4374744"/>
                  <a:gd name="connsiteY223" fmla="*/ 2112819 h 4187188"/>
                  <a:gd name="connsiteX224" fmla="*/ 2153690 w 4374744"/>
                  <a:gd name="connsiteY224" fmla="*/ 1717075 h 4187188"/>
                  <a:gd name="connsiteX225" fmla="*/ 2575691 w 4374744"/>
                  <a:gd name="connsiteY225" fmla="*/ 1717075 h 4187188"/>
                  <a:gd name="connsiteX226" fmla="*/ 2575691 w 4374744"/>
                  <a:gd name="connsiteY226" fmla="*/ 1734893 h 4187188"/>
                  <a:gd name="connsiteX227" fmla="*/ 2575691 w 4374744"/>
                  <a:gd name="connsiteY227" fmla="*/ 2092187 h 4187188"/>
                  <a:gd name="connsiteX228" fmla="*/ 2151815 w 4374744"/>
                  <a:gd name="connsiteY228" fmla="*/ 1215363 h 4187188"/>
                  <a:gd name="connsiteX229" fmla="*/ 2152753 w 4374744"/>
                  <a:gd name="connsiteY229" fmla="*/ 1204110 h 4187188"/>
                  <a:gd name="connsiteX230" fmla="*/ 2281697 w 4374744"/>
                  <a:gd name="connsiteY230" fmla="*/ 1200359 h 4187188"/>
                  <a:gd name="connsiteX231" fmla="*/ 2555060 w 4374744"/>
                  <a:gd name="connsiteY231" fmla="*/ 1193325 h 4187188"/>
                  <a:gd name="connsiteX232" fmla="*/ 2576160 w 4374744"/>
                  <a:gd name="connsiteY232" fmla="*/ 1213956 h 4187188"/>
                  <a:gd name="connsiteX233" fmla="*/ 2576160 w 4374744"/>
                  <a:gd name="connsiteY233" fmla="*/ 1613920 h 4187188"/>
                  <a:gd name="connsiteX234" fmla="*/ 2555998 w 4374744"/>
                  <a:gd name="connsiteY234" fmla="*/ 1634551 h 4187188"/>
                  <a:gd name="connsiteX235" fmla="*/ 2171508 w 4374744"/>
                  <a:gd name="connsiteY235" fmla="*/ 1634082 h 4187188"/>
                  <a:gd name="connsiteX236" fmla="*/ 2151815 w 4374744"/>
                  <a:gd name="connsiteY236" fmla="*/ 1618608 h 4187188"/>
                  <a:gd name="connsiteX237" fmla="*/ 2151815 w 4374744"/>
                  <a:gd name="connsiteY237" fmla="*/ 1215363 h 4187188"/>
                  <a:gd name="connsiteX238" fmla="*/ 2575223 w 4374744"/>
                  <a:gd name="connsiteY238" fmla="*/ 2425099 h 4187188"/>
                  <a:gd name="connsiteX239" fmla="*/ 2571940 w 4374744"/>
                  <a:gd name="connsiteY239" fmla="*/ 2446668 h 4187188"/>
                  <a:gd name="connsiteX240" fmla="*/ 2499731 w 4374744"/>
                  <a:gd name="connsiteY240" fmla="*/ 2632818 h 4187188"/>
                  <a:gd name="connsiteX241" fmla="*/ 2496918 w 4374744"/>
                  <a:gd name="connsiteY241" fmla="*/ 2638444 h 4187188"/>
                  <a:gd name="connsiteX242" fmla="*/ 2300453 w 4374744"/>
                  <a:gd name="connsiteY242" fmla="*/ 2622502 h 4187188"/>
                  <a:gd name="connsiteX243" fmla="*/ 2167757 w 4374744"/>
                  <a:gd name="connsiteY243" fmla="*/ 2612187 h 4187188"/>
                  <a:gd name="connsiteX244" fmla="*/ 2151815 w 4374744"/>
                  <a:gd name="connsiteY244" fmla="*/ 2595775 h 4187188"/>
                  <a:gd name="connsiteX245" fmla="*/ 2152284 w 4374744"/>
                  <a:gd name="connsiteY245" fmla="*/ 2209410 h 4187188"/>
                  <a:gd name="connsiteX246" fmla="*/ 2153221 w 4374744"/>
                  <a:gd name="connsiteY246" fmla="*/ 2196750 h 4187188"/>
                  <a:gd name="connsiteX247" fmla="*/ 2172446 w 4374744"/>
                  <a:gd name="connsiteY247" fmla="*/ 2195812 h 4187188"/>
                  <a:gd name="connsiteX248" fmla="*/ 2555529 w 4374744"/>
                  <a:gd name="connsiteY248" fmla="*/ 2195343 h 4187188"/>
                  <a:gd name="connsiteX249" fmla="*/ 2576160 w 4374744"/>
                  <a:gd name="connsiteY249" fmla="*/ 2216443 h 4187188"/>
                  <a:gd name="connsiteX250" fmla="*/ 2575223 w 4374744"/>
                  <a:gd name="connsiteY250" fmla="*/ 2425099 h 4187188"/>
                  <a:gd name="connsiteX251" fmla="*/ 679500 w 4374744"/>
                  <a:gd name="connsiteY251" fmla="*/ 3940083 h 4187188"/>
                  <a:gd name="connsiteX252" fmla="*/ 529455 w 4374744"/>
                  <a:gd name="connsiteY252" fmla="*/ 4090597 h 4187188"/>
                  <a:gd name="connsiteX253" fmla="*/ 379410 w 4374744"/>
                  <a:gd name="connsiteY253" fmla="*/ 3941490 h 4187188"/>
                  <a:gd name="connsiteX254" fmla="*/ 528517 w 4374744"/>
                  <a:gd name="connsiteY254" fmla="*/ 3790976 h 4187188"/>
                  <a:gd name="connsiteX255" fmla="*/ 679500 w 4374744"/>
                  <a:gd name="connsiteY255" fmla="*/ 3940083 h 4187188"/>
                  <a:gd name="connsiteX256" fmla="*/ 3060992 w 4374744"/>
                  <a:gd name="connsiteY256" fmla="*/ 3941021 h 4187188"/>
                  <a:gd name="connsiteX257" fmla="*/ 2910010 w 4374744"/>
                  <a:gd name="connsiteY257" fmla="*/ 4090128 h 4187188"/>
                  <a:gd name="connsiteX258" fmla="*/ 2760434 w 4374744"/>
                  <a:gd name="connsiteY258" fmla="*/ 3940083 h 4187188"/>
                  <a:gd name="connsiteX259" fmla="*/ 2910948 w 4374744"/>
                  <a:gd name="connsiteY259" fmla="*/ 3790507 h 4187188"/>
                  <a:gd name="connsiteX260" fmla="*/ 3060992 w 4374744"/>
                  <a:gd name="connsiteY260" fmla="*/ 3941021 h 4187188"/>
                  <a:gd name="connsiteX261" fmla="*/ 2842021 w 4374744"/>
                  <a:gd name="connsiteY261" fmla="*/ 1755056 h 4187188"/>
                  <a:gd name="connsiteX262" fmla="*/ 2708856 w 4374744"/>
                  <a:gd name="connsiteY262" fmla="*/ 2096407 h 4187188"/>
                  <a:gd name="connsiteX263" fmla="*/ 2661967 w 4374744"/>
                  <a:gd name="connsiteY263" fmla="*/ 2110943 h 4187188"/>
                  <a:gd name="connsiteX264" fmla="*/ 2658216 w 4374744"/>
                  <a:gd name="connsiteY264" fmla="*/ 2098752 h 4187188"/>
                  <a:gd name="connsiteX265" fmla="*/ 2658685 w 4374744"/>
                  <a:gd name="connsiteY265" fmla="*/ 1727860 h 4187188"/>
                  <a:gd name="connsiteX266" fmla="*/ 2669469 w 4374744"/>
                  <a:gd name="connsiteY266" fmla="*/ 1715200 h 4187188"/>
                  <a:gd name="connsiteX267" fmla="*/ 2849054 w 4374744"/>
                  <a:gd name="connsiteY267" fmla="*/ 1715200 h 4187188"/>
                  <a:gd name="connsiteX268" fmla="*/ 2856557 w 4374744"/>
                  <a:gd name="connsiteY268" fmla="*/ 1718013 h 4187188"/>
                  <a:gd name="connsiteX269" fmla="*/ 2842021 w 4374744"/>
                  <a:gd name="connsiteY269" fmla="*/ 1755056 h 4187188"/>
                  <a:gd name="connsiteX270" fmla="*/ 3046457 w 4374744"/>
                  <a:gd name="connsiteY270" fmla="*/ 1231774 h 4187188"/>
                  <a:gd name="connsiteX271" fmla="*/ 2898757 w 4374744"/>
                  <a:gd name="connsiteY271" fmla="*/ 1612044 h 4187188"/>
                  <a:gd name="connsiteX272" fmla="*/ 2866872 w 4374744"/>
                  <a:gd name="connsiteY272" fmla="*/ 1634551 h 4187188"/>
                  <a:gd name="connsiteX273" fmla="*/ 2678847 w 4374744"/>
                  <a:gd name="connsiteY273" fmla="*/ 1634551 h 4187188"/>
                  <a:gd name="connsiteX274" fmla="*/ 2658216 w 4374744"/>
                  <a:gd name="connsiteY274" fmla="*/ 1614389 h 4187188"/>
                  <a:gd name="connsiteX275" fmla="*/ 2658216 w 4374744"/>
                  <a:gd name="connsiteY275" fmla="*/ 1210674 h 4187188"/>
                  <a:gd name="connsiteX276" fmla="*/ 2678378 w 4374744"/>
                  <a:gd name="connsiteY276" fmla="*/ 1190043 h 4187188"/>
                  <a:gd name="connsiteX277" fmla="*/ 3009884 w 4374744"/>
                  <a:gd name="connsiteY277" fmla="*/ 1183010 h 4187188"/>
                  <a:gd name="connsiteX278" fmla="*/ 3066619 w 4374744"/>
                  <a:gd name="connsiteY278" fmla="*/ 1179727 h 4187188"/>
                  <a:gd name="connsiteX279" fmla="*/ 3046457 w 4374744"/>
                  <a:gd name="connsiteY279" fmla="*/ 1231774 h 41871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</a:cxnLst>
                <a:rect l="l" t="t" r="r" b="b"/>
                <a:pathLst>
                  <a:path w="4374744" h="4187188">
                    <a:moveTo>
                      <a:pt x="4372947" y="105969"/>
                    </a:moveTo>
                    <a:cubicBezTo>
                      <a:pt x="4360756" y="49233"/>
                      <a:pt x="4326996" y="15004"/>
                      <a:pt x="4269791" y="4220"/>
                    </a:cubicBezTo>
                    <a:cubicBezTo>
                      <a:pt x="4266509" y="3751"/>
                      <a:pt x="4263696" y="1407"/>
                      <a:pt x="4260413" y="0"/>
                    </a:cubicBezTo>
                    <a:cubicBezTo>
                      <a:pt x="4255724" y="0"/>
                      <a:pt x="4251505" y="0"/>
                      <a:pt x="4246816" y="0"/>
                    </a:cubicBezTo>
                    <a:cubicBezTo>
                      <a:pt x="4243533" y="1407"/>
                      <a:pt x="4240720" y="3282"/>
                      <a:pt x="4237438" y="3751"/>
                    </a:cubicBezTo>
                    <a:cubicBezTo>
                      <a:pt x="4159133" y="16880"/>
                      <a:pt x="4080360" y="29071"/>
                      <a:pt x="4002055" y="42669"/>
                    </a:cubicBezTo>
                    <a:cubicBezTo>
                      <a:pt x="3861388" y="66582"/>
                      <a:pt x="3721190" y="91902"/>
                      <a:pt x="3580523" y="114409"/>
                    </a:cubicBezTo>
                    <a:cubicBezTo>
                      <a:pt x="3519098" y="124256"/>
                      <a:pt x="3480649" y="155671"/>
                      <a:pt x="3459080" y="214283"/>
                    </a:cubicBezTo>
                    <a:cubicBezTo>
                      <a:pt x="3415474" y="331505"/>
                      <a:pt x="3368585" y="447790"/>
                      <a:pt x="3323102" y="564075"/>
                    </a:cubicBezTo>
                    <a:cubicBezTo>
                      <a:pt x="3269649" y="700991"/>
                      <a:pt x="3216195" y="837438"/>
                      <a:pt x="3163210" y="974354"/>
                    </a:cubicBezTo>
                    <a:cubicBezTo>
                      <a:pt x="3157584" y="988889"/>
                      <a:pt x="3150551" y="993578"/>
                      <a:pt x="3134608" y="994047"/>
                    </a:cubicBezTo>
                    <a:cubicBezTo>
                      <a:pt x="3064744" y="994985"/>
                      <a:pt x="2994410" y="997798"/>
                      <a:pt x="2924546" y="999674"/>
                    </a:cubicBezTo>
                    <a:cubicBezTo>
                      <a:pt x="2828892" y="1002018"/>
                      <a:pt x="2733239" y="1004363"/>
                      <a:pt x="2637585" y="1006707"/>
                    </a:cubicBezTo>
                    <a:cubicBezTo>
                      <a:pt x="2550840" y="1009051"/>
                      <a:pt x="2464564" y="1010927"/>
                      <a:pt x="2377820" y="1013271"/>
                    </a:cubicBezTo>
                    <a:cubicBezTo>
                      <a:pt x="2280759" y="1015616"/>
                      <a:pt x="2184168" y="1017960"/>
                      <a:pt x="2087108" y="1020305"/>
                    </a:cubicBezTo>
                    <a:cubicBezTo>
                      <a:pt x="2000363" y="1022649"/>
                      <a:pt x="1914087" y="1024525"/>
                      <a:pt x="1827343" y="1026869"/>
                    </a:cubicBezTo>
                    <a:cubicBezTo>
                      <a:pt x="1731220" y="1029214"/>
                      <a:pt x="1634629" y="1031558"/>
                      <a:pt x="1538507" y="1033903"/>
                    </a:cubicBezTo>
                    <a:cubicBezTo>
                      <a:pt x="1451762" y="1036247"/>
                      <a:pt x="1365486" y="1038123"/>
                      <a:pt x="1278741" y="1040467"/>
                    </a:cubicBezTo>
                    <a:cubicBezTo>
                      <a:pt x="1182619" y="1042811"/>
                      <a:pt x="1086028" y="1045156"/>
                      <a:pt x="989905" y="1047500"/>
                    </a:cubicBezTo>
                    <a:cubicBezTo>
                      <a:pt x="902692" y="1049845"/>
                      <a:pt x="815478" y="1051720"/>
                      <a:pt x="728264" y="1054065"/>
                    </a:cubicBezTo>
                    <a:cubicBezTo>
                      <a:pt x="632142" y="1056409"/>
                      <a:pt x="535551" y="1058754"/>
                      <a:pt x="439428" y="1061098"/>
                    </a:cubicBezTo>
                    <a:cubicBezTo>
                      <a:pt x="331115" y="1063443"/>
                      <a:pt x="222801" y="1064849"/>
                      <a:pt x="114487" y="1069069"/>
                    </a:cubicBezTo>
                    <a:cubicBezTo>
                      <a:pt x="48374" y="1072352"/>
                      <a:pt x="-2266" y="1125336"/>
                      <a:pt x="78" y="1193794"/>
                    </a:cubicBezTo>
                    <a:cubicBezTo>
                      <a:pt x="1954" y="1253343"/>
                      <a:pt x="12738" y="1312423"/>
                      <a:pt x="20240" y="1371503"/>
                    </a:cubicBezTo>
                    <a:cubicBezTo>
                      <a:pt x="27743" y="1433866"/>
                      <a:pt x="35714" y="1496697"/>
                      <a:pt x="43216" y="1559059"/>
                    </a:cubicBezTo>
                    <a:cubicBezTo>
                      <a:pt x="49312" y="1609700"/>
                      <a:pt x="55407" y="1660809"/>
                      <a:pt x="61503" y="1711449"/>
                    </a:cubicBezTo>
                    <a:cubicBezTo>
                      <a:pt x="69005" y="1773342"/>
                      <a:pt x="76976" y="1835236"/>
                      <a:pt x="84478" y="1897598"/>
                    </a:cubicBezTo>
                    <a:cubicBezTo>
                      <a:pt x="90574" y="1948238"/>
                      <a:pt x="96201" y="1999347"/>
                      <a:pt x="102296" y="2049987"/>
                    </a:cubicBezTo>
                    <a:cubicBezTo>
                      <a:pt x="109798" y="2111881"/>
                      <a:pt x="117770" y="2173774"/>
                      <a:pt x="125272" y="2236137"/>
                    </a:cubicBezTo>
                    <a:cubicBezTo>
                      <a:pt x="131367" y="2287246"/>
                      <a:pt x="136994" y="2338824"/>
                      <a:pt x="143090" y="2390402"/>
                    </a:cubicBezTo>
                    <a:cubicBezTo>
                      <a:pt x="150592" y="2453702"/>
                      <a:pt x="159970" y="2516533"/>
                      <a:pt x="166065" y="2579833"/>
                    </a:cubicBezTo>
                    <a:cubicBezTo>
                      <a:pt x="172161" y="2640789"/>
                      <a:pt x="208734" y="2685802"/>
                      <a:pt x="269221" y="2696587"/>
                    </a:cubicBezTo>
                    <a:cubicBezTo>
                      <a:pt x="301106" y="2702213"/>
                      <a:pt x="333459" y="2703151"/>
                      <a:pt x="365812" y="2705965"/>
                    </a:cubicBezTo>
                    <a:cubicBezTo>
                      <a:pt x="415515" y="2710185"/>
                      <a:pt x="465686" y="2713467"/>
                      <a:pt x="515388" y="2717218"/>
                    </a:cubicBezTo>
                    <a:cubicBezTo>
                      <a:pt x="581033" y="2722376"/>
                      <a:pt x="646678" y="2728002"/>
                      <a:pt x="712791" y="2733160"/>
                    </a:cubicBezTo>
                    <a:cubicBezTo>
                      <a:pt x="761556" y="2736911"/>
                      <a:pt x="810320" y="2740662"/>
                      <a:pt x="859085" y="2744414"/>
                    </a:cubicBezTo>
                    <a:cubicBezTo>
                      <a:pt x="925198" y="2749571"/>
                      <a:pt x="991781" y="2755198"/>
                      <a:pt x="1057894" y="2760825"/>
                    </a:cubicBezTo>
                    <a:cubicBezTo>
                      <a:pt x="1106190" y="2764576"/>
                      <a:pt x="1154486" y="2767858"/>
                      <a:pt x="1202312" y="2772078"/>
                    </a:cubicBezTo>
                    <a:cubicBezTo>
                      <a:pt x="1269364" y="2777236"/>
                      <a:pt x="1335946" y="2782863"/>
                      <a:pt x="1402997" y="2788489"/>
                    </a:cubicBezTo>
                    <a:cubicBezTo>
                      <a:pt x="1451293" y="2792240"/>
                      <a:pt x="1499589" y="2795991"/>
                      <a:pt x="1547415" y="2799743"/>
                    </a:cubicBezTo>
                    <a:cubicBezTo>
                      <a:pt x="1598993" y="2803963"/>
                      <a:pt x="1650571" y="2808182"/>
                      <a:pt x="1702149" y="2812403"/>
                    </a:cubicBezTo>
                    <a:cubicBezTo>
                      <a:pt x="1751383" y="2816154"/>
                      <a:pt x="1800616" y="2819905"/>
                      <a:pt x="1850318" y="2824125"/>
                    </a:cubicBezTo>
                    <a:cubicBezTo>
                      <a:pt x="1913619" y="2829283"/>
                      <a:pt x="1977388" y="2834909"/>
                      <a:pt x="2040688" y="2840067"/>
                    </a:cubicBezTo>
                    <a:cubicBezTo>
                      <a:pt x="2091328" y="2844287"/>
                      <a:pt x="2141499" y="2847569"/>
                      <a:pt x="2192139" y="2851320"/>
                    </a:cubicBezTo>
                    <a:cubicBezTo>
                      <a:pt x="2260597" y="2856478"/>
                      <a:pt x="2329524" y="2861167"/>
                      <a:pt x="2397982" y="2868200"/>
                    </a:cubicBezTo>
                    <a:cubicBezTo>
                      <a:pt x="2418613" y="2870076"/>
                      <a:pt x="2439713" y="2867263"/>
                      <a:pt x="2459407" y="2882736"/>
                    </a:cubicBezTo>
                    <a:cubicBezTo>
                      <a:pt x="2599605" y="2993863"/>
                      <a:pt x="2740741" y="3104052"/>
                      <a:pt x="2881408" y="3214241"/>
                    </a:cubicBezTo>
                    <a:cubicBezTo>
                      <a:pt x="2925014" y="3248470"/>
                      <a:pt x="2955492" y="3290670"/>
                      <a:pt x="2966746" y="3345999"/>
                    </a:cubicBezTo>
                    <a:cubicBezTo>
                      <a:pt x="2979406" y="3407893"/>
                      <a:pt x="2948459" y="3459471"/>
                      <a:pt x="2887034" y="3471193"/>
                    </a:cubicBezTo>
                    <a:cubicBezTo>
                      <a:pt x="2853274" y="3477757"/>
                      <a:pt x="2818107" y="3477757"/>
                      <a:pt x="2783410" y="3477757"/>
                    </a:cubicBezTo>
                    <a:cubicBezTo>
                      <a:pt x="2399858" y="3479164"/>
                      <a:pt x="2015837" y="3480571"/>
                      <a:pt x="1632285" y="3481509"/>
                    </a:cubicBezTo>
                    <a:cubicBezTo>
                      <a:pt x="1277804" y="3482446"/>
                      <a:pt x="922854" y="3483384"/>
                      <a:pt x="568373" y="3484322"/>
                    </a:cubicBezTo>
                    <a:cubicBezTo>
                      <a:pt x="449744" y="3484791"/>
                      <a:pt x="331115" y="3485260"/>
                      <a:pt x="212485" y="3485729"/>
                    </a:cubicBezTo>
                    <a:cubicBezTo>
                      <a:pt x="198888" y="3485729"/>
                      <a:pt x="184821" y="3486198"/>
                      <a:pt x="172161" y="3489949"/>
                    </a:cubicBezTo>
                    <a:cubicBezTo>
                      <a:pt x="118239" y="3504015"/>
                      <a:pt x="77914" y="3560282"/>
                      <a:pt x="83541" y="3612798"/>
                    </a:cubicBezTo>
                    <a:cubicBezTo>
                      <a:pt x="90105" y="3676567"/>
                      <a:pt x="134650" y="3724394"/>
                      <a:pt x="194668" y="3726269"/>
                    </a:cubicBezTo>
                    <a:cubicBezTo>
                      <a:pt x="254686" y="3728614"/>
                      <a:pt x="314235" y="3726738"/>
                      <a:pt x="374252" y="3727207"/>
                    </a:cubicBezTo>
                    <a:cubicBezTo>
                      <a:pt x="380348" y="3727207"/>
                      <a:pt x="386913" y="3728145"/>
                      <a:pt x="393008" y="3728614"/>
                    </a:cubicBezTo>
                    <a:cubicBezTo>
                      <a:pt x="333459" y="3775034"/>
                      <a:pt x="294541" y="3831301"/>
                      <a:pt x="283288" y="3905385"/>
                    </a:cubicBezTo>
                    <a:cubicBezTo>
                      <a:pt x="272034" y="3980408"/>
                      <a:pt x="292197" y="4046990"/>
                      <a:pt x="340961" y="4103726"/>
                    </a:cubicBezTo>
                    <a:cubicBezTo>
                      <a:pt x="425361" y="4201255"/>
                      <a:pt x="568373" y="4218604"/>
                      <a:pt x="670122" y="4146395"/>
                    </a:cubicBezTo>
                    <a:cubicBezTo>
                      <a:pt x="722638" y="4108884"/>
                      <a:pt x="759211" y="4059181"/>
                      <a:pt x="771402" y="3995412"/>
                    </a:cubicBezTo>
                    <a:cubicBezTo>
                      <a:pt x="793440" y="3884285"/>
                      <a:pt x="752647" y="3796603"/>
                      <a:pt x="661682" y="3730020"/>
                    </a:cubicBezTo>
                    <a:cubicBezTo>
                      <a:pt x="662620" y="3729083"/>
                      <a:pt x="663558" y="3728145"/>
                      <a:pt x="664964" y="3727207"/>
                    </a:cubicBezTo>
                    <a:cubicBezTo>
                      <a:pt x="1371582" y="3725332"/>
                      <a:pt x="2078668" y="3722987"/>
                      <a:pt x="2785285" y="3721111"/>
                    </a:cubicBezTo>
                    <a:cubicBezTo>
                      <a:pt x="2786223" y="3722518"/>
                      <a:pt x="2786692" y="3724394"/>
                      <a:pt x="2787630" y="3725800"/>
                    </a:cubicBezTo>
                    <a:cubicBezTo>
                      <a:pt x="2713545" y="3772689"/>
                      <a:pt x="2668063" y="3838803"/>
                      <a:pt x="2662436" y="3926485"/>
                    </a:cubicBezTo>
                    <a:cubicBezTo>
                      <a:pt x="2656809" y="4014636"/>
                      <a:pt x="2691976" y="4087314"/>
                      <a:pt x="2762309" y="4141706"/>
                    </a:cubicBezTo>
                    <a:cubicBezTo>
                      <a:pt x="2873906" y="4227513"/>
                      <a:pt x="3037548" y="4198911"/>
                      <a:pt x="3117259" y="4080750"/>
                    </a:cubicBezTo>
                    <a:cubicBezTo>
                      <a:pt x="3157115" y="4021670"/>
                      <a:pt x="3169306" y="3956494"/>
                      <a:pt x="3153364" y="3888505"/>
                    </a:cubicBezTo>
                    <a:cubicBezTo>
                      <a:pt x="3129919" y="3788163"/>
                      <a:pt x="3063806" y="3726738"/>
                      <a:pt x="2962526" y="3697667"/>
                    </a:cubicBezTo>
                    <a:cubicBezTo>
                      <a:pt x="2969559" y="3693447"/>
                      <a:pt x="2972841" y="3691102"/>
                      <a:pt x="2976592" y="3689696"/>
                    </a:cubicBezTo>
                    <a:cubicBezTo>
                      <a:pt x="3049739" y="3661094"/>
                      <a:pt x="3109288" y="3614205"/>
                      <a:pt x="3152426" y="3549029"/>
                    </a:cubicBezTo>
                    <a:cubicBezTo>
                      <a:pt x="3173057" y="3518082"/>
                      <a:pt x="3194157" y="3484791"/>
                      <a:pt x="3204004" y="3449624"/>
                    </a:cubicBezTo>
                    <a:cubicBezTo>
                      <a:pt x="3222760" y="3379760"/>
                      <a:pt x="3215257" y="3308957"/>
                      <a:pt x="3190875" y="3240030"/>
                    </a:cubicBezTo>
                    <a:cubicBezTo>
                      <a:pt x="3156646" y="3142501"/>
                      <a:pt x="3090532" y="3069354"/>
                      <a:pt x="3010352" y="3006992"/>
                    </a:cubicBezTo>
                    <a:cubicBezTo>
                      <a:pt x="2918919" y="2935252"/>
                      <a:pt x="2827485" y="2863511"/>
                      <a:pt x="2735583" y="2792240"/>
                    </a:cubicBezTo>
                    <a:cubicBezTo>
                      <a:pt x="2722454" y="2782394"/>
                      <a:pt x="2721985" y="2773954"/>
                      <a:pt x="2727612" y="2759418"/>
                    </a:cubicBezTo>
                    <a:cubicBezTo>
                      <a:pt x="2789036" y="2603747"/>
                      <a:pt x="2849992" y="2448075"/>
                      <a:pt x="2910479" y="2292403"/>
                    </a:cubicBezTo>
                    <a:cubicBezTo>
                      <a:pt x="3099910" y="1807102"/>
                      <a:pt x="3289811" y="1321801"/>
                      <a:pt x="3479242" y="836500"/>
                    </a:cubicBezTo>
                    <a:cubicBezTo>
                      <a:pt x="3540198" y="677546"/>
                      <a:pt x="3601154" y="520937"/>
                      <a:pt x="3662110" y="363859"/>
                    </a:cubicBezTo>
                    <a:cubicBezTo>
                      <a:pt x="3666798" y="352136"/>
                      <a:pt x="3672425" y="346041"/>
                      <a:pt x="3686023" y="344165"/>
                    </a:cubicBezTo>
                    <a:cubicBezTo>
                      <a:pt x="3747916" y="334788"/>
                      <a:pt x="3809341" y="324003"/>
                      <a:pt x="3870766" y="313219"/>
                    </a:cubicBezTo>
                    <a:cubicBezTo>
                      <a:pt x="4002993" y="290712"/>
                      <a:pt x="4134751" y="267736"/>
                      <a:pt x="4266978" y="245698"/>
                    </a:cubicBezTo>
                    <a:cubicBezTo>
                      <a:pt x="4318556" y="237258"/>
                      <a:pt x="4360756" y="198809"/>
                      <a:pt x="4371540" y="148169"/>
                    </a:cubicBezTo>
                    <a:cubicBezTo>
                      <a:pt x="4372947" y="142074"/>
                      <a:pt x="4374823" y="136447"/>
                      <a:pt x="4376698" y="130351"/>
                    </a:cubicBezTo>
                    <a:cubicBezTo>
                      <a:pt x="4376698" y="124725"/>
                      <a:pt x="4376698" y="119098"/>
                      <a:pt x="4376698" y="113471"/>
                    </a:cubicBezTo>
                    <a:cubicBezTo>
                      <a:pt x="4375760" y="111127"/>
                      <a:pt x="4373416" y="108782"/>
                      <a:pt x="4372947" y="105969"/>
                    </a:cubicBezTo>
                    <a:close/>
                    <a:moveTo>
                      <a:pt x="626046" y="1260377"/>
                    </a:moveTo>
                    <a:cubicBezTo>
                      <a:pt x="626046" y="1245841"/>
                      <a:pt x="630266" y="1240683"/>
                      <a:pt x="645740" y="1240683"/>
                    </a:cubicBezTo>
                    <a:cubicBezTo>
                      <a:pt x="749833" y="1238808"/>
                      <a:pt x="853927" y="1236463"/>
                      <a:pt x="958489" y="1234119"/>
                    </a:cubicBezTo>
                    <a:cubicBezTo>
                      <a:pt x="985216" y="1233650"/>
                      <a:pt x="1011943" y="1232243"/>
                      <a:pt x="1038670" y="1230836"/>
                    </a:cubicBezTo>
                    <a:cubicBezTo>
                      <a:pt x="1048516" y="1230367"/>
                      <a:pt x="1052736" y="1234119"/>
                      <a:pt x="1052736" y="1244434"/>
                    </a:cubicBezTo>
                    <a:cubicBezTo>
                      <a:pt x="1052736" y="1369159"/>
                      <a:pt x="1052268" y="1493884"/>
                      <a:pt x="1052736" y="1618608"/>
                    </a:cubicBezTo>
                    <a:cubicBezTo>
                      <a:pt x="1052736" y="1633144"/>
                      <a:pt x="1044296" y="1633613"/>
                      <a:pt x="1033981" y="1633613"/>
                    </a:cubicBezTo>
                    <a:cubicBezTo>
                      <a:pt x="968805" y="1633613"/>
                      <a:pt x="904098" y="1633613"/>
                      <a:pt x="838923" y="1633613"/>
                    </a:cubicBezTo>
                    <a:cubicBezTo>
                      <a:pt x="774685" y="1633613"/>
                      <a:pt x="709978" y="1633144"/>
                      <a:pt x="645740" y="1634082"/>
                    </a:cubicBezTo>
                    <a:cubicBezTo>
                      <a:pt x="630735" y="1634082"/>
                      <a:pt x="626046" y="1629393"/>
                      <a:pt x="626046" y="1614389"/>
                    </a:cubicBezTo>
                    <a:cubicBezTo>
                      <a:pt x="626515" y="1496697"/>
                      <a:pt x="626515" y="1378537"/>
                      <a:pt x="626046" y="1260377"/>
                    </a:cubicBezTo>
                    <a:close/>
                    <a:moveTo>
                      <a:pt x="287039" y="2094532"/>
                    </a:moveTo>
                    <a:cubicBezTo>
                      <a:pt x="274848" y="1991845"/>
                      <a:pt x="262188" y="1889158"/>
                      <a:pt x="249997" y="1786940"/>
                    </a:cubicBezTo>
                    <a:cubicBezTo>
                      <a:pt x="247183" y="1763964"/>
                      <a:pt x="245308" y="1740989"/>
                      <a:pt x="242494" y="1716606"/>
                    </a:cubicBezTo>
                    <a:cubicBezTo>
                      <a:pt x="250934" y="1715669"/>
                      <a:pt x="257499" y="1714731"/>
                      <a:pt x="264532" y="1714731"/>
                    </a:cubicBezTo>
                    <a:cubicBezTo>
                      <a:pt x="350808" y="1714731"/>
                      <a:pt x="436615" y="1714731"/>
                      <a:pt x="522891" y="1714731"/>
                    </a:cubicBezTo>
                    <a:cubicBezTo>
                      <a:pt x="544928" y="1714731"/>
                      <a:pt x="545397" y="1715669"/>
                      <a:pt x="545397" y="1738175"/>
                    </a:cubicBezTo>
                    <a:cubicBezTo>
                      <a:pt x="545397" y="1855398"/>
                      <a:pt x="545397" y="1973089"/>
                      <a:pt x="545397" y="2090312"/>
                    </a:cubicBezTo>
                    <a:cubicBezTo>
                      <a:pt x="545397" y="2112819"/>
                      <a:pt x="545397" y="2112819"/>
                      <a:pt x="522422" y="2112819"/>
                    </a:cubicBezTo>
                    <a:cubicBezTo>
                      <a:pt x="450682" y="2112819"/>
                      <a:pt x="378941" y="2112350"/>
                      <a:pt x="307201" y="2113288"/>
                    </a:cubicBezTo>
                    <a:cubicBezTo>
                      <a:pt x="292666" y="2113288"/>
                      <a:pt x="288446" y="2107192"/>
                      <a:pt x="287039" y="2094532"/>
                    </a:cubicBezTo>
                    <a:close/>
                    <a:moveTo>
                      <a:pt x="545397" y="2465424"/>
                    </a:moveTo>
                    <a:cubicBezTo>
                      <a:pt x="545397" y="2479491"/>
                      <a:pt x="540240" y="2482773"/>
                      <a:pt x="526642" y="2481366"/>
                    </a:cubicBezTo>
                    <a:cubicBezTo>
                      <a:pt x="473657" y="2476677"/>
                      <a:pt x="420204" y="2472457"/>
                      <a:pt x="367219" y="2468237"/>
                    </a:cubicBezTo>
                    <a:cubicBezTo>
                      <a:pt x="366281" y="2468237"/>
                      <a:pt x="364875" y="2468237"/>
                      <a:pt x="363937" y="2468237"/>
                    </a:cubicBezTo>
                    <a:cubicBezTo>
                      <a:pt x="333459" y="2466831"/>
                      <a:pt x="332052" y="2464955"/>
                      <a:pt x="328301" y="2434477"/>
                    </a:cubicBezTo>
                    <a:cubicBezTo>
                      <a:pt x="319392" y="2359455"/>
                      <a:pt x="310483" y="2284432"/>
                      <a:pt x="301575" y="2209879"/>
                    </a:cubicBezTo>
                    <a:cubicBezTo>
                      <a:pt x="301106" y="2206128"/>
                      <a:pt x="301575" y="2201908"/>
                      <a:pt x="301575" y="2195812"/>
                    </a:cubicBezTo>
                    <a:cubicBezTo>
                      <a:pt x="330646" y="2195812"/>
                      <a:pt x="357372" y="2195812"/>
                      <a:pt x="384099" y="2195812"/>
                    </a:cubicBezTo>
                    <a:cubicBezTo>
                      <a:pt x="431926" y="2195812"/>
                      <a:pt x="479753" y="2196281"/>
                      <a:pt x="527580" y="2195343"/>
                    </a:cubicBezTo>
                    <a:cubicBezTo>
                      <a:pt x="540708" y="2195343"/>
                      <a:pt x="545866" y="2199094"/>
                      <a:pt x="545866" y="2212692"/>
                    </a:cubicBezTo>
                    <a:cubicBezTo>
                      <a:pt x="545397" y="2297092"/>
                      <a:pt x="545397" y="2381024"/>
                      <a:pt x="545397" y="2465424"/>
                    </a:cubicBezTo>
                    <a:close/>
                    <a:moveTo>
                      <a:pt x="545397" y="1439961"/>
                    </a:moveTo>
                    <a:cubicBezTo>
                      <a:pt x="545397" y="1497635"/>
                      <a:pt x="544928" y="1555308"/>
                      <a:pt x="545866" y="1612513"/>
                    </a:cubicBezTo>
                    <a:cubicBezTo>
                      <a:pt x="545866" y="1628455"/>
                      <a:pt x="541177" y="1634082"/>
                      <a:pt x="524297" y="1634082"/>
                    </a:cubicBezTo>
                    <a:cubicBezTo>
                      <a:pt x="433802" y="1633144"/>
                      <a:pt x="342837" y="1633144"/>
                      <a:pt x="252341" y="1634082"/>
                    </a:cubicBezTo>
                    <a:cubicBezTo>
                      <a:pt x="234523" y="1634082"/>
                      <a:pt x="230303" y="1627048"/>
                      <a:pt x="228428" y="1611575"/>
                    </a:cubicBezTo>
                    <a:cubicBezTo>
                      <a:pt x="221394" y="1547806"/>
                      <a:pt x="212954" y="1484037"/>
                      <a:pt x="205452" y="1420737"/>
                    </a:cubicBezTo>
                    <a:cubicBezTo>
                      <a:pt x="199356" y="1371503"/>
                      <a:pt x="193261" y="1322739"/>
                      <a:pt x="188103" y="1273505"/>
                    </a:cubicBezTo>
                    <a:cubicBezTo>
                      <a:pt x="185759" y="1251936"/>
                      <a:pt x="186228" y="1251936"/>
                      <a:pt x="208265" y="1251468"/>
                    </a:cubicBezTo>
                    <a:cubicBezTo>
                      <a:pt x="313766" y="1249123"/>
                      <a:pt x="418797" y="1247248"/>
                      <a:pt x="524297" y="1243965"/>
                    </a:cubicBezTo>
                    <a:cubicBezTo>
                      <a:pt x="541177" y="1243496"/>
                      <a:pt x="545866" y="1249123"/>
                      <a:pt x="545397" y="1265065"/>
                    </a:cubicBezTo>
                    <a:cubicBezTo>
                      <a:pt x="544928" y="1323677"/>
                      <a:pt x="545397" y="1381819"/>
                      <a:pt x="545397" y="1439961"/>
                    </a:cubicBezTo>
                    <a:close/>
                    <a:moveTo>
                      <a:pt x="1052736" y="2504811"/>
                    </a:moveTo>
                    <a:cubicBezTo>
                      <a:pt x="1052736" y="2519815"/>
                      <a:pt x="1048047" y="2522160"/>
                      <a:pt x="1033512" y="2520753"/>
                    </a:cubicBezTo>
                    <a:cubicBezTo>
                      <a:pt x="983341" y="2516064"/>
                      <a:pt x="932701" y="2513251"/>
                      <a:pt x="882060" y="2509499"/>
                    </a:cubicBezTo>
                    <a:cubicBezTo>
                      <a:pt x="817822" y="2504342"/>
                      <a:pt x="754053" y="2498715"/>
                      <a:pt x="690284" y="2493088"/>
                    </a:cubicBezTo>
                    <a:cubicBezTo>
                      <a:pt x="675749" y="2491682"/>
                      <a:pt x="660744" y="2488868"/>
                      <a:pt x="646209" y="2489806"/>
                    </a:cubicBezTo>
                    <a:cubicBezTo>
                      <a:pt x="627922" y="2490744"/>
                      <a:pt x="626046" y="2481835"/>
                      <a:pt x="626046" y="2466831"/>
                    </a:cubicBezTo>
                    <a:cubicBezTo>
                      <a:pt x="626515" y="2390870"/>
                      <a:pt x="626046" y="2315379"/>
                      <a:pt x="626046" y="2239419"/>
                    </a:cubicBezTo>
                    <a:cubicBezTo>
                      <a:pt x="626046" y="2230510"/>
                      <a:pt x="626515" y="2221132"/>
                      <a:pt x="626046" y="2212223"/>
                    </a:cubicBezTo>
                    <a:cubicBezTo>
                      <a:pt x="625578" y="2200032"/>
                      <a:pt x="630266" y="2195343"/>
                      <a:pt x="642927" y="2195343"/>
                    </a:cubicBezTo>
                    <a:cubicBezTo>
                      <a:pt x="708571" y="2195812"/>
                      <a:pt x="774216" y="2195812"/>
                      <a:pt x="839391" y="2195812"/>
                    </a:cubicBezTo>
                    <a:cubicBezTo>
                      <a:pt x="904567" y="2195812"/>
                      <a:pt x="969274" y="2196281"/>
                      <a:pt x="1034450" y="2195343"/>
                    </a:cubicBezTo>
                    <a:cubicBezTo>
                      <a:pt x="1047579" y="2195343"/>
                      <a:pt x="1052268" y="2198625"/>
                      <a:pt x="1052268" y="2212223"/>
                    </a:cubicBezTo>
                    <a:cubicBezTo>
                      <a:pt x="1052268" y="2309752"/>
                      <a:pt x="1052268" y="2407282"/>
                      <a:pt x="1052736" y="2504811"/>
                    </a:cubicBezTo>
                    <a:close/>
                    <a:moveTo>
                      <a:pt x="1052736" y="2095470"/>
                    </a:moveTo>
                    <a:cubicBezTo>
                      <a:pt x="1052736" y="2109068"/>
                      <a:pt x="1048516" y="2113288"/>
                      <a:pt x="1035387" y="2112819"/>
                    </a:cubicBezTo>
                    <a:cubicBezTo>
                      <a:pt x="970212" y="2112350"/>
                      <a:pt x="905505" y="2112350"/>
                      <a:pt x="840329" y="2112350"/>
                    </a:cubicBezTo>
                    <a:cubicBezTo>
                      <a:pt x="776091" y="2112350"/>
                      <a:pt x="711384" y="2111881"/>
                      <a:pt x="647147" y="2112819"/>
                    </a:cubicBezTo>
                    <a:cubicBezTo>
                      <a:pt x="632142" y="2112819"/>
                      <a:pt x="626046" y="2109068"/>
                      <a:pt x="626046" y="2093125"/>
                    </a:cubicBezTo>
                    <a:cubicBezTo>
                      <a:pt x="626515" y="1973558"/>
                      <a:pt x="626515" y="1853522"/>
                      <a:pt x="626046" y="1733955"/>
                    </a:cubicBezTo>
                    <a:cubicBezTo>
                      <a:pt x="626046" y="1718951"/>
                      <a:pt x="631204" y="1714262"/>
                      <a:pt x="645740" y="1714262"/>
                    </a:cubicBezTo>
                    <a:cubicBezTo>
                      <a:pt x="775153" y="1714731"/>
                      <a:pt x="904567" y="1714731"/>
                      <a:pt x="1033981" y="1714262"/>
                    </a:cubicBezTo>
                    <a:cubicBezTo>
                      <a:pt x="1047579" y="1714262"/>
                      <a:pt x="1052736" y="1718013"/>
                      <a:pt x="1052736" y="1733018"/>
                    </a:cubicBezTo>
                    <a:cubicBezTo>
                      <a:pt x="1052268" y="1853991"/>
                      <a:pt x="1052268" y="1974965"/>
                      <a:pt x="1052736" y="2095470"/>
                    </a:cubicBezTo>
                    <a:close/>
                    <a:moveTo>
                      <a:pt x="1135261" y="1246779"/>
                    </a:moveTo>
                    <a:cubicBezTo>
                      <a:pt x="1135261" y="1231305"/>
                      <a:pt x="1140419" y="1227554"/>
                      <a:pt x="1154954" y="1227554"/>
                    </a:cubicBezTo>
                    <a:cubicBezTo>
                      <a:pt x="1224350" y="1227085"/>
                      <a:pt x="1294215" y="1225679"/>
                      <a:pt x="1363610" y="1223803"/>
                    </a:cubicBezTo>
                    <a:cubicBezTo>
                      <a:pt x="1419877" y="1222396"/>
                      <a:pt x="1476144" y="1220052"/>
                      <a:pt x="1532880" y="1217708"/>
                    </a:cubicBezTo>
                    <a:cubicBezTo>
                      <a:pt x="1559607" y="1216770"/>
                      <a:pt x="1559607" y="1216770"/>
                      <a:pt x="1559607" y="1242559"/>
                    </a:cubicBezTo>
                    <a:cubicBezTo>
                      <a:pt x="1559607" y="1366346"/>
                      <a:pt x="1559138" y="1490133"/>
                      <a:pt x="1560076" y="1613920"/>
                    </a:cubicBezTo>
                    <a:cubicBezTo>
                      <a:pt x="1560076" y="1629862"/>
                      <a:pt x="1555387" y="1634551"/>
                      <a:pt x="1539913" y="1634082"/>
                    </a:cubicBezTo>
                    <a:cubicBezTo>
                      <a:pt x="1476144" y="1633144"/>
                      <a:pt x="1412375" y="1633613"/>
                      <a:pt x="1348137" y="1633613"/>
                    </a:cubicBezTo>
                    <a:cubicBezTo>
                      <a:pt x="1283899" y="1633613"/>
                      <a:pt x="1219192" y="1633144"/>
                      <a:pt x="1154954" y="1634082"/>
                    </a:cubicBezTo>
                    <a:cubicBezTo>
                      <a:pt x="1139950" y="1634082"/>
                      <a:pt x="1135730" y="1629393"/>
                      <a:pt x="1135730" y="1614389"/>
                    </a:cubicBezTo>
                    <a:cubicBezTo>
                      <a:pt x="1135730" y="1492008"/>
                      <a:pt x="1135730" y="1369159"/>
                      <a:pt x="1135261" y="1246779"/>
                    </a:cubicBezTo>
                    <a:close/>
                    <a:moveTo>
                      <a:pt x="1558200" y="2562015"/>
                    </a:moveTo>
                    <a:cubicBezTo>
                      <a:pt x="1529598" y="2560140"/>
                      <a:pt x="1501933" y="2558733"/>
                      <a:pt x="1474269" y="2556858"/>
                    </a:cubicBezTo>
                    <a:cubicBezTo>
                      <a:pt x="1438633" y="2554044"/>
                      <a:pt x="1402997" y="2550762"/>
                      <a:pt x="1367362" y="2547949"/>
                    </a:cubicBezTo>
                    <a:cubicBezTo>
                      <a:pt x="1293746" y="2541853"/>
                      <a:pt x="1220130" y="2536226"/>
                      <a:pt x="1146514" y="2530600"/>
                    </a:cubicBezTo>
                    <a:cubicBezTo>
                      <a:pt x="1135730" y="2529662"/>
                      <a:pt x="1135261" y="2523566"/>
                      <a:pt x="1135261" y="2515595"/>
                    </a:cubicBezTo>
                    <a:cubicBezTo>
                      <a:pt x="1135261" y="2479022"/>
                      <a:pt x="1135261" y="2442448"/>
                      <a:pt x="1135261" y="2406344"/>
                    </a:cubicBezTo>
                    <a:cubicBezTo>
                      <a:pt x="1135261" y="2342106"/>
                      <a:pt x="1135261" y="2277399"/>
                      <a:pt x="1135261" y="2213161"/>
                    </a:cubicBezTo>
                    <a:cubicBezTo>
                      <a:pt x="1135261" y="2203314"/>
                      <a:pt x="1135261" y="2195812"/>
                      <a:pt x="1149328" y="2195812"/>
                    </a:cubicBezTo>
                    <a:cubicBezTo>
                      <a:pt x="1282493" y="2196281"/>
                      <a:pt x="1416126" y="2196281"/>
                      <a:pt x="1549291" y="2196281"/>
                    </a:cubicBezTo>
                    <a:cubicBezTo>
                      <a:pt x="1551635" y="2196281"/>
                      <a:pt x="1553980" y="2196750"/>
                      <a:pt x="1558200" y="2197219"/>
                    </a:cubicBezTo>
                    <a:cubicBezTo>
                      <a:pt x="1558200" y="2318661"/>
                      <a:pt x="1558200" y="2439166"/>
                      <a:pt x="1558200" y="2562015"/>
                    </a:cubicBezTo>
                    <a:close/>
                    <a:moveTo>
                      <a:pt x="1540382" y="2113288"/>
                    </a:moveTo>
                    <a:cubicBezTo>
                      <a:pt x="1411437" y="2112819"/>
                      <a:pt x="1282493" y="2112819"/>
                      <a:pt x="1154017" y="2113288"/>
                    </a:cubicBezTo>
                    <a:cubicBezTo>
                      <a:pt x="1139950" y="2113288"/>
                      <a:pt x="1135261" y="2110005"/>
                      <a:pt x="1135261" y="2095470"/>
                    </a:cubicBezTo>
                    <a:cubicBezTo>
                      <a:pt x="1135730" y="1974496"/>
                      <a:pt x="1135730" y="1853522"/>
                      <a:pt x="1135261" y="1733018"/>
                    </a:cubicBezTo>
                    <a:cubicBezTo>
                      <a:pt x="1135261" y="1719420"/>
                      <a:pt x="1139950" y="1715200"/>
                      <a:pt x="1152610" y="1715200"/>
                    </a:cubicBezTo>
                    <a:cubicBezTo>
                      <a:pt x="1282493" y="1715200"/>
                      <a:pt x="1412844" y="1715200"/>
                      <a:pt x="1542727" y="1715200"/>
                    </a:cubicBezTo>
                    <a:cubicBezTo>
                      <a:pt x="1547884" y="1715200"/>
                      <a:pt x="1552573" y="1716606"/>
                      <a:pt x="1559138" y="1717544"/>
                    </a:cubicBezTo>
                    <a:cubicBezTo>
                      <a:pt x="1559138" y="1724109"/>
                      <a:pt x="1559138" y="1729735"/>
                      <a:pt x="1559138" y="1735362"/>
                    </a:cubicBezTo>
                    <a:cubicBezTo>
                      <a:pt x="1559138" y="1854929"/>
                      <a:pt x="1558669" y="1974965"/>
                      <a:pt x="1559607" y="2094532"/>
                    </a:cubicBezTo>
                    <a:cubicBezTo>
                      <a:pt x="1559607" y="2109068"/>
                      <a:pt x="1555387" y="2113288"/>
                      <a:pt x="1540382" y="2113288"/>
                    </a:cubicBezTo>
                    <a:close/>
                    <a:moveTo>
                      <a:pt x="1641662" y="1733487"/>
                    </a:moveTo>
                    <a:cubicBezTo>
                      <a:pt x="1641662" y="1718951"/>
                      <a:pt x="1646820" y="1714731"/>
                      <a:pt x="1660418" y="1714731"/>
                    </a:cubicBezTo>
                    <a:cubicBezTo>
                      <a:pt x="1790300" y="1715200"/>
                      <a:pt x="1920652" y="1715200"/>
                      <a:pt x="2050534" y="1714731"/>
                    </a:cubicBezTo>
                    <a:cubicBezTo>
                      <a:pt x="2064601" y="1714731"/>
                      <a:pt x="2068821" y="1720358"/>
                      <a:pt x="2068821" y="1733955"/>
                    </a:cubicBezTo>
                    <a:cubicBezTo>
                      <a:pt x="2068352" y="1854460"/>
                      <a:pt x="2068352" y="1974496"/>
                      <a:pt x="2068821" y="2095001"/>
                    </a:cubicBezTo>
                    <a:cubicBezTo>
                      <a:pt x="2068821" y="2109536"/>
                      <a:pt x="2064132" y="2113288"/>
                      <a:pt x="2050066" y="2113288"/>
                    </a:cubicBezTo>
                    <a:cubicBezTo>
                      <a:pt x="1984890" y="2112819"/>
                      <a:pt x="1920183" y="2112819"/>
                      <a:pt x="1855007" y="2112819"/>
                    </a:cubicBezTo>
                    <a:cubicBezTo>
                      <a:pt x="1790769" y="2112819"/>
                      <a:pt x="1726063" y="2112350"/>
                      <a:pt x="1661825" y="2113288"/>
                    </a:cubicBezTo>
                    <a:cubicBezTo>
                      <a:pt x="1647758" y="2113288"/>
                      <a:pt x="1641662" y="2110474"/>
                      <a:pt x="1641662" y="2094532"/>
                    </a:cubicBezTo>
                    <a:cubicBezTo>
                      <a:pt x="1642131" y="1974027"/>
                      <a:pt x="1642131" y="1853522"/>
                      <a:pt x="1641662" y="1733487"/>
                    </a:cubicBezTo>
                    <a:close/>
                    <a:moveTo>
                      <a:pt x="2049128" y="2602340"/>
                    </a:moveTo>
                    <a:cubicBezTo>
                      <a:pt x="1997550" y="2597651"/>
                      <a:pt x="1945972" y="2593431"/>
                      <a:pt x="1894394" y="2589211"/>
                    </a:cubicBezTo>
                    <a:cubicBezTo>
                      <a:pt x="1847505" y="2585460"/>
                      <a:pt x="1800147" y="2581709"/>
                      <a:pt x="1753258" y="2577958"/>
                    </a:cubicBezTo>
                    <a:cubicBezTo>
                      <a:pt x="1720436" y="2575613"/>
                      <a:pt x="1687614" y="2572800"/>
                      <a:pt x="1654791" y="2570924"/>
                    </a:cubicBezTo>
                    <a:cubicBezTo>
                      <a:pt x="1641193" y="2569986"/>
                      <a:pt x="1642131" y="2561077"/>
                      <a:pt x="1642131" y="2551700"/>
                    </a:cubicBezTo>
                    <a:cubicBezTo>
                      <a:pt x="1642131" y="2484648"/>
                      <a:pt x="1642131" y="2417128"/>
                      <a:pt x="1642131" y="2350077"/>
                    </a:cubicBezTo>
                    <a:cubicBezTo>
                      <a:pt x="1642131" y="2305064"/>
                      <a:pt x="1642600" y="2260050"/>
                      <a:pt x="1641662" y="2215037"/>
                    </a:cubicBezTo>
                    <a:cubicBezTo>
                      <a:pt x="1641193" y="2200501"/>
                      <a:pt x="1645413" y="2195343"/>
                      <a:pt x="1660887" y="2195343"/>
                    </a:cubicBezTo>
                    <a:cubicBezTo>
                      <a:pt x="1726063" y="2196281"/>
                      <a:pt x="1790769" y="2195812"/>
                      <a:pt x="1855945" y="2195812"/>
                    </a:cubicBezTo>
                    <a:cubicBezTo>
                      <a:pt x="1920183" y="2195812"/>
                      <a:pt x="1984890" y="2196281"/>
                      <a:pt x="2049128" y="2195343"/>
                    </a:cubicBezTo>
                    <a:cubicBezTo>
                      <a:pt x="2063663" y="2195343"/>
                      <a:pt x="2068821" y="2198625"/>
                      <a:pt x="2068821" y="2214099"/>
                    </a:cubicBezTo>
                    <a:cubicBezTo>
                      <a:pt x="2068352" y="2337417"/>
                      <a:pt x="2068352" y="2460266"/>
                      <a:pt x="2068821" y="2583584"/>
                    </a:cubicBezTo>
                    <a:cubicBezTo>
                      <a:pt x="2068821" y="2599058"/>
                      <a:pt x="2064132" y="2603747"/>
                      <a:pt x="2049128" y="2602340"/>
                    </a:cubicBezTo>
                    <a:close/>
                    <a:moveTo>
                      <a:pt x="2048659" y="1634082"/>
                    </a:moveTo>
                    <a:cubicBezTo>
                      <a:pt x="1919714" y="1633613"/>
                      <a:pt x="1791238" y="1633613"/>
                      <a:pt x="1662293" y="1634082"/>
                    </a:cubicBezTo>
                    <a:cubicBezTo>
                      <a:pt x="1646351" y="1634082"/>
                      <a:pt x="1642131" y="1628924"/>
                      <a:pt x="1642131" y="1613451"/>
                    </a:cubicBezTo>
                    <a:cubicBezTo>
                      <a:pt x="1642600" y="1487319"/>
                      <a:pt x="1642600" y="1361657"/>
                      <a:pt x="1642131" y="1235525"/>
                    </a:cubicBezTo>
                    <a:cubicBezTo>
                      <a:pt x="1642131" y="1219114"/>
                      <a:pt x="1648696" y="1214894"/>
                      <a:pt x="1662762" y="1214894"/>
                    </a:cubicBezTo>
                    <a:cubicBezTo>
                      <a:pt x="1708245" y="1213956"/>
                      <a:pt x="1753727" y="1212550"/>
                      <a:pt x="1799209" y="1211612"/>
                    </a:cubicBezTo>
                    <a:cubicBezTo>
                      <a:pt x="1884547" y="1209736"/>
                      <a:pt x="1969885" y="1208330"/>
                      <a:pt x="2055692" y="1205985"/>
                    </a:cubicBezTo>
                    <a:cubicBezTo>
                      <a:pt x="2068821" y="1205516"/>
                      <a:pt x="2068821" y="1213019"/>
                      <a:pt x="2068821" y="1222396"/>
                    </a:cubicBezTo>
                    <a:cubicBezTo>
                      <a:pt x="2068821" y="1288510"/>
                      <a:pt x="2068821" y="1354623"/>
                      <a:pt x="2068821" y="1420737"/>
                    </a:cubicBezTo>
                    <a:cubicBezTo>
                      <a:pt x="2068821" y="1484975"/>
                      <a:pt x="2068352" y="1549682"/>
                      <a:pt x="2069290" y="1613920"/>
                    </a:cubicBezTo>
                    <a:cubicBezTo>
                      <a:pt x="2069290" y="1629393"/>
                      <a:pt x="2064132" y="1634082"/>
                      <a:pt x="2048659" y="1634082"/>
                    </a:cubicBezTo>
                    <a:close/>
                    <a:moveTo>
                      <a:pt x="2575691" y="2092187"/>
                    </a:moveTo>
                    <a:cubicBezTo>
                      <a:pt x="2575691" y="2108599"/>
                      <a:pt x="2571471" y="2113288"/>
                      <a:pt x="2555060" y="2113288"/>
                    </a:cubicBezTo>
                    <a:cubicBezTo>
                      <a:pt x="2427522" y="2112819"/>
                      <a:pt x="2299515" y="2112819"/>
                      <a:pt x="2171977" y="2112819"/>
                    </a:cubicBezTo>
                    <a:cubicBezTo>
                      <a:pt x="2166350" y="2112819"/>
                      <a:pt x="2160724" y="2112819"/>
                      <a:pt x="2153690" y="2112819"/>
                    </a:cubicBezTo>
                    <a:cubicBezTo>
                      <a:pt x="2153690" y="1980592"/>
                      <a:pt x="2153690" y="1849771"/>
                      <a:pt x="2153690" y="1717075"/>
                    </a:cubicBezTo>
                    <a:cubicBezTo>
                      <a:pt x="2293420" y="1717075"/>
                      <a:pt x="2433618" y="1717075"/>
                      <a:pt x="2575691" y="1717075"/>
                    </a:cubicBezTo>
                    <a:cubicBezTo>
                      <a:pt x="2575691" y="1723640"/>
                      <a:pt x="2575691" y="1729267"/>
                      <a:pt x="2575691" y="1734893"/>
                    </a:cubicBezTo>
                    <a:cubicBezTo>
                      <a:pt x="2575223" y="1853991"/>
                      <a:pt x="2574753" y="1973089"/>
                      <a:pt x="2575691" y="2092187"/>
                    </a:cubicBezTo>
                    <a:close/>
                    <a:moveTo>
                      <a:pt x="2151815" y="1215363"/>
                    </a:moveTo>
                    <a:cubicBezTo>
                      <a:pt x="2151815" y="1212550"/>
                      <a:pt x="2152284" y="1209736"/>
                      <a:pt x="2152753" y="1204110"/>
                    </a:cubicBezTo>
                    <a:cubicBezTo>
                      <a:pt x="2196359" y="1202703"/>
                      <a:pt x="2239028" y="1201296"/>
                      <a:pt x="2281697" y="1200359"/>
                    </a:cubicBezTo>
                    <a:cubicBezTo>
                      <a:pt x="2372662" y="1198014"/>
                      <a:pt x="2463627" y="1196139"/>
                      <a:pt x="2555060" y="1193325"/>
                    </a:cubicBezTo>
                    <a:cubicBezTo>
                      <a:pt x="2571471" y="1192856"/>
                      <a:pt x="2576160" y="1197545"/>
                      <a:pt x="2576160" y="1213956"/>
                    </a:cubicBezTo>
                    <a:cubicBezTo>
                      <a:pt x="2575691" y="1347121"/>
                      <a:pt x="2575691" y="1480755"/>
                      <a:pt x="2576160" y="1613920"/>
                    </a:cubicBezTo>
                    <a:cubicBezTo>
                      <a:pt x="2576160" y="1629393"/>
                      <a:pt x="2571940" y="1634551"/>
                      <a:pt x="2555998" y="1634551"/>
                    </a:cubicBezTo>
                    <a:cubicBezTo>
                      <a:pt x="2427991" y="1634082"/>
                      <a:pt x="2299515" y="1634082"/>
                      <a:pt x="2171508" y="1634082"/>
                    </a:cubicBezTo>
                    <a:cubicBezTo>
                      <a:pt x="2160724" y="1634082"/>
                      <a:pt x="2151815" y="1635020"/>
                      <a:pt x="2151815" y="1618608"/>
                    </a:cubicBezTo>
                    <a:cubicBezTo>
                      <a:pt x="2151815" y="1484037"/>
                      <a:pt x="2151815" y="1349466"/>
                      <a:pt x="2151815" y="1215363"/>
                    </a:cubicBezTo>
                    <a:close/>
                    <a:moveTo>
                      <a:pt x="2575223" y="2425099"/>
                    </a:moveTo>
                    <a:cubicBezTo>
                      <a:pt x="2575223" y="2432133"/>
                      <a:pt x="2574285" y="2440104"/>
                      <a:pt x="2571940" y="2446668"/>
                    </a:cubicBezTo>
                    <a:cubicBezTo>
                      <a:pt x="2548027" y="2508562"/>
                      <a:pt x="2524113" y="2570455"/>
                      <a:pt x="2499731" y="2632818"/>
                    </a:cubicBezTo>
                    <a:cubicBezTo>
                      <a:pt x="2498324" y="2636100"/>
                      <a:pt x="2496449" y="2638913"/>
                      <a:pt x="2496918" y="2638444"/>
                    </a:cubicBezTo>
                    <a:cubicBezTo>
                      <a:pt x="2429867" y="2632818"/>
                      <a:pt x="2365160" y="2627660"/>
                      <a:pt x="2300453" y="2622502"/>
                    </a:cubicBezTo>
                    <a:cubicBezTo>
                      <a:pt x="2256377" y="2618751"/>
                      <a:pt x="2212302" y="2615469"/>
                      <a:pt x="2167757" y="2612187"/>
                    </a:cubicBezTo>
                    <a:cubicBezTo>
                      <a:pt x="2156973" y="2611249"/>
                      <a:pt x="2151815" y="2607966"/>
                      <a:pt x="2151815" y="2595775"/>
                    </a:cubicBezTo>
                    <a:cubicBezTo>
                      <a:pt x="2152284" y="2466831"/>
                      <a:pt x="2152284" y="2338355"/>
                      <a:pt x="2152284" y="2209410"/>
                    </a:cubicBezTo>
                    <a:cubicBezTo>
                      <a:pt x="2152284" y="2205659"/>
                      <a:pt x="2152753" y="2201908"/>
                      <a:pt x="2153221" y="2196750"/>
                    </a:cubicBezTo>
                    <a:cubicBezTo>
                      <a:pt x="2160255" y="2196281"/>
                      <a:pt x="2166350" y="2195812"/>
                      <a:pt x="2172446" y="2195812"/>
                    </a:cubicBezTo>
                    <a:cubicBezTo>
                      <a:pt x="2299984" y="2195812"/>
                      <a:pt x="2427522" y="2196281"/>
                      <a:pt x="2555529" y="2195343"/>
                    </a:cubicBezTo>
                    <a:cubicBezTo>
                      <a:pt x="2572409" y="2195343"/>
                      <a:pt x="2576160" y="2200501"/>
                      <a:pt x="2576160" y="2216443"/>
                    </a:cubicBezTo>
                    <a:cubicBezTo>
                      <a:pt x="2574753" y="2285839"/>
                      <a:pt x="2575223" y="2355704"/>
                      <a:pt x="2575223" y="2425099"/>
                    </a:cubicBezTo>
                    <a:close/>
                    <a:moveTo>
                      <a:pt x="679500" y="3940083"/>
                    </a:moveTo>
                    <a:cubicBezTo>
                      <a:pt x="679969" y="4021670"/>
                      <a:pt x="611980" y="4090128"/>
                      <a:pt x="529455" y="4090597"/>
                    </a:cubicBezTo>
                    <a:cubicBezTo>
                      <a:pt x="446462" y="4090597"/>
                      <a:pt x="379410" y="4024483"/>
                      <a:pt x="379410" y="3941490"/>
                    </a:cubicBezTo>
                    <a:cubicBezTo>
                      <a:pt x="378472" y="3865530"/>
                      <a:pt x="436615" y="3792852"/>
                      <a:pt x="528517" y="3790976"/>
                    </a:cubicBezTo>
                    <a:cubicBezTo>
                      <a:pt x="610104" y="3788632"/>
                      <a:pt x="679031" y="3858027"/>
                      <a:pt x="679500" y="3940083"/>
                    </a:cubicBezTo>
                    <a:close/>
                    <a:moveTo>
                      <a:pt x="3060992" y="3941021"/>
                    </a:moveTo>
                    <a:cubicBezTo>
                      <a:pt x="3060992" y="4023077"/>
                      <a:pt x="2993003" y="4090597"/>
                      <a:pt x="2910010" y="4090128"/>
                    </a:cubicBezTo>
                    <a:cubicBezTo>
                      <a:pt x="2827017" y="4090128"/>
                      <a:pt x="2760434" y="4023077"/>
                      <a:pt x="2760434" y="3940083"/>
                    </a:cubicBezTo>
                    <a:cubicBezTo>
                      <a:pt x="2761372" y="3859903"/>
                      <a:pt x="2822328" y="3791914"/>
                      <a:pt x="2910948" y="3790507"/>
                    </a:cubicBezTo>
                    <a:cubicBezTo>
                      <a:pt x="2993003" y="3789569"/>
                      <a:pt x="3060992" y="3858965"/>
                      <a:pt x="3060992" y="3941021"/>
                    </a:cubicBezTo>
                    <a:close/>
                    <a:moveTo>
                      <a:pt x="2842021" y="1755056"/>
                    </a:moveTo>
                    <a:cubicBezTo>
                      <a:pt x="2797476" y="1868996"/>
                      <a:pt x="2753401" y="1982467"/>
                      <a:pt x="2708856" y="2096407"/>
                    </a:cubicBezTo>
                    <a:cubicBezTo>
                      <a:pt x="2703698" y="2110005"/>
                      <a:pt x="2674158" y="2119852"/>
                      <a:pt x="2661967" y="2110943"/>
                    </a:cubicBezTo>
                    <a:cubicBezTo>
                      <a:pt x="2659154" y="2109068"/>
                      <a:pt x="2658216" y="2102972"/>
                      <a:pt x="2658216" y="2098752"/>
                    </a:cubicBezTo>
                    <a:cubicBezTo>
                      <a:pt x="2658216" y="1974965"/>
                      <a:pt x="2657747" y="1851647"/>
                      <a:pt x="2658685" y="1727860"/>
                    </a:cubicBezTo>
                    <a:cubicBezTo>
                      <a:pt x="2658685" y="1723171"/>
                      <a:pt x="2665718" y="1715200"/>
                      <a:pt x="2669469" y="1715200"/>
                    </a:cubicBezTo>
                    <a:cubicBezTo>
                      <a:pt x="2729018" y="1714731"/>
                      <a:pt x="2789036" y="1714731"/>
                      <a:pt x="2849054" y="1715200"/>
                    </a:cubicBezTo>
                    <a:cubicBezTo>
                      <a:pt x="2850930" y="1715200"/>
                      <a:pt x="2853274" y="1716606"/>
                      <a:pt x="2856557" y="1718013"/>
                    </a:cubicBezTo>
                    <a:cubicBezTo>
                      <a:pt x="2851399" y="1731142"/>
                      <a:pt x="2846710" y="1743333"/>
                      <a:pt x="2842021" y="1755056"/>
                    </a:cubicBezTo>
                    <a:close/>
                    <a:moveTo>
                      <a:pt x="3046457" y="1231774"/>
                    </a:moveTo>
                    <a:cubicBezTo>
                      <a:pt x="2997224" y="1358375"/>
                      <a:pt x="2947521" y="1484975"/>
                      <a:pt x="2898757" y="1612044"/>
                    </a:cubicBezTo>
                    <a:cubicBezTo>
                      <a:pt x="2892661" y="1628455"/>
                      <a:pt x="2885159" y="1634551"/>
                      <a:pt x="2866872" y="1634551"/>
                    </a:cubicBezTo>
                    <a:cubicBezTo>
                      <a:pt x="2804041" y="1633144"/>
                      <a:pt x="2741209" y="1633613"/>
                      <a:pt x="2678847" y="1634551"/>
                    </a:cubicBezTo>
                    <a:cubicBezTo>
                      <a:pt x="2663843" y="1634551"/>
                      <a:pt x="2658216" y="1630800"/>
                      <a:pt x="2658216" y="1614389"/>
                    </a:cubicBezTo>
                    <a:cubicBezTo>
                      <a:pt x="2658685" y="1479817"/>
                      <a:pt x="2658685" y="1345246"/>
                      <a:pt x="2658216" y="1210674"/>
                    </a:cubicBezTo>
                    <a:cubicBezTo>
                      <a:pt x="2658216" y="1195201"/>
                      <a:pt x="2662436" y="1190512"/>
                      <a:pt x="2678378" y="1190043"/>
                    </a:cubicBezTo>
                    <a:cubicBezTo>
                      <a:pt x="2789036" y="1188167"/>
                      <a:pt x="2899225" y="1185823"/>
                      <a:pt x="3009884" y="1183010"/>
                    </a:cubicBezTo>
                    <a:cubicBezTo>
                      <a:pt x="3027232" y="1182541"/>
                      <a:pt x="3044581" y="1181134"/>
                      <a:pt x="3066619" y="1179727"/>
                    </a:cubicBezTo>
                    <a:cubicBezTo>
                      <a:pt x="3058648" y="1200359"/>
                      <a:pt x="3052553" y="1215832"/>
                      <a:pt x="3046457" y="1231774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468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4" name="Freeform: Shape 213">
                <a:extLst>
                  <a:ext uri="{FF2B5EF4-FFF2-40B4-BE49-F238E27FC236}">
                    <a16:creationId xmlns:a16="http://schemas.microsoft.com/office/drawing/2014/main" xmlns="" id="{26436DCC-34DE-4054-9531-2F3B06CD7476}"/>
                  </a:ext>
                </a:extLst>
              </p:cNvPr>
              <p:cNvSpPr/>
              <p:nvPr/>
            </p:nvSpPr>
            <p:spPr>
              <a:xfrm>
                <a:off x="9384139" y="3721295"/>
                <a:ext cx="154734" cy="150045"/>
              </a:xfrm>
              <a:custGeom>
                <a:avLst/>
                <a:gdLst>
                  <a:gd name="connsiteX0" fmla="*/ 6 w 154733"/>
                  <a:gd name="connsiteY0" fmla="*/ 78323 h 150044"/>
                  <a:gd name="connsiteX1" fmla="*/ 79248 w 154733"/>
                  <a:gd name="connsiteY1" fmla="*/ 154283 h 150044"/>
                  <a:gd name="connsiteX2" fmla="*/ 154739 w 154733"/>
                  <a:gd name="connsiteY2" fmla="*/ 76916 h 150044"/>
                  <a:gd name="connsiteX3" fmla="*/ 77841 w 154733"/>
                  <a:gd name="connsiteY3" fmla="*/ 18 h 150044"/>
                  <a:gd name="connsiteX4" fmla="*/ 6 w 154733"/>
                  <a:gd name="connsiteY4" fmla="*/ 78323 h 150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4733" h="150044">
                    <a:moveTo>
                      <a:pt x="6" y="78323"/>
                    </a:moveTo>
                    <a:cubicBezTo>
                      <a:pt x="6" y="127556"/>
                      <a:pt x="38455" y="155690"/>
                      <a:pt x="79248" y="154283"/>
                    </a:cubicBezTo>
                    <a:cubicBezTo>
                      <a:pt x="123324" y="152876"/>
                      <a:pt x="155208" y="120992"/>
                      <a:pt x="154739" y="76916"/>
                    </a:cubicBezTo>
                    <a:cubicBezTo>
                      <a:pt x="155208" y="34716"/>
                      <a:pt x="123324" y="-920"/>
                      <a:pt x="77841" y="18"/>
                    </a:cubicBezTo>
                    <a:cubicBezTo>
                      <a:pt x="27670" y="956"/>
                      <a:pt x="-463" y="34247"/>
                      <a:pt x="6" y="78323"/>
                    </a:cubicBezTo>
                    <a:close/>
                  </a:path>
                </a:pathLst>
              </a:custGeom>
              <a:grpFill/>
              <a:ln w="468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5" name="Freeform: Shape 214">
                <a:extLst>
                  <a:ext uri="{FF2B5EF4-FFF2-40B4-BE49-F238E27FC236}">
                    <a16:creationId xmlns:a16="http://schemas.microsoft.com/office/drawing/2014/main" xmlns="" id="{7E096AE9-71D5-4225-8C92-73CFFC1DBEC6}"/>
                  </a:ext>
                </a:extLst>
              </p:cNvPr>
              <p:cNvSpPr/>
              <p:nvPr/>
            </p:nvSpPr>
            <p:spPr>
              <a:xfrm>
                <a:off x="7001696" y="3720806"/>
                <a:ext cx="154734" cy="154734"/>
              </a:xfrm>
              <a:custGeom>
                <a:avLst/>
                <a:gdLst>
                  <a:gd name="connsiteX0" fmla="*/ 77854 w 154733"/>
                  <a:gd name="connsiteY0" fmla="*/ 39 h 154733"/>
                  <a:gd name="connsiteX1" fmla="*/ 18 w 154733"/>
                  <a:gd name="connsiteY1" fmla="*/ 77406 h 154733"/>
                  <a:gd name="connsiteX2" fmla="*/ 76916 w 154733"/>
                  <a:gd name="connsiteY2" fmla="*/ 154773 h 154733"/>
                  <a:gd name="connsiteX3" fmla="*/ 155221 w 154733"/>
                  <a:gd name="connsiteY3" fmla="*/ 78344 h 154733"/>
                  <a:gd name="connsiteX4" fmla="*/ 77854 w 154733"/>
                  <a:gd name="connsiteY4" fmla="*/ 39 h 1547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4733" h="154733">
                    <a:moveTo>
                      <a:pt x="77854" y="39"/>
                    </a:moveTo>
                    <a:cubicBezTo>
                      <a:pt x="36592" y="-1368"/>
                      <a:pt x="487" y="35674"/>
                      <a:pt x="18" y="77406"/>
                    </a:cubicBezTo>
                    <a:cubicBezTo>
                      <a:pt x="-920" y="119137"/>
                      <a:pt x="34716" y="154303"/>
                      <a:pt x="76916" y="154773"/>
                    </a:cubicBezTo>
                    <a:cubicBezTo>
                      <a:pt x="122398" y="155241"/>
                      <a:pt x="155221" y="123357"/>
                      <a:pt x="155221" y="78344"/>
                    </a:cubicBezTo>
                    <a:cubicBezTo>
                      <a:pt x="157096" y="37550"/>
                      <a:pt x="125681" y="1445"/>
                      <a:pt x="77854" y="39"/>
                    </a:cubicBezTo>
                    <a:close/>
                  </a:path>
                </a:pathLst>
              </a:custGeom>
              <a:grpFill/>
              <a:ln w="468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217" name="Freeform: Shape 216">
            <a:extLst>
              <a:ext uri="{FF2B5EF4-FFF2-40B4-BE49-F238E27FC236}">
                <a16:creationId xmlns:a16="http://schemas.microsoft.com/office/drawing/2014/main" xmlns="" id="{B15C5267-2853-4243-8181-D5B1EC2E0754}"/>
              </a:ext>
            </a:extLst>
          </p:cNvPr>
          <p:cNvSpPr/>
          <p:nvPr/>
        </p:nvSpPr>
        <p:spPr>
          <a:xfrm>
            <a:off x="6027464" y="3767286"/>
            <a:ext cx="548371" cy="305504"/>
          </a:xfrm>
          <a:custGeom>
            <a:avLst/>
            <a:gdLst>
              <a:gd name="connsiteX0" fmla="*/ 109543 w 838583"/>
              <a:gd name="connsiteY0" fmla="*/ 172709 h 467185"/>
              <a:gd name="connsiteX1" fmla="*/ 101648 w 838583"/>
              <a:gd name="connsiteY1" fmla="*/ 180704 h 467185"/>
              <a:gd name="connsiteX2" fmla="*/ 109593 w 838583"/>
              <a:gd name="connsiteY2" fmla="*/ 199771 h 467185"/>
              <a:gd name="connsiteX3" fmla="*/ 386467 w 838583"/>
              <a:gd name="connsiteY3" fmla="*/ 310998 h 467185"/>
              <a:gd name="connsiteX4" fmla="*/ 405535 w 838583"/>
              <a:gd name="connsiteY4" fmla="*/ 303053 h 467185"/>
              <a:gd name="connsiteX5" fmla="*/ 397590 w 838583"/>
              <a:gd name="connsiteY5" fmla="*/ 283986 h 467185"/>
              <a:gd name="connsiteX6" fmla="*/ 120715 w 838583"/>
              <a:gd name="connsiteY6" fmla="*/ 172759 h 467185"/>
              <a:gd name="connsiteX7" fmla="*/ 109543 w 838583"/>
              <a:gd name="connsiteY7" fmla="*/ 172709 h 467185"/>
              <a:gd name="connsiteX8" fmla="*/ 786882 w 838583"/>
              <a:gd name="connsiteY8" fmla="*/ 143363 h 467185"/>
              <a:gd name="connsiteX9" fmla="*/ 750337 w 838583"/>
              <a:gd name="connsiteY9" fmla="*/ 150513 h 467185"/>
              <a:gd name="connsiteX10" fmla="*/ 604153 w 838583"/>
              <a:gd name="connsiteY10" fmla="*/ 212482 h 467185"/>
              <a:gd name="connsiteX11" fmla="*/ 517952 w 838583"/>
              <a:gd name="connsiteY11" fmla="*/ 297094 h 467185"/>
              <a:gd name="connsiteX12" fmla="*/ 390440 w 838583"/>
              <a:gd name="connsiteY12" fmla="*/ 376938 h 467185"/>
              <a:gd name="connsiteX13" fmla="*/ 269679 w 838583"/>
              <a:gd name="connsiteY13" fmla="*/ 389253 h 467185"/>
              <a:gd name="connsiteX14" fmla="*/ 157261 w 838583"/>
              <a:gd name="connsiteY14" fmla="*/ 359858 h 467185"/>
              <a:gd name="connsiteX15" fmla="*/ 31734 w 838583"/>
              <a:gd name="connsiteY15" fmla="*/ 286368 h 467185"/>
              <a:gd name="connsiteX16" fmla="*/ 133030 w 838583"/>
              <a:gd name="connsiteY16" fmla="*/ 391239 h 467185"/>
              <a:gd name="connsiteX17" fmla="*/ 277624 w 838583"/>
              <a:gd name="connsiteY17" fmla="*/ 433346 h 467185"/>
              <a:gd name="connsiteX18" fmla="*/ 448833 w 838583"/>
              <a:gd name="connsiteY18" fmla="*/ 394019 h 467185"/>
              <a:gd name="connsiteX19" fmla="*/ 570388 w 838583"/>
              <a:gd name="connsiteY19" fmla="*/ 297491 h 467185"/>
              <a:gd name="connsiteX20" fmla="*/ 636329 w 838583"/>
              <a:gd name="connsiteY20" fmla="*/ 233138 h 467185"/>
              <a:gd name="connsiteX21" fmla="*/ 763445 w 838583"/>
              <a:gd name="connsiteY21" fmla="*/ 189840 h 467185"/>
              <a:gd name="connsiteX22" fmla="*/ 796813 w 838583"/>
              <a:gd name="connsiteY22" fmla="*/ 179114 h 467185"/>
              <a:gd name="connsiteX23" fmla="*/ 813100 w 838583"/>
              <a:gd name="connsiteY23" fmla="*/ 152102 h 467185"/>
              <a:gd name="connsiteX24" fmla="*/ 786882 w 838583"/>
              <a:gd name="connsiteY24" fmla="*/ 143363 h 467185"/>
              <a:gd name="connsiteX25" fmla="*/ 202099 w 838583"/>
              <a:gd name="connsiteY25" fmla="*/ 123848 h 467185"/>
              <a:gd name="connsiteX26" fmla="*/ 194204 w 838583"/>
              <a:gd name="connsiteY26" fmla="*/ 131843 h 467185"/>
              <a:gd name="connsiteX27" fmla="*/ 202149 w 838583"/>
              <a:gd name="connsiteY27" fmla="*/ 150910 h 467185"/>
              <a:gd name="connsiteX28" fmla="*/ 465517 w 838583"/>
              <a:gd name="connsiteY28" fmla="*/ 256575 h 467185"/>
              <a:gd name="connsiteX29" fmla="*/ 484585 w 838583"/>
              <a:gd name="connsiteY29" fmla="*/ 248630 h 467185"/>
              <a:gd name="connsiteX30" fmla="*/ 476640 w 838583"/>
              <a:gd name="connsiteY30" fmla="*/ 229563 h 467185"/>
              <a:gd name="connsiteX31" fmla="*/ 213271 w 838583"/>
              <a:gd name="connsiteY31" fmla="*/ 123898 h 467185"/>
              <a:gd name="connsiteX32" fmla="*/ 202099 w 838583"/>
              <a:gd name="connsiteY32" fmla="*/ 123848 h 467185"/>
              <a:gd name="connsiteX33" fmla="*/ 301011 w 838583"/>
              <a:gd name="connsiteY33" fmla="*/ 73400 h 467185"/>
              <a:gd name="connsiteX34" fmla="*/ 293116 w 838583"/>
              <a:gd name="connsiteY34" fmla="*/ 81395 h 467185"/>
              <a:gd name="connsiteX35" fmla="*/ 301061 w 838583"/>
              <a:gd name="connsiteY35" fmla="*/ 100462 h 467185"/>
              <a:gd name="connsiteX36" fmla="*/ 537019 w 838583"/>
              <a:gd name="connsiteY36" fmla="*/ 195004 h 467185"/>
              <a:gd name="connsiteX37" fmla="*/ 556086 w 838583"/>
              <a:gd name="connsiteY37" fmla="*/ 187059 h 467185"/>
              <a:gd name="connsiteX38" fmla="*/ 548142 w 838583"/>
              <a:gd name="connsiteY38" fmla="*/ 167992 h 467185"/>
              <a:gd name="connsiteX39" fmla="*/ 312183 w 838583"/>
              <a:gd name="connsiteY39" fmla="*/ 73450 h 467185"/>
              <a:gd name="connsiteX40" fmla="*/ 301011 w 838583"/>
              <a:gd name="connsiteY40" fmla="*/ 73400 h 467185"/>
              <a:gd name="connsiteX41" fmla="*/ 418991 w 838583"/>
              <a:gd name="connsiteY41" fmla="*/ 42812 h 467185"/>
              <a:gd name="connsiteX42" fmla="*/ 411096 w 838583"/>
              <a:gd name="connsiteY42" fmla="*/ 50807 h 467185"/>
              <a:gd name="connsiteX43" fmla="*/ 419041 w 838583"/>
              <a:gd name="connsiteY43" fmla="*/ 69874 h 467185"/>
              <a:gd name="connsiteX44" fmla="*/ 600181 w 838583"/>
              <a:gd name="connsiteY44" fmla="*/ 142569 h 467185"/>
              <a:gd name="connsiteX45" fmla="*/ 619248 w 838583"/>
              <a:gd name="connsiteY45" fmla="*/ 134624 h 467185"/>
              <a:gd name="connsiteX46" fmla="*/ 611303 w 838583"/>
              <a:gd name="connsiteY46" fmla="*/ 115556 h 467185"/>
              <a:gd name="connsiteX47" fmla="*/ 430163 w 838583"/>
              <a:gd name="connsiteY47" fmla="*/ 42862 h 467185"/>
              <a:gd name="connsiteX48" fmla="*/ 418991 w 838583"/>
              <a:gd name="connsiteY48" fmla="*/ 42812 h 467185"/>
              <a:gd name="connsiteX49" fmla="*/ 506830 w 838583"/>
              <a:gd name="connsiteY49" fmla="*/ 1947 h 467185"/>
              <a:gd name="connsiteX50" fmla="*/ 743980 w 838583"/>
              <a:gd name="connsiteY50" fmla="*/ 30548 h 467185"/>
              <a:gd name="connsiteX51" fmla="*/ 805552 w 838583"/>
              <a:gd name="connsiteY51" fmla="*/ 63916 h 467185"/>
              <a:gd name="connsiteX52" fmla="*/ 838125 w 838583"/>
              <a:gd name="connsiteY52" fmla="*/ 140582 h 467185"/>
              <a:gd name="connsiteX53" fmla="*/ 838125 w 838583"/>
              <a:gd name="connsiteY53" fmla="*/ 162430 h 467185"/>
              <a:gd name="connsiteX54" fmla="*/ 803566 w 838583"/>
              <a:gd name="connsiteY54" fmla="*/ 209304 h 467185"/>
              <a:gd name="connsiteX55" fmla="*/ 674066 w 838583"/>
              <a:gd name="connsiteY55" fmla="*/ 247042 h 467185"/>
              <a:gd name="connsiteX56" fmla="*/ 604153 w 838583"/>
              <a:gd name="connsiteY56" fmla="*/ 307422 h 467185"/>
              <a:gd name="connsiteX57" fmla="*/ 367796 w 838583"/>
              <a:gd name="connsiteY57" fmla="*/ 462344 h 467185"/>
              <a:gd name="connsiteX58" fmla="*/ 141372 w 838583"/>
              <a:gd name="connsiteY58" fmla="*/ 428977 h 467185"/>
              <a:gd name="connsiteX59" fmla="*/ 59938 w 838583"/>
              <a:gd name="connsiteY59" fmla="*/ 383691 h 467185"/>
              <a:gd name="connsiteX60" fmla="*/ 749 w 838583"/>
              <a:gd name="connsiteY60" fmla="*/ 245850 h 467185"/>
              <a:gd name="connsiteX61" fmla="*/ 98470 w 838583"/>
              <a:gd name="connsiteY61" fmla="*/ 100462 h 467185"/>
              <a:gd name="connsiteX62" fmla="*/ 304636 w 838583"/>
              <a:gd name="connsiteY62" fmla="*/ 30945 h 467185"/>
              <a:gd name="connsiteX63" fmla="*/ 506830 w 838583"/>
              <a:gd name="connsiteY63" fmla="*/ 1947 h 4671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</a:cxnLst>
            <a:rect l="l" t="t" r="r" b="b"/>
            <a:pathLst>
              <a:path w="838583" h="467185">
                <a:moveTo>
                  <a:pt x="109543" y="172709"/>
                </a:moveTo>
                <a:cubicBezTo>
                  <a:pt x="106117" y="174149"/>
                  <a:pt x="103237" y="176930"/>
                  <a:pt x="101648" y="180704"/>
                </a:cubicBezTo>
                <a:cubicBezTo>
                  <a:pt x="98470" y="188251"/>
                  <a:pt x="102045" y="196593"/>
                  <a:pt x="109593" y="199771"/>
                </a:cubicBezTo>
                <a:lnTo>
                  <a:pt x="386467" y="310998"/>
                </a:lnTo>
                <a:cubicBezTo>
                  <a:pt x="394015" y="313779"/>
                  <a:pt x="402357" y="310203"/>
                  <a:pt x="405535" y="303053"/>
                </a:cubicBezTo>
                <a:cubicBezTo>
                  <a:pt x="408712" y="295505"/>
                  <a:pt x="405138" y="287164"/>
                  <a:pt x="397590" y="283986"/>
                </a:cubicBezTo>
                <a:lnTo>
                  <a:pt x="120715" y="172759"/>
                </a:lnTo>
                <a:cubicBezTo>
                  <a:pt x="116942" y="171170"/>
                  <a:pt x="112969" y="171269"/>
                  <a:pt x="109543" y="172709"/>
                </a:cubicBezTo>
                <a:close/>
                <a:moveTo>
                  <a:pt x="786882" y="143363"/>
                </a:moveTo>
                <a:cubicBezTo>
                  <a:pt x="774568" y="144555"/>
                  <a:pt x="762651" y="148130"/>
                  <a:pt x="750337" y="150513"/>
                </a:cubicBezTo>
                <a:cubicBezTo>
                  <a:pt x="704654" y="159253"/>
                  <a:pt x="636727" y="177922"/>
                  <a:pt x="604153" y="212482"/>
                </a:cubicBezTo>
                <a:cubicBezTo>
                  <a:pt x="573963" y="244658"/>
                  <a:pt x="552910" y="269684"/>
                  <a:pt x="517952" y="297094"/>
                </a:cubicBezTo>
                <a:cubicBezTo>
                  <a:pt x="479421" y="327284"/>
                  <a:pt x="438505" y="364227"/>
                  <a:pt x="390440" y="376938"/>
                </a:cubicBezTo>
                <a:cubicBezTo>
                  <a:pt x="350716" y="387267"/>
                  <a:pt x="310992" y="394417"/>
                  <a:pt x="269679" y="389253"/>
                </a:cubicBezTo>
                <a:cubicBezTo>
                  <a:pt x="231147" y="384883"/>
                  <a:pt x="193410" y="373364"/>
                  <a:pt x="157261" y="359858"/>
                </a:cubicBezTo>
                <a:cubicBezTo>
                  <a:pt x="116743" y="344762"/>
                  <a:pt x="63910" y="323709"/>
                  <a:pt x="31734" y="286368"/>
                </a:cubicBezTo>
                <a:cubicBezTo>
                  <a:pt x="41268" y="333640"/>
                  <a:pt x="93306" y="369788"/>
                  <a:pt x="133030" y="391239"/>
                </a:cubicBezTo>
                <a:cubicBezTo>
                  <a:pt x="178315" y="415073"/>
                  <a:pt x="227175" y="426196"/>
                  <a:pt x="277624" y="433346"/>
                </a:cubicBezTo>
                <a:cubicBezTo>
                  <a:pt x="339196" y="442086"/>
                  <a:pt x="395603" y="422621"/>
                  <a:pt x="448833" y="394019"/>
                </a:cubicBezTo>
                <a:cubicBezTo>
                  <a:pt x="494913" y="369391"/>
                  <a:pt x="534239" y="335229"/>
                  <a:pt x="570388" y="297491"/>
                </a:cubicBezTo>
                <a:cubicBezTo>
                  <a:pt x="591442" y="275643"/>
                  <a:pt x="610112" y="250617"/>
                  <a:pt x="636329" y="233138"/>
                </a:cubicBezTo>
                <a:cubicBezTo>
                  <a:pt x="670492" y="210893"/>
                  <a:pt x="724516" y="200168"/>
                  <a:pt x="763445" y="189840"/>
                </a:cubicBezTo>
                <a:cubicBezTo>
                  <a:pt x="774568" y="187059"/>
                  <a:pt x="786088" y="184676"/>
                  <a:pt x="796813" y="179114"/>
                </a:cubicBezTo>
                <a:cubicBezTo>
                  <a:pt x="811114" y="171964"/>
                  <a:pt x="815483" y="161636"/>
                  <a:pt x="813100" y="152102"/>
                </a:cubicBezTo>
                <a:cubicBezTo>
                  <a:pt x="811114" y="143760"/>
                  <a:pt x="792841" y="142568"/>
                  <a:pt x="786882" y="143363"/>
                </a:cubicBezTo>
                <a:close/>
                <a:moveTo>
                  <a:pt x="202099" y="123848"/>
                </a:moveTo>
                <a:cubicBezTo>
                  <a:pt x="198673" y="125288"/>
                  <a:pt x="195793" y="128069"/>
                  <a:pt x="194204" y="131843"/>
                </a:cubicBezTo>
                <a:cubicBezTo>
                  <a:pt x="191026" y="139390"/>
                  <a:pt x="194601" y="147732"/>
                  <a:pt x="202149" y="150910"/>
                </a:cubicBezTo>
                <a:lnTo>
                  <a:pt x="465517" y="256575"/>
                </a:lnTo>
                <a:cubicBezTo>
                  <a:pt x="472667" y="259356"/>
                  <a:pt x="481407" y="255781"/>
                  <a:pt x="484585" y="248630"/>
                </a:cubicBezTo>
                <a:cubicBezTo>
                  <a:pt x="487762" y="241083"/>
                  <a:pt x="484188" y="232741"/>
                  <a:pt x="476640" y="229563"/>
                </a:cubicBezTo>
                <a:lnTo>
                  <a:pt x="213271" y="123898"/>
                </a:lnTo>
                <a:cubicBezTo>
                  <a:pt x="209498" y="122309"/>
                  <a:pt x="205525" y="122408"/>
                  <a:pt x="202099" y="123848"/>
                </a:cubicBezTo>
                <a:close/>
                <a:moveTo>
                  <a:pt x="301011" y="73400"/>
                </a:moveTo>
                <a:cubicBezTo>
                  <a:pt x="297585" y="74840"/>
                  <a:pt x="294705" y="77621"/>
                  <a:pt x="293116" y="81395"/>
                </a:cubicBezTo>
                <a:cubicBezTo>
                  <a:pt x="289938" y="88942"/>
                  <a:pt x="293513" y="97284"/>
                  <a:pt x="301061" y="100462"/>
                </a:cubicBezTo>
                <a:lnTo>
                  <a:pt x="537019" y="195004"/>
                </a:lnTo>
                <a:cubicBezTo>
                  <a:pt x="544169" y="198182"/>
                  <a:pt x="552909" y="194607"/>
                  <a:pt x="556086" y="187059"/>
                </a:cubicBezTo>
                <a:cubicBezTo>
                  <a:pt x="559264" y="179512"/>
                  <a:pt x="555689" y="171170"/>
                  <a:pt x="548142" y="167992"/>
                </a:cubicBezTo>
                <a:lnTo>
                  <a:pt x="312183" y="73450"/>
                </a:lnTo>
                <a:cubicBezTo>
                  <a:pt x="308410" y="71861"/>
                  <a:pt x="304437" y="71960"/>
                  <a:pt x="301011" y="73400"/>
                </a:cubicBezTo>
                <a:close/>
                <a:moveTo>
                  <a:pt x="418991" y="42812"/>
                </a:moveTo>
                <a:cubicBezTo>
                  <a:pt x="415565" y="44252"/>
                  <a:pt x="412685" y="47033"/>
                  <a:pt x="411096" y="50807"/>
                </a:cubicBezTo>
                <a:cubicBezTo>
                  <a:pt x="407918" y="58354"/>
                  <a:pt x="411493" y="66696"/>
                  <a:pt x="419041" y="69874"/>
                </a:cubicBezTo>
                <a:lnTo>
                  <a:pt x="600181" y="142569"/>
                </a:lnTo>
                <a:cubicBezTo>
                  <a:pt x="607331" y="145349"/>
                  <a:pt x="616070" y="141774"/>
                  <a:pt x="619248" y="134624"/>
                </a:cubicBezTo>
                <a:cubicBezTo>
                  <a:pt x="622426" y="127076"/>
                  <a:pt x="618851" y="118734"/>
                  <a:pt x="611303" y="115556"/>
                </a:cubicBezTo>
                <a:lnTo>
                  <a:pt x="430163" y="42862"/>
                </a:lnTo>
                <a:cubicBezTo>
                  <a:pt x="426390" y="41273"/>
                  <a:pt x="422417" y="41372"/>
                  <a:pt x="418991" y="42812"/>
                </a:cubicBezTo>
                <a:close/>
                <a:moveTo>
                  <a:pt x="506830" y="1947"/>
                </a:moveTo>
                <a:cubicBezTo>
                  <a:pt x="583893" y="-4806"/>
                  <a:pt x="670491" y="6317"/>
                  <a:pt x="743980" y="30548"/>
                </a:cubicBezTo>
                <a:cubicBezTo>
                  <a:pt x="764637" y="37301"/>
                  <a:pt x="787279" y="51999"/>
                  <a:pt x="805552" y="63916"/>
                </a:cubicBezTo>
                <a:cubicBezTo>
                  <a:pt x="832961" y="82586"/>
                  <a:pt x="834947" y="111981"/>
                  <a:pt x="838125" y="140582"/>
                </a:cubicBezTo>
                <a:cubicBezTo>
                  <a:pt x="838920" y="147733"/>
                  <a:pt x="838522" y="155280"/>
                  <a:pt x="838125" y="162430"/>
                </a:cubicBezTo>
                <a:cubicBezTo>
                  <a:pt x="837728" y="187059"/>
                  <a:pt x="827003" y="200963"/>
                  <a:pt x="803566" y="209304"/>
                </a:cubicBezTo>
                <a:cubicBezTo>
                  <a:pt x="766225" y="222810"/>
                  <a:pt x="710215" y="227975"/>
                  <a:pt x="674066" y="247042"/>
                </a:cubicBezTo>
                <a:cubicBezTo>
                  <a:pt x="645863" y="262137"/>
                  <a:pt x="624809" y="284382"/>
                  <a:pt x="604153" y="307422"/>
                </a:cubicBezTo>
                <a:cubicBezTo>
                  <a:pt x="539800" y="379719"/>
                  <a:pt x="465120" y="445660"/>
                  <a:pt x="367796" y="462344"/>
                </a:cubicBezTo>
                <a:cubicBezTo>
                  <a:pt x="290336" y="475453"/>
                  <a:pt x="213668" y="461153"/>
                  <a:pt x="141372" y="428977"/>
                </a:cubicBezTo>
                <a:cubicBezTo>
                  <a:pt x="114757" y="417457"/>
                  <a:pt x="82183" y="402759"/>
                  <a:pt x="59938" y="383691"/>
                </a:cubicBezTo>
                <a:cubicBezTo>
                  <a:pt x="20611" y="349529"/>
                  <a:pt x="-3620" y="299080"/>
                  <a:pt x="749" y="245850"/>
                </a:cubicBezTo>
                <a:cubicBezTo>
                  <a:pt x="-6401" y="175936"/>
                  <a:pt x="38487" y="131446"/>
                  <a:pt x="98470" y="100462"/>
                </a:cubicBezTo>
                <a:cubicBezTo>
                  <a:pt x="161233" y="67888"/>
                  <a:pt x="237106" y="46040"/>
                  <a:pt x="304636" y="30945"/>
                </a:cubicBezTo>
                <a:cubicBezTo>
                  <a:pt x="371372" y="16247"/>
                  <a:pt x="438505" y="7906"/>
                  <a:pt x="506830" y="1947"/>
                </a:cubicBezTo>
                <a:close/>
              </a:path>
            </a:pathLst>
          </a:custGeom>
          <a:solidFill>
            <a:schemeClr val="accent5"/>
          </a:solidFill>
          <a:ln w="7416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grpSp>
        <p:nvGrpSpPr>
          <p:cNvPr id="218" name="그룹 52">
            <a:extLst>
              <a:ext uri="{FF2B5EF4-FFF2-40B4-BE49-F238E27FC236}">
                <a16:creationId xmlns:a16="http://schemas.microsoft.com/office/drawing/2014/main" xmlns="" id="{65B81477-9091-4719-99C5-FDB033DA04ED}"/>
              </a:ext>
            </a:extLst>
          </p:cNvPr>
          <p:cNvGrpSpPr/>
          <p:nvPr/>
        </p:nvGrpSpPr>
        <p:grpSpPr>
          <a:xfrm>
            <a:off x="6598453" y="4367660"/>
            <a:ext cx="468097" cy="488717"/>
            <a:chOff x="-2765399" y="4983810"/>
            <a:chExt cx="2559184" cy="2671920"/>
          </a:xfrm>
          <a:solidFill>
            <a:schemeClr val="accent5"/>
          </a:solidFill>
        </p:grpSpPr>
        <p:sp>
          <p:nvSpPr>
            <p:cNvPr id="219" name="Freeform 18">
              <a:extLst>
                <a:ext uri="{FF2B5EF4-FFF2-40B4-BE49-F238E27FC236}">
                  <a16:creationId xmlns:a16="http://schemas.microsoft.com/office/drawing/2014/main" xmlns="" id="{64036728-70E7-441F-BEBC-3E8E156D2F64}"/>
                </a:ext>
              </a:extLst>
            </p:cNvPr>
            <p:cNvSpPr/>
            <p:nvPr/>
          </p:nvSpPr>
          <p:spPr>
            <a:xfrm rot="2641289">
              <a:off x="-1645446" y="4983810"/>
              <a:ext cx="1439231" cy="1391912"/>
            </a:xfrm>
            <a:custGeom>
              <a:avLst/>
              <a:gdLst/>
              <a:ahLst/>
              <a:cxnLst/>
              <a:rect l="l" t="t" r="r" b="b"/>
              <a:pathLst>
                <a:path w="4563041" h="4413028">
                  <a:moveTo>
                    <a:pt x="1658854" y="700255"/>
                  </a:moveTo>
                  <a:cubicBezTo>
                    <a:pt x="1197696" y="1371211"/>
                    <a:pt x="1496559" y="2059981"/>
                    <a:pt x="1623229" y="2469679"/>
                  </a:cubicBezTo>
                  <a:cubicBezTo>
                    <a:pt x="1245198" y="2398427"/>
                    <a:pt x="843415" y="2327174"/>
                    <a:pt x="465384" y="1964977"/>
                  </a:cubicBezTo>
                  <a:cubicBezTo>
                    <a:pt x="774143" y="2501345"/>
                    <a:pt x="1255093" y="2515201"/>
                    <a:pt x="1587603" y="2594369"/>
                  </a:cubicBezTo>
                  <a:cubicBezTo>
                    <a:pt x="1409473" y="3039693"/>
                    <a:pt x="1563852" y="3455330"/>
                    <a:pt x="1730106" y="3859091"/>
                  </a:cubicBezTo>
                  <a:cubicBezTo>
                    <a:pt x="1595519" y="3465226"/>
                    <a:pt x="1544059" y="2970421"/>
                    <a:pt x="1736043" y="2600307"/>
                  </a:cubicBezTo>
                  <a:cubicBezTo>
                    <a:pt x="2044802" y="3130738"/>
                    <a:pt x="2810761" y="3298972"/>
                    <a:pt x="3339213" y="3354390"/>
                  </a:cubicBezTo>
                  <a:cubicBezTo>
                    <a:pt x="2751385" y="3245533"/>
                    <a:pt x="2092304" y="2952608"/>
                    <a:pt x="1825109" y="2511242"/>
                  </a:cubicBezTo>
                  <a:lnTo>
                    <a:pt x="3612345" y="1383086"/>
                  </a:lnTo>
                  <a:lnTo>
                    <a:pt x="1736044" y="2434053"/>
                  </a:lnTo>
                  <a:cubicBezTo>
                    <a:pt x="1411452" y="1798723"/>
                    <a:pt x="1419368" y="1199019"/>
                    <a:pt x="1658854" y="700255"/>
                  </a:cubicBezTo>
                  <a:close/>
                  <a:moveTo>
                    <a:pt x="2233909" y="0"/>
                  </a:moveTo>
                  <a:cubicBezTo>
                    <a:pt x="2467233" y="1806805"/>
                    <a:pt x="2077102" y="1155417"/>
                    <a:pt x="1882914" y="1893443"/>
                  </a:cubicBezTo>
                  <a:cubicBezTo>
                    <a:pt x="2512642" y="1924327"/>
                    <a:pt x="2322974" y="945807"/>
                    <a:pt x="2887388" y="733246"/>
                  </a:cubicBezTo>
                  <a:cubicBezTo>
                    <a:pt x="2830028" y="877206"/>
                    <a:pt x="2808293" y="1015229"/>
                    <a:pt x="2816247" y="1135439"/>
                  </a:cubicBezTo>
                  <a:cubicBezTo>
                    <a:pt x="3129337" y="625471"/>
                    <a:pt x="3460241" y="928965"/>
                    <a:pt x="4563041" y="810883"/>
                  </a:cubicBezTo>
                  <a:cubicBezTo>
                    <a:pt x="3889322" y="1343144"/>
                    <a:pt x="4278444" y="2112912"/>
                    <a:pt x="3343467" y="2140472"/>
                  </a:cubicBezTo>
                  <a:cubicBezTo>
                    <a:pt x="3501618" y="2209483"/>
                    <a:pt x="3618205" y="2266620"/>
                    <a:pt x="3829795" y="2311880"/>
                  </a:cubicBezTo>
                  <a:cubicBezTo>
                    <a:pt x="3569732" y="2557453"/>
                    <a:pt x="3262169" y="2512080"/>
                    <a:pt x="2622097" y="2389517"/>
                  </a:cubicBezTo>
                  <a:cubicBezTo>
                    <a:pt x="2509767" y="2369650"/>
                    <a:pt x="2397436" y="2415097"/>
                    <a:pt x="2302920" y="2579299"/>
                  </a:cubicBezTo>
                  <a:cubicBezTo>
                    <a:pt x="2487884" y="2842647"/>
                    <a:pt x="3266614" y="2209409"/>
                    <a:pt x="4140346" y="3262466"/>
                  </a:cubicBezTo>
                  <a:cubicBezTo>
                    <a:pt x="3752157" y="3403364"/>
                    <a:pt x="3785543" y="4007399"/>
                    <a:pt x="2975780" y="3631721"/>
                  </a:cubicBezTo>
                  <a:cubicBezTo>
                    <a:pt x="2895976" y="3835245"/>
                    <a:pt x="3071493" y="3943766"/>
                    <a:pt x="3217320" y="4028536"/>
                  </a:cubicBezTo>
                  <a:cubicBezTo>
                    <a:pt x="2958527" y="3996906"/>
                    <a:pt x="2693797" y="4250284"/>
                    <a:pt x="2440942" y="3933646"/>
                  </a:cubicBezTo>
                  <a:cubicBezTo>
                    <a:pt x="2297169" y="3720861"/>
                    <a:pt x="2384964" y="3258694"/>
                    <a:pt x="2009622" y="3295291"/>
                  </a:cubicBezTo>
                  <a:cubicBezTo>
                    <a:pt x="1754582" y="3405624"/>
                    <a:pt x="1937083" y="3548389"/>
                    <a:pt x="2121990" y="3770304"/>
                  </a:cubicBezTo>
                  <a:cubicBezTo>
                    <a:pt x="2200019" y="3867528"/>
                    <a:pt x="2192774" y="4111028"/>
                    <a:pt x="2299671" y="4413028"/>
                  </a:cubicBezTo>
                  <a:lnTo>
                    <a:pt x="1837093" y="4270076"/>
                  </a:lnTo>
                  <a:cubicBezTo>
                    <a:pt x="1555484" y="4205994"/>
                    <a:pt x="982929" y="3963783"/>
                    <a:pt x="974452" y="3490002"/>
                  </a:cubicBezTo>
                  <a:cubicBezTo>
                    <a:pt x="982406" y="3259218"/>
                    <a:pt x="1376307" y="3123434"/>
                    <a:pt x="1336761" y="2803585"/>
                  </a:cubicBezTo>
                  <a:cubicBezTo>
                    <a:pt x="985954" y="3102746"/>
                    <a:pt x="688585" y="3247528"/>
                    <a:pt x="284339" y="3416061"/>
                  </a:cubicBezTo>
                  <a:lnTo>
                    <a:pt x="90189" y="3296411"/>
                  </a:lnTo>
                  <a:cubicBezTo>
                    <a:pt x="514191" y="3104128"/>
                    <a:pt x="837251" y="3048411"/>
                    <a:pt x="1219689" y="2642372"/>
                  </a:cubicBezTo>
                  <a:cubicBezTo>
                    <a:pt x="937892" y="2487993"/>
                    <a:pt x="632345" y="2719562"/>
                    <a:pt x="457427" y="2677998"/>
                  </a:cubicBezTo>
                  <a:cubicBezTo>
                    <a:pt x="266151" y="2640019"/>
                    <a:pt x="-55751" y="2435786"/>
                    <a:pt x="8293" y="1768416"/>
                  </a:cubicBezTo>
                  <a:cubicBezTo>
                    <a:pt x="86864" y="1822004"/>
                    <a:pt x="171373" y="1810278"/>
                    <a:pt x="244007" y="1929180"/>
                  </a:cubicBezTo>
                  <a:cubicBezTo>
                    <a:pt x="144075" y="1584945"/>
                    <a:pt x="192584" y="1353526"/>
                    <a:pt x="336097" y="1009291"/>
                  </a:cubicBezTo>
                  <a:cubicBezTo>
                    <a:pt x="954398" y="1360733"/>
                    <a:pt x="866117" y="1991245"/>
                    <a:pt x="1086595" y="1885488"/>
                  </a:cubicBezTo>
                  <a:cubicBezTo>
                    <a:pt x="1316035" y="1763150"/>
                    <a:pt x="1171404" y="1474556"/>
                    <a:pt x="1008958" y="1328468"/>
                  </a:cubicBezTo>
                  <a:cubicBezTo>
                    <a:pt x="800580" y="1156986"/>
                    <a:pt x="687203" y="860812"/>
                    <a:pt x="1060716" y="439948"/>
                  </a:cubicBezTo>
                  <a:cubicBezTo>
                    <a:pt x="1126292" y="558925"/>
                    <a:pt x="1114678" y="844158"/>
                    <a:pt x="1257443" y="796880"/>
                  </a:cubicBezTo>
                  <a:cubicBezTo>
                    <a:pt x="1422615" y="505524"/>
                    <a:pt x="1338404" y="166665"/>
                    <a:pt x="223390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schemeClr val="accent1"/>
                </a:solidFill>
              </a:endParaRPr>
            </a:p>
          </p:txBody>
        </p:sp>
        <p:sp>
          <p:nvSpPr>
            <p:cNvPr id="220" name="타원 54">
              <a:extLst>
                <a:ext uri="{FF2B5EF4-FFF2-40B4-BE49-F238E27FC236}">
                  <a16:creationId xmlns:a16="http://schemas.microsoft.com/office/drawing/2014/main" xmlns="" id="{B30F3A8B-4193-49DB-B62A-A5C80DD6C838}"/>
                </a:ext>
              </a:extLst>
            </p:cNvPr>
            <p:cNvSpPr/>
            <p:nvPr/>
          </p:nvSpPr>
          <p:spPr>
            <a:xfrm>
              <a:off x="-2765399" y="5763559"/>
              <a:ext cx="620128" cy="62012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21" name="타원 55">
              <a:extLst>
                <a:ext uri="{FF2B5EF4-FFF2-40B4-BE49-F238E27FC236}">
                  <a16:creationId xmlns:a16="http://schemas.microsoft.com/office/drawing/2014/main" xmlns="" id="{9C5991C3-B7FE-49BF-80DB-7AC0D82D6916}"/>
                </a:ext>
              </a:extLst>
            </p:cNvPr>
            <p:cNvSpPr/>
            <p:nvPr/>
          </p:nvSpPr>
          <p:spPr>
            <a:xfrm>
              <a:off x="-2087475" y="5763559"/>
              <a:ext cx="620128" cy="62012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22" name="타원 56">
              <a:extLst>
                <a:ext uri="{FF2B5EF4-FFF2-40B4-BE49-F238E27FC236}">
                  <a16:creationId xmlns:a16="http://schemas.microsoft.com/office/drawing/2014/main" xmlns="" id="{B05B0ACB-CC80-47CB-9D9F-5293AE42D72A}"/>
                </a:ext>
              </a:extLst>
            </p:cNvPr>
            <p:cNvSpPr/>
            <p:nvPr/>
          </p:nvSpPr>
          <p:spPr>
            <a:xfrm>
              <a:off x="-2426437" y="6399581"/>
              <a:ext cx="620128" cy="62012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23" name="타원 57">
              <a:extLst>
                <a:ext uri="{FF2B5EF4-FFF2-40B4-BE49-F238E27FC236}">
                  <a16:creationId xmlns:a16="http://schemas.microsoft.com/office/drawing/2014/main" xmlns="" id="{837E478D-B991-4C21-8B82-FFA769E6EA17}"/>
                </a:ext>
              </a:extLst>
            </p:cNvPr>
            <p:cNvSpPr/>
            <p:nvPr/>
          </p:nvSpPr>
          <p:spPr>
            <a:xfrm>
              <a:off x="-1748513" y="6399581"/>
              <a:ext cx="620128" cy="62012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24" name="타원 58">
              <a:extLst>
                <a:ext uri="{FF2B5EF4-FFF2-40B4-BE49-F238E27FC236}">
                  <a16:creationId xmlns:a16="http://schemas.microsoft.com/office/drawing/2014/main" xmlns="" id="{A6356E08-7C09-47D1-94C7-A904168313C7}"/>
                </a:ext>
              </a:extLst>
            </p:cNvPr>
            <p:cNvSpPr/>
            <p:nvPr/>
          </p:nvSpPr>
          <p:spPr>
            <a:xfrm>
              <a:off x="-2091459" y="7035602"/>
              <a:ext cx="620128" cy="62012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25" name="사각형: 둥근 모서리 59">
              <a:extLst>
                <a:ext uri="{FF2B5EF4-FFF2-40B4-BE49-F238E27FC236}">
                  <a16:creationId xmlns:a16="http://schemas.microsoft.com/office/drawing/2014/main" xmlns="" id="{2F9EF17F-FA7A-4DD8-B86E-797D25024B85}"/>
                </a:ext>
              </a:extLst>
            </p:cNvPr>
            <p:cNvSpPr/>
            <p:nvPr/>
          </p:nvSpPr>
          <p:spPr>
            <a:xfrm rot="20679848">
              <a:off x="-2235846" y="5444190"/>
              <a:ext cx="828000" cy="135552"/>
            </a:xfrm>
            <a:prstGeom prst="roundRect">
              <a:avLst>
                <a:gd name="adj" fmla="val 49177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26" name="사각형: 둥근 모서리 60">
              <a:extLst>
                <a:ext uri="{FF2B5EF4-FFF2-40B4-BE49-F238E27FC236}">
                  <a16:creationId xmlns:a16="http://schemas.microsoft.com/office/drawing/2014/main" xmlns="" id="{00139968-E2EB-4903-8A61-18CBF40E7B53}"/>
                </a:ext>
              </a:extLst>
            </p:cNvPr>
            <p:cNvSpPr/>
            <p:nvPr/>
          </p:nvSpPr>
          <p:spPr>
            <a:xfrm>
              <a:off x="-1843268" y="5499851"/>
              <a:ext cx="156344" cy="316035"/>
            </a:xfrm>
            <a:prstGeom prst="roundRect">
              <a:avLst>
                <a:gd name="adj" fmla="val 2002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227" name="Freeform: Shape 226">
            <a:extLst>
              <a:ext uri="{FF2B5EF4-FFF2-40B4-BE49-F238E27FC236}">
                <a16:creationId xmlns:a16="http://schemas.microsoft.com/office/drawing/2014/main" xmlns="" id="{AB6A59A7-1E2C-4CB4-8080-CE0A869CD87C}"/>
              </a:ext>
            </a:extLst>
          </p:cNvPr>
          <p:cNvSpPr/>
          <p:nvPr/>
        </p:nvSpPr>
        <p:spPr>
          <a:xfrm>
            <a:off x="5980463" y="4430896"/>
            <a:ext cx="465537" cy="405637"/>
          </a:xfrm>
          <a:custGeom>
            <a:avLst/>
            <a:gdLst>
              <a:gd name="connsiteX0" fmla="*/ 226671 w 778401"/>
              <a:gd name="connsiteY0" fmla="*/ 387981 h 678246"/>
              <a:gd name="connsiteX1" fmla="*/ 157914 w 778401"/>
              <a:gd name="connsiteY1" fmla="*/ 459489 h 678246"/>
              <a:gd name="connsiteX2" fmla="*/ 211544 w 778401"/>
              <a:gd name="connsiteY2" fmla="*/ 540622 h 678246"/>
              <a:gd name="connsiteX3" fmla="*/ 241798 w 778401"/>
              <a:gd name="connsiteY3" fmla="*/ 540622 h 678246"/>
              <a:gd name="connsiteX4" fmla="*/ 295429 w 778401"/>
              <a:gd name="connsiteY4" fmla="*/ 455363 h 678246"/>
              <a:gd name="connsiteX5" fmla="*/ 226671 w 778401"/>
              <a:gd name="connsiteY5" fmla="*/ 387981 h 678246"/>
              <a:gd name="connsiteX6" fmla="*/ 255735 w 778401"/>
              <a:gd name="connsiteY6" fmla="*/ 270716 h 678246"/>
              <a:gd name="connsiteX7" fmla="*/ 358686 w 778401"/>
              <a:gd name="connsiteY7" fmla="*/ 328850 h 678246"/>
              <a:gd name="connsiteX8" fmla="*/ 402690 w 778401"/>
              <a:gd name="connsiteY8" fmla="*/ 502118 h 678246"/>
              <a:gd name="connsiteX9" fmla="*/ 281787 w 778401"/>
              <a:gd name="connsiteY9" fmla="*/ 622087 h 678246"/>
              <a:gd name="connsiteX10" fmla="*/ 43776 w 778401"/>
              <a:gd name="connsiteY10" fmla="*/ 463614 h 678246"/>
              <a:gd name="connsiteX11" fmla="*/ 145316 w 778401"/>
              <a:gd name="connsiteY11" fmla="*/ 295626 h 678246"/>
              <a:gd name="connsiteX12" fmla="*/ 255735 w 778401"/>
              <a:gd name="connsiteY12" fmla="*/ 270716 h 678246"/>
              <a:gd name="connsiteX13" fmla="*/ 259530 w 778401"/>
              <a:gd name="connsiteY13" fmla="*/ 253389 h 678246"/>
              <a:gd name="connsiteX14" fmla="*/ 139067 w 778401"/>
              <a:gd name="connsiteY14" fmla="*/ 279620 h 678246"/>
              <a:gd name="connsiteX15" fmla="*/ 27570 w 778401"/>
              <a:gd name="connsiteY15" fmla="*/ 436276 h 678246"/>
              <a:gd name="connsiteX16" fmla="*/ 151333 w 778401"/>
              <a:gd name="connsiteY16" fmla="*/ 635673 h 678246"/>
              <a:gd name="connsiteX17" fmla="*/ 356231 w 778401"/>
              <a:gd name="connsiteY17" fmla="*/ 593044 h 678246"/>
              <a:gd name="connsiteX18" fmla="*/ 353480 w 778401"/>
              <a:gd name="connsiteY18" fmla="*/ 595794 h 678246"/>
              <a:gd name="connsiteX19" fmla="*/ 373557 w 778401"/>
              <a:gd name="connsiteY19" fmla="*/ 310203 h 678246"/>
              <a:gd name="connsiteX20" fmla="*/ 259530 w 778401"/>
              <a:gd name="connsiteY20" fmla="*/ 253389 h 678246"/>
              <a:gd name="connsiteX21" fmla="*/ 691766 w 778401"/>
              <a:gd name="connsiteY21" fmla="*/ 355 h 678246"/>
              <a:gd name="connsiteX22" fmla="*/ 738522 w 778401"/>
              <a:gd name="connsiteY22" fmla="*/ 23732 h 678246"/>
              <a:gd name="connsiteX23" fmla="*/ 760524 w 778401"/>
              <a:gd name="connsiteY23" fmla="*/ 60861 h 678246"/>
              <a:gd name="connsiteX24" fmla="*/ 778401 w 778401"/>
              <a:gd name="connsiteY24" fmla="*/ 128244 h 678246"/>
              <a:gd name="connsiteX25" fmla="*/ 716519 w 778401"/>
              <a:gd name="connsiteY25" fmla="*/ 141995 h 678246"/>
              <a:gd name="connsiteX26" fmla="*/ 583473 w 778401"/>
              <a:gd name="connsiteY26" fmla="*/ 221668 h 678246"/>
              <a:gd name="connsiteX27" fmla="*/ 551390 w 778401"/>
              <a:gd name="connsiteY27" fmla="*/ 242078 h 678246"/>
              <a:gd name="connsiteX28" fmla="*/ 562138 w 778401"/>
              <a:gd name="connsiteY28" fmla="*/ 273279 h 678246"/>
              <a:gd name="connsiteX29" fmla="*/ 558378 w 778401"/>
              <a:gd name="connsiteY29" fmla="*/ 356518 h 678246"/>
              <a:gd name="connsiteX30" fmla="*/ 314976 w 778401"/>
              <a:gd name="connsiteY30" fmla="*/ 656300 h 678246"/>
              <a:gd name="connsiteX31" fmla="*/ 42696 w 778401"/>
              <a:gd name="connsiteY31" fmla="*/ 583417 h 678246"/>
              <a:gd name="connsiteX32" fmla="*/ 63324 w 778401"/>
              <a:gd name="connsiteY32" fmla="*/ 297387 h 678246"/>
              <a:gd name="connsiteX33" fmla="*/ 390609 w 778401"/>
              <a:gd name="connsiteY33" fmla="*/ 152996 h 678246"/>
              <a:gd name="connsiteX34" fmla="*/ 469616 w 778401"/>
              <a:gd name="connsiteY34" fmla="*/ 165072 h 678246"/>
              <a:gd name="connsiteX35" fmla="*/ 496495 w 778401"/>
              <a:gd name="connsiteY35" fmla="*/ 179560 h 678246"/>
              <a:gd name="connsiteX36" fmla="*/ 496495 w 778401"/>
              <a:gd name="connsiteY36" fmla="*/ 179125 h 678246"/>
              <a:gd name="connsiteX37" fmla="*/ 497021 w 778401"/>
              <a:gd name="connsiteY37" fmla="*/ 179843 h 678246"/>
              <a:gd name="connsiteX38" fmla="*/ 497291 w 778401"/>
              <a:gd name="connsiteY38" fmla="*/ 179989 h 678246"/>
              <a:gd name="connsiteX39" fmla="*/ 566972 w 778401"/>
              <a:gd name="connsiteY39" fmla="*/ 135291 h 678246"/>
              <a:gd name="connsiteX40" fmla="*/ 635385 w 778401"/>
              <a:gd name="connsiteY40" fmla="*/ 86989 h 678246"/>
              <a:gd name="connsiteX41" fmla="*/ 656012 w 778401"/>
              <a:gd name="connsiteY41" fmla="*/ 37484 h 678246"/>
              <a:gd name="connsiteX42" fmla="*/ 691766 w 778401"/>
              <a:gd name="connsiteY42" fmla="*/ 355 h 6782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</a:cxnLst>
            <a:rect l="l" t="t" r="r" b="b"/>
            <a:pathLst>
              <a:path w="778401" h="678246">
                <a:moveTo>
                  <a:pt x="226671" y="387981"/>
                </a:moveTo>
                <a:cubicBezTo>
                  <a:pt x="184041" y="379731"/>
                  <a:pt x="149663" y="415484"/>
                  <a:pt x="157914" y="459489"/>
                </a:cubicBezTo>
                <a:cubicBezTo>
                  <a:pt x="162039" y="489742"/>
                  <a:pt x="192293" y="514495"/>
                  <a:pt x="211544" y="540622"/>
                </a:cubicBezTo>
                <a:lnTo>
                  <a:pt x="241798" y="540622"/>
                </a:lnTo>
                <a:cubicBezTo>
                  <a:pt x="261050" y="511744"/>
                  <a:pt x="296804" y="482866"/>
                  <a:pt x="295429" y="455363"/>
                </a:cubicBezTo>
                <a:cubicBezTo>
                  <a:pt x="294053" y="430611"/>
                  <a:pt x="254174" y="393482"/>
                  <a:pt x="226671" y="387981"/>
                </a:cubicBezTo>
                <a:close/>
                <a:moveTo>
                  <a:pt x="255735" y="270716"/>
                </a:moveTo>
                <a:cubicBezTo>
                  <a:pt x="292706" y="272923"/>
                  <a:pt x="328433" y="288971"/>
                  <a:pt x="358686" y="328850"/>
                </a:cubicBezTo>
                <a:cubicBezTo>
                  <a:pt x="397190" y="381106"/>
                  <a:pt x="421943" y="437487"/>
                  <a:pt x="402690" y="502118"/>
                </a:cubicBezTo>
                <a:cubicBezTo>
                  <a:pt x="390314" y="552311"/>
                  <a:pt x="339138" y="603910"/>
                  <a:pt x="281787" y="622087"/>
                </a:cubicBezTo>
                <a:cubicBezTo>
                  <a:pt x="177087" y="655271"/>
                  <a:pt x="46526" y="587377"/>
                  <a:pt x="43776" y="463614"/>
                </a:cubicBezTo>
                <a:cubicBezTo>
                  <a:pt x="42401" y="386606"/>
                  <a:pt x="83766" y="330445"/>
                  <a:pt x="145316" y="295626"/>
                </a:cubicBezTo>
                <a:cubicBezTo>
                  <a:pt x="180549" y="280142"/>
                  <a:pt x="218765" y="268509"/>
                  <a:pt x="255735" y="270716"/>
                </a:cubicBezTo>
                <a:close/>
                <a:moveTo>
                  <a:pt x="259530" y="253389"/>
                </a:moveTo>
                <a:cubicBezTo>
                  <a:pt x="223047" y="250522"/>
                  <a:pt x="185492" y="261496"/>
                  <a:pt x="139067" y="279620"/>
                </a:cubicBezTo>
                <a:cubicBezTo>
                  <a:pt x="82355" y="305417"/>
                  <a:pt x="33070" y="360644"/>
                  <a:pt x="27570" y="436276"/>
                </a:cubicBezTo>
                <a:cubicBezTo>
                  <a:pt x="20694" y="524286"/>
                  <a:pt x="70200" y="604044"/>
                  <a:pt x="151333" y="635673"/>
                </a:cubicBezTo>
                <a:cubicBezTo>
                  <a:pt x="226966" y="665926"/>
                  <a:pt x="306725" y="649425"/>
                  <a:pt x="356231" y="593044"/>
                </a:cubicBezTo>
                <a:lnTo>
                  <a:pt x="353480" y="595794"/>
                </a:lnTo>
                <a:cubicBezTo>
                  <a:pt x="451116" y="524286"/>
                  <a:pt x="434121" y="384954"/>
                  <a:pt x="373557" y="310203"/>
                </a:cubicBezTo>
                <a:cubicBezTo>
                  <a:pt x="331423" y="272964"/>
                  <a:pt x="296013" y="256256"/>
                  <a:pt x="259530" y="253389"/>
                </a:cubicBezTo>
                <a:close/>
                <a:moveTo>
                  <a:pt x="691766" y="355"/>
                </a:moveTo>
                <a:cubicBezTo>
                  <a:pt x="705518" y="-2396"/>
                  <a:pt x="726145" y="11356"/>
                  <a:pt x="738522" y="23732"/>
                </a:cubicBezTo>
                <a:cubicBezTo>
                  <a:pt x="749523" y="31983"/>
                  <a:pt x="755024" y="47110"/>
                  <a:pt x="760524" y="60861"/>
                </a:cubicBezTo>
                <a:cubicBezTo>
                  <a:pt x="767400" y="82864"/>
                  <a:pt x="771526" y="106241"/>
                  <a:pt x="778401" y="128244"/>
                </a:cubicBezTo>
                <a:cubicBezTo>
                  <a:pt x="757774" y="132369"/>
                  <a:pt x="735772" y="133744"/>
                  <a:pt x="716519" y="141995"/>
                </a:cubicBezTo>
                <a:cubicBezTo>
                  <a:pt x="690735" y="152309"/>
                  <a:pt x="627049" y="193564"/>
                  <a:pt x="583473" y="221668"/>
                </a:cubicBezTo>
                <a:lnTo>
                  <a:pt x="551390" y="242078"/>
                </a:lnTo>
                <a:lnTo>
                  <a:pt x="562138" y="273279"/>
                </a:lnTo>
                <a:cubicBezTo>
                  <a:pt x="567402" y="298504"/>
                  <a:pt x="566629" y="326609"/>
                  <a:pt x="558378" y="356518"/>
                </a:cubicBezTo>
                <a:cubicBezTo>
                  <a:pt x="522624" y="491282"/>
                  <a:pt x="434614" y="588918"/>
                  <a:pt x="314976" y="656300"/>
                </a:cubicBezTo>
                <a:cubicBezTo>
                  <a:pt x="225591" y="705806"/>
                  <a:pt x="104578" y="667301"/>
                  <a:pt x="42696" y="583417"/>
                </a:cubicBezTo>
                <a:cubicBezTo>
                  <a:pt x="-19186" y="498158"/>
                  <a:pt x="-15061" y="368895"/>
                  <a:pt x="63324" y="297387"/>
                </a:cubicBezTo>
                <a:cubicBezTo>
                  <a:pt x="155459" y="213503"/>
                  <a:pt x="265471" y="161247"/>
                  <a:pt x="390609" y="152996"/>
                </a:cubicBezTo>
                <a:cubicBezTo>
                  <a:pt x="419144" y="151277"/>
                  <a:pt x="445959" y="155661"/>
                  <a:pt x="469616" y="165072"/>
                </a:cubicBezTo>
                <a:lnTo>
                  <a:pt x="496495" y="179560"/>
                </a:lnTo>
                <a:lnTo>
                  <a:pt x="496495" y="179125"/>
                </a:lnTo>
                <a:lnTo>
                  <a:pt x="497021" y="179843"/>
                </a:lnTo>
                <a:lnTo>
                  <a:pt x="497291" y="179989"/>
                </a:lnTo>
                <a:lnTo>
                  <a:pt x="566972" y="135291"/>
                </a:lnTo>
                <a:cubicBezTo>
                  <a:pt x="590349" y="119993"/>
                  <a:pt x="613383" y="104179"/>
                  <a:pt x="635385" y="86989"/>
                </a:cubicBezTo>
                <a:cubicBezTo>
                  <a:pt x="647762" y="77363"/>
                  <a:pt x="646387" y="52610"/>
                  <a:pt x="656012" y="37484"/>
                </a:cubicBezTo>
                <a:cubicBezTo>
                  <a:pt x="665639" y="22357"/>
                  <a:pt x="678015" y="1730"/>
                  <a:pt x="691766" y="355"/>
                </a:cubicBezTo>
                <a:close/>
              </a:path>
            </a:pathLst>
          </a:custGeom>
          <a:solidFill>
            <a:schemeClr val="accent5"/>
          </a:solidFill>
          <a:ln w="2088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228" name="Graphic 41">
            <a:extLst>
              <a:ext uri="{FF2B5EF4-FFF2-40B4-BE49-F238E27FC236}">
                <a16:creationId xmlns:a16="http://schemas.microsoft.com/office/drawing/2014/main" xmlns="" id="{BECFBE1F-166E-4764-B241-5B2FC617FD67}"/>
              </a:ext>
            </a:extLst>
          </p:cNvPr>
          <p:cNvGrpSpPr/>
          <p:nvPr/>
        </p:nvGrpSpPr>
        <p:grpSpPr>
          <a:xfrm>
            <a:off x="6698367" y="3584315"/>
            <a:ext cx="415745" cy="496887"/>
            <a:chOff x="7461211" y="1182240"/>
            <a:chExt cx="740383" cy="884887"/>
          </a:xfrm>
          <a:solidFill>
            <a:schemeClr val="accent5"/>
          </a:solidFill>
        </p:grpSpPr>
        <p:sp>
          <p:nvSpPr>
            <p:cNvPr id="229" name="Freeform: Shape 228">
              <a:extLst>
                <a:ext uri="{FF2B5EF4-FFF2-40B4-BE49-F238E27FC236}">
                  <a16:creationId xmlns:a16="http://schemas.microsoft.com/office/drawing/2014/main" xmlns="" id="{5E87D707-BFF1-486C-92BD-ADF5B0339C96}"/>
                </a:ext>
              </a:extLst>
            </p:cNvPr>
            <p:cNvSpPr/>
            <p:nvPr/>
          </p:nvSpPr>
          <p:spPr>
            <a:xfrm>
              <a:off x="7810143" y="1328693"/>
              <a:ext cx="391451" cy="738434"/>
            </a:xfrm>
            <a:custGeom>
              <a:avLst/>
              <a:gdLst>
                <a:gd name="connsiteX0" fmla="*/ 140653 w 391451"/>
                <a:gd name="connsiteY0" fmla="*/ 3274 h 738434"/>
                <a:gd name="connsiteX1" fmla="*/ 90170 w 391451"/>
                <a:gd name="connsiteY1" fmla="*/ 195679 h 738434"/>
                <a:gd name="connsiteX2" fmla="*/ 40640 w 391451"/>
                <a:gd name="connsiteY2" fmla="*/ 349984 h 738434"/>
                <a:gd name="connsiteX3" fmla="*/ 50165 w 391451"/>
                <a:gd name="connsiteY3" fmla="*/ 644307 h 738434"/>
                <a:gd name="connsiteX4" fmla="*/ 142557 w 391451"/>
                <a:gd name="connsiteY4" fmla="*/ 684312 h 738434"/>
                <a:gd name="connsiteX5" fmla="*/ 142557 w 391451"/>
                <a:gd name="connsiteY5" fmla="*/ 467142 h 738434"/>
                <a:gd name="connsiteX6" fmla="*/ 142557 w 391451"/>
                <a:gd name="connsiteY6" fmla="*/ 247114 h 738434"/>
                <a:gd name="connsiteX7" fmla="*/ 234950 w 391451"/>
                <a:gd name="connsiteY7" fmla="*/ 248067 h 738434"/>
                <a:gd name="connsiteX8" fmla="*/ 258763 w 391451"/>
                <a:gd name="connsiteY8" fmla="*/ 273784 h 738434"/>
                <a:gd name="connsiteX9" fmla="*/ 259715 w 391451"/>
                <a:gd name="connsiteY9" fmla="*/ 335697 h 738434"/>
                <a:gd name="connsiteX10" fmla="*/ 293053 w 391451"/>
                <a:gd name="connsiteY10" fmla="*/ 375702 h 738434"/>
                <a:gd name="connsiteX11" fmla="*/ 336868 w 391451"/>
                <a:gd name="connsiteY11" fmla="*/ 340459 h 738434"/>
                <a:gd name="connsiteX12" fmla="*/ 291147 w 391451"/>
                <a:gd name="connsiteY12" fmla="*/ 184249 h 738434"/>
                <a:gd name="connsiteX13" fmla="*/ 241618 w 391451"/>
                <a:gd name="connsiteY13" fmla="*/ 39469 h 738434"/>
                <a:gd name="connsiteX14" fmla="*/ 265430 w 391451"/>
                <a:gd name="connsiteY14" fmla="*/ 417 h 738434"/>
                <a:gd name="connsiteX15" fmla="*/ 291147 w 391451"/>
                <a:gd name="connsiteY15" fmla="*/ 35659 h 738434"/>
                <a:gd name="connsiteX16" fmla="*/ 346393 w 391451"/>
                <a:gd name="connsiteY16" fmla="*/ 184249 h 738434"/>
                <a:gd name="connsiteX17" fmla="*/ 388303 w 391451"/>
                <a:gd name="connsiteY17" fmla="*/ 316647 h 738434"/>
                <a:gd name="connsiteX18" fmla="*/ 390208 w 391451"/>
                <a:gd name="connsiteY18" fmla="*/ 621447 h 738434"/>
                <a:gd name="connsiteX19" fmla="*/ 284480 w 391451"/>
                <a:gd name="connsiteY19" fmla="*/ 736699 h 738434"/>
                <a:gd name="connsiteX20" fmla="*/ 80645 w 391451"/>
                <a:gd name="connsiteY20" fmla="*/ 731937 h 738434"/>
                <a:gd name="connsiteX21" fmla="*/ 635 w 391451"/>
                <a:gd name="connsiteY21" fmla="*/ 643354 h 738434"/>
                <a:gd name="connsiteX22" fmla="*/ 6350 w 391451"/>
                <a:gd name="connsiteY22" fmla="*/ 272832 h 738434"/>
                <a:gd name="connsiteX23" fmla="*/ 54928 w 391451"/>
                <a:gd name="connsiteY23" fmla="*/ 162342 h 738434"/>
                <a:gd name="connsiteX24" fmla="*/ 94932 w 391451"/>
                <a:gd name="connsiteY24" fmla="*/ 33754 h 738434"/>
                <a:gd name="connsiteX25" fmla="*/ 140653 w 391451"/>
                <a:gd name="connsiteY25" fmla="*/ 3274 h 7384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91451" h="738434">
                  <a:moveTo>
                    <a:pt x="140653" y="3274"/>
                  </a:moveTo>
                  <a:cubicBezTo>
                    <a:pt x="149225" y="75664"/>
                    <a:pt x="144463" y="141387"/>
                    <a:pt x="90170" y="195679"/>
                  </a:cubicBezTo>
                  <a:cubicBezTo>
                    <a:pt x="47307" y="238542"/>
                    <a:pt x="39687" y="293787"/>
                    <a:pt x="40640" y="349984"/>
                  </a:cubicBezTo>
                  <a:cubicBezTo>
                    <a:pt x="41593" y="448092"/>
                    <a:pt x="43498" y="546199"/>
                    <a:pt x="50165" y="644307"/>
                  </a:cubicBezTo>
                  <a:cubicBezTo>
                    <a:pt x="53975" y="705267"/>
                    <a:pt x="104457" y="672882"/>
                    <a:pt x="142557" y="684312"/>
                  </a:cubicBezTo>
                  <a:cubicBezTo>
                    <a:pt x="142557" y="608112"/>
                    <a:pt x="142557" y="537627"/>
                    <a:pt x="142557" y="467142"/>
                  </a:cubicBezTo>
                  <a:cubicBezTo>
                    <a:pt x="142557" y="395704"/>
                    <a:pt x="142557" y="324267"/>
                    <a:pt x="142557" y="247114"/>
                  </a:cubicBezTo>
                  <a:cubicBezTo>
                    <a:pt x="176848" y="247114"/>
                    <a:pt x="206375" y="245209"/>
                    <a:pt x="234950" y="248067"/>
                  </a:cubicBezTo>
                  <a:cubicBezTo>
                    <a:pt x="244475" y="249019"/>
                    <a:pt x="256857" y="263307"/>
                    <a:pt x="258763" y="273784"/>
                  </a:cubicBezTo>
                  <a:cubicBezTo>
                    <a:pt x="262572" y="293787"/>
                    <a:pt x="260668" y="314742"/>
                    <a:pt x="259715" y="335697"/>
                  </a:cubicBezTo>
                  <a:cubicBezTo>
                    <a:pt x="258763" y="359509"/>
                    <a:pt x="263525" y="374749"/>
                    <a:pt x="293053" y="375702"/>
                  </a:cubicBezTo>
                  <a:cubicBezTo>
                    <a:pt x="318770" y="375702"/>
                    <a:pt x="333058" y="369987"/>
                    <a:pt x="336868" y="340459"/>
                  </a:cubicBezTo>
                  <a:cubicBezTo>
                    <a:pt x="343535" y="281404"/>
                    <a:pt x="322580" y="231874"/>
                    <a:pt x="291147" y="184249"/>
                  </a:cubicBezTo>
                  <a:cubicBezTo>
                    <a:pt x="261620" y="140434"/>
                    <a:pt x="233998" y="94714"/>
                    <a:pt x="241618" y="39469"/>
                  </a:cubicBezTo>
                  <a:cubicBezTo>
                    <a:pt x="243523" y="26134"/>
                    <a:pt x="256857" y="13752"/>
                    <a:pt x="265430" y="417"/>
                  </a:cubicBezTo>
                  <a:cubicBezTo>
                    <a:pt x="274003" y="12799"/>
                    <a:pt x="291147" y="24229"/>
                    <a:pt x="291147" y="35659"/>
                  </a:cubicBezTo>
                  <a:cubicBezTo>
                    <a:pt x="288290" y="93762"/>
                    <a:pt x="318770" y="136624"/>
                    <a:pt x="346393" y="184249"/>
                  </a:cubicBezTo>
                  <a:cubicBezTo>
                    <a:pt x="369253" y="223302"/>
                    <a:pt x="385445" y="270927"/>
                    <a:pt x="388303" y="316647"/>
                  </a:cubicBezTo>
                  <a:cubicBezTo>
                    <a:pt x="394018" y="417612"/>
                    <a:pt x="390208" y="519529"/>
                    <a:pt x="390208" y="621447"/>
                  </a:cubicBezTo>
                  <a:cubicBezTo>
                    <a:pt x="390208" y="701457"/>
                    <a:pt x="364490" y="732889"/>
                    <a:pt x="284480" y="736699"/>
                  </a:cubicBezTo>
                  <a:cubicBezTo>
                    <a:pt x="216853" y="740509"/>
                    <a:pt x="148273" y="737652"/>
                    <a:pt x="80645" y="731937"/>
                  </a:cubicBezTo>
                  <a:cubicBezTo>
                    <a:pt x="28257" y="727174"/>
                    <a:pt x="635" y="696694"/>
                    <a:pt x="635" y="643354"/>
                  </a:cubicBezTo>
                  <a:cubicBezTo>
                    <a:pt x="-318" y="519529"/>
                    <a:pt x="-1270" y="395704"/>
                    <a:pt x="6350" y="272832"/>
                  </a:cubicBezTo>
                  <a:cubicBezTo>
                    <a:pt x="8255" y="234732"/>
                    <a:pt x="40640" y="199489"/>
                    <a:pt x="54928" y="162342"/>
                  </a:cubicBezTo>
                  <a:cubicBezTo>
                    <a:pt x="70168" y="119479"/>
                    <a:pt x="88265" y="76617"/>
                    <a:pt x="94932" y="33754"/>
                  </a:cubicBezTo>
                  <a:cubicBezTo>
                    <a:pt x="99695" y="2322"/>
                    <a:pt x="109220" y="-5298"/>
                    <a:pt x="140653" y="327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0" name="Freeform: Shape 229">
              <a:extLst>
                <a:ext uri="{FF2B5EF4-FFF2-40B4-BE49-F238E27FC236}">
                  <a16:creationId xmlns:a16="http://schemas.microsoft.com/office/drawing/2014/main" xmlns="" id="{592A2D69-FE68-4453-A682-D5C5B2900B08}"/>
                </a:ext>
              </a:extLst>
            </p:cNvPr>
            <p:cNvSpPr/>
            <p:nvPr/>
          </p:nvSpPr>
          <p:spPr>
            <a:xfrm>
              <a:off x="7461211" y="1551995"/>
              <a:ext cx="316230" cy="504869"/>
            </a:xfrm>
            <a:custGeom>
              <a:avLst/>
              <a:gdLst>
                <a:gd name="connsiteX0" fmla="*/ 4763 w 316230"/>
                <a:gd name="connsiteY0" fmla="*/ 0 h 504869"/>
                <a:gd name="connsiteX1" fmla="*/ 316230 w 316230"/>
                <a:gd name="connsiteY1" fmla="*/ 0 h 504869"/>
                <a:gd name="connsiteX2" fmla="*/ 316230 w 316230"/>
                <a:gd name="connsiteY2" fmla="*/ 93345 h 504869"/>
                <a:gd name="connsiteX3" fmla="*/ 311468 w 316230"/>
                <a:gd name="connsiteY3" fmla="*/ 388620 h 504869"/>
                <a:gd name="connsiteX4" fmla="*/ 300990 w 316230"/>
                <a:gd name="connsiteY4" fmla="*/ 462915 h 504869"/>
                <a:gd name="connsiteX5" fmla="*/ 260033 w 316230"/>
                <a:gd name="connsiteY5" fmla="*/ 496253 h 504869"/>
                <a:gd name="connsiteX6" fmla="*/ 75248 w 316230"/>
                <a:gd name="connsiteY6" fmla="*/ 504825 h 504869"/>
                <a:gd name="connsiteX7" fmla="*/ 7620 w 316230"/>
                <a:gd name="connsiteY7" fmla="*/ 448628 h 504869"/>
                <a:gd name="connsiteX8" fmla="*/ 0 w 316230"/>
                <a:gd name="connsiteY8" fmla="*/ 16192 h 504869"/>
                <a:gd name="connsiteX9" fmla="*/ 4763 w 316230"/>
                <a:gd name="connsiteY9" fmla="*/ 0 h 504869"/>
                <a:gd name="connsiteX10" fmla="*/ 264795 w 316230"/>
                <a:gd name="connsiteY10" fmla="*/ 36195 h 504869"/>
                <a:gd name="connsiteX11" fmla="*/ 54293 w 316230"/>
                <a:gd name="connsiteY11" fmla="*/ 36195 h 504869"/>
                <a:gd name="connsiteX12" fmla="*/ 56198 w 316230"/>
                <a:gd name="connsiteY12" fmla="*/ 428625 h 504869"/>
                <a:gd name="connsiteX13" fmla="*/ 92393 w 316230"/>
                <a:gd name="connsiteY13" fmla="*/ 453390 h 504869"/>
                <a:gd name="connsiteX14" fmla="*/ 104775 w 316230"/>
                <a:gd name="connsiteY14" fmla="*/ 442913 h 504869"/>
                <a:gd name="connsiteX15" fmla="*/ 104775 w 316230"/>
                <a:gd name="connsiteY15" fmla="*/ 79057 h 504869"/>
                <a:gd name="connsiteX16" fmla="*/ 183833 w 316230"/>
                <a:gd name="connsiteY16" fmla="*/ 85725 h 504869"/>
                <a:gd name="connsiteX17" fmla="*/ 201930 w 316230"/>
                <a:gd name="connsiteY17" fmla="*/ 181927 h 504869"/>
                <a:gd name="connsiteX18" fmla="*/ 265748 w 316230"/>
                <a:gd name="connsiteY18" fmla="*/ 181927 h 504869"/>
                <a:gd name="connsiteX19" fmla="*/ 264795 w 316230"/>
                <a:gd name="connsiteY19" fmla="*/ 36195 h 504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316230" h="504869">
                  <a:moveTo>
                    <a:pt x="4763" y="0"/>
                  </a:moveTo>
                  <a:cubicBezTo>
                    <a:pt x="105728" y="0"/>
                    <a:pt x="205740" y="0"/>
                    <a:pt x="316230" y="0"/>
                  </a:cubicBezTo>
                  <a:cubicBezTo>
                    <a:pt x="316230" y="31432"/>
                    <a:pt x="316230" y="62865"/>
                    <a:pt x="316230" y="93345"/>
                  </a:cubicBezTo>
                  <a:cubicBezTo>
                    <a:pt x="315278" y="191452"/>
                    <a:pt x="313373" y="289560"/>
                    <a:pt x="311468" y="388620"/>
                  </a:cubicBezTo>
                  <a:cubicBezTo>
                    <a:pt x="310515" y="413385"/>
                    <a:pt x="309563" y="440055"/>
                    <a:pt x="300990" y="462915"/>
                  </a:cubicBezTo>
                  <a:cubicBezTo>
                    <a:pt x="295275" y="477203"/>
                    <a:pt x="275273" y="495300"/>
                    <a:pt x="260033" y="496253"/>
                  </a:cubicBezTo>
                  <a:cubicBezTo>
                    <a:pt x="198120" y="501967"/>
                    <a:pt x="136208" y="502920"/>
                    <a:pt x="75248" y="504825"/>
                  </a:cubicBezTo>
                  <a:cubicBezTo>
                    <a:pt x="37148" y="505778"/>
                    <a:pt x="8573" y="491490"/>
                    <a:pt x="7620" y="448628"/>
                  </a:cubicBezTo>
                  <a:cubicBezTo>
                    <a:pt x="4763" y="304800"/>
                    <a:pt x="2858" y="160972"/>
                    <a:pt x="0" y="16192"/>
                  </a:cubicBezTo>
                  <a:cubicBezTo>
                    <a:pt x="0" y="12382"/>
                    <a:pt x="2858" y="7620"/>
                    <a:pt x="4763" y="0"/>
                  </a:cubicBezTo>
                  <a:close/>
                  <a:moveTo>
                    <a:pt x="264795" y="36195"/>
                  </a:moveTo>
                  <a:cubicBezTo>
                    <a:pt x="193358" y="36195"/>
                    <a:pt x="124778" y="36195"/>
                    <a:pt x="54293" y="36195"/>
                  </a:cubicBezTo>
                  <a:cubicBezTo>
                    <a:pt x="54293" y="169545"/>
                    <a:pt x="53340" y="299085"/>
                    <a:pt x="56198" y="428625"/>
                  </a:cubicBezTo>
                  <a:cubicBezTo>
                    <a:pt x="56198" y="437198"/>
                    <a:pt x="80010" y="444817"/>
                    <a:pt x="92393" y="453390"/>
                  </a:cubicBezTo>
                  <a:cubicBezTo>
                    <a:pt x="96203" y="449580"/>
                    <a:pt x="100965" y="446723"/>
                    <a:pt x="104775" y="442913"/>
                  </a:cubicBezTo>
                  <a:cubicBezTo>
                    <a:pt x="104775" y="322898"/>
                    <a:pt x="104775" y="203835"/>
                    <a:pt x="104775" y="79057"/>
                  </a:cubicBezTo>
                  <a:cubicBezTo>
                    <a:pt x="137160" y="80963"/>
                    <a:pt x="177165" y="73342"/>
                    <a:pt x="183833" y="85725"/>
                  </a:cubicBezTo>
                  <a:cubicBezTo>
                    <a:pt x="198120" y="112395"/>
                    <a:pt x="196215" y="147638"/>
                    <a:pt x="201930" y="181927"/>
                  </a:cubicBezTo>
                  <a:cubicBezTo>
                    <a:pt x="221933" y="181927"/>
                    <a:pt x="242888" y="181927"/>
                    <a:pt x="265748" y="181927"/>
                  </a:cubicBezTo>
                  <a:cubicBezTo>
                    <a:pt x="264795" y="132397"/>
                    <a:pt x="264795" y="88582"/>
                    <a:pt x="264795" y="3619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1" name="Freeform: Shape 230">
              <a:extLst>
                <a:ext uri="{FF2B5EF4-FFF2-40B4-BE49-F238E27FC236}">
                  <a16:creationId xmlns:a16="http://schemas.microsoft.com/office/drawing/2014/main" xmlns="" id="{655682BB-D6D8-4D47-958D-F3C6E1CB490C}"/>
                </a:ext>
              </a:extLst>
            </p:cNvPr>
            <p:cNvSpPr/>
            <p:nvPr/>
          </p:nvSpPr>
          <p:spPr>
            <a:xfrm>
              <a:off x="7867928" y="1182240"/>
              <a:ext cx="273367" cy="121152"/>
            </a:xfrm>
            <a:custGeom>
              <a:avLst/>
              <a:gdLst>
                <a:gd name="connsiteX0" fmla="*/ 0 w 273367"/>
                <a:gd name="connsiteY0" fmla="*/ 120200 h 121152"/>
                <a:gd name="connsiteX1" fmla="*/ 0 w 273367"/>
                <a:gd name="connsiteY1" fmla="*/ 60193 h 121152"/>
                <a:gd name="connsiteX2" fmla="*/ 84772 w 273367"/>
                <a:gd name="connsiteY2" fmla="*/ 60193 h 121152"/>
                <a:gd name="connsiteX3" fmla="*/ 160972 w 273367"/>
                <a:gd name="connsiteY3" fmla="*/ 60193 h 121152"/>
                <a:gd name="connsiteX4" fmla="*/ 161925 w 273367"/>
                <a:gd name="connsiteY4" fmla="*/ 35428 h 121152"/>
                <a:gd name="connsiteX5" fmla="*/ 3810 w 273367"/>
                <a:gd name="connsiteY5" fmla="*/ 26855 h 121152"/>
                <a:gd name="connsiteX6" fmla="*/ 0 w 273367"/>
                <a:gd name="connsiteY6" fmla="*/ 18283 h 121152"/>
                <a:gd name="connsiteX7" fmla="*/ 35243 w 273367"/>
                <a:gd name="connsiteY7" fmla="*/ 3043 h 121152"/>
                <a:gd name="connsiteX8" fmla="*/ 210503 w 273367"/>
                <a:gd name="connsiteY8" fmla="*/ 185 h 121152"/>
                <a:gd name="connsiteX9" fmla="*/ 268605 w 273367"/>
                <a:gd name="connsiteY9" fmla="*/ 56383 h 121152"/>
                <a:gd name="connsiteX10" fmla="*/ 273368 w 273367"/>
                <a:gd name="connsiteY10" fmla="*/ 121153 h 121152"/>
                <a:gd name="connsiteX11" fmla="*/ 0 w 273367"/>
                <a:gd name="connsiteY11" fmla="*/ 120200 h 121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73367" h="121152">
                  <a:moveTo>
                    <a:pt x="0" y="120200"/>
                  </a:moveTo>
                  <a:cubicBezTo>
                    <a:pt x="0" y="101150"/>
                    <a:pt x="0" y="84005"/>
                    <a:pt x="0" y="60193"/>
                  </a:cubicBezTo>
                  <a:cubicBezTo>
                    <a:pt x="29527" y="60193"/>
                    <a:pt x="57150" y="60193"/>
                    <a:pt x="84772" y="60193"/>
                  </a:cubicBezTo>
                  <a:cubicBezTo>
                    <a:pt x="110490" y="60193"/>
                    <a:pt x="135255" y="60193"/>
                    <a:pt x="160972" y="60193"/>
                  </a:cubicBezTo>
                  <a:cubicBezTo>
                    <a:pt x="160972" y="51620"/>
                    <a:pt x="160972" y="44000"/>
                    <a:pt x="161925" y="35428"/>
                  </a:cubicBezTo>
                  <a:cubicBezTo>
                    <a:pt x="109538" y="32570"/>
                    <a:pt x="57150" y="29713"/>
                    <a:pt x="3810" y="26855"/>
                  </a:cubicBezTo>
                  <a:cubicBezTo>
                    <a:pt x="2857" y="23998"/>
                    <a:pt x="952" y="21140"/>
                    <a:pt x="0" y="18283"/>
                  </a:cubicBezTo>
                  <a:cubicBezTo>
                    <a:pt x="11430" y="12568"/>
                    <a:pt x="22860" y="3995"/>
                    <a:pt x="35243" y="3043"/>
                  </a:cubicBezTo>
                  <a:cubicBezTo>
                    <a:pt x="93345" y="1138"/>
                    <a:pt x="152400" y="3043"/>
                    <a:pt x="210503" y="185"/>
                  </a:cubicBezTo>
                  <a:cubicBezTo>
                    <a:pt x="251460" y="-1720"/>
                    <a:pt x="273368" y="10663"/>
                    <a:pt x="268605" y="56383"/>
                  </a:cubicBezTo>
                  <a:cubicBezTo>
                    <a:pt x="266700" y="76385"/>
                    <a:pt x="271462" y="96388"/>
                    <a:pt x="273368" y="121153"/>
                  </a:cubicBezTo>
                  <a:cubicBezTo>
                    <a:pt x="180975" y="120200"/>
                    <a:pt x="93345" y="120200"/>
                    <a:pt x="0" y="12020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2" name="Freeform: Shape 231">
              <a:extLst>
                <a:ext uri="{FF2B5EF4-FFF2-40B4-BE49-F238E27FC236}">
                  <a16:creationId xmlns:a16="http://schemas.microsoft.com/office/drawing/2014/main" xmlns="" id="{A6B98DF4-1516-459D-B05F-099FE02A9CBC}"/>
                </a:ext>
              </a:extLst>
            </p:cNvPr>
            <p:cNvSpPr/>
            <p:nvPr/>
          </p:nvSpPr>
          <p:spPr>
            <a:xfrm>
              <a:off x="7515503" y="1588190"/>
              <a:ext cx="210502" cy="417194"/>
            </a:xfrm>
            <a:custGeom>
              <a:avLst/>
              <a:gdLst>
                <a:gd name="connsiteX0" fmla="*/ 210503 w 210502"/>
                <a:gd name="connsiteY0" fmla="*/ 0 h 417194"/>
                <a:gd name="connsiteX1" fmla="*/ 210503 w 210502"/>
                <a:gd name="connsiteY1" fmla="*/ 145733 h 417194"/>
                <a:gd name="connsiteX2" fmla="*/ 146685 w 210502"/>
                <a:gd name="connsiteY2" fmla="*/ 145733 h 417194"/>
                <a:gd name="connsiteX3" fmla="*/ 128588 w 210502"/>
                <a:gd name="connsiteY3" fmla="*/ 49530 h 417194"/>
                <a:gd name="connsiteX4" fmla="*/ 49530 w 210502"/>
                <a:gd name="connsiteY4" fmla="*/ 42863 h 417194"/>
                <a:gd name="connsiteX5" fmla="*/ 49530 w 210502"/>
                <a:gd name="connsiteY5" fmla="*/ 406718 h 417194"/>
                <a:gd name="connsiteX6" fmla="*/ 37148 w 210502"/>
                <a:gd name="connsiteY6" fmla="*/ 417195 h 417194"/>
                <a:gd name="connsiteX7" fmla="*/ 953 w 210502"/>
                <a:gd name="connsiteY7" fmla="*/ 392430 h 417194"/>
                <a:gd name="connsiteX8" fmla="*/ 0 w 210502"/>
                <a:gd name="connsiteY8" fmla="*/ 0 h 417194"/>
                <a:gd name="connsiteX9" fmla="*/ 210503 w 210502"/>
                <a:gd name="connsiteY9" fmla="*/ 0 h 4171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10502" h="417194">
                  <a:moveTo>
                    <a:pt x="210503" y="0"/>
                  </a:moveTo>
                  <a:cubicBezTo>
                    <a:pt x="210503" y="52388"/>
                    <a:pt x="210503" y="96202"/>
                    <a:pt x="210503" y="145733"/>
                  </a:cubicBezTo>
                  <a:cubicBezTo>
                    <a:pt x="187643" y="145733"/>
                    <a:pt x="166688" y="145733"/>
                    <a:pt x="146685" y="145733"/>
                  </a:cubicBezTo>
                  <a:cubicBezTo>
                    <a:pt x="141923" y="111443"/>
                    <a:pt x="143828" y="76200"/>
                    <a:pt x="128588" y="49530"/>
                  </a:cubicBezTo>
                  <a:cubicBezTo>
                    <a:pt x="121920" y="38100"/>
                    <a:pt x="81915" y="44768"/>
                    <a:pt x="49530" y="42863"/>
                  </a:cubicBezTo>
                  <a:cubicBezTo>
                    <a:pt x="49530" y="167640"/>
                    <a:pt x="49530" y="286703"/>
                    <a:pt x="49530" y="406718"/>
                  </a:cubicBezTo>
                  <a:cubicBezTo>
                    <a:pt x="45720" y="410528"/>
                    <a:pt x="40958" y="413385"/>
                    <a:pt x="37148" y="417195"/>
                  </a:cubicBezTo>
                  <a:cubicBezTo>
                    <a:pt x="24765" y="408622"/>
                    <a:pt x="953" y="401003"/>
                    <a:pt x="953" y="392430"/>
                  </a:cubicBezTo>
                  <a:cubicBezTo>
                    <a:pt x="0" y="263843"/>
                    <a:pt x="0" y="133350"/>
                    <a:pt x="0" y="0"/>
                  </a:cubicBezTo>
                  <a:cubicBezTo>
                    <a:pt x="70485" y="0"/>
                    <a:pt x="139065" y="0"/>
                    <a:pt x="210503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233" name="Graphic 7">
            <a:extLst>
              <a:ext uri="{FF2B5EF4-FFF2-40B4-BE49-F238E27FC236}">
                <a16:creationId xmlns:a16="http://schemas.microsoft.com/office/drawing/2014/main" xmlns="" id="{4E2CAC58-ED60-460A-8876-AB5EC4B01AB5}"/>
              </a:ext>
            </a:extLst>
          </p:cNvPr>
          <p:cNvGrpSpPr/>
          <p:nvPr/>
        </p:nvGrpSpPr>
        <p:grpSpPr>
          <a:xfrm>
            <a:off x="5359557" y="3721186"/>
            <a:ext cx="534288" cy="337068"/>
            <a:chOff x="4693080" y="160053"/>
            <a:chExt cx="1419225" cy="895350"/>
          </a:xfrm>
          <a:solidFill>
            <a:schemeClr val="accent5"/>
          </a:solidFill>
        </p:grpSpPr>
        <p:sp>
          <p:nvSpPr>
            <p:cNvPr id="234" name="Freeform: Shape 233">
              <a:extLst>
                <a:ext uri="{FF2B5EF4-FFF2-40B4-BE49-F238E27FC236}">
                  <a16:creationId xmlns:a16="http://schemas.microsoft.com/office/drawing/2014/main" xmlns="" id="{0C53B671-50BD-455A-8466-AF98606B7876}"/>
                </a:ext>
              </a:extLst>
            </p:cNvPr>
            <p:cNvSpPr/>
            <p:nvPr/>
          </p:nvSpPr>
          <p:spPr>
            <a:xfrm>
              <a:off x="5438671" y="162283"/>
              <a:ext cx="547287" cy="411713"/>
            </a:xfrm>
            <a:custGeom>
              <a:avLst/>
              <a:gdLst>
                <a:gd name="connsiteX0" fmla="*/ 545999 w 547287"/>
                <a:gd name="connsiteY0" fmla="*/ 369245 h 411713"/>
                <a:gd name="connsiteX1" fmla="*/ 526949 w 547287"/>
                <a:gd name="connsiteY1" fmla="*/ 410202 h 411713"/>
                <a:gd name="connsiteX2" fmla="*/ 483134 w 547287"/>
                <a:gd name="connsiteY2" fmla="*/ 370197 h 411713"/>
                <a:gd name="connsiteX3" fmla="*/ 421221 w 547287"/>
                <a:gd name="connsiteY3" fmla="*/ 162552 h 411713"/>
                <a:gd name="connsiteX4" fmla="*/ 135471 w 547287"/>
                <a:gd name="connsiteY4" fmla="*/ 156838 h 411713"/>
                <a:gd name="connsiteX5" fmla="*/ 65939 w 547287"/>
                <a:gd name="connsiteY5" fmla="*/ 367340 h 411713"/>
                <a:gd name="connsiteX6" fmla="*/ 28791 w 547287"/>
                <a:gd name="connsiteY6" fmla="*/ 411155 h 411713"/>
                <a:gd name="connsiteX7" fmla="*/ 4979 w 547287"/>
                <a:gd name="connsiteY7" fmla="*/ 358768 h 411713"/>
                <a:gd name="connsiteX8" fmla="*/ 85941 w 547287"/>
                <a:gd name="connsiteY8" fmla="*/ 113975 h 411713"/>
                <a:gd name="connsiteX9" fmla="*/ 475514 w 547287"/>
                <a:gd name="connsiteY9" fmla="*/ 129215 h 411713"/>
                <a:gd name="connsiteX10" fmla="*/ 545999 w 547287"/>
                <a:gd name="connsiteY10" fmla="*/ 369245 h 411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47287" h="411713">
                  <a:moveTo>
                    <a:pt x="545999" y="369245"/>
                  </a:moveTo>
                  <a:cubicBezTo>
                    <a:pt x="538379" y="380675"/>
                    <a:pt x="563144" y="408297"/>
                    <a:pt x="526949" y="410202"/>
                  </a:cubicBezTo>
                  <a:cubicBezTo>
                    <a:pt x="498374" y="412108"/>
                    <a:pt x="485991" y="402583"/>
                    <a:pt x="483134" y="370197"/>
                  </a:cubicBezTo>
                  <a:cubicBezTo>
                    <a:pt x="476466" y="296855"/>
                    <a:pt x="459321" y="226370"/>
                    <a:pt x="421221" y="162552"/>
                  </a:cubicBezTo>
                  <a:cubicBezTo>
                    <a:pt x="346926" y="36822"/>
                    <a:pt x="216434" y="33965"/>
                    <a:pt x="135471" y="156838"/>
                  </a:cubicBezTo>
                  <a:cubicBezTo>
                    <a:pt x="93561" y="220655"/>
                    <a:pt x="76416" y="292092"/>
                    <a:pt x="65939" y="367340"/>
                  </a:cubicBezTo>
                  <a:cubicBezTo>
                    <a:pt x="63081" y="389247"/>
                    <a:pt x="68796" y="415918"/>
                    <a:pt x="28791" y="411155"/>
                  </a:cubicBezTo>
                  <a:cubicBezTo>
                    <a:pt x="-14071" y="406393"/>
                    <a:pt x="3074" y="377818"/>
                    <a:pt x="4979" y="358768"/>
                  </a:cubicBezTo>
                  <a:cubicBezTo>
                    <a:pt x="13551" y="271138"/>
                    <a:pt x="33554" y="187317"/>
                    <a:pt x="85941" y="113975"/>
                  </a:cubicBezTo>
                  <a:cubicBezTo>
                    <a:pt x="197384" y="-44140"/>
                    <a:pt x="378359" y="-36520"/>
                    <a:pt x="475514" y="129215"/>
                  </a:cubicBezTo>
                  <a:cubicBezTo>
                    <a:pt x="520281" y="201605"/>
                    <a:pt x="541237" y="281615"/>
                    <a:pt x="545999" y="3692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5" name="Freeform: Shape 234">
              <a:extLst>
                <a:ext uri="{FF2B5EF4-FFF2-40B4-BE49-F238E27FC236}">
                  <a16:creationId xmlns:a16="http://schemas.microsoft.com/office/drawing/2014/main" xmlns="" id="{AEB3083B-FE83-446C-868C-F51BDC3CEE0C}"/>
                </a:ext>
              </a:extLst>
            </p:cNvPr>
            <p:cNvSpPr/>
            <p:nvPr/>
          </p:nvSpPr>
          <p:spPr>
            <a:xfrm>
              <a:off x="4810675" y="159944"/>
              <a:ext cx="543601" cy="413529"/>
            </a:xfrm>
            <a:custGeom>
              <a:avLst/>
              <a:gdLst>
                <a:gd name="connsiteX0" fmla="*/ 514 w 543601"/>
                <a:gd name="connsiteY0" fmla="*/ 366821 h 413529"/>
                <a:gd name="connsiteX1" fmla="*/ 91954 w 543601"/>
                <a:gd name="connsiteY1" fmla="*/ 96311 h 413529"/>
                <a:gd name="connsiteX2" fmla="*/ 431044 w 543601"/>
                <a:gd name="connsiteY2" fmla="*/ 79166 h 413529"/>
                <a:gd name="connsiteX3" fmla="*/ 543439 w 543601"/>
                <a:gd name="connsiteY3" fmla="*/ 385871 h 413529"/>
                <a:gd name="connsiteX4" fmla="*/ 513912 w 543601"/>
                <a:gd name="connsiteY4" fmla="*/ 411589 h 413529"/>
                <a:gd name="connsiteX5" fmla="*/ 481527 w 543601"/>
                <a:gd name="connsiteY5" fmla="*/ 389681 h 413529"/>
                <a:gd name="connsiteX6" fmla="*/ 451047 w 543601"/>
                <a:gd name="connsiteY6" fmla="*/ 245854 h 413529"/>
                <a:gd name="connsiteX7" fmla="*/ 400564 w 543601"/>
                <a:gd name="connsiteY7" fmla="*/ 143936 h 413529"/>
                <a:gd name="connsiteX8" fmla="*/ 152914 w 543601"/>
                <a:gd name="connsiteY8" fmla="*/ 134411 h 413529"/>
                <a:gd name="connsiteX9" fmla="*/ 54807 w 543601"/>
                <a:gd name="connsiteY9" fmla="*/ 386824 h 413529"/>
                <a:gd name="connsiteX10" fmla="*/ 21469 w 543601"/>
                <a:gd name="connsiteY10" fmla="*/ 413494 h 413529"/>
                <a:gd name="connsiteX11" fmla="*/ 514 w 543601"/>
                <a:gd name="connsiteY11" fmla="*/ 381109 h 413529"/>
                <a:gd name="connsiteX12" fmla="*/ 514 w 543601"/>
                <a:gd name="connsiteY12" fmla="*/ 366821 h 413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43601" h="413529">
                  <a:moveTo>
                    <a:pt x="514" y="366821"/>
                  </a:moveTo>
                  <a:cubicBezTo>
                    <a:pt x="8134" y="265856"/>
                    <a:pt x="33852" y="174416"/>
                    <a:pt x="91954" y="96311"/>
                  </a:cubicBezTo>
                  <a:cubicBezTo>
                    <a:pt x="180537" y="-25609"/>
                    <a:pt x="330079" y="-32276"/>
                    <a:pt x="431044" y="79166"/>
                  </a:cubicBezTo>
                  <a:cubicBezTo>
                    <a:pt x="510102" y="165844"/>
                    <a:pt x="533914" y="273476"/>
                    <a:pt x="543439" y="385871"/>
                  </a:cubicBezTo>
                  <a:cubicBezTo>
                    <a:pt x="545344" y="410636"/>
                    <a:pt x="530104" y="409684"/>
                    <a:pt x="513912" y="411589"/>
                  </a:cubicBezTo>
                  <a:cubicBezTo>
                    <a:pt x="495814" y="413494"/>
                    <a:pt x="483432" y="411589"/>
                    <a:pt x="481527" y="389681"/>
                  </a:cubicBezTo>
                  <a:cubicBezTo>
                    <a:pt x="476764" y="340151"/>
                    <a:pt x="467239" y="292526"/>
                    <a:pt x="451047" y="245854"/>
                  </a:cubicBezTo>
                  <a:cubicBezTo>
                    <a:pt x="438664" y="209659"/>
                    <a:pt x="422472" y="175369"/>
                    <a:pt x="400564" y="143936"/>
                  </a:cubicBezTo>
                  <a:cubicBezTo>
                    <a:pt x="329127" y="46781"/>
                    <a:pt x="231972" y="42971"/>
                    <a:pt x="152914" y="134411"/>
                  </a:cubicBezTo>
                  <a:cubicBezTo>
                    <a:pt x="91002" y="206801"/>
                    <a:pt x="60522" y="292526"/>
                    <a:pt x="54807" y="386824"/>
                  </a:cubicBezTo>
                  <a:cubicBezTo>
                    <a:pt x="52902" y="412541"/>
                    <a:pt x="41472" y="412541"/>
                    <a:pt x="21469" y="413494"/>
                  </a:cubicBezTo>
                  <a:cubicBezTo>
                    <a:pt x="-5201" y="414446"/>
                    <a:pt x="514" y="396349"/>
                    <a:pt x="514" y="381109"/>
                  </a:cubicBezTo>
                  <a:cubicBezTo>
                    <a:pt x="514" y="375394"/>
                    <a:pt x="514" y="368726"/>
                    <a:pt x="514" y="36682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6" name="Freeform: Shape 235">
              <a:extLst>
                <a:ext uri="{FF2B5EF4-FFF2-40B4-BE49-F238E27FC236}">
                  <a16:creationId xmlns:a16="http://schemas.microsoft.com/office/drawing/2014/main" xmlns="" id="{6B34A1BF-4675-468A-ABFF-02742D2FC6B6}"/>
                </a:ext>
              </a:extLst>
            </p:cNvPr>
            <p:cNvSpPr/>
            <p:nvPr/>
          </p:nvSpPr>
          <p:spPr>
            <a:xfrm>
              <a:off x="5763690" y="290545"/>
              <a:ext cx="125923" cy="285614"/>
            </a:xfrm>
            <a:custGeom>
              <a:avLst/>
              <a:gdLst>
                <a:gd name="connsiteX0" fmla="*/ 0 w 125923"/>
                <a:gd name="connsiteY0" fmla="*/ 0 h 285614"/>
                <a:gd name="connsiteX1" fmla="*/ 125730 w 125923"/>
                <a:gd name="connsiteY1" fmla="*/ 261938 h 285614"/>
                <a:gd name="connsiteX2" fmla="*/ 83820 w 125923"/>
                <a:gd name="connsiteY2" fmla="*/ 283845 h 285614"/>
                <a:gd name="connsiteX3" fmla="*/ 39052 w 125923"/>
                <a:gd name="connsiteY3" fmla="*/ 260033 h 285614"/>
                <a:gd name="connsiteX4" fmla="*/ 0 w 125923"/>
                <a:gd name="connsiteY4" fmla="*/ 0 h 2856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5923" h="285614">
                  <a:moveTo>
                    <a:pt x="0" y="0"/>
                  </a:moveTo>
                  <a:cubicBezTo>
                    <a:pt x="89535" y="64770"/>
                    <a:pt x="117157" y="160020"/>
                    <a:pt x="125730" y="261938"/>
                  </a:cubicBezTo>
                  <a:cubicBezTo>
                    <a:pt x="128588" y="293370"/>
                    <a:pt x="99060" y="283845"/>
                    <a:pt x="83820" y="283845"/>
                  </a:cubicBezTo>
                  <a:cubicBezTo>
                    <a:pt x="66675" y="283845"/>
                    <a:pt x="37148" y="295275"/>
                    <a:pt x="39052" y="260033"/>
                  </a:cubicBezTo>
                  <a:cubicBezTo>
                    <a:pt x="44767" y="170498"/>
                    <a:pt x="28575" y="84773"/>
                    <a:pt x="0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7" name="Freeform: Shape 236">
              <a:extLst>
                <a:ext uri="{FF2B5EF4-FFF2-40B4-BE49-F238E27FC236}">
                  <a16:creationId xmlns:a16="http://schemas.microsoft.com/office/drawing/2014/main" xmlns="" id="{F1A89B5E-447A-43AA-BF58-19A61D91A8FD}"/>
                </a:ext>
              </a:extLst>
            </p:cNvPr>
            <p:cNvSpPr/>
            <p:nvPr/>
          </p:nvSpPr>
          <p:spPr>
            <a:xfrm>
              <a:off x="5129324" y="305392"/>
              <a:ext cx="121942" cy="269235"/>
            </a:xfrm>
            <a:custGeom>
              <a:avLst/>
              <a:gdLst>
                <a:gd name="connsiteX0" fmla="*/ 0 w 121942"/>
                <a:gd name="connsiteY0" fmla="*/ 3250 h 269235"/>
                <a:gd name="connsiteX1" fmla="*/ 41910 w 121942"/>
                <a:gd name="connsiteY1" fmla="*/ 18490 h 269235"/>
                <a:gd name="connsiteX2" fmla="*/ 121920 w 121942"/>
                <a:gd name="connsiteY2" fmla="*/ 245185 h 269235"/>
                <a:gd name="connsiteX3" fmla="*/ 77153 w 121942"/>
                <a:gd name="connsiteY3" fmla="*/ 266140 h 269235"/>
                <a:gd name="connsiteX4" fmla="*/ 39053 w 121942"/>
                <a:gd name="connsiteY4" fmla="*/ 236613 h 269235"/>
                <a:gd name="connsiteX5" fmla="*/ 0 w 121942"/>
                <a:gd name="connsiteY5" fmla="*/ 3250 h 2692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1942" h="269235">
                  <a:moveTo>
                    <a:pt x="0" y="3250"/>
                  </a:moveTo>
                  <a:cubicBezTo>
                    <a:pt x="20955" y="-6275"/>
                    <a:pt x="31432" y="7060"/>
                    <a:pt x="41910" y="18490"/>
                  </a:cubicBezTo>
                  <a:cubicBezTo>
                    <a:pt x="100965" y="82308"/>
                    <a:pt x="119063" y="161365"/>
                    <a:pt x="121920" y="245185"/>
                  </a:cubicBezTo>
                  <a:cubicBezTo>
                    <a:pt x="122873" y="284238"/>
                    <a:pt x="93345" y="263283"/>
                    <a:pt x="77153" y="266140"/>
                  </a:cubicBezTo>
                  <a:cubicBezTo>
                    <a:pt x="56198" y="269950"/>
                    <a:pt x="38100" y="268998"/>
                    <a:pt x="39053" y="236613"/>
                  </a:cubicBezTo>
                  <a:cubicBezTo>
                    <a:pt x="40957" y="157555"/>
                    <a:pt x="26670" y="80403"/>
                    <a:pt x="0" y="325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8" name="Freeform: Shape 237">
              <a:extLst>
                <a:ext uri="{FF2B5EF4-FFF2-40B4-BE49-F238E27FC236}">
                  <a16:creationId xmlns:a16="http://schemas.microsoft.com/office/drawing/2014/main" xmlns="" id="{823A2705-A3A0-4347-A8A8-13573930A4D2}"/>
                </a:ext>
              </a:extLst>
            </p:cNvPr>
            <p:cNvSpPr/>
            <p:nvPr/>
          </p:nvSpPr>
          <p:spPr>
            <a:xfrm>
              <a:off x="4692215" y="605822"/>
              <a:ext cx="1421978" cy="442971"/>
            </a:xfrm>
            <a:custGeom>
              <a:avLst/>
              <a:gdLst>
                <a:gd name="connsiteX0" fmla="*/ 1381989 w 1421978"/>
                <a:gd name="connsiteY0" fmla="*/ 0 h 442971"/>
                <a:gd name="connsiteX1" fmla="*/ 543789 w 1421978"/>
                <a:gd name="connsiteY1" fmla="*/ 0 h 442971"/>
                <a:gd name="connsiteX2" fmla="*/ 29439 w 1421978"/>
                <a:gd name="connsiteY2" fmla="*/ 3810 h 442971"/>
                <a:gd name="connsiteX3" fmla="*/ 4674 w 1421978"/>
                <a:gd name="connsiteY3" fmla="*/ 38100 h 442971"/>
                <a:gd name="connsiteX4" fmla="*/ 43727 w 1421978"/>
                <a:gd name="connsiteY4" fmla="*/ 164783 h 442971"/>
                <a:gd name="connsiteX5" fmla="*/ 95162 w 1421978"/>
                <a:gd name="connsiteY5" fmla="*/ 207645 h 442971"/>
                <a:gd name="connsiteX6" fmla="*/ 133262 w 1421978"/>
                <a:gd name="connsiteY6" fmla="*/ 243840 h 442971"/>
                <a:gd name="connsiteX7" fmla="*/ 170409 w 1421978"/>
                <a:gd name="connsiteY7" fmla="*/ 405765 h 442971"/>
                <a:gd name="connsiteX8" fmla="*/ 217082 w 1421978"/>
                <a:gd name="connsiteY8" fmla="*/ 442913 h 442971"/>
                <a:gd name="connsiteX9" fmla="*/ 555219 w 1421978"/>
                <a:gd name="connsiteY9" fmla="*/ 442913 h 442971"/>
                <a:gd name="connsiteX10" fmla="*/ 606654 w 1421978"/>
                <a:gd name="connsiteY10" fmla="*/ 399097 h 442971"/>
                <a:gd name="connsiteX11" fmla="*/ 643802 w 1421978"/>
                <a:gd name="connsiteY11" fmla="*/ 237172 h 442971"/>
                <a:gd name="connsiteX12" fmla="*/ 711429 w 1421978"/>
                <a:gd name="connsiteY12" fmla="*/ 203835 h 442971"/>
                <a:gd name="connsiteX13" fmla="*/ 754292 w 1421978"/>
                <a:gd name="connsiteY13" fmla="*/ 240030 h 442971"/>
                <a:gd name="connsiteX14" fmla="*/ 787629 w 1421978"/>
                <a:gd name="connsiteY14" fmla="*/ 393383 h 442971"/>
                <a:gd name="connsiteX15" fmla="*/ 853352 w 1421978"/>
                <a:gd name="connsiteY15" fmla="*/ 441960 h 442971"/>
                <a:gd name="connsiteX16" fmla="*/ 1010514 w 1421978"/>
                <a:gd name="connsiteY16" fmla="*/ 441008 h 442971"/>
                <a:gd name="connsiteX17" fmla="*/ 1177202 w 1421978"/>
                <a:gd name="connsiteY17" fmla="*/ 441960 h 442971"/>
                <a:gd name="connsiteX18" fmla="*/ 1229589 w 1421978"/>
                <a:gd name="connsiteY18" fmla="*/ 400050 h 442971"/>
                <a:gd name="connsiteX19" fmla="*/ 1259117 w 1421978"/>
                <a:gd name="connsiteY19" fmla="*/ 260985 h 442971"/>
                <a:gd name="connsiteX20" fmla="*/ 1333412 w 1421978"/>
                <a:gd name="connsiteY20" fmla="*/ 204788 h 442971"/>
                <a:gd name="connsiteX21" fmla="*/ 1379132 w 1421978"/>
                <a:gd name="connsiteY21" fmla="*/ 171450 h 442971"/>
                <a:gd name="connsiteX22" fmla="*/ 1416279 w 1421978"/>
                <a:gd name="connsiteY22" fmla="*/ 43815 h 442971"/>
                <a:gd name="connsiteX23" fmla="*/ 1381989 w 1421978"/>
                <a:gd name="connsiteY23" fmla="*/ 0 h 442971"/>
                <a:gd name="connsiteX24" fmla="*/ 284709 w 1421978"/>
                <a:gd name="connsiteY24" fmla="*/ 389572 h 442971"/>
                <a:gd name="connsiteX25" fmla="*/ 240894 w 1421978"/>
                <a:gd name="connsiteY25" fmla="*/ 374333 h 442971"/>
                <a:gd name="connsiteX26" fmla="*/ 207557 w 1421978"/>
                <a:gd name="connsiteY26" fmla="*/ 221933 h 442971"/>
                <a:gd name="connsiteX27" fmla="*/ 224702 w 1421978"/>
                <a:gd name="connsiteY27" fmla="*/ 202883 h 442971"/>
                <a:gd name="connsiteX28" fmla="*/ 274232 w 1421978"/>
                <a:gd name="connsiteY28" fmla="*/ 220980 h 442971"/>
                <a:gd name="connsiteX29" fmla="*/ 296139 w 1421978"/>
                <a:gd name="connsiteY29" fmla="*/ 349568 h 442971"/>
                <a:gd name="connsiteX30" fmla="*/ 284709 w 1421978"/>
                <a:gd name="connsiteY30" fmla="*/ 389572 h 442971"/>
                <a:gd name="connsiteX31" fmla="*/ 900977 w 1421978"/>
                <a:gd name="connsiteY31" fmla="*/ 391478 h 442971"/>
                <a:gd name="connsiteX32" fmla="*/ 875259 w 1421978"/>
                <a:gd name="connsiteY32" fmla="*/ 362903 h 442971"/>
                <a:gd name="connsiteX33" fmla="*/ 847637 w 1421978"/>
                <a:gd name="connsiteY33" fmla="*/ 234315 h 442971"/>
                <a:gd name="connsiteX34" fmla="*/ 859067 w 1421978"/>
                <a:gd name="connsiteY34" fmla="*/ 202883 h 442971"/>
                <a:gd name="connsiteX35" fmla="*/ 910502 w 1421978"/>
                <a:gd name="connsiteY35" fmla="*/ 219075 h 442971"/>
                <a:gd name="connsiteX36" fmla="*/ 936219 w 1421978"/>
                <a:gd name="connsiteY36" fmla="*/ 372428 h 442971"/>
                <a:gd name="connsiteX37" fmla="*/ 900977 w 1421978"/>
                <a:gd name="connsiteY37" fmla="*/ 391478 h 4429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421978" h="442971">
                  <a:moveTo>
                    <a:pt x="1381989" y="0"/>
                  </a:moveTo>
                  <a:cubicBezTo>
                    <a:pt x="1102907" y="953"/>
                    <a:pt x="823824" y="0"/>
                    <a:pt x="543789" y="0"/>
                  </a:cubicBezTo>
                  <a:cubicBezTo>
                    <a:pt x="372339" y="0"/>
                    <a:pt x="200889" y="2857"/>
                    <a:pt x="29439" y="3810"/>
                  </a:cubicBezTo>
                  <a:cubicBezTo>
                    <a:pt x="864" y="3810"/>
                    <a:pt x="-5803" y="9525"/>
                    <a:pt x="4674" y="38100"/>
                  </a:cubicBezTo>
                  <a:cubicBezTo>
                    <a:pt x="19914" y="80010"/>
                    <a:pt x="32297" y="122873"/>
                    <a:pt x="43727" y="164783"/>
                  </a:cubicBezTo>
                  <a:cubicBezTo>
                    <a:pt x="52299" y="192405"/>
                    <a:pt x="61824" y="211455"/>
                    <a:pt x="95162" y="207645"/>
                  </a:cubicBezTo>
                  <a:cubicBezTo>
                    <a:pt x="120879" y="204788"/>
                    <a:pt x="129452" y="220028"/>
                    <a:pt x="133262" y="243840"/>
                  </a:cubicBezTo>
                  <a:cubicBezTo>
                    <a:pt x="143739" y="298133"/>
                    <a:pt x="158979" y="351472"/>
                    <a:pt x="170409" y="405765"/>
                  </a:cubicBezTo>
                  <a:cubicBezTo>
                    <a:pt x="176124" y="433388"/>
                    <a:pt x="187554" y="443865"/>
                    <a:pt x="217082" y="442913"/>
                  </a:cubicBezTo>
                  <a:cubicBezTo>
                    <a:pt x="329477" y="441008"/>
                    <a:pt x="442824" y="440055"/>
                    <a:pt x="555219" y="442913"/>
                  </a:cubicBezTo>
                  <a:cubicBezTo>
                    <a:pt x="592367" y="443865"/>
                    <a:pt x="599987" y="427672"/>
                    <a:pt x="606654" y="399097"/>
                  </a:cubicBezTo>
                  <a:cubicBezTo>
                    <a:pt x="618084" y="344805"/>
                    <a:pt x="632372" y="291465"/>
                    <a:pt x="643802" y="237172"/>
                  </a:cubicBezTo>
                  <a:cubicBezTo>
                    <a:pt x="652374" y="195263"/>
                    <a:pt x="683807" y="206693"/>
                    <a:pt x="711429" y="203835"/>
                  </a:cubicBezTo>
                  <a:cubicBezTo>
                    <a:pt x="740957" y="200025"/>
                    <a:pt x="749529" y="214313"/>
                    <a:pt x="754292" y="240030"/>
                  </a:cubicBezTo>
                  <a:cubicBezTo>
                    <a:pt x="763817" y="291465"/>
                    <a:pt x="780009" y="341947"/>
                    <a:pt x="787629" y="393383"/>
                  </a:cubicBezTo>
                  <a:cubicBezTo>
                    <a:pt x="794297" y="436245"/>
                    <a:pt x="814299" y="445770"/>
                    <a:pt x="853352" y="441960"/>
                  </a:cubicBezTo>
                  <a:cubicBezTo>
                    <a:pt x="905739" y="438150"/>
                    <a:pt x="958127" y="441008"/>
                    <a:pt x="1010514" y="441008"/>
                  </a:cubicBezTo>
                  <a:cubicBezTo>
                    <a:pt x="1065759" y="441008"/>
                    <a:pt x="1121957" y="438150"/>
                    <a:pt x="1177202" y="441960"/>
                  </a:cubicBezTo>
                  <a:cubicBezTo>
                    <a:pt x="1212444" y="444818"/>
                    <a:pt x="1224827" y="432435"/>
                    <a:pt x="1229589" y="400050"/>
                  </a:cubicBezTo>
                  <a:cubicBezTo>
                    <a:pt x="1237209" y="353378"/>
                    <a:pt x="1249592" y="306705"/>
                    <a:pt x="1259117" y="260985"/>
                  </a:cubicBezTo>
                  <a:cubicBezTo>
                    <a:pt x="1267689" y="220980"/>
                    <a:pt x="1285787" y="194310"/>
                    <a:pt x="1333412" y="204788"/>
                  </a:cubicBezTo>
                  <a:cubicBezTo>
                    <a:pt x="1360082" y="210503"/>
                    <a:pt x="1372464" y="198120"/>
                    <a:pt x="1379132" y="171450"/>
                  </a:cubicBezTo>
                  <a:cubicBezTo>
                    <a:pt x="1389609" y="128588"/>
                    <a:pt x="1401039" y="85725"/>
                    <a:pt x="1416279" y="43815"/>
                  </a:cubicBezTo>
                  <a:cubicBezTo>
                    <a:pt x="1429614" y="7620"/>
                    <a:pt x="1420089" y="0"/>
                    <a:pt x="1381989" y="0"/>
                  </a:cubicBezTo>
                  <a:close/>
                  <a:moveTo>
                    <a:pt x="284709" y="389572"/>
                  </a:moveTo>
                  <a:cubicBezTo>
                    <a:pt x="269469" y="389572"/>
                    <a:pt x="247562" y="400050"/>
                    <a:pt x="240894" y="374333"/>
                  </a:cubicBezTo>
                  <a:cubicBezTo>
                    <a:pt x="229464" y="323850"/>
                    <a:pt x="218034" y="272415"/>
                    <a:pt x="207557" y="221933"/>
                  </a:cubicBezTo>
                  <a:cubicBezTo>
                    <a:pt x="204699" y="206693"/>
                    <a:pt x="211367" y="200025"/>
                    <a:pt x="224702" y="202883"/>
                  </a:cubicBezTo>
                  <a:cubicBezTo>
                    <a:pt x="241847" y="206693"/>
                    <a:pt x="268517" y="187643"/>
                    <a:pt x="274232" y="220980"/>
                  </a:cubicBezTo>
                  <a:cubicBezTo>
                    <a:pt x="282804" y="267653"/>
                    <a:pt x="290424" y="314325"/>
                    <a:pt x="296139" y="349568"/>
                  </a:cubicBezTo>
                  <a:cubicBezTo>
                    <a:pt x="298044" y="373380"/>
                    <a:pt x="303759" y="389572"/>
                    <a:pt x="284709" y="389572"/>
                  </a:cubicBezTo>
                  <a:close/>
                  <a:moveTo>
                    <a:pt x="900977" y="391478"/>
                  </a:moveTo>
                  <a:cubicBezTo>
                    <a:pt x="889547" y="394335"/>
                    <a:pt x="880022" y="382905"/>
                    <a:pt x="875259" y="362903"/>
                  </a:cubicBezTo>
                  <a:cubicBezTo>
                    <a:pt x="865734" y="320040"/>
                    <a:pt x="855257" y="277178"/>
                    <a:pt x="847637" y="234315"/>
                  </a:cubicBezTo>
                  <a:cubicBezTo>
                    <a:pt x="845732" y="222885"/>
                    <a:pt x="834302" y="202883"/>
                    <a:pt x="859067" y="202883"/>
                  </a:cubicBezTo>
                  <a:cubicBezTo>
                    <a:pt x="876212" y="202883"/>
                    <a:pt x="903834" y="188595"/>
                    <a:pt x="910502" y="219075"/>
                  </a:cubicBezTo>
                  <a:cubicBezTo>
                    <a:pt x="920979" y="269558"/>
                    <a:pt x="928599" y="320993"/>
                    <a:pt x="936219" y="372428"/>
                  </a:cubicBezTo>
                  <a:cubicBezTo>
                    <a:pt x="940029" y="393383"/>
                    <a:pt x="922884" y="388620"/>
                    <a:pt x="900977" y="39147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239" name="Graphic 83">
            <a:extLst>
              <a:ext uri="{FF2B5EF4-FFF2-40B4-BE49-F238E27FC236}">
                <a16:creationId xmlns:a16="http://schemas.microsoft.com/office/drawing/2014/main" xmlns="" id="{6BA182A3-AF1A-4C28-A09A-733E3B97E6A0}"/>
              </a:ext>
            </a:extLst>
          </p:cNvPr>
          <p:cNvGrpSpPr/>
          <p:nvPr/>
        </p:nvGrpSpPr>
        <p:grpSpPr>
          <a:xfrm>
            <a:off x="5355476" y="2644421"/>
            <a:ext cx="1008685" cy="747173"/>
            <a:chOff x="5581650" y="3048000"/>
            <a:chExt cx="1028700" cy="762000"/>
          </a:xfrm>
          <a:solidFill>
            <a:schemeClr val="accent3"/>
          </a:solidFill>
        </p:grpSpPr>
        <p:sp>
          <p:nvSpPr>
            <p:cNvPr id="240" name="Freeform: Shape 239">
              <a:extLst>
                <a:ext uri="{FF2B5EF4-FFF2-40B4-BE49-F238E27FC236}">
                  <a16:creationId xmlns:a16="http://schemas.microsoft.com/office/drawing/2014/main" xmlns="" id="{5B3BA6E2-CDAE-4D87-8439-2CD8277FDB1D}"/>
                </a:ext>
              </a:extLst>
            </p:cNvPr>
            <p:cNvSpPr/>
            <p:nvPr/>
          </p:nvSpPr>
          <p:spPr>
            <a:xfrm>
              <a:off x="5580697" y="3250488"/>
              <a:ext cx="1019874" cy="560752"/>
            </a:xfrm>
            <a:custGeom>
              <a:avLst/>
              <a:gdLst>
                <a:gd name="connsiteX0" fmla="*/ 836295 w 1019874"/>
                <a:gd name="connsiteY0" fmla="*/ 307099 h 560752"/>
                <a:gd name="connsiteX1" fmla="*/ 959168 w 1019874"/>
                <a:gd name="connsiteY1" fmla="*/ 324244 h 560752"/>
                <a:gd name="connsiteX2" fmla="*/ 1011555 w 1019874"/>
                <a:gd name="connsiteY2" fmla="*/ 476644 h 560752"/>
                <a:gd name="connsiteX3" fmla="*/ 881063 w 1019874"/>
                <a:gd name="connsiteY3" fmla="*/ 560464 h 560752"/>
                <a:gd name="connsiteX4" fmla="*/ 771525 w 1019874"/>
                <a:gd name="connsiteY4" fmla="*/ 458547 h 560752"/>
                <a:gd name="connsiteX5" fmla="*/ 778193 w 1019874"/>
                <a:gd name="connsiteY5" fmla="*/ 409969 h 560752"/>
                <a:gd name="connsiteX6" fmla="*/ 634365 w 1019874"/>
                <a:gd name="connsiteY6" fmla="*/ 412827 h 560752"/>
                <a:gd name="connsiteX7" fmla="*/ 485775 w 1019874"/>
                <a:gd name="connsiteY7" fmla="*/ 369964 h 560752"/>
                <a:gd name="connsiteX8" fmla="*/ 421005 w 1019874"/>
                <a:gd name="connsiteY8" fmla="*/ 289954 h 560752"/>
                <a:gd name="connsiteX9" fmla="*/ 166688 w 1019874"/>
                <a:gd name="connsiteY9" fmla="*/ 82309 h 560752"/>
                <a:gd name="connsiteX10" fmla="*/ 77153 w 1019874"/>
                <a:gd name="connsiteY10" fmla="*/ 49924 h 560752"/>
                <a:gd name="connsiteX11" fmla="*/ 0 w 1019874"/>
                <a:gd name="connsiteY11" fmla="*/ 37542 h 560752"/>
                <a:gd name="connsiteX12" fmla="*/ 157163 w 1019874"/>
                <a:gd name="connsiteY12" fmla="*/ 17539 h 560752"/>
                <a:gd name="connsiteX13" fmla="*/ 562928 w 1019874"/>
                <a:gd name="connsiteY13" fmla="*/ 409969 h 560752"/>
                <a:gd name="connsiteX14" fmla="*/ 624840 w 1019874"/>
                <a:gd name="connsiteY14" fmla="*/ 368059 h 560752"/>
                <a:gd name="connsiteX15" fmla="*/ 728663 w 1019874"/>
                <a:gd name="connsiteY15" fmla="*/ 350914 h 560752"/>
                <a:gd name="connsiteX16" fmla="*/ 862013 w 1019874"/>
                <a:gd name="connsiteY16" fmla="*/ 386157 h 560752"/>
                <a:gd name="connsiteX17" fmla="*/ 798195 w 1019874"/>
                <a:gd name="connsiteY17" fmla="*/ 355677 h 560752"/>
                <a:gd name="connsiteX18" fmla="*/ 837248 w 1019874"/>
                <a:gd name="connsiteY18" fmla="*/ 305194 h 560752"/>
                <a:gd name="connsiteX19" fmla="*/ 836295 w 1019874"/>
                <a:gd name="connsiteY19" fmla="*/ 307099 h 5607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019874" h="560752">
                  <a:moveTo>
                    <a:pt x="836295" y="307099"/>
                  </a:moveTo>
                  <a:cubicBezTo>
                    <a:pt x="877253" y="311862"/>
                    <a:pt x="922020" y="308052"/>
                    <a:pt x="959168" y="324244"/>
                  </a:cubicBezTo>
                  <a:cubicBezTo>
                    <a:pt x="1013460" y="348057"/>
                    <a:pt x="1032510" y="416637"/>
                    <a:pt x="1011555" y="476644"/>
                  </a:cubicBezTo>
                  <a:cubicBezTo>
                    <a:pt x="993458" y="529984"/>
                    <a:pt x="939165" y="564274"/>
                    <a:pt x="881063" y="560464"/>
                  </a:cubicBezTo>
                  <a:cubicBezTo>
                    <a:pt x="824865" y="555702"/>
                    <a:pt x="781050" y="515697"/>
                    <a:pt x="771525" y="458547"/>
                  </a:cubicBezTo>
                  <a:cubicBezTo>
                    <a:pt x="769620" y="445212"/>
                    <a:pt x="775335" y="430924"/>
                    <a:pt x="778193" y="409969"/>
                  </a:cubicBezTo>
                  <a:cubicBezTo>
                    <a:pt x="738188" y="387109"/>
                    <a:pt x="692468" y="376632"/>
                    <a:pt x="634365" y="412827"/>
                  </a:cubicBezTo>
                  <a:cubicBezTo>
                    <a:pt x="542925" y="470929"/>
                    <a:pt x="553403" y="496647"/>
                    <a:pt x="485775" y="369964"/>
                  </a:cubicBezTo>
                  <a:cubicBezTo>
                    <a:pt x="469583" y="340437"/>
                    <a:pt x="446723" y="311862"/>
                    <a:pt x="421005" y="289954"/>
                  </a:cubicBezTo>
                  <a:cubicBezTo>
                    <a:pt x="338138" y="218517"/>
                    <a:pt x="253365" y="148984"/>
                    <a:pt x="166688" y="82309"/>
                  </a:cubicBezTo>
                  <a:cubicBezTo>
                    <a:pt x="142875" y="64212"/>
                    <a:pt x="107633" y="58497"/>
                    <a:pt x="77153" y="49924"/>
                  </a:cubicBezTo>
                  <a:cubicBezTo>
                    <a:pt x="54293" y="43257"/>
                    <a:pt x="30480" y="42304"/>
                    <a:pt x="0" y="37542"/>
                  </a:cubicBezTo>
                  <a:cubicBezTo>
                    <a:pt x="40958" y="-558"/>
                    <a:pt x="120968" y="-13893"/>
                    <a:pt x="157163" y="17539"/>
                  </a:cubicBezTo>
                  <a:cubicBezTo>
                    <a:pt x="299085" y="136602"/>
                    <a:pt x="465773" y="231852"/>
                    <a:pt x="562928" y="409969"/>
                  </a:cubicBezTo>
                  <a:cubicBezTo>
                    <a:pt x="582930" y="396634"/>
                    <a:pt x="604838" y="384252"/>
                    <a:pt x="624840" y="368059"/>
                  </a:cubicBezTo>
                  <a:cubicBezTo>
                    <a:pt x="657225" y="342342"/>
                    <a:pt x="687705" y="331864"/>
                    <a:pt x="728663" y="350914"/>
                  </a:cubicBezTo>
                  <a:cubicBezTo>
                    <a:pt x="769620" y="369964"/>
                    <a:pt x="814388" y="381394"/>
                    <a:pt x="862013" y="386157"/>
                  </a:cubicBezTo>
                  <a:cubicBezTo>
                    <a:pt x="842963" y="376632"/>
                    <a:pt x="823913" y="368059"/>
                    <a:pt x="798195" y="355677"/>
                  </a:cubicBezTo>
                  <a:cubicBezTo>
                    <a:pt x="811530" y="338532"/>
                    <a:pt x="824865" y="321387"/>
                    <a:pt x="837248" y="305194"/>
                  </a:cubicBezTo>
                  <a:cubicBezTo>
                    <a:pt x="838200" y="305194"/>
                    <a:pt x="836295" y="307099"/>
                    <a:pt x="836295" y="30709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1" name="Freeform: Shape 240">
              <a:extLst>
                <a:ext uri="{FF2B5EF4-FFF2-40B4-BE49-F238E27FC236}">
                  <a16:creationId xmlns:a16="http://schemas.microsoft.com/office/drawing/2014/main" xmlns="" id="{28B732CE-1B67-4DAC-B1E5-A889220C90F2}"/>
                </a:ext>
              </a:extLst>
            </p:cNvPr>
            <p:cNvSpPr/>
            <p:nvPr/>
          </p:nvSpPr>
          <p:spPr>
            <a:xfrm>
              <a:off x="6416992" y="3555682"/>
              <a:ext cx="1905" cy="1905"/>
            </a:xfrm>
            <a:custGeom>
              <a:avLst/>
              <a:gdLst>
                <a:gd name="connsiteX0" fmla="*/ 0 w 1905"/>
                <a:gd name="connsiteY0" fmla="*/ 1905 h 1905"/>
                <a:gd name="connsiteX1" fmla="*/ 1905 w 1905"/>
                <a:gd name="connsiteY1" fmla="*/ 0 h 1905"/>
                <a:gd name="connsiteX2" fmla="*/ 953 w 1905"/>
                <a:gd name="connsiteY2" fmla="*/ 0 h 1905"/>
                <a:gd name="connsiteX3" fmla="*/ 0 w 1905"/>
                <a:gd name="connsiteY3" fmla="*/ 1905 h 19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" h="1905">
                  <a:moveTo>
                    <a:pt x="0" y="1905"/>
                  </a:moveTo>
                  <a:lnTo>
                    <a:pt x="1905" y="0"/>
                  </a:lnTo>
                  <a:cubicBezTo>
                    <a:pt x="1905" y="0"/>
                    <a:pt x="953" y="0"/>
                    <a:pt x="953" y="0"/>
                  </a:cubicBezTo>
                  <a:cubicBezTo>
                    <a:pt x="953" y="953"/>
                    <a:pt x="953" y="953"/>
                    <a:pt x="0" y="190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2" name="Freeform: Shape 241">
              <a:extLst>
                <a:ext uri="{FF2B5EF4-FFF2-40B4-BE49-F238E27FC236}">
                  <a16:creationId xmlns:a16="http://schemas.microsoft.com/office/drawing/2014/main" xmlns="" id="{4D834A8F-439D-42C5-8B2B-140E5D1CF707}"/>
                </a:ext>
              </a:extLst>
            </p:cNvPr>
            <p:cNvSpPr/>
            <p:nvPr/>
          </p:nvSpPr>
          <p:spPr>
            <a:xfrm>
              <a:off x="5969712" y="3200400"/>
              <a:ext cx="634922" cy="370644"/>
            </a:xfrm>
            <a:custGeom>
              <a:avLst/>
              <a:gdLst>
                <a:gd name="connsiteX0" fmla="*/ 16750 w 634922"/>
                <a:gd name="connsiteY0" fmla="*/ 0 h 370644"/>
                <a:gd name="connsiteX1" fmla="*/ 2463 w 634922"/>
                <a:gd name="connsiteY1" fmla="*/ 57150 h 370644"/>
                <a:gd name="connsiteX2" fmla="*/ 9130 w 634922"/>
                <a:gd name="connsiteY2" fmla="*/ 234315 h 370644"/>
                <a:gd name="connsiteX3" fmla="*/ 108190 w 634922"/>
                <a:gd name="connsiteY3" fmla="*/ 289560 h 370644"/>
                <a:gd name="connsiteX4" fmla="*/ 339648 w 634922"/>
                <a:gd name="connsiteY4" fmla="*/ 360045 h 370644"/>
                <a:gd name="connsiteX5" fmla="*/ 448233 w 634922"/>
                <a:gd name="connsiteY5" fmla="*/ 356235 h 370644"/>
                <a:gd name="connsiteX6" fmla="*/ 634923 w 634922"/>
                <a:gd name="connsiteY6" fmla="*/ 65723 h 370644"/>
                <a:gd name="connsiteX7" fmla="*/ 16750 w 634922"/>
                <a:gd name="connsiteY7" fmla="*/ 0 h 370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34922" h="370644">
                  <a:moveTo>
                    <a:pt x="16750" y="0"/>
                  </a:moveTo>
                  <a:cubicBezTo>
                    <a:pt x="7225" y="16193"/>
                    <a:pt x="1510" y="35243"/>
                    <a:pt x="2463" y="57150"/>
                  </a:cubicBezTo>
                  <a:cubicBezTo>
                    <a:pt x="3415" y="116205"/>
                    <a:pt x="-7062" y="179070"/>
                    <a:pt x="9130" y="234315"/>
                  </a:cubicBezTo>
                  <a:cubicBezTo>
                    <a:pt x="16750" y="260033"/>
                    <a:pt x="71995" y="277178"/>
                    <a:pt x="108190" y="289560"/>
                  </a:cubicBezTo>
                  <a:cubicBezTo>
                    <a:pt x="184390" y="316230"/>
                    <a:pt x="263448" y="335280"/>
                    <a:pt x="339648" y="360045"/>
                  </a:cubicBezTo>
                  <a:cubicBezTo>
                    <a:pt x="377748" y="372428"/>
                    <a:pt x="412990" y="377190"/>
                    <a:pt x="448233" y="356235"/>
                  </a:cubicBezTo>
                  <a:cubicBezTo>
                    <a:pt x="509193" y="260985"/>
                    <a:pt x="571105" y="164783"/>
                    <a:pt x="634923" y="65723"/>
                  </a:cubicBezTo>
                  <a:lnTo>
                    <a:pt x="1675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3" name="Freeform: Shape 242">
              <a:extLst>
                <a:ext uri="{FF2B5EF4-FFF2-40B4-BE49-F238E27FC236}">
                  <a16:creationId xmlns:a16="http://schemas.microsoft.com/office/drawing/2014/main" xmlns="" id="{7216A39C-966D-4DE8-9F9D-B0B61663D8CA}"/>
                </a:ext>
              </a:extLst>
            </p:cNvPr>
            <p:cNvSpPr/>
            <p:nvPr/>
          </p:nvSpPr>
          <p:spPr>
            <a:xfrm>
              <a:off x="5987414" y="3047729"/>
              <a:ext cx="621030" cy="199343"/>
            </a:xfrm>
            <a:custGeom>
              <a:avLst/>
              <a:gdLst>
                <a:gd name="connsiteX0" fmla="*/ 621030 w 621030"/>
                <a:gd name="connsiteY0" fmla="*/ 193628 h 199343"/>
                <a:gd name="connsiteX1" fmla="*/ 554355 w 621030"/>
                <a:gd name="connsiteY1" fmla="*/ 174578 h 199343"/>
                <a:gd name="connsiteX2" fmla="*/ 497205 w 621030"/>
                <a:gd name="connsiteY2" fmla="*/ 54563 h 199343"/>
                <a:gd name="connsiteX3" fmla="*/ 426720 w 621030"/>
                <a:gd name="connsiteY3" fmla="*/ 40276 h 199343"/>
                <a:gd name="connsiteX4" fmla="*/ 270510 w 621030"/>
                <a:gd name="connsiteY4" fmla="*/ 271 h 199343"/>
                <a:gd name="connsiteX5" fmla="*/ 245745 w 621030"/>
                <a:gd name="connsiteY5" fmla="*/ 12653 h 199343"/>
                <a:gd name="connsiteX6" fmla="*/ 153353 w 621030"/>
                <a:gd name="connsiteY6" fmla="*/ 83138 h 199343"/>
                <a:gd name="connsiteX7" fmla="*/ 119063 w 621030"/>
                <a:gd name="connsiteY7" fmla="*/ 85043 h 199343"/>
                <a:gd name="connsiteX8" fmla="*/ 36195 w 621030"/>
                <a:gd name="connsiteY8" fmla="*/ 101236 h 199343"/>
                <a:gd name="connsiteX9" fmla="*/ 0 w 621030"/>
                <a:gd name="connsiteY9" fmla="*/ 134573 h 199343"/>
                <a:gd name="connsiteX10" fmla="*/ 618173 w 621030"/>
                <a:gd name="connsiteY10" fmla="*/ 199343 h 199343"/>
                <a:gd name="connsiteX11" fmla="*/ 621030 w 621030"/>
                <a:gd name="connsiteY11" fmla="*/ 193628 h 1993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21030" h="199343">
                  <a:moveTo>
                    <a:pt x="621030" y="193628"/>
                  </a:moveTo>
                  <a:cubicBezTo>
                    <a:pt x="593408" y="186008"/>
                    <a:pt x="573405" y="180293"/>
                    <a:pt x="554355" y="174578"/>
                  </a:cubicBezTo>
                  <a:cubicBezTo>
                    <a:pt x="577215" y="135526"/>
                    <a:pt x="540068" y="59326"/>
                    <a:pt x="497205" y="54563"/>
                  </a:cubicBezTo>
                  <a:cubicBezTo>
                    <a:pt x="473393" y="51706"/>
                    <a:pt x="445770" y="51706"/>
                    <a:pt x="426720" y="40276"/>
                  </a:cubicBezTo>
                  <a:cubicBezTo>
                    <a:pt x="378143" y="9796"/>
                    <a:pt x="322898" y="11701"/>
                    <a:pt x="270510" y="271"/>
                  </a:cubicBezTo>
                  <a:cubicBezTo>
                    <a:pt x="262890" y="-1634"/>
                    <a:pt x="253365" y="6938"/>
                    <a:pt x="245745" y="12653"/>
                  </a:cubicBezTo>
                  <a:cubicBezTo>
                    <a:pt x="214313" y="35513"/>
                    <a:pt x="184785" y="61231"/>
                    <a:pt x="153353" y="83138"/>
                  </a:cubicBezTo>
                  <a:cubicBezTo>
                    <a:pt x="145733" y="88853"/>
                    <a:pt x="130493" y="83138"/>
                    <a:pt x="119063" y="85043"/>
                  </a:cubicBezTo>
                  <a:cubicBezTo>
                    <a:pt x="90488" y="88853"/>
                    <a:pt x="60008" y="88853"/>
                    <a:pt x="36195" y="101236"/>
                  </a:cubicBezTo>
                  <a:cubicBezTo>
                    <a:pt x="20955" y="108856"/>
                    <a:pt x="8573" y="120286"/>
                    <a:pt x="0" y="134573"/>
                  </a:cubicBezTo>
                  <a:lnTo>
                    <a:pt x="618173" y="199343"/>
                  </a:lnTo>
                  <a:cubicBezTo>
                    <a:pt x="618173" y="197438"/>
                    <a:pt x="619125" y="195533"/>
                    <a:pt x="621030" y="19362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244" name="Graphic 91">
            <a:extLst>
              <a:ext uri="{FF2B5EF4-FFF2-40B4-BE49-F238E27FC236}">
                <a16:creationId xmlns:a16="http://schemas.microsoft.com/office/drawing/2014/main" xmlns="" id="{5871FAE3-E763-402F-9274-C91D132870B3}"/>
              </a:ext>
            </a:extLst>
          </p:cNvPr>
          <p:cNvGrpSpPr/>
          <p:nvPr/>
        </p:nvGrpSpPr>
        <p:grpSpPr>
          <a:xfrm>
            <a:off x="5481011" y="1651871"/>
            <a:ext cx="1012282" cy="723250"/>
            <a:chOff x="9893915" y="1315124"/>
            <a:chExt cx="1050106" cy="750274"/>
          </a:xfrm>
          <a:solidFill>
            <a:schemeClr val="accent1"/>
          </a:solidFill>
        </p:grpSpPr>
        <p:sp>
          <p:nvSpPr>
            <p:cNvPr id="245" name="Freeform: Shape 244">
              <a:extLst>
                <a:ext uri="{FF2B5EF4-FFF2-40B4-BE49-F238E27FC236}">
                  <a16:creationId xmlns:a16="http://schemas.microsoft.com/office/drawing/2014/main" xmlns="" id="{8DCC32EE-AD7A-4A21-92DE-967FAB041B45}"/>
                </a:ext>
              </a:extLst>
            </p:cNvPr>
            <p:cNvSpPr/>
            <p:nvPr/>
          </p:nvSpPr>
          <p:spPr>
            <a:xfrm>
              <a:off x="10596537" y="1701614"/>
              <a:ext cx="170567" cy="182912"/>
            </a:xfrm>
            <a:custGeom>
              <a:avLst/>
              <a:gdLst>
                <a:gd name="connsiteX0" fmla="*/ 85725 w 170567"/>
                <a:gd name="connsiteY0" fmla="*/ 17 h 182912"/>
                <a:gd name="connsiteX1" fmla="*/ 0 w 170567"/>
                <a:gd name="connsiteY1" fmla="*/ 86694 h 182912"/>
                <a:gd name="connsiteX2" fmla="*/ 87630 w 170567"/>
                <a:gd name="connsiteY2" fmla="*/ 182897 h 182912"/>
                <a:gd name="connsiteX3" fmla="*/ 170498 w 170567"/>
                <a:gd name="connsiteY3" fmla="*/ 92409 h 182912"/>
                <a:gd name="connsiteX4" fmla="*/ 85725 w 170567"/>
                <a:gd name="connsiteY4" fmla="*/ 17 h 182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0567" h="182912">
                  <a:moveTo>
                    <a:pt x="85725" y="17"/>
                  </a:moveTo>
                  <a:cubicBezTo>
                    <a:pt x="36195" y="17"/>
                    <a:pt x="0" y="36212"/>
                    <a:pt x="0" y="86694"/>
                  </a:cubicBezTo>
                  <a:cubicBezTo>
                    <a:pt x="0" y="142892"/>
                    <a:pt x="38100" y="183849"/>
                    <a:pt x="87630" y="182897"/>
                  </a:cubicBezTo>
                  <a:cubicBezTo>
                    <a:pt x="134303" y="181944"/>
                    <a:pt x="169545" y="143844"/>
                    <a:pt x="170498" y="92409"/>
                  </a:cubicBezTo>
                  <a:cubicBezTo>
                    <a:pt x="172403" y="39069"/>
                    <a:pt x="135255" y="-936"/>
                    <a:pt x="85725" y="1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6" name="Freeform: Shape 245">
              <a:extLst>
                <a:ext uri="{FF2B5EF4-FFF2-40B4-BE49-F238E27FC236}">
                  <a16:creationId xmlns:a16="http://schemas.microsoft.com/office/drawing/2014/main" xmlns="" id="{EBE1E839-727B-4D05-8241-F192599A94FC}"/>
                </a:ext>
              </a:extLst>
            </p:cNvPr>
            <p:cNvSpPr/>
            <p:nvPr/>
          </p:nvSpPr>
          <p:spPr>
            <a:xfrm>
              <a:off x="9893915" y="1315124"/>
              <a:ext cx="1050106" cy="750274"/>
            </a:xfrm>
            <a:custGeom>
              <a:avLst/>
              <a:gdLst>
                <a:gd name="connsiteX0" fmla="*/ 948368 w 1050106"/>
                <a:gd name="connsiteY0" fmla="*/ 268397 h 750274"/>
                <a:gd name="connsiteX1" fmla="*/ 923603 w 1050106"/>
                <a:gd name="connsiteY1" fmla="*/ 211247 h 750274"/>
                <a:gd name="connsiteX2" fmla="*/ 933128 w 1050106"/>
                <a:gd name="connsiteY2" fmla="*/ 39797 h 750274"/>
                <a:gd name="connsiteX3" fmla="*/ 880740 w 1050106"/>
                <a:gd name="connsiteY3" fmla="*/ 7412 h 750274"/>
                <a:gd name="connsiteX4" fmla="*/ 847403 w 1050106"/>
                <a:gd name="connsiteY4" fmla="*/ 52180 h 750274"/>
                <a:gd name="connsiteX5" fmla="*/ 825495 w 1050106"/>
                <a:gd name="connsiteY5" fmla="*/ 144572 h 750274"/>
                <a:gd name="connsiteX6" fmla="*/ 756915 w 1050106"/>
                <a:gd name="connsiteY6" fmla="*/ 198865 h 750274"/>
                <a:gd name="connsiteX7" fmla="*/ 675953 w 1050106"/>
                <a:gd name="connsiteY7" fmla="*/ 198865 h 750274"/>
                <a:gd name="connsiteX8" fmla="*/ 637853 w 1050106"/>
                <a:gd name="connsiteY8" fmla="*/ 232202 h 750274"/>
                <a:gd name="connsiteX9" fmla="*/ 593085 w 1050106"/>
                <a:gd name="connsiteY9" fmla="*/ 292210 h 750274"/>
                <a:gd name="connsiteX10" fmla="*/ 575940 w 1050106"/>
                <a:gd name="connsiteY10" fmla="*/ 211247 h 750274"/>
                <a:gd name="connsiteX11" fmla="*/ 617850 w 1050106"/>
                <a:gd name="connsiteY11" fmla="*/ 129332 h 750274"/>
                <a:gd name="connsiteX12" fmla="*/ 658807 w 1050106"/>
                <a:gd name="connsiteY12" fmla="*/ 144572 h 750274"/>
                <a:gd name="connsiteX13" fmla="*/ 692145 w 1050106"/>
                <a:gd name="connsiteY13" fmla="*/ 151240 h 750274"/>
                <a:gd name="connsiteX14" fmla="*/ 680715 w 1050106"/>
                <a:gd name="connsiteY14" fmla="*/ 115045 h 750274"/>
                <a:gd name="connsiteX15" fmla="*/ 592132 w 1050106"/>
                <a:gd name="connsiteY15" fmla="*/ 42655 h 750274"/>
                <a:gd name="connsiteX16" fmla="*/ 547365 w 1050106"/>
                <a:gd name="connsiteY16" fmla="*/ 29320 h 750274"/>
                <a:gd name="connsiteX17" fmla="*/ 567368 w 1050106"/>
                <a:gd name="connsiteY17" fmla="*/ 70277 h 750274"/>
                <a:gd name="connsiteX18" fmla="*/ 580703 w 1050106"/>
                <a:gd name="connsiteY18" fmla="*/ 110282 h 750274"/>
                <a:gd name="connsiteX19" fmla="*/ 526410 w 1050106"/>
                <a:gd name="connsiteY19" fmla="*/ 141715 h 750274"/>
                <a:gd name="connsiteX20" fmla="*/ 484500 w 1050106"/>
                <a:gd name="connsiteY20" fmla="*/ 137905 h 750274"/>
                <a:gd name="connsiteX21" fmla="*/ 98737 w 1050106"/>
                <a:gd name="connsiteY21" fmla="*/ 137905 h 750274"/>
                <a:gd name="connsiteX22" fmla="*/ 3487 w 1050106"/>
                <a:gd name="connsiteY22" fmla="*/ 252205 h 750274"/>
                <a:gd name="connsiteX23" fmla="*/ 40635 w 1050106"/>
                <a:gd name="connsiteY23" fmla="*/ 423655 h 750274"/>
                <a:gd name="connsiteX24" fmla="*/ 49207 w 1050106"/>
                <a:gd name="connsiteY24" fmla="*/ 450325 h 750274"/>
                <a:gd name="connsiteX25" fmla="*/ 60637 w 1050106"/>
                <a:gd name="connsiteY25" fmla="*/ 519857 h 750274"/>
                <a:gd name="connsiteX26" fmla="*/ 89212 w 1050106"/>
                <a:gd name="connsiteY26" fmla="*/ 701785 h 750274"/>
                <a:gd name="connsiteX27" fmla="*/ 266377 w 1050106"/>
                <a:gd name="connsiteY27" fmla="*/ 732265 h 750274"/>
                <a:gd name="connsiteX28" fmla="*/ 353055 w 1050106"/>
                <a:gd name="connsiteY28" fmla="*/ 578912 h 750274"/>
                <a:gd name="connsiteX29" fmla="*/ 359722 w 1050106"/>
                <a:gd name="connsiteY29" fmla="*/ 513190 h 750274"/>
                <a:gd name="connsiteX30" fmla="*/ 490215 w 1050106"/>
                <a:gd name="connsiteY30" fmla="*/ 460802 h 750274"/>
                <a:gd name="connsiteX31" fmla="*/ 532125 w 1050106"/>
                <a:gd name="connsiteY31" fmla="*/ 500807 h 750274"/>
                <a:gd name="connsiteX32" fmla="*/ 751200 w 1050106"/>
                <a:gd name="connsiteY32" fmla="*/ 747505 h 750274"/>
                <a:gd name="connsiteX33" fmla="*/ 1026472 w 1050106"/>
                <a:gd name="connsiteY33" fmla="*/ 594152 h 750274"/>
                <a:gd name="connsiteX34" fmla="*/ 948368 w 1050106"/>
                <a:gd name="connsiteY34" fmla="*/ 268397 h 750274"/>
                <a:gd name="connsiteX35" fmla="*/ 113025 w 1050106"/>
                <a:gd name="connsiteY35" fmla="*/ 217915 h 750274"/>
                <a:gd name="connsiteX36" fmla="*/ 125407 w 1050106"/>
                <a:gd name="connsiteY36" fmla="*/ 206485 h 750274"/>
                <a:gd name="connsiteX37" fmla="*/ 187320 w 1050106"/>
                <a:gd name="connsiteY37" fmla="*/ 206485 h 750274"/>
                <a:gd name="connsiteX38" fmla="*/ 187320 w 1050106"/>
                <a:gd name="connsiteY38" fmla="*/ 207437 h 750274"/>
                <a:gd name="connsiteX39" fmla="*/ 234945 w 1050106"/>
                <a:gd name="connsiteY39" fmla="*/ 207437 h 750274"/>
                <a:gd name="connsiteX40" fmla="*/ 256852 w 1050106"/>
                <a:gd name="connsiteY40" fmla="*/ 218867 h 750274"/>
                <a:gd name="connsiteX41" fmla="*/ 235897 w 1050106"/>
                <a:gd name="connsiteY41" fmla="*/ 234107 h 750274"/>
                <a:gd name="connsiteX42" fmla="*/ 126360 w 1050106"/>
                <a:gd name="connsiteY42" fmla="*/ 233155 h 750274"/>
                <a:gd name="connsiteX43" fmla="*/ 113025 w 1050106"/>
                <a:gd name="connsiteY43" fmla="*/ 217915 h 750274"/>
                <a:gd name="connsiteX44" fmla="*/ 198750 w 1050106"/>
                <a:gd name="connsiteY44" fmla="*/ 637967 h 750274"/>
                <a:gd name="connsiteX45" fmla="*/ 153030 w 1050106"/>
                <a:gd name="connsiteY45" fmla="*/ 594152 h 750274"/>
                <a:gd name="connsiteX46" fmla="*/ 206370 w 1050106"/>
                <a:gd name="connsiteY46" fmla="*/ 537955 h 750274"/>
                <a:gd name="connsiteX47" fmla="*/ 251137 w 1050106"/>
                <a:gd name="connsiteY47" fmla="*/ 581770 h 750274"/>
                <a:gd name="connsiteX48" fmla="*/ 198750 w 1050106"/>
                <a:gd name="connsiteY48" fmla="*/ 637967 h 750274"/>
                <a:gd name="connsiteX49" fmla="*/ 236850 w 1050106"/>
                <a:gd name="connsiteY49" fmla="*/ 373172 h 750274"/>
                <a:gd name="connsiteX50" fmla="*/ 127312 w 1050106"/>
                <a:gd name="connsiteY50" fmla="*/ 372220 h 750274"/>
                <a:gd name="connsiteX51" fmla="*/ 113025 w 1050106"/>
                <a:gd name="connsiteY51" fmla="*/ 357932 h 750274"/>
                <a:gd name="connsiteX52" fmla="*/ 125407 w 1050106"/>
                <a:gd name="connsiteY52" fmla="*/ 346502 h 750274"/>
                <a:gd name="connsiteX53" fmla="*/ 187320 w 1050106"/>
                <a:gd name="connsiteY53" fmla="*/ 346502 h 750274"/>
                <a:gd name="connsiteX54" fmla="*/ 187320 w 1050106"/>
                <a:gd name="connsiteY54" fmla="*/ 347455 h 750274"/>
                <a:gd name="connsiteX55" fmla="*/ 234945 w 1050106"/>
                <a:gd name="connsiteY55" fmla="*/ 347455 h 750274"/>
                <a:gd name="connsiteX56" fmla="*/ 256852 w 1050106"/>
                <a:gd name="connsiteY56" fmla="*/ 358885 h 750274"/>
                <a:gd name="connsiteX57" fmla="*/ 236850 w 1050106"/>
                <a:gd name="connsiteY57" fmla="*/ 373172 h 750274"/>
                <a:gd name="connsiteX58" fmla="*/ 113025 w 1050106"/>
                <a:gd name="connsiteY58" fmla="*/ 310307 h 750274"/>
                <a:gd name="connsiteX59" fmla="*/ 126360 w 1050106"/>
                <a:gd name="connsiteY59" fmla="*/ 300782 h 750274"/>
                <a:gd name="connsiteX60" fmla="*/ 183510 w 1050106"/>
                <a:gd name="connsiteY60" fmla="*/ 300782 h 750274"/>
                <a:gd name="connsiteX61" fmla="*/ 183510 w 1050106"/>
                <a:gd name="connsiteY61" fmla="*/ 299830 h 750274"/>
                <a:gd name="connsiteX62" fmla="*/ 239707 w 1050106"/>
                <a:gd name="connsiteY62" fmla="*/ 299830 h 750274"/>
                <a:gd name="connsiteX63" fmla="*/ 256852 w 1050106"/>
                <a:gd name="connsiteY63" fmla="*/ 312212 h 750274"/>
                <a:gd name="connsiteX64" fmla="*/ 240660 w 1050106"/>
                <a:gd name="connsiteY64" fmla="*/ 326500 h 750274"/>
                <a:gd name="connsiteX65" fmla="*/ 122550 w 1050106"/>
                <a:gd name="connsiteY65" fmla="*/ 322690 h 750274"/>
                <a:gd name="connsiteX66" fmla="*/ 113025 w 1050106"/>
                <a:gd name="connsiteY66" fmla="*/ 310307 h 750274"/>
                <a:gd name="connsiteX67" fmla="*/ 237802 w 1050106"/>
                <a:gd name="connsiteY67" fmla="*/ 279827 h 750274"/>
                <a:gd name="connsiteX68" fmla="*/ 128265 w 1050106"/>
                <a:gd name="connsiteY68" fmla="*/ 278875 h 750274"/>
                <a:gd name="connsiteX69" fmla="*/ 113977 w 1050106"/>
                <a:gd name="connsiteY69" fmla="*/ 264587 h 750274"/>
                <a:gd name="connsiteX70" fmla="*/ 126360 w 1050106"/>
                <a:gd name="connsiteY70" fmla="*/ 253157 h 750274"/>
                <a:gd name="connsiteX71" fmla="*/ 188272 w 1050106"/>
                <a:gd name="connsiteY71" fmla="*/ 253157 h 750274"/>
                <a:gd name="connsiteX72" fmla="*/ 188272 w 1050106"/>
                <a:gd name="connsiteY72" fmla="*/ 254110 h 750274"/>
                <a:gd name="connsiteX73" fmla="*/ 235897 w 1050106"/>
                <a:gd name="connsiteY73" fmla="*/ 254110 h 750274"/>
                <a:gd name="connsiteX74" fmla="*/ 257805 w 1050106"/>
                <a:gd name="connsiteY74" fmla="*/ 265540 h 750274"/>
                <a:gd name="connsiteX75" fmla="*/ 237802 w 1050106"/>
                <a:gd name="connsiteY75" fmla="*/ 279827 h 750274"/>
                <a:gd name="connsiteX76" fmla="*/ 787395 w 1050106"/>
                <a:gd name="connsiteY76" fmla="*/ 653207 h 750274"/>
                <a:gd name="connsiteX77" fmla="*/ 623565 w 1050106"/>
                <a:gd name="connsiteY77" fmla="*/ 478900 h 750274"/>
                <a:gd name="connsiteX78" fmla="*/ 797872 w 1050106"/>
                <a:gd name="connsiteY78" fmla="*/ 304592 h 750274"/>
                <a:gd name="connsiteX79" fmla="*/ 950272 w 1050106"/>
                <a:gd name="connsiteY79" fmla="*/ 484615 h 750274"/>
                <a:gd name="connsiteX80" fmla="*/ 787395 w 1050106"/>
                <a:gd name="connsiteY80" fmla="*/ 653207 h 7502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</a:cxnLst>
              <a:rect l="l" t="t" r="r" b="b"/>
              <a:pathLst>
                <a:path w="1050106" h="750274">
                  <a:moveTo>
                    <a:pt x="948368" y="268397"/>
                  </a:moveTo>
                  <a:cubicBezTo>
                    <a:pt x="928365" y="253157"/>
                    <a:pt x="921697" y="236965"/>
                    <a:pt x="923603" y="211247"/>
                  </a:cubicBezTo>
                  <a:cubicBezTo>
                    <a:pt x="928365" y="154097"/>
                    <a:pt x="930270" y="96947"/>
                    <a:pt x="933128" y="39797"/>
                  </a:cubicBezTo>
                  <a:cubicBezTo>
                    <a:pt x="935032" y="3602"/>
                    <a:pt x="913125" y="-9733"/>
                    <a:pt x="880740" y="7412"/>
                  </a:cubicBezTo>
                  <a:cubicBezTo>
                    <a:pt x="862643" y="16937"/>
                    <a:pt x="853118" y="33130"/>
                    <a:pt x="847403" y="52180"/>
                  </a:cubicBezTo>
                  <a:cubicBezTo>
                    <a:pt x="838830" y="82660"/>
                    <a:pt x="830257" y="113140"/>
                    <a:pt x="825495" y="144572"/>
                  </a:cubicBezTo>
                  <a:cubicBezTo>
                    <a:pt x="819780" y="186482"/>
                    <a:pt x="801682" y="205532"/>
                    <a:pt x="756915" y="198865"/>
                  </a:cubicBezTo>
                  <a:cubicBezTo>
                    <a:pt x="730245" y="195055"/>
                    <a:pt x="702622" y="196960"/>
                    <a:pt x="675953" y="198865"/>
                  </a:cubicBezTo>
                  <a:cubicBezTo>
                    <a:pt x="656903" y="200770"/>
                    <a:pt x="634995" y="207437"/>
                    <a:pt x="637853" y="232202"/>
                  </a:cubicBezTo>
                  <a:cubicBezTo>
                    <a:pt x="641663" y="265540"/>
                    <a:pt x="617850" y="274112"/>
                    <a:pt x="593085" y="292210"/>
                  </a:cubicBezTo>
                  <a:cubicBezTo>
                    <a:pt x="588323" y="260777"/>
                    <a:pt x="584512" y="236012"/>
                    <a:pt x="575940" y="211247"/>
                  </a:cubicBezTo>
                  <a:cubicBezTo>
                    <a:pt x="560700" y="171242"/>
                    <a:pt x="597848" y="152192"/>
                    <a:pt x="617850" y="129332"/>
                  </a:cubicBezTo>
                  <a:cubicBezTo>
                    <a:pt x="635947" y="108377"/>
                    <a:pt x="645472" y="138857"/>
                    <a:pt x="658807" y="144572"/>
                  </a:cubicBezTo>
                  <a:cubicBezTo>
                    <a:pt x="670238" y="149335"/>
                    <a:pt x="680715" y="163622"/>
                    <a:pt x="692145" y="151240"/>
                  </a:cubicBezTo>
                  <a:cubicBezTo>
                    <a:pt x="705480" y="136952"/>
                    <a:pt x="690240" y="123617"/>
                    <a:pt x="680715" y="115045"/>
                  </a:cubicBezTo>
                  <a:cubicBezTo>
                    <a:pt x="652140" y="89327"/>
                    <a:pt x="622613" y="65515"/>
                    <a:pt x="592132" y="42655"/>
                  </a:cubicBezTo>
                  <a:cubicBezTo>
                    <a:pt x="578798" y="32177"/>
                    <a:pt x="560700" y="14080"/>
                    <a:pt x="547365" y="29320"/>
                  </a:cubicBezTo>
                  <a:cubicBezTo>
                    <a:pt x="532125" y="46465"/>
                    <a:pt x="555937" y="58847"/>
                    <a:pt x="567368" y="70277"/>
                  </a:cubicBezTo>
                  <a:cubicBezTo>
                    <a:pt x="579750" y="81707"/>
                    <a:pt x="600705" y="91232"/>
                    <a:pt x="580703" y="110282"/>
                  </a:cubicBezTo>
                  <a:cubicBezTo>
                    <a:pt x="566415" y="124570"/>
                    <a:pt x="565462" y="164575"/>
                    <a:pt x="526410" y="141715"/>
                  </a:cubicBezTo>
                  <a:cubicBezTo>
                    <a:pt x="515932" y="135047"/>
                    <a:pt x="498787" y="137905"/>
                    <a:pt x="484500" y="137905"/>
                  </a:cubicBezTo>
                  <a:cubicBezTo>
                    <a:pt x="355912" y="137905"/>
                    <a:pt x="227325" y="137905"/>
                    <a:pt x="98737" y="137905"/>
                  </a:cubicBezTo>
                  <a:cubicBezTo>
                    <a:pt x="23490" y="137905"/>
                    <a:pt x="-11753" y="178862"/>
                    <a:pt x="3487" y="252205"/>
                  </a:cubicBezTo>
                  <a:cubicBezTo>
                    <a:pt x="14917" y="309355"/>
                    <a:pt x="28252" y="366505"/>
                    <a:pt x="40635" y="423655"/>
                  </a:cubicBezTo>
                  <a:cubicBezTo>
                    <a:pt x="42540" y="433180"/>
                    <a:pt x="43492" y="448420"/>
                    <a:pt x="49207" y="450325"/>
                  </a:cubicBezTo>
                  <a:cubicBezTo>
                    <a:pt x="97785" y="467470"/>
                    <a:pt x="73020" y="493187"/>
                    <a:pt x="60637" y="519857"/>
                  </a:cubicBezTo>
                  <a:cubicBezTo>
                    <a:pt x="32062" y="578912"/>
                    <a:pt x="45397" y="657970"/>
                    <a:pt x="89212" y="701785"/>
                  </a:cubicBezTo>
                  <a:cubicBezTo>
                    <a:pt x="133027" y="745600"/>
                    <a:pt x="205417" y="757982"/>
                    <a:pt x="266377" y="732265"/>
                  </a:cubicBezTo>
                  <a:cubicBezTo>
                    <a:pt x="329242" y="705595"/>
                    <a:pt x="355912" y="657017"/>
                    <a:pt x="353055" y="578912"/>
                  </a:cubicBezTo>
                  <a:cubicBezTo>
                    <a:pt x="352103" y="557005"/>
                    <a:pt x="352103" y="536050"/>
                    <a:pt x="359722" y="513190"/>
                  </a:cubicBezTo>
                  <a:cubicBezTo>
                    <a:pt x="383535" y="443657"/>
                    <a:pt x="440685" y="462707"/>
                    <a:pt x="490215" y="460802"/>
                  </a:cubicBezTo>
                  <a:cubicBezTo>
                    <a:pt x="519742" y="458897"/>
                    <a:pt x="530220" y="469375"/>
                    <a:pt x="532125" y="500807"/>
                  </a:cubicBezTo>
                  <a:cubicBezTo>
                    <a:pt x="541650" y="628442"/>
                    <a:pt x="633090" y="728455"/>
                    <a:pt x="751200" y="747505"/>
                  </a:cubicBezTo>
                  <a:cubicBezTo>
                    <a:pt x="862643" y="764650"/>
                    <a:pt x="977895" y="700832"/>
                    <a:pt x="1026472" y="594152"/>
                  </a:cubicBezTo>
                  <a:cubicBezTo>
                    <a:pt x="1076955" y="483662"/>
                    <a:pt x="1044570" y="344597"/>
                    <a:pt x="948368" y="268397"/>
                  </a:cubicBezTo>
                  <a:close/>
                  <a:moveTo>
                    <a:pt x="113025" y="217915"/>
                  </a:moveTo>
                  <a:cubicBezTo>
                    <a:pt x="113977" y="211247"/>
                    <a:pt x="118740" y="206485"/>
                    <a:pt x="125407" y="206485"/>
                  </a:cubicBezTo>
                  <a:cubicBezTo>
                    <a:pt x="146362" y="206485"/>
                    <a:pt x="166365" y="206485"/>
                    <a:pt x="187320" y="206485"/>
                  </a:cubicBezTo>
                  <a:cubicBezTo>
                    <a:pt x="187320" y="206485"/>
                    <a:pt x="187320" y="206485"/>
                    <a:pt x="187320" y="207437"/>
                  </a:cubicBezTo>
                  <a:cubicBezTo>
                    <a:pt x="203512" y="207437"/>
                    <a:pt x="218752" y="207437"/>
                    <a:pt x="234945" y="207437"/>
                  </a:cubicBezTo>
                  <a:cubicBezTo>
                    <a:pt x="244470" y="207437"/>
                    <a:pt x="255900" y="205532"/>
                    <a:pt x="256852" y="218867"/>
                  </a:cubicBezTo>
                  <a:cubicBezTo>
                    <a:pt x="256852" y="231250"/>
                    <a:pt x="244470" y="234107"/>
                    <a:pt x="235897" y="234107"/>
                  </a:cubicBezTo>
                  <a:cubicBezTo>
                    <a:pt x="199702" y="235060"/>
                    <a:pt x="162555" y="234107"/>
                    <a:pt x="126360" y="233155"/>
                  </a:cubicBezTo>
                  <a:cubicBezTo>
                    <a:pt x="118740" y="232202"/>
                    <a:pt x="112072" y="227440"/>
                    <a:pt x="113025" y="217915"/>
                  </a:cubicBezTo>
                  <a:close/>
                  <a:moveTo>
                    <a:pt x="198750" y="637967"/>
                  </a:moveTo>
                  <a:cubicBezTo>
                    <a:pt x="167317" y="639872"/>
                    <a:pt x="153982" y="619870"/>
                    <a:pt x="153030" y="594152"/>
                  </a:cubicBezTo>
                  <a:cubicBezTo>
                    <a:pt x="153982" y="556052"/>
                    <a:pt x="171127" y="537002"/>
                    <a:pt x="206370" y="537955"/>
                  </a:cubicBezTo>
                  <a:cubicBezTo>
                    <a:pt x="234945" y="537955"/>
                    <a:pt x="252090" y="554147"/>
                    <a:pt x="251137" y="581770"/>
                  </a:cubicBezTo>
                  <a:cubicBezTo>
                    <a:pt x="250185" y="614155"/>
                    <a:pt x="232087" y="636062"/>
                    <a:pt x="198750" y="637967"/>
                  </a:cubicBezTo>
                  <a:close/>
                  <a:moveTo>
                    <a:pt x="236850" y="373172"/>
                  </a:moveTo>
                  <a:cubicBezTo>
                    <a:pt x="200655" y="374125"/>
                    <a:pt x="163507" y="373172"/>
                    <a:pt x="127312" y="372220"/>
                  </a:cubicBezTo>
                  <a:cubicBezTo>
                    <a:pt x="118740" y="372220"/>
                    <a:pt x="112072" y="368410"/>
                    <a:pt x="113025" y="357932"/>
                  </a:cubicBezTo>
                  <a:cubicBezTo>
                    <a:pt x="113977" y="351265"/>
                    <a:pt x="118740" y="346502"/>
                    <a:pt x="125407" y="346502"/>
                  </a:cubicBezTo>
                  <a:cubicBezTo>
                    <a:pt x="146362" y="346502"/>
                    <a:pt x="166365" y="346502"/>
                    <a:pt x="187320" y="346502"/>
                  </a:cubicBezTo>
                  <a:cubicBezTo>
                    <a:pt x="187320" y="346502"/>
                    <a:pt x="187320" y="346502"/>
                    <a:pt x="187320" y="347455"/>
                  </a:cubicBezTo>
                  <a:cubicBezTo>
                    <a:pt x="203512" y="347455"/>
                    <a:pt x="218752" y="347455"/>
                    <a:pt x="234945" y="347455"/>
                  </a:cubicBezTo>
                  <a:cubicBezTo>
                    <a:pt x="244470" y="347455"/>
                    <a:pt x="255900" y="345550"/>
                    <a:pt x="256852" y="358885"/>
                  </a:cubicBezTo>
                  <a:cubicBezTo>
                    <a:pt x="257805" y="370315"/>
                    <a:pt x="245422" y="373172"/>
                    <a:pt x="236850" y="373172"/>
                  </a:cubicBezTo>
                  <a:close/>
                  <a:moveTo>
                    <a:pt x="113025" y="310307"/>
                  </a:moveTo>
                  <a:cubicBezTo>
                    <a:pt x="113977" y="302687"/>
                    <a:pt x="120645" y="300782"/>
                    <a:pt x="126360" y="300782"/>
                  </a:cubicBezTo>
                  <a:cubicBezTo>
                    <a:pt x="145410" y="300782"/>
                    <a:pt x="164460" y="300782"/>
                    <a:pt x="183510" y="300782"/>
                  </a:cubicBezTo>
                  <a:cubicBezTo>
                    <a:pt x="183510" y="300782"/>
                    <a:pt x="183510" y="299830"/>
                    <a:pt x="183510" y="299830"/>
                  </a:cubicBezTo>
                  <a:cubicBezTo>
                    <a:pt x="202560" y="299830"/>
                    <a:pt x="221610" y="299830"/>
                    <a:pt x="239707" y="299830"/>
                  </a:cubicBezTo>
                  <a:cubicBezTo>
                    <a:pt x="247327" y="299830"/>
                    <a:pt x="255900" y="302687"/>
                    <a:pt x="256852" y="312212"/>
                  </a:cubicBezTo>
                  <a:cubicBezTo>
                    <a:pt x="256852" y="321737"/>
                    <a:pt x="248280" y="326500"/>
                    <a:pt x="240660" y="326500"/>
                  </a:cubicBezTo>
                  <a:cubicBezTo>
                    <a:pt x="201607" y="326500"/>
                    <a:pt x="162555" y="324595"/>
                    <a:pt x="122550" y="322690"/>
                  </a:cubicBezTo>
                  <a:cubicBezTo>
                    <a:pt x="116835" y="322690"/>
                    <a:pt x="112072" y="317927"/>
                    <a:pt x="113025" y="310307"/>
                  </a:cubicBezTo>
                  <a:close/>
                  <a:moveTo>
                    <a:pt x="237802" y="279827"/>
                  </a:moveTo>
                  <a:cubicBezTo>
                    <a:pt x="201607" y="280780"/>
                    <a:pt x="164460" y="279827"/>
                    <a:pt x="128265" y="278875"/>
                  </a:cubicBezTo>
                  <a:cubicBezTo>
                    <a:pt x="119692" y="278875"/>
                    <a:pt x="113025" y="275065"/>
                    <a:pt x="113977" y="264587"/>
                  </a:cubicBezTo>
                  <a:cubicBezTo>
                    <a:pt x="114930" y="257920"/>
                    <a:pt x="119692" y="253157"/>
                    <a:pt x="126360" y="253157"/>
                  </a:cubicBezTo>
                  <a:cubicBezTo>
                    <a:pt x="147315" y="253157"/>
                    <a:pt x="167317" y="253157"/>
                    <a:pt x="188272" y="253157"/>
                  </a:cubicBezTo>
                  <a:cubicBezTo>
                    <a:pt x="188272" y="253157"/>
                    <a:pt x="188272" y="253157"/>
                    <a:pt x="188272" y="254110"/>
                  </a:cubicBezTo>
                  <a:cubicBezTo>
                    <a:pt x="204465" y="254110"/>
                    <a:pt x="219705" y="254110"/>
                    <a:pt x="235897" y="254110"/>
                  </a:cubicBezTo>
                  <a:cubicBezTo>
                    <a:pt x="245422" y="254110"/>
                    <a:pt x="256852" y="252205"/>
                    <a:pt x="257805" y="265540"/>
                  </a:cubicBezTo>
                  <a:cubicBezTo>
                    <a:pt x="258757" y="276970"/>
                    <a:pt x="246375" y="279827"/>
                    <a:pt x="237802" y="279827"/>
                  </a:cubicBezTo>
                  <a:close/>
                  <a:moveTo>
                    <a:pt x="787395" y="653207"/>
                  </a:moveTo>
                  <a:cubicBezTo>
                    <a:pt x="696907" y="653207"/>
                    <a:pt x="623565" y="575102"/>
                    <a:pt x="623565" y="478900"/>
                  </a:cubicBezTo>
                  <a:cubicBezTo>
                    <a:pt x="623565" y="379840"/>
                    <a:pt x="699765" y="303640"/>
                    <a:pt x="797872" y="304592"/>
                  </a:cubicBezTo>
                  <a:cubicBezTo>
                    <a:pt x="883597" y="305545"/>
                    <a:pt x="951225" y="385555"/>
                    <a:pt x="950272" y="484615"/>
                  </a:cubicBezTo>
                  <a:cubicBezTo>
                    <a:pt x="950272" y="579865"/>
                    <a:pt x="879788" y="653207"/>
                    <a:pt x="787395" y="65320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247" name="Group 246">
            <a:extLst>
              <a:ext uri="{FF2B5EF4-FFF2-40B4-BE49-F238E27FC236}">
                <a16:creationId xmlns:a16="http://schemas.microsoft.com/office/drawing/2014/main" xmlns="" id="{7FCFDC04-7D31-44D3-93F9-2017100BB483}"/>
              </a:ext>
            </a:extLst>
          </p:cNvPr>
          <p:cNvGrpSpPr/>
          <p:nvPr/>
        </p:nvGrpSpPr>
        <p:grpSpPr>
          <a:xfrm rot="10800000">
            <a:off x="7146571" y="4207214"/>
            <a:ext cx="569988" cy="628742"/>
            <a:chOff x="8873781" y="2824569"/>
            <a:chExt cx="1783946" cy="1967833"/>
          </a:xfrm>
        </p:grpSpPr>
        <p:sp>
          <p:nvSpPr>
            <p:cNvPr id="248" name="Freeform: Shape 247">
              <a:extLst>
                <a:ext uri="{FF2B5EF4-FFF2-40B4-BE49-F238E27FC236}">
                  <a16:creationId xmlns:a16="http://schemas.microsoft.com/office/drawing/2014/main" xmlns="" id="{637BEB63-67F5-4396-A1F6-269256006687}"/>
                </a:ext>
              </a:extLst>
            </p:cNvPr>
            <p:cNvSpPr/>
            <p:nvPr/>
          </p:nvSpPr>
          <p:spPr>
            <a:xfrm>
              <a:off x="9024286" y="2824569"/>
              <a:ext cx="1377427" cy="1381160"/>
            </a:xfrm>
            <a:custGeom>
              <a:avLst/>
              <a:gdLst>
                <a:gd name="connsiteX0" fmla="*/ 1157070 w 1377427"/>
                <a:gd name="connsiteY0" fmla="*/ 1283232 h 1381160"/>
                <a:gd name="connsiteX1" fmla="*/ 1064251 w 1377427"/>
                <a:gd name="connsiteY1" fmla="*/ 1318605 h 1381160"/>
                <a:gd name="connsiteX2" fmla="*/ 968877 w 1377427"/>
                <a:gd name="connsiteY2" fmla="*/ 1346121 h 1381160"/>
                <a:gd name="connsiteX3" fmla="*/ 968714 w 1377427"/>
                <a:gd name="connsiteY3" fmla="*/ 1346168 h 1381160"/>
                <a:gd name="connsiteX4" fmla="*/ 968730 w 1377427"/>
                <a:gd name="connsiteY4" fmla="*/ 1346169 h 1381160"/>
                <a:gd name="connsiteX5" fmla="*/ 1022022 w 1377427"/>
                <a:gd name="connsiteY5" fmla="*/ 1349133 h 1381160"/>
                <a:gd name="connsiteX6" fmla="*/ 1157070 w 1377427"/>
                <a:gd name="connsiteY6" fmla="*/ 1283232 h 1381160"/>
                <a:gd name="connsiteX7" fmla="*/ 1165220 w 1377427"/>
                <a:gd name="connsiteY7" fmla="*/ 831359 h 1381160"/>
                <a:gd name="connsiteX8" fmla="*/ 1367613 w 1377427"/>
                <a:gd name="connsiteY8" fmla="*/ 1097593 h 1381160"/>
                <a:gd name="connsiteX9" fmla="*/ 1349954 w 1377427"/>
                <a:gd name="connsiteY9" fmla="*/ 1141512 h 1381160"/>
                <a:gd name="connsiteX10" fmla="*/ 947434 w 1377427"/>
                <a:gd name="connsiteY10" fmla="*/ 1380579 h 1381160"/>
                <a:gd name="connsiteX11" fmla="*/ 829259 w 1377427"/>
                <a:gd name="connsiteY11" fmla="*/ 1336660 h 1381160"/>
                <a:gd name="connsiteX12" fmla="*/ 817487 w 1377427"/>
                <a:gd name="connsiteY12" fmla="*/ 1326246 h 1381160"/>
                <a:gd name="connsiteX13" fmla="*/ 790320 w 1377427"/>
                <a:gd name="connsiteY13" fmla="*/ 1268743 h 1381160"/>
                <a:gd name="connsiteX14" fmla="*/ 791226 w 1377427"/>
                <a:gd name="connsiteY14" fmla="*/ 1265121 h 1381160"/>
                <a:gd name="connsiteX15" fmla="*/ 794848 w 1377427"/>
                <a:gd name="connsiteY15" fmla="*/ 1205807 h 1381160"/>
                <a:gd name="connsiteX16" fmla="*/ 1165220 w 1377427"/>
                <a:gd name="connsiteY16" fmla="*/ 831359 h 1381160"/>
                <a:gd name="connsiteX17" fmla="*/ 505975 w 1377427"/>
                <a:gd name="connsiteY17" fmla="*/ 831359 h 1381160"/>
                <a:gd name="connsiteX18" fmla="*/ 623244 w 1377427"/>
                <a:gd name="connsiteY18" fmla="*/ 1023790 h 1381160"/>
                <a:gd name="connsiteX19" fmla="*/ 623244 w 1377427"/>
                <a:gd name="connsiteY19" fmla="*/ 1023787 h 1381160"/>
                <a:gd name="connsiteX20" fmla="*/ 623245 w 1377427"/>
                <a:gd name="connsiteY20" fmla="*/ 1023790 h 1381160"/>
                <a:gd name="connsiteX21" fmla="*/ 558745 w 1377427"/>
                <a:gd name="connsiteY21" fmla="*/ 865565 h 1381160"/>
                <a:gd name="connsiteX22" fmla="*/ 558745 w 1377427"/>
                <a:gd name="connsiteY22" fmla="*/ 865565 h 1381160"/>
                <a:gd name="connsiteX23" fmla="*/ 558745 w 1377427"/>
                <a:gd name="connsiteY23" fmla="*/ 865565 h 1381160"/>
                <a:gd name="connsiteX24" fmla="*/ 505975 w 1377427"/>
                <a:gd name="connsiteY24" fmla="*/ 831359 h 1381160"/>
                <a:gd name="connsiteX25" fmla="*/ 192815 w 1377427"/>
                <a:gd name="connsiteY25" fmla="*/ 691295 h 1381160"/>
                <a:gd name="connsiteX26" fmla="*/ 270530 w 1377427"/>
                <a:gd name="connsiteY26" fmla="*/ 695978 h 1381160"/>
                <a:gd name="connsiteX27" fmla="*/ 522728 w 1377427"/>
                <a:gd name="connsiteY27" fmla="*/ 808720 h 1381160"/>
                <a:gd name="connsiteX28" fmla="*/ 652676 w 1377427"/>
                <a:gd name="connsiteY28" fmla="*/ 1061824 h 1381160"/>
                <a:gd name="connsiteX29" fmla="*/ 653581 w 1377427"/>
                <a:gd name="connsiteY29" fmla="*/ 1080840 h 1381160"/>
                <a:gd name="connsiteX30" fmla="*/ 631395 w 1377427"/>
                <a:gd name="connsiteY30" fmla="*/ 1129287 h 1381160"/>
                <a:gd name="connsiteX31" fmla="*/ 596984 w 1377427"/>
                <a:gd name="connsiteY31" fmla="*/ 1158718 h 1381160"/>
                <a:gd name="connsiteX32" fmla="*/ 373311 w 1377427"/>
                <a:gd name="connsiteY32" fmla="*/ 1208524 h 1381160"/>
                <a:gd name="connsiteX33" fmla="*/ 77647 w 1377427"/>
                <a:gd name="connsiteY33" fmla="*/ 1043259 h 1381160"/>
                <a:gd name="connsiteX34" fmla="*/ 19691 w 1377427"/>
                <a:gd name="connsiteY34" fmla="*/ 787439 h 1381160"/>
                <a:gd name="connsiteX35" fmla="*/ 192815 w 1377427"/>
                <a:gd name="connsiteY35" fmla="*/ 691295 h 1381160"/>
                <a:gd name="connsiteX36" fmla="*/ 844652 w 1377427"/>
                <a:gd name="connsiteY36" fmla="*/ 347338 h 1381160"/>
                <a:gd name="connsiteX37" fmla="*/ 735986 w 1377427"/>
                <a:gd name="connsiteY37" fmla="*/ 623081 h 1381160"/>
                <a:gd name="connsiteX38" fmla="*/ 851041 w 1377427"/>
                <a:gd name="connsiteY38" fmla="*/ 429518 h 1381160"/>
                <a:gd name="connsiteX39" fmla="*/ 844742 w 1377427"/>
                <a:gd name="connsiteY39" fmla="*/ 348501 h 1381160"/>
                <a:gd name="connsiteX40" fmla="*/ 844653 w 1377427"/>
                <a:gd name="connsiteY40" fmla="*/ 347339 h 1381160"/>
                <a:gd name="connsiteX41" fmla="*/ 844652 w 1377427"/>
                <a:gd name="connsiteY41" fmla="*/ 347343 h 1381160"/>
                <a:gd name="connsiteX42" fmla="*/ 648147 w 1377427"/>
                <a:gd name="connsiteY42" fmla="*/ 57 h 1381160"/>
                <a:gd name="connsiteX43" fmla="*/ 856425 w 1377427"/>
                <a:gd name="connsiteY43" fmla="*/ 196110 h 1381160"/>
                <a:gd name="connsiteX44" fmla="*/ 848275 w 1377427"/>
                <a:gd name="connsiteY44" fmla="*/ 517131 h 1381160"/>
                <a:gd name="connsiteX45" fmla="*/ 716969 w 1377427"/>
                <a:gd name="connsiteY45" fmla="*/ 670622 h 1381160"/>
                <a:gd name="connsiteX46" fmla="*/ 686633 w 1377427"/>
                <a:gd name="connsiteY46" fmla="*/ 696431 h 1381160"/>
                <a:gd name="connsiteX47" fmla="*/ 632752 w 1377427"/>
                <a:gd name="connsiteY47" fmla="*/ 697789 h 1381160"/>
                <a:gd name="connsiteX48" fmla="*/ 599700 w 1377427"/>
                <a:gd name="connsiteY48" fmla="*/ 677867 h 1381160"/>
                <a:gd name="connsiteX49" fmla="*/ 476544 w 1377427"/>
                <a:gd name="connsiteY49" fmla="*/ 556522 h 1381160"/>
                <a:gd name="connsiteX50" fmla="*/ 441228 w 1377427"/>
                <a:gd name="connsiteY50" fmla="*/ 212863 h 1381160"/>
                <a:gd name="connsiteX51" fmla="*/ 648147 w 1377427"/>
                <a:gd name="connsiteY51" fmla="*/ 57 h 13811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1377427" h="1381160">
                  <a:moveTo>
                    <a:pt x="1157070" y="1283232"/>
                  </a:moveTo>
                  <a:cubicBezTo>
                    <a:pt x="1126281" y="1295684"/>
                    <a:pt x="1095493" y="1307795"/>
                    <a:pt x="1064251" y="1318605"/>
                  </a:cubicBezTo>
                  <a:lnTo>
                    <a:pt x="968877" y="1346121"/>
                  </a:lnTo>
                  <a:lnTo>
                    <a:pt x="968714" y="1346168"/>
                  </a:lnTo>
                  <a:lnTo>
                    <a:pt x="968730" y="1346169"/>
                  </a:lnTo>
                  <a:lnTo>
                    <a:pt x="1022022" y="1349133"/>
                  </a:lnTo>
                  <a:cubicBezTo>
                    <a:pt x="1072769" y="1344612"/>
                    <a:pt x="1116320" y="1318889"/>
                    <a:pt x="1157070" y="1283232"/>
                  </a:cubicBezTo>
                  <a:close/>
                  <a:moveTo>
                    <a:pt x="1165220" y="831359"/>
                  </a:moveTo>
                  <a:cubicBezTo>
                    <a:pt x="1348595" y="824114"/>
                    <a:pt x="1402024" y="903803"/>
                    <a:pt x="1367613" y="1097593"/>
                  </a:cubicBezTo>
                  <a:cubicBezTo>
                    <a:pt x="1365348" y="1112987"/>
                    <a:pt x="1358104" y="1128381"/>
                    <a:pt x="1349954" y="1141512"/>
                  </a:cubicBezTo>
                  <a:cubicBezTo>
                    <a:pt x="1252607" y="1283232"/>
                    <a:pt x="1119037" y="1366090"/>
                    <a:pt x="947434" y="1380579"/>
                  </a:cubicBezTo>
                  <a:cubicBezTo>
                    <a:pt x="902609" y="1384202"/>
                    <a:pt x="860048" y="1371071"/>
                    <a:pt x="829259" y="1336660"/>
                  </a:cubicBezTo>
                  <a:cubicBezTo>
                    <a:pt x="825184" y="1332132"/>
                    <a:pt x="821109" y="1328510"/>
                    <a:pt x="817487" y="1326246"/>
                  </a:cubicBezTo>
                  <a:lnTo>
                    <a:pt x="790320" y="1268743"/>
                  </a:lnTo>
                  <a:cubicBezTo>
                    <a:pt x="790320" y="1267385"/>
                    <a:pt x="790773" y="1266479"/>
                    <a:pt x="791226" y="1265121"/>
                  </a:cubicBezTo>
                  <a:cubicBezTo>
                    <a:pt x="796206" y="1246104"/>
                    <a:pt x="793489" y="1226182"/>
                    <a:pt x="794848" y="1205807"/>
                  </a:cubicBezTo>
                  <a:cubicBezTo>
                    <a:pt x="806620" y="1021526"/>
                    <a:pt x="987731" y="838603"/>
                    <a:pt x="1165220" y="831359"/>
                  </a:cubicBezTo>
                  <a:close/>
                  <a:moveTo>
                    <a:pt x="505975" y="831359"/>
                  </a:moveTo>
                  <a:cubicBezTo>
                    <a:pt x="565289" y="882523"/>
                    <a:pt x="598341" y="951345"/>
                    <a:pt x="623244" y="1023790"/>
                  </a:cubicBezTo>
                  <a:lnTo>
                    <a:pt x="623244" y="1023787"/>
                  </a:lnTo>
                  <a:lnTo>
                    <a:pt x="623245" y="1023790"/>
                  </a:lnTo>
                  <a:cubicBezTo>
                    <a:pt x="628679" y="955194"/>
                    <a:pt x="604568" y="903917"/>
                    <a:pt x="558745" y="865565"/>
                  </a:cubicBezTo>
                  <a:lnTo>
                    <a:pt x="558745" y="865565"/>
                  </a:lnTo>
                  <a:lnTo>
                    <a:pt x="558745" y="865565"/>
                  </a:lnTo>
                  <a:cubicBezTo>
                    <a:pt x="543471" y="852781"/>
                    <a:pt x="525784" y="841433"/>
                    <a:pt x="505975" y="831359"/>
                  </a:cubicBezTo>
                  <a:close/>
                  <a:moveTo>
                    <a:pt x="192815" y="691295"/>
                  </a:moveTo>
                  <a:cubicBezTo>
                    <a:pt x="217951" y="689441"/>
                    <a:pt x="244156" y="690884"/>
                    <a:pt x="270530" y="695978"/>
                  </a:cubicBezTo>
                  <a:cubicBezTo>
                    <a:pt x="362897" y="713637"/>
                    <a:pt x="448020" y="751670"/>
                    <a:pt x="522728" y="808720"/>
                  </a:cubicBezTo>
                  <a:cubicBezTo>
                    <a:pt x="605134" y="872562"/>
                    <a:pt x="657203" y="952251"/>
                    <a:pt x="652676" y="1061824"/>
                  </a:cubicBezTo>
                  <a:cubicBezTo>
                    <a:pt x="652676" y="1067709"/>
                    <a:pt x="653129" y="1074048"/>
                    <a:pt x="653581" y="1080840"/>
                  </a:cubicBezTo>
                  <a:lnTo>
                    <a:pt x="631395" y="1129287"/>
                  </a:lnTo>
                  <a:cubicBezTo>
                    <a:pt x="616906" y="1132004"/>
                    <a:pt x="608303" y="1150115"/>
                    <a:pt x="596984" y="1158718"/>
                  </a:cubicBezTo>
                  <a:cubicBezTo>
                    <a:pt x="530878" y="1214410"/>
                    <a:pt x="452547" y="1225276"/>
                    <a:pt x="373311" y="1208524"/>
                  </a:cubicBezTo>
                  <a:cubicBezTo>
                    <a:pt x="258758" y="1184526"/>
                    <a:pt x="158241" y="1128835"/>
                    <a:pt x="77647" y="1043259"/>
                  </a:cubicBezTo>
                  <a:cubicBezTo>
                    <a:pt x="2033" y="964476"/>
                    <a:pt x="-20606" y="856262"/>
                    <a:pt x="19691" y="787439"/>
                  </a:cubicBezTo>
                  <a:cubicBezTo>
                    <a:pt x="51612" y="732087"/>
                    <a:pt x="117406" y="696855"/>
                    <a:pt x="192815" y="691295"/>
                  </a:cubicBezTo>
                  <a:close/>
                  <a:moveTo>
                    <a:pt x="844652" y="347338"/>
                  </a:moveTo>
                  <a:cubicBezTo>
                    <a:pt x="837408" y="460080"/>
                    <a:pt x="797111" y="545655"/>
                    <a:pt x="735986" y="623081"/>
                  </a:cubicBezTo>
                  <a:cubicBezTo>
                    <a:pt x="802544" y="583010"/>
                    <a:pt x="844907" y="510084"/>
                    <a:pt x="851041" y="429518"/>
                  </a:cubicBezTo>
                  <a:lnTo>
                    <a:pt x="844742" y="348501"/>
                  </a:lnTo>
                  <a:lnTo>
                    <a:pt x="844653" y="347339"/>
                  </a:lnTo>
                  <a:lnTo>
                    <a:pt x="844652" y="347343"/>
                  </a:lnTo>
                  <a:close/>
                  <a:moveTo>
                    <a:pt x="648147" y="57"/>
                  </a:moveTo>
                  <a:cubicBezTo>
                    <a:pt x="725119" y="-2659"/>
                    <a:pt x="825636" y="91519"/>
                    <a:pt x="856425" y="196110"/>
                  </a:cubicBezTo>
                  <a:cubicBezTo>
                    <a:pt x="889478" y="302966"/>
                    <a:pt x="883591" y="411180"/>
                    <a:pt x="848275" y="517131"/>
                  </a:cubicBezTo>
                  <a:cubicBezTo>
                    <a:pt x="824730" y="585047"/>
                    <a:pt x="783075" y="638475"/>
                    <a:pt x="716969" y="670622"/>
                  </a:cubicBezTo>
                  <a:cubicBezTo>
                    <a:pt x="701575" y="677867"/>
                    <a:pt x="691613" y="685564"/>
                    <a:pt x="686633" y="696431"/>
                  </a:cubicBezTo>
                  <a:lnTo>
                    <a:pt x="632752" y="697789"/>
                  </a:lnTo>
                  <a:cubicBezTo>
                    <a:pt x="624602" y="689186"/>
                    <a:pt x="614189" y="682847"/>
                    <a:pt x="599700" y="677867"/>
                  </a:cubicBezTo>
                  <a:cubicBezTo>
                    <a:pt x="540386" y="657492"/>
                    <a:pt x="500089" y="612214"/>
                    <a:pt x="476544" y="556522"/>
                  </a:cubicBezTo>
                  <a:cubicBezTo>
                    <a:pt x="429455" y="446044"/>
                    <a:pt x="415419" y="330586"/>
                    <a:pt x="441228" y="212863"/>
                  </a:cubicBezTo>
                  <a:cubicBezTo>
                    <a:pt x="464772" y="104649"/>
                    <a:pt x="566647" y="2321"/>
                    <a:pt x="648147" y="57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 dirty="0"/>
            </a:p>
          </p:txBody>
        </p:sp>
        <p:sp>
          <p:nvSpPr>
            <p:cNvPr id="249" name="Freeform: Shape 248">
              <a:extLst>
                <a:ext uri="{FF2B5EF4-FFF2-40B4-BE49-F238E27FC236}">
                  <a16:creationId xmlns:a16="http://schemas.microsoft.com/office/drawing/2014/main" xmlns="" id="{05736D6F-8EC2-48BE-AA6E-ED2643C0B1B2}"/>
                </a:ext>
              </a:extLst>
            </p:cNvPr>
            <p:cNvSpPr/>
            <p:nvPr/>
          </p:nvSpPr>
          <p:spPr>
            <a:xfrm>
              <a:off x="8873781" y="3520095"/>
              <a:ext cx="1783946" cy="1272307"/>
            </a:xfrm>
            <a:custGeom>
              <a:avLst/>
              <a:gdLst>
                <a:gd name="connsiteX0" fmla="*/ 3756558 w 3752850"/>
                <a:gd name="connsiteY0" fmla="*/ 1681163 h 2676525"/>
                <a:gd name="connsiteX1" fmla="*/ 3664166 w 3752850"/>
                <a:gd name="connsiteY1" fmla="*/ 1638300 h 2676525"/>
                <a:gd name="connsiteX2" fmla="*/ 3330791 w 3752850"/>
                <a:gd name="connsiteY2" fmla="*/ 1598295 h 2676525"/>
                <a:gd name="connsiteX3" fmla="*/ 2148738 w 3752850"/>
                <a:gd name="connsiteY3" fmla="*/ 1925955 h 2676525"/>
                <a:gd name="connsiteX4" fmla="*/ 1914423 w 3752850"/>
                <a:gd name="connsiteY4" fmla="*/ 2150745 h 2676525"/>
                <a:gd name="connsiteX5" fmla="*/ 1812506 w 3752850"/>
                <a:gd name="connsiteY5" fmla="*/ 2181225 h 2676525"/>
                <a:gd name="connsiteX6" fmla="*/ 1784883 w 3752850"/>
                <a:gd name="connsiteY6" fmla="*/ 2093595 h 2676525"/>
                <a:gd name="connsiteX7" fmla="*/ 1807743 w 3752850"/>
                <a:gd name="connsiteY7" fmla="*/ 1618298 h 2676525"/>
                <a:gd name="connsiteX8" fmla="*/ 1929663 w 3752850"/>
                <a:gd name="connsiteY8" fmla="*/ 1355407 h 2676525"/>
                <a:gd name="connsiteX9" fmla="*/ 2037296 w 3752850"/>
                <a:gd name="connsiteY9" fmla="*/ 1325880 h 2676525"/>
                <a:gd name="connsiteX10" fmla="*/ 1980146 w 3752850"/>
                <a:gd name="connsiteY10" fmla="*/ 1204913 h 2676525"/>
                <a:gd name="connsiteX11" fmla="*/ 1847748 w 3752850"/>
                <a:gd name="connsiteY11" fmla="*/ 1324928 h 2676525"/>
                <a:gd name="connsiteX12" fmla="*/ 1818221 w 3752850"/>
                <a:gd name="connsiteY12" fmla="*/ 1194435 h 2676525"/>
                <a:gd name="connsiteX13" fmla="*/ 1756308 w 3752850"/>
                <a:gd name="connsiteY13" fmla="*/ 71438 h 2676525"/>
                <a:gd name="connsiteX14" fmla="*/ 1762976 w 3752850"/>
                <a:gd name="connsiteY14" fmla="*/ 0 h 2676525"/>
                <a:gd name="connsiteX15" fmla="*/ 1649628 w 3752850"/>
                <a:gd name="connsiteY15" fmla="*/ 2857 h 2676525"/>
                <a:gd name="connsiteX16" fmla="*/ 1702016 w 3752850"/>
                <a:gd name="connsiteY16" fmla="*/ 103822 h 2676525"/>
                <a:gd name="connsiteX17" fmla="*/ 1711541 w 3752850"/>
                <a:gd name="connsiteY17" fmla="*/ 849630 h 2676525"/>
                <a:gd name="connsiteX18" fmla="*/ 1696301 w 3752850"/>
                <a:gd name="connsiteY18" fmla="*/ 832485 h 2676525"/>
                <a:gd name="connsiteX19" fmla="*/ 1693443 w 3752850"/>
                <a:gd name="connsiteY19" fmla="*/ 808672 h 2676525"/>
                <a:gd name="connsiteX20" fmla="*/ 1646771 w 3752850"/>
                <a:gd name="connsiteY20" fmla="*/ 910590 h 2676525"/>
                <a:gd name="connsiteX21" fmla="*/ 1685823 w 3752850"/>
                <a:gd name="connsiteY21" fmla="*/ 920115 h 2676525"/>
                <a:gd name="connsiteX22" fmla="*/ 1738211 w 3752850"/>
                <a:gd name="connsiteY22" fmla="*/ 1052513 h 2676525"/>
                <a:gd name="connsiteX23" fmla="*/ 1708683 w 3752850"/>
                <a:gd name="connsiteY23" fmla="*/ 1803082 h 2676525"/>
                <a:gd name="connsiteX24" fmla="*/ 1554378 w 3752850"/>
                <a:gd name="connsiteY24" fmla="*/ 1870710 h 2676525"/>
                <a:gd name="connsiteX25" fmla="*/ 1435316 w 3752850"/>
                <a:gd name="connsiteY25" fmla="*/ 1783080 h 2676525"/>
                <a:gd name="connsiteX26" fmla="*/ 108483 w 3752850"/>
                <a:gd name="connsiteY26" fmla="*/ 1543050 h 2676525"/>
                <a:gd name="connsiteX27" fmla="*/ 1803 w 3752850"/>
                <a:gd name="connsiteY27" fmla="*/ 1593532 h 2676525"/>
                <a:gd name="connsiteX28" fmla="*/ 76098 w 3752850"/>
                <a:gd name="connsiteY28" fmla="*/ 1698307 h 2676525"/>
                <a:gd name="connsiteX29" fmla="*/ 1278153 w 3752850"/>
                <a:gd name="connsiteY29" fmla="*/ 2038350 h 2676525"/>
                <a:gd name="connsiteX30" fmla="*/ 1529613 w 3752850"/>
                <a:gd name="connsiteY30" fmla="*/ 1967865 h 2676525"/>
                <a:gd name="connsiteX31" fmla="*/ 1674393 w 3752850"/>
                <a:gd name="connsiteY31" fmla="*/ 2080260 h 2676525"/>
                <a:gd name="connsiteX32" fmla="*/ 1622006 w 3752850"/>
                <a:gd name="connsiteY32" fmla="*/ 2587942 h 2676525"/>
                <a:gd name="connsiteX33" fmla="*/ 1663916 w 3752850"/>
                <a:gd name="connsiteY33" fmla="*/ 2670810 h 2676525"/>
                <a:gd name="connsiteX34" fmla="*/ 1761071 w 3752850"/>
                <a:gd name="connsiteY34" fmla="*/ 2580323 h 2676525"/>
                <a:gd name="connsiteX35" fmla="*/ 2064918 w 3752850"/>
                <a:gd name="connsiteY35" fmla="*/ 2247900 h 2676525"/>
                <a:gd name="connsiteX36" fmla="*/ 3703218 w 3752850"/>
                <a:gd name="connsiteY36" fmla="*/ 1757363 h 2676525"/>
                <a:gd name="connsiteX37" fmla="*/ 3756558 w 3752850"/>
                <a:gd name="connsiteY37" fmla="*/ 1681163 h 2676525"/>
                <a:gd name="connsiteX38" fmla="*/ 1200048 w 3752850"/>
                <a:gd name="connsiteY38" fmla="*/ 1896428 h 2676525"/>
                <a:gd name="connsiteX39" fmla="*/ 1172426 w 3752850"/>
                <a:gd name="connsiteY39" fmla="*/ 1888807 h 2676525"/>
                <a:gd name="connsiteX40" fmla="*/ 323748 w 3752850"/>
                <a:gd name="connsiteY40" fmla="*/ 1688782 h 2676525"/>
                <a:gd name="connsiteX41" fmla="*/ 1217193 w 3752850"/>
                <a:gd name="connsiteY41" fmla="*/ 1864042 h 2676525"/>
                <a:gd name="connsiteX42" fmla="*/ 1473416 w 3752850"/>
                <a:gd name="connsiteY42" fmla="*/ 1928813 h 2676525"/>
                <a:gd name="connsiteX43" fmla="*/ 1200048 w 3752850"/>
                <a:gd name="connsiteY43" fmla="*/ 1896428 h 2676525"/>
                <a:gd name="connsiteX44" fmla="*/ 2038248 w 3752850"/>
                <a:gd name="connsiteY44" fmla="*/ 2161223 h 2676525"/>
                <a:gd name="connsiteX45" fmla="*/ 3534626 w 3752850"/>
                <a:gd name="connsiteY45" fmla="*/ 1725930 h 2676525"/>
                <a:gd name="connsiteX46" fmla="*/ 2038248 w 3752850"/>
                <a:gd name="connsiteY46" fmla="*/ 2161223 h 2676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3752850" h="2676525">
                  <a:moveTo>
                    <a:pt x="3756558" y="1681163"/>
                  </a:moveTo>
                  <a:cubicBezTo>
                    <a:pt x="3747033" y="1636395"/>
                    <a:pt x="3699408" y="1644015"/>
                    <a:pt x="3664166" y="1638300"/>
                  </a:cubicBezTo>
                  <a:cubicBezTo>
                    <a:pt x="3551771" y="1623060"/>
                    <a:pt x="3442233" y="1603057"/>
                    <a:pt x="3330791" y="1598295"/>
                  </a:cubicBezTo>
                  <a:cubicBezTo>
                    <a:pt x="2900261" y="1575435"/>
                    <a:pt x="2494496" y="1641157"/>
                    <a:pt x="2148738" y="1925955"/>
                  </a:cubicBezTo>
                  <a:cubicBezTo>
                    <a:pt x="2066823" y="1993582"/>
                    <a:pt x="1991576" y="2076450"/>
                    <a:pt x="1914423" y="2150745"/>
                  </a:cubicBezTo>
                  <a:cubicBezTo>
                    <a:pt x="1884896" y="2181225"/>
                    <a:pt x="1852511" y="2195513"/>
                    <a:pt x="1812506" y="2181225"/>
                  </a:cubicBezTo>
                  <a:cubicBezTo>
                    <a:pt x="1772501" y="2165985"/>
                    <a:pt x="1784883" y="2124075"/>
                    <a:pt x="1784883" y="2093595"/>
                  </a:cubicBezTo>
                  <a:cubicBezTo>
                    <a:pt x="1792503" y="1936432"/>
                    <a:pt x="1807743" y="1778317"/>
                    <a:pt x="1807743" y="1618298"/>
                  </a:cubicBezTo>
                  <a:cubicBezTo>
                    <a:pt x="1807743" y="1507807"/>
                    <a:pt x="1852511" y="1430655"/>
                    <a:pt x="1929663" y="1355407"/>
                  </a:cubicBezTo>
                  <a:cubicBezTo>
                    <a:pt x="1966811" y="1317307"/>
                    <a:pt x="1997291" y="1297305"/>
                    <a:pt x="2037296" y="1325880"/>
                  </a:cubicBezTo>
                  <a:lnTo>
                    <a:pt x="1980146" y="1204913"/>
                  </a:lnTo>
                  <a:cubicBezTo>
                    <a:pt x="1960143" y="1271588"/>
                    <a:pt x="1905851" y="1326832"/>
                    <a:pt x="1847748" y="1324928"/>
                  </a:cubicBezTo>
                  <a:cubicBezTo>
                    <a:pt x="1795361" y="1322070"/>
                    <a:pt x="1820126" y="1240155"/>
                    <a:pt x="1818221" y="1194435"/>
                  </a:cubicBezTo>
                  <a:cubicBezTo>
                    <a:pt x="1815363" y="819150"/>
                    <a:pt x="1813458" y="443865"/>
                    <a:pt x="1756308" y="71438"/>
                  </a:cubicBezTo>
                  <a:cubicBezTo>
                    <a:pt x="1751546" y="40957"/>
                    <a:pt x="1753451" y="19050"/>
                    <a:pt x="1762976" y="0"/>
                  </a:cubicBezTo>
                  <a:lnTo>
                    <a:pt x="1649628" y="2857"/>
                  </a:lnTo>
                  <a:cubicBezTo>
                    <a:pt x="1675346" y="29527"/>
                    <a:pt x="1689633" y="62865"/>
                    <a:pt x="1702016" y="103822"/>
                  </a:cubicBezTo>
                  <a:cubicBezTo>
                    <a:pt x="1769643" y="348615"/>
                    <a:pt x="1734401" y="599122"/>
                    <a:pt x="1711541" y="849630"/>
                  </a:cubicBezTo>
                  <a:cubicBezTo>
                    <a:pt x="1706778" y="844868"/>
                    <a:pt x="1699158" y="837247"/>
                    <a:pt x="1696301" y="832485"/>
                  </a:cubicBezTo>
                  <a:cubicBezTo>
                    <a:pt x="1695348" y="824865"/>
                    <a:pt x="1694396" y="817245"/>
                    <a:pt x="1693443" y="808672"/>
                  </a:cubicBezTo>
                  <a:lnTo>
                    <a:pt x="1646771" y="910590"/>
                  </a:lnTo>
                  <a:cubicBezTo>
                    <a:pt x="1658201" y="908685"/>
                    <a:pt x="1670583" y="910590"/>
                    <a:pt x="1685823" y="920115"/>
                  </a:cubicBezTo>
                  <a:cubicBezTo>
                    <a:pt x="1733448" y="950595"/>
                    <a:pt x="1740116" y="1000125"/>
                    <a:pt x="1738211" y="1052513"/>
                  </a:cubicBezTo>
                  <a:cubicBezTo>
                    <a:pt x="1728686" y="1303020"/>
                    <a:pt x="1721066" y="1552575"/>
                    <a:pt x="1708683" y="1803082"/>
                  </a:cubicBezTo>
                  <a:cubicBezTo>
                    <a:pt x="1703921" y="1918335"/>
                    <a:pt x="1654391" y="1938338"/>
                    <a:pt x="1554378" y="1870710"/>
                  </a:cubicBezTo>
                  <a:cubicBezTo>
                    <a:pt x="1514373" y="1843088"/>
                    <a:pt x="1474368" y="1810703"/>
                    <a:pt x="1435316" y="1783080"/>
                  </a:cubicBezTo>
                  <a:cubicBezTo>
                    <a:pt x="1032408" y="1492567"/>
                    <a:pt x="586638" y="1427798"/>
                    <a:pt x="108483" y="1543050"/>
                  </a:cubicBezTo>
                  <a:cubicBezTo>
                    <a:pt x="68478" y="1553528"/>
                    <a:pt x="14186" y="1553528"/>
                    <a:pt x="1803" y="1593532"/>
                  </a:cubicBezTo>
                  <a:cubicBezTo>
                    <a:pt x="-10579" y="1644015"/>
                    <a:pt x="43713" y="1668780"/>
                    <a:pt x="76098" y="1698307"/>
                  </a:cubicBezTo>
                  <a:cubicBezTo>
                    <a:pt x="421856" y="2010728"/>
                    <a:pt x="815238" y="2150745"/>
                    <a:pt x="1278153" y="2038350"/>
                  </a:cubicBezTo>
                  <a:cubicBezTo>
                    <a:pt x="1362926" y="2018348"/>
                    <a:pt x="1444841" y="1990725"/>
                    <a:pt x="1529613" y="1967865"/>
                  </a:cubicBezTo>
                  <a:cubicBezTo>
                    <a:pt x="1654391" y="1932623"/>
                    <a:pt x="1681061" y="1952625"/>
                    <a:pt x="1674393" y="2080260"/>
                  </a:cubicBezTo>
                  <a:cubicBezTo>
                    <a:pt x="1664868" y="2250758"/>
                    <a:pt x="1657248" y="2420303"/>
                    <a:pt x="1622006" y="2587942"/>
                  </a:cubicBezTo>
                  <a:cubicBezTo>
                    <a:pt x="1612481" y="2632710"/>
                    <a:pt x="1617243" y="2663190"/>
                    <a:pt x="1663916" y="2670810"/>
                  </a:cubicBezTo>
                  <a:cubicBezTo>
                    <a:pt x="1728686" y="2681288"/>
                    <a:pt x="1773453" y="2693670"/>
                    <a:pt x="1761071" y="2580323"/>
                  </a:cubicBezTo>
                  <a:cubicBezTo>
                    <a:pt x="1723923" y="2249805"/>
                    <a:pt x="1738211" y="2189798"/>
                    <a:pt x="2064918" y="2247900"/>
                  </a:cubicBezTo>
                  <a:cubicBezTo>
                    <a:pt x="2686901" y="2355533"/>
                    <a:pt x="3242208" y="2203133"/>
                    <a:pt x="3703218" y="1757363"/>
                  </a:cubicBezTo>
                  <a:cubicBezTo>
                    <a:pt x="3724173" y="1736407"/>
                    <a:pt x="3763226" y="1716405"/>
                    <a:pt x="3756558" y="1681163"/>
                  </a:cubicBezTo>
                  <a:close/>
                  <a:moveTo>
                    <a:pt x="1200048" y="1896428"/>
                  </a:moveTo>
                  <a:cubicBezTo>
                    <a:pt x="1192428" y="1896428"/>
                    <a:pt x="1182903" y="1891665"/>
                    <a:pt x="1172426" y="1888807"/>
                  </a:cubicBezTo>
                  <a:cubicBezTo>
                    <a:pt x="880961" y="1856423"/>
                    <a:pt x="597116" y="1796415"/>
                    <a:pt x="323748" y="1688782"/>
                  </a:cubicBezTo>
                  <a:cubicBezTo>
                    <a:pt x="622833" y="1745932"/>
                    <a:pt x="919061" y="1805940"/>
                    <a:pt x="1217193" y="1864042"/>
                  </a:cubicBezTo>
                  <a:cubicBezTo>
                    <a:pt x="1291488" y="1879282"/>
                    <a:pt x="1371498" y="1881188"/>
                    <a:pt x="1473416" y="1928813"/>
                  </a:cubicBezTo>
                  <a:cubicBezTo>
                    <a:pt x="1363878" y="1918335"/>
                    <a:pt x="1279106" y="1916430"/>
                    <a:pt x="1200048" y="1896428"/>
                  </a:cubicBezTo>
                  <a:close/>
                  <a:moveTo>
                    <a:pt x="2038248" y="2161223"/>
                  </a:moveTo>
                  <a:cubicBezTo>
                    <a:pt x="2322093" y="2008823"/>
                    <a:pt x="3215538" y="1748790"/>
                    <a:pt x="3534626" y="1725930"/>
                  </a:cubicBezTo>
                  <a:cubicBezTo>
                    <a:pt x="3031706" y="1858328"/>
                    <a:pt x="2533548" y="2011680"/>
                    <a:pt x="2038248" y="2161223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64121930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Fully Editable Icon Sets: A</a:t>
            </a:r>
          </a:p>
        </p:txBody>
      </p:sp>
      <p:sp>
        <p:nvSpPr>
          <p:cNvPr id="54" name="Diamond 5">
            <a:extLst>
              <a:ext uri="{FF2B5EF4-FFF2-40B4-BE49-F238E27FC236}">
                <a16:creationId xmlns:a16="http://schemas.microsoft.com/office/drawing/2014/main" xmlns="" id="{AEDEE15B-09BE-4416-8D55-46095E20C00D}"/>
              </a:ext>
            </a:extLst>
          </p:cNvPr>
          <p:cNvSpPr/>
          <p:nvPr/>
        </p:nvSpPr>
        <p:spPr>
          <a:xfrm>
            <a:off x="6112070" y="1492152"/>
            <a:ext cx="523149" cy="524695"/>
          </a:xfrm>
          <a:custGeom>
            <a:avLst/>
            <a:gdLst/>
            <a:ahLst/>
            <a:cxnLst/>
            <a:rect l="l" t="t" r="r" b="b"/>
            <a:pathLst>
              <a:path w="3240001" h="3249575">
                <a:moveTo>
                  <a:pt x="1275349" y="2002569"/>
                </a:moveTo>
                <a:lnTo>
                  <a:pt x="1625117" y="2233002"/>
                </a:lnTo>
                <a:lnTo>
                  <a:pt x="1968772" y="2006596"/>
                </a:lnTo>
                <a:lnTo>
                  <a:pt x="3240001" y="3249575"/>
                </a:lnTo>
                <a:lnTo>
                  <a:pt x="0" y="3249575"/>
                </a:lnTo>
                <a:close/>
                <a:moveTo>
                  <a:pt x="1067116" y="1473605"/>
                </a:moveTo>
                <a:lnTo>
                  <a:pt x="1067116" y="1581605"/>
                </a:lnTo>
                <a:lnTo>
                  <a:pt x="2183116" y="1581605"/>
                </a:lnTo>
                <a:lnTo>
                  <a:pt x="2183116" y="1473605"/>
                </a:lnTo>
                <a:close/>
                <a:moveTo>
                  <a:pt x="1067116" y="1267205"/>
                </a:moveTo>
                <a:lnTo>
                  <a:pt x="1067116" y="1375205"/>
                </a:lnTo>
                <a:lnTo>
                  <a:pt x="2183116" y="1375205"/>
                </a:lnTo>
                <a:lnTo>
                  <a:pt x="2183116" y="1267205"/>
                </a:lnTo>
                <a:close/>
                <a:moveTo>
                  <a:pt x="3240001" y="1172196"/>
                </a:moveTo>
                <a:lnTo>
                  <a:pt x="3240001" y="3142550"/>
                </a:lnTo>
                <a:lnTo>
                  <a:pt x="2026252" y="1968728"/>
                </a:lnTo>
                <a:lnTo>
                  <a:pt x="3049854" y="1294362"/>
                </a:lnTo>
                <a:close/>
                <a:moveTo>
                  <a:pt x="0" y="1172196"/>
                </a:moveTo>
                <a:lnTo>
                  <a:pt x="602850" y="1559516"/>
                </a:lnTo>
                <a:lnTo>
                  <a:pt x="1217896" y="1964719"/>
                </a:lnTo>
                <a:lnTo>
                  <a:pt x="0" y="3142550"/>
                </a:lnTo>
                <a:close/>
                <a:moveTo>
                  <a:pt x="1067116" y="1060805"/>
                </a:moveTo>
                <a:lnTo>
                  <a:pt x="1067116" y="1168805"/>
                </a:lnTo>
                <a:lnTo>
                  <a:pt x="2183116" y="1168805"/>
                </a:lnTo>
                <a:lnTo>
                  <a:pt x="2183116" y="1060805"/>
                </a:lnTo>
                <a:close/>
                <a:moveTo>
                  <a:pt x="869032" y="816137"/>
                </a:moveTo>
                <a:lnTo>
                  <a:pt x="2381200" y="816137"/>
                </a:lnTo>
                <a:lnTo>
                  <a:pt x="2381200" y="1623491"/>
                </a:lnTo>
                <a:lnTo>
                  <a:pt x="1668045" y="2093329"/>
                </a:lnTo>
                <a:lnTo>
                  <a:pt x="1625116" y="2121611"/>
                </a:lnTo>
                <a:lnTo>
                  <a:pt x="869032" y="1623491"/>
                </a:lnTo>
                <a:close/>
                <a:moveTo>
                  <a:pt x="1625116" y="0"/>
                </a:moveTo>
                <a:lnTo>
                  <a:pt x="3235286" y="1060806"/>
                </a:lnTo>
                <a:lnTo>
                  <a:pt x="2489212" y="1552331"/>
                </a:lnTo>
                <a:lnTo>
                  <a:pt x="2489212" y="708008"/>
                </a:lnTo>
                <a:lnTo>
                  <a:pt x="761020" y="708008"/>
                </a:lnTo>
                <a:lnTo>
                  <a:pt x="761020" y="1552331"/>
                </a:lnTo>
                <a:lnTo>
                  <a:pt x="14946" y="106080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55" name="Isosceles Triangle 51">
            <a:extLst>
              <a:ext uri="{FF2B5EF4-FFF2-40B4-BE49-F238E27FC236}">
                <a16:creationId xmlns:a16="http://schemas.microsoft.com/office/drawing/2014/main" xmlns="" id="{2296D13E-298C-4F01-A77D-43547A7AEFA9}"/>
              </a:ext>
            </a:extLst>
          </p:cNvPr>
          <p:cNvSpPr/>
          <p:nvPr/>
        </p:nvSpPr>
        <p:spPr>
          <a:xfrm>
            <a:off x="5273316" y="1562686"/>
            <a:ext cx="523147" cy="383626"/>
          </a:xfrm>
          <a:custGeom>
            <a:avLst/>
            <a:gdLst/>
            <a:ahLst/>
            <a:cxnLst/>
            <a:rect l="l" t="t" r="r" b="b"/>
            <a:pathLst>
              <a:path w="3240001" h="2375905">
                <a:moveTo>
                  <a:pt x="1974640" y="1379575"/>
                </a:moveTo>
                <a:lnTo>
                  <a:pt x="3240001" y="2375905"/>
                </a:lnTo>
                <a:lnTo>
                  <a:pt x="1" y="2375905"/>
                </a:lnTo>
                <a:lnTo>
                  <a:pt x="1269863" y="1399042"/>
                </a:lnTo>
                <a:lnTo>
                  <a:pt x="1610574" y="1745545"/>
                </a:lnTo>
                <a:close/>
                <a:moveTo>
                  <a:pt x="3240001" y="126952"/>
                </a:moveTo>
                <a:lnTo>
                  <a:pt x="3240001" y="2258912"/>
                </a:lnTo>
                <a:lnTo>
                  <a:pt x="2032457" y="1334195"/>
                </a:lnTo>
                <a:close/>
                <a:moveTo>
                  <a:pt x="0" y="117525"/>
                </a:moveTo>
                <a:lnTo>
                  <a:pt x="1207545" y="1324768"/>
                </a:lnTo>
                <a:lnTo>
                  <a:pt x="0" y="2249485"/>
                </a:lnTo>
                <a:close/>
                <a:moveTo>
                  <a:pt x="0" y="0"/>
                </a:moveTo>
                <a:lnTo>
                  <a:pt x="3240000" y="0"/>
                </a:lnTo>
                <a:lnTo>
                  <a:pt x="1610572" y="162051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56" name="Isosceles Triangle 57">
            <a:extLst>
              <a:ext uri="{FF2B5EF4-FFF2-40B4-BE49-F238E27FC236}">
                <a16:creationId xmlns:a16="http://schemas.microsoft.com/office/drawing/2014/main" xmlns="" id="{4E76B488-B2CD-463B-861A-27D4912FE160}"/>
              </a:ext>
            </a:extLst>
          </p:cNvPr>
          <p:cNvSpPr/>
          <p:nvPr/>
        </p:nvSpPr>
        <p:spPr>
          <a:xfrm>
            <a:off x="6114156" y="4520206"/>
            <a:ext cx="313133" cy="707899"/>
          </a:xfrm>
          <a:custGeom>
            <a:avLst/>
            <a:gdLst>
              <a:gd name="connsiteX0" fmla="*/ 1148449 w 1346449"/>
              <a:gd name="connsiteY0" fmla="*/ 2457725 h 3249725"/>
              <a:gd name="connsiteX1" fmla="*/ 198001 w 1346449"/>
              <a:gd name="connsiteY1" fmla="*/ 2457725 h 3249725"/>
              <a:gd name="connsiteX2" fmla="*/ 1 w 1346449"/>
              <a:gd name="connsiteY2" fmla="*/ 3249725 h 3249725"/>
              <a:gd name="connsiteX3" fmla="*/ 1346449 w 1346449"/>
              <a:gd name="connsiteY3" fmla="*/ 3249725 h 3249725"/>
              <a:gd name="connsiteX4" fmla="*/ 1148449 w 1346449"/>
              <a:gd name="connsiteY4" fmla="*/ 2457725 h 3249725"/>
              <a:gd name="connsiteX5" fmla="*/ 755186 w 1346449"/>
              <a:gd name="connsiteY5" fmla="*/ 82950 h 3249725"/>
              <a:gd name="connsiteX6" fmla="*/ 734449 w 1346449"/>
              <a:gd name="connsiteY6" fmla="*/ 1314594 h 3249725"/>
              <a:gd name="connsiteX7" fmla="*/ 853246 w 1346449"/>
              <a:gd name="connsiteY7" fmla="*/ 1483214 h 3249725"/>
              <a:gd name="connsiteX8" fmla="*/ 673226 w 1346449"/>
              <a:gd name="connsiteY8" fmla="*/ 1663234 h 3249725"/>
              <a:gd name="connsiteX9" fmla="*/ 493206 w 1346449"/>
              <a:gd name="connsiteY9" fmla="*/ 1483214 h 3249725"/>
              <a:gd name="connsiteX10" fmla="*/ 612000 w 1346449"/>
              <a:gd name="connsiteY10" fmla="*/ 1314595 h 3249725"/>
              <a:gd name="connsiteX11" fmla="*/ 612000 w 1346449"/>
              <a:gd name="connsiteY11" fmla="*/ 0 h 3249725"/>
              <a:gd name="connsiteX12" fmla="*/ 2939 w 1346449"/>
              <a:gd name="connsiteY12" fmla="*/ 1574694 h 3249725"/>
              <a:gd name="connsiteX13" fmla="*/ 0 w 1346449"/>
              <a:gd name="connsiteY13" fmla="*/ 1574694 h 3249725"/>
              <a:gd name="connsiteX14" fmla="*/ 2009 w 1346449"/>
              <a:gd name="connsiteY14" fmla="*/ 1577097 h 3249725"/>
              <a:gd name="connsiteX15" fmla="*/ 0 w 1346449"/>
              <a:gd name="connsiteY15" fmla="*/ 1582292 h 3249725"/>
              <a:gd name="connsiteX16" fmla="*/ 6353 w 1346449"/>
              <a:gd name="connsiteY16" fmla="*/ 1582292 h 3249725"/>
              <a:gd name="connsiteX17" fmla="*/ 273414 w 1346449"/>
              <a:gd name="connsiteY17" fmla="*/ 2376121 h 3249725"/>
              <a:gd name="connsiteX18" fmla="*/ 1091887 w 1346449"/>
              <a:gd name="connsiteY18" fmla="*/ 2366694 h 3249725"/>
              <a:gd name="connsiteX19" fmla="*/ 1340768 w 1346449"/>
              <a:gd name="connsiteY19" fmla="*/ 1582292 h 3249725"/>
              <a:gd name="connsiteX20" fmla="*/ 1346449 w 1346449"/>
              <a:gd name="connsiteY20" fmla="*/ 1582292 h 3249725"/>
              <a:gd name="connsiteX21" fmla="*/ 1344512 w 1346449"/>
              <a:gd name="connsiteY21" fmla="*/ 1577284 h 3249725"/>
              <a:gd name="connsiteX22" fmla="*/ 1346448 w 1346449"/>
              <a:gd name="connsiteY22" fmla="*/ 1574694 h 3249725"/>
              <a:gd name="connsiteX23" fmla="*/ 1343510 w 1346449"/>
              <a:gd name="connsiteY23" fmla="*/ 1574694 h 3249725"/>
              <a:gd name="connsiteX24" fmla="*/ 755186 w 1346449"/>
              <a:gd name="connsiteY24" fmla="*/ 82950 h 3249725"/>
              <a:gd name="connsiteX0" fmla="*/ 1148449 w 1346449"/>
              <a:gd name="connsiteY0" fmla="*/ 2374775 h 3166775"/>
              <a:gd name="connsiteX1" fmla="*/ 198001 w 1346449"/>
              <a:gd name="connsiteY1" fmla="*/ 2374775 h 3166775"/>
              <a:gd name="connsiteX2" fmla="*/ 1 w 1346449"/>
              <a:gd name="connsiteY2" fmla="*/ 3166775 h 3166775"/>
              <a:gd name="connsiteX3" fmla="*/ 1346449 w 1346449"/>
              <a:gd name="connsiteY3" fmla="*/ 3166775 h 3166775"/>
              <a:gd name="connsiteX4" fmla="*/ 1148449 w 1346449"/>
              <a:gd name="connsiteY4" fmla="*/ 2374775 h 3166775"/>
              <a:gd name="connsiteX5" fmla="*/ 755186 w 1346449"/>
              <a:gd name="connsiteY5" fmla="*/ 0 h 3166775"/>
              <a:gd name="connsiteX6" fmla="*/ 734449 w 1346449"/>
              <a:gd name="connsiteY6" fmla="*/ 1231644 h 3166775"/>
              <a:gd name="connsiteX7" fmla="*/ 853246 w 1346449"/>
              <a:gd name="connsiteY7" fmla="*/ 1400264 h 3166775"/>
              <a:gd name="connsiteX8" fmla="*/ 673226 w 1346449"/>
              <a:gd name="connsiteY8" fmla="*/ 1580284 h 3166775"/>
              <a:gd name="connsiteX9" fmla="*/ 493206 w 1346449"/>
              <a:gd name="connsiteY9" fmla="*/ 1400264 h 3166775"/>
              <a:gd name="connsiteX10" fmla="*/ 612000 w 1346449"/>
              <a:gd name="connsiteY10" fmla="*/ 1231645 h 3166775"/>
              <a:gd name="connsiteX11" fmla="*/ 591263 w 1346449"/>
              <a:gd name="connsiteY11" fmla="*/ 10368 h 3166775"/>
              <a:gd name="connsiteX12" fmla="*/ 2939 w 1346449"/>
              <a:gd name="connsiteY12" fmla="*/ 1491744 h 3166775"/>
              <a:gd name="connsiteX13" fmla="*/ 0 w 1346449"/>
              <a:gd name="connsiteY13" fmla="*/ 1491744 h 3166775"/>
              <a:gd name="connsiteX14" fmla="*/ 2009 w 1346449"/>
              <a:gd name="connsiteY14" fmla="*/ 1494147 h 3166775"/>
              <a:gd name="connsiteX15" fmla="*/ 0 w 1346449"/>
              <a:gd name="connsiteY15" fmla="*/ 1499342 h 3166775"/>
              <a:gd name="connsiteX16" fmla="*/ 6353 w 1346449"/>
              <a:gd name="connsiteY16" fmla="*/ 1499342 h 3166775"/>
              <a:gd name="connsiteX17" fmla="*/ 273414 w 1346449"/>
              <a:gd name="connsiteY17" fmla="*/ 2293171 h 3166775"/>
              <a:gd name="connsiteX18" fmla="*/ 1091887 w 1346449"/>
              <a:gd name="connsiteY18" fmla="*/ 2283744 h 3166775"/>
              <a:gd name="connsiteX19" fmla="*/ 1340768 w 1346449"/>
              <a:gd name="connsiteY19" fmla="*/ 1499342 h 3166775"/>
              <a:gd name="connsiteX20" fmla="*/ 1346449 w 1346449"/>
              <a:gd name="connsiteY20" fmla="*/ 1499342 h 3166775"/>
              <a:gd name="connsiteX21" fmla="*/ 1344512 w 1346449"/>
              <a:gd name="connsiteY21" fmla="*/ 1494334 h 3166775"/>
              <a:gd name="connsiteX22" fmla="*/ 1346448 w 1346449"/>
              <a:gd name="connsiteY22" fmla="*/ 1491744 h 3166775"/>
              <a:gd name="connsiteX23" fmla="*/ 1343510 w 1346449"/>
              <a:gd name="connsiteY23" fmla="*/ 1491744 h 3166775"/>
              <a:gd name="connsiteX24" fmla="*/ 755186 w 1346449"/>
              <a:gd name="connsiteY24" fmla="*/ 0 h 3166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1346449" h="3166775">
                <a:moveTo>
                  <a:pt x="1148449" y="2374775"/>
                </a:moveTo>
                <a:lnTo>
                  <a:pt x="198001" y="2374775"/>
                </a:lnTo>
                <a:lnTo>
                  <a:pt x="1" y="3166775"/>
                </a:lnTo>
                <a:lnTo>
                  <a:pt x="1346449" y="3166775"/>
                </a:lnTo>
                <a:lnTo>
                  <a:pt x="1148449" y="2374775"/>
                </a:lnTo>
                <a:close/>
                <a:moveTo>
                  <a:pt x="755186" y="0"/>
                </a:moveTo>
                <a:cubicBezTo>
                  <a:pt x="755186" y="438198"/>
                  <a:pt x="734449" y="793446"/>
                  <a:pt x="734449" y="1231644"/>
                </a:cubicBezTo>
                <a:cubicBezTo>
                  <a:pt x="803843" y="1256124"/>
                  <a:pt x="853246" y="1322425"/>
                  <a:pt x="853246" y="1400264"/>
                </a:cubicBezTo>
                <a:cubicBezTo>
                  <a:pt x="853246" y="1499686"/>
                  <a:pt x="772648" y="1580284"/>
                  <a:pt x="673226" y="1580284"/>
                </a:cubicBezTo>
                <a:cubicBezTo>
                  <a:pt x="573804" y="1580284"/>
                  <a:pt x="493206" y="1499686"/>
                  <a:pt x="493206" y="1400264"/>
                </a:cubicBezTo>
                <a:cubicBezTo>
                  <a:pt x="493206" y="1322426"/>
                  <a:pt x="542608" y="1256126"/>
                  <a:pt x="612000" y="1231645"/>
                </a:cubicBezTo>
                <a:lnTo>
                  <a:pt x="591263" y="10368"/>
                </a:lnTo>
                <a:lnTo>
                  <a:pt x="2939" y="1491744"/>
                </a:lnTo>
                <a:lnTo>
                  <a:pt x="0" y="1491744"/>
                </a:lnTo>
                <a:lnTo>
                  <a:pt x="2009" y="1494147"/>
                </a:lnTo>
                <a:lnTo>
                  <a:pt x="0" y="1499342"/>
                </a:lnTo>
                <a:lnTo>
                  <a:pt x="6353" y="1499342"/>
                </a:lnTo>
                <a:cubicBezTo>
                  <a:pt x="274151" y="1797289"/>
                  <a:pt x="320153" y="2031319"/>
                  <a:pt x="273414" y="2293171"/>
                </a:cubicBezTo>
                <a:lnTo>
                  <a:pt x="1091887" y="2283744"/>
                </a:lnTo>
                <a:cubicBezTo>
                  <a:pt x="1035756" y="1984266"/>
                  <a:pt x="1081794" y="1833397"/>
                  <a:pt x="1340768" y="1499342"/>
                </a:cubicBezTo>
                <a:lnTo>
                  <a:pt x="1346449" y="1499342"/>
                </a:lnTo>
                <a:lnTo>
                  <a:pt x="1344512" y="1494334"/>
                </a:lnTo>
                <a:cubicBezTo>
                  <a:pt x="1345124" y="1493447"/>
                  <a:pt x="1345785" y="1492596"/>
                  <a:pt x="1346448" y="1491744"/>
                </a:cubicBezTo>
                <a:lnTo>
                  <a:pt x="1343510" y="1491744"/>
                </a:lnTo>
                <a:cubicBezTo>
                  <a:pt x="1140490" y="966846"/>
                  <a:pt x="958206" y="524898"/>
                  <a:pt x="755186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 dirty="0"/>
          </a:p>
        </p:txBody>
      </p:sp>
      <p:sp>
        <p:nvSpPr>
          <p:cNvPr id="57" name="Rectangle 7">
            <a:extLst>
              <a:ext uri="{FF2B5EF4-FFF2-40B4-BE49-F238E27FC236}">
                <a16:creationId xmlns:a16="http://schemas.microsoft.com/office/drawing/2014/main" xmlns="" id="{84693C49-05C6-4CD0-A900-4B843CF3016D}"/>
              </a:ext>
            </a:extLst>
          </p:cNvPr>
          <p:cNvSpPr/>
          <p:nvPr/>
        </p:nvSpPr>
        <p:spPr>
          <a:xfrm rot="18900000">
            <a:off x="9585735" y="3654558"/>
            <a:ext cx="225664" cy="502732"/>
          </a:xfrm>
          <a:custGeom>
            <a:avLst/>
            <a:gdLst/>
            <a:ahLst/>
            <a:cxnLst/>
            <a:rect l="l" t="t" r="r" b="b"/>
            <a:pathLst>
              <a:path w="154109" h="343323">
                <a:moveTo>
                  <a:pt x="102909" y="313772"/>
                </a:moveTo>
                <a:lnTo>
                  <a:pt x="102909" y="328547"/>
                </a:lnTo>
                <a:cubicBezTo>
                  <a:pt x="102909" y="336708"/>
                  <a:pt x="96294" y="343322"/>
                  <a:pt x="88133" y="343323"/>
                </a:cubicBezTo>
                <a:lnTo>
                  <a:pt x="65975" y="343322"/>
                </a:lnTo>
                <a:cubicBezTo>
                  <a:pt x="57814" y="343322"/>
                  <a:pt x="51199" y="336708"/>
                  <a:pt x="51199" y="328547"/>
                </a:cubicBezTo>
                <a:cubicBezTo>
                  <a:pt x="51199" y="323622"/>
                  <a:pt x="51200" y="318696"/>
                  <a:pt x="51200" y="313771"/>
                </a:cubicBezTo>
                <a:close/>
                <a:moveTo>
                  <a:pt x="123327" y="15459"/>
                </a:moveTo>
                <a:cubicBezTo>
                  <a:pt x="141678" y="29245"/>
                  <a:pt x="152926" y="50497"/>
                  <a:pt x="154008" y="73425"/>
                </a:cubicBezTo>
                <a:cubicBezTo>
                  <a:pt x="155089" y="96353"/>
                  <a:pt x="145890" y="118568"/>
                  <a:pt x="128916" y="134021"/>
                </a:cubicBezTo>
                <a:lnTo>
                  <a:pt x="119294" y="123450"/>
                </a:lnTo>
                <a:cubicBezTo>
                  <a:pt x="133118" y="110865"/>
                  <a:pt x="140611" y="92772"/>
                  <a:pt x="139730" y="74098"/>
                </a:cubicBezTo>
                <a:cubicBezTo>
                  <a:pt x="138850" y="55424"/>
                  <a:pt x="129689" y="38115"/>
                  <a:pt x="114743" y="26887"/>
                </a:cubicBezTo>
                <a:close/>
                <a:moveTo>
                  <a:pt x="136698" y="17411"/>
                </a:moveTo>
                <a:cubicBezTo>
                  <a:pt x="103758" y="-15529"/>
                  <a:pt x="50351" y="-15529"/>
                  <a:pt x="17412" y="17411"/>
                </a:cubicBezTo>
                <a:cubicBezTo>
                  <a:pt x="-15528" y="50351"/>
                  <a:pt x="-15528" y="103757"/>
                  <a:pt x="17412" y="136697"/>
                </a:cubicBezTo>
                <a:cubicBezTo>
                  <a:pt x="50351" y="169637"/>
                  <a:pt x="103758" y="169637"/>
                  <a:pt x="136698" y="136697"/>
                </a:cubicBezTo>
                <a:cubicBezTo>
                  <a:pt x="169637" y="103757"/>
                  <a:pt x="169637" y="50351"/>
                  <a:pt x="136698" y="17411"/>
                </a:cubicBezTo>
                <a:close/>
                <a:moveTo>
                  <a:pt x="154109" y="0"/>
                </a:moveTo>
                <a:cubicBezTo>
                  <a:pt x="196665" y="42556"/>
                  <a:pt x="196665" y="111552"/>
                  <a:pt x="154109" y="154108"/>
                </a:cubicBezTo>
                <a:cubicBezTo>
                  <a:pt x="139576" y="168641"/>
                  <a:pt x="121959" y="178211"/>
                  <a:pt x="102912" y="180994"/>
                </a:cubicBezTo>
                <a:lnTo>
                  <a:pt x="102912" y="308310"/>
                </a:lnTo>
                <a:lnTo>
                  <a:pt x="51197" y="308310"/>
                </a:lnTo>
                <a:lnTo>
                  <a:pt x="51197" y="180994"/>
                </a:lnTo>
                <a:cubicBezTo>
                  <a:pt x="32150" y="178211"/>
                  <a:pt x="14534" y="168641"/>
                  <a:pt x="0" y="154108"/>
                </a:cubicBezTo>
                <a:cubicBezTo>
                  <a:pt x="-42555" y="111552"/>
                  <a:pt x="-42555" y="42556"/>
                  <a:pt x="0" y="0"/>
                </a:cubicBezTo>
                <a:cubicBezTo>
                  <a:pt x="42556" y="-42556"/>
                  <a:pt x="111553" y="-42556"/>
                  <a:pt x="154109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58" name="Parallelogram 15">
            <a:extLst>
              <a:ext uri="{FF2B5EF4-FFF2-40B4-BE49-F238E27FC236}">
                <a16:creationId xmlns:a16="http://schemas.microsoft.com/office/drawing/2014/main" xmlns="" id="{7A9FBE9D-EE5A-4F1B-8EDD-3D011F43183E}"/>
              </a:ext>
            </a:extLst>
          </p:cNvPr>
          <p:cNvSpPr/>
          <p:nvPr/>
        </p:nvSpPr>
        <p:spPr>
          <a:xfrm flipH="1">
            <a:off x="5267026" y="4641909"/>
            <a:ext cx="464493" cy="464493"/>
          </a:xfrm>
          <a:custGeom>
            <a:avLst/>
            <a:gdLst/>
            <a:ahLst/>
            <a:cxnLst/>
            <a:rect l="l" t="t" r="r" b="b"/>
            <a:pathLst>
              <a:path w="3242753" h="3227814">
                <a:moveTo>
                  <a:pt x="1621376" y="1043635"/>
                </a:moveTo>
                <a:cubicBezTo>
                  <a:pt x="1557188" y="1043635"/>
                  <a:pt x="1505154" y="1095669"/>
                  <a:pt x="1505154" y="1159857"/>
                </a:cubicBezTo>
                <a:lnTo>
                  <a:pt x="1505154" y="1625483"/>
                </a:lnTo>
                <a:lnTo>
                  <a:pt x="1033577" y="1625483"/>
                </a:lnTo>
                <a:cubicBezTo>
                  <a:pt x="969389" y="1625483"/>
                  <a:pt x="917355" y="1677517"/>
                  <a:pt x="917355" y="1741705"/>
                </a:cubicBezTo>
                <a:cubicBezTo>
                  <a:pt x="917355" y="1805893"/>
                  <a:pt x="969389" y="1857927"/>
                  <a:pt x="1033577" y="1857927"/>
                </a:cubicBezTo>
                <a:lnTo>
                  <a:pt x="1614688" y="1857927"/>
                </a:lnTo>
                <a:lnTo>
                  <a:pt x="1619859" y="1856884"/>
                </a:lnTo>
                <a:cubicBezTo>
                  <a:pt x="1620361" y="1857187"/>
                  <a:pt x="1620868" y="1857190"/>
                  <a:pt x="1621376" y="1857190"/>
                </a:cubicBezTo>
                <a:cubicBezTo>
                  <a:pt x="1685564" y="1857190"/>
                  <a:pt x="1737598" y="1805156"/>
                  <a:pt x="1737598" y="1740968"/>
                </a:cubicBezTo>
                <a:lnTo>
                  <a:pt x="1737598" y="1159857"/>
                </a:lnTo>
                <a:cubicBezTo>
                  <a:pt x="1737598" y="1095669"/>
                  <a:pt x="1685564" y="1043635"/>
                  <a:pt x="1621376" y="1043635"/>
                </a:cubicBezTo>
                <a:close/>
                <a:moveTo>
                  <a:pt x="1621376" y="628818"/>
                </a:moveTo>
                <a:cubicBezTo>
                  <a:pt x="2206882" y="628818"/>
                  <a:pt x="2681529" y="1103464"/>
                  <a:pt x="2681529" y="1688970"/>
                </a:cubicBezTo>
                <a:cubicBezTo>
                  <a:pt x="2681529" y="2274476"/>
                  <a:pt x="2206882" y="2749122"/>
                  <a:pt x="1621376" y="2749122"/>
                </a:cubicBezTo>
                <a:cubicBezTo>
                  <a:pt x="1035870" y="2749122"/>
                  <a:pt x="561223" y="2274476"/>
                  <a:pt x="561223" y="1688970"/>
                </a:cubicBezTo>
                <a:cubicBezTo>
                  <a:pt x="561223" y="1103464"/>
                  <a:pt x="1035870" y="628818"/>
                  <a:pt x="1621376" y="628818"/>
                </a:cubicBezTo>
                <a:close/>
                <a:moveTo>
                  <a:pt x="1621376" y="424596"/>
                </a:moveTo>
                <a:cubicBezTo>
                  <a:pt x="923081" y="424596"/>
                  <a:pt x="357001" y="990676"/>
                  <a:pt x="357001" y="1688970"/>
                </a:cubicBezTo>
                <a:cubicBezTo>
                  <a:pt x="357001" y="2128645"/>
                  <a:pt x="581423" y="2515905"/>
                  <a:pt x="922189" y="2742109"/>
                </a:cubicBezTo>
                <a:lnTo>
                  <a:pt x="652992" y="3227814"/>
                </a:lnTo>
                <a:lnTo>
                  <a:pt x="911997" y="3227814"/>
                </a:lnTo>
                <a:lnTo>
                  <a:pt x="1121304" y="2850168"/>
                </a:lnTo>
                <a:cubicBezTo>
                  <a:pt x="1274563" y="2916691"/>
                  <a:pt x="1443689" y="2953344"/>
                  <a:pt x="1621376" y="2953344"/>
                </a:cubicBezTo>
                <a:cubicBezTo>
                  <a:pt x="1799063" y="2953344"/>
                  <a:pt x="1968189" y="2916691"/>
                  <a:pt x="2121449" y="2850168"/>
                </a:cubicBezTo>
                <a:lnTo>
                  <a:pt x="2330755" y="3227814"/>
                </a:lnTo>
                <a:lnTo>
                  <a:pt x="2589760" y="3227814"/>
                </a:lnTo>
                <a:lnTo>
                  <a:pt x="2320563" y="2742109"/>
                </a:lnTo>
                <a:cubicBezTo>
                  <a:pt x="2661329" y="2515905"/>
                  <a:pt x="2885751" y="2128645"/>
                  <a:pt x="2885751" y="1688970"/>
                </a:cubicBezTo>
                <a:cubicBezTo>
                  <a:pt x="2885751" y="990676"/>
                  <a:pt x="2319671" y="424596"/>
                  <a:pt x="1621376" y="424596"/>
                </a:cubicBezTo>
                <a:close/>
                <a:moveTo>
                  <a:pt x="2599800" y="123238"/>
                </a:moveTo>
                <a:cubicBezTo>
                  <a:pt x="2434609" y="120698"/>
                  <a:pt x="2268460" y="180476"/>
                  <a:pt x="2139563" y="303161"/>
                </a:cubicBezTo>
                <a:lnTo>
                  <a:pt x="3057258" y="1232053"/>
                </a:lnTo>
                <a:cubicBezTo>
                  <a:pt x="3305736" y="977255"/>
                  <a:pt x="3304415" y="570405"/>
                  <a:pt x="3054287" y="317226"/>
                </a:cubicBezTo>
                <a:cubicBezTo>
                  <a:pt x="2929224" y="190636"/>
                  <a:pt x="2764991" y="125778"/>
                  <a:pt x="2599800" y="123238"/>
                </a:cubicBezTo>
                <a:close/>
                <a:moveTo>
                  <a:pt x="642953" y="123238"/>
                </a:moveTo>
                <a:cubicBezTo>
                  <a:pt x="477762" y="125778"/>
                  <a:pt x="313529" y="190636"/>
                  <a:pt x="188466" y="317226"/>
                </a:cubicBezTo>
                <a:cubicBezTo>
                  <a:pt x="-61662" y="570405"/>
                  <a:pt x="-62983" y="977255"/>
                  <a:pt x="185495" y="1232053"/>
                </a:cubicBezTo>
                <a:lnTo>
                  <a:pt x="1103190" y="303161"/>
                </a:lnTo>
                <a:cubicBezTo>
                  <a:pt x="974294" y="180476"/>
                  <a:pt x="808144" y="120698"/>
                  <a:pt x="642953" y="123238"/>
                </a:cubicBezTo>
                <a:close/>
                <a:moveTo>
                  <a:pt x="1722692" y="0"/>
                </a:moveTo>
                <a:lnTo>
                  <a:pt x="1520061" y="0"/>
                </a:lnTo>
                <a:cubicBezTo>
                  <a:pt x="1440152" y="0"/>
                  <a:pt x="1375373" y="64779"/>
                  <a:pt x="1375373" y="144688"/>
                </a:cubicBezTo>
                <a:lnTo>
                  <a:pt x="1375373" y="289376"/>
                </a:lnTo>
                <a:lnTo>
                  <a:pt x="1867380" y="289376"/>
                </a:lnTo>
                <a:lnTo>
                  <a:pt x="1867380" y="144688"/>
                </a:lnTo>
                <a:cubicBezTo>
                  <a:pt x="1867380" y="64779"/>
                  <a:pt x="1802601" y="0"/>
                  <a:pt x="1722692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59" name="Freeform 19">
            <a:extLst>
              <a:ext uri="{FF2B5EF4-FFF2-40B4-BE49-F238E27FC236}">
                <a16:creationId xmlns:a16="http://schemas.microsoft.com/office/drawing/2014/main" xmlns="" id="{DD59881D-26FD-493B-8AE1-06C59DF34840}"/>
              </a:ext>
            </a:extLst>
          </p:cNvPr>
          <p:cNvSpPr/>
          <p:nvPr/>
        </p:nvSpPr>
        <p:spPr>
          <a:xfrm>
            <a:off x="7745410" y="3642506"/>
            <a:ext cx="460778" cy="453389"/>
          </a:xfrm>
          <a:custGeom>
            <a:avLst/>
            <a:gdLst/>
            <a:ahLst/>
            <a:cxnLst/>
            <a:rect l="l" t="t" r="r" b="b"/>
            <a:pathLst>
              <a:path w="3214097" h="3162551">
                <a:moveTo>
                  <a:pt x="1014592" y="2306036"/>
                </a:moveTo>
                <a:cubicBezTo>
                  <a:pt x="854868" y="2306036"/>
                  <a:pt x="725386" y="2435518"/>
                  <a:pt x="725386" y="2595242"/>
                </a:cubicBezTo>
                <a:cubicBezTo>
                  <a:pt x="725386" y="2754966"/>
                  <a:pt x="854868" y="2884448"/>
                  <a:pt x="1014592" y="2884448"/>
                </a:cubicBezTo>
                <a:cubicBezTo>
                  <a:pt x="1174316" y="2884448"/>
                  <a:pt x="1303798" y="2754966"/>
                  <a:pt x="1303798" y="2595242"/>
                </a:cubicBezTo>
                <a:cubicBezTo>
                  <a:pt x="1303798" y="2435518"/>
                  <a:pt x="1174316" y="2306036"/>
                  <a:pt x="1014592" y="2306036"/>
                </a:cubicBezTo>
                <a:close/>
                <a:moveTo>
                  <a:pt x="481275" y="1691816"/>
                </a:moveTo>
                <a:cubicBezTo>
                  <a:pt x="321551" y="1691816"/>
                  <a:pt x="192069" y="1821298"/>
                  <a:pt x="192069" y="1981022"/>
                </a:cubicBezTo>
                <a:cubicBezTo>
                  <a:pt x="192069" y="2140746"/>
                  <a:pt x="321551" y="2270228"/>
                  <a:pt x="481275" y="2270228"/>
                </a:cubicBezTo>
                <a:cubicBezTo>
                  <a:pt x="640999" y="2270228"/>
                  <a:pt x="770481" y="2140746"/>
                  <a:pt x="770481" y="1981022"/>
                </a:cubicBezTo>
                <a:cubicBezTo>
                  <a:pt x="770481" y="1821298"/>
                  <a:pt x="640999" y="1691816"/>
                  <a:pt x="481275" y="1691816"/>
                </a:cubicBezTo>
                <a:close/>
                <a:moveTo>
                  <a:pt x="2764751" y="1113404"/>
                </a:moveTo>
                <a:cubicBezTo>
                  <a:pt x="2605027" y="1113404"/>
                  <a:pt x="2475545" y="1242886"/>
                  <a:pt x="2475545" y="1402610"/>
                </a:cubicBezTo>
                <a:cubicBezTo>
                  <a:pt x="2475545" y="1562334"/>
                  <a:pt x="2605027" y="1691816"/>
                  <a:pt x="2764751" y="1691816"/>
                </a:cubicBezTo>
                <a:cubicBezTo>
                  <a:pt x="2924475" y="1691816"/>
                  <a:pt x="3053957" y="1562334"/>
                  <a:pt x="3053957" y="1402610"/>
                </a:cubicBezTo>
                <a:cubicBezTo>
                  <a:pt x="3053957" y="1242886"/>
                  <a:pt x="2924475" y="1113404"/>
                  <a:pt x="2764751" y="1113404"/>
                </a:cubicBezTo>
                <a:close/>
                <a:moveTo>
                  <a:pt x="532503" y="881964"/>
                </a:moveTo>
                <a:cubicBezTo>
                  <a:pt x="372779" y="881964"/>
                  <a:pt x="243297" y="1011446"/>
                  <a:pt x="243297" y="1171170"/>
                </a:cubicBezTo>
                <a:cubicBezTo>
                  <a:pt x="243297" y="1330894"/>
                  <a:pt x="372779" y="1460376"/>
                  <a:pt x="532503" y="1460376"/>
                </a:cubicBezTo>
                <a:cubicBezTo>
                  <a:pt x="692227" y="1460376"/>
                  <a:pt x="821709" y="1330894"/>
                  <a:pt x="821709" y="1171170"/>
                </a:cubicBezTo>
                <a:cubicBezTo>
                  <a:pt x="821709" y="1011446"/>
                  <a:pt x="692227" y="881964"/>
                  <a:pt x="532503" y="881964"/>
                </a:cubicBezTo>
                <a:close/>
                <a:moveTo>
                  <a:pt x="1162143" y="321316"/>
                </a:moveTo>
                <a:cubicBezTo>
                  <a:pt x="1002419" y="321316"/>
                  <a:pt x="872937" y="450798"/>
                  <a:pt x="872937" y="610522"/>
                </a:cubicBezTo>
                <a:cubicBezTo>
                  <a:pt x="872937" y="770246"/>
                  <a:pt x="1002419" y="899728"/>
                  <a:pt x="1162143" y="899728"/>
                </a:cubicBezTo>
                <a:cubicBezTo>
                  <a:pt x="1321867" y="899728"/>
                  <a:pt x="1451349" y="770246"/>
                  <a:pt x="1451349" y="610522"/>
                </a:cubicBezTo>
                <a:cubicBezTo>
                  <a:pt x="1451349" y="450798"/>
                  <a:pt x="1321867" y="321316"/>
                  <a:pt x="1162143" y="321316"/>
                </a:cubicBezTo>
                <a:close/>
                <a:moveTo>
                  <a:pt x="1963447" y="177300"/>
                </a:moveTo>
                <a:cubicBezTo>
                  <a:pt x="1803723" y="177300"/>
                  <a:pt x="1674241" y="306782"/>
                  <a:pt x="1674241" y="466506"/>
                </a:cubicBezTo>
                <a:cubicBezTo>
                  <a:pt x="1674241" y="626230"/>
                  <a:pt x="1803723" y="755712"/>
                  <a:pt x="1963447" y="755712"/>
                </a:cubicBezTo>
                <a:cubicBezTo>
                  <a:pt x="2123171" y="755712"/>
                  <a:pt x="2252653" y="626230"/>
                  <a:pt x="2252653" y="466506"/>
                </a:cubicBezTo>
                <a:cubicBezTo>
                  <a:pt x="2252653" y="306782"/>
                  <a:pt x="2123171" y="177300"/>
                  <a:pt x="1963447" y="177300"/>
                </a:cubicBezTo>
                <a:close/>
                <a:moveTo>
                  <a:pt x="1752672" y="312"/>
                </a:moveTo>
                <a:cubicBezTo>
                  <a:pt x="1817888" y="-690"/>
                  <a:pt x="1885249" y="703"/>
                  <a:pt x="1954799" y="4657"/>
                </a:cubicBezTo>
                <a:cubicBezTo>
                  <a:pt x="2504015" y="53541"/>
                  <a:pt x="2975590" y="412975"/>
                  <a:pt x="3145244" y="944937"/>
                </a:cubicBezTo>
                <a:cubicBezTo>
                  <a:pt x="3412664" y="2126757"/>
                  <a:pt x="2837568" y="2017487"/>
                  <a:pt x="2506889" y="1867964"/>
                </a:cubicBezTo>
                <a:cubicBezTo>
                  <a:pt x="1580987" y="1673869"/>
                  <a:pt x="2725425" y="3197869"/>
                  <a:pt x="1014520" y="3161925"/>
                </a:cubicBezTo>
                <a:cubicBezTo>
                  <a:pt x="-14898" y="3061283"/>
                  <a:pt x="-138545" y="1873713"/>
                  <a:pt x="108747" y="1100212"/>
                </a:cubicBezTo>
                <a:cubicBezTo>
                  <a:pt x="278579" y="569148"/>
                  <a:pt x="774429" y="15339"/>
                  <a:pt x="1752672" y="312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60" name="Rectangle 30">
            <a:extLst>
              <a:ext uri="{FF2B5EF4-FFF2-40B4-BE49-F238E27FC236}">
                <a16:creationId xmlns:a16="http://schemas.microsoft.com/office/drawing/2014/main" xmlns="" id="{3BFEE74E-183A-4C32-9BDF-AC2573B061E0}"/>
              </a:ext>
            </a:extLst>
          </p:cNvPr>
          <p:cNvSpPr/>
          <p:nvPr/>
        </p:nvSpPr>
        <p:spPr>
          <a:xfrm>
            <a:off x="11063701" y="3600566"/>
            <a:ext cx="464493" cy="463135"/>
          </a:xfrm>
          <a:custGeom>
            <a:avLst/>
            <a:gdLst/>
            <a:ahLst/>
            <a:cxnLst/>
            <a:rect l="l" t="t" r="r" b="b"/>
            <a:pathLst>
              <a:path w="3240000" h="3230531">
                <a:moveTo>
                  <a:pt x="720000" y="2697973"/>
                </a:moveTo>
                <a:cubicBezTo>
                  <a:pt x="680235" y="2697973"/>
                  <a:pt x="648000" y="2730208"/>
                  <a:pt x="648000" y="2769973"/>
                </a:cubicBezTo>
                <a:cubicBezTo>
                  <a:pt x="648000" y="2809738"/>
                  <a:pt x="680235" y="2841973"/>
                  <a:pt x="720000" y="2841973"/>
                </a:cubicBezTo>
                <a:lnTo>
                  <a:pt x="2520000" y="2841973"/>
                </a:lnTo>
                <a:cubicBezTo>
                  <a:pt x="2559765" y="2841973"/>
                  <a:pt x="2592000" y="2809738"/>
                  <a:pt x="2592000" y="2769973"/>
                </a:cubicBezTo>
                <a:cubicBezTo>
                  <a:pt x="2592000" y="2730208"/>
                  <a:pt x="2559765" y="2697973"/>
                  <a:pt x="2520000" y="2697973"/>
                </a:cubicBezTo>
                <a:close/>
                <a:moveTo>
                  <a:pt x="720000" y="2366733"/>
                </a:moveTo>
                <a:cubicBezTo>
                  <a:pt x="680235" y="2366733"/>
                  <a:pt x="648000" y="2398968"/>
                  <a:pt x="648000" y="2438733"/>
                </a:cubicBezTo>
                <a:cubicBezTo>
                  <a:pt x="648000" y="2478498"/>
                  <a:pt x="680235" y="2510733"/>
                  <a:pt x="720000" y="2510733"/>
                </a:cubicBezTo>
                <a:lnTo>
                  <a:pt x="2520000" y="2510733"/>
                </a:lnTo>
                <a:cubicBezTo>
                  <a:pt x="2559765" y="2510733"/>
                  <a:pt x="2592000" y="2478498"/>
                  <a:pt x="2592000" y="2438733"/>
                </a:cubicBezTo>
                <a:cubicBezTo>
                  <a:pt x="2592000" y="2398968"/>
                  <a:pt x="2559765" y="2366733"/>
                  <a:pt x="2520000" y="2366733"/>
                </a:cubicBezTo>
                <a:close/>
                <a:moveTo>
                  <a:pt x="720000" y="2035493"/>
                </a:moveTo>
                <a:cubicBezTo>
                  <a:pt x="680235" y="2035493"/>
                  <a:pt x="648000" y="2067728"/>
                  <a:pt x="648000" y="2107493"/>
                </a:cubicBezTo>
                <a:cubicBezTo>
                  <a:pt x="648000" y="2147258"/>
                  <a:pt x="680235" y="2179493"/>
                  <a:pt x="720000" y="2179493"/>
                </a:cubicBezTo>
                <a:lnTo>
                  <a:pt x="2520000" y="2179493"/>
                </a:lnTo>
                <a:cubicBezTo>
                  <a:pt x="2559765" y="2179493"/>
                  <a:pt x="2592000" y="2147258"/>
                  <a:pt x="2592000" y="2107493"/>
                </a:cubicBezTo>
                <a:cubicBezTo>
                  <a:pt x="2592000" y="2067728"/>
                  <a:pt x="2559765" y="2035493"/>
                  <a:pt x="2520000" y="2035493"/>
                </a:cubicBezTo>
                <a:close/>
                <a:moveTo>
                  <a:pt x="720000" y="1704253"/>
                </a:moveTo>
                <a:cubicBezTo>
                  <a:pt x="680235" y="1704253"/>
                  <a:pt x="648000" y="1736488"/>
                  <a:pt x="648000" y="1776253"/>
                </a:cubicBezTo>
                <a:cubicBezTo>
                  <a:pt x="648000" y="1816018"/>
                  <a:pt x="680235" y="1848253"/>
                  <a:pt x="720000" y="1848253"/>
                </a:cubicBezTo>
                <a:lnTo>
                  <a:pt x="2520000" y="1848253"/>
                </a:lnTo>
                <a:cubicBezTo>
                  <a:pt x="2559765" y="1848253"/>
                  <a:pt x="2592000" y="1816018"/>
                  <a:pt x="2592000" y="1776253"/>
                </a:cubicBezTo>
                <a:cubicBezTo>
                  <a:pt x="2592000" y="1736488"/>
                  <a:pt x="2559765" y="1704253"/>
                  <a:pt x="2520000" y="1704253"/>
                </a:cubicBezTo>
                <a:close/>
                <a:moveTo>
                  <a:pt x="720000" y="1373013"/>
                </a:moveTo>
                <a:cubicBezTo>
                  <a:pt x="680235" y="1373013"/>
                  <a:pt x="648000" y="1405248"/>
                  <a:pt x="648000" y="1445013"/>
                </a:cubicBezTo>
                <a:cubicBezTo>
                  <a:pt x="648000" y="1484778"/>
                  <a:pt x="680235" y="1517013"/>
                  <a:pt x="720000" y="1517013"/>
                </a:cubicBezTo>
                <a:lnTo>
                  <a:pt x="2520000" y="1517013"/>
                </a:lnTo>
                <a:cubicBezTo>
                  <a:pt x="2559765" y="1517013"/>
                  <a:pt x="2592000" y="1484778"/>
                  <a:pt x="2592000" y="1445013"/>
                </a:cubicBezTo>
                <a:cubicBezTo>
                  <a:pt x="2592000" y="1405248"/>
                  <a:pt x="2559765" y="1373013"/>
                  <a:pt x="2520000" y="1373013"/>
                </a:cubicBezTo>
                <a:close/>
                <a:moveTo>
                  <a:pt x="720000" y="1041773"/>
                </a:moveTo>
                <a:cubicBezTo>
                  <a:pt x="680235" y="1041773"/>
                  <a:pt x="648000" y="1074008"/>
                  <a:pt x="648000" y="1113773"/>
                </a:cubicBezTo>
                <a:cubicBezTo>
                  <a:pt x="648000" y="1153538"/>
                  <a:pt x="680235" y="1185773"/>
                  <a:pt x="720000" y="1185773"/>
                </a:cubicBezTo>
                <a:lnTo>
                  <a:pt x="2520000" y="1185773"/>
                </a:lnTo>
                <a:cubicBezTo>
                  <a:pt x="2559765" y="1185773"/>
                  <a:pt x="2592000" y="1153538"/>
                  <a:pt x="2592000" y="1113773"/>
                </a:cubicBezTo>
                <a:cubicBezTo>
                  <a:pt x="2592000" y="1074008"/>
                  <a:pt x="2559765" y="1041773"/>
                  <a:pt x="2520000" y="1041773"/>
                </a:cubicBezTo>
                <a:close/>
                <a:moveTo>
                  <a:pt x="0" y="305988"/>
                </a:moveTo>
                <a:lnTo>
                  <a:pt x="181957" y="305988"/>
                </a:lnTo>
                <a:lnTo>
                  <a:pt x="181957" y="470032"/>
                </a:lnTo>
                <a:cubicBezTo>
                  <a:pt x="181957" y="599267"/>
                  <a:pt x="286722" y="704032"/>
                  <a:pt x="415957" y="704032"/>
                </a:cubicBezTo>
                <a:cubicBezTo>
                  <a:pt x="545192" y="704032"/>
                  <a:pt x="649957" y="599267"/>
                  <a:pt x="649957" y="470032"/>
                </a:cubicBezTo>
                <a:lnTo>
                  <a:pt x="649957" y="305988"/>
                </a:lnTo>
                <a:lnTo>
                  <a:pt x="802357" y="305988"/>
                </a:lnTo>
                <a:lnTo>
                  <a:pt x="802357" y="470031"/>
                </a:lnTo>
                <a:cubicBezTo>
                  <a:pt x="802357" y="599266"/>
                  <a:pt x="907122" y="704031"/>
                  <a:pt x="1036357" y="704031"/>
                </a:cubicBezTo>
                <a:cubicBezTo>
                  <a:pt x="1165592" y="704031"/>
                  <a:pt x="1270357" y="599266"/>
                  <a:pt x="1270357" y="470031"/>
                </a:cubicBezTo>
                <a:lnTo>
                  <a:pt x="1270357" y="305988"/>
                </a:lnTo>
                <a:lnTo>
                  <a:pt x="1422757" y="305988"/>
                </a:lnTo>
                <a:lnTo>
                  <a:pt x="1422757" y="470030"/>
                </a:lnTo>
                <a:cubicBezTo>
                  <a:pt x="1422757" y="599265"/>
                  <a:pt x="1527522" y="704030"/>
                  <a:pt x="1656757" y="704030"/>
                </a:cubicBezTo>
                <a:cubicBezTo>
                  <a:pt x="1785992" y="704030"/>
                  <a:pt x="1890757" y="599265"/>
                  <a:pt x="1890757" y="470030"/>
                </a:cubicBezTo>
                <a:lnTo>
                  <a:pt x="1890757" y="305988"/>
                </a:lnTo>
                <a:lnTo>
                  <a:pt x="2043157" y="305988"/>
                </a:lnTo>
                <a:lnTo>
                  <a:pt x="2043157" y="470029"/>
                </a:lnTo>
                <a:cubicBezTo>
                  <a:pt x="2043157" y="599264"/>
                  <a:pt x="2147922" y="704029"/>
                  <a:pt x="2277157" y="704029"/>
                </a:cubicBezTo>
                <a:cubicBezTo>
                  <a:pt x="2406392" y="704029"/>
                  <a:pt x="2511157" y="599264"/>
                  <a:pt x="2511157" y="470029"/>
                </a:cubicBezTo>
                <a:lnTo>
                  <a:pt x="2511157" y="305988"/>
                </a:lnTo>
                <a:lnTo>
                  <a:pt x="2663557" y="305988"/>
                </a:lnTo>
                <a:lnTo>
                  <a:pt x="2663557" y="470028"/>
                </a:lnTo>
                <a:cubicBezTo>
                  <a:pt x="2663557" y="599263"/>
                  <a:pt x="2768322" y="704028"/>
                  <a:pt x="2897557" y="704028"/>
                </a:cubicBezTo>
                <a:cubicBezTo>
                  <a:pt x="3026792" y="704028"/>
                  <a:pt x="3131557" y="599263"/>
                  <a:pt x="3131557" y="470028"/>
                </a:cubicBezTo>
                <a:lnTo>
                  <a:pt x="3131557" y="305988"/>
                </a:lnTo>
                <a:lnTo>
                  <a:pt x="3240000" y="305988"/>
                </a:lnTo>
                <a:lnTo>
                  <a:pt x="3240000" y="3230531"/>
                </a:lnTo>
                <a:lnTo>
                  <a:pt x="0" y="3230531"/>
                </a:lnTo>
                <a:close/>
                <a:moveTo>
                  <a:pt x="415957" y="4"/>
                </a:moveTo>
                <a:cubicBezTo>
                  <a:pt x="485545" y="4"/>
                  <a:pt x="541957" y="56416"/>
                  <a:pt x="541957" y="126004"/>
                </a:cubicBezTo>
                <a:lnTo>
                  <a:pt x="541957" y="485972"/>
                </a:lnTo>
                <a:cubicBezTo>
                  <a:pt x="541957" y="555560"/>
                  <a:pt x="485545" y="611972"/>
                  <a:pt x="415957" y="611972"/>
                </a:cubicBezTo>
                <a:cubicBezTo>
                  <a:pt x="346369" y="611972"/>
                  <a:pt x="289957" y="555560"/>
                  <a:pt x="289957" y="485972"/>
                </a:cubicBezTo>
                <a:lnTo>
                  <a:pt x="289957" y="126004"/>
                </a:lnTo>
                <a:cubicBezTo>
                  <a:pt x="289957" y="56416"/>
                  <a:pt x="346369" y="4"/>
                  <a:pt x="415957" y="4"/>
                </a:cubicBezTo>
                <a:close/>
                <a:moveTo>
                  <a:pt x="1036357" y="3"/>
                </a:moveTo>
                <a:cubicBezTo>
                  <a:pt x="1105945" y="3"/>
                  <a:pt x="1162357" y="56415"/>
                  <a:pt x="1162357" y="126003"/>
                </a:cubicBezTo>
                <a:lnTo>
                  <a:pt x="1162357" y="485971"/>
                </a:lnTo>
                <a:cubicBezTo>
                  <a:pt x="1162357" y="555559"/>
                  <a:pt x="1105945" y="611971"/>
                  <a:pt x="1036357" y="611971"/>
                </a:cubicBezTo>
                <a:cubicBezTo>
                  <a:pt x="966769" y="611971"/>
                  <a:pt x="910357" y="555559"/>
                  <a:pt x="910357" y="485971"/>
                </a:cubicBezTo>
                <a:lnTo>
                  <a:pt x="910357" y="126003"/>
                </a:lnTo>
                <a:cubicBezTo>
                  <a:pt x="910357" y="56415"/>
                  <a:pt x="966769" y="3"/>
                  <a:pt x="1036357" y="3"/>
                </a:cubicBezTo>
                <a:close/>
                <a:moveTo>
                  <a:pt x="1656757" y="2"/>
                </a:moveTo>
                <a:cubicBezTo>
                  <a:pt x="1726345" y="2"/>
                  <a:pt x="1782757" y="56414"/>
                  <a:pt x="1782757" y="126002"/>
                </a:cubicBezTo>
                <a:lnTo>
                  <a:pt x="1782757" y="485970"/>
                </a:lnTo>
                <a:cubicBezTo>
                  <a:pt x="1782757" y="555558"/>
                  <a:pt x="1726345" y="611970"/>
                  <a:pt x="1656757" y="611970"/>
                </a:cubicBezTo>
                <a:cubicBezTo>
                  <a:pt x="1587169" y="611970"/>
                  <a:pt x="1530757" y="555558"/>
                  <a:pt x="1530757" y="485970"/>
                </a:cubicBezTo>
                <a:lnTo>
                  <a:pt x="1530757" y="126002"/>
                </a:lnTo>
                <a:cubicBezTo>
                  <a:pt x="1530757" y="56414"/>
                  <a:pt x="1587169" y="2"/>
                  <a:pt x="1656757" y="2"/>
                </a:cubicBezTo>
                <a:close/>
                <a:moveTo>
                  <a:pt x="2277157" y="1"/>
                </a:moveTo>
                <a:cubicBezTo>
                  <a:pt x="2346745" y="1"/>
                  <a:pt x="2403157" y="56413"/>
                  <a:pt x="2403157" y="126001"/>
                </a:cubicBezTo>
                <a:lnTo>
                  <a:pt x="2403157" y="485969"/>
                </a:lnTo>
                <a:cubicBezTo>
                  <a:pt x="2403157" y="555557"/>
                  <a:pt x="2346745" y="611969"/>
                  <a:pt x="2277157" y="611969"/>
                </a:cubicBezTo>
                <a:cubicBezTo>
                  <a:pt x="2207569" y="611969"/>
                  <a:pt x="2151157" y="555557"/>
                  <a:pt x="2151157" y="485969"/>
                </a:cubicBezTo>
                <a:lnTo>
                  <a:pt x="2151157" y="126001"/>
                </a:lnTo>
                <a:cubicBezTo>
                  <a:pt x="2151157" y="56413"/>
                  <a:pt x="2207569" y="1"/>
                  <a:pt x="2277157" y="1"/>
                </a:cubicBezTo>
                <a:close/>
                <a:moveTo>
                  <a:pt x="2897557" y="0"/>
                </a:moveTo>
                <a:cubicBezTo>
                  <a:pt x="2967145" y="0"/>
                  <a:pt x="3023557" y="56412"/>
                  <a:pt x="3023557" y="126000"/>
                </a:cubicBezTo>
                <a:lnTo>
                  <a:pt x="3023557" y="485968"/>
                </a:lnTo>
                <a:cubicBezTo>
                  <a:pt x="3023557" y="555556"/>
                  <a:pt x="2967145" y="611968"/>
                  <a:pt x="2897557" y="611968"/>
                </a:cubicBezTo>
                <a:cubicBezTo>
                  <a:pt x="2827969" y="611968"/>
                  <a:pt x="2771557" y="555556"/>
                  <a:pt x="2771557" y="485968"/>
                </a:cubicBezTo>
                <a:lnTo>
                  <a:pt x="2771557" y="126000"/>
                </a:lnTo>
                <a:cubicBezTo>
                  <a:pt x="2771557" y="56412"/>
                  <a:pt x="2827969" y="0"/>
                  <a:pt x="289755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61" name="Rectangle 7">
            <a:extLst>
              <a:ext uri="{FF2B5EF4-FFF2-40B4-BE49-F238E27FC236}">
                <a16:creationId xmlns:a16="http://schemas.microsoft.com/office/drawing/2014/main" xmlns="" id="{A2454068-D6A0-42C7-BCE1-D03833DCF2E4}"/>
              </a:ext>
            </a:extLst>
          </p:cNvPr>
          <p:cNvSpPr/>
          <p:nvPr/>
        </p:nvSpPr>
        <p:spPr>
          <a:xfrm>
            <a:off x="6950824" y="1518716"/>
            <a:ext cx="471567" cy="471567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401869" y="2055482"/>
                </a:moveTo>
                <a:lnTo>
                  <a:pt x="869869" y="2055482"/>
                </a:lnTo>
                <a:lnTo>
                  <a:pt x="869869" y="2919482"/>
                </a:lnTo>
                <a:lnTo>
                  <a:pt x="401869" y="2919482"/>
                </a:lnTo>
                <a:close/>
                <a:moveTo>
                  <a:pt x="1121949" y="1695482"/>
                </a:moveTo>
                <a:lnTo>
                  <a:pt x="1589949" y="1695482"/>
                </a:lnTo>
                <a:lnTo>
                  <a:pt x="1589949" y="2919482"/>
                </a:lnTo>
                <a:lnTo>
                  <a:pt x="1121949" y="2919482"/>
                </a:lnTo>
                <a:close/>
                <a:moveTo>
                  <a:pt x="1842029" y="1335482"/>
                </a:moveTo>
                <a:lnTo>
                  <a:pt x="2310029" y="1335482"/>
                </a:lnTo>
                <a:lnTo>
                  <a:pt x="2310029" y="2919482"/>
                </a:lnTo>
                <a:lnTo>
                  <a:pt x="1842029" y="2919482"/>
                </a:lnTo>
                <a:close/>
                <a:moveTo>
                  <a:pt x="2562109" y="975482"/>
                </a:moveTo>
                <a:lnTo>
                  <a:pt x="3030109" y="975482"/>
                </a:lnTo>
                <a:lnTo>
                  <a:pt x="3030109" y="2919482"/>
                </a:lnTo>
                <a:lnTo>
                  <a:pt x="2562109" y="2919482"/>
                </a:lnTo>
                <a:close/>
                <a:moveTo>
                  <a:pt x="2321888" y="224805"/>
                </a:moveTo>
                <a:lnTo>
                  <a:pt x="2880631" y="247420"/>
                </a:lnTo>
                <a:lnTo>
                  <a:pt x="2620844" y="742612"/>
                </a:lnTo>
                <a:lnTo>
                  <a:pt x="2546105" y="613161"/>
                </a:lnTo>
                <a:lnTo>
                  <a:pt x="541555" y="1770488"/>
                </a:lnTo>
                <a:lnTo>
                  <a:pt x="392077" y="1511585"/>
                </a:lnTo>
                <a:lnTo>
                  <a:pt x="2396627" y="354257"/>
                </a:lnTo>
                <a:close/>
                <a:moveTo>
                  <a:pt x="0" y="0"/>
                </a:moveTo>
                <a:lnTo>
                  <a:pt x="180000" y="0"/>
                </a:lnTo>
                <a:lnTo>
                  <a:pt x="180000" y="3059999"/>
                </a:lnTo>
                <a:lnTo>
                  <a:pt x="3240000" y="3059999"/>
                </a:lnTo>
                <a:lnTo>
                  <a:pt x="3240000" y="3239999"/>
                </a:lnTo>
                <a:lnTo>
                  <a:pt x="180000" y="3239999"/>
                </a:lnTo>
                <a:lnTo>
                  <a:pt x="180000" y="3240000"/>
                </a:lnTo>
                <a:lnTo>
                  <a:pt x="0" y="3240000"/>
                </a:lnTo>
                <a:lnTo>
                  <a:pt x="0" y="3239999"/>
                </a:lnTo>
                <a:lnTo>
                  <a:pt x="0" y="305999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62" name="Rectangle 15">
            <a:extLst>
              <a:ext uri="{FF2B5EF4-FFF2-40B4-BE49-F238E27FC236}">
                <a16:creationId xmlns:a16="http://schemas.microsoft.com/office/drawing/2014/main" xmlns="" id="{ECBB7944-2021-44C3-960E-8480CFC6DEF9}"/>
              </a:ext>
            </a:extLst>
          </p:cNvPr>
          <p:cNvSpPr/>
          <p:nvPr/>
        </p:nvSpPr>
        <p:spPr>
          <a:xfrm rot="5400000">
            <a:off x="7737684" y="1518715"/>
            <a:ext cx="472195" cy="471568"/>
          </a:xfrm>
          <a:custGeom>
            <a:avLst/>
            <a:gdLst/>
            <a:ahLst/>
            <a:cxnLst/>
            <a:rect l="l" t="t" r="r" b="b"/>
            <a:pathLst>
              <a:path w="3244313" h="3240000">
                <a:moveTo>
                  <a:pt x="2055482" y="677891"/>
                </a:moveTo>
                <a:lnTo>
                  <a:pt x="2055482" y="209891"/>
                </a:lnTo>
                <a:lnTo>
                  <a:pt x="2919482" y="209891"/>
                </a:lnTo>
                <a:lnTo>
                  <a:pt x="2919482" y="677891"/>
                </a:lnTo>
                <a:close/>
                <a:moveTo>
                  <a:pt x="1695482" y="1397971"/>
                </a:moveTo>
                <a:lnTo>
                  <a:pt x="1695482" y="929971"/>
                </a:lnTo>
                <a:lnTo>
                  <a:pt x="2919482" y="929971"/>
                </a:lnTo>
                <a:lnTo>
                  <a:pt x="2919482" y="1397971"/>
                </a:lnTo>
                <a:close/>
                <a:moveTo>
                  <a:pt x="1335482" y="2118051"/>
                </a:moveTo>
                <a:lnTo>
                  <a:pt x="1335482" y="1650051"/>
                </a:lnTo>
                <a:lnTo>
                  <a:pt x="2919482" y="1650051"/>
                </a:lnTo>
                <a:lnTo>
                  <a:pt x="2919482" y="2118051"/>
                </a:lnTo>
                <a:close/>
                <a:moveTo>
                  <a:pt x="975482" y="2838131"/>
                </a:moveTo>
                <a:lnTo>
                  <a:pt x="975482" y="2370131"/>
                </a:lnTo>
                <a:lnTo>
                  <a:pt x="2919482" y="2370131"/>
                </a:lnTo>
                <a:lnTo>
                  <a:pt x="2919482" y="2838131"/>
                </a:lnTo>
                <a:close/>
                <a:moveTo>
                  <a:pt x="10788" y="2651034"/>
                </a:moveTo>
                <a:lnTo>
                  <a:pt x="1168116" y="646484"/>
                </a:lnTo>
                <a:lnTo>
                  <a:pt x="1038664" y="571745"/>
                </a:lnTo>
                <a:lnTo>
                  <a:pt x="1533856" y="311959"/>
                </a:lnTo>
                <a:lnTo>
                  <a:pt x="1556471" y="870701"/>
                </a:lnTo>
                <a:lnTo>
                  <a:pt x="1427019" y="795962"/>
                </a:lnTo>
                <a:lnTo>
                  <a:pt x="269691" y="2800512"/>
                </a:lnTo>
                <a:close/>
                <a:moveTo>
                  <a:pt x="0" y="3240000"/>
                </a:moveTo>
                <a:lnTo>
                  <a:pt x="0" y="3060000"/>
                </a:lnTo>
                <a:lnTo>
                  <a:pt x="3064313" y="3060000"/>
                </a:lnTo>
                <a:lnTo>
                  <a:pt x="3064313" y="0"/>
                </a:lnTo>
                <a:lnTo>
                  <a:pt x="3244313" y="0"/>
                </a:lnTo>
                <a:lnTo>
                  <a:pt x="3244313" y="3240000"/>
                </a:lnTo>
                <a:lnTo>
                  <a:pt x="3240000" y="3240000"/>
                </a:lnTo>
                <a:lnTo>
                  <a:pt x="3064313" y="324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63" name="Pie 24">
            <a:extLst>
              <a:ext uri="{FF2B5EF4-FFF2-40B4-BE49-F238E27FC236}">
                <a16:creationId xmlns:a16="http://schemas.microsoft.com/office/drawing/2014/main" xmlns="" id="{DB38F196-AF37-4B00-AA3E-183F9372FBAD}"/>
              </a:ext>
            </a:extLst>
          </p:cNvPr>
          <p:cNvSpPr/>
          <p:nvPr/>
        </p:nvSpPr>
        <p:spPr>
          <a:xfrm>
            <a:off x="6809927" y="4618984"/>
            <a:ext cx="513183" cy="510342"/>
          </a:xfrm>
          <a:custGeom>
            <a:avLst/>
            <a:gdLst/>
            <a:ahLst/>
            <a:cxnLst/>
            <a:rect l="l" t="t" r="r" b="b"/>
            <a:pathLst>
              <a:path w="3228711" h="3210836">
                <a:moveTo>
                  <a:pt x="351626" y="695968"/>
                </a:moveTo>
                <a:lnTo>
                  <a:pt x="1548007" y="1678300"/>
                </a:lnTo>
                <a:lnTo>
                  <a:pt x="236194" y="2500159"/>
                </a:lnTo>
                <a:cubicBezTo>
                  <a:pt x="-116985" y="1936431"/>
                  <a:pt x="-70514" y="1210092"/>
                  <a:pt x="351626" y="695968"/>
                </a:cubicBezTo>
                <a:close/>
                <a:moveTo>
                  <a:pt x="1957429" y="262366"/>
                </a:moveTo>
                <a:cubicBezTo>
                  <a:pt x="2634256" y="359480"/>
                  <a:pt x="3156733" y="907132"/>
                  <a:pt x="3221913" y="1587776"/>
                </a:cubicBezTo>
                <a:cubicBezTo>
                  <a:pt x="3287093" y="2268421"/>
                  <a:pt x="2878048" y="2905277"/>
                  <a:pt x="2231953" y="3129078"/>
                </a:cubicBezTo>
                <a:cubicBezTo>
                  <a:pt x="1585858" y="3352879"/>
                  <a:pt x="870522" y="3105497"/>
                  <a:pt x="500715" y="2530372"/>
                </a:cubicBezTo>
                <a:lnTo>
                  <a:pt x="1746987" y="1729019"/>
                </a:lnTo>
                <a:close/>
                <a:moveTo>
                  <a:pt x="1604447" y="200"/>
                </a:moveTo>
                <a:cubicBezTo>
                  <a:pt x="1665125" y="-778"/>
                  <a:pt x="1726175" y="1809"/>
                  <a:pt x="1787307" y="8072"/>
                </a:cubicBezTo>
                <a:lnTo>
                  <a:pt x="1629532" y="1548011"/>
                </a:lnTo>
                <a:lnTo>
                  <a:pt x="483856" y="506987"/>
                </a:lnTo>
                <a:cubicBezTo>
                  <a:pt x="773141" y="188622"/>
                  <a:pt x="1179697" y="7051"/>
                  <a:pt x="1604447" y="20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64" name="Parallelogram 30">
            <a:extLst>
              <a:ext uri="{FF2B5EF4-FFF2-40B4-BE49-F238E27FC236}">
                <a16:creationId xmlns:a16="http://schemas.microsoft.com/office/drawing/2014/main" xmlns="" id="{07A9DF64-EAEC-4F98-A0C9-E2239CA0F425}"/>
              </a:ext>
            </a:extLst>
          </p:cNvPr>
          <p:cNvSpPr/>
          <p:nvPr/>
        </p:nvSpPr>
        <p:spPr>
          <a:xfrm flipH="1">
            <a:off x="11038458" y="2527766"/>
            <a:ext cx="514976" cy="516250"/>
          </a:xfrm>
          <a:custGeom>
            <a:avLst/>
            <a:gdLst/>
            <a:ahLst/>
            <a:cxnLst/>
            <a:rect l="l" t="t" r="r" b="b"/>
            <a:pathLst>
              <a:path w="3240000" h="3248012">
                <a:moveTo>
                  <a:pt x="712553" y="858820"/>
                </a:moveTo>
                <a:cubicBezTo>
                  <a:pt x="727950" y="858820"/>
                  <a:pt x="743348" y="864694"/>
                  <a:pt x="755096" y="876443"/>
                </a:cubicBezTo>
                <a:lnTo>
                  <a:pt x="1193671" y="1315016"/>
                </a:lnTo>
                <a:lnTo>
                  <a:pt x="1509169" y="999517"/>
                </a:lnTo>
                <a:cubicBezTo>
                  <a:pt x="1509517" y="999169"/>
                  <a:pt x="1509868" y="998827"/>
                  <a:pt x="1510414" y="998691"/>
                </a:cubicBezTo>
                <a:lnTo>
                  <a:pt x="1518932" y="988592"/>
                </a:lnTo>
                <a:cubicBezTo>
                  <a:pt x="1531945" y="978263"/>
                  <a:pt x="1547912" y="974188"/>
                  <a:pt x="1563209" y="975946"/>
                </a:cubicBezTo>
                <a:cubicBezTo>
                  <a:pt x="1578505" y="977705"/>
                  <a:pt x="1593131" y="985299"/>
                  <a:pt x="1603459" y="998313"/>
                </a:cubicBezTo>
                <a:lnTo>
                  <a:pt x="1892346" y="1362277"/>
                </a:lnTo>
                <a:lnTo>
                  <a:pt x="2149759" y="1177067"/>
                </a:lnTo>
                <a:lnTo>
                  <a:pt x="2151621" y="1174867"/>
                </a:lnTo>
                <a:cubicBezTo>
                  <a:pt x="2159033" y="1169006"/>
                  <a:pt x="2167397" y="1165168"/>
                  <a:pt x="2176160" y="1163802"/>
                </a:cubicBezTo>
                <a:cubicBezTo>
                  <a:pt x="2177188" y="1163485"/>
                  <a:pt x="2178237" y="1163269"/>
                  <a:pt x="2179375" y="1163558"/>
                </a:cubicBezTo>
                <a:cubicBezTo>
                  <a:pt x="2184768" y="1161771"/>
                  <a:pt x="2190389" y="1161654"/>
                  <a:pt x="2195921" y="1162300"/>
                </a:cubicBezTo>
                <a:cubicBezTo>
                  <a:pt x="2196662" y="1162386"/>
                  <a:pt x="2197402" y="1162487"/>
                  <a:pt x="2198081" y="1162987"/>
                </a:cubicBezTo>
                <a:cubicBezTo>
                  <a:pt x="2202197" y="1163290"/>
                  <a:pt x="2206218" y="1164270"/>
                  <a:pt x="2209739" y="1166702"/>
                </a:cubicBezTo>
                <a:cubicBezTo>
                  <a:pt x="2213116" y="1166857"/>
                  <a:pt x="2216051" y="1168231"/>
                  <a:pt x="2218766" y="1170038"/>
                </a:cubicBezTo>
                <a:cubicBezTo>
                  <a:pt x="2225342" y="1173160"/>
                  <a:pt x="2231151" y="1177875"/>
                  <a:pt x="2235489" y="1184194"/>
                </a:cubicBezTo>
                <a:lnTo>
                  <a:pt x="2236132" y="1184737"/>
                </a:lnTo>
                <a:lnTo>
                  <a:pt x="2236287" y="1184934"/>
                </a:lnTo>
                <a:lnTo>
                  <a:pt x="2238712" y="1187183"/>
                </a:lnTo>
                <a:cubicBezTo>
                  <a:pt x="2239115" y="1187744"/>
                  <a:pt x="2239507" y="1188310"/>
                  <a:pt x="2239574" y="1189090"/>
                </a:cubicBezTo>
                <a:lnTo>
                  <a:pt x="2540580" y="1569705"/>
                </a:lnTo>
                <a:cubicBezTo>
                  <a:pt x="2561191" y="1595768"/>
                  <a:pt x="2556772" y="1633604"/>
                  <a:pt x="2530710" y="1654215"/>
                </a:cubicBezTo>
                <a:cubicBezTo>
                  <a:pt x="2504647" y="1674827"/>
                  <a:pt x="2466811" y="1670408"/>
                  <a:pt x="2446199" y="1644345"/>
                </a:cubicBezTo>
                <a:lnTo>
                  <a:pt x="2177884" y="1305067"/>
                </a:lnTo>
                <a:lnTo>
                  <a:pt x="1934804" y="1479967"/>
                </a:lnTo>
                <a:cubicBezTo>
                  <a:pt x="1927367" y="1485317"/>
                  <a:pt x="1919123" y="1488726"/>
                  <a:pt x="1910598" y="1489881"/>
                </a:cubicBezTo>
                <a:cubicBezTo>
                  <a:pt x="1885257" y="1507791"/>
                  <a:pt x="1850121" y="1502627"/>
                  <a:pt x="1830495" y="1477903"/>
                </a:cubicBezTo>
                <a:lnTo>
                  <a:pt x="1551924" y="1126933"/>
                </a:lnTo>
                <a:lnTo>
                  <a:pt x="1239041" y="1439816"/>
                </a:lnTo>
                <a:cubicBezTo>
                  <a:pt x="1226569" y="1452288"/>
                  <a:pt x="1209983" y="1458139"/>
                  <a:pt x="1193674" y="1456888"/>
                </a:cubicBezTo>
                <a:cubicBezTo>
                  <a:pt x="1177363" y="1458142"/>
                  <a:pt x="1160774" y="1452290"/>
                  <a:pt x="1148301" y="1439816"/>
                </a:cubicBezTo>
                <a:lnTo>
                  <a:pt x="670011" y="961527"/>
                </a:lnTo>
                <a:cubicBezTo>
                  <a:pt x="646515" y="938031"/>
                  <a:pt x="646515" y="899938"/>
                  <a:pt x="670011" y="876442"/>
                </a:cubicBezTo>
                <a:cubicBezTo>
                  <a:pt x="681760" y="864694"/>
                  <a:pt x="697157" y="858820"/>
                  <a:pt x="712553" y="858820"/>
                </a:cubicBezTo>
                <a:close/>
                <a:moveTo>
                  <a:pt x="2790000" y="699581"/>
                </a:moveTo>
                <a:lnTo>
                  <a:pt x="450000" y="699581"/>
                </a:lnTo>
                <a:lnTo>
                  <a:pt x="450000" y="1851581"/>
                </a:lnTo>
                <a:lnTo>
                  <a:pt x="2790000" y="1851581"/>
                </a:lnTo>
                <a:close/>
                <a:moveTo>
                  <a:pt x="2987972" y="519497"/>
                </a:moveTo>
                <a:lnTo>
                  <a:pt x="2987972" y="2031665"/>
                </a:lnTo>
                <a:lnTo>
                  <a:pt x="252028" y="2031665"/>
                </a:lnTo>
                <a:lnTo>
                  <a:pt x="252028" y="519497"/>
                </a:lnTo>
                <a:close/>
                <a:moveTo>
                  <a:pt x="1620000" y="0"/>
                </a:moveTo>
                <a:cubicBezTo>
                  <a:pt x="1540462" y="0"/>
                  <a:pt x="1475984" y="64478"/>
                  <a:pt x="1475984" y="144016"/>
                </a:cubicBezTo>
                <a:lnTo>
                  <a:pt x="1475984" y="267469"/>
                </a:lnTo>
                <a:lnTo>
                  <a:pt x="0" y="267469"/>
                </a:lnTo>
                <a:lnTo>
                  <a:pt x="0" y="2283693"/>
                </a:lnTo>
                <a:lnTo>
                  <a:pt x="852101" y="2283693"/>
                </a:lnTo>
                <a:lnTo>
                  <a:pt x="323771" y="3248012"/>
                </a:lnTo>
                <a:lnTo>
                  <a:pt x="621526" y="3248012"/>
                </a:lnTo>
                <a:lnTo>
                  <a:pt x="1149856" y="2283693"/>
                </a:lnTo>
                <a:lnTo>
                  <a:pt x="2090146" y="2283693"/>
                </a:lnTo>
                <a:lnTo>
                  <a:pt x="2618476" y="3248012"/>
                </a:lnTo>
                <a:lnTo>
                  <a:pt x="2916231" y="3248012"/>
                </a:lnTo>
                <a:lnTo>
                  <a:pt x="2387901" y="2283693"/>
                </a:lnTo>
                <a:lnTo>
                  <a:pt x="3240000" y="2283693"/>
                </a:lnTo>
                <a:lnTo>
                  <a:pt x="3240000" y="267469"/>
                </a:lnTo>
                <a:lnTo>
                  <a:pt x="1764016" y="267469"/>
                </a:lnTo>
                <a:lnTo>
                  <a:pt x="1764016" y="144016"/>
                </a:lnTo>
                <a:cubicBezTo>
                  <a:pt x="1764016" y="64478"/>
                  <a:pt x="1699538" y="0"/>
                  <a:pt x="162000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65" name="Block Arc 14">
            <a:extLst>
              <a:ext uri="{FF2B5EF4-FFF2-40B4-BE49-F238E27FC236}">
                <a16:creationId xmlns:a16="http://schemas.microsoft.com/office/drawing/2014/main" xmlns="" id="{F84CC100-88A8-4E3E-8091-D49E44C308ED}"/>
              </a:ext>
            </a:extLst>
          </p:cNvPr>
          <p:cNvSpPr/>
          <p:nvPr/>
        </p:nvSpPr>
        <p:spPr>
          <a:xfrm rot="16200000">
            <a:off x="8525358" y="1470612"/>
            <a:ext cx="567400" cy="567774"/>
          </a:xfrm>
          <a:custGeom>
            <a:avLst/>
            <a:gdLst/>
            <a:ahLst/>
            <a:cxnLst/>
            <a:rect l="l" t="t" r="r" b="b"/>
            <a:pathLst>
              <a:path w="3185463" h="3187558">
                <a:moveTo>
                  <a:pt x="764000" y="2343999"/>
                </a:moveTo>
                <a:cubicBezTo>
                  <a:pt x="566798" y="2256389"/>
                  <a:pt x="385374" y="2134753"/>
                  <a:pt x="230072" y="1981662"/>
                </a:cubicBezTo>
                <a:cubicBezTo>
                  <a:pt x="297001" y="2223876"/>
                  <a:pt x="428049" y="2439341"/>
                  <a:pt x="603989" y="2608945"/>
                </a:cubicBezTo>
                <a:cubicBezTo>
                  <a:pt x="667739" y="2525681"/>
                  <a:pt x="720588" y="2436567"/>
                  <a:pt x="764000" y="2343999"/>
                </a:cubicBezTo>
                <a:close/>
                <a:moveTo>
                  <a:pt x="783530" y="862903"/>
                </a:moveTo>
                <a:cubicBezTo>
                  <a:pt x="737619" y="760936"/>
                  <a:pt x="681240" y="662513"/>
                  <a:pt x="611676" y="571152"/>
                </a:cubicBezTo>
                <a:cubicBezTo>
                  <a:pt x="419218" y="754019"/>
                  <a:pt x="279227" y="991173"/>
                  <a:pt x="215545" y="1258034"/>
                </a:cubicBezTo>
                <a:cubicBezTo>
                  <a:pt x="378729" y="1090139"/>
                  <a:pt x="571934" y="956907"/>
                  <a:pt x="783530" y="862903"/>
                </a:cubicBezTo>
                <a:close/>
                <a:moveTo>
                  <a:pt x="935657" y="1673146"/>
                </a:moveTo>
                <a:lnTo>
                  <a:pt x="227023" y="1673146"/>
                </a:lnTo>
                <a:cubicBezTo>
                  <a:pt x="393068" y="1882941"/>
                  <a:pt x="605618" y="2045968"/>
                  <a:pt x="844267" y="2153109"/>
                </a:cubicBezTo>
                <a:cubicBezTo>
                  <a:pt x="897907" y="1997390"/>
                  <a:pt x="928862" y="1835739"/>
                  <a:pt x="935657" y="1673146"/>
                </a:cubicBezTo>
                <a:close/>
                <a:moveTo>
                  <a:pt x="935928" y="1493146"/>
                </a:moveTo>
                <a:cubicBezTo>
                  <a:pt x="928922" y="1345638"/>
                  <a:pt x="902278" y="1198995"/>
                  <a:pt x="856775" y="1056956"/>
                </a:cubicBezTo>
                <a:cubicBezTo>
                  <a:pt x="636768" y="1156959"/>
                  <a:pt x="439487" y="1304654"/>
                  <a:pt x="281464" y="1493146"/>
                </a:cubicBezTo>
                <a:close/>
                <a:moveTo>
                  <a:pt x="1469785" y="2515107"/>
                </a:moveTo>
                <a:cubicBezTo>
                  <a:pt x="1283000" y="2508124"/>
                  <a:pt x="1100523" y="2472287"/>
                  <a:pt x="927628" y="2411229"/>
                </a:cubicBezTo>
                <a:cubicBezTo>
                  <a:pt x="876831" y="2520843"/>
                  <a:pt x="814172" y="2626182"/>
                  <a:pt x="738220" y="2724387"/>
                </a:cubicBezTo>
                <a:cubicBezTo>
                  <a:pt x="944637" y="2881665"/>
                  <a:pt x="1196120" y="2982471"/>
                  <a:pt x="1469785" y="3005418"/>
                </a:cubicBezTo>
                <a:close/>
                <a:moveTo>
                  <a:pt x="1469785" y="1673146"/>
                </a:moveTo>
                <a:lnTo>
                  <a:pt x="1112275" y="1673146"/>
                </a:lnTo>
                <a:cubicBezTo>
                  <a:pt x="1105327" y="1858153"/>
                  <a:pt x="1070032" y="2042144"/>
                  <a:pt x="1008001" y="2219039"/>
                </a:cubicBezTo>
                <a:cubicBezTo>
                  <a:pt x="1155519" y="2270408"/>
                  <a:pt x="1310845" y="2300826"/>
                  <a:pt x="1469785" y="2307834"/>
                </a:cubicBezTo>
                <a:close/>
                <a:moveTo>
                  <a:pt x="1469785" y="898989"/>
                </a:moveTo>
                <a:cubicBezTo>
                  <a:pt x="1315103" y="907762"/>
                  <a:pt x="1164166" y="938783"/>
                  <a:pt x="1020939" y="990066"/>
                </a:cubicBezTo>
                <a:cubicBezTo>
                  <a:pt x="1074574" y="1153655"/>
                  <a:pt x="1105461" y="1322925"/>
                  <a:pt x="1112368" y="1493146"/>
                </a:cubicBezTo>
                <a:lnTo>
                  <a:pt x="1469785" y="1493146"/>
                </a:lnTo>
                <a:close/>
                <a:moveTo>
                  <a:pt x="1469785" y="182141"/>
                </a:moveTo>
                <a:cubicBezTo>
                  <a:pt x="1199839" y="204777"/>
                  <a:pt x="951477" y="303168"/>
                  <a:pt x="746615" y="456764"/>
                </a:cubicBezTo>
                <a:cubicBezTo>
                  <a:pt x="828296" y="562801"/>
                  <a:pt x="894225" y="677310"/>
                  <a:pt x="947434" y="796072"/>
                </a:cubicBezTo>
                <a:cubicBezTo>
                  <a:pt x="1113886" y="736067"/>
                  <a:pt x="1289644" y="700323"/>
                  <a:pt x="1469785" y="691530"/>
                </a:cubicBezTo>
                <a:close/>
                <a:moveTo>
                  <a:pt x="2150063" y="992171"/>
                </a:moveTo>
                <a:cubicBezTo>
                  <a:pt x="1990712" y="935501"/>
                  <a:pt x="1822242" y="902595"/>
                  <a:pt x="1649785" y="897224"/>
                </a:cubicBezTo>
                <a:lnTo>
                  <a:pt x="1649785" y="1493146"/>
                </a:lnTo>
                <a:lnTo>
                  <a:pt x="2063712" y="1493146"/>
                </a:lnTo>
                <a:cubicBezTo>
                  <a:pt x="2069089" y="1323887"/>
                  <a:pt x="2098366" y="1155330"/>
                  <a:pt x="2150063" y="992171"/>
                </a:cubicBezTo>
                <a:close/>
                <a:moveTo>
                  <a:pt x="2168848" y="2199110"/>
                </a:moveTo>
                <a:cubicBezTo>
                  <a:pt x="2108555" y="2028681"/>
                  <a:pt x="2073581" y="1851532"/>
                  <a:pt x="2065295" y="1673146"/>
                </a:cubicBezTo>
                <a:lnTo>
                  <a:pt x="1649785" y="1673146"/>
                </a:lnTo>
                <a:lnTo>
                  <a:pt x="1649785" y="2307299"/>
                </a:lnTo>
                <a:cubicBezTo>
                  <a:pt x="1829404" y="2299517"/>
                  <a:pt x="2004315" y="2261965"/>
                  <a:pt x="2168848" y="2199110"/>
                </a:cubicBezTo>
                <a:close/>
                <a:moveTo>
                  <a:pt x="2422394" y="446879"/>
                </a:moveTo>
                <a:cubicBezTo>
                  <a:pt x="2204309" y="287209"/>
                  <a:pt x="1938140" y="189883"/>
                  <a:pt x="1649785" y="178919"/>
                </a:cubicBezTo>
                <a:lnTo>
                  <a:pt x="1649785" y="689876"/>
                </a:lnTo>
                <a:cubicBezTo>
                  <a:pt x="1846998" y="695154"/>
                  <a:pt x="2039668" y="732502"/>
                  <a:pt x="2221721" y="797410"/>
                </a:cubicBezTo>
                <a:cubicBezTo>
                  <a:pt x="2275056" y="675360"/>
                  <a:pt x="2341760" y="557662"/>
                  <a:pt x="2422394" y="446879"/>
                </a:cubicBezTo>
                <a:close/>
                <a:moveTo>
                  <a:pt x="2447278" y="2722123"/>
                </a:moveTo>
                <a:cubicBezTo>
                  <a:pt x="2366121" y="2618714"/>
                  <a:pt x="2299534" y="2507403"/>
                  <a:pt x="2246145" y="2391362"/>
                </a:cubicBezTo>
                <a:cubicBezTo>
                  <a:pt x="2057375" y="2464119"/>
                  <a:pt x="1856285" y="2506958"/>
                  <a:pt x="1649785" y="2514779"/>
                </a:cubicBezTo>
                <a:lnTo>
                  <a:pt x="1649785" y="3008639"/>
                </a:lnTo>
                <a:cubicBezTo>
                  <a:pt x="1949198" y="2997255"/>
                  <a:pt x="2224691" y="2892757"/>
                  <a:pt x="2447278" y="2722123"/>
                </a:cubicBezTo>
                <a:close/>
                <a:moveTo>
                  <a:pt x="2878934" y="1493146"/>
                </a:moveTo>
                <a:cubicBezTo>
                  <a:pt x="2723190" y="1307255"/>
                  <a:pt x="2529440" y="1161128"/>
                  <a:pt x="2313862" y="1060620"/>
                </a:cubicBezTo>
                <a:cubicBezTo>
                  <a:pt x="2270535" y="1201714"/>
                  <a:pt x="2245604" y="1347104"/>
                  <a:pt x="2240109" y="1493146"/>
                </a:cubicBezTo>
                <a:close/>
                <a:moveTo>
                  <a:pt x="2890636" y="1673146"/>
                </a:moveTo>
                <a:lnTo>
                  <a:pt x="2241814" y="1673146"/>
                </a:lnTo>
                <a:cubicBezTo>
                  <a:pt x="2249736" y="1827102"/>
                  <a:pt x="2279520" y="1979973"/>
                  <a:pt x="2329964" y="2127513"/>
                </a:cubicBezTo>
                <a:cubicBezTo>
                  <a:pt x="2545677" y="2019923"/>
                  <a:pt x="2738160" y="1866413"/>
                  <a:pt x="2890636" y="1673146"/>
                </a:cubicBezTo>
                <a:close/>
                <a:moveTo>
                  <a:pt x="2973035" y="1284386"/>
                </a:moveTo>
                <a:cubicBezTo>
                  <a:pt x="2912066" y="1001840"/>
                  <a:pt x="2765308" y="751379"/>
                  <a:pt x="2561381" y="561108"/>
                </a:cubicBezTo>
                <a:cubicBezTo>
                  <a:pt x="2489321" y="656437"/>
                  <a:pt x="2431363" y="759225"/>
                  <a:pt x="2384553" y="865647"/>
                </a:cubicBezTo>
                <a:cubicBezTo>
                  <a:pt x="2604520" y="964977"/>
                  <a:pt x="2804622" y="1106677"/>
                  <a:pt x="2973035" y="1284386"/>
                </a:cubicBezTo>
                <a:close/>
                <a:moveTo>
                  <a:pt x="2974277" y="1897328"/>
                </a:moveTo>
                <a:cubicBezTo>
                  <a:pt x="2812488" y="2073933"/>
                  <a:pt x="2619878" y="2216690"/>
                  <a:pt x="2407486" y="2319665"/>
                </a:cubicBezTo>
                <a:cubicBezTo>
                  <a:pt x="2454169" y="2420503"/>
                  <a:pt x="2511856" y="2517376"/>
                  <a:pt x="2582047" y="2607468"/>
                </a:cubicBezTo>
                <a:cubicBezTo>
                  <a:pt x="2776399" y="2417974"/>
                  <a:pt x="2916061" y="2172750"/>
                  <a:pt x="2974277" y="1897328"/>
                </a:cubicBezTo>
                <a:close/>
                <a:moveTo>
                  <a:pt x="3185463" y="1593779"/>
                </a:moveTo>
                <a:cubicBezTo>
                  <a:pt x="3185463" y="2473999"/>
                  <a:pt x="2471904" y="3187558"/>
                  <a:pt x="1591684" y="3187558"/>
                </a:cubicBezTo>
                <a:cubicBezTo>
                  <a:pt x="738111" y="3187558"/>
                  <a:pt x="41261" y="2516549"/>
                  <a:pt x="1913" y="1673146"/>
                </a:cubicBezTo>
                <a:lnTo>
                  <a:pt x="0" y="1673146"/>
                </a:lnTo>
                <a:lnTo>
                  <a:pt x="0" y="1493146"/>
                </a:lnTo>
                <a:lnTo>
                  <a:pt x="2750" y="1493146"/>
                </a:lnTo>
                <a:cubicBezTo>
                  <a:pt x="50490" y="700174"/>
                  <a:pt x="679654" y="64473"/>
                  <a:pt x="1469785" y="6156"/>
                </a:cubicBezTo>
                <a:lnTo>
                  <a:pt x="1469785" y="0"/>
                </a:lnTo>
                <a:lnTo>
                  <a:pt x="1591684" y="0"/>
                </a:lnTo>
                <a:lnTo>
                  <a:pt x="1649785" y="0"/>
                </a:lnTo>
                <a:lnTo>
                  <a:pt x="1649785" y="2934"/>
                </a:lnTo>
                <a:cubicBezTo>
                  <a:pt x="2503127" y="31654"/>
                  <a:pt x="3185463" y="733032"/>
                  <a:pt x="3185463" y="159377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66" name="Block Arc 41">
            <a:extLst>
              <a:ext uri="{FF2B5EF4-FFF2-40B4-BE49-F238E27FC236}">
                <a16:creationId xmlns:a16="http://schemas.microsoft.com/office/drawing/2014/main" xmlns="" id="{39949893-05ED-44C7-999C-84CE9B52D118}"/>
              </a:ext>
            </a:extLst>
          </p:cNvPr>
          <p:cNvSpPr/>
          <p:nvPr/>
        </p:nvSpPr>
        <p:spPr>
          <a:xfrm>
            <a:off x="9408551" y="1424302"/>
            <a:ext cx="473301" cy="660394"/>
          </a:xfrm>
          <a:custGeom>
            <a:avLst/>
            <a:gdLst/>
            <a:ahLst/>
            <a:cxnLst/>
            <a:rect l="l" t="t" r="r" b="b"/>
            <a:pathLst>
              <a:path w="2512265" h="3505352">
                <a:moveTo>
                  <a:pt x="1276582" y="2106401"/>
                </a:moveTo>
                <a:cubicBezTo>
                  <a:pt x="1154832" y="2195007"/>
                  <a:pt x="1018024" y="2262207"/>
                  <a:pt x="871321" y="2302645"/>
                </a:cubicBezTo>
                <a:cubicBezTo>
                  <a:pt x="1041049" y="2346709"/>
                  <a:pt x="1216984" y="2342691"/>
                  <a:pt x="1380867" y="2295542"/>
                </a:cubicBezTo>
                <a:cubicBezTo>
                  <a:pt x="1352791" y="2227964"/>
                  <a:pt x="1317377" y="2164934"/>
                  <a:pt x="1276582" y="2106401"/>
                </a:cubicBezTo>
                <a:close/>
                <a:moveTo>
                  <a:pt x="931061" y="1768598"/>
                </a:moveTo>
                <a:lnTo>
                  <a:pt x="785084" y="2021438"/>
                </a:lnTo>
                <a:lnTo>
                  <a:pt x="684448" y="2196711"/>
                </a:lnTo>
                <a:cubicBezTo>
                  <a:pt x="868931" y="2169533"/>
                  <a:pt x="1041385" y="2098006"/>
                  <a:pt x="1189228" y="1991290"/>
                </a:cubicBezTo>
                <a:cubicBezTo>
                  <a:pt x="1113839" y="1904543"/>
                  <a:pt x="1026949" y="1829435"/>
                  <a:pt x="931061" y="1768598"/>
                </a:cubicBezTo>
                <a:close/>
                <a:moveTo>
                  <a:pt x="1626242" y="1739577"/>
                </a:moveTo>
                <a:cubicBezTo>
                  <a:pt x="1556851" y="1850020"/>
                  <a:pt x="1471526" y="1947792"/>
                  <a:pt x="1374302" y="2030973"/>
                </a:cubicBezTo>
                <a:cubicBezTo>
                  <a:pt x="1422822" y="2099916"/>
                  <a:pt x="1464618" y="2174537"/>
                  <a:pt x="1497466" y="2254701"/>
                </a:cubicBezTo>
                <a:cubicBezTo>
                  <a:pt x="1664534" y="2184833"/>
                  <a:pt x="1813198" y="2068027"/>
                  <a:pt x="1922549" y="1910651"/>
                </a:cubicBezTo>
                <a:close/>
                <a:moveTo>
                  <a:pt x="531158" y="1601275"/>
                </a:moveTo>
                <a:cubicBezTo>
                  <a:pt x="514831" y="1769123"/>
                  <a:pt x="535254" y="1939877"/>
                  <a:pt x="594029" y="2101141"/>
                </a:cubicBezTo>
                <a:lnTo>
                  <a:pt x="822377" y="1705631"/>
                </a:lnTo>
                <a:cubicBezTo>
                  <a:pt x="730789" y="1658398"/>
                  <a:pt x="632873" y="1623335"/>
                  <a:pt x="531158" y="1601275"/>
                </a:cubicBezTo>
                <a:close/>
                <a:moveTo>
                  <a:pt x="270885" y="1572115"/>
                </a:moveTo>
                <a:cubicBezTo>
                  <a:pt x="231457" y="1572339"/>
                  <a:pt x="191799" y="1574812"/>
                  <a:pt x="152057" y="1579894"/>
                </a:cubicBezTo>
                <a:cubicBezTo>
                  <a:pt x="195418" y="1760005"/>
                  <a:pt x="289893" y="1927350"/>
                  <a:pt x="428945" y="2058945"/>
                </a:cubicBezTo>
                <a:cubicBezTo>
                  <a:pt x="384418" y="1901749"/>
                  <a:pt x="371313" y="1738504"/>
                  <a:pt x="388331" y="1577832"/>
                </a:cubicBezTo>
                <a:cubicBezTo>
                  <a:pt x="349511" y="1573916"/>
                  <a:pt x="310313" y="1571891"/>
                  <a:pt x="270885" y="1572115"/>
                </a:cubicBezTo>
                <a:close/>
                <a:moveTo>
                  <a:pt x="1117422" y="1445810"/>
                </a:moveTo>
                <a:lnTo>
                  <a:pt x="992684" y="1661863"/>
                </a:lnTo>
                <a:cubicBezTo>
                  <a:pt x="1102065" y="1730612"/>
                  <a:pt x="1200940" y="1816138"/>
                  <a:pt x="1286200" y="1915345"/>
                </a:cubicBezTo>
                <a:cubicBezTo>
                  <a:pt x="1368713" y="1844119"/>
                  <a:pt x="1441290" y="1760865"/>
                  <a:pt x="1500981" y="1667258"/>
                </a:cubicBezTo>
                <a:close/>
                <a:moveTo>
                  <a:pt x="2092402" y="1221082"/>
                </a:moveTo>
                <a:cubicBezTo>
                  <a:pt x="2001593" y="1234047"/>
                  <a:pt x="1911092" y="1235450"/>
                  <a:pt x="1822337" y="1227227"/>
                </a:cubicBezTo>
                <a:cubicBezTo>
                  <a:pt x="1800443" y="1366691"/>
                  <a:pt x="1756170" y="1503162"/>
                  <a:pt x="1688847" y="1630684"/>
                </a:cubicBezTo>
                <a:lnTo>
                  <a:pt x="1987299" y="1802996"/>
                </a:lnTo>
                <a:cubicBezTo>
                  <a:pt x="2084887" y="1618081"/>
                  <a:pt x="2117858" y="1415133"/>
                  <a:pt x="2092402" y="1221082"/>
                </a:cubicBezTo>
                <a:close/>
                <a:moveTo>
                  <a:pt x="649579" y="1175701"/>
                </a:moveTo>
                <a:cubicBezTo>
                  <a:pt x="600911" y="1272240"/>
                  <a:pt x="566994" y="1374279"/>
                  <a:pt x="548013" y="1478728"/>
                </a:cubicBezTo>
                <a:cubicBezTo>
                  <a:pt x="665588" y="1503392"/>
                  <a:pt x="778659" y="1543786"/>
                  <a:pt x="883938" y="1599004"/>
                </a:cubicBezTo>
                <a:lnTo>
                  <a:pt x="1008644" y="1383007"/>
                </a:lnTo>
                <a:close/>
                <a:moveTo>
                  <a:pt x="1325201" y="1085928"/>
                </a:moveTo>
                <a:lnTo>
                  <a:pt x="1180226" y="1337032"/>
                </a:lnTo>
                <a:lnTo>
                  <a:pt x="1563461" y="1558293"/>
                </a:lnTo>
                <a:cubicBezTo>
                  <a:pt x="1621429" y="1447029"/>
                  <a:pt x="1659763" y="1328223"/>
                  <a:pt x="1679185" y="1206861"/>
                </a:cubicBezTo>
                <a:cubicBezTo>
                  <a:pt x="1555153" y="1183834"/>
                  <a:pt x="1435895" y="1143161"/>
                  <a:pt x="1325201" y="1085928"/>
                </a:cubicBezTo>
                <a:close/>
                <a:moveTo>
                  <a:pt x="216369" y="925587"/>
                </a:moveTo>
                <a:cubicBezTo>
                  <a:pt x="135862" y="1096620"/>
                  <a:pt x="108667" y="1281041"/>
                  <a:pt x="130011" y="1458436"/>
                </a:cubicBezTo>
                <a:cubicBezTo>
                  <a:pt x="222591" y="1446071"/>
                  <a:pt x="314795" y="1446181"/>
                  <a:pt x="405131" y="1455463"/>
                </a:cubicBezTo>
                <a:cubicBezTo>
                  <a:pt x="426945" y="1333935"/>
                  <a:pt x="466667" y="1215249"/>
                  <a:pt x="524206" y="1103317"/>
                </a:cubicBezTo>
                <a:close/>
                <a:moveTo>
                  <a:pt x="943246" y="797103"/>
                </a:moveTo>
                <a:cubicBezTo>
                  <a:pt x="853400" y="873630"/>
                  <a:pt x="774733" y="963960"/>
                  <a:pt x="711316" y="1066306"/>
                </a:cubicBezTo>
                <a:lnTo>
                  <a:pt x="1071447" y="1274228"/>
                </a:lnTo>
                <a:lnTo>
                  <a:pt x="1215869" y="1024081"/>
                </a:lnTo>
                <a:cubicBezTo>
                  <a:pt x="1115458" y="961776"/>
                  <a:pt x="1023809" y="885272"/>
                  <a:pt x="943246" y="797103"/>
                </a:cubicBezTo>
                <a:close/>
                <a:moveTo>
                  <a:pt x="1777831" y="614825"/>
                </a:moveTo>
                <a:cubicBezTo>
                  <a:pt x="1828108" y="774217"/>
                  <a:pt x="1847177" y="940426"/>
                  <a:pt x="1835302" y="1104709"/>
                </a:cubicBezTo>
                <a:cubicBezTo>
                  <a:pt x="1912529" y="1111680"/>
                  <a:pt x="1991200" y="1110618"/>
                  <a:pt x="2070135" y="1099634"/>
                </a:cubicBezTo>
                <a:cubicBezTo>
                  <a:pt x="2023430" y="916066"/>
                  <a:pt x="1923963" y="746103"/>
                  <a:pt x="1777831" y="614825"/>
                </a:cubicBezTo>
                <a:close/>
                <a:moveTo>
                  <a:pt x="1613169" y="587153"/>
                </a:moveTo>
                <a:lnTo>
                  <a:pt x="1386789" y="979253"/>
                </a:lnTo>
                <a:cubicBezTo>
                  <a:pt x="1482593" y="1028182"/>
                  <a:pt x="1585369" y="1063521"/>
                  <a:pt x="1692132" y="1084514"/>
                </a:cubicBezTo>
                <a:cubicBezTo>
                  <a:pt x="1702376" y="916614"/>
                  <a:pt x="1676765" y="746730"/>
                  <a:pt x="1613169" y="587153"/>
                </a:cubicBezTo>
                <a:close/>
                <a:moveTo>
                  <a:pt x="1500307" y="531421"/>
                </a:moveTo>
                <a:cubicBezTo>
                  <a:pt x="1333628" y="560682"/>
                  <a:pt x="1177718" y="626786"/>
                  <a:pt x="1041762" y="721997"/>
                </a:cubicBezTo>
                <a:cubicBezTo>
                  <a:pt x="1111912" y="797410"/>
                  <a:pt x="1191076" y="863204"/>
                  <a:pt x="1277416" y="917480"/>
                </a:cubicBezTo>
                <a:close/>
                <a:moveTo>
                  <a:pt x="708730" y="442269"/>
                </a:moveTo>
                <a:cubicBezTo>
                  <a:pt x="536145" y="518354"/>
                  <a:pt x="384460" y="645249"/>
                  <a:pt x="277225" y="815684"/>
                </a:cubicBezTo>
                <a:lnTo>
                  <a:pt x="586010" y="993961"/>
                </a:lnTo>
                <a:cubicBezTo>
                  <a:pt x="658009" y="876621"/>
                  <a:pt x="747803" y="773217"/>
                  <a:pt x="850548" y="685844"/>
                </a:cubicBezTo>
                <a:cubicBezTo>
                  <a:pt x="795399" y="611028"/>
                  <a:pt x="747545" y="529652"/>
                  <a:pt x="708730" y="442269"/>
                </a:cubicBezTo>
                <a:close/>
                <a:moveTo>
                  <a:pt x="1114411" y="355452"/>
                </a:moveTo>
                <a:cubicBezTo>
                  <a:pt x="1016499" y="355167"/>
                  <a:pt x="919324" y="369705"/>
                  <a:pt x="826255" y="398131"/>
                </a:cubicBezTo>
                <a:cubicBezTo>
                  <a:pt x="858722" y="474940"/>
                  <a:pt x="900618" y="545829"/>
                  <a:pt x="948599" y="611249"/>
                </a:cubicBezTo>
                <a:cubicBezTo>
                  <a:pt x="1085375" y="512974"/>
                  <a:pt x="1240825" y="441488"/>
                  <a:pt x="1406980" y="401715"/>
                </a:cubicBezTo>
                <a:cubicBezTo>
                  <a:pt x="1310969" y="370847"/>
                  <a:pt x="1212322" y="355738"/>
                  <a:pt x="1114411" y="355452"/>
                </a:cubicBezTo>
                <a:close/>
                <a:moveTo>
                  <a:pt x="1776283" y="295101"/>
                </a:moveTo>
                <a:lnTo>
                  <a:pt x="1710896" y="408983"/>
                </a:lnTo>
                <a:cubicBezTo>
                  <a:pt x="2209777" y="726145"/>
                  <a:pt x="2373723" y="1383396"/>
                  <a:pt x="2075153" y="1900534"/>
                </a:cubicBezTo>
                <a:cubicBezTo>
                  <a:pt x="1777480" y="2416119"/>
                  <a:pt x="1129323" y="2603192"/>
                  <a:pt x="606057" y="2333243"/>
                </a:cubicBezTo>
                <a:lnTo>
                  <a:pt x="534769" y="2457402"/>
                </a:lnTo>
                <a:cubicBezTo>
                  <a:pt x="1115347" y="2755664"/>
                  <a:pt x="1834151" y="2554240"/>
                  <a:pt x="2173557" y="1987198"/>
                </a:cubicBezTo>
                <a:cubicBezTo>
                  <a:pt x="2520801" y="1407062"/>
                  <a:pt x="2343129" y="657734"/>
                  <a:pt x="1776283" y="295101"/>
                </a:cubicBezTo>
                <a:close/>
                <a:moveTo>
                  <a:pt x="1831804" y="0"/>
                </a:moveTo>
                <a:cubicBezTo>
                  <a:pt x="1881515" y="0"/>
                  <a:pt x="1921814" y="40299"/>
                  <a:pt x="1921814" y="90010"/>
                </a:cubicBezTo>
                <a:cubicBezTo>
                  <a:pt x="1921814" y="123853"/>
                  <a:pt x="1903137" y="153333"/>
                  <a:pt x="1874873" y="167531"/>
                </a:cubicBezTo>
                <a:cubicBezTo>
                  <a:pt x="2505724" y="579432"/>
                  <a:pt x="2701456" y="1419035"/>
                  <a:pt x="2311836" y="2069966"/>
                </a:cubicBezTo>
                <a:cubicBezTo>
                  <a:pt x="2067801" y="2477672"/>
                  <a:pt x="1650037" y="2717958"/>
                  <a:pt x="1209422" y="2750781"/>
                </a:cubicBezTo>
                <a:lnTo>
                  <a:pt x="1209422" y="3191198"/>
                </a:lnTo>
                <a:cubicBezTo>
                  <a:pt x="1228953" y="3190691"/>
                  <a:pt x="1248332" y="3191937"/>
                  <a:pt x="1267595" y="3193449"/>
                </a:cubicBezTo>
                <a:cubicBezTo>
                  <a:pt x="1660899" y="3224325"/>
                  <a:pt x="1926978" y="3358049"/>
                  <a:pt x="1884661" y="3503570"/>
                </a:cubicBezTo>
                <a:lnTo>
                  <a:pt x="318693" y="3505352"/>
                </a:lnTo>
                <a:cubicBezTo>
                  <a:pt x="273700" y="3359367"/>
                  <a:pt x="539657" y="3224666"/>
                  <a:pt x="934393" y="3193515"/>
                </a:cubicBezTo>
                <a:lnTo>
                  <a:pt x="993398" y="3191208"/>
                </a:lnTo>
                <a:lnTo>
                  <a:pt x="993398" y="2750894"/>
                </a:lnTo>
                <a:cubicBezTo>
                  <a:pt x="812915" y="2737642"/>
                  <a:pt x="632784" y="2688481"/>
                  <a:pt x="463078" y="2601537"/>
                </a:cubicBezTo>
                <a:cubicBezTo>
                  <a:pt x="463677" y="2602537"/>
                  <a:pt x="463694" y="2603560"/>
                  <a:pt x="463694" y="2604587"/>
                </a:cubicBezTo>
                <a:cubicBezTo>
                  <a:pt x="463694" y="2654298"/>
                  <a:pt x="423395" y="2694597"/>
                  <a:pt x="373684" y="2694597"/>
                </a:cubicBezTo>
                <a:cubicBezTo>
                  <a:pt x="323973" y="2694597"/>
                  <a:pt x="283674" y="2654298"/>
                  <a:pt x="283674" y="2604587"/>
                </a:cubicBezTo>
                <a:cubicBezTo>
                  <a:pt x="283674" y="2554876"/>
                  <a:pt x="323973" y="2514577"/>
                  <a:pt x="373684" y="2514577"/>
                </a:cubicBezTo>
                <a:lnTo>
                  <a:pt x="377019" y="2515250"/>
                </a:lnTo>
                <a:lnTo>
                  <a:pt x="511820" y="2280472"/>
                </a:lnTo>
                <a:lnTo>
                  <a:pt x="495824" y="2271237"/>
                </a:lnTo>
                <a:lnTo>
                  <a:pt x="496783" y="2269575"/>
                </a:lnTo>
                <a:cubicBezTo>
                  <a:pt x="34226" y="1964050"/>
                  <a:pt x="-130424" y="1362029"/>
                  <a:pt x="110016" y="864184"/>
                </a:cubicBezTo>
                <a:lnTo>
                  <a:pt x="106296" y="862036"/>
                </a:lnTo>
                <a:lnTo>
                  <a:pt x="148828" y="788370"/>
                </a:lnTo>
                <a:lnTo>
                  <a:pt x="169099" y="753258"/>
                </a:lnTo>
                <a:lnTo>
                  <a:pt x="170873" y="754281"/>
                </a:lnTo>
                <a:cubicBezTo>
                  <a:pt x="475914" y="264737"/>
                  <a:pt x="1106018" y="92008"/>
                  <a:pt x="1617242" y="355196"/>
                </a:cubicBezTo>
                <a:lnTo>
                  <a:pt x="1748044" y="127384"/>
                </a:lnTo>
                <a:lnTo>
                  <a:pt x="1751959" y="129632"/>
                </a:lnTo>
                <a:cubicBezTo>
                  <a:pt x="1745165" y="117975"/>
                  <a:pt x="1741794" y="104386"/>
                  <a:pt x="1741794" y="90010"/>
                </a:cubicBezTo>
                <a:cubicBezTo>
                  <a:pt x="1741794" y="40299"/>
                  <a:pt x="1782093" y="0"/>
                  <a:pt x="1831804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67" name="Right Triangle 17">
            <a:extLst>
              <a:ext uri="{FF2B5EF4-FFF2-40B4-BE49-F238E27FC236}">
                <a16:creationId xmlns:a16="http://schemas.microsoft.com/office/drawing/2014/main" xmlns="" id="{6ADCC979-BA1C-4251-B6F5-CE5AA2B72FD0}"/>
              </a:ext>
            </a:extLst>
          </p:cNvPr>
          <p:cNvSpPr/>
          <p:nvPr/>
        </p:nvSpPr>
        <p:spPr>
          <a:xfrm>
            <a:off x="7705746" y="4600959"/>
            <a:ext cx="385790" cy="546392"/>
          </a:xfrm>
          <a:custGeom>
            <a:avLst/>
            <a:gdLst/>
            <a:ahLst/>
            <a:cxnLst/>
            <a:rect l="l" t="t" r="r" b="b"/>
            <a:pathLst>
              <a:path w="2387678" h="3240000">
                <a:moveTo>
                  <a:pt x="1645041" y="17032"/>
                </a:moveTo>
                <a:lnTo>
                  <a:pt x="2376264" y="17032"/>
                </a:lnTo>
                <a:lnTo>
                  <a:pt x="2376264" y="17033"/>
                </a:lnTo>
                <a:lnTo>
                  <a:pt x="1645042" y="17033"/>
                </a:lnTo>
                <a:close/>
                <a:moveTo>
                  <a:pt x="0" y="17032"/>
                </a:moveTo>
                <a:lnTo>
                  <a:pt x="1379678" y="17032"/>
                </a:lnTo>
                <a:lnTo>
                  <a:pt x="1379678" y="996125"/>
                </a:lnTo>
                <a:lnTo>
                  <a:pt x="2376264" y="996125"/>
                </a:lnTo>
                <a:lnTo>
                  <a:pt x="2376264" y="3240000"/>
                </a:lnTo>
                <a:lnTo>
                  <a:pt x="0" y="3240000"/>
                </a:lnTo>
                <a:close/>
                <a:moveTo>
                  <a:pt x="1498869" y="0"/>
                </a:moveTo>
                <a:lnTo>
                  <a:pt x="2387678" y="888809"/>
                </a:lnTo>
                <a:lnTo>
                  <a:pt x="1498869" y="88880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68" name="Oval 27">
            <a:extLst>
              <a:ext uri="{FF2B5EF4-FFF2-40B4-BE49-F238E27FC236}">
                <a16:creationId xmlns:a16="http://schemas.microsoft.com/office/drawing/2014/main" xmlns="" id="{7DB6E0EE-B33A-443E-887E-C319F0DAF534}"/>
              </a:ext>
            </a:extLst>
          </p:cNvPr>
          <p:cNvSpPr/>
          <p:nvPr/>
        </p:nvSpPr>
        <p:spPr>
          <a:xfrm>
            <a:off x="4418496" y="5469184"/>
            <a:ext cx="409732" cy="779216"/>
          </a:xfrm>
          <a:custGeom>
            <a:avLst/>
            <a:gdLst/>
            <a:ahLst/>
            <a:cxnLst/>
            <a:rect l="l" t="t" r="r" b="b"/>
            <a:pathLst>
              <a:path w="1703664" h="3240001">
                <a:moveTo>
                  <a:pt x="952533" y="2024463"/>
                </a:moveTo>
                <a:lnTo>
                  <a:pt x="856710" y="2024464"/>
                </a:lnTo>
                <a:lnTo>
                  <a:pt x="649879" y="2143878"/>
                </a:lnTo>
                <a:lnTo>
                  <a:pt x="728753" y="2280491"/>
                </a:lnTo>
                <a:lnTo>
                  <a:pt x="800462" y="2239090"/>
                </a:lnTo>
                <a:lnTo>
                  <a:pt x="800462" y="2476837"/>
                </a:lnTo>
                <a:lnTo>
                  <a:pt x="649878" y="2476837"/>
                </a:lnTo>
                <a:lnTo>
                  <a:pt x="649878" y="2634602"/>
                </a:lnTo>
                <a:lnTo>
                  <a:pt x="1067658" y="2634602"/>
                </a:lnTo>
                <a:lnTo>
                  <a:pt x="1067657" y="2476837"/>
                </a:lnTo>
                <a:lnTo>
                  <a:pt x="952532" y="2476837"/>
                </a:lnTo>
                <a:lnTo>
                  <a:pt x="952532" y="2151292"/>
                </a:lnTo>
                <a:lnTo>
                  <a:pt x="952534" y="2151291"/>
                </a:lnTo>
                <a:close/>
                <a:moveTo>
                  <a:pt x="851832" y="1776101"/>
                </a:moveTo>
                <a:cubicBezTo>
                  <a:pt x="1189868" y="1776101"/>
                  <a:pt x="1463900" y="2050133"/>
                  <a:pt x="1463900" y="2388169"/>
                </a:cubicBezTo>
                <a:cubicBezTo>
                  <a:pt x="1463900" y="2726205"/>
                  <a:pt x="1189868" y="3000237"/>
                  <a:pt x="851832" y="3000237"/>
                </a:cubicBezTo>
                <a:cubicBezTo>
                  <a:pt x="513796" y="3000237"/>
                  <a:pt x="239764" y="2726205"/>
                  <a:pt x="239764" y="2388169"/>
                </a:cubicBezTo>
                <a:cubicBezTo>
                  <a:pt x="239764" y="2050133"/>
                  <a:pt x="513796" y="1776101"/>
                  <a:pt x="851832" y="1776101"/>
                </a:cubicBezTo>
                <a:close/>
                <a:moveTo>
                  <a:pt x="851832" y="1689019"/>
                </a:moveTo>
                <a:cubicBezTo>
                  <a:pt x="465702" y="1689019"/>
                  <a:pt x="152682" y="2002039"/>
                  <a:pt x="152682" y="2388169"/>
                </a:cubicBezTo>
                <a:cubicBezTo>
                  <a:pt x="152682" y="2774299"/>
                  <a:pt x="465702" y="3087319"/>
                  <a:pt x="851832" y="3087319"/>
                </a:cubicBezTo>
                <a:cubicBezTo>
                  <a:pt x="1237962" y="3087319"/>
                  <a:pt x="1550982" y="2774299"/>
                  <a:pt x="1550982" y="2388169"/>
                </a:cubicBezTo>
                <a:cubicBezTo>
                  <a:pt x="1550982" y="2002039"/>
                  <a:pt x="1237962" y="1689019"/>
                  <a:pt x="851832" y="1689019"/>
                </a:cubicBezTo>
                <a:close/>
                <a:moveTo>
                  <a:pt x="851832" y="1536337"/>
                </a:moveTo>
                <a:cubicBezTo>
                  <a:pt x="1322286" y="1536337"/>
                  <a:pt x="1703664" y="1917715"/>
                  <a:pt x="1703664" y="2388169"/>
                </a:cubicBezTo>
                <a:cubicBezTo>
                  <a:pt x="1703664" y="2858623"/>
                  <a:pt x="1322286" y="3240001"/>
                  <a:pt x="851832" y="3240001"/>
                </a:cubicBezTo>
                <a:cubicBezTo>
                  <a:pt x="381378" y="3240001"/>
                  <a:pt x="0" y="2858623"/>
                  <a:pt x="0" y="2388169"/>
                </a:cubicBezTo>
                <a:cubicBezTo>
                  <a:pt x="0" y="1917715"/>
                  <a:pt x="381378" y="1536337"/>
                  <a:pt x="851832" y="1536337"/>
                </a:cubicBezTo>
                <a:close/>
                <a:moveTo>
                  <a:pt x="1173126" y="1"/>
                </a:moveTo>
                <a:lnTo>
                  <a:pt x="1383673" y="1"/>
                </a:lnTo>
                <a:lnTo>
                  <a:pt x="1383673" y="954514"/>
                </a:lnTo>
                <a:lnTo>
                  <a:pt x="1173126" y="1187717"/>
                </a:lnTo>
                <a:close/>
                <a:moveTo>
                  <a:pt x="619488" y="0"/>
                </a:moveTo>
                <a:lnTo>
                  <a:pt x="1099698" y="0"/>
                </a:lnTo>
                <a:lnTo>
                  <a:pt x="1099698" y="1265464"/>
                </a:lnTo>
                <a:lnTo>
                  <a:pt x="859593" y="1532640"/>
                </a:lnTo>
                <a:lnTo>
                  <a:pt x="619488" y="1265464"/>
                </a:lnTo>
                <a:close/>
                <a:moveTo>
                  <a:pt x="335512" y="0"/>
                </a:moveTo>
                <a:lnTo>
                  <a:pt x="546059" y="0"/>
                </a:lnTo>
                <a:lnTo>
                  <a:pt x="546059" y="1166181"/>
                </a:lnTo>
                <a:lnTo>
                  <a:pt x="335512" y="927455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69" name="Parallelogram 15">
            <a:extLst>
              <a:ext uri="{FF2B5EF4-FFF2-40B4-BE49-F238E27FC236}">
                <a16:creationId xmlns:a16="http://schemas.microsoft.com/office/drawing/2014/main" xmlns="" id="{24ABDD0B-564D-4579-ACF2-A3B23447A0E6}"/>
              </a:ext>
            </a:extLst>
          </p:cNvPr>
          <p:cNvSpPr/>
          <p:nvPr/>
        </p:nvSpPr>
        <p:spPr>
          <a:xfrm rot="16200000">
            <a:off x="8536863" y="3545131"/>
            <a:ext cx="598764" cy="648141"/>
          </a:xfrm>
          <a:custGeom>
            <a:avLst/>
            <a:gdLst/>
            <a:ahLst/>
            <a:cxnLst/>
            <a:rect l="l" t="t" r="r" b="b"/>
            <a:pathLst>
              <a:path w="2993176" h="3240001">
                <a:moveTo>
                  <a:pt x="1299907" y="647892"/>
                </a:moveTo>
                <a:lnTo>
                  <a:pt x="665509" y="1620000"/>
                </a:lnTo>
                <a:lnTo>
                  <a:pt x="1299907" y="2592108"/>
                </a:lnTo>
                <a:lnTo>
                  <a:pt x="634398" y="2592108"/>
                </a:lnTo>
                <a:lnTo>
                  <a:pt x="0" y="1620000"/>
                </a:lnTo>
                <a:lnTo>
                  <a:pt x="634398" y="647892"/>
                </a:lnTo>
                <a:close/>
                <a:moveTo>
                  <a:pt x="2993176" y="1620001"/>
                </a:moveTo>
                <a:lnTo>
                  <a:pt x="1913056" y="3240001"/>
                </a:lnTo>
                <a:lnTo>
                  <a:pt x="1782206" y="3043749"/>
                </a:lnTo>
                <a:lnTo>
                  <a:pt x="1110064" y="3043749"/>
                </a:lnTo>
                <a:cubicBezTo>
                  <a:pt x="1089036" y="3096599"/>
                  <a:pt x="1037333" y="3133759"/>
                  <a:pt x="976952" y="3133759"/>
                </a:cubicBezTo>
                <a:cubicBezTo>
                  <a:pt x="923853" y="3133759"/>
                  <a:pt x="877466" y="3105022"/>
                  <a:pt x="854540" y="3061058"/>
                </a:cubicBezTo>
                <a:lnTo>
                  <a:pt x="302383" y="3169763"/>
                </a:lnTo>
                <a:lnTo>
                  <a:pt x="302383" y="2809723"/>
                </a:lnTo>
                <a:lnTo>
                  <a:pt x="854540" y="2918427"/>
                </a:lnTo>
                <a:cubicBezTo>
                  <a:pt x="877466" y="2874463"/>
                  <a:pt x="923853" y="2845727"/>
                  <a:pt x="976952" y="2845727"/>
                </a:cubicBezTo>
                <a:cubicBezTo>
                  <a:pt x="1037333" y="2845727"/>
                  <a:pt x="1089036" y="2882887"/>
                  <a:pt x="1110064" y="2935737"/>
                </a:cubicBezTo>
                <a:lnTo>
                  <a:pt x="1710190" y="2935737"/>
                </a:lnTo>
                <a:lnTo>
                  <a:pt x="832936" y="1620001"/>
                </a:lnTo>
                <a:lnTo>
                  <a:pt x="1913056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70" name="Round Same Side Corner Rectangle 21">
            <a:extLst>
              <a:ext uri="{FF2B5EF4-FFF2-40B4-BE49-F238E27FC236}">
                <a16:creationId xmlns:a16="http://schemas.microsoft.com/office/drawing/2014/main" xmlns="" id="{A705FB8C-4E2D-4F93-8F3B-7B97C7830918}"/>
              </a:ext>
            </a:extLst>
          </p:cNvPr>
          <p:cNvSpPr/>
          <p:nvPr/>
        </p:nvSpPr>
        <p:spPr>
          <a:xfrm rot="10800000">
            <a:off x="9311063" y="2543932"/>
            <a:ext cx="386665" cy="436639"/>
          </a:xfrm>
          <a:custGeom>
            <a:avLst/>
            <a:gdLst/>
            <a:ahLst/>
            <a:cxnLst/>
            <a:rect l="l" t="t" r="r" b="b"/>
            <a:pathLst>
              <a:path w="2880320" h="3252576">
                <a:moveTo>
                  <a:pt x="612726" y="2220771"/>
                </a:moveTo>
                <a:cubicBezTo>
                  <a:pt x="662432" y="2220771"/>
                  <a:pt x="702726" y="2180477"/>
                  <a:pt x="702726" y="2130771"/>
                </a:cubicBezTo>
                <a:lnTo>
                  <a:pt x="702726" y="438771"/>
                </a:lnTo>
                <a:cubicBezTo>
                  <a:pt x="702726" y="389065"/>
                  <a:pt x="662432" y="348771"/>
                  <a:pt x="612726" y="348771"/>
                </a:cubicBezTo>
                <a:cubicBezTo>
                  <a:pt x="563020" y="348771"/>
                  <a:pt x="522726" y="389065"/>
                  <a:pt x="522726" y="438771"/>
                </a:cubicBezTo>
                <a:lnTo>
                  <a:pt x="522726" y="2130771"/>
                </a:lnTo>
                <a:cubicBezTo>
                  <a:pt x="522726" y="2180477"/>
                  <a:pt x="563020" y="2220771"/>
                  <a:pt x="612726" y="2220771"/>
                </a:cubicBezTo>
                <a:close/>
                <a:moveTo>
                  <a:pt x="1188790" y="2220771"/>
                </a:moveTo>
                <a:cubicBezTo>
                  <a:pt x="1238496" y="2220771"/>
                  <a:pt x="1278790" y="2180477"/>
                  <a:pt x="1278790" y="2130771"/>
                </a:cubicBezTo>
                <a:lnTo>
                  <a:pt x="1278790" y="438771"/>
                </a:lnTo>
                <a:cubicBezTo>
                  <a:pt x="1278790" y="389065"/>
                  <a:pt x="1238496" y="348771"/>
                  <a:pt x="1188790" y="348771"/>
                </a:cubicBezTo>
                <a:cubicBezTo>
                  <a:pt x="1139084" y="348771"/>
                  <a:pt x="1098790" y="389065"/>
                  <a:pt x="1098790" y="438771"/>
                </a:cubicBezTo>
                <a:lnTo>
                  <a:pt x="1098790" y="2130771"/>
                </a:lnTo>
                <a:cubicBezTo>
                  <a:pt x="1098790" y="2180477"/>
                  <a:pt x="1139084" y="2220771"/>
                  <a:pt x="1188790" y="2220771"/>
                </a:cubicBezTo>
                <a:close/>
                <a:moveTo>
                  <a:pt x="1764854" y="2220771"/>
                </a:moveTo>
                <a:cubicBezTo>
                  <a:pt x="1814560" y="2220771"/>
                  <a:pt x="1854854" y="2180477"/>
                  <a:pt x="1854854" y="2130771"/>
                </a:cubicBezTo>
                <a:lnTo>
                  <a:pt x="1854854" y="438771"/>
                </a:lnTo>
                <a:cubicBezTo>
                  <a:pt x="1854854" y="389065"/>
                  <a:pt x="1814560" y="348771"/>
                  <a:pt x="1764854" y="348771"/>
                </a:cubicBezTo>
                <a:cubicBezTo>
                  <a:pt x="1715148" y="348771"/>
                  <a:pt x="1674854" y="389065"/>
                  <a:pt x="1674854" y="438771"/>
                </a:cubicBezTo>
                <a:lnTo>
                  <a:pt x="1674854" y="2130771"/>
                </a:lnTo>
                <a:cubicBezTo>
                  <a:pt x="1674854" y="2180477"/>
                  <a:pt x="1715148" y="2220771"/>
                  <a:pt x="1764854" y="2220771"/>
                </a:cubicBezTo>
                <a:close/>
                <a:moveTo>
                  <a:pt x="2340918" y="2220771"/>
                </a:moveTo>
                <a:cubicBezTo>
                  <a:pt x="2390624" y="2220771"/>
                  <a:pt x="2430918" y="2180477"/>
                  <a:pt x="2430918" y="2130771"/>
                </a:cubicBezTo>
                <a:lnTo>
                  <a:pt x="2430918" y="438771"/>
                </a:lnTo>
                <a:cubicBezTo>
                  <a:pt x="2430918" y="389065"/>
                  <a:pt x="2390624" y="348771"/>
                  <a:pt x="2340918" y="348771"/>
                </a:cubicBezTo>
                <a:cubicBezTo>
                  <a:pt x="2291212" y="348771"/>
                  <a:pt x="2250918" y="389065"/>
                  <a:pt x="2250918" y="438771"/>
                </a:cubicBezTo>
                <a:lnTo>
                  <a:pt x="2250918" y="2130771"/>
                </a:lnTo>
                <a:cubicBezTo>
                  <a:pt x="2250918" y="2180477"/>
                  <a:pt x="2291212" y="2220771"/>
                  <a:pt x="2340918" y="2220771"/>
                </a:cubicBezTo>
                <a:close/>
                <a:moveTo>
                  <a:pt x="2784182" y="2519920"/>
                </a:moveTo>
                <a:lnTo>
                  <a:pt x="96136" y="2519920"/>
                </a:lnTo>
                <a:lnTo>
                  <a:pt x="96136" y="419995"/>
                </a:lnTo>
                <a:cubicBezTo>
                  <a:pt x="96136" y="188038"/>
                  <a:pt x="284174" y="0"/>
                  <a:pt x="516131" y="0"/>
                </a:cubicBezTo>
                <a:lnTo>
                  <a:pt x="2364187" y="0"/>
                </a:lnTo>
                <a:cubicBezTo>
                  <a:pt x="2596144" y="0"/>
                  <a:pt x="2784182" y="188038"/>
                  <a:pt x="2784182" y="419995"/>
                </a:cubicBezTo>
                <a:close/>
                <a:moveTo>
                  <a:pt x="1687966" y="3252576"/>
                </a:moveTo>
                <a:lnTo>
                  <a:pt x="1192350" y="3252576"/>
                </a:lnTo>
                <a:cubicBezTo>
                  <a:pt x="1129224" y="3252576"/>
                  <a:pt x="1078050" y="3201402"/>
                  <a:pt x="1078050" y="3138276"/>
                </a:cubicBezTo>
                <a:lnTo>
                  <a:pt x="1078050" y="3023976"/>
                </a:lnTo>
                <a:lnTo>
                  <a:pt x="60008" y="3023976"/>
                </a:lnTo>
                <a:cubicBezTo>
                  <a:pt x="26866" y="3023976"/>
                  <a:pt x="0" y="2997110"/>
                  <a:pt x="0" y="2963968"/>
                </a:cubicBezTo>
                <a:lnTo>
                  <a:pt x="0" y="2723944"/>
                </a:lnTo>
                <a:cubicBezTo>
                  <a:pt x="0" y="2690802"/>
                  <a:pt x="26866" y="2663936"/>
                  <a:pt x="60008" y="2663936"/>
                </a:cubicBezTo>
                <a:lnTo>
                  <a:pt x="2820312" y="2663936"/>
                </a:lnTo>
                <a:cubicBezTo>
                  <a:pt x="2853454" y="2663936"/>
                  <a:pt x="2880320" y="2690802"/>
                  <a:pt x="2880320" y="2723944"/>
                </a:cubicBezTo>
                <a:lnTo>
                  <a:pt x="2880320" y="2963968"/>
                </a:lnTo>
                <a:cubicBezTo>
                  <a:pt x="2880320" y="2997110"/>
                  <a:pt x="2853454" y="3023976"/>
                  <a:pt x="2820312" y="3023976"/>
                </a:cubicBezTo>
                <a:lnTo>
                  <a:pt x="1802266" y="3023976"/>
                </a:lnTo>
                <a:lnTo>
                  <a:pt x="1802266" y="3138276"/>
                </a:lnTo>
                <a:cubicBezTo>
                  <a:pt x="1802266" y="3201402"/>
                  <a:pt x="1751092" y="3252576"/>
                  <a:pt x="1687966" y="325257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71" name="Oval 26">
            <a:extLst>
              <a:ext uri="{FF2B5EF4-FFF2-40B4-BE49-F238E27FC236}">
                <a16:creationId xmlns:a16="http://schemas.microsoft.com/office/drawing/2014/main" xmlns="" id="{A8611118-4553-45C9-837B-A5EA5C617D63}"/>
              </a:ext>
            </a:extLst>
          </p:cNvPr>
          <p:cNvSpPr/>
          <p:nvPr/>
        </p:nvSpPr>
        <p:spPr>
          <a:xfrm>
            <a:off x="6966942" y="3587275"/>
            <a:ext cx="472482" cy="563852"/>
          </a:xfrm>
          <a:custGeom>
            <a:avLst/>
            <a:gdLst/>
            <a:ahLst/>
            <a:cxnLst/>
            <a:rect l="l" t="t" r="r" b="b"/>
            <a:pathLst>
              <a:path w="2543357" h="3035197">
                <a:moveTo>
                  <a:pt x="1932497" y="885460"/>
                </a:moveTo>
                <a:lnTo>
                  <a:pt x="1858608" y="981586"/>
                </a:lnTo>
                <a:cubicBezTo>
                  <a:pt x="2087948" y="1157874"/>
                  <a:pt x="2221364" y="1431493"/>
                  <a:pt x="2219022" y="1720748"/>
                </a:cubicBezTo>
                <a:lnTo>
                  <a:pt x="2340261" y="1721729"/>
                </a:lnTo>
                <a:cubicBezTo>
                  <a:pt x="2342911" y="1394473"/>
                  <a:pt x="2191967" y="1084907"/>
                  <a:pt x="1932497" y="885460"/>
                </a:cubicBezTo>
                <a:close/>
                <a:moveTo>
                  <a:pt x="1028922" y="281987"/>
                </a:moveTo>
                <a:cubicBezTo>
                  <a:pt x="1157068" y="321344"/>
                  <a:pt x="1128134" y="299573"/>
                  <a:pt x="1193247" y="332230"/>
                </a:cubicBezTo>
                <a:cubicBezTo>
                  <a:pt x="1269854" y="451410"/>
                  <a:pt x="1301375" y="602654"/>
                  <a:pt x="1295736" y="739575"/>
                </a:cubicBezTo>
                <a:cubicBezTo>
                  <a:pt x="1418781" y="730097"/>
                  <a:pt x="1391656" y="622269"/>
                  <a:pt x="1842154" y="674175"/>
                </a:cubicBezTo>
                <a:cubicBezTo>
                  <a:pt x="2251963" y="725703"/>
                  <a:pt x="2543357" y="1202505"/>
                  <a:pt x="2543357" y="1911138"/>
                </a:cubicBezTo>
                <a:cubicBezTo>
                  <a:pt x="2543357" y="2619771"/>
                  <a:pt x="2228290" y="3174439"/>
                  <a:pt x="1189012" y="3004227"/>
                </a:cubicBezTo>
                <a:cubicBezTo>
                  <a:pt x="266689" y="3142266"/>
                  <a:pt x="99973" y="2479414"/>
                  <a:pt x="24671" y="2089269"/>
                </a:cubicBezTo>
                <a:cubicBezTo>
                  <a:pt x="-50631" y="1699124"/>
                  <a:pt x="9514" y="922425"/>
                  <a:pt x="737199" y="663358"/>
                </a:cubicBezTo>
                <a:cubicBezTo>
                  <a:pt x="1021153" y="585721"/>
                  <a:pt x="1093645" y="690425"/>
                  <a:pt x="1216376" y="728497"/>
                </a:cubicBezTo>
                <a:cubicBezTo>
                  <a:pt x="1183268" y="569368"/>
                  <a:pt x="1135766" y="458984"/>
                  <a:pt x="1028922" y="281987"/>
                </a:cubicBezTo>
                <a:close/>
                <a:moveTo>
                  <a:pt x="1919942" y="47"/>
                </a:moveTo>
                <a:cubicBezTo>
                  <a:pt x="2086542" y="1491"/>
                  <a:pt x="2263938" y="35583"/>
                  <a:pt x="2350876" y="60453"/>
                </a:cubicBezTo>
                <a:cubicBezTo>
                  <a:pt x="2672784" y="174000"/>
                  <a:pt x="2321773" y="213881"/>
                  <a:pt x="2220060" y="345654"/>
                </a:cubicBezTo>
                <a:cubicBezTo>
                  <a:pt x="2118347" y="477427"/>
                  <a:pt x="2005019" y="609932"/>
                  <a:pt x="1770740" y="609932"/>
                </a:cubicBezTo>
                <a:lnTo>
                  <a:pt x="1326444" y="614956"/>
                </a:lnTo>
                <a:lnTo>
                  <a:pt x="1346541" y="320533"/>
                </a:lnTo>
                <a:cubicBezTo>
                  <a:pt x="1401807" y="115484"/>
                  <a:pt x="1563158" y="44336"/>
                  <a:pt x="1760692" y="11037"/>
                </a:cubicBezTo>
                <a:cubicBezTo>
                  <a:pt x="1810076" y="2712"/>
                  <a:pt x="1864409" y="-434"/>
                  <a:pt x="1919942" y="47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72" name="Freeform 32">
            <a:extLst>
              <a:ext uri="{FF2B5EF4-FFF2-40B4-BE49-F238E27FC236}">
                <a16:creationId xmlns:a16="http://schemas.microsoft.com/office/drawing/2014/main" xmlns="" id="{9C5A04AA-A50B-457A-A783-D941E78BCCDF}"/>
              </a:ext>
            </a:extLst>
          </p:cNvPr>
          <p:cNvSpPr/>
          <p:nvPr/>
        </p:nvSpPr>
        <p:spPr>
          <a:xfrm>
            <a:off x="4360223" y="1480860"/>
            <a:ext cx="597487" cy="547278"/>
          </a:xfrm>
          <a:custGeom>
            <a:avLst/>
            <a:gdLst/>
            <a:ahLst/>
            <a:cxnLst/>
            <a:rect l="l" t="t" r="r" b="b"/>
            <a:pathLst>
              <a:path w="3210745" h="2940925">
                <a:moveTo>
                  <a:pt x="340528" y="2526682"/>
                </a:moveTo>
                <a:cubicBezTo>
                  <a:pt x="280875" y="2526682"/>
                  <a:pt x="232516" y="2575041"/>
                  <a:pt x="232516" y="2634694"/>
                </a:cubicBezTo>
                <a:cubicBezTo>
                  <a:pt x="232516" y="2694347"/>
                  <a:pt x="280875" y="2742706"/>
                  <a:pt x="340528" y="2742706"/>
                </a:cubicBezTo>
                <a:cubicBezTo>
                  <a:pt x="400181" y="2742706"/>
                  <a:pt x="448540" y="2694347"/>
                  <a:pt x="448540" y="2634694"/>
                </a:cubicBezTo>
                <a:cubicBezTo>
                  <a:pt x="448540" y="2575041"/>
                  <a:pt x="400181" y="2526682"/>
                  <a:pt x="340528" y="2526682"/>
                </a:cubicBezTo>
                <a:close/>
                <a:moveTo>
                  <a:pt x="1821636" y="152"/>
                </a:moveTo>
                <a:cubicBezTo>
                  <a:pt x="1920275" y="-4956"/>
                  <a:pt x="2051571" y="119306"/>
                  <a:pt x="2102482" y="278737"/>
                </a:cubicBezTo>
                <a:cubicBezTo>
                  <a:pt x="2192513" y="649582"/>
                  <a:pt x="1575154" y="1213351"/>
                  <a:pt x="2006019" y="1236931"/>
                </a:cubicBezTo>
                <a:cubicBezTo>
                  <a:pt x="2310412" y="1206920"/>
                  <a:pt x="2473326" y="1176910"/>
                  <a:pt x="2803442" y="1166192"/>
                </a:cubicBezTo>
                <a:cubicBezTo>
                  <a:pt x="3103547" y="1170479"/>
                  <a:pt x="3152850" y="1361260"/>
                  <a:pt x="3002798" y="1564903"/>
                </a:cubicBezTo>
                <a:cubicBezTo>
                  <a:pt x="3191435" y="1575621"/>
                  <a:pt x="3347919" y="1869296"/>
                  <a:pt x="3022090" y="1989338"/>
                </a:cubicBezTo>
                <a:cubicBezTo>
                  <a:pt x="3332913" y="2182262"/>
                  <a:pt x="3154994" y="2426634"/>
                  <a:pt x="2977074" y="2471650"/>
                </a:cubicBezTo>
                <a:cubicBezTo>
                  <a:pt x="3127127" y="2606697"/>
                  <a:pt x="3109978" y="2709590"/>
                  <a:pt x="2957782" y="2793191"/>
                </a:cubicBezTo>
                <a:cubicBezTo>
                  <a:pt x="2620164" y="2932526"/>
                  <a:pt x="1747715" y="3028988"/>
                  <a:pt x="1253613" y="2818914"/>
                </a:cubicBezTo>
                <a:cubicBezTo>
                  <a:pt x="1018944" y="2738561"/>
                  <a:pt x="869067" y="2654318"/>
                  <a:pt x="700568" y="2648441"/>
                </a:cubicBezTo>
                <a:lnTo>
                  <a:pt x="700568" y="2796242"/>
                </a:lnTo>
                <a:cubicBezTo>
                  <a:pt x="700568" y="2860729"/>
                  <a:pt x="648291" y="2913006"/>
                  <a:pt x="583804" y="2913006"/>
                </a:cubicBezTo>
                <a:lnTo>
                  <a:pt x="0" y="2913006"/>
                </a:lnTo>
                <a:lnTo>
                  <a:pt x="0" y="1400838"/>
                </a:lnTo>
                <a:lnTo>
                  <a:pt x="583804" y="1400838"/>
                </a:lnTo>
                <a:cubicBezTo>
                  <a:pt x="648291" y="1400838"/>
                  <a:pt x="700568" y="1453115"/>
                  <a:pt x="700568" y="1517602"/>
                </a:cubicBezTo>
                <a:lnTo>
                  <a:pt x="700568" y="1571674"/>
                </a:lnTo>
                <a:cubicBezTo>
                  <a:pt x="721537" y="1568378"/>
                  <a:pt x="746526" y="1559634"/>
                  <a:pt x="784162" y="1539180"/>
                </a:cubicBezTo>
                <a:cubicBezTo>
                  <a:pt x="831321" y="1421281"/>
                  <a:pt x="890271" y="1323747"/>
                  <a:pt x="1034964" y="1191915"/>
                </a:cubicBezTo>
                <a:cubicBezTo>
                  <a:pt x="1257900" y="851081"/>
                  <a:pt x="1628744" y="677449"/>
                  <a:pt x="1703770" y="169413"/>
                </a:cubicBezTo>
                <a:cubicBezTo>
                  <a:pt x="1715024" y="52855"/>
                  <a:pt x="1762452" y="3217"/>
                  <a:pt x="1821636" y="15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73" name="Rounded Rectangle 10">
            <a:extLst>
              <a:ext uri="{FF2B5EF4-FFF2-40B4-BE49-F238E27FC236}">
                <a16:creationId xmlns:a16="http://schemas.microsoft.com/office/drawing/2014/main" xmlns="" id="{B55467B8-5BFB-46FE-82D2-AA896BC192F1}"/>
              </a:ext>
            </a:extLst>
          </p:cNvPr>
          <p:cNvSpPr/>
          <p:nvPr/>
        </p:nvSpPr>
        <p:spPr>
          <a:xfrm>
            <a:off x="8534202" y="2515987"/>
            <a:ext cx="372169" cy="492524"/>
          </a:xfrm>
          <a:custGeom>
            <a:avLst/>
            <a:gdLst/>
            <a:ahLst/>
            <a:cxnLst/>
            <a:rect l="l" t="t" r="r" b="b"/>
            <a:pathLst>
              <a:path w="2448272" h="3240000">
                <a:moveTo>
                  <a:pt x="1358676" y="2676152"/>
                </a:moveTo>
                <a:cubicBezTo>
                  <a:pt x="1327753" y="2676152"/>
                  <a:pt x="1302685" y="2701220"/>
                  <a:pt x="1302685" y="2732143"/>
                </a:cubicBezTo>
                <a:lnTo>
                  <a:pt x="1302685" y="2956101"/>
                </a:lnTo>
                <a:cubicBezTo>
                  <a:pt x="1302685" y="2987024"/>
                  <a:pt x="1327753" y="3012092"/>
                  <a:pt x="1358676" y="3012092"/>
                </a:cubicBezTo>
                <a:lnTo>
                  <a:pt x="1582634" y="3012092"/>
                </a:lnTo>
                <a:cubicBezTo>
                  <a:pt x="1613557" y="3012092"/>
                  <a:pt x="1638625" y="2987024"/>
                  <a:pt x="1638625" y="2956101"/>
                </a:cubicBezTo>
                <a:lnTo>
                  <a:pt x="1638625" y="2732143"/>
                </a:lnTo>
                <a:cubicBezTo>
                  <a:pt x="1638625" y="2701220"/>
                  <a:pt x="1613557" y="2676152"/>
                  <a:pt x="1582634" y="2676152"/>
                </a:cubicBezTo>
                <a:close/>
                <a:moveTo>
                  <a:pt x="837062" y="2676152"/>
                </a:moveTo>
                <a:cubicBezTo>
                  <a:pt x="806139" y="2676152"/>
                  <a:pt x="781071" y="2701220"/>
                  <a:pt x="781071" y="2732143"/>
                </a:cubicBezTo>
                <a:lnTo>
                  <a:pt x="781071" y="2956101"/>
                </a:lnTo>
                <a:cubicBezTo>
                  <a:pt x="781071" y="2987024"/>
                  <a:pt x="806139" y="3012092"/>
                  <a:pt x="837062" y="3012092"/>
                </a:cubicBezTo>
                <a:lnTo>
                  <a:pt x="1061020" y="3012092"/>
                </a:lnTo>
                <a:cubicBezTo>
                  <a:pt x="1091943" y="3012092"/>
                  <a:pt x="1117011" y="2987024"/>
                  <a:pt x="1117011" y="2956101"/>
                </a:cubicBezTo>
                <a:lnTo>
                  <a:pt x="1117011" y="2732143"/>
                </a:lnTo>
                <a:cubicBezTo>
                  <a:pt x="1117011" y="2701220"/>
                  <a:pt x="1091943" y="2676152"/>
                  <a:pt x="1061020" y="2676152"/>
                </a:cubicBezTo>
                <a:close/>
                <a:moveTo>
                  <a:pt x="315448" y="2676152"/>
                </a:moveTo>
                <a:cubicBezTo>
                  <a:pt x="284525" y="2676152"/>
                  <a:pt x="259457" y="2701220"/>
                  <a:pt x="259457" y="2732143"/>
                </a:cubicBezTo>
                <a:lnTo>
                  <a:pt x="259457" y="2956101"/>
                </a:lnTo>
                <a:cubicBezTo>
                  <a:pt x="259457" y="2987024"/>
                  <a:pt x="284525" y="3012092"/>
                  <a:pt x="315448" y="3012092"/>
                </a:cubicBezTo>
                <a:lnTo>
                  <a:pt x="539406" y="3012092"/>
                </a:lnTo>
                <a:cubicBezTo>
                  <a:pt x="570329" y="3012092"/>
                  <a:pt x="595397" y="2987024"/>
                  <a:pt x="595397" y="2956101"/>
                </a:cubicBezTo>
                <a:lnTo>
                  <a:pt x="595397" y="2732143"/>
                </a:lnTo>
                <a:cubicBezTo>
                  <a:pt x="595397" y="2701220"/>
                  <a:pt x="570329" y="2676152"/>
                  <a:pt x="539406" y="2676152"/>
                </a:cubicBezTo>
                <a:close/>
                <a:moveTo>
                  <a:pt x="1880291" y="2179832"/>
                </a:moveTo>
                <a:cubicBezTo>
                  <a:pt x="1849368" y="2179832"/>
                  <a:pt x="1824300" y="2204900"/>
                  <a:pt x="1824300" y="2235823"/>
                </a:cubicBezTo>
                <a:lnTo>
                  <a:pt x="1824300" y="2956101"/>
                </a:lnTo>
                <a:cubicBezTo>
                  <a:pt x="1824300" y="2987024"/>
                  <a:pt x="1849368" y="3012092"/>
                  <a:pt x="1880291" y="3012092"/>
                </a:cubicBezTo>
                <a:lnTo>
                  <a:pt x="2104249" y="3012092"/>
                </a:lnTo>
                <a:cubicBezTo>
                  <a:pt x="2135172" y="3012092"/>
                  <a:pt x="2160240" y="2987024"/>
                  <a:pt x="2160240" y="2956101"/>
                </a:cubicBezTo>
                <a:lnTo>
                  <a:pt x="2160240" y="2235823"/>
                </a:lnTo>
                <a:cubicBezTo>
                  <a:pt x="2160240" y="2204900"/>
                  <a:pt x="2135172" y="2179832"/>
                  <a:pt x="2104249" y="2179832"/>
                </a:cubicBezTo>
                <a:close/>
                <a:moveTo>
                  <a:pt x="1358676" y="2179832"/>
                </a:moveTo>
                <a:cubicBezTo>
                  <a:pt x="1327753" y="2179832"/>
                  <a:pt x="1302685" y="2204900"/>
                  <a:pt x="1302685" y="2235823"/>
                </a:cubicBezTo>
                <a:lnTo>
                  <a:pt x="1302685" y="2459781"/>
                </a:lnTo>
                <a:cubicBezTo>
                  <a:pt x="1302685" y="2490704"/>
                  <a:pt x="1327753" y="2515772"/>
                  <a:pt x="1358676" y="2515772"/>
                </a:cubicBezTo>
                <a:lnTo>
                  <a:pt x="1582634" y="2515772"/>
                </a:lnTo>
                <a:cubicBezTo>
                  <a:pt x="1613557" y="2515772"/>
                  <a:pt x="1638625" y="2490704"/>
                  <a:pt x="1638625" y="2459781"/>
                </a:cubicBezTo>
                <a:lnTo>
                  <a:pt x="1638625" y="2235823"/>
                </a:lnTo>
                <a:cubicBezTo>
                  <a:pt x="1638625" y="2204900"/>
                  <a:pt x="1613557" y="2179832"/>
                  <a:pt x="1582634" y="2179832"/>
                </a:cubicBezTo>
                <a:close/>
                <a:moveTo>
                  <a:pt x="837062" y="2179832"/>
                </a:moveTo>
                <a:cubicBezTo>
                  <a:pt x="806139" y="2179832"/>
                  <a:pt x="781071" y="2204900"/>
                  <a:pt x="781071" y="2235823"/>
                </a:cubicBezTo>
                <a:lnTo>
                  <a:pt x="781071" y="2459781"/>
                </a:lnTo>
                <a:cubicBezTo>
                  <a:pt x="781071" y="2490704"/>
                  <a:pt x="806139" y="2515772"/>
                  <a:pt x="837062" y="2515772"/>
                </a:cubicBezTo>
                <a:lnTo>
                  <a:pt x="1061020" y="2515772"/>
                </a:lnTo>
                <a:cubicBezTo>
                  <a:pt x="1091943" y="2515772"/>
                  <a:pt x="1117011" y="2490704"/>
                  <a:pt x="1117011" y="2459781"/>
                </a:cubicBezTo>
                <a:lnTo>
                  <a:pt x="1117011" y="2235823"/>
                </a:lnTo>
                <a:cubicBezTo>
                  <a:pt x="1117011" y="2204900"/>
                  <a:pt x="1091943" y="2179832"/>
                  <a:pt x="1061020" y="2179832"/>
                </a:cubicBezTo>
                <a:close/>
                <a:moveTo>
                  <a:pt x="315448" y="2179832"/>
                </a:moveTo>
                <a:cubicBezTo>
                  <a:pt x="284525" y="2179832"/>
                  <a:pt x="259457" y="2204900"/>
                  <a:pt x="259457" y="2235823"/>
                </a:cubicBezTo>
                <a:lnTo>
                  <a:pt x="259457" y="2459781"/>
                </a:lnTo>
                <a:cubicBezTo>
                  <a:pt x="259457" y="2490704"/>
                  <a:pt x="284525" y="2515772"/>
                  <a:pt x="315448" y="2515772"/>
                </a:cubicBezTo>
                <a:lnTo>
                  <a:pt x="539406" y="2515772"/>
                </a:lnTo>
                <a:cubicBezTo>
                  <a:pt x="570329" y="2515772"/>
                  <a:pt x="595397" y="2490704"/>
                  <a:pt x="595397" y="2459781"/>
                </a:cubicBezTo>
                <a:lnTo>
                  <a:pt x="595397" y="2235823"/>
                </a:lnTo>
                <a:cubicBezTo>
                  <a:pt x="595397" y="2204900"/>
                  <a:pt x="570329" y="2179832"/>
                  <a:pt x="539406" y="2179832"/>
                </a:cubicBezTo>
                <a:close/>
                <a:moveTo>
                  <a:pt x="1880291" y="1683512"/>
                </a:moveTo>
                <a:cubicBezTo>
                  <a:pt x="1849368" y="1683512"/>
                  <a:pt x="1824300" y="1708580"/>
                  <a:pt x="1824300" y="1739503"/>
                </a:cubicBezTo>
                <a:lnTo>
                  <a:pt x="1824300" y="1963461"/>
                </a:lnTo>
                <a:cubicBezTo>
                  <a:pt x="1824300" y="1994384"/>
                  <a:pt x="1849368" y="2019452"/>
                  <a:pt x="1880291" y="2019452"/>
                </a:cubicBezTo>
                <a:lnTo>
                  <a:pt x="2104249" y="2019452"/>
                </a:lnTo>
                <a:cubicBezTo>
                  <a:pt x="2135172" y="2019452"/>
                  <a:pt x="2160240" y="1994384"/>
                  <a:pt x="2160240" y="1963461"/>
                </a:cubicBezTo>
                <a:lnTo>
                  <a:pt x="2160240" y="1739503"/>
                </a:lnTo>
                <a:cubicBezTo>
                  <a:pt x="2160240" y="1708580"/>
                  <a:pt x="2135172" y="1683512"/>
                  <a:pt x="2104249" y="1683512"/>
                </a:cubicBezTo>
                <a:close/>
                <a:moveTo>
                  <a:pt x="1358676" y="1683512"/>
                </a:moveTo>
                <a:cubicBezTo>
                  <a:pt x="1327753" y="1683512"/>
                  <a:pt x="1302685" y="1708580"/>
                  <a:pt x="1302685" y="1739503"/>
                </a:cubicBezTo>
                <a:lnTo>
                  <a:pt x="1302685" y="1963461"/>
                </a:lnTo>
                <a:cubicBezTo>
                  <a:pt x="1302685" y="1994384"/>
                  <a:pt x="1327753" y="2019452"/>
                  <a:pt x="1358676" y="2019452"/>
                </a:cubicBezTo>
                <a:lnTo>
                  <a:pt x="1582634" y="2019452"/>
                </a:lnTo>
                <a:cubicBezTo>
                  <a:pt x="1613557" y="2019452"/>
                  <a:pt x="1638625" y="1994384"/>
                  <a:pt x="1638625" y="1963461"/>
                </a:cubicBezTo>
                <a:lnTo>
                  <a:pt x="1638625" y="1739503"/>
                </a:lnTo>
                <a:cubicBezTo>
                  <a:pt x="1638625" y="1708580"/>
                  <a:pt x="1613557" y="1683512"/>
                  <a:pt x="1582634" y="1683512"/>
                </a:cubicBezTo>
                <a:close/>
                <a:moveTo>
                  <a:pt x="837062" y="1683512"/>
                </a:moveTo>
                <a:cubicBezTo>
                  <a:pt x="806139" y="1683512"/>
                  <a:pt x="781071" y="1708580"/>
                  <a:pt x="781071" y="1739503"/>
                </a:cubicBezTo>
                <a:lnTo>
                  <a:pt x="781071" y="1963461"/>
                </a:lnTo>
                <a:cubicBezTo>
                  <a:pt x="781071" y="1994384"/>
                  <a:pt x="806139" y="2019452"/>
                  <a:pt x="837062" y="2019452"/>
                </a:cubicBezTo>
                <a:lnTo>
                  <a:pt x="1061020" y="2019452"/>
                </a:lnTo>
                <a:cubicBezTo>
                  <a:pt x="1091943" y="2019452"/>
                  <a:pt x="1117011" y="1994384"/>
                  <a:pt x="1117011" y="1963461"/>
                </a:cubicBezTo>
                <a:lnTo>
                  <a:pt x="1117011" y="1739503"/>
                </a:lnTo>
                <a:cubicBezTo>
                  <a:pt x="1117011" y="1708580"/>
                  <a:pt x="1091943" y="1683512"/>
                  <a:pt x="1061020" y="1683512"/>
                </a:cubicBezTo>
                <a:close/>
                <a:moveTo>
                  <a:pt x="315448" y="1683512"/>
                </a:moveTo>
                <a:cubicBezTo>
                  <a:pt x="284525" y="1683512"/>
                  <a:pt x="259457" y="1708580"/>
                  <a:pt x="259457" y="1739503"/>
                </a:cubicBezTo>
                <a:lnTo>
                  <a:pt x="259457" y="1963461"/>
                </a:lnTo>
                <a:cubicBezTo>
                  <a:pt x="259457" y="1994384"/>
                  <a:pt x="284525" y="2019452"/>
                  <a:pt x="315448" y="2019452"/>
                </a:cubicBezTo>
                <a:lnTo>
                  <a:pt x="539406" y="2019452"/>
                </a:lnTo>
                <a:cubicBezTo>
                  <a:pt x="570329" y="2019452"/>
                  <a:pt x="595397" y="1994384"/>
                  <a:pt x="595397" y="1963461"/>
                </a:cubicBezTo>
                <a:lnTo>
                  <a:pt x="595397" y="1739503"/>
                </a:lnTo>
                <a:cubicBezTo>
                  <a:pt x="595397" y="1708580"/>
                  <a:pt x="570329" y="1683512"/>
                  <a:pt x="539406" y="1683512"/>
                </a:cubicBezTo>
                <a:close/>
                <a:moveTo>
                  <a:pt x="1880291" y="1187192"/>
                </a:moveTo>
                <a:cubicBezTo>
                  <a:pt x="1849368" y="1187192"/>
                  <a:pt x="1824300" y="1212260"/>
                  <a:pt x="1824300" y="1243183"/>
                </a:cubicBezTo>
                <a:lnTo>
                  <a:pt x="1824300" y="1467141"/>
                </a:lnTo>
                <a:cubicBezTo>
                  <a:pt x="1824300" y="1498064"/>
                  <a:pt x="1849368" y="1523132"/>
                  <a:pt x="1880291" y="1523132"/>
                </a:cubicBezTo>
                <a:lnTo>
                  <a:pt x="2104249" y="1523132"/>
                </a:lnTo>
                <a:cubicBezTo>
                  <a:pt x="2135172" y="1523132"/>
                  <a:pt x="2160240" y="1498064"/>
                  <a:pt x="2160240" y="1467141"/>
                </a:cubicBezTo>
                <a:lnTo>
                  <a:pt x="2160240" y="1243183"/>
                </a:lnTo>
                <a:cubicBezTo>
                  <a:pt x="2160240" y="1212260"/>
                  <a:pt x="2135172" y="1187192"/>
                  <a:pt x="2104249" y="1187192"/>
                </a:cubicBezTo>
                <a:close/>
                <a:moveTo>
                  <a:pt x="1358676" y="1187192"/>
                </a:moveTo>
                <a:cubicBezTo>
                  <a:pt x="1327753" y="1187192"/>
                  <a:pt x="1302685" y="1212260"/>
                  <a:pt x="1302685" y="1243183"/>
                </a:cubicBezTo>
                <a:lnTo>
                  <a:pt x="1302685" y="1467141"/>
                </a:lnTo>
                <a:cubicBezTo>
                  <a:pt x="1302685" y="1498064"/>
                  <a:pt x="1327753" y="1523132"/>
                  <a:pt x="1358676" y="1523132"/>
                </a:cubicBezTo>
                <a:lnTo>
                  <a:pt x="1582634" y="1523132"/>
                </a:lnTo>
                <a:cubicBezTo>
                  <a:pt x="1613557" y="1523132"/>
                  <a:pt x="1638625" y="1498064"/>
                  <a:pt x="1638625" y="1467141"/>
                </a:cubicBezTo>
                <a:lnTo>
                  <a:pt x="1638625" y="1243183"/>
                </a:lnTo>
                <a:cubicBezTo>
                  <a:pt x="1638625" y="1212260"/>
                  <a:pt x="1613557" y="1187192"/>
                  <a:pt x="1582634" y="1187192"/>
                </a:cubicBezTo>
                <a:close/>
                <a:moveTo>
                  <a:pt x="837062" y="1187192"/>
                </a:moveTo>
                <a:cubicBezTo>
                  <a:pt x="806139" y="1187192"/>
                  <a:pt x="781071" y="1212260"/>
                  <a:pt x="781071" y="1243183"/>
                </a:cubicBezTo>
                <a:lnTo>
                  <a:pt x="781071" y="1467141"/>
                </a:lnTo>
                <a:cubicBezTo>
                  <a:pt x="781071" y="1498064"/>
                  <a:pt x="806139" y="1523132"/>
                  <a:pt x="837062" y="1523132"/>
                </a:cubicBezTo>
                <a:lnTo>
                  <a:pt x="1061020" y="1523132"/>
                </a:lnTo>
                <a:cubicBezTo>
                  <a:pt x="1091943" y="1523132"/>
                  <a:pt x="1117011" y="1498064"/>
                  <a:pt x="1117011" y="1467141"/>
                </a:cubicBezTo>
                <a:lnTo>
                  <a:pt x="1117011" y="1243183"/>
                </a:lnTo>
                <a:cubicBezTo>
                  <a:pt x="1117011" y="1212260"/>
                  <a:pt x="1091943" y="1187192"/>
                  <a:pt x="1061020" y="1187192"/>
                </a:cubicBezTo>
                <a:close/>
                <a:moveTo>
                  <a:pt x="315448" y="1187192"/>
                </a:moveTo>
                <a:cubicBezTo>
                  <a:pt x="284525" y="1187192"/>
                  <a:pt x="259457" y="1212260"/>
                  <a:pt x="259457" y="1243183"/>
                </a:cubicBezTo>
                <a:lnTo>
                  <a:pt x="259457" y="1467141"/>
                </a:lnTo>
                <a:cubicBezTo>
                  <a:pt x="259457" y="1498064"/>
                  <a:pt x="284525" y="1523132"/>
                  <a:pt x="315448" y="1523132"/>
                </a:cubicBezTo>
                <a:lnTo>
                  <a:pt x="539406" y="1523132"/>
                </a:lnTo>
                <a:cubicBezTo>
                  <a:pt x="570329" y="1523132"/>
                  <a:pt x="595397" y="1498064"/>
                  <a:pt x="595397" y="1467141"/>
                </a:cubicBezTo>
                <a:lnTo>
                  <a:pt x="595397" y="1243183"/>
                </a:lnTo>
                <a:cubicBezTo>
                  <a:pt x="595397" y="1212260"/>
                  <a:pt x="570329" y="1187192"/>
                  <a:pt x="539406" y="1187192"/>
                </a:cubicBezTo>
                <a:close/>
                <a:moveTo>
                  <a:pt x="348041" y="163575"/>
                </a:moveTo>
                <a:cubicBezTo>
                  <a:pt x="275130" y="163575"/>
                  <a:pt x="216024" y="222681"/>
                  <a:pt x="216024" y="295592"/>
                </a:cubicBezTo>
                <a:lnTo>
                  <a:pt x="216024" y="823646"/>
                </a:lnTo>
                <a:cubicBezTo>
                  <a:pt x="216024" y="896557"/>
                  <a:pt x="275130" y="955663"/>
                  <a:pt x="348041" y="955663"/>
                </a:cubicBezTo>
                <a:lnTo>
                  <a:pt x="2100231" y="955663"/>
                </a:lnTo>
                <a:cubicBezTo>
                  <a:pt x="2173142" y="955663"/>
                  <a:pt x="2232248" y="896557"/>
                  <a:pt x="2232248" y="823646"/>
                </a:cubicBezTo>
                <a:lnTo>
                  <a:pt x="2232248" y="295592"/>
                </a:lnTo>
                <a:cubicBezTo>
                  <a:pt x="2232248" y="222681"/>
                  <a:pt x="2173142" y="163575"/>
                  <a:pt x="2100231" y="163575"/>
                </a:cubicBezTo>
                <a:close/>
                <a:moveTo>
                  <a:pt x="265172" y="0"/>
                </a:moveTo>
                <a:lnTo>
                  <a:pt x="2183100" y="0"/>
                </a:lnTo>
                <a:cubicBezTo>
                  <a:pt x="2329550" y="0"/>
                  <a:pt x="2448272" y="118722"/>
                  <a:pt x="2448272" y="265172"/>
                </a:cubicBezTo>
                <a:lnTo>
                  <a:pt x="2448272" y="2974828"/>
                </a:lnTo>
                <a:cubicBezTo>
                  <a:pt x="2448272" y="3121278"/>
                  <a:pt x="2329550" y="3240000"/>
                  <a:pt x="2183100" y="3240000"/>
                </a:cubicBezTo>
                <a:lnTo>
                  <a:pt x="265172" y="3240000"/>
                </a:lnTo>
                <a:cubicBezTo>
                  <a:pt x="118722" y="3240000"/>
                  <a:pt x="0" y="3121278"/>
                  <a:pt x="0" y="2974828"/>
                </a:cubicBezTo>
                <a:lnTo>
                  <a:pt x="0" y="265172"/>
                </a:lnTo>
                <a:cubicBezTo>
                  <a:pt x="0" y="118722"/>
                  <a:pt x="118722" y="0"/>
                  <a:pt x="265172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74" name="Rounded Rectangle 32">
            <a:extLst>
              <a:ext uri="{FF2B5EF4-FFF2-40B4-BE49-F238E27FC236}">
                <a16:creationId xmlns:a16="http://schemas.microsoft.com/office/drawing/2014/main" xmlns="" id="{A7C45BCB-0B8E-4E0E-842A-DD554B68B1C0}"/>
              </a:ext>
            </a:extLst>
          </p:cNvPr>
          <p:cNvSpPr/>
          <p:nvPr/>
        </p:nvSpPr>
        <p:spPr>
          <a:xfrm>
            <a:off x="10179594" y="3623455"/>
            <a:ext cx="491492" cy="491492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2019696" y="2510955"/>
                </a:moveTo>
                <a:lnTo>
                  <a:pt x="2019696" y="2797359"/>
                </a:lnTo>
                <a:lnTo>
                  <a:pt x="2914589" y="2797359"/>
                </a:lnTo>
                <a:lnTo>
                  <a:pt x="2914589" y="2510955"/>
                </a:lnTo>
                <a:close/>
                <a:moveTo>
                  <a:pt x="2019696" y="2081348"/>
                </a:moveTo>
                <a:lnTo>
                  <a:pt x="2019696" y="2367752"/>
                </a:lnTo>
                <a:lnTo>
                  <a:pt x="2914589" y="2367752"/>
                </a:lnTo>
                <a:lnTo>
                  <a:pt x="2914589" y="2081348"/>
                </a:lnTo>
                <a:close/>
                <a:moveTo>
                  <a:pt x="580710" y="2021703"/>
                </a:moveTo>
                <a:lnTo>
                  <a:pt x="378191" y="2224222"/>
                </a:lnTo>
                <a:lnTo>
                  <a:pt x="593323" y="2439354"/>
                </a:lnTo>
                <a:lnTo>
                  <a:pt x="378191" y="2654485"/>
                </a:lnTo>
                <a:lnTo>
                  <a:pt x="580710" y="2857004"/>
                </a:lnTo>
                <a:lnTo>
                  <a:pt x="795842" y="2641872"/>
                </a:lnTo>
                <a:lnTo>
                  <a:pt x="1010973" y="2857004"/>
                </a:lnTo>
                <a:lnTo>
                  <a:pt x="1213492" y="2654485"/>
                </a:lnTo>
                <a:lnTo>
                  <a:pt x="998360" y="2439354"/>
                </a:lnTo>
                <a:lnTo>
                  <a:pt x="1213492" y="2224222"/>
                </a:lnTo>
                <a:lnTo>
                  <a:pt x="1010973" y="2021703"/>
                </a:lnTo>
                <a:lnTo>
                  <a:pt x="795842" y="2236835"/>
                </a:lnTo>
                <a:close/>
                <a:moveTo>
                  <a:pt x="1656000" y="1656001"/>
                </a:moveTo>
                <a:lnTo>
                  <a:pt x="3240000" y="1656001"/>
                </a:lnTo>
                <a:lnTo>
                  <a:pt x="3240000" y="2699989"/>
                </a:lnTo>
                <a:cubicBezTo>
                  <a:pt x="3240000" y="2998229"/>
                  <a:pt x="2998229" y="3240000"/>
                  <a:pt x="2699989" y="3240000"/>
                </a:cubicBezTo>
                <a:lnTo>
                  <a:pt x="1656000" y="3240000"/>
                </a:lnTo>
                <a:close/>
                <a:moveTo>
                  <a:pt x="0" y="1656001"/>
                </a:moveTo>
                <a:lnTo>
                  <a:pt x="1584000" y="1656001"/>
                </a:lnTo>
                <a:lnTo>
                  <a:pt x="1584000" y="3240000"/>
                </a:lnTo>
                <a:lnTo>
                  <a:pt x="540011" y="3240000"/>
                </a:lnTo>
                <a:cubicBezTo>
                  <a:pt x="241771" y="3240000"/>
                  <a:pt x="0" y="2998229"/>
                  <a:pt x="0" y="2699989"/>
                </a:cubicBezTo>
                <a:close/>
                <a:moveTo>
                  <a:pt x="2467143" y="957859"/>
                </a:moveTo>
                <a:cubicBezTo>
                  <a:pt x="2388055" y="957859"/>
                  <a:pt x="2323941" y="1021973"/>
                  <a:pt x="2323941" y="1101061"/>
                </a:cubicBezTo>
                <a:cubicBezTo>
                  <a:pt x="2323941" y="1180149"/>
                  <a:pt x="2388055" y="1244263"/>
                  <a:pt x="2467143" y="1244263"/>
                </a:cubicBezTo>
                <a:cubicBezTo>
                  <a:pt x="2546231" y="1244263"/>
                  <a:pt x="2610345" y="1180149"/>
                  <a:pt x="2610345" y="1101061"/>
                </a:cubicBezTo>
                <a:cubicBezTo>
                  <a:pt x="2610345" y="1021973"/>
                  <a:pt x="2546231" y="957859"/>
                  <a:pt x="2467143" y="957859"/>
                </a:cubicBezTo>
                <a:close/>
                <a:moveTo>
                  <a:pt x="2019696" y="635775"/>
                </a:moveTo>
                <a:lnTo>
                  <a:pt x="2019696" y="922180"/>
                </a:lnTo>
                <a:lnTo>
                  <a:pt x="2914589" y="922180"/>
                </a:lnTo>
                <a:lnTo>
                  <a:pt x="2914589" y="635775"/>
                </a:lnTo>
                <a:close/>
                <a:moveTo>
                  <a:pt x="652639" y="331531"/>
                </a:moveTo>
                <a:lnTo>
                  <a:pt x="652639" y="635775"/>
                </a:lnTo>
                <a:lnTo>
                  <a:pt x="348395" y="635775"/>
                </a:lnTo>
                <a:lnTo>
                  <a:pt x="348395" y="922180"/>
                </a:lnTo>
                <a:lnTo>
                  <a:pt x="652639" y="922180"/>
                </a:lnTo>
                <a:lnTo>
                  <a:pt x="652639" y="1226424"/>
                </a:lnTo>
                <a:lnTo>
                  <a:pt x="939044" y="1226424"/>
                </a:lnTo>
                <a:lnTo>
                  <a:pt x="939044" y="922180"/>
                </a:lnTo>
                <a:lnTo>
                  <a:pt x="1243288" y="922180"/>
                </a:lnTo>
                <a:lnTo>
                  <a:pt x="1243288" y="635775"/>
                </a:lnTo>
                <a:lnTo>
                  <a:pt x="939044" y="635775"/>
                </a:lnTo>
                <a:lnTo>
                  <a:pt x="939044" y="331531"/>
                </a:lnTo>
                <a:close/>
                <a:moveTo>
                  <a:pt x="2467143" y="313692"/>
                </a:moveTo>
                <a:cubicBezTo>
                  <a:pt x="2388055" y="313692"/>
                  <a:pt x="2323941" y="377806"/>
                  <a:pt x="2323941" y="456894"/>
                </a:cubicBezTo>
                <a:cubicBezTo>
                  <a:pt x="2323941" y="535982"/>
                  <a:pt x="2388055" y="600096"/>
                  <a:pt x="2467143" y="600096"/>
                </a:cubicBezTo>
                <a:cubicBezTo>
                  <a:pt x="2546231" y="600096"/>
                  <a:pt x="2610345" y="535982"/>
                  <a:pt x="2610345" y="456894"/>
                </a:cubicBezTo>
                <a:cubicBezTo>
                  <a:pt x="2610345" y="377806"/>
                  <a:pt x="2546231" y="313692"/>
                  <a:pt x="2467143" y="313692"/>
                </a:cubicBezTo>
                <a:close/>
                <a:moveTo>
                  <a:pt x="540011" y="0"/>
                </a:moveTo>
                <a:lnTo>
                  <a:pt x="2699989" y="0"/>
                </a:lnTo>
                <a:cubicBezTo>
                  <a:pt x="2998229" y="0"/>
                  <a:pt x="3240000" y="241771"/>
                  <a:pt x="3240000" y="540011"/>
                </a:cubicBezTo>
                <a:lnTo>
                  <a:pt x="3240000" y="1584001"/>
                </a:lnTo>
                <a:lnTo>
                  <a:pt x="1656000" y="1584001"/>
                </a:lnTo>
                <a:lnTo>
                  <a:pt x="1656000" y="1"/>
                </a:lnTo>
                <a:lnTo>
                  <a:pt x="1584000" y="1"/>
                </a:lnTo>
                <a:lnTo>
                  <a:pt x="1584000" y="1584001"/>
                </a:lnTo>
                <a:lnTo>
                  <a:pt x="0" y="1584001"/>
                </a:lnTo>
                <a:lnTo>
                  <a:pt x="0" y="540011"/>
                </a:lnTo>
                <a:cubicBezTo>
                  <a:pt x="0" y="241771"/>
                  <a:pt x="241771" y="0"/>
                  <a:pt x="540011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75" name="Trapezoid 13">
            <a:extLst>
              <a:ext uri="{FF2B5EF4-FFF2-40B4-BE49-F238E27FC236}">
                <a16:creationId xmlns:a16="http://schemas.microsoft.com/office/drawing/2014/main" xmlns="" id="{EAB635DE-58EF-4585-A0F5-0790A1957A5B}"/>
              </a:ext>
            </a:extLst>
          </p:cNvPr>
          <p:cNvSpPr/>
          <p:nvPr/>
        </p:nvSpPr>
        <p:spPr>
          <a:xfrm>
            <a:off x="5324216" y="2538243"/>
            <a:ext cx="529844" cy="448015"/>
          </a:xfrm>
          <a:custGeom>
            <a:avLst/>
            <a:gdLst/>
            <a:ahLst/>
            <a:cxnLst/>
            <a:rect l="l" t="t" r="r" b="b"/>
            <a:pathLst>
              <a:path w="2736304" h="2313707">
                <a:moveTo>
                  <a:pt x="1046195" y="1945901"/>
                </a:moveTo>
                <a:lnTo>
                  <a:pt x="998316" y="2093032"/>
                </a:lnTo>
                <a:lnTo>
                  <a:pt x="1737988" y="2093032"/>
                </a:lnTo>
                <a:lnTo>
                  <a:pt x="1690109" y="1945901"/>
                </a:lnTo>
                <a:close/>
                <a:moveTo>
                  <a:pt x="396044" y="89541"/>
                </a:moveTo>
                <a:lnTo>
                  <a:pt x="396044" y="1241668"/>
                </a:lnTo>
                <a:lnTo>
                  <a:pt x="2340260" y="1241668"/>
                </a:lnTo>
                <a:lnTo>
                  <a:pt x="2340260" y="89541"/>
                </a:lnTo>
                <a:close/>
                <a:moveTo>
                  <a:pt x="252028" y="0"/>
                </a:moveTo>
                <a:lnTo>
                  <a:pt x="2484276" y="0"/>
                </a:lnTo>
                <a:lnTo>
                  <a:pt x="2484276" y="1331208"/>
                </a:lnTo>
                <a:lnTo>
                  <a:pt x="2484679" y="1331208"/>
                </a:lnTo>
                <a:lnTo>
                  <a:pt x="2736304" y="2195304"/>
                </a:lnTo>
                <a:lnTo>
                  <a:pt x="2736304" y="2313707"/>
                </a:lnTo>
                <a:lnTo>
                  <a:pt x="0" y="2313707"/>
                </a:lnTo>
                <a:lnTo>
                  <a:pt x="0" y="2195304"/>
                </a:lnTo>
                <a:lnTo>
                  <a:pt x="251625" y="1331208"/>
                </a:lnTo>
                <a:lnTo>
                  <a:pt x="252028" y="1331208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76" name="Rounded Rectangle 7">
            <a:extLst>
              <a:ext uri="{FF2B5EF4-FFF2-40B4-BE49-F238E27FC236}">
                <a16:creationId xmlns:a16="http://schemas.microsoft.com/office/drawing/2014/main" xmlns="" id="{890A206E-8EB0-46CB-87E5-BB62DA827BE4}"/>
              </a:ext>
            </a:extLst>
          </p:cNvPr>
          <p:cNvSpPr/>
          <p:nvPr/>
        </p:nvSpPr>
        <p:spPr>
          <a:xfrm>
            <a:off x="7858216" y="2527504"/>
            <a:ext cx="271294" cy="469495"/>
          </a:xfrm>
          <a:custGeom>
            <a:avLst/>
            <a:gdLst/>
            <a:ahLst/>
            <a:cxnLst/>
            <a:rect l="l" t="t" r="r" b="b"/>
            <a:pathLst>
              <a:path w="1872208" h="3240000">
                <a:moveTo>
                  <a:pt x="936104" y="2852499"/>
                </a:moveTo>
                <a:cubicBezTo>
                  <a:pt x="861605" y="2852499"/>
                  <a:pt x="801211" y="2912893"/>
                  <a:pt x="801211" y="2987392"/>
                </a:cubicBezTo>
                <a:cubicBezTo>
                  <a:pt x="801211" y="3061891"/>
                  <a:pt x="861605" y="3122285"/>
                  <a:pt x="936104" y="3122285"/>
                </a:cubicBezTo>
                <a:cubicBezTo>
                  <a:pt x="1010603" y="3122285"/>
                  <a:pt x="1070997" y="3061891"/>
                  <a:pt x="1070997" y="2987392"/>
                </a:cubicBezTo>
                <a:cubicBezTo>
                  <a:pt x="1070997" y="2912893"/>
                  <a:pt x="1010603" y="2852499"/>
                  <a:pt x="936104" y="2852499"/>
                </a:cubicBezTo>
                <a:close/>
                <a:moveTo>
                  <a:pt x="144016" y="323096"/>
                </a:moveTo>
                <a:lnTo>
                  <a:pt x="144016" y="2699360"/>
                </a:lnTo>
                <a:lnTo>
                  <a:pt x="1728192" y="2699360"/>
                </a:lnTo>
                <a:lnTo>
                  <a:pt x="1728192" y="323096"/>
                </a:lnTo>
                <a:close/>
                <a:moveTo>
                  <a:pt x="720104" y="107072"/>
                </a:moveTo>
                <a:cubicBezTo>
                  <a:pt x="690281" y="107072"/>
                  <a:pt x="666104" y="131249"/>
                  <a:pt x="666104" y="161072"/>
                </a:cubicBezTo>
                <a:cubicBezTo>
                  <a:pt x="666104" y="190895"/>
                  <a:pt x="690281" y="215072"/>
                  <a:pt x="720104" y="215072"/>
                </a:cubicBezTo>
                <a:lnTo>
                  <a:pt x="1152104" y="215072"/>
                </a:lnTo>
                <a:cubicBezTo>
                  <a:pt x="1181927" y="215072"/>
                  <a:pt x="1206104" y="190895"/>
                  <a:pt x="1206104" y="161072"/>
                </a:cubicBezTo>
                <a:cubicBezTo>
                  <a:pt x="1206104" y="131249"/>
                  <a:pt x="1181927" y="107072"/>
                  <a:pt x="1152104" y="107072"/>
                </a:cubicBezTo>
                <a:close/>
                <a:moveTo>
                  <a:pt x="312041" y="0"/>
                </a:moveTo>
                <a:lnTo>
                  <a:pt x="1560167" y="0"/>
                </a:lnTo>
                <a:cubicBezTo>
                  <a:pt x="1732502" y="0"/>
                  <a:pt x="1872208" y="139706"/>
                  <a:pt x="1872208" y="312041"/>
                </a:cubicBezTo>
                <a:lnTo>
                  <a:pt x="1872208" y="2927959"/>
                </a:lnTo>
                <a:cubicBezTo>
                  <a:pt x="1872208" y="3100294"/>
                  <a:pt x="1732502" y="3240000"/>
                  <a:pt x="1560167" y="3240000"/>
                </a:cubicBezTo>
                <a:lnTo>
                  <a:pt x="312041" y="3240000"/>
                </a:lnTo>
                <a:cubicBezTo>
                  <a:pt x="139706" y="3240000"/>
                  <a:pt x="0" y="3100294"/>
                  <a:pt x="0" y="2927959"/>
                </a:cubicBezTo>
                <a:lnTo>
                  <a:pt x="0" y="312041"/>
                </a:lnTo>
                <a:cubicBezTo>
                  <a:pt x="0" y="139706"/>
                  <a:pt x="139706" y="0"/>
                  <a:pt x="312041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77" name="Rectangle 18">
            <a:extLst>
              <a:ext uri="{FF2B5EF4-FFF2-40B4-BE49-F238E27FC236}">
                <a16:creationId xmlns:a16="http://schemas.microsoft.com/office/drawing/2014/main" xmlns="" id="{D8BFBE69-EC90-491A-A905-789398F4B3A8}"/>
              </a:ext>
            </a:extLst>
          </p:cNvPr>
          <p:cNvSpPr/>
          <p:nvPr/>
        </p:nvSpPr>
        <p:spPr>
          <a:xfrm>
            <a:off x="6258752" y="2567175"/>
            <a:ext cx="491054" cy="390153"/>
          </a:xfrm>
          <a:custGeom>
            <a:avLst/>
            <a:gdLst/>
            <a:ahLst/>
            <a:cxnLst/>
            <a:rect l="l" t="t" r="r" b="b"/>
            <a:pathLst>
              <a:path w="3240000" h="2574247">
                <a:moveTo>
                  <a:pt x="2393400" y="1814089"/>
                </a:moveTo>
                <a:cubicBezTo>
                  <a:pt x="2363577" y="1814089"/>
                  <a:pt x="2339400" y="1838266"/>
                  <a:pt x="2339400" y="1868089"/>
                </a:cubicBezTo>
                <a:cubicBezTo>
                  <a:pt x="2339400" y="1897912"/>
                  <a:pt x="2363577" y="1922089"/>
                  <a:pt x="2393400" y="1922089"/>
                </a:cubicBezTo>
                <a:lnTo>
                  <a:pt x="2573400" y="1922089"/>
                </a:lnTo>
                <a:cubicBezTo>
                  <a:pt x="2603223" y="1922089"/>
                  <a:pt x="2627400" y="1897912"/>
                  <a:pt x="2627400" y="1868089"/>
                </a:cubicBezTo>
                <a:cubicBezTo>
                  <a:pt x="2627400" y="1838266"/>
                  <a:pt x="2603223" y="1814089"/>
                  <a:pt x="2573400" y="1814089"/>
                </a:cubicBezTo>
                <a:close/>
                <a:moveTo>
                  <a:pt x="173344" y="1814089"/>
                </a:moveTo>
                <a:cubicBezTo>
                  <a:pt x="143521" y="1814089"/>
                  <a:pt x="119344" y="1838266"/>
                  <a:pt x="119344" y="1868089"/>
                </a:cubicBezTo>
                <a:cubicBezTo>
                  <a:pt x="119344" y="1897912"/>
                  <a:pt x="143521" y="1922089"/>
                  <a:pt x="173344" y="1922089"/>
                </a:cubicBezTo>
                <a:lnTo>
                  <a:pt x="353344" y="1922089"/>
                </a:lnTo>
                <a:cubicBezTo>
                  <a:pt x="383167" y="1922089"/>
                  <a:pt x="407344" y="1897912"/>
                  <a:pt x="407344" y="1868089"/>
                </a:cubicBezTo>
                <a:cubicBezTo>
                  <a:pt x="407344" y="1838266"/>
                  <a:pt x="383167" y="1814089"/>
                  <a:pt x="353344" y="1814089"/>
                </a:cubicBezTo>
                <a:close/>
                <a:moveTo>
                  <a:pt x="2933496" y="1796081"/>
                </a:moveTo>
                <a:cubicBezTo>
                  <a:pt x="2893727" y="1796081"/>
                  <a:pt x="2861488" y="1828320"/>
                  <a:pt x="2861488" y="1868089"/>
                </a:cubicBezTo>
                <a:cubicBezTo>
                  <a:pt x="2861488" y="1907858"/>
                  <a:pt x="2893727" y="1940097"/>
                  <a:pt x="2933496" y="1940097"/>
                </a:cubicBezTo>
                <a:cubicBezTo>
                  <a:pt x="2973265" y="1940097"/>
                  <a:pt x="3005504" y="1907858"/>
                  <a:pt x="3005504" y="1868089"/>
                </a:cubicBezTo>
                <a:cubicBezTo>
                  <a:pt x="3005504" y="1828320"/>
                  <a:pt x="2973265" y="1796081"/>
                  <a:pt x="2933496" y="1796081"/>
                </a:cubicBezTo>
                <a:close/>
                <a:moveTo>
                  <a:pt x="119344" y="122856"/>
                </a:moveTo>
                <a:lnTo>
                  <a:pt x="119344" y="1728192"/>
                </a:lnTo>
                <a:lnTo>
                  <a:pt x="3120656" y="1728192"/>
                </a:lnTo>
                <a:lnTo>
                  <a:pt x="3120656" y="122856"/>
                </a:lnTo>
                <a:close/>
                <a:moveTo>
                  <a:pt x="0" y="0"/>
                </a:moveTo>
                <a:lnTo>
                  <a:pt x="3240000" y="0"/>
                </a:lnTo>
                <a:lnTo>
                  <a:pt x="3240000" y="2016224"/>
                </a:lnTo>
                <a:lnTo>
                  <a:pt x="1812079" y="2016224"/>
                </a:lnTo>
                <a:lnTo>
                  <a:pt x="1857107" y="2320159"/>
                </a:lnTo>
                <a:lnTo>
                  <a:pt x="2357140" y="2320159"/>
                </a:lnTo>
                <a:cubicBezTo>
                  <a:pt x="2427304" y="2320159"/>
                  <a:pt x="2484184" y="2377039"/>
                  <a:pt x="2484184" y="2447203"/>
                </a:cubicBezTo>
                <a:lnTo>
                  <a:pt x="2484184" y="2574247"/>
                </a:lnTo>
                <a:lnTo>
                  <a:pt x="755992" y="2574247"/>
                </a:lnTo>
                <a:lnTo>
                  <a:pt x="755992" y="2447203"/>
                </a:lnTo>
                <a:cubicBezTo>
                  <a:pt x="755992" y="2377039"/>
                  <a:pt x="812872" y="2320159"/>
                  <a:pt x="883036" y="2320159"/>
                </a:cubicBezTo>
                <a:lnTo>
                  <a:pt x="1382894" y="2320159"/>
                </a:lnTo>
                <a:lnTo>
                  <a:pt x="1427922" y="2016224"/>
                </a:lnTo>
                <a:lnTo>
                  <a:pt x="0" y="201622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78" name="Rounded Rectangle 25">
            <a:extLst>
              <a:ext uri="{FF2B5EF4-FFF2-40B4-BE49-F238E27FC236}">
                <a16:creationId xmlns:a16="http://schemas.microsoft.com/office/drawing/2014/main" xmlns="" id="{4572E89B-D1A8-4A73-807F-C57BE0137D47}"/>
              </a:ext>
            </a:extLst>
          </p:cNvPr>
          <p:cNvSpPr/>
          <p:nvPr/>
        </p:nvSpPr>
        <p:spPr>
          <a:xfrm>
            <a:off x="7154498" y="2552022"/>
            <a:ext cx="299026" cy="420457"/>
          </a:xfrm>
          <a:custGeom>
            <a:avLst/>
            <a:gdLst/>
            <a:ahLst/>
            <a:cxnLst/>
            <a:rect l="l" t="t" r="r" b="b"/>
            <a:pathLst>
              <a:path w="2304256" h="3240000">
                <a:moveTo>
                  <a:pt x="954128" y="3024336"/>
                </a:moveTo>
                <a:cubicBezTo>
                  <a:pt x="924305" y="3024336"/>
                  <a:pt x="900128" y="3048513"/>
                  <a:pt x="900128" y="3078336"/>
                </a:cubicBezTo>
                <a:cubicBezTo>
                  <a:pt x="900128" y="3108159"/>
                  <a:pt x="924305" y="3132336"/>
                  <a:pt x="954128" y="3132336"/>
                </a:cubicBezTo>
                <a:lnTo>
                  <a:pt x="1350128" y="3132336"/>
                </a:lnTo>
                <a:cubicBezTo>
                  <a:pt x="1379951" y="3132336"/>
                  <a:pt x="1404128" y="3108159"/>
                  <a:pt x="1404128" y="3078336"/>
                </a:cubicBezTo>
                <a:cubicBezTo>
                  <a:pt x="1404128" y="3048513"/>
                  <a:pt x="1379951" y="3024336"/>
                  <a:pt x="1350128" y="3024336"/>
                </a:cubicBezTo>
                <a:close/>
                <a:moveTo>
                  <a:pt x="131531" y="224650"/>
                </a:moveTo>
                <a:lnTo>
                  <a:pt x="131531" y="2888946"/>
                </a:lnTo>
                <a:lnTo>
                  <a:pt x="2172725" y="2888946"/>
                </a:lnTo>
                <a:lnTo>
                  <a:pt x="2172725" y="224650"/>
                </a:lnTo>
                <a:close/>
                <a:moveTo>
                  <a:pt x="936128" y="73520"/>
                </a:moveTo>
                <a:cubicBezTo>
                  <a:pt x="916246" y="73520"/>
                  <a:pt x="900128" y="89638"/>
                  <a:pt x="900128" y="109520"/>
                </a:cubicBezTo>
                <a:cubicBezTo>
                  <a:pt x="900128" y="129402"/>
                  <a:pt x="916246" y="145520"/>
                  <a:pt x="936128" y="145520"/>
                </a:cubicBezTo>
                <a:lnTo>
                  <a:pt x="1368128" y="145520"/>
                </a:lnTo>
                <a:cubicBezTo>
                  <a:pt x="1388010" y="145520"/>
                  <a:pt x="1404128" y="129402"/>
                  <a:pt x="1404128" y="109520"/>
                </a:cubicBezTo>
                <a:cubicBezTo>
                  <a:pt x="1404128" y="89638"/>
                  <a:pt x="1388010" y="73520"/>
                  <a:pt x="1368128" y="73520"/>
                </a:cubicBezTo>
                <a:close/>
                <a:moveTo>
                  <a:pt x="155330" y="0"/>
                </a:moveTo>
                <a:lnTo>
                  <a:pt x="2148926" y="0"/>
                </a:lnTo>
                <a:cubicBezTo>
                  <a:pt x="2234712" y="0"/>
                  <a:pt x="2304256" y="69544"/>
                  <a:pt x="2304256" y="155330"/>
                </a:cubicBezTo>
                <a:lnTo>
                  <a:pt x="2304256" y="3084670"/>
                </a:lnTo>
                <a:cubicBezTo>
                  <a:pt x="2304256" y="3170456"/>
                  <a:pt x="2234712" y="3240000"/>
                  <a:pt x="2148926" y="3240000"/>
                </a:cubicBezTo>
                <a:lnTo>
                  <a:pt x="155330" y="3240000"/>
                </a:lnTo>
                <a:cubicBezTo>
                  <a:pt x="69544" y="3240000"/>
                  <a:pt x="0" y="3170456"/>
                  <a:pt x="0" y="3084670"/>
                </a:cubicBezTo>
                <a:lnTo>
                  <a:pt x="0" y="155330"/>
                </a:lnTo>
                <a:cubicBezTo>
                  <a:pt x="0" y="69544"/>
                  <a:pt x="69544" y="0"/>
                  <a:pt x="15533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79" name="Chord 14">
            <a:extLst>
              <a:ext uri="{FF2B5EF4-FFF2-40B4-BE49-F238E27FC236}">
                <a16:creationId xmlns:a16="http://schemas.microsoft.com/office/drawing/2014/main" xmlns="" id="{55CB0732-5078-415F-A13A-7992B69C1679}"/>
              </a:ext>
            </a:extLst>
          </p:cNvPr>
          <p:cNvSpPr/>
          <p:nvPr/>
        </p:nvSpPr>
        <p:spPr>
          <a:xfrm>
            <a:off x="5919945" y="5535338"/>
            <a:ext cx="512639" cy="646909"/>
          </a:xfrm>
          <a:custGeom>
            <a:avLst/>
            <a:gdLst/>
            <a:ahLst/>
            <a:cxnLst/>
            <a:rect l="l" t="t" r="r" b="b"/>
            <a:pathLst>
              <a:path w="2120980" h="2676504">
                <a:moveTo>
                  <a:pt x="824057" y="2198115"/>
                </a:moveTo>
                <a:lnTo>
                  <a:pt x="824057" y="2229022"/>
                </a:lnTo>
                <a:lnTo>
                  <a:pt x="751177" y="2229022"/>
                </a:lnTo>
                <a:lnTo>
                  <a:pt x="751177" y="2510330"/>
                </a:lnTo>
                <a:lnTo>
                  <a:pt x="824057" y="2510330"/>
                </a:lnTo>
                <a:lnTo>
                  <a:pt x="824057" y="2541237"/>
                </a:lnTo>
                <a:lnTo>
                  <a:pt x="1298129" y="2541237"/>
                </a:lnTo>
                <a:lnTo>
                  <a:pt x="1298129" y="2510330"/>
                </a:lnTo>
                <a:lnTo>
                  <a:pt x="1371008" y="2510330"/>
                </a:lnTo>
                <a:lnTo>
                  <a:pt x="1371008" y="2229022"/>
                </a:lnTo>
                <a:lnTo>
                  <a:pt x="1298129" y="2229022"/>
                </a:lnTo>
                <a:lnTo>
                  <a:pt x="1298129" y="2198115"/>
                </a:lnTo>
                <a:close/>
                <a:moveTo>
                  <a:pt x="1933495" y="134375"/>
                </a:moveTo>
                <a:cubicBezTo>
                  <a:pt x="1872496" y="128267"/>
                  <a:pt x="1778964" y="206162"/>
                  <a:pt x="1655092" y="316398"/>
                </a:cubicBezTo>
                <a:lnTo>
                  <a:pt x="1655092" y="762581"/>
                </a:lnTo>
                <a:lnTo>
                  <a:pt x="1651862" y="762581"/>
                </a:lnTo>
                <a:cubicBezTo>
                  <a:pt x="1647824" y="843406"/>
                  <a:pt x="1633793" y="920606"/>
                  <a:pt x="1611266" y="992211"/>
                </a:cubicBezTo>
                <a:cubicBezTo>
                  <a:pt x="1739269" y="1047184"/>
                  <a:pt x="1828260" y="986425"/>
                  <a:pt x="1895778" y="900656"/>
                </a:cubicBezTo>
                <a:cubicBezTo>
                  <a:pt x="1964561" y="813279"/>
                  <a:pt x="2016746" y="624382"/>
                  <a:pt x="2016490" y="465292"/>
                </a:cubicBezTo>
                <a:cubicBezTo>
                  <a:pt x="2023696" y="232949"/>
                  <a:pt x="1995287" y="140561"/>
                  <a:pt x="1933495" y="134375"/>
                </a:cubicBezTo>
                <a:close/>
                <a:moveTo>
                  <a:pt x="187485" y="134375"/>
                </a:moveTo>
                <a:cubicBezTo>
                  <a:pt x="125693" y="140561"/>
                  <a:pt x="97284" y="232949"/>
                  <a:pt x="104490" y="465292"/>
                </a:cubicBezTo>
                <a:cubicBezTo>
                  <a:pt x="104234" y="624382"/>
                  <a:pt x="156419" y="813279"/>
                  <a:pt x="225202" y="900656"/>
                </a:cubicBezTo>
                <a:cubicBezTo>
                  <a:pt x="292944" y="986710"/>
                  <a:pt x="382303" y="1047587"/>
                  <a:pt x="511026" y="991745"/>
                </a:cubicBezTo>
                <a:cubicBezTo>
                  <a:pt x="488627" y="920189"/>
                  <a:pt x="474740" y="843131"/>
                  <a:pt x="470841" y="762581"/>
                </a:cubicBezTo>
                <a:lnTo>
                  <a:pt x="467092" y="762581"/>
                </a:lnTo>
                <a:lnTo>
                  <a:pt x="467092" y="317447"/>
                </a:lnTo>
                <a:cubicBezTo>
                  <a:pt x="342616" y="206663"/>
                  <a:pt x="248680" y="128248"/>
                  <a:pt x="187485" y="134375"/>
                </a:cubicBezTo>
                <a:close/>
                <a:moveTo>
                  <a:pt x="171293" y="338"/>
                </a:moveTo>
                <a:cubicBezTo>
                  <a:pt x="267101" y="7324"/>
                  <a:pt x="383647" y="121035"/>
                  <a:pt x="467092" y="183917"/>
                </a:cubicBezTo>
                <a:lnTo>
                  <a:pt x="467092" y="127304"/>
                </a:lnTo>
                <a:cubicBezTo>
                  <a:pt x="446033" y="120339"/>
                  <a:pt x="431092" y="100383"/>
                  <a:pt x="431092" y="76938"/>
                </a:cubicBezTo>
                <a:cubicBezTo>
                  <a:pt x="431092" y="47115"/>
                  <a:pt x="455269" y="22938"/>
                  <a:pt x="485092" y="22938"/>
                </a:cubicBezTo>
                <a:lnTo>
                  <a:pt x="1637092" y="22938"/>
                </a:lnTo>
                <a:cubicBezTo>
                  <a:pt x="1666915" y="22938"/>
                  <a:pt x="1691092" y="47115"/>
                  <a:pt x="1691092" y="76938"/>
                </a:cubicBezTo>
                <a:cubicBezTo>
                  <a:pt x="1691092" y="100383"/>
                  <a:pt x="1676151" y="120339"/>
                  <a:pt x="1655092" y="127304"/>
                </a:cubicBezTo>
                <a:lnTo>
                  <a:pt x="1655092" y="182958"/>
                </a:lnTo>
                <a:cubicBezTo>
                  <a:pt x="1738474" y="119924"/>
                  <a:pt x="1854348" y="7289"/>
                  <a:pt x="1949687" y="338"/>
                </a:cubicBezTo>
                <a:cubicBezTo>
                  <a:pt x="2046947" y="-6754"/>
                  <a:pt x="2122836" y="96139"/>
                  <a:pt x="2120946" y="473736"/>
                </a:cubicBezTo>
                <a:cubicBezTo>
                  <a:pt x="2117166" y="673942"/>
                  <a:pt x="2058714" y="872497"/>
                  <a:pt x="1966316" y="974360"/>
                </a:cubicBezTo>
                <a:cubicBezTo>
                  <a:pt x="1875288" y="1074712"/>
                  <a:pt x="1740706" y="1159472"/>
                  <a:pt x="1574365" y="1087619"/>
                </a:cubicBezTo>
                <a:cubicBezTo>
                  <a:pt x="1498402" y="1256706"/>
                  <a:pt x="1371540" y="1383225"/>
                  <a:pt x="1220432" y="1434843"/>
                </a:cubicBezTo>
                <a:lnTo>
                  <a:pt x="1220432" y="1524098"/>
                </a:lnTo>
                <a:cubicBezTo>
                  <a:pt x="1242816" y="1529237"/>
                  <a:pt x="1259092" y="1549488"/>
                  <a:pt x="1259092" y="1573540"/>
                </a:cubicBezTo>
                <a:lnTo>
                  <a:pt x="1259092" y="1782216"/>
                </a:lnTo>
                <a:cubicBezTo>
                  <a:pt x="1259092" y="1806269"/>
                  <a:pt x="1242816" y="1826519"/>
                  <a:pt x="1220432" y="1831659"/>
                </a:cubicBezTo>
                <a:lnTo>
                  <a:pt x="1220432" y="1899972"/>
                </a:lnTo>
                <a:cubicBezTo>
                  <a:pt x="1220432" y="1908643"/>
                  <a:pt x="1218317" y="1916820"/>
                  <a:pt x="1214011" y="1923722"/>
                </a:cubicBezTo>
                <a:cubicBezTo>
                  <a:pt x="1480406" y="1939701"/>
                  <a:pt x="1673079" y="1996147"/>
                  <a:pt x="1682229" y="2062848"/>
                </a:cubicBezTo>
                <a:lnTo>
                  <a:pt x="1925188" y="2062848"/>
                </a:lnTo>
                <a:lnTo>
                  <a:pt x="1925188" y="2676504"/>
                </a:lnTo>
                <a:lnTo>
                  <a:pt x="196996" y="2676504"/>
                </a:lnTo>
                <a:lnTo>
                  <a:pt x="196996" y="2062848"/>
                </a:lnTo>
                <a:lnTo>
                  <a:pt x="427501" y="2062848"/>
                </a:lnTo>
                <a:cubicBezTo>
                  <a:pt x="436455" y="1995236"/>
                  <a:pt x="634470" y="1937990"/>
                  <a:pt x="907722" y="1923052"/>
                </a:cubicBezTo>
                <a:cubicBezTo>
                  <a:pt x="903729" y="1916275"/>
                  <a:pt x="901752" y="1908354"/>
                  <a:pt x="901752" y="1899972"/>
                </a:cubicBezTo>
                <a:lnTo>
                  <a:pt x="901752" y="1831659"/>
                </a:lnTo>
                <a:cubicBezTo>
                  <a:pt x="879369" y="1826519"/>
                  <a:pt x="863092" y="1806269"/>
                  <a:pt x="863092" y="1782216"/>
                </a:cubicBezTo>
                <a:lnTo>
                  <a:pt x="863092" y="1573540"/>
                </a:lnTo>
                <a:cubicBezTo>
                  <a:pt x="863092" y="1549488"/>
                  <a:pt x="879369" y="1529237"/>
                  <a:pt x="901752" y="1524098"/>
                </a:cubicBezTo>
                <a:lnTo>
                  <a:pt x="901752" y="1435225"/>
                </a:lnTo>
                <a:cubicBezTo>
                  <a:pt x="750211" y="1383280"/>
                  <a:pt x="623484" y="1256276"/>
                  <a:pt x="547795" y="1087211"/>
                </a:cubicBezTo>
                <a:cubicBezTo>
                  <a:pt x="380891" y="1159861"/>
                  <a:pt x="245901" y="1074942"/>
                  <a:pt x="154664" y="974360"/>
                </a:cubicBezTo>
                <a:cubicBezTo>
                  <a:pt x="62266" y="872497"/>
                  <a:pt x="3814" y="673942"/>
                  <a:pt x="34" y="473736"/>
                </a:cubicBezTo>
                <a:cubicBezTo>
                  <a:pt x="-1856" y="96139"/>
                  <a:pt x="74033" y="-6754"/>
                  <a:pt x="171293" y="33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80" name="Rounded Rectangle 6">
            <a:extLst>
              <a:ext uri="{FF2B5EF4-FFF2-40B4-BE49-F238E27FC236}">
                <a16:creationId xmlns:a16="http://schemas.microsoft.com/office/drawing/2014/main" xmlns="" id="{11DB8BB9-D675-470D-AC1D-C9EF80405172}"/>
              </a:ext>
            </a:extLst>
          </p:cNvPr>
          <p:cNvSpPr/>
          <p:nvPr/>
        </p:nvSpPr>
        <p:spPr>
          <a:xfrm>
            <a:off x="4411373" y="2471636"/>
            <a:ext cx="508153" cy="516633"/>
          </a:xfrm>
          <a:custGeom>
            <a:avLst/>
            <a:gdLst/>
            <a:ahLst/>
            <a:cxnLst/>
            <a:rect l="l" t="t" r="r" b="b"/>
            <a:pathLst>
              <a:path w="3186824" h="3060919">
                <a:moveTo>
                  <a:pt x="1045874" y="2696689"/>
                </a:moveTo>
                <a:lnTo>
                  <a:pt x="2125874" y="2696689"/>
                </a:lnTo>
                <a:lnTo>
                  <a:pt x="2125874" y="2804689"/>
                </a:lnTo>
                <a:lnTo>
                  <a:pt x="1045874" y="2804689"/>
                </a:lnTo>
                <a:close/>
                <a:moveTo>
                  <a:pt x="1045874" y="2410468"/>
                </a:moveTo>
                <a:lnTo>
                  <a:pt x="2125874" y="2410468"/>
                </a:lnTo>
                <a:lnTo>
                  <a:pt x="2125874" y="2518468"/>
                </a:lnTo>
                <a:lnTo>
                  <a:pt x="1045874" y="2518468"/>
                </a:lnTo>
                <a:close/>
                <a:moveTo>
                  <a:pt x="1045874" y="2124247"/>
                </a:moveTo>
                <a:lnTo>
                  <a:pt x="2125874" y="2124247"/>
                </a:lnTo>
                <a:lnTo>
                  <a:pt x="2125874" y="2232247"/>
                </a:lnTo>
                <a:lnTo>
                  <a:pt x="1045874" y="2232247"/>
                </a:lnTo>
                <a:close/>
                <a:moveTo>
                  <a:pt x="902547" y="1956791"/>
                </a:moveTo>
                <a:lnTo>
                  <a:pt x="902547" y="2109191"/>
                </a:lnTo>
                <a:lnTo>
                  <a:pt x="902547" y="2185391"/>
                </a:lnTo>
                <a:lnTo>
                  <a:pt x="902547" y="2376263"/>
                </a:lnTo>
                <a:lnTo>
                  <a:pt x="902547" y="2973921"/>
                </a:lnTo>
                <a:lnTo>
                  <a:pt x="2284277" y="2973921"/>
                </a:lnTo>
                <a:lnTo>
                  <a:pt x="2284277" y="2376263"/>
                </a:lnTo>
                <a:lnTo>
                  <a:pt x="2284277" y="2185391"/>
                </a:lnTo>
                <a:lnTo>
                  <a:pt x="2284277" y="2109191"/>
                </a:lnTo>
                <a:lnTo>
                  <a:pt x="2284277" y="1956791"/>
                </a:lnTo>
                <a:close/>
                <a:moveTo>
                  <a:pt x="469172" y="1728191"/>
                </a:moveTo>
                <a:lnTo>
                  <a:pt x="469172" y="2185391"/>
                </a:lnTo>
                <a:lnTo>
                  <a:pt x="767127" y="2185391"/>
                </a:lnTo>
                <a:lnTo>
                  <a:pt x="767127" y="2109191"/>
                </a:lnTo>
                <a:lnTo>
                  <a:pt x="545372" y="2109191"/>
                </a:lnTo>
                <a:lnTo>
                  <a:pt x="545372" y="1804391"/>
                </a:lnTo>
                <a:lnTo>
                  <a:pt x="2641452" y="1804391"/>
                </a:lnTo>
                <a:lnTo>
                  <a:pt x="2641452" y="2109191"/>
                </a:lnTo>
                <a:lnTo>
                  <a:pt x="2419697" y="2109191"/>
                </a:lnTo>
                <a:lnTo>
                  <a:pt x="2419697" y="2185391"/>
                </a:lnTo>
                <a:lnTo>
                  <a:pt x="2717652" y="2185391"/>
                </a:lnTo>
                <a:lnTo>
                  <a:pt x="2717652" y="1728191"/>
                </a:lnTo>
                <a:close/>
                <a:moveTo>
                  <a:pt x="2819005" y="1350909"/>
                </a:moveTo>
                <a:cubicBezTo>
                  <a:pt x="2769294" y="1350909"/>
                  <a:pt x="2728995" y="1391208"/>
                  <a:pt x="2728995" y="1440919"/>
                </a:cubicBezTo>
                <a:cubicBezTo>
                  <a:pt x="2728995" y="1490630"/>
                  <a:pt x="2769294" y="1530929"/>
                  <a:pt x="2819005" y="1530929"/>
                </a:cubicBezTo>
                <a:cubicBezTo>
                  <a:pt x="2868716" y="1530929"/>
                  <a:pt x="2909015" y="1490630"/>
                  <a:pt x="2909015" y="1440919"/>
                </a:cubicBezTo>
                <a:cubicBezTo>
                  <a:pt x="2909015" y="1391208"/>
                  <a:pt x="2868716" y="1350909"/>
                  <a:pt x="2819005" y="1350909"/>
                </a:cubicBezTo>
                <a:close/>
                <a:moveTo>
                  <a:pt x="2509707" y="1350909"/>
                </a:moveTo>
                <a:cubicBezTo>
                  <a:pt x="2459996" y="1350909"/>
                  <a:pt x="2419697" y="1391208"/>
                  <a:pt x="2419697" y="1440919"/>
                </a:cubicBezTo>
                <a:cubicBezTo>
                  <a:pt x="2419697" y="1490630"/>
                  <a:pt x="2459996" y="1530929"/>
                  <a:pt x="2509707" y="1530929"/>
                </a:cubicBezTo>
                <a:cubicBezTo>
                  <a:pt x="2559418" y="1530929"/>
                  <a:pt x="2599717" y="1490630"/>
                  <a:pt x="2599717" y="1440919"/>
                </a:cubicBezTo>
                <a:cubicBezTo>
                  <a:pt x="2599717" y="1391208"/>
                  <a:pt x="2559418" y="1350909"/>
                  <a:pt x="2509707" y="1350909"/>
                </a:cubicBezTo>
                <a:close/>
                <a:moveTo>
                  <a:pt x="195993" y="1200328"/>
                </a:moveTo>
                <a:lnTo>
                  <a:pt x="2990831" y="1200328"/>
                </a:lnTo>
                <a:cubicBezTo>
                  <a:pt x="3099075" y="1200328"/>
                  <a:pt x="3186824" y="1288077"/>
                  <a:pt x="3186824" y="1396321"/>
                </a:cubicBezTo>
                <a:lnTo>
                  <a:pt x="3186824" y="2180270"/>
                </a:lnTo>
                <a:cubicBezTo>
                  <a:pt x="3186824" y="2288514"/>
                  <a:pt x="3099075" y="2376263"/>
                  <a:pt x="2990831" y="2376263"/>
                </a:cubicBezTo>
                <a:lnTo>
                  <a:pt x="2419697" y="2376263"/>
                </a:lnTo>
                <a:lnTo>
                  <a:pt x="2419697" y="3060919"/>
                </a:lnTo>
                <a:lnTo>
                  <a:pt x="767127" y="3060919"/>
                </a:lnTo>
                <a:lnTo>
                  <a:pt x="767127" y="2376263"/>
                </a:lnTo>
                <a:lnTo>
                  <a:pt x="195993" y="2376263"/>
                </a:lnTo>
                <a:cubicBezTo>
                  <a:pt x="87749" y="2376263"/>
                  <a:pt x="0" y="2288514"/>
                  <a:pt x="0" y="2180270"/>
                </a:cubicBezTo>
                <a:lnTo>
                  <a:pt x="0" y="1396321"/>
                </a:lnTo>
                <a:cubicBezTo>
                  <a:pt x="0" y="1288077"/>
                  <a:pt x="87749" y="1200328"/>
                  <a:pt x="195993" y="1200328"/>
                </a:cubicBezTo>
                <a:close/>
                <a:moveTo>
                  <a:pt x="767127" y="0"/>
                </a:moveTo>
                <a:lnTo>
                  <a:pt x="2419697" y="0"/>
                </a:lnTo>
                <a:lnTo>
                  <a:pt x="2419697" y="190589"/>
                </a:lnTo>
                <a:lnTo>
                  <a:pt x="2565249" y="190589"/>
                </a:lnTo>
                <a:cubicBezTo>
                  <a:pt x="2649419" y="190589"/>
                  <a:pt x="2717652" y="258822"/>
                  <a:pt x="2717652" y="342992"/>
                </a:cubicBezTo>
                <a:lnTo>
                  <a:pt x="2717652" y="1104989"/>
                </a:lnTo>
                <a:lnTo>
                  <a:pt x="2284277" y="1104989"/>
                </a:lnTo>
                <a:lnTo>
                  <a:pt x="2284277" y="1104128"/>
                </a:lnTo>
                <a:lnTo>
                  <a:pt x="2284277" y="190589"/>
                </a:lnTo>
                <a:lnTo>
                  <a:pt x="2284277" y="96523"/>
                </a:lnTo>
                <a:lnTo>
                  <a:pt x="902547" y="96523"/>
                </a:lnTo>
                <a:lnTo>
                  <a:pt x="902547" y="190589"/>
                </a:lnTo>
                <a:lnTo>
                  <a:pt x="902547" y="1104128"/>
                </a:lnTo>
                <a:lnTo>
                  <a:pt x="902547" y="1104989"/>
                </a:lnTo>
                <a:lnTo>
                  <a:pt x="469172" y="1104989"/>
                </a:lnTo>
                <a:lnTo>
                  <a:pt x="469172" y="342992"/>
                </a:lnTo>
                <a:cubicBezTo>
                  <a:pt x="469172" y="258822"/>
                  <a:pt x="537405" y="190589"/>
                  <a:pt x="621575" y="190589"/>
                </a:cubicBezTo>
                <a:lnTo>
                  <a:pt x="767127" y="19058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81" name="Oval 66">
            <a:extLst>
              <a:ext uri="{FF2B5EF4-FFF2-40B4-BE49-F238E27FC236}">
                <a16:creationId xmlns:a16="http://schemas.microsoft.com/office/drawing/2014/main" xmlns="" id="{64136ECC-E882-4D1E-8298-06A6A02A6E1A}"/>
              </a:ext>
            </a:extLst>
          </p:cNvPr>
          <p:cNvSpPr/>
          <p:nvPr/>
        </p:nvSpPr>
        <p:spPr>
          <a:xfrm rot="20700000">
            <a:off x="6137536" y="3634206"/>
            <a:ext cx="548680" cy="469988"/>
          </a:xfrm>
          <a:custGeom>
            <a:avLst/>
            <a:gdLst/>
            <a:ahLst/>
            <a:cxnLst/>
            <a:rect l="l" t="t" r="r" b="b"/>
            <a:pathLst>
              <a:path w="2901316" h="2485205">
                <a:moveTo>
                  <a:pt x="2901316" y="8833"/>
                </a:moveTo>
                <a:lnTo>
                  <a:pt x="2885407" y="69738"/>
                </a:lnTo>
                <a:lnTo>
                  <a:pt x="2890344" y="71061"/>
                </a:lnTo>
                <a:lnTo>
                  <a:pt x="2331295" y="2157461"/>
                </a:lnTo>
                <a:lnTo>
                  <a:pt x="2322295" y="2155049"/>
                </a:lnTo>
                <a:cubicBezTo>
                  <a:pt x="2311779" y="2339141"/>
                  <a:pt x="2127696" y="2485205"/>
                  <a:pt x="1902404" y="2485205"/>
                </a:cubicBezTo>
                <a:cubicBezTo>
                  <a:pt x="1669201" y="2485205"/>
                  <a:pt x="1480151" y="2328701"/>
                  <a:pt x="1480150" y="2135644"/>
                </a:cubicBezTo>
                <a:cubicBezTo>
                  <a:pt x="1480150" y="1942587"/>
                  <a:pt x="1669200" y="1786083"/>
                  <a:pt x="1902404" y="1786083"/>
                </a:cubicBezTo>
                <a:cubicBezTo>
                  <a:pt x="2026046" y="1786083"/>
                  <a:pt x="2137276" y="1830075"/>
                  <a:pt x="2213623" y="1901150"/>
                </a:cubicBezTo>
                <a:lnTo>
                  <a:pt x="2586815" y="508378"/>
                </a:lnTo>
                <a:lnTo>
                  <a:pt x="1283297" y="508378"/>
                </a:lnTo>
                <a:lnTo>
                  <a:pt x="847984" y="2132988"/>
                </a:lnTo>
                <a:lnTo>
                  <a:pt x="841776" y="2131324"/>
                </a:lnTo>
                <a:cubicBezTo>
                  <a:pt x="829584" y="2314002"/>
                  <a:pt x="646295" y="2458448"/>
                  <a:pt x="422254" y="2458448"/>
                </a:cubicBezTo>
                <a:cubicBezTo>
                  <a:pt x="189051" y="2458448"/>
                  <a:pt x="1" y="2301944"/>
                  <a:pt x="0" y="2108887"/>
                </a:cubicBezTo>
                <a:cubicBezTo>
                  <a:pt x="0" y="1915830"/>
                  <a:pt x="189051" y="1759326"/>
                  <a:pt x="422255" y="1759326"/>
                </a:cubicBezTo>
                <a:cubicBezTo>
                  <a:pt x="544771" y="1759326"/>
                  <a:pt x="655100" y="1802522"/>
                  <a:pt x="731465" y="1872378"/>
                </a:cubicBezTo>
                <a:lnTo>
                  <a:pt x="1233167" y="0"/>
                </a:lnTo>
                <a:lnTo>
                  <a:pt x="1266129" y="883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82" name="Isosceles Triangle 13">
            <a:extLst>
              <a:ext uri="{FF2B5EF4-FFF2-40B4-BE49-F238E27FC236}">
                <a16:creationId xmlns:a16="http://schemas.microsoft.com/office/drawing/2014/main" xmlns="" id="{A54A6140-C0D9-4440-A5D4-E05BC900724C}"/>
              </a:ext>
            </a:extLst>
          </p:cNvPr>
          <p:cNvSpPr/>
          <p:nvPr/>
        </p:nvSpPr>
        <p:spPr>
          <a:xfrm rot="10800000">
            <a:off x="5188220" y="5485943"/>
            <a:ext cx="376548" cy="745701"/>
          </a:xfrm>
          <a:custGeom>
            <a:avLst/>
            <a:gdLst/>
            <a:ahLst/>
            <a:cxnLst/>
            <a:rect l="l" t="t" r="r" b="b"/>
            <a:pathLst>
              <a:path w="1613569" h="3195455">
                <a:moveTo>
                  <a:pt x="1348422" y="2012960"/>
                </a:moveTo>
                <a:lnTo>
                  <a:pt x="264249" y="2012960"/>
                </a:lnTo>
                <a:cubicBezTo>
                  <a:pt x="99656" y="1932015"/>
                  <a:pt x="172" y="1814225"/>
                  <a:pt x="0" y="1686651"/>
                </a:cubicBezTo>
                <a:lnTo>
                  <a:pt x="716785" y="1678553"/>
                </a:lnTo>
                <a:lnTo>
                  <a:pt x="716785" y="360000"/>
                </a:lnTo>
                <a:lnTo>
                  <a:pt x="716785" y="355479"/>
                </a:lnTo>
                <a:lnTo>
                  <a:pt x="717916" y="355479"/>
                </a:lnTo>
                <a:lnTo>
                  <a:pt x="806785" y="0"/>
                </a:lnTo>
                <a:lnTo>
                  <a:pt x="895655" y="355479"/>
                </a:lnTo>
                <a:lnTo>
                  <a:pt x="896785" y="355479"/>
                </a:lnTo>
                <a:lnTo>
                  <a:pt x="896785" y="360000"/>
                </a:lnTo>
                <a:lnTo>
                  <a:pt x="896785" y="1676520"/>
                </a:lnTo>
                <a:lnTo>
                  <a:pt x="1612906" y="1668429"/>
                </a:lnTo>
                <a:cubicBezTo>
                  <a:pt x="1622778" y="1802631"/>
                  <a:pt x="1521918" y="1928220"/>
                  <a:pt x="1348422" y="2012960"/>
                </a:cubicBezTo>
                <a:close/>
                <a:moveTo>
                  <a:pt x="1175921" y="2908428"/>
                </a:moveTo>
                <a:lnTo>
                  <a:pt x="437641" y="2908428"/>
                </a:lnTo>
                <a:lnTo>
                  <a:pt x="250570" y="2083962"/>
                </a:lnTo>
                <a:lnTo>
                  <a:pt x="1362992" y="2083962"/>
                </a:lnTo>
                <a:close/>
                <a:moveTo>
                  <a:pt x="1155969" y="3195455"/>
                </a:moveTo>
                <a:lnTo>
                  <a:pt x="457593" y="3195455"/>
                </a:lnTo>
                <a:cubicBezTo>
                  <a:pt x="397940" y="3195455"/>
                  <a:pt x="349581" y="3147096"/>
                  <a:pt x="349581" y="3087443"/>
                </a:cubicBezTo>
                <a:cubicBezTo>
                  <a:pt x="349581" y="3027790"/>
                  <a:pt x="397940" y="2979431"/>
                  <a:pt x="457593" y="2979431"/>
                </a:cubicBezTo>
                <a:lnTo>
                  <a:pt x="1155969" y="2979431"/>
                </a:lnTo>
                <a:cubicBezTo>
                  <a:pt x="1215622" y="2979431"/>
                  <a:pt x="1263981" y="3027790"/>
                  <a:pt x="1263981" y="3087443"/>
                </a:cubicBezTo>
                <a:cubicBezTo>
                  <a:pt x="1263981" y="3147096"/>
                  <a:pt x="1215622" y="3195455"/>
                  <a:pt x="1155969" y="3195455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83" name="Smiley Face 14">
            <a:extLst>
              <a:ext uri="{FF2B5EF4-FFF2-40B4-BE49-F238E27FC236}">
                <a16:creationId xmlns:a16="http://schemas.microsoft.com/office/drawing/2014/main" xmlns="" id="{BD37565A-D14C-4133-B9E1-D7F8BF1C6551}"/>
              </a:ext>
            </a:extLst>
          </p:cNvPr>
          <p:cNvSpPr/>
          <p:nvPr/>
        </p:nvSpPr>
        <p:spPr>
          <a:xfrm>
            <a:off x="7617042" y="5578826"/>
            <a:ext cx="559934" cy="559934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2026698" y="2215122"/>
                </a:moveTo>
                <a:cubicBezTo>
                  <a:pt x="1959656" y="2378616"/>
                  <a:pt x="1801229" y="2486070"/>
                  <a:pt x="1624533" y="2487892"/>
                </a:cubicBezTo>
                <a:cubicBezTo>
                  <a:pt x="1447837" y="2489714"/>
                  <a:pt x="1287227" y="2385551"/>
                  <a:pt x="1216828" y="2223474"/>
                </a:cubicBezTo>
                <a:lnTo>
                  <a:pt x="1039110" y="2300667"/>
                </a:lnTo>
                <a:cubicBezTo>
                  <a:pt x="1140541" y="2534187"/>
                  <a:pt x="1371947" y="2684266"/>
                  <a:pt x="1626531" y="2681641"/>
                </a:cubicBezTo>
                <a:cubicBezTo>
                  <a:pt x="1881115" y="2679016"/>
                  <a:pt x="2109376" y="2524196"/>
                  <a:pt x="2205970" y="2288634"/>
                </a:cubicBezTo>
                <a:close/>
                <a:moveTo>
                  <a:pt x="2165423" y="986226"/>
                </a:moveTo>
                <a:cubicBezTo>
                  <a:pt x="2072622" y="986226"/>
                  <a:pt x="1997392" y="1061456"/>
                  <a:pt x="1997392" y="1154257"/>
                </a:cubicBezTo>
                <a:cubicBezTo>
                  <a:pt x="1997392" y="1247058"/>
                  <a:pt x="2072622" y="1322288"/>
                  <a:pt x="2165423" y="1322288"/>
                </a:cubicBezTo>
                <a:cubicBezTo>
                  <a:pt x="2258224" y="1322288"/>
                  <a:pt x="2333454" y="1247058"/>
                  <a:pt x="2333454" y="1154257"/>
                </a:cubicBezTo>
                <a:cubicBezTo>
                  <a:pt x="2333454" y="1061456"/>
                  <a:pt x="2258224" y="986226"/>
                  <a:pt x="2165423" y="986226"/>
                </a:cubicBezTo>
                <a:close/>
                <a:moveTo>
                  <a:pt x="1107401" y="986226"/>
                </a:moveTo>
                <a:cubicBezTo>
                  <a:pt x="1014600" y="986226"/>
                  <a:pt x="939370" y="1061456"/>
                  <a:pt x="939370" y="1154257"/>
                </a:cubicBezTo>
                <a:cubicBezTo>
                  <a:pt x="939370" y="1247058"/>
                  <a:pt x="1014600" y="1322288"/>
                  <a:pt x="1107401" y="1322288"/>
                </a:cubicBezTo>
                <a:cubicBezTo>
                  <a:pt x="1200202" y="1322288"/>
                  <a:pt x="1275432" y="1247058"/>
                  <a:pt x="1275432" y="1154257"/>
                </a:cubicBezTo>
                <a:cubicBezTo>
                  <a:pt x="1275432" y="1061456"/>
                  <a:pt x="1200202" y="986226"/>
                  <a:pt x="1107401" y="986226"/>
                </a:cubicBezTo>
                <a:close/>
                <a:moveTo>
                  <a:pt x="1620000" y="0"/>
                </a:moveTo>
                <a:lnTo>
                  <a:pt x="1785636" y="8364"/>
                </a:lnTo>
                <a:lnTo>
                  <a:pt x="1946487" y="32913"/>
                </a:lnTo>
                <a:lnTo>
                  <a:pt x="2101738" y="72832"/>
                </a:lnTo>
                <a:lnTo>
                  <a:pt x="2250577" y="127308"/>
                </a:lnTo>
                <a:lnTo>
                  <a:pt x="2392188" y="195525"/>
                </a:lnTo>
                <a:lnTo>
                  <a:pt x="2525757" y="276671"/>
                </a:lnTo>
                <a:lnTo>
                  <a:pt x="2650470" y="369929"/>
                </a:lnTo>
                <a:lnTo>
                  <a:pt x="2765513" y="474487"/>
                </a:lnTo>
                <a:lnTo>
                  <a:pt x="2870071" y="589530"/>
                </a:lnTo>
                <a:lnTo>
                  <a:pt x="2963329" y="714243"/>
                </a:lnTo>
                <a:lnTo>
                  <a:pt x="3044475" y="847812"/>
                </a:lnTo>
                <a:lnTo>
                  <a:pt x="3112693" y="989423"/>
                </a:lnTo>
                <a:lnTo>
                  <a:pt x="3167168" y="1138262"/>
                </a:lnTo>
                <a:lnTo>
                  <a:pt x="3207088" y="1293514"/>
                </a:lnTo>
                <a:lnTo>
                  <a:pt x="3231636" y="1454365"/>
                </a:lnTo>
                <a:lnTo>
                  <a:pt x="3240000" y="1620000"/>
                </a:lnTo>
                <a:lnTo>
                  <a:pt x="3231636" y="1785636"/>
                </a:lnTo>
                <a:lnTo>
                  <a:pt x="3207088" y="1946487"/>
                </a:lnTo>
                <a:lnTo>
                  <a:pt x="3167168" y="2101739"/>
                </a:lnTo>
                <a:lnTo>
                  <a:pt x="3112693" y="2250577"/>
                </a:lnTo>
                <a:lnTo>
                  <a:pt x="3044475" y="2392188"/>
                </a:lnTo>
                <a:lnTo>
                  <a:pt x="2963329" y="2525758"/>
                </a:lnTo>
                <a:lnTo>
                  <a:pt x="2870071" y="2650471"/>
                </a:lnTo>
                <a:lnTo>
                  <a:pt x="2765513" y="2765513"/>
                </a:lnTo>
                <a:lnTo>
                  <a:pt x="2650470" y="2870071"/>
                </a:lnTo>
                <a:lnTo>
                  <a:pt x="2525757" y="2963330"/>
                </a:lnTo>
                <a:lnTo>
                  <a:pt x="2392188" y="3044475"/>
                </a:lnTo>
                <a:lnTo>
                  <a:pt x="2250577" y="3112693"/>
                </a:lnTo>
                <a:lnTo>
                  <a:pt x="2101738" y="3167168"/>
                </a:lnTo>
                <a:lnTo>
                  <a:pt x="1946487" y="3207088"/>
                </a:lnTo>
                <a:lnTo>
                  <a:pt x="1785636" y="3231636"/>
                </a:lnTo>
                <a:cubicBezTo>
                  <a:pt x="1731176" y="3237167"/>
                  <a:pt x="1675919" y="3240000"/>
                  <a:pt x="1620000" y="3240000"/>
                </a:cubicBezTo>
                <a:cubicBezTo>
                  <a:pt x="1508162" y="3240000"/>
                  <a:pt x="1398972" y="3228667"/>
                  <a:pt x="1293514" y="3207088"/>
                </a:cubicBezTo>
                <a:cubicBezTo>
                  <a:pt x="1240785" y="3196298"/>
                  <a:pt x="1188989" y="3182946"/>
                  <a:pt x="1138262" y="3167168"/>
                </a:cubicBezTo>
                <a:cubicBezTo>
                  <a:pt x="1087535" y="3151390"/>
                  <a:pt x="1037877" y="3133187"/>
                  <a:pt x="989423" y="3112693"/>
                </a:cubicBezTo>
                <a:cubicBezTo>
                  <a:pt x="940970" y="3092198"/>
                  <a:pt x="893721" y="3069414"/>
                  <a:pt x="847812" y="3044475"/>
                </a:cubicBezTo>
                <a:cubicBezTo>
                  <a:pt x="801903" y="3019536"/>
                  <a:pt x="757335" y="2992442"/>
                  <a:pt x="714243" y="2963330"/>
                </a:cubicBezTo>
                <a:cubicBezTo>
                  <a:pt x="671151" y="2934217"/>
                  <a:pt x="629534" y="2903086"/>
                  <a:pt x="589530" y="2870071"/>
                </a:cubicBezTo>
                <a:cubicBezTo>
                  <a:pt x="549525" y="2837056"/>
                  <a:pt x="511132" y="2802158"/>
                  <a:pt x="474487" y="2765513"/>
                </a:cubicBezTo>
                <a:cubicBezTo>
                  <a:pt x="437842" y="2728868"/>
                  <a:pt x="402944" y="2690475"/>
                  <a:pt x="369929" y="2650471"/>
                </a:cubicBezTo>
                <a:cubicBezTo>
                  <a:pt x="336915" y="2610466"/>
                  <a:pt x="305783" y="2568850"/>
                  <a:pt x="276671" y="2525758"/>
                </a:cubicBezTo>
                <a:cubicBezTo>
                  <a:pt x="247558" y="2482665"/>
                  <a:pt x="220464" y="2438097"/>
                  <a:pt x="195525" y="2392188"/>
                </a:cubicBezTo>
                <a:cubicBezTo>
                  <a:pt x="170586" y="2346280"/>
                  <a:pt x="147802" y="2299031"/>
                  <a:pt x="127308" y="2250577"/>
                </a:cubicBezTo>
                <a:cubicBezTo>
                  <a:pt x="106814" y="2202124"/>
                  <a:pt x="88610" y="2152466"/>
                  <a:pt x="72832" y="2101739"/>
                </a:cubicBezTo>
                <a:cubicBezTo>
                  <a:pt x="57054" y="2051012"/>
                  <a:pt x="43703" y="1999216"/>
                  <a:pt x="32913" y="1946487"/>
                </a:cubicBezTo>
                <a:cubicBezTo>
                  <a:pt x="22123" y="1893758"/>
                  <a:pt x="13895" y="1840095"/>
                  <a:pt x="8364" y="1785636"/>
                </a:cubicBezTo>
                <a:cubicBezTo>
                  <a:pt x="2833" y="1731176"/>
                  <a:pt x="0" y="1675919"/>
                  <a:pt x="0" y="1620000"/>
                </a:cubicBezTo>
                <a:cubicBezTo>
                  <a:pt x="0" y="1508163"/>
                  <a:pt x="11333" y="1398972"/>
                  <a:pt x="32913" y="1293514"/>
                </a:cubicBezTo>
                <a:cubicBezTo>
                  <a:pt x="43703" y="1240785"/>
                  <a:pt x="57054" y="1188989"/>
                  <a:pt x="72832" y="1138262"/>
                </a:cubicBezTo>
                <a:cubicBezTo>
                  <a:pt x="88610" y="1087535"/>
                  <a:pt x="106814" y="1037877"/>
                  <a:pt x="127308" y="989423"/>
                </a:cubicBezTo>
                <a:cubicBezTo>
                  <a:pt x="147802" y="940970"/>
                  <a:pt x="170586" y="893721"/>
                  <a:pt x="195525" y="847812"/>
                </a:cubicBezTo>
                <a:cubicBezTo>
                  <a:pt x="220464" y="801904"/>
                  <a:pt x="247558" y="757335"/>
                  <a:pt x="276671" y="714243"/>
                </a:cubicBezTo>
                <a:cubicBezTo>
                  <a:pt x="305783" y="671151"/>
                  <a:pt x="336915" y="629534"/>
                  <a:pt x="369929" y="589530"/>
                </a:cubicBezTo>
                <a:cubicBezTo>
                  <a:pt x="402944" y="549525"/>
                  <a:pt x="437842" y="511133"/>
                  <a:pt x="474487" y="474487"/>
                </a:cubicBezTo>
                <a:cubicBezTo>
                  <a:pt x="511132" y="437842"/>
                  <a:pt x="549525" y="402944"/>
                  <a:pt x="589530" y="369929"/>
                </a:cubicBezTo>
                <a:cubicBezTo>
                  <a:pt x="629534" y="336915"/>
                  <a:pt x="671151" y="305783"/>
                  <a:pt x="714243" y="276671"/>
                </a:cubicBezTo>
                <a:cubicBezTo>
                  <a:pt x="757335" y="247558"/>
                  <a:pt x="801903" y="220465"/>
                  <a:pt x="847812" y="195525"/>
                </a:cubicBezTo>
                <a:cubicBezTo>
                  <a:pt x="893721" y="170586"/>
                  <a:pt x="940970" y="147802"/>
                  <a:pt x="989423" y="127308"/>
                </a:cubicBezTo>
                <a:cubicBezTo>
                  <a:pt x="1037877" y="106814"/>
                  <a:pt x="1087535" y="88610"/>
                  <a:pt x="1138262" y="72832"/>
                </a:cubicBezTo>
                <a:cubicBezTo>
                  <a:pt x="1188989" y="57054"/>
                  <a:pt x="1240785" y="43703"/>
                  <a:pt x="1293514" y="32913"/>
                </a:cubicBezTo>
                <a:cubicBezTo>
                  <a:pt x="1346243" y="22123"/>
                  <a:pt x="1399905" y="13895"/>
                  <a:pt x="1454365" y="8364"/>
                </a:cubicBezTo>
                <a:cubicBezTo>
                  <a:pt x="1508824" y="2833"/>
                  <a:pt x="1564081" y="0"/>
                  <a:pt x="162000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84" name="Smiley Face 12">
            <a:extLst>
              <a:ext uri="{FF2B5EF4-FFF2-40B4-BE49-F238E27FC236}">
                <a16:creationId xmlns:a16="http://schemas.microsoft.com/office/drawing/2014/main" xmlns="" id="{7F01996A-EF70-44A8-AD2D-1E270513DCED}"/>
              </a:ext>
            </a:extLst>
          </p:cNvPr>
          <p:cNvSpPr/>
          <p:nvPr/>
        </p:nvSpPr>
        <p:spPr>
          <a:xfrm>
            <a:off x="10160622" y="5578826"/>
            <a:ext cx="559934" cy="559934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613470" y="2077417"/>
                </a:moveTo>
                <a:cubicBezTo>
                  <a:pt x="1358886" y="2080042"/>
                  <a:pt x="1130625" y="2234862"/>
                  <a:pt x="1034031" y="2470424"/>
                </a:cubicBezTo>
                <a:lnTo>
                  <a:pt x="1213303" y="2543936"/>
                </a:lnTo>
                <a:cubicBezTo>
                  <a:pt x="1280345" y="2380442"/>
                  <a:pt x="1438772" y="2272988"/>
                  <a:pt x="1615468" y="2271166"/>
                </a:cubicBezTo>
                <a:cubicBezTo>
                  <a:pt x="1792164" y="2269344"/>
                  <a:pt x="1952774" y="2373507"/>
                  <a:pt x="2023173" y="2535584"/>
                </a:cubicBezTo>
                <a:lnTo>
                  <a:pt x="2200891" y="2458391"/>
                </a:lnTo>
                <a:cubicBezTo>
                  <a:pt x="2099460" y="2224871"/>
                  <a:pt x="1868054" y="2074792"/>
                  <a:pt x="1613470" y="2077417"/>
                </a:cubicBezTo>
                <a:close/>
                <a:moveTo>
                  <a:pt x="2165423" y="986226"/>
                </a:moveTo>
                <a:cubicBezTo>
                  <a:pt x="2072622" y="986226"/>
                  <a:pt x="1997392" y="1061456"/>
                  <a:pt x="1997392" y="1154257"/>
                </a:cubicBezTo>
                <a:cubicBezTo>
                  <a:pt x="1997392" y="1247058"/>
                  <a:pt x="2072622" y="1322288"/>
                  <a:pt x="2165423" y="1322288"/>
                </a:cubicBezTo>
                <a:cubicBezTo>
                  <a:pt x="2258224" y="1322288"/>
                  <a:pt x="2333454" y="1247058"/>
                  <a:pt x="2333454" y="1154257"/>
                </a:cubicBezTo>
                <a:cubicBezTo>
                  <a:pt x="2333454" y="1061456"/>
                  <a:pt x="2258224" y="986226"/>
                  <a:pt x="2165423" y="986226"/>
                </a:cubicBezTo>
                <a:close/>
                <a:moveTo>
                  <a:pt x="1107401" y="986226"/>
                </a:moveTo>
                <a:cubicBezTo>
                  <a:pt x="1014600" y="986226"/>
                  <a:pt x="939370" y="1061456"/>
                  <a:pt x="939370" y="1154257"/>
                </a:cubicBezTo>
                <a:cubicBezTo>
                  <a:pt x="939370" y="1247058"/>
                  <a:pt x="1014600" y="1322288"/>
                  <a:pt x="1107401" y="1322288"/>
                </a:cubicBezTo>
                <a:cubicBezTo>
                  <a:pt x="1200202" y="1322288"/>
                  <a:pt x="1275432" y="1247058"/>
                  <a:pt x="1275432" y="1154257"/>
                </a:cubicBezTo>
                <a:cubicBezTo>
                  <a:pt x="1275432" y="1061456"/>
                  <a:pt x="1200202" y="986226"/>
                  <a:pt x="1107401" y="986226"/>
                </a:cubicBezTo>
                <a:close/>
                <a:moveTo>
                  <a:pt x="1620000" y="0"/>
                </a:moveTo>
                <a:lnTo>
                  <a:pt x="1785636" y="8364"/>
                </a:lnTo>
                <a:lnTo>
                  <a:pt x="1946487" y="32913"/>
                </a:lnTo>
                <a:lnTo>
                  <a:pt x="2101739" y="72832"/>
                </a:lnTo>
                <a:lnTo>
                  <a:pt x="2250577" y="127308"/>
                </a:lnTo>
                <a:lnTo>
                  <a:pt x="2392188" y="195525"/>
                </a:lnTo>
                <a:lnTo>
                  <a:pt x="2525758" y="276671"/>
                </a:lnTo>
                <a:lnTo>
                  <a:pt x="2650471" y="369929"/>
                </a:lnTo>
                <a:lnTo>
                  <a:pt x="2765513" y="474487"/>
                </a:lnTo>
                <a:lnTo>
                  <a:pt x="2870071" y="589530"/>
                </a:lnTo>
                <a:lnTo>
                  <a:pt x="2963330" y="714243"/>
                </a:lnTo>
                <a:lnTo>
                  <a:pt x="3044475" y="847812"/>
                </a:lnTo>
                <a:lnTo>
                  <a:pt x="3112693" y="989423"/>
                </a:lnTo>
                <a:lnTo>
                  <a:pt x="3167168" y="1138262"/>
                </a:lnTo>
                <a:lnTo>
                  <a:pt x="3207088" y="1293514"/>
                </a:lnTo>
                <a:lnTo>
                  <a:pt x="3231636" y="1454365"/>
                </a:lnTo>
                <a:lnTo>
                  <a:pt x="3240000" y="1620000"/>
                </a:lnTo>
                <a:lnTo>
                  <a:pt x="3231636" y="1785636"/>
                </a:lnTo>
                <a:lnTo>
                  <a:pt x="3207088" y="1946487"/>
                </a:lnTo>
                <a:lnTo>
                  <a:pt x="3167168" y="2101739"/>
                </a:lnTo>
                <a:lnTo>
                  <a:pt x="3112693" y="2250577"/>
                </a:lnTo>
                <a:lnTo>
                  <a:pt x="3044475" y="2392188"/>
                </a:lnTo>
                <a:lnTo>
                  <a:pt x="2963330" y="2525758"/>
                </a:lnTo>
                <a:lnTo>
                  <a:pt x="2870071" y="2650471"/>
                </a:lnTo>
                <a:lnTo>
                  <a:pt x="2765513" y="2765513"/>
                </a:lnTo>
                <a:lnTo>
                  <a:pt x="2650471" y="2870071"/>
                </a:lnTo>
                <a:lnTo>
                  <a:pt x="2525758" y="2963330"/>
                </a:lnTo>
                <a:lnTo>
                  <a:pt x="2392188" y="3044475"/>
                </a:lnTo>
                <a:lnTo>
                  <a:pt x="2250577" y="3112693"/>
                </a:lnTo>
                <a:lnTo>
                  <a:pt x="2101739" y="3167168"/>
                </a:lnTo>
                <a:lnTo>
                  <a:pt x="1946487" y="3207088"/>
                </a:lnTo>
                <a:lnTo>
                  <a:pt x="1785636" y="3231636"/>
                </a:lnTo>
                <a:cubicBezTo>
                  <a:pt x="1731176" y="3237167"/>
                  <a:pt x="1675919" y="3240000"/>
                  <a:pt x="1620000" y="3240000"/>
                </a:cubicBezTo>
                <a:cubicBezTo>
                  <a:pt x="1508163" y="3240000"/>
                  <a:pt x="1398972" y="3228667"/>
                  <a:pt x="1293514" y="3207088"/>
                </a:cubicBezTo>
                <a:cubicBezTo>
                  <a:pt x="1240785" y="3196298"/>
                  <a:pt x="1188989" y="3182946"/>
                  <a:pt x="1138262" y="3167168"/>
                </a:cubicBezTo>
                <a:cubicBezTo>
                  <a:pt x="1087535" y="3151390"/>
                  <a:pt x="1037877" y="3133187"/>
                  <a:pt x="989423" y="3112693"/>
                </a:cubicBezTo>
                <a:cubicBezTo>
                  <a:pt x="940970" y="3092198"/>
                  <a:pt x="893721" y="3069414"/>
                  <a:pt x="847812" y="3044475"/>
                </a:cubicBezTo>
                <a:cubicBezTo>
                  <a:pt x="801904" y="3019536"/>
                  <a:pt x="757335" y="2992442"/>
                  <a:pt x="714243" y="2963330"/>
                </a:cubicBezTo>
                <a:cubicBezTo>
                  <a:pt x="671151" y="2934217"/>
                  <a:pt x="629534" y="2903086"/>
                  <a:pt x="589530" y="2870071"/>
                </a:cubicBezTo>
                <a:cubicBezTo>
                  <a:pt x="549525" y="2837056"/>
                  <a:pt x="511133" y="2802158"/>
                  <a:pt x="474487" y="2765513"/>
                </a:cubicBezTo>
                <a:cubicBezTo>
                  <a:pt x="437842" y="2728868"/>
                  <a:pt x="402944" y="2690475"/>
                  <a:pt x="369930" y="2650471"/>
                </a:cubicBezTo>
                <a:cubicBezTo>
                  <a:pt x="336915" y="2610466"/>
                  <a:pt x="305783" y="2568850"/>
                  <a:pt x="276671" y="2525758"/>
                </a:cubicBezTo>
                <a:cubicBezTo>
                  <a:pt x="247558" y="2482665"/>
                  <a:pt x="220465" y="2438097"/>
                  <a:pt x="195526" y="2392188"/>
                </a:cubicBezTo>
                <a:cubicBezTo>
                  <a:pt x="170586" y="2346280"/>
                  <a:pt x="147802" y="2299031"/>
                  <a:pt x="127308" y="2250577"/>
                </a:cubicBezTo>
                <a:cubicBezTo>
                  <a:pt x="106814" y="2202124"/>
                  <a:pt x="88610" y="2152466"/>
                  <a:pt x="72832" y="2101739"/>
                </a:cubicBezTo>
                <a:cubicBezTo>
                  <a:pt x="57055" y="2051012"/>
                  <a:pt x="43703" y="1999216"/>
                  <a:pt x="32913" y="1946487"/>
                </a:cubicBezTo>
                <a:cubicBezTo>
                  <a:pt x="22123" y="1893758"/>
                  <a:pt x="13895" y="1840095"/>
                  <a:pt x="8364" y="1785636"/>
                </a:cubicBezTo>
                <a:cubicBezTo>
                  <a:pt x="2833" y="1731176"/>
                  <a:pt x="0" y="1675919"/>
                  <a:pt x="0" y="1620000"/>
                </a:cubicBezTo>
                <a:cubicBezTo>
                  <a:pt x="0" y="1508163"/>
                  <a:pt x="11333" y="1398972"/>
                  <a:pt x="32913" y="1293514"/>
                </a:cubicBezTo>
                <a:cubicBezTo>
                  <a:pt x="43703" y="1240785"/>
                  <a:pt x="57055" y="1188989"/>
                  <a:pt x="72832" y="1138262"/>
                </a:cubicBezTo>
                <a:cubicBezTo>
                  <a:pt x="88610" y="1087535"/>
                  <a:pt x="106814" y="1037877"/>
                  <a:pt x="127308" y="989423"/>
                </a:cubicBezTo>
                <a:cubicBezTo>
                  <a:pt x="147802" y="940970"/>
                  <a:pt x="170586" y="893721"/>
                  <a:pt x="195526" y="847812"/>
                </a:cubicBezTo>
                <a:cubicBezTo>
                  <a:pt x="220465" y="801904"/>
                  <a:pt x="247558" y="757335"/>
                  <a:pt x="276671" y="714243"/>
                </a:cubicBezTo>
                <a:cubicBezTo>
                  <a:pt x="305783" y="671151"/>
                  <a:pt x="336915" y="629534"/>
                  <a:pt x="369930" y="589530"/>
                </a:cubicBezTo>
                <a:cubicBezTo>
                  <a:pt x="402944" y="549525"/>
                  <a:pt x="437842" y="511133"/>
                  <a:pt x="474487" y="474487"/>
                </a:cubicBezTo>
                <a:cubicBezTo>
                  <a:pt x="511133" y="437842"/>
                  <a:pt x="549525" y="402944"/>
                  <a:pt x="589530" y="369929"/>
                </a:cubicBezTo>
                <a:cubicBezTo>
                  <a:pt x="629534" y="336915"/>
                  <a:pt x="671151" y="305783"/>
                  <a:pt x="714243" y="276671"/>
                </a:cubicBezTo>
                <a:cubicBezTo>
                  <a:pt x="757335" y="247558"/>
                  <a:pt x="801904" y="220465"/>
                  <a:pt x="847812" y="195525"/>
                </a:cubicBezTo>
                <a:cubicBezTo>
                  <a:pt x="893721" y="170586"/>
                  <a:pt x="940970" y="147802"/>
                  <a:pt x="989423" y="127308"/>
                </a:cubicBezTo>
                <a:cubicBezTo>
                  <a:pt x="1037877" y="106814"/>
                  <a:pt x="1087535" y="88610"/>
                  <a:pt x="1138262" y="72832"/>
                </a:cubicBezTo>
                <a:cubicBezTo>
                  <a:pt x="1188989" y="57054"/>
                  <a:pt x="1240785" y="43703"/>
                  <a:pt x="1293514" y="32913"/>
                </a:cubicBezTo>
                <a:cubicBezTo>
                  <a:pt x="1346243" y="22123"/>
                  <a:pt x="1399905" y="13895"/>
                  <a:pt x="1454365" y="8364"/>
                </a:cubicBezTo>
                <a:cubicBezTo>
                  <a:pt x="1508824" y="2833"/>
                  <a:pt x="1564081" y="0"/>
                  <a:pt x="162000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85" name="Smiley Face 15">
            <a:extLst>
              <a:ext uri="{FF2B5EF4-FFF2-40B4-BE49-F238E27FC236}">
                <a16:creationId xmlns:a16="http://schemas.microsoft.com/office/drawing/2014/main" xmlns="" id="{7DB0A6EE-0534-4660-BA3C-A3E8C9FF112F}"/>
              </a:ext>
            </a:extLst>
          </p:cNvPr>
          <p:cNvSpPr/>
          <p:nvPr/>
        </p:nvSpPr>
        <p:spPr>
          <a:xfrm>
            <a:off x="8468995" y="5581897"/>
            <a:ext cx="553792" cy="553792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2298433" y="2114441"/>
                </a:moveTo>
                <a:lnTo>
                  <a:pt x="1355104" y="2367205"/>
                </a:lnTo>
                <a:lnTo>
                  <a:pt x="1411009" y="2575845"/>
                </a:lnTo>
                <a:lnTo>
                  <a:pt x="2354338" y="2323081"/>
                </a:lnTo>
                <a:close/>
                <a:moveTo>
                  <a:pt x="2165423" y="986226"/>
                </a:moveTo>
                <a:cubicBezTo>
                  <a:pt x="2072622" y="986226"/>
                  <a:pt x="1997392" y="1061456"/>
                  <a:pt x="1997392" y="1154257"/>
                </a:cubicBezTo>
                <a:cubicBezTo>
                  <a:pt x="1997392" y="1247058"/>
                  <a:pt x="2072622" y="1322288"/>
                  <a:pt x="2165423" y="1322288"/>
                </a:cubicBezTo>
                <a:cubicBezTo>
                  <a:pt x="2258224" y="1322288"/>
                  <a:pt x="2333454" y="1247058"/>
                  <a:pt x="2333454" y="1154257"/>
                </a:cubicBezTo>
                <a:cubicBezTo>
                  <a:pt x="2333454" y="1061456"/>
                  <a:pt x="2258224" y="986226"/>
                  <a:pt x="2165423" y="986226"/>
                </a:cubicBezTo>
                <a:close/>
                <a:moveTo>
                  <a:pt x="1107401" y="986226"/>
                </a:moveTo>
                <a:cubicBezTo>
                  <a:pt x="1014600" y="986226"/>
                  <a:pt x="939370" y="1061456"/>
                  <a:pt x="939370" y="1154257"/>
                </a:cubicBezTo>
                <a:cubicBezTo>
                  <a:pt x="939370" y="1247058"/>
                  <a:pt x="1014600" y="1322288"/>
                  <a:pt x="1107401" y="1322288"/>
                </a:cubicBezTo>
                <a:cubicBezTo>
                  <a:pt x="1200202" y="1322288"/>
                  <a:pt x="1275432" y="1247058"/>
                  <a:pt x="1275432" y="1154257"/>
                </a:cubicBezTo>
                <a:cubicBezTo>
                  <a:pt x="1275432" y="1061456"/>
                  <a:pt x="1200202" y="986226"/>
                  <a:pt x="1107401" y="986226"/>
                </a:cubicBezTo>
                <a:close/>
                <a:moveTo>
                  <a:pt x="1620000" y="0"/>
                </a:moveTo>
                <a:lnTo>
                  <a:pt x="1785636" y="8364"/>
                </a:lnTo>
                <a:lnTo>
                  <a:pt x="1946487" y="32913"/>
                </a:lnTo>
                <a:lnTo>
                  <a:pt x="2101738" y="72832"/>
                </a:lnTo>
                <a:lnTo>
                  <a:pt x="2250577" y="127308"/>
                </a:lnTo>
                <a:lnTo>
                  <a:pt x="2392188" y="195525"/>
                </a:lnTo>
                <a:lnTo>
                  <a:pt x="2525757" y="276671"/>
                </a:lnTo>
                <a:lnTo>
                  <a:pt x="2650470" y="369929"/>
                </a:lnTo>
                <a:lnTo>
                  <a:pt x="2765513" y="474487"/>
                </a:lnTo>
                <a:lnTo>
                  <a:pt x="2870071" y="589530"/>
                </a:lnTo>
                <a:lnTo>
                  <a:pt x="2963329" y="714243"/>
                </a:lnTo>
                <a:lnTo>
                  <a:pt x="3044475" y="847812"/>
                </a:lnTo>
                <a:lnTo>
                  <a:pt x="3112693" y="989423"/>
                </a:lnTo>
                <a:lnTo>
                  <a:pt x="3167168" y="1138262"/>
                </a:lnTo>
                <a:lnTo>
                  <a:pt x="3207088" y="1293514"/>
                </a:lnTo>
                <a:lnTo>
                  <a:pt x="3231636" y="1454365"/>
                </a:lnTo>
                <a:lnTo>
                  <a:pt x="3240000" y="1620000"/>
                </a:lnTo>
                <a:lnTo>
                  <a:pt x="3231636" y="1785636"/>
                </a:lnTo>
                <a:lnTo>
                  <a:pt x="3207088" y="1946487"/>
                </a:lnTo>
                <a:lnTo>
                  <a:pt x="3167168" y="2101739"/>
                </a:lnTo>
                <a:lnTo>
                  <a:pt x="3112693" y="2250577"/>
                </a:lnTo>
                <a:lnTo>
                  <a:pt x="3044475" y="2392188"/>
                </a:lnTo>
                <a:lnTo>
                  <a:pt x="2963329" y="2525758"/>
                </a:lnTo>
                <a:lnTo>
                  <a:pt x="2870071" y="2650471"/>
                </a:lnTo>
                <a:lnTo>
                  <a:pt x="2765513" y="2765513"/>
                </a:lnTo>
                <a:lnTo>
                  <a:pt x="2650470" y="2870071"/>
                </a:lnTo>
                <a:lnTo>
                  <a:pt x="2525757" y="2963330"/>
                </a:lnTo>
                <a:lnTo>
                  <a:pt x="2392188" y="3044475"/>
                </a:lnTo>
                <a:lnTo>
                  <a:pt x="2250577" y="3112693"/>
                </a:lnTo>
                <a:lnTo>
                  <a:pt x="2101738" y="3167168"/>
                </a:lnTo>
                <a:lnTo>
                  <a:pt x="1946487" y="3207088"/>
                </a:lnTo>
                <a:lnTo>
                  <a:pt x="1785636" y="3231636"/>
                </a:lnTo>
                <a:cubicBezTo>
                  <a:pt x="1731176" y="3237167"/>
                  <a:pt x="1675919" y="3240000"/>
                  <a:pt x="1620000" y="3240000"/>
                </a:cubicBezTo>
                <a:cubicBezTo>
                  <a:pt x="1508162" y="3240000"/>
                  <a:pt x="1398972" y="3228667"/>
                  <a:pt x="1293514" y="3207088"/>
                </a:cubicBezTo>
                <a:cubicBezTo>
                  <a:pt x="1240785" y="3196298"/>
                  <a:pt x="1188989" y="3182946"/>
                  <a:pt x="1138262" y="3167168"/>
                </a:cubicBezTo>
                <a:cubicBezTo>
                  <a:pt x="1087535" y="3151390"/>
                  <a:pt x="1037877" y="3133187"/>
                  <a:pt x="989423" y="3112693"/>
                </a:cubicBezTo>
                <a:cubicBezTo>
                  <a:pt x="940970" y="3092198"/>
                  <a:pt x="893721" y="3069414"/>
                  <a:pt x="847812" y="3044475"/>
                </a:cubicBezTo>
                <a:cubicBezTo>
                  <a:pt x="801903" y="3019536"/>
                  <a:pt x="757335" y="2992442"/>
                  <a:pt x="714243" y="2963330"/>
                </a:cubicBezTo>
                <a:cubicBezTo>
                  <a:pt x="671151" y="2934217"/>
                  <a:pt x="629534" y="2903086"/>
                  <a:pt x="589530" y="2870071"/>
                </a:cubicBezTo>
                <a:cubicBezTo>
                  <a:pt x="549525" y="2837056"/>
                  <a:pt x="511132" y="2802158"/>
                  <a:pt x="474487" y="2765513"/>
                </a:cubicBezTo>
                <a:cubicBezTo>
                  <a:pt x="437842" y="2728868"/>
                  <a:pt x="402944" y="2690475"/>
                  <a:pt x="369929" y="2650471"/>
                </a:cubicBezTo>
                <a:cubicBezTo>
                  <a:pt x="336915" y="2610466"/>
                  <a:pt x="305783" y="2568850"/>
                  <a:pt x="276671" y="2525758"/>
                </a:cubicBezTo>
                <a:cubicBezTo>
                  <a:pt x="247558" y="2482665"/>
                  <a:pt x="220464" y="2438097"/>
                  <a:pt x="195525" y="2392188"/>
                </a:cubicBezTo>
                <a:cubicBezTo>
                  <a:pt x="170586" y="2346280"/>
                  <a:pt x="147802" y="2299031"/>
                  <a:pt x="127308" y="2250577"/>
                </a:cubicBezTo>
                <a:cubicBezTo>
                  <a:pt x="106814" y="2202124"/>
                  <a:pt x="88610" y="2152466"/>
                  <a:pt x="72832" y="2101739"/>
                </a:cubicBezTo>
                <a:cubicBezTo>
                  <a:pt x="57054" y="2051012"/>
                  <a:pt x="43703" y="1999216"/>
                  <a:pt x="32913" y="1946487"/>
                </a:cubicBezTo>
                <a:cubicBezTo>
                  <a:pt x="22123" y="1893758"/>
                  <a:pt x="13895" y="1840095"/>
                  <a:pt x="8364" y="1785636"/>
                </a:cubicBezTo>
                <a:cubicBezTo>
                  <a:pt x="2833" y="1731176"/>
                  <a:pt x="0" y="1675919"/>
                  <a:pt x="0" y="1620000"/>
                </a:cubicBezTo>
                <a:cubicBezTo>
                  <a:pt x="0" y="1508163"/>
                  <a:pt x="11333" y="1398972"/>
                  <a:pt x="32913" y="1293514"/>
                </a:cubicBezTo>
                <a:cubicBezTo>
                  <a:pt x="43703" y="1240785"/>
                  <a:pt x="57054" y="1188989"/>
                  <a:pt x="72832" y="1138262"/>
                </a:cubicBezTo>
                <a:cubicBezTo>
                  <a:pt x="88610" y="1087535"/>
                  <a:pt x="106814" y="1037877"/>
                  <a:pt x="127308" y="989423"/>
                </a:cubicBezTo>
                <a:cubicBezTo>
                  <a:pt x="147802" y="940970"/>
                  <a:pt x="170586" y="893721"/>
                  <a:pt x="195525" y="847812"/>
                </a:cubicBezTo>
                <a:cubicBezTo>
                  <a:pt x="220464" y="801904"/>
                  <a:pt x="247558" y="757335"/>
                  <a:pt x="276671" y="714243"/>
                </a:cubicBezTo>
                <a:cubicBezTo>
                  <a:pt x="305783" y="671151"/>
                  <a:pt x="336915" y="629534"/>
                  <a:pt x="369929" y="589530"/>
                </a:cubicBezTo>
                <a:cubicBezTo>
                  <a:pt x="402944" y="549525"/>
                  <a:pt x="437842" y="511133"/>
                  <a:pt x="474487" y="474487"/>
                </a:cubicBezTo>
                <a:cubicBezTo>
                  <a:pt x="511132" y="437842"/>
                  <a:pt x="549525" y="402944"/>
                  <a:pt x="589530" y="369929"/>
                </a:cubicBezTo>
                <a:cubicBezTo>
                  <a:pt x="629534" y="336915"/>
                  <a:pt x="671151" y="305783"/>
                  <a:pt x="714243" y="276671"/>
                </a:cubicBezTo>
                <a:cubicBezTo>
                  <a:pt x="757335" y="247558"/>
                  <a:pt x="801903" y="220465"/>
                  <a:pt x="847812" y="195525"/>
                </a:cubicBezTo>
                <a:cubicBezTo>
                  <a:pt x="893721" y="170586"/>
                  <a:pt x="940970" y="147802"/>
                  <a:pt x="989423" y="127308"/>
                </a:cubicBezTo>
                <a:cubicBezTo>
                  <a:pt x="1037877" y="106814"/>
                  <a:pt x="1087535" y="88610"/>
                  <a:pt x="1138262" y="72832"/>
                </a:cubicBezTo>
                <a:cubicBezTo>
                  <a:pt x="1188989" y="57054"/>
                  <a:pt x="1240785" y="43703"/>
                  <a:pt x="1293514" y="32913"/>
                </a:cubicBezTo>
                <a:cubicBezTo>
                  <a:pt x="1346243" y="22123"/>
                  <a:pt x="1399905" y="13895"/>
                  <a:pt x="1454365" y="8364"/>
                </a:cubicBezTo>
                <a:cubicBezTo>
                  <a:pt x="1508824" y="2833"/>
                  <a:pt x="1564081" y="0"/>
                  <a:pt x="162000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86" name="Oval 37">
            <a:extLst>
              <a:ext uri="{FF2B5EF4-FFF2-40B4-BE49-F238E27FC236}">
                <a16:creationId xmlns:a16="http://schemas.microsoft.com/office/drawing/2014/main" xmlns="" id="{1430B71C-D580-4CA6-A442-26AED5FAE293}"/>
              </a:ext>
            </a:extLst>
          </p:cNvPr>
          <p:cNvSpPr/>
          <p:nvPr/>
        </p:nvSpPr>
        <p:spPr>
          <a:xfrm>
            <a:off x="11012576" y="5575424"/>
            <a:ext cx="566738" cy="566738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2249999" y="2117384"/>
                </a:moveTo>
                <a:lnTo>
                  <a:pt x="990192" y="2131776"/>
                </a:lnTo>
                <a:cubicBezTo>
                  <a:pt x="998682" y="2476365"/>
                  <a:pt x="1282526" y="2750154"/>
                  <a:pt x="1627197" y="2746216"/>
                </a:cubicBezTo>
                <a:cubicBezTo>
                  <a:pt x="1971867" y="2742279"/>
                  <a:pt x="2249383" y="2462077"/>
                  <a:pt x="2249999" y="2117384"/>
                </a:cubicBezTo>
                <a:close/>
                <a:moveTo>
                  <a:pt x="2505352" y="784338"/>
                </a:moveTo>
                <a:lnTo>
                  <a:pt x="1869332" y="1428843"/>
                </a:lnTo>
                <a:lnTo>
                  <a:pt x="2505352" y="1522122"/>
                </a:lnTo>
                <a:lnTo>
                  <a:pt x="2505352" y="1378597"/>
                </a:lnTo>
                <a:lnTo>
                  <a:pt x="2187887" y="1332038"/>
                </a:lnTo>
                <a:lnTo>
                  <a:pt x="2505352" y="1010338"/>
                </a:lnTo>
                <a:close/>
                <a:moveTo>
                  <a:pt x="734649" y="784338"/>
                </a:moveTo>
                <a:lnTo>
                  <a:pt x="734649" y="1010338"/>
                </a:lnTo>
                <a:lnTo>
                  <a:pt x="1052115" y="1332038"/>
                </a:lnTo>
                <a:lnTo>
                  <a:pt x="734649" y="1378597"/>
                </a:lnTo>
                <a:lnTo>
                  <a:pt x="734649" y="1522122"/>
                </a:lnTo>
                <a:lnTo>
                  <a:pt x="1370670" y="1428843"/>
                </a:ln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87" name="Smiley Face 14">
            <a:extLst>
              <a:ext uri="{FF2B5EF4-FFF2-40B4-BE49-F238E27FC236}">
                <a16:creationId xmlns:a16="http://schemas.microsoft.com/office/drawing/2014/main" xmlns="" id="{77504E11-68B3-460A-979B-D56E2900C922}"/>
              </a:ext>
            </a:extLst>
          </p:cNvPr>
          <p:cNvSpPr/>
          <p:nvPr/>
        </p:nvSpPr>
        <p:spPr>
          <a:xfrm>
            <a:off x="9314808" y="5581897"/>
            <a:ext cx="553792" cy="553792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2026698" y="2215122"/>
                </a:moveTo>
                <a:cubicBezTo>
                  <a:pt x="1959656" y="2378616"/>
                  <a:pt x="1801229" y="2486070"/>
                  <a:pt x="1624533" y="2487892"/>
                </a:cubicBezTo>
                <a:cubicBezTo>
                  <a:pt x="1447837" y="2489714"/>
                  <a:pt x="1287227" y="2385551"/>
                  <a:pt x="1216828" y="2223474"/>
                </a:cubicBezTo>
                <a:lnTo>
                  <a:pt x="1039110" y="2300667"/>
                </a:lnTo>
                <a:cubicBezTo>
                  <a:pt x="1140541" y="2534187"/>
                  <a:pt x="1371947" y="2684266"/>
                  <a:pt x="1626531" y="2681641"/>
                </a:cubicBezTo>
                <a:cubicBezTo>
                  <a:pt x="1881115" y="2679016"/>
                  <a:pt x="2109376" y="2524196"/>
                  <a:pt x="2205970" y="2288634"/>
                </a:cubicBezTo>
                <a:close/>
                <a:moveTo>
                  <a:pt x="937973" y="986566"/>
                </a:moveTo>
                <a:cubicBezTo>
                  <a:pt x="850807" y="983371"/>
                  <a:pt x="762813" y="1002775"/>
                  <a:pt x="683096" y="1045110"/>
                </a:cubicBezTo>
                <a:cubicBezTo>
                  <a:pt x="523662" y="1129780"/>
                  <a:pt x="421680" y="1293248"/>
                  <a:pt x="415731" y="1473672"/>
                </a:cubicBezTo>
                <a:lnTo>
                  <a:pt x="615852" y="1480270"/>
                </a:lnTo>
                <a:cubicBezTo>
                  <a:pt x="619438" y="1371518"/>
                  <a:pt x="680908" y="1272986"/>
                  <a:pt x="777009" y="1221950"/>
                </a:cubicBezTo>
                <a:cubicBezTo>
                  <a:pt x="873110" y="1170914"/>
                  <a:pt x="989166" y="1175167"/>
                  <a:pt x="1081273" y="1233100"/>
                </a:cubicBezTo>
                <a:cubicBezTo>
                  <a:pt x="1173381" y="1291033"/>
                  <a:pt x="1227475" y="1393800"/>
                  <a:pt x="1223091" y="1502523"/>
                </a:cubicBezTo>
                <a:lnTo>
                  <a:pt x="1423160" y="1510590"/>
                </a:lnTo>
                <a:cubicBezTo>
                  <a:pt x="1430433" y="1330214"/>
                  <a:pt x="1340689" y="1159721"/>
                  <a:pt x="1187880" y="1063608"/>
                </a:cubicBezTo>
                <a:cubicBezTo>
                  <a:pt x="1111476" y="1015552"/>
                  <a:pt x="1025138" y="989760"/>
                  <a:pt x="937973" y="986566"/>
                </a:cubicBezTo>
                <a:close/>
                <a:moveTo>
                  <a:pt x="2306124" y="986566"/>
                </a:moveTo>
                <a:cubicBezTo>
                  <a:pt x="2218958" y="983371"/>
                  <a:pt x="2130964" y="1002775"/>
                  <a:pt x="2051247" y="1045110"/>
                </a:cubicBezTo>
                <a:cubicBezTo>
                  <a:pt x="1891813" y="1129780"/>
                  <a:pt x="1789831" y="1293248"/>
                  <a:pt x="1783882" y="1473672"/>
                </a:cubicBezTo>
                <a:lnTo>
                  <a:pt x="1984003" y="1480270"/>
                </a:lnTo>
                <a:cubicBezTo>
                  <a:pt x="1987589" y="1371518"/>
                  <a:pt x="2049059" y="1272986"/>
                  <a:pt x="2145160" y="1221950"/>
                </a:cubicBezTo>
                <a:cubicBezTo>
                  <a:pt x="2241261" y="1170914"/>
                  <a:pt x="2357317" y="1175167"/>
                  <a:pt x="2449424" y="1233100"/>
                </a:cubicBezTo>
                <a:cubicBezTo>
                  <a:pt x="2541532" y="1291033"/>
                  <a:pt x="2595626" y="1393800"/>
                  <a:pt x="2591242" y="1502523"/>
                </a:cubicBezTo>
                <a:lnTo>
                  <a:pt x="2791311" y="1510590"/>
                </a:lnTo>
                <a:cubicBezTo>
                  <a:pt x="2798584" y="1330214"/>
                  <a:pt x="2708840" y="1159721"/>
                  <a:pt x="2556031" y="1063608"/>
                </a:cubicBezTo>
                <a:cubicBezTo>
                  <a:pt x="2479627" y="1015552"/>
                  <a:pt x="2393289" y="989760"/>
                  <a:pt x="2306124" y="986566"/>
                </a:cubicBezTo>
                <a:close/>
                <a:moveTo>
                  <a:pt x="1620000" y="0"/>
                </a:moveTo>
                <a:lnTo>
                  <a:pt x="1785636" y="8364"/>
                </a:lnTo>
                <a:lnTo>
                  <a:pt x="1946487" y="32913"/>
                </a:lnTo>
                <a:lnTo>
                  <a:pt x="2101738" y="72832"/>
                </a:lnTo>
                <a:lnTo>
                  <a:pt x="2250577" y="127308"/>
                </a:lnTo>
                <a:lnTo>
                  <a:pt x="2392188" y="195525"/>
                </a:lnTo>
                <a:lnTo>
                  <a:pt x="2525757" y="276671"/>
                </a:lnTo>
                <a:lnTo>
                  <a:pt x="2650470" y="369929"/>
                </a:lnTo>
                <a:lnTo>
                  <a:pt x="2765513" y="474487"/>
                </a:lnTo>
                <a:lnTo>
                  <a:pt x="2870071" y="589530"/>
                </a:lnTo>
                <a:lnTo>
                  <a:pt x="2963329" y="714243"/>
                </a:lnTo>
                <a:lnTo>
                  <a:pt x="3044475" y="847812"/>
                </a:lnTo>
                <a:lnTo>
                  <a:pt x="3112693" y="989423"/>
                </a:lnTo>
                <a:lnTo>
                  <a:pt x="3167168" y="1138262"/>
                </a:lnTo>
                <a:lnTo>
                  <a:pt x="3207088" y="1293514"/>
                </a:lnTo>
                <a:lnTo>
                  <a:pt x="3231636" y="1454365"/>
                </a:lnTo>
                <a:lnTo>
                  <a:pt x="3240000" y="1620000"/>
                </a:lnTo>
                <a:lnTo>
                  <a:pt x="3231636" y="1785636"/>
                </a:lnTo>
                <a:lnTo>
                  <a:pt x="3207088" y="1946487"/>
                </a:lnTo>
                <a:lnTo>
                  <a:pt x="3167168" y="2101739"/>
                </a:lnTo>
                <a:lnTo>
                  <a:pt x="3112693" y="2250577"/>
                </a:lnTo>
                <a:lnTo>
                  <a:pt x="3044475" y="2392188"/>
                </a:lnTo>
                <a:lnTo>
                  <a:pt x="2963329" y="2525758"/>
                </a:lnTo>
                <a:lnTo>
                  <a:pt x="2870071" y="2650471"/>
                </a:lnTo>
                <a:lnTo>
                  <a:pt x="2765513" y="2765513"/>
                </a:lnTo>
                <a:lnTo>
                  <a:pt x="2650470" y="2870071"/>
                </a:lnTo>
                <a:lnTo>
                  <a:pt x="2525757" y="2963330"/>
                </a:lnTo>
                <a:lnTo>
                  <a:pt x="2392188" y="3044475"/>
                </a:lnTo>
                <a:lnTo>
                  <a:pt x="2250577" y="3112693"/>
                </a:lnTo>
                <a:lnTo>
                  <a:pt x="2101738" y="3167168"/>
                </a:lnTo>
                <a:lnTo>
                  <a:pt x="1946487" y="3207088"/>
                </a:lnTo>
                <a:lnTo>
                  <a:pt x="1785636" y="3231636"/>
                </a:lnTo>
                <a:cubicBezTo>
                  <a:pt x="1731176" y="3237167"/>
                  <a:pt x="1675919" y="3240000"/>
                  <a:pt x="1620000" y="3240000"/>
                </a:cubicBezTo>
                <a:cubicBezTo>
                  <a:pt x="1508162" y="3240000"/>
                  <a:pt x="1398972" y="3228667"/>
                  <a:pt x="1293514" y="3207088"/>
                </a:cubicBezTo>
                <a:cubicBezTo>
                  <a:pt x="1240785" y="3196298"/>
                  <a:pt x="1188989" y="3182946"/>
                  <a:pt x="1138262" y="3167168"/>
                </a:cubicBezTo>
                <a:cubicBezTo>
                  <a:pt x="1087535" y="3151390"/>
                  <a:pt x="1037877" y="3133187"/>
                  <a:pt x="989423" y="3112693"/>
                </a:cubicBezTo>
                <a:cubicBezTo>
                  <a:pt x="940970" y="3092198"/>
                  <a:pt x="893721" y="3069414"/>
                  <a:pt x="847812" y="3044475"/>
                </a:cubicBezTo>
                <a:cubicBezTo>
                  <a:pt x="801903" y="3019536"/>
                  <a:pt x="757335" y="2992442"/>
                  <a:pt x="714243" y="2963330"/>
                </a:cubicBezTo>
                <a:cubicBezTo>
                  <a:pt x="671151" y="2934217"/>
                  <a:pt x="629534" y="2903086"/>
                  <a:pt x="589530" y="2870071"/>
                </a:cubicBezTo>
                <a:cubicBezTo>
                  <a:pt x="549525" y="2837056"/>
                  <a:pt x="511132" y="2802158"/>
                  <a:pt x="474487" y="2765513"/>
                </a:cubicBezTo>
                <a:cubicBezTo>
                  <a:pt x="437842" y="2728868"/>
                  <a:pt x="402944" y="2690475"/>
                  <a:pt x="369929" y="2650471"/>
                </a:cubicBezTo>
                <a:cubicBezTo>
                  <a:pt x="336915" y="2610466"/>
                  <a:pt x="305783" y="2568850"/>
                  <a:pt x="276671" y="2525758"/>
                </a:cubicBezTo>
                <a:cubicBezTo>
                  <a:pt x="247558" y="2482665"/>
                  <a:pt x="220464" y="2438097"/>
                  <a:pt x="195525" y="2392188"/>
                </a:cubicBezTo>
                <a:cubicBezTo>
                  <a:pt x="170586" y="2346280"/>
                  <a:pt x="147802" y="2299031"/>
                  <a:pt x="127308" y="2250577"/>
                </a:cubicBezTo>
                <a:cubicBezTo>
                  <a:pt x="106814" y="2202124"/>
                  <a:pt x="88610" y="2152466"/>
                  <a:pt x="72832" y="2101739"/>
                </a:cubicBezTo>
                <a:cubicBezTo>
                  <a:pt x="57054" y="2051012"/>
                  <a:pt x="43703" y="1999216"/>
                  <a:pt x="32913" y="1946487"/>
                </a:cubicBezTo>
                <a:cubicBezTo>
                  <a:pt x="22123" y="1893758"/>
                  <a:pt x="13895" y="1840095"/>
                  <a:pt x="8364" y="1785636"/>
                </a:cubicBezTo>
                <a:cubicBezTo>
                  <a:pt x="2833" y="1731176"/>
                  <a:pt x="0" y="1675919"/>
                  <a:pt x="0" y="1620000"/>
                </a:cubicBezTo>
                <a:cubicBezTo>
                  <a:pt x="0" y="1508163"/>
                  <a:pt x="11333" y="1398972"/>
                  <a:pt x="32913" y="1293514"/>
                </a:cubicBezTo>
                <a:cubicBezTo>
                  <a:pt x="43703" y="1240785"/>
                  <a:pt x="57054" y="1188989"/>
                  <a:pt x="72832" y="1138262"/>
                </a:cubicBezTo>
                <a:cubicBezTo>
                  <a:pt x="88610" y="1087535"/>
                  <a:pt x="106814" y="1037877"/>
                  <a:pt x="127308" y="989423"/>
                </a:cubicBezTo>
                <a:cubicBezTo>
                  <a:pt x="147802" y="940970"/>
                  <a:pt x="170586" y="893721"/>
                  <a:pt x="195525" y="847812"/>
                </a:cubicBezTo>
                <a:cubicBezTo>
                  <a:pt x="220464" y="801904"/>
                  <a:pt x="247558" y="757335"/>
                  <a:pt x="276671" y="714243"/>
                </a:cubicBezTo>
                <a:cubicBezTo>
                  <a:pt x="305783" y="671151"/>
                  <a:pt x="336915" y="629534"/>
                  <a:pt x="369929" y="589530"/>
                </a:cubicBezTo>
                <a:cubicBezTo>
                  <a:pt x="402944" y="549525"/>
                  <a:pt x="437842" y="511133"/>
                  <a:pt x="474487" y="474487"/>
                </a:cubicBezTo>
                <a:cubicBezTo>
                  <a:pt x="511132" y="437842"/>
                  <a:pt x="549525" y="402944"/>
                  <a:pt x="589530" y="369929"/>
                </a:cubicBezTo>
                <a:cubicBezTo>
                  <a:pt x="629534" y="336915"/>
                  <a:pt x="671151" y="305783"/>
                  <a:pt x="714243" y="276671"/>
                </a:cubicBezTo>
                <a:cubicBezTo>
                  <a:pt x="757335" y="247558"/>
                  <a:pt x="801903" y="220465"/>
                  <a:pt x="847812" y="195525"/>
                </a:cubicBezTo>
                <a:cubicBezTo>
                  <a:pt x="893721" y="170586"/>
                  <a:pt x="940970" y="147802"/>
                  <a:pt x="989423" y="127308"/>
                </a:cubicBezTo>
                <a:cubicBezTo>
                  <a:pt x="1037877" y="106814"/>
                  <a:pt x="1087535" y="88610"/>
                  <a:pt x="1138262" y="72832"/>
                </a:cubicBezTo>
                <a:cubicBezTo>
                  <a:pt x="1188989" y="57054"/>
                  <a:pt x="1240785" y="43703"/>
                  <a:pt x="1293514" y="32913"/>
                </a:cubicBezTo>
                <a:cubicBezTo>
                  <a:pt x="1346243" y="22123"/>
                  <a:pt x="1399905" y="13895"/>
                  <a:pt x="1454365" y="8364"/>
                </a:cubicBezTo>
                <a:cubicBezTo>
                  <a:pt x="1508824" y="2833"/>
                  <a:pt x="1564081" y="0"/>
                  <a:pt x="162000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88" name="Rectangle 16">
            <a:extLst>
              <a:ext uri="{FF2B5EF4-FFF2-40B4-BE49-F238E27FC236}">
                <a16:creationId xmlns:a16="http://schemas.microsoft.com/office/drawing/2014/main" xmlns="" id="{EE8124F3-717D-48CF-A47F-1E6B4110895D}"/>
              </a:ext>
            </a:extLst>
          </p:cNvPr>
          <p:cNvSpPr/>
          <p:nvPr/>
        </p:nvSpPr>
        <p:spPr>
          <a:xfrm rot="2700000">
            <a:off x="5325698" y="3520150"/>
            <a:ext cx="389390" cy="698103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89" name="Rectangle 9">
            <a:extLst>
              <a:ext uri="{FF2B5EF4-FFF2-40B4-BE49-F238E27FC236}">
                <a16:creationId xmlns:a16="http://schemas.microsoft.com/office/drawing/2014/main" xmlns="" id="{444E6227-4972-4DE6-BEB0-C3FC42991182}"/>
              </a:ext>
            </a:extLst>
          </p:cNvPr>
          <p:cNvSpPr/>
          <p:nvPr/>
        </p:nvSpPr>
        <p:spPr>
          <a:xfrm>
            <a:off x="4401174" y="3545247"/>
            <a:ext cx="527335" cy="493633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90" name="Round Same Side Corner Rectangle 6">
            <a:extLst>
              <a:ext uri="{FF2B5EF4-FFF2-40B4-BE49-F238E27FC236}">
                <a16:creationId xmlns:a16="http://schemas.microsoft.com/office/drawing/2014/main" xmlns="" id="{11207448-F26A-4EF1-8764-2D6798600849}"/>
              </a:ext>
            </a:extLst>
          </p:cNvPr>
          <p:cNvSpPr/>
          <p:nvPr/>
        </p:nvSpPr>
        <p:spPr>
          <a:xfrm rot="2700000">
            <a:off x="6979028" y="5476482"/>
            <a:ext cx="190721" cy="764622"/>
          </a:xfrm>
          <a:custGeom>
            <a:avLst/>
            <a:gdLst/>
            <a:ahLst/>
            <a:cxnLst/>
            <a:rect l="l" t="t" r="r" b="b"/>
            <a:pathLst>
              <a:path w="1035916" h="4153123">
                <a:moveTo>
                  <a:pt x="277501" y="3759099"/>
                </a:moveTo>
                <a:lnTo>
                  <a:pt x="758408" y="3759099"/>
                </a:lnTo>
                <a:lnTo>
                  <a:pt x="517954" y="4153123"/>
                </a:lnTo>
                <a:close/>
                <a:moveTo>
                  <a:pt x="42612" y="2944898"/>
                </a:moveTo>
                <a:cubicBezTo>
                  <a:pt x="153922" y="2941505"/>
                  <a:pt x="246502" y="2889483"/>
                  <a:pt x="275675" y="2819018"/>
                </a:cubicBezTo>
                <a:cubicBezTo>
                  <a:pt x="304648" y="2892614"/>
                  <a:pt x="403763" y="2945872"/>
                  <a:pt x="521107" y="2945872"/>
                </a:cubicBezTo>
                <a:cubicBezTo>
                  <a:pt x="638453" y="2945872"/>
                  <a:pt x="737567" y="2892613"/>
                  <a:pt x="766540" y="2819017"/>
                </a:cubicBezTo>
                <a:cubicBezTo>
                  <a:pt x="795133" y="2888142"/>
                  <a:pt x="884783" y="2939514"/>
                  <a:pt x="993299" y="2944464"/>
                </a:cubicBezTo>
                <a:lnTo>
                  <a:pt x="776840" y="3657264"/>
                </a:lnTo>
                <a:lnTo>
                  <a:pt x="258940" y="3657264"/>
                </a:lnTo>
                <a:close/>
                <a:moveTo>
                  <a:pt x="809102" y="564558"/>
                </a:moveTo>
                <a:lnTo>
                  <a:pt x="1035914" y="564558"/>
                </a:lnTo>
                <a:lnTo>
                  <a:pt x="1035915" y="2838682"/>
                </a:lnTo>
                <a:cubicBezTo>
                  <a:pt x="1029586" y="2840409"/>
                  <a:pt x="1023074" y="2840731"/>
                  <a:pt x="1016490" y="2840731"/>
                </a:cubicBezTo>
                <a:cubicBezTo>
                  <a:pt x="901952" y="2840731"/>
                  <a:pt x="809102" y="2743612"/>
                  <a:pt x="809101" y="2623810"/>
                </a:cubicBezTo>
                <a:close/>
                <a:moveTo>
                  <a:pt x="310569" y="564558"/>
                </a:moveTo>
                <a:lnTo>
                  <a:pt x="725347" y="564558"/>
                </a:lnTo>
                <a:lnTo>
                  <a:pt x="725347" y="2633342"/>
                </a:lnTo>
                <a:cubicBezTo>
                  <a:pt x="725347" y="2747880"/>
                  <a:pt x="632496" y="2840731"/>
                  <a:pt x="517958" y="2840731"/>
                </a:cubicBezTo>
                <a:cubicBezTo>
                  <a:pt x="403420" y="2840731"/>
                  <a:pt x="310569" y="2747880"/>
                  <a:pt x="310569" y="2633342"/>
                </a:cubicBezTo>
                <a:close/>
                <a:moveTo>
                  <a:pt x="0" y="564557"/>
                </a:moveTo>
                <a:lnTo>
                  <a:pt x="226813" y="564557"/>
                </a:lnTo>
                <a:lnTo>
                  <a:pt x="226813" y="2623810"/>
                </a:lnTo>
                <a:cubicBezTo>
                  <a:pt x="226813" y="2743612"/>
                  <a:pt x="133962" y="2840731"/>
                  <a:pt x="19424" y="2840730"/>
                </a:cubicBezTo>
                <a:cubicBezTo>
                  <a:pt x="12841" y="2840730"/>
                  <a:pt x="6329" y="2840409"/>
                  <a:pt x="0" y="2838682"/>
                </a:cubicBezTo>
                <a:close/>
                <a:moveTo>
                  <a:pt x="71964" y="71964"/>
                </a:moveTo>
                <a:cubicBezTo>
                  <a:pt x="116427" y="27501"/>
                  <a:pt x="177852" y="0"/>
                  <a:pt x="245701" y="0"/>
                </a:cubicBezTo>
                <a:lnTo>
                  <a:pt x="790215" y="0"/>
                </a:lnTo>
                <a:cubicBezTo>
                  <a:pt x="925912" y="0"/>
                  <a:pt x="1035916" y="110004"/>
                  <a:pt x="1035916" y="245701"/>
                </a:cubicBezTo>
                <a:cubicBezTo>
                  <a:pt x="1035916" y="327601"/>
                  <a:pt x="1035915" y="409501"/>
                  <a:pt x="1035915" y="491401"/>
                </a:cubicBezTo>
                <a:lnTo>
                  <a:pt x="0" y="491401"/>
                </a:lnTo>
                <a:lnTo>
                  <a:pt x="0" y="245701"/>
                </a:lnTo>
                <a:cubicBezTo>
                  <a:pt x="0" y="177853"/>
                  <a:pt x="27501" y="116427"/>
                  <a:pt x="71964" y="71964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91" name="Frame 17">
            <a:extLst>
              <a:ext uri="{FF2B5EF4-FFF2-40B4-BE49-F238E27FC236}">
                <a16:creationId xmlns:a16="http://schemas.microsoft.com/office/drawing/2014/main" xmlns="" id="{1278BF84-DDF3-43F8-88E4-A0F28E4079EF}"/>
              </a:ext>
            </a:extLst>
          </p:cNvPr>
          <p:cNvSpPr/>
          <p:nvPr/>
        </p:nvSpPr>
        <p:spPr>
          <a:xfrm>
            <a:off x="4376235" y="4613417"/>
            <a:ext cx="508153" cy="508153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415456" y="380544"/>
                </a:moveTo>
                <a:lnTo>
                  <a:pt x="415456" y="385333"/>
                </a:lnTo>
                <a:lnTo>
                  <a:pt x="385333" y="385333"/>
                </a:lnTo>
                <a:lnTo>
                  <a:pt x="385333" y="2854667"/>
                </a:lnTo>
                <a:lnTo>
                  <a:pt x="1529120" y="2854667"/>
                </a:lnTo>
                <a:cubicBezTo>
                  <a:pt x="1267123" y="2430711"/>
                  <a:pt x="997530" y="1721825"/>
                  <a:pt x="436017" y="1672600"/>
                </a:cubicBezTo>
                <a:lnTo>
                  <a:pt x="600235" y="1185112"/>
                </a:lnTo>
                <a:cubicBezTo>
                  <a:pt x="1132790" y="1359573"/>
                  <a:pt x="1278822" y="1550851"/>
                  <a:pt x="1544730" y="1923929"/>
                </a:cubicBezTo>
                <a:cubicBezTo>
                  <a:pt x="1789452" y="1379400"/>
                  <a:pt x="1927092" y="1088696"/>
                  <a:pt x="2233403" y="596568"/>
                </a:cubicBezTo>
                <a:lnTo>
                  <a:pt x="2770666" y="596568"/>
                </a:lnTo>
                <a:cubicBezTo>
                  <a:pt x="2331495" y="1220469"/>
                  <a:pt x="1907612" y="2113878"/>
                  <a:pt x="1578489" y="2854667"/>
                </a:cubicBezTo>
                <a:lnTo>
                  <a:pt x="2854667" y="2854667"/>
                </a:lnTo>
                <a:lnTo>
                  <a:pt x="2854667" y="596568"/>
                </a:lnTo>
                <a:lnTo>
                  <a:pt x="2858395" y="596568"/>
                </a:lnTo>
                <a:lnTo>
                  <a:pt x="2858395" y="380544"/>
                </a:lnTo>
                <a:close/>
                <a:moveTo>
                  <a:pt x="0" y="0"/>
                </a:moveTo>
                <a:lnTo>
                  <a:pt x="3240000" y="0"/>
                </a:lnTo>
                <a:lnTo>
                  <a:pt x="3240000" y="3240000"/>
                </a:lnTo>
                <a:lnTo>
                  <a:pt x="0" y="3240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92" name="Rounded Rectangle 5">
            <a:extLst>
              <a:ext uri="{FF2B5EF4-FFF2-40B4-BE49-F238E27FC236}">
                <a16:creationId xmlns:a16="http://schemas.microsoft.com/office/drawing/2014/main" xmlns="" id="{B5A177C8-7AB0-4E40-873A-70F231B3FA06}"/>
              </a:ext>
            </a:extLst>
          </p:cNvPr>
          <p:cNvSpPr/>
          <p:nvPr/>
        </p:nvSpPr>
        <p:spPr>
          <a:xfrm flipH="1">
            <a:off x="10102420" y="2554106"/>
            <a:ext cx="504633" cy="416291"/>
          </a:xfrm>
          <a:custGeom>
            <a:avLst/>
            <a:gdLst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3217557" h="2654282">
                <a:moveTo>
                  <a:pt x="1384251" y="661544"/>
                </a:moveTo>
                <a:cubicBezTo>
                  <a:pt x="1489083" y="661544"/>
                  <a:pt x="1574067" y="746528"/>
                  <a:pt x="1574067" y="851360"/>
                </a:cubicBezTo>
                <a:cubicBezTo>
                  <a:pt x="1574067" y="956192"/>
                  <a:pt x="1489083" y="1041176"/>
                  <a:pt x="1384251" y="1041176"/>
                </a:cubicBezTo>
                <a:cubicBezTo>
                  <a:pt x="1279419" y="1041176"/>
                  <a:pt x="1194435" y="956192"/>
                  <a:pt x="1194435" y="851360"/>
                </a:cubicBezTo>
                <a:cubicBezTo>
                  <a:pt x="1194435" y="746528"/>
                  <a:pt x="1279419" y="661544"/>
                  <a:pt x="1384251" y="661544"/>
                </a:cubicBezTo>
                <a:close/>
                <a:moveTo>
                  <a:pt x="1993421" y="661544"/>
                </a:moveTo>
                <a:cubicBezTo>
                  <a:pt x="2098253" y="661544"/>
                  <a:pt x="2183237" y="746528"/>
                  <a:pt x="2183237" y="851360"/>
                </a:cubicBezTo>
                <a:cubicBezTo>
                  <a:pt x="2183237" y="956192"/>
                  <a:pt x="2098253" y="1041176"/>
                  <a:pt x="1993421" y="1041176"/>
                </a:cubicBezTo>
                <a:cubicBezTo>
                  <a:pt x="1888589" y="1041176"/>
                  <a:pt x="1803605" y="956192"/>
                  <a:pt x="1803605" y="851360"/>
                </a:cubicBezTo>
                <a:cubicBezTo>
                  <a:pt x="1803605" y="746528"/>
                  <a:pt x="1888589" y="661544"/>
                  <a:pt x="1993421" y="661544"/>
                </a:cubicBezTo>
                <a:close/>
                <a:moveTo>
                  <a:pt x="2602591" y="661544"/>
                </a:moveTo>
                <a:cubicBezTo>
                  <a:pt x="2707423" y="661544"/>
                  <a:pt x="2792407" y="746528"/>
                  <a:pt x="2792407" y="851360"/>
                </a:cubicBezTo>
                <a:cubicBezTo>
                  <a:pt x="2792407" y="956192"/>
                  <a:pt x="2707423" y="1041176"/>
                  <a:pt x="2602591" y="1041176"/>
                </a:cubicBezTo>
                <a:cubicBezTo>
                  <a:pt x="2497759" y="1041176"/>
                  <a:pt x="2412775" y="956192"/>
                  <a:pt x="2412775" y="851360"/>
                </a:cubicBezTo>
                <a:cubicBezTo>
                  <a:pt x="2412775" y="746528"/>
                  <a:pt x="2497759" y="661544"/>
                  <a:pt x="2602591" y="661544"/>
                </a:cubicBezTo>
                <a:close/>
                <a:moveTo>
                  <a:pt x="677114" y="569491"/>
                </a:moveTo>
                <a:lnTo>
                  <a:pt x="330916" y="569491"/>
                </a:lnTo>
                <a:cubicBezTo>
                  <a:pt x="148156" y="569491"/>
                  <a:pt x="0" y="717647"/>
                  <a:pt x="0" y="900407"/>
                </a:cubicBezTo>
                <a:lnTo>
                  <a:pt x="0" y="1952009"/>
                </a:lnTo>
                <a:cubicBezTo>
                  <a:pt x="0" y="2134769"/>
                  <a:pt x="148156" y="2282925"/>
                  <a:pt x="330916" y="2282925"/>
                </a:cubicBezTo>
                <a:lnTo>
                  <a:pt x="711670" y="2282925"/>
                </a:lnTo>
                <a:cubicBezTo>
                  <a:pt x="639726" y="2394386"/>
                  <a:pt x="647101" y="2475544"/>
                  <a:pt x="275077" y="2654282"/>
                </a:cubicBezTo>
                <a:cubicBezTo>
                  <a:pt x="900998" y="2583693"/>
                  <a:pt x="998412" y="2552618"/>
                  <a:pt x="1294529" y="2282925"/>
                </a:cubicBezTo>
                <a:lnTo>
                  <a:pt x="2117356" y="2282925"/>
                </a:lnTo>
                <a:cubicBezTo>
                  <a:pt x="2251554" y="2282925"/>
                  <a:pt x="2367095" y="2203043"/>
                  <a:pt x="2418395" y="2087951"/>
                </a:cubicBezTo>
                <a:cubicBezTo>
                  <a:pt x="2205538" y="2022975"/>
                  <a:pt x="2032941" y="1932583"/>
                  <a:pt x="1830857" y="1799347"/>
                </a:cubicBezTo>
                <a:lnTo>
                  <a:pt x="1008030" y="1799347"/>
                </a:lnTo>
                <a:cubicBezTo>
                  <a:pt x="825270" y="1799347"/>
                  <a:pt x="677114" y="1651191"/>
                  <a:pt x="677114" y="1468431"/>
                </a:cubicBezTo>
                <a:lnTo>
                  <a:pt x="677114" y="569491"/>
                </a:lnTo>
                <a:close/>
                <a:moveTo>
                  <a:pt x="2886641" y="0"/>
                </a:moveTo>
                <a:lnTo>
                  <a:pt x="1100201" y="0"/>
                </a:lnTo>
                <a:cubicBezTo>
                  <a:pt x="917441" y="0"/>
                  <a:pt x="769285" y="148156"/>
                  <a:pt x="769285" y="330916"/>
                </a:cubicBezTo>
                <a:lnTo>
                  <a:pt x="769285" y="1382518"/>
                </a:lnTo>
                <a:cubicBezTo>
                  <a:pt x="769285" y="1565278"/>
                  <a:pt x="917441" y="1713434"/>
                  <a:pt x="1100201" y="1713434"/>
                </a:cubicBezTo>
                <a:lnTo>
                  <a:pt x="1923028" y="1713434"/>
                </a:lnTo>
                <a:cubicBezTo>
                  <a:pt x="2301032" y="1962656"/>
                  <a:pt x="2453037" y="2007378"/>
                  <a:pt x="3078958" y="2077967"/>
                </a:cubicBezTo>
                <a:cubicBezTo>
                  <a:pt x="2713759" y="1878758"/>
                  <a:pt x="2673367" y="1899957"/>
                  <a:pt x="2505887" y="1713434"/>
                </a:cubicBezTo>
                <a:lnTo>
                  <a:pt x="2886641" y="1713434"/>
                </a:lnTo>
                <a:cubicBezTo>
                  <a:pt x="3069401" y="1713434"/>
                  <a:pt x="3217557" y="1565278"/>
                  <a:pt x="3217557" y="1382518"/>
                </a:cubicBezTo>
                <a:lnTo>
                  <a:pt x="3217557" y="330916"/>
                </a:lnTo>
                <a:cubicBezTo>
                  <a:pt x="3217557" y="148156"/>
                  <a:pt x="3069401" y="0"/>
                  <a:pt x="2886641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93" name="Teardrop 1">
            <a:extLst>
              <a:ext uri="{FF2B5EF4-FFF2-40B4-BE49-F238E27FC236}">
                <a16:creationId xmlns:a16="http://schemas.microsoft.com/office/drawing/2014/main" xmlns="" id="{45BBC696-75E7-44AB-A411-9B80C52FFE5A}"/>
              </a:ext>
            </a:extLst>
          </p:cNvPr>
          <p:cNvSpPr/>
          <p:nvPr/>
        </p:nvSpPr>
        <p:spPr>
          <a:xfrm rot="18805991">
            <a:off x="10126692" y="1539348"/>
            <a:ext cx="551843" cy="546086"/>
          </a:xfrm>
          <a:custGeom>
            <a:avLst/>
            <a:gdLst/>
            <a:ahLst/>
            <a:cxnLst/>
            <a:rect l="l" t="t" r="r" b="b"/>
            <a:pathLst>
              <a:path w="1807241" h="1788383">
                <a:moveTo>
                  <a:pt x="712876" y="1117592"/>
                </a:moveTo>
                <a:cubicBezTo>
                  <a:pt x="771173" y="1181828"/>
                  <a:pt x="811089" y="1255910"/>
                  <a:pt x="847925" y="1348018"/>
                </a:cubicBezTo>
                <a:cubicBezTo>
                  <a:pt x="814544" y="1418896"/>
                  <a:pt x="753893" y="1474052"/>
                  <a:pt x="679064" y="1498332"/>
                </a:cubicBezTo>
                <a:lnTo>
                  <a:pt x="308226" y="1106637"/>
                </a:lnTo>
                <a:cubicBezTo>
                  <a:pt x="336560" y="1033247"/>
                  <a:pt x="394949" y="975701"/>
                  <a:pt x="467546" y="946245"/>
                </a:cubicBezTo>
                <a:cubicBezTo>
                  <a:pt x="577903" y="998968"/>
                  <a:pt x="654580" y="1053357"/>
                  <a:pt x="712876" y="1117592"/>
                </a:cubicBezTo>
                <a:close/>
                <a:moveTo>
                  <a:pt x="1038527" y="398886"/>
                </a:moveTo>
                <a:lnTo>
                  <a:pt x="1405560" y="786562"/>
                </a:lnTo>
                <a:cubicBezTo>
                  <a:pt x="1374476" y="799049"/>
                  <a:pt x="1340402" y="804299"/>
                  <a:pt x="1305054" y="803332"/>
                </a:cubicBezTo>
                <a:lnTo>
                  <a:pt x="1008167" y="795212"/>
                </a:lnTo>
                <a:lnTo>
                  <a:pt x="1016288" y="498325"/>
                </a:lnTo>
                <a:cubicBezTo>
                  <a:pt x="1017255" y="462976"/>
                  <a:pt x="1024360" y="429240"/>
                  <a:pt x="1038527" y="398886"/>
                </a:cubicBezTo>
                <a:close/>
                <a:moveTo>
                  <a:pt x="1097925" y="218888"/>
                </a:moveTo>
                <a:cubicBezTo>
                  <a:pt x="992582" y="279303"/>
                  <a:pt x="921871" y="392886"/>
                  <a:pt x="921053" y="523256"/>
                </a:cubicBezTo>
                <a:lnTo>
                  <a:pt x="919136" y="828763"/>
                </a:lnTo>
                <a:lnTo>
                  <a:pt x="830924" y="915875"/>
                </a:lnTo>
                <a:lnTo>
                  <a:pt x="525417" y="913958"/>
                </a:lnTo>
                <a:cubicBezTo>
                  <a:pt x="403891" y="913196"/>
                  <a:pt x="296188" y="973343"/>
                  <a:pt x="234366" y="1067831"/>
                </a:cubicBezTo>
                <a:lnTo>
                  <a:pt x="710285" y="1570519"/>
                </a:lnTo>
                <a:cubicBezTo>
                  <a:pt x="811872" y="1510375"/>
                  <a:pt x="878808" y="1399439"/>
                  <a:pt x="879603" y="1272618"/>
                </a:cubicBezTo>
                <a:lnTo>
                  <a:pt x="881520" y="967111"/>
                </a:lnTo>
                <a:lnTo>
                  <a:pt x="969732" y="879999"/>
                </a:lnTo>
                <a:lnTo>
                  <a:pt x="1275239" y="881916"/>
                </a:lnTo>
                <a:cubicBezTo>
                  <a:pt x="1400271" y="882701"/>
                  <a:pt x="1510670" y="819011"/>
                  <a:pt x="1573529" y="721242"/>
                </a:cubicBezTo>
                <a:close/>
                <a:moveTo>
                  <a:pt x="1162945" y="27894"/>
                </a:moveTo>
                <a:lnTo>
                  <a:pt x="1782798" y="682611"/>
                </a:lnTo>
                <a:cubicBezTo>
                  <a:pt x="1816692" y="718411"/>
                  <a:pt x="1815147" y="774907"/>
                  <a:pt x="1779347" y="808801"/>
                </a:cubicBezTo>
                <a:cubicBezTo>
                  <a:pt x="1743547" y="842694"/>
                  <a:pt x="1687050" y="841149"/>
                  <a:pt x="1653157" y="805349"/>
                </a:cubicBezTo>
                <a:lnTo>
                  <a:pt x="1644015" y="795693"/>
                </a:lnTo>
                <a:cubicBezTo>
                  <a:pt x="1561789" y="910282"/>
                  <a:pt x="1426630" y="983636"/>
                  <a:pt x="1274606" y="982683"/>
                </a:cubicBezTo>
                <a:lnTo>
                  <a:pt x="980378" y="980836"/>
                </a:lnTo>
                <a:lnTo>
                  <a:pt x="980378" y="1270380"/>
                </a:lnTo>
                <a:cubicBezTo>
                  <a:pt x="980378" y="1427425"/>
                  <a:pt x="901198" y="1565976"/>
                  <a:pt x="779756" y="1647056"/>
                </a:cubicBezTo>
                <a:cubicBezTo>
                  <a:pt x="807405" y="1681913"/>
                  <a:pt x="803595" y="1732594"/>
                  <a:pt x="770486" y="1763941"/>
                </a:cubicBezTo>
                <a:cubicBezTo>
                  <a:pt x="734686" y="1797834"/>
                  <a:pt x="678189" y="1796289"/>
                  <a:pt x="644296" y="1760489"/>
                </a:cubicBezTo>
                <a:lnTo>
                  <a:pt x="24442" y="1105772"/>
                </a:lnTo>
                <a:cubicBezTo>
                  <a:pt x="-9451" y="1069973"/>
                  <a:pt x="-7906" y="1013476"/>
                  <a:pt x="27894" y="979583"/>
                </a:cubicBezTo>
                <a:cubicBezTo>
                  <a:pt x="63694" y="945689"/>
                  <a:pt x="120190" y="947235"/>
                  <a:pt x="154084" y="983034"/>
                </a:cubicBezTo>
                <a:lnTo>
                  <a:pt x="163237" y="992702"/>
                </a:lnTo>
                <a:cubicBezTo>
                  <a:pt x="244774" y="882877"/>
                  <a:pt x="375836" y="813180"/>
                  <a:pt x="523178" y="813180"/>
                </a:cubicBezTo>
                <a:lnTo>
                  <a:pt x="818460" y="813180"/>
                </a:lnTo>
                <a:lnTo>
                  <a:pt x="820284" y="522622"/>
                </a:lnTo>
                <a:cubicBezTo>
                  <a:pt x="821285" y="363119"/>
                  <a:pt x="903845" y="223207"/>
                  <a:pt x="1028952" y="143673"/>
                </a:cubicBezTo>
                <a:cubicBezTo>
                  <a:pt x="999689" y="108599"/>
                  <a:pt x="1002953" y="56445"/>
                  <a:pt x="1036755" y="24443"/>
                </a:cubicBezTo>
                <a:cubicBezTo>
                  <a:pt x="1072555" y="-9451"/>
                  <a:pt x="1129052" y="-7906"/>
                  <a:pt x="1162945" y="278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94" name="Rectangle 130">
            <a:extLst>
              <a:ext uri="{FF2B5EF4-FFF2-40B4-BE49-F238E27FC236}">
                <a16:creationId xmlns:a16="http://schemas.microsoft.com/office/drawing/2014/main" xmlns="" id="{F7759672-254A-46D2-98DF-B919494C603A}"/>
              </a:ext>
            </a:extLst>
          </p:cNvPr>
          <p:cNvSpPr/>
          <p:nvPr/>
        </p:nvSpPr>
        <p:spPr>
          <a:xfrm>
            <a:off x="10932820" y="1539414"/>
            <a:ext cx="544577" cy="547049"/>
          </a:xfrm>
          <a:custGeom>
            <a:avLst/>
            <a:gdLst/>
            <a:ahLst/>
            <a:cxnLst/>
            <a:rect l="l" t="t" r="r" b="b"/>
            <a:pathLst>
              <a:path w="371900" h="373588">
                <a:moveTo>
                  <a:pt x="297080" y="129105"/>
                </a:moveTo>
                <a:lnTo>
                  <a:pt x="284273" y="219737"/>
                </a:lnTo>
                <a:lnTo>
                  <a:pt x="305496" y="219737"/>
                </a:lnTo>
                <a:lnTo>
                  <a:pt x="333001" y="129105"/>
                </a:lnTo>
                <a:close/>
                <a:moveTo>
                  <a:pt x="228265" y="129105"/>
                </a:moveTo>
                <a:lnTo>
                  <a:pt x="228265" y="219737"/>
                </a:lnTo>
                <a:lnTo>
                  <a:pt x="250807" y="219737"/>
                </a:lnTo>
                <a:lnTo>
                  <a:pt x="263614" y="129105"/>
                </a:lnTo>
                <a:close/>
                <a:moveTo>
                  <a:pt x="157021" y="129105"/>
                </a:moveTo>
                <a:lnTo>
                  <a:pt x="175826" y="219737"/>
                </a:lnTo>
                <a:lnTo>
                  <a:pt x="195129" y="219737"/>
                </a:lnTo>
                <a:lnTo>
                  <a:pt x="195129" y="129105"/>
                </a:lnTo>
                <a:close/>
                <a:moveTo>
                  <a:pt x="93087" y="129105"/>
                </a:moveTo>
                <a:lnTo>
                  <a:pt x="117372" y="219737"/>
                </a:lnTo>
                <a:lnTo>
                  <a:pt x="141984" y="219737"/>
                </a:lnTo>
                <a:lnTo>
                  <a:pt x="123179" y="129105"/>
                </a:lnTo>
                <a:close/>
                <a:moveTo>
                  <a:pt x="58494" y="0"/>
                </a:moveTo>
                <a:lnTo>
                  <a:pt x="84208" y="95969"/>
                </a:lnTo>
                <a:lnTo>
                  <a:pt x="354346" y="95969"/>
                </a:lnTo>
                <a:lnTo>
                  <a:pt x="354346" y="97437"/>
                </a:lnTo>
                <a:cubicBezTo>
                  <a:pt x="356087" y="96136"/>
                  <a:pt x="357928" y="96353"/>
                  <a:pt x="359747" y="96905"/>
                </a:cubicBezTo>
                <a:lnTo>
                  <a:pt x="360371" y="97095"/>
                </a:lnTo>
                <a:cubicBezTo>
                  <a:pt x="368954" y="99700"/>
                  <a:pt x="373801" y="108770"/>
                  <a:pt x="371196" y="117354"/>
                </a:cubicBezTo>
                <a:lnTo>
                  <a:pt x="333339" y="242097"/>
                </a:lnTo>
                <a:cubicBezTo>
                  <a:pt x="331591" y="247858"/>
                  <a:pt x="326929" y="251935"/>
                  <a:pt x="321206" y="252122"/>
                </a:cubicBezTo>
                <a:lnTo>
                  <a:pt x="321206" y="252873"/>
                </a:lnTo>
                <a:lnTo>
                  <a:pt x="313576" y="252873"/>
                </a:lnTo>
                <a:cubicBezTo>
                  <a:pt x="313378" y="253010"/>
                  <a:pt x="313229" y="252967"/>
                  <a:pt x="313080" y="252922"/>
                </a:cubicBezTo>
                <a:lnTo>
                  <a:pt x="312919" y="252873"/>
                </a:lnTo>
                <a:lnTo>
                  <a:pt x="126251" y="252873"/>
                </a:lnTo>
                <a:lnTo>
                  <a:pt x="133971" y="281687"/>
                </a:lnTo>
                <a:lnTo>
                  <a:pt x="321075" y="281687"/>
                </a:lnTo>
                <a:lnTo>
                  <a:pt x="321075" y="314823"/>
                </a:lnTo>
                <a:lnTo>
                  <a:pt x="318480" y="314823"/>
                </a:lnTo>
                <a:cubicBezTo>
                  <a:pt x="329614" y="318311"/>
                  <a:pt x="336414" y="328969"/>
                  <a:pt x="336414" y="341215"/>
                </a:cubicBezTo>
                <a:cubicBezTo>
                  <a:pt x="336414" y="359094"/>
                  <a:pt x="321920" y="373588"/>
                  <a:pt x="304041" y="373588"/>
                </a:cubicBezTo>
                <a:cubicBezTo>
                  <a:pt x="286162" y="373588"/>
                  <a:pt x="271668" y="359094"/>
                  <a:pt x="271668" y="341215"/>
                </a:cubicBezTo>
                <a:cubicBezTo>
                  <a:pt x="271668" y="328969"/>
                  <a:pt x="278468" y="318311"/>
                  <a:pt x="289602" y="314823"/>
                </a:cubicBezTo>
                <a:lnTo>
                  <a:pt x="142850" y="314823"/>
                </a:lnTo>
                <a:lnTo>
                  <a:pt x="143397" y="316865"/>
                </a:lnTo>
                <a:cubicBezTo>
                  <a:pt x="151629" y="321811"/>
                  <a:pt x="156401" y="330956"/>
                  <a:pt x="156401" y="341215"/>
                </a:cubicBezTo>
                <a:cubicBezTo>
                  <a:pt x="156401" y="359094"/>
                  <a:pt x="141907" y="373588"/>
                  <a:pt x="124028" y="373588"/>
                </a:cubicBezTo>
                <a:cubicBezTo>
                  <a:pt x="106149" y="373588"/>
                  <a:pt x="91655" y="359094"/>
                  <a:pt x="91655" y="341215"/>
                </a:cubicBezTo>
                <a:cubicBezTo>
                  <a:pt x="91655" y="329356"/>
                  <a:pt x="98032" y="318986"/>
                  <a:pt x="108649" y="315212"/>
                </a:cubicBezTo>
                <a:lnTo>
                  <a:pt x="33542" y="34909"/>
                </a:lnTo>
                <a:lnTo>
                  <a:pt x="0" y="34909"/>
                </a:lnTo>
                <a:lnTo>
                  <a:pt x="0" y="1773"/>
                </a:lnTo>
                <a:lnTo>
                  <a:pt x="51879" y="177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95" name="Right Triangle 17">
            <a:extLst>
              <a:ext uri="{FF2B5EF4-FFF2-40B4-BE49-F238E27FC236}">
                <a16:creationId xmlns:a16="http://schemas.microsoft.com/office/drawing/2014/main" xmlns="" id="{5B989D8F-E127-48E7-B329-C52CA522C191}"/>
              </a:ext>
            </a:extLst>
          </p:cNvPr>
          <p:cNvSpPr>
            <a:spLocks noChangeAspect="1"/>
          </p:cNvSpPr>
          <p:nvPr/>
        </p:nvSpPr>
        <p:spPr>
          <a:xfrm>
            <a:off x="9363473" y="4578026"/>
            <a:ext cx="478148" cy="569324"/>
          </a:xfrm>
          <a:custGeom>
            <a:avLst/>
            <a:gdLst/>
            <a:ahLst/>
            <a:cxnLst/>
            <a:rect l="l" t="t" r="r" b="b"/>
            <a:pathLst>
              <a:path w="2721114" h="3240000">
                <a:moveTo>
                  <a:pt x="1999321" y="2603448"/>
                </a:moveTo>
                <a:lnTo>
                  <a:pt x="1999321" y="2772810"/>
                </a:lnTo>
                <a:lnTo>
                  <a:pt x="2528507" y="2772810"/>
                </a:lnTo>
                <a:lnTo>
                  <a:pt x="2528507" y="2603448"/>
                </a:lnTo>
                <a:close/>
                <a:moveTo>
                  <a:pt x="2263914" y="2230929"/>
                </a:moveTo>
                <a:cubicBezTo>
                  <a:pt x="2516419" y="2230929"/>
                  <a:pt x="2721114" y="2435624"/>
                  <a:pt x="2721114" y="2688129"/>
                </a:cubicBezTo>
                <a:cubicBezTo>
                  <a:pt x="2721114" y="2940634"/>
                  <a:pt x="2516419" y="3145329"/>
                  <a:pt x="2263914" y="3145329"/>
                </a:cubicBezTo>
                <a:cubicBezTo>
                  <a:pt x="2011409" y="3145329"/>
                  <a:pt x="1806714" y="2940634"/>
                  <a:pt x="1806714" y="2688129"/>
                </a:cubicBezTo>
                <a:cubicBezTo>
                  <a:pt x="1806714" y="2435624"/>
                  <a:pt x="2011409" y="2230929"/>
                  <a:pt x="2263914" y="2230929"/>
                </a:cubicBezTo>
                <a:close/>
                <a:moveTo>
                  <a:pt x="1576134" y="17032"/>
                </a:moveTo>
                <a:lnTo>
                  <a:pt x="2276728" y="17032"/>
                </a:lnTo>
                <a:lnTo>
                  <a:pt x="2276728" y="17033"/>
                </a:lnTo>
                <a:lnTo>
                  <a:pt x="1576135" y="17033"/>
                </a:lnTo>
                <a:close/>
                <a:moveTo>
                  <a:pt x="0" y="17032"/>
                </a:moveTo>
                <a:lnTo>
                  <a:pt x="1321887" y="17032"/>
                </a:lnTo>
                <a:lnTo>
                  <a:pt x="1321887" y="996125"/>
                </a:lnTo>
                <a:lnTo>
                  <a:pt x="2276728" y="996125"/>
                </a:lnTo>
                <a:lnTo>
                  <a:pt x="2276728" y="2160187"/>
                </a:lnTo>
                <a:cubicBezTo>
                  <a:pt x="1979345" y="2161001"/>
                  <a:pt x="1738579" y="2402384"/>
                  <a:pt x="1738579" y="2700000"/>
                </a:cubicBezTo>
                <a:cubicBezTo>
                  <a:pt x="1738579" y="2997617"/>
                  <a:pt x="1979345" y="3238999"/>
                  <a:pt x="2276728" y="3239814"/>
                </a:cubicBezTo>
                <a:lnTo>
                  <a:pt x="2276728" y="3240000"/>
                </a:lnTo>
                <a:lnTo>
                  <a:pt x="0" y="3240000"/>
                </a:lnTo>
                <a:close/>
                <a:moveTo>
                  <a:pt x="1436085" y="0"/>
                </a:moveTo>
                <a:lnTo>
                  <a:pt x="2287664" y="888809"/>
                </a:lnTo>
                <a:lnTo>
                  <a:pt x="1436085" y="88880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96" name="Right Triangle 17">
            <a:extLst>
              <a:ext uri="{FF2B5EF4-FFF2-40B4-BE49-F238E27FC236}">
                <a16:creationId xmlns:a16="http://schemas.microsoft.com/office/drawing/2014/main" xmlns="" id="{D61B263F-9E2B-4D6D-AE92-C6B011C62C98}"/>
              </a:ext>
            </a:extLst>
          </p:cNvPr>
          <p:cNvSpPr>
            <a:spLocks noChangeAspect="1"/>
          </p:cNvSpPr>
          <p:nvPr/>
        </p:nvSpPr>
        <p:spPr>
          <a:xfrm>
            <a:off x="8488431" y="4578026"/>
            <a:ext cx="478148" cy="569324"/>
          </a:xfrm>
          <a:custGeom>
            <a:avLst/>
            <a:gdLst/>
            <a:ahLst/>
            <a:cxnLst/>
            <a:rect l="l" t="t" r="r" b="b"/>
            <a:pathLst>
              <a:path w="2721114" h="3240000">
                <a:moveTo>
                  <a:pt x="2179233" y="2431577"/>
                </a:moveTo>
                <a:lnTo>
                  <a:pt x="2179233" y="2611489"/>
                </a:lnTo>
                <a:lnTo>
                  <a:pt x="1999321" y="2611489"/>
                </a:lnTo>
                <a:lnTo>
                  <a:pt x="1999321" y="2780851"/>
                </a:lnTo>
                <a:lnTo>
                  <a:pt x="2179233" y="2780851"/>
                </a:lnTo>
                <a:lnTo>
                  <a:pt x="2179233" y="2960763"/>
                </a:lnTo>
                <a:lnTo>
                  <a:pt x="2348595" y="2960763"/>
                </a:lnTo>
                <a:lnTo>
                  <a:pt x="2348595" y="2780851"/>
                </a:lnTo>
                <a:lnTo>
                  <a:pt x="2528507" y="2780851"/>
                </a:lnTo>
                <a:lnTo>
                  <a:pt x="2528507" y="2611489"/>
                </a:lnTo>
                <a:lnTo>
                  <a:pt x="2348595" y="2611489"/>
                </a:lnTo>
                <a:lnTo>
                  <a:pt x="2348595" y="2431577"/>
                </a:lnTo>
                <a:close/>
                <a:moveTo>
                  <a:pt x="2263914" y="2238970"/>
                </a:moveTo>
                <a:cubicBezTo>
                  <a:pt x="2516419" y="2238970"/>
                  <a:pt x="2721114" y="2443665"/>
                  <a:pt x="2721114" y="2696170"/>
                </a:cubicBezTo>
                <a:cubicBezTo>
                  <a:pt x="2721114" y="2948675"/>
                  <a:pt x="2516419" y="3153370"/>
                  <a:pt x="2263914" y="3153370"/>
                </a:cubicBezTo>
                <a:cubicBezTo>
                  <a:pt x="2011409" y="3153370"/>
                  <a:pt x="1806714" y="2948675"/>
                  <a:pt x="1806714" y="2696170"/>
                </a:cubicBezTo>
                <a:cubicBezTo>
                  <a:pt x="1806714" y="2443665"/>
                  <a:pt x="2011409" y="2238970"/>
                  <a:pt x="2263914" y="2238970"/>
                </a:cubicBezTo>
                <a:close/>
                <a:moveTo>
                  <a:pt x="1576134" y="17032"/>
                </a:moveTo>
                <a:lnTo>
                  <a:pt x="2276728" y="17032"/>
                </a:lnTo>
                <a:lnTo>
                  <a:pt x="2276728" y="17033"/>
                </a:lnTo>
                <a:lnTo>
                  <a:pt x="1576135" y="17033"/>
                </a:lnTo>
                <a:close/>
                <a:moveTo>
                  <a:pt x="0" y="17032"/>
                </a:moveTo>
                <a:lnTo>
                  <a:pt x="1321887" y="17032"/>
                </a:lnTo>
                <a:lnTo>
                  <a:pt x="1321887" y="996125"/>
                </a:lnTo>
                <a:lnTo>
                  <a:pt x="2276728" y="996125"/>
                </a:lnTo>
                <a:lnTo>
                  <a:pt x="2276728" y="2160187"/>
                </a:lnTo>
                <a:cubicBezTo>
                  <a:pt x="1979345" y="2161001"/>
                  <a:pt x="1738579" y="2402384"/>
                  <a:pt x="1738579" y="2700000"/>
                </a:cubicBezTo>
                <a:cubicBezTo>
                  <a:pt x="1738579" y="2997617"/>
                  <a:pt x="1979345" y="3238999"/>
                  <a:pt x="2276728" y="3239814"/>
                </a:cubicBezTo>
                <a:lnTo>
                  <a:pt x="2276728" y="3240000"/>
                </a:lnTo>
                <a:lnTo>
                  <a:pt x="0" y="3240000"/>
                </a:lnTo>
                <a:close/>
                <a:moveTo>
                  <a:pt x="1436085" y="0"/>
                </a:moveTo>
                <a:lnTo>
                  <a:pt x="2287664" y="888809"/>
                </a:lnTo>
                <a:lnTo>
                  <a:pt x="1436085" y="88880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97" name="Right Triangle 17">
            <a:extLst>
              <a:ext uri="{FF2B5EF4-FFF2-40B4-BE49-F238E27FC236}">
                <a16:creationId xmlns:a16="http://schemas.microsoft.com/office/drawing/2014/main" xmlns="" id="{5E5AE7B0-988E-44BF-89EA-013033086F96}"/>
              </a:ext>
            </a:extLst>
          </p:cNvPr>
          <p:cNvSpPr>
            <a:spLocks noChangeAspect="1"/>
          </p:cNvSpPr>
          <p:nvPr/>
        </p:nvSpPr>
        <p:spPr>
          <a:xfrm>
            <a:off x="10238515" y="4578026"/>
            <a:ext cx="478148" cy="569324"/>
          </a:xfrm>
          <a:custGeom>
            <a:avLst/>
            <a:gdLst/>
            <a:ahLst/>
            <a:cxnLst/>
            <a:rect l="l" t="t" r="r" b="b"/>
            <a:pathLst>
              <a:path w="2721114" h="3240000">
                <a:moveTo>
                  <a:pt x="2136698" y="2449196"/>
                </a:moveTo>
                <a:lnTo>
                  <a:pt x="2016940" y="2568954"/>
                </a:lnTo>
                <a:lnTo>
                  <a:pt x="2144156" y="2696170"/>
                </a:lnTo>
                <a:lnTo>
                  <a:pt x="2016940" y="2823386"/>
                </a:lnTo>
                <a:lnTo>
                  <a:pt x="2136698" y="2943144"/>
                </a:lnTo>
                <a:lnTo>
                  <a:pt x="2263914" y="2815928"/>
                </a:lnTo>
                <a:lnTo>
                  <a:pt x="2391130" y="2943144"/>
                </a:lnTo>
                <a:lnTo>
                  <a:pt x="2510888" y="2823386"/>
                </a:lnTo>
                <a:lnTo>
                  <a:pt x="2383672" y="2696170"/>
                </a:lnTo>
                <a:lnTo>
                  <a:pt x="2510888" y="2568954"/>
                </a:lnTo>
                <a:lnTo>
                  <a:pt x="2391130" y="2449196"/>
                </a:lnTo>
                <a:lnTo>
                  <a:pt x="2263914" y="2576412"/>
                </a:lnTo>
                <a:close/>
                <a:moveTo>
                  <a:pt x="2263914" y="2238970"/>
                </a:moveTo>
                <a:cubicBezTo>
                  <a:pt x="2516419" y="2238970"/>
                  <a:pt x="2721114" y="2443665"/>
                  <a:pt x="2721114" y="2696170"/>
                </a:cubicBezTo>
                <a:cubicBezTo>
                  <a:pt x="2721114" y="2948675"/>
                  <a:pt x="2516419" y="3153370"/>
                  <a:pt x="2263914" y="3153370"/>
                </a:cubicBezTo>
                <a:cubicBezTo>
                  <a:pt x="2011409" y="3153370"/>
                  <a:pt x="1806714" y="2948675"/>
                  <a:pt x="1806714" y="2696170"/>
                </a:cubicBezTo>
                <a:cubicBezTo>
                  <a:pt x="1806714" y="2443665"/>
                  <a:pt x="2011409" y="2238970"/>
                  <a:pt x="2263914" y="2238970"/>
                </a:cubicBezTo>
                <a:close/>
                <a:moveTo>
                  <a:pt x="1576134" y="17032"/>
                </a:moveTo>
                <a:lnTo>
                  <a:pt x="2276728" y="17032"/>
                </a:lnTo>
                <a:lnTo>
                  <a:pt x="2276728" y="17033"/>
                </a:lnTo>
                <a:lnTo>
                  <a:pt x="1576135" y="17033"/>
                </a:lnTo>
                <a:close/>
                <a:moveTo>
                  <a:pt x="0" y="17032"/>
                </a:moveTo>
                <a:lnTo>
                  <a:pt x="1321887" y="17032"/>
                </a:lnTo>
                <a:lnTo>
                  <a:pt x="1321887" y="996125"/>
                </a:lnTo>
                <a:lnTo>
                  <a:pt x="2276728" y="996125"/>
                </a:lnTo>
                <a:lnTo>
                  <a:pt x="2276728" y="2160187"/>
                </a:lnTo>
                <a:cubicBezTo>
                  <a:pt x="1979345" y="2161001"/>
                  <a:pt x="1738579" y="2402384"/>
                  <a:pt x="1738579" y="2700000"/>
                </a:cubicBezTo>
                <a:cubicBezTo>
                  <a:pt x="1738579" y="2997617"/>
                  <a:pt x="1979345" y="3238999"/>
                  <a:pt x="2276728" y="3239814"/>
                </a:cubicBezTo>
                <a:lnTo>
                  <a:pt x="2276728" y="3240000"/>
                </a:lnTo>
                <a:lnTo>
                  <a:pt x="0" y="3240000"/>
                </a:lnTo>
                <a:close/>
                <a:moveTo>
                  <a:pt x="1436085" y="0"/>
                </a:moveTo>
                <a:lnTo>
                  <a:pt x="2287664" y="888809"/>
                </a:lnTo>
                <a:lnTo>
                  <a:pt x="1436085" y="88880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98" name="Oval 44">
            <a:extLst>
              <a:ext uri="{FF2B5EF4-FFF2-40B4-BE49-F238E27FC236}">
                <a16:creationId xmlns:a16="http://schemas.microsoft.com/office/drawing/2014/main" xmlns="" id="{94195A6D-E3B2-4E10-BD54-AC5E4FED7A15}"/>
              </a:ext>
            </a:extLst>
          </p:cNvPr>
          <p:cNvSpPr>
            <a:spLocks noChangeAspect="1"/>
          </p:cNvSpPr>
          <p:nvPr/>
        </p:nvSpPr>
        <p:spPr>
          <a:xfrm>
            <a:off x="11113556" y="4578026"/>
            <a:ext cx="478148" cy="569324"/>
          </a:xfrm>
          <a:custGeom>
            <a:avLst/>
            <a:gdLst/>
            <a:ahLst/>
            <a:cxnLst/>
            <a:rect l="l" t="t" r="r" b="b"/>
            <a:pathLst>
              <a:path w="2721114" h="3240000">
                <a:moveTo>
                  <a:pt x="2519839" y="2469622"/>
                </a:moveTo>
                <a:lnTo>
                  <a:pt x="2201779" y="2787682"/>
                </a:lnTo>
                <a:lnTo>
                  <a:pt x="2003023" y="2588926"/>
                </a:lnTo>
                <a:lnTo>
                  <a:pt x="1901669" y="2690281"/>
                </a:lnTo>
                <a:lnTo>
                  <a:pt x="2203868" y="2992480"/>
                </a:lnTo>
                <a:lnTo>
                  <a:pt x="2305222" y="2891125"/>
                </a:lnTo>
                <a:lnTo>
                  <a:pt x="2303133" y="2889037"/>
                </a:lnTo>
                <a:lnTo>
                  <a:pt x="2621194" y="2570977"/>
                </a:lnTo>
                <a:close/>
                <a:moveTo>
                  <a:pt x="2263914" y="2238970"/>
                </a:moveTo>
                <a:cubicBezTo>
                  <a:pt x="2516419" y="2238970"/>
                  <a:pt x="2721114" y="2443665"/>
                  <a:pt x="2721114" y="2696170"/>
                </a:cubicBezTo>
                <a:cubicBezTo>
                  <a:pt x="2721114" y="2948675"/>
                  <a:pt x="2516419" y="3153370"/>
                  <a:pt x="2263914" y="3153370"/>
                </a:cubicBezTo>
                <a:cubicBezTo>
                  <a:pt x="2011409" y="3153370"/>
                  <a:pt x="1806714" y="2948675"/>
                  <a:pt x="1806714" y="2696170"/>
                </a:cubicBezTo>
                <a:cubicBezTo>
                  <a:pt x="1806714" y="2443665"/>
                  <a:pt x="2011409" y="2238970"/>
                  <a:pt x="2263914" y="2238970"/>
                </a:cubicBezTo>
                <a:close/>
                <a:moveTo>
                  <a:pt x="1576134" y="17032"/>
                </a:moveTo>
                <a:lnTo>
                  <a:pt x="2276728" y="17032"/>
                </a:lnTo>
                <a:lnTo>
                  <a:pt x="2276728" y="17033"/>
                </a:lnTo>
                <a:lnTo>
                  <a:pt x="1576135" y="17033"/>
                </a:lnTo>
                <a:close/>
                <a:moveTo>
                  <a:pt x="0" y="17032"/>
                </a:moveTo>
                <a:lnTo>
                  <a:pt x="1321887" y="17032"/>
                </a:lnTo>
                <a:lnTo>
                  <a:pt x="1321887" y="996125"/>
                </a:lnTo>
                <a:lnTo>
                  <a:pt x="2276728" y="996125"/>
                </a:lnTo>
                <a:lnTo>
                  <a:pt x="2276728" y="2160187"/>
                </a:lnTo>
                <a:cubicBezTo>
                  <a:pt x="1979345" y="2161001"/>
                  <a:pt x="1738579" y="2402384"/>
                  <a:pt x="1738579" y="2700000"/>
                </a:cubicBezTo>
                <a:cubicBezTo>
                  <a:pt x="1738579" y="2997617"/>
                  <a:pt x="1979345" y="3238999"/>
                  <a:pt x="2276728" y="3239814"/>
                </a:cubicBezTo>
                <a:lnTo>
                  <a:pt x="2276728" y="3240000"/>
                </a:lnTo>
                <a:lnTo>
                  <a:pt x="0" y="3240000"/>
                </a:lnTo>
                <a:close/>
                <a:moveTo>
                  <a:pt x="1436085" y="0"/>
                </a:moveTo>
                <a:lnTo>
                  <a:pt x="2287664" y="888809"/>
                </a:lnTo>
                <a:lnTo>
                  <a:pt x="1436085" y="88880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</p:spTree>
    <p:extLst>
      <p:ext uri="{BB962C8B-B14F-4D97-AF65-F5344CB8AC3E}">
        <p14:creationId xmlns:p14="http://schemas.microsoft.com/office/powerpoint/2010/main" val="313758320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Fully Editable Icon Sets: B</a:t>
            </a:r>
          </a:p>
        </p:txBody>
      </p:sp>
      <p:sp>
        <p:nvSpPr>
          <p:cNvPr id="54" name="Freeform 47">
            <a:extLst>
              <a:ext uri="{FF2B5EF4-FFF2-40B4-BE49-F238E27FC236}">
                <a16:creationId xmlns:a16="http://schemas.microsoft.com/office/drawing/2014/main" xmlns="" id="{C23D3A46-4648-419A-831A-39A9EF5FA6C6}"/>
              </a:ext>
            </a:extLst>
          </p:cNvPr>
          <p:cNvSpPr>
            <a:spLocks noChangeAspect="1"/>
          </p:cNvSpPr>
          <p:nvPr/>
        </p:nvSpPr>
        <p:spPr>
          <a:xfrm>
            <a:off x="4430860" y="1410562"/>
            <a:ext cx="530134" cy="529812"/>
          </a:xfrm>
          <a:custGeom>
            <a:avLst/>
            <a:gdLst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7575 w 1901727"/>
              <a:gd name="connsiteY5" fmla="*/ 403907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5619 w 1901727"/>
              <a:gd name="connsiteY10" fmla="*/ 633909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7575 w 1901727"/>
              <a:gd name="connsiteY5" fmla="*/ 403907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7575 w 1901727"/>
              <a:gd name="connsiteY5" fmla="*/ 403907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7575 w 1901727"/>
              <a:gd name="connsiteY5" fmla="*/ 403907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1965 w 1901727"/>
              <a:gd name="connsiteY5" fmla="*/ 375858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1965 w 1901727"/>
              <a:gd name="connsiteY5" fmla="*/ 375858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55622 w 1901727"/>
              <a:gd name="connsiteY4" fmla="*/ 572201 h 1985875"/>
              <a:gd name="connsiteX5" fmla="*/ 1351965 w 1901727"/>
              <a:gd name="connsiteY5" fmla="*/ 375858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55622 w 1901727"/>
              <a:gd name="connsiteY4" fmla="*/ 572201 h 1985875"/>
              <a:gd name="connsiteX5" fmla="*/ 1351965 w 1901727"/>
              <a:gd name="connsiteY5" fmla="*/ 375858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55622 w 1901727"/>
              <a:gd name="connsiteY4" fmla="*/ 572201 h 1985875"/>
              <a:gd name="connsiteX5" fmla="*/ 1351965 w 1901727"/>
              <a:gd name="connsiteY5" fmla="*/ 375858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42424"/>
              <a:gd name="connsiteY0" fmla="*/ 0 h 1985875"/>
              <a:gd name="connsiteX1" fmla="*/ 790984 w 1942424"/>
              <a:gd name="connsiteY1" fmla="*/ 0 h 1985875"/>
              <a:gd name="connsiteX2" fmla="*/ 1026596 w 1942424"/>
              <a:gd name="connsiteY2" fmla="*/ 5610 h 1985875"/>
              <a:gd name="connsiteX3" fmla="*/ 1020986 w 1942424"/>
              <a:gd name="connsiteY3" fmla="*/ 493664 h 1985875"/>
              <a:gd name="connsiteX4" fmla="*/ 1155622 w 1942424"/>
              <a:gd name="connsiteY4" fmla="*/ 572201 h 1985875"/>
              <a:gd name="connsiteX5" fmla="*/ 1351965 w 1942424"/>
              <a:gd name="connsiteY5" fmla="*/ 375858 h 1985875"/>
              <a:gd name="connsiteX6" fmla="*/ 1901727 w 1942424"/>
              <a:gd name="connsiteY6" fmla="*/ 1924167 h 1985875"/>
              <a:gd name="connsiteX7" fmla="*/ 992937 w 1942424"/>
              <a:gd name="connsiteY7" fmla="*/ 1480991 h 1985875"/>
              <a:gd name="connsiteX8" fmla="*/ 1054645 w 1942424"/>
              <a:gd name="connsiteY8" fmla="*/ 1121963 h 1985875"/>
              <a:gd name="connsiteX9" fmla="*/ 1088304 w 1942424"/>
              <a:gd name="connsiteY9" fmla="*/ 757325 h 1985875"/>
              <a:gd name="connsiteX10" fmla="*/ 920009 w 1942424"/>
              <a:gd name="connsiteY10" fmla="*/ 611470 h 1985875"/>
              <a:gd name="connsiteX11" fmla="*/ 729276 w 1942424"/>
              <a:gd name="connsiteY11" fmla="*/ 751715 h 1985875"/>
              <a:gd name="connsiteX12" fmla="*/ 740495 w 1942424"/>
              <a:gd name="connsiteY12" fmla="*/ 1161232 h 1985875"/>
              <a:gd name="connsiteX13" fmla="*/ 785374 w 1942424"/>
              <a:gd name="connsiteY13" fmla="*/ 1509040 h 1985875"/>
              <a:gd name="connsiteX14" fmla="*/ 0 w 1942424"/>
              <a:gd name="connsiteY14" fmla="*/ 1985875 h 1985875"/>
              <a:gd name="connsiteX15" fmla="*/ 437565 w 1942424"/>
              <a:gd name="connsiteY15" fmla="*/ 387077 h 1985875"/>
              <a:gd name="connsiteX16" fmla="*/ 650738 w 1942424"/>
              <a:gd name="connsiteY16" fmla="*/ 611470 h 1985875"/>
              <a:gd name="connsiteX17" fmla="*/ 813423 w 1942424"/>
              <a:gd name="connsiteY17" fmla="*/ 499274 h 1985875"/>
              <a:gd name="connsiteX18" fmla="*/ 790984 w 1942424"/>
              <a:gd name="connsiteY18" fmla="*/ 0 h 1985875"/>
              <a:gd name="connsiteX0" fmla="*/ 790984 w 1942424"/>
              <a:gd name="connsiteY0" fmla="*/ 0 h 1985875"/>
              <a:gd name="connsiteX1" fmla="*/ 790984 w 1942424"/>
              <a:gd name="connsiteY1" fmla="*/ 0 h 1985875"/>
              <a:gd name="connsiteX2" fmla="*/ 1026596 w 1942424"/>
              <a:gd name="connsiteY2" fmla="*/ 5610 h 1985875"/>
              <a:gd name="connsiteX3" fmla="*/ 1020986 w 1942424"/>
              <a:gd name="connsiteY3" fmla="*/ 493664 h 1985875"/>
              <a:gd name="connsiteX4" fmla="*/ 1155622 w 1942424"/>
              <a:gd name="connsiteY4" fmla="*/ 572201 h 1985875"/>
              <a:gd name="connsiteX5" fmla="*/ 1351965 w 1942424"/>
              <a:gd name="connsiteY5" fmla="*/ 375858 h 1985875"/>
              <a:gd name="connsiteX6" fmla="*/ 1901727 w 1942424"/>
              <a:gd name="connsiteY6" fmla="*/ 1924167 h 1985875"/>
              <a:gd name="connsiteX7" fmla="*/ 992937 w 1942424"/>
              <a:gd name="connsiteY7" fmla="*/ 1480991 h 1985875"/>
              <a:gd name="connsiteX8" fmla="*/ 1054645 w 1942424"/>
              <a:gd name="connsiteY8" fmla="*/ 1121963 h 1985875"/>
              <a:gd name="connsiteX9" fmla="*/ 1088304 w 1942424"/>
              <a:gd name="connsiteY9" fmla="*/ 757325 h 1985875"/>
              <a:gd name="connsiteX10" fmla="*/ 920009 w 1942424"/>
              <a:gd name="connsiteY10" fmla="*/ 611470 h 1985875"/>
              <a:gd name="connsiteX11" fmla="*/ 729276 w 1942424"/>
              <a:gd name="connsiteY11" fmla="*/ 751715 h 1985875"/>
              <a:gd name="connsiteX12" fmla="*/ 740495 w 1942424"/>
              <a:gd name="connsiteY12" fmla="*/ 1161232 h 1985875"/>
              <a:gd name="connsiteX13" fmla="*/ 785374 w 1942424"/>
              <a:gd name="connsiteY13" fmla="*/ 1509040 h 1985875"/>
              <a:gd name="connsiteX14" fmla="*/ 0 w 1942424"/>
              <a:gd name="connsiteY14" fmla="*/ 1985875 h 1985875"/>
              <a:gd name="connsiteX15" fmla="*/ 437565 w 1942424"/>
              <a:gd name="connsiteY15" fmla="*/ 387077 h 1985875"/>
              <a:gd name="connsiteX16" fmla="*/ 650738 w 1942424"/>
              <a:gd name="connsiteY16" fmla="*/ 611470 h 1985875"/>
              <a:gd name="connsiteX17" fmla="*/ 813423 w 1942424"/>
              <a:gd name="connsiteY17" fmla="*/ 499274 h 1985875"/>
              <a:gd name="connsiteX18" fmla="*/ 790984 w 194242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54645 w 1946874"/>
              <a:gd name="connsiteY8" fmla="*/ 112196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54645 w 1946874"/>
              <a:gd name="connsiteY8" fmla="*/ 112196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71474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4440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4440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4440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4440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20736 w 1946874"/>
              <a:gd name="connsiteY15" fmla="*/ 375858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4440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20736 w 1946874"/>
              <a:gd name="connsiteY15" fmla="*/ 375858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858302 w 2014192"/>
              <a:gd name="connsiteY0" fmla="*/ 0 h 1958316"/>
              <a:gd name="connsiteX1" fmla="*/ 858302 w 2014192"/>
              <a:gd name="connsiteY1" fmla="*/ 0 h 1958316"/>
              <a:gd name="connsiteX2" fmla="*/ 1093914 w 2014192"/>
              <a:gd name="connsiteY2" fmla="*/ 5610 h 1958316"/>
              <a:gd name="connsiteX3" fmla="*/ 1088304 w 2014192"/>
              <a:gd name="connsiteY3" fmla="*/ 493664 h 1958316"/>
              <a:gd name="connsiteX4" fmla="*/ 1222940 w 2014192"/>
              <a:gd name="connsiteY4" fmla="*/ 572201 h 1958316"/>
              <a:gd name="connsiteX5" fmla="*/ 1419283 w 2014192"/>
              <a:gd name="connsiteY5" fmla="*/ 375858 h 1958316"/>
              <a:gd name="connsiteX6" fmla="*/ 1969045 w 2014192"/>
              <a:gd name="connsiteY6" fmla="*/ 1924167 h 1958316"/>
              <a:gd name="connsiteX7" fmla="*/ 1121962 w 2014192"/>
              <a:gd name="connsiteY7" fmla="*/ 1486600 h 1958316"/>
              <a:gd name="connsiteX8" fmla="*/ 1105134 w 2014192"/>
              <a:gd name="connsiteY8" fmla="*/ 1144403 h 1958316"/>
              <a:gd name="connsiteX9" fmla="*/ 1155622 w 2014192"/>
              <a:gd name="connsiteY9" fmla="*/ 757325 h 1958316"/>
              <a:gd name="connsiteX10" fmla="*/ 987327 w 2014192"/>
              <a:gd name="connsiteY10" fmla="*/ 611470 h 1958316"/>
              <a:gd name="connsiteX11" fmla="*/ 796594 w 2014192"/>
              <a:gd name="connsiteY11" fmla="*/ 751715 h 1958316"/>
              <a:gd name="connsiteX12" fmla="*/ 807813 w 2014192"/>
              <a:gd name="connsiteY12" fmla="*/ 1161232 h 1958316"/>
              <a:gd name="connsiteX13" fmla="*/ 852692 w 2014192"/>
              <a:gd name="connsiteY13" fmla="*/ 1509040 h 1958316"/>
              <a:gd name="connsiteX14" fmla="*/ 0 w 2014192"/>
              <a:gd name="connsiteY14" fmla="*/ 1952216 h 1958316"/>
              <a:gd name="connsiteX15" fmla="*/ 488054 w 2014192"/>
              <a:gd name="connsiteY15" fmla="*/ 375858 h 1958316"/>
              <a:gd name="connsiteX16" fmla="*/ 718056 w 2014192"/>
              <a:gd name="connsiteY16" fmla="*/ 611470 h 1958316"/>
              <a:gd name="connsiteX17" fmla="*/ 880741 w 2014192"/>
              <a:gd name="connsiteY17" fmla="*/ 499274 h 1958316"/>
              <a:gd name="connsiteX18" fmla="*/ 858302 w 2014192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41893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41893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30674 w 2103393"/>
              <a:gd name="connsiteY13" fmla="*/ 1480991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30674 w 2103393"/>
              <a:gd name="connsiteY13" fmla="*/ 1480991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30674 w 2103393"/>
              <a:gd name="connsiteY13" fmla="*/ 1480991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30674 w 2103393"/>
              <a:gd name="connsiteY13" fmla="*/ 1480991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30674 w 2103393"/>
              <a:gd name="connsiteY13" fmla="*/ 1480991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919453 w 2103393"/>
              <a:gd name="connsiteY12" fmla="*/ 1189281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919453 w 2103393"/>
              <a:gd name="connsiteY12" fmla="*/ 1189281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919453 w 2103393"/>
              <a:gd name="connsiteY12" fmla="*/ 1189281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227994 w 2103393"/>
              <a:gd name="connsiteY8" fmla="*/ 1194891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919453 w 2103393"/>
              <a:gd name="connsiteY12" fmla="*/ 1189281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227994 w 2103393"/>
              <a:gd name="connsiteY8" fmla="*/ 1194891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919453 w 2103393"/>
              <a:gd name="connsiteY12" fmla="*/ 1189281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27994 w 2103393"/>
              <a:gd name="connsiteY8" fmla="*/ 1194891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22384 w 2103393"/>
              <a:gd name="connsiteY8" fmla="*/ 117806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61617"/>
              <a:gd name="connsiteX1" fmla="*/ 947503 w 2103393"/>
              <a:gd name="connsiteY1" fmla="*/ 0 h 1961617"/>
              <a:gd name="connsiteX2" fmla="*/ 1183115 w 2103393"/>
              <a:gd name="connsiteY2" fmla="*/ 5610 h 1961617"/>
              <a:gd name="connsiteX3" fmla="*/ 1177505 w 2103393"/>
              <a:gd name="connsiteY3" fmla="*/ 493664 h 1961617"/>
              <a:gd name="connsiteX4" fmla="*/ 1312141 w 2103393"/>
              <a:gd name="connsiteY4" fmla="*/ 572201 h 1961617"/>
              <a:gd name="connsiteX5" fmla="*/ 1508484 w 2103393"/>
              <a:gd name="connsiteY5" fmla="*/ 375858 h 1961617"/>
              <a:gd name="connsiteX6" fmla="*/ 2058246 w 2103393"/>
              <a:gd name="connsiteY6" fmla="*/ 1924167 h 1961617"/>
              <a:gd name="connsiteX7" fmla="*/ 1244822 w 2103393"/>
              <a:gd name="connsiteY7" fmla="*/ 1514649 h 1961617"/>
              <a:gd name="connsiteX8" fmla="*/ 1205554 w 2103393"/>
              <a:gd name="connsiteY8" fmla="*/ 1200502 h 1961617"/>
              <a:gd name="connsiteX9" fmla="*/ 1244823 w 2103393"/>
              <a:gd name="connsiteY9" fmla="*/ 757325 h 1961617"/>
              <a:gd name="connsiteX10" fmla="*/ 1076528 w 2103393"/>
              <a:gd name="connsiteY10" fmla="*/ 611470 h 1961617"/>
              <a:gd name="connsiteX11" fmla="*/ 885795 w 2103393"/>
              <a:gd name="connsiteY11" fmla="*/ 751715 h 1961617"/>
              <a:gd name="connsiteX12" fmla="*/ 919453 w 2103393"/>
              <a:gd name="connsiteY12" fmla="*/ 1189281 h 1961617"/>
              <a:gd name="connsiteX13" fmla="*/ 891405 w 2103393"/>
              <a:gd name="connsiteY13" fmla="*/ 1509040 h 1961617"/>
              <a:gd name="connsiteX14" fmla="*/ 89201 w 2103393"/>
              <a:gd name="connsiteY14" fmla="*/ 1952216 h 1961617"/>
              <a:gd name="connsiteX15" fmla="*/ 577255 w 2103393"/>
              <a:gd name="connsiteY15" fmla="*/ 375858 h 1961617"/>
              <a:gd name="connsiteX16" fmla="*/ 807257 w 2103393"/>
              <a:gd name="connsiteY16" fmla="*/ 611470 h 1961617"/>
              <a:gd name="connsiteX17" fmla="*/ 969942 w 2103393"/>
              <a:gd name="connsiteY17" fmla="*/ 499274 h 1961617"/>
              <a:gd name="connsiteX18" fmla="*/ 947503 w 2103393"/>
              <a:gd name="connsiteY18" fmla="*/ 0 h 1961617"/>
              <a:gd name="connsiteX0" fmla="*/ 947503 w 2103393"/>
              <a:gd name="connsiteY0" fmla="*/ 0 h 1961617"/>
              <a:gd name="connsiteX1" fmla="*/ 947503 w 2103393"/>
              <a:gd name="connsiteY1" fmla="*/ 0 h 1961617"/>
              <a:gd name="connsiteX2" fmla="*/ 1183115 w 2103393"/>
              <a:gd name="connsiteY2" fmla="*/ 5610 h 1961617"/>
              <a:gd name="connsiteX3" fmla="*/ 1177505 w 2103393"/>
              <a:gd name="connsiteY3" fmla="*/ 493664 h 1961617"/>
              <a:gd name="connsiteX4" fmla="*/ 1312141 w 2103393"/>
              <a:gd name="connsiteY4" fmla="*/ 572201 h 1961617"/>
              <a:gd name="connsiteX5" fmla="*/ 1508484 w 2103393"/>
              <a:gd name="connsiteY5" fmla="*/ 375858 h 1961617"/>
              <a:gd name="connsiteX6" fmla="*/ 2058246 w 2103393"/>
              <a:gd name="connsiteY6" fmla="*/ 1924167 h 1961617"/>
              <a:gd name="connsiteX7" fmla="*/ 1244822 w 2103393"/>
              <a:gd name="connsiteY7" fmla="*/ 1514649 h 1961617"/>
              <a:gd name="connsiteX8" fmla="*/ 1205554 w 2103393"/>
              <a:gd name="connsiteY8" fmla="*/ 1200502 h 1961617"/>
              <a:gd name="connsiteX9" fmla="*/ 1244823 w 2103393"/>
              <a:gd name="connsiteY9" fmla="*/ 757325 h 1961617"/>
              <a:gd name="connsiteX10" fmla="*/ 1076528 w 2103393"/>
              <a:gd name="connsiteY10" fmla="*/ 611470 h 1961617"/>
              <a:gd name="connsiteX11" fmla="*/ 885795 w 2103393"/>
              <a:gd name="connsiteY11" fmla="*/ 751715 h 1961617"/>
              <a:gd name="connsiteX12" fmla="*/ 919453 w 2103393"/>
              <a:gd name="connsiteY12" fmla="*/ 1189281 h 1961617"/>
              <a:gd name="connsiteX13" fmla="*/ 891405 w 2103393"/>
              <a:gd name="connsiteY13" fmla="*/ 1509040 h 1961617"/>
              <a:gd name="connsiteX14" fmla="*/ 89201 w 2103393"/>
              <a:gd name="connsiteY14" fmla="*/ 1952216 h 1961617"/>
              <a:gd name="connsiteX15" fmla="*/ 577255 w 2103393"/>
              <a:gd name="connsiteY15" fmla="*/ 375858 h 1961617"/>
              <a:gd name="connsiteX16" fmla="*/ 807257 w 2103393"/>
              <a:gd name="connsiteY16" fmla="*/ 611470 h 1961617"/>
              <a:gd name="connsiteX17" fmla="*/ 969942 w 2103393"/>
              <a:gd name="connsiteY17" fmla="*/ 499274 h 1961617"/>
              <a:gd name="connsiteX18" fmla="*/ 947503 w 2103393"/>
              <a:gd name="connsiteY18" fmla="*/ 0 h 1961617"/>
              <a:gd name="connsiteX0" fmla="*/ 947503 w 2103393"/>
              <a:gd name="connsiteY0" fmla="*/ 0 h 1963064"/>
              <a:gd name="connsiteX1" fmla="*/ 947503 w 2103393"/>
              <a:gd name="connsiteY1" fmla="*/ 0 h 1963064"/>
              <a:gd name="connsiteX2" fmla="*/ 1183115 w 2103393"/>
              <a:gd name="connsiteY2" fmla="*/ 5610 h 1963064"/>
              <a:gd name="connsiteX3" fmla="*/ 1177505 w 2103393"/>
              <a:gd name="connsiteY3" fmla="*/ 493664 h 1963064"/>
              <a:gd name="connsiteX4" fmla="*/ 1312141 w 2103393"/>
              <a:gd name="connsiteY4" fmla="*/ 572201 h 1963064"/>
              <a:gd name="connsiteX5" fmla="*/ 1508484 w 2103393"/>
              <a:gd name="connsiteY5" fmla="*/ 375858 h 1963064"/>
              <a:gd name="connsiteX6" fmla="*/ 2058246 w 2103393"/>
              <a:gd name="connsiteY6" fmla="*/ 1924167 h 1963064"/>
              <a:gd name="connsiteX7" fmla="*/ 1244822 w 2103393"/>
              <a:gd name="connsiteY7" fmla="*/ 1514649 h 1963064"/>
              <a:gd name="connsiteX8" fmla="*/ 1205554 w 2103393"/>
              <a:gd name="connsiteY8" fmla="*/ 1200502 h 1963064"/>
              <a:gd name="connsiteX9" fmla="*/ 1244823 w 2103393"/>
              <a:gd name="connsiteY9" fmla="*/ 757325 h 1963064"/>
              <a:gd name="connsiteX10" fmla="*/ 1076528 w 2103393"/>
              <a:gd name="connsiteY10" fmla="*/ 611470 h 1963064"/>
              <a:gd name="connsiteX11" fmla="*/ 885795 w 2103393"/>
              <a:gd name="connsiteY11" fmla="*/ 751715 h 1963064"/>
              <a:gd name="connsiteX12" fmla="*/ 919453 w 2103393"/>
              <a:gd name="connsiteY12" fmla="*/ 1189281 h 1963064"/>
              <a:gd name="connsiteX13" fmla="*/ 891405 w 2103393"/>
              <a:gd name="connsiteY13" fmla="*/ 1509040 h 1963064"/>
              <a:gd name="connsiteX14" fmla="*/ 89201 w 2103393"/>
              <a:gd name="connsiteY14" fmla="*/ 1952216 h 1963064"/>
              <a:gd name="connsiteX15" fmla="*/ 577255 w 2103393"/>
              <a:gd name="connsiteY15" fmla="*/ 375858 h 1963064"/>
              <a:gd name="connsiteX16" fmla="*/ 807257 w 2103393"/>
              <a:gd name="connsiteY16" fmla="*/ 611470 h 1963064"/>
              <a:gd name="connsiteX17" fmla="*/ 969942 w 2103393"/>
              <a:gd name="connsiteY17" fmla="*/ 499274 h 1963064"/>
              <a:gd name="connsiteX18" fmla="*/ 947503 w 2103393"/>
              <a:gd name="connsiteY18" fmla="*/ 0 h 1963064"/>
              <a:gd name="connsiteX0" fmla="*/ 947503 w 2103393"/>
              <a:gd name="connsiteY0" fmla="*/ 0 h 1964995"/>
              <a:gd name="connsiteX1" fmla="*/ 947503 w 2103393"/>
              <a:gd name="connsiteY1" fmla="*/ 0 h 1964995"/>
              <a:gd name="connsiteX2" fmla="*/ 1183115 w 2103393"/>
              <a:gd name="connsiteY2" fmla="*/ 5610 h 1964995"/>
              <a:gd name="connsiteX3" fmla="*/ 1177505 w 2103393"/>
              <a:gd name="connsiteY3" fmla="*/ 493664 h 1964995"/>
              <a:gd name="connsiteX4" fmla="*/ 1312141 w 2103393"/>
              <a:gd name="connsiteY4" fmla="*/ 572201 h 1964995"/>
              <a:gd name="connsiteX5" fmla="*/ 1508484 w 2103393"/>
              <a:gd name="connsiteY5" fmla="*/ 375858 h 1964995"/>
              <a:gd name="connsiteX6" fmla="*/ 2058246 w 2103393"/>
              <a:gd name="connsiteY6" fmla="*/ 1924167 h 1964995"/>
              <a:gd name="connsiteX7" fmla="*/ 1244822 w 2103393"/>
              <a:gd name="connsiteY7" fmla="*/ 1514649 h 1964995"/>
              <a:gd name="connsiteX8" fmla="*/ 1205554 w 2103393"/>
              <a:gd name="connsiteY8" fmla="*/ 1200502 h 1964995"/>
              <a:gd name="connsiteX9" fmla="*/ 1244823 w 2103393"/>
              <a:gd name="connsiteY9" fmla="*/ 757325 h 1964995"/>
              <a:gd name="connsiteX10" fmla="*/ 1076528 w 2103393"/>
              <a:gd name="connsiteY10" fmla="*/ 611470 h 1964995"/>
              <a:gd name="connsiteX11" fmla="*/ 885795 w 2103393"/>
              <a:gd name="connsiteY11" fmla="*/ 751715 h 1964995"/>
              <a:gd name="connsiteX12" fmla="*/ 919453 w 2103393"/>
              <a:gd name="connsiteY12" fmla="*/ 1189281 h 1964995"/>
              <a:gd name="connsiteX13" fmla="*/ 891405 w 2103393"/>
              <a:gd name="connsiteY13" fmla="*/ 1509040 h 1964995"/>
              <a:gd name="connsiteX14" fmla="*/ 89201 w 2103393"/>
              <a:gd name="connsiteY14" fmla="*/ 1952216 h 1964995"/>
              <a:gd name="connsiteX15" fmla="*/ 577255 w 2103393"/>
              <a:gd name="connsiteY15" fmla="*/ 375858 h 1964995"/>
              <a:gd name="connsiteX16" fmla="*/ 807257 w 2103393"/>
              <a:gd name="connsiteY16" fmla="*/ 611470 h 1964995"/>
              <a:gd name="connsiteX17" fmla="*/ 969942 w 2103393"/>
              <a:gd name="connsiteY17" fmla="*/ 499274 h 1964995"/>
              <a:gd name="connsiteX18" fmla="*/ 947503 w 2103393"/>
              <a:gd name="connsiteY18" fmla="*/ 0 h 1964995"/>
              <a:gd name="connsiteX0" fmla="*/ 947503 w 2103393"/>
              <a:gd name="connsiteY0" fmla="*/ 13781 h 1978776"/>
              <a:gd name="connsiteX1" fmla="*/ 947503 w 2103393"/>
              <a:gd name="connsiteY1" fmla="*/ 13781 h 1978776"/>
              <a:gd name="connsiteX2" fmla="*/ 1183115 w 2103393"/>
              <a:gd name="connsiteY2" fmla="*/ 19391 h 1978776"/>
              <a:gd name="connsiteX3" fmla="*/ 1177505 w 2103393"/>
              <a:gd name="connsiteY3" fmla="*/ 507445 h 1978776"/>
              <a:gd name="connsiteX4" fmla="*/ 1312141 w 2103393"/>
              <a:gd name="connsiteY4" fmla="*/ 585982 h 1978776"/>
              <a:gd name="connsiteX5" fmla="*/ 1508484 w 2103393"/>
              <a:gd name="connsiteY5" fmla="*/ 389639 h 1978776"/>
              <a:gd name="connsiteX6" fmla="*/ 2058246 w 2103393"/>
              <a:gd name="connsiteY6" fmla="*/ 1937948 h 1978776"/>
              <a:gd name="connsiteX7" fmla="*/ 1244822 w 2103393"/>
              <a:gd name="connsiteY7" fmla="*/ 1528430 h 1978776"/>
              <a:gd name="connsiteX8" fmla="*/ 1205554 w 2103393"/>
              <a:gd name="connsiteY8" fmla="*/ 1214283 h 1978776"/>
              <a:gd name="connsiteX9" fmla="*/ 1244823 w 2103393"/>
              <a:gd name="connsiteY9" fmla="*/ 771106 h 1978776"/>
              <a:gd name="connsiteX10" fmla="*/ 1076528 w 2103393"/>
              <a:gd name="connsiteY10" fmla="*/ 625251 h 1978776"/>
              <a:gd name="connsiteX11" fmla="*/ 885795 w 2103393"/>
              <a:gd name="connsiteY11" fmla="*/ 765496 h 1978776"/>
              <a:gd name="connsiteX12" fmla="*/ 919453 w 2103393"/>
              <a:gd name="connsiteY12" fmla="*/ 1203062 h 1978776"/>
              <a:gd name="connsiteX13" fmla="*/ 891405 w 2103393"/>
              <a:gd name="connsiteY13" fmla="*/ 1522821 h 1978776"/>
              <a:gd name="connsiteX14" fmla="*/ 89201 w 2103393"/>
              <a:gd name="connsiteY14" fmla="*/ 1965997 h 1978776"/>
              <a:gd name="connsiteX15" fmla="*/ 577255 w 2103393"/>
              <a:gd name="connsiteY15" fmla="*/ 389639 h 1978776"/>
              <a:gd name="connsiteX16" fmla="*/ 807257 w 2103393"/>
              <a:gd name="connsiteY16" fmla="*/ 625251 h 1978776"/>
              <a:gd name="connsiteX17" fmla="*/ 969942 w 2103393"/>
              <a:gd name="connsiteY17" fmla="*/ 513055 h 1978776"/>
              <a:gd name="connsiteX18" fmla="*/ 947503 w 2103393"/>
              <a:gd name="connsiteY18" fmla="*/ 13781 h 1978776"/>
              <a:gd name="connsiteX0" fmla="*/ 964333 w 2103393"/>
              <a:gd name="connsiteY0" fmla="*/ 55026 h 1980752"/>
              <a:gd name="connsiteX1" fmla="*/ 947503 w 2103393"/>
              <a:gd name="connsiteY1" fmla="*/ 15757 h 1980752"/>
              <a:gd name="connsiteX2" fmla="*/ 1183115 w 2103393"/>
              <a:gd name="connsiteY2" fmla="*/ 21367 h 1980752"/>
              <a:gd name="connsiteX3" fmla="*/ 1177505 w 2103393"/>
              <a:gd name="connsiteY3" fmla="*/ 509421 h 1980752"/>
              <a:gd name="connsiteX4" fmla="*/ 1312141 w 2103393"/>
              <a:gd name="connsiteY4" fmla="*/ 587958 h 1980752"/>
              <a:gd name="connsiteX5" fmla="*/ 1508484 w 2103393"/>
              <a:gd name="connsiteY5" fmla="*/ 391615 h 1980752"/>
              <a:gd name="connsiteX6" fmla="*/ 2058246 w 2103393"/>
              <a:gd name="connsiteY6" fmla="*/ 1939924 h 1980752"/>
              <a:gd name="connsiteX7" fmla="*/ 1244822 w 2103393"/>
              <a:gd name="connsiteY7" fmla="*/ 1530406 h 1980752"/>
              <a:gd name="connsiteX8" fmla="*/ 1205554 w 2103393"/>
              <a:gd name="connsiteY8" fmla="*/ 1216259 h 1980752"/>
              <a:gd name="connsiteX9" fmla="*/ 1244823 w 2103393"/>
              <a:gd name="connsiteY9" fmla="*/ 773082 h 1980752"/>
              <a:gd name="connsiteX10" fmla="*/ 1076528 w 2103393"/>
              <a:gd name="connsiteY10" fmla="*/ 627227 h 1980752"/>
              <a:gd name="connsiteX11" fmla="*/ 885795 w 2103393"/>
              <a:gd name="connsiteY11" fmla="*/ 767472 h 1980752"/>
              <a:gd name="connsiteX12" fmla="*/ 919453 w 2103393"/>
              <a:gd name="connsiteY12" fmla="*/ 1205038 h 1980752"/>
              <a:gd name="connsiteX13" fmla="*/ 891405 w 2103393"/>
              <a:gd name="connsiteY13" fmla="*/ 1524797 h 1980752"/>
              <a:gd name="connsiteX14" fmla="*/ 89201 w 2103393"/>
              <a:gd name="connsiteY14" fmla="*/ 1967973 h 1980752"/>
              <a:gd name="connsiteX15" fmla="*/ 577255 w 2103393"/>
              <a:gd name="connsiteY15" fmla="*/ 391615 h 1980752"/>
              <a:gd name="connsiteX16" fmla="*/ 807257 w 2103393"/>
              <a:gd name="connsiteY16" fmla="*/ 627227 h 1980752"/>
              <a:gd name="connsiteX17" fmla="*/ 969942 w 2103393"/>
              <a:gd name="connsiteY17" fmla="*/ 515031 h 1980752"/>
              <a:gd name="connsiteX18" fmla="*/ 964333 w 2103393"/>
              <a:gd name="connsiteY18" fmla="*/ 55026 h 1980752"/>
              <a:gd name="connsiteX0" fmla="*/ 913845 w 2103393"/>
              <a:gd name="connsiteY0" fmla="*/ 72662 h 1981559"/>
              <a:gd name="connsiteX1" fmla="*/ 947503 w 2103393"/>
              <a:gd name="connsiteY1" fmla="*/ 16564 h 1981559"/>
              <a:gd name="connsiteX2" fmla="*/ 1183115 w 2103393"/>
              <a:gd name="connsiteY2" fmla="*/ 22174 h 1981559"/>
              <a:gd name="connsiteX3" fmla="*/ 1177505 w 2103393"/>
              <a:gd name="connsiteY3" fmla="*/ 510228 h 1981559"/>
              <a:gd name="connsiteX4" fmla="*/ 1312141 w 2103393"/>
              <a:gd name="connsiteY4" fmla="*/ 588765 h 1981559"/>
              <a:gd name="connsiteX5" fmla="*/ 1508484 w 2103393"/>
              <a:gd name="connsiteY5" fmla="*/ 392422 h 1981559"/>
              <a:gd name="connsiteX6" fmla="*/ 2058246 w 2103393"/>
              <a:gd name="connsiteY6" fmla="*/ 1940731 h 1981559"/>
              <a:gd name="connsiteX7" fmla="*/ 1244822 w 2103393"/>
              <a:gd name="connsiteY7" fmla="*/ 1531213 h 1981559"/>
              <a:gd name="connsiteX8" fmla="*/ 1205554 w 2103393"/>
              <a:gd name="connsiteY8" fmla="*/ 1217066 h 1981559"/>
              <a:gd name="connsiteX9" fmla="*/ 1244823 w 2103393"/>
              <a:gd name="connsiteY9" fmla="*/ 773889 h 1981559"/>
              <a:gd name="connsiteX10" fmla="*/ 1076528 w 2103393"/>
              <a:gd name="connsiteY10" fmla="*/ 628034 h 1981559"/>
              <a:gd name="connsiteX11" fmla="*/ 885795 w 2103393"/>
              <a:gd name="connsiteY11" fmla="*/ 768279 h 1981559"/>
              <a:gd name="connsiteX12" fmla="*/ 919453 w 2103393"/>
              <a:gd name="connsiteY12" fmla="*/ 1205845 h 1981559"/>
              <a:gd name="connsiteX13" fmla="*/ 891405 w 2103393"/>
              <a:gd name="connsiteY13" fmla="*/ 1525604 h 1981559"/>
              <a:gd name="connsiteX14" fmla="*/ 89201 w 2103393"/>
              <a:gd name="connsiteY14" fmla="*/ 1968780 h 1981559"/>
              <a:gd name="connsiteX15" fmla="*/ 577255 w 2103393"/>
              <a:gd name="connsiteY15" fmla="*/ 392422 h 1981559"/>
              <a:gd name="connsiteX16" fmla="*/ 807257 w 2103393"/>
              <a:gd name="connsiteY16" fmla="*/ 628034 h 1981559"/>
              <a:gd name="connsiteX17" fmla="*/ 969942 w 2103393"/>
              <a:gd name="connsiteY17" fmla="*/ 515838 h 1981559"/>
              <a:gd name="connsiteX18" fmla="*/ 913845 w 2103393"/>
              <a:gd name="connsiteY18" fmla="*/ 72662 h 1981559"/>
              <a:gd name="connsiteX0" fmla="*/ 913845 w 2103393"/>
              <a:gd name="connsiteY0" fmla="*/ 103017 h 2011914"/>
              <a:gd name="connsiteX1" fmla="*/ 1003601 w 2103393"/>
              <a:gd name="connsiteY1" fmla="*/ 2040 h 2011914"/>
              <a:gd name="connsiteX2" fmla="*/ 1183115 w 2103393"/>
              <a:gd name="connsiteY2" fmla="*/ 52529 h 2011914"/>
              <a:gd name="connsiteX3" fmla="*/ 1177505 w 2103393"/>
              <a:gd name="connsiteY3" fmla="*/ 540583 h 2011914"/>
              <a:gd name="connsiteX4" fmla="*/ 1312141 w 2103393"/>
              <a:gd name="connsiteY4" fmla="*/ 619120 h 2011914"/>
              <a:gd name="connsiteX5" fmla="*/ 1508484 w 2103393"/>
              <a:gd name="connsiteY5" fmla="*/ 422777 h 2011914"/>
              <a:gd name="connsiteX6" fmla="*/ 2058246 w 2103393"/>
              <a:gd name="connsiteY6" fmla="*/ 1971086 h 2011914"/>
              <a:gd name="connsiteX7" fmla="*/ 1244822 w 2103393"/>
              <a:gd name="connsiteY7" fmla="*/ 1561568 h 2011914"/>
              <a:gd name="connsiteX8" fmla="*/ 1205554 w 2103393"/>
              <a:gd name="connsiteY8" fmla="*/ 1247421 h 2011914"/>
              <a:gd name="connsiteX9" fmla="*/ 1244823 w 2103393"/>
              <a:gd name="connsiteY9" fmla="*/ 804244 h 2011914"/>
              <a:gd name="connsiteX10" fmla="*/ 1076528 w 2103393"/>
              <a:gd name="connsiteY10" fmla="*/ 658389 h 2011914"/>
              <a:gd name="connsiteX11" fmla="*/ 885795 w 2103393"/>
              <a:gd name="connsiteY11" fmla="*/ 798634 h 2011914"/>
              <a:gd name="connsiteX12" fmla="*/ 919453 w 2103393"/>
              <a:gd name="connsiteY12" fmla="*/ 1236200 h 2011914"/>
              <a:gd name="connsiteX13" fmla="*/ 891405 w 2103393"/>
              <a:gd name="connsiteY13" fmla="*/ 1555959 h 2011914"/>
              <a:gd name="connsiteX14" fmla="*/ 89201 w 2103393"/>
              <a:gd name="connsiteY14" fmla="*/ 1999135 h 2011914"/>
              <a:gd name="connsiteX15" fmla="*/ 577255 w 2103393"/>
              <a:gd name="connsiteY15" fmla="*/ 422777 h 2011914"/>
              <a:gd name="connsiteX16" fmla="*/ 807257 w 2103393"/>
              <a:gd name="connsiteY16" fmla="*/ 658389 h 2011914"/>
              <a:gd name="connsiteX17" fmla="*/ 969942 w 2103393"/>
              <a:gd name="connsiteY17" fmla="*/ 546193 h 2011914"/>
              <a:gd name="connsiteX18" fmla="*/ 913845 w 2103393"/>
              <a:gd name="connsiteY18" fmla="*/ 103017 h 2011914"/>
              <a:gd name="connsiteX0" fmla="*/ 930675 w 2103393"/>
              <a:gd name="connsiteY0" fmla="*/ 67702 h 2010258"/>
              <a:gd name="connsiteX1" fmla="*/ 1003601 w 2103393"/>
              <a:gd name="connsiteY1" fmla="*/ 384 h 2010258"/>
              <a:gd name="connsiteX2" fmla="*/ 1183115 w 2103393"/>
              <a:gd name="connsiteY2" fmla="*/ 50873 h 2010258"/>
              <a:gd name="connsiteX3" fmla="*/ 1177505 w 2103393"/>
              <a:gd name="connsiteY3" fmla="*/ 538927 h 2010258"/>
              <a:gd name="connsiteX4" fmla="*/ 1312141 w 2103393"/>
              <a:gd name="connsiteY4" fmla="*/ 617464 h 2010258"/>
              <a:gd name="connsiteX5" fmla="*/ 1508484 w 2103393"/>
              <a:gd name="connsiteY5" fmla="*/ 421121 h 2010258"/>
              <a:gd name="connsiteX6" fmla="*/ 2058246 w 2103393"/>
              <a:gd name="connsiteY6" fmla="*/ 1969430 h 2010258"/>
              <a:gd name="connsiteX7" fmla="*/ 1244822 w 2103393"/>
              <a:gd name="connsiteY7" fmla="*/ 1559912 h 2010258"/>
              <a:gd name="connsiteX8" fmla="*/ 1205554 w 2103393"/>
              <a:gd name="connsiteY8" fmla="*/ 1245765 h 2010258"/>
              <a:gd name="connsiteX9" fmla="*/ 1244823 w 2103393"/>
              <a:gd name="connsiteY9" fmla="*/ 802588 h 2010258"/>
              <a:gd name="connsiteX10" fmla="*/ 1076528 w 2103393"/>
              <a:gd name="connsiteY10" fmla="*/ 656733 h 2010258"/>
              <a:gd name="connsiteX11" fmla="*/ 885795 w 2103393"/>
              <a:gd name="connsiteY11" fmla="*/ 796978 h 2010258"/>
              <a:gd name="connsiteX12" fmla="*/ 919453 w 2103393"/>
              <a:gd name="connsiteY12" fmla="*/ 1234544 h 2010258"/>
              <a:gd name="connsiteX13" fmla="*/ 891405 w 2103393"/>
              <a:gd name="connsiteY13" fmla="*/ 1554303 h 2010258"/>
              <a:gd name="connsiteX14" fmla="*/ 89201 w 2103393"/>
              <a:gd name="connsiteY14" fmla="*/ 1997479 h 2010258"/>
              <a:gd name="connsiteX15" fmla="*/ 577255 w 2103393"/>
              <a:gd name="connsiteY15" fmla="*/ 421121 h 2010258"/>
              <a:gd name="connsiteX16" fmla="*/ 807257 w 2103393"/>
              <a:gd name="connsiteY16" fmla="*/ 656733 h 2010258"/>
              <a:gd name="connsiteX17" fmla="*/ 969942 w 2103393"/>
              <a:gd name="connsiteY17" fmla="*/ 544537 h 2010258"/>
              <a:gd name="connsiteX18" fmla="*/ 930675 w 2103393"/>
              <a:gd name="connsiteY18" fmla="*/ 67702 h 2010258"/>
              <a:gd name="connsiteX0" fmla="*/ 930675 w 2103393"/>
              <a:gd name="connsiteY0" fmla="*/ 69239 h 2011795"/>
              <a:gd name="connsiteX1" fmla="*/ 1183115 w 2103393"/>
              <a:gd name="connsiteY1" fmla="*/ 52410 h 2011795"/>
              <a:gd name="connsiteX2" fmla="*/ 1177505 w 2103393"/>
              <a:gd name="connsiteY2" fmla="*/ 540464 h 2011795"/>
              <a:gd name="connsiteX3" fmla="*/ 1312141 w 2103393"/>
              <a:gd name="connsiteY3" fmla="*/ 619001 h 2011795"/>
              <a:gd name="connsiteX4" fmla="*/ 1508484 w 2103393"/>
              <a:gd name="connsiteY4" fmla="*/ 422658 h 2011795"/>
              <a:gd name="connsiteX5" fmla="*/ 2058246 w 2103393"/>
              <a:gd name="connsiteY5" fmla="*/ 1970967 h 2011795"/>
              <a:gd name="connsiteX6" fmla="*/ 1244822 w 2103393"/>
              <a:gd name="connsiteY6" fmla="*/ 1561449 h 2011795"/>
              <a:gd name="connsiteX7" fmla="*/ 1205554 w 2103393"/>
              <a:gd name="connsiteY7" fmla="*/ 1247302 h 2011795"/>
              <a:gd name="connsiteX8" fmla="*/ 1244823 w 2103393"/>
              <a:gd name="connsiteY8" fmla="*/ 804125 h 2011795"/>
              <a:gd name="connsiteX9" fmla="*/ 1076528 w 2103393"/>
              <a:gd name="connsiteY9" fmla="*/ 658270 h 2011795"/>
              <a:gd name="connsiteX10" fmla="*/ 885795 w 2103393"/>
              <a:gd name="connsiteY10" fmla="*/ 798515 h 2011795"/>
              <a:gd name="connsiteX11" fmla="*/ 919453 w 2103393"/>
              <a:gd name="connsiteY11" fmla="*/ 1236081 h 2011795"/>
              <a:gd name="connsiteX12" fmla="*/ 891405 w 2103393"/>
              <a:gd name="connsiteY12" fmla="*/ 1555840 h 2011795"/>
              <a:gd name="connsiteX13" fmla="*/ 89201 w 2103393"/>
              <a:gd name="connsiteY13" fmla="*/ 1999016 h 2011795"/>
              <a:gd name="connsiteX14" fmla="*/ 577255 w 2103393"/>
              <a:gd name="connsiteY14" fmla="*/ 422658 h 2011795"/>
              <a:gd name="connsiteX15" fmla="*/ 807257 w 2103393"/>
              <a:gd name="connsiteY15" fmla="*/ 658270 h 2011795"/>
              <a:gd name="connsiteX16" fmla="*/ 969942 w 2103393"/>
              <a:gd name="connsiteY16" fmla="*/ 546074 h 2011795"/>
              <a:gd name="connsiteX17" fmla="*/ 930675 w 2103393"/>
              <a:gd name="connsiteY17" fmla="*/ 69239 h 2011795"/>
              <a:gd name="connsiteX0" fmla="*/ 930675 w 2103393"/>
              <a:gd name="connsiteY0" fmla="*/ 63795 h 2006351"/>
              <a:gd name="connsiteX1" fmla="*/ 1183115 w 2103393"/>
              <a:gd name="connsiteY1" fmla="*/ 46966 h 2006351"/>
              <a:gd name="connsiteX2" fmla="*/ 1177505 w 2103393"/>
              <a:gd name="connsiteY2" fmla="*/ 535020 h 2006351"/>
              <a:gd name="connsiteX3" fmla="*/ 1312141 w 2103393"/>
              <a:gd name="connsiteY3" fmla="*/ 613557 h 2006351"/>
              <a:gd name="connsiteX4" fmla="*/ 1508484 w 2103393"/>
              <a:gd name="connsiteY4" fmla="*/ 417214 h 2006351"/>
              <a:gd name="connsiteX5" fmla="*/ 2058246 w 2103393"/>
              <a:gd name="connsiteY5" fmla="*/ 1965523 h 2006351"/>
              <a:gd name="connsiteX6" fmla="*/ 1244822 w 2103393"/>
              <a:gd name="connsiteY6" fmla="*/ 1556005 h 2006351"/>
              <a:gd name="connsiteX7" fmla="*/ 1205554 w 2103393"/>
              <a:gd name="connsiteY7" fmla="*/ 1241858 h 2006351"/>
              <a:gd name="connsiteX8" fmla="*/ 1244823 w 2103393"/>
              <a:gd name="connsiteY8" fmla="*/ 798681 h 2006351"/>
              <a:gd name="connsiteX9" fmla="*/ 1076528 w 2103393"/>
              <a:gd name="connsiteY9" fmla="*/ 652826 h 2006351"/>
              <a:gd name="connsiteX10" fmla="*/ 885795 w 2103393"/>
              <a:gd name="connsiteY10" fmla="*/ 793071 h 2006351"/>
              <a:gd name="connsiteX11" fmla="*/ 919453 w 2103393"/>
              <a:gd name="connsiteY11" fmla="*/ 1230637 h 2006351"/>
              <a:gd name="connsiteX12" fmla="*/ 891405 w 2103393"/>
              <a:gd name="connsiteY12" fmla="*/ 1550396 h 2006351"/>
              <a:gd name="connsiteX13" fmla="*/ 89201 w 2103393"/>
              <a:gd name="connsiteY13" fmla="*/ 1993572 h 2006351"/>
              <a:gd name="connsiteX14" fmla="*/ 577255 w 2103393"/>
              <a:gd name="connsiteY14" fmla="*/ 417214 h 2006351"/>
              <a:gd name="connsiteX15" fmla="*/ 807257 w 2103393"/>
              <a:gd name="connsiteY15" fmla="*/ 652826 h 2006351"/>
              <a:gd name="connsiteX16" fmla="*/ 969942 w 2103393"/>
              <a:gd name="connsiteY16" fmla="*/ 540630 h 2006351"/>
              <a:gd name="connsiteX17" fmla="*/ 930675 w 2103393"/>
              <a:gd name="connsiteY17" fmla="*/ 63795 h 2006351"/>
              <a:gd name="connsiteX0" fmla="*/ 930675 w 2103393"/>
              <a:gd name="connsiteY0" fmla="*/ 51191 h 2016186"/>
              <a:gd name="connsiteX1" fmla="*/ 1183115 w 2103393"/>
              <a:gd name="connsiteY1" fmla="*/ 56801 h 2016186"/>
              <a:gd name="connsiteX2" fmla="*/ 1177505 w 2103393"/>
              <a:gd name="connsiteY2" fmla="*/ 544855 h 2016186"/>
              <a:gd name="connsiteX3" fmla="*/ 1312141 w 2103393"/>
              <a:gd name="connsiteY3" fmla="*/ 623392 h 2016186"/>
              <a:gd name="connsiteX4" fmla="*/ 1508484 w 2103393"/>
              <a:gd name="connsiteY4" fmla="*/ 427049 h 2016186"/>
              <a:gd name="connsiteX5" fmla="*/ 2058246 w 2103393"/>
              <a:gd name="connsiteY5" fmla="*/ 1975358 h 2016186"/>
              <a:gd name="connsiteX6" fmla="*/ 1244822 w 2103393"/>
              <a:gd name="connsiteY6" fmla="*/ 1565840 h 2016186"/>
              <a:gd name="connsiteX7" fmla="*/ 1205554 w 2103393"/>
              <a:gd name="connsiteY7" fmla="*/ 1251693 h 2016186"/>
              <a:gd name="connsiteX8" fmla="*/ 1244823 w 2103393"/>
              <a:gd name="connsiteY8" fmla="*/ 808516 h 2016186"/>
              <a:gd name="connsiteX9" fmla="*/ 1076528 w 2103393"/>
              <a:gd name="connsiteY9" fmla="*/ 662661 h 2016186"/>
              <a:gd name="connsiteX10" fmla="*/ 885795 w 2103393"/>
              <a:gd name="connsiteY10" fmla="*/ 802906 h 2016186"/>
              <a:gd name="connsiteX11" fmla="*/ 919453 w 2103393"/>
              <a:gd name="connsiteY11" fmla="*/ 1240472 h 2016186"/>
              <a:gd name="connsiteX12" fmla="*/ 891405 w 2103393"/>
              <a:gd name="connsiteY12" fmla="*/ 1560231 h 2016186"/>
              <a:gd name="connsiteX13" fmla="*/ 89201 w 2103393"/>
              <a:gd name="connsiteY13" fmla="*/ 2003407 h 2016186"/>
              <a:gd name="connsiteX14" fmla="*/ 577255 w 2103393"/>
              <a:gd name="connsiteY14" fmla="*/ 427049 h 2016186"/>
              <a:gd name="connsiteX15" fmla="*/ 807257 w 2103393"/>
              <a:gd name="connsiteY15" fmla="*/ 662661 h 2016186"/>
              <a:gd name="connsiteX16" fmla="*/ 969942 w 2103393"/>
              <a:gd name="connsiteY16" fmla="*/ 550465 h 2016186"/>
              <a:gd name="connsiteX17" fmla="*/ 930675 w 2103393"/>
              <a:gd name="connsiteY17" fmla="*/ 51191 h 2016186"/>
              <a:gd name="connsiteX0" fmla="*/ 930675 w 2103393"/>
              <a:gd name="connsiteY0" fmla="*/ 47103 h 2012098"/>
              <a:gd name="connsiteX1" fmla="*/ 1183115 w 2103393"/>
              <a:gd name="connsiteY1" fmla="*/ 52713 h 2012098"/>
              <a:gd name="connsiteX2" fmla="*/ 1177505 w 2103393"/>
              <a:gd name="connsiteY2" fmla="*/ 540767 h 2012098"/>
              <a:gd name="connsiteX3" fmla="*/ 1312141 w 2103393"/>
              <a:gd name="connsiteY3" fmla="*/ 619304 h 2012098"/>
              <a:gd name="connsiteX4" fmla="*/ 1508484 w 2103393"/>
              <a:gd name="connsiteY4" fmla="*/ 422961 h 2012098"/>
              <a:gd name="connsiteX5" fmla="*/ 2058246 w 2103393"/>
              <a:gd name="connsiteY5" fmla="*/ 1971270 h 2012098"/>
              <a:gd name="connsiteX6" fmla="*/ 1244822 w 2103393"/>
              <a:gd name="connsiteY6" fmla="*/ 1561752 h 2012098"/>
              <a:gd name="connsiteX7" fmla="*/ 1205554 w 2103393"/>
              <a:gd name="connsiteY7" fmla="*/ 1247605 h 2012098"/>
              <a:gd name="connsiteX8" fmla="*/ 1244823 w 2103393"/>
              <a:gd name="connsiteY8" fmla="*/ 804428 h 2012098"/>
              <a:gd name="connsiteX9" fmla="*/ 1076528 w 2103393"/>
              <a:gd name="connsiteY9" fmla="*/ 658573 h 2012098"/>
              <a:gd name="connsiteX10" fmla="*/ 885795 w 2103393"/>
              <a:gd name="connsiteY10" fmla="*/ 798818 h 2012098"/>
              <a:gd name="connsiteX11" fmla="*/ 919453 w 2103393"/>
              <a:gd name="connsiteY11" fmla="*/ 1236384 h 2012098"/>
              <a:gd name="connsiteX12" fmla="*/ 891405 w 2103393"/>
              <a:gd name="connsiteY12" fmla="*/ 1556143 h 2012098"/>
              <a:gd name="connsiteX13" fmla="*/ 89201 w 2103393"/>
              <a:gd name="connsiteY13" fmla="*/ 1999319 h 2012098"/>
              <a:gd name="connsiteX14" fmla="*/ 577255 w 2103393"/>
              <a:gd name="connsiteY14" fmla="*/ 422961 h 2012098"/>
              <a:gd name="connsiteX15" fmla="*/ 807257 w 2103393"/>
              <a:gd name="connsiteY15" fmla="*/ 658573 h 2012098"/>
              <a:gd name="connsiteX16" fmla="*/ 969942 w 2103393"/>
              <a:gd name="connsiteY16" fmla="*/ 546377 h 2012098"/>
              <a:gd name="connsiteX17" fmla="*/ 930675 w 2103393"/>
              <a:gd name="connsiteY17" fmla="*/ 47103 h 2012098"/>
              <a:gd name="connsiteX0" fmla="*/ 930675 w 2103393"/>
              <a:gd name="connsiteY0" fmla="*/ 47103 h 2012098"/>
              <a:gd name="connsiteX1" fmla="*/ 1183115 w 2103393"/>
              <a:gd name="connsiteY1" fmla="*/ 52713 h 2012098"/>
              <a:gd name="connsiteX2" fmla="*/ 1177505 w 2103393"/>
              <a:gd name="connsiteY2" fmla="*/ 540767 h 2012098"/>
              <a:gd name="connsiteX3" fmla="*/ 1312141 w 2103393"/>
              <a:gd name="connsiteY3" fmla="*/ 619304 h 2012098"/>
              <a:gd name="connsiteX4" fmla="*/ 1508484 w 2103393"/>
              <a:gd name="connsiteY4" fmla="*/ 422961 h 2012098"/>
              <a:gd name="connsiteX5" fmla="*/ 2058246 w 2103393"/>
              <a:gd name="connsiteY5" fmla="*/ 1971270 h 2012098"/>
              <a:gd name="connsiteX6" fmla="*/ 1244822 w 2103393"/>
              <a:gd name="connsiteY6" fmla="*/ 1561752 h 2012098"/>
              <a:gd name="connsiteX7" fmla="*/ 1205554 w 2103393"/>
              <a:gd name="connsiteY7" fmla="*/ 1247605 h 2012098"/>
              <a:gd name="connsiteX8" fmla="*/ 1244823 w 2103393"/>
              <a:gd name="connsiteY8" fmla="*/ 804428 h 2012098"/>
              <a:gd name="connsiteX9" fmla="*/ 1076528 w 2103393"/>
              <a:gd name="connsiteY9" fmla="*/ 658573 h 2012098"/>
              <a:gd name="connsiteX10" fmla="*/ 885795 w 2103393"/>
              <a:gd name="connsiteY10" fmla="*/ 798818 h 2012098"/>
              <a:gd name="connsiteX11" fmla="*/ 919453 w 2103393"/>
              <a:gd name="connsiteY11" fmla="*/ 1236384 h 2012098"/>
              <a:gd name="connsiteX12" fmla="*/ 891405 w 2103393"/>
              <a:gd name="connsiteY12" fmla="*/ 1556143 h 2012098"/>
              <a:gd name="connsiteX13" fmla="*/ 89201 w 2103393"/>
              <a:gd name="connsiteY13" fmla="*/ 1999319 h 2012098"/>
              <a:gd name="connsiteX14" fmla="*/ 577255 w 2103393"/>
              <a:gd name="connsiteY14" fmla="*/ 422961 h 2012098"/>
              <a:gd name="connsiteX15" fmla="*/ 807257 w 2103393"/>
              <a:gd name="connsiteY15" fmla="*/ 658573 h 2012098"/>
              <a:gd name="connsiteX16" fmla="*/ 969942 w 2103393"/>
              <a:gd name="connsiteY16" fmla="*/ 546377 h 2012098"/>
              <a:gd name="connsiteX17" fmla="*/ 930675 w 2103393"/>
              <a:gd name="connsiteY17" fmla="*/ 47103 h 2012098"/>
              <a:gd name="connsiteX0" fmla="*/ 930675 w 2103393"/>
              <a:gd name="connsiteY0" fmla="*/ 24191 h 2051098"/>
              <a:gd name="connsiteX1" fmla="*/ 1183115 w 2103393"/>
              <a:gd name="connsiteY1" fmla="*/ 91713 h 2051098"/>
              <a:gd name="connsiteX2" fmla="*/ 1177505 w 2103393"/>
              <a:gd name="connsiteY2" fmla="*/ 579767 h 2051098"/>
              <a:gd name="connsiteX3" fmla="*/ 1312141 w 2103393"/>
              <a:gd name="connsiteY3" fmla="*/ 658304 h 2051098"/>
              <a:gd name="connsiteX4" fmla="*/ 1508484 w 2103393"/>
              <a:gd name="connsiteY4" fmla="*/ 461961 h 2051098"/>
              <a:gd name="connsiteX5" fmla="*/ 2058246 w 2103393"/>
              <a:gd name="connsiteY5" fmla="*/ 2010270 h 2051098"/>
              <a:gd name="connsiteX6" fmla="*/ 1244822 w 2103393"/>
              <a:gd name="connsiteY6" fmla="*/ 1600752 h 2051098"/>
              <a:gd name="connsiteX7" fmla="*/ 1205554 w 2103393"/>
              <a:gd name="connsiteY7" fmla="*/ 1286605 h 2051098"/>
              <a:gd name="connsiteX8" fmla="*/ 1244823 w 2103393"/>
              <a:gd name="connsiteY8" fmla="*/ 843428 h 2051098"/>
              <a:gd name="connsiteX9" fmla="*/ 1076528 w 2103393"/>
              <a:gd name="connsiteY9" fmla="*/ 697573 h 2051098"/>
              <a:gd name="connsiteX10" fmla="*/ 885795 w 2103393"/>
              <a:gd name="connsiteY10" fmla="*/ 837818 h 2051098"/>
              <a:gd name="connsiteX11" fmla="*/ 919453 w 2103393"/>
              <a:gd name="connsiteY11" fmla="*/ 1275384 h 2051098"/>
              <a:gd name="connsiteX12" fmla="*/ 891405 w 2103393"/>
              <a:gd name="connsiteY12" fmla="*/ 1595143 h 2051098"/>
              <a:gd name="connsiteX13" fmla="*/ 89201 w 2103393"/>
              <a:gd name="connsiteY13" fmla="*/ 2038319 h 2051098"/>
              <a:gd name="connsiteX14" fmla="*/ 577255 w 2103393"/>
              <a:gd name="connsiteY14" fmla="*/ 461961 h 2051098"/>
              <a:gd name="connsiteX15" fmla="*/ 807257 w 2103393"/>
              <a:gd name="connsiteY15" fmla="*/ 697573 h 2051098"/>
              <a:gd name="connsiteX16" fmla="*/ 969942 w 2103393"/>
              <a:gd name="connsiteY16" fmla="*/ 585377 h 2051098"/>
              <a:gd name="connsiteX17" fmla="*/ 930675 w 2103393"/>
              <a:gd name="connsiteY17" fmla="*/ 24191 h 2051098"/>
              <a:gd name="connsiteX0" fmla="*/ 930675 w 2103393"/>
              <a:gd name="connsiteY0" fmla="*/ 51153 h 2078060"/>
              <a:gd name="connsiteX1" fmla="*/ 1190398 w 2103393"/>
              <a:gd name="connsiteY1" fmla="*/ 49480 h 2078060"/>
              <a:gd name="connsiteX2" fmla="*/ 1177505 w 2103393"/>
              <a:gd name="connsiteY2" fmla="*/ 606729 h 2078060"/>
              <a:gd name="connsiteX3" fmla="*/ 1312141 w 2103393"/>
              <a:gd name="connsiteY3" fmla="*/ 685266 h 2078060"/>
              <a:gd name="connsiteX4" fmla="*/ 1508484 w 2103393"/>
              <a:gd name="connsiteY4" fmla="*/ 488923 h 2078060"/>
              <a:gd name="connsiteX5" fmla="*/ 2058246 w 2103393"/>
              <a:gd name="connsiteY5" fmla="*/ 2037232 h 2078060"/>
              <a:gd name="connsiteX6" fmla="*/ 1244822 w 2103393"/>
              <a:gd name="connsiteY6" fmla="*/ 1627714 h 2078060"/>
              <a:gd name="connsiteX7" fmla="*/ 1205554 w 2103393"/>
              <a:gd name="connsiteY7" fmla="*/ 1313567 h 2078060"/>
              <a:gd name="connsiteX8" fmla="*/ 1244823 w 2103393"/>
              <a:gd name="connsiteY8" fmla="*/ 870390 h 2078060"/>
              <a:gd name="connsiteX9" fmla="*/ 1076528 w 2103393"/>
              <a:gd name="connsiteY9" fmla="*/ 724535 h 2078060"/>
              <a:gd name="connsiteX10" fmla="*/ 885795 w 2103393"/>
              <a:gd name="connsiteY10" fmla="*/ 864780 h 2078060"/>
              <a:gd name="connsiteX11" fmla="*/ 919453 w 2103393"/>
              <a:gd name="connsiteY11" fmla="*/ 1302346 h 2078060"/>
              <a:gd name="connsiteX12" fmla="*/ 891405 w 2103393"/>
              <a:gd name="connsiteY12" fmla="*/ 1622105 h 2078060"/>
              <a:gd name="connsiteX13" fmla="*/ 89201 w 2103393"/>
              <a:gd name="connsiteY13" fmla="*/ 2065281 h 2078060"/>
              <a:gd name="connsiteX14" fmla="*/ 577255 w 2103393"/>
              <a:gd name="connsiteY14" fmla="*/ 488923 h 2078060"/>
              <a:gd name="connsiteX15" fmla="*/ 807257 w 2103393"/>
              <a:gd name="connsiteY15" fmla="*/ 724535 h 2078060"/>
              <a:gd name="connsiteX16" fmla="*/ 969942 w 2103393"/>
              <a:gd name="connsiteY16" fmla="*/ 612339 h 2078060"/>
              <a:gd name="connsiteX17" fmla="*/ 930675 w 2103393"/>
              <a:gd name="connsiteY17" fmla="*/ 51153 h 2078060"/>
              <a:gd name="connsiteX0" fmla="*/ 930675 w 2103393"/>
              <a:gd name="connsiteY0" fmla="*/ 57180 h 2084087"/>
              <a:gd name="connsiteX1" fmla="*/ 1190398 w 2103393"/>
              <a:gd name="connsiteY1" fmla="*/ 55507 h 2084087"/>
              <a:gd name="connsiteX2" fmla="*/ 1177505 w 2103393"/>
              <a:gd name="connsiteY2" fmla="*/ 612756 h 2084087"/>
              <a:gd name="connsiteX3" fmla="*/ 1312141 w 2103393"/>
              <a:gd name="connsiteY3" fmla="*/ 691293 h 2084087"/>
              <a:gd name="connsiteX4" fmla="*/ 1508484 w 2103393"/>
              <a:gd name="connsiteY4" fmla="*/ 494950 h 2084087"/>
              <a:gd name="connsiteX5" fmla="*/ 2058246 w 2103393"/>
              <a:gd name="connsiteY5" fmla="*/ 2043259 h 2084087"/>
              <a:gd name="connsiteX6" fmla="*/ 1244822 w 2103393"/>
              <a:gd name="connsiteY6" fmla="*/ 1633741 h 2084087"/>
              <a:gd name="connsiteX7" fmla="*/ 1205554 w 2103393"/>
              <a:gd name="connsiteY7" fmla="*/ 1319594 h 2084087"/>
              <a:gd name="connsiteX8" fmla="*/ 1244823 w 2103393"/>
              <a:gd name="connsiteY8" fmla="*/ 876417 h 2084087"/>
              <a:gd name="connsiteX9" fmla="*/ 1076528 w 2103393"/>
              <a:gd name="connsiteY9" fmla="*/ 730562 h 2084087"/>
              <a:gd name="connsiteX10" fmla="*/ 885795 w 2103393"/>
              <a:gd name="connsiteY10" fmla="*/ 870807 h 2084087"/>
              <a:gd name="connsiteX11" fmla="*/ 919453 w 2103393"/>
              <a:gd name="connsiteY11" fmla="*/ 1308373 h 2084087"/>
              <a:gd name="connsiteX12" fmla="*/ 891405 w 2103393"/>
              <a:gd name="connsiteY12" fmla="*/ 1628132 h 2084087"/>
              <a:gd name="connsiteX13" fmla="*/ 89201 w 2103393"/>
              <a:gd name="connsiteY13" fmla="*/ 2071308 h 2084087"/>
              <a:gd name="connsiteX14" fmla="*/ 577255 w 2103393"/>
              <a:gd name="connsiteY14" fmla="*/ 494950 h 2084087"/>
              <a:gd name="connsiteX15" fmla="*/ 807257 w 2103393"/>
              <a:gd name="connsiteY15" fmla="*/ 730562 h 2084087"/>
              <a:gd name="connsiteX16" fmla="*/ 969942 w 2103393"/>
              <a:gd name="connsiteY16" fmla="*/ 618366 h 2084087"/>
              <a:gd name="connsiteX17" fmla="*/ 930675 w 2103393"/>
              <a:gd name="connsiteY17" fmla="*/ 57180 h 2084087"/>
              <a:gd name="connsiteX0" fmla="*/ 930675 w 2103393"/>
              <a:gd name="connsiteY0" fmla="*/ 65797 h 2092704"/>
              <a:gd name="connsiteX1" fmla="*/ 1190398 w 2103393"/>
              <a:gd name="connsiteY1" fmla="*/ 64124 h 2092704"/>
              <a:gd name="connsiteX2" fmla="*/ 1177505 w 2103393"/>
              <a:gd name="connsiteY2" fmla="*/ 621373 h 2092704"/>
              <a:gd name="connsiteX3" fmla="*/ 1312141 w 2103393"/>
              <a:gd name="connsiteY3" fmla="*/ 699910 h 2092704"/>
              <a:gd name="connsiteX4" fmla="*/ 1508484 w 2103393"/>
              <a:gd name="connsiteY4" fmla="*/ 503567 h 2092704"/>
              <a:gd name="connsiteX5" fmla="*/ 2058246 w 2103393"/>
              <a:gd name="connsiteY5" fmla="*/ 2051876 h 2092704"/>
              <a:gd name="connsiteX6" fmla="*/ 1244822 w 2103393"/>
              <a:gd name="connsiteY6" fmla="*/ 1642358 h 2092704"/>
              <a:gd name="connsiteX7" fmla="*/ 1205554 w 2103393"/>
              <a:gd name="connsiteY7" fmla="*/ 1328211 h 2092704"/>
              <a:gd name="connsiteX8" fmla="*/ 1244823 w 2103393"/>
              <a:gd name="connsiteY8" fmla="*/ 885034 h 2092704"/>
              <a:gd name="connsiteX9" fmla="*/ 1076528 w 2103393"/>
              <a:gd name="connsiteY9" fmla="*/ 739179 h 2092704"/>
              <a:gd name="connsiteX10" fmla="*/ 885795 w 2103393"/>
              <a:gd name="connsiteY10" fmla="*/ 879424 h 2092704"/>
              <a:gd name="connsiteX11" fmla="*/ 919453 w 2103393"/>
              <a:gd name="connsiteY11" fmla="*/ 1316990 h 2092704"/>
              <a:gd name="connsiteX12" fmla="*/ 891405 w 2103393"/>
              <a:gd name="connsiteY12" fmla="*/ 1636749 h 2092704"/>
              <a:gd name="connsiteX13" fmla="*/ 89201 w 2103393"/>
              <a:gd name="connsiteY13" fmla="*/ 2079925 h 2092704"/>
              <a:gd name="connsiteX14" fmla="*/ 577255 w 2103393"/>
              <a:gd name="connsiteY14" fmla="*/ 503567 h 2092704"/>
              <a:gd name="connsiteX15" fmla="*/ 807257 w 2103393"/>
              <a:gd name="connsiteY15" fmla="*/ 739179 h 2092704"/>
              <a:gd name="connsiteX16" fmla="*/ 969942 w 2103393"/>
              <a:gd name="connsiteY16" fmla="*/ 626983 h 2092704"/>
              <a:gd name="connsiteX17" fmla="*/ 930675 w 2103393"/>
              <a:gd name="connsiteY17" fmla="*/ 65797 h 2092704"/>
              <a:gd name="connsiteX0" fmla="*/ 930675 w 2103393"/>
              <a:gd name="connsiteY0" fmla="*/ 65797 h 2092704"/>
              <a:gd name="connsiteX1" fmla="*/ 1190398 w 2103393"/>
              <a:gd name="connsiteY1" fmla="*/ 64124 h 2092704"/>
              <a:gd name="connsiteX2" fmla="*/ 1177505 w 2103393"/>
              <a:gd name="connsiteY2" fmla="*/ 621373 h 2092704"/>
              <a:gd name="connsiteX3" fmla="*/ 1312141 w 2103393"/>
              <a:gd name="connsiteY3" fmla="*/ 699910 h 2092704"/>
              <a:gd name="connsiteX4" fmla="*/ 1508484 w 2103393"/>
              <a:gd name="connsiteY4" fmla="*/ 503567 h 2092704"/>
              <a:gd name="connsiteX5" fmla="*/ 2058246 w 2103393"/>
              <a:gd name="connsiteY5" fmla="*/ 2051876 h 2092704"/>
              <a:gd name="connsiteX6" fmla="*/ 1244822 w 2103393"/>
              <a:gd name="connsiteY6" fmla="*/ 1642358 h 2092704"/>
              <a:gd name="connsiteX7" fmla="*/ 1205554 w 2103393"/>
              <a:gd name="connsiteY7" fmla="*/ 1328211 h 2092704"/>
              <a:gd name="connsiteX8" fmla="*/ 1244823 w 2103393"/>
              <a:gd name="connsiteY8" fmla="*/ 885034 h 2092704"/>
              <a:gd name="connsiteX9" fmla="*/ 1076528 w 2103393"/>
              <a:gd name="connsiteY9" fmla="*/ 739179 h 2092704"/>
              <a:gd name="connsiteX10" fmla="*/ 885795 w 2103393"/>
              <a:gd name="connsiteY10" fmla="*/ 879424 h 2092704"/>
              <a:gd name="connsiteX11" fmla="*/ 919453 w 2103393"/>
              <a:gd name="connsiteY11" fmla="*/ 1316990 h 2092704"/>
              <a:gd name="connsiteX12" fmla="*/ 891405 w 2103393"/>
              <a:gd name="connsiteY12" fmla="*/ 1636749 h 2092704"/>
              <a:gd name="connsiteX13" fmla="*/ 89201 w 2103393"/>
              <a:gd name="connsiteY13" fmla="*/ 2079925 h 2092704"/>
              <a:gd name="connsiteX14" fmla="*/ 577255 w 2103393"/>
              <a:gd name="connsiteY14" fmla="*/ 503567 h 2092704"/>
              <a:gd name="connsiteX15" fmla="*/ 807257 w 2103393"/>
              <a:gd name="connsiteY15" fmla="*/ 739179 h 2092704"/>
              <a:gd name="connsiteX16" fmla="*/ 969942 w 2103393"/>
              <a:gd name="connsiteY16" fmla="*/ 626983 h 2092704"/>
              <a:gd name="connsiteX17" fmla="*/ 930675 w 2103393"/>
              <a:gd name="connsiteY17" fmla="*/ 65797 h 2092704"/>
              <a:gd name="connsiteX0" fmla="*/ 930675 w 2103393"/>
              <a:gd name="connsiteY0" fmla="*/ 73853 h 2100760"/>
              <a:gd name="connsiteX1" fmla="*/ 1190398 w 2103393"/>
              <a:gd name="connsiteY1" fmla="*/ 72180 h 2100760"/>
              <a:gd name="connsiteX2" fmla="*/ 1177505 w 2103393"/>
              <a:gd name="connsiteY2" fmla="*/ 629429 h 2100760"/>
              <a:gd name="connsiteX3" fmla="*/ 1312141 w 2103393"/>
              <a:gd name="connsiteY3" fmla="*/ 707966 h 2100760"/>
              <a:gd name="connsiteX4" fmla="*/ 1508484 w 2103393"/>
              <a:gd name="connsiteY4" fmla="*/ 511623 h 2100760"/>
              <a:gd name="connsiteX5" fmla="*/ 2058246 w 2103393"/>
              <a:gd name="connsiteY5" fmla="*/ 2059932 h 2100760"/>
              <a:gd name="connsiteX6" fmla="*/ 1244822 w 2103393"/>
              <a:gd name="connsiteY6" fmla="*/ 1650414 h 2100760"/>
              <a:gd name="connsiteX7" fmla="*/ 1205554 w 2103393"/>
              <a:gd name="connsiteY7" fmla="*/ 1336267 h 2100760"/>
              <a:gd name="connsiteX8" fmla="*/ 1244823 w 2103393"/>
              <a:gd name="connsiteY8" fmla="*/ 893090 h 2100760"/>
              <a:gd name="connsiteX9" fmla="*/ 1076528 w 2103393"/>
              <a:gd name="connsiteY9" fmla="*/ 747235 h 2100760"/>
              <a:gd name="connsiteX10" fmla="*/ 885795 w 2103393"/>
              <a:gd name="connsiteY10" fmla="*/ 887480 h 2100760"/>
              <a:gd name="connsiteX11" fmla="*/ 919453 w 2103393"/>
              <a:gd name="connsiteY11" fmla="*/ 1325046 h 2100760"/>
              <a:gd name="connsiteX12" fmla="*/ 891405 w 2103393"/>
              <a:gd name="connsiteY12" fmla="*/ 1644805 h 2100760"/>
              <a:gd name="connsiteX13" fmla="*/ 89201 w 2103393"/>
              <a:gd name="connsiteY13" fmla="*/ 2087981 h 2100760"/>
              <a:gd name="connsiteX14" fmla="*/ 577255 w 2103393"/>
              <a:gd name="connsiteY14" fmla="*/ 511623 h 2100760"/>
              <a:gd name="connsiteX15" fmla="*/ 807257 w 2103393"/>
              <a:gd name="connsiteY15" fmla="*/ 747235 h 2100760"/>
              <a:gd name="connsiteX16" fmla="*/ 969942 w 2103393"/>
              <a:gd name="connsiteY16" fmla="*/ 635039 h 2100760"/>
              <a:gd name="connsiteX17" fmla="*/ 930675 w 2103393"/>
              <a:gd name="connsiteY17" fmla="*/ 73853 h 2100760"/>
              <a:gd name="connsiteX0" fmla="*/ 930675 w 2103393"/>
              <a:gd name="connsiteY0" fmla="*/ 77953 h 2104860"/>
              <a:gd name="connsiteX1" fmla="*/ 1190398 w 2103393"/>
              <a:gd name="connsiteY1" fmla="*/ 76280 h 2104860"/>
              <a:gd name="connsiteX2" fmla="*/ 1177505 w 2103393"/>
              <a:gd name="connsiteY2" fmla="*/ 633529 h 2104860"/>
              <a:gd name="connsiteX3" fmla="*/ 1312141 w 2103393"/>
              <a:gd name="connsiteY3" fmla="*/ 712066 h 2104860"/>
              <a:gd name="connsiteX4" fmla="*/ 1508484 w 2103393"/>
              <a:gd name="connsiteY4" fmla="*/ 515723 h 2104860"/>
              <a:gd name="connsiteX5" fmla="*/ 2058246 w 2103393"/>
              <a:gd name="connsiteY5" fmla="*/ 2064032 h 2104860"/>
              <a:gd name="connsiteX6" fmla="*/ 1244822 w 2103393"/>
              <a:gd name="connsiteY6" fmla="*/ 1654514 h 2104860"/>
              <a:gd name="connsiteX7" fmla="*/ 1205554 w 2103393"/>
              <a:gd name="connsiteY7" fmla="*/ 1340367 h 2104860"/>
              <a:gd name="connsiteX8" fmla="*/ 1244823 w 2103393"/>
              <a:gd name="connsiteY8" fmla="*/ 897190 h 2104860"/>
              <a:gd name="connsiteX9" fmla="*/ 1076528 w 2103393"/>
              <a:gd name="connsiteY9" fmla="*/ 751335 h 2104860"/>
              <a:gd name="connsiteX10" fmla="*/ 885795 w 2103393"/>
              <a:gd name="connsiteY10" fmla="*/ 891580 h 2104860"/>
              <a:gd name="connsiteX11" fmla="*/ 919453 w 2103393"/>
              <a:gd name="connsiteY11" fmla="*/ 1329146 h 2104860"/>
              <a:gd name="connsiteX12" fmla="*/ 891405 w 2103393"/>
              <a:gd name="connsiteY12" fmla="*/ 1648905 h 2104860"/>
              <a:gd name="connsiteX13" fmla="*/ 89201 w 2103393"/>
              <a:gd name="connsiteY13" fmla="*/ 2092081 h 2104860"/>
              <a:gd name="connsiteX14" fmla="*/ 577255 w 2103393"/>
              <a:gd name="connsiteY14" fmla="*/ 515723 h 2104860"/>
              <a:gd name="connsiteX15" fmla="*/ 807257 w 2103393"/>
              <a:gd name="connsiteY15" fmla="*/ 751335 h 2104860"/>
              <a:gd name="connsiteX16" fmla="*/ 969942 w 2103393"/>
              <a:gd name="connsiteY16" fmla="*/ 639139 h 2104860"/>
              <a:gd name="connsiteX17" fmla="*/ 930675 w 2103393"/>
              <a:gd name="connsiteY17" fmla="*/ 77953 h 2104860"/>
              <a:gd name="connsiteX0" fmla="*/ 930675 w 2103393"/>
              <a:gd name="connsiteY0" fmla="*/ 71187 h 2098094"/>
              <a:gd name="connsiteX1" fmla="*/ 1190398 w 2103393"/>
              <a:gd name="connsiteY1" fmla="*/ 69514 h 2098094"/>
              <a:gd name="connsiteX2" fmla="*/ 1177505 w 2103393"/>
              <a:gd name="connsiteY2" fmla="*/ 626763 h 2098094"/>
              <a:gd name="connsiteX3" fmla="*/ 1312141 w 2103393"/>
              <a:gd name="connsiteY3" fmla="*/ 705300 h 2098094"/>
              <a:gd name="connsiteX4" fmla="*/ 1508484 w 2103393"/>
              <a:gd name="connsiteY4" fmla="*/ 508957 h 2098094"/>
              <a:gd name="connsiteX5" fmla="*/ 2058246 w 2103393"/>
              <a:gd name="connsiteY5" fmla="*/ 2057266 h 2098094"/>
              <a:gd name="connsiteX6" fmla="*/ 1244822 w 2103393"/>
              <a:gd name="connsiteY6" fmla="*/ 1647748 h 2098094"/>
              <a:gd name="connsiteX7" fmla="*/ 1205554 w 2103393"/>
              <a:gd name="connsiteY7" fmla="*/ 1333601 h 2098094"/>
              <a:gd name="connsiteX8" fmla="*/ 1244823 w 2103393"/>
              <a:gd name="connsiteY8" fmla="*/ 890424 h 2098094"/>
              <a:gd name="connsiteX9" fmla="*/ 1076528 w 2103393"/>
              <a:gd name="connsiteY9" fmla="*/ 744569 h 2098094"/>
              <a:gd name="connsiteX10" fmla="*/ 885795 w 2103393"/>
              <a:gd name="connsiteY10" fmla="*/ 884814 h 2098094"/>
              <a:gd name="connsiteX11" fmla="*/ 919453 w 2103393"/>
              <a:gd name="connsiteY11" fmla="*/ 1322380 h 2098094"/>
              <a:gd name="connsiteX12" fmla="*/ 891405 w 2103393"/>
              <a:gd name="connsiteY12" fmla="*/ 1642139 h 2098094"/>
              <a:gd name="connsiteX13" fmla="*/ 89201 w 2103393"/>
              <a:gd name="connsiteY13" fmla="*/ 2085315 h 2098094"/>
              <a:gd name="connsiteX14" fmla="*/ 577255 w 2103393"/>
              <a:gd name="connsiteY14" fmla="*/ 508957 h 2098094"/>
              <a:gd name="connsiteX15" fmla="*/ 807257 w 2103393"/>
              <a:gd name="connsiteY15" fmla="*/ 744569 h 2098094"/>
              <a:gd name="connsiteX16" fmla="*/ 969942 w 2103393"/>
              <a:gd name="connsiteY16" fmla="*/ 632373 h 2098094"/>
              <a:gd name="connsiteX17" fmla="*/ 930675 w 2103393"/>
              <a:gd name="connsiteY17" fmla="*/ 71187 h 2098094"/>
              <a:gd name="connsiteX0" fmla="*/ 930675 w 2103393"/>
              <a:gd name="connsiteY0" fmla="*/ 75207 h 2102114"/>
              <a:gd name="connsiteX1" fmla="*/ 1190398 w 2103393"/>
              <a:gd name="connsiteY1" fmla="*/ 73534 h 2102114"/>
              <a:gd name="connsiteX2" fmla="*/ 1177505 w 2103393"/>
              <a:gd name="connsiteY2" fmla="*/ 630783 h 2102114"/>
              <a:gd name="connsiteX3" fmla="*/ 1312141 w 2103393"/>
              <a:gd name="connsiteY3" fmla="*/ 709320 h 2102114"/>
              <a:gd name="connsiteX4" fmla="*/ 1508484 w 2103393"/>
              <a:gd name="connsiteY4" fmla="*/ 512977 h 2102114"/>
              <a:gd name="connsiteX5" fmla="*/ 2058246 w 2103393"/>
              <a:gd name="connsiteY5" fmla="*/ 2061286 h 2102114"/>
              <a:gd name="connsiteX6" fmla="*/ 1244822 w 2103393"/>
              <a:gd name="connsiteY6" fmla="*/ 1651768 h 2102114"/>
              <a:gd name="connsiteX7" fmla="*/ 1205554 w 2103393"/>
              <a:gd name="connsiteY7" fmla="*/ 1337621 h 2102114"/>
              <a:gd name="connsiteX8" fmla="*/ 1244823 w 2103393"/>
              <a:gd name="connsiteY8" fmla="*/ 894444 h 2102114"/>
              <a:gd name="connsiteX9" fmla="*/ 1076528 w 2103393"/>
              <a:gd name="connsiteY9" fmla="*/ 748589 h 2102114"/>
              <a:gd name="connsiteX10" fmla="*/ 885795 w 2103393"/>
              <a:gd name="connsiteY10" fmla="*/ 888834 h 2102114"/>
              <a:gd name="connsiteX11" fmla="*/ 919453 w 2103393"/>
              <a:gd name="connsiteY11" fmla="*/ 1326400 h 2102114"/>
              <a:gd name="connsiteX12" fmla="*/ 891405 w 2103393"/>
              <a:gd name="connsiteY12" fmla="*/ 1646159 h 2102114"/>
              <a:gd name="connsiteX13" fmla="*/ 89201 w 2103393"/>
              <a:gd name="connsiteY13" fmla="*/ 2089335 h 2102114"/>
              <a:gd name="connsiteX14" fmla="*/ 577255 w 2103393"/>
              <a:gd name="connsiteY14" fmla="*/ 512977 h 2102114"/>
              <a:gd name="connsiteX15" fmla="*/ 807257 w 2103393"/>
              <a:gd name="connsiteY15" fmla="*/ 748589 h 2102114"/>
              <a:gd name="connsiteX16" fmla="*/ 969942 w 2103393"/>
              <a:gd name="connsiteY16" fmla="*/ 636393 h 2102114"/>
              <a:gd name="connsiteX17" fmla="*/ 930675 w 2103393"/>
              <a:gd name="connsiteY17" fmla="*/ 75207 h 21021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103393" h="2102114">
                <a:moveTo>
                  <a:pt x="930675" y="75207"/>
                </a:moveTo>
                <a:cubicBezTo>
                  <a:pt x="914336" y="-26367"/>
                  <a:pt x="1202803" y="-23213"/>
                  <a:pt x="1190398" y="73534"/>
                </a:cubicBezTo>
                <a:lnTo>
                  <a:pt x="1177505" y="630783"/>
                </a:lnTo>
                <a:lnTo>
                  <a:pt x="1312141" y="709320"/>
                </a:lnTo>
                <a:cubicBezTo>
                  <a:pt x="1349539" y="621433"/>
                  <a:pt x="1403768" y="466228"/>
                  <a:pt x="1508484" y="512977"/>
                </a:cubicBezTo>
                <a:cubicBezTo>
                  <a:pt x="1961009" y="692492"/>
                  <a:pt x="2211581" y="1696648"/>
                  <a:pt x="2058246" y="2061286"/>
                </a:cubicBezTo>
                <a:cubicBezTo>
                  <a:pt x="1912391" y="2233320"/>
                  <a:pt x="1542142" y="1816322"/>
                  <a:pt x="1244822" y="1651768"/>
                </a:cubicBezTo>
                <a:cubicBezTo>
                  <a:pt x="1113927" y="1590061"/>
                  <a:pt x="1184984" y="1466646"/>
                  <a:pt x="1205554" y="1337621"/>
                </a:cubicBezTo>
                <a:cubicBezTo>
                  <a:pt x="1233603" y="1238514"/>
                  <a:pt x="1127017" y="1161846"/>
                  <a:pt x="1244823" y="894444"/>
                </a:cubicBezTo>
                <a:cubicBezTo>
                  <a:pt x="1188725" y="845826"/>
                  <a:pt x="1155065" y="802817"/>
                  <a:pt x="1076528" y="748589"/>
                </a:cubicBezTo>
                <a:cubicBezTo>
                  <a:pt x="973682" y="789728"/>
                  <a:pt x="949373" y="842086"/>
                  <a:pt x="885795" y="888834"/>
                </a:cubicBezTo>
                <a:cubicBezTo>
                  <a:pt x="951243" y="1053389"/>
                  <a:pt x="898883" y="1240382"/>
                  <a:pt x="919453" y="1326400"/>
                </a:cubicBezTo>
                <a:cubicBezTo>
                  <a:pt x="930673" y="1432986"/>
                  <a:pt x="1003602" y="1595671"/>
                  <a:pt x="891405" y="1646159"/>
                </a:cubicBezTo>
                <a:cubicBezTo>
                  <a:pt x="685711" y="1737785"/>
                  <a:pt x="311722" y="2121123"/>
                  <a:pt x="89201" y="2089335"/>
                </a:cubicBezTo>
                <a:cubicBezTo>
                  <a:pt x="-118362" y="2035107"/>
                  <a:pt x="33103" y="774768"/>
                  <a:pt x="577255" y="512977"/>
                </a:cubicBezTo>
                <a:cubicBezTo>
                  <a:pt x="704411" y="464359"/>
                  <a:pt x="736199" y="673791"/>
                  <a:pt x="807257" y="748589"/>
                </a:cubicBezTo>
                <a:lnTo>
                  <a:pt x="969942" y="636393"/>
                </a:lnTo>
                <a:cubicBezTo>
                  <a:pt x="968072" y="483058"/>
                  <a:pt x="947112" y="235825"/>
                  <a:pt x="930675" y="7520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55" name="Freeform 48">
            <a:extLst>
              <a:ext uri="{FF2B5EF4-FFF2-40B4-BE49-F238E27FC236}">
                <a16:creationId xmlns:a16="http://schemas.microsoft.com/office/drawing/2014/main" xmlns="" id="{67772B45-BD3F-44C4-8C3C-0A45A7F5D7AA}"/>
              </a:ext>
            </a:extLst>
          </p:cNvPr>
          <p:cNvSpPr>
            <a:spLocks noChangeAspect="1"/>
          </p:cNvSpPr>
          <p:nvPr/>
        </p:nvSpPr>
        <p:spPr>
          <a:xfrm>
            <a:off x="5278002" y="1454850"/>
            <a:ext cx="529812" cy="441236"/>
          </a:xfrm>
          <a:custGeom>
            <a:avLst/>
            <a:gdLst/>
            <a:ahLst/>
            <a:cxnLst/>
            <a:rect l="l" t="t" r="r" b="b"/>
            <a:pathLst>
              <a:path w="3240001" h="2698329">
                <a:moveTo>
                  <a:pt x="2548075" y="5025"/>
                </a:moveTo>
                <a:cubicBezTo>
                  <a:pt x="2888705" y="21427"/>
                  <a:pt x="3205543" y="144443"/>
                  <a:pt x="3236875" y="324866"/>
                </a:cubicBezTo>
                <a:cubicBezTo>
                  <a:pt x="3272384" y="584869"/>
                  <a:pt x="3000845" y="793843"/>
                  <a:pt x="2654112" y="922630"/>
                </a:cubicBezTo>
                <a:cubicBezTo>
                  <a:pt x="2512076" y="1002818"/>
                  <a:pt x="2288579" y="1396468"/>
                  <a:pt x="2077615" y="1155904"/>
                </a:cubicBezTo>
                <a:cubicBezTo>
                  <a:pt x="1902159" y="985808"/>
                  <a:pt x="1914692" y="662627"/>
                  <a:pt x="1946024" y="426923"/>
                </a:cubicBezTo>
                <a:cubicBezTo>
                  <a:pt x="1958557" y="234957"/>
                  <a:pt x="1977355" y="79442"/>
                  <a:pt x="2209208" y="25983"/>
                </a:cubicBezTo>
                <a:cubicBezTo>
                  <a:pt x="2318345" y="5936"/>
                  <a:pt x="2434532" y="-443"/>
                  <a:pt x="2548075" y="5025"/>
                </a:cubicBezTo>
                <a:close/>
                <a:moveTo>
                  <a:pt x="1184195" y="86"/>
                </a:moveTo>
                <a:cubicBezTo>
                  <a:pt x="1412849" y="2955"/>
                  <a:pt x="1621488" y="77771"/>
                  <a:pt x="1732975" y="244677"/>
                </a:cubicBezTo>
                <a:cubicBezTo>
                  <a:pt x="1866656" y="436642"/>
                  <a:pt x="1793548" y="672347"/>
                  <a:pt x="1801904" y="871602"/>
                </a:cubicBezTo>
                <a:cubicBezTo>
                  <a:pt x="1820702" y="1041698"/>
                  <a:pt x="1996160" y="1255532"/>
                  <a:pt x="1889631" y="1396469"/>
                </a:cubicBezTo>
                <a:cubicBezTo>
                  <a:pt x="1714174" y="1644320"/>
                  <a:pt x="1482324" y="1717219"/>
                  <a:pt x="1300601" y="1906754"/>
                </a:cubicBezTo>
                <a:cubicBezTo>
                  <a:pt x="1068750" y="2152178"/>
                  <a:pt x="736639" y="2754803"/>
                  <a:pt x="442124" y="2694054"/>
                </a:cubicBezTo>
                <a:cubicBezTo>
                  <a:pt x="189385" y="2609005"/>
                  <a:pt x="149697" y="2276103"/>
                  <a:pt x="78680" y="2016101"/>
                </a:cubicBezTo>
                <a:cubicBezTo>
                  <a:pt x="-50823" y="1442635"/>
                  <a:pt x="-61268" y="759824"/>
                  <a:pt x="366928" y="302996"/>
                </a:cubicBezTo>
                <a:cubicBezTo>
                  <a:pt x="563141" y="111638"/>
                  <a:pt x="890211" y="-3604"/>
                  <a:pt x="1184195" y="8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56" name="Freeform 49">
            <a:extLst>
              <a:ext uri="{FF2B5EF4-FFF2-40B4-BE49-F238E27FC236}">
                <a16:creationId xmlns:a16="http://schemas.microsoft.com/office/drawing/2014/main" xmlns="" id="{7993CC28-260D-4BB5-BA6E-195B880D9905}"/>
              </a:ext>
            </a:extLst>
          </p:cNvPr>
          <p:cNvSpPr>
            <a:spLocks noChangeAspect="1"/>
          </p:cNvSpPr>
          <p:nvPr/>
        </p:nvSpPr>
        <p:spPr>
          <a:xfrm>
            <a:off x="6995432" y="1440016"/>
            <a:ext cx="470907" cy="470907"/>
          </a:xfrm>
          <a:custGeom>
            <a:avLst/>
            <a:gdLst>
              <a:gd name="connsiteX0" fmla="*/ 1054645 w 3259303"/>
              <a:gd name="connsiteY0" fmla="*/ 0 h 3248084"/>
              <a:gd name="connsiteX1" fmla="*/ 1469772 w 3259303"/>
              <a:gd name="connsiteY1" fmla="*/ 28049 h 3248084"/>
              <a:gd name="connsiteX2" fmla="*/ 1682945 w 3259303"/>
              <a:gd name="connsiteY2" fmla="*/ 740496 h 3248084"/>
              <a:gd name="connsiteX3" fmla="*/ 2417830 w 3259303"/>
              <a:gd name="connsiteY3" fmla="*/ 566592 h 3248084"/>
              <a:gd name="connsiteX4" fmla="*/ 3259303 w 3259303"/>
              <a:gd name="connsiteY4" fmla="*/ 1834410 h 3248084"/>
              <a:gd name="connsiteX5" fmla="*/ 2311244 w 3259303"/>
              <a:gd name="connsiteY5" fmla="*/ 3113448 h 3248084"/>
              <a:gd name="connsiteX6" fmla="*/ 622689 w 3259303"/>
              <a:gd name="connsiteY6" fmla="*/ 2670273 h 3248084"/>
              <a:gd name="connsiteX7" fmla="*/ 398297 w 3259303"/>
              <a:gd name="connsiteY7" fmla="*/ 3248084 h 3248084"/>
              <a:gd name="connsiteX8" fmla="*/ 0 w 3259303"/>
              <a:gd name="connsiteY8" fmla="*/ 3242474 h 3248084"/>
              <a:gd name="connsiteX9" fmla="*/ 218783 w 3259303"/>
              <a:gd name="connsiteY9" fmla="*/ 2333684 h 3248084"/>
              <a:gd name="connsiteX10" fmla="*/ 1593187 w 3259303"/>
              <a:gd name="connsiteY10" fmla="*/ 1997095 h 3248084"/>
              <a:gd name="connsiteX11" fmla="*/ 1250989 w 3259303"/>
              <a:gd name="connsiteY11" fmla="*/ 964889 h 3248084"/>
              <a:gd name="connsiteX12" fmla="*/ 1054645 w 3259303"/>
              <a:gd name="connsiteY12" fmla="*/ 0 h 3248084"/>
              <a:gd name="connsiteX0" fmla="*/ 1054645 w 3259303"/>
              <a:gd name="connsiteY0" fmla="*/ 0 h 3225645"/>
              <a:gd name="connsiteX1" fmla="*/ 1469772 w 3259303"/>
              <a:gd name="connsiteY1" fmla="*/ 5610 h 3225645"/>
              <a:gd name="connsiteX2" fmla="*/ 1682945 w 3259303"/>
              <a:gd name="connsiteY2" fmla="*/ 718057 h 3225645"/>
              <a:gd name="connsiteX3" fmla="*/ 2417830 w 3259303"/>
              <a:gd name="connsiteY3" fmla="*/ 544153 h 3225645"/>
              <a:gd name="connsiteX4" fmla="*/ 3259303 w 3259303"/>
              <a:gd name="connsiteY4" fmla="*/ 1811971 h 3225645"/>
              <a:gd name="connsiteX5" fmla="*/ 2311244 w 3259303"/>
              <a:gd name="connsiteY5" fmla="*/ 3091009 h 3225645"/>
              <a:gd name="connsiteX6" fmla="*/ 622689 w 3259303"/>
              <a:gd name="connsiteY6" fmla="*/ 2647834 h 3225645"/>
              <a:gd name="connsiteX7" fmla="*/ 398297 w 3259303"/>
              <a:gd name="connsiteY7" fmla="*/ 3225645 h 3225645"/>
              <a:gd name="connsiteX8" fmla="*/ 0 w 3259303"/>
              <a:gd name="connsiteY8" fmla="*/ 3220035 h 3225645"/>
              <a:gd name="connsiteX9" fmla="*/ 218783 w 3259303"/>
              <a:gd name="connsiteY9" fmla="*/ 2311245 h 3225645"/>
              <a:gd name="connsiteX10" fmla="*/ 1593187 w 3259303"/>
              <a:gd name="connsiteY10" fmla="*/ 1974656 h 3225645"/>
              <a:gd name="connsiteX11" fmla="*/ 1250989 w 3259303"/>
              <a:gd name="connsiteY11" fmla="*/ 942450 h 3225645"/>
              <a:gd name="connsiteX12" fmla="*/ 1054645 w 3259303"/>
              <a:gd name="connsiteY12" fmla="*/ 0 h 3225645"/>
              <a:gd name="connsiteX0" fmla="*/ 1054645 w 3259303"/>
              <a:gd name="connsiteY0" fmla="*/ 0 h 3242475"/>
              <a:gd name="connsiteX1" fmla="*/ 1469772 w 3259303"/>
              <a:gd name="connsiteY1" fmla="*/ 22440 h 3242475"/>
              <a:gd name="connsiteX2" fmla="*/ 1682945 w 3259303"/>
              <a:gd name="connsiteY2" fmla="*/ 734887 h 3242475"/>
              <a:gd name="connsiteX3" fmla="*/ 2417830 w 3259303"/>
              <a:gd name="connsiteY3" fmla="*/ 560983 h 3242475"/>
              <a:gd name="connsiteX4" fmla="*/ 3259303 w 3259303"/>
              <a:gd name="connsiteY4" fmla="*/ 1828801 h 3242475"/>
              <a:gd name="connsiteX5" fmla="*/ 2311244 w 3259303"/>
              <a:gd name="connsiteY5" fmla="*/ 3107839 h 3242475"/>
              <a:gd name="connsiteX6" fmla="*/ 622689 w 3259303"/>
              <a:gd name="connsiteY6" fmla="*/ 2664664 h 3242475"/>
              <a:gd name="connsiteX7" fmla="*/ 398297 w 3259303"/>
              <a:gd name="connsiteY7" fmla="*/ 3242475 h 3242475"/>
              <a:gd name="connsiteX8" fmla="*/ 0 w 3259303"/>
              <a:gd name="connsiteY8" fmla="*/ 3236865 h 3242475"/>
              <a:gd name="connsiteX9" fmla="*/ 218783 w 3259303"/>
              <a:gd name="connsiteY9" fmla="*/ 2328075 h 3242475"/>
              <a:gd name="connsiteX10" fmla="*/ 1593187 w 3259303"/>
              <a:gd name="connsiteY10" fmla="*/ 1991486 h 3242475"/>
              <a:gd name="connsiteX11" fmla="*/ 1250989 w 3259303"/>
              <a:gd name="connsiteY11" fmla="*/ 959280 h 3242475"/>
              <a:gd name="connsiteX12" fmla="*/ 1054645 w 3259303"/>
              <a:gd name="connsiteY12" fmla="*/ 0 h 3242475"/>
              <a:gd name="connsiteX0" fmla="*/ 1054645 w 3259303"/>
              <a:gd name="connsiteY0" fmla="*/ 0 h 3242475"/>
              <a:gd name="connsiteX1" fmla="*/ 1464162 w 3259303"/>
              <a:gd name="connsiteY1" fmla="*/ 1 h 3242475"/>
              <a:gd name="connsiteX2" fmla="*/ 1682945 w 3259303"/>
              <a:gd name="connsiteY2" fmla="*/ 734887 h 3242475"/>
              <a:gd name="connsiteX3" fmla="*/ 2417830 w 3259303"/>
              <a:gd name="connsiteY3" fmla="*/ 560983 h 3242475"/>
              <a:gd name="connsiteX4" fmla="*/ 3259303 w 3259303"/>
              <a:gd name="connsiteY4" fmla="*/ 1828801 h 3242475"/>
              <a:gd name="connsiteX5" fmla="*/ 2311244 w 3259303"/>
              <a:gd name="connsiteY5" fmla="*/ 3107839 h 3242475"/>
              <a:gd name="connsiteX6" fmla="*/ 622689 w 3259303"/>
              <a:gd name="connsiteY6" fmla="*/ 2664664 h 3242475"/>
              <a:gd name="connsiteX7" fmla="*/ 398297 w 3259303"/>
              <a:gd name="connsiteY7" fmla="*/ 3242475 h 3242475"/>
              <a:gd name="connsiteX8" fmla="*/ 0 w 3259303"/>
              <a:gd name="connsiteY8" fmla="*/ 3236865 h 3242475"/>
              <a:gd name="connsiteX9" fmla="*/ 218783 w 3259303"/>
              <a:gd name="connsiteY9" fmla="*/ 2328075 h 3242475"/>
              <a:gd name="connsiteX10" fmla="*/ 1593187 w 3259303"/>
              <a:gd name="connsiteY10" fmla="*/ 1991486 h 3242475"/>
              <a:gd name="connsiteX11" fmla="*/ 1250989 w 3259303"/>
              <a:gd name="connsiteY11" fmla="*/ 959280 h 3242475"/>
              <a:gd name="connsiteX12" fmla="*/ 1054645 w 3259303"/>
              <a:gd name="connsiteY12" fmla="*/ 0 h 3242475"/>
              <a:gd name="connsiteX0" fmla="*/ 1065864 w 3259303"/>
              <a:gd name="connsiteY0" fmla="*/ 5609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5609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37566 w 3259303"/>
              <a:gd name="connsiteY9" fmla="*/ 2260757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37566 w 3259303"/>
              <a:gd name="connsiteY9" fmla="*/ 2260757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76358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76358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04156 w 3197595"/>
              <a:gd name="connsiteY0" fmla="*/ 16828 h 3242474"/>
              <a:gd name="connsiteX1" fmla="*/ 1402454 w 3197595"/>
              <a:gd name="connsiteY1" fmla="*/ 0 h 3242474"/>
              <a:gd name="connsiteX2" fmla="*/ 1621237 w 3197595"/>
              <a:gd name="connsiteY2" fmla="*/ 734886 h 3242474"/>
              <a:gd name="connsiteX3" fmla="*/ 2356122 w 3197595"/>
              <a:gd name="connsiteY3" fmla="*/ 560982 h 3242474"/>
              <a:gd name="connsiteX4" fmla="*/ 3197595 w 3197595"/>
              <a:gd name="connsiteY4" fmla="*/ 1828800 h 3242474"/>
              <a:gd name="connsiteX5" fmla="*/ 2249536 w 3197595"/>
              <a:gd name="connsiteY5" fmla="*/ 3107838 h 3242474"/>
              <a:gd name="connsiteX6" fmla="*/ 560981 w 3197595"/>
              <a:gd name="connsiteY6" fmla="*/ 2664663 h 3242474"/>
              <a:gd name="connsiteX7" fmla="*/ 336589 w 3197595"/>
              <a:gd name="connsiteY7" fmla="*/ 3242474 h 3242474"/>
              <a:gd name="connsiteX8" fmla="*/ 0 w 3197595"/>
              <a:gd name="connsiteY8" fmla="*/ 3236864 h 3242474"/>
              <a:gd name="connsiteX9" fmla="*/ 387077 w 3197595"/>
              <a:gd name="connsiteY9" fmla="*/ 2232708 h 3242474"/>
              <a:gd name="connsiteX10" fmla="*/ 1514650 w 3197595"/>
              <a:gd name="connsiteY10" fmla="*/ 1991485 h 3242474"/>
              <a:gd name="connsiteX11" fmla="*/ 1189281 w 3197595"/>
              <a:gd name="connsiteY11" fmla="*/ 959279 h 3242474"/>
              <a:gd name="connsiteX12" fmla="*/ 1004156 w 3197595"/>
              <a:gd name="connsiteY12" fmla="*/ 16828 h 3242474"/>
              <a:gd name="connsiteX0" fmla="*/ 1011476 w 3204915"/>
              <a:gd name="connsiteY0" fmla="*/ 16828 h 3242474"/>
              <a:gd name="connsiteX1" fmla="*/ 1409774 w 3204915"/>
              <a:gd name="connsiteY1" fmla="*/ 0 h 3242474"/>
              <a:gd name="connsiteX2" fmla="*/ 1628557 w 3204915"/>
              <a:gd name="connsiteY2" fmla="*/ 734886 h 3242474"/>
              <a:gd name="connsiteX3" fmla="*/ 2363442 w 3204915"/>
              <a:gd name="connsiteY3" fmla="*/ 560982 h 3242474"/>
              <a:gd name="connsiteX4" fmla="*/ 3204915 w 3204915"/>
              <a:gd name="connsiteY4" fmla="*/ 1828800 h 3242474"/>
              <a:gd name="connsiteX5" fmla="*/ 2256856 w 3204915"/>
              <a:gd name="connsiteY5" fmla="*/ 3107838 h 3242474"/>
              <a:gd name="connsiteX6" fmla="*/ 568301 w 3204915"/>
              <a:gd name="connsiteY6" fmla="*/ 2664663 h 3242474"/>
              <a:gd name="connsiteX7" fmla="*/ 343909 w 3204915"/>
              <a:gd name="connsiteY7" fmla="*/ 3242474 h 3242474"/>
              <a:gd name="connsiteX8" fmla="*/ 7320 w 3204915"/>
              <a:gd name="connsiteY8" fmla="*/ 3236864 h 3242474"/>
              <a:gd name="connsiteX9" fmla="*/ 394397 w 3204915"/>
              <a:gd name="connsiteY9" fmla="*/ 2232708 h 3242474"/>
              <a:gd name="connsiteX10" fmla="*/ 1521970 w 3204915"/>
              <a:gd name="connsiteY10" fmla="*/ 1991485 h 3242474"/>
              <a:gd name="connsiteX11" fmla="*/ 1196601 w 3204915"/>
              <a:gd name="connsiteY11" fmla="*/ 959279 h 3242474"/>
              <a:gd name="connsiteX12" fmla="*/ 1011476 w 3204915"/>
              <a:gd name="connsiteY12" fmla="*/ 16828 h 3242474"/>
              <a:gd name="connsiteX0" fmla="*/ 1007292 w 3200731"/>
              <a:gd name="connsiteY0" fmla="*/ 16828 h 3242474"/>
              <a:gd name="connsiteX1" fmla="*/ 1405590 w 3200731"/>
              <a:gd name="connsiteY1" fmla="*/ 0 h 3242474"/>
              <a:gd name="connsiteX2" fmla="*/ 1624373 w 3200731"/>
              <a:gd name="connsiteY2" fmla="*/ 734886 h 3242474"/>
              <a:gd name="connsiteX3" fmla="*/ 2359258 w 3200731"/>
              <a:gd name="connsiteY3" fmla="*/ 560982 h 3242474"/>
              <a:gd name="connsiteX4" fmla="*/ 3200731 w 3200731"/>
              <a:gd name="connsiteY4" fmla="*/ 1828800 h 3242474"/>
              <a:gd name="connsiteX5" fmla="*/ 2252672 w 3200731"/>
              <a:gd name="connsiteY5" fmla="*/ 3107838 h 3242474"/>
              <a:gd name="connsiteX6" fmla="*/ 564117 w 3200731"/>
              <a:gd name="connsiteY6" fmla="*/ 2664663 h 3242474"/>
              <a:gd name="connsiteX7" fmla="*/ 339725 w 3200731"/>
              <a:gd name="connsiteY7" fmla="*/ 3242474 h 3242474"/>
              <a:gd name="connsiteX8" fmla="*/ 3136 w 3200731"/>
              <a:gd name="connsiteY8" fmla="*/ 3236864 h 3242474"/>
              <a:gd name="connsiteX9" fmla="*/ 390213 w 3200731"/>
              <a:gd name="connsiteY9" fmla="*/ 2232708 h 3242474"/>
              <a:gd name="connsiteX10" fmla="*/ 1517786 w 3200731"/>
              <a:gd name="connsiteY10" fmla="*/ 1991485 h 3242474"/>
              <a:gd name="connsiteX11" fmla="*/ 1192417 w 3200731"/>
              <a:gd name="connsiteY11" fmla="*/ 959279 h 3242474"/>
              <a:gd name="connsiteX12" fmla="*/ 1007292 w 3200731"/>
              <a:gd name="connsiteY12" fmla="*/ 16828 h 3242474"/>
              <a:gd name="connsiteX0" fmla="*/ 1051443 w 3244882"/>
              <a:gd name="connsiteY0" fmla="*/ 16828 h 3242474"/>
              <a:gd name="connsiteX1" fmla="*/ 1449741 w 3244882"/>
              <a:gd name="connsiteY1" fmla="*/ 0 h 3242474"/>
              <a:gd name="connsiteX2" fmla="*/ 1668524 w 3244882"/>
              <a:gd name="connsiteY2" fmla="*/ 734886 h 3242474"/>
              <a:gd name="connsiteX3" fmla="*/ 2403409 w 3244882"/>
              <a:gd name="connsiteY3" fmla="*/ 560982 h 3242474"/>
              <a:gd name="connsiteX4" fmla="*/ 3244882 w 3244882"/>
              <a:gd name="connsiteY4" fmla="*/ 1828800 h 3242474"/>
              <a:gd name="connsiteX5" fmla="*/ 2296823 w 3244882"/>
              <a:gd name="connsiteY5" fmla="*/ 3107838 h 3242474"/>
              <a:gd name="connsiteX6" fmla="*/ 608268 w 3244882"/>
              <a:gd name="connsiteY6" fmla="*/ 2664663 h 3242474"/>
              <a:gd name="connsiteX7" fmla="*/ 383876 w 3244882"/>
              <a:gd name="connsiteY7" fmla="*/ 3242474 h 3242474"/>
              <a:gd name="connsiteX8" fmla="*/ 2408 w 3244882"/>
              <a:gd name="connsiteY8" fmla="*/ 3236864 h 3242474"/>
              <a:gd name="connsiteX9" fmla="*/ 434364 w 3244882"/>
              <a:gd name="connsiteY9" fmla="*/ 2232708 h 3242474"/>
              <a:gd name="connsiteX10" fmla="*/ 1561937 w 3244882"/>
              <a:gd name="connsiteY10" fmla="*/ 1991485 h 3242474"/>
              <a:gd name="connsiteX11" fmla="*/ 1236568 w 3244882"/>
              <a:gd name="connsiteY11" fmla="*/ 959279 h 3242474"/>
              <a:gd name="connsiteX12" fmla="*/ 1051443 w 3244882"/>
              <a:gd name="connsiteY12" fmla="*/ 16828 h 3242474"/>
              <a:gd name="connsiteX0" fmla="*/ 1049313 w 3242752"/>
              <a:gd name="connsiteY0" fmla="*/ 16828 h 3242474"/>
              <a:gd name="connsiteX1" fmla="*/ 1447611 w 3242752"/>
              <a:gd name="connsiteY1" fmla="*/ 0 h 3242474"/>
              <a:gd name="connsiteX2" fmla="*/ 1666394 w 3242752"/>
              <a:gd name="connsiteY2" fmla="*/ 734886 h 3242474"/>
              <a:gd name="connsiteX3" fmla="*/ 2401279 w 3242752"/>
              <a:gd name="connsiteY3" fmla="*/ 560982 h 3242474"/>
              <a:gd name="connsiteX4" fmla="*/ 3242752 w 3242752"/>
              <a:gd name="connsiteY4" fmla="*/ 1828800 h 3242474"/>
              <a:gd name="connsiteX5" fmla="*/ 2294693 w 3242752"/>
              <a:gd name="connsiteY5" fmla="*/ 3107838 h 3242474"/>
              <a:gd name="connsiteX6" fmla="*/ 606138 w 3242752"/>
              <a:gd name="connsiteY6" fmla="*/ 2664663 h 3242474"/>
              <a:gd name="connsiteX7" fmla="*/ 381746 w 3242752"/>
              <a:gd name="connsiteY7" fmla="*/ 3242474 h 3242474"/>
              <a:gd name="connsiteX8" fmla="*/ 278 w 3242752"/>
              <a:gd name="connsiteY8" fmla="*/ 3236864 h 3242474"/>
              <a:gd name="connsiteX9" fmla="*/ 432234 w 3242752"/>
              <a:gd name="connsiteY9" fmla="*/ 2232708 h 3242474"/>
              <a:gd name="connsiteX10" fmla="*/ 1559807 w 3242752"/>
              <a:gd name="connsiteY10" fmla="*/ 1991485 h 3242474"/>
              <a:gd name="connsiteX11" fmla="*/ 1234438 w 3242752"/>
              <a:gd name="connsiteY11" fmla="*/ 959279 h 3242474"/>
              <a:gd name="connsiteX12" fmla="*/ 1049313 w 3242752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294415 w 3242474"/>
              <a:gd name="connsiteY5" fmla="*/ 3107838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294415 w 3242474"/>
              <a:gd name="connsiteY5" fmla="*/ 3107838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294415 w 3242474"/>
              <a:gd name="connsiteY5" fmla="*/ 3107838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294415 w 3242474"/>
              <a:gd name="connsiteY5" fmla="*/ 3107838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300025 w 3242474"/>
              <a:gd name="connsiteY5" fmla="*/ 3046130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300025 w 3242474"/>
              <a:gd name="connsiteY5" fmla="*/ 3046130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300025 w 3242474"/>
              <a:gd name="connsiteY5" fmla="*/ 3046130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300025 w 3242474"/>
              <a:gd name="connsiteY5" fmla="*/ 3046130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186376"/>
              <a:gd name="connsiteY0" fmla="*/ 16828 h 3242474"/>
              <a:gd name="connsiteX1" fmla="*/ 1447333 w 3186376"/>
              <a:gd name="connsiteY1" fmla="*/ 0 h 3242474"/>
              <a:gd name="connsiteX2" fmla="*/ 1666116 w 3186376"/>
              <a:gd name="connsiteY2" fmla="*/ 734886 h 3242474"/>
              <a:gd name="connsiteX3" fmla="*/ 2401001 w 3186376"/>
              <a:gd name="connsiteY3" fmla="*/ 560982 h 3242474"/>
              <a:gd name="connsiteX4" fmla="*/ 3186376 w 3186376"/>
              <a:gd name="connsiteY4" fmla="*/ 1828800 h 3242474"/>
              <a:gd name="connsiteX5" fmla="*/ 2300025 w 3186376"/>
              <a:gd name="connsiteY5" fmla="*/ 3046130 h 3242474"/>
              <a:gd name="connsiteX6" fmla="*/ 605860 w 3186376"/>
              <a:gd name="connsiteY6" fmla="*/ 2664663 h 3242474"/>
              <a:gd name="connsiteX7" fmla="*/ 381468 w 3186376"/>
              <a:gd name="connsiteY7" fmla="*/ 3242474 h 3242474"/>
              <a:gd name="connsiteX8" fmla="*/ 0 w 3186376"/>
              <a:gd name="connsiteY8" fmla="*/ 3236864 h 3242474"/>
              <a:gd name="connsiteX9" fmla="*/ 431956 w 3186376"/>
              <a:gd name="connsiteY9" fmla="*/ 2232708 h 3242474"/>
              <a:gd name="connsiteX10" fmla="*/ 1559529 w 3186376"/>
              <a:gd name="connsiteY10" fmla="*/ 1991485 h 3242474"/>
              <a:gd name="connsiteX11" fmla="*/ 1234160 w 3186376"/>
              <a:gd name="connsiteY11" fmla="*/ 959279 h 3242474"/>
              <a:gd name="connsiteX12" fmla="*/ 1049035 w 3186376"/>
              <a:gd name="connsiteY12" fmla="*/ 16828 h 3242474"/>
              <a:gd name="connsiteX0" fmla="*/ 1049035 w 3186376"/>
              <a:gd name="connsiteY0" fmla="*/ 16828 h 3242474"/>
              <a:gd name="connsiteX1" fmla="*/ 1447333 w 3186376"/>
              <a:gd name="connsiteY1" fmla="*/ 0 h 3242474"/>
              <a:gd name="connsiteX2" fmla="*/ 1666116 w 3186376"/>
              <a:gd name="connsiteY2" fmla="*/ 734886 h 3242474"/>
              <a:gd name="connsiteX3" fmla="*/ 2401001 w 3186376"/>
              <a:gd name="connsiteY3" fmla="*/ 560982 h 3242474"/>
              <a:gd name="connsiteX4" fmla="*/ 3186376 w 3186376"/>
              <a:gd name="connsiteY4" fmla="*/ 1828800 h 3242474"/>
              <a:gd name="connsiteX5" fmla="*/ 2300025 w 3186376"/>
              <a:gd name="connsiteY5" fmla="*/ 3046130 h 3242474"/>
              <a:gd name="connsiteX6" fmla="*/ 605860 w 3186376"/>
              <a:gd name="connsiteY6" fmla="*/ 2664663 h 3242474"/>
              <a:gd name="connsiteX7" fmla="*/ 381468 w 3186376"/>
              <a:gd name="connsiteY7" fmla="*/ 3242474 h 3242474"/>
              <a:gd name="connsiteX8" fmla="*/ 0 w 3186376"/>
              <a:gd name="connsiteY8" fmla="*/ 3236864 h 3242474"/>
              <a:gd name="connsiteX9" fmla="*/ 431956 w 3186376"/>
              <a:gd name="connsiteY9" fmla="*/ 2232708 h 3242474"/>
              <a:gd name="connsiteX10" fmla="*/ 1559529 w 3186376"/>
              <a:gd name="connsiteY10" fmla="*/ 1991485 h 3242474"/>
              <a:gd name="connsiteX11" fmla="*/ 1234160 w 3186376"/>
              <a:gd name="connsiteY11" fmla="*/ 959279 h 3242474"/>
              <a:gd name="connsiteX12" fmla="*/ 1049035 w 3186376"/>
              <a:gd name="connsiteY12" fmla="*/ 16828 h 3242474"/>
              <a:gd name="connsiteX0" fmla="*/ 1049035 w 3186376"/>
              <a:gd name="connsiteY0" fmla="*/ 16828 h 3242474"/>
              <a:gd name="connsiteX1" fmla="*/ 1447333 w 3186376"/>
              <a:gd name="connsiteY1" fmla="*/ 0 h 3242474"/>
              <a:gd name="connsiteX2" fmla="*/ 1666116 w 3186376"/>
              <a:gd name="connsiteY2" fmla="*/ 734886 h 3242474"/>
              <a:gd name="connsiteX3" fmla="*/ 2401001 w 3186376"/>
              <a:gd name="connsiteY3" fmla="*/ 560982 h 3242474"/>
              <a:gd name="connsiteX4" fmla="*/ 3186376 w 3186376"/>
              <a:gd name="connsiteY4" fmla="*/ 1828800 h 3242474"/>
              <a:gd name="connsiteX5" fmla="*/ 2300025 w 3186376"/>
              <a:gd name="connsiteY5" fmla="*/ 3046130 h 3242474"/>
              <a:gd name="connsiteX6" fmla="*/ 605860 w 3186376"/>
              <a:gd name="connsiteY6" fmla="*/ 2664663 h 3242474"/>
              <a:gd name="connsiteX7" fmla="*/ 381468 w 3186376"/>
              <a:gd name="connsiteY7" fmla="*/ 3242474 h 3242474"/>
              <a:gd name="connsiteX8" fmla="*/ 0 w 3186376"/>
              <a:gd name="connsiteY8" fmla="*/ 3236864 h 3242474"/>
              <a:gd name="connsiteX9" fmla="*/ 431956 w 3186376"/>
              <a:gd name="connsiteY9" fmla="*/ 2232708 h 3242474"/>
              <a:gd name="connsiteX10" fmla="*/ 1559529 w 3186376"/>
              <a:gd name="connsiteY10" fmla="*/ 1991485 h 3242474"/>
              <a:gd name="connsiteX11" fmla="*/ 1234160 w 3186376"/>
              <a:gd name="connsiteY11" fmla="*/ 959279 h 3242474"/>
              <a:gd name="connsiteX12" fmla="*/ 1049035 w 3186376"/>
              <a:gd name="connsiteY12" fmla="*/ 16828 h 3242474"/>
              <a:gd name="connsiteX0" fmla="*/ 1049035 w 3203206"/>
              <a:gd name="connsiteY0" fmla="*/ 16828 h 3242474"/>
              <a:gd name="connsiteX1" fmla="*/ 1447333 w 3203206"/>
              <a:gd name="connsiteY1" fmla="*/ 0 h 3242474"/>
              <a:gd name="connsiteX2" fmla="*/ 1666116 w 3203206"/>
              <a:gd name="connsiteY2" fmla="*/ 734886 h 3242474"/>
              <a:gd name="connsiteX3" fmla="*/ 2401001 w 3203206"/>
              <a:gd name="connsiteY3" fmla="*/ 560982 h 3242474"/>
              <a:gd name="connsiteX4" fmla="*/ 3203206 w 3203206"/>
              <a:gd name="connsiteY4" fmla="*/ 1823190 h 3242474"/>
              <a:gd name="connsiteX5" fmla="*/ 2300025 w 3203206"/>
              <a:gd name="connsiteY5" fmla="*/ 3046130 h 3242474"/>
              <a:gd name="connsiteX6" fmla="*/ 605860 w 3203206"/>
              <a:gd name="connsiteY6" fmla="*/ 2664663 h 3242474"/>
              <a:gd name="connsiteX7" fmla="*/ 381468 w 3203206"/>
              <a:gd name="connsiteY7" fmla="*/ 3242474 h 3242474"/>
              <a:gd name="connsiteX8" fmla="*/ 0 w 3203206"/>
              <a:gd name="connsiteY8" fmla="*/ 3236864 h 3242474"/>
              <a:gd name="connsiteX9" fmla="*/ 431956 w 3203206"/>
              <a:gd name="connsiteY9" fmla="*/ 2232708 h 3242474"/>
              <a:gd name="connsiteX10" fmla="*/ 1559529 w 3203206"/>
              <a:gd name="connsiteY10" fmla="*/ 1991485 h 3242474"/>
              <a:gd name="connsiteX11" fmla="*/ 1234160 w 3203206"/>
              <a:gd name="connsiteY11" fmla="*/ 959279 h 3242474"/>
              <a:gd name="connsiteX12" fmla="*/ 1049035 w 3203206"/>
              <a:gd name="connsiteY12" fmla="*/ 16828 h 3242474"/>
              <a:gd name="connsiteX0" fmla="*/ 1049035 w 3203206"/>
              <a:gd name="connsiteY0" fmla="*/ 16828 h 3242474"/>
              <a:gd name="connsiteX1" fmla="*/ 1447333 w 3203206"/>
              <a:gd name="connsiteY1" fmla="*/ 0 h 3242474"/>
              <a:gd name="connsiteX2" fmla="*/ 1666116 w 3203206"/>
              <a:gd name="connsiteY2" fmla="*/ 734886 h 3242474"/>
              <a:gd name="connsiteX3" fmla="*/ 2401001 w 3203206"/>
              <a:gd name="connsiteY3" fmla="*/ 560982 h 3242474"/>
              <a:gd name="connsiteX4" fmla="*/ 3203206 w 3203206"/>
              <a:gd name="connsiteY4" fmla="*/ 1823190 h 3242474"/>
              <a:gd name="connsiteX5" fmla="*/ 2300025 w 3203206"/>
              <a:gd name="connsiteY5" fmla="*/ 3046130 h 3242474"/>
              <a:gd name="connsiteX6" fmla="*/ 605860 w 3203206"/>
              <a:gd name="connsiteY6" fmla="*/ 2664663 h 3242474"/>
              <a:gd name="connsiteX7" fmla="*/ 381468 w 3203206"/>
              <a:gd name="connsiteY7" fmla="*/ 3242474 h 3242474"/>
              <a:gd name="connsiteX8" fmla="*/ 0 w 3203206"/>
              <a:gd name="connsiteY8" fmla="*/ 3236864 h 3242474"/>
              <a:gd name="connsiteX9" fmla="*/ 431956 w 3203206"/>
              <a:gd name="connsiteY9" fmla="*/ 2232708 h 3242474"/>
              <a:gd name="connsiteX10" fmla="*/ 1559529 w 3203206"/>
              <a:gd name="connsiteY10" fmla="*/ 1991485 h 3242474"/>
              <a:gd name="connsiteX11" fmla="*/ 1234160 w 3203206"/>
              <a:gd name="connsiteY11" fmla="*/ 959279 h 3242474"/>
              <a:gd name="connsiteX12" fmla="*/ 1049035 w 3203206"/>
              <a:gd name="connsiteY12" fmla="*/ 16828 h 3242474"/>
              <a:gd name="connsiteX0" fmla="*/ 1049035 w 3203206"/>
              <a:gd name="connsiteY0" fmla="*/ 16828 h 3242474"/>
              <a:gd name="connsiteX1" fmla="*/ 1447333 w 3203206"/>
              <a:gd name="connsiteY1" fmla="*/ 0 h 3242474"/>
              <a:gd name="connsiteX2" fmla="*/ 1666116 w 3203206"/>
              <a:gd name="connsiteY2" fmla="*/ 734886 h 3242474"/>
              <a:gd name="connsiteX3" fmla="*/ 2401001 w 3203206"/>
              <a:gd name="connsiteY3" fmla="*/ 560982 h 3242474"/>
              <a:gd name="connsiteX4" fmla="*/ 3203206 w 3203206"/>
              <a:gd name="connsiteY4" fmla="*/ 1823190 h 3242474"/>
              <a:gd name="connsiteX5" fmla="*/ 2300025 w 3203206"/>
              <a:gd name="connsiteY5" fmla="*/ 3046130 h 3242474"/>
              <a:gd name="connsiteX6" fmla="*/ 605860 w 3203206"/>
              <a:gd name="connsiteY6" fmla="*/ 2664663 h 3242474"/>
              <a:gd name="connsiteX7" fmla="*/ 381468 w 3203206"/>
              <a:gd name="connsiteY7" fmla="*/ 3242474 h 3242474"/>
              <a:gd name="connsiteX8" fmla="*/ 0 w 3203206"/>
              <a:gd name="connsiteY8" fmla="*/ 3236864 h 3242474"/>
              <a:gd name="connsiteX9" fmla="*/ 431956 w 3203206"/>
              <a:gd name="connsiteY9" fmla="*/ 2232708 h 3242474"/>
              <a:gd name="connsiteX10" fmla="*/ 1559529 w 3203206"/>
              <a:gd name="connsiteY10" fmla="*/ 1991485 h 3242474"/>
              <a:gd name="connsiteX11" fmla="*/ 1234160 w 3203206"/>
              <a:gd name="connsiteY11" fmla="*/ 959279 h 3242474"/>
              <a:gd name="connsiteX12" fmla="*/ 1049035 w 3203206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516103 w 3175157"/>
              <a:gd name="connsiteY9" fmla="*/ 224953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516103 w 3175157"/>
              <a:gd name="connsiteY9" fmla="*/ 224953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516103 w 3175157"/>
              <a:gd name="connsiteY9" fmla="*/ 224953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516103 w 3175157"/>
              <a:gd name="connsiteY9" fmla="*/ 224953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203206"/>
              <a:gd name="connsiteY0" fmla="*/ 16828 h 3242474"/>
              <a:gd name="connsiteX1" fmla="*/ 1447333 w 3203206"/>
              <a:gd name="connsiteY1" fmla="*/ 0 h 3242474"/>
              <a:gd name="connsiteX2" fmla="*/ 1666116 w 3203206"/>
              <a:gd name="connsiteY2" fmla="*/ 734886 h 3242474"/>
              <a:gd name="connsiteX3" fmla="*/ 2401001 w 3203206"/>
              <a:gd name="connsiteY3" fmla="*/ 560982 h 3242474"/>
              <a:gd name="connsiteX4" fmla="*/ 3203206 w 3203206"/>
              <a:gd name="connsiteY4" fmla="*/ 1834409 h 3242474"/>
              <a:gd name="connsiteX5" fmla="*/ 2300025 w 3203206"/>
              <a:gd name="connsiteY5" fmla="*/ 3046130 h 3242474"/>
              <a:gd name="connsiteX6" fmla="*/ 605860 w 3203206"/>
              <a:gd name="connsiteY6" fmla="*/ 2664663 h 3242474"/>
              <a:gd name="connsiteX7" fmla="*/ 381468 w 3203206"/>
              <a:gd name="connsiteY7" fmla="*/ 3242474 h 3242474"/>
              <a:gd name="connsiteX8" fmla="*/ 0 w 3203206"/>
              <a:gd name="connsiteY8" fmla="*/ 3236864 h 3242474"/>
              <a:gd name="connsiteX9" fmla="*/ 516103 w 3203206"/>
              <a:gd name="connsiteY9" fmla="*/ 2249538 h 3242474"/>
              <a:gd name="connsiteX10" fmla="*/ 1559529 w 3203206"/>
              <a:gd name="connsiteY10" fmla="*/ 1991485 h 3242474"/>
              <a:gd name="connsiteX11" fmla="*/ 1234160 w 3203206"/>
              <a:gd name="connsiteY11" fmla="*/ 959279 h 3242474"/>
              <a:gd name="connsiteX12" fmla="*/ 1049035 w 3203206"/>
              <a:gd name="connsiteY12" fmla="*/ 16828 h 3242474"/>
              <a:gd name="connsiteX0" fmla="*/ 1049035 w 3203570"/>
              <a:gd name="connsiteY0" fmla="*/ 16828 h 3242474"/>
              <a:gd name="connsiteX1" fmla="*/ 1447333 w 3203570"/>
              <a:gd name="connsiteY1" fmla="*/ 0 h 3242474"/>
              <a:gd name="connsiteX2" fmla="*/ 1666116 w 3203570"/>
              <a:gd name="connsiteY2" fmla="*/ 734886 h 3242474"/>
              <a:gd name="connsiteX3" fmla="*/ 2401001 w 3203570"/>
              <a:gd name="connsiteY3" fmla="*/ 560982 h 3242474"/>
              <a:gd name="connsiteX4" fmla="*/ 3203206 w 3203570"/>
              <a:gd name="connsiteY4" fmla="*/ 1834409 h 3242474"/>
              <a:gd name="connsiteX5" fmla="*/ 2300025 w 3203570"/>
              <a:gd name="connsiteY5" fmla="*/ 3046130 h 3242474"/>
              <a:gd name="connsiteX6" fmla="*/ 605860 w 3203570"/>
              <a:gd name="connsiteY6" fmla="*/ 2664663 h 3242474"/>
              <a:gd name="connsiteX7" fmla="*/ 381468 w 3203570"/>
              <a:gd name="connsiteY7" fmla="*/ 3242474 h 3242474"/>
              <a:gd name="connsiteX8" fmla="*/ 0 w 3203570"/>
              <a:gd name="connsiteY8" fmla="*/ 3236864 h 3242474"/>
              <a:gd name="connsiteX9" fmla="*/ 516103 w 3203570"/>
              <a:gd name="connsiteY9" fmla="*/ 2249538 h 3242474"/>
              <a:gd name="connsiteX10" fmla="*/ 1559529 w 3203570"/>
              <a:gd name="connsiteY10" fmla="*/ 1991485 h 3242474"/>
              <a:gd name="connsiteX11" fmla="*/ 1234160 w 3203570"/>
              <a:gd name="connsiteY11" fmla="*/ 959279 h 3242474"/>
              <a:gd name="connsiteX12" fmla="*/ 1049035 w 3203570"/>
              <a:gd name="connsiteY12" fmla="*/ 16828 h 3242474"/>
              <a:gd name="connsiteX0" fmla="*/ 1049035 w 3203570"/>
              <a:gd name="connsiteY0" fmla="*/ 16828 h 3242474"/>
              <a:gd name="connsiteX1" fmla="*/ 1447333 w 3203570"/>
              <a:gd name="connsiteY1" fmla="*/ 0 h 3242474"/>
              <a:gd name="connsiteX2" fmla="*/ 1666116 w 3203570"/>
              <a:gd name="connsiteY2" fmla="*/ 734886 h 3242474"/>
              <a:gd name="connsiteX3" fmla="*/ 2401001 w 3203570"/>
              <a:gd name="connsiteY3" fmla="*/ 560982 h 3242474"/>
              <a:gd name="connsiteX4" fmla="*/ 3203206 w 3203570"/>
              <a:gd name="connsiteY4" fmla="*/ 1834409 h 3242474"/>
              <a:gd name="connsiteX5" fmla="*/ 2300025 w 3203570"/>
              <a:gd name="connsiteY5" fmla="*/ 3046130 h 3242474"/>
              <a:gd name="connsiteX6" fmla="*/ 605860 w 3203570"/>
              <a:gd name="connsiteY6" fmla="*/ 2664663 h 3242474"/>
              <a:gd name="connsiteX7" fmla="*/ 381468 w 3203570"/>
              <a:gd name="connsiteY7" fmla="*/ 3242474 h 3242474"/>
              <a:gd name="connsiteX8" fmla="*/ 0 w 3203570"/>
              <a:gd name="connsiteY8" fmla="*/ 3236864 h 3242474"/>
              <a:gd name="connsiteX9" fmla="*/ 516103 w 3203570"/>
              <a:gd name="connsiteY9" fmla="*/ 2249538 h 3242474"/>
              <a:gd name="connsiteX10" fmla="*/ 1559529 w 3203570"/>
              <a:gd name="connsiteY10" fmla="*/ 1991485 h 3242474"/>
              <a:gd name="connsiteX11" fmla="*/ 1234160 w 3203570"/>
              <a:gd name="connsiteY11" fmla="*/ 959279 h 3242474"/>
              <a:gd name="connsiteX12" fmla="*/ 1049035 w 3203570"/>
              <a:gd name="connsiteY12" fmla="*/ 16828 h 3242474"/>
              <a:gd name="connsiteX0" fmla="*/ 1049035 w 3203570"/>
              <a:gd name="connsiteY0" fmla="*/ 16828 h 3242474"/>
              <a:gd name="connsiteX1" fmla="*/ 1447333 w 3203570"/>
              <a:gd name="connsiteY1" fmla="*/ 0 h 3242474"/>
              <a:gd name="connsiteX2" fmla="*/ 1666116 w 3203570"/>
              <a:gd name="connsiteY2" fmla="*/ 734886 h 3242474"/>
              <a:gd name="connsiteX3" fmla="*/ 2401001 w 3203570"/>
              <a:gd name="connsiteY3" fmla="*/ 560982 h 3242474"/>
              <a:gd name="connsiteX4" fmla="*/ 3203206 w 3203570"/>
              <a:gd name="connsiteY4" fmla="*/ 1834409 h 3242474"/>
              <a:gd name="connsiteX5" fmla="*/ 2300025 w 3203570"/>
              <a:gd name="connsiteY5" fmla="*/ 3046130 h 3242474"/>
              <a:gd name="connsiteX6" fmla="*/ 605860 w 3203570"/>
              <a:gd name="connsiteY6" fmla="*/ 2664663 h 3242474"/>
              <a:gd name="connsiteX7" fmla="*/ 381468 w 3203570"/>
              <a:gd name="connsiteY7" fmla="*/ 3242474 h 3242474"/>
              <a:gd name="connsiteX8" fmla="*/ 0 w 3203570"/>
              <a:gd name="connsiteY8" fmla="*/ 3236864 h 3242474"/>
              <a:gd name="connsiteX9" fmla="*/ 516103 w 3203570"/>
              <a:gd name="connsiteY9" fmla="*/ 2249538 h 3242474"/>
              <a:gd name="connsiteX10" fmla="*/ 1559529 w 3203570"/>
              <a:gd name="connsiteY10" fmla="*/ 1991485 h 3242474"/>
              <a:gd name="connsiteX11" fmla="*/ 1234160 w 3203570"/>
              <a:gd name="connsiteY11" fmla="*/ 959279 h 3242474"/>
              <a:gd name="connsiteX12" fmla="*/ 1049035 w 3203570"/>
              <a:gd name="connsiteY12" fmla="*/ 16828 h 3242474"/>
              <a:gd name="connsiteX0" fmla="*/ 1049035 w 3203570"/>
              <a:gd name="connsiteY0" fmla="*/ 16828 h 3242474"/>
              <a:gd name="connsiteX1" fmla="*/ 1447333 w 3203570"/>
              <a:gd name="connsiteY1" fmla="*/ 0 h 3242474"/>
              <a:gd name="connsiteX2" fmla="*/ 1666116 w 3203570"/>
              <a:gd name="connsiteY2" fmla="*/ 734886 h 3242474"/>
              <a:gd name="connsiteX3" fmla="*/ 2401001 w 3203570"/>
              <a:gd name="connsiteY3" fmla="*/ 560982 h 3242474"/>
              <a:gd name="connsiteX4" fmla="*/ 3203206 w 3203570"/>
              <a:gd name="connsiteY4" fmla="*/ 1834409 h 3242474"/>
              <a:gd name="connsiteX5" fmla="*/ 2300025 w 3203570"/>
              <a:gd name="connsiteY5" fmla="*/ 3046130 h 3242474"/>
              <a:gd name="connsiteX6" fmla="*/ 605860 w 3203570"/>
              <a:gd name="connsiteY6" fmla="*/ 2664663 h 3242474"/>
              <a:gd name="connsiteX7" fmla="*/ 381468 w 3203570"/>
              <a:gd name="connsiteY7" fmla="*/ 3242474 h 3242474"/>
              <a:gd name="connsiteX8" fmla="*/ 0 w 3203570"/>
              <a:gd name="connsiteY8" fmla="*/ 3236864 h 3242474"/>
              <a:gd name="connsiteX9" fmla="*/ 516103 w 3203570"/>
              <a:gd name="connsiteY9" fmla="*/ 2249538 h 3242474"/>
              <a:gd name="connsiteX10" fmla="*/ 1559529 w 3203570"/>
              <a:gd name="connsiteY10" fmla="*/ 1991485 h 3242474"/>
              <a:gd name="connsiteX11" fmla="*/ 1234160 w 3203570"/>
              <a:gd name="connsiteY11" fmla="*/ 959279 h 3242474"/>
              <a:gd name="connsiteX12" fmla="*/ 1049035 w 3203570"/>
              <a:gd name="connsiteY12" fmla="*/ 16828 h 32424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203570" h="3242474">
                <a:moveTo>
                  <a:pt x="1049035" y="16828"/>
                </a:moveTo>
                <a:lnTo>
                  <a:pt x="1447333" y="0"/>
                </a:lnTo>
                <a:cubicBezTo>
                  <a:pt x="1441724" y="284231"/>
                  <a:pt x="1413674" y="613340"/>
                  <a:pt x="1666116" y="734886"/>
                </a:cubicBezTo>
                <a:cubicBezTo>
                  <a:pt x="1888639" y="783504"/>
                  <a:pt x="1937256" y="473095"/>
                  <a:pt x="2401001" y="560982"/>
                </a:cubicBezTo>
                <a:cubicBezTo>
                  <a:pt x="2875965" y="635779"/>
                  <a:pt x="3216295" y="1035945"/>
                  <a:pt x="3203206" y="1834409"/>
                </a:cubicBezTo>
                <a:cubicBezTo>
                  <a:pt x="3175156" y="2587994"/>
                  <a:pt x="2844177" y="2814257"/>
                  <a:pt x="2300025" y="3046130"/>
                </a:cubicBezTo>
                <a:cubicBezTo>
                  <a:pt x="1406194" y="3347190"/>
                  <a:pt x="820903" y="2705801"/>
                  <a:pt x="605860" y="2664663"/>
                </a:cubicBezTo>
                <a:cubicBezTo>
                  <a:pt x="379598" y="2621655"/>
                  <a:pt x="355288" y="2954503"/>
                  <a:pt x="381468" y="3242474"/>
                </a:cubicBezTo>
                <a:lnTo>
                  <a:pt x="0" y="3236864"/>
                </a:lnTo>
                <a:cubicBezTo>
                  <a:pt x="9350" y="2823607"/>
                  <a:pt x="-31788" y="2191567"/>
                  <a:pt x="516103" y="2249538"/>
                </a:cubicBezTo>
                <a:cubicBezTo>
                  <a:pt x="918138" y="2305637"/>
                  <a:pt x="1303347" y="2423441"/>
                  <a:pt x="1559529" y="1991485"/>
                </a:cubicBezTo>
                <a:cubicBezTo>
                  <a:pt x="1720344" y="1686686"/>
                  <a:pt x="1701645" y="1337006"/>
                  <a:pt x="1234160" y="959279"/>
                </a:cubicBezTo>
                <a:cubicBezTo>
                  <a:pt x="1155622" y="891961"/>
                  <a:pt x="981717" y="516102"/>
                  <a:pt x="1049035" y="1682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57" name="Freeform 50">
            <a:extLst>
              <a:ext uri="{FF2B5EF4-FFF2-40B4-BE49-F238E27FC236}">
                <a16:creationId xmlns:a16="http://schemas.microsoft.com/office/drawing/2014/main" xmlns="" id="{605A5CD8-DE95-4E92-98B2-C8DFAA6AF85E}"/>
              </a:ext>
            </a:extLst>
          </p:cNvPr>
          <p:cNvSpPr>
            <a:spLocks noChangeAspect="1"/>
          </p:cNvSpPr>
          <p:nvPr/>
        </p:nvSpPr>
        <p:spPr>
          <a:xfrm>
            <a:off x="6115987" y="1451770"/>
            <a:ext cx="529812" cy="447396"/>
          </a:xfrm>
          <a:custGeom>
            <a:avLst/>
            <a:gdLst/>
            <a:ahLst/>
            <a:cxnLst/>
            <a:rect l="l" t="t" r="r" b="b"/>
            <a:pathLst>
              <a:path w="3213653" h="2719059">
                <a:moveTo>
                  <a:pt x="1378151" y="1333546"/>
                </a:moveTo>
                <a:cubicBezTo>
                  <a:pt x="1319627" y="1375402"/>
                  <a:pt x="1250513" y="1400241"/>
                  <a:pt x="1177640" y="1404742"/>
                </a:cubicBezTo>
                <a:cubicBezTo>
                  <a:pt x="1183273" y="1421668"/>
                  <a:pt x="1185388" y="1439329"/>
                  <a:pt x="1185029" y="1457608"/>
                </a:cubicBezTo>
                <a:lnTo>
                  <a:pt x="1182201" y="1517198"/>
                </a:lnTo>
                <a:cubicBezTo>
                  <a:pt x="1256472" y="1514781"/>
                  <a:pt x="1326341" y="1484168"/>
                  <a:pt x="1378151" y="1432005"/>
                </a:cubicBezTo>
                <a:close/>
                <a:moveTo>
                  <a:pt x="1765736" y="0"/>
                </a:moveTo>
                <a:cubicBezTo>
                  <a:pt x="1820598" y="0"/>
                  <a:pt x="1865072" y="44474"/>
                  <a:pt x="1865072" y="99336"/>
                </a:cubicBezTo>
                <a:lnTo>
                  <a:pt x="1865072" y="1145199"/>
                </a:lnTo>
                <a:cubicBezTo>
                  <a:pt x="1927584" y="1198906"/>
                  <a:pt x="2002197" y="1234373"/>
                  <a:pt x="2081262" y="1252128"/>
                </a:cubicBezTo>
                <a:cubicBezTo>
                  <a:pt x="2096727" y="1219747"/>
                  <a:pt x="2112543" y="1186289"/>
                  <a:pt x="2123992" y="1149920"/>
                </a:cubicBezTo>
                <a:cubicBezTo>
                  <a:pt x="1899600" y="1041464"/>
                  <a:pt x="1832282" y="585198"/>
                  <a:pt x="1933258" y="437473"/>
                </a:cubicBezTo>
                <a:cubicBezTo>
                  <a:pt x="2028156" y="327848"/>
                  <a:pt x="2131647" y="265468"/>
                  <a:pt x="2345195" y="261608"/>
                </a:cubicBezTo>
                <a:cubicBezTo>
                  <a:pt x="2375702" y="261056"/>
                  <a:pt x="2408455" y="261699"/>
                  <a:pt x="2443750" y="263569"/>
                </a:cubicBezTo>
                <a:cubicBezTo>
                  <a:pt x="2954244" y="291618"/>
                  <a:pt x="3189856" y="886259"/>
                  <a:pt x="3206686" y="1323824"/>
                </a:cubicBezTo>
                <a:cubicBezTo>
                  <a:pt x="3247823" y="2015701"/>
                  <a:pt x="3103839" y="2270013"/>
                  <a:pt x="2853267" y="2462617"/>
                </a:cubicBezTo>
                <a:cubicBezTo>
                  <a:pt x="2511068" y="2735627"/>
                  <a:pt x="2157650" y="2470097"/>
                  <a:pt x="2084722" y="2170906"/>
                </a:cubicBezTo>
                <a:cubicBezTo>
                  <a:pt x="2058544" y="2038140"/>
                  <a:pt x="2127730" y="1922204"/>
                  <a:pt x="2202528" y="1800658"/>
                </a:cubicBezTo>
                <a:lnTo>
                  <a:pt x="2143866" y="1730900"/>
                </a:lnTo>
                <a:cubicBezTo>
                  <a:pt x="2096151" y="1741682"/>
                  <a:pt x="2046910" y="1746675"/>
                  <a:pt x="1997032" y="1746402"/>
                </a:cubicBezTo>
                <a:lnTo>
                  <a:pt x="1887189" y="1736891"/>
                </a:lnTo>
                <a:lnTo>
                  <a:pt x="1887189" y="2619722"/>
                </a:lnTo>
                <a:cubicBezTo>
                  <a:pt x="1887189" y="2674584"/>
                  <a:pt x="1842715" y="2719058"/>
                  <a:pt x="1787853" y="2719058"/>
                </a:cubicBezTo>
                <a:cubicBezTo>
                  <a:pt x="1732991" y="2719058"/>
                  <a:pt x="1688517" y="2674584"/>
                  <a:pt x="1688517" y="2619722"/>
                </a:cubicBezTo>
                <a:lnTo>
                  <a:pt x="1688517" y="1730093"/>
                </a:lnTo>
                <a:cubicBezTo>
                  <a:pt x="1688517" y="1710960"/>
                  <a:pt x="1693926" y="1693091"/>
                  <a:pt x="1704798" y="1678857"/>
                </a:cubicBezTo>
                <a:cubicBezTo>
                  <a:pt x="1659024" y="1659660"/>
                  <a:pt x="1616387" y="1633873"/>
                  <a:pt x="1576823" y="1603655"/>
                </a:cubicBezTo>
                <a:lnTo>
                  <a:pt x="1576823" y="2619723"/>
                </a:lnTo>
                <a:cubicBezTo>
                  <a:pt x="1576823" y="2674585"/>
                  <a:pt x="1532349" y="2719059"/>
                  <a:pt x="1477487" y="2719059"/>
                </a:cubicBezTo>
                <a:cubicBezTo>
                  <a:pt x="1422625" y="2719059"/>
                  <a:pt x="1378151" y="2674585"/>
                  <a:pt x="1378151" y="2619723"/>
                </a:cubicBezTo>
                <a:lnTo>
                  <a:pt x="1378151" y="1615564"/>
                </a:lnTo>
                <a:cubicBezTo>
                  <a:pt x="1313743" y="1650180"/>
                  <a:pt x="1240907" y="1668612"/>
                  <a:pt x="1165758" y="1668570"/>
                </a:cubicBezTo>
                <a:lnTo>
                  <a:pt x="1143358" y="1665899"/>
                </a:lnTo>
                <a:cubicBezTo>
                  <a:pt x="1108602" y="1733381"/>
                  <a:pt x="1056017" y="1769960"/>
                  <a:pt x="1011125" y="1833465"/>
                </a:cubicBezTo>
                <a:cubicBezTo>
                  <a:pt x="1085923" y="1955011"/>
                  <a:pt x="1155109" y="2070947"/>
                  <a:pt x="1128931" y="2203713"/>
                </a:cubicBezTo>
                <a:cubicBezTo>
                  <a:pt x="1056003" y="2502904"/>
                  <a:pt x="702585" y="2768434"/>
                  <a:pt x="360386" y="2495424"/>
                </a:cubicBezTo>
                <a:cubicBezTo>
                  <a:pt x="109814" y="2302820"/>
                  <a:pt x="-34170" y="2048508"/>
                  <a:pt x="6967" y="1356631"/>
                </a:cubicBezTo>
                <a:cubicBezTo>
                  <a:pt x="23797" y="919066"/>
                  <a:pt x="259409" y="324425"/>
                  <a:pt x="769903" y="296376"/>
                </a:cubicBezTo>
                <a:cubicBezTo>
                  <a:pt x="805198" y="294506"/>
                  <a:pt x="837951" y="293863"/>
                  <a:pt x="868458" y="294415"/>
                </a:cubicBezTo>
                <a:cubicBezTo>
                  <a:pt x="1082006" y="298276"/>
                  <a:pt x="1185497" y="360655"/>
                  <a:pt x="1280395" y="470280"/>
                </a:cubicBezTo>
                <a:cubicBezTo>
                  <a:pt x="1381371" y="618005"/>
                  <a:pt x="1314053" y="1074271"/>
                  <a:pt x="1089661" y="1182727"/>
                </a:cubicBezTo>
                <a:cubicBezTo>
                  <a:pt x="1098183" y="1209798"/>
                  <a:pt x="1109125" y="1235256"/>
                  <a:pt x="1120578" y="1259840"/>
                </a:cubicBezTo>
                <a:cubicBezTo>
                  <a:pt x="1123656" y="1260899"/>
                  <a:pt x="1126770" y="1260948"/>
                  <a:pt x="1129891" y="1260950"/>
                </a:cubicBezTo>
                <a:cubicBezTo>
                  <a:pt x="1227949" y="1261006"/>
                  <a:pt x="1320161" y="1214330"/>
                  <a:pt x="1378151" y="1135267"/>
                </a:cubicBezTo>
                <a:lnTo>
                  <a:pt x="1378151" y="118395"/>
                </a:lnTo>
                <a:cubicBezTo>
                  <a:pt x="1378151" y="63533"/>
                  <a:pt x="1422625" y="19059"/>
                  <a:pt x="1477487" y="19059"/>
                </a:cubicBezTo>
                <a:cubicBezTo>
                  <a:pt x="1532349" y="19059"/>
                  <a:pt x="1576823" y="63533"/>
                  <a:pt x="1576823" y="118395"/>
                </a:cubicBezTo>
                <a:lnTo>
                  <a:pt x="1576823" y="1413063"/>
                </a:lnTo>
                <a:cubicBezTo>
                  <a:pt x="1680597" y="1536757"/>
                  <a:pt x="1834575" y="1607590"/>
                  <a:pt x="1997786" y="1608484"/>
                </a:cubicBezTo>
                <a:lnTo>
                  <a:pt x="2057480" y="1605248"/>
                </a:lnTo>
                <a:cubicBezTo>
                  <a:pt x="2038910" y="1561698"/>
                  <a:pt x="2027992" y="1505121"/>
                  <a:pt x="2028624" y="1424801"/>
                </a:cubicBezTo>
                <a:lnTo>
                  <a:pt x="2034537" y="1382501"/>
                </a:lnTo>
                <a:cubicBezTo>
                  <a:pt x="1972012" y="1367348"/>
                  <a:pt x="1912047" y="1342676"/>
                  <a:pt x="1856155" y="1310037"/>
                </a:cubicBezTo>
                <a:cubicBezTo>
                  <a:pt x="1840993" y="1344880"/>
                  <a:pt x="1806188" y="1369059"/>
                  <a:pt x="1765736" y="1369059"/>
                </a:cubicBezTo>
                <a:cubicBezTo>
                  <a:pt x="1710874" y="1369059"/>
                  <a:pt x="1666400" y="1324585"/>
                  <a:pt x="1666400" y="1269723"/>
                </a:cubicBezTo>
                <a:lnTo>
                  <a:pt x="1666400" y="99336"/>
                </a:lnTo>
                <a:cubicBezTo>
                  <a:pt x="1666400" y="44474"/>
                  <a:pt x="1710874" y="0"/>
                  <a:pt x="1765736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58" name="Teardrop 9">
            <a:extLst>
              <a:ext uri="{FF2B5EF4-FFF2-40B4-BE49-F238E27FC236}">
                <a16:creationId xmlns:a16="http://schemas.microsoft.com/office/drawing/2014/main" xmlns="" id="{4408BA9B-C6A7-4C33-9FEA-0E214549F256}"/>
              </a:ext>
            </a:extLst>
          </p:cNvPr>
          <p:cNvSpPr>
            <a:spLocks noChangeAspect="1"/>
          </p:cNvSpPr>
          <p:nvPr/>
        </p:nvSpPr>
        <p:spPr>
          <a:xfrm rot="18900000">
            <a:off x="7840756" y="2475143"/>
            <a:ext cx="512877" cy="437727"/>
          </a:xfrm>
          <a:custGeom>
            <a:avLst/>
            <a:gdLst/>
            <a:ahLst/>
            <a:cxnLst/>
            <a:rect l="l" t="t" r="r" b="b"/>
            <a:pathLst>
              <a:path w="3552042" h="3031575">
                <a:moveTo>
                  <a:pt x="1499560" y="1284945"/>
                </a:moveTo>
                <a:lnTo>
                  <a:pt x="1272419" y="1057805"/>
                </a:lnTo>
                <a:lnTo>
                  <a:pt x="1054631" y="1275593"/>
                </a:lnTo>
                <a:lnTo>
                  <a:pt x="836843" y="1057805"/>
                </a:lnTo>
                <a:lnTo>
                  <a:pt x="609703" y="1284945"/>
                </a:lnTo>
                <a:lnTo>
                  <a:pt x="827491" y="1502733"/>
                </a:lnTo>
                <a:lnTo>
                  <a:pt x="609703" y="1720522"/>
                </a:lnTo>
                <a:lnTo>
                  <a:pt x="836843" y="1947662"/>
                </a:lnTo>
                <a:lnTo>
                  <a:pt x="1054631" y="1729874"/>
                </a:lnTo>
                <a:lnTo>
                  <a:pt x="1272419" y="1947662"/>
                </a:lnTo>
                <a:lnTo>
                  <a:pt x="1499560" y="1720522"/>
                </a:lnTo>
                <a:lnTo>
                  <a:pt x="1281771" y="1502733"/>
                </a:lnTo>
                <a:close/>
                <a:moveTo>
                  <a:pt x="3552042" y="1021270"/>
                </a:moveTo>
                <a:cubicBezTo>
                  <a:pt x="3346428" y="1488389"/>
                  <a:pt x="3240687" y="1885112"/>
                  <a:pt x="3146822" y="2229032"/>
                </a:cubicBezTo>
                <a:cubicBezTo>
                  <a:pt x="3047091" y="2666397"/>
                  <a:pt x="2787512" y="3031575"/>
                  <a:pt x="2344279" y="3031575"/>
                </a:cubicBezTo>
                <a:cubicBezTo>
                  <a:pt x="1991740" y="3031575"/>
                  <a:pt x="1692293" y="2804263"/>
                  <a:pt x="1587926" y="2487045"/>
                </a:cubicBezTo>
                <a:cubicBezTo>
                  <a:pt x="1859795" y="2308350"/>
                  <a:pt x="2033031" y="1980125"/>
                  <a:pt x="2117061" y="1611614"/>
                </a:cubicBezTo>
                <a:cubicBezTo>
                  <a:pt x="2127904" y="1571883"/>
                  <a:pt x="2138872" y="1531598"/>
                  <a:pt x="2150086" y="1490753"/>
                </a:cubicBezTo>
                <a:cubicBezTo>
                  <a:pt x="2212338" y="1465032"/>
                  <a:pt x="2277652" y="1444164"/>
                  <a:pt x="2344279" y="1426490"/>
                </a:cubicBezTo>
                <a:cubicBezTo>
                  <a:pt x="2764465" y="1315024"/>
                  <a:pt x="3073190" y="1226884"/>
                  <a:pt x="3552042" y="1021270"/>
                </a:cubicBezTo>
                <a:close/>
                <a:moveTo>
                  <a:pt x="2557365" y="0"/>
                </a:moveTo>
                <a:cubicBezTo>
                  <a:pt x="2295797" y="594236"/>
                  <a:pt x="2161281" y="1098917"/>
                  <a:pt x="2041873" y="1536428"/>
                </a:cubicBezTo>
                <a:cubicBezTo>
                  <a:pt x="1915003" y="2092812"/>
                  <a:pt x="1584785" y="2557364"/>
                  <a:pt x="1020937" y="2557364"/>
                </a:cubicBezTo>
                <a:cubicBezTo>
                  <a:pt x="457089" y="2557364"/>
                  <a:pt x="0" y="2100276"/>
                  <a:pt x="0" y="1536428"/>
                </a:cubicBezTo>
                <a:cubicBezTo>
                  <a:pt x="0" y="972580"/>
                  <a:pt x="475939" y="660066"/>
                  <a:pt x="1020937" y="515492"/>
                </a:cubicBezTo>
                <a:cubicBezTo>
                  <a:pt x="1555467" y="373694"/>
                  <a:pt x="1948204" y="261568"/>
                  <a:pt x="2557365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59" name="Freeform 97">
            <a:extLst>
              <a:ext uri="{FF2B5EF4-FFF2-40B4-BE49-F238E27FC236}">
                <a16:creationId xmlns:a16="http://schemas.microsoft.com/office/drawing/2014/main" xmlns="" id="{EC2CC9E2-613C-4C7C-AA96-FC8E238EAB9F}"/>
              </a:ext>
            </a:extLst>
          </p:cNvPr>
          <p:cNvSpPr>
            <a:spLocks noChangeAspect="1"/>
          </p:cNvSpPr>
          <p:nvPr/>
        </p:nvSpPr>
        <p:spPr>
          <a:xfrm>
            <a:off x="8560808" y="1444151"/>
            <a:ext cx="619107" cy="462636"/>
          </a:xfrm>
          <a:custGeom>
            <a:avLst/>
            <a:gdLst/>
            <a:ahLst/>
            <a:cxnLst/>
            <a:rect l="l" t="t" r="r" b="b"/>
            <a:pathLst>
              <a:path w="3246245" h="2425805">
                <a:moveTo>
                  <a:pt x="2545666" y="706851"/>
                </a:moveTo>
                <a:cubicBezTo>
                  <a:pt x="2704742" y="706851"/>
                  <a:pt x="2833698" y="835807"/>
                  <a:pt x="2833698" y="994883"/>
                </a:cubicBezTo>
                <a:cubicBezTo>
                  <a:pt x="2833698" y="1153959"/>
                  <a:pt x="2704742" y="1282915"/>
                  <a:pt x="2545666" y="1282915"/>
                </a:cubicBezTo>
                <a:cubicBezTo>
                  <a:pt x="2386590" y="1282915"/>
                  <a:pt x="2257634" y="1153959"/>
                  <a:pt x="2257634" y="994883"/>
                </a:cubicBezTo>
                <a:cubicBezTo>
                  <a:pt x="2257634" y="835807"/>
                  <a:pt x="2386590" y="706851"/>
                  <a:pt x="2545666" y="706851"/>
                </a:cubicBezTo>
                <a:close/>
                <a:moveTo>
                  <a:pt x="700580" y="706851"/>
                </a:moveTo>
                <a:cubicBezTo>
                  <a:pt x="859656" y="706851"/>
                  <a:pt x="988612" y="835807"/>
                  <a:pt x="988612" y="994883"/>
                </a:cubicBezTo>
                <a:cubicBezTo>
                  <a:pt x="988612" y="1153959"/>
                  <a:pt x="859656" y="1282915"/>
                  <a:pt x="700580" y="1282915"/>
                </a:cubicBezTo>
                <a:cubicBezTo>
                  <a:pt x="541504" y="1282915"/>
                  <a:pt x="412548" y="1153959"/>
                  <a:pt x="412548" y="994883"/>
                </a:cubicBezTo>
                <a:cubicBezTo>
                  <a:pt x="412548" y="835807"/>
                  <a:pt x="541504" y="706851"/>
                  <a:pt x="700580" y="706851"/>
                </a:cubicBezTo>
                <a:close/>
                <a:moveTo>
                  <a:pt x="1619971" y="0"/>
                </a:moveTo>
                <a:cubicBezTo>
                  <a:pt x="1621025" y="5"/>
                  <a:pt x="1622076" y="12"/>
                  <a:pt x="1623123" y="141"/>
                </a:cubicBezTo>
                <a:cubicBezTo>
                  <a:pt x="1624170" y="12"/>
                  <a:pt x="1625221" y="5"/>
                  <a:pt x="1626275" y="0"/>
                </a:cubicBezTo>
                <a:lnTo>
                  <a:pt x="1626274" y="282"/>
                </a:lnTo>
                <a:cubicBezTo>
                  <a:pt x="1966825" y="4283"/>
                  <a:pt x="1974816" y="220494"/>
                  <a:pt x="2177568" y="171426"/>
                </a:cubicBezTo>
                <a:cubicBezTo>
                  <a:pt x="2600959" y="50212"/>
                  <a:pt x="2963165" y="85364"/>
                  <a:pt x="3172404" y="310875"/>
                </a:cubicBezTo>
                <a:cubicBezTo>
                  <a:pt x="3300075" y="473051"/>
                  <a:pt x="3301971" y="794993"/>
                  <a:pt x="2851767" y="1164523"/>
                </a:cubicBezTo>
                <a:cubicBezTo>
                  <a:pt x="2918303" y="1029844"/>
                  <a:pt x="2927052" y="857771"/>
                  <a:pt x="2799829" y="746887"/>
                </a:cubicBezTo>
                <a:cubicBezTo>
                  <a:pt x="3115459" y="786295"/>
                  <a:pt x="3165949" y="533368"/>
                  <a:pt x="3049873" y="419809"/>
                </a:cubicBezTo>
                <a:cubicBezTo>
                  <a:pt x="2811516" y="207658"/>
                  <a:pt x="2338612" y="298041"/>
                  <a:pt x="2253222" y="493802"/>
                </a:cubicBezTo>
                <a:cubicBezTo>
                  <a:pt x="2139861" y="783555"/>
                  <a:pt x="2165869" y="1185485"/>
                  <a:pt x="2076302" y="1369861"/>
                </a:cubicBezTo>
                <a:cubicBezTo>
                  <a:pt x="1906668" y="1634081"/>
                  <a:pt x="1716639" y="1881305"/>
                  <a:pt x="1713569" y="2080938"/>
                </a:cubicBezTo>
                <a:cubicBezTo>
                  <a:pt x="1706472" y="2158984"/>
                  <a:pt x="1709123" y="2405980"/>
                  <a:pt x="1625847" y="2423204"/>
                </a:cubicBezTo>
                <a:cubicBezTo>
                  <a:pt x="1625847" y="2424071"/>
                  <a:pt x="1625843" y="2424938"/>
                  <a:pt x="1625839" y="2425805"/>
                </a:cubicBezTo>
                <a:lnTo>
                  <a:pt x="1623123" y="2424507"/>
                </a:lnTo>
                <a:lnTo>
                  <a:pt x="1620407" y="2425805"/>
                </a:lnTo>
                <a:cubicBezTo>
                  <a:pt x="1620403" y="2424938"/>
                  <a:pt x="1620399" y="2424071"/>
                  <a:pt x="1620399" y="2423204"/>
                </a:cubicBezTo>
                <a:cubicBezTo>
                  <a:pt x="1537123" y="2405980"/>
                  <a:pt x="1539774" y="2158984"/>
                  <a:pt x="1532677" y="2080938"/>
                </a:cubicBezTo>
                <a:cubicBezTo>
                  <a:pt x="1529607" y="1881305"/>
                  <a:pt x="1339578" y="1634081"/>
                  <a:pt x="1169944" y="1369861"/>
                </a:cubicBezTo>
                <a:cubicBezTo>
                  <a:pt x="1080377" y="1185485"/>
                  <a:pt x="1106385" y="783555"/>
                  <a:pt x="993024" y="493802"/>
                </a:cubicBezTo>
                <a:cubicBezTo>
                  <a:pt x="907634" y="298041"/>
                  <a:pt x="434730" y="207658"/>
                  <a:pt x="196373" y="419809"/>
                </a:cubicBezTo>
                <a:cubicBezTo>
                  <a:pt x="80297" y="533368"/>
                  <a:pt x="130787" y="786295"/>
                  <a:pt x="446417" y="746887"/>
                </a:cubicBezTo>
                <a:cubicBezTo>
                  <a:pt x="319194" y="857771"/>
                  <a:pt x="327943" y="1029844"/>
                  <a:pt x="394479" y="1164523"/>
                </a:cubicBezTo>
                <a:cubicBezTo>
                  <a:pt x="-55725" y="794993"/>
                  <a:pt x="-53829" y="473051"/>
                  <a:pt x="73842" y="310875"/>
                </a:cubicBezTo>
                <a:cubicBezTo>
                  <a:pt x="283081" y="85364"/>
                  <a:pt x="645287" y="50212"/>
                  <a:pt x="1068678" y="171426"/>
                </a:cubicBezTo>
                <a:cubicBezTo>
                  <a:pt x="1271430" y="220494"/>
                  <a:pt x="1279421" y="4283"/>
                  <a:pt x="1619972" y="28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60" name="Donut 22">
            <a:extLst>
              <a:ext uri="{FF2B5EF4-FFF2-40B4-BE49-F238E27FC236}">
                <a16:creationId xmlns:a16="http://schemas.microsoft.com/office/drawing/2014/main" xmlns="" id="{CE7A0D83-9523-4EB8-8677-1D7D4415C973}"/>
              </a:ext>
            </a:extLst>
          </p:cNvPr>
          <p:cNvSpPr>
            <a:spLocks noChangeAspect="1"/>
          </p:cNvSpPr>
          <p:nvPr/>
        </p:nvSpPr>
        <p:spPr>
          <a:xfrm>
            <a:off x="10277429" y="1539784"/>
            <a:ext cx="529812" cy="271370"/>
          </a:xfrm>
          <a:custGeom>
            <a:avLst/>
            <a:gdLst/>
            <a:ahLst/>
            <a:cxnLst/>
            <a:rect l="l" t="t" r="r" b="b"/>
            <a:pathLst>
              <a:path w="3372524" h="1727404">
                <a:moveTo>
                  <a:pt x="1758003" y="666958"/>
                </a:moveTo>
                <a:cubicBezTo>
                  <a:pt x="1703684" y="666958"/>
                  <a:pt x="1659649" y="710993"/>
                  <a:pt x="1659649" y="765312"/>
                </a:cubicBezTo>
                <a:cubicBezTo>
                  <a:pt x="1659649" y="819631"/>
                  <a:pt x="1703684" y="863666"/>
                  <a:pt x="1758003" y="863666"/>
                </a:cubicBezTo>
                <a:cubicBezTo>
                  <a:pt x="1812322" y="863666"/>
                  <a:pt x="1856357" y="819631"/>
                  <a:pt x="1856357" y="765312"/>
                </a:cubicBezTo>
                <a:cubicBezTo>
                  <a:pt x="1856357" y="710993"/>
                  <a:pt x="1812322" y="666958"/>
                  <a:pt x="1758003" y="666958"/>
                </a:cubicBezTo>
                <a:close/>
                <a:moveTo>
                  <a:pt x="1686261" y="586208"/>
                </a:moveTo>
                <a:cubicBezTo>
                  <a:pt x="1849880" y="586208"/>
                  <a:pt x="1982519" y="718847"/>
                  <a:pt x="1982519" y="882466"/>
                </a:cubicBezTo>
                <a:cubicBezTo>
                  <a:pt x="1982519" y="1046085"/>
                  <a:pt x="1849880" y="1178724"/>
                  <a:pt x="1686261" y="1178724"/>
                </a:cubicBezTo>
                <a:cubicBezTo>
                  <a:pt x="1522642" y="1178724"/>
                  <a:pt x="1390003" y="1046085"/>
                  <a:pt x="1390003" y="882466"/>
                </a:cubicBezTo>
                <a:cubicBezTo>
                  <a:pt x="1390003" y="718847"/>
                  <a:pt x="1522642" y="586208"/>
                  <a:pt x="1686261" y="586208"/>
                </a:cubicBezTo>
                <a:close/>
                <a:moveTo>
                  <a:pt x="1686262" y="448985"/>
                </a:moveTo>
                <a:cubicBezTo>
                  <a:pt x="1446857" y="448985"/>
                  <a:pt x="1252780" y="643062"/>
                  <a:pt x="1252780" y="882467"/>
                </a:cubicBezTo>
                <a:cubicBezTo>
                  <a:pt x="1252780" y="1121872"/>
                  <a:pt x="1446857" y="1315949"/>
                  <a:pt x="1686262" y="1315949"/>
                </a:cubicBezTo>
                <a:cubicBezTo>
                  <a:pt x="1925667" y="1315949"/>
                  <a:pt x="2119744" y="1121872"/>
                  <a:pt x="2119744" y="882467"/>
                </a:cubicBezTo>
                <a:cubicBezTo>
                  <a:pt x="2119744" y="643062"/>
                  <a:pt x="1925667" y="448985"/>
                  <a:pt x="1686262" y="448985"/>
                </a:cubicBezTo>
                <a:close/>
                <a:moveTo>
                  <a:pt x="1893261" y="271274"/>
                </a:moveTo>
                <a:cubicBezTo>
                  <a:pt x="2150128" y="355123"/>
                  <a:pt x="2334334" y="597283"/>
                  <a:pt x="2334334" y="882467"/>
                </a:cubicBezTo>
                <a:cubicBezTo>
                  <a:pt x="2334334" y="1103921"/>
                  <a:pt x="2223259" y="1299432"/>
                  <a:pt x="2053457" y="1415856"/>
                </a:cubicBezTo>
                <a:cubicBezTo>
                  <a:pt x="2494577" y="1286853"/>
                  <a:pt x="2931337" y="1005905"/>
                  <a:pt x="2940842" y="882353"/>
                </a:cubicBezTo>
                <a:lnTo>
                  <a:pt x="2946401" y="882364"/>
                </a:lnTo>
                <a:lnTo>
                  <a:pt x="2943679" y="877137"/>
                </a:lnTo>
                <a:lnTo>
                  <a:pt x="2946401" y="872130"/>
                </a:lnTo>
                <a:lnTo>
                  <a:pt x="2941077" y="872141"/>
                </a:lnTo>
                <a:cubicBezTo>
                  <a:pt x="2875996" y="732702"/>
                  <a:pt x="2369865" y="377972"/>
                  <a:pt x="1893261" y="271274"/>
                </a:cubicBezTo>
                <a:close/>
                <a:moveTo>
                  <a:pt x="1525754" y="256843"/>
                </a:moveTo>
                <a:cubicBezTo>
                  <a:pt x="984953" y="339274"/>
                  <a:pt x="426123" y="752145"/>
                  <a:pt x="426123" y="877021"/>
                </a:cubicBezTo>
                <a:lnTo>
                  <a:pt x="426123" y="877247"/>
                </a:lnTo>
                <a:cubicBezTo>
                  <a:pt x="439083" y="984175"/>
                  <a:pt x="877625" y="1311577"/>
                  <a:pt x="1355183" y="1436828"/>
                </a:cubicBezTo>
                <a:cubicBezTo>
                  <a:pt x="1164798" y="1325758"/>
                  <a:pt x="1038190" y="1118898"/>
                  <a:pt x="1038190" y="882467"/>
                </a:cubicBezTo>
                <a:cubicBezTo>
                  <a:pt x="1038190" y="580157"/>
                  <a:pt x="1245184" y="326193"/>
                  <a:pt x="1525754" y="256843"/>
                </a:cubicBezTo>
                <a:close/>
                <a:moveTo>
                  <a:pt x="1682713" y="0"/>
                </a:moveTo>
                <a:cubicBezTo>
                  <a:pt x="2385858" y="36225"/>
                  <a:pt x="3265322" y="653066"/>
                  <a:pt x="3365400" y="875412"/>
                </a:cubicBezTo>
                <a:lnTo>
                  <a:pt x="3372524" y="875397"/>
                </a:lnTo>
                <a:lnTo>
                  <a:pt x="3368881" y="882344"/>
                </a:lnTo>
                <a:lnTo>
                  <a:pt x="3372524" y="889597"/>
                </a:lnTo>
                <a:lnTo>
                  <a:pt x="3365086" y="889581"/>
                </a:lnTo>
                <a:cubicBezTo>
                  <a:pt x="3348713" y="1110249"/>
                  <a:pt x="2385134" y="1692746"/>
                  <a:pt x="1682713" y="1727404"/>
                </a:cubicBezTo>
                <a:cubicBezTo>
                  <a:pt x="901706" y="1708470"/>
                  <a:pt x="21301" y="1064732"/>
                  <a:pt x="0" y="882497"/>
                </a:cubicBezTo>
                <a:lnTo>
                  <a:pt x="0" y="882184"/>
                </a:lnTo>
                <a:cubicBezTo>
                  <a:pt x="0" y="691908"/>
                  <a:pt x="901706" y="19770"/>
                  <a:pt x="1682713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61" name="Freeform 99">
            <a:extLst>
              <a:ext uri="{FF2B5EF4-FFF2-40B4-BE49-F238E27FC236}">
                <a16:creationId xmlns:a16="http://schemas.microsoft.com/office/drawing/2014/main" xmlns="" id="{6EFBEDF3-F563-421B-9E3D-7024636F370F}"/>
              </a:ext>
            </a:extLst>
          </p:cNvPr>
          <p:cNvSpPr>
            <a:spLocks noChangeAspect="1"/>
          </p:cNvSpPr>
          <p:nvPr/>
        </p:nvSpPr>
        <p:spPr>
          <a:xfrm>
            <a:off x="7902810" y="1432248"/>
            <a:ext cx="388767" cy="486441"/>
          </a:xfrm>
          <a:custGeom>
            <a:avLst/>
            <a:gdLst/>
            <a:ahLst/>
            <a:cxnLst/>
            <a:rect l="l" t="t" r="r" b="b"/>
            <a:pathLst>
              <a:path w="2427821" h="3249943">
                <a:moveTo>
                  <a:pt x="1783445" y="477276"/>
                </a:moveTo>
                <a:cubicBezTo>
                  <a:pt x="1867295" y="479049"/>
                  <a:pt x="1940306" y="495815"/>
                  <a:pt x="1995323" y="528655"/>
                </a:cubicBezTo>
                <a:cubicBezTo>
                  <a:pt x="2375187" y="892595"/>
                  <a:pt x="1478983" y="963108"/>
                  <a:pt x="1620010" y="1047270"/>
                </a:cubicBezTo>
                <a:cubicBezTo>
                  <a:pt x="1920260" y="1267909"/>
                  <a:pt x="2179568" y="1563610"/>
                  <a:pt x="2275102" y="1879783"/>
                </a:cubicBezTo>
                <a:cubicBezTo>
                  <a:pt x="2386559" y="2264195"/>
                  <a:pt x="2620845" y="2969329"/>
                  <a:pt x="2118153" y="3196792"/>
                </a:cubicBezTo>
                <a:cubicBezTo>
                  <a:pt x="862559" y="3474297"/>
                  <a:pt x="146052" y="2612212"/>
                  <a:pt x="9574" y="1838839"/>
                </a:cubicBezTo>
                <a:cubicBezTo>
                  <a:pt x="-38192" y="1613652"/>
                  <a:pt x="98284" y="1313401"/>
                  <a:pt x="296177" y="1170100"/>
                </a:cubicBezTo>
                <a:cubicBezTo>
                  <a:pt x="391711" y="1081390"/>
                  <a:pt x="330296" y="876673"/>
                  <a:pt x="323472" y="671956"/>
                </a:cubicBezTo>
                <a:cubicBezTo>
                  <a:pt x="296177" y="474063"/>
                  <a:pt x="760199" y="351234"/>
                  <a:pt x="664666" y="1211043"/>
                </a:cubicBezTo>
                <a:cubicBezTo>
                  <a:pt x="853176" y="743465"/>
                  <a:pt x="1420091" y="469595"/>
                  <a:pt x="1783445" y="477276"/>
                </a:cubicBezTo>
                <a:close/>
                <a:moveTo>
                  <a:pt x="1024970" y="33"/>
                </a:moveTo>
                <a:cubicBezTo>
                  <a:pt x="1115949" y="3590"/>
                  <a:pt x="1140206" y="286408"/>
                  <a:pt x="1176458" y="269348"/>
                </a:cubicBezTo>
                <a:cubicBezTo>
                  <a:pt x="1251521" y="278446"/>
                  <a:pt x="1265168" y="21414"/>
                  <a:pt x="1401646" y="44160"/>
                </a:cubicBezTo>
                <a:cubicBezTo>
                  <a:pt x="1469884" y="71456"/>
                  <a:pt x="1374351" y="221581"/>
                  <a:pt x="1360703" y="310292"/>
                </a:cubicBezTo>
                <a:lnTo>
                  <a:pt x="1517652" y="453593"/>
                </a:lnTo>
                <a:cubicBezTo>
                  <a:pt x="974016" y="540030"/>
                  <a:pt x="901229" y="790238"/>
                  <a:pt x="753379" y="951737"/>
                </a:cubicBezTo>
                <a:lnTo>
                  <a:pt x="705610" y="644662"/>
                </a:lnTo>
                <a:lnTo>
                  <a:pt x="787497" y="521832"/>
                </a:lnTo>
                <a:cubicBezTo>
                  <a:pt x="712435" y="433122"/>
                  <a:pt x="446303" y="364883"/>
                  <a:pt x="562310" y="255701"/>
                </a:cubicBezTo>
                <a:cubicBezTo>
                  <a:pt x="739730" y="98751"/>
                  <a:pt x="862560" y="337587"/>
                  <a:pt x="1012685" y="378530"/>
                </a:cubicBezTo>
                <a:cubicBezTo>
                  <a:pt x="1010410" y="253426"/>
                  <a:pt x="796596" y="101025"/>
                  <a:pt x="1005861" y="3217"/>
                </a:cubicBezTo>
                <a:cubicBezTo>
                  <a:pt x="1012543" y="800"/>
                  <a:pt x="1018905" y="-204"/>
                  <a:pt x="1024970" y="3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62" name="Oval 10">
            <a:extLst>
              <a:ext uri="{FF2B5EF4-FFF2-40B4-BE49-F238E27FC236}">
                <a16:creationId xmlns:a16="http://schemas.microsoft.com/office/drawing/2014/main" xmlns="" id="{8624E4A5-1602-4F93-B497-F8D7323B39B1}"/>
              </a:ext>
            </a:extLst>
          </p:cNvPr>
          <p:cNvSpPr/>
          <p:nvPr/>
        </p:nvSpPr>
        <p:spPr>
          <a:xfrm>
            <a:off x="9460302" y="1433265"/>
            <a:ext cx="486653" cy="484407"/>
          </a:xfrm>
          <a:custGeom>
            <a:avLst/>
            <a:gdLst/>
            <a:ahLst/>
            <a:cxnLst/>
            <a:rect l="l" t="t" r="r" b="b"/>
            <a:pathLst>
              <a:path w="3229769" h="3214867">
                <a:moveTo>
                  <a:pt x="388922" y="0"/>
                </a:moveTo>
                <a:cubicBezTo>
                  <a:pt x="481031" y="0"/>
                  <a:pt x="564991" y="34887"/>
                  <a:pt x="627459" y="93109"/>
                </a:cubicBezTo>
                <a:cubicBezTo>
                  <a:pt x="689927" y="34887"/>
                  <a:pt x="773888" y="0"/>
                  <a:pt x="865996" y="0"/>
                </a:cubicBezTo>
                <a:cubicBezTo>
                  <a:pt x="958105" y="0"/>
                  <a:pt x="1042065" y="34887"/>
                  <a:pt x="1104533" y="93109"/>
                </a:cubicBezTo>
                <a:cubicBezTo>
                  <a:pt x="1167001" y="34887"/>
                  <a:pt x="1250962" y="0"/>
                  <a:pt x="1343070" y="0"/>
                </a:cubicBezTo>
                <a:cubicBezTo>
                  <a:pt x="1435179" y="0"/>
                  <a:pt x="1519139" y="34887"/>
                  <a:pt x="1581607" y="93109"/>
                </a:cubicBezTo>
                <a:cubicBezTo>
                  <a:pt x="1644075" y="34887"/>
                  <a:pt x="1728036" y="0"/>
                  <a:pt x="1820144" y="0"/>
                </a:cubicBezTo>
                <a:cubicBezTo>
                  <a:pt x="1912253" y="0"/>
                  <a:pt x="1996213" y="34887"/>
                  <a:pt x="2058681" y="93109"/>
                </a:cubicBezTo>
                <a:cubicBezTo>
                  <a:pt x="2121149" y="34887"/>
                  <a:pt x="2205110" y="0"/>
                  <a:pt x="2297218" y="0"/>
                </a:cubicBezTo>
                <a:cubicBezTo>
                  <a:pt x="2389326" y="0"/>
                  <a:pt x="2473286" y="34887"/>
                  <a:pt x="2535755" y="93108"/>
                </a:cubicBezTo>
                <a:cubicBezTo>
                  <a:pt x="2598223" y="34887"/>
                  <a:pt x="2682183" y="0"/>
                  <a:pt x="2774291" y="0"/>
                </a:cubicBezTo>
                <a:cubicBezTo>
                  <a:pt x="2971429" y="0"/>
                  <a:pt x="3131241" y="159812"/>
                  <a:pt x="3131241" y="356950"/>
                </a:cubicBezTo>
                <a:cubicBezTo>
                  <a:pt x="3131241" y="414550"/>
                  <a:pt x="3117598" y="468963"/>
                  <a:pt x="3092026" y="516460"/>
                </a:cubicBezTo>
                <a:cubicBezTo>
                  <a:pt x="3176259" y="580602"/>
                  <a:pt x="3229769" y="682177"/>
                  <a:pt x="3229769" y="796250"/>
                </a:cubicBezTo>
                <a:cubicBezTo>
                  <a:pt x="3229769" y="902465"/>
                  <a:pt x="3183377" y="997845"/>
                  <a:pt x="3108820" y="1062184"/>
                </a:cubicBezTo>
                <a:cubicBezTo>
                  <a:pt x="3183377" y="1126523"/>
                  <a:pt x="3229769" y="1221903"/>
                  <a:pt x="3229769" y="1328118"/>
                </a:cubicBezTo>
                <a:cubicBezTo>
                  <a:pt x="3229769" y="1434333"/>
                  <a:pt x="3183377" y="1529713"/>
                  <a:pt x="3108820" y="1594052"/>
                </a:cubicBezTo>
                <a:cubicBezTo>
                  <a:pt x="3183377" y="1658391"/>
                  <a:pt x="3229769" y="1753771"/>
                  <a:pt x="3229769" y="1859986"/>
                </a:cubicBezTo>
                <a:cubicBezTo>
                  <a:pt x="3229769" y="2057124"/>
                  <a:pt x="3069957" y="2216936"/>
                  <a:pt x="2872819" y="2216936"/>
                </a:cubicBezTo>
                <a:lnTo>
                  <a:pt x="2849067" y="2214542"/>
                </a:lnTo>
                <a:cubicBezTo>
                  <a:pt x="2790894" y="2329236"/>
                  <a:pt x="2671548" y="2406987"/>
                  <a:pt x="2534043" y="2406987"/>
                </a:cubicBezTo>
                <a:cubicBezTo>
                  <a:pt x="2483158" y="2406987"/>
                  <a:pt x="2434760" y="2396340"/>
                  <a:pt x="2391120" y="2376775"/>
                </a:cubicBezTo>
                <a:cubicBezTo>
                  <a:pt x="2326908" y="2456876"/>
                  <a:pt x="2228003" y="2507238"/>
                  <a:pt x="2117336" y="2507238"/>
                </a:cubicBezTo>
                <a:lnTo>
                  <a:pt x="2081608" y="2503636"/>
                </a:lnTo>
                <a:cubicBezTo>
                  <a:pt x="2058765" y="2546355"/>
                  <a:pt x="2027330" y="2583686"/>
                  <a:pt x="1987704" y="2611019"/>
                </a:cubicBezTo>
                <a:cubicBezTo>
                  <a:pt x="2049806" y="2674751"/>
                  <a:pt x="2087711" y="2761907"/>
                  <a:pt x="2087711" y="2857917"/>
                </a:cubicBezTo>
                <a:cubicBezTo>
                  <a:pt x="2087711" y="3055055"/>
                  <a:pt x="1927899" y="3214867"/>
                  <a:pt x="1730761" y="3214867"/>
                </a:cubicBezTo>
                <a:cubicBezTo>
                  <a:pt x="1533623" y="3214867"/>
                  <a:pt x="1373811" y="3055055"/>
                  <a:pt x="1373811" y="2857917"/>
                </a:cubicBezTo>
                <a:cubicBezTo>
                  <a:pt x="1373811" y="2743560"/>
                  <a:pt x="1427588" y="2641764"/>
                  <a:pt x="1512161" y="2577627"/>
                </a:cubicBezTo>
                <a:cubicBezTo>
                  <a:pt x="1450743" y="2514125"/>
                  <a:pt x="1413385" y="2427536"/>
                  <a:pt x="1413385" y="2332221"/>
                </a:cubicBezTo>
                <a:cubicBezTo>
                  <a:pt x="1413385" y="2135083"/>
                  <a:pt x="1573197" y="1975271"/>
                  <a:pt x="1770335" y="1975271"/>
                </a:cubicBezTo>
                <a:lnTo>
                  <a:pt x="1806063" y="1978873"/>
                </a:lnTo>
                <a:cubicBezTo>
                  <a:pt x="1865384" y="1867935"/>
                  <a:pt x="1982649" y="1793338"/>
                  <a:pt x="2117336" y="1793338"/>
                </a:cubicBezTo>
                <a:cubicBezTo>
                  <a:pt x="2168221" y="1793338"/>
                  <a:pt x="2216619" y="1803986"/>
                  <a:pt x="2260259" y="1823550"/>
                </a:cubicBezTo>
                <a:cubicBezTo>
                  <a:pt x="2324471" y="1743450"/>
                  <a:pt x="2423376" y="1693087"/>
                  <a:pt x="2534043" y="1693087"/>
                </a:cubicBezTo>
                <a:lnTo>
                  <a:pt x="2557875" y="1695490"/>
                </a:lnTo>
                <a:cubicBezTo>
                  <a:pt x="2576891" y="1656391"/>
                  <a:pt x="2604151" y="1622242"/>
                  <a:pt x="2636819" y="1594052"/>
                </a:cubicBezTo>
                <a:cubicBezTo>
                  <a:pt x="2562261" y="1529713"/>
                  <a:pt x="2515869" y="1434333"/>
                  <a:pt x="2515869" y="1328118"/>
                </a:cubicBezTo>
                <a:cubicBezTo>
                  <a:pt x="2515869" y="1221903"/>
                  <a:pt x="2562261" y="1126523"/>
                  <a:pt x="2636819" y="1062184"/>
                </a:cubicBezTo>
                <a:cubicBezTo>
                  <a:pt x="2562261" y="997845"/>
                  <a:pt x="2515869" y="902465"/>
                  <a:pt x="2515869" y="796250"/>
                </a:cubicBezTo>
                <a:cubicBezTo>
                  <a:pt x="2515869" y="738650"/>
                  <a:pt x="2529512" y="684237"/>
                  <a:pt x="2555084" y="636740"/>
                </a:cubicBezTo>
                <a:lnTo>
                  <a:pt x="2537209" y="619592"/>
                </a:lnTo>
                <a:cubicBezTo>
                  <a:pt x="2474524" y="678496"/>
                  <a:pt x="2390006" y="713900"/>
                  <a:pt x="2297218" y="713900"/>
                </a:cubicBezTo>
                <a:cubicBezTo>
                  <a:pt x="2205110" y="713900"/>
                  <a:pt x="2121149" y="679013"/>
                  <a:pt x="2058681" y="620791"/>
                </a:cubicBezTo>
                <a:cubicBezTo>
                  <a:pt x="1996213" y="679013"/>
                  <a:pt x="1912253" y="713900"/>
                  <a:pt x="1820144" y="713900"/>
                </a:cubicBezTo>
                <a:cubicBezTo>
                  <a:pt x="1728036" y="713900"/>
                  <a:pt x="1644075" y="679013"/>
                  <a:pt x="1581607" y="620791"/>
                </a:cubicBezTo>
                <a:cubicBezTo>
                  <a:pt x="1519139" y="679013"/>
                  <a:pt x="1435179" y="713900"/>
                  <a:pt x="1343070" y="713900"/>
                </a:cubicBezTo>
                <a:cubicBezTo>
                  <a:pt x="1250962" y="713900"/>
                  <a:pt x="1167001" y="679013"/>
                  <a:pt x="1104533" y="620791"/>
                </a:cubicBezTo>
                <a:cubicBezTo>
                  <a:pt x="1042065" y="679013"/>
                  <a:pt x="958105" y="713900"/>
                  <a:pt x="865996" y="713900"/>
                </a:cubicBezTo>
                <a:cubicBezTo>
                  <a:pt x="773370" y="713900"/>
                  <a:pt x="688985" y="678620"/>
                  <a:pt x="626352" y="619878"/>
                </a:cubicBezTo>
                <a:cubicBezTo>
                  <a:pt x="623659" y="623930"/>
                  <a:pt x="620064" y="626957"/>
                  <a:pt x="616405" y="629911"/>
                </a:cubicBezTo>
                <a:cubicBezTo>
                  <a:pt x="686492" y="694366"/>
                  <a:pt x="729886" y="786957"/>
                  <a:pt x="729886" y="889683"/>
                </a:cubicBezTo>
                <a:cubicBezTo>
                  <a:pt x="729886" y="993972"/>
                  <a:pt x="685162" y="1087815"/>
                  <a:pt x="613058" y="1152216"/>
                </a:cubicBezTo>
                <a:cubicBezTo>
                  <a:pt x="675622" y="1216104"/>
                  <a:pt x="713900" y="1303645"/>
                  <a:pt x="713900" y="1400126"/>
                </a:cubicBezTo>
                <a:cubicBezTo>
                  <a:pt x="713900" y="1487795"/>
                  <a:pt x="682295" y="1568081"/>
                  <a:pt x="628622" y="1629172"/>
                </a:cubicBezTo>
                <a:cubicBezTo>
                  <a:pt x="691419" y="1693140"/>
                  <a:pt x="729886" y="1780874"/>
                  <a:pt x="729886" y="1877593"/>
                </a:cubicBezTo>
                <a:cubicBezTo>
                  <a:pt x="729886" y="2034043"/>
                  <a:pt x="629234" y="2166985"/>
                  <a:pt x="488639" y="2213706"/>
                </a:cubicBezTo>
                <a:lnTo>
                  <a:pt x="488639" y="2375547"/>
                </a:lnTo>
                <a:cubicBezTo>
                  <a:pt x="488639" y="2448277"/>
                  <a:pt x="429679" y="2507237"/>
                  <a:pt x="356949" y="2507237"/>
                </a:cubicBezTo>
                <a:cubicBezTo>
                  <a:pt x="284219" y="2507237"/>
                  <a:pt x="225259" y="2448277"/>
                  <a:pt x="225259" y="2375547"/>
                </a:cubicBezTo>
                <a:lnTo>
                  <a:pt x="225259" y="2201750"/>
                </a:lnTo>
                <a:cubicBezTo>
                  <a:pt x="101654" y="2146256"/>
                  <a:pt x="15986" y="2021929"/>
                  <a:pt x="15986" y="1877593"/>
                </a:cubicBezTo>
                <a:cubicBezTo>
                  <a:pt x="15986" y="1789924"/>
                  <a:pt x="47591" y="1709638"/>
                  <a:pt x="101264" y="1648547"/>
                </a:cubicBezTo>
                <a:cubicBezTo>
                  <a:pt x="38467" y="1584579"/>
                  <a:pt x="0" y="1496845"/>
                  <a:pt x="0" y="1400126"/>
                </a:cubicBezTo>
                <a:cubicBezTo>
                  <a:pt x="0" y="1295837"/>
                  <a:pt x="44724" y="1201994"/>
                  <a:pt x="116828" y="1137593"/>
                </a:cubicBezTo>
                <a:cubicBezTo>
                  <a:pt x="54264" y="1073704"/>
                  <a:pt x="15986" y="986164"/>
                  <a:pt x="15986" y="889683"/>
                </a:cubicBezTo>
                <a:cubicBezTo>
                  <a:pt x="15986" y="779482"/>
                  <a:pt x="65925" y="680945"/>
                  <a:pt x="145453" y="616722"/>
                </a:cubicBezTo>
                <a:cubicBezTo>
                  <a:pt x="75366" y="552267"/>
                  <a:pt x="31972" y="459676"/>
                  <a:pt x="31972" y="356950"/>
                </a:cubicBezTo>
                <a:cubicBezTo>
                  <a:pt x="31972" y="159812"/>
                  <a:pt x="191784" y="0"/>
                  <a:pt x="388922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63" name="Freeform 101">
            <a:extLst>
              <a:ext uri="{FF2B5EF4-FFF2-40B4-BE49-F238E27FC236}">
                <a16:creationId xmlns:a16="http://schemas.microsoft.com/office/drawing/2014/main" xmlns="" id="{398DE87D-E996-4168-8931-FBF1633FDCD5}"/>
              </a:ext>
            </a:extLst>
          </p:cNvPr>
          <p:cNvSpPr/>
          <p:nvPr/>
        </p:nvSpPr>
        <p:spPr>
          <a:xfrm>
            <a:off x="11180535" y="1485955"/>
            <a:ext cx="284691" cy="379029"/>
          </a:xfrm>
          <a:custGeom>
            <a:avLst/>
            <a:gdLst>
              <a:gd name="connsiteX0" fmla="*/ 143301 w 1910686"/>
              <a:gd name="connsiteY0" fmla="*/ 0 h 3268639"/>
              <a:gd name="connsiteX1" fmla="*/ 0 w 1910686"/>
              <a:gd name="connsiteY1" fmla="*/ 1705970 h 3268639"/>
              <a:gd name="connsiteX2" fmla="*/ 436728 w 1910686"/>
              <a:gd name="connsiteY2" fmla="*/ 3268639 h 3268639"/>
              <a:gd name="connsiteX3" fmla="*/ 928047 w 1910686"/>
              <a:gd name="connsiteY3" fmla="*/ 1944806 h 3268639"/>
              <a:gd name="connsiteX4" fmla="*/ 1364776 w 1910686"/>
              <a:gd name="connsiteY4" fmla="*/ 3268639 h 3268639"/>
              <a:gd name="connsiteX5" fmla="*/ 1910686 w 1910686"/>
              <a:gd name="connsiteY5" fmla="*/ 1726442 h 3268639"/>
              <a:gd name="connsiteX6" fmla="*/ 1603612 w 1910686"/>
              <a:gd name="connsiteY6" fmla="*/ 6824 h 3268639"/>
              <a:gd name="connsiteX7" fmla="*/ 1521725 w 1910686"/>
              <a:gd name="connsiteY7" fmla="*/ 20472 h 3268639"/>
              <a:gd name="connsiteX8" fmla="*/ 907576 w 1910686"/>
              <a:gd name="connsiteY8" fmla="*/ 163773 h 3268639"/>
              <a:gd name="connsiteX9" fmla="*/ 143301 w 1910686"/>
              <a:gd name="connsiteY9" fmla="*/ 0 h 3268639"/>
              <a:gd name="connsiteX0" fmla="*/ 143301 w 1910686"/>
              <a:gd name="connsiteY0" fmla="*/ 27296 h 3261815"/>
              <a:gd name="connsiteX1" fmla="*/ 0 w 1910686"/>
              <a:gd name="connsiteY1" fmla="*/ 1699146 h 3261815"/>
              <a:gd name="connsiteX2" fmla="*/ 436728 w 1910686"/>
              <a:gd name="connsiteY2" fmla="*/ 3261815 h 3261815"/>
              <a:gd name="connsiteX3" fmla="*/ 928047 w 1910686"/>
              <a:gd name="connsiteY3" fmla="*/ 1937982 h 3261815"/>
              <a:gd name="connsiteX4" fmla="*/ 1364776 w 1910686"/>
              <a:gd name="connsiteY4" fmla="*/ 3261815 h 3261815"/>
              <a:gd name="connsiteX5" fmla="*/ 1910686 w 1910686"/>
              <a:gd name="connsiteY5" fmla="*/ 1719618 h 3261815"/>
              <a:gd name="connsiteX6" fmla="*/ 1603612 w 1910686"/>
              <a:gd name="connsiteY6" fmla="*/ 0 h 3261815"/>
              <a:gd name="connsiteX7" fmla="*/ 1521725 w 1910686"/>
              <a:gd name="connsiteY7" fmla="*/ 13648 h 3261815"/>
              <a:gd name="connsiteX8" fmla="*/ 907576 w 1910686"/>
              <a:gd name="connsiteY8" fmla="*/ 156949 h 3261815"/>
              <a:gd name="connsiteX9" fmla="*/ 143301 w 1910686"/>
              <a:gd name="connsiteY9" fmla="*/ 27296 h 3261815"/>
              <a:gd name="connsiteX0" fmla="*/ 143301 w 1910686"/>
              <a:gd name="connsiteY0" fmla="*/ 27296 h 3261815"/>
              <a:gd name="connsiteX1" fmla="*/ 0 w 1910686"/>
              <a:gd name="connsiteY1" fmla="*/ 1699146 h 3261815"/>
              <a:gd name="connsiteX2" fmla="*/ 436728 w 1910686"/>
              <a:gd name="connsiteY2" fmla="*/ 3261815 h 3261815"/>
              <a:gd name="connsiteX3" fmla="*/ 928047 w 1910686"/>
              <a:gd name="connsiteY3" fmla="*/ 1937982 h 3261815"/>
              <a:gd name="connsiteX4" fmla="*/ 1364776 w 1910686"/>
              <a:gd name="connsiteY4" fmla="*/ 3261815 h 3261815"/>
              <a:gd name="connsiteX5" fmla="*/ 1910686 w 1910686"/>
              <a:gd name="connsiteY5" fmla="*/ 1719618 h 3261815"/>
              <a:gd name="connsiteX6" fmla="*/ 1603612 w 1910686"/>
              <a:gd name="connsiteY6" fmla="*/ 0 h 3261815"/>
              <a:gd name="connsiteX7" fmla="*/ 1521725 w 1910686"/>
              <a:gd name="connsiteY7" fmla="*/ 13648 h 3261815"/>
              <a:gd name="connsiteX8" fmla="*/ 907576 w 1910686"/>
              <a:gd name="connsiteY8" fmla="*/ 156949 h 3261815"/>
              <a:gd name="connsiteX9" fmla="*/ 143301 w 1910686"/>
              <a:gd name="connsiteY9" fmla="*/ 27296 h 3261815"/>
              <a:gd name="connsiteX0" fmla="*/ 326627 w 2094012"/>
              <a:gd name="connsiteY0" fmla="*/ 27296 h 3261815"/>
              <a:gd name="connsiteX1" fmla="*/ 183326 w 2094012"/>
              <a:gd name="connsiteY1" fmla="*/ 1699146 h 3261815"/>
              <a:gd name="connsiteX2" fmla="*/ 620054 w 2094012"/>
              <a:gd name="connsiteY2" fmla="*/ 3261815 h 3261815"/>
              <a:gd name="connsiteX3" fmla="*/ 1111373 w 2094012"/>
              <a:gd name="connsiteY3" fmla="*/ 1937982 h 3261815"/>
              <a:gd name="connsiteX4" fmla="*/ 1548102 w 2094012"/>
              <a:gd name="connsiteY4" fmla="*/ 3261815 h 3261815"/>
              <a:gd name="connsiteX5" fmla="*/ 2094012 w 2094012"/>
              <a:gd name="connsiteY5" fmla="*/ 1719618 h 3261815"/>
              <a:gd name="connsiteX6" fmla="*/ 1786938 w 2094012"/>
              <a:gd name="connsiteY6" fmla="*/ 0 h 3261815"/>
              <a:gd name="connsiteX7" fmla="*/ 1705051 w 2094012"/>
              <a:gd name="connsiteY7" fmla="*/ 13648 h 3261815"/>
              <a:gd name="connsiteX8" fmla="*/ 1090902 w 2094012"/>
              <a:gd name="connsiteY8" fmla="*/ 156949 h 3261815"/>
              <a:gd name="connsiteX9" fmla="*/ 326627 w 2094012"/>
              <a:gd name="connsiteY9" fmla="*/ 27296 h 3261815"/>
              <a:gd name="connsiteX0" fmla="*/ 402442 w 2169827"/>
              <a:gd name="connsiteY0" fmla="*/ 27296 h 3261815"/>
              <a:gd name="connsiteX1" fmla="*/ 259141 w 2169827"/>
              <a:gd name="connsiteY1" fmla="*/ 1699146 h 3261815"/>
              <a:gd name="connsiteX2" fmla="*/ 695869 w 2169827"/>
              <a:gd name="connsiteY2" fmla="*/ 3261815 h 3261815"/>
              <a:gd name="connsiteX3" fmla="*/ 1187188 w 2169827"/>
              <a:gd name="connsiteY3" fmla="*/ 1937982 h 3261815"/>
              <a:gd name="connsiteX4" fmla="*/ 1623917 w 2169827"/>
              <a:gd name="connsiteY4" fmla="*/ 3261815 h 3261815"/>
              <a:gd name="connsiteX5" fmla="*/ 2169827 w 2169827"/>
              <a:gd name="connsiteY5" fmla="*/ 1719618 h 3261815"/>
              <a:gd name="connsiteX6" fmla="*/ 1862753 w 2169827"/>
              <a:gd name="connsiteY6" fmla="*/ 0 h 3261815"/>
              <a:gd name="connsiteX7" fmla="*/ 1780866 w 2169827"/>
              <a:gd name="connsiteY7" fmla="*/ 13648 h 3261815"/>
              <a:gd name="connsiteX8" fmla="*/ 1166717 w 2169827"/>
              <a:gd name="connsiteY8" fmla="*/ 156949 h 3261815"/>
              <a:gd name="connsiteX9" fmla="*/ 402442 w 2169827"/>
              <a:gd name="connsiteY9" fmla="*/ 27296 h 3261815"/>
              <a:gd name="connsiteX0" fmla="*/ 402442 w 2169827"/>
              <a:gd name="connsiteY0" fmla="*/ 27296 h 3261815"/>
              <a:gd name="connsiteX1" fmla="*/ 259141 w 2169827"/>
              <a:gd name="connsiteY1" fmla="*/ 1699146 h 3261815"/>
              <a:gd name="connsiteX2" fmla="*/ 695869 w 2169827"/>
              <a:gd name="connsiteY2" fmla="*/ 3261815 h 3261815"/>
              <a:gd name="connsiteX3" fmla="*/ 1187188 w 2169827"/>
              <a:gd name="connsiteY3" fmla="*/ 1937982 h 3261815"/>
              <a:gd name="connsiteX4" fmla="*/ 1623917 w 2169827"/>
              <a:gd name="connsiteY4" fmla="*/ 3261815 h 3261815"/>
              <a:gd name="connsiteX5" fmla="*/ 2169827 w 2169827"/>
              <a:gd name="connsiteY5" fmla="*/ 1719618 h 3261815"/>
              <a:gd name="connsiteX6" fmla="*/ 1862753 w 2169827"/>
              <a:gd name="connsiteY6" fmla="*/ 0 h 3261815"/>
              <a:gd name="connsiteX7" fmla="*/ 1780866 w 2169827"/>
              <a:gd name="connsiteY7" fmla="*/ 13648 h 3261815"/>
              <a:gd name="connsiteX8" fmla="*/ 1166717 w 2169827"/>
              <a:gd name="connsiteY8" fmla="*/ 156949 h 3261815"/>
              <a:gd name="connsiteX9" fmla="*/ 402442 w 2169827"/>
              <a:gd name="connsiteY9" fmla="*/ 27296 h 3261815"/>
              <a:gd name="connsiteX0" fmla="*/ 377501 w 2144886"/>
              <a:gd name="connsiteY0" fmla="*/ 27296 h 3261815"/>
              <a:gd name="connsiteX1" fmla="*/ 295615 w 2144886"/>
              <a:gd name="connsiteY1" fmla="*/ 1774209 h 3261815"/>
              <a:gd name="connsiteX2" fmla="*/ 670928 w 2144886"/>
              <a:gd name="connsiteY2" fmla="*/ 3261815 h 3261815"/>
              <a:gd name="connsiteX3" fmla="*/ 1162247 w 2144886"/>
              <a:gd name="connsiteY3" fmla="*/ 1937982 h 3261815"/>
              <a:gd name="connsiteX4" fmla="*/ 1598976 w 2144886"/>
              <a:gd name="connsiteY4" fmla="*/ 3261815 h 3261815"/>
              <a:gd name="connsiteX5" fmla="*/ 2144886 w 2144886"/>
              <a:gd name="connsiteY5" fmla="*/ 1719618 h 3261815"/>
              <a:gd name="connsiteX6" fmla="*/ 1837812 w 2144886"/>
              <a:gd name="connsiteY6" fmla="*/ 0 h 3261815"/>
              <a:gd name="connsiteX7" fmla="*/ 1755925 w 2144886"/>
              <a:gd name="connsiteY7" fmla="*/ 13648 h 3261815"/>
              <a:gd name="connsiteX8" fmla="*/ 1141776 w 2144886"/>
              <a:gd name="connsiteY8" fmla="*/ 156949 h 3261815"/>
              <a:gd name="connsiteX9" fmla="*/ 377501 w 2144886"/>
              <a:gd name="connsiteY9" fmla="*/ 27296 h 3261815"/>
              <a:gd name="connsiteX0" fmla="*/ 408239 w 2175624"/>
              <a:gd name="connsiteY0" fmla="*/ 27296 h 3261815"/>
              <a:gd name="connsiteX1" fmla="*/ 326353 w 2175624"/>
              <a:gd name="connsiteY1" fmla="*/ 1774209 h 3261815"/>
              <a:gd name="connsiteX2" fmla="*/ 701666 w 2175624"/>
              <a:gd name="connsiteY2" fmla="*/ 3261815 h 3261815"/>
              <a:gd name="connsiteX3" fmla="*/ 1192985 w 2175624"/>
              <a:gd name="connsiteY3" fmla="*/ 1937982 h 3261815"/>
              <a:gd name="connsiteX4" fmla="*/ 1629714 w 2175624"/>
              <a:gd name="connsiteY4" fmla="*/ 3261815 h 3261815"/>
              <a:gd name="connsiteX5" fmla="*/ 2175624 w 2175624"/>
              <a:gd name="connsiteY5" fmla="*/ 1719618 h 3261815"/>
              <a:gd name="connsiteX6" fmla="*/ 1868550 w 2175624"/>
              <a:gd name="connsiteY6" fmla="*/ 0 h 3261815"/>
              <a:gd name="connsiteX7" fmla="*/ 1786663 w 2175624"/>
              <a:gd name="connsiteY7" fmla="*/ 13648 h 3261815"/>
              <a:gd name="connsiteX8" fmla="*/ 1172514 w 2175624"/>
              <a:gd name="connsiteY8" fmla="*/ 156949 h 3261815"/>
              <a:gd name="connsiteX9" fmla="*/ 408239 w 2175624"/>
              <a:gd name="connsiteY9" fmla="*/ 27296 h 3261815"/>
              <a:gd name="connsiteX0" fmla="*/ 408239 w 2175624"/>
              <a:gd name="connsiteY0" fmla="*/ 27296 h 3261815"/>
              <a:gd name="connsiteX1" fmla="*/ 326353 w 2175624"/>
              <a:gd name="connsiteY1" fmla="*/ 1774209 h 3261815"/>
              <a:gd name="connsiteX2" fmla="*/ 701666 w 2175624"/>
              <a:gd name="connsiteY2" fmla="*/ 3261815 h 3261815"/>
              <a:gd name="connsiteX3" fmla="*/ 1192985 w 2175624"/>
              <a:gd name="connsiteY3" fmla="*/ 1937982 h 3261815"/>
              <a:gd name="connsiteX4" fmla="*/ 1629714 w 2175624"/>
              <a:gd name="connsiteY4" fmla="*/ 3261815 h 3261815"/>
              <a:gd name="connsiteX5" fmla="*/ 2175624 w 2175624"/>
              <a:gd name="connsiteY5" fmla="*/ 1719618 h 3261815"/>
              <a:gd name="connsiteX6" fmla="*/ 1868550 w 2175624"/>
              <a:gd name="connsiteY6" fmla="*/ 0 h 3261815"/>
              <a:gd name="connsiteX7" fmla="*/ 1786663 w 2175624"/>
              <a:gd name="connsiteY7" fmla="*/ 13648 h 3261815"/>
              <a:gd name="connsiteX8" fmla="*/ 1172514 w 2175624"/>
              <a:gd name="connsiteY8" fmla="*/ 156949 h 3261815"/>
              <a:gd name="connsiteX9" fmla="*/ 408239 w 2175624"/>
              <a:gd name="connsiteY9" fmla="*/ 27296 h 3261815"/>
              <a:gd name="connsiteX0" fmla="*/ 408239 w 2175624"/>
              <a:gd name="connsiteY0" fmla="*/ 27296 h 3261815"/>
              <a:gd name="connsiteX1" fmla="*/ 326353 w 2175624"/>
              <a:gd name="connsiteY1" fmla="*/ 1774209 h 3261815"/>
              <a:gd name="connsiteX2" fmla="*/ 701666 w 2175624"/>
              <a:gd name="connsiteY2" fmla="*/ 3261815 h 3261815"/>
              <a:gd name="connsiteX3" fmla="*/ 1192985 w 2175624"/>
              <a:gd name="connsiteY3" fmla="*/ 1937982 h 3261815"/>
              <a:gd name="connsiteX4" fmla="*/ 1629714 w 2175624"/>
              <a:gd name="connsiteY4" fmla="*/ 3261815 h 3261815"/>
              <a:gd name="connsiteX5" fmla="*/ 2175624 w 2175624"/>
              <a:gd name="connsiteY5" fmla="*/ 1719618 h 3261815"/>
              <a:gd name="connsiteX6" fmla="*/ 1868550 w 2175624"/>
              <a:gd name="connsiteY6" fmla="*/ 0 h 3261815"/>
              <a:gd name="connsiteX7" fmla="*/ 1786663 w 2175624"/>
              <a:gd name="connsiteY7" fmla="*/ 13648 h 3261815"/>
              <a:gd name="connsiteX8" fmla="*/ 1172514 w 2175624"/>
              <a:gd name="connsiteY8" fmla="*/ 156949 h 3261815"/>
              <a:gd name="connsiteX9" fmla="*/ 408239 w 2175624"/>
              <a:gd name="connsiteY9" fmla="*/ 27296 h 3261815"/>
              <a:gd name="connsiteX0" fmla="*/ 408239 w 2175624"/>
              <a:gd name="connsiteY0" fmla="*/ 27296 h 3261815"/>
              <a:gd name="connsiteX1" fmla="*/ 326353 w 2175624"/>
              <a:gd name="connsiteY1" fmla="*/ 1774209 h 3261815"/>
              <a:gd name="connsiteX2" fmla="*/ 701666 w 2175624"/>
              <a:gd name="connsiteY2" fmla="*/ 3261815 h 3261815"/>
              <a:gd name="connsiteX3" fmla="*/ 1192985 w 2175624"/>
              <a:gd name="connsiteY3" fmla="*/ 1937982 h 3261815"/>
              <a:gd name="connsiteX4" fmla="*/ 1629714 w 2175624"/>
              <a:gd name="connsiteY4" fmla="*/ 3261815 h 3261815"/>
              <a:gd name="connsiteX5" fmla="*/ 2175624 w 2175624"/>
              <a:gd name="connsiteY5" fmla="*/ 1719618 h 3261815"/>
              <a:gd name="connsiteX6" fmla="*/ 1868550 w 2175624"/>
              <a:gd name="connsiteY6" fmla="*/ 0 h 3261815"/>
              <a:gd name="connsiteX7" fmla="*/ 1786663 w 2175624"/>
              <a:gd name="connsiteY7" fmla="*/ 13648 h 3261815"/>
              <a:gd name="connsiteX8" fmla="*/ 1172514 w 2175624"/>
              <a:gd name="connsiteY8" fmla="*/ 156949 h 3261815"/>
              <a:gd name="connsiteX9" fmla="*/ 408239 w 2175624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195900 w 2178539"/>
              <a:gd name="connsiteY3" fmla="*/ 1937982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195900 w 2178539"/>
              <a:gd name="connsiteY3" fmla="*/ 1937982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195900 w 2178539"/>
              <a:gd name="connsiteY3" fmla="*/ 1937982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195900 w 2178539"/>
              <a:gd name="connsiteY3" fmla="*/ 1937982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195900 w 2178539"/>
              <a:gd name="connsiteY3" fmla="*/ 1937982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195900 w 2178539"/>
              <a:gd name="connsiteY3" fmla="*/ 1937982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80396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707692 w 2178539"/>
              <a:gd name="connsiteY4" fmla="*/ 3254991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707692 w 2178539"/>
              <a:gd name="connsiteY4" fmla="*/ 3254991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707692 w 2178539"/>
              <a:gd name="connsiteY4" fmla="*/ 3254991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707692 w 2178539"/>
              <a:gd name="connsiteY4" fmla="*/ 3254991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707692 w 2178539"/>
              <a:gd name="connsiteY4" fmla="*/ 3254991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707692 w 2178539"/>
              <a:gd name="connsiteY4" fmla="*/ 3254991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44420"/>
              <a:gd name="connsiteY0" fmla="*/ 27296 h 3261815"/>
              <a:gd name="connsiteX1" fmla="*/ 322444 w 2144420"/>
              <a:gd name="connsiteY1" fmla="*/ 1801504 h 3261815"/>
              <a:gd name="connsiteX2" fmla="*/ 704581 w 2144420"/>
              <a:gd name="connsiteY2" fmla="*/ 3261815 h 3261815"/>
              <a:gd name="connsiteX3" fmla="*/ 1216372 w 2144420"/>
              <a:gd name="connsiteY3" fmla="*/ 1951629 h 3261815"/>
              <a:gd name="connsiteX4" fmla="*/ 1707692 w 2144420"/>
              <a:gd name="connsiteY4" fmla="*/ 3254991 h 3261815"/>
              <a:gd name="connsiteX5" fmla="*/ 2144420 w 2144420"/>
              <a:gd name="connsiteY5" fmla="*/ 1753737 h 3261815"/>
              <a:gd name="connsiteX6" fmla="*/ 1871465 w 2144420"/>
              <a:gd name="connsiteY6" fmla="*/ 0 h 3261815"/>
              <a:gd name="connsiteX7" fmla="*/ 1789578 w 2144420"/>
              <a:gd name="connsiteY7" fmla="*/ 13648 h 3261815"/>
              <a:gd name="connsiteX8" fmla="*/ 1175429 w 2144420"/>
              <a:gd name="connsiteY8" fmla="*/ 156949 h 3261815"/>
              <a:gd name="connsiteX9" fmla="*/ 411154 w 2144420"/>
              <a:gd name="connsiteY9" fmla="*/ 27296 h 3261815"/>
              <a:gd name="connsiteX0" fmla="*/ 411154 w 2144420"/>
              <a:gd name="connsiteY0" fmla="*/ 27296 h 3261815"/>
              <a:gd name="connsiteX1" fmla="*/ 322444 w 2144420"/>
              <a:gd name="connsiteY1" fmla="*/ 1801504 h 3261815"/>
              <a:gd name="connsiteX2" fmla="*/ 704581 w 2144420"/>
              <a:gd name="connsiteY2" fmla="*/ 3261815 h 3261815"/>
              <a:gd name="connsiteX3" fmla="*/ 1216372 w 2144420"/>
              <a:gd name="connsiteY3" fmla="*/ 1951629 h 3261815"/>
              <a:gd name="connsiteX4" fmla="*/ 1707692 w 2144420"/>
              <a:gd name="connsiteY4" fmla="*/ 3254991 h 3261815"/>
              <a:gd name="connsiteX5" fmla="*/ 2144420 w 2144420"/>
              <a:gd name="connsiteY5" fmla="*/ 1753737 h 3261815"/>
              <a:gd name="connsiteX6" fmla="*/ 1871465 w 2144420"/>
              <a:gd name="connsiteY6" fmla="*/ 0 h 3261815"/>
              <a:gd name="connsiteX7" fmla="*/ 1789578 w 2144420"/>
              <a:gd name="connsiteY7" fmla="*/ 13648 h 3261815"/>
              <a:gd name="connsiteX8" fmla="*/ 1175429 w 2144420"/>
              <a:gd name="connsiteY8" fmla="*/ 156949 h 3261815"/>
              <a:gd name="connsiteX9" fmla="*/ 411154 w 2144420"/>
              <a:gd name="connsiteY9" fmla="*/ 27296 h 3261815"/>
              <a:gd name="connsiteX0" fmla="*/ 411154 w 2144420"/>
              <a:gd name="connsiteY0" fmla="*/ 27296 h 3261815"/>
              <a:gd name="connsiteX1" fmla="*/ 322444 w 2144420"/>
              <a:gd name="connsiteY1" fmla="*/ 1801504 h 3261815"/>
              <a:gd name="connsiteX2" fmla="*/ 704581 w 2144420"/>
              <a:gd name="connsiteY2" fmla="*/ 3261815 h 3261815"/>
              <a:gd name="connsiteX3" fmla="*/ 1216372 w 2144420"/>
              <a:gd name="connsiteY3" fmla="*/ 1951629 h 3261815"/>
              <a:gd name="connsiteX4" fmla="*/ 1707692 w 2144420"/>
              <a:gd name="connsiteY4" fmla="*/ 3254991 h 3261815"/>
              <a:gd name="connsiteX5" fmla="*/ 2144420 w 2144420"/>
              <a:gd name="connsiteY5" fmla="*/ 1753737 h 3261815"/>
              <a:gd name="connsiteX6" fmla="*/ 1871465 w 2144420"/>
              <a:gd name="connsiteY6" fmla="*/ 0 h 3261815"/>
              <a:gd name="connsiteX7" fmla="*/ 1789578 w 2144420"/>
              <a:gd name="connsiteY7" fmla="*/ 13648 h 3261815"/>
              <a:gd name="connsiteX8" fmla="*/ 1175429 w 2144420"/>
              <a:gd name="connsiteY8" fmla="*/ 156949 h 3261815"/>
              <a:gd name="connsiteX9" fmla="*/ 411154 w 2144420"/>
              <a:gd name="connsiteY9" fmla="*/ 27296 h 3261815"/>
              <a:gd name="connsiteX0" fmla="*/ 411154 w 2205171"/>
              <a:gd name="connsiteY0" fmla="*/ 27296 h 3261815"/>
              <a:gd name="connsiteX1" fmla="*/ 322444 w 2205171"/>
              <a:gd name="connsiteY1" fmla="*/ 1801504 h 3261815"/>
              <a:gd name="connsiteX2" fmla="*/ 704581 w 2205171"/>
              <a:gd name="connsiteY2" fmla="*/ 3261815 h 3261815"/>
              <a:gd name="connsiteX3" fmla="*/ 1216372 w 2205171"/>
              <a:gd name="connsiteY3" fmla="*/ 1951629 h 3261815"/>
              <a:gd name="connsiteX4" fmla="*/ 1707692 w 2205171"/>
              <a:gd name="connsiteY4" fmla="*/ 3254991 h 3261815"/>
              <a:gd name="connsiteX5" fmla="*/ 2144420 w 2205171"/>
              <a:gd name="connsiteY5" fmla="*/ 1753737 h 3261815"/>
              <a:gd name="connsiteX6" fmla="*/ 1871465 w 2205171"/>
              <a:gd name="connsiteY6" fmla="*/ 0 h 3261815"/>
              <a:gd name="connsiteX7" fmla="*/ 1789578 w 2205171"/>
              <a:gd name="connsiteY7" fmla="*/ 13648 h 3261815"/>
              <a:gd name="connsiteX8" fmla="*/ 1175429 w 2205171"/>
              <a:gd name="connsiteY8" fmla="*/ 156949 h 3261815"/>
              <a:gd name="connsiteX9" fmla="*/ 411154 w 2205171"/>
              <a:gd name="connsiteY9" fmla="*/ 27296 h 3261815"/>
              <a:gd name="connsiteX0" fmla="*/ 411154 w 2145061"/>
              <a:gd name="connsiteY0" fmla="*/ 23869 h 3258388"/>
              <a:gd name="connsiteX1" fmla="*/ 322444 w 2145061"/>
              <a:gd name="connsiteY1" fmla="*/ 1798077 h 3258388"/>
              <a:gd name="connsiteX2" fmla="*/ 704581 w 2145061"/>
              <a:gd name="connsiteY2" fmla="*/ 3258388 h 3258388"/>
              <a:gd name="connsiteX3" fmla="*/ 1216372 w 2145061"/>
              <a:gd name="connsiteY3" fmla="*/ 1948202 h 3258388"/>
              <a:gd name="connsiteX4" fmla="*/ 1707692 w 2145061"/>
              <a:gd name="connsiteY4" fmla="*/ 3251564 h 3258388"/>
              <a:gd name="connsiteX5" fmla="*/ 2144420 w 2145061"/>
              <a:gd name="connsiteY5" fmla="*/ 1750310 h 3258388"/>
              <a:gd name="connsiteX6" fmla="*/ 1789578 w 2145061"/>
              <a:gd name="connsiteY6" fmla="*/ 10221 h 3258388"/>
              <a:gd name="connsiteX7" fmla="*/ 1175429 w 2145061"/>
              <a:gd name="connsiteY7" fmla="*/ 153522 h 3258388"/>
              <a:gd name="connsiteX8" fmla="*/ 411154 w 2145061"/>
              <a:gd name="connsiteY8" fmla="*/ 23869 h 3258388"/>
              <a:gd name="connsiteX0" fmla="*/ 411154 w 2146076"/>
              <a:gd name="connsiteY0" fmla="*/ 23869 h 3258388"/>
              <a:gd name="connsiteX1" fmla="*/ 322444 w 2146076"/>
              <a:gd name="connsiteY1" fmla="*/ 1798077 h 3258388"/>
              <a:gd name="connsiteX2" fmla="*/ 704581 w 2146076"/>
              <a:gd name="connsiteY2" fmla="*/ 3258388 h 3258388"/>
              <a:gd name="connsiteX3" fmla="*/ 1216372 w 2146076"/>
              <a:gd name="connsiteY3" fmla="*/ 1948202 h 3258388"/>
              <a:gd name="connsiteX4" fmla="*/ 1707692 w 2146076"/>
              <a:gd name="connsiteY4" fmla="*/ 3251564 h 3258388"/>
              <a:gd name="connsiteX5" fmla="*/ 2144420 w 2146076"/>
              <a:gd name="connsiteY5" fmla="*/ 1750310 h 3258388"/>
              <a:gd name="connsiteX6" fmla="*/ 1926056 w 2146076"/>
              <a:gd name="connsiteY6" fmla="*/ 17045 h 3258388"/>
              <a:gd name="connsiteX7" fmla="*/ 1175429 w 2146076"/>
              <a:gd name="connsiteY7" fmla="*/ 153522 h 3258388"/>
              <a:gd name="connsiteX8" fmla="*/ 411154 w 2146076"/>
              <a:gd name="connsiteY8" fmla="*/ 23869 h 3258388"/>
              <a:gd name="connsiteX0" fmla="*/ 411154 w 2374416"/>
              <a:gd name="connsiteY0" fmla="*/ 23869 h 3258388"/>
              <a:gd name="connsiteX1" fmla="*/ 322444 w 2374416"/>
              <a:gd name="connsiteY1" fmla="*/ 1798077 h 3258388"/>
              <a:gd name="connsiteX2" fmla="*/ 704581 w 2374416"/>
              <a:gd name="connsiteY2" fmla="*/ 3258388 h 3258388"/>
              <a:gd name="connsiteX3" fmla="*/ 1216372 w 2374416"/>
              <a:gd name="connsiteY3" fmla="*/ 1948202 h 3258388"/>
              <a:gd name="connsiteX4" fmla="*/ 1707692 w 2374416"/>
              <a:gd name="connsiteY4" fmla="*/ 3251564 h 3258388"/>
              <a:gd name="connsiteX5" fmla="*/ 2144420 w 2374416"/>
              <a:gd name="connsiteY5" fmla="*/ 1750310 h 3258388"/>
              <a:gd name="connsiteX6" fmla="*/ 1926056 w 2374416"/>
              <a:gd name="connsiteY6" fmla="*/ 17045 h 3258388"/>
              <a:gd name="connsiteX7" fmla="*/ 1175429 w 2374416"/>
              <a:gd name="connsiteY7" fmla="*/ 153522 h 3258388"/>
              <a:gd name="connsiteX8" fmla="*/ 411154 w 2374416"/>
              <a:gd name="connsiteY8" fmla="*/ 23869 h 3258388"/>
              <a:gd name="connsiteX0" fmla="*/ 411154 w 2441693"/>
              <a:gd name="connsiteY0" fmla="*/ 23869 h 3258388"/>
              <a:gd name="connsiteX1" fmla="*/ 322444 w 2441693"/>
              <a:gd name="connsiteY1" fmla="*/ 1798077 h 3258388"/>
              <a:gd name="connsiteX2" fmla="*/ 704581 w 2441693"/>
              <a:gd name="connsiteY2" fmla="*/ 3258388 h 3258388"/>
              <a:gd name="connsiteX3" fmla="*/ 1216372 w 2441693"/>
              <a:gd name="connsiteY3" fmla="*/ 1948202 h 3258388"/>
              <a:gd name="connsiteX4" fmla="*/ 1707692 w 2441693"/>
              <a:gd name="connsiteY4" fmla="*/ 3251564 h 3258388"/>
              <a:gd name="connsiteX5" fmla="*/ 2144420 w 2441693"/>
              <a:gd name="connsiteY5" fmla="*/ 1750310 h 3258388"/>
              <a:gd name="connsiteX6" fmla="*/ 1926056 w 2441693"/>
              <a:gd name="connsiteY6" fmla="*/ 17045 h 3258388"/>
              <a:gd name="connsiteX7" fmla="*/ 1175429 w 2441693"/>
              <a:gd name="connsiteY7" fmla="*/ 153522 h 3258388"/>
              <a:gd name="connsiteX8" fmla="*/ 411154 w 2441693"/>
              <a:gd name="connsiteY8" fmla="*/ 23869 h 3258388"/>
              <a:gd name="connsiteX0" fmla="*/ 411154 w 2377348"/>
              <a:gd name="connsiteY0" fmla="*/ 23869 h 3258388"/>
              <a:gd name="connsiteX1" fmla="*/ 322444 w 2377348"/>
              <a:gd name="connsiteY1" fmla="*/ 1798077 h 3258388"/>
              <a:gd name="connsiteX2" fmla="*/ 704581 w 2377348"/>
              <a:gd name="connsiteY2" fmla="*/ 3258388 h 3258388"/>
              <a:gd name="connsiteX3" fmla="*/ 1216372 w 2377348"/>
              <a:gd name="connsiteY3" fmla="*/ 1948202 h 3258388"/>
              <a:gd name="connsiteX4" fmla="*/ 1707692 w 2377348"/>
              <a:gd name="connsiteY4" fmla="*/ 3251564 h 3258388"/>
              <a:gd name="connsiteX5" fmla="*/ 2144420 w 2377348"/>
              <a:gd name="connsiteY5" fmla="*/ 1750310 h 3258388"/>
              <a:gd name="connsiteX6" fmla="*/ 1926056 w 2377348"/>
              <a:gd name="connsiteY6" fmla="*/ 17045 h 3258388"/>
              <a:gd name="connsiteX7" fmla="*/ 1175429 w 2377348"/>
              <a:gd name="connsiteY7" fmla="*/ 153522 h 3258388"/>
              <a:gd name="connsiteX8" fmla="*/ 411154 w 2377348"/>
              <a:gd name="connsiteY8" fmla="*/ 23869 h 3258388"/>
              <a:gd name="connsiteX0" fmla="*/ 411154 w 2424220"/>
              <a:gd name="connsiteY0" fmla="*/ 23869 h 3258388"/>
              <a:gd name="connsiteX1" fmla="*/ 322444 w 2424220"/>
              <a:gd name="connsiteY1" fmla="*/ 1798077 h 3258388"/>
              <a:gd name="connsiteX2" fmla="*/ 704581 w 2424220"/>
              <a:gd name="connsiteY2" fmla="*/ 3258388 h 3258388"/>
              <a:gd name="connsiteX3" fmla="*/ 1216372 w 2424220"/>
              <a:gd name="connsiteY3" fmla="*/ 1948202 h 3258388"/>
              <a:gd name="connsiteX4" fmla="*/ 1707692 w 2424220"/>
              <a:gd name="connsiteY4" fmla="*/ 3251564 h 3258388"/>
              <a:gd name="connsiteX5" fmla="*/ 2144420 w 2424220"/>
              <a:gd name="connsiteY5" fmla="*/ 1750310 h 3258388"/>
              <a:gd name="connsiteX6" fmla="*/ 1926056 w 2424220"/>
              <a:gd name="connsiteY6" fmla="*/ 17045 h 3258388"/>
              <a:gd name="connsiteX7" fmla="*/ 1175429 w 2424220"/>
              <a:gd name="connsiteY7" fmla="*/ 153522 h 3258388"/>
              <a:gd name="connsiteX8" fmla="*/ 411154 w 2424220"/>
              <a:gd name="connsiteY8" fmla="*/ 23869 h 3258388"/>
              <a:gd name="connsiteX0" fmla="*/ 411154 w 2449010"/>
              <a:gd name="connsiteY0" fmla="*/ 23869 h 3258388"/>
              <a:gd name="connsiteX1" fmla="*/ 322444 w 2449010"/>
              <a:gd name="connsiteY1" fmla="*/ 1798077 h 3258388"/>
              <a:gd name="connsiteX2" fmla="*/ 704581 w 2449010"/>
              <a:gd name="connsiteY2" fmla="*/ 3258388 h 3258388"/>
              <a:gd name="connsiteX3" fmla="*/ 1216372 w 2449010"/>
              <a:gd name="connsiteY3" fmla="*/ 1948202 h 3258388"/>
              <a:gd name="connsiteX4" fmla="*/ 1707692 w 2449010"/>
              <a:gd name="connsiteY4" fmla="*/ 3251564 h 3258388"/>
              <a:gd name="connsiteX5" fmla="*/ 2144420 w 2449010"/>
              <a:gd name="connsiteY5" fmla="*/ 1750310 h 3258388"/>
              <a:gd name="connsiteX6" fmla="*/ 1926056 w 2449010"/>
              <a:gd name="connsiteY6" fmla="*/ 17045 h 3258388"/>
              <a:gd name="connsiteX7" fmla="*/ 1175429 w 2449010"/>
              <a:gd name="connsiteY7" fmla="*/ 153522 h 3258388"/>
              <a:gd name="connsiteX8" fmla="*/ 411154 w 2449010"/>
              <a:gd name="connsiteY8" fmla="*/ 23869 h 3258388"/>
              <a:gd name="connsiteX0" fmla="*/ 411154 w 2433593"/>
              <a:gd name="connsiteY0" fmla="*/ 23869 h 3258388"/>
              <a:gd name="connsiteX1" fmla="*/ 322444 w 2433593"/>
              <a:gd name="connsiteY1" fmla="*/ 1798077 h 3258388"/>
              <a:gd name="connsiteX2" fmla="*/ 704581 w 2433593"/>
              <a:gd name="connsiteY2" fmla="*/ 3258388 h 3258388"/>
              <a:gd name="connsiteX3" fmla="*/ 1216372 w 2433593"/>
              <a:gd name="connsiteY3" fmla="*/ 1948202 h 3258388"/>
              <a:gd name="connsiteX4" fmla="*/ 1707692 w 2433593"/>
              <a:gd name="connsiteY4" fmla="*/ 3251564 h 3258388"/>
              <a:gd name="connsiteX5" fmla="*/ 2144420 w 2433593"/>
              <a:gd name="connsiteY5" fmla="*/ 1750310 h 3258388"/>
              <a:gd name="connsiteX6" fmla="*/ 1926056 w 2433593"/>
              <a:gd name="connsiteY6" fmla="*/ 17045 h 3258388"/>
              <a:gd name="connsiteX7" fmla="*/ 1175429 w 2433593"/>
              <a:gd name="connsiteY7" fmla="*/ 153522 h 3258388"/>
              <a:gd name="connsiteX8" fmla="*/ 411154 w 2433593"/>
              <a:gd name="connsiteY8" fmla="*/ 23869 h 3258388"/>
              <a:gd name="connsiteX0" fmla="*/ 411154 w 2433593"/>
              <a:gd name="connsiteY0" fmla="*/ 23869 h 3258388"/>
              <a:gd name="connsiteX1" fmla="*/ 322444 w 2433593"/>
              <a:gd name="connsiteY1" fmla="*/ 1798077 h 3258388"/>
              <a:gd name="connsiteX2" fmla="*/ 704581 w 2433593"/>
              <a:gd name="connsiteY2" fmla="*/ 3258388 h 3258388"/>
              <a:gd name="connsiteX3" fmla="*/ 1216372 w 2433593"/>
              <a:gd name="connsiteY3" fmla="*/ 1948202 h 3258388"/>
              <a:gd name="connsiteX4" fmla="*/ 1707692 w 2433593"/>
              <a:gd name="connsiteY4" fmla="*/ 3251564 h 3258388"/>
              <a:gd name="connsiteX5" fmla="*/ 2144420 w 2433593"/>
              <a:gd name="connsiteY5" fmla="*/ 1750310 h 3258388"/>
              <a:gd name="connsiteX6" fmla="*/ 1926056 w 2433593"/>
              <a:gd name="connsiteY6" fmla="*/ 17045 h 3258388"/>
              <a:gd name="connsiteX7" fmla="*/ 1175429 w 2433593"/>
              <a:gd name="connsiteY7" fmla="*/ 153522 h 3258388"/>
              <a:gd name="connsiteX8" fmla="*/ 411154 w 2433593"/>
              <a:gd name="connsiteY8" fmla="*/ 23869 h 3258388"/>
              <a:gd name="connsiteX0" fmla="*/ 411154 w 2433593"/>
              <a:gd name="connsiteY0" fmla="*/ 23869 h 3258388"/>
              <a:gd name="connsiteX1" fmla="*/ 322444 w 2433593"/>
              <a:gd name="connsiteY1" fmla="*/ 1798077 h 3258388"/>
              <a:gd name="connsiteX2" fmla="*/ 704581 w 2433593"/>
              <a:gd name="connsiteY2" fmla="*/ 3258388 h 3258388"/>
              <a:gd name="connsiteX3" fmla="*/ 1216372 w 2433593"/>
              <a:gd name="connsiteY3" fmla="*/ 1948202 h 3258388"/>
              <a:gd name="connsiteX4" fmla="*/ 1707692 w 2433593"/>
              <a:gd name="connsiteY4" fmla="*/ 3251564 h 3258388"/>
              <a:gd name="connsiteX5" fmla="*/ 2144420 w 2433593"/>
              <a:gd name="connsiteY5" fmla="*/ 1750310 h 3258388"/>
              <a:gd name="connsiteX6" fmla="*/ 1926056 w 2433593"/>
              <a:gd name="connsiteY6" fmla="*/ 17045 h 3258388"/>
              <a:gd name="connsiteX7" fmla="*/ 1175429 w 2433593"/>
              <a:gd name="connsiteY7" fmla="*/ 153522 h 3258388"/>
              <a:gd name="connsiteX8" fmla="*/ 411154 w 2433593"/>
              <a:gd name="connsiteY8" fmla="*/ 23869 h 3258388"/>
              <a:gd name="connsiteX0" fmla="*/ 411154 w 2433593"/>
              <a:gd name="connsiteY0" fmla="*/ 23869 h 3258388"/>
              <a:gd name="connsiteX1" fmla="*/ 322444 w 2433593"/>
              <a:gd name="connsiteY1" fmla="*/ 1798077 h 3258388"/>
              <a:gd name="connsiteX2" fmla="*/ 704581 w 2433593"/>
              <a:gd name="connsiteY2" fmla="*/ 3258388 h 3258388"/>
              <a:gd name="connsiteX3" fmla="*/ 1216372 w 2433593"/>
              <a:gd name="connsiteY3" fmla="*/ 1948202 h 3258388"/>
              <a:gd name="connsiteX4" fmla="*/ 1707692 w 2433593"/>
              <a:gd name="connsiteY4" fmla="*/ 3251564 h 3258388"/>
              <a:gd name="connsiteX5" fmla="*/ 2144420 w 2433593"/>
              <a:gd name="connsiteY5" fmla="*/ 1750310 h 3258388"/>
              <a:gd name="connsiteX6" fmla="*/ 1926056 w 2433593"/>
              <a:gd name="connsiteY6" fmla="*/ 17045 h 3258388"/>
              <a:gd name="connsiteX7" fmla="*/ 1175429 w 2433593"/>
              <a:gd name="connsiteY7" fmla="*/ 153522 h 3258388"/>
              <a:gd name="connsiteX8" fmla="*/ 411154 w 2433593"/>
              <a:gd name="connsiteY8" fmla="*/ 23869 h 32583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33593" h="3258388">
                <a:moveTo>
                  <a:pt x="411154" y="23869"/>
                </a:moveTo>
                <a:cubicBezTo>
                  <a:pt x="-257586" y="355964"/>
                  <a:pt x="22194" y="1036078"/>
                  <a:pt x="322444" y="1798077"/>
                </a:cubicBezTo>
                <a:cubicBezTo>
                  <a:pt x="338366" y="2660163"/>
                  <a:pt x="545357" y="3249289"/>
                  <a:pt x="704581" y="3258388"/>
                </a:cubicBezTo>
                <a:cubicBezTo>
                  <a:pt x="1018479" y="3247015"/>
                  <a:pt x="779644" y="1925457"/>
                  <a:pt x="1216372" y="1948202"/>
                </a:cubicBezTo>
                <a:cubicBezTo>
                  <a:pt x="1580313" y="1945929"/>
                  <a:pt x="1473406" y="3281133"/>
                  <a:pt x="1707692" y="3251564"/>
                </a:cubicBezTo>
                <a:cubicBezTo>
                  <a:pt x="2048886" y="3121910"/>
                  <a:pt x="2001118" y="2180214"/>
                  <a:pt x="2144420" y="1750310"/>
                </a:cubicBezTo>
                <a:cubicBezTo>
                  <a:pt x="2451495" y="1080432"/>
                  <a:pt x="2681232" y="64812"/>
                  <a:pt x="1926056" y="17045"/>
                </a:cubicBezTo>
                <a:lnTo>
                  <a:pt x="1175429" y="153522"/>
                </a:lnTo>
                <a:cubicBezTo>
                  <a:pt x="920671" y="110304"/>
                  <a:pt x="679560" y="-62566"/>
                  <a:pt x="411154" y="2386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grpSp>
        <p:nvGrpSpPr>
          <p:cNvPr id="64" name="Group 102">
            <a:extLst>
              <a:ext uri="{FF2B5EF4-FFF2-40B4-BE49-F238E27FC236}">
                <a16:creationId xmlns:a16="http://schemas.microsoft.com/office/drawing/2014/main" xmlns="" id="{3B22177F-3D45-4A9B-976C-0E5FC31B92C4}"/>
              </a:ext>
            </a:extLst>
          </p:cNvPr>
          <p:cNvGrpSpPr>
            <a:grpSpLocks noChangeAspect="1"/>
          </p:cNvGrpSpPr>
          <p:nvPr/>
        </p:nvGrpSpPr>
        <p:grpSpPr>
          <a:xfrm>
            <a:off x="8707494" y="2429101"/>
            <a:ext cx="325734" cy="529812"/>
            <a:chOff x="2071598" y="2060848"/>
            <a:chExt cx="1917605" cy="3137144"/>
          </a:xfrm>
          <a:solidFill>
            <a:schemeClr val="accent4"/>
          </a:solidFill>
        </p:grpSpPr>
        <p:sp>
          <p:nvSpPr>
            <p:cNvPr id="65" name="Freeform 103">
              <a:extLst>
                <a:ext uri="{FF2B5EF4-FFF2-40B4-BE49-F238E27FC236}">
                  <a16:creationId xmlns:a16="http://schemas.microsoft.com/office/drawing/2014/main" xmlns="" id="{45551A25-8F0E-4347-975E-A924A7130E47}"/>
                </a:ext>
              </a:extLst>
            </p:cNvPr>
            <p:cNvSpPr/>
            <p:nvPr/>
          </p:nvSpPr>
          <p:spPr>
            <a:xfrm>
              <a:off x="2483768" y="2060848"/>
              <a:ext cx="1505435" cy="1015754"/>
            </a:xfrm>
            <a:custGeom>
              <a:avLst/>
              <a:gdLst>
                <a:gd name="connsiteX0" fmla="*/ 812042 w 1535373"/>
                <a:gd name="connsiteY0" fmla="*/ 211541 h 921224"/>
                <a:gd name="connsiteX1" fmla="*/ 184245 w 1535373"/>
                <a:gd name="connsiteY1" fmla="*/ 0 h 921224"/>
                <a:gd name="connsiteX2" fmla="*/ 143301 w 1535373"/>
                <a:gd name="connsiteY2" fmla="*/ 293427 h 921224"/>
                <a:gd name="connsiteX3" fmla="*/ 0 w 1535373"/>
                <a:gd name="connsiteY3" fmla="*/ 477672 h 921224"/>
                <a:gd name="connsiteX4" fmla="*/ 600501 w 1535373"/>
                <a:gd name="connsiteY4" fmla="*/ 764275 h 921224"/>
                <a:gd name="connsiteX5" fmla="*/ 709684 w 1535373"/>
                <a:gd name="connsiteY5" fmla="*/ 655093 h 921224"/>
                <a:gd name="connsiteX6" fmla="*/ 887104 w 1535373"/>
                <a:gd name="connsiteY6" fmla="*/ 702860 h 921224"/>
                <a:gd name="connsiteX7" fmla="*/ 1201003 w 1535373"/>
                <a:gd name="connsiteY7" fmla="*/ 921224 h 921224"/>
                <a:gd name="connsiteX8" fmla="*/ 1535373 w 1535373"/>
                <a:gd name="connsiteY8" fmla="*/ 825690 h 921224"/>
                <a:gd name="connsiteX9" fmla="*/ 1201003 w 1535373"/>
                <a:gd name="connsiteY9" fmla="*/ 689212 h 921224"/>
                <a:gd name="connsiteX10" fmla="*/ 1262418 w 1535373"/>
                <a:gd name="connsiteY10" fmla="*/ 457200 h 921224"/>
                <a:gd name="connsiteX11" fmla="*/ 996287 w 1535373"/>
                <a:gd name="connsiteY11" fmla="*/ 348018 h 921224"/>
                <a:gd name="connsiteX12" fmla="*/ 921224 w 1535373"/>
                <a:gd name="connsiteY12" fmla="*/ 457200 h 921224"/>
                <a:gd name="connsiteX13" fmla="*/ 777922 w 1535373"/>
                <a:gd name="connsiteY13" fmla="*/ 395785 h 921224"/>
                <a:gd name="connsiteX14" fmla="*/ 812042 w 1535373"/>
                <a:gd name="connsiteY14" fmla="*/ 211541 h 921224"/>
                <a:gd name="connsiteX0" fmla="*/ 812042 w 1535373"/>
                <a:gd name="connsiteY0" fmla="*/ 191663 h 901346"/>
                <a:gd name="connsiteX1" fmla="*/ 208099 w 1535373"/>
                <a:gd name="connsiteY1" fmla="*/ 0 h 901346"/>
                <a:gd name="connsiteX2" fmla="*/ 143301 w 1535373"/>
                <a:gd name="connsiteY2" fmla="*/ 273549 h 901346"/>
                <a:gd name="connsiteX3" fmla="*/ 0 w 1535373"/>
                <a:gd name="connsiteY3" fmla="*/ 457794 h 901346"/>
                <a:gd name="connsiteX4" fmla="*/ 600501 w 1535373"/>
                <a:gd name="connsiteY4" fmla="*/ 744397 h 901346"/>
                <a:gd name="connsiteX5" fmla="*/ 709684 w 1535373"/>
                <a:gd name="connsiteY5" fmla="*/ 635215 h 901346"/>
                <a:gd name="connsiteX6" fmla="*/ 887104 w 1535373"/>
                <a:gd name="connsiteY6" fmla="*/ 682982 h 901346"/>
                <a:gd name="connsiteX7" fmla="*/ 1201003 w 1535373"/>
                <a:gd name="connsiteY7" fmla="*/ 901346 h 901346"/>
                <a:gd name="connsiteX8" fmla="*/ 1535373 w 1535373"/>
                <a:gd name="connsiteY8" fmla="*/ 805812 h 901346"/>
                <a:gd name="connsiteX9" fmla="*/ 1201003 w 1535373"/>
                <a:gd name="connsiteY9" fmla="*/ 669334 h 901346"/>
                <a:gd name="connsiteX10" fmla="*/ 1262418 w 1535373"/>
                <a:gd name="connsiteY10" fmla="*/ 437322 h 901346"/>
                <a:gd name="connsiteX11" fmla="*/ 996287 w 1535373"/>
                <a:gd name="connsiteY11" fmla="*/ 328140 h 901346"/>
                <a:gd name="connsiteX12" fmla="*/ 921224 w 1535373"/>
                <a:gd name="connsiteY12" fmla="*/ 437322 h 901346"/>
                <a:gd name="connsiteX13" fmla="*/ 777922 w 1535373"/>
                <a:gd name="connsiteY13" fmla="*/ 375907 h 901346"/>
                <a:gd name="connsiteX14" fmla="*/ 812042 w 1535373"/>
                <a:gd name="connsiteY14" fmla="*/ 191663 h 901346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59203 w 1535373"/>
                <a:gd name="connsiteY2" fmla="*/ 306113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788188 w 1511519"/>
                <a:gd name="connsiteY0" fmla="*/ 204349 h 914032"/>
                <a:gd name="connsiteX1" fmla="*/ 184245 w 1511519"/>
                <a:gd name="connsiteY1" fmla="*/ 12686 h 914032"/>
                <a:gd name="connsiteX2" fmla="*/ 135349 w 1511519"/>
                <a:gd name="connsiteY2" fmla="*/ 306113 h 914032"/>
                <a:gd name="connsiteX3" fmla="*/ 0 w 1511519"/>
                <a:gd name="connsiteY3" fmla="*/ 518188 h 914032"/>
                <a:gd name="connsiteX4" fmla="*/ 576647 w 1511519"/>
                <a:gd name="connsiteY4" fmla="*/ 757083 h 914032"/>
                <a:gd name="connsiteX5" fmla="*/ 685830 w 1511519"/>
                <a:gd name="connsiteY5" fmla="*/ 647901 h 914032"/>
                <a:gd name="connsiteX6" fmla="*/ 863250 w 1511519"/>
                <a:gd name="connsiteY6" fmla="*/ 695668 h 914032"/>
                <a:gd name="connsiteX7" fmla="*/ 1177149 w 1511519"/>
                <a:gd name="connsiteY7" fmla="*/ 914032 h 914032"/>
                <a:gd name="connsiteX8" fmla="*/ 1511519 w 1511519"/>
                <a:gd name="connsiteY8" fmla="*/ 818498 h 914032"/>
                <a:gd name="connsiteX9" fmla="*/ 1177149 w 1511519"/>
                <a:gd name="connsiteY9" fmla="*/ 682020 h 914032"/>
                <a:gd name="connsiteX10" fmla="*/ 1238564 w 1511519"/>
                <a:gd name="connsiteY10" fmla="*/ 450008 h 914032"/>
                <a:gd name="connsiteX11" fmla="*/ 972433 w 1511519"/>
                <a:gd name="connsiteY11" fmla="*/ 340826 h 914032"/>
                <a:gd name="connsiteX12" fmla="*/ 897370 w 1511519"/>
                <a:gd name="connsiteY12" fmla="*/ 450008 h 914032"/>
                <a:gd name="connsiteX13" fmla="*/ 754068 w 1511519"/>
                <a:gd name="connsiteY13" fmla="*/ 388593 h 914032"/>
                <a:gd name="connsiteX14" fmla="*/ 788188 w 1511519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588668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82628"/>
                <a:gd name="connsiteX1" fmla="*/ 196266 w 1523540"/>
                <a:gd name="connsiteY1" fmla="*/ 12686 h 982628"/>
                <a:gd name="connsiteX2" fmla="*/ 147370 w 1523540"/>
                <a:gd name="connsiteY2" fmla="*/ 306113 h 982628"/>
                <a:gd name="connsiteX3" fmla="*/ 12021 w 1523540"/>
                <a:gd name="connsiteY3" fmla="*/ 518188 h 982628"/>
                <a:gd name="connsiteX4" fmla="*/ 636377 w 1523540"/>
                <a:gd name="connsiteY4" fmla="*/ 741181 h 982628"/>
                <a:gd name="connsiteX5" fmla="*/ 705803 w 1523540"/>
                <a:gd name="connsiteY5" fmla="*/ 624047 h 982628"/>
                <a:gd name="connsiteX6" fmla="*/ 859369 w 1523540"/>
                <a:gd name="connsiteY6" fmla="*/ 679765 h 982628"/>
                <a:gd name="connsiteX7" fmla="*/ 1189170 w 1523540"/>
                <a:gd name="connsiteY7" fmla="*/ 914032 h 982628"/>
                <a:gd name="connsiteX8" fmla="*/ 1523540 w 1523540"/>
                <a:gd name="connsiteY8" fmla="*/ 818498 h 982628"/>
                <a:gd name="connsiteX9" fmla="*/ 1189170 w 1523540"/>
                <a:gd name="connsiteY9" fmla="*/ 682020 h 982628"/>
                <a:gd name="connsiteX10" fmla="*/ 1250585 w 1523540"/>
                <a:gd name="connsiteY10" fmla="*/ 450008 h 982628"/>
                <a:gd name="connsiteX11" fmla="*/ 984454 w 1523540"/>
                <a:gd name="connsiteY11" fmla="*/ 340826 h 982628"/>
                <a:gd name="connsiteX12" fmla="*/ 909391 w 1523540"/>
                <a:gd name="connsiteY12" fmla="*/ 450008 h 982628"/>
                <a:gd name="connsiteX13" fmla="*/ 766089 w 1523540"/>
                <a:gd name="connsiteY13" fmla="*/ 388593 h 982628"/>
                <a:gd name="connsiteX14" fmla="*/ 800209 w 1523540"/>
                <a:gd name="connsiteY14" fmla="*/ 204349 h 982628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22966"/>
                <a:gd name="connsiteY0" fmla="*/ 204349 h 975249"/>
                <a:gd name="connsiteX1" fmla="*/ 196266 w 1522966"/>
                <a:gd name="connsiteY1" fmla="*/ 12686 h 975249"/>
                <a:gd name="connsiteX2" fmla="*/ 147370 w 1522966"/>
                <a:gd name="connsiteY2" fmla="*/ 306113 h 975249"/>
                <a:gd name="connsiteX3" fmla="*/ 12021 w 1522966"/>
                <a:gd name="connsiteY3" fmla="*/ 518188 h 975249"/>
                <a:gd name="connsiteX4" fmla="*/ 636377 w 1522966"/>
                <a:gd name="connsiteY4" fmla="*/ 741181 h 975249"/>
                <a:gd name="connsiteX5" fmla="*/ 705803 w 1522966"/>
                <a:gd name="connsiteY5" fmla="*/ 624047 h 975249"/>
                <a:gd name="connsiteX6" fmla="*/ 859369 w 1522966"/>
                <a:gd name="connsiteY6" fmla="*/ 679765 h 975249"/>
                <a:gd name="connsiteX7" fmla="*/ 1189170 w 1522966"/>
                <a:gd name="connsiteY7" fmla="*/ 914032 h 975249"/>
                <a:gd name="connsiteX8" fmla="*/ 1507637 w 1522966"/>
                <a:gd name="connsiteY8" fmla="*/ 786693 h 975249"/>
                <a:gd name="connsiteX9" fmla="*/ 1173267 w 1522966"/>
                <a:gd name="connsiteY9" fmla="*/ 634312 h 975249"/>
                <a:gd name="connsiteX10" fmla="*/ 1250585 w 1522966"/>
                <a:gd name="connsiteY10" fmla="*/ 450008 h 975249"/>
                <a:gd name="connsiteX11" fmla="*/ 984454 w 1522966"/>
                <a:gd name="connsiteY11" fmla="*/ 340826 h 975249"/>
                <a:gd name="connsiteX12" fmla="*/ 909391 w 1522966"/>
                <a:gd name="connsiteY12" fmla="*/ 450008 h 975249"/>
                <a:gd name="connsiteX13" fmla="*/ 766089 w 1522966"/>
                <a:gd name="connsiteY13" fmla="*/ 388593 h 975249"/>
                <a:gd name="connsiteX14" fmla="*/ 800209 w 1522966"/>
                <a:gd name="connsiteY14" fmla="*/ 204349 h 975249"/>
                <a:gd name="connsiteX0" fmla="*/ 800209 w 1538655"/>
                <a:gd name="connsiteY0" fmla="*/ 204349 h 976321"/>
                <a:gd name="connsiteX1" fmla="*/ 196266 w 1538655"/>
                <a:gd name="connsiteY1" fmla="*/ 12686 h 976321"/>
                <a:gd name="connsiteX2" fmla="*/ 147370 w 1538655"/>
                <a:gd name="connsiteY2" fmla="*/ 306113 h 976321"/>
                <a:gd name="connsiteX3" fmla="*/ 12021 w 1538655"/>
                <a:gd name="connsiteY3" fmla="*/ 518188 h 976321"/>
                <a:gd name="connsiteX4" fmla="*/ 636377 w 1538655"/>
                <a:gd name="connsiteY4" fmla="*/ 741181 h 976321"/>
                <a:gd name="connsiteX5" fmla="*/ 705803 w 1538655"/>
                <a:gd name="connsiteY5" fmla="*/ 624047 h 976321"/>
                <a:gd name="connsiteX6" fmla="*/ 859369 w 1538655"/>
                <a:gd name="connsiteY6" fmla="*/ 679765 h 976321"/>
                <a:gd name="connsiteX7" fmla="*/ 1189170 w 1538655"/>
                <a:gd name="connsiteY7" fmla="*/ 914032 h 976321"/>
                <a:gd name="connsiteX8" fmla="*/ 1507637 w 1538655"/>
                <a:gd name="connsiteY8" fmla="*/ 786693 h 976321"/>
                <a:gd name="connsiteX9" fmla="*/ 1173267 w 1538655"/>
                <a:gd name="connsiteY9" fmla="*/ 634312 h 976321"/>
                <a:gd name="connsiteX10" fmla="*/ 1250585 w 1538655"/>
                <a:gd name="connsiteY10" fmla="*/ 450008 h 976321"/>
                <a:gd name="connsiteX11" fmla="*/ 984454 w 1538655"/>
                <a:gd name="connsiteY11" fmla="*/ 340826 h 976321"/>
                <a:gd name="connsiteX12" fmla="*/ 909391 w 1538655"/>
                <a:gd name="connsiteY12" fmla="*/ 450008 h 976321"/>
                <a:gd name="connsiteX13" fmla="*/ 766089 w 1538655"/>
                <a:gd name="connsiteY13" fmla="*/ 388593 h 976321"/>
                <a:gd name="connsiteX14" fmla="*/ 800209 w 1538655"/>
                <a:gd name="connsiteY14" fmla="*/ 204349 h 976321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499884"/>
                <a:gd name="connsiteY0" fmla="*/ 204349 h 986483"/>
                <a:gd name="connsiteX1" fmla="*/ 196266 w 1499884"/>
                <a:gd name="connsiteY1" fmla="*/ 12686 h 986483"/>
                <a:gd name="connsiteX2" fmla="*/ 147370 w 1499884"/>
                <a:gd name="connsiteY2" fmla="*/ 306113 h 986483"/>
                <a:gd name="connsiteX3" fmla="*/ 12021 w 1499884"/>
                <a:gd name="connsiteY3" fmla="*/ 518188 h 986483"/>
                <a:gd name="connsiteX4" fmla="*/ 636377 w 1499884"/>
                <a:gd name="connsiteY4" fmla="*/ 741181 h 986483"/>
                <a:gd name="connsiteX5" fmla="*/ 705803 w 1499884"/>
                <a:gd name="connsiteY5" fmla="*/ 624047 h 986483"/>
                <a:gd name="connsiteX6" fmla="*/ 859369 w 1499884"/>
                <a:gd name="connsiteY6" fmla="*/ 679765 h 986483"/>
                <a:gd name="connsiteX7" fmla="*/ 1189170 w 1499884"/>
                <a:gd name="connsiteY7" fmla="*/ 914032 h 986483"/>
                <a:gd name="connsiteX8" fmla="*/ 1467881 w 1499884"/>
                <a:gd name="connsiteY8" fmla="*/ 742961 h 986483"/>
                <a:gd name="connsiteX9" fmla="*/ 1173267 w 1499884"/>
                <a:gd name="connsiteY9" fmla="*/ 634312 h 986483"/>
                <a:gd name="connsiteX10" fmla="*/ 1250585 w 1499884"/>
                <a:gd name="connsiteY10" fmla="*/ 438081 h 986483"/>
                <a:gd name="connsiteX11" fmla="*/ 964576 w 1499884"/>
                <a:gd name="connsiteY11" fmla="*/ 344802 h 986483"/>
                <a:gd name="connsiteX12" fmla="*/ 909391 w 1499884"/>
                <a:gd name="connsiteY12" fmla="*/ 450008 h 986483"/>
                <a:gd name="connsiteX13" fmla="*/ 766089 w 1499884"/>
                <a:gd name="connsiteY13" fmla="*/ 388593 h 986483"/>
                <a:gd name="connsiteX14" fmla="*/ 800209 w 1499884"/>
                <a:gd name="connsiteY14" fmla="*/ 204349 h 986483"/>
                <a:gd name="connsiteX0" fmla="*/ 800209 w 1505435"/>
                <a:gd name="connsiteY0" fmla="*/ 204349 h 1015754"/>
                <a:gd name="connsiteX1" fmla="*/ 196266 w 1505435"/>
                <a:gd name="connsiteY1" fmla="*/ 12686 h 1015754"/>
                <a:gd name="connsiteX2" fmla="*/ 147370 w 1505435"/>
                <a:gd name="connsiteY2" fmla="*/ 306113 h 1015754"/>
                <a:gd name="connsiteX3" fmla="*/ 12021 w 1505435"/>
                <a:gd name="connsiteY3" fmla="*/ 518188 h 1015754"/>
                <a:gd name="connsiteX4" fmla="*/ 636377 w 1505435"/>
                <a:gd name="connsiteY4" fmla="*/ 741181 h 1015754"/>
                <a:gd name="connsiteX5" fmla="*/ 705803 w 1505435"/>
                <a:gd name="connsiteY5" fmla="*/ 624047 h 1015754"/>
                <a:gd name="connsiteX6" fmla="*/ 859369 w 1505435"/>
                <a:gd name="connsiteY6" fmla="*/ 679765 h 1015754"/>
                <a:gd name="connsiteX7" fmla="*/ 1189170 w 1505435"/>
                <a:gd name="connsiteY7" fmla="*/ 914032 h 1015754"/>
                <a:gd name="connsiteX8" fmla="*/ 1467881 w 1505435"/>
                <a:gd name="connsiteY8" fmla="*/ 742961 h 1015754"/>
                <a:gd name="connsiteX9" fmla="*/ 1173267 w 1505435"/>
                <a:gd name="connsiteY9" fmla="*/ 634312 h 1015754"/>
                <a:gd name="connsiteX10" fmla="*/ 1250585 w 1505435"/>
                <a:gd name="connsiteY10" fmla="*/ 438081 h 1015754"/>
                <a:gd name="connsiteX11" fmla="*/ 964576 w 1505435"/>
                <a:gd name="connsiteY11" fmla="*/ 344802 h 1015754"/>
                <a:gd name="connsiteX12" fmla="*/ 909391 w 1505435"/>
                <a:gd name="connsiteY12" fmla="*/ 450008 h 1015754"/>
                <a:gd name="connsiteX13" fmla="*/ 766089 w 1505435"/>
                <a:gd name="connsiteY13" fmla="*/ 388593 h 1015754"/>
                <a:gd name="connsiteX14" fmla="*/ 800209 w 1505435"/>
                <a:gd name="connsiteY14" fmla="*/ 204349 h 1015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505435" h="1015754">
                  <a:moveTo>
                    <a:pt x="800209" y="204349"/>
                  </a:moveTo>
                  <a:cubicBezTo>
                    <a:pt x="598895" y="140461"/>
                    <a:pt x="302164" y="-50647"/>
                    <a:pt x="196266" y="12686"/>
                  </a:cubicBezTo>
                  <a:cubicBezTo>
                    <a:pt x="103106" y="72064"/>
                    <a:pt x="168969" y="214930"/>
                    <a:pt x="147370" y="306113"/>
                  </a:cubicBezTo>
                  <a:cubicBezTo>
                    <a:pt x="102254" y="376805"/>
                    <a:pt x="-42253" y="455447"/>
                    <a:pt x="12021" y="518188"/>
                  </a:cubicBezTo>
                  <a:cubicBezTo>
                    <a:pt x="164480" y="669383"/>
                    <a:pt x="559454" y="713233"/>
                    <a:pt x="636377" y="741181"/>
                  </a:cubicBezTo>
                  <a:cubicBezTo>
                    <a:pt x="696624" y="733941"/>
                    <a:pt x="677361" y="671042"/>
                    <a:pt x="705803" y="624047"/>
                  </a:cubicBezTo>
                  <a:lnTo>
                    <a:pt x="859369" y="679765"/>
                  </a:lnTo>
                  <a:cubicBezTo>
                    <a:pt x="850034" y="889051"/>
                    <a:pt x="1063333" y="847870"/>
                    <a:pt x="1189170" y="914032"/>
                  </a:cubicBezTo>
                  <a:cubicBezTo>
                    <a:pt x="1618678" y="1176386"/>
                    <a:pt x="1495571" y="862271"/>
                    <a:pt x="1467881" y="742961"/>
                  </a:cubicBezTo>
                  <a:cubicBezTo>
                    <a:pt x="1356424" y="685542"/>
                    <a:pt x="1304603" y="671853"/>
                    <a:pt x="1173267" y="634312"/>
                  </a:cubicBezTo>
                  <a:cubicBezTo>
                    <a:pt x="1199040" y="568902"/>
                    <a:pt x="1292398" y="479637"/>
                    <a:pt x="1250585" y="438081"/>
                  </a:cubicBezTo>
                  <a:cubicBezTo>
                    <a:pt x="1165850" y="405662"/>
                    <a:pt x="1045335" y="381196"/>
                    <a:pt x="964576" y="344802"/>
                  </a:cubicBezTo>
                  <a:cubicBezTo>
                    <a:pt x="930279" y="379871"/>
                    <a:pt x="927786" y="414939"/>
                    <a:pt x="909391" y="450008"/>
                  </a:cubicBezTo>
                  <a:lnTo>
                    <a:pt x="766089" y="388593"/>
                  </a:lnTo>
                  <a:lnTo>
                    <a:pt x="800209" y="20434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66" name="Freeform 104">
              <a:extLst>
                <a:ext uri="{FF2B5EF4-FFF2-40B4-BE49-F238E27FC236}">
                  <a16:creationId xmlns:a16="http://schemas.microsoft.com/office/drawing/2014/main" xmlns="" id="{1D56ED84-718A-4F64-9201-3371A122B353}"/>
                </a:ext>
              </a:extLst>
            </p:cNvPr>
            <p:cNvSpPr/>
            <p:nvPr/>
          </p:nvSpPr>
          <p:spPr>
            <a:xfrm rot="21253755">
              <a:off x="2170737" y="2710023"/>
              <a:ext cx="1505435" cy="1015754"/>
            </a:xfrm>
            <a:custGeom>
              <a:avLst/>
              <a:gdLst>
                <a:gd name="connsiteX0" fmla="*/ 812042 w 1535373"/>
                <a:gd name="connsiteY0" fmla="*/ 211541 h 921224"/>
                <a:gd name="connsiteX1" fmla="*/ 184245 w 1535373"/>
                <a:gd name="connsiteY1" fmla="*/ 0 h 921224"/>
                <a:gd name="connsiteX2" fmla="*/ 143301 w 1535373"/>
                <a:gd name="connsiteY2" fmla="*/ 293427 h 921224"/>
                <a:gd name="connsiteX3" fmla="*/ 0 w 1535373"/>
                <a:gd name="connsiteY3" fmla="*/ 477672 h 921224"/>
                <a:gd name="connsiteX4" fmla="*/ 600501 w 1535373"/>
                <a:gd name="connsiteY4" fmla="*/ 764275 h 921224"/>
                <a:gd name="connsiteX5" fmla="*/ 709684 w 1535373"/>
                <a:gd name="connsiteY5" fmla="*/ 655093 h 921224"/>
                <a:gd name="connsiteX6" fmla="*/ 887104 w 1535373"/>
                <a:gd name="connsiteY6" fmla="*/ 702860 h 921224"/>
                <a:gd name="connsiteX7" fmla="*/ 1201003 w 1535373"/>
                <a:gd name="connsiteY7" fmla="*/ 921224 h 921224"/>
                <a:gd name="connsiteX8" fmla="*/ 1535373 w 1535373"/>
                <a:gd name="connsiteY8" fmla="*/ 825690 h 921224"/>
                <a:gd name="connsiteX9" fmla="*/ 1201003 w 1535373"/>
                <a:gd name="connsiteY9" fmla="*/ 689212 h 921224"/>
                <a:gd name="connsiteX10" fmla="*/ 1262418 w 1535373"/>
                <a:gd name="connsiteY10" fmla="*/ 457200 h 921224"/>
                <a:gd name="connsiteX11" fmla="*/ 996287 w 1535373"/>
                <a:gd name="connsiteY11" fmla="*/ 348018 h 921224"/>
                <a:gd name="connsiteX12" fmla="*/ 921224 w 1535373"/>
                <a:gd name="connsiteY12" fmla="*/ 457200 h 921224"/>
                <a:gd name="connsiteX13" fmla="*/ 777922 w 1535373"/>
                <a:gd name="connsiteY13" fmla="*/ 395785 h 921224"/>
                <a:gd name="connsiteX14" fmla="*/ 812042 w 1535373"/>
                <a:gd name="connsiteY14" fmla="*/ 211541 h 921224"/>
                <a:gd name="connsiteX0" fmla="*/ 812042 w 1535373"/>
                <a:gd name="connsiteY0" fmla="*/ 191663 h 901346"/>
                <a:gd name="connsiteX1" fmla="*/ 208099 w 1535373"/>
                <a:gd name="connsiteY1" fmla="*/ 0 h 901346"/>
                <a:gd name="connsiteX2" fmla="*/ 143301 w 1535373"/>
                <a:gd name="connsiteY2" fmla="*/ 273549 h 901346"/>
                <a:gd name="connsiteX3" fmla="*/ 0 w 1535373"/>
                <a:gd name="connsiteY3" fmla="*/ 457794 h 901346"/>
                <a:gd name="connsiteX4" fmla="*/ 600501 w 1535373"/>
                <a:gd name="connsiteY4" fmla="*/ 744397 h 901346"/>
                <a:gd name="connsiteX5" fmla="*/ 709684 w 1535373"/>
                <a:gd name="connsiteY5" fmla="*/ 635215 h 901346"/>
                <a:gd name="connsiteX6" fmla="*/ 887104 w 1535373"/>
                <a:gd name="connsiteY6" fmla="*/ 682982 h 901346"/>
                <a:gd name="connsiteX7" fmla="*/ 1201003 w 1535373"/>
                <a:gd name="connsiteY7" fmla="*/ 901346 h 901346"/>
                <a:gd name="connsiteX8" fmla="*/ 1535373 w 1535373"/>
                <a:gd name="connsiteY8" fmla="*/ 805812 h 901346"/>
                <a:gd name="connsiteX9" fmla="*/ 1201003 w 1535373"/>
                <a:gd name="connsiteY9" fmla="*/ 669334 h 901346"/>
                <a:gd name="connsiteX10" fmla="*/ 1262418 w 1535373"/>
                <a:gd name="connsiteY10" fmla="*/ 437322 h 901346"/>
                <a:gd name="connsiteX11" fmla="*/ 996287 w 1535373"/>
                <a:gd name="connsiteY11" fmla="*/ 328140 h 901346"/>
                <a:gd name="connsiteX12" fmla="*/ 921224 w 1535373"/>
                <a:gd name="connsiteY12" fmla="*/ 437322 h 901346"/>
                <a:gd name="connsiteX13" fmla="*/ 777922 w 1535373"/>
                <a:gd name="connsiteY13" fmla="*/ 375907 h 901346"/>
                <a:gd name="connsiteX14" fmla="*/ 812042 w 1535373"/>
                <a:gd name="connsiteY14" fmla="*/ 191663 h 901346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59203 w 1535373"/>
                <a:gd name="connsiteY2" fmla="*/ 306113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788188 w 1511519"/>
                <a:gd name="connsiteY0" fmla="*/ 204349 h 914032"/>
                <a:gd name="connsiteX1" fmla="*/ 184245 w 1511519"/>
                <a:gd name="connsiteY1" fmla="*/ 12686 h 914032"/>
                <a:gd name="connsiteX2" fmla="*/ 135349 w 1511519"/>
                <a:gd name="connsiteY2" fmla="*/ 306113 h 914032"/>
                <a:gd name="connsiteX3" fmla="*/ 0 w 1511519"/>
                <a:gd name="connsiteY3" fmla="*/ 518188 h 914032"/>
                <a:gd name="connsiteX4" fmla="*/ 576647 w 1511519"/>
                <a:gd name="connsiteY4" fmla="*/ 757083 h 914032"/>
                <a:gd name="connsiteX5" fmla="*/ 685830 w 1511519"/>
                <a:gd name="connsiteY5" fmla="*/ 647901 h 914032"/>
                <a:gd name="connsiteX6" fmla="*/ 863250 w 1511519"/>
                <a:gd name="connsiteY6" fmla="*/ 695668 h 914032"/>
                <a:gd name="connsiteX7" fmla="*/ 1177149 w 1511519"/>
                <a:gd name="connsiteY7" fmla="*/ 914032 h 914032"/>
                <a:gd name="connsiteX8" fmla="*/ 1511519 w 1511519"/>
                <a:gd name="connsiteY8" fmla="*/ 818498 h 914032"/>
                <a:gd name="connsiteX9" fmla="*/ 1177149 w 1511519"/>
                <a:gd name="connsiteY9" fmla="*/ 682020 h 914032"/>
                <a:gd name="connsiteX10" fmla="*/ 1238564 w 1511519"/>
                <a:gd name="connsiteY10" fmla="*/ 450008 h 914032"/>
                <a:gd name="connsiteX11" fmla="*/ 972433 w 1511519"/>
                <a:gd name="connsiteY11" fmla="*/ 340826 h 914032"/>
                <a:gd name="connsiteX12" fmla="*/ 897370 w 1511519"/>
                <a:gd name="connsiteY12" fmla="*/ 450008 h 914032"/>
                <a:gd name="connsiteX13" fmla="*/ 754068 w 1511519"/>
                <a:gd name="connsiteY13" fmla="*/ 388593 h 914032"/>
                <a:gd name="connsiteX14" fmla="*/ 788188 w 1511519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588668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82628"/>
                <a:gd name="connsiteX1" fmla="*/ 196266 w 1523540"/>
                <a:gd name="connsiteY1" fmla="*/ 12686 h 982628"/>
                <a:gd name="connsiteX2" fmla="*/ 147370 w 1523540"/>
                <a:gd name="connsiteY2" fmla="*/ 306113 h 982628"/>
                <a:gd name="connsiteX3" fmla="*/ 12021 w 1523540"/>
                <a:gd name="connsiteY3" fmla="*/ 518188 h 982628"/>
                <a:gd name="connsiteX4" fmla="*/ 636377 w 1523540"/>
                <a:gd name="connsiteY4" fmla="*/ 741181 h 982628"/>
                <a:gd name="connsiteX5" fmla="*/ 705803 w 1523540"/>
                <a:gd name="connsiteY5" fmla="*/ 624047 h 982628"/>
                <a:gd name="connsiteX6" fmla="*/ 859369 w 1523540"/>
                <a:gd name="connsiteY6" fmla="*/ 679765 h 982628"/>
                <a:gd name="connsiteX7" fmla="*/ 1189170 w 1523540"/>
                <a:gd name="connsiteY7" fmla="*/ 914032 h 982628"/>
                <a:gd name="connsiteX8" fmla="*/ 1523540 w 1523540"/>
                <a:gd name="connsiteY8" fmla="*/ 818498 h 982628"/>
                <a:gd name="connsiteX9" fmla="*/ 1189170 w 1523540"/>
                <a:gd name="connsiteY9" fmla="*/ 682020 h 982628"/>
                <a:gd name="connsiteX10" fmla="*/ 1250585 w 1523540"/>
                <a:gd name="connsiteY10" fmla="*/ 450008 h 982628"/>
                <a:gd name="connsiteX11" fmla="*/ 984454 w 1523540"/>
                <a:gd name="connsiteY11" fmla="*/ 340826 h 982628"/>
                <a:gd name="connsiteX12" fmla="*/ 909391 w 1523540"/>
                <a:gd name="connsiteY12" fmla="*/ 450008 h 982628"/>
                <a:gd name="connsiteX13" fmla="*/ 766089 w 1523540"/>
                <a:gd name="connsiteY13" fmla="*/ 388593 h 982628"/>
                <a:gd name="connsiteX14" fmla="*/ 800209 w 1523540"/>
                <a:gd name="connsiteY14" fmla="*/ 204349 h 982628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22966"/>
                <a:gd name="connsiteY0" fmla="*/ 204349 h 975249"/>
                <a:gd name="connsiteX1" fmla="*/ 196266 w 1522966"/>
                <a:gd name="connsiteY1" fmla="*/ 12686 h 975249"/>
                <a:gd name="connsiteX2" fmla="*/ 147370 w 1522966"/>
                <a:gd name="connsiteY2" fmla="*/ 306113 h 975249"/>
                <a:gd name="connsiteX3" fmla="*/ 12021 w 1522966"/>
                <a:gd name="connsiteY3" fmla="*/ 518188 h 975249"/>
                <a:gd name="connsiteX4" fmla="*/ 636377 w 1522966"/>
                <a:gd name="connsiteY4" fmla="*/ 741181 h 975249"/>
                <a:gd name="connsiteX5" fmla="*/ 705803 w 1522966"/>
                <a:gd name="connsiteY5" fmla="*/ 624047 h 975249"/>
                <a:gd name="connsiteX6" fmla="*/ 859369 w 1522966"/>
                <a:gd name="connsiteY6" fmla="*/ 679765 h 975249"/>
                <a:gd name="connsiteX7" fmla="*/ 1189170 w 1522966"/>
                <a:gd name="connsiteY7" fmla="*/ 914032 h 975249"/>
                <a:gd name="connsiteX8" fmla="*/ 1507637 w 1522966"/>
                <a:gd name="connsiteY8" fmla="*/ 786693 h 975249"/>
                <a:gd name="connsiteX9" fmla="*/ 1173267 w 1522966"/>
                <a:gd name="connsiteY9" fmla="*/ 634312 h 975249"/>
                <a:gd name="connsiteX10" fmla="*/ 1250585 w 1522966"/>
                <a:gd name="connsiteY10" fmla="*/ 450008 h 975249"/>
                <a:gd name="connsiteX11" fmla="*/ 984454 w 1522966"/>
                <a:gd name="connsiteY11" fmla="*/ 340826 h 975249"/>
                <a:gd name="connsiteX12" fmla="*/ 909391 w 1522966"/>
                <a:gd name="connsiteY12" fmla="*/ 450008 h 975249"/>
                <a:gd name="connsiteX13" fmla="*/ 766089 w 1522966"/>
                <a:gd name="connsiteY13" fmla="*/ 388593 h 975249"/>
                <a:gd name="connsiteX14" fmla="*/ 800209 w 1522966"/>
                <a:gd name="connsiteY14" fmla="*/ 204349 h 975249"/>
                <a:gd name="connsiteX0" fmla="*/ 800209 w 1538655"/>
                <a:gd name="connsiteY0" fmla="*/ 204349 h 976321"/>
                <a:gd name="connsiteX1" fmla="*/ 196266 w 1538655"/>
                <a:gd name="connsiteY1" fmla="*/ 12686 h 976321"/>
                <a:gd name="connsiteX2" fmla="*/ 147370 w 1538655"/>
                <a:gd name="connsiteY2" fmla="*/ 306113 h 976321"/>
                <a:gd name="connsiteX3" fmla="*/ 12021 w 1538655"/>
                <a:gd name="connsiteY3" fmla="*/ 518188 h 976321"/>
                <a:gd name="connsiteX4" fmla="*/ 636377 w 1538655"/>
                <a:gd name="connsiteY4" fmla="*/ 741181 h 976321"/>
                <a:gd name="connsiteX5" fmla="*/ 705803 w 1538655"/>
                <a:gd name="connsiteY5" fmla="*/ 624047 h 976321"/>
                <a:gd name="connsiteX6" fmla="*/ 859369 w 1538655"/>
                <a:gd name="connsiteY6" fmla="*/ 679765 h 976321"/>
                <a:gd name="connsiteX7" fmla="*/ 1189170 w 1538655"/>
                <a:gd name="connsiteY7" fmla="*/ 914032 h 976321"/>
                <a:gd name="connsiteX8" fmla="*/ 1507637 w 1538655"/>
                <a:gd name="connsiteY8" fmla="*/ 786693 h 976321"/>
                <a:gd name="connsiteX9" fmla="*/ 1173267 w 1538655"/>
                <a:gd name="connsiteY9" fmla="*/ 634312 h 976321"/>
                <a:gd name="connsiteX10" fmla="*/ 1250585 w 1538655"/>
                <a:gd name="connsiteY10" fmla="*/ 450008 h 976321"/>
                <a:gd name="connsiteX11" fmla="*/ 984454 w 1538655"/>
                <a:gd name="connsiteY11" fmla="*/ 340826 h 976321"/>
                <a:gd name="connsiteX12" fmla="*/ 909391 w 1538655"/>
                <a:gd name="connsiteY12" fmla="*/ 450008 h 976321"/>
                <a:gd name="connsiteX13" fmla="*/ 766089 w 1538655"/>
                <a:gd name="connsiteY13" fmla="*/ 388593 h 976321"/>
                <a:gd name="connsiteX14" fmla="*/ 800209 w 1538655"/>
                <a:gd name="connsiteY14" fmla="*/ 204349 h 976321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499884"/>
                <a:gd name="connsiteY0" fmla="*/ 204349 h 986483"/>
                <a:gd name="connsiteX1" fmla="*/ 196266 w 1499884"/>
                <a:gd name="connsiteY1" fmla="*/ 12686 h 986483"/>
                <a:gd name="connsiteX2" fmla="*/ 147370 w 1499884"/>
                <a:gd name="connsiteY2" fmla="*/ 306113 h 986483"/>
                <a:gd name="connsiteX3" fmla="*/ 12021 w 1499884"/>
                <a:gd name="connsiteY3" fmla="*/ 518188 h 986483"/>
                <a:gd name="connsiteX4" fmla="*/ 636377 w 1499884"/>
                <a:gd name="connsiteY4" fmla="*/ 741181 h 986483"/>
                <a:gd name="connsiteX5" fmla="*/ 705803 w 1499884"/>
                <a:gd name="connsiteY5" fmla="*/ 624047 h 986483"/>
                <a:gd name="connsiteX6" fmla="*/ 859369 w 1499884"/>
                <a:gd name="connsiteY6" fmla="*/ 679765 h 986483"/>
                <a:gd name="connsiteX7" fmla="*/ 1189170 w 1499884"/>
                <a:gd name="connsiteY7" fmla="*/ 914032 h 986483"/>
                <a:gd name="connsiteX8" fmla="*/ 1467881 w 1499884"/>
                <a:gd name="connsiteY8" fmla="*/ 742961 h 986483"/>
                <a:gd name="connsiteX9" fmla="*/ 1173267 w 1499884"/>
                <a:gd name="connsiteY9" fmla="*/ 634312 h 986483"/>
                <a:gd name="connsiteX10" fmla="*/ 1250585 w 1499884"/>
                <a:gd name="connsiteY10" fmla="*/ 438081 h 986483"/>
                <a:gd name="connsiteX11" fmla="*/ 964576 w 1499884"/>
                <a:gd name="connsiteY11" fmla="*/ 344802 h 986483"/>
                <a:gd name="connsiteX12" fmla="*/ 909391 w 1499884"/>
                <a:gd name="connsiteY12" fmla="*/ 450008 h 986483"/>
                <a:gd name="connsiteX13" fmla="*/ 766089 w 1499884"/>
                <a:gd name="connsiteY13" fmla="*/ 388593 h 986483"/>
                <a:gd name="connsiteX14" fmla="*/ 800209 w 1499884"/>
                <a:gd name="connsiteY14" fmla="*/ 204349 h 986483"/>
                <a:gd name="connsiteX0" fmla="*/ 800209 w 1505435"/>
                <a:gd name="connsiteY0" fmla="*/ 204349 h 1015754"/>
                <a:gd name="connsiteX1" fmla="*/ 196266 w 1505435"/>
                <a:gd name="connsiteY1" fmla="*/ 12686 h 1015754"/>
                <a:gd name="connsiteX2" fmla="*/ 147370 w 1505435"/>
                <a:gd name="connsiteY2" fmla="*/ 306113 h 1015754"/>
                <a:gd name="connsiteX3" fmla="*/ 12021 w 1505435"/>
                <a:gd name="connsiteY3" fmla="*/ 518188 h 1015754"/>
                <a:gd name="connsiteX4" fmla="*/ 636377 w 1505435"/>
                <a:gd name="connsiteY4" fmla="*/ 741181 h 1015754"/>
                <a:gd name="connsiteX5" fmla="*/ 705803 w 1505435"/>
                <a:gd name="connsiteY5" fmla="*/ 624047 h 1015754"/>
                <a:gd name="connsiteX6" fmla="*/ 859369 w 1505435"/>
                <a:gd name="connsiteY6" fmla="*/ 679765 h 1015754"/>
                <a:gd name="connsiteX7" fmla="*/ 1189170 w 1505435"/>
                <a:gd name="connsiteY7" fmla="*/ 914032 h 1015754"/>
                <a:gd name="connsiteX8" fmla="*/ 1467881 w 1505435"/>
                <a:gd name="connsiteY8" fmla="*/ 742961 h 1015754"/>
                <a:gd name="connsiteX9" fmla="*/ 1173267 w 1505435"/>
                <a:gd name="connsiteY9" fmla="*/ 634312 h 1015754"/>
                <a:gd name="connsiteX10" fmla="*/ 1250585 w 1505435"/>
                <a:gd name="connsiteY10" fmla="*/ 438081 h 1015754"/>
                <a:gd name="connsiteX11" fmla="*/ 964576 w 1505435"/>
                <a:gd name="connsiteY11" fmla="*/ 344802 h 1015754"/>
                <a:gd name="connsiteX12" fmla="*/ 909391 w 1505435"/>
                <a:gd name="connsiteY12" fmla="*/ 450008 h 1015754"/>
                <a:gd name="connsiteX13" fmla="*/ 766089 w 1505435"/>
                <a:gd name="connsiteY13" fmla="*/ 388593 h 1015754"/>
                <a:gd name="connsiteX14" fmla="*/ 800209 w 1505435"/>
                <a:gd name="connsiteY14" fmla="*/ 204349 h 1015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505435" h="1015754">
                  <a:moveTo>
                    <a:pt x="800209" y="204349"/>
                  </a:moveTo>
                  <a:cubicBezTo>
                    <a:pt x="598895" y="140461"/>
                    <a:pt x="302164" y="-50647"/>
                    <a:pt x="196266" y="12686"/>
                  </a:cubicBezTo>
                  <a:cubicBezTo>
                    <a:pt x="103106" y="72064"/>
                    <a:pt x="168969" y="214930"/>
                    <a:pt x="147370" y="306113"/>
                  </a:cubicBezTo>
                  <a:cubicBezTo>
                    <a:pt x="102254" y="376805"/>
                    <a:pt x="-42253" y="455447"/>
                    <a:pt x="12021" y="518188"/>
                  </a:cubicBezTo>
                  <a:cubicBezTo>
                    <a:pt x="164480" y="669383"/>
                    <a:pt x="559454" y="713233"/>
                    <a:pt x="636377" y="741181"/>
                  </a:cubicBezTo>
                  <a:cubicBezTo>
                    <a:pt x="696624" y="733941"/>
                    <a:pt x="677361" y="671042"/>
                    <a:pt x="705803" y="624047"/>
                  </a:cubicBezTo>
                  <a:lnTo>
                    <a:pt x="859369" y="679765"/>
                  </a:lnTo>
                  <a:cubicBezTo>
                    <a:pt x="850034" y="889051"/>
                    <a:pt x="1063333" y="847870"/>
                    <a:pt x="1189170" y="914032"/>
                  </a:cubicBezTo>
                  <a:cubicBezTo>
                    <a:pt x="1618678" y="1176386"/>
                    <a:pt x="1495571" y="862271"/>
                    <a:pt x="1467881" y="742961"/>
                  </a:cubicBezTo>
                  <a:cubicBezTo>
                    <a:pt x="1356424" y="685542"/>
                    <a:pt x="1304603" y="671853"/>
                    <a:pt x="1173267" y="634312"/>
                  </a:cubicBezTo>
                  <a:cubicBezTo>
                    <a:pt x="1199040" y="568902"/>
                    <a:pt x="1292398" y="479637"/>
                    <a:pt x="1250585" y="438081"/>
                  </a:cubicBezTo>
                  <a:cubicBezTo>
                    <a:pt x="1165850" y="405662"/>
                    <a:pt x="1045335" y="381196"/>
                    <a:pt x="964576" y="344802"/>
                  </a:cubicBezTo>
                  <a:cubicBezTo>
                    <a:pt x="930279" y="379871"/>
                    <a:pt x="927786" y="414939"/>
                    <a:pt x="909391" y="450008"/>
                  </a:cubicBezTo>
                  <a:lnTo>
                    <a:pt x="766089" y="388593"/>
                  </a:lnTo>
                  <a:lnTo>
                    <a:pt x="800209" y="20434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67" name="Freeform 105">
              <a:extLst>
                <a:ext uri="{FF2B5EF4-FFF2-40B4-BE49-F238E27FC236}">
                  <a16:creationId xmlns:a16="http://schemas.microsoft.com/office/drawing/2014/main" xmlns="" id="{C13BBB19-70FE-4952-97D0-FDEBC2A1BBF6}"/>
                </a:ext>
              </a:extLst>
            </p:cNvPr>
            <p:cNvSpPr/>
            <p:nvPr/>
          </p:nvSpPr>
          <p:spPr>
            <a:xfrm rot="20634645">
              <a:off x="2071598" y="3466865"/>
              <a:ext cx="1505435" cy="1015754"/>
            </a:xfrm>
            <a:custGeom>
              <a:avLst/>
              <a:gdLst>
                <a:gd name="connsiteX0" fmla="*/ 812042 w 1535373"/>
                <a:gd name="connsiteY0" fmla="*/ 211541 h 921224"/>
                <a:gd name="connsiteX1" fmla="*/ 184245 w 1535373"/>
                <a:gd name="connsiteY1" fmla="*/ 0 h 921224"/>
                <a:gd name="connsiteX2" fmla="*/ 143301 w 1535373"/>
                <a:gd name="connsiteY2" fmla="*/ 293427 h 921224"/>
                <a:gd name="connsiteX3" fmla="*/ 0 w 1535373"/>
                <a:gd name="connsiteY3" fmla="*/ 477672 h 921224"/>
                <a:gd name="connsiteX4" fmla="*/ 600501 w 1535373"/>
                <a:gd name="connsiteY4" fmla="*/ 764275 h 921224"/>
                <a:gd name="connsiteX5" fmla="*/ 709684 w 1535373"/>
                <a:gd name="connsiteY5" fmla="*/ 655093 h 921224"/>
                <a:gd name="connsiteX6" fmla="*/ 887104 w 1535373"/>
                <a:gd name="connsiteY6" fmla="*/ 702860 h 921224"/>
                <a:gd name="connsiteX7" fmla="*/ 1201003 w 1535373"/>
                <a:gd name="connsiteY7" fmla="*/ 921224 h 921224"/>
                <a:gd name="connsiteX8" fmla="*/ 1535373 w 1535373"/>
                <a:gd name="connsiteY8" fmla="*/ 825690 h 921224"/>
                <a:gd name="connsiteX9" fmla="*/ 1201003 w 1535373"/>
                <a:gd name="connsiteY9" fmla="*/ 689212 h 921224"/>
                <a:gd name="connsiteX10" fmla="*/ 1262418 w 1535373"/>
                <a:gd name="connsiteY10" fmla="*/ 457200 h 921224"/>
                <a:gd name="connsiteX11" fmla="*/ 996287 w 1535373"/>
                <a:gd name="connsiteY11" fmla="*/ 348018 h 921224"/>
                <a:gd name="connsiteX12" fmla="*/ 921224 w 1535373"/>
                <a:gd name="connsiteY12" fmla="*/ 457200 h 921224"/>
                <a:gd name="connsiteX13" fmla="*/ 777922 w 1535373"/>
                <a:gd name="connsiteY13" fmla="*/ 395785 h 921224"/>
                <a:gd name="connsiteX14" fmla="*/ 812042 w 1535373"/>
                <a:gd name="connsiteY14" fmla="*/ 211541 h 921224"/>
                <a:gd name="connsiteX0" fmla="*/ 812042 w 1535373"/>
                <a:gd name="connsiteY0" fmla="*/ 191663 h 901346"/>
                <a:gd name="connsiteX1" fmla="*/ 208099 w 1535373"/>
                <a:gd name="connsiteY1" fmla="*/ 0 h 901346"/>
                <a:gd name="connsiteX2" fmla="*/ 143301 w 1535373"/>
                <a:gd name="connsiteY2" fmla="*/ 273549 h 901346"/>
                <a:gd name="connsiteX3" fmla="*/ 0 w 1535373"/>
                <a:gd name="connsiteY3" fmla="*/ 457794 h 901346"/>
                <a:gd name="connsiteX4" fmla="*/ 600501 w 1535373"/>
                <a:gd name="connsiteY4" fmla="*/ 744397 h 901346"/>
                <a:gd name="connsiteX5" fmla="*/ 709684 w 1535373"/>
                <a:gd name="connsiteY5" fmla="*/ 635215 h 901346"/>
                <a:gd name="connsiteX6" fmla="*/ 887104 w 1535373"/>
                <a:gd name="connsiteY6" fmla="*/ 682982 h 901346"/>
                <a:gd name="connsiteX7" fmla="*/ 1201003 w 1535373"/>
                <a:gd name="connsiteY7" fmla="*/ 901346 h 901346"/>
                <a:gd name="connsiteX8" fmla="*/ 1535373 w 1535373"/>
                <a:gd name="connsiteY8" fmla="*/ 805812 h 901346"/>
                <a:gd name="connsiteX9" fmla="*/ 1201003 w 1535373"/>
                <a:gd name="connsiteY9" fmla="*/ 669334 h 901346"/>
                <a:gd name="connsiteX10" fmla="*/ 1262418 w 1535373"/>
                <a:gd name="connsiteY10" fmla="*/ 437322 h 901346"/>
                <a:gd name="connsiteX11" fmla="*/ 996287 w 1535373"/>
                <a:gd name="connsiteY11" fmla="*/ 328140 h 901346"/>
                <a:gd name="connsiteX12" fmla="*/ 921224 w 1535373"/>
                <a:gd name="connsiteY12" fmla="*/ 437322 h 901346"/>
                <a:gd name="connsiteX13" fmla="*/ 777922 w 1535373"/>
                <a:gd name="connsiteY13" fmla="*/ 375907 h 901346"/>
                <a:gd name="connsiteX14" fmla="*/ 812042 w 1535373"/>
                <a:gd name="connsiteY14" fmla="*/ 191663 h 901346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59203 w 1535373"/>
                <a:gd name="connsiteY2" fmla="*/ 306113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788188 w 1511519"/>
                <a:gd name="connsiteY0" fmla="*/ 204349 h 914032"/>
                <a:gd name="connsiteX1" fmla="*/ 184245 w 1511519"/>
                <a:gd name="connsiteY1" fmla="*/ 12686 h 914032"/>
                <a:gd name="connsiteX2" fmla="*/ 135349 w 1511519"/>
                <a:gd name="connsiteY2" fmla="*/ 306113 h 914032"/>
                <a:gd name="connsiteX3" fmla="*/ 0 w 1511519"/>
                <a:gd name="connsiteY3" fmla="*/ 518188 h 914032"/>
                <a:gd name="connsiteX4" fmla="*/ 576647 w 1511519"/>
                <a:gd name="connsiteY4" fmla="*/ 757083 h 914032"/>
                <a:gd name="connsiteX5" fmla="*/ 685830 w 1511519"/>
                <a:gd name="connsiteY5" fmla="*/ 647901 h 914032"/>
                <a:gd name="connsiteX6" fmla="*/ 863250 w 1511519"/>
                <a:gd name="connsiteY6" fmla="*/ 695668 h 914032"/>
                <a:gd name="connsiteX7" fmla="*/ 1177149 w 1511519"/>
                <a:gd name="connsiteY7" fmla="*/ 914032 h 914032"/>
                <a:gd name="connsiteX8" fmla="*/ 1511519 w 1511519"/>
                <a:gd name="connsiteY8" fmla="*/ 818498 h 914032"/>
                <a:gd name="connsiteX9" fmla="*/ 1177149 w 1511519"/>
                <a:gd name="connsiteY9" fmla="*/ 682020 h 914032"/>
                <a:gd name="connsiteX10" fmla="*/ 1238564 w 1511519"/>
                <a:gd name="connsiteY10" fmla="*/ 450008 h 914032"/>
                <a:gd name="connsiteX11" fmla="*/ 972433 w 1511519"/>
                <a:gd name="connsiteY11" fmla="*/ 340826 h 914032"/>
                <a:gd name="connsiteX12" fmla="*/ 897370 w 1511519"/>
                <a:gd name="connsiteY12" fmla="*/ 450008 h 914032"/>
                <a:gd name="connsiteX13" fmla="*/ 754068 w 1511519"/>
                <a:gd name="connsiteY13" fmla="*/ 388593 h 914032"/>
                <a:gd name="connsiteX14" fmla="*/ 788188 w 1511519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588668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82628"/>
                <a:gd name="connsiteX1" fmla="*/ 196266 w 1523540"/>
                <a:gd name="connsiteY1" fmla="*/ 12686 h 982628"/>
                <a:gd name="connsiteX2" fmla="*/ 147370 w 1523540"/>
                <a:gd name="connsiteY2" fmla="*/ 306113 h 982628"/>
                <a:gd name="connsiteX3" fmla="*/ 12021 w 1523540"/>
                <a:gd name="connsiteY3" fmla="*/ 518188 h 982628"/>
                <a:gd name="connsiteX4" fmla="*/ 636377 w 1523540"/>
                <a:gd name="connsiteY4" fmla="*/ 741181 h 982628"/>
                <a:gd name="connsiteX5" fmla="*/ 705803 w 1523540"/>
                <a:gd name="connsiteY5" fmla="*/ 624047 h 982628"/>
                <a:gd name="connsiteX6" fmla="*/ 859369 w 1523540"/>
                <a:gd name="connsiteY6" fmla="*/ 679765 h 982628"/>
                <a:gd name="connsiteX7" fmla="*/ 1189170 w 1523540"/>
                <a:gd name="connsiteY7" fmla="*/ 914032 h 982628"/>
                <a:gd name="connsiteX8" fmla="*/ 1523540 w 1523540"/>
                <a:gd name="connsiteY8" fmla="*/ 818498 h 982628"/>
                <a:gd name="connsiteX9" fmla="*/ 1189170 w 1523540"/>
                <a:gd name="connsiteY9" fmla="*/ 682020 h 982628"/>
                <a:gd name="connsiteX10" fmla="*/ 1250585 w 1523540"/>
                <a:gd name="connsiteY10" fmla="*/ 450008 h 982628"/>
                <a:gd name="connsiteX11" fmla="*/ 984454 w 1523540"/>
                <a:gd name="connsiteY11" fmla="*/ 340826 h 982628"/>
                <a:gd name="connsiteX12" fmla="*/ 909391 w 1523540"/>
                <a:gd name="connsiteY12" fmla="*/ 450008 h 982628"/>
                <a:gd name="connsiteX13" fmla="*/ 766089 w 1523540"/>
                <a:gd name="connsiteY13" fmla="*/ 388593 h 982628"/>
                <a:gd name="connsiteX14" fmla="*/ 800209 w 1523540"/>
                <a:gd name="connsiteY14" fmla="*/ 204349 h 982628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22966"/>
                <a:gd name="connsiteY0" fmla="*/ 204349 h 975249"/>
                <a:gd name="connsiteX1" fmla="*/ 196266 w 1522966"/>
                <a:gd name="connsiteY1" fmla="*/ 12686 h 975249"/>
                <a:gd name="connsiteX2" fmla="*/ 147370 w 1522966"/>
                <a:gd name="connsiteY2" fmla="*/ 306113 h 975249"/>
                <a:gd name="connsiteX3" fmla="*/ 12021 w 1522966"/>
                <a:gd name="connsiteY3" fmla="*/ 518188 h 975249"/>
                <a:gd name="connsiteX4" fmla="*/ 636377 w 1522966"/>
                <a:gd name="connsiteY4" fmla="*/ 741181 h 975249"/>
                <a:gd name="connsiteX5" fmla="*/ 705803 w 1522966"/>
                <a:gd name="connsiteY5" fmla="*/ 624047 h 975249"/>
                <a:gd name="connsiteX6" fmla="*/ 859369 w 1522966"/>
                <a:gd name="connsiteY6" fmla="*/ 679765 h 975249"/>
                <a:gd name="connsiteX7" fmla="*/ 1189170 w 1522966"/>
                <a:gd name="connsiteY7" fmla="*/ 914032 h 975249"/>
                <a:gd name="connsiteX8" fmla="*/ 1507637 w 1522966"/>
                <a:gd name="connsiteY8" fmla="*/ 786693 h 975249"/>
                <a:gd name="connsiteX9" fmla="*/ 1173267 w 1522966"/>
                <a:gd name="connsiteY9" fmla="*/ 634312 h 975249"/>
                <a:gd name="connsiteX10" fmla="*/ 1250585 w 1522966"/>
                <a:gd name="connsiteY10" fmla="*/ 450008 h 975249"/>
                <a:gd name="connsiteX11" fmla="*/ 984454 w 1522966"/>
                <a:gd name="connsiteY11" fmla="*/ 340826 h 975249"/>
                <a:gd name="connsiteX12" fmla="*/ 909391 w 1522966"/>
                <a:gd name="connsiteY12" fmla="*/ 450008 h 975249"/>
                <a:gd name="connsiteX13" fmla="*/ 766089 w 1522966"/>
                <a:gd name="connsiteY13" fmla="*/ 388593 h 975249"/>
                <a:gd name="connsiteX14" fmla="*/ 800209 w 1522966"/>
                <a:gd name="connsiteY14" fmla="*/ 204349 h 975249"/>
                <a:gd name="connsiteX0" fmla="*/ 800209 w 1538655"/>
                <a:gd name="connsiteY0" fmla="*/ 204349 h 976321"/>
                <a:gd name="connsiteX1" fmla="*/ 196266 w 1538655"/>
                <a:gd name="connsiteY1" fmla="*/ 12686 h 976321"/>
                <a:gd name="connsiteX2" fmla="*/ 147370 w 1538655"/>
                <a:gd name="connsiteY2" fmla="*/ 306113 h 976321"/>
                <a:gd name="connsiteX3" fmla="*/ 12021 w 1538655"/>
                <a:gd name="connsiteY3" fmla="*/ 518188 h 976321"/>
                <a:gd name="connsiteX4" fmla="*/ 636377 w 1538655"/>
                <a:gd name="connsiteY4" fmla="*/ 741181 h 976321"/>
                <a:gd name="connsiteX5" fmla="*/ 705803 w 1538655"/>
                <a:gd name="connsiteY5" fmla="*/ 624047 h 976321"/>
                <a:gd name="connsiteX6" fmla="*/ 859369 w 1538655"/>
                <a:gd name="connsiteY6" fmla="*/ 679765 h 976321"/>
                <a:gd name="connsiteX7" fmla="*/ 1189170 w 1538655"/>
                <a:gd name="connsiteY7" fmla="*/ 914032 h 976321"/>
                <a:gd name="connsiteX8" fmla="*/ 1507637 w 1538655"/>
                <a:gd name="connsiteY8" fmla="*/ 786693 h 976321"/>
                <a:gd name="connsiteX9" fmla="*/ 1173267 w 1538655"/>
                <a:gd name="connsiteY9" fmla="*/ 634312 h 976321"/>
                <a:gd name="connsiteX10" fmla="*/ 1250585 w 1538655"/>
                <a:gd name="connsiteY10" fmla="*/ 450008 h 976321"/>
                <a:gd name="connsiteX11" fmla="*/ 984454 w 1538655"/>
                <a:gd name="connsiteY11" fmla="*/ 340826 h 976321"/>
                <a:gd name="connsiteX12" fmla="*/ 909391 w 1538655"/>
                <a:gd name="connsiteY12" fmla="*/ 450008 h 976321"/>
                <a:gd name="connsiteX13" fmla="*/ 766089 w 1538655"/>
                <a:gd name="connsiteY13" fmla="*/ 388593 h 976321"/>
                <a:gd name="connsiteX14" fmla="*/ 800209 w 1538655"/>
                <a:gd name="connsiteY14" fmla="*/ 204349 h 976321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499884"/>
                <a:gd name="connsiteY0" fmla="*/ 204349 h 986483"/>
                <a:gd name="connsiteX1" fmla="*/ 196266 w 1499884"/>
                <a:gd name="connsiteY1" fmla="*/ 12686 h 986483"/>
                <a:gd name="connsiteX2" fmla="*/ 147370 w 1499884"/>
                <a:gd name="connsiteY2" fmla="*/ 306113 h 986483"/>
                <a:gd name="connsiteX3" fmla="*/ 12021 w 1499884"/>
                <a:gd name="connsiteY3" fmla="*/ 518188 h 986483"/>
                <a:gd name="connsiteX4" fmla="*/ 636377 w 1499884"/>
                <a:gd name="connsiteY4" fmla="*/ 741181 h 986483"/>
                <a:gd name="connsiteX5" fmla="*/ 705803 w 1499884"/>
                <a:gd name="connsiteY5" fmla="*/ 624047 h 986483"/>
                <a:gd name="connsiteX6" fmla="*/ 859369 w 1499884"/>
                <a:gd name="connsiteY6" fmla="*/ 679765 h 986483"/>
                <a:gd name="connsiteX7" fmla="*/ 1189170 w 1499884"/>
                <a:gd name="connsiteY7" fmla="*/ 914032 h 986483"/>
                <a:gd name="connsiteX8" fmla="*/ 1467881 w 1499884"/>
                <a:gd name="connsiteY8" fmla="*/ 742961 h 986483"/>
                <a:gd name="connsiteX9" fmla="*/ 1173267 w 1499884"/>
                <a:gd name="connsiteY9" fmla="*/ 634312 h 986483"/>
                <a:gd name="connsiteX10" fmla="*/ 1250585 w 1499884"/>
                <a:gd name="connsiteY10" fmla="*/ 438081 h 986483"/>
                <a:gd name="connsiteX11" fmla="*/ 964576 w 1499884"/>
                <a:gd name="connsiteY11" fmla="*/ 344802 h 986483"/>
                <a:gd name="connsiteX12" fmla="*/ 909391 w 1499884"/>
                <a:gd name="connsiteY12" fmla="*/ 450008 h 986483"/>
                <a:gd name="connsiteX13" fmla="*/ 766089 w 1499884"/>
                <a:gd name="connsiteY13" fmla="*/ 388593 h 986483"/>
                <a:gd name="connsiteX14" fmla="*/ 800209 w 1499884"/>
                <a:gd name="connsiteY14" fmla="*/ 204349 h 986483"/>
                <a:gd name="connsiteX0" fmla="*/ 800209 w 1505435"/>
                <a:gd name="connsiteY0" fmla="*/ 204349 h 1015754"/>
                <a:gd name="connsiteX1" fmla="*/ 196266 w 1505435"/>
                <a:gd name="connsiteY1" fmla="*/ 12686 h 1015754"/>
                <a:gd name="connsiteX2" fmla="*/ 147370 w 1505435"/>
                <a:gd name="connsiteY2" fmla="*/ 306113 h 1015754"/>
                <a:gd name="connsiteX3" fmla="*/ 12021 w 1505435"/>
                <a:gd name="connsiteY3" fmla="*/ 518188 h 1015754"/>
                <a:gd name="connsiteX4" fmla="*/ 636377 w 1505435"/>
                <a:gd name="connsiteY4" fmla="*/ 741181 h 1015754"/>
                <a:gd name="connsiteX5" fmla="*/ 705803 w 1505435"/>
                <a:gd name="connsiteY5" fmla="*/ 624047 h 1015754"/>
                <a:gd name="connsiteX6" fmla="*/ 859369 w 1505435"/>
                <a:gd name="connsiteY6" fmla="*/ 679765 h 1015754"/>
                <a:gd name="connsiteX7" fmla="*/ 1189170 w 1505435"/>
                <a:gd name="connsiteY7" fmla="*/ 914032 h 1015754"/>
                <a:gd name="connsiteX8" fmla="*/ 1467881 w 1505435"/>
                <a:gd name="connsiteY8" fmla="*/ 742961 h 1015754"/>
                <a:gd name="connsiteX9" fmla="*/ 1173267 w 1505435"/>
                <a:gd name="connsiteY9" fmla="*/ 634312 h 1015754"/>
                <a:gd name="connsiteX10" fmla="*/ 1250585 w 1505435"/>
                <a:gd name="connsiteY10" fmla="*/ 438081 h 1015754"/>
                <a:gd name="connsiteX11" fmla="*/ 964576 w 1505435"/>
                <a:gd name="connsiteY11" fmla="*/ 344802 h 1015754"/>
                <a:gd name="connsiteX12" fmla="*/ 909391 w 1505435"/>
                <a:gd name="connsiteY12" fmla="*/ 450008 h 1015754"/>
                <a:gd name="connsiteX13" fmla="*/ 766089 w 1505435"/>
                <a:gd name="connsiteY13" fmla="*/ 388593 h 1015754"/>
                <a:gd name="connsiteX14" fmla="*/ 800209 w 1505435"/>
                <a:gd name="connsiteY14" fmla="*/ 204349 h 1015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505435" h="1015754">
                  <a:moveTo>
                    <a:pt x="800209" y="204349"/>
                  </a:moveTo>
                  <a:cubicBezTo>
                    <a:pt x="598895" y="140461"/>
                    <a:pt x="302164" y="-50647"/>
                    <a:pt x="196266" y="12686"/>
                  </a:cubicBezTo>
                  <a:cubicBezTo>
                    <a:pt x="103106" y="72064"/>
                    <a:pt x="168969" y="214930"/>
                    <a:pt x="147370" y="306113"/>
                  </a:cubicBezTo>
                  <a:cubicBezTo>
                    <a:pt x="102254" y="376805"/>
                    <a:pt x="-42253" y="455447"/>
                    <a:pt x="12021" y="518188"/>
                  </a:cubicBezTo>
                  <a:cubicBezTo>
                    <a:pt x="164480" y="669383"/>
                    <a:pt x="559454" y="713233"/>
                    <a:pt x="636377" y="741181"/>
                  </a:cubicBezTo>
                  <a:cubicBezTo>
                    <a:pt x="696624" y="733941"/>
                    <a:pt x="677361" y="671042"/>
                    <a:pt x="705803" y="624047"/>
                  </a:cubicBezTo>
                  <a:lnTo>
                    <a:pt x="859369" y="679765"/>
                  </a:lnTo>
                  <a:cubicBezTo>
                    <a:pt x="850034" y="889051"/>
                    <a:pt x="1063333" y="847870"/>
                    <a:pt x="1189170" y="914032"/>
                  </a:cubicBezTo>
                  <a:cubicBezTo>
                    <a:pt x="1618678" y="1176386"/>
                    <a:pt x="1495571" y="862271"/>
                    <a:pt x="1467881" y="742961"/>
                  </a:cubicBezTo>
                  <a:cubicBezTo>
                    <a:pt x="1356424" y="685542"/>
                    <a:pt x="1304603" y="671853"/>
                    <a:pt x="1173267" y="634312"/>
                  </a:cubicBezTo>
                  <a:cubicBezTo>
                    <a:pt x="1199040" y="568902"/>
                    <a:pt x="1292398" y="479637"/>
                    <a:pt x="1250585" y="438081"/>
                  </a:cubicBezTo>
                  <a:cubicBezTo>
                    <a:pt x="1165850" y="405662"/>
                    <a:pt x="1045335" y="381196"/>
                    <a:pt x="964576" y="344802"/>
                  </a:cubicBezTo>
                  <a:cubicBezTo>
                    <a:pt x="930279" y="379871"/>
                    <a:pt x="927786" y="414939"/>
                    <a:pt x="909391" y="450008"/>
                  </a:cubicBezTo>
                  <a:lnTo>
                    <a:pt x="766089" y="388593"/>
                  </a:lnTo>
                  <a:lnTo>
                    <a:pt x="800209" y="20434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68" name="Freeform 106">
              <a:extLst>
                <a:ext uri="{FF2B5EF4-FFF2-40B4-BE49-F238E27FC236}">
                  <a16:creationId xmlns:a16="http://schemas.microsoft.com/office/drawing/2014/main" xmlns="" id="{7ABD01DA-F7D7-478D-A532-2A1B78A013CF}"/>
                </a:ext>
              </a:extLst>
            </p:cNvPr>
            <p:cNvSpPr/>
            <p:nvPr/>
          </p:nvSpPr>
          <p:spPr>
            <a:xfrm rot="19632933">
              <a:off x="2257651" y="4182238"/>
              <a:ext cx="1505435" cy="1015754"/>
            </a:xfrm>
            <a:custGeom>
              <a:avLst/>
              <a:gdLst>
                <a:gd name="connsiteX0" fmla="*/ 812042 w 1535373"/>
                <a:gd name="connsiteY0" fmla="*/ 211541 h 921224"/>
                <a:gd name="connsiteX1" fmla="*/ 184245 w 1535373"/>
                <a:gd name="connsiteY1" fmla="*/ 0 h 921224"/>
                <a:gd name="connsiteX2" fmla="*/ 143301 w 1535373"/>
                <a:gd name="connsiteY2" fmla="*/ 293427 h 921224"/>
                <a:gd name="connsiteX3" fmla="*/ 0 w 1535373"/>
                <a:gd name="connsiteY3" fmla="*/ 477672 h 921224"/>
                <a:gd name="connsiteX4" fmla="*/ 600501 w 1535373"/>
                <a:gd name="connsiteY4" fmla="*/ 764275 h 921224"/>
                <a:gd name="connsiteX5" fmla="*/ 709684 w 1535373"/>
                <a:gd name="connsiteY5" fmla="*/ 655093 h 921224"/>
                <a:gd name="connsiteX6" fmla="*/ 887104 w 1535373"/>
                <a:gd name="connsiteY6" fmla="*/ 702860 h 921224"/>
                <a:gd name="connsiteX7" fmla="*/ 1201003 w 1535373"/>
                <a:gd name="connsiteY7" fmla="*/ 921224 h 921224"/>
                <a:gd name="connsiteX8" fmla="*/ 1535373 w 1535373"/>
                <a:gd name="connsiteY8" fmla="*/ 825690 h 921224"/>
                <a:gd name="connsiteX9" fmla="*/ 1201003 w 1535373"/>
                <a:gd name="connsiteY9" fmla="*/ 689212 h 921224"/>
                <a:gd name="connsiteX10" fmla="*/ 1262418 w 1535373"/>
                <a:gd name="connsiteY10" fmla="*/ 457200 h 921224"/>
                <a:gd name="connsiteX11" fmla="*/ 996287 w 1535373"/>
                <a:gd name="connsiteY11" fmla="*/ 348018 h 921224"/>
                <a:gd name="connsiteX12" fmla="*/ 921224 w 1535373"/>
                <a:gd name="connsiteY12" fmla="*/ 457200 h 921224"/>
                <a:gd name="connsiteX13" fmla="*/ 777922 w 1535373"/>
                <a:gd name="connsiteY13" fmla="*/ 395785 h 921224"/>
                <a:gd name="connsiteX14" fmla="*/ 812042 w 1535373"/>
                <a:gd name="connsiteY14" fmla="*/ 211541 h 921224"/>
                <a:gd name="connsiteX0" fmla="*/ 812042 w 1535373"/>
                <a:gd name="connsiteY0" fmla="*/ 191663 h 901346"/>
                <a:gd name="connsiteX1" fmla="*/ 208099 w 1535373"/>
                <a:gd name="connsiteY1" fmla="*/ 0 h 901346"/>
                <a:gd name="connsiteX2" fmla="*/ 143301 w 1535373"/>
                <a:gd name="connsiteY2" fmla="*/ 273549 h 901346"/>
                <a:gd name="connsiteX3" fmla="*/ 0 w 1535373"/>
                <a:gd name="connsiteY3" fmla="*/ 457794 h 901346"/>
                <a:gd name="connsiteX4" fmla="*/ 600501 w 1535373"/>
                <a:gd name="connsiteY4" fmla="*/ 744397 h 901346"/>
                <a:gd name="connsiteX5" fmla="*/ 709684 w 1535373"/>
                <a:gd name="connsiteY5" fmla="*/ 635215 h 901346"/>
                <a:gd name="connsiteX6" fmla="*/ 887104 w 1535373"/>
                <a:gd name="connsiteY6" fmla="*/ 682982 h 901346"/>
                <a:gd name="connsiteX7" fmla="*/ 1201003 w 1535373"/>
                <a:gd name="connsiteY7" fmla="*/ 901346 h 901346"/>
                <a:gd name="connsiteX8" fmla="*/ 1535373 w 1535373"/>
                <a:gd name="connsiteY8" fmla="*/ 805812 h 901346"/>
                <a:gd name="connsiteX9" fmla="*/ 1201003 w 1535373"/>
                <a:gd name="connsiteY9" fmla="*/ 669334 h 901346"/>
                <a:gd name="connsiteX10" fmla="*/ 1262418 w 1535373"/>
                <a:gd name="connsiteY10" fmla="*/ 437322 h 901346"/>
                <a:gd name="connsiteX11" fmla="*/ 996287 w 1535373"/>
                <a:gd name="connsiteY11" fmla="*/ 328140 h 901346"/>
                <a:gd name="connsiteX12" fmla="*/ 921224 w 1535373"/>
                <a:gd name="connsiteY12" fmla="*/ 437322 h 901346"/>
                <a:gd name="connsiteX13" fmla="*/ 777922 w 1535373"/>
                <a:gd name="connsiteY13" fmla="*/ 375907 h 901346"/>
                <a:gd name="connsiteX14" fmla="*/ 812042 w 1535373"/>
                <a:gd name="connsiteY14" fmla="*/ 191663 h 901346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59203 w 1535373"/>
                <a:gd name="connsiteY2" fmla="*/ 306113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788188 w 1511519"/>
                <a:gd name="connsiteY0" fmla="*/ 204349 h 914032"/>
                <a:gd name="connsiteX1" fmla="*/ 184245 w 1511519"/>
                <a:gd name="connsiteY1" fmla="*/ 12686 h 914032"/>
                <a:gd name="connsiteX2" fmla="*/ 135349 w 1511519"/>
                <a:gd name="connsiteY2" fmla="*/ 306113 h 914032"/>
                <a:gd name="connsiteX3" fmla="*/ 0 w 1511519"/>
                <a:gd name="connsiteY3" fmla="*/ 518188 h 914032"/>
                <a:gd name="connsiteX4" fmla="*/ 576647 w 1511519"/>
                <a:gd name="connsiteY4" fmla="*/ 757083 h 914032"/>
                <a:gd name="connsiteX5" fmla="*/ 685830 w 1511519"/>
                <a:gd name="connsiteY5" fmla="*/ 647901 h 914032"/>
                <a:gd name="connsiteX6" fmla="*/ 863250 w 1511519"/>
                <a:gd name="connsiteY6" fmla="*/ 695668 h 914032"/>
                <a:gd name="connsiteX7" fmla="*/ 1177149 w 1511519"/>
                <a:gd name="connsiteY7" fmla="*/ 914032 h 914032"/>
                <a:gd name="connsiteX8" fmla="*/ 1511519 w 1511519"/>
                <a:gd name="connsiteY8" fmla="*/ 818498 h 914032"/>
                <a:gd name="connsiteX9" fmla="*/ 1177149 w 1511519"/>
                <a:gd name="connsiteY9" fmla="*/ 682020 h 914032"/>
                <a:gd name="connsiteX10" fmla="*/ 1238564 w 1511519"/>
                <a:gd name="connsiteY10" fmla="*/ 450008 h 914032"/>
                <a:gd name="connsiteX11" fmla="*/ 972433 w 1511519"/>
                <a:gd name="connsiteY11" fmla="*/ 340826 h 914032"/>
                <a:gd name="connsiteX12" fmla="*/ 897370 w 1511519"/>
                <a:gd name="connsiteY12" fmla="*/ 450008 h 914032"/>
                <a:gd name="connsiteX13" fmla="*/ 754068 w 1511519"/>
                <a:gd name="connsiteY13" fmla="*/ 388593 h 914032"/>
                <a:gd name="connsiteX14" fmla="*/ 788188 w 1511519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588668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82628"/>
                <a:gd name="connsiteX1" fmla="*/ 196266 w 1523540"/>
                <a:gd name="connsiteY1" fmla="*/ 12686 h 982628"/>
                <a:gd name="connsiteX2" fmla="*/ 147370 w 1523540"/>
                <a:gd name="connsiteY2" fmla="*/ 306113 h 982628"/>
                <a:gd name="connsiteX3" fmla="*/ 12021 w 1523540"/>
                <a:gd name="connsiteY3" fmla="*/ 518188 h 982628"/>
                <a:gd name="connsiteX4" fmla="*/ 636377 w 1523540"/>
                <a:gd name="connsiteY4" fmla="*/ 741181 h 982628"/>
                <a:gd name="connsiteX5" fmla="*/ 705803 w 1523540"/>
                <a:gd name="connsiteY5" fmla="*/ 624047 h 982628"/>
                <a:gd name="connsiteX6" fmla="*/ 859369 w 1523540"/>
                <a:gd name="connsiteY6" fmla="*/ 679765 h 982628"/>
                <a:gd name="connsiteX7" fmla="*/ 1189170 w 1523540"/>
                <a:gd name="connsiteY7" fmla="*/ 914032 h 982628"/>
                <a:gd name="connsiteX8" fmla="*/ 1523540 w 1523540"/>
                <a:gd name="connsiteY8" fmla="*/ 818498 h 982628"/>
                <a:gd name="connsiteX9" fmla="*/ 1189170 w 1523540"/>
                <a:gd name="connsiteY9" fmla="*/ 682020 h 982628"/>
                <a:gd name="connsiteX10" fmla="*/ 1250585 w 1523540"/>
                <a:gd name="connsiteY10" fmla="*/ 450008 h 982628"/>
                <a:gd name="connsiteX11" fmla="*/ 984454 w 1523540"/>
                <a:gd name="connsiteY11" fmla="*/ 340826 h 982628"/>
                <a:gd name="connsiteX12" fmla="*/ 909391 w 1523540"/>
                <a:gd name="connsiteY12" fmla="*/ 450008 h 982628"/>
                <a:gd name="connsiteX13" fmla="*/ 766089 w 1523540"/>
                <a:gd name="connsiteY13" fmla="*/ 388593 h 982628"/>
                <a:gd name="connsiteX14" fmla="*/ 800209 w 1523540"/>
                <a:gd name="connsiteY14" fmla="*/ 204349 h 982628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22966"/>
                <a:gd name="connsiteY0" fmla="*/ 204349 h 975249"/>
                <a:gd name="connsiteX1" fmla="*/ 196266 w 1522966"/>
                <a:gd name="connsiteY1" fmla="*/ 12686 h 975249"/>
                <a:gd name="connsiteX2" fmla="*/ 147370 w 1522966"/>
                <a:gd name="connsiteY2" fmla="*/ 306113 h 975249"/>
                <a:gd name="connsiteX3" fmla="*/ 12021 w 1522966"/>
                <a:gd name="connsiteY3" fmla="*/ 518188 h 975249"/>
                <a:gd name="connsiteX4" fmla="*/ 636377 w 1522966"/>
                <a:gd name="connsiteY4" fmla="*/ 741181 h 975249"/>
                <a:gd name="connsiteX5" fmla="*/ 705803 w 1522966"/>
                <a:gd name="connsiteY5" fmla="*/ 624047 h 975249"/>
                <a:gd name="connsiteX6" fmla="*/ 859369 w 1522966"/>
                <a:gd name="connsiteY6" fmla="*/ 679765 h 975249"/>
                <a:gd name="connsiteX7" fmla="*/ 1189170 w 1522966"/>
                <a:gd name="connsiteY7" fmla="*/ 914032 h 975249"/>
                <a:gd name="connsiteX8" fmla="*/ 1507637 w 1522966"/>
                <a:gd name="connsiteY8" fmla="*/ 786693 h 975249"/>
                <a:gd name="connsiteX9" fmla="*/ 1173267 w 1522966"/>
                <a:gd name="connsiteY9" fmla="*/ 634312 h 975249"/>
                <a:gd name="connsiteX10" fmla="*/ 1250585 w 1522966"/>
                <a:gd name="connsiteY10" fmla="*/ 450008 h 975249"/>
                <a:gd name="connsiteX11" fmla="*/ 984454 w 1522966"/>
                <a:gd name="connsiteY11" fmla="*/ 340826 h 975249"/>
                <a:gd name="connsiteX12" fmla="*/ 909391 w 1522966"/>
                <a:gd name="connsiteY12" fmla="*/ 450008 h 975249"/>
                <a:gd name="connsiteX13" fmla="*/ 766089 w 1522966"/>
                <a:gd name="connsiteY13" fmla="*/ 388593 h 975249"/>
                <a:gd name="connsiteX14" fmla="*/ 800209 w 1522966"/>
                <a:gd name="connsiteY14" fmla="*/ 204349 h 975249"/>
                <a:gd name="connsiteX0" fmla="*/ 800209 w 1538655"/>
                <a:gd name="connsiteY0" fmla="*/ 204349 h 976321"/>
                <a:gd name="connsiteX1" fmla="*/ 196266 w 1538655"/>
                <a:gd name="connsiteY1" fmla="*/ 12686 h 976321"/>
                <a:gd name="connsiteX2" fmla="*/ 147370 w 1538655"/>
                <a:gd name="connsiteY2" fmla="*/ 306113 h 976321"/>
                <a:gd name="connsiteX3" fmla="*/ 12021 w 1538655"/>
                <a:gd name="connsiteY3" fmla="*/ 518188 h 976321"/>
                <a:gd name="connsiteX4" fmla="*/ 636377 w 1538655"/>
                <a:gd name="connsiteY4" fmla="*/ 741181 h 976321"/>
                <a:gd name="connsiteX5" fmla="*/ 705803 w 1538655"/>
                <a:gd name="connsiteY5" fmla="*/ 624047 h 976321"/>
                <a:gd name="connsiteX6" fmla="*/ 859369 w 1538655"/>
                <a:gd name="connsiteY6" fmla="*/ 679765 h 976321"/>
                <a:gd name="connsiteX7" fmla="*/ 1189170 w 1538655"/>
                <a:gd name="connsiteY7" fmla="*/ 914032 h 976321"/>
                <a:gd name="connsiteX8" fmla="*/ 1507637 w 1538655"/>
                <a:gd name="connsiteY8" fmla="*/ 786693 h 976321"/>
                <a:gd name="connsiteX9" fmla="*/ 1173267 w 1538655"/>
                <a:gd name="connsiteY9" fmla="*/ 634312 h 976321"/>
                <a:gd name="connsiteX10" fmla="*/ 1250585 w 1538655"/>
                <a:gd name="connsiteY10" fmla="*/ 450008 h 976321"/>
                <a:gd name="connsiteX11" fmla="*/ 984454 w 1538655"/>
                <a:gd name="connsiteY11" fmla="*/ 340826 h 976321"/>
                <a:gd name="connsiteX12" fmla="*/ 909391 w 1538655"/>
                <a:gd name="connsiteY12" fmla="*/ 450008 h 976321"/>
                <a:gd name="connsiteX13" fmla="*/ 766089 w 1538655"/>
                <a:gd name="connsiteY13" fmla="*/ 388593 h 976321"/>
                <a:gd name="connsiteX14" fmla="*/ 800209 w 1538655"/>
                <a:gd name="connsiteY14" fmla="*/ 204349 h 976321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499884"/>
                <a:gd name="connsiteY0" fmla="*/ 204349 h 986483"/>
                <a:gd name="connsiteX1" fmla="*/ 196266 w 1499884"/>
                <a:gd name="connsiteY1" fmla="*/ 12686 h 986483"/>
                <a:gd name="connsiteX2" fmla="*/ 147370 w 1499884"/>
                <a:gd name="connsiteY2" fmla="*/ 306113 h 986483"/>
                <a:gd name="connsiteX3" fmla="*/ 12021 w 1499884"/>
                <a:gd name="connsiteY3" fmla="*/ 518188 h 986483"/>
                <a:gd name="connsiteX4" fmla="*/ 636377 w 1499884"/>
                <a:gd name="connsiteY4" fmla="*/ 741181 h 986483"/>
                <a:gd name="connsiteX5" fmla="*/ 705803 w 1499884"/>
                <a:gd name="connsiteY5" fmla="*/ 624047 h 986483"/>
                <a:gd name="connsiteX6" fmla="*/ 859369 w 1499884"/>
                <a:gd name="connsiteY6" fmla="*/ 679765 h 986483"/>
                <a:gd name="connsiteX7" fmla="*/ 1189170 w 1499884"/>
                <a:gd name="connsiteY7" fmla="*/ 914032 h 986483"/>
                <a:gd name="connsiteX8" fmla="*/ 1467881 w 1499884"/>
                <a:gd name="connsiteY8" fmla="*/ 742961 h 986483"/>
                <a:gd name="connsiteX9" fmla="*/ 1173267 w 1499884"/>
                <a:gd name="connsiteY9" fmla="*/ 634312 h 986483"/>
                <a:gd name="connsiteX10" fmla="*/ 1250585 w 1499884"/>
                <a:gd name="connsiteY10" fmla="*/ 438081 h 986483"/>
                <a:gd name="connsiteX11" fmla="*/ 964576 w 1499884"/>
                <a:gd name="connsiteY11" fmla="*/ 344802 h 986483"/>
                <a:gd name="connsiteX12" fmla="*/ 909391 w 1499884"/>
                <a:gd name="connsiteY12" fmla="*/ 450008 h 986483"/>
                <a:gd name="connsiteX13" fmla="*/ 766089 w 1499884"/>
                <a:gd name="connsiteY13" fmla="*/ 388593 h 986483"/>
                <a:gd name="connsiteX14" fmla="*/ 800209 w 1499884"/>
                <a:gd name="connsiteY14" fmla="*/ 204349 h 986483"/>
                <a:gd name="connsiteX0" fmla="*/ 800209 w 1505435"/>
                <a:gd name="connsiteY0" fmla="*/ 204349 h 1015754"/>
                <a:gd name="connsiteX1" fmla="*/ 196266 w 1505435"/>
                <a:gd name="connsiteY1" fmla="*/ 12686 h 1015754"/>
                <a:gd name="connsiteX2" fmla="*/ 147370 w 1505435"/>
                <a:gd name="connsiteY2" fmla="*/ 306113 h 1015754"/>
                <a:gd name="connsiteX3" fmla="*/ 12021 w 1505435"/>
                <a:gd name="connsiteY3" fmla="*/ 518188 h 1015754"/>
                <a:gd name="connsiteX4" fmla="*/ 636377 w 1505435"/>
                <a:gd name="connsiteY4" fmla="*/ 741181 h 1015754"/>
                <a:gd name="connsiteX5" fmla="*/ 705803 w 1505435"/>
                <a:gd name="connsiteY5" fmla="*/ 624047 h 1015754"/>
                <a:gd name="connsiteX6" fmla="*/ 859369 w 1505435"/>
                <a:gd name="connsiteY6" fmla="*/ 679765 h 1015754"/>
                <a:gd name="connsiteX7" fmla="*/ 1189170 w 1505435"/>
                <a:gd name="connsiteY7" fmla="*/ 914032 h 1015754"/>
                <a:gd name="connsiteX8" fmla="*/ 1467881 w 1505435"/>
                <a:gd name="connsiteY8" fmla="*/ 742961 h 1015754"/>
                <a:gd name="connsiteX9" fmla="*/ 1173267 w 1505435"/>
                <a:gd name="connsiteY9" fmla="*/ 634312 h 1015754"/>
                <a:gd name="connsiteX10" fmla="*/ 1250585 w 1505435"/>
                <a:gd name="connsiteY10" fmla="*/ 438081 h 1015754"/>
                <a:gd name="connsiteX11" fmla="*/ 964576 w 1505435"/>
                <a:gd name="connsiteY11" fmla="*/ 344802 h 1015754"/>
                <a:gd name="connsiteX12" fmla="*/ 909391 w 1505435"/>
                <a:gd name="connsiteY12" fmla="*/ 450008 h 1015754"/>
                <a:gd name="connsiteX13" fmla="*/ 766089 w 1505435"/>
                <a:gd name="connsiteY13" fmla="*/ 388593 h 1015754"/>
                <a:gd name="connsiteX14" fmla="*/ 800209 w 1505435"/>
                <a:gd name="connsiteY14" fmla="*/ 204349 h 1015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505435" h="1015754">
                  <a:moveTo>
                    <a:pt x="800209" y="204349"/>
                  </a:moveTo>
                  <a:cubicBezTo>
                    <a:pt x="598895" y="140461"/>
                    <a:pt x="302164" y="-50647"/>
                    <a:pt x="196266" y="12686"/>
                  </a:cubicBezTo>
                  <a:cubicBezTo>
                    <a:pt x="103106" y="72064"/>
                    <a:pt x="168969" y="214930"/>
                    <a:pt x="147370" y="306113"/>
                  </a:cubicBezTo>
                  <a:cubicBezTo>
                    <a:pt x="102254" y="376805"/>
                    <a:pt x="-42253" y="455447"/>
                    <a:pt x="12021" y="518188"/>
                  </a:cubicBezTo>
                  <a:cubicBezTo>
                    <a:pt x="164480" y="669383"/>
                    <a:pt x="559454" y="713233"/>
                    <a:pt x="636377" y="741181"/>
                  </a:cubicBezTo>
                  <a:cubicBezTo>
                    <a:pt x="696624" y="733941"/>
                    <a:pt x="677361" y="671042"/>
                    <a:pt x="705803" y="624047"/>
                  </a:cubicBezTo>
                  <a:lnTo>
                    <a:pt x="859369" y="679765"/>
                  </a:lnTo>
                  <a:cubicBezTo>
                    <a:pt x="850034" y="889051"/>
                    <a:pt x="1063333" y="847870"/>
                    <a:pt x="1189170" y="914032"/>
                  </a:cubicBezTo>
                  <a:cubicBezTo>
                    <a:pt x="1618678" y="1176386"/>
                    <a:pt x="1495571" y="862271"/>
                    <a:pt x="1467881" y="742961"/>
                  </a:cubicBezTo>
                  <a:cubicBezTo>
                    <a:pt x="1356424" y="685542"/>
                    <a:pt x="1304603" y="671853"/>
                    <a:pt x="1173267" y="634312"/>
                  </a:cubicBezTo>
                  <a:cubicBezTo>
                    <a:pt x="1199040" y="568902"/>
                    <a:pt x="1292398" y="479637"/>
                    <a:pt x="1250585" y="438081"/>
                  </a:cubicBezTo>
                  <a:cubicBezTo>
                    <a:pt x="1165850" y="405662"/>
                    <a:pt x="1045335" y="381196"/>
                    <a:pt x="964576" y="344802"/>
                  </a:cubicBezTo>
                  <a:cubicBezTo>
                    <a:pt x="930279" y="379871"/>
                    <a:pt x="927786" y="414939"/>
                    <a:pt x="909391" y="450008"/>
                  </a:cubicBezTo>
                  <a:lnTo>
                    <a:pt x="766089" y="388593"/>
                  </a:lnTo>
                  <a:lnTo>
                    <a:pt x="800209" y="20434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</p:grpSp>
      <p:sp>
        <p:nvSpPr>
          <p:cNvPr id="69" name="Freeform 107">
            <a:extLst>
              <a:ext uri="{FF2B5EF4-FFF2-40B4-BE49-F238E27FC236}">
                <a16:creationId xmlns:a16="http://schemas.microsoft.com/office/drawing/2014/main" xmlns="" id="{5F7DADB8-BA7C-4AE5-BF1E-BC82543D1EA9}"/>
              </a:ext>
            </a:extLst>
          </p:cNvPr>
          <p:cNvSpPr>
            <a:spLocks noChangeAspect="1"/>
          </p:cNvSpPr>
          <p:nvPr/>
        </p:nvSpPr>
        <p:spPr>
          <a:xfrm>
            <a:off x="9618682" y="2429101"/>
            <a:ext cx="169894" cy="529812"/>
          </a:xfrm>
          <a:custGeom>
            <a:avLst/>
            <a:gdLst>
              <a:gd name="connsiteX0" fmla="*/ 430619 w 798902"/>
              <a:gd name="connsiteY0" fmla="*/ 1331843 h 2449001"/>
              <a:gd name="connsiteX1" fmla="*/ 541938 w 798902"/>
              <a:gd name="connsiteY1" fmla="*/ 1379551 h 2449001"/>
              <a:gd name="connsiteX2" fmla="*/ 780476 w 798902"/>
              <a:gd name="connsiteY2" fmla="*/ 1375575 h 2449001"/>
              <a:gd name="connsiteX3" fmla="*/ 625426 w 798902"/>
              <a:gd name="connsiteY3" fmla="*/ 1741335 h 2449001"/>
              <a:gd name="connsiteX4" fmla="*/ 609523 w 798902"/>
              <a:gd name="connsiteY4" fmla="*/ 2441050 h 2449001"/>
              <a:gd name="connsiteX5" fmla="*/ 319301 w 798902"/>
              <a:gd name="connsiteY5" fmla="*/ 2445025 h 2449001"/>
              <a:gd name="connsiteX6" fmla="*/ 211958 w 798902"/>
              <a:gd name="connsiteY6" fmla="*/ 1673750 h 2449001"/>
              <a:gd name="connsiteX7" fmla="*/ 207983 w 798902"/>
              <a:gd name="connsiteY7" fmla="*/ 2441050 h 2449001"/>
              <a:gd name="connsiteX8" fmla="*/ 136421 w 798902"/>
              <a:gd name="connsiteY8" fmla="*/ 2449001 h 2449001"/>
              <a:gd name="connsiteX9" fmla="*/ 5224 w 798902"/>
              <a:gd name="connsiteY9" fmla="*/ 1701579 h 2449001"/>
              <a:gd name="connsiteX10" fmla="*/ 37029 w 798902"/>
              <a:gd name="connsiteY10" fmla="*/ 1582309 h 2449001"/>
              <a:gd name="connsiteX11" fmla="*/ 76786 w 798902"/>
              <a:gd name="connsiteY11" fmla="*/ 1566407 h 2449001"/>
              <a:gd name="connsiteX12" fmla="*/ 89266 w 798902"/>
              <a:gd name="connsiteY12" fmla="*/ 1389262 h 2449001"/>
              <a:gd name="connsiteX13" fmla="*/ 339179 w 798902"/>
              <a:gd name="connsiteY13" fmla="*/ 1375575 h 2449001"/>
              <a:gd name="connsiteX14" fmla="*/ 430619 w 798902"/>
              <a:gd name="connsiteY14" fmla="*/ 1331843 h 2449001"/>
              <a:gd name="connsiteX15" fmla="*/ 243762 w 798902"/>
              <a:gd name="connsiteY15" fmla="*/ 0 h 2449001"/>
              <a:gd name="connsiteX16" fmla="*/ 557838 w 798902"/>
              <a:gd name="connsiteY16" fmla="*/ 0 h 2449001"/>
              <a:gd name="connsiteX17" fmla="*/ 689036 w 798902"/>
              <a:gd name="connsiteY17" fmla="*/ 962108 h 2449001"/>
              <a:gd name="connsiteX18" fmla="*/ 724816 w 798902"/>
              <a:gd name="connsiteY18" fmla="*/ 1307990 h 2449001"/>
              <a:gd name="connsiteX19" fmla="*/ 414715 w 798902"/>
              <a:gd name="connsiteY19" fmla="*/ 1268233 h 2449001"/>
              <a:gd name="connsiteX20" fmla="*/ 104615 w 798902"/>
              <a:gd name="connsiteY20" fmla="*/ 1288111 h 2449001"/>
              <a:gd name="connsiteX21" fmla="*/ 124493 w 798902"/>
              <a:gd name="connsiteY21" fmla="*/ 1017766 h 2449001"/>
              <a:gd name="connsiteX22" fmla="*/ 243762 w 798902"/>
              <a:gd name="connsiteY22" fmla="*/ 0 h 2449001"/>
              <a:gd name="connsiteX0" fmla="*/ 430619 w 798902"/>
              <a:gd name="connsiteY0" fmla="*/ 1331843 h 2449001"/>
              <a:gd name="connsiteX1" fmla="*/ 541938 w 798902"/>
              <a:gd name="connsiteY1" fmla="*/ 1379551 h 2449001"/>
              <a:gd name="connsiteX2" fmla="*/ 780476 w 798902"/>
              <a:gd name="connsiteY2" fmla="*/ 1375575 h 2449001"/>
              <a:gd name="connsiteX3" fmla="*/ 625426 w 798902"/>
              <a:gd name="connsiteY3" fmla="*/ 1741335 h 2449001"/>
              <a:gd name="connsiteX4" fmla="*/ 609523 w 798902"/>
              <a:gd name="connsiteY4" fmla="*/ 2441050 h 2449001"/>
              <a:gd name="connsiteX5" fmla="*/ 319301 w 798902"/>
              <a:gd name="connsiteY5" fmla="*/ 2445025 h 2449001"/>
              <a:gd name="connsiteX6" fmla="*/ 211958 w 798902"/>
              <a:gd name="connsiteY6" fmla="*/ 1673750 h 2449001"/>
              <a:gd name="connsiteX7" fmla="*/ 207983 w 798902"/>
              <a:gd name="connsiteY7" fmla="*/ 2441050 h 2449001"/>
              <a:gd name="connsiteX8" fmla="*/ 136421 w 798902"/>
              <a:gd name="connsiteY8" fmla="*/ 2449001 h 2449001"/>
              <a:gd name="connsiteX9" fmla="*/ 5224 w 798902"/>
              <a:gd name="connsiteY9" fmla="*/ 1701579 h 2449001"/>
              <a:gd name="connsiteX10" fmla="*/ 37029 w 798902"/>
              <a:gd name="connsiteY10" fmla="*/ 1582309 h 2449001"/>
              <a:gd name="connsiteX11" fmla="*/ 76786 w 798902"/>
              <a:gd name="connsiteY11" fmla="*/ 1566407 h 2449001"/>
              <a:gd name="connsiteX12" fmla="*/ 89266 w 798902"/>
              <a:gd name="connsiteY12" fmla="*/ 1389262 h 2449001"/>
              <a:gd name="connsiteX13" fmla="*/ 339179 w 798902"/>
              <a:gd name="connsiteY13" fmla="*/ 1375575 h 2449001"/>
              <a:gd name="connsiteX14" fmla="*/ 430619 w 798902"/>
              <a:gd name="connsiteY14" fmla="*/ 1331843 h 2449001"/>
              <a:gd name="connsiteX15" fmla="*/ 243762 w 798902"/>
              <a:gd name="connsiteY15" fmla="*/ 0 h 2449001"/>
              <a:gd name="connsiteX16" fmla="*/ 557838 w 798902"/>
              <a:gd name="connsiteY16" fmla="*/ 0 h 2449001"/>
              <a:gd name="connsiteX17" fmla="*/ 689036 w 798902"/>
              <a:gd name="connsiteY17" fmla="*/ 962108 h 2449001"/>
              <a:gd name="connsiteX18" fmla="*/ 724816 w 798902"/>
              <a:gd name="connsiteY18" fmla="*/ 1307990 h 2449001"/>
              <a:gd name="connsiteX19" fmla="*/ 414715 w 798902"/>
              <a:gd name="connsiteY19" fmla="*/ 1268233 h 2449001"/>
              <a:gd name="connsiteX20" fmla="*/ 104615 w 798902"/>
              <a:gd name="connsiteY20" fmla="*/ 1288111 h 2449001"/>
              <a:gd name="connsiteX21" fmla="*/ 124493 w 798902"/>
              <a:gd name="connsiteY21" fmla="*/ 1017766 h 2449001"/>
              <a:gd name="connsiteX22" fmla="*/ 243762 w 798902"/>
              <a:gd name="connsiteY22" fmla="*/ 0 h 2449001"/>
              <a:gd name="connsiteX0" fmla="*/ 430619 w 784764"/>
              <a:gd name="connsiteY0" fmla="*/ 1331843 h 2449001"/>
              <a:gd name="connsiteX1" fmla="*/ 541938 w 784764"/>
              <a:gd name="connsiteY1" fmla="*/ 1379551 h 2449001"/>
              <a:gd name="connsiteX2" fmla="*/ 763368 w 784764"/>
              <a:gd name="connsiteY2" fmla="*/ 1406369 h 2449001"/>
              <a:gd name="connsiteX3" fmla="*/ 625426 w 784764"/>
              <a:gd name="connsiteY3" fmla="*/ 1741335 h 2449001"/>
              <a:gd name="connsiteX4" fmla="*/ 609523 w 784764"/>
              <a:gd name="connsiteY4" fmla="*/ 2441050 h 2449001"/>
              <a:gd name="connsiteX5" fmla="*/ 319301 w 784764"/>
              <a:gd name="connsiteY5" fmla="*/ 2445025 h 2449001"/>
              <a:gd name="connsiteX6" fmla="*/ 211958 w 784764"/>
              <a:gd name="connsiteY6" fmla="*/ 1673750 h 2449001"/>
              <a:gd name="connsiteX7" fmla="*/ 207983 w 784764"/>
              <a:gd name="connsiteY7" fmla="*/ 2441050 h 2449001"/>
              <a:gd name="connsiteX8" fmla="*/ 136421 w 784764"/>
              <a:gd name="connsiteY8" fmla="*/ 2449001 h 2449001"/>
              <a:gd name="connsiteX9" fmla="*/ 5224 w 784764"/>
              <a:gd name="connsiteY9" fmla="*/ 1701579 h 2449001"/>
              <a:gd name="connsiteX10" fmla="*/ 37029 w 784764"/>
              <a:gd name="connsiteY10" fmla="*/ 1582309 h 2449001"/>
              <a:gd name="connsiteX11" fmla="*/ 76786 w 784764"/>
              <a:gd name="connsiteY11" fmla="*/ 1566407 h 2449001"/>
              <a:gd name="connsiteX12" fmla="*/ 89266 w 784764"/>
              <a:gd name="connsiteY12" fmla="*/ 1389262 h 2449001"/>
              <a:gd name="connsiteX13" fmla="*/ 339179 w 784764"/>
              <a:gd name="connsiteY13" fmla="*/ 1375575 h 2449001"/>
              <a:gd name="connsiteX14" fmla="*/ 430619 w 784764"/>
              <a:gd name="connsiteY14" fmla="*/ 1331843 h 2449001"/>
              <a:gd name="connsiteX15" fmla="*/ 243762 w 784764"/>
              <a:gd name="connsiteY15" fmla="*/ 0 h 2449001"/>
              <a:gd name="connsiteX16" fmla="*/ 557838 w 784764"/>
              <a:gd name="connsiteY16" fmla="*/ 0 h 2449001"/>
              <a:gd name="connsiteX17" fmla="*/ 689036 w 784764"/>
              <a:gd name="connsiteY17" fmla="*/ 962108 h 2449001"/>
              <a:gd name="connsiteX18" fmla="*/ 724816 w 784764"/>
              <a:gd name="connsiteY18" fmla="*/ 1307990 h 2449001"/>
              <a:gd name="connsiteX19" fmla="*/ 414715 w 784764"/>
              <a:gd name="connsiteY19" fmla="*/ 1268233 h 2449001"/>
              <a:gd name="connsiteX20" fmla="*/ 104615 w 784764"/>
              <a:gd name="connsiteY20" fmla="*/ 1288111 h 2449001"/>
              <a:gd name="connsiteX21" fmla="*/ 124493 w 784764"/>
              <a:gd name="connsiteY21" fmla="*/ 1017766 h 2449001"/>
              <a:gd name="connsiteX22" fmla="*/ 243762 w 784764"/>
              <a:gd name="connsiteY22" fmla="*/ 0 h 2449001"/>
              <a:gd name="connsiteX0" fmla="*/ 430619 w 784764"/>
              <a:gd name="connsiteY0" fmla="*/ 1331843 h 2449001"/>
              <a:gd name="connsiteX1" fmla="*/ 541938 w 784764"/>
              <a:gd name="connsiteY1" fmla="*/ 1379551 h 2449001"/>
              <a:gd name="connsiteX2" fmla="*/ 763368 w 784764"/>
              <a:gd name="connsiteY2" fmla="*/ 1406369 h 2449001"/>
              <a:gd name="connsiteX3" fmla="*/ 625426 w 784764"/>
              <a:gd name="connsiteY3" fmla="*/ 1741335 h 2449001"/>
              <a:gd name="connsiteX4" fmla="*/ 609523 w 784764"/>
              <a:gd name="connsiteY4" fmla="*/ 2441050 h 2449001"/>
              <a:gd name="connsiteX5" fmla="*/ 319301 w 784764"/>
              <a:gd name="connsiteY5" fmla="*/ 2445025 h 2449001"/>
              <a:gd name="connsiteX6" fmla="*/ 211958 w 784764"/>
              <a:gd name="connsiteY6" fmla="*/ 1673750 h 2449001"/>
              <a:gd name="connsiteX7" fmla="*/ 207983 w 784764"/>
              <a:gd name="connsiteY7" fmla="*/ 2441050 h 2449001"/>
              <a:gd name="connsiteX8" fmla="*/ 136421 w 784764"/>
              <a:gd name="connsiteY8" fmla="*/ 2449001 h 2449001"/>
              <a:gd name="connsiteX9" fmla="*/ 5224 w 784764"/>
              <a:gd name="connsiteY9" fmla="*/ 1701579 h 2449001"/>
              <a:gd name="connsiteX10" fmla="*/ 37029 w 784764"/>
              <a:gd name="connsiteY10" fmla="*/ 1582309 h 2449001"/>
              <a:gd name="connsiteX11" fmla="*/ 76786 w 784764"/>
              <a:gd name="connsiteY11" fmla="*/ 1566407 h 2449001"/>
              <a:gd name="connsiteX12" fmla="*/ 89266 w 784764"/>
              <a:gd name="connsiteY12" fmla="*/ 1389262 h 2449001"/>
              <a:gd name="connsiteX13" fmla="*/ 339179 w 784764"/>
              <a:gd name="connsiteY13" fmla="*/ 1375575 h 2449001"/>
              <a:gd name="connsiteX14" fmla="*/ 430619 w 784764"/>
              <a:gd name="connsiteY14" fmla="*/ 1331843 h 2449001"/>
              <a:gd name="connsiteX15" fmla="*/ 243762 w 784764"/>
              <a:gd name="connsiteY15" fmla="*/ 0 h 2449001"/>
              <a:gd name="connsiteX16" fmla="*/ 557838 w 784764"/>
              <a:gd name="connsiteY16" fmla="*/ 0 h 2449001"/>
              <a:gd name="connsiteX17" fmla="*/ 689036 w 784764"/>
              <a:gd name="connsiteY17" fmla="*/ 962108 h 2449001"/>
              <a:gd name="connsiteX18" fmla="*/ 724816 w 784764"/>
              <a:gd name="connsiteY18" fmla="*/ 1307990 h 2449001"/>
              <a:gd name="connsiteX19" fmla="*/ 414715 w 784764"/>
              <a:gd name="connsiteY19" fmla="*/ 1268233 h 2449001"/>
              <a:gd name="connsiteX20" fmla="*/ 104615 w 784764"/>
              <a:gd name="connsiteY20" fmla="*/ 1288111 h 2449001"/>
              <a:gd name="connsiteX21" fmla="*/ 124493 w 784764"/>
              <a:gd name="connsiteY21" fmla="*/ 1017766 h 2449001"/>
              <a:gd name="connsiteX22" fmla="*/ 243762 w 784764"/>
              <a:gd name="connsiteY22" fmla="*/ 0 h 2449001"/>
              <a:gd name="connsiteX0" fmla="*/ 430619 w 784764"/>
              <a:gd name="connsiteY0" fmla="*/ 1331843 h 2449001"/>
              <a:gd name="connsiteX1" fmla="*/ 541938 w 784764"/>
              <a:gd name="connsiteY1" fmla="*/ 1379551 h 2449001"/>
              <a:gd name="connsiteX2" fmla="*/ 763368 w 784764"/>
              <a:gd name="connsiteY2" fmla="*/ 1406369 h 2449001"/>
              <a:gd name="connsiteX3" fmla="*/ 625426 w 784764"/>
              <a:gd name="connsiteY3" fmla="*/ 1741335 h 2449001"/>
              <a:gd name="connsiteX4" fmla="*/ 609523 w 784764"/>
              <a:gd name="connsiteY4" fmla="*/ 2441050 h 2449001"/>
              <a:gd name="connsiteX5" fmla="*/ 319301 w 784764"/>
              <a:gd name="connsiteY5" fmla="*/ 2445025 h 2449001"/>
              <a:gd name="connsiteX6" fmla="*/ 211958 w 784764"/>
              <a:gd name="connsiteY6" fmla="*/ 1673750 h 2449001"/>
              <a:gd name="connsiteX7" fmla="*/ 207983 w 784764"/>
              <a:gd name="connsiteY7" fmla="*/ 2441050 h 2449001"/>
              <a:gd name="connsiteX8" fmla="*/ 136421 w 784764"/>
              <a:gd name="connsiteY8" fmla="*/ 2449001 h 2449001"/>
              <a:gd name="connsiteX9" fmla="*/ 5224 w 784764"/>
              <a:gd name="connsiteY9" fmla="*/ 1701579 h 2449001"/>
              <a:gd name="connsiteX10" fmla="*/ 37029 w 784764"/>
              <a:gd name="connsiteY10" fmla="*/ 1582309 h 2449001"/>
              <a:gd name="connsiteX11" fmla="*/ 76786 w 784764"/>
              <a:gd name="connsiteY11" fmla="*/ 1566407 h 2449001"/>
              <a:gd name="connsiteX12" fmla="*/ 89266 w 784764"/>
              <a:gd name="connsiteY12" fmla="*/ 1389262 h 2449001"/>
              <a:gd name="connsiteX13" fmla="*/ 339179 w 784764"/>
              <a:gd name="connsiteY13" fmla="*/ 1375575 h 2449001"/>
              <a:gd name="connsiteX14" fmla="*/ 430619 w 784764"/>
              <a:gd name="connsiteY14" fmla="*/ 1331843 h 2449001"/>
              <a:gd name="connsiteX15" fmla="*/ 243762 w 784764"/>
              <a:gd name="connsiteY15" fmla="*/ 0 h 2449001"/>
              <a:gd name="connsiteX16" fmla="*/ 557838 w 784764"/>
              <a:gd name="connsiteY16" fmla="*/ 0 h 2449001"/>
              <a:gd name="connsiteX17" fmla="*/ 689036 w 784764"/>
              <a:gd name="connsiteY17" fmla="*/ 962108 h 2449001"/>
              <a:gd name="connsiteX18" fmla="*/ 724816 w 784764"/>
              <a:gd name="connsiteY18" fmla="*/ 1307990 h 2449001"/>
              <a:gd name="connsiteX19" fmla="*/ 414715 w 784764"/>
              <a:gd name="connsiteY19" fmla="*/ 1268233 h 2449001"/>
              <a:gd name="connsiteX20" fmla="*/ 104615 w 784764"/>
              <a:gd name="connsiteY20" fmla="*/ 1288111 h 2449001"/>
              <a:gd name="connsiteX21" fmla="*/ 124493 w 784764"/>
              <a:gd name="connsiteY21" fmla="*/ 1017766 h 2449001"/>
              <a:gd name="connsiteX22" fmla="*/ 243762 w 784764"/>
              <a:gd name="connsiteY22" fmla="*/ 0 h 2449001"/>
              <a:gd name="connsiteX0" fmla="*/ 430997 w 785142"/>
              <a:gd name="connsiteY0" fmla="*/ 1331843 h 2449001"/>
              <a:gd name="connsiteX1" fmla="*/ 542316 w 785142"/>
              <a:gd name="connsiteY1" fmla="*/ 1379551 h 2449001"/>
              <a:gd name="connsiteX2" fmla="*/ 763746 w 785142"/>
              <a:gd name="connsiteY2" fmla="*/ 1406369 h 2449001"/>
              <a:gd name="connsiteX3" fmla="*/ 625804 w 785142"/>
              <a:gd name="connsiteY3" fmla="*/ 1741335 h 2449001"/>
              <a:gd name="connsiteX4" fmla="*/ 609901 w 785142"/>
              <a:gd name="connsiteY4" fmla="*/ 2441050 h 2449001"/>
              <a:gd name="connsiteX5" fmla="*/ 319679 w 785142"/>
              <a:gd name="connsiteY5" fmla="*/ 2445025 h 2449001"/>
              <a:gd name="connsiteX6" fmla="*/ 212336 w 785142"/>
              <a:gd name="connsiteY6" fmla="*/ 1673750 h 2449001"/>
              <a:gd name="connsiteX7" fmla="*/ 208361 w 785142"/>
              <a:gd name="connsiteY7" fmla="*/ 2441050 h 2449001"/>
              <a:gd name="connsiteX8" fmla="*/ 136799 w 785142"/>
              <a:gd name="connsiteY8" fmla="*/ 2449001 h 2449001"/>
              <a:gd name="connsiteX9" fmla="*/ 5602 w 785142"/>
              <a:gd name="connsiteY9" fmla="*/ 1701579 h 2449001"/>
              <a:gd name="connsiteX10" fmla="*/ 37407 w 785142"/>
              <a:gd name="connsiteY10" fmla="*/ 1582309 h 2449001"/>
              <a:gd name="connsiteX11" fmla="*/ 101115 w 785142"/>
              <a:gd name="connsiteY11" fmla="*/ 1597201 h 2449001"/>
              <a:gd name="connsiteX12" fmla="*/ 89644 w 785142"/>
              <a:gd name="connsiteY12" fmla="*/ 1389262 h 2449001"/>
              <a:gd name="connsiteX13" fmla="*/ 339557 w 785142"/>
              <a:gd name="connsiteY13" fmla="*/ 1375575 h 2449001"/>
              <a:gd name="connsiteX14" fmla="*/ 430997 w 785142"/>
              <a:gd name="connsiteY14" fmla="*/ 1331843 h 2449001"/>
              <a:gd name="connsiteX15" fmla="*/ 244140 w 785142"/>
              <a:gd name="connsiteY15" fmla="*/ 0 h 2449001"/>
              <a:gd name="connsiteX16" fmla="*/ 558216 w 785142"/>
              <a:gd name="connsiteY16" fmla="*/ 0 h 2449001"/>
              <a:gd name="connsiteX17" fmla="*/ 689414 w 785142"/>
              <a:gd name="connsiteY17" fmla="*/ 962108 h 2449001"/>
              <a:gd name="connsiteX18" fmla="*/ 725194 w 785142"/>
              <a:gd name="connsiteY18" fmla="*/ 1307990 h 2449001"/>
              <a:gd name="connsiteX19" fmla="*/ 415093 w 785142"/>
              <a:gd name="connsiteY19" fmla="*/ 1268233 h 2449001"/>
              <a:gd name="connsiteX20" fmla="*/ 104993 w 785142"/>
              <a:gd name="connsiteY20" fmla="*/ 1288111 h 2449001"/>
              <a:gd name="connsiteX21" fmla="*/ 124871 w 785142"/>
              <a:gd name="connsiteY21" fmla="*/ 1017766 h 2449001"/>
              <a:gd name="connsiteX22" fmla="*/ 244140 w 785142"/>
              <a:gd name="connsiteY22" fmla="*/ 0 h 2449001"/>
              <a:gd name="connsiteX0" fmla="*/ 430997 w 785142"/>
              <a:gd name="connsiteY0" fmla="*/ 1331843 h 2449001"/>
              <a:gd name="connsiteX1" fmla="*/ 542316 w 785142"/>
              <a:gd name="connsiteY1" fmla="*/ 1379551 h 2449001"/>
              <a:gd name="connsiteX2" fmla="*/ 763746 w 785142"/>
              <a:gd name="connsiteY2" fmla="*/ 1406369 h 2449001"/>
              <a:gd name="connsiteX3" fmla="*/ 625804 w 785142"/>
              <a:gd name="connsiteY3" fmla="*/ 1741335 h 2449001"/>
              <a:gd name="connsiteX4" fmla="*/ 609901 w 785142"/>
              <a:gd name="connsiteY4" fmla="*/ 2441050 h 2449001"/>
              <a:gd name="connsiteX5" fmla="*/ 319679 w 785142"/>
              <a:gd name="connsiteY5" fmla="*/ 2445025 h 2449001"/>
              <a:gd name="connsiteX6" fmla="*/ 212336 w 785142"/>
              <a:gd name="connsiteY6" fmla="*/ 1673750 h 2449001"/>
              <a:gd name="connsiteX7" fmla="*/ 208361 w 785142"/>
              <a:gd name="connsiteY7" fmla="*/ 2441050 h 2449001"/>
              <a:gd name="connsiteX8" fmla="*/ 136799 w 785142"/>
              <a:gd name="connsiteY8" fmla="*/ 2449001 h 2449001"/>
              <a:gd name="connsiteX9" fmla="*/ 5602 w 785142"/>
              <a:gd name="connsiteY9" fmla="*/ 1701579 h 2449001"/>
              <a:gd name="connsiteX10" fmla="*/ 37407 w 785142"/>
              <a:gd name="connsiteY10" fmla="*/ 1582309 h 2449001"/>
              <a:gd name="connsiteX11" fmla="*/ 101115 w 785142"/>
              <a:gd name="connsiteY11" fmla="*/ 1597201 h 2449001"/>
              <a:gd name="connsiteX12" fmla="*/ 89644 w 785142"/>
              <a:gd name="connsiteY12" fmla="*/ 1389262 h 2449001"/>
              <a:gd name="connsiteX13" fmla="*/ 339557 w 785142"/>
              <a:gd name="connsiteY13" fmla="*/ 1375575 h 2449001"/>
              <a:gd name="connsiteX14" fmla="*/ 430997 w 785142"/>
              <a:gd name="connsiteY14" fmla="*/ 1331843 h 2449001"/>
              <a:gd name="connsiteX15" fmla="*/ 244140 w 785142"/>
              <a:gd name="connsiteY15" fmla="*/ 0 h 2449001"/>
              <a:gd name="connsiteX16" fmla="*/ 558216 w 785142"/>
              <a:gd name="connsiteY16" fmla="*/ 0 h 2449001"/>
              <a:gd name="connsiteX17" fmla="*/ 689414 w 785142"/>
              <a:gd name="connsiteY17" fmla="*/ 962108 h 2449001"/>
              <a:gd name="connsiteX18" fmla="*/ 725194 w 785142"/>
              <a:gd name="connsiteY18" fmla="*/ 1307990 h 2449001"/>
              <a:gd name="connsiteX19" fmla="*/ 415093 w 785142"/>
              <a:gd name="connsiteY19" fmla="*/ 1268233 h 2449001"/>
              <a:gd name="connsiteX20" fmla="*/ 104993 w 785142"/>
              <a:gd name="connsiteY20" fmla="*/ 1288111 h 2449001"/>
              <a:gd name="connsiteX21" fmla="*/ 124871 w 785142"/>
              <a:gd name="connsiteY21" fmla="*/ 1017766 h 2449001"/>
              <a:gd name="connsiteX22" fmla="*/ 244140 w 785142"/>
              <a:gd name="connsiteY22" fmla="*/ 0 h 2449001"/>
              <a:gd name="connsiteX0" fmla="*/ 425685 w 779830"/>
              <a:gd name="connsiteY0" fmla="*/ 1331843 h 2449001"/>
              <a:gd name="connsiteX1" fmla="*/ 537004 w 779830"/>
              <a:gd name="connsiteY1" fmla="*/ 1379551 h 2449001"/>
              <a:gd name="connsiteX2" fmla="*/ 758434 w 779830"/>
              <a:gd name="connsiteY2" fmla="*/ 1406369 h 2449001"/>
              <a:gd name="connsiteX3" fmla="*/ 620492 w 779830"/>
              <a:gd name="connsiteY3" fmla="*/ 1741335 h 2449001"/>
              <a:gd name="connsiteX4" fmla="*/ 604589 w 779830"/>
              <a:gd name="connsiteY4" fmla="*/ 2441050 h 2449001"/>
              <a:gd name="connsiteX5" fmla="*/ 314367 w 779830"/>
              <a:gd name="connsiteY5" fmla="*/ 2445025 h 2449001"/>
              <a:gd name="connsiteX6" fmla="*/ 207024 w 779830"/>
              <a:gd name="connsiteY6" fmla="*/ 1673750 h 2449001"/>
              <a:gd name="connsiteX7" fmla="*/ 203049 w 779830"/>
              <a:gd name="connsiteY7" fmla="*/ 2441050 h 2449001"/>
              <a:gd name="connsiteX8" fmla="*/ 131487 w 779830"/>
              <a:gd name="connsiteY8" fmla="*/ 2449001 h 2449001"/>
              <a:gd name="connsiteX9" fmla="*/ 290 w 779830"/>
              <a:gd name="connsiteY9" fmla="*/ 1701579 h 2449001"/>
              <a:gd name="connsiteX10" fmla="*/ 95803 w 779830"/>
              <a:gd name="connsiteY10" fmla="*/ 1597201 h 2449001"/>
              <a:gd name="connsiteX11" fmla="*/ 84332 w 779830"/>
              <a:gd name="connsiteY11" fmla="*/ 1389262 h 2449001"/>
              <a:gd name="connsiteX12" fmla="*/ 334245 w 779830"/>
              <a:gd name="connsiteY12" fmla="*/ 1375575 h 2449001"/>
              <a:gd name="connsiteX13" fmla="*/ 425685 w 779830"/>
              <a:gd name="connsiteY13" fmla="*/ 1331843 h 2449001"/>
              <a:gd name="connsiteX14" fmla="*/ 238828 w 779830"/>
              <a:gd name="connsiteY14" fmla="*/ 0 h 2449001"/>
              <a:gd name="connsiteX15" fmla="*/ 552904 w 779830"/>
              <a:gd name="connsiteY15" fmla="*/ 0 h 2449001"/>
              <a:gd name="connsiteX16" fmla="*/ 684102 w 779830"/>
              <a:gd name="connsiteY16" fmla="*/ 962108 h 2449001"/>
              <a:gd name="connsiteX17" fmla="*/ 719882 w 779830"/>
              <a:gd name="connsiteY17" fmla="*/ 1307990 h 2449001"/>
              <a:gd name="connsiteX18" fmla="*/ 409781 w 779830"/>
              <a:gd name="connsiteY18" fmla="*/ 1268233 h 2449001"/>
              <a:gd name="connsiteX19" fmla="*/ 99681 w 779830"/>
              <a:gd name="connsiteY19" fmla="*/ 1288111 h 2449001"/>
              <a:gd name="connsiteX20" fmla="*/ 119559 w 779830"/>
              <a:gd name="connsiteY20" fmla="*/ 1017766 h 2449001"/>
              <a:gd name="connsiteX21" fmla="*/ 238828 w 779830"/>
              <a:gd name="connsiteY21" fmla="*/ 0 h 2449001"/>
              <a:gd name="connsiteX0" fmla="*/ 425766 w 779911"/>
              <a:gd name="connsiteY0" fmla="*/ 1331843 h 2449001"/>
              <a:gd name="connsiteX1" fmla="*/ 537085 w 779911"/>
              <a:gd name="connsiteY1" fmla="*/ 1379551 h 2449001"/>
              <a:gd name="connsiteX2" fmla="*/ 758515 w 779911"/>
              <a:gd name="connsiteY2" fmla="*/ 1406369 h 2449001"/>
              <a:gd name="connsiteX3" fmla="*/ 620573 w 779911"/>
              <a:gd name="connsiteY3" fmla="*/ 1741335 h 2449001"/>
              <a:gd name="connsiteX4" fmla="*/ 604670 w 779911"/>
              <a:gd name="connsiteY4" fmla="*/ 2441050 h 2449001"/>
              <a:gd name="connsiteX5" fmla="*/ 314448 w 779911"/>
              <a:gd name="connsiteY5" fmla="*/ 2445025 h 2449001"/>
              <a:gd name="connsiteX6" fmla="*/ 207105 w 779911"/>
              <a:gd name="connsiteY6" fmla="*/ 1673750 h 2449001"/>
              <a:gd name="connsiteX7" fmla="*/ 203130 w 779911"/>
              <a:gd name="connsiteY7" fmla="*/ 2441050 h 2449001"/>
              <a:gd name="connsiteX8" fmla="*/ 131568 w 779911"/>
              <a:gd name="connsiteY8" fmla="*/ 2449001 h 2449001"/>
              <a:gd name="connsiteX9" fmla="*/ 371 w 779911"/>
              <a:gd name="connsiteY9" fmla="*/ 1701579 h 2449001"/>
              <a:gd name="connsiteX10" fmla="*/ 95884 w 779911"/>
              <a:gd name="connsiteY10" fmla="*/ 1597201 h 2449001"/>
              <a:gd name="connsiteX11" fmla="*/ 84413 w 779911"/>
              <a:gd name="connsiteY11" fmla="*/ 1389262 h 2449001"/>
              <a:gd name="connsiteX12" fmla="*/ 334326 w 779911"/>
              <a:gd name="connsiteY12" fmla="*/ 1375575 h 2449001"/>
              <a:gd name="connsiteX13" fmla="*/ 425766 w 779911"/>
              <a:gd name="connsiteY13" fmla="*/ 1331843 h 2449001"/>
              <a:gd name="connsiteX14" fmla="*/ 238909 w 779911"/>
              <a:gd name="connsiteY14" fmla="*/ 0 h 2449001"/>
              <a:gd name="connsiteX15" fmla="*/ 552985 w 779911"/>
              <a:gd name="connsiteY15" fmla="*/ 0 h 2449001"/>
              <a:gd name="connsiteX16" fmla="*/ 684183 w 779911"/>
              <a:gd name="connsiteY16" fmla="*/ 962108 h 2449001"/>
              <a:gd name="connsiteX17" fmla="*/ 719963 w 779911"/>
              <a:gd name="connsiteY17" fmla="*/ 1307990 h 2449001"/>
              <a:gd name="connsiteX18" fmla="*/ 409862 w 779911"/>
              <a:gd name="connsiteY18" fmla="*/ 1268233 h 2449001"/>
              <a:gd name="connsiteX19" fmla="*/ 99762 w 779911"/>
              <a:gd name="connsiteY19" fmla="*/ 1288111 h 2449001"/>
              <a:gd name="connsiteX20" fmla="*/ 119640 w 779911"/>
              <a:gd name="connsiteY20" fmla="*/ 1017766 h 2449001"/>
              <a:gd name="connsiteX21" fmla="*/ 238909 w 779911"/>
              <a:gd name="connsiteY21" fmla="*/ 0 h 2449001"/>
              <a:gd name="connsiteX0" fmla="*/ 425696 w 779841"/>
              <a:gd name="connsiteY0" fmla="*/ 1331843 h 2449001"/>
              <a:gd name="connsiteX1" fmla="*/ 537015 w 779841"/>
              <a:gd name="connsiteY1" fmla="*/ 1379551 h 2449001"/>
              <a:gd name="connsiteX2" fmla="*/ 758445 w 779841"/>
              <a:gd name="connsiteY2" fmla="*/ 1406369 h 2449001"/>
              <a:gd name="connsiteX3" fmla="*/ 620503 w 779841"/>
              <a:gd name="connsiteY3" fmla="*/ 1741335 h 2449001"/>
              <a:gd name="connsiteX4" fmla="*/ 604600 w 779841"/>
              <a:gd name="connsiteY4" fmla="*/ 2441050 h 2449001"/>
              <a:gd name="connsiteX5" fmla="*/ 314378 w 779841"/>
              <a:gd name="connsiteY5" fmla="*/ 2445025 h 2449001"/>
              <a:gd name="connsiteX6" fmla="*/ 207035 w 779841"/>
              <a:gd name="connsiteY6" fmla="*/ 1673750 h 2449001"/>
              <a:gd name="connsiteX7" fmla="*/ 203060 w 779841"/>
              <a:gd name="connsiteY7" fmla="*/ 2441050 h 2449001"/>
              <a:gd name="connsiteX8" fmla="*/ 131498 w 779841"/>
              <a:gd name="connsiteY8" fmla="*/ 2449001 h 2449001"/>
              <a:gd name="connsiteX9" fmla="*/ 301 w 779841"/>
              <a:gd name="connsiteY9" fmla="*/ 1701579 h 2449001"/>
              <a:gd name="connsiteX10" fmla="*/ 95814 w 779841"/>
              <a:gd name="connsiteY10" fmla="*/ 1597201 h 2449001"/>
              <a:gd name="connsiteX11" fmla="*/ 84343 w 779841"/>
              <a:gd name="connsiteY11" fmla="*/ 1389262 h 2449001"/>
              <a:gd name="connsiteX12" fmla="*/ 334256 w 779841"/>
              <a:gd name="connsiteY12" fmla="*/ 1375575 h 2449001"/>
              <a:gd name="connsiteX13" fmla="*/ 425696 w 779841"/>
              <a:gd name="connsiteY13" fmla="*/ 1331843 h 2449001"/>
              <a:gd name="connsiteX14" fmla="*/ 238839 w 779841"/>
              <a:gd name="connsiteY14" fmla="*/ 0 h 2449001"/>
              <a:gd name="connsiteX15" fmla="*/ 552915 w 779841"/>
              <a:gd name="connsiteY15" fmla="*/ 0 h 2449001"/>
              <a:gd name="connsiteX16" fmla="*/ 684113 w 779841"/>
              <a:gd name="connsiteY16" fmla="*/ 962108 h 2449001"/>
              <a:gd name="connsiteX17" fmla="*/ 719893 w 779841"/>
              <a:gd name="connsiteY17" fmla="*/ 1307990 h 2449001"/>
              <a:gd name="connsiteX18" fmla="*/ 409792 w 779841"/>
              <a:gd name="connsiteY18" fmla="*/ 1268233 h 2449001"/>
              <a:gd name="connsiteX19" fmla="*/ 99692 w 779841"/>
              <a:gd name="connsiteY19" fmla="*/ 1288111 h 2449001"/>
              <a:gd name="connsiteX20" fmla="*/ 119570 w 779841"/>
              <a:gd name="connsiteY20" fmla="*/ 1017766 h 2449001"/>
              <a:gd name="connsiteX21" fmla="*/ 238839 w 779841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38839 w 794874"/>
              <a:gd name="connsiteY14" fmla="*/ 0 h 2449001"/>
              <a:gd name="connsiteX15" fmla="*/ 552915 w 794874"/>
              <a:gd name="connsiteY15" fmla="*/ 0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19570 w 794874"/>
              <a:gd name="connsiteY20" fmla="*/ 1017766 h 2449001"/>
              <a:gd name="connsiteX21" fmla="*/ 238839 w 794874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38839 w 794874"/>
              <a:gd name="connsiteY14" fmla="*/ 0 h 2449001"/>
              <a:gd name="connsiteX15" fmla="*/ 552915 w 794874"/>
              <a:gd name="connsiteY15" fmla="*/ 0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33257 w 794874"/>
              <a:gd name="connsiteY20" fmla="*/ 945913 h 2449001"/>
              <a:gd name="connsiteX21" fmla="*/ 238839 w 794874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38839 w 794874"/>
              <a:gd name="connsiteY14" fmla="*/ 0 h 2449001"/>
              <a:gd name="connsiteX15" fmla="*/ 552915 w 794874"/>
              <a:gd name="connsiteY15" fmla="*/ 0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33257 w 794874"/>
              <a:gd name="connsiteY20" fmla="*/ 945913 h 2449001"/>
              <a:gd name="connsiteX21" fmla="*/ 238839 w 794874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18310 w 794874"/>
              <a:gd name="connsiteY14" fmla="*/ 0 h 2449001"/>
              <a:gd name="connsiteX15" fmla="*/ 552915 w 794874"/>
              <a:gd name="connsiteY15" fmla="*/ 0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33257 w 794874"/>
              <a:gd name="connsiteY20" fmla="*/ 945913 h 2449001"/>
              <a:gd name="connsiteX21" fmla="*/ 218310 w 794874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18310 w 794874"/>
              <a:gd name="connsiteY14" fmla="*/ 0 h 2449001"/>
              <a:gd name="connsiteX15" fmla="*/ 570023 w 794874"/>
              <a:gd name="connsiteY15" fmla="*/ 3422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33257 w 794874"/>
              <a:gd name="connsiteY20" fmla="*/ 945913 h 2449001"/>
              <a:gd name="connsiteX21" fmla="*/ 218310 w 794874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18310 w 794874"/>
              <a:gd name="connsiteY14" fmla="*/ 0 h 2449001"/>
              <a:gd name="connsiteX15" fmla="*/ 570023 w 794874"/>
              <a:gd name="connsiteY15" fmla="*/ 3422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33257 w 794874"/>
              <a:gd name="connsiteY20" fmla="*/ 945913 h 2449001"/>
              <a:gd name="connsiteX21" fmla="*/ 218310 w 794874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18310 w 794874"/>
              <a:gd name="connsiteY14" fmla="*/ 0 h 2449001"/>
              <a:gd name="connsiteX15" fmla="*/ 570023 w 794874"/>
              <a:gd name="connsiteY15" fmla="*/ 3422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33257 w 794874"/>
              <a:gd name="connsiteY20" fmla="*/ 945913 h 2449001"/>
              <a:gd name="connsiteX21" fmla="*/ 218310 w 794874"/>
              <a:gd name="connsiteY21" fmla="*/ 0 h 2449001"/>
              <a:gd name="connsiteX0" fmla="*/ 425696 w 791314"/>
              <a:gd name="connsiteY0" fmla="*/ 1331843 h 2449001"/>
              <a:gd name="connsiteX1" fmla="*/ 537015 w 791314"/>
              <a:gd name="connsiteY1" fmla="*/ 1379551 h 2449001"/>
              <a:gd name="connsiteX2" fmla="*/ 758445 w 791314"/>
              <a:gd name="connsiteY2" fmla="*/ 1406369 h 2449001"/>
              <a:gd name="connsiteX3" fmla="*/ 620503 w 791314"/>
              <a:gd name="connsiteY3" fmla="*/ 1741335 h 2449001"/>
              <a:gd name="connsiteX4" fmla="*/ 604600 w 791314"/>
              <a:gd name="connsiteY4" fmla="*/ 2441050 h 2449001"/>
              <a:gd name="connsiteX5" fmla="*/ 314378 w 791314"/>
              <a:gd name="connsiteY5" fmla="*/ 2445025 h 2449001"/>
              <a:gd name="connsiteX6" fmla="*/ 207035 w 791314"/>
              <a:gd name="connsiteY6" fmla="*/ 1673750 h 2449001"/>
              <a:gd name="connsiteX7" fmla="*/ 203060 w 791314"/>
              <a:gd name="connsiteY7" fmla="*/ 2441050 h 2449001"/>
              <a:gd name="connsiteX8" fmla="*/ 131498 w 791314"/>
              <a:gd name="connsiteY8" fmla="*/ 2449001 h 2449001"/>
              <a:gd name="connsiteX9" fmla="*/ 301 w 791314"/>
              <a:gd name="connsiteY9" fmla="*/ 1701579 h 2449001"/>
              <a:gd name="connsiteX10" fmla="*/ 95814 w 791314"/>
              <a:gd name="connsiteY10" fmla="*/ 1597201 h 2449001"/>
              <a:gd name="connsiteX11" fmla="*/ 84343 w 791314"/>
              <a:gd name="connsiteY11" fmla="*/ 1389262 h 2449001"/>
              <a:gd name="connsiteX12" fmla="*/ 334256 w 791314"/>
              <a:gd name="connsiteY12" fmla="*/ 1375575 h 2449001"/>
              <a:gd name="connsiteX13" fmla="*/ 425696 w 791314"/>
              <a:gd name="connsiteY13" fmla="*/ 1331843 h 2449001"/>
              <a:gd name="connsiteX14" fmla="*/ 218310 w 791314"/>
              <a:gd name="connsiteY14" fmla="*/ 0 h 2449001"/>
              <a:gd name="connsiteX15" fmla="*/ 570023 w 791314"/>
              <a:gd name="connsiteY15" fmla="*/ 3422 h 2449001"/>
              <a:gd name="connsiteX16" fmla="*/ 677271 w 791314"/>
              <a:gd name="connsiteY16" fmla="*/ 938156 h 2449001"/>
              <a:gd name="connsiteX17" fmla="*/ 719893 w 791314"/>
              <a:gd name="connsiteY17" fmla="*/ 1307990 h 2449001"/>
              <a:gd name="connsiteX18" fmla="*/ 409792 w 791314"/>
              <a:gd name="connsiteY18" fmla="*/ 1268233 h 2449001"/>
              <a:gd name="connsiteX19" fmla="*/ 99692 w 791314"/>
              <a:gd name="connsiteY19" fmla="*/ 1288111 h 2449001"/>
              <a:gd name="connsiteX20" fmla="*/ 133257 w 791314"/>
              <a:gd name="connsiteY20" fmla="*/ 945913 h 2449001"/>
              <a:gd name="connsiteX21" fmla="*/ 218310 w 791314"/>
              <a:gd name="connsiteY21" fmla="*/ 0 h 2449001"/>
              <a:gd name="connsiteX0" fmla="*/ 425696 w 791740"/>
              <a:gd name="connsiteY0" fmla="*/ 1331843 h 2449001"/>
              <a:gd name="connsiteX1" fmla="*/ 537015 w 791740"/>
              <a:gd name="connsiteY1" fmla="*/ 1379551 h 2449001"/>
              <a:gd name="connsiteX2" fmla="*/ 775553 w 791740"/>
              <a:gd name="connsiteY2" fmla="*/ 1406369 h 2449001"/>
              <a:gd name="connsiteX3" fmla="*/ 620503 w 791740"/>
              <a:gd name="connsiteY3" fmla="*/ 1741335 h 2449001"/>
              <a:gd name="connsiteX4" fmla="*/ 604600 w 791740"/>
              <a:gd name="connsiteY4" fmla="*/ 2441050 h 2449001"/>
              <a:gd name="connsiteX5" fmla="*/ 314378 w 791740"/>
              <a:gd name="connsiteY5" fmla="*/ 2445025 h 2449001"/>
              <a:gd name="connsiteX6" fmla="*/ 207035 w 791740"/>
              <a:gd name="connsiteY6" fmla="*/ 1673750 h 2449001"/>
              <a:gd name="connsiteX7" fmla="*/ 203060 w 791740"/>
              <a:gd name="connsiteY7" fmla="*/ 2441050 h 2449001"/>
              <a:gd name="connsiteX8" fmla="*/ 131498 w 791740"/>
              <a:gd name="connsiteY8" fmla="*/ 2449001 h 2449001"/>
              <a:gd name="connsiteX9" fmla="*/ 301 w 791740"/>
              <a:gd name="connsiteY9" fmla="*/ 1701579 h 2449001"/>
              <a:gd name="connsiteX10" fmla="*/ 95814 w 791740"/>
              <a:gd name="connsiteY10" fmla="*/ 1597201 h 2449001"/>
              <a:gd name="connsiteX11" fmla="*/ 84343 w 791740"/>
              <a:gd name="connsiteY11" fmla="*/ 1389262 h 2449001"/>
              <a:gd name="connsiteX12" fmla="*/ 334256 w 791740"/>
              <a:gd name="connsiteY12" fmla="*/ 1375575 h 2449001"/>
              <a:gd name="connsiteX13" fmla="*/ 425696 w 791740"/>
              <a:gd name="connsiteY13" fmla="*/ 1331843 h 2449001"/>
              <a:gd name="connsiteX14" fmla="*/ 218310 w 791740"/>
              <a:gd name="connsiteY14" fmla="*/ 0 h 2449001"/>
              <a:gd name="connsiteX15" fmla="*/ 570023 w 791740"/>
              <a:gd name="connsiteY15" fmla="*/ 3422 h 2449001"/>
              <a:gd name="connsiteX16" fmla="*/ 677271 w 791740"/>
              <a:gd name="connsiteY16" fmla="*/ 938156 h 2449001"/>
              <a:gd name="connsiteX17" fmla="*/ 719893 w 791740"/>
              <a:gd name="connsiteY17" fmla="*/ 1307990 h 2449001"/>
              <a:gd name="connsiteX18" fmla="*/ 409792 w 791740"/>
              <a:gd name="connsiteY18" fmla="*/ 1268233 h 2449001"/>
              <a:gd name="connsiteX19" fmla="*/ 99692 w 791740"/>
              <a:gd name="connsiteY19" fmla="*/ 1288111 h 2449001"/>
              <a:gd name="connsiteX20" fmla="*/ 133257 w 791740"/>
              <a:gd name="connsiteY20" fmla="*/ 945913 h 2449001"/>
              <a:gd name="connsiteX21" fmla="*/ 218310 w 791740"/>
              <a:gd name="connsiteY21" fmla="*/ 0 h 2449001"/>
              <a:gd name="connsiteX0" fmla="*/ 425696 w 798638"/>
              <a:gd name="connsiteY0" fmla="*/ 1331843 h 2449001"/>
              <a:gd name="connsiteX1" fmla="*/ 537015 w 798638"/>
              <a:gd name="connsiteY1" fmla="*/ 1379551 h 2449001"/>
              <a:gd name="connsiteX2" fmla="*/ 775553 w 798638"/>
              <a:gd name="connsiteY2" fmla="*/ 1406369 h 2449001"/>
              <a:gd name="connsiteX3" fmla="*/ 620503 w 798638"/>
              <a:gd name="connsiteY3" fmla="*/ 1741335 h 2449001"/>
              <a:gd name="connsiteX4" fmla="*/ 604600 w 798638"/>
              <a:gd name="connsiteY4" fmla="*/ 2441050 h 2449001"/>
              <a:gd name="connsiteX5" fmla="*/ 314378 w 798638"/>
              <a:gd name="connsiteY5" fmla="*/ 2445025 h 2449001"/>
              <a:gd name="connsiteX6" fmla="*/ 207035 w 798638"/>
              <a:gd name="connsiteY6" fmla="*/ 1673750 h 2449001"/>
              <a:gd name="connsiteX7" fmla="*/ 203060 w 798638"/>
              <a:gd name="connsiteY7" fmla="*/ 2441050 h 2449001"/>
              <a:gd name="connsiteX8" fmla="*/ 131498 w 798638"/>
              <a:gd name="connsiteY8" fmla="*/ 2449001 h 2449001"/>
              <a:gd name="connsiteX9" fmla="*/ 301 w 798638"/>
              <a:gd name="connsiteY9" fmla="*/ 1701579 h 2449001"/>
              <a:gd name="connsiteX10" fmla="*/ 95814 w 798638"/>
              <a:gd name="connsiteY10" fmla="*/ 1597201 h 2449001"/>
              <a:gd name="connsiteX11" fmla="*/ 84343 w 798638"/>
              <a:gd name="connsiteY11" fmla="*/ 1389262 h 2449001"/>
              <a:gd name="connsiteX12" fmla="*/ 334256 w 798638"/>
              <a:gd name="connsiteY12" fmla="*/ 1375575 h 2449001"/>
              <a:gd name="connsiteX13" fmla="*/ 425696 w 798638"/>
              <a:gd name="connsiteY13" fmla="*/ 1331843 h 2449001"/>
              <a:gd name="connsiteX14" fmla="*/ 218310 w 798638"/>
              <a:gd name="connsiteY14" fmla="*/ 0 h 2449001"/>
              <a:gd name="connsiteX15" fmla="*/ 570023 w 798638"/>
              <a:gd name="connsiteY15" fmla="*/ 3422 h 2449001"/>
              <a:gd name="connsiteX16" fmla="*/ 677271 w 798638"/>
              <a:gd name="connsiteY16" fmla="*/ 938156 h 2449001"/>
              <a:gd name="connsiteX17" fmla="*/ 719893 w 798638"/>
              <a:gd name="connsiteY17" fmla="*/ 1307990 h 2449001"/>
              <a:gd name="connsiteX18" fmla="*/ 409792 w 798638"/>
              <a:gd name="connsiteY18" fmla="*/ 1268233 h 2449001"/>
              <a:gd name="connsiteX19" fmla="*/ 99692 w 798638"/>
              <a:gd name="connsiteY19" fmla="*/ 1288111 h 2449001"/>
              <a:gd name="connsiteX20" fmla="*/ 133257 w 798638"/>
              <a:gd name="connsiteY20" fmla="*/ 945913 h 2449001"/>
              <a:gd name="connsiteX21" fmla="*/ 218310 w 798638"/>
              <a:gd name="connsiteY21" fmla="*/ 0 h 2449001"/>
              <a:gd name="connsiteX0" fmla="*/ 425696 w 798137"/>
              <a:gd name="connsiteY0" fmla="*/ 1331843 h 2449001"/>
              <a:gd name="connsiteX1" fmla="*/ 537015 w 798137"/>
              <a:gd name="connsiteY1" fmla="*/ 1379551 h 2449001"/>
              <a:gd name="connsiteX2" fmla="*/ 775553 w 798137"/>
              <a:gd name="connsiteY2" fmla="*/ 1406369 h 2449001"/>
              <a:gd name="connsiteX3" fmla="*/ 613659 w 798137"/>
              <a:gd name="connsiteY3" fmla="*/ 1785816 h 2449001"/>
              <a:gd name="connsiteX4" fmla="*/ 604600 w 798137"/>
              <a:gd name="connsiteY4" fmla="*/ 2441050 h 2449001"/>
              <a:gd name="connsiteX5" fmla="*/ 314378 w 798137"/>
              <a:gd name="connsiteY5" fmla="*/ 2445025 h 2449001"/>
              <a:gd name="connsiteX6" fmla="*/ 207035 w 798137"/>
              <a:gd name="connsiteY6" fmla="*/ 1673750 h 2449001"/>
              <a:gd name="connsiteX7" fmla="*/ 203060 w 798137"/>
              <a:gd name="connsiteY7" fmla="*/ 2441050 h 2449001"/>
              <a:gd name="connsiteX8" fmla="*/ 131498 w 798137"/>
              <a:gd name="connsiteY8" fmla="*/ 2449001 h 2449001"/>
              <a:gd name="connsiteX9" fmla="*/ 301 w 798137"/>
              <a:gd name="connsiteY9" fmla="*/ 1701579 h 2449001"/>
              <a:gd name="connsiteX10" fmla="*/ 95814 w 798137"/>
              <a:gd name="connsiteY10" fmla="*/ 1597201 h 2449001"/>
              <a:gd name="connsiteX11" fmla="*/ 84343 w 798137"/>
              <a:gd name="connsiteY11" fmla="*/ 1389262 h 2449001"/>
              <a:gd name="connsiteX12" fmla="*/ 334256 w 798137"/>
              <a:gd name="connsiteY12" fmla="*/ 1375575 h 2449001"/>
              <a:gd name="connsiteX13" fmla="*/ 425696 w 798137"/>
              <a:gd name="connsiteY13" fmla="*/ 1331843 h 2449001"/>
              <a:gd name="connsiteX14" fmla="*/ 218310 w 798137"/>
              <a:gd name="connsiteY14" fmla="*/ 0 h 2449001"/>
              <a:gd name="connsiteX15" fmla="*/ 570023 w 798137"/>
              <a:gd name="connsiteY15" fmla="*/ 3422 h 2449001"/>
              <a:gd name="connsiteX16" fmla="*/ 677271 w 798137"/>
              <a:gd name="connsiteY16" fmla="*/ 938156 h 2449001"/>
              <a:gd name="connsiteX17" fmla="*/ 719893 w 798137"/>
              <a:gd name="connsiteY17" fmla="*/ 1307990 h 2449001"/>
              <a:gd name="connsiteX18" fmla="*/ 409792 w 798137"/>
              <a:gd name="connsiteY18" fmla="*/ 1268233 h 2449001"/>
              <a:gd name="connsiteX19" fmla="*/ 99692 w 798137"/>
              <a:gd name="connsiteY19" fmla="*/ 1288111 h 2449001"/>
              <a:gd name="connsiteX20" fmla="*/ 133257 w 798137"/>
              <a:gd name="connsiteY20" fmla="*/ 945913 h 2449001"/>
              <a:gd name="connsiteX21" fmla="*/ 218310 w 798137"/>
              <a:gd name="connsiteY21" fmla="*/ 0 h 2449001"/>
              <a:gd name="connsiteX0" fmla="*/ 425696 w 797686"/>
              <a:gd name="connsiteY0" fmla="*/ 1331843 h 2449001"/>
              <a:gd name="connsiteX1" fmla="*/ 537015 w 797686"/>
              <a:gd name="connsiteY1" fmla="*/ 1379551 h 2449001"/>
              <a:gd name="connsiteX2" fmla="*/ 775553 w 797686"/>
              <a:gd name="connsiteY2" fmla="*/ 1406369 h 2449001"/>
              <a:gd name="connsiteX3" fmla="*/ 613659 w 797686"/>
              <a:gd name="connsiteY3" fmla="*/ 1785816 h 2449001"/>
              <a:gd name="connsiteX4" fmla="*/ 604600 w 797686"/>
              <a:gd name="connsiteY4" fmla="*/ 2441050 h 2449001"/>
              <a:gd name="connsiteX5" fmla="*/ 314378 w 797686"/>
              <a:gd name="connsiteY5" fmla="*/ 2445025 h 2449001"/>
              <a:gd name="connsiteX6" fmla="*/ 207035 w 797686"/>
              <a:gd name="connsiteY6" fmla="*/ 1673750 h 2449001"/>
              <a:gd name="connsiteX7" fmla="*/ 203060 w 797686"/>
              <a:gd name="connsiteY7" fmla="*/ 2441050 h 2449001"/>
              <a:gd name="connsiteX8" fmla="*/ 131498 w 797686"/>
              <a:gd name="connsiteY8" fmla="*/ 2449001 h 2449001"/>
              <a:gd name="connsiteX9" fmla="*/ 301 w 797686"/>
              <a:gd name="connsiteY9" fmla="*/ 1701579 h 2449001"/>
              <a:gd name="connsiteX10" fmla="*/ 95814 w 797686"/>
              <a:gd name="connsiteY10" fmla="*/ 1597201 h 2449001"/>
              <a:gd name="connsiteX11" fmla="*/ 84343 w 797686"/>
              <a:gd name="connsiteY11" fmla="*/ 1389262 h 2449001"/>
              <a:gd name="connsiteX12" fmla="*/ 334256 w 797686"/>
              <a:gd name="connsiteY12" fmla="*/ 1375575 h 2449001"/>
              <a:gd name="connsiteX13" fmla="*/ 425696 w 797686"/>
              <a:gd name="connsiteY13" fmla="*/ 1331843 h 2449001"/>
              <a:gd name="connsiteX14" fmla="*/ 218310 w 797686"/>
              <a:gd name="connsiteY14" fmla="*/ 0 h 2449001"/>
              <a:gd name="connsiteX15" fmla="*/ 570023 w 797686"/>
              <a:gd name="connsiteY15" fmla="*/ 3422 h 2449001"/>
              <a:gd name="connsiteX16" fmla="*/ 677271 w 797686"/>
              <a:gd name="connsiteY16" fmla="*/ 938156 h 2449001"/>
              <a:gd name="connsiteX17" fmla="*/ 719893 w 797686"/>
              <a:gd name="connsiteY17" fmla="*/ 1307990 h 2449001"/>
              <a:gd name="connsiteX18" fmla="*/ 409792 w 797686"/>
              <a:gd name="connsiteY18" fmla="*/ 1268233 h 2449001"/>
              <a:gd name="connsiteX19" fmla="*/ 99692 w 797686"/>
              <a:gd name="connsiteY19" fmla="*/ 1288111 h 2449001"/>
              <a:gd name="connsiteX20" fmla="*/ 133257 w 797686"/>
              <a:gd name="connsiteY20" fmla="*/ 945913 h 2449001"/>
              <a:gd name="connsiteX21" fmla="*/ 218310 w 797686"/>
              <a:gd name="connsiteY21" fmla="*/ 0 h 2449001"/>
              <a:gd name="connsiteX0" fmla="*/ 425696 w 797686"/>
              <a:gd name="connsiteY0" fmla="*/ 1331843 h 2449001"/>
              <a:gd name="connsiteX1" fmla="*/ 537015 w 797686"/>
              <a:gd name="connsiteY1" fmla="*/ 1379551 h 2449001"/>
              <a:gd name="connsiteX2" fmla="*/ 775553 w 797686"/>
              <a:gd name="connsiteY2" fmla="*/ 1406369 h 2449001"/>
              <a:gd name="connsiteX3" fmla="*/ 613659 w 797686"/>
              <a:gd name="connsiteY3" fmla="*/ 1785816 h 2449001"/>
              <a:gd name="connsiteX4" fmla="*/ 604600 w 797686"/>
              <a:gd name="connsiteY4" fmla="*/ 2441050 h 2449001"/>
              <a:gd name="connsiteX5" fmla="*/ 314378 w 797686"/>
              <a:gd name="connsiteY5" fmla="*/ 2445025 h 2449001"/>
              <a:gd name="connsiteX6" fmla="*/ 213878 w 797686"/>
              <a:gd name="connsiteY6" fmla="*/ 1707967 h 2449001"/>
              <a:gd name="connsiteX7" fmla="*/ 203060 w 797686"/>
              <a:gd name="connsiteY7" fmla="*/ 2441050 h 2449001"/>
              <a:gd name="connsiteX8" fmla="*/ 131498 w 797686"/>
              <a:gd name="connsiteY8" fmla="*/ 2449001 h 2449001"/>
              <a:gd name="connsiteX9" fmla="*/ 301 w 797686"/>
              <a:gd name="connsiteY9" fmla="*/ 1701579 h 2449001"/>
              <a:gd name="connsiteX10" fmla="*/ 95814 w 797686"/>
              <a:gd name="connsiteY10" fmla="*/ 1597201 h 2449001"/>
              <a:gd name="connsiteX11" fmla="*/ 84343 w 797686"/>
              <a:gd name="connsiteY11" fmla="*/ 1389262 h 2449001"/>
              <a:gd name="connsiteX12" fmla="*/ 334256 w 797686"/>
              <a:gd name="connsiteY12" fmla="*/ 1375575 h 2449001"/>
              <a:gd name="connsiteX13" fmla="*/ 425696 w 797686"/>
              <a:gd name="connsiteY13" fmla="*/ 1331843 h 2449001"/>
              <a:gd name="connsiteX14" fmla="*/ 218310 w 797686"/>
              <a:gd name="connsiteY14" fmla="*/ 0 h 2449001"/>
              <a:gd name="connsiteX15" fmla="*/ 570023 w 797686"/>
              <a:gd name="connsiteY15" fmla="*/ 3422 h 2449001"/>
              <a:gd name="connsiteX16" fmla="*/ 677271 w 797686"/>
              <a:gd name="connsiteY16" fmla="*/ 938156 h 2449001"/>
              <a:gd name="connsiteX17" fmla="*/ 719893 w 797686"/>
              <a:gd name="connsiteY17" fmla="*/ 1307990 h 2449001"/>
              <a:gd name="connsiteX18" fmla="*/ 409792 w 797686"/>
              <a:gd name="connsiteY18" fmla="*/ 1268233 h 2449001"/>
              <a:gd name="connsiteX19" fmla="*/ 99692 w 797686"/>
              <a:gd name="connsiteY19" fmla="*/ 1288111 h 2449001"/>
              <a:gd name="connsiteX20" fmla="*/ 133257 w 797686"/>
              <a:gd name="connsiteY20" fmla="*/ 945913 h 2449001"/>
              <a:gd name="connsiteX21" fmla="*/ 218310 w 797686"/>
              <a:gd name="connsiteY21" fmla="*/ 0 h 2449001"/>
              <a:gd name="connsiteX0" fmla="*/ 425696 w 797686"/>
              <a:gd name="connsiteY0" fmla="*/ 1331843 h 2449001"/>
              <a:gd name="connsiteX1" fmla="*/ 537015 w 797686"/>
              <a:gd name="connsiteY1" fmla="*/ 1379551 h 2449001"/>
              <a:gd name="connsiteX2" fmla="*/ 775553 w 797686"/>
              <a:gd name="connsiteY2" fmla="*/ 1406369 h 2449001"/>
              <a:gd name="connsiteX3" fmla="*/ 613659 w 797686"/>
              <a:gd name="connsiteY3" fmla="*/ 1785816 h 2449001"/>
              <a:gd name="connsiteX4" fmla="*/ 604600 w 797686"/>
              <a:gd name="connsiteY4" fmla="*/ 2441050 h 2449001"/>
              <a:gd name="connsiteX5" fmla="*/ 314378 w 797686"/>
              <a:gd name="connsiteY5" fmla="*/ 2445025 h 2449001"/>
              <a:gd name="connsiteX6" fmla="*/ 213878 w 797686"/>
              <a:gd name="connsiteY6" fmla="*/ 1707967 h 2449001"/>
              <a:gd name="connsiteX7" fmla="*/ 203060 w 797686"/>
              <a:gd name="connsiteY7" fmla="*/ 2441050 h 2449001"/>
              <a:gd name="connsiteX8" fmla="*/ 131498 w 797686"/>
              <a:gd name="connsiteY8" fmla="*/ 2449001 h 2449001"/>
              <a:gd name="connsiteX9" fmla="*/ 301 w 797686"/>
              <a:gd name="connsiteY9" fmla="*/ 1701579 h 2449001"/>
              <a:gd name="connsiteX10" fmla="*/ 95814 w 797686"/>
              <a:gd name="connsiteY10" fmla="*/ 1597201 h 2449001"/>
              <a:gd name="connsiteX11" fmla="*/ 84343 w 797686"/>
              <a:gd name="connsiteY11" fmla="*/ 1389262 h 2449001"/>
              <a:gd name="connsiteX12" fmla="*/ 334256 w 797686"/>
              <a:gd name="connsiteY12" fmla="*/ 1375575 h 2449001"/>
              <a:gd name="connsiteX13" fmla="*/ 425696 w 797686"/>
              <a:gd name="connsiteY13" fmla="*/ 1331843 h 2449001"/>
              <a:gd name="connsiteX14" fmla="*/ 218310 w 797686"/>
              <a:gd name="connsiteY14" fmla="*/ 0 h 2449001"/>
              <a:gd name="connsiteX15" fmla="*/ 570023 w 797686"/>
              <a:gd name="connsiteY15" fmla="*/ 3422 h 2449001"/>
              <a:gd name="connsiteX16" fmla="*/ 677271 w 797686"/>
              <a:gd name="connsiteY16" fmla="*/ 938156 h 2449001"/>
              <a:gd name="connsiteX17" fmla="*/ 719893 w 797686"/>
              <a:gd name="connsiteY17" fmla="*/ 1307990 h 2449001"/>
              <a:gd name="connsiteX18" fmla="*/ 409792 w 797686"/>
              <a:gd name="connsiteY18" fmla="*/ 1268233 h 2449001"/>
              <a:gd name="connsiteX19" fmla="*/ 99692 w 797686"/>
              <a:gd name="connsiteY19" fmla="*/ 1288111 h 2449001"/>
              <a:gd name="connsiteX20" fmla="*/ 133257 w 797686"/>
              <a:gd name="connsiteY20" fmla="*/ 945913 h 2449001"/>
              <a:gd name="connsiteX21" fmla="*/ 218310 w 797686"/>
              <a:gd name="connsiteY21" fmla="*/ 0 h 2449001"/>
              <a:gd name="connsiteX0" fmla="*/ 425696 w 797686"/>
              <a:gd name="connsiteY0" fmla="*/ 1331843 h 2449001"/>
              <a:gd name="connsiteX1" fmla="*/ 537015 w 797686"/>
              <a:gd name="connsiteY1" fmla="*/ 1379551 h 2449001"/>
              <a:gd name="connsiteX2" fmla="*/ 775553 w 797686"/>
              <a:gd name="connsiteY2" fmla="*/ 1406369 h 2449001"/>
              <a:gd name="connsiteX3" fmla="*/ 613659 w 797686"/>
              <a:gd name="connsiteY3" fmla="*/ 1785816 h 2449001"/>
              <a:gd name="connsiteX4" fmla="*/ 604600 w 797686"/>
              <a:gd name="connsiteY4" fmla="*/ 2441050 h 2449001"/>
              <a:gd name="connsiteX5" fmla="*/ 314378 w 797686"/>
              <a:gd name="connsiteY5" fmla="*/ 2445025 h 2449001"/>
              <a:gd name="connsiteX6" fmla="*/ 224143 w 797686"/>
              <a:gd name="connsiteY6" fmla="*/ 1721654 h 2449001"/>
              <a:gd name="connsiteX7" fmla="*/ 203060 w 797686"/>
              <a:gd name="connsiteY7" fmla="*/ 2441050 h 2449001"/>
              <a:gd name="connsiteX8" fmla="*/ 131498 w 797686"/>
              <a:gd name="connsiteY8" fmla="*/ 2449001 h 2449001"/>
              <a:gd name="connsiteX9" fmla="*/ 301 w 797686"/>
              <a:gd name="connsiteY9" fmla="*/ 1701579 h 2449001"/>
              <a:gd name="connsiteX10" fmla="*/ 95814 w 797686"/>
              <a:gd name="connsiteY10" fmla="*/ 1597201 h 2449001"/>
              <a:gd name="connsiteX11" fmla="*/ 84343 w 797686"/>
              <a:gd name="connsiteY11" fmla="*/ 1389262 h 2449001"/>
              <a:gd name="connsiteX12" fmla="*/ 334256 w 797686"/>
              <a:gd name="connsiteY12" fmla="*/ 1375575 h 2449001"/>
              <a:gd name="connsiteX13" fmla="*/ 425696 w 797686"/>
              <a:gd name="connsiteY13" fmla="*/ 1331843 h 2449001"/>
              <a:gd name="connsiteX14" fmla="*/ 218310 w 797686"/>
              <a:gd name="connsiteY14" fmla="*/ 0 h 2449001"/>
              <a:gd name="connsiteX15" fmla="*/ 570023 w 797686"/>
              <a:gd name="connsiteY15" fmla="*/ 3422 h 2449001"/>
              <a:gd name="connsiteX16" fmla="*/ 677271 w 797686"/>
              <a:gd name="connsiteY16" fmla="*/ 938156 h 2449001"/>
              <a:gd name="connsiteX17" fmla="*/ 719893 w 797686"/>
              <a:gd name="connsiteY17" fmla="*/ 1307990 h 2449001"/>
              <a:gd name="connsiteX18" fmla="*/ 409792 w 797686"/>
              <a:gd name="connsiteY18" fmla="*/ 1268233 h 2449001"/>
              <a:gd name="connsiteX19" fmla="*/ 99692 w 797686"/>
              <a:gd name="connsiteY19" fmla="*/ 1288111 h 2449001"/>
              <a:gd name="connsiteX20" fmla="*/ 133257 w 797686"/>
              <a:gd name="connsiteY20" fmla="*/ 945913 h 2449001"/>
              <a:gd name="connsiteX21" fmla="*/ 218310 w 797686"/>
              <a:gd name="connsiteY21" fmla="*/ 0 h 2449001"/>
              <a:gd name="connsiteX0" fmla="*/ 425647 w 797637"/>
              <a:gd name="connsiteY0" fmla="*/ 1331843 h 2449001"/>
              <a:gd name="connsiteX1" fmla="*/ 536966 w 797637"/>
              <a:gd name="connsiteY1" fmla="*/ 1379551 h 2449001"/>
              <a:gd name="connsiteX2" fmla="*/ 775504 w 797637"/>
              <a:gd name="connsiteY2" fmla="*/ 1406369 h 2449001"/>
              <a:gd name="connsiteX3" fmla="*/ 613610 w 797637"/>
              <a:gd name="connsiteY3" fmla="*/ 1785816 h 2449001"/>
              <a:gd name="connsiteX4" fmla="*/ 604551 w 797637"/>
              <a:gd name="connsiteY4" fmla="*/ 2441050 h 2449001"/>
              <a:gd name="connsiteX5" fmla="*/ 314329 w 797637"/>
              <a:gd name="connsiteY5" fmla="*/ 2445025 h 2449001"/>
              <a:gd name="connsiteX6" fmla="*/ 224094 w 797637"/>
              <a:gd name="connsiteY6" fmla="*/ 1721654 h 2449001"/>
              <a:gd name="connsiteX7" fmla="*/ 203011 w 797637"/>
              <a:gd name="connsiteY7" fmla="*/ 2441050 h 2449001"/>
              <a:gd name="connsiteX8" fmla="*/ 131449 w 797637"/>
              <a:gd name="connsiteY8" fmla="*/ 2449001 h 2449001"/>
              <a:gd name="connsiteX9" fmla="*/ 252 w 797637"/>
              <a:gd name="connsiteY9" fmla="*/ 1701579 h 2449001"/>
              <a:gd name="connsiteX10" fmla="*/ 112873 w 797637"/>
              <a:gd name="connsiteY10" fmla="*/ 1641682 h 2449001"/>
              <a:gd name="connsiteX11" fmla="*/ 84294 w 797637"/>
              <a:gd name="connsiteY11" fmla="*/ 1389262 h 2449001"/>
              <a:gd name="connsiteX12" fmla="*/ 334207 w 797637"/>
              <a:gd name="connsiteY12" fmla="*/ 1375575 h 2449001"/>
              <a:gd name="connsiteX13" fmla="*/ 425647 w 797637"/>
              <a:gd name="connsiteY13" fmla="*/ 1331843 h 2449001"/>
              <a:gd name="connsiteX14" fmla="*/ 218261 w 797637"/>
              <a:gd name="connsiteY14" fmla="*/ 0 h 2449001"/>
              <a:gd name="connsiteX15" fmla="*/ 569974 w 797637"/>
              <a:gd name="connsiteY15" fmla="*/ 3422 h 2449001"/>
              <a:gd name="connsiteX16" fmla="*/ 677222 w 797637"/>
              <a:gd name="connsiteY16" fmla="*/ 938156 h 2449001"/>
              <a:gd name="connsiteX17" fmla="*/ 719844 w 797637"/>
              <a:gd name="connsiteY17" fmla="*/ 1307990 h 2449001"/>
              <a:gd name="connsiteX18" fmla="*/ 409743 w 797637"/>
              <a:gd name="connsiteY18" fmla="*/ 1268233 h 2449001"/>
              <a:gd name="connsiteX19" fmla="*/ 99643 w 797637"/>
              <a:gd name="connsiteY19" fmla="*/ 1288111 h 2449001"/>
              <a:gd name="connsiteX20" fmla="*/ 133208 w 797637"/>
              <a:gd name="connsiteY20" fmla="*/ 945913 h 2449001"/>
              <a:gd name="connsiteX21" fmla="*/ 218261 w 797637"/>
              <a:gd name="connsiteY21" fmla="*/ 0 h 2449001"/>
              <a:gd name="connsiteX0" fmla="*/ 425647 w 797637"/>
              <a:gd name="connsiteY0" fmla="*/ 1331843 h 2449001"/>
              <a:gd name="connsiteX1" fmla="*/ 536966 w 797637"/>
              <a:gd name="connsiteY1" fmla="*/ 1379551 h 2449001"/>
              <a:gd name="connsiteX2" fmla="*/ 775504 w 797637"/>
              <a:gd name="connsiteY2" fmla="*/ 1406369 h 2449001"/>
              <a:gd name="connsiteX3" fmla="*/ 613610 w 797637"/>
              <a:gd name="connsiteY3" fmla="*/ 1785816 h 2449001"/>
              <a:gd name="connsiteX4" fmla="*/ 604551 w 797637"/>
              <a:gd name="connsiteY4" fmla="*/ 2441050 h 2449001"/>
              <a:gd name="connsiteX5" fmla="*/ 314329 w 797637"/>
              <a:gd name="connsiteY5" fmla="*/ 2445025 h 2449001"/>
              <a:gd name="connsiteX6" fmla="*/ 224094 w 797637"/>
              <a:gd name="connsiteY6" fmla="*/ 1721654 h 2449001"/>
              <a:gd name="connsiteX7" fmla="*/ 203011 w 797637"/>
              <a:gd name="connsiteY7" fmla="*/ 2441050 h 2449001"/>
              <a:gd name="connsiteX8" fmla="*/ 131449 w 797637"/>
              <a:gd name="connsiteY8" fmla="*/ 2449001 h 2449001"/>
              <a:gd name="connsiteX9" fmla="*/ 252 w 797637"/>
              <a:gd name="connsiteY9" fmla="*/ 1701579 h 2449001"/>
              <a:gd name="connsiteX10" fmla="*/ 112873 w 797637"/>
              <a:gd name="connsiteY10" fmla="*/ 1641682 h 2449001"/>
              <a:gd name="connsiteX11" fmla="*/ 84294 w 797637"/>
              <a:gd name="connsiteY11" fmla="*/ 1389262 h 2449001"/>
              <a:gd name="connsiteX12" fmla="*/ 334207 w 797637"/>
              <a:gd name="connsiteY12" fmla="*/ 1375575 h 2449001"/>
              <a:gd name="connsiteX13" fmla="*/ 425647 w 797637"/>
              <a:gd name="connsiteY13" fmla="*/ 1331843 h 2449001"/>
              <a:gd name="connsiteX14" fmla="*/ 218261 w 797637"/>
              <a:gd name="connsiteY14" fmla="*/ 0 h 2449001"/>
              <a:gd name="connsiteX15" fmla="*/ 569974 w 797637"/>
              <a:gd name="connsiteY15" fmla="*/ 3422 h 2449001"/>
              <a:gd name="connsiteX16" fmla="*/ 677222 w 797637"/>
              <a:gd name="connsiteY16" fmla="*/ 938156 h 2449001"/>
              <a:gd name="connsiteX17" fmla="*/ 719844 w 797637"/>
              <a:gd name="connsiteY17" fmla="*/ 1307990 h 2449001"/>
              <a:gd name="connsiteX18" fmla="*/ 409743 w 797637"/>
              <a:gd name="connsiteY18" fmla="*/ 1268233 h 2449001"/>
              <a:gd name="connsiteX19" fmla="*/ 99643 w 797637"/>
              <a:gd name="connsiteY19" fmla="*/ 1288111 h 2449001"/>
              <a:gd name="connsiteX20" fmla="*/ 133208 w 797637"/>
              <a:gd name="connsiteY20" fmla="*/ 945913 h 2449001"/>
              <a:gd name="connsiteX21" fmla="*/ 218261 w 797637"/>
              <a:gd name="connsiteY21" fmla="*/ 0 h 2449001"/>
              <a:gd name="connsiteX0" fmla="*/ 425647 w 797637"/>
              <a:gd name="connsiteY0" fmla="*/ 1331843 h 2449001"/>
              <a:gd name="connsiteX1" fmla="*/ 536966 w 797637"/>
              <a:gd name="connsiteY1" fmla="*/ 1379551 h 2449001"/>
              <a:gd name="connsiteX2" fmla="*/ 775504 w 797637"/>
              <a:gd name="connsiteY2" fmla="*/ 1406369 h 2449001"/>
              <a:gd name="connsiteX3" fmla="*/ 613610 w 797637"/>
              <a:gd name="connsiteY3" fmla="*/ 1785816 h 2449001"/>
              <a:gd name="connsiteX4" fmla="*/ 604551 w 797637"/>
              <a:gd name="connsiteY4" fmla="*/ 2441050 h 2449001"/>
              <a:gd name="connsiteX5" fmla="*/ 314329 w 797637"/>
              <a:gd name="connsiteY5" fmla="*/ 2445025 h 2449001"/>
              <a:gd name="connsiteX6" fmla="*/ 224094 w 797637"/>
              <a:gd name="connsiteY6" fmla="*/ 1721654 h 2449001"/>
              <a:gd name="connsiteX7" fmla="*/ 203011 w 797637"/>
              <a:gd name="connsiteY7" fmla="*/ 2441050 h 2449001"/>
              <a:gd name="connsiteX8" fmla="*/ 131449 w 797637"/>
              <a:gd name="connsiteY8" fmla="*/ 2449001 h 2449001"/>
              <a:gd name="connsiteX9" fmla="*/ 252 w 797637"/>
              <a:gd name="connsiteY9" fmla="*/ 1701579 h 2449001"/>
              <a:gd name="connsiteX10" fmla="*/ 112873 w 797637"/>
              <a:gd name="connsiteY10" fmla="*/ 1641682 h 2449001"/>
              <a:gd name="connsiteX11" fmla="*/ 84294 w 797637"/>
              <a:gd name="connsiteY11" fmla="*/ 1389262 h 2449001"/>
              <a:gd name="connsiteX12" fmla="*/ 334207 w 797637"/>
              <a:gd name="connsiteY12" fmla="*/ 1375575 h 2449001"/>
              <a:gd name="connsiteX13" fmla="*/ 425647 w 797637"/>
              <a:gd name="connsiteY13" fmla="*/ 1331843 h 2449001"/>
              <a:gd name="connsiteX14" fmla="*/ 218261 w 797637"/>
              <a:gd name="connsiteY14" fmla="*/ 0 h 2449001"/>
              <a:gd name="connsiteX15" fmla="*/ 569974 w 797637"/>
              <a:gd name="connsiteY15" fmla="*/ 3422 h 2449001"/>
              <a:gd name="connsiteX16" fmla="*/ 677222 w 797637"/>
              <a:gd name="connsiteY16" fmla="*/ 938156 h 2449001"/>
              <a:gd name="connsiteX17" fmla="*/ 719844 w 797637"/>
              <a:gd name="connsiteY17" fmla="*/ 1307990 h 2449001"/>
              <a:gd name="connsiteX18" fmla="*/ 409743 w 797637"/>
              <a:gd name="connsiteY18" fmla="*/ 1268233 h 2449001"/>
              <a:gd name="connsiteX19" fmla="*/ 99643 w 797637"/>
              <a:gd name="connsiteY19" fmla="*/ 1288111 h 2449001"/>
              <a:gd name="connsiteX20" fmla="*/ 133208 w 797637"/>
              <a:gd name="connsiteY20" fmla="*/ 945913 h 2449001"/>
              <a:gd name="connsiteX21" fmla="*/ 218261 w 797637"/>
              <a:gd name="connsiteY21" fmla="*/ 0 h 2449001"/>
              <a:gd name="connsiteX0" fmla="*/ 405179 w 777169"/>
              <a:gd name="connsiteY0" fmla="*/ 1331843 h 2449001"/>
              <a:gd name="connsiteX1" fmla="*/ 516498 w 777169"/>
              <a:gd name="connsiteY1" fmla="*/ 1379551 h 2449001"/>
              <a:gd name="connsiteX2" fmla="*/ 755036 w 777169"/>
              <a:gd name="connsiteY2" fmla="*/ 1406369 h 2449001"/>
              <a:gd name="connsiteX3" fmla="*/ 593142 w 777169"/>
              <a:gd name="connsiteY3" fmla="*/ 1785816 h 2449001"/>
              <a:gd name="connsiteX4" fmla="*/ 584083 w 777169"/>
              <a:gd name="connsiteY4" fmla="*/ 2441050 h 2449001"/>
              <a:gd name="connsiteX5" fmla="*/ 293861 w 777169"/>
              <a:gd name="connsiteY5" fmla="*/ 2445025 h 2449001"/>
              <a:gd name="connsiteX6" fmla="*/ 203626 w 777169"/>
              <a:gd name="connsiteY6" fmla="*/ 1721654 h 2449001"/>
              <a:gd name="connsiteX7" fmla="*/ 182543 w 777169"/>
              <a:gd name="connsiteY7" fmla="*/ 2441050 h 2449001"/>
              <a:gd name="connsiteX8" fmla="*/ 110981 w 777169"/>
              <a:gd name="connsiteY8" fmla="*/ 2449001 h 2449001"/>
              <a:gd name="connsiteX9" fmla="*/ 313 w 777169"/>
              <a:gd name="connsiteY9" fmla="*/ 1749481 h 2449001"/>
              <a:gd name="connsiteX10" fmla="*/ 92405 w 777169"/>
              <a:gd name="connsiteY10" fmla="*/ 1641682 h 2449001"/>
              <a:gd name="connsiteX11" fmla="*/ 63826 w 777169"/>
              <a:gd name="connsiteY11" fmla="*/ 1389262 h 2449001"/>
              <a:gd name="connsiteX12" fmla="*/ 313739 w 777169"/>
              <a:gd name="connsiteY12" fmla="*/ 1375575 h 2449001"/>
              <a:gd name="connsiteX13" fmla="*/ 405179 w 777169"/>
              <a:gd name="connsiteY13" fmla="*/ 1331843 h 2449001"/>
              <a:gd name="connsiteX14" fmla="*/ 197793 w 777169"/>
              <a:gd name="connsiteY14" fmla="*/ 0 h 2449001"/>
              <a:gd name="connsiteX15" fmla="*/ 549506 w 777169"/>
              <a:gd name="connsiteY15" fmla="*/ 3422 h 2449001"/>
              <a:gd name="connsiteX16" fmla="*/ 656754 w 777169"/>
              <a:gd name="connsiteY16" fmla="*/ 938156 h 2449001"/>
              <a:gd name="connsiteX17" fmla="*/ 699376 w 777169"/>
              <a:gd name="connsiteY17" fmla="*/ 1307990 h 2449001"/>
              <a:gd name="connsiteX18" fmla="*/ 389275 w 777169"/>
              <a:gd name="connsiteY18" fmla="*/ 1268233 h 2449001"/>
              <a:gd name="connsiteX19" fmla="*/ 79175 w 777169"/>
              <a:gd name="connsiteY19" fmla="*/ 1288111 h 2449001"/>
              <a:gd name="connsiteX20" fmla="*/ 112740 w 777169"/>
              <a:gd name="connsiteY20" fmla="*/ 945913 h 2449001"/>
              <a:gd name="connsiteX21" fmla="*/ 197793 w 777169"/>
              <a:gd name="connsiteY21" fmla="*/ 0 h 2449001"/>
              <a:gd name="connsiteX0" fmla="*/ 413332 w 785322"/>
              <a:gd name="connsiteY0" fmla="*/ 1331843 h 2449001"/>
              <a:gd name="connsiteX1" fmla="*/ 524651 w 785322"/>
              <a:gd name="connsiteY1" fmla="*/ 1379551 h 2449001"/>
              <a:gd name="connsiteX2" fmla="*/ 763189 w 785322"/>
              <a:gd name="connsiteY2" fmla="*/ 1406369 h 2449001"/>
              <a:gd name="connsiteX3" fmla="*/ 601295 w 785322"/>
              <a:gd name="connsiteY3" fmla="*/ 1785816 h 2449001"/>
              <a:gd name="connsiteX4" fmla="*/ 592236 w 785322"/>
              <a:gd name="connsiteY4" fmla="*/ 2441050 h 2449001"/>
              <a:gd name="connsiteX5" fmla="*/ 302014 w 785322"/>
              <a:gd name="connsiteY5" fmla="*/ 2445025 h 2449001"/>
              <a:gd name="connsiteX6" fmla="*/ 211779 w 785322"/>
              <a:gd name="connsiteY6" fmla="*/ 1721654 h 2449001"/>
              <a:gd name="connsiteX7" fmla="*/ 190696 w 785322"/>
              <a:gd name="connsiteY7" fmla="*/ 2441050 h 2449001"/>
              <a:gd name="connsiteX8" fmla="*/ 119134 w 785322"/>
              <a:gd name="connsiteY8" fmla="*/ 2449001 h 2449001"/>
              <a:gd name="connsiteX9" fmla="*/ 8466 w 785322"/>
              <a:gd name="connsiteY9" fmla="*/ 1749481 h 2449001"/>
              <a:gd name="connsiteX10" fmla="*/ 100558 w 785322"/>
              <a:gd name="connsiteY10" fmla="*/ 1641682 h 2449001"/>
              <a:gd name="connsiteX11" fmla="*/ 71979 w 785322"/>
              <a:gd name="connsiteY11" fmla="*/ 1389262 h 2449001"/>
              <a:gd name="connsiteX12" fmla="*/ 321892 w 785322"/>
              <a:gd name="connsiteY12" fmla="*/ 1375575 h 2449001"/>
              <a:gd name="connsiteX13" fmla="*/ 413332 w 785322"/>
              <a:gd name="connsiteY13" fmla="*/ 1331843 h 2449001"/>
              <a:gd name="connsiteX14" fmla="*/ 205946 w 785322"/>
              <a:gd name="connsiteY14" fmla="*/ 0 h 2449001"/>
              <a:gd name="connsiteX15" fmla="*/ 557659 w 785322"/>
              <a:gd name="connsiteY15" fmla="*/ 3422 h 2449001"/>
              <a:gd name="connsiteX16" fmla="*/ 664907 w 785322"/>
              <a:gd name="connsiteY16" fmla="*/ 938156 h 2449001"/>
              <a:gd name="connsiteX17" fmla="*/ 707529 w 785322"/>
              <a:gd name="connsiteY17" fmla="*/ 1307990 h 2449001"/>
              <a:gd name="connsiteX18" fmla="*/ 397428 w 785322"/>
              <a:gd name="connsiteY18" fmla="*/ 1268233 h 2449001"/>
              <a:gd name="connsiteX19" fmla="*/ 87328 w 785322"/>
              <a:gd name="connsiteY19" fmla="*/ 1288111 h 2449001"/>
              <a:gd name="connsiteX20" fmla="*/ 120893 w 785322"/>
              <a:gd name="connsiteY20" fmla="*/ 945913 h 2449001"/>
              <a:gd name="connsiteX21" fmla="*/ 205946 w 785322"/>
              <a:gd name="connsiteY21" fmla="*/ 0 h 2449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785322" h="2449001">
                <a:moveTo>
                  <a:pt x="413332" y="1331843"/>
                </a:moveTo>
                <a:cubicBezTo>
                  <a:pt x="470316" y="1339795"/>
                  <a:pt x="487545" y="1363648"/>
                  <a:pt x="524651" y="1379551"/>
                </a:cubicBezTo>
                <a:cubicBezTo>
                  <a:pt x="598461" y="1388490"/>
                  <a:pt x="730438" y="1342684"/>
                  <a:pt x="763189" y="1406369"/>
                </a:cubicBezTo>
                <a:cubicBezTo>
                  <a:pt x="860365" y="1644887"/>
                  <a:pt x="606378" y="1660931"/>
                  <a:pt x="601295" y="1785816"/>
                </a:cubicBezTo>
                <a:cubicBezTo>
                  <a:pt x="592018" y="1995200"/>
                  <a:pt x="585610" y="2024932"/>
                  <a:pt x="592236" y="2441050"/>
                </a:cubicBezTo>
                <a:lnTo>
                  <a:pt x="302014" y="2445025"/>
                </a:lnTo>
                <a:cubicBezTo>
                  <a:pt x="266233" y="2198535"/>
                  <a:pt x="340856" y="1660357"/>
                  <a:pt x="211779" y="1721654"/>
                </a:cubicBezTo>
                <a:cubicBezTo>
                  <a:pt x="170697" y="1762736"/>
                  <a:pt x="192021" y="2185283"/>
                  <a:pt x="190696" y="2441050"/>
                </a:cubicBezTo>
                <a:cubicBezTo>
                  <a:pt x="146301" y="2445688"/>
                  <a:pt x="179432" y="2445688"/>
                  <a:pt x="119134" y="2449001"/>
                </a:cubicBezTo>
                <a:cubicBezTo>
                  <a:pt x="103231" y="1623390"/>
                  <a:pt x="60150" y="1875377"/>
                  <a:pt x="8466" y="1749481"/>
                </a:cubicBezTo>
                <a:cubicBezTo>
                  <a:pt x="-31697" y="1604092"/>
                  <a:pt x="83130" y="1642413"/>
                  <a:pt x="100558" y="1641682"/>
                </a:cubicBezTo>
                <a:cubicBezTo>
                  <a:pt x="5622" y="1561516"/>
                  <a:pt x="-3874" y="1450657"/>
                  <a:pt x="71979" y="1389262"/>
                </a:cubicBezTo>
                <a:cubicBezTo>
                  <a:pt x="119567" y="1358010"/>
                  <a:pt x="239728" y="1375575"/>
                  <a:pt x="321892" y="1375575"/>
                </a:cubicBezTo>
                <a:cubicBezTo>
                  <a:pt x="347071" y="1360998"/>
                  <a:pt x="364299" y="1334493"/>
                  <a:pt x="413332" y="1331843"/>
                </a:cubicBezTo>
                <a:close/>
                <a:moveTo>
                  <a:pt x="205946" y="0"/>
                </a:moveTo>
                <a:lnTo>
                  <a:pt x="557659" y="3422"/>
                </a:lnTo>
                <a:cubicBezTo>
                  <a:pt x="580863" y="327547"/>
                  <a:pt x="489978" y="820211"/>
                  <a:pt x="664907" y="938156"/>
                </a:cubicBezTo>
                <a:cubicBezTo>
                  <a:pt x="834535" y="1061401"/>
                  <a:pt x="785141" y="1256861"/>
                  <a:pt x="707529" y="1307990"/>
                </a:cubicBezTo>
                <a:cubicBezTo>
                  <a:pt x="596211" y="1362324"/>
                  <a:pt x="496819" y="1313291"/>
                  <a:pt x="397428" y="1268233"/>
                </a:cubicBezTo>
                <a:cubicBezTo>
                  <a:pt x="324542" y="1317265"/>
                  <a:pt x="192020" y="1358347"/>
                  <a:pt x="87328" y="1288111"/>
                </a:cubicBezTo>
                <a:cubicBezTo>
                  <a:pt x="-33267" y="1184744"/>
                  <a:pt x="58608" y="985670"/>
                  <a:pt x="120893" y="945913"/>
                </a:cubicBezTo>
                <a:cubicBezTo>
                  <a:pt x="259584" y="846619"/>
                  <a:pt x="211126" y="365206"/>
                  <a:pt x="205946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70" name="Freeform 108">
            <a:extLst>
              <a:ext uri="{FF2B5EF4-FFF2-40B4-BE49-F238E27FC236}">
                <a16:creationId xmlns:a16="http://schemas.microsoft.com/office/drawing/2014/main" xmlns="" id="{6A02011B-41CE-4E20-9214-001F7D847E12}"/>
              </a:ext>
            </a:extLst>
          </p:cNvPr>
          <p:cNvSpPr/>
          <p:nvPr/>
        </p:nvSpPr>
        <p:spPr>
          <a:xfrm>
            <a:off x="6129967" y="2416730"/>
            <a:ext cx="501857" cy="554554"/>
          </a:xfrm>
          <a:custGeom>
            <a:avLst/>
            <a:gdLst/>
            <a:ahLst/>
            <a:cxnLst/>
            <a:rect l="l" t="t" r="r" b="b"/>
            <a:pathLst>
              <a:path w="341005" h="376812">
                <a:moveTo>
                  <a:pt x="179590" y="105941"/>
                </a:moveTo>
                <a:cubicBezTo>
                  <a:pt x="189466" y="103284"/>
                  <a:pt x="200229" y="106383"/>
                  <a:pt x="207502" y="113978"/>
                </a:cubicBezTo>
                <a:lnTo>
                  <a:pt x="205155" y="116193"/>
                </a:lnTo>
                <a:cubicBezTo>
                  <a:pt x="198727" y="109493"/>
                  <a:pt x="189244" y="106732"/>
                  <a:pt x="180543" y="109027"/>
                </a:cubicBezTo>
                <a:cubicBezTo>
                  <a:pt x="171284" y="111470"/>
                  <a:pt x="164597" y="119184"/>
                  <a:pt x="163491" y="128699"/>
                </a:cubicBezTo>
                <a:lnTo>
                  <a:pt x="160301" y="128192"/>
                </a:lnTo>
                <a:cubicBezTo>
                  <a:pt x="160626" y="125509"/>
                  <a:pt x="161343" y="122953"/>
                  <a:pt x="162397" y="120583"/>
                </a:cubicBezTo>
                <a:cubicBezTo>
                  <a:pt x="163188" y="118806"/>
                  <a:pt x="164168" y="117134"/>
                  <a:pt x="165317" y="115593"/>
                </a:cubicBezTo>
                <a:close/>
                <a:moveTo>
                  <a:pt x="184774" y="76800"/>
                </a:moveTo>
                <a:cubicBezTo>
                  <a:pt x="189722" y="75892"/>
                  <a:pt x="194950" y="76276"/>
                  <a:pt x="199898" y="78055"/>
                </a:cubicBezTo>
                <a:lnTo>
                  <a:pt x="198784" y="81085"/>
                </a:lnTo>
                <a:cubicBezTo>
                  <a:pt x="190044" y="77951"/>
                  <a:pt x="180324" y="79705"/>
                  <a:pt x="173557" y="85636"/>
                </a:cubicBezTo>
                <a:cubicBezTo>
                  <a:pt x="166357" y="91948"/>
                  <a:pt x="163808" y="101834"/>
                  <a:pt x="167057" y="110845"/>
                </a:cubicBezTo>
                <a:lnTo>
                  <a:pt x="163976" y="111813"/>
                </a:lnTo>
                <a:cubicBezTo>
                  <a:pt x="161264" y="104174"/>
                  <a:pt x="162206" y="95982"/>
                  <a:pt x="166259" y="89343"/>
                </a:cubicBezTo>
                <a:lnTo>
                  <a:pt x="171329" y="83298"/>
                </a:lnTo>
                <a:cubicBezTo>
                  <a:pt x="175158" y="79908"/>
                  <a:pt x="179826" y="77708"/>
                  <a:pt x="184774" y="76800"/>
                </a:cubicBezTo>
                <a:close/>
                <a:moveTo>
                  <a:pt x="179076" y="24908"/>
                </a:moveTo>
                <a:cubicBezTo>
                  <a:pt x="173882" y="25821"/>
                  <a:pt x="169065" y="28595"/>
                  <a:pt x="165693" y="33023"/>
                </a:cubicBezTo>
                <a:lnTo>
                  <a:pt x="165081" y="32645"/>
                </a:lnTo>
                <a:lnTo>
                  <a:pt x="164343" y="33841"/>
                </a:lnTo>
                <a:lnTo>
                  <a:pt x="159156" y="28989"/>
                </a:lnTo>
                <a:cubicBezTo>
                  <a:pt x="147650" y="21890"/>
                  <a:pt x="132568" y="25462"/>
                  <a:pt x="125468" y="36968"/>
                </a:cubicBezTo>
                <a:cubicBezTo>
                  <a:pt x="125028" y="37682"/>
                  <a:pt x="124628" y="38410"/>
                  <a:pt x="124607" y="39302"/>
                </a:cubicBezTo>
                <a:cubicBezTo>
                  <a:pt x="121192" y="53871"/>
                  <a:pt x="126621" y="67918"/>
                  <a:pt x="137512" y="72288"/>
                </a:cubicBezTo>
                <a:lnTo>
                  <a:pt x="136408" y="75373"/>
                </a:lnTo>
                <a:cubicBezTo>
                  <a:pt x="125065" y="70889"/>
                  <a:pt x="118824" y="57470"/>
                  <a:pt x="120792" y="42874"/>
                </a:cubicBezTo>
                <a:cubicBezTo>
                  <a:pt x="110219" y="38045"/>
                  <a:pt x="97555" y="41998"/>
                  <a:pt x="91229" y="52250"/>
                </a:cubicBezTo>
                <a:cubicBezTo>
                  <a:pt x="86215" y="60377"/>
                  <a:pt x="87164" y="68019"/>
                  <a:pt x="90995" y="75559"/>
                </a:cubicBezTo>
                <a:cubicBezTo>
                  <a:pt x="88405" y="77546"/>
                  <a:pt x="86197" y="80074"/>
                  <a:pt x="84391" y="83001"/>
                </a:cubicBezTo>
                <a:cubicBezTo>
                  <a:pt x="75261" y="97799"/>
                  <a:pt x="79855" y="117197"/>
                  <a:pt x="94653" y="126328"/>
                </a:cubicBezTo>
                <a:cubicBezTo>
                  <a:pt x="99603" y="129383"/>
                  <a:pt x="105068" y="130901"/>
                  <a:pt x="110449" y="130283"/>
                </a:cubicBezTo>
                <a:cubicBezTo>
                  <a:pt x="111461" y="121556"/>
                  <a:pt x="114239" y="112980"/>
                  <a:pt x="118788" y="105103"/>
                </a:cubicBezTo>
                <a:lnTo>
                  <a:pt x="122060" y="106993"/>
                </a:lnTo>
                <a:cubicBezTo>
                  <a:pt x="117549" y="114804"/>
                  <a:pt x="114885" y="123345"/>
                  <a:pt x="114602" y="132066"/>
                </a:cubicBezTo>
                <a:cubicBezTo>
                  <a:pt x="118189" y="142541"/>
                  <a:pt x="127538" y="149533"/>
                  <a:pt x="138054" y="150704"/>
                </a:cubicBezTo>
                <a:lnTo>
                  <a:pt x="138622" y="157584"/>
                </a:lnTo>
                <a:cubicBezTo>
                  <a:pt x="141809" y="168599"/>
                  <a:pt x="152592" y="175355"/>
                  <a:pt x="163536" y="173320"/>
                </a:cubicBezTo>
                <a:lnTo>
                  <a:pt x="163736" y="174011"/>
                </a:lnTo>
                <a:lnTo>
                  <a:pt x="165086" y="173621"/>
                </a:lnTo>
                <a:lnTo>
                  <a:pt x="165671" y="180699"/>
                </a:lnTo>
                <a:cubicBezTo>
                  <a:pt x="169429" y="193686"/>
                  <a:pt x="183003" y="201168"/>
                  <a:pt x="195990" y="197411"/>
                </a:cubicBezTo>
                <a:cubicBezTo>
                  <a:pt x="196796" y="197178"/>
                  <a:pt x="197581" y="196907"/>
                  <a:pt x="198196" y="196260"/>
                </a:cubicBezTo>
                <a:cubicBezTo>
                  <a:pt x="209934" y="188156"/>
                  <a:pt x="215400" y="175007"/>
                  <a:pt x="211155" y="164763"/>
                </a:cubicBezTo>
                <a:cubicBezTo>
                  <a:pt x="205121" y="170199"/>
                  <a:pt x="196738" y="172687"/>
                  <a:pt x="188343" y="171472"/>
                </a:cubicBezTo>
                <a:lnTo>
                  <a:pt x="188829" y="168281"/>
                </a:lnTo>
                <a:cubicBezTo>
                  <a:pt x="198020" y="169602"/>
                  <a:pt x="207192" y="165939"/>
                  <a:pt x="212635" y="158774"/>
                </a:cubicBezTo>
                <a:cubicBezTo>
                  <a:pt x="218427" y="151149"/>
                  <a:pt x="218946" y="140953"/>
                  <a:pt x="213960" y="132774"/>
                </a:cubicBezTo>
                <a:lnTo>
                  <a:pt x="216785" y="131210"/>
                </a:lnTo>
                <a:cubicBezTo>
                  <a:pt x="222366" y="140465"/>
                  <a:pt x="221779" y="151983"/>
                  <a:pt x="215286" y="160619"/>
                </a:cubicBezTo>
                <a:lnTo>
                  <a:pt x="213805" y="162105"/>
                </a:lnTo>
                <a:cubicBezTo>
                  <a:pt x="218946" y="172938"/>
                  <a:pt x="214526" y="186813"/>
                  <a:pt x="203421" y="196175"/>
                </a:cubicBezTo>
                <a:cubicBezTo>
                  <a:pt x="208012" y="206854"/>
                  <a:pt x="220050" y="212429"/>
                  <a:pt x="231622" y="209082"/>
                </a:cubicBezTo>
                <a:cubicBezTo>
                  <a:pt x="239377" y="206838"/>
                  <a:pt x="243741" y="201989"/>
                  <a:pt x="246092" y="195539"/>
                </a:cubicBezTo>
                <a:cubicBezTo>
                  <a:pt x="255042" y="199507"/>
                  <a:pt x="265290" y="198199"/>
                  <a:pt x="272958" y="192601"/>
                </a:cubicBezTo>
                <a:lnTo>
                  <a:pt x="276795" y="193971"/>
                </a:lnTo>
                <a:cubicBezTo>
                  <a:pt x="289009" y="194016"/>
                  <a:pt x="298363" y="193248"/>
                  <a:pt x="304258" y="183694"/>
                </a:cubicBezTo>
                <a:cubicBezTo>
                  <a:pt x="309343" y="175453"/>
                  <a:pt x="308953" y="165378"/>
                  <a:pt x="303795" y="157923"/>
                </a:cubicBezTo>
                <a:cubicBezTo>
                  <a:pt x="298315" y="164420"/>
                  <a:pt x="291041" y="168177"/>
                  <a:pt x="283702" y="168174"/>
                </a:cubicBezTo>
                <a:lnTo>
                  <a:pt x="283555" y="164527"/>
                </a:lnTo>
                <a:cubicBezTo>
                  <a:pt x="293404" y="164978"/>
                  <a:pt x="303289" y="157339"/>
                  <a:pt x="308110" y="145450"/>
                </a:cubicBezTo>
                <a:cubicBezTo>
                  <a:pt x="311022" y="136198"/>
                  <a:pt x="308752" y="126109"/>
                  <a:pt x="302169" y="119023"/>
                </a:cubicBezTo>
                <a:cubicBezTo>
                  <a:pt x="296249" y="127191"/>
                  <a:pt x="286098" y="131525"/>
                  <a:pt x="275782" y="130309"/>
                </a:cubicBezTo>
                <a:lnTo>
                  <a:pt x="276183" y="127106"/>
                </a:lnTo>
                <a:cubicBezTo>
                  <a:pt x="285405" y="128184"/>
                  <a:pt x="294478" y="124281"/>
                  <a:pt x="299730" y="116974"/>
                </a:cubicBezTo>
                <a:lnTo>
                  <a:pt x="300207" y="116045"/>
                </a:lnTo>
                <a:cubicBezTo>
                  <a:pt x="300079" y="107222"/>
                  <a:pt x="295342" y="98867"/>
                  <a:pt x="287259" y="93880"/>
                </a:cubicBezTo>
                <a:cubicBezTo>
                  <a:pt x="284295" y="92051"/>
                  <a:pt x="281129" y="90828"/>
                  <a:pt x="277855" y="90561"/>
                </a:cubicBezTo>
                <a:cubicBezTo>
                  <a:pt x="271916" y="104194"/>
                  <a:pt x="259881" y="112708"/>
                  <a:pt x="248172" y="111695"/>
                </a:cubicBezTo>
                <a:cubicBezTo>
                  <a:pt x="248002" y="114741"/>
                  <a:pt x="246936" y="117719"/>
                  <a:pt x="245089" y="120348"/>
                </a:cubicBezTo>
                <a:cubicBezTo>
                  <a:pt x="241307" y="125729"/>
                  <a:pt x="234825" y="128827"/>
                  <a:pt x="228007" y="128511"/>
                </a:cubicBezTo>
                <a:lnTo>
                  <a:pt x="228158" y="125380"/>
                </a:lnTo>
                <a:cubicBezTo>
                  <a:pt x="233848" y="125642"/>
                  <a:pt x="239262" y="123097"/>
                  <a:pt x="242439" y="118667"/>
                </a:cubicBezTo>
                <a:cubicBezTo>
                  <a:pt x="244071" y="116391"/>
                  <a:pt x="244987" y="113796"/>
                  <a:pt x="245116" y="111152"/>
                </a:cubicBezTo>
                <a:lnTo>
                  <a:pt x="243716" y="110904"/>
                </a:lnTo>
                <a:lnTo>
                  <a:pt x="244539" y="108155"/>
                </a:lnTo>
                <a:cubicBezTo>
                  <a:pt x="244792" y="106166"/>
                  <a:pt x="244131" y="104285"/>
                  <a:pt x="243078" y="102544"/>
                </a:cubicBezTo>
                <a:cubicBezTo>
                  <a:pt x="240257" y="97875"/>
                  <a:pt x="235048" y="94922"/>
                  <a:pt x="229344" y="94755"/>
                </a:cubicBezTo>
                <a:lnTo>
                  <a:pt x="229436" y="91621"/>
                </a:lnTo>
                <a:cubicBezTo>
                  <a:pt x="236268" y="91821"/>
                  <a:pt x="242499" y="95409"/>
                  <a:pt x="245850" y="101072"/>
                </a:cubicBezTo>
                <a:cubicBezTo>
                  <a:pt x="247129" y="103235"/>
                  <a:pt x="247915" y="105575"/>
                  <a:pt x="248037" y="107973"/>
                </a:cubicBezTo>
                <a:cubicBezTo>
                  <a:pt x="258268" y="109553"/>
                  <a:pt x="268981" y="102051"/>
                  <a:pt x="274232" y="89778"/>
                </a:cubicBezTo>
                <a:cubicBezTo>
                  <a:pt x="278708" y="77339"/>
                  <a:pt x="274020" y="63056"/>
                  <a:pt x="262316" y="55834"/>
                </a:cubicBezTo>
                <a:cubicBezTo>
                  <a:pt x="257734" y="53007"/>
                  <a:pt x="252666" y="51626"/>
                  <a:pt x="247691" y="52231"/>
                </a:cubicBezTo>
                <a:cubicBezTo>
                  <a:pt x="248705" y="60913"/>
                  <a:pt x="245967" y="69020"/>
                  <a:pt x="239739" y="74185"/>
                </a:cubicBezTo>
                <a:lnTo>
                  <a:pt x="237649" y="71664"/>
                </a:lnTo>
                <a:cubicBezTo>
                  <a:pt x="244579" y="65918"/>
                  <a:pt x="246481" y="55888"/>
                  <a:pt x="243151" y="45920"/>
                </a:cubicBezTo>
                <a:cubicBezTo>
                  <a:pt x="241194" y="40124"/>
                  <a:pt x="237183" y="35004"/>
                  <a:pt x="231542" y="31523"/>
                </a:cubicBezTo>
                <a:cubicBezTo>
                  <a:pt x="221392" y="25261"/>
                  <a:pt x="208864" y="26095"/>
                  <a:pt x="199763" y="32668"/>
                </a:cubicBezTo>
                <a:lnTo>
                  <a:pt x="194721" y="27952"/>
                </a:lnTo>
                <a:cubicBezTo>
                  <a:pt x="189842" y="24941"/>
                  <a:pt x="184271" y="23995"/>
                  <a:pt x="179076" y="24908"/>
                </a:cubicBezTo>
                <a:close/>
                <a:moveTo>
                  <a:pt x="190632" y="62"/>
                </a:moveTo>
                <a:cubicBezTo>
                  <a:pt x="300121" y="2329"/>
                  <a:pt x="391248" y="125645"/>
                  <a:pt x="309641" y="225160"/>
                </a:cubicBezTo>
                <a:cubicBezTo>
                  <a:pt x="282892" y="251229"/>
                  <a:pt x="279266" y="288859"/>
                  <a:pt x="302841" y="374772"/>
                </a:cubicBezTo>
                <a:lnTo>
                  <a:pt x="121266" y="376812"/>
                </a:lnTo>
                <a:lnTo>
                  <a:pt x="109025" y="322355"/>
                </a:lnTo>
                <a:cubicBezTo>
                  <a:pt x="76580" y="333165"/>
                  <a:pt x="40716" y="329924"/>
                  <a:pt x="28778" y="318327"/>
                </a:cubicBezTo>
                <a:cubicBezTo>
                  <a:pt x="22923" y="311868"/>
                  <a:pt x="25422" y="291738"/>
                  <a:pt x="32859" y="276164"/>
                </a:cubicBezTo>
                <a:cubicBezTo>
                  <a:pt x="35235" y="270344"/>
                  <a:pt x="23179" y="268321"/>
                  <a:pt x="20618" y="259843"/>
                </a:cubicBezTo>
                <a:cubicBezTo>
                  <a:pt x="19440" y="251965"/>
                  <a:pt x="27377" y="251682"/>
                  <a:pt x="30757" y="247602"/>
                </a:cubicBezTo>
                <a:lnTo>
                  <a:pt x="18516" y="238938"/>
                </a:lnTo>
                <a:cubicBezTo>
                  <a:pt x="12669" y="232923"/>
                  <a:pt x="25811" y="221592"/>
                  <a:pt x="29458" y="212919"/>
                </a:cubicBezTo>
                <a:cubicBezTo>
                  <a:pt x="16679" y="208924"/>
                  <a:pt x="7006" y="203466"/>
                  <a:pt x="307" y="196983"/>
                </a:cubicBezTo>
                <a:cubicBezTo>
                  <a:pt x="-2572" y="186228"/>
                  <a:pt x="15339" y="171234"/>
                  <a:pt x="31089" y="151672"/>
                </a:cubicBezTo>
                <a:cubicBezTo>
                  <a:pt x="47602" y="132201"/>
                  <a:pt x="33821" y="117353"/>
                  <a:pt x="46470" y="75544"/>
                </a:cubicBezTo>
                <a:cubicBezTo>
                  <a:pt x="66559" y="23813"/>
                  <a:pt x="114124" y="-1423"/>
                  <a:pt x="190632" y="62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71" name="Oval 8">
            <a:extLst>
              <a:ext uri="{FF2B5EF4-FFF2-40B4-BE49-F238E27FC236}">
                <a16:creationId xmlns:a16="http://schemas.microsoft.com/office/drawing/2014/main" xmlns="" id="{E3D5639C-49CF-43D9-965F-7653D69F451F}"/>
              </a:ext>
            </a:extLst>
          </p:cNvPr>
          <p:cNvSpPr/>
          <p:nvPr/>
        </p:nvSpPr>
        <p:spPr>
          <a:xfrm>
            <a:off x="6967308" y="2429072"/>
            <a:ext cx="527152" cy="529870"/>
          </a:xfrm>
          <a:custGeom>
            <a:avLst/>
            <a:gdLst/>
            <a:ahLst/>
            <a:cxnLst/>
            <a:rect l="l" t="t" r="r" b="b"/>
            <a:pathLst>
              <a:path w="3068057" h="3083879">
                <a:moveTo>
                  <a:pt x="1943022" y="0"/>
                </a:moveTo>
                <a:cubicBezTo>
                  <a:pt x="2091435" y="0"/>
                  <a:pt x="2214809" y="107202"/>
                  <a:pt x="2232575" y="249298"/>
                </a:cubicBezTo>
                <a:cubicBezTo>
                  <a:pt x="2066806" y="323095"/>
                  <a:pt x="1966497" y="475331"/>
                  <a:pt x="1992863" y="623272"/>
                </a:cubicBezTo>
                <a:lnTo>
                  <a:pt x="2032344" y="614884"/>
                </a:lnTo>
                <a:cubicBezTo>
                  <a:pt x="2007703" y="472429"/>
                  <a:pt x="2119863" y="324636"/>
                  <a:pt x="2294697" y="266187"/>
                </a:cubicBezTo>
                <a:cubicBezTo>
                  <a:pt x="2304190" y="260641"/>
                  <a:pt x="2314409" y="260119"/>
                  <a:pt x="2324748" y="260119"/>
                </a:cubicBezTo>
                <a:cubicBezTo>
                  <a:pt x="2491310" y="260119"/>
                  <a:pt x="2626336" y="395145"/>
                  <a:pt x="2626336" y="561708"/>
                </a:cubicBezTo>
                <a:lnTo>
                  <a:pt x="2609021" y="647481"/>
                </a:lnTo>
                <a:lnTo>
                  <a:pt x="2626336" y="647481"/>
                </a:lnTo>
                <a:lnTo>
                  <a:pt x="2626336" y="656343"/>
                </a:lnTo>
                <a:cubicBezTo>
                  <a:pt x="2762823" y="669742"/>
                  <a:pt x="2867295" y="786613"/>
                  <a:pt x="2867295" y="927882"/>
                </a:cubicBezTo>
                <a:lnTo>
                  <a:pt x="2850464" y="1011252"/>
                </a:lnTo>
                <a:cubicBezTo>
                  <a:pt x="2978255" y="1064152"/>
                  <a:pt x="3068057" y="1190111"/>
                  <a:pt x="3068057" y="1337042"/>
                </a:cubicBezTo>
                <a:cubicBezTo>
                  <a:pt x="3068057" y="1418703"/>
                  <a:pt x="3040320" y="1493884"/>
                  <a:pt x="2992210" y="1551889"/>
                </a:cubicBezTo>
                <a:cubicBezTo>
                  <a:pt x="2909241" y="1651289"/>
                  <a:pt x="2791782" y="1696238"/>
                  <a:pt x="2686704" y="1660749"/>
                </a:cubicBezTo>
                <a:lnTo>
                  <a:pt x="2673794" y="1698968"/>
                </a:lnTo>
                <a:cubicBezTo>
                  <a:pt x="2768232" y="1730865"/>
                  <a:pt x="2870956" y="1707121"/>
                  <a:pt x="2955415" y="1640323"/>
                </a:cubicBezTo>
                <a:cubicBezTo>
                  <a:pt x="2993943" y="1688574"/>
                  <a:pt x="3012247" y="1750635"/>
                  <a:pt x="3012247" y="1816968"/>
                </a:cubicBezTo>
                <a:cubicBezTo>
                  <a:pt x="3012247" y="1986406"/>
                  <a:pt x="2892829" y="2127952"/>
                  <a:pt x="2733451" y="2161496"/>
                </a:cubicBezTo>
                <a:cubicBezTo>
                  <a:pt x="2570803" y="2185843"/>
                  <a:pt x="2422847" y="2122052"/>
                  <a:pt x="2373218" y="2004561"/>
                </a:cubicBezTo>
                <a:cubicBezTo>
                  <a:pt x="2397575" y="1987765"/>
                  <a:pt x="2417022" y="1964396"/>
                  <a:pt x="2431421" y="1936987"/>
                </a:cubicBezTo>
                <a:cubicBezTo>
                  <a:pt x="2469123" y="1865220"/>
                  <a:pt x="2466430" y="1776674"/>
                  <a:pt x="2424327" y="1703750"/>
                </a:cubicBezTo>
                <a:lnTo>
                  <a:pt x="2390880" y="1723060"/>
                </a:lnTo>
                <a:cubicBezTo>
                  <a:pt x="2426033" y="1783948"/>
                  <a:pt x="2428758" y="1857660"/>
                  <a:pt x="2398065" y="1917447"/>
                </a:cubicBezTo>
                <a:cubicBezTo>
                  <a:pt x="2386618" y="1939743"/>
                  <a:pt x="2371177" y="1958844"/>
                  <a:pt x="2348681" y="1969064"/>
                </a:cubicBezTo>
                <a:lnTo>
                  <a:pt x="2314536" y="1978212"/>
                </a:lnTo>
                <a:lnTo>
                  <a:pt x="2320989" y="1994504"/>
                </a:lnTo>
                <a:cubicBezTo>
                  <a:pt x="2292439" y="2010252"/>
                  <a:pt x="2259301" y="2017439"/>
                  <a:pt x="2224883" y="2015050"/>
                </a:cubicBezTo>
                <a:cubicBezTo>
                  <a:pt x="2157880" y="2010397"/>
                  <a:pt x="2096183" y="1970105"/>
                  <a:pt x="2062112" y="1908746"/>
                </a:cubicBezTo>
                <a:lnTo>
                  <a:pt x="2028307" y="1927422"/>
                </a:lnTo>
                <a:cubicBezTo>
                  <a:pt x="2069101" y="2000945"/>
                  <a:pt x="2143517" y="2048870"/>
                  <a:pt x="2224395" y="2053708"/>
                </a:cubicBezTo>
                <a:cubicBezTo>
                  <a:pt x="2263912" y="2056070"/>
                  <a:pt x="2302036" y="2047984"/>
                  <a:pt x="2335071" y="2030056"/>
                </a:cubicBezTo>
                <a:cubicBezTo>
                  <a:pt x="2400196" y="2159379"/>
                  <a:pt x="2567325" y="2230480"/>
                  <a:pt x="2748680" y="2204554"/>
                </a:cubicBezTo>
                <a:cubicBezTo>
                  <a:pt x="2767068" y="2240602"/>
                  <a:pt x="2774723" y="2281713"/>
                  <a:pt x="2774723" y="2324613"/>
                </a:cubicBezTo>
                <a:cubicBezTo>
                  <a:pt x="2774723" y="2444667"/>
                  <a:pt x="2714770" y="2550720"/>
                  <a:pt x="2619461" y="2609132"/>
                </a:cubicBezTo>
                <a:cubicBezTo>
                  <a:pt x="2594093" y="2739763"/>
                  <a:pt x="2496512" y="2844553"/>
                  <a:pt x="2368919" y="2876858"/>
                </a:cubicBezTo>
                <a:cubicBezTo>
                  <a:pt x="2184369" y="2908073"/>
                  <a:pt x="2016372" y="2826285"/>
                  <a:pt x="1978290" y="2684161"/>
                </a:cubicBezTo>
                <a:lnTo>
                  <a:pt x="1939323" y="2694602"/>
                </a:lnTo>
                <a:cubicBezTo>
                  <a:pt x="1970494" y="2810931"/>
                  <a:pt x="2075973" y="2892306"/>
                  <a:pt x="2210223" y="2912307"/>
                </a:cubicBezTo>
                <a:cubicBezTo>
                  <a:pt x="2165434" y="3014618"/>
                  <a:pt x="2062317" y="3083879"/>
                  <a:pt x="1943022" y="3083879"/>
                </a:cubicBezTo>
                <a:cubicBezTo>
                  <a:pt x="1804718" y="3083879"/>
                  <a:pt x="1736151" y="2990782"/>
                  <a:pt x="1657612" y="2862428"/>
                </a:cubicBezTo>
                <a:cubicBezTo>
                  <a:pt x="1632100" y="2775963"/>
                  <a:pt x="1598588" y="2449530"/>
                  <a:pt x="1653064" y="2147091"/>
                </a:cubicBezTo>
                <a:cubicBezTo>
                  <a:pt x="1775302" y="2294672"/>
                  <a:pt x="1947360" y="2360889"/>
                  <a:pt x="2101389" y="2319520"/>
                </a:cubicBezTo>
                <a:lnTo>
                  <a:pt x="2085913" y="2268654"/>
                </a:lnTo>
                <a:cubicBezTo>
                  <a:pt x="1935632" y="2308197"/>
                  <a:pt x="1765039" y="2228547"/>
                  <a:pt x="1652548" y="2065927"/>
                </a:cubicBezTo>
                <a:cubicBezTo>
                  <a:pt x="1594744" y="1988631"/>
                  <a:pt x="1552933" y="1543383"/>
                  <a:pt x="1647107" y="1210118"/>
                </a:cubicBezTo>
                <a:cubicBezTo>
                  <a:pt x="1757451" y="1073526"/>
                  <a:pt x="1924310" y="1023711"/>
                  <a:pt x="2044795" y="1095494"/>
                </a:cubicBezTo>
                <a:lnTo>
                  <a:pt x="2046624" y="1092427"/>
                </a:lnTo>
                <a:cubicBezTo>
                  <a:pt x="2044963" y="1115904"/>
                  <a:pt x="2049817" y="1139574"/>
                  <a:pt x="2059741" y="1162003"/>
                </a:cubicBezTo>
                <a:cubicBezTo>
                  <a:pt x="2085174" y="1219476"/>
                  <a:pt x="2140055" y="1259997"/>
                  <a:pt x="2204060" y="1268556"/>
                </a:cubicBezTo>
                <a:lnTo>
                  <a:pt x="2208020" y="1238949"/>
                </a:lnTo>
                <a:cubicBezTo>
                  <a:pt x="2154665" y="1231814"/>
                  <a:pt x="2108853" y="1198319"/>
                  <a:pt x="2087448" y="1150798"/>
                </a:cubicBezTo>
                <a:cubicBezTo>
                  <a:pt x="2064784" y="1100476"/>
                  <a:pt x="2073123" y="1042569"/>
                  <a:pt x="2109077" y="1000639"/>
                </a:cubicBezTo>
                <a:cubicBezTo>
                  <a:pt x="2142987" y="961090"/>
                  <a:pt x="2196315" y="941798"/>
                  <a:pt x="2249471" y="949847"/>
                </a:cubicBezTo>
                <a:lnTo>
                  <a:pt x="2253988" y="920317"/>
                </a:lnTo>
                <a:cubicBezTo>
                  <a:pt x="2190211" y="910645"/>
                  <a:pt x="2126205" y="934132"/>
                  <a:pt x="2085632" y="982099"/>
                </a:cubicBezTo>
                <a:lnTo>
                  <a:pt x="2052614" y="1055246"/>
                </a:lnTo>
                <a:cubicBezTo>
                  <a:pt x="1928226" y="988072"/>
                  <a:pt x="1765306" y="1028878"/>
                  <a:pt x="1646726" y="1149851"/>
                </a:cubicBezTo>
                <a:cubicBezTo>
                  <a:pt x="1576863" y="1018908"/>
                  <a:pt x="1584053" y="461235"/>
                  <a:pt x="1633436" y="269593"/>
                </a:cubicBezTo>
                <a:cubicBezTo>
                  <a:pt x="1697428" y="119029"/>
                  <a:pt x="1776459" y="0"/>
                  <a:pt x="1943022" y="0"/>
                </a:cubicBezTo>
                <a:close/>
                <a:moveTo>
                  <a:pt x="1125035" y="0"/>
                </a:moveTo>
                <a:cubicBezTo>
                  <a:pt x="1263339" y="0"/>
                  <a:pt x="1331906" y="93097"/>
                  <a:pt x="1410445" y="221451"/>
                </a:cubicBezTo>
                <a:cubicBezTo>
                  <a:pt x="1435957" y="307916"/>
                  <a:pt x="1469469" y="634350"/>
                  <a:pt x="1414993" y="936788"/>
                </a:cubicBezTo>
                <a:cubicBezTo>
                  <a:pt x="1292755" y="789207"/>
                  <a:pt x="1120697" y="722990"/>
                  <a:pt x="966668" y="764359"/>
                </a:cubicBezTo>
                <a:lnTo>
                  <a:pt x="982144" y="815225"/>
                </a:lnTo>
                <a:cubicBezTo>
                  <a:pt x="1132425" y="775682"/>
                  <a:pt x="1303018" y="855332"/>
                  <a:pt x="1415509" y="1017952"/>
                </a:cubicBezTo>
                <a:cubicBezTo>
                  <a:pt x="1473313" y="1095249"/>
                  <a:pt x="1515123" y="1540497"/>
                  <a:pt x="1420950" y="1873762"/>
                </a:cubicBezTo>
                <a:cubicBezTo>
                  <a:pt x="1310606" y="2010353"/>
                  <a:pt x="1143747" y="2060168"/>
                  <a:pt x="1023262" y="1988385"/>
                </a:cubicBezTo>
                <a:lnTo>
                  <a:pt x="1021433" y="1991453"/>
                </a:lnTo>
                <a:cubicBezTo>
                  <a:pt x="1023094" y="1967976"/>
                  <a:pt x="1018240" y="1944306"/>
                  <a:pt x="1008316" y="1921877"/>
                </a:cubicBezTo>
                <a:cubicBezTo>
                  <a:pt x="982883" y="1864403"/>
                  <a:pt x="928002" y="1823883"/>
                  <a:pt x="863997" y="1815323"/>
                </a:cubicBezTo>
                <a:lnTo>
                  <a:pt x="860037" y="1844930"/>
                </a:lnTo>
                <a:cubicBezTo>
                  <a:pt x="913392" y="1852066"/>
                  <a:pt x="959204" y="1885560"/>
                  <a:pt x="980609" y="1933082"/>
                </a:cubicBezTo>
                <a:cubicBezTo>
                  <a:pt x="1003273" y="1983404"/>
                  <a:pt x="994934" y="2041310"/>
                  <a:pt x="958980" y="2083241"/>
                </a:cubicBezTo>
                <a:cubicBezTo>
                  <a:pt x="925070" y="2122789"/>
                  <a:pt x="871742" y="2142082"/>
                  <a:pt x="818586" y="2134033"/>
                </a:cubicBezTo>
                <a:lnTo>
                  <a:pt x="814069" y="2163562"/>
                </a:lnTo>
                <a:cubicBezTo>
                  <a:pt x="877846" y="2173235"/>
                  <a:pt x="941852" y="2149747"/>
                  <a:pt x="982425" y="2101780"/>
                </a:cubicBezTo>
                <a:lnTo>
                  <a:pt x="1015443" y="2028633"/>
                </a:lnTo>
                <a:cubicBezTo>
                  <a:pt x="1139831" y="2095808"/>
                  <a:pt x="1302751" y="2055001"/>
                  <a:pt x="1421331" y="1934029"/>
                </a:cubicBezTo>
                <a:cubicBezTo>
                  <a:pt x="1491194" y="2064971"/>
                  <a:pt x="1484003" y="2622644"/>
                  <a:pt x="1434621" y="2814287"/>
                </a:cubicBezTo>
                <a:cubicBezTo>
                  <a:pt x="1370629" y="2964850"/>
                  <a:pt x="1291598" y="3083879"/>
                  <a:pt x="1125035" y="3083879"/>
                </a:cubicBezTo>
                <a:cubicBezTo>
                  <a:pt x="976622" y="3083879"/>
                  <a:pt x="853248" y="2976677"/>
                  <a:pt x="835482" y="2834581"/>
                </a:cubicBezTo>
                <a:cubicBezTo>
                  <a:pt x="1001251" y="2760784"/>
                  <a:pt x="1101560" y="2608549"/>
                  <a:pt x="1075194" y="2460607"/>
                </a:cubicBezTo>
                <a:lnTo>
                  <a:pt x="1035713" y="2468996"/>
                </a:lnTo>
                <a:cubicBezTo>
                  <a:pt x="1060354" y="2611450"/>
                  <a:pt x="948194" y="2759243"/>
                  <a:pt x="773360" y="2817692"/>
                </a:cubicBezTo>
                <a:cubicBezTo>
                  <a:pt x="763867" y="2823239"/>
                  <a:pt x="753648" y="2823760"/>
                  <a:pt x="743309" y="2823760"/>
                </a:cubicBezTo>
                <a:cubicBezTo>
                  <a:pt x="576747" y="2823760"/>
                  <a:pt x="441721" y="2688734"/>
                  <a:pt x="441721" y="2522172"/>
                </a:cubicBezTo>
                <a:lnTo>
                  <a:pt x="459036" y="2436399"/>
                </a:lnTo>
                <a:lnTo>
                  <a:pt x="441721" y="2436399"/>
                </a:lnTo>
                <a:lnTo>
                  <a:pt x="441721" y="2427537"/>
                </a:lnTo>
                <a:cubicBezTo>
                  <a:pt x="305234" y="2414137"/>
                  <a:pt x="200762" y="2297266"/>
                  <a:pt x="200762" y="2155997"/>
                </a:cubicBezTo>
                <a:lnTo>
                  <a:pt x="217593" y="2072628"/>
                </a:lnTo>
                <a:cubicBezTo>
                  <a:pt x="89802" y="2019727"/>
                  <a:pt x="0" y="1893768"/>
                  <a:pt x="0" y="1746838"/>
                </a:cubicBezTo>
                <a:cubicBezTo>
                  <a:pt x="0" y="1665177"/>
                  <a:pt x="27737" y="1589996"/>
                  <a:pt x="75847" y="1531990"/>
                </a:cubicBezTo>
                <a:cubicBezTo>
                  <a:pt x="158816" y="1432590"/>
                  <a:pt x="276275" y="1387641"/>
                  <a:pt x="381353" y="1423131"/>
                </a:cubicBezTo>
                <a:lnTo>
                  <a:pt x="394263" y="1384911"/>
                </a:lnTo>
                <a:cubicBezTo>
                  <a:pt x="299825" y="1353014"/>
                  <a:pt x="197101" y="1376758"/>
                  <a:pt x="112642" y="1443556"/>
                </a:cubicBezTo>
                <a:cubicBezTo>
                  <a:pt x="74114" y="1395305"/>
                  <a:pt x="55810" y="1333244"/>
                  <a:pt x="55810" y="1266911"/>
                </a:cubicBezTo>
                <a:cubicBezTo>
                  <a:pt x="55810" y="1097473"/>
                  <a:pt x="175228" y="955927"/>
                  <a:pt x="334606" y="922383"/>
                </a:cubicBezTo>
                <a:cubicBezTo>
                  <a:pt x="497254" y="898036"/>
                  <a:pt x="645210" y="961827"/>
                  <a:pt x="694839" y="1079319"/>
                </a:cubicBezTo>
                <a:cubicBezTo>
                  <a:pt x="670482" y="1096114"/>
                  <a:pt x="651035" y="1119484"/>
                  <a:pt x="636636" y="1146893"/>
                </a:cubicBezTo>
                <a:cubicBezTo>
                  <a:pt x="598934" y="1218660"/>
                  <a:pt x="601627" y="1307205"/>
                  <a:pt x="643730" y="1380130"/>
                </a:cubicBezTo>
                <a:lnTo>
                  <a:pt x="677177" y="1360819"/>
                </a:lnTo>
                <a:cubicBezTo>
                  <a:pt x="642024" y="1299932"/>
                  <a:pt x="639299" y="1226219"/>
                  <a:pt x="669992" y="1166433"/>
                </a:cubicBezTo>
                <a:cubicBezTo>
                  <a:pt x="681439" y="1144136"/>
                  <a:pt x="696880" y="1125036"/>
                  <a:pt x="719376" y="1114815"/>
                </a:cubicBezTo>
                <a:lnTo>
                  <a:pt x="753521" y="1105667"/>
                </a:lnTo>
                <a:lnTo>
                  <a:pt x="747068" y="1089375"/>
                </a:lnTo>
                <a:cubicBezTo>
                  <a:pt x="775618" y="1073627"/>
                  <a:pt x="808756" y="1066440"/>
                  <a:pt x="843174" y="1068829"/>
                </a:cubicBezTo>
                <a:cubicBezTo>
                  <a:pt x="910177" y="1073482"/>
                  <a:pt x="971874" y="1113774"/>
                  <a:pt x="1005945" y="1175134"/>
                </a:cubicBezTo>
                <a:lnTo>
                  <a:pt x="1039750" y="1156458"/>
                </a:lnTo>
                <a:cubicBezTo>
                  <a:pt x="998956" y="1082934"/>
                  <a:pt x="924540" y="1035010"/>
                  <a:pt x="843662" y="1030172"/>
                </a:cubicBezTo>
                <a:cubicBezTo>
                  <a:pt x="804145" y="1027809"/>
                  <a:pt x="766021" y="1035895"/>
                  <a:pt x="732986" y="1053824"/>
                </a:cubicBezTo>
                <a:cubicBezTo>
                  <a:pt x="667861" y="924500"/>
                  <a:pt x="500732" y="853399"/>
                  <a:pt x="319377" y="879325"/>
                </a:cubicBezTo>
                <a:cubicBezTo>
                  <a:pt x="300989" y="843277"/>
                  <a:pt x="293334" y="802167"/>
                  <a:pt x="293334" y="759266"/>
                </a:cubicBezTo>
                <a:cubicBezTo>
                  <a:pt x="293334" y="639212"/>
                  <a:pt x="353287" y="533159"/>
                  <a:pt x="448596" y="474747"/>
                </a:cubicBezTo>
                <a:cubicBezTo>
                  <a:pt x="473964" y="344116"/>
                  <a:pt x="571545" y="239326"/>
                  <a:pt x="699138" y="207021"/>
                </a:cubicBezTo>
                <a:cubicBezTo>
                  <a:pt x="883688" y="175806"/>
                  <a:pt x="1051685" y="257594"/>
                  <a:pt x="1089767" y="399718"/>
                </a:cubicBezTo>
                <a:lnTo>
                  <a:pt x="1128734" y="389277"/>
                </a:lnTo>
                <a:cubicBezTo>
                  <a:pt x="1097563" y="272948"/>
                  <a:pt x="992084" y="191573"/>
                  <a:pt x="857834" y="171572"/>
                </a:cubicBezTo>
                <a:cubicBezTo>
                  <a:pt x="902623" y="69261"/>
                  <a:pt x="1005740" y="0"/>
                  <a:pt x="1125035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grpSp>
        <p:nvGrpSpPr>
          <p:cNvPr id="72" name="Group 110">
            <a:extLst>
              <a:ext uri="{FF2B5EF4-FFF2-40B4-BE49-F238E27FC236}">
                <a16:creationId xmlns:a16="http://schemas.microsoft.com/office/drawing/2014/main" xmlns="" id="{D519BD50-C580-4623-8810-E04695FA5F45}"/>
              </a:ext>
            </a:extLst>
          </p:cNvPr>
          <p:cNvGrpSpPr/>
          <p:nvPr/>
        </p:nvGrpSpPr>
        <p:grpSpPr>
          <a:xfrm>
            <a:off x="5291981" y="2416730"/>
            <a:ext cx="501857" cy="554554"/>
            <a:chOff x="4835382" y="73243"/>
            <a:chExt cx="2920830" cy="3227535"/>
          </a:xfrm>
          <a:solidFill>
            <a:schemeClr val="accent4"/>
          </a:solidFill>
        </p:grpSpPr>
        <p:sp>
          <p:nvSpPr>
            <p:cNvPr id="73" name="Freeform 111">
              <a:extLst>
                <a:ext uri="{FF2B5EF4-FFF2-40B4-BE49-F238E27FC236}">
                  <a16:creationId xmlns:a16="http://schemas.microsoft.com/office/drawing/2014/main" xmlns="" id="{BBCCCC44-B257-423A-BB40-01303C1A40E8}"/>
                </a:ext>
              </a:extLst>
            </p:cNvPr>
            <p:cNvSpPr/>
            <p:nvPr/>
          </p:nvSpPr>
          <p:spPr>
            <a:xfrm>
              <a:off x="4835382" y="73243"/>
              <a:ext cx="2920830" cy="3227535"/>
            </a:xfrm>
            <a:custGeom>
              <a:avLst/>
              <a:gdLst>
                <a:gd name="connsiteX0" fmla="*/ 3030279 w 4784651"/>
                <a:gd name="connsiteY0" fmla="*/ 0 h 5890437"/>
                <a:gd name="connsiteX1" fmla="*/ 765544 w 4784651"/>
                <a:gd name="connsiteY1" fmla="*/ 1935126 h 5890437"/>
                <a:gd name="connsiteX2" fmla="*/ 0 w 4784651"/>
                <a:gd name="connsiteY2" fmla="*/ 3051544 h 5890437"/>
                <a:gd name="connsiteX3" fmla="*/ 510363 w 4784651"/>
                <a:gd name="connsiteY3" fmla="*/ 3327991 h 5890437"/>
                <a:gd name="connsiteX4" fmla="*/ 297711 w 4784651"/>
                <a:gd name="connsiteY4" fmla="*/ 3657600 h 5890437"/>
                <a:gd name="connsiteX5" fmla="*/ 489097 w 4784651"/>
                <a:gd name="connsiteY5" fmla="*/ 3870251 h 5890437"/>
                <a:gd name="connsiteX6" fmla="*/ 372139 w 4784651"/>
                <a:gd name="connsiteY6" fmla="*/ 4061637 h 5890437"/>
                <a:gd name="connsiteX7" fmla="*/ 563525 w 4784651"/>
                <a:gd name="connsiteY7" fmla="*/ 4316819 h 5890437"/>
                <a:gd name="connsiteX8" fmla="*/ 499730 w 4784651"/>
                <a:gd name="connsiteY8" fmla="*/ 4976037 h 5890437"/>
                <a:gd name="connsiteX9" fmla="*/ 1754372 w 4784651"/>
                <a:gd name="connsiteY9" fmla="*/ 5199321 h 5890437"/>
                <a:gd name="connsiteX10" fmla="*/ 1945758 w 4784651"/>
                <a:gd name="connsiteY10" fmla="*/ 5890437 h 5890437"/>
                <a:gd name="connsiteX11" fmla="*/ 4784651 w 4784651"/>
                <a:gd name="connsiteY11" fmla="*/ 5858540 h 5890437"/>
                <a:gd name="connsiteX12" fmla="*/ 4561367 w 4784651"/>
                <a:gd name="connsiteY12" fmla="*/ 4189228 h 5890437"/>
                <a:gd name="connsiteX13" fmla="*/ 3030279 w 4784651"/>
                <a:gd name="connsiteY13" fmla="*/ 0 h 5890437"/>
                <a:gd name="connsiteX0" fmla="*/ 3030279 w 4784651"/>
                <a:gd name="connsiteY0" fmla="*/ 114 h 5890551"/>
                <a:gd name="connsiteX1" fmla="*/ 765544 w 4784651"/>
                <a:gd name="connsiteY1" fmla="*/ 1935240 h 5890551"/>
                <a:gd name="connsiteX2" fmla="*/ 0 w 4784651"/>
                <a:gd name="connsiteY2" fmla="*/ 3051658 h 5890551"/>
                <a:gd name="connsiteX3" fmla="*/ 510363 w 4784651"/>
                <a:gd name="connsiteY3" fmla="*/ 3328105 h 5890551"/>
                <a:gd name="connsiteX4" fmla="*/ 297711 w 4784651"/>
                <a:gd name="connsiteY4" fmla="*/ 3657714 h 5890551"/>
                <a:gd name="connsiteX5" fmla="*/ 489097 w 4784651"/>
                <a:gd name="connsiteY5" fmla="*/ 3870365 h 5890551"/>
                <a:gd name="connsiteX6" fmla="*/ 372139 w 4784651"/>
                <a:gd name="connsiteY6" fmla="*/ 4061751 h 5890551"/>
                <a:gd name="connsiteX7" fmla="*/ 563525 w 4784651"/>
                <a:gd name="connsiteY7" fmla="*/ 4316933 h 5890551"/>
                <a:gd name="connsiteX8" fmla="*/ 499730 w 4784651"/>
                <a:gd name="connsiteY8" fmla="*/ 4976151 h 5890551"/>
                <a:gd name="connsiteX9" fmla="*/ 1754372 w 4784651"/>
                <a:gd name="connsiteY9" fmla="*/ 5199435 h 5890551"/>
                <a:gd name="connsiteX10" fmla="*/ 1945758 w 4784651"/>
                <a:gd name="connsiteY10" fmla="*/ 5890551 h 5890551"/>
                <a:gd name="connsiteX11" fmla="*/ 4784651 w 4784651"/>
                <a:gd name="connsiteY11" fmla="*/ 5858654 h 5890551"/>
                <a:gd name="connsiteX12" fmla="*/ 4561367 w 4784651"/>
                <a:gd name="connsiteY12" fmla="*/ 4189342 h 5890551"/>
                <a:gd name="connsiteX13" fmla="*/ 3030279 w 4784651"/>
                <a:gd name="connsiteY13" fmla="*/ 114 h 5890551"/>
                <a:gd name="connsiteX0" fmla="*/ 3030279 w 4784651"/>
                <a:gd name="connsiteY0" fmla="*/ 398 h 5890835"/>
                <a:gd name="connsiteX1" fmla="*/ 765544 w 4784651"/>
                <a:gd name="connsiteY1" fmla="*/ 1935524 h 5890835"/>
                <a:gd name="connsiteX2" fmla="*/ 0 w 4784651"/>
                <a:gd name="connsiteY2" fmla="*/ 3051942 h 5890835"/>
                <a:gd name="connsiteX3" fmla="*/ 510363 w 4784651"/>
                <a:gd name="connsiteY3" fmla="*/ 3328389 h 5890835"/>
                <a:gd name="connsiteX4" fmla="*/ 297711 w 4784651"/>
                <a:gd name="connsiteY4" fmla="*/ 3657998 h 5890835"/>
                <a:gd name="connsiteX5" fmla="*/ 489097 w 4784651"/>
                <a:gd name="connsiteY5" fmla="*/ 3870649 h 5890835"/>
                <a:gd name="connsiteX6" fmla="*/ 372139 w 4784651"/>
                <a:gd name="connsiteY6" fmla="*/ 4062035 h 5890835"/>
                <a:gd name="connsiteX7" fmla="*/ 563525 w 4784651"/>
                <a:gd name="connsiteY7" fmla="*/ 4317217 h 5890835"/>
                <a:gd name="connsiteX8" fmla="*/ 499730 w 4784651"/>
                <a:gd name="connsiteY8" fmla="*/ 4976435 h 5890835"/>
                <a:gd name="connsiteX9" fmla="*/ 1754372 w 4784651"/>
                <a:gd name="connsiteY9" fmla="*/ 5199719 h 5890835"/>
                <a:gd name="connsiteX10" fmla="*/ 1945758 w 4784651"/>
                <a:gd name="connsiteY10" fmla="*/ 5890835 h 5890835"/>
                <a:gd name="connsiteX11" fmla="*/ 4784651 w 4784651"/>
                <a:gd name="connsiteY11" fmla="*/ 5858938 h 5890835"/>
                <a:gd name="connsiteX12" fmla="*/ 4561367 w 4784651"/>
                <a:gd name="connsiteY12" fmla="*/ 4189626 h 5890835"/>
                <a:gd name="connsiteX13" fmla="*/ 3030279 w 4784651"/>
                <a:gd name="connsiteY13" fmla="*/ 398 h 5890835"/>
                <a:gd name="connsiteX0" fmla="*/ 3030279 w 5042277"/>
                <a:gd name="connsiteY0" fmla="*/ 663 h 5891100"/>
                <a:gd name="connsiteX1" fmla="*/ 765544 w 5042277"/>
                <a:gd name="connsiteY1" fmla="*/ 1935789 h 5891100"/>
                <a:gd name="connsiteX2" fmla="*/ 0 w 5042277"/>
                <a:gd name="connsiteY2" fmla="*/ 3052207 h 5891100"/>
                <a:gd name="connsiteX3" fmla="*/ 510363 w 5042277"/>
                <a:gd name="connsiteY3" fmla="*/ 3328654 h 5891100"/>
                <a:gd name="connsiteX4" fmla="*/ 297711 w 5042277"/>
                <a:gd name="connsiteY4" fmla="*/ 3658263 h 5891100"/>
                <a:gd name="connsiteX5" fmla="*/ 489097 w 5042277"/>
                <a:gd name="connsiteY5" fmla="*/ 3870914 h 5891100"/>
                <a:gd name="connsiteX6" fmla="*/ 372139 w 5042277"/>
                <a:gd name="connsiteY6" fmla="*/ 4062300 h 5891100"/>
                <a:gd name="connsiteX7" fmla="*/ 563525 w 5042277"/>
                <a:gd name="connsiteY7" fmla="*/ 4317482 h 5891100"/>
                <a:gd name="connsiteX8" fmla="*/ 499730 w 5042277"/>
                <a:gd name="connsiteY8" fmla="*/ 4976700 h 5891100"/>
                <a:gd name="connsiteX9" fmla="*/ 1754372 w 5042277"/>
                <a:gd name="connsiteY9" fmla="*/ 5199984 h 5891100"/>
                <a:gd name="connsiteX10" fmla="*/ 1945758 w 5042277"/>
                <a:gd name="connsiteY10" fmla="*/ 5891100 h 5891100"/>
                <a:gd name="connsiteX11" fmla="*/ 4784651 w 5042277"/>
                <a:gd name="connsiteY11" fmla="*/ 5859203 h 5891100"/>
                <a:gd name="connsiteX12" fmla="*/ 4561367 w 5042277"/>
                <a:gd name="connsiteY12" fmla="*/ 4189891 h 5891100"/>
                <a:gd name="connsiteX13" fmla="*/ 3030279 w 5042277"/>
                <a:gd name="connsiteY13" fmla="*/ 663 h 5891100"/>
                <a:gd name="connsiteX0" fmla="*/ 3030279 w 5316637"/>
                <a:gd name="connsiteY0" fmla="*/ 1079 h 5891516"/>
                <a:gd name="connsiteX1" fmla="*/ 765544 w 5316637"/>
                <a:gd name="connsiteY1" fmla="*/ 1936205 h 5891516"/>
                <a:gd name="connsiteX2" fmla="*/ 0 w 5316637"/>
                <a:gd name="connsiteY2" fmla="*/ 3052623 h 5891516"/>
                <a:gd name="connsiteX3" fmla="*/ 510363 w 5316637"/>
                <a:gd name="connsiteY3" fmla="*/ 3329070 h 5891516"/>
                <a:gd name="connsiteX4" fmla="*/ 297711 w 5316637"/>
                <a:gd name="connsiteY4" fmla="*/ 3658679 h 5891516"/>
                <a:gd name="connsiteX5" fmla="*/ 489097 w 5316637"/>
                <a:gd name="connsiteY5" fmla="*/ 3871330 h 5891516"/>
                <a:gd name="connsiteX6" fmla="*/ 372139 w 5316637"/>
                <a:gd name="connsiteY6" fmla="*/ 4062716 h 5891516"/>
                <a:gd name="connsiteX7" fmla="*/ 563525 w 5316637"/>
                <a:gd name="connsiteY7" fmla="*/ 4317898 h 5891516"/>
                <a:gd name="connsiteX8" fmla="*/ 499730 w 5316637"/>
                <a:gd name="connsiteY8" fmla="*/ 4977116 h 5891516"/>
                <a:gd name="connsiteX9" fmla="*/ 1754372 w 5316637"/>
                <a:gd name="connsiteY9" fmla="*/ 5200400 h 5891516"/>
                <a:gd name="connsiteX10" fmla="*/ 1945758 w 5316637"/>
                <a:gd name="connsiteY10" fmla="*/ 5891516 h 5891516"/>
                <a:gd name="connsiteX11" fmla="*/ 4784651 w 5316637"/>
                <a:gd name="connsiteY11" fmla="*/ 5859619 h 5891516"/>
                <a:gd name="connsiteX12" fmla="*/ 4890977 w 5316637"/>
                <a:gd name="connsiteY12" fmla="*/ 3520456 h 5891516"/>
                <a:gd name="connsiteX13" fmla="*/ 3030279 w 5316637"/>
                <a:gd name="connsiteY13" fmla="*/ 1079 h 5891516"/>
                <a:gd name="connsiteX0" fmla="*/ 3030279 w 5338934"/>
                <a:gd name="connsiteY0" fmla="*/ 561 h 5890998"/>
                <a:gd name="connsiteX1" fmla="*/ 765544 w 5338934"/>
                <a:gd name="connsiteY1" fmla="*/ 1935687 h 5890998"/>
                <a:gd name="connsiteX2" fmla="*/ 0 w 5338934"/>
                <a:gd name="connsiteY2" fmla="*/ 3052105 h 5890998"/>
                <a:gd name="connsiteX3" fmla="*/ 510363 w 5338934"/>
                <a:gd name="connsiteY3" fmla="*/ 3328552 h 5890998"/>
                <a:gd name="connsiteX4" fmla="*/ 297711 w 5338934"/>
                <a:gd name="connsiteY4" fmla="*/ 3658161 h 5890998"/>
                <a:gd name="connsiteX5" fmla="*/ 489097 w 5338934"/>
                <a:gd name="connsiteY5" fmla="*/ 3870812 h 5890998"/>
                <a:gd name="connsiteX6" fmla="*/ 372139 w 5338934"/>
                <a:gd name="connsiteY6" fmla="*/ 4062198 h 5890998"/>
                <a:gd name="connsiteX7" fmla="*/ 563525 w 5338934"/>
                <a:gd name="connsiteY7" fmla="*/ 4317380 h 5890998"/>
                <a:gd name="connsiteX8" fmla="*/ 499730 w 5338934"/>
                <a:gd name="connsiteY8" fmla="*/ 4976598 h 5890998"/>
                <a:gd name="connsiteX9" fmla="*/ 1754372 w 5338934"/>
                <a:gd name="connsiteY9" fmla="*/ 5199882 h 5890998"/>
                <a:gd name="connsiteX10" fmla="*/ 1945758 w 5338934"/>
                <a:gd name="connsiteY10" fmla="*/ 5890998 h 5890998"/>
                <a:gd name="connsiteX11" fmla="*/ 4784651 w 5338934"/>
                <a:gd name="connsiteY11" fmla="*/ 5859101 h 5890998"/>
                <a:gd name="connsiteX12" fmla="*/ 4890977 w 5338934"/>
                <a:gd name="connsiteY12" fmla="*/ 3519938 h 5890998"/>
                <a:gd name="connsiteX13" fmla="*/ 3030279 w 5338934"/>
                <a:gd name="connsiteY13" fmla="*/ 561 h 5890998"/>
                <a:gd name="connsiteX0" fmla="*/ 3030279 w 5381346"/>
                <a:gd name="connsiteY0" fmla="*/ 115 h 5890552"/>
                <a:gd name="connsiteX1" fmla="*/ 765544 w 5381346"/>
                <a:gd name="connsiteY1" fmla="*/ 1935241 h 5890552"/>
                <a:gd name="connsiteX2" fmla="*/ 0 w 5381346"/>
                <a:gd name="connsiteY2" fmla="*/ 3051659 h 5890552"/>
                <a:gd name="connsiteX3" fmla="*/ 510363 w 5381346"/>
                <a:gd name="connsiteY3" fmla="*/ 3328106 h 5890552"/>
                <a:gd name="connsiteX4" fmla="*/ 297711 w 5381346"/>
                <a:gd name="connsiteY4" fmla="*/ 3657715 h 5890552"/>
                <a:gd name="connsiteX5" fmla="*/ 489097 w 5381346"/>
                <a:gd name="connsiteY5" fmla="*/ 3870366 h 5890552"/>
                <a:gd name="connsiteX6" fmla="*/ 372139 w 5381346"/>
                <a:gd name="connsiteY6" fmla="*/ 4061752 h 5890552"/>
                <a:gd name="connsiteX7" fmla="*/ 563525 w 5381346"/>
                <a:gd name="connsiteY7" fmla="*/ 4316934 h 5890552"/>
                <a:gd name="connsiteX8" fmla="*/ 499730 w 5381346"/>
                <a:gd name="connsiteY8" fmla="*/ 4976152 h 5890552"/>
                <a:gd name="connsiteX9" fmla="*/ 1754372 w 5381346"/>
                <a:gd name="connsiteY9" fmla="*/ 5199436 h 5890552"/>
                <a:gd name="connsiteX10" fmla="*/ 1945758 w 5381346"/>
                <a:gd name="connsiteY10" fmla="*/ 5890552 h 5890552"/>
                <a:gd name="connsiteX11" fmla="*/ 4784651 w 5381346"/>
                <a:gd name="connsiteY11" fmla="*/ 5858655 h 5890552"/>
                <a:gd name="connsiteX12" fmla="*/ 4890977 w 5381346"/>
                <a:gd name="connsiteY12" fmla="*/ 3519492 h 5890552"/>
                <a:gd name="connsiteX13" fmla="*/ 3030279 w 5381346"/>
                <a:gd name="connsiteY13" fmla="*/ 115 h 5890552"/>
                <a:gd name="connsiteX0" fmla="*/ 3030279 w 5381346"/>
                <a:gd name="connsiteY0" fmla="*/ 115 h 5890552"/>
                <a:gd name="connsiteX1" fmla="*/ 765544 w 5381346"/>
                <a:gd name="connsiteY1" fmla="*/ 1935241 h 5890552"/>
                <a:gd name="connsiteX2" fmla="*/ 0 w 5381346"/>
                <a:gd name="connsiteY2" fmla="*/ 3051659 h 5890552"/>
                <a:gd name="connsiteX3" fmla="*/ 510363 w 5381346"/>
                <a:gd name="connsiteY3" fmla="*/ 3328106 h 5890552"/>
                <a:gd name="connsiteX4" fmla="*/ 297711 w 5381346"/>
                <a:gd name="connsiteY4" fmla="*/ 3657715 h 5890552"/>
                <a:gd name="connsiteX5" fmla="*/ 489097 w 5381346"/>
                <a:gd name="connsiteY5" fmla="*/ 3870366 h 5890552"/>
                <a:gd name="connsiteX6" fmla="*/ 372139 w 5381346"/>
                <a:gd name="connsiteY6" fmla="*/ 4061752 h 5890552"/>
                <a:gd name="connsiteX7" fmla="*/ 563525 w 5381346"/>
                <a:gd name="connsiteY7" fmla="*/ 4316934 h 5890552"/>
                <a:gd name="connsiteX8" fmla="*/ 499730 w 5381346"/>
                <a:gd name="connsiteY8" fmla="*/ 4976152 h 5890552"/>
                <a:gd name="connsiteX9" fmla="*/ 1754372 w 5381346"/>
                <a:gd name="connsiteY9" fmla="*/ 5199436 h 5890552"/>
                <a:gd name="connsiteX10" fmla="*/ 1945758 w 5381346"/>
                <a:gd name="connsiteY10" fmla="*/ 5890552 h 5890552"/>
                <a:gd name="connsiteX11" fmla="*/ 4784651 w 5381346"/>
                <a:gd name="connsiteY11" fmla="*/ 5858655 h 5890552"/>
                <a:gd name="connsiteX12" fmla="*/ 4890977 w 5381346"/>
                <a:gd name="connsiteY12" fmla="*/ 3519492 h 5890552"/>
                <a:gd name="connsiteX13" fmla="*/ 3030279 w 5381346"/>
                <a:gd name="connsiteY13" fmla="*/ 115 h 5890552"/>
                <a:gd name="connsiteX0" fmla="*/ 3030279 w 5381346"/>
                <a:gd name="connsiteY0" fmla="*/ 115 h 5890552"/>
                <a:gd name="connsiteX1" fmla="*/ 765544 w 5381346"/>
                <a:gd name="connsiteY1" fmla="*/ 1935241 h 5890552"/>
                <a:gd name="connsiteX2" fmla="*/ 0 w 5381346"/>
                <a:gd name="connsiteY2" fmla="*/ 3051659 h 5890552"/>
                <a:gd name="connsiteX3" fmla="*/ 510363 w 5381346"/>
                <a:gd name="connsiteY3" fmla="*/ 3328106 h 5890552"/>
                <a:gd name="connsiteX4" fmla="*/ 297711 w 5381346"/>
                <a:gd name="connsiteY4" fmla="*/ 3657715 h 5890552"/>
                <a:gd name="connsiteX5" fmla="*/ 489097 w 5381346"/>
                <a:gd name="connsiteY5" fmla="*/ 3870366 h 5890552"/>
                <a:gd name="connsiteX6" fmla="*/ 372139 w 5381346"/>
                <a:gd name="connsiteY6" fmla="*/ 4061752 h 5890552"/>
                <a:gd name="connsiteX7" fmla="*/ 563525 w 5381346"/>
                <a:gd name="connsiteY7" fmla="*/ 4316934 h 5890552"/>
                <a:gd name="connsiteX8" fmla="*/ 499730 w 5381346"/>
                <a:gd name="connsiteY8" fmla="*/ 4976152 h 5890552"/>
                <a:gd name="connsiteX9" fmla="*/ 1754372 w 5381346"/>
                <a:gd name="connsiteY9" fmla="*/ 5199436 h 5890552"/>
                <a:gd name="connsiteX10" fmla="*/ 1945758 w 5381346"/>
                <a:gd name="connsiteY10" fmla="*/ 5890552 h 5890552"/>
                <a:gd name="connsiteX11" fmla="*/ 4784651 w 5381346"/>
                <a:gd name="connsiteY11" fmla="*/ 5858655 h 5890552"/>
                <a:gd name="connsiteX12" fmla="*/ 4890977 w 5381346"/>
                <a:gd name="connsiteY12" fmla="*/ 3519492 h 5890552"/>
                <a:gd name="connsiteX13" fmla="*/ 3030279 w 5381346"/>
                <a:gd name="connsiteY13" fmla="*/ 115 h 5890552"/>
                <a:gd name="connsiteX0" fmla="*/ 3030279 w 5381346"/>
                <a:gd name="connsiteY0" fmla="*/ 115 h 5890552"/>
                <a:gd name="connsiteX1" fmla="*/ 765544 w 5381346"/>
                <a:gd name="connsiteY1" fmla="*/ 1935241 h 5890552"/>
                <a:gd name="connsiteX2" fmla="*/ 0 w 5381346"/>
                <a:gd name="connsiteY2" fmla="*/ 3051659 h 5890552"/>
                <a:gd name="connsiteX3" fmla="*/ 510363 w 5381346"/>
                <a:gd name="connsiteY3" fmla="*/ 3328106 h 5890552"/>
                <a:gd name="connsiteX4" fmla="*/ 297711 w 5381346"/>
                <a:gd name="connsiteY4" fmla="*/ 3657715 h 5890552"/>
                <a:gd name="connsiteX5" fmla="*/ 489097 w 5381346"/>
                <a:gd name="connsiteY5" fmla="*/ 3870366 h 5890552"/>
                <a:gd name="connsiteX6" fmla="*/ 372139 w 5381346"/>
                <a:gd name="connsiteY6" fmla="*/ 4061752 h 5890552"/>
                <a:gd name="connsiteX7" fmla="*/ 563525 w 5381346"/>
                <a:gd name="connsiteY7" fmla="*/ 4316934 h 5890552"/>
                <a:gd name="connsiteX8" fmla="*/ 499730 w 5381346"/>
                <a:gd name="connsiteY8" fmla="*/ 4976152 h 5890552"/>
                <a:gd name="connsiteX9" fmla="*/ 1754372 w 5381346"/>
                <a:gd name="connsiteY9" fmla="*/ 5199436 h 5890552"/>
                <a:gd name="connsiteX10" fmla="*/ 1945758 w 5381346"/>
                <a:gd name="connsiteY10" fmla="*/ 5890552 h 5890552"/>
                <a:gd name="connsiteX11" fmla="*/ 4784651 w 5381346"/>
                <a:gd name="connsiteY11" fmla="*/ 5858655 h 5890552"/>
                <a:gd name="connsiteX12" fmla="*/ 4890977 w 5381346"/>
                <a:gd name="connsiteY12" fmla="*/ 3519492 h 5890552"/>
                <a:gd name="connsiteX13" fmla="*/ 3030279 w 5381346"/>
                <a:gd name="connsiteY13" fmla="*/ 115 h 5890552"/>
                <a:gd name="connsiteX0" fmla="*/ 3030279 w 5381346"/>
                <a:gd name="connsiteY0" fmla="*/ 115 h 5890552"/>
                <a:gd name="connsiteX1" fmla="*/ 765544 w 5381346"/>
                <a:gd name="connsiteY1" fmla="*/ 1935241 h 5890552"/>
                <a:gd name="connsiteX2" fmla="*/ 0 w 5381346"/>
                <a:gd name="connsiteY2" fmla="*/ 3051659 h 5890552"/>
                <a:gd name="connsiteX3" fmla="*/ 510363 w 5381346"/>
                <a:gd name="connsiteY3" fmla="*/ 3328106 h 5890552"/>
                <a:gd name="connsiteX4" fmla="*/ 297711 w 5381346"/>
                <a:gd name="connsiteY4" fmla="*/ 3657715 h 5890552"/>
                <a:gd name="connsiteX5" fmla="*/ 489097 w 5381346"/>
                <a:gd name="connsiteY5" fmla="*/ 3870366 h 5890552"/>
                <a:gd name="connsiteX6" fmla="*/ 372139 w 5381346"/>
                <a:gd name="connsiteY6" fmla="*/ 4061752 h 5890552"/>
                <a:gd name="connsiteX7" fmla="*/ 563525 w 5381346"/>
                <a:gd name="connsiteY7" fmla="*/ 4316934 h 5890552"/>
                <a:gd name="connsiteX8" fmla="*/ 499730 w 5381346"/>
                <a:gd name="connsiteY8" fmla="*/ 4976152 h 5890552"/>
                <a:gd name="connsiteX9" fmla="*/ 1754372 w 5381346"/>
                <a:gd name="connsiteY9" fmla="*/ 5199436 h 5890552"/>
                <a:gd name="connsiteX10" fmla="*/ 1945758 w 5381346"/>
                <a:gd name="connsiteY10" fmla="*/ 5890552 h 5890552"/>
                <a:gd name="connsiteX11" fmla="*/ 4784651 w 5381346"/>
                <a:gd name="connsiteY11" fmla="*/ 5858655 h 5890552"/>
                <a:gd name="connsiteX12" fmla="*/ 4890977 w 5381346"/>
                <a:gd name="connsiteY12" fmla="*/ 3519492 h 5890552"/>
                <a:gd name="connsiteX13" fmla="*/ 3030279 w 5381346"/>
                <a:gd name="connsiteY13" fmla="*/ 115 h 5890552"/>
                <a:gd name="connsiteX0" fmla="*/ 3030279 w 5381346"/>
                <a:gd name="connsiteY0" fmla="*/ 175 h 5890612"/>
                <a:gd name="connsiteX1" fmla="*/ 765544 w 5381346"/>
                <a:gd name="connsiteY1" fmla="*/ 1935301 h 5890612"/>
                <a:gd name="connsiteX2" fmla="*/ 0 w 5381346"/>
                <a:gd name="connsiteY2" fmla="*/ 3051719 h 5890612"/>
                <a:gd name="connsiteX3" fmla="*/ 510363 w 5381346"/>
                <a:gd name="connsiteY3" fmla="*/ 3328166 h 5890612"/>
                <a:gd name="connsiteX4" fmla="*/ 297711 w 5381346"/>
                <a:gd name="connsiteY4" fmla="*/ 3657775 h 5890612"/>
                <a:gd name="connsiteX5" fmla="*/ 489097 w 5381346"/>
                <a:gd name="connsiteY5" fmla="*/ 3870426 h 5890612"/>
                <a:gd name="connsiteX6" fmla="*/ 372139 w 5381346"/>
                <a:gd name="connsiteY6" fmla="*/ 4061812 h 5890612"/>
                <a:gd name="connsiteX7" fmla="*/ 563525 w 5381346"/>
                <a:gd name="connsiteY7" fmla="*/ 4316994 h 5890612"/>
                <a:gd name="connsiteX8" fmla="*/ 499730 w 5381346"/>
                <a:gd name="connsiteY8" fmla="*/ 4976212 h 5890612"/>
                <a:gd name="connsiteX9" fmla="*/ 1754372 w 5381346"/>
                <a:gd name="connsiteY9" fmla="*/ 5199496 h 5890612"/>
                <a:gd name="connsiteX10" fmla="*/ 1945758 w 5381346"/>
                <a:gd name="connsiteY10" fmla="*/ 5890612 h 5890612"/>
                <a:gd name="connsiteX11" fmla="*/ 4784651 w 5381346"/>
                <a:gd name="connsiteY11" fmla="*/ 5858715 h 5890612"/>
                <a:gd name="connsiteX12" fmla="*/ 4890977 w 5381346"/>
                <a:gd name="connsiteY12" fmla="*/ 3519552 h 5890612"/>
                <a:gd name="connsiteX13" fmla="*/ 3030279 w 5381346"/>
                <a:gd name="connsiteY13" fmla="*/ 175 h 5890612"/>
                <a:gd name="connsiteX0" fmla="*/ 3030279 w 5381346"/>
                <a:gd name="connsiteY0" fmla="*/ 1733 h 5892170"/>
                <a:gd name="connsiteX1" fmla="*/ 0 w 5381346"/>
                <a:gd name="connsiteY1" fmla="*/ 3053277 h 5892170"/>
                <a:gd name="connsiteX2" fmla="*/ 510363 w 5381346"/>
                <a:gd name="connsiteY2" fmla="*/ 3329724 h 5892170"/>
                <a:gd name="connsiteX3" fmla="*/ 297711 w 5381346"/>
                <a:gd name="connsiteY3" fmla="*/ 3659333 h 5892170"/>
                <a:gd name="connsiteX4" fmla="*/ 489097 w 5381346"/>
                <a:gd name="connsiteY4" fmla="*/ 3871984 h 5892170"/>
                <a:gd name="connsiteX5" fmla="*/ 372139 w 5381346"/>
                <a:gd name="connsiteY5" fmla="*/ 4063370 h 5892170"/>
                <a:gd name="connsiteX6" fmla="*/ 563525 w 5381346"/>
                <a:gd name="connsiteY6" fmla="*/ 4318552 h 5892170"/>
                <a:gd name="connsiteX7" fmla="*/ 499730 w 5381346"/>
                <a:gd name="connsiteY7" fmla="*/ 4977770 h 5892170"/>
                <a:gd name="connsiteX8" fmla="*/ 1754372 w 5381346"/>
                <a:gd name="connsiteY8" fmla="*/ 5201054 h 5892170"/>
                <a:gd name="connsiteX9" fmla="*/ 1945758 w 5381346"/>
                <a:gd name="connsiteY9" fmla="*/ 5892170 h 5892170"/>
                <a:gd name="connsiteX10" fmla="*/ 4784651 w 5381346"/>
                <a:gd name="connsiteY10" fmla="*/ 5860273 h 5892170"/>
                <a:gd name="connsiteX11" fmla="*/ 4890977 w 5381346"/>
                <a:gd name="connsiteY11" fmla="*/ 3521110 h 5892170"/>
                <a:gd name="connsiteX12" fmla="*/ 3030279 w 5381346"/>
                <a:gd name="connsiteY12" fmla="*/ 1733 h 5892170"/>
                <a:gd name="connsiteX0" fmla="*/ 3030279 w 5381346"/>
                <a:gd name="connsiteY0" fmla="*/ 4 h 5890441"/>
                <a:gd name="connsiteX1" fmla="*/ 0 w 5381346"/>
                <a:gd name="connsiteY1" fmla="*/ 3051548 h 5890441"/>
                <a:gd name="connsiteX2" fmla="*/ 510363 w 5381346"/>
                <a:gd name="connsiteY2" fmla="*/ 3327995 h 5890441"/>
                <a:gd name="connsiteX3" fmla="*/ 297711 w 5381346"/>
                <a:gd name="connsiteY3" fmla="*/ 3657604 h 5890441"/>
                <a:gd name="connsiteX4" fmla="*/ 489097 w 5381346"/>
                <a:gd name="connsiteY4" fmla="*/ 3870255 h 5890441"/>
                <a:gd name="connsiteX5" fmla="*/ 372139 w 5381346"/>
                <a:gd name="connsiteY5" fmla="*/ 4061641 h 5890441"/>
                <a:gd name="connsiteX6" fmla="*/ 563525 w 5381346"/>
                <a:gd name="connsiteY6" fmla="*/ 4316823 h 5890441"/>
                <a:gd name="connsiteX7" fmla="*/ 499730 w 5381346"/>
                <a:gd name="connsiteY7" fmla="*/ 4976041 h 5890441"/>
                <a:gd name="connsiteX8" fmla="*/ 1754372 w 5381346"/>
                <a:gd name="connsiteY8" fmla="*/ 5199325 h 5890441"/>
                <a:gd name="connsiteX9" fmla="*/ 1945758 w 5381346"/>
                <a:gd name="connsiteY9" fmla="*/ 5890441 h 5890441"/>
                <a:gd name="connsiteX10" fmla="*/ 4784651 w 5381346"/>
                <a:gd name="connsiteY10" fmla="*/ 5858544 h 5890441"/>
                <a:gd name="connsiteX11" fmla="*/ 4890977 w 5381346"/>
                <a:gd name="connsiteY11" fmla="*/ 3519381 h 5890441"/>
                <a:gd name="connsiteX12" fmla="*/ 3030279 w 5381346"/>
                <a:gd name="connsiteY12" fmla="*/ 4 h 5890441"/>
                <a:gd name="connsiteX0" fmla="*/ 3040277 w 5391344"/>
                <a:gd name="connsiteY0" fmla="*/ 4 h 5890441"/>
                <a:gd name="connsiteX1" fmla="*/ 9998 w 5391344"/>
                <a:gd name="connsiteY1" fmla="*/ 3051548 h 5890441"/>
                <a:gd name="connsiteX2" fmla="*/ 520361 w 5391344"/>
                <a:gd name="connsiteY2" fmla="*/ 3327995 h 5890441"/>
                <a:gd name="connsiteX3" fmla="*/ 307709 w 5391344"/>
                <a:gd name="connsiteY3" fmla="*/ 3657604 h 5890441"/>
                <a:gd name="connsiteX4" fmla="*/ 499095 w 5391344"/>
                <a:gd name="connsiteY4" fmla="*/ 3870255 h 5890441"/>
                <a:gd name="connsiteX5" fmla="*/ 382137 w 5391344"/>
                <a:gd name="connsiteY5" fmla="*/ 4061641 h 5890441"/>
                <a:gd name="connsiteX6" fmla="*/ 573523 w 5391344"/>
                <a:gd name="connsiteY6" fmla="*/ 4316823 h 5890441"/>
                <a:gd name="connsiteX7" fmla="*/ 509728 w 5391344"/>
                <a:gd name="connsiteY7" fmla="*/ 4976041 h 5890441"/>
                <a:gd name="connsiteX8" fmla="*/ 1764370 w 5391344"/>
                <a:gd name="connsiteY8" fmla="*/ 5199325 h 5890441"/>
                <a:gd name="connsiteX9" fmla="*/ 1955756 w 5391344"/>
                <a:gd name="connsiteY9" fmla="*/ 5890441 h 5890441"/>
                <a:gd name="connsiteX10" fmla="*/ 4794649 w 5391344"/>
                <a:gd name="connsiteY10" fmla="*/ 5858544 h 5890441"/>
                <a:gd name="connsiteX11" fmla="*/ 4900975 w 5391344"/>
                <a:gd name="connsiteY11" fmla="*/ 3519381 h 5890441"/>
                <a:gd name="connsiteX12" fmla="*/ 3040277 w 5391344"/>
                <a:gd name="connsiteY12" fmla="*/ 4 h 5890441"/>
                <a:gd name="connsiteX0" fmla="*/ 3040277 w 5391344"/>
                <a:gd name="connsiteY0" fmla="*/ 4 h 5890441"/>
                <a:gd name="connsiteX1" fmla="*/ 9998 w 5391344"/>
                <a:gd name="connsiteY1" fmla="*/ 3051548 h 5890441"/>
                <a:gd name="connsiteX2" fmla="*/ 520361 w 5391344"/>
                <a:gd name="connsiteY2" fmla="*/ 3327995 h 5890441"/>
                <a:gd name="connsiteX3" fmla="*/ 307709 w 5391344"/>
                <a:gd name="connsiteY3" fmla="*/ 3657604 h 5890441"/>
                <a:gd name="connsiteX4" fmla="*/ 499095 w 5391344"/>
                <a:gd name="connsiteY4" fmla="*/ 3870255 h 5890441"/>
                <a:gd name="connsiteX5" fmla="*/ 382137 w 5391344"/>
                <a:gd name="connsiteY5" fmla="*/ 4061641 h 5890441"/>
                <a:gd name="connsiteX6" fmla="*/ 573523 w 5391344"/>
                <a:gd name="connsiteY6" fmla="*/ 4316823 h 5890441"/>
                <a:gd name="connsiteX7" fmla="*/ 509728 w 5391344"/>
                <a:gd name="connsiteY7" fmla="*/ 4976041 h 5890441"/>
                <a:gd name="connsiteX8" fmla="*/ 1764370 w 5391344"/>
                <a:gd name="connsiteY8" fmla="*/ 5199325 h 5890441"/>
                <a:gd name="connsiteX9" fmla="*/ 1955756 w 5391344"/>
                <a:gd name="connsiteY9" fmla="*/ 5890441 h 5890441"/>
                <a:gd name="connsiteX10" fmla="*/ 4794649 w 5391344"/>
                <a:gd name="connsiteY10" fmla="*/ 5858544 h 5890441"/>
                <a:gd name="connsiteX11" fmla="*/ 4900975 w 5391344"/>
                <a:gd name="connsiteY11" fmla="*/ 3519381 h 5890441"/>
                <a:gd name="connsiteX12" fmla="*/ 3040277 w 5391344"/>
                <a:gd name="connsiteY12" fmla="*/ 4 h 5890441"/>
                <a:gd name="connsiteX0" fmla="*/ 3030279 w 5381346"/>
                <a:gd name="connsiteY0" fmla="*/ 92120 h 5982557"/>
                <a:gd name="connsiteX1" fmla="*/ 914399 w 5381346"/>
                <a:gd name="connsiteY1" fmla="*/ 1187274 h 5982557"/>
                <a:gd name="connsiteX2" fmla="*/ 0 w 5381346"/>
                <a:gd name="connsiteY2" fmla="*/ 3143664 h 5982557"/>
                <a:gd name="connsiteX3" fmla="*/ 510363 w 5381346"/>
                <a:gd name="connsiteY3" fmla="*/ 3420111 h 5982557"/>
                <a:gd name="connsiteX4" fmla="*/ 297711 w 5381346"/>
                <a:gd name="connsiteY4" fmla="*/ 3749720 h 5982557"/>
                <a:gd name="connsiteX5" fmla="*/ 489097 w 5381346"/>
                <a:gd name="connsiteY5" fmla="*/ 3962371 h 5982557"/>
                <a:gd name="connsiteX6" fmla="*/ 372139 w 5381346"/>
                <a:gd name="connsiteY6" fmla="*/ 4153757 h 5982557"/>
                <a:gd name="connsiteX7" fmla="*/ 563525 w 5381346"/>
                <a:gd name="connsiteY7" fmla="*/ 4408939 h 5982557"/>
                <a:gd name="connsiteX8" fmla="*/ 499730 w 5381346"/>
                <a:gd name="connsiteY8" fmla="*/ 5068157 h 5982557"/>
                <a:gd name="connsiteX9" fmla="*/ 1754372 w 5381346"/>
                <a:gd name="connsiteY9" fmla="*/ 5291441 h 5982557"/>
                <a:gd name="connsiteX10" fmla="*/ 1945758 w 5381346"/>
                <a:gd name="connsiteY10" fmla="*/ 5982557 h 5982557"/>
                <a:gd name="connsiteX11" fmla="*/ 4784651 w 5381346"/>
                <a:gd name="connsiteY11" fmla="*/ 5950660 h 5982557"/>
                <a:gd name="connsiteX12" fmla="*/ 4890977 w 5381346"/>
                <a:gd name="connsiteY12" fmla="*/ 3611497 h 5982557"/>
                <a:gd name="connsiteX13" fmla="*/ 3030279 w 5381346"/>
                <a:gd name="connsiteY13" fmla="*/ 92120 h 5982557"/>
                <a:gd name="connsiteX0" fmla="*/ 3030279 w 5381346"/>
                <a:gd name="connsiteY0" fmla="*/ 94250 h 5984687"/>
                <a:gd name="connsiteX1" fmla="*/ 914399 w 5381346"/>
                <a:gd name="connsiteY1" fmla="*/ 1189404 h 5984687"/>
                <a:gd name="connsiteX2" fmla="*/ 0 w 5381346"/>
                <a:gd name="connsiteY2" fmla="*/ 3145794 h 5984687"/>
                <a:gd name="connsiteX3" fmla="*/ 510363 w 5381346"/>
                <a:gd name="connsiteY3" fmla="*/ 3422241 h 5984687"/>
                <a:gd name="connsiteX4" fmla="*/ 297711 w 5381346"/>
                <a:gd name="connsiteY4" fmla="*/ 3751850 h 5984687"/>
                <a:gd name="connsiteX5" fmla="*/ 489097 w 5381346"/>
                <a:gd name="connsiteY5" fmla="*/ 3964501 h 5984687"/>
                <a:gd name="connsiteX6" fmla="*/ 372139 w 5381346"/>
                <a:gd name="connsiteY6" fmla="*/ 4155887 h 5984687"/>
                <a:gd name="connsiteX7" fmla="*/ 563525 w 5381346"/>
                <a:gd name="connsiteY7" fmla="*/ 4411069 h 5984687"/>
                <a:gd name="connsiteX8" fmla="*/ 499730 w 5381346"/>
                <a:gd name="connsiteY8" fmla="*/ 5070287 h 5984687"/>
                <a:gd name="connsiteX9" fmla="*/ 1754372 w 5381346"/>
                <a:gd name="connsiteY9" fmla="*/ 5293571 h 5984687"/>
                <a:gd name="connsiteX10" fmla="*/ 1945758 w 5381346"/>
                <a:gd name="connsiteY10" fmla="*/ 5984687 h 5984687"/>
                <a:gd name="connsiteX11" fmla="*/ 4784651 w 5381346"/>
                <a:gd name="connsiteY11" fmla="*/ 5952790 h 5984687"/>
                <a:gd name="connsiteX12" fmla="*/ 4890977 w 5381346"/>
                <a:gd name="connsiteY12" fmla="*/ 3613627 h 5984687"/>
                <a:gd name="connsiteX13" fmla="*/ 3030279 w 5381346"/>
                <a:gd name="connsiteY13" fmla="*/ 94250 h 5984687"/>
                <a:gd name="connsiteX0" fmla="*/ 3030279 w 5381346"/>
                <a:gd name="connsiteY0" fmla="*/ 0 h 5890437"/>
                <a:gd name="connsiteX1" fmla="*/ 914399 w 5381346"/>
                <a:gd name="connsiteY1" fmla="*/ 1095154 h 5890437"/>
                <a:gd name="connsiteX2" fmla="*/ 0 w 5381346"/>
                <a:gd name="connsiteY2" fmla="*/ 3051544 h 5890437"/>
                <a:gd name="connsiteX3" fmla="*/ 510363 w 5381346"/>
                <a:gd name="connsiteY3" fmla="*/ 3327991 h 5890437"/>
                <a:gd name="connsiteX4" fmla="*/ 297711 w 5381346"/>
                <a:gd name="connsiteY4" fmla="*/ 3657600 h 5890437"/>
                <a:gd name="connsiteX5" fmla="*/ 489097 w 5381346"/>
                <a:gd name="connsiteY5" fmla="*/ 3870251 h 5890437"/>
                <a:gd name="connsiteX6" fmla="*/ 372139 w 5381346"/>
                <a:gd name="connsiteY6" fmla="*/ 4061637 h 5890437"/>
                <a:gd name="connsiteX7" fmla="*/ 563525 w 5381346"/>
                <a:gd name="connsiteY7" fmla="*/ 4316819 h 5890437"/>
                <a:gd name="connsiteX8" fmla="*/ 499730 w 5381346"/>
                <a:gd name="connsiteY8" fmla="*/ 4976037 h 5890437"/>
                <a:gd name="connsiteX9" fmla="*/ 1754372 w 5381346"/>
                <a:gd name="connsiteY9" fmla="*/ 5199321 h 5890437"/>
                <a:gd name="connsiteX10" fmla="*/ 1945758 w 5381346"/>
                <a:gd name="connsiteY10" fmla="*/ 5890437 h 5890437"/>
                <a:gd name="connsiteX11" fmla="*/ 4784651 w 5381346"/>
                <a:gd name="connsiteY11" fmla="*/ 5858540 h 5890437"/>
                <a:gd name="connsiteX12" fmla="*/ 4890977 w 5381346"/>
                <a:gd name="connsiteY12" fmla="*/ 3519377 h 5890437"/>
                <a:gd name="connsiteX13" fmla="*/ 3030279 w 5381346"/>
                <a:gd name="connsiteY13" fmla="*/ 0 h 5890437"/>
                <a:gd name="connsiteX0" fmla="*/ 3030279 w 5381346"/>
                <a:gd name="connsiteY0" fmla="*/ 0 h 5890437"/>
                <a:gd name="connsiteX1" fmla="*/ 914399 w 5381346"/>
                <a:gd name="connsiteY1" fmla="*/ 1095154 h 5890437"/>
                <a:gd name="connsiteX2" fmla="*/ 0 w 5381346"/>
                <a:gd name="connsiteY2" fmla="*/ 3051544 h 5890437"/>
                <a:gd name="connsiteX3" fmla="*/ 510363 w 5381346"/>
                <a:gd name="connsiteY3" fmla="*/ 3327991 h 5890437"/>
                <a:gd name="connsiteX4" fmla="*/ 297711 w 5381346"/>
                <a:gd name="connsiteY4" fmla="*/ 3657600 h 5890437"/>
                <a:gd name="connsiteX5" fmla="*/ 489097 w 5381346"/>
                <a:gd name="connsiteY5" fmla="*/ 3870251 h 5890437"/>
                <a:gd name="connsiteX6" fmla="*/ 372139 w 5381346"/>
                <a:gd name="connsiteY6" fmla="*/ 4061637 h 5890437"/>
                <a:gd name="connsiteX7" fmla="*/ 563525 w 5381346"/>
                <a:gd name="connsiteY7" fmla="*/ 4316819 h 5890437"/>
                <a:gd name="connsiteX8" fmla="*/ 499730 w 5381346"/>
                <a:gd name="connsiteY8" fmla="*/ 4976037 h 5890437"/>
                <a:gd name="connsiteX9" fmla="*/ 1754372 w 5381346"/>
                <a:gd name="connsiteY9" fmla="*/ 5199321 h 5890437"/>
                <a:gd name="connsiteX10" fmla="*/ 1945758 w 5381346"/>
                <a:gd name="connsiteY10" fmla="*/ 5890437 h 5890437"/>
                <a:gd name="connsiteX11" fmla="*/ 4784651 w 5381346"/>
                <a:gd name="connsiteY11" fmla="*/ 5858540 h 5890437"/>
                <a:gd name="connsiteX12" fmla="*/ 4890977 w 5381346"/>
                <a:gd name="connsiteY12" fmla="*/ 3519377 h 5890437"/>
                <a:gd name="connsiteX13" fmla="*/ 3030279 w 5381346"/>
                <a:gd name="connsiteY13" fmla="*/ 0 h 5890437"/>
                <a:gd name="connsiteX0" fmla="*/ 3030726 w 5381793"/>
                <a:gd name="connsiteY0" fmla="*/ 0 h 5890437"/>
                <a:gd name="connsiteX1" fmla="*/ 914846 w 5381793"/>
                <a:gd name="connsiteY1" fmla="*/ 1095154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914846 w 5381793"/>
                <a:gd name="connsiteY1" fmla="*/ 1095154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914846 w 5381793"/>
                <a:gd name="connsiteY1" fmla="*/ 1095154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72315 w 5381793"/>
                <a:gd name="connsiteY1" fmla="*/ 1063257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72315 w 5381793"/>
                <a:gd name="connsiteY1" fmla="*/ 1063257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72315 w 5381793"/>
                <a:gd name="connsiteY1" fmla="*/ 1063257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72315 w 5381793"/>
                <a:gd name="connsiteY1" fmla="*/ 1063257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72315 w 5381793"/>
                <a:gd name="connsiteY1" fmla="*/ 1063257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90128 w 5381793"/>
                <a:gd name="connsiteY1" fmla="*/ 1098883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90128 w 5381793"/>
                <a:gd name="connsiteY1" fmla="*/ 1098883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64 w 5381831"/>
                <a:gd name="connsiteY0" fmla="*/ 0 h 5890437"/>
                <a:gd name="connsiteX1" fmla="*/ 890166 w 5381831"/>
                <a:gd name="connsiteY1" fmla="*/ 1098883 h 5890437"/>
                <a:gd name="connsiteX2" fmla="*/ 607506 w 5381831"/>
                <a:gd name="connsiteY2" fmla="*/ 2172770 h 5890437"/>
                <a:gd name="connsiteX3" fmla="*/ 485 w 5381831"/>
                <a:gd name="connsiteY3" fmla="*/ 3051544 h 5890437"/>
                <a:gd name="connsiteX4" fmla="*/ 510848 w 5381831"/>
                <a:gd name="connsiteY4" fmla="*/ 3327991 h 5890437"/>
                <a:gd name="connsiteX5" fmla="*/ 298196 w 5381831"/>
                <a:gd name="connsiteY5" fmla="*/ 3657600 h 5890437"/>
                <a:gd name="connsiteX6" fmla="*/ 489582 w 5381831"/>
                <a:gd name="connsiteY6" fmla="*/ 3870251 h 5890437"/>
                <a:gd name="connsiteX7" fmla="*/ 372624 w 5381831"/>
                <a:gd name="connsiteY7" fmla="*/ 4061637 h 5890437"/>
                <a:gd name="connsiteX8" fmla="*/ 564010 w 5381831"/>
                <a:gd name="connsiteY8" fmla="*/ 4316819 h 5890437"/>
                <a:gd name="connsiteX9" fmla="*/ 500215 w 5381831"/>
                <a:gd name="connsiteY9" fmla="*/ 4976037 h 5890437"/>
                <a:gd name="connsiteX10" fmla="*/ 1754857 w 5381831"/>
                <a:gd name="connsiteY10" fmla="*/ 5199321 h 5890437"/>
                <a:gd name="connsiteX11" fmla="*/ 1946243 w 5381831"/>
                <a:gd name="connsiteY11" fmla="*/ 5890437 h 5890437"/>
                <a:gd name="connsiteX12" fmla="*/ 4785136 w 5381831"/>
                <a:gd name="connsiteY12" fmla="*/ 5858540 h 5890437"/>
                <a:gd name="connsiteX13" fmla="*/ 4891462 w 5381831"/>
                <a:gd name="connsiteY13" fmla="*/ 3519377 h 5890437"/>
                <a:gd name="connsiteX14" fmla="*/ 3030764 w 5381831"/>
                <a:gd name="connsiteY14" fmla="*/ 0 h 5890437"/>
                <a:gd name="connsiteX0" fmla="*/ 3030764 w 5381831"/>
                <a:gd name="connsiteY0" fmla="*/ 0 h 5890437"/>
                <a:gd name="connsiteX1" fmla="*/ 890166 w 5381831"/>
                <a:gd name="connsiteY1" fmla="*/ 1098883 h 5890437"/>
                <a:gd name="connsiteX2" fmla="*/ 607506 w 5381831"/>
                <a:gd name="connsiteY2" fmla="*/ 2172770 h 5890437"/>
                <a:gd name="connsiteX3" fmla="*/ 485 w 5381831"/>
                <a:gd name="connsiteY3" fmla="*/ 3051544 h 5890437"/>
                <a:gd name="connsiteX4" fmla="*/ 510848 w 5381831"/>
                <a:gd name="connsiteY4" fmla="*/ 3327991 h 5890437"/>
                <a:gd name="connsiteX5" fmla="*/ 298196 w 5381831"/>
                <a:gd name="connsiteY5" fmla="*/ 3657600 h 5890437"/>
                <a:gd name="connsiteX6" fmla="*/ 489582 w 5381831"/>
                <a:gd name="connsiteY6" fmla="*/ 3870251 h 5890437"/>
                <a:gd name="connsiteX7" fmla="*/ 372624 w 5381831"/>
                <a:gd name="connsiteY7" fmla="*/ 4061637 h 5890437"/>
                <a:gd name="connsiteX8" fmla="*/ 564010 w 5381831"/>
                <a:gd name="connsiteY8" fmla="*/ 4316819 h 5890437"/>
                <a:gd name="connsiteX9" fmla="*/ 500215 w 5381831"/>
                <a:gd name="connsiteY9" fmla="*/ 4976037 h 5890437"/>
                <a:gd name="connsiteX10" fmla="*/ 1754857 w 5381831"/>
                <a:gd name="connsiteY10" fmla="*/ 5199321 h 5890437"/>
                <a:gd name="connsiteX11" fmla="*/ 1946243 w 5381831"/>
                <a:gd name="connsiteY11" fmla="*/ 5890437 h 5890437"/>
                <a:gd name="connsiteX12" fmla="*/ 4785136 w 5381831"/>
                <a:gd name="connsiteY12" fmla="*/ 5858540 h 5890437"/>
                <a:gd name="connsiteX13" fmla="*/ 4891462 w 5381831"/>
                <a:gd name="connsiteY13" fmla="*/ 3519377 h 5890437"/>
                <a:gd name="connsiteX14" fmla="*/ 3030764 w 5381831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298271 w 5381906"/>
                <a:gd name="connsiteY5" fmla="*/ 3657600 h 5890437"/>
                <a:gd name="connsiteX6" fmla="*/ 489657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298271 w 5381906"/>
                <a:gd name="connsiteY5" fmla="*/ 3657600 h 5890437"/>
                <a:gd name="connsiteX6" fmla="*/ 489657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298271 w 5381906"/>
                <a:gd name="connsiteY5" fmla="*/ 3657600 h 5890437"/>
                <a:gd name="connsiteX6" fmla="*/ 489657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489657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489657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039004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039004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039004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039004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039004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765 w 5381832"/>
                <a:gd name="connsiteY0" fmla="*/ 0 h 5890437"/>
                <a:gd name="connsiteX1" fmla="*/ 890167 w 5381832"/>
                <a:gd name="connsiteY1" fmla="*/ 1098883 h 5890437"/>
                <a:gd name="connsiteX2" fmla="*/ 672821 w 5381832"/>
                <a:gd name="connsiteY2" fmla="*/ 2220272 h 5890437"/>
                <a:gd name="connsiteX3" fmla="*/ 486 w 5381832"/>
                <a:gd name="connsiteY3" fmla="*/ 3051544 h 5890437"/>
                <a:gd name="connsiteX4" fmla="*/ 510849 w 5381832"/>
                <a:gd name="connsiteY4" fmla="*/ 3327991 h 5890437"/>
                <a:gd name="connsiteX5" fmla="*/ 339761 w 5381832"/>
                <a:gd name="connsiteY5" fmla="*/ 3734790 h 5890437"/>
                <a:gd name="connsiteX6" fmla="*/ 531147 w 5381832"/>
                <a:gd name="connsiteY6" fmla="*/ 3870251 h 5890437"/>
                <a:gd name="connsiteX7" fmla="*/ 372625 w 5381832"/>
                <a:gd name="connsiteY7" fmla="*/ 4061637 h 5890437"/>
                <a:gd name="connsiteX8" fmla="*/ 564011 w 5381832"/>
                <a:gd name="connsiteY8" fmla="*/ 4316819 h 5890437"/>
                <a:gd name="connsiteX9" fmla="*/ 500216 w 5381832"/>
                <a:gd name="connsiteY9" fmla="*/ 4976037 h 5890437"/>
                <a:gd name="connsiteX10" fmla="*/ 1754858 w 5381832"/>
                <a:gd name="connsiteY10" fmla="*/ 5039004 h 5890437"/>
                <a:gd name="connsiteX11" fmla="*/ 1946244 w 5381832"/>
                <a:gd name="connsiteY11" fmla="*/ 5890437 h 5890437"/>
                <a:gd name="connsiteX12" fmla="*/ 4785137 w 5381832"/>
                <a:gd name="connsiteY12" fmla="*/ 5858540 h 5890437"/>
                <a:gd name="connsiteX13" fmla="*/ 4891463 w 5381832"/>
                <a:gd name="connsiteY13" fmla="*/ 3519377 h 5890437"/>
                <a:gd name="connsiteX14" fmla="*/ 3030765 w 5381832"/>
                <a:gd name="connsiteY14" fmla="*/ 0 h 5890437"/>
                <a:gd name="connsiteX0" fmla="*/ 3030862 w 5381929"/>
                <a:gd name="connsiteY0" fmla="*/ 0 h 5890437"/>
                <a:gd name="connsiteX1" fmla="*/ 890264 w 5381929"/>
                <a:gd name="connsiteY1" fmla="*/ 1098883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890264 w 5381929"/>
                <a:gd name="connsiteY1" fmla="*/ 1098883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890264 w 5381929"/>
                <a:gd name="connsiteY1" fmla="*/ 1098883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890264 w 5381929"/>
                <a:gd name="connsiteY1" fmla="*/ 1098883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872451 w 5381929"/>
                <a:gd name="connsiteY1" fmla="*/ 1057320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872451 w 5381929"/>
                <a:gd name="connsiteY1" fmla="*/ 1057320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981633 w 5381929"/>
                <a:gd name="connsiteY1" fmla="*/ 920842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981633 w 5381929"/>
                <a:gd name="connsiteY1" fmla="*/ 920842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927042 w 5381929"/>
                <a:gd name="connsiteY1" fmla="*/ 866251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927042 w 5381929"/>
                <a:gd name="connsiteY1" fmla="*/ 866251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927042 w 5381929"/>
                <a:gd name="connsiteY1" fmla="*/ 866251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1751 h 5892188"/>
                <a:gd name="connsiteX1" fmla="*/ 927042 w 5381929"/>
                <a:gd name="connsiteY1" fmla="*/ 868002 h 5892188"/>
                <a:gd name="connsiteX2" fmla="*/ 672918 w 5381929"/>
                <a:gd name="connsiteY2" fmla="*/ 2222023 h 5892188"/>
                <a:gd name="connsiteX3" fmla="*/ 583 w 5381929"/>
                <a:gd name="connsiteY3" fmla="*/ 3053295 h 5892188"/>
                <a:gd name="connsiteX4" fmla="*/ 510946 w 5381929"/>
                <a:gd name="connsiteY4" fmla="*/ 3329742 h 5892188"/>
                <a:gd name="connsiteX5" fmla="*/ 339858 w 5381929"/>
                <a:gd name="connsiteY5" fmla="*/ 3736541 h 5892188"/>
                <a:gd name="connsiteX6" fmla="*/ 531244 w 5381929"/>
                <a:gd name="connsiteY6" fmla="*/ 3872002 h 5892188"/>
                <a:gd name="connsiteX7" fmla="*/ 372722 w 5381929"/>
                <a:gd name="connsiteY7" fmla="*/ 4063388 h 5892188"/>
                <a:gd name="connsiteX8" fmla="*/ 564108 w 5381929"/>
                <a:gd name="connsiteY8" fmla="*/ 4318570 h 5892188"/>
                <a:gd name="connsiteX9" fmla="*/ 500313 w 5381929"/>
                <a:gd name="connsiteY9" fmla="*/ 4977788 h 5892188"/>
                <a:gd name="connsiteX10" fmla="*/ 1754955 w 5381929"/>
                <a:gd name="connsiteY10" fmla="*/ 5040755 h 5892188"/>
                <a:gd name="connsiteX11" fmla="*/ 1946341 w 5381929"/>
                <a:gd name="connsiteY11" fmla="*/ 5892188 h 5892188"/>
                <a:gd name="connsiteX12" fmla="*/ 4785234 w 5381929"/>
                <a:gd name="connsiteY12" fmla="*/ 5860291 h 5892188"/>
                <a:gd name="connsiteX13" fmla="*/ 4891560 w 5381929"/>
                <a:gd name="connsiteY13" fmla="*/ 3521128 h 5892188"/>
                <a:gd name="connsiteX14" fmla="*/ 3030862 w 5381929"/>
                <a:gd name="connsiteY14" fmla="*/ 1751 h 5892188"/>
                <a:gd name="connsiteX0" fmla="*/ 3031042 w 5382109"/>
                <a:gd name="connsiteY0" fmla="*/ 1751 h 5892188"/>
                <a:gd name="connsiteX1" fmla="*/ 927222 w 5382109"/>
                <a:gd name="connsiteY1" fmla="*/ 868002 h 5892188"/>
                <a:gd name="connsiteX2" fmla="*/ 577563 w 5382109"/>
                <a:gd name="connsiteY2" fmla="*/ 2303910 h 5892188"/>
                <a:gd name="connsiteX3" fmla="*/ 763 w 5382109"/>
                <a:gd name="connsiteY3" fmla="*/ 3053295 h 5892188"/>
                <a:gd name="connsiteX4" fmla="*/ 511126 w 5382109"/>
                <a:gd name="connsiteY4" fmla="*/ 3329742 h 5892188"/>
                <a:gd name="connsiteX5" fmla="*/ 340038 w 5382109"/>
                <a:gd name="connsiteY5" fmla="*/ 3736541 h 5892188"/>
                <a:gd name="connsiteX6" fmla="*/ 531424 w 5382109"/>
                <a:gd name="connsiteY6" fmla="*/ 3872002 h 5892188"/>
                <a:gd name="connsiteX7" fmla="*/ 372902 w 5382109"/>
                <a:gd name="connsiteY7" fmla="*/ 4063388 h 5892188"/>
                <a:gd name="connsiteX8" fmla="*/ 564288 w 5382109"/>
                <a:gd name="connsiteY8" fmla="*/ 4318570 h 5892188"/>
                <a:gd name="connsiteX9" fmla="*/ 500493 w 5382109"/>
                <a:gd name="connsiteY9" fmla="*/ 4977788 h 5892188"/>
                <a:gd name="connsiteX10" fmla="*/ 1755135 w 5382109"/>
                <a:gd name="connsiteY10" fmla="*/ 5040755 h 5892188"/>
                <a:gd name="connsiteX11" fmla="*/ 1946521 w 5382109"/>
                <a:gd name="connsiteY11" fmla="*/ 5892188 h 5892188"/>
                <a:gd name="connsiteX12" fmla="*/ 4785414 w 5382109"/>
                <a:gd name="connsiteY12" fmla="*/ 5860291 h 5892188"/>
                <a:gd name="connsiteX13" fmla="*/ 4891740 w 5382109"/>
                <a:gd name="connsiteY13" fmla="*/ 3521128 h 5892188"/>
                <a:gd name="connsiteX14" fmla="*/ 3031042 w 5382109"/>
                <a:gd name="connsiteY14" fmla="*/ 1751 h 5892188"/>
                <a:gd name="connsiteX0" fmla="*/ 3031042 w 5382109"/>
                <a:gd name="connsiteY0" fmla="*/ 2101 h 5892538"/>
                <a:gd name="connsiteX1" fmla="*/ 913575 w 5382109"/>
                <a:gd name="connsiteY1" fmla="*/ 827408 h 5892538"/>
                <a:gd name="connsiteX2" fmla="*/ 577563 w 5382109"/>
                <a:gd name="connsiteY2" fmla="*/ 2304260 h 5892538"/>
                <a:gd name="connsiteX3" fmla="*/ 763 w 5382109"/>
                <a:gd name="connsiteY3" fmla="*/ 3053645 h 5892538"/>
                <a:gd name="connsiteX4" fmla="*/ 511126 w 5382109"/>
                <a:gd name="connsiteY4" fmla="*/ 3330092 h 5892538"/>
                <a:gd name="connsiteX5" fmla="*/ 340038 w 5382109"/>
                <a:gd name="connsiteY5" fmla="*/ 3736891 h 5892538"/>
                <a:gd name="connsiteX6" fmla="*/ 531424 w 5382109"/>
                <a:gd name="connsiteY6" fmla="*/ 3872352 h 5892538"/>
                <a:gd name="connsiteX7" fmla="*/ 372902 w 5382109"/>
                <a:gd name="connsiteY7" fmla="*/ 4063738 h 5892538"/>
                <a:gd name="connsiteX8" fmla="*/ 564288 w 5382109"/>
                <a:gd name="connsiteY8" fmla="*/ 4318920 h 5892538"/>
                <a:gd name="connsiteX9" fmla="*/ 500493 w 5382109"/>
                <a:gd name="connsiteY9" fmla="*/ 4978138 h 5892538"/>
                <a:gd name="connsiteX10" fmla="*/ 1755135 w 5382109"/>
                <a:gd name="connsiteY10" fmla="*/ 5041105 h 5892538"/>
                <a:gd name="connsiteX11" fmla="*/ 1946521 w 5382109"/>
                <a:gd name="connsiteY11" fmla="*/ 5892538 h 5892538"/>
                <a:gd name="connsiteX12" fmla="*/ 4785414 w 5382109"/>
                <a:gd name="connsiteY12" fmla="*/ 5860641 h 5892538"/>
                <a:gd name="connsiteX13" fmla="*/ 4891740 w 5382109"/>
                <a:gd name="connsiteY13" fmla="*/ 3521478 h 5892538"/>
                <a:gd name="connsiteX14" fmla="*/ 3031042 w 5382109"/>
                <a:gd name="connsiteY14" fmla="*/ 2101 h 5892538"/>
                <a:gd name="connsiteX0" fmla="*/ 3031042 w 5382109"/>
                <a:gd name="connsiteY0" fmla="*/ 941 h 5891378"/>
                <a:gd name="connsiteX1" fmla="*/ 886280 w 5382109"/>
                <a:gd name="connsiteY1" fmla="*/ 1071908 h 5891378"/>
                <a:gd name="connsiteX2" fmla="*/ 577563 w 5382109"/>
                <a:gd name="connsiteY2" fmla="*/ 2303100 h 5891378"/>
                <a:gd name="connsiteX3" fmla="*/ 763 w 5382109"/>
                <a:gd name="connsiteY3" fmla="*/ 3052485 h 5891378"/>
                <a:gd name="connsiteX4" fmla="*/ 511126 w 5382109"/>
                <a:gd name="connsiteY4" fmla="*/ 3328932 h 5891378"/>
                <a:gd name="connsiteX5" fmla="*/ 340038 w 5382109"/>
                <a:gd name="connsiteY5" fmla="*/ 3735731 h 5891378"/>
                <a:gd name="connsiteX6" fmla="*/ 531424 w 5382109"/>
                <a:gd name="connsiteY6" fmla="*/ 3871192 h 5891378"/>
                <a:gd name="connsiteX7" fmla="*/ 372902 w 5382109"/>
                <a:gd name="connsiteY7" fmla="*/ 4062578 h 5891378"/>
                <a:gd name="connsiteX8" fmla="*/ 564288 w 5382109"/>
                <a:gd name="connsiteY8" fmla="*/ 4317760 h 5891378"/>
                <a:gd name="connsiteX9" fmla="*/ 500493 w 5382109"/>
                <a:gd name="connsiteY9" fmla="*/ 4976978 h 5891378"/>
                <a:gd name="connsiteX10" fmla="*/ 1755135 w 5382109"/>
                <a:gd name="connsiteY10" fmla="*/ 5039945 h 5891378"/>
                <a:gd name="connsiteX11" fmla="*/ 1946521 w 5382109"/>
                <a:gd name="connsiteY11" fmla="*/ 5891378 h 5891378"/>
                <a:gd name="connsiteX12" fmla="*/ 4785414 w 5382109"/>
                <a:gd name="connsiteY12" fmla="*/ 5859481 h 5891378"/>
                <a:gd name="connsiteX13" fmla="*/ 4891740 w 5382109"/>
                <a:gd name="connsiteY13" fmla="*/ 3520318 h 5891378"/>
                <a:gd name="connsiteX14" fmla="*/ 3031042 w 5382109"/>
                <a:gd name="connsiteY14" fmla="*/ 941 h 5891378"/>
                <a:gd name="connsiteX0" fmla="*/ 3031042 w 5382109"/>
                <a:gd name="connsiteY0" fmla="*/ 753 h 5891190"/>
                <a:gd name="connsiteX1" fmla="*/ 886280 w 5382109"/>
                <a:gd name="connsiteY1" fmla="*/ 1071720 h 5891190"/>
                <a:gd name="connsiteX2" fmla="*/ 577563 w 5382109"/>
                <a:gd name="connsiteY2" fmla="*/ 2302912 h 5891190"/>
                <a:gd name="connsiteX3" fmla="*/ 763 w 5382109"/>
                <a:gd name="connsiteY3" fmla="*/ 3052297 h 5891190"/>
                <a:gd name="connsiteX4" fmla="*/ 511126 w 5382109"/>
                <a:gd name="connsiteY4" fmla="*/ 3328744 h 5891190"/>
                <a:gd name="connsiteX5" fmla="*/ 340038 w 5382109"/>
                <a:gd name="connsiteY5" fmla="*/ 3735543 h 5891190"/>
                <a:gd name="connsiteX6" fmla="*/ 531424 w 5382109"/>
                <a:gd name="connsiteY6" fmla="*/ 3871004 h 5891190"/>
                <a:gd name="connsiteX7" fmla="*/ 372902 w 5382109"/>
                <a:gd name="connsiteY7" fmla="*/ 4062390 h 5891190"/>
                <a:gd name="connsiteX8" fmla="*/ 564288 w 5382109"/>
                <a:gd name="connsiteY8" fmla="*/ 4317572 h 5891190"/>
                <a:gd name="connsiteX9" fmla="*/ 500493 w 5382109"/>
                <a:gd name="connsiteY9" fmla="*/ 4976790 h 5891190"/>
                <a:gd name="connsiteX10" fmla="*/ 1755135 w 5382109"/>
                <a:gd name="connsiteY10" fmla="*/ 5039757 h 5891190"/>
                <a:gd name="connsiteX11" fmla="*/ 1946521 w 5382109"/>
                <a:gd name="connsiteY11" fmla="*/ 5891190 h 5891190"/>
                <a:gd name="connsiteX12" fmla="*/ 4785414 w 5382109"/>
                <a:gd name="connsiteY12" fmla="*/ 5859293 h 5891190"/>
                <a:gd name="connsiteX13" fmla="*/ 4891740 w 5382109"/>
                <a:gd name="connsiteY13" fmla="*/ 3520130 h 5891190"/>
                <a:gd name="connsiteX14" fmla="*/ 3031042 w 5382109"/>
                <a:gd name="connsiteY14" fmla="*/ 753 h 5891190"/>
                <a:gd name="connsiteX0" fmla="*/ 3031042 w 5382109"/>
                <a:gd name="connsiteY0" fmla="*/ 753 h 5891190"/>
                <a:gd name="connsiteX1" fmla="*/ 886280 w 5382109"/>
                <a:gd name="connsiteY1" fmla="*/ 1071720 h 5891190"/>
                <a:gd name="connsiteX2" fmla="*/ 577563 w 5382109"/>
                <a:gd name="connsiteY2" fmla="*/ 2302912 h 5891190"/>
                <a:gd name="connsiteX3" fmla="*/ 763 w 5382109"/>
                <a:gd name="connsiteY3" fmla="*/ 3052297 h 5891190"/>
                <a:gd name="connsiteX4" fmla="*/ 511126 w 5382109"/>
                <a:gd name="connsiteY4" fmla="*/ 3328744 h 5891190"/>
                <a:gd name="connsiteX5" fmla="*/ 340038 w 5382109"/>
                <a:gd name="connsiteY5" fmla="*/ 3735543 h 5891190"/>
                <a:gd name="connsiteX6" fmla="*/ 531424 w 5382109"/>
                <a:gd name="connsiteY6" fmla="*/ 3871004 h 5891190"/>
                <a:gd name="connsiteX7" fmla="*/ 372902 w 5382109"/>
                <a:gd name="connsiteY7" fmla="*/ 4062390 h 5891190"/>
                <a:gd name="connsiteX8" fmla="*/ 564288 w 5382109"/>
                <a:gd name="connsiteY8" fmla="*/ 4317572 h 5891190"/>
                <a:gd name="connsiteX9" fmla="*/ 500493 w 5382109"/>
                <a:gd name="connsiteY9" fmla="*/ 4976790 h 5891190"/>
                <a:gd name="connsiteX10" fmla="*/ 1755135 w 5382109"/>
                <a:gd name="connsiteY10" fmla="*/ 5039757 h 5891190"/>
                <a:gd name="connsiteX11" fmla="*/ 1946521 w 5382109"/>
                <a:gd name="connsiteY11" fmla="*/ 5891190 h 5891190"/>
                <a:gd name="connsiteX12" fmla="*/ 4785414 w 5382109"/>
                <a:gd name="connsiteY12" fmla="*/ 5859293 h 5891190"/>
                <a:gd name="connsiteX13" fmla="*/ 4891740 w 5382109"/>
                <a:gd name="connsiteY13" fmla="*/ 3520130 h 5891190"/>
                <a:gd name="connsiteX14" fmla="*/ 3031042 w 5382109"/>
                <a:gd name="connsiteY14" fmla="*/ 753 h 5891190"/>
                <a:gd name="connsiteX0" fmla="*/ 3031042 w 5382109"/>
                <a:gd name="connsiteY0" fmla="*/ 792 h 5891229"/>
                <a:gd name="connsiteX1" fmla="*/ 777098 w 5382109"/>
                <a:gd name="connsiteY1" fmla="*/ 1044464 h 5891229"/>
                <a:gd name="connsiteX2" fmla="*/ 577563 w 5382109"/>
                <a:gd name="connsiteY2" fmla="*/ 2302951 h 5891229"/>
                <a:gd name="connsiteX3" fmla="*/ 763 w 5382109"/>
                <a:gd name="connsiteY3" fmla="*/ 3052336 h 5891229"/>
                <a:gd name="connsiteX4" fmla="*/ 511126 w 5382109"/>
                <a:gd name="connsiteY4" fmla="*/ 3328783 h 5891229"/>
                <a:gd name="connsiteX5" fmla="*/ 340038 w 5382109"/>
                <a:gd name="connsiteY5" fmla="*/ 3735582 h 5891229"/>
                <a:gd name="connsiteX6" fmla="*/ 531424 w 5382109"/>
                <a:gd name="connsiteY6" fmla="*/ 3871043 h 5891229"/>
                <a:gd name="connsiteX7" fmla="*/ 372902 w 5382109"/>
                <a:gd name="connsiteY7" fmla="*/ 4062429 h 5891229"/>
                <a:gd name="connsiteX8" fmla="*/ 564288 w 5382109"/>
                <a:gd name="connsiteY8" fmla="*/ 4317611 h 5891229"/>
                <a:gd name="connsiteX9" fmla="*/ 500493 w 5382109"/>
                <a:gd name="connsiteY9" fmla="*/ 4976829 h 5891229"/>
                <a:gd name="connsiteX10" fmla="*/ 1755135 w 5382109"/>
                <a:gd name="connsiteY10" fmla="*/ 5039796 h 5891229"/>
                <a:gd name="connsiteX11" fmla="*/ 1946521 w 5382109"/>
                <a:gd name="connsiteY11" fmla="*/ 5891229 h 5891229"/>
                <a:gd name="connsiteX12" fmla="*/ 4785414 w 5382109"/>
                <a:gd name="connsiteY12" fmla="*/ 5859332 h 5891229"/>
                <a:gd name="connsiteX13" fmla="*/ 4891740 w 5382109"/>
                <a:gd name="connsiteY13" fmla="*/ 3520169 h 5891229"/>
                <a:gd name="connsiteX14" fmla="*/ 3031042 w 5382109"/>
                <a:gd name="connsiteY14" fmla="*/ 792 h 5891229"/>
                <a:gd name="connsiteX0" fmla="*/ 3031042 w 5382109"/>
                <a:gd name="connsiteY0" fmla="*/ 792 h 5891229"/>
                <a:gd name="connsiteX1" fmla="*/ 777098 w 5382109"/>
                <a:gd name="connsiteY1" fmla="*/ 1044464 h 5891229"/>
                <a:gd name="connsiteX2" fmla="*/ 577563 w 5382109"/>
                <a:gd name="connsiteY2" fmla="*/ 2302951 h 5891229"/>
                <a:gd name="connsiteX3" fmla="*/ 763 w 5382109"/>
                <a:gd name="connsiteY3" fmla="*/ 3052336 h 5891229"/>
                <a:gd name="connsiteX4" fmla="*/ 511126 w 5382109"/>
                <a:gd name="connsiteY4" fmla="*/ 3328783 h 5891229"/>
                <a:gd name="connsiteX5" fmla="*/ 340038 w 5382109"/>
                <a:gd name="connsiteY5" fmla="*/ 3735582 h 5891229"/>
                <a:gd name="connsiteX6" fmla="*/ 531424 w 5382109"/>
                <a:gd name="connsiteY6" fmla="*/ 3871043 h 5891229"/>
                <a:gd name="connsiteX7" fmla="*/ 372902 w 5382109"/>
                <a:gd name="connsiteY7" fmla="*/ 4062429 h 5891229"/>
                <a:gd name="connsiteX8" fmla="*/ 564288 w 5382109"/>
                <a:gd name="connsiteY8" fmla="*/ 4317611 h 5891229"/>
                <a:gd name="connsiteX9" fmla="*/ 500493 w 5382109"/>
                <a:gd name="connsiteY9" fmla="*/ 4976829 h 5891229"/>
                <a:gd name="connsiteX10" fmla="*/ 1755135 w 5382109"/>
                <a:gd name="connsiteY10" fmla="*/ 5039796 h 5891229"/>
                <a:gd name="connsiteX11" fmla="*/ 1946521 w 5382109"/>
                <a:gd name="connsiteY11" fmla="*/ 5891229 h 5891229"/>
                <a:gd name="connsiteX12" fmla="*/ 4785414 w 5382109"/>
                <a:gd name="connsiteY12" fmla="*/ 5859332 h 5891229"/>
                <a:gd name="connsiteX13" fmla="*/ 4891740 w 5382109"/>
                <a:gd name="connsiteY13" fmla="*/ 3520169 h 5891229"/>
                <a:gd name="connsiteX14" fmla="*/ 3031042 w 5382109"/>
                <a:gd name="connsiteY14" fmla="*/ 792 h 5891229"/>
                <a:gd name="connsiteX0" fmla="*/ 3031042 w 5382109"/>
                <a:gd name="connsiteY0" fmla="*/ 792 h 5891229"/>
                <a:gd name="connsiteX1" fmla="*/ 777098 w 5382109"/>
                <a:gd name="connsiteY1" fmla="*/ 1044464 h 5891229"/>
                <a:gd name="connsiteX2" fmla="*/ 577563 w 5382109"/>
                <a:gd name="connsiteY2" fmla="*/ 2302951 h 5891229"/>
                <a:gd name="connsiteX3" fmla="*/ 763 w 5382109"/>
                <a:gd name="connsiteY3" fmla="*/ 3052336 h 5891229"/>
                <a:gd name="connsiteX4" fmla="*/ 511126 w 5382109"/>
                <a:gd name="connsiteY4" fmla="*/ 3328783 h 5891229"/>
                <a:gd name="connsiteX5" fmla="*/ 340038 w 5382109"/>
                <a:gd name="connsiteY5" fmla="*/ 3735582 h 5891229"/>
                <a:gd name="connsiteX6" fmla="*/ 531424 w 5382109"/>
                <a:gd name="connsiteY6" fmla="*/ 3871043 h 5891229"/>
                <a:gd name="connsiteX7" fmla="*/ 372902 w 5382109"/>
                <a:gd name="connsiteY7" fmla="*/ 4062429 h 5891229"/>
                <a:gd name="connsiteX8" fmla="*/ 564288 w 5382109"/>
                <a:gd name="connsiteY8" fmla="*/ 4317611 h 5891229"/>
                <a:gd name="connsiteX9" fmla="*/ 500493 w 5382109"/>
                <a:gd name="connsiteY9" fmla="*/ 4976829 h 5891229"/>
                <a:gd name="connsiteX10" fmla="*/ 1755135 w 5382109"/>
                <a:gd name="connsiteY10" fmla="*/ 5039796 h 5891229"/>
                <a:gd name="connsiteX11" fmla="*/ 1946521 w 5382109"/>
                <a:gd name="connsiteY11" fmla="*/ 5891229 h 5891229"/>
                <a:gd name="connsiteX12" fmla="*/ 4785414 w 5382109"/>
                <a:gd name="connsiteY12" fmla="*/ 5859332 h 5891229"/>
                <a:gd name="connsiteX13" fmla="*/ 4891740 w 5382109"/>
                <a:gd name="connsiteY13" fmla="*/ 3520169 h 5891229"/>
                <a:gd name="connsiteX14" fmla="*/ 3031042 w 5382109"/>
                <a:gd name="connsiteY14" fmla="*/ 792 h 5891229"/>
                <a:gd name="connsiteX0" fmla="*/ 3031042 w 5382109"/>
                <a:gd name="connsiteY0" fmla="*/ 627 h 5891064"/>
                <a:gd name="connsiteX1" fmla="*/ 777098 w 5382109"/>
                <a:gd name="connsiteY1" fmla="*/ 1180776 h 5891064"/>
                <a:gd name="connsiteX2" fmla="*/ 577563 w 5382109"/>
                <a:gd name="connsiteY2" fmla="*/ 2302786 h 5891064"/>
                <a:gd name="connsiteX3" fmla="*/ 763 w 5382109"/>
                <a:gd name="connsiteY3" fmla="*/ 3052171 h 5891064"/>
                <a:gd name="connsiteX4" fmla="*/ 511126 w 5382109"/>
                <a:gd name="connsiteY4" fmla="*/ 3328618 h 5891064"/>
                <a:gd name="connsiteX5" fmla="*/ 340038 w 5382109"/>
                <a:gd name="connsiteY5" fmla="*/ 3735417 h 5891064"/>
                <a:gd name="connsiteX6" fmla="*/ 531424 w 5382109"/>
                <a:gd name="connsiteY6" fmla="*/ 3870878 h 5891064"/>
                <a:gd name="connsiteX7" fmla="*/ 372902 w 5382109"/>
                <a:gd name="connsiteY7" fmla="*/ 4062264 h 5891064"/>
                <a:gd name="connsiteX8" fmla="*/ 564288 w 5382109"/>
                <a:gd name="connsiteY8" fmla="*/ 4317446 h 5891064"/>
                <a:gd name="connsiteX9" fmla="*/ 500493 w 5382109"/>
                <a:gd name="connsiteY9" fmla="*/ 4976664 h 5891064"/>
                <a:gd name="connsiteX10" fmla="*/ 1755135 w 5382109"/>
                <a:gd name="connsiteY10" fmla="*/ 5039631 h 5891064"/>
                <a:gd name="connsiteX11" fmla="*/ 1946521 w 5382109"/>
                <a:gd name="connsiteY11" fmla="*/ 5891064 h 5891064"/>
                <a:gd name="connsiteX12" fmla="*/ 4785414 w 5382109"/>
                <a:gd name="connsiteY12" fmla="*/ 5859167 h 5891064"/>
                <a:gd name="connsiteX13" fmla="*/ 4891740 w 5382109"/>
                <a:gd name="connsiteY13" fmla="*/ 3520004 h 5891064"/>
                <a:gd name="connsiteX14" fmla="*/ 3031042 w 5382109"/>
                <a:gd name="connsiteY14" fmla="*/ 627 h 5891064"/>
                <a:gd name="connsiteX0" fmla="*/ 3031042 w 5382109"/>
                <a:gd name="connsiteY0" fmla="*/ 968 h 5891405"/>
                <a:gd name="connsiteX1" fmla="*/ 777098 w 5382109"/>
                <a:gd name="connsiteY1" fmla="*/ 1181117 h 5891405"/>
                <a:gd name="connsiteX2" fmla="*/ 577563 w 5382109"/>
                <a:gd name="connsiteY2" fmla="*/ 2303127 h 5891405"/>
                <a:gd name="connsiteX3" fmla="*/ 763 w 5382109"/>
                <a:gd name="connsiteY3" fmla="*/ 3052512 h 5891405"/>
                <a:gd name="connsiteX4" fmla="*/ 511126 w 5382109"/>
                <a:gd name="connsiteY4" fmla="*/ 3328959 h 5891405"/>
                <a:gd name="connsiteX5" fmla="*/ 340038 w 5382109"/>
                <a:gd name="connsiteY5" fmla="*/ 3735758 h 5891405"/>
                <a:gd name="connsiteX6" fmla="*/ 531424 w 5382109"/>
                <a:gd name="connsiteY6" fmla="*/ 3871219 h 5891405"/>
                <a:gd name="connsiteX7" fmla="*/ 372902 w 5382109"/>
                <a:gd name="connsiteY7" fmla="*/ 4062605 h 5891405"/>
                <a:gd name="connsiteX8" fmla="*/ 564288 w 5382109"/>
                <a:gd name="connsiteY8" fmla="*/ 4317787 h 5891405"/>
                <a:gd name="connsiteX9" fmla="*/ 500493 w 5382109"/>
                <a:gd name="connsiteY9" fmla="*/ 4977005 h 5891405"/>
                <a:gd name="connsiteX10" fmla="*/ 1755135 w 5382109"/>
                <a:gd name="connsiteY10" fmla="*/ 5039972 h 5891405"/>
                <a:gd name="connsiteX11" fmla="*/ 1946521 w 5382109"/>
                <a:gd name="connsiteY11" fmla="*/ 5891405 h 5891405"/>
                <a:gd name="connsiteX12" fmla="*/ 4785414 w 5382109"/>
                <a:gd name="connsiteY12" fmla="*/ 5859508 h 5891405"/>
                <a:gd name="connsiteX13" fmla="*/ 4891740 w 5382109"/>
                <a:gd name="connsiteY13" fmla="*/ 3520345 h 5891405"/>
                <a:gd name="connsiteX14" fmla="*/ 3031042 w 5382109"/>
                <a:gd name="connsiteY14" fmla="*/ 968 h 5891405"/>
                <a:gd name="connsiteX0" fmla="*/ 3031042 w 5382109"/>
                <a:gd name="connsiteY0" fmla="*/ 968 h 5891405"/>
                <a:gd name="connsiteX1" fmla="*/ 777098 w 5382109"/>
                <a:gd name="connsiteY1" fmla="*/ 1181117 h 5891405"/>
                <a:gd name="connsiteX2" fmla="*/ 577563 w 5382109"/>
                <a:gd name="connsiteY2" fmla="*/ 2303127 h 5891405"/>
                <a:gd name="connsiteX3" fmla="*/ 763 w 5382109"/>
                <a:gd name="connsiteY3" fmla="*/ 3052512 h 5891405"/>
                <a:gd name="connsiteX4" fmla="*/ 511126 w 5382109"/>
                <a:gd name="connsiteY4" fmla="*/ 3328959 h 5891405"/>
                <a:gd name="connsiteX5" fmla="*/ 340038 w 5382109"/>
                <a:gd name="connsiteY5" fmla="*/ 3735758 h 5891405"/>
                <a:gd name="connsiteX6" fmla="*/ 531424 w 5382109"/>
                <a:gd name="connsiteY6" fmla="*/ 3871219 h 5891405"/>
                <a:gd name="connsiteX7" fmla="*/ 372902 w 5382109"/>
                <a:gd name="connsiteY7" fmla="*/ 4062605 h 5891405"/>
                <a:gd name="connsiteX8" fmla="*/ 564288 w 5382109"/>
                <a:gd name="connsiteY8" fmla="*/ 4317787 h 5891405"/>
                <a:gd name="connsiteX9" fmla="*/ 500493 w 5382109"/>
                <a:gd name="connsiteY9" fmla="*/ 4977005 h 5891405"/>
                <a:gd name="connsiteX10" fmla="*/ 1755135 w 5382109"/>
                <a:gd name="connsiteY10" fmla="*/ 5039972 h 5891405"/>
                <a:gd name="connsiteX11" fmla="*/ 1946521 w 5382109"/>
                <a:gd name="connsiteY11" fmla="*/ 5891405 h 5891405"/>
                <a:gd name="connsiteX12" fmla="*/ 4785414 w 5382109"/>
                <a:gd name="connsiteY12" fmla="*/ 5859508 h 5891405"/>
                <a:gd name="connsiteX13" fmla="*/ 4891740 w 5382109"/>
                <a:gd name="connsiteY13" fmla="*/ 3520345 h 5891405"/>
                <a:gd name="connsiteX14" fmla="*/ 3031042 w 5382109"/>
                <a:gd name="connsiteY14" fmla="*/ 968 h 5891405"/>
                <a:gd name="connsiteX0" fmla="*/ 3031204 w 5382271"/>
                <a:gd name="connsiteY0" fmla="*/ 968 h 5891405"/>
                <a:gd name="connsiteX1" fmla="*/ 777260 w 5382271"/>
                <a:gd name="connsiteY1" fmla="*/ 1181117 h 5891405"/>
                <a:gd name="connsiteX2" fmla="*/ 523134 w 5382271"/>
                <a:gd name="connsiteY2" fmla="*/ 2303127 h 5891405"/>
                <a:gd name="connsiteX3" fmla="*/ 925 w 5382271"/>
                <a:gd name="connsiteY3" fmla="*/ 3052512 h 5891405"/>
                <a:gd name="connsiteX4" fmla="*/ 511288 w 5382271"/>
                <a:gd name="connsiteY4" fmla="*/ 3328959 h 5891405"/>
                <a:gd name="connsiteX5" fmla="*/ 340200 w 5382271"/>
                <a:gd name="connsiteY5" fmla="*/ 3735758 h 5891405"/>
                <a:gd name="connsiteX6" fmla="*/ 531586 w 5382271"/>
                <a:gd name="connsiteY6" fmla="*/ 3871219 h 5891405"/>
                <a:gd name="connsiteX7" fmla="*/ 373064 w 5382271"/>
                <a:gd name="connsiteY7" fmla="*/ 4062605 h 5891405"/>
                <a:gd name="connsiteX8" fmla="*/ 564450 w 5382271"/>
                <a:gd name="connsiteY8" fmla="*/ 4317787 h 5891405"/>
                <a:gd name="connsiteX9" fmla="*/ 500655 w 5382271"/>
                <a:gd name="connsiteY9" fmla="*/ 4977005 h 5891405"/>
                <a:gd name="connsiteX10" fmla="*/ 1755297 w 5382271"/>
                <a:gd name="connsiteY10" fmla="*/ 5039972 h 5891405"/>
                <a:gd name="connsiteX11" fmla="*/ 1946683 w 5382271"/>
                <a:gd name="connsiteY11" fmla="*/ 5891405 h 5891405"/>
                <a:gd name="connsiteX12" fmla="*/ 4785576 w 5382271"/>
                <a:gd name="connsiteY12" fmla="*/ 5859508 h 5891405"/>
                <a:gd name="connsiteX13" fmla="*/ 4891902 w 5382271"/>
                <a:gd name="connsiteY13" fmla="*/ 3520345 h 5891405"/>
                <a:gd name="connsiteX14" fmla="*/ 3031204 w 5382271"/>
                <a:gd name="connsiteY14" fmla="*/ 968 h 5891405"/>
                <a:gd name="connsiteX0" fmla="*/ 3031204 w 5382271"/>
                <a:gd name="connsiteY0" fmla="*/ 968 h 5891405"/>
                <a:gd name="connsiteX1" fmla="*/ 777260 w 5382271"/>
                <a:gd name="connsiteY1" fmla="*/ 1181117 h 5891405"/>
                <a:gd name="connsiteX2" fmla="*/ 523134 w 5382271"/>
                <a:gd name="connsiteY2" fmla="*/ 2303127 h 5891405"/>
                <a:gd name="connsiteX3" fmla="*/ 925 w 5382271"/>
                <a:gd name="connsiteY3" fmla="*/ 3052512 h 5891405"/>
                <a:gd name="connsiteX4" fmla="*/ 511288 w 5382271"/>
                <a:gd name="connsiteY4" fmla="*/ 3328959 h 5891405"/>
                <a:gd name="connsiteX5" fmla="*/ 340200 w 5382271"/>
                <a:gd name="connsiteY5" fmla="*/ 3735758 h 5891405"/>
                <a:gd name="connsiteX6" fmla="*/ 531586 w 5382271"/>
                <a:gd name="connsiteY6" fmla="*/ 3871219 h 5891405"/>
                <a:gd name="connsiteX7" fmla="*/ 373064 w 5382271"/>
                <a:gd name="connsiteY7" fmla="*/ 4062605 h 5891405"/>
                <a:gd name="connsiteX8" fmla="*/ 564450 w 5382271"/>
                <a:gd name="connsiteY8" fmla="*/ 4317787 h 5891405"/>
                <a:gd name="connsiteX9" fmla="*/ 500655 w 5382271"/>
                <a:gd name="connsiteY9" fmla="*/ 4977005 h 5891405"/>
                <a:gd name="connsiteX10" fmla="*/ 1755297 w 5382271"/>
                <a:gd name="connsiteY10" fmla="*/ 5039972 h 5891405"/>
                <a:gd name="connsiteX11" fmla="*/ 1946683 w 5382271"/>
                <a:gd name="connsiteY11" fmla="*/ 5891405 h 5891405"/>
                <a:gd name="connsiteX12" fmla="*/ 4785576 w 5382271"/>
                <a:gd name="connsiteY12" fmla="*/ 5859508 h 5891405"/>
                <a:gd name="connsiteX13" fmla="*/ 4891902 w 5382271"/>
                <a:gd name="connsiteY13" fmla="*/ 3520345 h 5891405"/>
                <a:gd name="connsiteX14" fmla="*/ 3031204 w 5382271"/>
                <a:gd name="connsiteY14" fmla="*/ 968 h 5891405"/>
                <a:gd name="connsiteX0" fmla="*/ 3031204 w 5382271"/>
                <a:gd name="connsiteY0" fmla="*/ 968 h 5891405"/>
                <a:gd name="connsiteX1" fmla="*/ 777260 w 5382271"/>
                <a:gd name="connsiteY1" fmla="*/ 1181117 h 5891405"/>
                <a:gd name="connsiteX2" fmla="*/ 523134 w 5382271"/>
                <a:gd name="connsiteY2" fmla="*/ 2303127 h 5891405"/>
                <a:gd name="connsiteX3" fmla="*/ 925 w 5382271"/>
                <a:gd name="connsiteY3" fmla="*/ 3052512 h 5891405"/>
                <a:gd name="connsiteX4" fmla="*/ 511288 w 5382271"/>
                <a:gd name="connsiteY4" fmla="*/ 3328959 h 5891405"/>
                <a:gd name="connsiteX5" fmla="*/ 340200 w 5382271"/>
                <a:gd name="connsiteY5" fmla="*/ 3735758 h 5891405"/>
                <a:gd name="connsiteX6" fmla="*/ 531586 w 5382271"/>
                <a:gd name="connsiteY6" fmla="*/ 3871219 h 5891405"/>
                <a:gd name="connsiteX7" fmla="*/ 373064 w 5382271"/>
                <a:gd name="connsiteY7" fmla="*/ 4062605 h 5891405"/>
                <a:gd name="connsiteX8" fmla="*/ 564450 w 5382271"/>
                <a:gd name="connsiteY8" fmla="*/ 4317787 h 5891405"/>
                <a:gd name="connsiteX9" fmla="*/ 500655 w 5382271"/>
                <a:gd name="connsiteY9" fmla="*/ 4977005 h 5891405"/>
                <a:gd name="connsiteX10" fmla="*/ 1755297 w 5382271"/>
                <a:gd name="connsiteY10" fmla="*/ 5039972 h 5891405"/>
                <a:gd name="connsiteX11" fmla="*/ 1946683 w 5382271"/>
                <a:gd name="connsiteY11" fmla="*/ 5891405 h 5891405"/>
                <a:gd name="connsiteX12" fmla="*/ 4785576 w 5382271"/>
                <a:gd name="connsiteY12" fmla="*/ 5859508 h 5891405"/>
                <a:gd name="connsiteX13" fmla="*/ 4891902 w 5382271"/>
                <a:gd name="connsiteY13" fmla="*/ 3520345 h 5891405"/>
                <a:gd name="connsiteX14" fmla="*/ 3031204 w 5382271"/>
                <a:gd name="connsiteY14" fmla="*/ 968 h 5891405"/>
                <a:gd name="connsiteX0" fmla="*/ 3038119 w 5389186"/>
                <a:gd name="connsiteY0" fmla="*/ 968 h 5891405"/>
                <a:gd name="connsiteX1" fmla="*/ 784175 w 5389186"/>
                <a:gd name="connsiteY1" fmla="*/ 1181117 h 5891405"/>
                <a:gd name="connsiteX2" fmla="*/ 530049 w 5389186"/>
                <a:gd name="connsiteY2" fmla="*/ 2303127 h 5891405"/>
                <a:gd name="connsiteX3" fmla="*/ 7840 w 5389186"/>
                <a:gd name="connsiteY3" fmla="*/ 3052512 h 5891405"/>
                <a:gd name="connsiteX4" fmla="*/ 518203 w 5389186"/>
                <a:gd name="connsiteY4" fmla="*/ 3328959 h 5891405"/>
                <a:gd name="connsiteX5" fmla="*/ 347115 w 5389186"/>
                <a:gd name="connsiteY5" fmla="*/ 3735758 h 5891405"/>
                <a:gd name="connsiteX6" fmla="*/ 538501 w 5389186"/>
                <a:gd name="connsiteY6" fmla="*/ 3871219 h 5891405"/>
                <a:gd name="connsiteX7" fmla="*/ 379979 w 5389186"/>
                <a:gd name="connsiteY7" fmla="*/ 4062605 h 5891405"/>
                <a:gd name="connsiteX8" fmla="*/ 571365 w 5389186"/>
                <a:gd name="connsiteY8" fmla="*/ 4317787 h 5891405"/>
                <a:gd name="connsiteX9" fmla="*/ 507570 w 5389186"/>
                <a:gd name="connsiteY9" fmla="*/ 4977005 h 5891405"/>
                <a:gd name="connsiteX10" fmla="*/ 1762212 w 5389186"/>
                <a:gd name="connsiteY10" fmla="*/ 5039972 h 5891405"/>
                <a:gd name="connsiteX11" fmla="*/ 1953598 w 5389186"/>
                <a:gd name="connsiteY11" fmla="*/ 5891405 h 5891405"/>
                <a:gd name="connsiteX12" fmla="*/ 4792491 w 5389186"/>
                <a:gd name="connsiteY12" fmla="*/ 5859508 h 5891405"/>
                <a:gd name="connsiteX13" fmla="*/ 4898817 w 5389186"/>
                <a:gd name="connsiteY13" fmla="*/ 3520345 h 5891405"/>
                <a:gd name="connsiteX14" fmla="*/ 3038119 w 5389186"/>
                <a:gd name="connsiteY14" fmla="*/ 968 h 5891405"/>
                <a:gd name="connsiteX0" fmla="*/ 3037057 w 5388124"/>
                <a:gd name="connsiteY0" fmla="*/ 968 h 5891405"/>
                <a:gd name="connsiteX1" fmla="*/ 783113 w 5388124"/>
                <a:gd name="connsiteY1" fmla="*/ 1181117 h 5891405"/>
                <a:gd name="connsiteX2" fmla="*/ 528987 w 5388124"/>
                <a:gd name="connsiteY2" fmla="*/ 2303127 h 5891405"/>
                <a:gd name="connsiteX3" fmla="*/ 6778 w 5388124"/>
                <a:gd name="connsiteY3" fmla="*/ 3052512 h 5891405"/>
                <a:gd name="connsiteX4" fmla="*/ 517141 w 5388124"/>
                <a:gd name="connsiteY4" fmla="*/ 3328959 h 5891405"/>
                <a:gd name="connsiteX5" fmla="*/ 346053 w 5388124"/>
                <a:gd name="connsiteY5" fmla="*/ 3735758 h 5891405"/>
                <a:gd name="connsiteX6" fmla="*/ 537439 w 5388124"/>
                <a:gd name="connsiteY6" fmla="*/ 3871219 h 5891405"/>
                <a:gd name="connsiteX7" fmla="*/ 378917 w 5388124"/>
                <a:gd name="connsiteY7" fmla="*/ 4062605 h 5891405"/>
                <a:gd name="connsiteX8" fmla="*/ 570303 w 5388124"/>
                <a:gd name="connsiteY8" fmla="*/ 4317787 h 5891405"/>
                <a:gd name="connsiteX9" fmla="*/ 506508 w 5388124"/>
                <a:gd name="connsiteY9" fmla="*/ 4977005 h 5891405"/>
                <a:gd name="connsiteX10" fmla="*/ 1761150 w 5388124"/>
                <a:gd name="connsiteY10" fmla="*/ 5039972 h 5891405"/>
                <a:gd name="connsiteX11" fmla="*/ 1952536 w 5388124"/>
                <a:gd name="connsiteY11" fmla="*/ 5891405 h 5891405"/>
                <a:gd name="connsiteX12" fmla="*/ 4791429 w 5388124"/>
                <a:gd name="connsiteY12" fmla="*/ 5859508 h 5891405"/>
                <a:gd name="connsiteX13" fmla="*/ 4897755 w 5388124"/>
                <a:gd name="connsiteY13" fmla="*/ 3520345 h 5891405"/>
                <a:gd name="connsiteX14" fmla="*/ 3037057 w 5388124"/>
                <a:gd name="connsiteY14" fmla="*/ 968 h 5891405"/>
                <a:gd name="connsiteX0" fmla="*/ 3034541 w 5385608"/>
                <a:gd name="connsiteY0" fmla="*/ 968 h 5891405"/>
                <a:gd name="connsiteX1" fmla="*/ 780597 w 5385608"/>
                <a:gd name="connsiteY1" fmla="*/ 1181117 h 5891405"/>
                <a:gd name="connsiteX2" fmla="*/ 526471 w 5385608"/>
                <a:gd name="connsiteY2" fmla="*/ 2303127 h 5891405"/>
                <a:gd name="connsiteX3" fmla="*/ 4262 w 5385608"/>
                <a:gd name="connsiteY3" fmla="*/ 3052512 h 5891405"/>
                <a:gd name="connsiteX4" fmla="*/ 514625 w 5385608"/>
                <a:gd name="connsiteY4" fmla="*/ 3328959 h 5891405"/>
                <a:gd name="connsiteX5" fmla="*/ 343537 w 5385608"/>
                <a:gd name="connsiteY5" fmla="*/ 3735758 h 5891405"/>
                <a:gd name="connsiteX6" fmla="*/ 534923 w 5385608"/>
                <a:gd name="connsiteY6" fmla="*/ 3871219 h 5891405"/>
                <a:gd name="connsiteX7" fmla="*/ 376401 w 5385608"/>
                <a:gd name="connsiteY7" fmla="*/ 4062605 h 5891405"/>
                <a:gd name="connsiteX8" fmla="*/ 567787 w 5385608"/>
                <a:gd name="connsiteY8" fmla="*/ 4317787 h 5891405"/>
                <a:gd name="connsiteX9" fmla="*/ 503992 w 5385608"/>
                <a:gd name="connsiteY9" fmla="*/ 4977005 h 5891405"/>
                <a:gd name="connsiteX10" fmla="*/ 1758634 w 5385608"/>
                <a:gd name="connsiteY10" fmla="*/ 5039972 h 5891405"/>
                <a:gd name="connsiteX11" fmla="*/ 1950020 w 5385608"/>
                <a:gd name="connsiteY11" fmla="*/ 5891405 h 5891405"/>
                <a:gd name="connsiteX12" fmla="*/ 4788913 w 5385608"/>
                <a:gd name="connsiteY12" fmla="*/ 5859508 h 5891405"/>
                <a:gd name="connsiteX13" fmla="*/ 4895239 w 5385608"/>
                <a:gd name="connsiteY13" fmla="*/ 3520345 h 5891405"/>
                <a:gd name="connsiteX14" fmla="*/ 3034541 w 5385608"/>
                <a:gd name="connsiteY14" fmla="*/ 968 h 5891405"/>
                <a:gd name="connsiteX0" fmla="*/ 3034541 w 5385608"/>
                <a:gd name="connsiteY0" fmla="*/ 968 h 5891405"/>
                <a:gd name="connsiteX1" fmla="*/ 780597 w 5385608"/>
                <a:gd name="connsiteY1" fmla="*/ 1181117 h 5891405"/>
                <a:gd name="connsiteX2" fmla="*/ 526471 w 5385608"/>
                <a:gd name="connsiteY2" fmla="*/ 2303127 h 5891405"/>
                <a:gd name="connsiteX3" fmla="*/ 4262 w 5385608"/>
                <a:gd name="connsiteY3" fmla="*/ 3052512 h 5891405"/>
                <a:gd name="connsiteX4" fmla="*/ 514625 w 5385608"/>
                <a:gd name="connsiteY4" fmla="*/ 3328959 h 5891405"/>
                <a:gd name="connsiteX5" fmla="*/ 343537 w 5385608"/>
                <a:gd name="connsiteY5" fmla="*/ 3735758 h 5891405"/>
                <a:gd name="connsiteX6" fmla="*/ 534923 w 5385608"/>
                <a:gd name="connsiteY6" fmla="*/ 3871219 h 5891405"/>
                <a:gd name="connsiteX7" fmla="*/ 376401 w 5385608"/>
                <a:gd name="connsiteY7" fmla="*/ 4062605 h 5891405"/>
                <a:gd name="connsiteX8" fmla="*/ 567787 w 5385608"/>
                <a:gd name="connsiteY8" fmla="*/ 4317787 h 5891405"/>
                <a:gd name="connsiteX9" fmla="*/ 503992 w 5385608"/>
                <a:gd name="connsiteY9" fmla="*/ 4977005 h 5891405"/>
                <a:gd name="connsiteX10" fmla="*/ 1758634 w 5385608"/>
                <a:gd name="connsiteY10" fmla="*/ 5039972 h 5891405"/>
                <a:gd name="connsiteX11" fmla="*/ 1950020 w 5385608"/>
                <a:gd name="connsiteY11" fmla="*/ 5891405 h 5891405"/>
                <a:gd name="connsiteX12" fmla="*/ 4788913 w 5385608"/>
                <a:gd name="connsiteY12" fmla="*/ 5859508 h 5891405"/>
                <a:gd name="connsiteX13" fmla="*/ 4895239 w 5385608"/>
                <a:gd name="connsiteY13" fmla="*/ 3520345 h 5891405"/>
                <a:gd name="connsiteX14" fmla="*/ 3034541 w 5385608"/>
                <a:gd name="connsiteY14" fmla="*/ 968 h 5891405"/>
                <a:gd name="connsiteX0" fmla="*/ 2980702 w 5331769"/>
                <a:gd name="connsiteY0" fmla="*/ 968 h 5891405"/>
                <a:gd name="connsiteX1" fmla="*/ 726758 w 5331769"/>
                <a:gd name="connsiteY1" fmla="*/ 1181117 h 5891405"/>
                <a:gd name="connsiteX2" fmla="*/ 472632 w 5331769"/>
                <a:gd name="connsiteY2" fmla="*/ 2303127 h 5891405"/>
                <a:gd name="connsiteX3" fmla="*/ 5014 w 5331769"/>
                <a:gd name="connsiteY3" fmla="*/ 3079808 h 5891405"/>
                <a:gd name="connsiteX4" fmla="*/ 460786 w 5331769"/>
                <a:gd name="connsiteY4" fmla="*/ 3328959 h 5891405"/>
                <a:gd name="connsiteX5" fmla="*/ 289698 w 5331769"/>
                <a:gd name="connsiteY5" fmla="*/ 3735758 h 5891405"/>
                <a:gd name="connsiteX6" fmla="*/ 481084 w 5331769"/>
                <a:gd name="connsiteY6" fmla="*/ 3871219 h 5891405"/>
                <a:gd name="connsiteX7" fmla="*/ 322562 w 5331769"/>
                <a:gd name="connsiteY7" fmla="*/ 4062605 h 5891405"/>
                <a:gd name="connsiteX8" fmla="*/ 513948 w 5331769"/>
                <a:gd name="connsiteY8" fmla="*/ 4317787 h 5891405"/>
                <a:gd name="connsiteX9" fmla="*/ 450153 w 5331769"/>
                <a:gd name="connsiteY9" fmla="*/ 4977005 h 5891405"/>
                <a:gd name="connsiteX10" fmla="*/ 1704795 w 5331769"/>
                <a:gd name="connsiteY10" fmla="*/ 5039972 h 5891405"/>
                <a:gd name="connsiteX11" fmla="*/ 1896181 w 5331769"/>
                <a:gd name="connsiteY11" fmla="*/ 5891405 h 5891405"/>
                <a:gd name="connsiteX12" fmla="*/ 4735074 w 5331769"/>
                <a:gd name="connsiteY12" fmla="*/ 5859508 h 5891405"/>
                <a:gd name="connsiteX13" fmla="*/ 4841400 w 5331769"/>
                <a:gd name="connsiteY13" fmla="*/ 3520345 h 5891405"/>
                <a:gd name="connsiteX14" fmla="*/ 2980702 w 5331769"/>
                <a:gd name="connsiteY14" fmla="*/ 968 h 5891405"/>
                <a:gd name="connsiteX0" fmla="*/ 2980491 w 5331558"/>
                <a:gd name="connsiteY0" fmla="*/ 968 h 5891405"/>
                <a:gd name="connsiteX1" fmla="*/ 726547 w 5331558"/>
                <a:gd name="connsiteY1" fmla="*/ 1181117 h 5891405"/>
                <a:gd name="connsiteX2" fmla="*/ 486068 w 5331558"/>
                <a:gd name="connsiteY2" fmla="*/ 2371366 h 5891405"/>
                <a:gd name="connsiteX3" fmla="*/ 4803 w 5331558"/>
                <a:gd name="connsiteY3" fmla="*/ 3079808 h 5891405"/>
                <a:gd name="connsiteX4" fmla="*/ 460575 w 5331558"/>
                <a:gd name="connsiteY4" fmla="*/ 3328959 h 5891405"/>
                <a:gd name="connsiteX5" fmla="*/ 289487 w 5331558"/>
                <a:gd name="connsiteY5" fmla="*/ 3735758 h 5891405"/>
                <a:gd name="connsiteX6" fmla="*/ 480873 w 5331558"/>
                <a:gd name="connsiteY6" fmla="*/ 3871219 h 5891405"/>
                <a:gd name="connsiteX7" fmla="*/ 322351 w 5331558"/>
                <a:gd name="connsiteY7" fmla="*/ 4062605 h 5891405"/>
                <a:gd name="connsiteX8" fmla="*/ 513737 w 5331558"/>
                <a:gd name="connsiteY8" fmla="*/ 4317787 h 5891405"/>
                <a:gd name="connsiteX9" fmla="*/ 449942 w 5331558"/>
                <a:gd name="connsiteY9" fmla="*/ 4977005 h 5891405"/>
                <a:gd name="connsiteX10" fmla="*/ 1704584 w 5331558"/>
                <a:gd name="connsiteY10" fmla="*/ 5039972 h 5891405"/>
                <a:gd name="connsiteX11" fmla="*/ 1895970 w 5331558"/>
                <a:gd name="connsiteY11" fmla="*/ 5891405 h 5891405"/>
                <a:gd name="connsiteX12" fmla="*/ 4734863 w 5331558"/>
                <a:gd name="connsiteY12" fmla="*/ 5859508 h 5891405"/>
                <a:gd name="connsiteX13" fmla="*/ 4841189 w 5331558"/>
                <a:gd name="connsiteY13" fmla="*/ 3520345 h 5891405"/>
                <a:gd name="connsiteX14" fmla="*/ 2980491 w 5331558"/>
                <a:gd name="connsiteY14" fmla="*/ 968 h 58914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331558" h="5891405">
                  <a:moveTo>
                    <a:pt x="2980491" y="968"/>
                  </a:moveTo>
                  <a:cubicBezTo>
                    <a:pt x="1784302" y="-22254"/>
                    <a:pt x="1040642" y="372305"/>
                    <a:pt x="726547" y="1181117"/>
                  </a:cubicBezTo>
                  <a:cubicBezTo>
                    <a:pt x="528785" y="1834793"/>
                    <a:pt x="744238" y="2066938"/>
                    <a:pt x="486068" y="2371366"/>
                  </a:cubicBezTo>
                  <a:cubicBezTo>
                    <a:pt x="239818" y="2677225"/>
                    <a:pt x="-40213" y="2911644"/>
                    <a:pt x="4803" y="3079808"/>
                  </a:cubicBezTo>
                  <a:cubicBezTo>
                    <a:pt x="109541" y="3181162"/>
                    <a:pt x="260766" y="3266498"/>
                    <a:pt x="460575" y="3328959"/>
                  </a:cubicBezTo>
                  <a:cubicBezTo>
                    <a:pt x="403546" y="3464559"/>
                    <a:pt x="198074" y="3641722"/>
                    <a:pt x="289487" y="3735758"/>
                  </a:cubicBezTo>
                  <a:lnTo>
                    <a:pt x="480873" y="3871219"/>
                  </a:lnTo>
                  <a:cubicBezTo>
                    <a:pt x="428032" y="3935014"/>
                    <a:pt x="303940" y="3939433"/>
                    <a:pt x="322351" y="4062605"/>
                  </a:cubicBezTo>
                  <a:cubicBezTo>
                    <a:pt x="362395" y="4195168"/>
                    <a:pt x="550882" y="4226788"/>
                    <a:pt x="513737" y="4317787"/>
                  </a:cubicBezTo>
                  <a:cubicBezTo>
                    <a:pt x="397470" y="4561276"/>
                    <a:pt x="358392" y="4876020"/>
                    <a:pt x="449942" y="4977005"/>
                  </a:cubicBezTo>
                  <a:cubicBezTo>
                    <a:pt x="636587" y="5158310"/>
                    <a:pt x="1197305" y="5208988"/>
                    <a:pt x="1704584" y="5039972"/>
                  </a:cubicBezTo>
                  <a:lnTo>
                    <a:pt x="1895970" y="5891405"/>
                  </a:lnTo>
                  <a:lnTo>
                    <a:pt x="4734863" y="5859508"/>
                  </a:lnTo>
                  <a:cubicBezTo>
                    <a:pt x="4366268" y="4516262"/>
                    <a:pt x="4422975" y="3927926"/>
                    <a:pt x="4841189" y="3520345"/>
                  </a:cubicBezTo>
                  <a:cubicBezTo>
                    <a:pt x="6117095" y="1964448"/>
                    <a:pt x="4692333" y="36409"/>
                    <a:pt x="2980491" y="96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74" name="Oval 37">
              <a:extLst>
                <a:ext uri="{FF2B5EF4-FFF2-40B4-BE49-F238E27FC236}">
                  <a16:creationId xmlns:a16="http://schemas.microsoft.com/office/drawing/2014/main" xmlns="" id="{0711327E-9191-4394-B64D-73AD56C41377}"/>
                </a:ext>
              </a:extLst>
            </p:cNvPr>
            <p:cNvSpPr/>
            <p:nvPr/>
          </p:nvSpPr>
          <p:spPr>
            <a:xfrm rot="18100542">
              <a:off x="5907878" y="-58593"/>
              <a:ext cx="1436045" cy="2141152"/>
            </a:xfrm>
            <a:custGeom>
              <a:avLst/>
              <a:gdLst/>
              <a:ahLst/>
              <a:cxnLst/>
              <a:rect l="l" t="t" r="r" b="b"/>
              <a:pathLst>
                <a:path w="1170491" h="1745209">
                  <a:moveTo>
                    <a:pt x="429221" y="671495"/>
                  </a:moveTo>
                  <a:cubicBezTo>
                    <a:pt x="415869" y="670322"/>
                    <a:pt x="402356" y="670624"/>
                    <a:pt x="388917" y="672439"/>
                  </a:cubicBezTo>
                  <a:cubicBezTo>
                    <a:pt x="370997" y="674859"/>
                    <a:pt x="353207" y="679968"/>
                    <a:pt x="336101" y="687858"/>
                  </a:cubicBezTo>
                  <a:lnTo>
                    <a:pt x="344770" y="708640"/>
                  </a:lnTo>
                  <a:cubicBezTo>
                    <a:pt x="405276" y="680369"/>
                    <a:pt x="475531" y="691805"/>
                    <a:pt x="523918" y="737799"/>
                  </a:cubicBezTo>
                  <a:cubicBezTo>
                    <a:pt x="569388" y="781022"/>
                    <a:pt x="587723" y="847396"/>
                    <a:pt x="571504" y="910067"/>
                  </a:cubicBezTo>
                  <a:lnTo>
                    <a:pt x="593243" y="915886"/>
                  </a:lnTo>
                  <a:cubicBezTo>
                    <a:pt x="611678" y="844923"/>
                    <a:pt x="590662" y="769719"/>
                    <a:pt x="538740" y="720849"/>
                  </a:cubicBezTo>
                  <a:cubicBezTo>
                    <a:pt x="507886" y="691808"/>
                    <a:pt x="469277" y="675014"/>
                    <a:pt x="429221" y="671495"/>
                  </a:cubicBezTo>
                  <a:close/>
                  <a:moveTo>
                    <a:pt x="588421" y="580980"/>
                  </a:moveTo>
                  <a:cubicBezTo>
                    <a:pt x="534186" y="581239"/>
                    <a:pt x="482134" y="605639"/>
                    <a:pt x="446738" y="649695"/>
                  </a:cubicBezTo>
                  <a:lnTo>
                    <a:pt x="463760" y="664437"/>
                  </a:lnTo>
                  <a:cubicBezTo>
                    <a:pt x="505329" y="612166"/>
                    <a:pt x="573320" y="591099"/>
                    <a:pt x="637132" y="610714"/>
                  </a:cubicBezTo>
                  <a:cubicBezTo>
                    <a:pt x="697098" y="629147"/>
                    <a:pt x="743088" y="680397"/>
                    <a:pt x="756495" y="743730"/>
                  </a:cubicBezTo>
                  <a:lnTo>
                    <a:pt x="778549" y="739251"/>
                  </a:lnTo>
                  <a:cubicBezTo>
                    <a:pt x="763432" y="667508"/>
                    <a:pt x="711108" y="609548"/>
                    <a:pt x="642848" y="588934"/>
                  </a:cubicBezTo>
                  <a:cubicBezTo>
                    <a:pt x="624821" y="583490"/>
                    <a:pt x="606500" y="580894"/>
                    <a:pt x="588421" y="580980"/>
                  </a:cubicBezTo>
                  <a:close/>
                  <a:moveTo>
                    <a:pt x="533817" y="0"/>
                  </a:moveTo>
                  <a:cubicBezTo>
                    <a:pt x="617807" y="1"/>
                    <a:pt x="687626" y="60667"/>
                    <a:pt x="697680" y="141081"/>
                  </a:cubicBezTo>
                  <a:cubicBezTo>
                    <a:pt x="603869" y="182843"/>
                    <a:pt x="547102" y="268997"/>
                    <a:pt x="562024" y="352718"/>
                  </a:cubicBezTo>
                  <a:lnTo>
                    <a:pt x="584367" y="347971"/>
                  </a:lnTo>
                  <a:cubicBezTo>
                    <a:pt x="570422" y="267354"/>
                    <a:pt x="633895" y="183716"/>
                    <a:pt x="732836" y="150639"/>
                  </a:cubicBezTo>
                  <a:cubicBezTo>
                    <a:pt x="738208" y="147500"/>
                    <a:pt x="743991" y="147205"/>
                    <a:pt x="749842" y="147205"/>
                  </a:cubicBezTo>
                  <a:cubicBezTo>
                    <a:pt x="844103" y="147205"/>
                    <a:pt x="920515" y="223618"/>
                    <a:pt x="920515" y="317877"/>
                  </a:cubicBezTo>
                  <a:lnTo>
                    <a:pt x="910716" y="366417"/>
                  </a:lnTo>
                  <a:lnTo>
                    <a:pt x="920515" y="366418"/>
                  </a:lnTo>
                  <a:lnTo>
                    <a:pt x="920515" y="371433"/>
                  </a:lnTo>
                  <a:cubicBezTo>
                    <a:pt x="997755" y="379016"/>
                    <a:pt x="1056877" y="445155"/>
                    <a:pt x="1056877" y="525101"/>
                  </a:cubicBezTo>
                  <a:lnTo>
                    <a:pt x="1047351" y="572282"/>
                  </a:lnTo>
                  <a:cubicBezTo>
                    <a:pt x="1119671" y="602218"/>
                    <a:pt x="1170491" y="673500"/>
                    <a:pt x="1170491" y="756650"/>
                  </a:cubicBezTo>
                  <a:cubicBezTo>
                    <a:pt x="1170490" y="802863"/>
                    <a:pt x="1154794" y="845409"/>
                    <a:pt x="1127569" y="878235"/>
                  </a:cubicBezTo>
                  <a:cubicBezTo>
                    <a:pt x="1080615" y="934488"/>
                    <a:pt x="1014142" y="959925"/>
                    <a:pt x="954678" y="939840"/>
                  </a:cubicBezTo>
                  <a:lnTo>
                    <a:pt x="947373" y="961469"/>
                  </a:lnTo>
                  <a:cubicBezTo>
                    <a:pt x="1000817" y="979520"/>
                    <a:pt x="1058949" y="966083"/>
                    <a:pt x="1106746" y="928282"/>
                  </a:cubicBezTo>
                  <a:cubicBezTo>
                    <a:pt x="1128548" y="955588"/>
                    <a:pt x="1138907" y="990708"/>
                    <a:pt x="1138907" y="1028247"/>
                  </a:cubicBezTo>
                  <a:cubicBezTo>
                    <a:pt x="1138907" y="1124134"/>
                    <a:pt x="1071328" y="1204237"/>
                    <a:pt x="981133" y="1223220"/>
                  </a:cubicBezTo>
                  <a:cubicBezTo>
                    <a:pt x="889088" y="1236998"/>
                    <a:pt x="805358" y="1200898"/>
                    <a:pt x="777272" y="1134408"/>
                  </a:cubicBezTo>
                  <a:cubicBezTo>
                    <a:pt x="791057" y="1124903"/>
                    <a:pt x="802061" y="1111678"/>
                    <a:pt x="810210" y="1096167"/>
                  </a:cubicBezTo>
                  <a:cubicBezTo>
                    <a:pt x="831546" y="1055553"/>
                    <a:pt x="830022" y="1005443"/>
                    <a:pt x="806195" y="964175"/>
                  </a:cubicBezTo>
                  <a:lnTo>
                    <a:pt x="787267" y="975103"/>
                  </a:lnTo>
                  <a:cubicBezTo>
                    <a:pt x="807161" y="1009560"/>
                    <a:pt x="808703" y="1051275"/>
                    <a:pt x="791333" y="1085110"/>
                  </a:cubicBezTo>
                  <a:cubicBezTo>
                    <a:pt x="784855" y="1097727"/>
                    <a:pt x="776117" y="1108536"/>
                    <a:pt x="763385" y="1114320"/>
                  </a:cubicBezTo>
                  <a:lnTo>
                    <a:pt x="744063" y="1119497"/>
                  </a:lnTo>
                  <a:lnTo>
                    <a:pt x="747716" y="1128718"/>
                  </a:lnTo>
                  <a:cubicBezTo>
                    <a:pt x="731558" y="1137628"/>
                    <a:pt x="712804" y="1141697"/>
                    <a:pt x="693327" y="1140344"/>
                  </a:cubicBezTo>
                  <a:cubicBezTo>
                    <a:pt x="655409" y="1137711"/>
                    <a:pt x="620494" y="1114908"/>
                    <a:pt x="601213" y="1080185"/>
                  </a:cubicBezTo>
                  <a:lnTo>
                    <a:pt x="582082" y="1090754"/>
                  </a:lnTo>
                  <a:cubicBezTo>
                    <a:pt x="605167" y="1132362"/>
                    <a:pt x="647281" y="1159482"/>
                    <a:pt x="693051" y="1162221"/>
                  </a:cubicBezTo>
                  <a:cubicBezTo>
                    <a:pt x="715413" y="1163558"/>
                    <a:pt x="736989" y="1158982"/>
                    <a:pt x="755684" y="1148835"/>
                  </a:cubicBezTo>
                  <a:cubicBezTo>
                    <a:pt x="792539" y="1222022"/>
                    <a:pt x="887119" y="1262260"/>
                    <a:pt x="989751" y="1247587"/>
                  </a:cubicBezTo>
                  <a:cubicBezTo>
                    <a:pt x="1000157" y="1267987"/>
                    <a:pt x="1004489" y="1291252"/>
                    <a:pt x="1004488" y="1315531"/>
                  </a:cubicBezTo>
                  <a:cubicBezTo>
                    <a:pt x="1004488" y="1381750"/>
                    <a:pt x="972258" y="1440443"/>
                    <a:pt x="920375" y="1473506"/>
                  </a:cubicBezTo>
                  <a:lnTo>
                    <a:pt x="913116" y="1474079"/>
                  </a:lnTo>
                  <a:cubicBezTo>
                    <a:pt x="850536" y="1469665"/>
                    <a:pt x="794159" y="1430126"/>
                    <a:pt x="766796" y="1371458"/>
                  </a:cubicBezTo>
                  <a:lnTo>
                    <a:pt x="746323" y="1380801"/>
                  </a:lnTo>
                  <a:cubicBezTo>
                    <a:pt x="776874" y="1446464"/>
                    <a:pt x="839753" y="1490827"/>
                    <a:pt x="909888" y="1496052"/>
                  </a:cubicBezTo>
                  <a:cubicBezTo>
                    <a:pt x="891948" y="1561049"/>
                    <a:pt x="840393" y="1611456"/>
                    <a:pt x="774838" y="1628054"/>
                  </a:cubicBezTo>
                  <a:cubicBezTo>
                    <a:pt x="686646" y="1642970"/>
                    <a:pt x="605133" y="1612285"/>
                    <a:pt x="571751" y="1552195"/>
                  </a:cubicBezTo>
                  <a:lnTo>
                    <a:pt x="550649" y="1566422"/>
                  </a:lnTo>
                  <a:cubicBezTo>
                    <a:pt x="577499" y="1609979"/>
                    <a:pt x="626419" y="1639383"/>
                    <a:pt x="685031" y="1648114"/>
                  </a:cubicBezTo>
                  <a:cubicBezTo>
                    <a:pt x="659684" y="1706013"/>
                    <a:pt x="601329" y="1745210"/>
                    <a:pt x="533818" y="1745209"/>
                  </a:cubicBezTo>
                  <a:cubicBezTo>
                    <a:pt x="455549" y="1745210"/>
                    <a:pt x="416747" y="1692524"/>
                    <a:pt x="372301" y="1619888"/>
                  </a:cubicBezTo>
                  <a:lnTo>
                    <a:pt x="366380" y="1592106"/>
                  </a:lnTo>
                  <a:cubicBezTo>
                    <a:pt x="305091" y="1567105"/>
                    <a:pt x="259811" y="1511085"/>
                    <a:pt x="250590" y="1443452"/>
                  </a:cubicBezTo>
                  <a:cubicBezTo>
                    <a:pt x="203712" y="1453117"/>
                    <a:pt x="158965" y="1444975"/>
                    <a:pt x="117260" y="1407178"/>
                  </a:cubicBezTo>
                  <a:cubicBezTo>
                    <a:pt x="55030" y="1350772"/>
                    <a:pt x="44039" y="1258933"/>
                    <a:pt x="90593" y="1192598"/>
                  </a:cubicBezTo>
                  <a:cubicBezTo>
                    <a:pt x="186799" y="1224213"/>
                    <a:pt x="285304" y="1199642"/>
                    <a:pt x="330760" y="1129474"/>
                  </a:cubicBezTo>
                  <a:lnTo>
                    <a:pt x="344999" y="1132822"/>
                  </a:lnTo>
                  <a:cubicBezTo>
                    <a:pt x="420009" y="1139731"/>
                    <a:pt x="490500" y="1101048"/>
                    <a:pt x="524987" y="1034051"/>
                  </a:cubicBezTo>
                  <a:lnTo>
                    <a:pt x="505360" y="1023014"/>
                  </a:lnTo>
                  <a:cubicBezTo>
                    <a:pt x="475089" y="1082544"/>
                    <a:pt x="412689" y="1116790"/>
                    <a:pt x="346243" y="1110339"/>
                  </a:cubicBezTo>
                  <a:cubicBezTo>
                    <a:pt x="283801" y="1104277"/>
                    <a:pt x="228486" y="1063265"/>
                    <a:pt x="202679" y="1003895"/>
                  </a:cubicBezTo>
                  <a:lnTo>
                    <a:pt x="181967" y="1012696"/>
                  </a:lnTo>
                  <a:cubicBezTo>
                    <a:pt x="205492" y="1066954"/>
                    <a:pt x="250941" y="1107583"/>
                    <a:pt x="305288" y="1123484"/>
                  </a:cubicBezTo>
                  <a:cubicBezTo>
                    <a:pt x="260051" y="1186174"/>
                    <a:pt x="162021" y="1201884"/>
                    <a:pt x="70961" y="1161909"/>
                  </a:cubicBezTo>
                  <a:cubicBezTo>
                    <a:pt x="64874" y="1160625"/>
                    <a:pt x="60391" y="1156961"/>
                    <a:pt x="56055" y="1153032"/>
                  </a:cubicBezTo>
                  <a:cubicBezTo>
                    <a:pt x="-13786" y="1089729"/>
                    <a:pt x="-19088" y="981796"/>
                    <a:pt x="44214" y="911953"/>
                  </a:cubicBezTo>
                  <a:lnTo>
                    <a:pt x="84073" y="882569"/>
                  </a:lnTo>
                  <a:lnTo>
                    <a:pt x="76811" y="875989"/>
                  </a:lnTo>
                  <a:lnTo>
                    <a:pt x="80179" y="872273"/>
                  </a:lnTo>
                  <a:cubicBezTo>
                    <a:pt x="28040" y="814783"/>
                    <a:pt x="28651" y="726072"/>
                    <a:pt x="82340" y="666836"/>
                  </a:cubicBezTo>
                  <a:lnTo>
                    <a:pt x="121082" y="638275"/>
                  </a:lnTo>
                  <a:cubicBezTo>
                    <a:pt x="89526" y="571593"/>
                    <a:pt x="96788" y="490523"/>
                    <a:pt x="145805" y="430894"/>
                  </a:cubicBezTo>
                  <a:cubicBezTo>
                    <a:pt x="198586" y="400645"/>
                    <a:pt x="259015" y="385179"/>
                    <a:pt x="321878" y="383347"/>
                  </a:cubicBezTo>
                  <a:lnTo>
                    <a:pt x="321111" y="357014"/>
                  </a:lnTo>
                  <a:cubicBezTo>
                    <a:pt x="257723" y="358862"/>
                    <a:pt x="196668" y="373772"/>
                    <a:pt x="141180" y="399723"/>
                  </a:cubicBezTo>
                  <a:cubicBezTo>
                    <a:pt x="117813" y="370058"/>
                    <a:pt x="106816" y="332072"/>
                    <a:pt x="106816" y="291518"/>
                  </a:cubicBezTo>
                  <a:cubicBezTo>
                    <a:pt x="106816" y="170286"/>
                    <a:pt x="205094" y="72008"/>
                    <a:pt x="326327" y="72008"/>
                  </a:cubicBezTo>
                  <a:cubicBezTo>
                    <a:pt x="350305" y="72008"/>
                    <a:pt x="373385" y="75853"/>
                    <a:pt x="394659" y="83948"/>
                  </a:cubicBezTo>
                  <a:cubicBezTo>
                    <a:pt x="425371" y="33609"/>
                    <a:pt x="467237" y="0"/>
                    <a:pt x="53381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</p:grpSp>
      <p:sp>
        <p:nvSpPr>
          <p:cNvPr id="75" name="Rectangle 19">
            <a:extLst>
              <a:ext uri="{FF2B5EF4-FFF2-40B4-BE49-F238E27FC236}">
                <a16:creationId xmlns:a16="http://schemas.microsoft.com/office/drawing/2014/main" xmlns="" id="{8025BC4E-7A4E-42D9-9569-8844F8906CE5}"/>
              </a:ext>
            </a:extLst>
          </p:cNvPr>
          <p:cNvSpPr/>
          <p:nvPr/>
        </p:nvSpPr>
        <p:spPr>
          <a:xfrm>
            <a:off x="4471052" y="2446822"/>
            <a:ext cx="449751" cy="494370"/>
          </a:xfrm>
          <a:custGeom>
            <a:avLst/>
            <a:gdLst/>
            <a:ahLst/>
            <a:cxnLst/>
            <a:rect l="l" t="t" r="r" b="b"/>
            <a:pathLst>
              <a:path w="2926108" h="3216409">
                <a:moveTo>
                  <a:pt x="1150286" y="2039882"/>
                </a:moveTo>
                <a:cubicBezTo>
                  <a:pt x="1216487" y="2110220"/>
                  <a:pt x="1249586" y="2238485"/>
                  <a:pt x="1348889" y="2250897"/>
                </a:cubicBezTo>
                <a:cubicBezTo>
                  <a:pt x="1452327" y="2213659"/>
                  <a:pt x="1530941" y="2147458"/>
                  <a:pt x="1597142" y="2052295"/>
                </a:cubicBezTo>
                <a:cubicBezTo>
                  <a:pt x="1634380" y="2030228"/>
                  <a:pt x="1712994" y="2049536"/>
                  <a:pt x="1721269" y="2072982"/>
                </a:cubicBezTo>
                <a:cubicBezTo>
                  <a:pt x="1533700" y="2362611"/>
                  <a:pt x="1615072" y="2763954"/>
                  <a:pt x="1568179" y="2830155"/>
                </a:cubicBezTo>
                <a:cubicBezTo>
                  <a:pt x="1391644" y="2965315"/>
                  <a:pt x="1231658" y="2893598"/>
                  <a:pt x="1063398" y="2925319"/>
                </a:cubicBezTo>
                <a:cubicBezTo>
                  <a:pt x="925479" y="2954282"/>
                  <a:pt x="820660" y="3107371"/>
                  <a:pt x="686879" y="3148747"/>
                </a:cubicBezTo>
                <a:cubicBezTo>
                  <a:pt x="536548" y="3184606"/>
                  <a:pt x="373804" y="3224602"/>
                  <a:pt x="215198" y="3214948"/>
                </a:cubicBezTo>
                <a:cubicBezTo>
                  <a:pt x="93829" y="3209431"/>
                  <a:pt x="71763" y="3046687"/>
                  <a:pt x="136584" y="2925318"/>
                </a:cubicBezTo>
                <a:cubicBezTo>
                  <a:pt x="168305" y="2828775"/>
                  <a:pt x="121415" y="2802571"/>
                  <a:pt x="107623" y="2710165"/>
                </a:cubicBezTo>
                <a:cubicBezTo>
                  <a:pt x="111150" y="2693172"/>
                  <a:pt x="127647" y="2691385"/>
                  <a:pt x="158288" y="2695563"/>
                </a:cubicBezTo>
                <a:lnTo>
                  <a:pt x="158288" y="2626239"/>
                </a:lnTo>
                <a:lnTo>
                  <a:pt x="266288" y="2626239"/>
                </a:lnTo>
                <a:lnTo>
                  <a:pt x="266288" y="2708276"/>
                </a:lnTo>
                <a:lnTo>
                  <a:pt x="307224" y="2711894"/>
                </a:lnTo>
                <a:lnTo>
                  <a:pt x="307224" y="2626239"/>
                </a:lnTo>
                <a:lnTo>
                  <a:pt x="415224" y="2626239"/>
                </a:lnTo>
                <a:lnTo>
                  <a:pt x="415224" y="2711420"/>
                </a:lnTo>
                <a:cubicBezTo>
                  <a:pt x="428487" y="2711947"/>
                  <a:pt x="442136" y="2710942"/>
                  <a:pt x="456160" y="2708700"/>
                </a:cubicBezTo>
                <a:lnTo>
                  <a:pt x="456160" y="2617963"/>
                </a:lnTo>
                <a:lnTo>
                  <a:pt x="564160" y="2617963"/>
                </a:lnTo>
                <a:lnTo>
                  <a:pt x="564160" y="2692500"/>
                </a:lnTo>
                <a:cubicBezTo>
                  <a:pt x="577696" y="2691220"/>
                  <a:pt x="591289" y="2688332"/>
                  <a:pt x="605096" y="2684680"/>
                </a:cubicBezTo>
                <a:lnTo>
                  <a:pt x="605096" y="2601411"/>
                </a:lnTo>
                <a:lnTo>
                  <a:pt x="713096" y="2601411"/>
                </a:lnTo>
                <a:lnTo>
                  <a:pt x="713096" y="2654658"/>
                </a:lnTo>
                <a:lnTo>
                  <a:pt x="754032" y="2641463"/>
                </a:lnTo>
                <a:lnTo>
                  <a:pt x="754032" y="2580721"/>
                </a:lnTo>
                <a:lnTo>
                  <a:pt x="862032" y="2580721"/>
                </a:lnTo>
                <a:lnTo>
                  <a:pt x="862032" y="2599792"/>
                </a:lnTo>
                <a:cubicBezTo>
                  <a:pt x="897454" y="2584791"/>
                  <a:pt x="934214" y="2567836"/>
                  <a:pt x="972371" y="2548802"/>
                </a:cubicBezTo>
                <a:cubicBezTo>
                  <a:pt x="1030297" y="2506047"/>
                  <a:pt x="939271" y="2219176"/>
                  <a:pt x="947546" y="2122633"/>
                </a:cubicBezTo>
                <a:cubicBezTo>
                  <a:pt x="957201" y="2082636"/>
                  <a:pt x="1082706" y="2067466"/>
                  <a:pt x="1150286" y="2039882"/>
                </a:cubicBezTo>
                <a:close/>
                <a:moveTo>
                  <a:pt x="394278" y="1320337"/>
                </a:moveTo>
                <a:cubicBezTo>
                  <a:pt x="356565" y="1315036"/>
                  <a:pt x="316914" y="1320983"/>
                  <a:pt x="277262" y="1344774"/>
                </a:cubicBezTo>
                <a:cubicBezTo>
                  <a:pt x="169686" y="1368221"/>
                  <a:pt x="281399" y="1532343"/>
                  <a:pt x="314500" y="1626128"/>
                </a:cubicBezTo>
                <a:cubicBezTo>
                  <a:pt x="335188" y="1715776"/>
                  <a:pt x="306225" y="1838523"/>
                  <a:pt x="376563" y="1820593"/>
                </a:cubicBezTo>
                <a:cubicBezTo>
                  <a:pt x="535169" y="1786113"/>
                  <a:pt x="681363" y="1673020"/>
                  <a:pt x="628954" y="1493726"/>
                </a:cubicBezTo>
                <a:cubicBezTo>
                  <a:pt x="603094" y="1453384"/>
                  <a:pt x="507414" y="1336241"/>
                  <a:pt x="394278" y="1320337"/>
                </a:cubicBezTo>
                <a:close/>
                <a:moveTo>
                  <a:pt x="1526804" y="66"/>
                </a:moveTo>
                <a:cubicBezTo>
                  <a:pt x="2066065" y="2824"/>
                  <a:pt x="2621877" y="129710"/>
                  <a:pt x="2896335" y="1038593"/>
                </a:cubicBezTo>
                <a:cubicBezTo>
                  <a:pt x="3057700" y="1564063"/>
                  <a:pt x="2532230" y="2366749"/>
                  <a:pt x="2064686" y="2292273"/>
                </a:cubicBezTo>
                <a:cubicBezTo>
                  <a:pt x="1885392" y="2267447"/>
                  <a:pt x="1950214" y="2015056"/>
                  <a:pt x="1555767" y="1940580"/>
                </a:cubicBezTo>
                <a:cubicBezTo>
                  <a:pt x="1179249" y="1868862"/>
                  <a:pt x="732393" y="2186075"/>
                  <a:pt x="554478" y="2159871"/>
                </a:cubicBezTo>
                <a:cubicBezTo>
                  <a:pt x="466211" y="2141942"/>
                  <a:pt x="394493" y="1904722"/>
                  <a:pt x="364151" y="1932305"/>
                </a:cubicBezTo>
                <a:cubicBezTo>
                  <a:pt x="322774" y="1970922"/>
                  <a:pt x="405526" y="2146079"/>
                  <a:pt x="467589" y="2205384"/>
                </a:cubicBezTo>
                <a:cubicBezTo>
                  <a:pt x="525515" y="2241243"/>
                  <a:pt x="732393" y="2202626"/>
                  <a:pt x="873070" y="2139183"/>
                </a:cubicBezTo>
                <a:cubicBezTo>
                  <a:pt x="913066" y="2128149"/>
                  <a:pt x="870312" y="2253655"/>
                  <a:pt x="877208" y="2333648"/>
                </a:cubicBezTo>
                <a:lnTo>
                  <a:pt x="862033" y="2337135"/>
                </a:lnTo>
                <a:lnTo>
                  <a:pt x="862033" y="2415799"/>
                </a:lnTo>
                <a:lnTo>
                  <a:pt x="754033" y="2415799"/>
                </a:lnTo>
                <a:lnTo>
                  <a:pt x="754033" y="2360695"/>
                </a:lnTo>
                <a:lnTo>
                  <a:pt x="713097" y="2366601"/>
                </a:lnTo>
                <a:lnTo>
                  <a:pt x="713097" y="2428213"/>
                </a:lnTo>
                <a:lnTo>
                  <a:pt x="605097" y="2428213"/>
                </a:lnTo>
                <a:lnTo>
                  <a:pt x="605097" y="2379641"/>
                </a:lnTo>
                <a:lnTo>
                  <a:pt x="564161" y="2382960"/>
                </a:lnTo>
                <a:lnTo>
                  <a:pt x="564161" y="2436489"/>
                </a:lnTo>
                <a:lnTo>
                  <a:pt x="456161" y="2436489"/>
                </a:lnTo>
                <a:lnTo>
                  <a:pt x="456161" y="2388351"/>
                </a:lnTo>
                <a:lnTo>
                  <a:pt x="415225" y="2389346"/>
                </a:lnTo>
                <a:lnTo>
                  <a:pt x="415225" y="2436489"/>
                </a:lnTo>
                <a:lnTo>
                  <a:pt x="307225" y="2436489"/>
                </a:lnTo>
                <a:lnTo>
                  <a:pt x="307225" y="2386989"/>
                </a:lnTo>
                <a:cubicBezTo>
                  <a:pt x="293173" y="2387203"/>
                  <a:pt x="279516" y="2386340"/>
                  <a:pt x="266289" y="2385150"/>
                </a:cubicBezTo>
                <a:lnTo>
                  <a:pt x="266289" y="2428213"/>
                </a:lnTo>
                <a:lnTo>
                  <a:pt x="158289" y="2428213"/>
                </a:lnTo>
                <a:lnTo>
                  <a:pt x="158289" y="2370613"/>
                </a:lnTo>
                <a:cubicBezTo>
                  <a:pt x="107017" y="2360332"/>
                  <a:pt x="72014" y="2345184"/>
                  <a:pt x="62108" y="2325373"/>
                </a:cubicBezTo>
                <a:cubicBezTo>
                  <a:pt x="37284" y="2261930"/>
                  <a:pt x="103484" y="2223314"/>
                  <a:pt x="124172" y="2172284"/>
                </a:cubicBezTo>
                <a:cubicBezTo>
                  <a:pt x="111759" y="2144700"/>
                  <a:pt x="74522" y="2141942"/>
                  <a:pt x="86934" y="2089533"/>
                </a:cubicBezTo>
                <a:cubicBezTo>
                  <a:pt x="96588" y="2053674"/>
                  <a:pt x="242782" y="2030228"/>
                  <a:pt x="264849" y="1994369"/>
                </a:cubicBezTo>
                <a:cubicBezTo>
                  <a:pt x="273125" y="1919892"/>
                  <a:pt x="-4093" y="1721291"/>
                  <a:pt x="45" y="1671639"/>
                </a:cubicBezTo>
                <a:cubicBezTo>
                  <a:pt x="12458" y="1619230"/>
                  <a:pt x="124172" y="1558546"/>
                  <a:pt x="190373" y="1477174"/>
                </a:cubicBezTo>
                <a:cubicBezTo>
                  <a:pt x="222094" y="1438557"/>
                  <a:pt x="80038" y="1267538"/>
                  <a:pt x="91072" y="1224783"/>
                </a:cubicBezTo>
                <a:cubicBezTo>
                  <a:pt x="111760" y="1092381"/>
                  <a:pt x="240023" y="943429"/>
                  <a:pt x="264849" y="703451"/>
                </a:cubicBezTo>
                <a:cubicBezTo>
                  <a:pt x="342084" y="332450"/>
                  <a:pt x="961338" y="-5451"/>
                  <a:pt x="1526804" y="6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76" name="Freeform 114">
            <a:extLst>
              <a:ext uri="{FF2B5EF4-FFF2-40B4-BE49-F238E27FC236}">
                <a16:creationId xmlns:a16="http://schemas.microsoft.com/office/drawing/2014/main" xmlns="" id="{353DEA2B-7F2E-4C6B-B5D7-248AF895CCDB}"/>
              </a:ext>
            </a:extLst>
          </p:cNvPr>
          <p:cNvSpPr>
            <a:spLocks noChangeAspect="1"/>
          </p:cNvSpPr>
          <p:nvPr/>
        </p:nvSpPr>
        <p:spPr>
          <a:xfrm>
            <a:off x="10267646" y="2429101"/>
            <a:ext cx="549379" cy="529812"/>
          </a:xfrm>
          <a:custGeom>
            <a:avLst/>
            <a:gdLst>
              <a:gd name="connsiteX0" fmla="*/ 2500704 w 3745816"/>
              <a:gd name="connsiteY0" fmla="*/ 2026790 h 3316502"/>
              <a:gd name="connsiteX1" fmla="*/ 2261868 w 3745816"/>
              <a:gd name="connsiteY1" fmla="*/ 2108676 h 3316502"/>
              <a:gd name="connsiteX2" fmla="*/ 2364227 w 3745816"/>
              <a:gd name="connsiteY2" fmla="*/ 2313393 h 3316502"/>
              <a:gd name="connsiteX3" fmla="*/ 2500704 w 3745816"/>
              <a:gd name="connsiteY3" fmla="*/ 2026790 h 3316502"/>
              <a:gd name="connsiteX4" fmla="*/ 1245112 w 3745816"/>
              <a:gd name="connsiteY4" fmla="*/ 2026790 h 3316502"/>
              <a:gd name="connsiteX5" fmla="*/ 1381589 w 3745816"/>
              <a:gd name="connsiteY5" fmla="*/ 2313393 h 3316502"/>
              <a:gd name="connsiteX6" fmla="*/ 1483948 w 3745816"/>
              <a:gd name="connsiteY6" fmla="*/ 2108676 h 3316502"/>
              <a:gd name="connsiteX7" fmla="*/ 1245112 w 3745816"/>
              <a:gd name="connsiteY7" fmla="*/ 2026790 h 3316502"/>
              <a:gd name="connsiteX8" fmla="*/ 3185000 w 3745816"/>
              <a:gd name="connsiteY8" fmla="*/ 1670667 h 3316502"/>
              <a:gd name="connsiteX9" fmla="*/ 3244509 w 3745816"/>
              <a:gd name="connsiteY9" fmla="*/ 1692418 h 3316502"/>
              <a:gd name="connsiteX10" fmla="*/ 3380986 w 3745816"/>
              <a:gd name="connsiteY10" fmla="*/ 1856191 h 3316502"/>
              <a:gd name="connsiteX11" fmla="*/ 3599350 w 3745816"/>
              <a:gd name="connsiteY11" fmla="*/ 1903959 h 3316502"/>
              <a:gd name="connsiteX12" fmla="*/ 3735827 w 3745816"/>
              <a:gd name="connsiteY12" fmla="*/ 2142795 h 3316502"/>
              <a:gd name="connsiteX13" fmla="*/ 3572054 w 3745816"/>
              <a:gd name="connsiteY13" fmla="*/ 2620466 h 3316502"/>
              <a:gd name="connsiteX14" fmla="*/ 3551583 w 3745816"/>
              <a:gd name="connsiteY14" fmla="*/ 3316502 h 3316502"/>
              <a:gd name="connsiteX15" fmla="*/ 3292276 w 3745816"/>
              <a:gd name="connsiteY15" fmla="*/ 3302855 h 3316502"/>
              <a:gd name="connsiteX16" fmla="*/ 3271804 w 3745816"/>
              <a:gd name="connsiteY16" fmla="*/ 2511284 h 3316502"/>
              <a:gd name="connsiteX17" fmla="*/ 3278628 w 3745816"/>
              <a:gd name="connsiteY17" fmla="*/ 2272449 h 3316502"/>
              <a:gd name="connsiteX18" fmla="*/ 3128502 w 3745816"/>
              <a:gd name="connsiteY18" fmla="*/ 2108675 h 3316502"/>
              <a:gd name="connsiteX19" fmla="*/ 2869195 w 3745816"/>
              <a:gd name="connsiteY19" fmla="*/ 2019965 h 3316502"/>
              <a:gd name="connsiteX20" fmla="*/ 3185000 w 3745816"/>
              <a:gd name="connsiteY20" fmla="*/ 1670667 h 3316502"/>
              <a:gd name="connsiteX21" fmla="*/ 560816 w 3745816"/>
              <a:gd name="connsiteY21" fmla="*/ 1670667 h 3316502"/>
              <a:gd name="connsiteX22" fmla="*/ 876621 w 3745816"/>
              <a:gd name="connsiteY22" fmla="*/ 2019965 h 3316502"/>
              <a:gd name="connsiteX23" fmla="*/ 617314 w 3745816"/>
              <a:gd name="connsiteY23" fmla="*/ 2108675 h 3316502"/>
              <a:gd name="connsiteX24" fmla="*/ 467188 w 3745816"/>
              <a:gd name="connsiteY24" fmla="*/ 2272449 h 3316502"/>
              <a:gd name="connsiteX25" fmla="*/ 474012 w 3745816"/>
              <a:gd name="connsiteY25" fmla="*/ 2511284 h 3316502"/>
              <a:gd name="connsiteX26" fmla="*/ 453540 w 3745816"/>
              <a:gd name="connsiteY26" fmla="*/ 3302855 h 3316502"/>
              <a:gd name="connsiteX27" fmla="*/ 194233 w 3745816"/>
              <a:gd name="connsiteY27" fmla="*/ 3316502 h 3316502"/>
              <a:gd name="connsiteX28" fmla="*/ 173762 w 3745816"/>
              <a:gd name="connsiteY28" fmla="*/ 2620466 h 3316502"/>
              <a:gd name="connsiteX29" fmla="*/ 9989 w 3745816"/>
              <a:gd name="connsiteY29" fmla="*/ 2142795 h 3316502"/>
              <a:gd name="connsiteX30" fmla="*/ 146466 w 3745816"/>
              <a:gd name="connsiteY30" fmla="*/ 1903959 h 3316502"/>
              <a:gd name="connsiteX31" fmla="*/ 364830 w 3745816"/>
              <a:gd name="connsiteY31" fmla="*/ 1856191 h 3316502"/>
              <a:gd name="connsiteX32" fmla="*/ 501307 w 3745816"/>
              <a:gd name="connsiteY32" fmla="*/ 1692418 h 3316502"/>
              <a:gd name="connsiteX33" fmla="*/ 560816 w 3745816"/>
              <a:gd name="connsiteY33" fmla="*/ 1670667 h 3316502"/>
              <a:gd name="connsiteX34" fmla="*/ 2609647 w 3745816"/>
              <a:gd name="connsiteY34" fmla="*/ 1003649 h 3316502"/>
              <a:gd name="connsiteX35" fmla="*/ 2234575 w 3745816"/>
              <a:gd name="connsiteY35" fmla="*/ 1385343 h 3316502"/>
              <a:gd name="connsiteX36" fmla="*/ 1968444 w 3745816"/>
              <a:gd name="connsiteY36" fmla="*/ 1951725 h 3316502"/>
              <a:gd name="connsiteX37" fmla="*/ 2248223 w 3745816"/>
              <a:gd name="connsiteY37" fmla="*/ 1897134 h 3316502"/>
              <a:gd name="connsiteX38" fmla="*/ 2644008 w 3745816"/>
              <a:gd name="connsiteY38" fmla="*/ 1010029 h 3316502"/>
              <a:gd name="connsiteX39" fmla="*/ 2609647 w 3745816"/>
              <a:gd name="connsiteY39" fmla="*/ 1003649 h 3316502"/>
              <a:gd name="connsiteX40" fmla="*/ 1136169 w 3745816"/>
              <a:gd name="connsiteY40" fmla="*/ 1003649 h 3316502"/>
              <a:gd name="connsiteX41" fmla="*/ 1101808 w 3745816"/>
              <a:gd name="connsiteY41" fmla="*/ 1010029 h 3316502"/>
              <a:gd name="connsiteX42" fmla="*/ 1497593 w 3745816"/>
              <a:gd name="connsiteY42" fmla="*/ 1897134 h 3316502"/>
              <a:gd name="connsiteX43" fmla="*/ 1777372 w 3745816"/>
              <a:gd name="connsiteY43" fmla="*/ 1951725 h 3316502"/>
              <a:gd name="connsiteX44" fmla="*/ 1511241 w 3745816"/>
              <a:gd name="connsiteY44" fmla="*/ 1385343 h 3316502"/>
              <a:gd name="connsiteX45" fmla="*/ 1136169 w 3745816"/>
              <a:gd name="connsiteY45" fmla="*/ 1003649 h 3316502"/>
              <a:gd name="connsiteX46" fmla="*/ 665081 w 3745816"/>
              <a:gd name="connsiteY46" fmla="*/ 96 h 3316502"/>
              <a:gd name="connsiteX47" fmla="*/ 1862679 w 3745816"/>
              <a:gd name="connsiteY47" fmla="*/ 634117 h 3316502"/>
              <a:gd name="connsiteX48" fmla="*/ 3080735 w 3745816"/>
              <a:gd name="connsiteY48" fmla="*/ 96 h 3316502"/>
              <a:gd name="connsiteX49" fmla="*/ 3619822 w 3745816"/>
              <a:gd name="connsiteY49" fmla="*/ 921320 h 3316502"/>
              <a:gd name="connsiteX50" fmla="*/ 3456049 w 3745816"/>
              <a:gd name="connsiteY50" fmla="*/ 955441 h 3316502"/>
              <a:gd name="connsiteX51" fmla="*/ 3189917 w 3745816"/>
              <a:gd name="connsiteY51" fmla="*/ 1317105 h 3316502"/>
              <a:gd name="connsiteX52" fmla="*/ 3155798 w 3745816"/>
              <a:gd name="connsiteY52" fmla="*/ 1596884 h 3316502"/>
              <a:gd name="connsiteX53" fmla="*/ 2848723 w 3745816"/>
              <a:gd name="connsiteY53" fmla="*/ 1842544 h 3316502"/>
              <a:gd name="connsiteX54" fmla="*/ 2650831 w 3745816"/>
              <a:gd name="connsiteY54" fmla="*/ 2518108 h 3316502"/>
              <a:gd name="connsiteX55" fmla="*/ 2193630 w 3745816"/>
              <a:gd name="connsiteY55" fmla="*/ 2531756 h 3316502"/>
              <a:gd name="connsiteX56" fmla="*/ 1941147 w 3745816"/>
              <a:gd name="connsiteY56" fmla="*/ 2211033 h 3316502"/>
              <a:gd name="connsiteX57" fmla="*/ 1872908 w 3745816"/>
              <a:gd name="connsiteY57" fmla="*/ 2313392 h 3316502"/>
              <a:gd name="connsiteX58" fmla="*/ 1804669 w 3745816"/>
              <a:gd name="connsiteY58" fmla="*/ 2211033 h 3316502"/>
              <a:gd name="connsiteX59" fmla="*/ 1552186 w 3745816"/>
              <a:gd name="connsiteY59" fmla="*/ 2531756 h 3316502"/>
              <a:gd name="connsiteX60" fmla="*/ 1094985 w 3745816"/>
              <a:gd name="connsiteY60" fmla="*/ 2518108 h 3316502"/>
              <a:gd name="connsiteX61" fmla="*/ 897093 w 3745816"/>
              <a:gd name="connsiteY61" fmla="*/ 1842544 h 3316502"/>
              <a:gd name="connsiteX62" fmla="*/ 590018 w 3745816"/>
              <a:gd name="connsiteY62" fmla="*/ 1596884 h 3316502"/>
              <a:gd name="connsiteX63" fmla="*/ 555899 w 3745816"/>
              <a:gd name="connsiteY63" fmla="*/ 1317105 h 3316502"/>
              <a:gd name="connsiteX64" fmla="*/ 388154 w 3745816"/>
              <a:gd name="connsiteY64" fmla="*/ 1151989 h 3316502"/>
              <a:gd name="connsiteX65" fmla="*/ 289767 w 3745816"/>
              <a:gd name="connsiteY65" fmla="*/ 955441 h 3316502"/>
              <a:gd name="connsiteX66" fmla="*/ 125994 w 3745816"/>
              <a:gd name="connsiteY66" fmla="*/ 921320 h 3316502"/>
              <a:gd name="connsiteX67" fmla="*/ 665081 w 3745816"/>
              <a:gd name="connsiteY67" fmla="*/ 96 h 3316502"/>
              <a:gd name="connsiteX0" fmla="*/ 2500704 w 3745816"/>
              <a:gd name="connsiteY0" fmla="*/ 2026790 h 3316502"/>
              <a:gd name="connsiteX1" fmla="*/ 2261868 w 3745816"/>
              <a:gd name="connsiteY1" fmla="*/ 2108676 h 3316502"/>
              <a:gd name="connsiteX2" fmla="*/ 2364227 w 3745816"/>
              <a:gd name="connsiteY2" fmla="*/ 2313393 h 3316502"/>
              <a:gd name="connsiteX3" fmla="*/ 2500704 w 3745816"/>
              <a:gd name="connsiteY3" fmla="*/ 2026790 h 3316502"/>
              <a:gd name="connsiteX4" fmla="*/ 1245112 w 3745816"/>
              <a:gd name="connsiteY4" fmla="*/ 2026790 h 3316502"/>
              <a:gd name="connsiteX5" fmla="*/ 1381589 w 3745816"/>
              <a:gd name="connsiteY5" fmla="*/ 2313393 h 3316502"/>
              <a:gd name="connsiteX6" fmla="*/ 1483948 w 3745816"/>
              <a:gd name="connsiteY6" fmla="*/ 2108676 h 3316502"/>
              <a:gd name="connsiteX7" fmla="*/ 1245112 w 3745816"/>
              <a:gd name="connsiteY7" fmla="*/ 2026790 h 3316502"/>
              <a:gd name="connsiteX8" fmla="*/ 3185000 w 3745816"/>
              <a:gd name="connsiteY8" fmla="*/ 1670667 h 3316502"/>
              <a:gd name="connsiteX9" fmla="*/ 3244509 w 3745816"/>
              <a:gd name="connsiteY9" fmla="*/ 1692418 h 3316502"/>
              <a:gd name="connsiteX10" fmla="*/ 3380986 w 3745816"/>
              <a:gd name="connsiteY10" fmla="*/ 1856191 h 3316502"/>
              <a:gd name="connsiteX11" fmla="*/ 3599350 w 3745816"/>
              <a:gd name="connsiteY11" fmla="*/ 1903959 h 3316502"/>
              <a:gd name="connsiteX12" fmla="*/ 3735827 w 3745816"/>
              <a:gd name="connsiteY12" fmla="*/ 2142795 h 3316502"/>
              <a:gd name="connsiteX13" fmla="*/ 3572054 w 3745816"/>
              <a:gd name="connsiteY13" fmla="*/ 2620466 h 3316502"/>
              <a:gd name="connsiteX14" fmla="*/ 3551583 w 3745816"/>
              <a:gd name="connsiteY14" fmla="*/ 3316502 h 3316502"/>
              <a:gd name="connsiteX15" fmla="*/ 3292276 w 3745816"/>
              <a:gd name="connsiteY15" fmla="*/ 3302855 h 3316502"/>
              <a:gd name="connsiteX16" fmla="*/ 3271804 w 3745816"/>
              <a:gd name="connsiteY16" fmla="*/ 2511284 h 3316502"/>
              <a:gd name="connsiteX17" fmla="*/ 3278628 w 3745816"/>
              <a:gd name="connsiteY17" fmla="*/ 2272449 h 3316502"/>
              <a:gd name="connsiteX18" fmla="*/ 3128502 w 3745816"/>
              <a:gd name="connsiteY18" fmla="*/ 2108675 h 3316502"/>
              <a:gd name="connsiteX19" fmla="*/ 2869195 w 3745816"/>
              <a:gd name="connsiteY19" fmla="*/ 2019965 h 3316502"/>
              <a:gd name="connsiteX20" fmla="*/ 3185000 w 3745816"/>
              <a:gd name="connsiteY20" fmla="*/ 1670667 h 3316502"/>
              <a:gd name="connsiteX21" fmla="*/ 560816 w 3745816"/>
              <a:gd name="connsiteY21" fmla="*/ 1670667 h 3316502"/>
              <a:gd name="connsiteX22" fmla="*/ 876621 w 3745816"/>
              <a:gd name="connsiteY22" fmla="*/ 2019965 h 3316502"/>
              <a:gd name="connsiteX23" fmla="*/ 617314 w 3745816"/>
              <a:gd name="connsiteY23" fmla="*/ 2108675 h 3316502"/>
              <a:gd name="connsiteX24" fmla="*/ 467188 w 3745816"/>
              <a:gd name="connsiteY24" fmla="*/ 2272449 h 3316502"/>
              <a:gd name="connsiteX25" fmla="*/ 474012 w 3745816"/>
              <a:gd name="connsiteY25" fmla="*/ 2511284 h 3316502"/>
              <a:gd name="connsiteX26" fmla="*/ 453540 w 3745816"/>
              <a:gd name="connsiteY26" fmla="*/ 3302855 h 3316502"/>
              <a:gd name="connsiteX27" fmla="*/ 194233 w 3745816"/>
              <a:gd name="connsiteY27" fmla="*/ 3316502 h 3316502"/>
              <a:gd name="connsiteX28" fmla="*/ 173762 w 3745816"/>
              <a:gd name="connsiteY28" fmla="*/ 2620466 h 3316502"/>
              <a:gd name="connsiteX29" fmla="*/ 9989 w 3745816"/>
              <a:gd name="connsiteY29" fmla="*/ 2142795 h 3316502"/>
              <a:gd name="connsiteX30" fmla="*/ 146466 w 3745816"/>
              <a:gd name="connsiteY30" fmla="*/ 1903959 h 3316502"/>
              <a:gd name="connsiteX31" fmla="*/ 364830 w 3745816"/>
              <a:gd name="connsiteY31" fmla="*/ 1856191 h 3316502"/>
              <a:gd name="connsiteX32" fmla="*/ 501307 w 3745816"/>
              <a:gd name="connsiteY32" fmla="*/ 1692418 h 3316502"/>
              <a:gd name="connsiteX33" fmla="*/ 560816 w 3745816"/>
              <a:gd name="connsiteY33" fmla="*/ 1670667 h 3316502"/>
              <a:gd name="connsiteX34" fmla="*/ 2609647 w 3745816"/>
              <a:gd name="connsiteY34" fmla="*/ 1003649 h 3316502"/>
              <a:gd name="connsiteX35" fmla="*/ 2234575 w 3745816"/>
              <a:gd name="connsiteY35" fmla="*/ 1385343 h 3316502"/>
              <a:gd name="connsiteX36" fmla="*/ 1968444 w 3745816"/>
              <a:gd name="connsiteY36" fmla="*/ 1951725 h 3316502"/>
              <a:gd name="connsiteX37" fmla="*/ 2248223 w 3745816"/>
              <a:gd name="connsiteY37" fmla="*/ 1897134 h 3316502"/>
              <a:gd name="connsiteX38" fmla="*/ 2644008 w 3745816"/>
              <a:gd name="connsiteY38" fmla="*/ 1010029 h 3316502"/>
              <a:gd name="connsiteX39" fmla="*/ 2609647 w 3745816"/>
              <a:gd name="connsiteY39" fmla="*/ 1003649 h 3316502"/>
              <a:gd name="connsiteX40" fmla="*/ 1136169 w 3745816"/>
              <a:gd name="connsiteY40" fmla="*/ 1003649 h 3316502"/>
              <a:gd name="connsiteX41" fmla="*/ 1101808 w 3745816"/>
              <a:gd name="connsiteY41" fmla="*/ 1010029 h 3316502"/>
              <a:gd name="connsiteX42" fmla="*/ 1497593 w 3745816"/>
              <a:gd name="connsiteY42" fmla="*/ 1897134 h 3316502"/>
              <a:gd name="connsiteX43" fmla="*/ 1777372 w 3745816"/>
              <a:gd name="connsiteY43" fmla="*/ 1951725 h 3316502"/>
              <a:gd name="connsiteX44" fmla="*/ 1511241 w 3745816"/>
              <a:gd name="connsiteY44" fmla="*/ 1385343 h 3316502"/>
              <a:gd name="connsiteX45" fmla="*/ 1136169 w 3745816"/>
              <a:gd name="connsiteY45" fmla="*/ 1003649 h 3316502"/>
              <a:gd name="connsiteX46" fmla="*/ 665081 w 3745816"/>
              <a:gd name="connsiteY46" fmla="*/ 96 h 3316502"/>
              <a:gd name="connsiteX47" fmla="*/ 1862679 w 3745816"/>
              <a:gd name="connsiteY47" fmla="*/ 634117 h 3316502"/>
              <a:gd name="connsiteX48" fmla="*/ 3080735 w 3745816"/>
              <a:gd name="connsiteY48" fmla="*/ 96 h 3316502"/>
              <a:gd name="connsiteX49" fmla="*/ 3619822 w 3745816"/>
              <a:gd name="connsiteY49" fmla="*/ 921320 h 3316502"/>
              <a:gd name="connsiteX50" fmla="*/ 3456049 w 3745816"/>
              <a:gd name="connsiteY50" fmla="*/ 955441 h 3316502"/>
              <a:gd name="connsiteX51" fmla="*/ 3189917 w 3745816"/>
              <a:gd name="connsiteY51" fmla="*/ 1317105 h 3316502"/>
              <a:gd name="connsiteX52" fmla="*/ 3155798 w 3745816"/>
              <a:gd name="connsiteY52" fmla="*/ 1596884 h 3316502"/>
              <a:gd name="connsiteX53" fmla="*/ 2848723 w 3745816"/>
              <a:gd name="connsiteY53" fmla="*/ 1842544 h 3316502"/>
              <a:gd name="connsiteX54" fmla="*/ 2650831 w 3745816"/>
              <a:gd name="connsiteY54" fmla="*/ 2518108 h 3316502"/>
              <a:gd name="connsiteX55" fmla="*/ 2193630 w 3745816"/>
              <a:gd name="connsiteY55" fmla="*/ 2531756 h 3316502"/>
              <a:gd name="connsiteX56" fmla="*/ 1941147 w 3745816"/>
              <a:gd name="connsiteY56" fmla="*/ 2211033 h 3316502"/>
              <a:gd name="connsiteX57" fmla="*/ 1872908 w 3745816"/>
              <a:gd name="connsiteY57" fmla="*/ 2313392 h 3316502"/>
              <a:gd name="connsiteX58" fmla="*/ 1804669 w 3745816"/>
              <a:gd name="connsiteY58" fmla="*/ 2211033 h 3316502"/>
              <a:gd name="connsiteX59" fmla="*/ 1552186 w 3745816"/>
              <a:gd name="connsiteY59" fmla="*/ 2531756 h 3316502"/>
              <a:gd name="connsiteX60" fmla="*/ 1094985 w 3745816"/>
              <a:gd name="connsiteY60" fmla="*/ 2518108 h 3316502"/>
              <a:gd name="connsiteX61" fmla="*/ 897093 w 3745816"/>
              <a:gd name="connsiteY61" fmla="*/ 1842544 h 3316502"/>
              <a:gd name="connsiteX62" fmla="*/ 590018 w 3745816"/>
              <a:gd name="connsiteY62" fmla="*/ 1596884 h 3316502"/>
              <a:gd name="connsiteX63" fmla="*/ 555899 w 3745816"/>
              <a:gd name="connsiteY63" fmla="*/ 1317105 h 3316502"/>
              <a:gd name="connsiteX64" fmla="*/ 388154 w 3745816"/>
              <a:gd name="connsiteY64" fmla="*/ 1151989 h 3316502"/>
              <a:gd name="connsiteX65" fmla="*/ 289767 w 3745816"/>
              <a:gd name="connsiteY65" fmla="*/ 1006142 h 3316502"/>
              <a:gd name="connsiteX66" fmla="*/ 125994 w 3745816"/>
              <a:gd name="connsiteY66" fmla="*/ 921320 h 3316502"/>
              <a:gd name="connsiteX67" fmla="*/ 665081 w 3745816"/>
              <a:gd name="connsiteY67" fmla="*/ 96 h 3316502"/>
              <a:gd name="connsiteX0" fmla="*/ 2500704 w 3745816"/>
              <a:gd name="connsiteY0" fmla="*/ 2026790 h 3316502"/>
              <a:gd name="connsiteX1" fmla="*/ 2261868 w 3745816"/>
              <a:gd name="connsiteY1" fmla="*/ 2108676 h 3316502"/>
              <a:gd name="connsiteX2" fmla="*/ 2364227 w 3745816"/>
              <a:gd name="connsiteY2" fmla="*/ 2313393 h 3316502"/>
              <a:gd name="connsiteX3" fmla="*/ 2500704 w 3745816"/>
              <a:gd name="connsiteY3" fmla="*/ 2026790 h 3316502"/>
              <a:gd name="connsiteX4" fmla="*/ 1245112 w 3745816"/>
              <a:gd name="connsiteY4" fmla="*/ 2026790 h 3316502"/>
              <a:gd name="connsiteX5" fmla="*/ 1381589 w 3745816"/>
              <a:gd name="connsiteY5" fmla="*/ 2313393 h 3316502"/>
              <a:gd name="connsiteX6" fmla="*/ 1483948 w 3745816"/>
              <a:gd name="connsiteY6" fmla="*/ 2108676 h 3316502"/>
              <a:gd name="connsiteX7" fmla="*/ 1245112 w 3745816"/>
              <a:gd name="connsiteY7" fmla="*/ 2026790 h 3316502"/>
              <a:gd name="connsiteX8" fmla="*/ 3185000 w 3745816"/>
              <a:gd name="connsiteY8" fmla="*/ 1670667 h 3316502"/>
              <a:gd name="connsiteX9" fmla="*/ 3244509 w 3745816"/>
              <a:gd name="connsiteY9" fmla="*/ 1692418 h 3316502"/>
              <a:gd name="connsiteX10" fmla="*/ 3380986 w 3745816"/>
              <a:gd name="connsiteY10" fmla="*/ 1856191 h 3316502"/>
              <a:gd name="connsiteX11" fmla="*/ 3599350 w 3745816"/>
              <a:gd name="connsiteY11" fmla="*/ 1903959 h 3316502"/>
              <a:gd name="connsiteX12" fmla="*/ 3735827 w 3745816"/>
              <a:gd name="connsiteY12" fmla="*/ 2142795 h 3316502"/>
              <a:gd name="connsiteX13" fmla="*/ 3572054 w 3745816"/>
              <a:gd name="connsiteY13" fmla="*/ 2620466 h 3316502"/>
              <a:gd name="connsiteX14" fmla="*/ 3551583 w 3745816"/>
              <a:gd name="connsiteY14" fmla="*/ 3316502 h 3316502"/>
              <a:gd name="connsiteX15" fmla="*/ 3292276 w 3745816"/>
              <a:gd name="connsiteY15" fmla="*/ 3302855 h 3316502"/>
              <a:gd name="connsiteX16" fmla="*/ 3271804 w 3745816"/>
              <a:gd name="connsiteY16" fmla="*/ 2511284 h 3316502"/>
              <a:gd name="connsiteX17" fmla="*/ 3278628 w 3745816"/>
              <a:gd name="connsiteY17" fmla="*/ 2272449 h 3316502"/>
              <a:gd name="connsiteX18" fmla="*/ 3128502 w 3745816"/>
              <a:gd name="connsiteY18" fmla="*/ 2108675 h 3316502"/>
              <a:gd name="connsiteX19" fmla="*/ 2869195 w 3745816"/>
              <a:gd name="connsiteY19" fmla="*/ 2019965 h 3316502"/>
              <a:gd name="connsiteX20" fmla="*/ 3185000 w 3745816"/>
              <a:gd name="connsiteY20" fmla="*/ 1670667 h 3316502"/>
              <a:gd name="connsiteX21" fmla="*/ 560816 w 3745816"/>
              <a:gd name="connsiteY21" fmla="*/ 1670667 h 3316502"/>
              <a:gd name="connsiteX22" fmla="*/ 876621 w 3745816"/>
              <a:gd name="connsiteY22" fmla="*/ 2019965 h 3316502"/>
              <a:gd name="connsiteX23" fmla="*/ 617314 w 3745816"/>
              <a:gd name="connsiteY23" fmla="*/ 2108675 h 3316502"/>
              <a:gd name="connsiteX24" fmla="*/ 467188 w 3745816"/>
              <a:gd name="connsiteY24" fmla="*/ 2272449 h 3316502"/>
              <a:gd name="connsiteX25" fmla="*/ 474012 w 3745816"/>
              <a:gd name="connsiteY25" fmla="*/ 2511284 h 3316502"/>
              <a:gd name="connsiteX26" fmla="*/ 453540 w 3745816"/>
              <a:gd name="connsiteY26" fmla="*/ 3302855 h 3316502"/>
              <a:gd name="connsiteX27" fmla="*/ 194233 w 3745816"/>
              <a:gd name="connsiteY27" fmla="*/ 3316502 h 3316502"/>
              <a:gd name="connsiteX28" fmla="*/ 173762 w 3745816"/>
              <a:gd name="connsiteY28" fmla="*/ 2620466 h 3316502"/>
              <a:gd name="connsiteX29" fmla="*/ 9989 w 3745816"/>
              <a:gd name="connsiteY29" fmla="*/ 2142795 h 3316502"/>
              <a:gd name="connsiteX30" fmla="*/ 146466 w 3745816"/>
              <a:gd name="connsiteY30" fmla="*/ 1903959 h 3316502"/>
              <a:gd name="connsiteX31" fmla="*/ 364830 w 3745816"/>
              <a:gd name="connsiteY31" fmla="*/ 1856191 h 3316502"/>
              <a:gd name="connsiteX32" fmla="*/ 501307 w 3745816"/>
              <a:gd name="connsiteY32" fmla="*/ 1692418 h 3316502"/>
              <a:gd name="connsiteX33" fmla="*/ 560816 w 3745816"/>
              <a:gd name="connsiteY33" fmla="*/ 1670667 h 3316502"/>
              <a:gd name="connsiteX34" fmla="*/ 2609647 w 3745816"/>
              <a:gd name="connsiteY34" fmla="*/ 1003649 h 3316502"/>
              <a:gd name="connsiteX35" fmla="*/ 2234575 w 3745816"/>
              <a:gd name="connsiteY35" fmla="*/ 1385343 h 3316502"/>
              <a:gd name="connsiteX36" fmla="*/ 1968444 w 3745816"/>
              <a:gd name="connsiteY36" fmla="*/ 1951725 h 3316502"/>
              <a:gd name="connsiteX37" fmla="*/ 2248223 w 3745816"/>
              <a:gd name="connsiteY37" fmla="*/ 1897134 h 3316502"/>
              <a:gd name="connsiteX38" fmla="*/ 2644008 w 3745816"/>
              <a:gd name="connsiteY38" fmla="*/ 1010029 h 3316502"/>
              <a:gd name="connsiteX39" fmla="*/ 2609647 w 3745816"/>
              <a:gd name="connsiteY39" fmla="*/ 1003649 h 3316502"/>
              <a:gd name="connsiteX40" fmla="*/ 1136169 w 3745816"/>
              <a:gd name="connsiteY40" fmla="*/ 1003649 h 3316502"/>
              <a:gd name="connsiteX41" fmla="*/ 1101808 w 3745816"/>
              <a:gd name="connsiteY41" fmla="*/ 1010029 h 3316502"/>
              <a:gd name="connsiteX42" fmla="*/ 1497593 w 3745816"/>
              <a:gd name="connsiteY42" fmla="*/ 1897134 h 3316502"/>
              <a:gd name="connsiteX43" fmla="*/ 1777372 w 3745816"/>
              <a:gd name="connsiteY43" fmla="*/ 1951725 h 3316502"/>
              <a:gd name="connsiteX44" fmla="*/ 1511241 w 3745816"/>
              <a:gd name="connsiteY44" fmla="*/ 1385343 h 3316502"/>
              <a:gd name="connsiteX45" fmla="*/ 1136169 w 3745816"/>
              <a:gd name="connsiteY45" fmla="*/ 1003649 h 3316502"/>
              <a:gd name="connsiteX46" fmla="*/ 665081 w 3745816"/>
              <a:gd name="connsiteY46" fmla="*/ 96 h 3316502"/>
              <a:gd name="connsiteX47" fmla="*/ 1862679 w 3745816"/>
              <a:gd name="connsiteY47" fmla="*/ 634117 h 3316502"/>
              <a:gd name="connsiteX48" fmla="*/ 3080735 w 3745816"/>
              <a:gd name="connsiteY48" fmla="*/ 96 h 3316502"/>
              <a:gd name="connsiteX49" fmla="*/ 3619822 w 3745816"/>
              <a:gd name="connsiteY49" fmla="*/ 921320 h 3316502"/>
              <a:gd name="connsiteX50" fmla="*/ 3456049 w 3745816"/>
              <a:gd name="connsiteY50" fmla="*/ 955441 h 3316502"/>
              <a:gd name="connsiteX51" fmla="*/ 3189917 w 3745816"/>
              <a:gd name="connsiteY51" fmla="*/ 1317105 h 3316502"/>
              <a:gd name="connsiteX52" fmla="*/ 3155798 w 3745816"/>
              <a:gd name="connsiteY52" fmla="*/ 1596884 h 3316502"/>
              <a:gd name="connsiteX53" fmla="*/ 2848723 w 3745816"/>
              <a:gd name="connsiteY53" fmla="*/ 1842544 h 3316502"/>
              <a:gd name="connsiteX54" fmla="*/ 2650831 w 3745816"/>
              <a:gd name="connsiteY54" fmla="*/ 2518108 h 3316502"/>
              <a:gd name="connsiteX55" fmla="*/ 2193630 w 3745816"/>
              <a:gd name="connsiteY55" fmla="*/ 2531756 h 3316502"/>
              <a:gd name="connsiteX56" fmla="*/ 1941147 w 3745816"/>
              <a:gd name="connsiteY56" fmla="*/ 2211033 h 3316502"/>
              <a:gd name="connsiteX57" fmla="*/ 1872908 w 3745816"/>
              <a:gd name="connsiteY57" fmla="*/ 2313392 h 3316502"/>
              <a:gd name="connsiteX58" fmla="*/ 1804669 w 3745816"/>
              <a:gd name="connsiteY58" fmla="*/ 2211033 h 3316502"/>
              <a:gd name="connsiteX59" fmla="*/ 1552186 w 3745816"/>
              <a:gd name="connsiteY59" fmla="*/ 2531756 h 3316502"/>
              <a:gd name="connsiteX60" fmla="*/ 1094985 w 3745816"/>
              <a:gd name="connsiteY60" fmla="*/ 2518108 h 3316502"/>
              <a:gd name="connsiteX61" fmla="*/ 897093 w 3745816"/>
              <a:gd name="connsiteY61" fmla="*/ 1842544 h 3316502"/>
              <a:gd name="connsiteX62" fmla="*/ 590018 w 3745816"/>
              <a:gd name="connsiteY62" fmla="*/ 1596884 h 3316502"/>
              <a:gd name="connsiteX63" fmla="*/ 555899 w 3745816"/>
              <a:gd name="connsiteY63" fmla="*/ 1317105 h 3316502"/>
              <a:gd name="connsiteX64" fmla="*/ 380265 w 3745816"/>
              <a:gd name="connsiteY64" fmla="*/ 1173717 h 3316502"/>
              <a:gd name="connsiteX65" fmla="*/ 289767 w 3745816"/>
              <a:gd name="connsiteY65" fmla="*/ 1006142 h 3316502"/>
              <a:gd name="connsiteX66" fmla="*/ 125994 w 3745816"/>
              <a:gd name="connsiteY66" fmla="*/ 921320 h 3316502"/>
              <a:gd name="connsiteX67" fmla="*/ 665081 w 3745816"/>
              <a:gd name="connsiteY67" fmla="*/ 96 h 3316502"/>
              <a:gd name="connsiteX0" fmla="*/ 2500704 w 3745816"/>
              <a:gd name="connsiteY0" fmla="*/ 2026790 h 3316502"/>
              <a:gd name="connsiteX1" fmla="*/ 2261868 w 3745816"/>
              <a:gd name="connsiteY1" fmla="*/ 2108676 h 3316502"/>
              <a:gd name="connsiteX2" fmla="*/ 2364227 w 3745816"/>
              <a:gd name="connsiteY2" fmla="*/ 2313393 h 3316502"/>
              <a:gd name="connsiteX3" fmla="*/ 2500704 w 3745816"/>
              <a:gd name="connsiteY3" fmla="*/ 2026790 h 3316502"/>
              <a:gd name="connsiteX4" fmla="*/ 1245112 w 3745816"/>
              <a:gd name="connsiteY4" fmla="*/ 2026790 h 3316502"/>
              <a:gd name="connsiteX5" fmla="*/ 1381589 w 3745816"/>
              <a:gd name="connsiteY5" fmla="*/ 2313393 h 3316502"/>
              <a:gd name="connsiteX6" fmla="*/ 1483948 w 3745816"/>
              <a:gd name="connsiteY6" fmla="*/ 2108676 h 3316502"/>
              <a:gd name="connsiteX7" fmla="*/ 1245112 w 3745816"/>
              <a:gd name="connsiteY7" fmla="*/ 2026790 h 3316502"/>
              <a:gd name="connsiteX8" fmla="*/ 3185000 w 3745816"/>
              <a:gd name="connsiteY8" fmla="*/ 1670667 h 3316502"/>
              <a:gd name="connsiteX9" fmla="*/ 3244509 w 3745816"/>
              <a:gd name="connsiteY9" fmla="*/ 1692418 h 3316502"/>
              <a:gd name="connsiteX10" fmla="*/ 3380986 w 3745816"/>
              <a:gd name="connsiteY10" fmla="*/ 1856191 h 3316502"/>
              <a:gd name="connsiteX11" fmla="*/ 3599350 w 3745816"/>
              <a:gd name="connsiteY11" fmla="*/ 1903959 h 3316502"/>
              <a:gd name="connsiteX12" fmla="*/ 3735827 w 3745816"/>
              <a:gd name="connsiteY12" fmla="*/ 2142795 h 3316502"/>
              <a:gd name="connsiteX13" fmla="*/ 3572054 w 3745816"/>
              <a:gd name="connsiteY13" fmla="*/ 2620466 h 3316502"/>
              <a:gd name="connsiteX14" fmla="*/ 3551583 w 3745816"/>
              <a:gd name="connsiteY14" fmla="*/ 3316502 h 3316502"/>
              <a:gd name="connsiteX15" fmla="*/ 3292276 w 3745816"/>
              <a:gd name="connsiteY15" fmla="*/ 3302855 h 3316502"/>
              <a:gd name="connsiteX16" fmla="*/ 3271804 w 3745816"/>
              <a:gd name="connsiteY16" fmla="*/ 2511284 h 3316502"/>
              <a:gd name="connsiteX17" fmla="*/ 3278628 w 3745816"/>
              <a:gd name="connsiteY17" fmla="*/ 2272449 h 3316502"/>
              <a:gd name="connsiteX18" fmla="*/ 3128502 w 3745816"/>
              <a:gd name="connsiteY18" fmla="*/ 2108675 h 3316502"/>
              <a:gd name="connsiteX19" fmla="*/ 2869195 w 3745816"/>
              <a:gd name="connsiteY19" fmla="*/ 2019965 h 3316502"/>
              <a:gd name="connsiteX20" fmla="*/ 3185000 w 3745816"/>
              <a:gd name="connsiteY20" fmla="*/ 1670667 h 3316502"/>
              <a:gd name="connsiteX21" fmla="*/ 560816 w 3745816"/>
              <a:gd name="connsiteY21" fmla="*/ 1670667 h 3316502"/>
              <a:gd name="connsiteX22" fmla="*/ 876621 w 3745816"/>
              <a:gd name="connsiteY22" fmla="*/ 2019965 h 3316502"/>
              <a:gd name="connsiteX23" fmla="*/ 617314 w 3745816"/>
              <a:gd name="connsiteY23" fmla="*/ 2108675 h 3316502"/>
              <a:gd name="connsiteX24" fmla="*/ 467188 w 3745816"/>
              <a:gd name="connsiteY24" fmla="*/ 2272449 h 3316502"/>
              <a:gd name="connsiteX25" fmla="*/ 474012 w 3745816"/>
              <a:gd name="connsiteY25" fmla="*/ 2511284 h 3316502"/>
              <a:gd name="connsiteX26" fmla="*/ 453540 w 3745816"/>
              <a:gd name="connsiteY26" fmla="*/ 3302855 h 3316502"/>
              <a:gd name="connsiteX27" fmla="*/ 194233 w 3745816"/>
              <a:gd name="connsiteY27" fmla="*/ 3316502 h 3316502"/>
              <a:gd name="connsiteX28" fmla="*/ 173762 w 3745816"/>
              <a:gd name="connsiteY28" fmla="*/ 2620466 h 3316502"/>
              <a:gd name="connsiteX29" fmla="*/ 9989 w 3745816"/>
              <a:gd name="connsiteY29" fmla="*/ 2142795 h 3316502"/>
              <a:gd name="connsiteX30" fmla="*/ 146466 w 3745816"/>
              <a:gd name="connsiteY30" fmla="*/ 1903959 h 3316502"/>
              <a:gd name="connsiteX31" fmla="*/ 364830 w 3745816"/>
              <a:gd name="connsiteY31" fmla="*/ 1856191 h 3316502"/>
              <a:gd name="connsiteX32" fmla="*/ 501307 w 3745816"/>
              <a:gd name="connsiteY32" fmla="*/ 1692418 h 3316502"/>
              <a:gd name="connsiteX33" fmla="*/ 560816 w 3745816"/>
              <a:gd name="connsiteY33" fmla="*/ 1670667 h 3316502"/>
              <a:gd name="connsiteX34" fmla="*/ 2609647 w 3745816"/>
              <a:gd name="connsiteY34" fmla="*/ 1003649 h 3316502"/>
              <a:gd name="connsiteX35" fmla="*/ 2234575 w 3745816"/>
              <a:gd name="connsiteY35" fmla="*/ 1385343 h 3316502"/>
              <a:gd name="connsiteX36" fmla="*/ 1968444 w 3745816"/>
              <a:gd name="connsiteY36" fmla="*/ 1951725 h 3316502"/>
              <a:gd name="connsiteX37" fmla="*/ 2248223 w 3745816"/>
              <a:gd name="connsiteY37" fmla="*/ 1897134 h 3316502"/>
              <a:gd name="connsiteX38" fmla="*/ 2644008 w 3745816"/>
              <a:gd name="connsiteY38" fmla="*/ 1010029 h 3316502"/>
              <a:gd name="connsiteX39" fmla="*/ 2609647 w 3745816"/>
              <a:gd name="connsiteY39" fmla="*/ 1003649 h 3316502"/>
              <a:gd name="connsiteX40" fmla="*/ 1136169 w 3745816"/>
              <a:gd name="connsiteY40" fmla="*/ 1003649 h 3316502"/>
              <a:gd name="connsiteX41" fmla="*/ 1101808 w 3745816"/>
              <a:gd name="connsiteY41" fmla="*/ 1010029 h 3316502"/>
              <a:gd name="connsiteX42" fmla="*/ 1497593 w 3745816"/>
              <a:gd name="connsiteY42" fmla="*/ 1897134 h 3316502"/>
              <a:gd name="connsiteX43" fmla="*/ 1777372 w 3745816"/>
              <a:gd name="connsiteY43" fmla="*/ 1951725 h 3316502"/>
              <a:gd name="connsiteX44" fmla="*/ 1511241 w 3745816"/>
              <a:gd name="connsiteY44" fmla="*/ 1385343 h 3316502"/>
              <a:gd name="connsiteX45" fmla="*/ 1136169 w 3745816"/>
              <a:gd name="connsiteY45" fmla="*/ 1003649 h 3316502"/>
              <a:gd name="connsiteX46" fmla="*/ 665081 w 3745816"/>
              <a:gd name="connsiteY46" fmla="*/ 96 h 3316502"/>
              <a:gd name="connsiteX47" fmla="*/ 1862679 w 3745816"/>
              <a:gd name="connsiteY47" fmla="*/ 634117 h 3316502"/>
              <a:gd name="connsiteX48" fmla="*/ 3080735 w 3745816"/>
              <a:gd name="connsiteY48" fmla="*/ 96 h 3316502"/>
              <a:gd name="connsiteX49" fmla="*/ 3619822 w 3745816"/>
              <a:gd name="connsiteY49" fmla="*/ 921320 h 3316502"/>
              <a:gd name="connsiteX50" fmla="*/ 3456049 w 3745816"/>
              <a:gd name="connsiteY50" fmla="*/ 955441 h 3316502"/>
              <a:gd name="connsiteX51" fmla="*/ 3189917 w 3745816"/>
              <a:gd name="connsiteY51" fmla="*/ 1317105 h 3316502"/>
              <a:gd name="connsiteX52" fmla="*/ 3155798 w 3745816"/>
              <a:gd name="connsiteY52" fmla="*/ 1596884 h 3316502"/>
              <a:gd name="connsiteX53" fmla="*/ 2848723 w 3745816"/>
              <a:gd name="connsiteY53" fmla="*/ 1842544 h 3316502"/>
              <a:gd name="connsiteX54" fmla="*/ 2650831 w 3745816"/>
              <a:gd name="connsiteY54" fmla="*/ 2518108 h 3316502"/>
              <a:gd name="connsiteX55" fmla="*/ 2193630 w 3745816"/>
              <a:gd name="connsiteY55" fmla="*/ 2531756 h 3316502"/>
              <a:gd name="connsiteX56" fmla="*/ 1941147 w 3745816"/>
              <a:gd name="connsiteY56" fmla="*/ 2211033 h 3316502"/>
              <a:gd name="connsiteX57" fmla="*/ 1872908 w 3745816"/>
              <a:gd name="connsiteY57" fmla="*/ 2313392 h 3316502"/>
              <a:gd name="connsiteX58" fmla="*/ 1804669 w 3745816"/>
              <a:gd name="connsiteY58" fmla="*/ 2211033 h 3316502"/>
              <a:gd name="connsiteX59" fmla="*/ 1552186 w 3745816"/>
              <a:gd name="connsiteY59" fmla="*/ 2531756 h 3316502"/>
              <a:gd name="connsiteX60" fmla="*/ 1094985 w 3745816"/>
              <a:gd name="connsiteY60" fmla="*/ 2518108 h 3316502"/>
              <a:gd name="connsiteX61" fmla="*/ 897093 w 3745816"/>
              <a:gd name="connsiteY61" fmla="*/ 1842544 h 3316502"/>
              <a:gd name="connsiteX62" fmla="*/ 590018 w 3745816"/>
              <a:gd name="connsiteY62" fmla="*/ 1596884 h 3316502"/>
              <a:gd name="connsiteX63" fmla="*/ 555899 w 3745816"/>
              <a:gd name="connsiteY63" fmla="*/ 1317105 h 3316502"/>
              <a:gd name="connsiteX64" fmla="*/ 380265 w 3745816"/>
              <a:gd name="connsiteY64" fmla="*/ 1173717 h 3316502"/>
              <a:gd name="connsiteX65" fmla="*/ 289767 w 3745816"/>
              <a:gd name="connsiteY65" fmla="*/ 1006142 h 3316502"/>
              <a:gd name="connsiteX66" fmla="*/ 125994 w 3745816"/>
              <a:gd name="connsiteY66" fmla="*/ 921320 h 3316502"/>
              <a:gd name="connsiteX67" fmla="*/ 665081 w 3745816"/>
              <a:gd name="connsiteY67" fmla="*/ 96 h 3316502"/>
              <a:gd name="connsiteX0" fmla="*/ 2500704 w 3745816"/>
              <a:gd name="connsiteY0" fmla="*/ 2026790 h 3316502"/>
              <a:gd name="connsiteX1" fmla="*/ 2261868 w 3745816"/>
              <a:gd name="connsiteY1" fmla="*/ 2108676 h 3316502"/>
              <a:gd name="connsiteX2" fmla="*/ 2364227 w 3745816"/>
              <a:gd name="connsiteY2" fmla="*/ 2313393 h 3316502"/>
              <a:gd name="connsiteX3" fmla="*/ 2500704 w 3745816"/>
              <a:gd name="connsiteY3" fmla="*/ 2026790 h 3316502"/>
              <a:gd name="connsiteX4" fmla="*/ 1245112 w 3745816"/>
              <a:gd name="connsiteY4" fmla="*/ 2026790 h 3316502"/>
              <a:gd name="connsiteX5" fmla="*/ 1381589 w 3745816"/>
              <a:gd name="connsiteY5" fmla="*/ 2313393 h 3316502"/>
              <a:gd name="connsiteX6" fmla="*/ 1483948 w 3745816"/>
              <a:gd name="connsiteY6" fmla="*/ 2108676 h 3316502"/>
              <a:gd name="connsiteX7" fmla="*/ 1245112 w 3745816"/>
              <a:gd name="connsiteY7" fmla="*/ 2026790 h 3316502"/>
              <a:gd name="connsiteX8" fmla="*/ 3185000 w 3745816"/>
              <a:gd name="connsiteY8" fmla="*/ 1670667 h 3316502"/>
              <a:gd name="connsiteX9" fmla="*/ 3244509 w 3745816"/>
              <a:gd name="connsiteY9" fmla="*/ 1692418 h 3316502"/>
              <a:gd name="connsiteX10" fmla="*/ 3380986 w 3745816"/>
              <a:gd name="connsiteY10" fmla="*/ 1856191 h 3316502"/>
              <a:gd name="connsiteX11" fmla="*/ 3599350 w 3745816"/>
              <a:gd name="connsiteY11" fmla="*/ 1903959 h 3316502"/>
              <a:gd name="connsiteX12" fmla="*/ 3735827 w 3745816"/>
              <a:gd name="connsiteY12" fmla="*/ 2142795 h 3316502"/>
              <a:gd name="connsiteX13" fmla="*/ 3572054 w 3745816"/>
              <a:gd name="connsiteY13" fmla="*/ 2620466 h 3316502"/>
              <a:gd name="connsiteX14" fmla="*/ 3551583 w 3745816"/>
              <a:gd name="connsiteY14" fmla="*/ 3316502 h 3316502"/>
              <a:gd name="connsiteX15" fmla="*/ 3292276 w 3745816"/>
              <a:gd name="connsiteY15" fmla="*/ 3302855 h 3316502"/>
              <a:gd name="connsiteX16" fmla="*/ 3271804 w 3745816"/>
              <a:gd name="connsiteY16" fmla="*/ 2511284 h 3316502"/>
              <a:gd name="connsiteX17" fmla="*/ 3278628 w 3745816"/>
              <a:gd name="connsiteY17" fmla="*/ 2272449 h 3316502"/>
              <a:gd name="connsiteX18" fmla="*/ 3128502 w 3745816"/>
              <a:gd name="connsiteY18" fmla="*/ 2108675 h 3316502"/>
              <a:gd name="connsiteX19" fmla="*/ 2869195 w 3745816"/>
              <a:gd name="connsiteY19" fmla="*/ 2019965 h 3316502"/>
              <a:gd name="connsiteX20" fmla="*/ 3185000 w 3745816"/>
              <a:gd name="connsiteY20" fmla="*/ 1670667 h 3316502"/>
              <a:gd name="connsiteX21" fmla="*/ 560816 w 3745816"/>
              <a:gd name="connsiteY21" fmla="*/ 1670667 h 3316502"/>
              <a:gd name="connsiteX22" fmla="*/ 876621 w 3745816"/>
              <a:gd name="connsiteY22" fmla="*/ 2019965 h 3316502"/>
              <a:gd name="connsiteX23" fmla="*/ 617314 w 3745816"/>
              <a:gd name="connsiteY23" fmla="*/ 2108675 h 3316502"/>
              <a:gd name="connsiteX24" fmla="*/ 467188 w 3745816"/>
              <a:gd name="connsiteY24" fmla="*/ 2272449 h 3316502"/>
              <a:gd name="connsiteX25" fmla="*/ 474012 w 3745816"/>
              <a:gd name="connsiteY25" fmla="*/ 2511284 h 3316502"/>
              <a:gd name="connsiteX26" fmla="*/ 453540 w 3745816"/>
              <a:gd name="connsiteY26" fmla="*/ 3302855 h 3316502"/>
              <a:gd name="connsiteX27" fmla="*/ 194233 w 3745816"/>
              <a:gd name="connsiteY27" fmla="*/ 3316502 h 3316502"/>
              <a:gd name="connsiteX28" fmla="*/ 173762 w 3745816"/>
              <a:gd name="connsiteY28" fmla="*/ 2620466 h 3316502"/>
              <a:gd name="connsiteX29" fmla="*/ 9989 w 3745816"/>
              <a:gd name="connsiteY29" fmla="*/ 2142795 h 3316502"/>
              <a:gd name="connsiteX30" fmla="*/ 146466 w 3745816"/>
              <a:gd name="connsiteY30" fmla="*/ 1903959 h 3316502"/>
              <a:gd name="connsiteX31" fmla="*/ 364830 w 3745816"/>
              <a:gd name="connsiteY31" fmla="*/ 1856191 h 3316502"/>
              <a:gd name="connsiteX32" fmla="*/ 501307 w 3745816"/>
              <a:gd name="connsiteY32" fmla="*/ 1692418 h 3316502"/>
              <a:gd name="connsiteX33" fmla="*/ 560816 w 3745816"/>
              <a:gd name="connsiteY33" fmla="*/ 1670667 h 3316502"/>
              <a:gd name="connsiteX34" fmla="*/ 2609647 w 3745816"/>
              <a:gd name="connsiteY34" fmla="*/ 1003649 h 3316502"/>
              <a:gd name="connsiteX35" fmla="*/ 2234575 w 3745816"/>
              <a:gd name="connsiteY35" fmla="*/ 1385343 h 3316502"/>
              <a:gd name="connsiteX36" fmla="*/ 1968444 w 3745816"/>
              <a:gd name="connsiteY36" fmla="*/ 1951725 h 3316502"/>
              <a:gd name="connsiteX37" fmla="*/ 2248223 w 3745816"/>
              <a:gd name="connsiteY37" fmla="*/ 1897134 h 3316502"/>
              <a:gd name="connsiteX38" fmla="*/ 2644008 w 3745816"/>
              <a:gd name="connsiteY38" fmla="*/ 1010029 h 3316502"/>
              <a:gd name="connsiteX39" fmla="*/ 2609647 w 3745816"/>
              <a:gd name="connsiteY39" fmla="*/ 1003649 h 3316502"/>
              <a:gd name="connsiteX40" fmla="*/ 1136169 w 3745816"/>
              <a:gd name="connsiteY40" fmla="*/ 1003649 h 3316502"/>
              <a:gd name="connsiteX41" fmla="*/ 1101808 w 3745816"/>
              <a:gd name="connsiteY41" fmla="*/ 1010029 h 3316502"/>
              <a:gd name="connsiteX42" fmla="*/ 1497593 w 3745816"/>
              <a:gd name="connsiteY42" fmla="*/ 1897134 h 3316502"/>
              <a:gd name="connsiteX43" fmla="*/ 1777372 w 3745816"/>
              <a:gd name="connsiteY43" fmla="*/ 1951725 h 3316502"/>
              <a:gd name="connsiteX44" fmla="*/ 1511241 w 3745816"/>
              <a:gd name="connsiteY44" fmla="*/ 1385343 h 3316502"/>
              <a:gd name="connsiteX45" fmla="*/ 1136169 w 3745816"/>
              <a:gd name="connsiteY45" fmla="*/ 1003649 h 3316502"/>
              <a:gd name="connsiteX46" fmla="*/ 665081 w 3745816"/>
              <a:gd name="connsiteY46" fmla="*/ 96 h 3316502"/>
              <a:gd name="connsiteX47" fmla="*/ 1862679 w 3745816"/>
              <a:gd name="connsiteY47" fmla="*/ 634117 h 3316502"/>
              <a:gd name="connsiteX48" fmla="*/ 3080735 w 3745816"/>
              <a:gd name="connsiteY48" fmla="*/ 96 h 3316502"/>
              <a:gd name="connsiteX49" fmla="*/ 3619822 w 3745816"/>
              <a:gd name="connsiteY49" fmla="*/ 921320 h 3316502"/>
              <a:gd name="connsiteX50" fmla="*/ 3456049 w 3745816"/>
              <a:gd name="connsiteY50" fmla="*/ 955441 h 3316502"/>
              <a:gd name="connsiteX51" fmla="*/ 3370271 w 3745816"/>
              <a:gd name="connsiteY51" fmla="*/ 1159232 h 3316502"/>
              <a:gd name="connsiteX52" fmla="*/ 3189917 w 3745816"/>
              <a:gd name="connsiteY52" fmla="*/ 1317105 h 3316502"/>
              <a:gd name="connsiteX53" fmla="*/ 3155798 w 3745816"/>
              <a:gd name="connsiteY53" fmla="*/ 1596884 h 3316502"/>
              <a:gd name="connsiteX54" fmla="*/ 2848723 w 3745816"/>
              <a:gd name="connsiteY54" fmla="*/ 1842544 h 3316502"/>
              <a:gd name="connsiteX55" fmla="*/ 2650831 w 3745816"/>
              <a:gd name="connsiteY55" fmla="*/ 2518108 h 3316502"/>
              <a:gd name="connsiteX56" fmla="*/ 2193630 w 3745816"/>
              <a:gd name="connsiteY56" fmla="*/ 2531756 h 3316502"/>
              <a:gd name="connsiteX57" fmla="*/ 1941147 w 3745816"/>
              <a:gd name="connsiteY57" fmla="*/ 2211033 h 3316502"/>
              <a:gd name="connsiteX58" fmla="*/ 1872908 w 3745816"/>
              <a:gd name="connsiteY58" fmla="*/ 2313392 h 3316502"/>
              <a:gd name="connsiteX59" fmla="*/ 1804669 w 3745816"/>
              <a:gd name="connsiteY59" fmla="*/ 2211033 h 3316502"/>
              <a:gd name="connsiteX60" fmla="*/ 1552186 w 3745816"/>
              <a:gd name="connsiteY60" fmla="*/ 2531756 h 3316502"/>
              <a:gd name="connsiteX61" fmla="*/ 1094985 w 3745816"/>
              <a:gd name="connsiteY61" fmla="*/ 2518108 h 3316502"/>
              <a:gd name="connsiteX62" fmla="*/ 897093 w 3745816"/>
              <a:gd name="connsiteY62" fmla="*/ 1842544 h 3316502"/>
              <a:gd name="connsiteX63" fmla="*/ 590018 w 3745816"/>
              <a:gd name="connsiteY63" fmla="*/ 1596884 h 3316502"/>
              <a:gd name="connsiteX64" fmla="*/ 555899 w 3745816"/>
              <a:gd name="connsiteY64" fmla="*/ 1317105 h 3316502"/>
              <a:gd name="connsiteX65" fmla="*/ 380265 w 3745816"/>
              <a:gd name="connsiteY65" fmla="*/ 1173717 h 3316502"/>
              <a:gd name="connsiteX66" fmla="*/ 289767 w 3745816"/>
              <a:gd name="connsiteY66" fmla="*/ 1006142 h 3316502"/>
              <a:gd name="connsiteX67" fmla="*/ 125994 w 3745816"/>
              <a:gd name="connsiteY67" fmla="*/ 921320 h 3316502"/>
              <a:gd name="connsiteX68" fmla="*/ 665081 w 3745816"/>
              <a:gd name="connsiteY68" fmla="*/ 96 h 3316502"/>
              <a:gd name="connsiteX0" fmla="*/ 2500704 w 3745816"/>
              <a:gd name="connsiteY0" fmla="*/ 2026790 h 3316502"/>
              <a:gd name="connsiteX1" fmla="*/ 2261868 w 3745816"/>
              <a:gd name="connsiteY1" fmla="*/ 2108676 h 3316502"/>
              <a:gd name="connsiteX2" fmla="*/ 2364227 w 3745816"/>
              <a:gd name="connsiteY2" fmla="*/ 2313393 h 3316502"/>
              <a:gd name="connsiteX3" fmla="*/ 2500704 w 3745816"/>
              <a:gd name="connsiteY3" fmla="*/ 2026790 h 3316502"/>
              <a:gd name="connsiteX4" fmla="*/ 1245112 w 3745816"/>
              <a:gd name="connsiteY4" fmla="*/ 2026790 h 3316502"/>
              <a:gd name="connsiteX5" fmla="*/ 1381589 w 3745816"/>
              <a:gd name="connsiteY5" fmla="*/ 2313393 h 3316502"/>
              <a:gd name="connsiteX6" fmla="*/ 1483948 w 3745816"/>
              <a:gd name="connsiteY6" fmla="*/ 2108676 h 3316502"/>
              <a:gd name="connsiteX7" fmla="*/ 1245112 w 3745816"/>
              <a:gd name="connsiteY7" fmla="*/ 2026790 h 3316502"/>
              <a:gd name="connsiteX8" fmla="*/ 3185000 w 3745816"/>
              <a:gd name="connsiteY8" fmla="*/ 1670667 h 3316502"/>
              <a:gd name="connsiteX9" fmla="*/ 3244509 w 3745816"/>
              <a:gd name="connsiteY9" fmla="*/ 1692418 h 3316502"/>
              <a:gd name="connsiteX10" fmla="*/ 3380986 w 3745816"/>
              <a:gd name="connsiteY10" fmla="*/ 1856191 h 3316502"/>
              <a:gd name="connsiteX11" fmla="*/ 3599350 w 3745816"/>
              <a:gd name="connsiteY11" fmla="*/ 1903959 h 3316502"/>
              <a:gd name="connsiteX12" fmla="*/ 3735827 w 3745816"/>
              <a:gd name="connsiteY12" fmla="*/ 2142795 h 3316502"/>
              <a:gd name="connsiteX13" fmla="*/ 3572054 w 3745816"/>
              <a:gd name="connsiteY13" fmla="*/ 2620466 h 3316502"/>
              <a:gd name="connsiteX14" fmla="*/ 3551583 w 3745816"/>
              <a:gd name="connsiteY14" fmla="*/ 3316502 h 3316502"/>
              <a:gd name="connsiteX15" fmla="*/ 3292276 w 3745816"/>
              <a:gd name="connsiteY15" fmla="*/ 3302855 h 3316502"/>
              <a:gd name="connsiteX16" fmla="*/ 3271804 w 3745816"/>
              <a:gd name="connsiteY16" fmla="*/ 2511284 h 3316502"/>
              <a:gd name="connsiteX17" fmla="*/ 3278628 w 3745816"/>
              <a:gd name="connsiteY17" fmla="*/ 2272449 h 3316502"/>
              <a:gd name="connsiteX18" fmla="*/ 3128502 w 3745816"/>
              <a:gd name="connsiteY18" fmla="*/ 2108675 h 3316502"/>
              <a:gd name="connsiteX19" fmla="*/ 2869195 w 3745816"/>
              <a:gd name="connsiteY19" fmla="*/ 2019965 h 3316502"/>
              <a:gd name="connsiteX20" fmla="*/ 3185000 w 3745816"/>
              <a:gd name="connsiteY20" fmla="*/ 1670667 h 3316502"/>
              <a:gd name="connsiteX21" fmla="*/ 560816 w 3745816"/>
              <a:gd name="connsiteY21" fmla="*/ 1670667 h 3316502"/>
              <a:gd name="connsiteX22" fmla="*/ 876621 w 3745816"/>
              <a:gd name="connsiteY22" fmla="*/ 2019965 h 3316502"/>
              <a:gd name="connsiteX23" fmla="*/ 617314 w 3745816"/>
              <a:gd name="connsiteY23" fmla="*/ 2108675 h 3316502"/>
              <a:gd name="connsiteX24" fmla="*/ 467188 w 3745816"/>
              <a:gd name="connsiteY24" fmla="*/ 2272449 h 3316502"/>
              <a:gd name="connsiteX25" fmla="*/ 474012 w 3745816"/>
              <a:gd name="connsiteY25" fmla="*/ 2511284 h 3316502"/>
              <a:gd name="connsiteX26" fmla="*/ 453540 w 3745816"/>
              <a:gd name="connsiteY26" fmla="*/ 3302855 h 3316502"/>
              <a:gd name="connsiteX27" fmla="*/ 194233 w 3745816"/>
              <a:gd name="connsiteY27" fmla="*/ 3316502 h 3316502"/>
              <a:gd name="connsiteX28" fmla="*/ 173762 w 3745816"/>
              <a:gd name="connsiteY28" fmla="*/ 2620466 h 3316502"/>
              <a:gd name="connsiteX29" fmla="*/ 9989 w 3745816"/>
              <a:gd name="connsiteY29" fmla="*/ 2142795 h 3316502"/>
              <a:gd name="connsiteX30" fmla="*/ 146466 w 3745816"/>
              <a:gd name="connsiteY30" fmla="*/ 1903959 h 3316502"/>
              <a:gd name="connsiteX31" fmla="*/ 364830 w 3745816"/>
              <a:gd name="connsiteY31" fmla="*/ 1856191 h 3316502"/>
              <a:gd name="connsiteX32" fmla="*/ 501307 w 3745816"/>
              <a:gd name="connsiteY32" fmla="*/ 1692418 h 3316502"/>
              <a:gd name="connsiteX33" fmla="*/ 560816 w 3745816"/>
              <a:gd name="connsiteY33" fmla="*/ 1670667 h 3316502"/>
              <a:gd name="connsiteX34" fmla="*/ 2609647 w 3745816"/>
              <a:gd name="connsiteY34" fmla="*/ 1003649 h 3316502"/>
              <a:gd name="connsiteX35" fmla="*/ 2234575 w 3745816"/>
              <a:gd name="connsiteY35" fmla="*/ 1385343 h 3316502"/>
              <a:gd name="connsiteX36" fmla="*/ 1968444 w 3745816"/>
              <a:gd name="connsiteY36" fmla="*/ 1951725 h 3316502"/>
              <a:gd name="connsiteX37" fmla="*/ 2248223 w 3745816"/>
              <a:gd name="connsiteY37" fmla="*/ 1897134 h 3316502"/>
              <a:gd name="connsiteX38" fmla="*/ 2644008 w 3745816"/>
              <a:gd name="connsiteY38" fmla="*/ 1010029 h 3316502"/>
              <a:gd name="connsiteX39" fmla="*/ 2609647 w 3745816"/>
              <a:gd name="connsiteY39" fmla="*/ 1003649 h 3316502"/>
              <a:gd name="connsiteX40" fmla="*/ 1136169 w 3745816"/>
              <a:gd name="connsiteY40" fmla="*/ 1003649 h 3316502"/>
              <a:gd name="connsiteX41" fmla="*/ 1101808 w 3745816"/>
              <a:gd name="connsiteY41" fmla="*/ 1010029 h 3316502"/>
              <a:gd name="connsiteX42" fmla="*/ 1497593 w 3745816"/>
              <a:gd name="connsiteY42" fmla="*/ 1897134 h 3316502"/>
              <a:gd name="connsiteX43" fmla="*/ 1777372 w 3745816"/>
              <a:gd name="connsiteY43" fmla="*/ 1951725 h 3316502"/>
              <a:gd name="connsiteX44" fmla="*/ 1511241 w 3745816"/>
              <a:gd name="connsiteY44" fmla="*/ 1385343 h 3316502"/>
              <a:gd name="connsiteX45" fmla="*/ 1136169 w 3745816"/>
              <a:gd name="connsiteY45" fmla="*/ 1003649 h 3316502"/>
              <a:gd name="connsiteX46" fmla="*/ 665081 w 3745816"/>
              <a:gd name="connsiteY46" fmla="*/ 96 h 3316502"/>
              <a:gd name="connsiteX47" fmla="*/ 1862679 w 3745816"/>
              <a:gd name="connsiteY47" fmla="*/ 634117 h 3316502"/>
              <a:gd name="connsiteX48" fmla="*/ 3080735 w 3745816"/>
              <a:gd name="connsiteY48" fmla="*/ 96 h 3316502"/>
              <a:gd name="connsiteX49" fmla="*/ 3619822 w 3745816"/>
              <a:gd name="connsiteY49" fmla="*/ 921320 h 3316502"/>
              <a:gd name="connsiteX50" fmla="*/ 3456049 w 3745816"/>
              <a:gd name="connsiteY50" fmla="*/ 955441 h 3316502"/>
              <a:gd name="connsiteX51" fmla="*/ 3370271 w 3745816"/>
              <a:gd name="connsiteY51" fmla="*/ 1159232 h 3316502"/>
              <a:gd name="connsiteX52" fmla="*/ 3189917 w 3745816"/>
              <a:gd name="connsiteY52" fmla="*/ 1317105 h 3316502"/>
              <a:gd name="connsiteX53" fmla="*/ 3155798 w 3745816"/>
              <a:gd name="connsiteY53" fmla="*/ 1596884 h 3316502"/>
              <a:gd name="connsiteX54" fmla="*/ 2848723 w 3745816"/>
              <a:gd name="connsiteY54" fmla="*/ 1842544 h 3316502"/>
              <a:gd name="connsiteX55" fmla="*/ 2650831 w 3745816"/>
              <a:gd name="connsiteY55" fmla="*/ 2518108 h 3316502"/>
              <a:gd name="connsiteX56" fmla="*/ 2193630 w 3745816"/>
              <a:gd name="connsiteY56" fmla="*/ 2531756 h 3316502"/>
              <a:gd name="connsiteX57" fmla="*/ 1941147 w 3745816"/>
              <a:gd name="connsiteY57" fmla="*/ 2211033 h 3316502"/>
              <a:gd name="connsiteX58" fmla="*/ 1872908 w 3745816"/>
              <a:gd name="connsiteY58" fmla="*/ 2313392 h 3316502"/>
              <a:gd name="connsiteX59" fmla="*/ 1804669 w 3745816"/>
              <a:gd name="connsiteY59" fmla="*/ 2211033 h 3316502"/>
              <a:gd name="connsiteX60" fmla="*/ 1552186 w 3745816"/>
              <a:gd name="connsiteY60" fmla="*/ 2531756 h 3316502"/>
              <a:gd name="connsiteX61" fmla="*/ 1094985 w 3745816"/>
              <a:gd name="connsiteY61" fmla="*/ 2518108 h 3316502"/>
              <a:gd name="connsiteX62" fmla="*/ 897093 w 3745816"/>
              <a:gd name="connsiteY62" fmla="*/ 1842544 h 3316502"/>
              <a:gd name="connsiteX63" fmla="*/ 590018 w 3745816"/>
              <a:gd name="connsiteY63" fmla="*/ 1596884 h 3316502"/>
              <a:gd name="connsiteX64" fmla="*/ 555899 w 3745816"/>
              <a:gd name="connsiteY64" fmla="*/ 1317105 h 3316502"/>
              <a:gd name="connsiteX65" fmla="*/ 380265 w 3745816"/>
              <a:gd name="connsiteY65" fmla="*/ 1173717 h 3316502"/>
              <a:gd name="connsiteX66" fmla="*/ 289767 w 3745816"/>
              <a:gd name="connsiteY66" fmla="*/ 1006142 h 3316502"/>
              <a:gd name="connsiteX67" fmla="*/ 125994 w 3745816"/>
              <a:gd name="connsiteY67" fmla="*/ 921320 h 3316502"/>
              <a:gd name="connsiteX68" fmla="*/ 665081 w 3745816"/>
              <a:gd name="connsiteY68" fmla="*/ 96 h 33165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</a:cxnLst>
            <a:rect l="l" t="t" r="r" b="b"/>
            <a:pathLst>
              <a:path w="3745816" h="3316502">
                <a:moveTo>
                  <a:pt x="2500704" y="2026790"/>
                </a:moveTo>
                <a:cubicBezTo>
                  <a:pt x="2380149" y="2047261"/>
                  <a:pt x="2334656" y="2081381"/>
                  <a:pt x="2261868" y="2108676"/>
                </a:cubicBezTo>
                <a:cubicBezTo>
                  <a:pt x="2220926" y="2245154"/>
                  <a:pt x="2248220" y="2327040"/>
                  <a:pt x="2364227" y="2313393"/>
                </a:cubicBezTo>
                <a:cubicBezTo>
                  <a:pt x="2491606" y="2272450"/>
                  <a:pt x="2502979" y="2190563"/>
                  <a:pt x="2500704" y="2026790"/>
                </a:cubicBezTo>
                <a:close/>
                <a:moveTo>
                  <a:pt x="1245112" y="2026790"/>
                </a:moveTo>
                <a:cubicBezTo>
                  <a:pt x="1242837" y="2190563"/>
                  <a:pt x="1254210" y="2272450"/>
                  <a:pt x="1381589" y="2313393"/>
                </a:cubicBezTo>
                <a:cubicBezTo>
                  <a:pt x="1497596" y="2327040"/>
                  <a:pt x="1524890" y="2245154"/>
                  <a:pt x="1483948" y="2108676"/>
                </a:cubicBezTo>
                <a:cubicBezTo>
                  <a:pt x="1411160" y="2081381"/>
                  <a:pt x="1365667" y="2047261"/>
                  <a:pt x="1245112" y="2026790"/>
                </a:cubicBezTo>
                <a:close/>
                <a:moveTo>
                  <a:pt x="3185000" y="1670667"/>
                </a:moveTo>
                <a:cubicBezTo>
                  <a:pt x="3206444" y="1672444"/>
                  <a:pt x="3226596" y="1679339"/>
                  <a:pt x="3244509" y="1692418"/>
                </a:cubicBezTo>
                <a:cubicBezTo>
                  <a:pt x="3340044" y="1731086"/>
                  <a:pt x="3210389" y="1885761"/>
                  <a:pt x="3380986" y="1856191"/>
                </a:cubicBezTo>
                <a:cubicBezTo>
                  <a:pt x="3424203" y="1826621"/>
                  <a:pt x="3528837" y="1837994"/>
                  <a:pt x="3599350" y="1903959"/>
                </a:cubicBezTo>
                <a:cubicBezTo>
                  <a:pt x="3647117" y="1983571"/>
                  <a:pt x="3783594" y="2056359"/>
                  <a:pt x="3735827" y="2142795"/>
                </a:cubicBezTo>
                <a:cubicBezTo>
                  <a:pt x="3653941" y="2374806"/>
                  <a:pt x="3606173" y="2422574"/>
                  <a:pt x="3572054" y="2620466"/>
                </a:cubicBezTo>
                <a:cubicBezTo>
                  <a:pt x="3574328" y="2882048"/>
                  <a:pt x="3542485" y="3061744"/>
                  <a:pt x="3551583" y="3316502"/>
                </a:cubicBezTo>
                <a:lnTo>
                  <a:pt x="3292276" y="3302855"/>
                </a:lnTo>
                <a:cubicBezTo>
                  <a:pt x="3310472" y="3025350"/>
                  <a:pt x="3315022" y="2788789"/>
                  <a:pt x="3271804" y="2511284"/>
                </a:cubicBezTo>
                <a:cubicBezTo>
                  <a:pt x="3217213" y="2465791"/>
                  <a:pt x="3189917" y="2399828"/>
                  <a:pt x="3278628" y="2272449"/>
                </a:cubicBezTo>
                <a:cubicBezTo>
                  <a:pt x="3244509" y="2190562"/>
                  <a:pt x="3271804" y="2142795"/>
                  <a:pt x="3128502" y="2108675"/>
                </a:cubicBezTo>
                <a:cubicBezTo>
                  <a:pt x="3042066" y="2051809"/>
                  <a:pt x="2921512" y="2165541"/>
                  <a:pt x="2869195" y="2019965"/>
                </a:cubicBezTo>
                <a:cubicBezTo>
                  <a:pt x="2821427" y="1896567"/>
                  <a:pt x="3034887" y="1658228"/>
                  <a:pt x="3185000" y="1670667"/>
                </a:cubicBezTo>
                <a:close/>
                <a:moveTo>
                  <a:pt x="560816" y="1670667"/>
                </a:moveTo>
                <a:cubicBezTo>
                  <a:pt x="710929" y="1658228"/>
                  <a:pt x="924389" y="1896567"/>
                  <a:pt x="876621" y="2019965"/>
                </a:cubicBezTo>
                <a:cubicBezTo>
                  <a:pt x="824304" y="2165541"/>
                  <a:pt x="703750" y="2051809"/>
                  <a:pt x="617314" y="2108675"/>
                </a:cubicBezTo>
                <a:cubicBezTo>
                  <a:pt x="474012" y="2142795"/>
                  <a:pt x="501307" y="2190562"/>
                  <a:pt x="467188" y="2272449"/>
                </a:cubicBezTo>
                <a:cubicBezTo>
                  <a:pt x="555899" y="2399828"/>
                  <a:pt x="528603" y="2465791"/>
                  <a:pt x="474012" y="2511284"/>
                </a:cubicBezTo>
                <a:cubicBezTo>
                  <a:pt x="430794" y="2788789"/>
                  <a:pt x="435344" y="3025350"/>
                  <a:pt x="453540" y="3302855"/>
                </a:cubicBezTo>
                <a:lnTo>
                  <a:pt x="194233" y="3316502"/>
                </a:lnTo>
                <a:cubicBezTo>
                  <a:pt x="203331" y="3061744"/>
                  <a:pt x="171488" y="2882048"/>
                  <a:pt x="173762" y="2620466"/>
                </a:cubicBezTo>
                <a:cubicBezTo>
                  <a:pt x="139643" y="2422574"/>
                  <a:pt x="91875" y="2374806"/>
                  <a:pt x="9989" y="2142795"/>
                </a:cubicBezTo>
                <a:cubicBezTo>
                  <a:pt x="-37778" y="2056359"/>
                  <a:pt x="98699" y="1983571"/>
                  <a:pt x="146466" y="1903959"/>
                </a:cubicBezTo>
                <a:cubicBezTo>
                  <a:pt x="216979" y="1837994"/>
                  <a:pt x="321613" y="1826621"/>
                  <a:pt x="364830" y="1856191"/>
                </a:cubicBezTo>
                <a:cubicBezTo>
                  <a:pt x="535427" y="1885761"/>
                  <a:pt x="405772" y="1731086"/>
                  <a:pt x="501307" y="1692418"/>
                </a:cubicBezTo>
                <a:cubicBezTo>
                  <a:pt x="519220" y="1679339"/>
                  <a:pt x="539372" y="1672444"/>
                  <a:pt x="560816" y="1670667"/>
                </a:cubicBezTo>
                <a:close/>
                <a:moveTo>
                  <a:pt x="2609647" y="1003649"/>
                </a:moveTo>
                <a:cubicBezTo>
                  <a:pt x="2444889" y="994437"/>
                  <a:pt x="2381715" y="1312839"/>
                  <a:pt x="2234575" y="1385343"/>
                </a:cubicBezTo>
                <a:cubicBezTo>
                  <a:pt x="2013936" y="1460406"/>
                  <a:pt x="1963895" y="1651474"/>
                  <a:pt x="1968444" y="1951725"/>
                </a:cubicBezTo>
                <a:cubicBezTo>
                  <a:pt x="1979817" y="2035887"/>
                  <a:pt x="2134492" y="1956274"/>
                  <a:pt x="2248223" y="1897134"/>
                </a:cubicBezTo>
                <a:cubicBezTo>
                  <a:pt x="2393799" y="1812972"/>
                  <a:pt x="2839626" y="1121486"/>
                  <a:pt x="2644008" y="1010029"/>
                </a:cubicBezTo>
                <a:cubicBezTo>
                  <a:pt x="2632066" y="1006333"/>
                  <a:pt x="2620631" y="1004263"/>
                  <a:pt x="2609647" y="1003649"/>
                </a:cubicBezTo>
                <a:close/>
                <a:moveTo>
                  <a:pt x="1136169" y="1003649"/>
                </a:moveTo>
                <a:cubicBezTo>
                  <a:pt x="1125185" y="1004263"/>
                  <a:pt x="1113750" y="1006333"/>
                  <a:pt x="1101808" y="1010029"/>
                </a:cubicBezTo>
                <a:cubicBezTo>
                  <a:pt x="906190" y="1121486"/>
                  <a:pt x="1352017" y="1812972"/>
                  <a:pt x="1497593" y="1897134"/>
                </a:cubicBezTo>
                <a:cubicBezTo>
                  <a:pt x="1611324" y="1956274"/>
                  <a:pt x="1765999" y="2035887"/>
                  <a:pt x="1777372" y="1951725"/>
                </a:cubicBezTo>
                <a:cubicBezTo>
                  <a:pt x="1781921" y="1651474"/>
                  <a:pt x="1731880" y="1460406"/>
                  <a:pt x="1511241" y="1385343"/>
                </a:cubicBezTo>
                <a:cubicBezTo>
                  <a:pt x="1364101" y="1312839"/>
                  <a:pt x="1300927" y="994437"/>
                  <a:pt x="1136169" y="1003649"/>
                </a:cubicBezTo>
                <a:close/>
                <a:moveTo>
                  <a:pt x="665081" y="96"/>
                </a:moveTo>
                <a:cubicBezTo>
                  <a:pt x="1486802" y="-2174"/>
                  <a:pt x="1309537" y="573200"/>
                  <a:pt x="1862679" y="634117"/>
                </a:cubicBezTo>
                <a:cubicBezTo>
                  <a:pt x="2415888" y="573192"/>
                  <a:pt x="2259021" y="-2174"/>
                  <a:pt x="3080735" y="96"/>
                </a:cubicBezTo>
                <a:cubicBezTo>
                  <a:pt x="3608448" y="-9003"/>
                  <a:pt x="3767673" y="636991"/>
                  <a:pt x="3619822" y="921320"/>
                </a:cubicBezTo>
                <a:cubicBezTo>
                  <a:pt x="3590251" y="1010030"/>
                  <a:pt x="3519739" y="941793"/>
                  <a:pt x="3456049" y="955441"/>
                </a:cubicBezTo>
                <a:cubicBezTo>
                  <a:pt x="3416937" y="1011300"/>
                  <a:pt x="3385716" y="1096130"/>
                  <a:pt x="3370271" y="1159232"/>
                </a:cubicBezTo>
                <a:lnTo>
                  <a:pt x="3189917" y="1317105"/>
                </a:lnTo>
                <a:cubicBezTo>
                  <a:pt x="3271804" y="1426286"/>
                  <a:pt x="3258156" y="1555942"/>
                  <a:pt x="3155798" y="1596884"/>
                </a:cubicBezTo>
                <a:cubicBezTo>
                  <a:pt x="2973828" y="1651475"/>
                  <a:pt x="2866920" y="1726538"/>
                  <a:pt x="2848723" y="1842544"/>
                </a:cubicBezTo>
                <a:cubicBezTo>
                  <a:pt x="2830525" y="2001768"/>
                  <a:pt x="2832803" y="2481714"/>
                  <a:pt x="2650831" y="2518108"/>
                </a:cubicBezTo>
                <a:cubicBezTo>
                  <a:pt x="2498431" y="2522657"/>
                  <a:pt x="2373325" y="2513559"/>
                  <a:pt x="2193630" y="2531756"/>
                </a:cubicBezTo>
                <a:cubicBezTo>
                  <a:pt x="2088997" y="2522657"/>
                  <a:pt x="1998012" y="2349785"/>
                  <a:pt x="1941147" y="2211033"/>
                </a:cubicBezTo>
                <a:lnTo>
                  <a:pt x="1872908" y="2313392"/>
                </a:lnTo>
                <a:lnTo>
                  <a:pt x="1804669" y="2211033"/>
                </a:lnTo>
                <a:cubicBezTo>
                  <a:pt x="1747804" y="2349785"/>
                  <a:pt x="1656819" y="2522657"/>
                  <a:pt x="1552186" y="2531756"/>
                </a:cubicBezTo>
                <a:cubicBezTo>
                  <a:pt x="1372491" y="2513559"/>
                  <a:pt x="1247385" y="2522657"/>
                  <a:pt x="1094985" y="2518108"/>
                </a:cubicBezTo>
                <a:cubicBezTo>
                  <a:pt x="913013" y="2481714"/>
                  <a:pt x="915291" y="2001768"/>
                  <a:pt x="897093" y="1842544"/>
                </a:cubicBezTo>
                <a:cubicBezTo>
                  <a:pt x="878896" y="1726538"/>
                  <a:pt x="771988" y="1651475"/>
                  <a:pt x="590018" y="1596884"/>
                </a:cubicBezTo>
                <a:cubicBezTo>
                  <a:pt x="487660" y="1555942"/>
                  <a:pt x="474012" y="1426286"/>
                  <a:pt x="555899" y="1317105"/>
                </a:cubicBezTo>
                <a:cubicBezTo>
                  <a:pt x="497354" y="1247580"/>
                  <a:pt x="494034" y="1228756"/>
                  <a:pt x="380265" y="1173717"/>
                </a:cubicBezTo>
                <a:cubicBezTo>
                  <a:pt x="350099" y="1122687"/>
                  <a:pt x="319933" y="1057172"/>
                  <a:pt x="289767" y="1006142"/>
                </a:cubicBezTo>
                <a:cubicBezTo>
                  <a:pt x="226077" y="992494"/>
                  <a:pt x="155565" y="1010030"/>
                  <a:pt x="125994" y="921320"/>
                </a:cubicBezTo>
                <a:cubicBezTo>
                  <a:pt x="-21857" y="636991"/>
                  <a:pt x="137368" y="-9003"/>
                  <a:pt x="665081" y="9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77" name="Rounded Rectangle 31">
            <a:extLst>
              <a:ext uri="{FF2B5EF4-FFF2-40B4-BE49-F238E27FC236}">
                <a16:creationId xmlns:a16="http://schemas.microsoft.com/office/drawing/2014/main" xmlns="" id="{B25FCE9B-6DC5-4836-8DD9-E737D6782AA3}"/>
              </a:ext>
            </a:extLst>
          </p:cNvPr>
          <p:cNvSpPr>
            <a:spLocks noChangeAspect="1"/>
          </p:cNvSpPr>
          <p:nvPr/>
        </p:nvSpPr>
        <p:spPr>
          <a:xfrm>
            <a:off x="4509610" y="3571006"/>
            <a:ext cx="372634" cy="529812"/>
          </a:xfrm>
          <a:custGeom>
            <a:avLst/>
            <a:gdLst/>
            <a:ahLst/>
            <a:cxnLst/>
            <a:rect l="l" t="t" r="r" b="b"/>
            <a:pathLst>
              <a:path w="2273269" h="3232141">
                <a:moveTo>
                  <a:pt x="1301358" y="1224998"/>
                </a:moveTo>
                <a:cubicBezTo>
                  <a:pt x="1288512" y="1224739"/>
                  <a:pt x="1275404" y="1226994"/>
                  <a:pt x="1262722" y="1232060"/>
                </a:cubicBezTo>
                <a:cubicBezTo>
                  <a:pt x="1224020" y="1247517"/>
                  <a:pt x="1200469" y="1284678"/>
                  <a:pt x="1200858" y="1323955"/>
                </a:cubicBezTo>
                <a:lnTo>
                  <a:pt x="1068969" y="1816173"/>
                </a:lnTo>
                <a:lnTo>
                  <a:pt x="975827" y="1468563"/>
                </a:lnTo>
                <a:cubicBezTo>
                  <a:pt x="965224" y="1428990"/>
                  <a:pt x="932065" y="1401484"/>
                  <a:pt x="893889" y="1396168"/>
                </a:cubicBezTo>
                <a:cubicBezTo>
                  <a:pt x="887581" y="1395290"/>
                  <a:pt x="881136" y="1395017"/>
                  <a:pt x="874749" y="1397368"/>
                </a:cubicBezTo>
                <a:lnTo>
                  <a:pt x="873048" y="1397069"/>
                </a:lnTo>
                <a:cubicBezTo>
                  <a:pt x="871822" y="1397102"/>
                  <a:pt x="870599" y="1397158"/>
                  <a:pt x="869409" y="1397702"/>
                </a:cubicBezTo>
                <a:lnTo>
                  <a:pt x="854690" y="1398625"/>
                </a:lnTo>
                <a:cubicBezTo>
                  <a:pt x="852870" y="1399112"/>
                  <a:pt x="851076" y="1399648"/>
                  <a:pt x="849610" y="1401148"/>
                </a:cubicBezTo>
                <a:cubicBezTo>
                  <a:pt x="820426" y="1408603"/>
                  <a:pt x="795399" y="1429720"/>
                  <a:pt x="783580" y="1459921"/>
                </a:cubicBezTo>
                <a:lnTo>
                  <a:pt x="576552" y="1988920"/>
                </a:lnTo>
                <a:lnTo>
                  <a:pt x="360960" y="1988920"/>
                </a:lnTo>
                <a:cubicBezTo>
                  <a:pt x="306335" y="1988920"/>
                  <a:pt x="262052" y="2033203"/>
                  <a:pt x="262052" y="2087828"/>
                </a:cubicBezTo>
                <a:cubicBezTo>
                  <a:pt x="262052" y="2142453"/>
                  <a:pt x="306335" y="2186736"/>
                  <a:pt x="360960" y="2186736"/>
                </a:cubicBezTo>
                <a:lnTo>
                  <a:pt x="624414" y="2186736"/>
                </a:lnTo>
                <a:cubicBezTo>
                  <a:pt x="655679" y="2194749"/>
                  <a:pt x="687884" y="2184847"/>
                  <a:pt x="710155" y="2162843"/>
                </a:cubicBezTo>
                <a:cubicBezTo>
                  <a:pt x="728043" y="2149675"/>
                  <a:pt x="740236" y="2129868"/>
                  <a:pt x="742804" y="2106901"/>
                </a:cubicBezTo>
                <a:lnTo>
                  <a:pt x="861090" y="1804659"/>
                </a:lnTo>
                <a:lnTo>
                  <a:pt x="967256" y="2200878"/>
                </a:lnTo>
                <a:cubicBezTo>
                  <a:pt x="956121" y="2251327"/>
                  <a:pt x="986997" y="2301788"/>
                  <a:pt x="1037612" y="2315350"/>
                </a:cubicBezTo>
                <a:cubicBezTo>
                  <a:pt x="1044252" y="2317129"/>
                  <a:pt x="1050915" y="2318189"/>
                  <a:pt x="1057633" y="2316605"/>
                </a:cubicBezTo>
                <a:cubicBezTo>
                  <a:pt x="1061264" y="2317900"/>
                  <a:pt x="1065062" y="2318350"/>
                  <a:pt x="1068971" y="2317315"/>
                </a:cubicBezTo>
                <a:cubicBezTo>
                  <a:pt x="1072878" y="2318349"/>
                  <a:pt x="1076674" y="2317900"/>
                  <a:pt x="1080303" y="2316605"/>
                </a:cubicBezTo>
                <a:lnTo>
                  <a:pt x="1100326" y="2315350"/>
                </a:lnTo>
                <a:cubicBezTo>
                  <a:pt x="1150941" y="2301788"/>
                  <a:pt x="1181817" y="2251327"/>
                  <a:pt x="1170682" y="2200878"/>
                </a:cubicBezTo>
                <a:lnTo>
                  <a:pt x="1320238" y="1642726"/>
                </a:lnTo>
                <a:lnTo>
                  <a:pt x="1513977" y="2127797"/>
                </a:lnTo>
                <a:cubicBezTo>
                  <a:pt x="1531567" y="2171838"/>
                  <a:pt x="1577262" y="2196260"/>
                  <a:pt x="1621871" y="2186737"/>
                </a:cubicBezTo>
                <a:lnTo>
                  <a:pt x="1878495" y="2186737"/>
                </a:lnTo>
                <a:cubicBezTo>
                  <a:pt x="1933120" y="2186737"/>
                  <a:pt x="1977403" y="2142454"/>
                  <a:pt x="1977403" y="2087829"/>
                </a:cubicBezTo>
                <a:cubicBezTo>
                  <a:pt x="1977403" y="2033204"/>
                  <a:pt x="1933120" y="1988921"/>
                  <a:pt x="1878495" y="1988921"/>
                </a:cubicBezTo>
                <a:lnTo>
                  <a:pt x="1671520" y="1988921"/>
                </a:lnTo>
                <a:lnTo>
                  <a:pt x="1391261" y="1287226"/>
                </a:lnTo>
                <a:cubicBezTo>
                  <a:pt x="1376065" y="1249180"/>
                  <a:pt x="1339894" y="1225775"/>
                  <a:pt x="1301358" y="1224998"/>
                </a:cubicBezTo>
                <a:close/>
                <a:moveTo>
                  <a:pt x="335892" y="524745"/>
                </a:moveTo>
                <a:lnTo>
                  <a:pt x="1937377" y="524745"/>
                </a:lnTo>
                <a:cubicBezTo>
                  <a:pt x="1996486" y="524745"/>
                  <a:pt x="2044403" y="572662"/>
                  <a:pt x="2044403" y="631771"/>
                </a:cubicBezTo>
                <a:lnTo>
                  <a:pt x="2044403" y="2898384"/>
                </a:lnTo>
                <a:cubicBezTo>
                  <a:pt x="2044403" y="2957493"/>
                  <a:pt x="1996486" y="3005410"/>
                  <a:pt x="1937377" y="3005410"/>
                </a:cubicBezTo>
                <a:lnTo>
                  <a:pt x="335892" y="3005410"/>
                </a:lnTo>
                <a:cubicBezTo>
                  <a:pt x="276783" y="3005410"/>
                  <a:pt x="228866" y="2957493"/>
                  <a:pt x="228866" y="2898384"/>
                </a:cubicBezTo>
                <a:lnTo>
                  <a:pt x="228866" y="631771"/>
                </a:lnTo>
                <a:cubicBezTo>
                  <a:pt x="228866" y="572662"/>
                  <a:pt x="276783" y="524745"/>
                  <a:pt x="335892" y="524745"/>
                </a:cubicBezTo>
                <a:close/>
                <a:moveTo>
                  <a:pt x="245659" y="437009"/>
                </a:moveTo>
                <a:cubicBezTo>
                  <a:pt x="179890" y="437009"/>
                  <a:pt x="126573" y="490326"/>
                  <a:pt x="126573" y="556095"/>
                </a:cubicBezTo>
                <a:lnTo>
                  <a:pt x="126573" y="2974061"/>
                </a:lnTo>
                <a:cubicBezTo>
                  <a:pt x="126573" y="3039830"/>
                  <a:pt x="179890" y="3093147"/>
                  <a:pt x="245659" y="3093147"/>
                </a:cubicBezTo>
                <a:lnTo>
                  <a:pt x="2027611" y="3093147"/>
                </a:lnTo>
                <a:cubicBezTo>
                  <a:pt x="2093380" y="3093147"/>
                  <a:pt x="2146697" y="3039830"/>
                  <a:pt x="2146697" y="2974061"/>
                </a:cubicBezTo>
                <a:lnTo>
                  <a:pt x="2146697" y="556095"/>
                </a:lnTo>
                <a:cubicBezTo>
                  <a:pt x="2146697" y="490326"/>
                  <a:pt x="2093380" y="437009"/>
                  <a:pt x="2027611" y="437009"/>
                </a:cubicBezTo>
                <a:close/>
                <a:moveTo>
                  <a:pt x="974181" y="0"/>
                </a:moveTo>
                <a:lnTo>
                  <a:pt x="1299087" y="0"/>
                </a:lnTo>
                <a:cubicBezTo>
                  <a:pt x="1327680" y="0"/>
                  <a:pt x="1350860" y="23180"/>
                  <a:pt x="1350860" y="51773"/>
                </a:cubicBezTo>
                <a:lnTo>
                  <a:pt x="1350860" y="155306"/>
                </a:lnTo>
                <a:lnTo>
                  <a:pt x="1381614" y="155306"/>
                </a:lnTo>
                <a:cubicBezTo>
                  <a:pt x="1410207" y="155306"/>
                  <a:pt x="1433387" y="178486"/>
                  <a:pt x="1433387" y="207079"/>
                </a:cubicBezTo>
                <a:lnTo>
                  <a:pt x="1433387" y="298015"/>
                </a:lnTo>
                <a:lnTo>
                  <a:pt x="2081269" y="298015"/>
                </a:lnTo>
                <a:cubicBezTo>
                  <a:pt x="2187308" y="298015"/>
                  <a:pt x="2273269" y="383976"/>
                  <a:pt x="2273269" y="490015"/>
                </a:cubicBezTo>
                <a:lnTo>
                  <a:pt x="2273269" y="3040141"/>
                </a:lnTo>
                <a:cubicBezTo>
                  <a:pt x="2273269" y="3146180"/>
                  <a:pt x="2187308" y="3232141"/>
                  <a:pt x="2081269" y="3232141"/>
                </a:cubicBezTo>
                <a:lnTo>
                  <a:pt x="192000" y="3232141"/>
                </a:lnTo>
                <a:cubicBezTo>
                  <a:pt x="85961" y="3232141"/>
                  <a:pt x="0" y="3146180"/>
                  <a:pt x="0" y="3040141"/>
                </a:cubicBezTo>
                <a:lnTo>
                  <a:pt x="0" y="490015"/>
                </a:lnTo>
                <a:cubicBezTo>
                  <a:pt x="0" y="383976"/>
                  <a:pt x="85961" y="298015"/>
                  <a:pt x="192000" y="298015"/>
                </a:cubicBezTo>
                <a:lnTo>
                  <a:pt x="839881" y="298015"/>
                </a:lnTo>
                <a:lnTo>
                  <a:pt x="839881" y="207079"/>
                </a:lnTo>
                <a:cubicBezTo>
                  <a:pt x="839881" y="178486"/>
                  <a:pt x="863061" y="155306"/>
                  <a:pt x="891654" y="155306"/>
                </a:cubicBezTo>
                <a:lnTo>
                  <a:pt x="922408" y="155306"/>
                </a:lnTo>
                <a:lnTo>
                  <a:pt x="922408" y="51773"/>
                </a:lnTo>
                <a:cubicBezTo>
                  <a:pt x="922408" y="23180"/>
                  <a:pt x="945588" y="0"/>
                  <a:pt x="974181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78" name="Oval 47">
            <a:extLst>
              <a:ext uri="{FF2B5EF4-FFF2-40B4-BE49-F238E27FC236}">
                <a16:creationId xmlns:a16="http://schemas.microsoft.com/office/drawing/2014/main" xmlns="" id="{2A7B72D2-455E-4647-BA7D-2D9A0D0187FB}"/>
              </a:ext>
            </a:extLst>
          </p:cNvPr>
          <p:cNvSpPr>
            <a:spLocks noChangeAspect="1"/>
          </p:cNvSpPr>
          <p:nvPr/>
        </p:nvSpPr>
        <p:spPr>
          <a:xfrm>
            <a:off x="11057974" y="2429101"/>
            <a:ext cx="529812" cy="529812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303187" y="480874"/>
                </a:moveTo>
                <a:lnTo>
                  <a:pt x="1303187" y="1303187"/>
                </a:lnTo>
                <a:lnTo>
                  <a:pt x="480874" y="1303187"/>
                </a:lnTo>
                <a:lnTo>
                  <a:pt x="480874" y="1936813"/>
                </a:lnTo>
                <a:lnTo>
                  <a:pt x="1303187" y="1936813"/>
                </a:lnTo>
                <a:lnTo>
                  <a:pt x="1303187" y="2759126"/>
                </a:lnTo>
                <a:lnTo>
                  <a:pt x="1936813" y="2759126"/>
                </a:lnTo>
                <a:lnTo>
                  <a:pt x="1936813" y="1936813"/>
                </a:lnTo>
                <a:lnTo>
                  <a:pt x="2759126" y="1936813"/>
                </a:lnTo>
                <a:lnTo>
                  <a:pt x="2759126" y="1303187"/>
                </a:lnTo>
                <a:lnTo>
                  <a:pt x="1936813" y="1303187"/>
                </a:lnTo>
                <a:lnTo>
                  <a:pt x="1936813" y="480874"/>
                </a:ln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79" name="Oval 50">
            <a:extLst>
              <a:ext uri="{FF2B5EF4-FFF2-40B4-BE49-F238E27FC236}">
                <a16:creationId xmlns:a16="http://schemas.microsoft.com/office/drawing/2014/main" xmlns="" id="{91CDD124-ED61-4ED3-81C2-B526853B9B84}"/>
              </a:ext>
            </a:extLst>
          </p:cNvPr>
          <p:cNvSpPr>
            <a:spLocks noChangeAspect="1"/>
          </p:cNvSpPr>
          <p:nvPr/>
        </p:nvSpPr>
        <p:spPr>
          <a:xfrm>
            <a:off x="5308362" y="3571006"/>
            <a:ext cx="469094" cy="529812"/>
          </a:xfrm>
          <a:custGeom>
            <a:avLst/>
            <a:gdLst/>
            <a:ahLst/>
            <a:cxnLst/>
            <a:rect l="l" t="t" r="r" b="b"/>
            <a:pathLst>
              <a:path w="2868687" h="3240000">
                <a:moveTo>
                  <a:pt x="1433799" y="2290728"/>
                </a:moveTo>
                <a:cubicBezTo>
                  <a:pt x="1317650" y="2346839"/>
                  <a:pt x="1203301" y="2394700"/>
                  <a:pt x="1093028" y="2434329"/>
                </a:cubicBezTo>
                <a:cubicBezTo>
                  <a:pt x="1167481" y="2812207"/>
                  <a:pt x="1292592" y="3060000"/>
                  <a:pt x="1434343" y="3060000"/>
                </a:cubicBezTo>
                <a:cubicBezTo>
                  <a:pt x="1576138" y="3060000"/>
                  <a:pt x="1701284" y="2812053"/>
                  <a:pt x="1774025" y="2433735"/>
                </a:cubicBezTo>
                <a:cubicBezTo>
                  <a:pt x="1663854" y="2394452"/>
                  <a:pt x="1549823" y="2346469"/>
                  <a:pt x="1433799" y="2290728"/>
                </a:cubicBezTo>
                <a:close/>
                <a:moveTo>
                  <a:pt x="1824954" y="2078037"/>
                </a:moveTo>
                <a:cubicBezTo>
                  <a:pt x="1794480" y="2097450"/>
                  <a:pt x="1763147" y="2116057"/>
                  <a:pt x="1731343" y="2134419"/>
                </a:cubicBezTo>
                <a:lnTo>
                  <a:pt x="1635415" y="2187161"/>
                </a:lnTo>
                <a:cubicBezTo>
                  <a:pt x="1691788" y="2215044"/>
                  <a:pt x="1747931" y="2239109"/>
                  <a:pt x="1803378" y="2259350"/>
                </a:cubicBezTo>
                <a:cubicBezTo>
                  <a:pt x="1812120" y="2201101"/>
                  <a:pt x="1819148" y="2140526"/>
                  <a:pt x="1824954" y="2078037"/>
                </a:cubicBezTo>
                <a:close/>
                <a:moveTo>
                  <a:pt x="1042306" y="2077178"/>
                </a:moveTo>
                <a:cubicBezTo>
                  <a:pt x="1047949" y="2140175"/>
                  <a:pt x="1055328" y="2201182"/>
                  <a:pt x="1063873" y="2259905"/>
                </a:cubicBezTo>
                <a:cubicBezTo>
                  <a:pt x="1119365" y="2238275"/>
                  <a:pt x="1176217" y="2214355"/>
                  <a:pt x="1233887" y="2187801"/>
                </a:cubicBezTo>
                <a:cubicBezTo>
                  <a:pt x="1201538" y="2170955"/>
                  <a:pt x="1169452" y="2152957"/>
                  <a:pt x="1137343" y="2134419"/>
                </a:cubicBezTo>
                <a:close/>
                <a:moveTo>
                  <a:pt x="559768" y="1732679"/>
                </a:moveTo>
                <a:cubicBezTo>
                  <a:pt x="268524" y="1984850"/>
                  <a:pt x="116369" y="2217202"/>
                  <a:pt x="187266" y="2340000"/>
                </a:cubicBezTo>
                <a:cubicBezTo>
                  <a:pt x="258144" y="2462764"/>
                  <a:pt x="535307" y="2447213"/>
                  <a:pt x="899736" y="2322555"/>
                </a:cubicBezTo>
                <a:cubicBezTo>
                  <a:pt x="878937" y="2207297"/>
                  <a:pt x="863223" y="2084405"/>
                  <a:pt x="853746" y="1955834"/>
                </a:cubicBezTo>
                <a:cubicBezTo>
                  <a:pt x="747454" y="1883220"/>
                  <a:pt x="648878" y="1808453"/>
                  <a:pt x="559768" y="1732679"/>
                </a:cubicBezTo>
                <a:close/>
                <a:moveTo>
                  <a:pt x="2309048" y="1730507"/>
                </a:moveTo>
                <a:cubicBezTo>
                  <a:pt x="2220666" y="1807660"/>
                  <a:pt x="2121792" y="1882664"/>
                  <a:pt x="2015235" y="1955625"/>
                </a:cubicBezTo>
                <a:cubicBezTo>
                  <a:pt x="2005364" y="2084180"/>
                  <a:pt x="1989894" y="2207119"/>
                  <a:pt x="1967330" y="2322070"/>
                </a:cubicBezTo>
                <a:lnTo>
                  <a:pt x="2081685" y="2358048"/>
                </a:lnTo>
                <a:cubicBezTo>
                  <a:pt x="2116015" y="2320492"/>
                  <a:pt x="2165526" y="2297468"/>
                  <a:pt x="2220415" y="2297468"/>
                </a:cubicBezTo>
                <a:cubicBezTo>
                  <a:pt x="2302230" y="2297468"/>
                  <a:pt x="2372097" y="2348622"/>
                  <a:pt x="2399287" y="2420880"/>
                </a:cubicBezTo>
                <a:cubicBezTo>
                  <a:pt x="2542053" y="2432945"/>
                  <a:pt x="2642630" y="2407186"/>
                  <a:pt x="2681420" y="2340000"/>
                </a:cubicBezTo>
                <a:cubicBezTo>
                  <a:pt x="2752393" y="2217071"/>
                  <a:pt x="2599836" y="1984353"/>
                  <a:pt x="2309048" y="1730507"/>
                </a:cubicBezTo>
                <a:close/>
                <a:moveTo>
                  <a:pt x="2026056" y="1510554"/>
                </a:moveTo>
                <a:cubicBezTo>
                  <a:pt x="2027893" y="1546708"/>
                  <a:pt x="2028343" y="1583211"/>
                  <a:pt x="2028343" y="1620000"/>
                </a:cubicBezTo>
                <a:lnTo>
                  <a:pt x="2024251" y="1730716"/>
                </a:lnTo>
                <a:lnTo>
                  <a:pt x="2173722" y="1619092"/>
                </a:lnTo>
                <a:cubicBezTo>
                  <a:pt x="2127526" y="1582190"/>
                  <a:pt x="2078507" y="1545517"/>
                  <a:pt x="2026056" y="1510554"/>
                </a:cubicBezTo>
                <a:close/>
                <a:moveTo>
                  <a:pt x="844436" y="1509285"/>
                </a:moveTo>
                <a:lnTo>
                  <a:pt x="694964" y="1620908"/>
                </a:lnTo>
                <a:cubicBezTo>
                  <a:pt x="741160" y="1657811"/>
                  <a:pt x="790179" y="1694484"/>
                  <a:pt x="842630" y="1729447"/>
                </a:cubicBezTo>
                <a:cubicBezTo>
                  <a:pt x="840793" y="1693293"/>
                  <a:pt x="840343" y="1656790"/>
                  <a:pt x="840343" y="1620000"/>
                </a:cubicBezTo>
                <a:close/>
                <a:moveTo>
                  <a:pt x="1434343" y="1361184"/>
                </a:moveTo>
                <a:cubicBezTo>
                  <a:pt x="1573534" y="1361184"/>
                  <a:pt x="1686371" y="1474021"/>
                  <a:pt x="1686371" y="1613212"/>
                </a:cubicBezTo>
                <a:cubicBezTo>
                  <a:pt x="1686371" y="1752403"/>
                  <a:pt x="1573534" y="1865240"/>
                  <a:pt x="1434343" y="1865240"/>
                </a:cubicBezTo>
                <a:cubicBezTo>
                  <a:pt x="1295152" y="1865240"/>
                  <a:pt x="1182315" y="1752403"/>
                  <a:pt x="1182315" y="1613212"/>
                </a:cubicBezTo>
                <a:cubicBezTo>
                  <a:pt x="1182315" y="1474021"/>
                  <a:pt x="1295152" y="1361184"/>
                  <a:pt x="1434343" y="1361184"/>
                </a:cubicBezTo>
                <a:close/>
                <a:moveTo>
                  <a:pt x="1433770" y="1149513"/>
                </a:moveTo>
                <a:cubicBezTo>
                  <a:pt x="1365445" y="1183896"/>
                  <a:pt x="1296585" y="1221489"/>
                  <a:pt x="1227343" y="1261466"/>
                </a:cubicBezTo>
                <a:lnTo>
                  <a:pt x="1027157" y="1384911"/>
                </a:lnTo>
                <a:cubicBezTo>
                  <a:pt x="1022222" y="1461370"/>
                  <a:pt x="1020343" y="1539922"/>
                  <a:pt x="1020343" y="1620000"/>
                </a:cubicBezTo>
                <a:lnTo>
                  <a:pt x="1028287" y="1855786"/>
                </a:lnTo>
                <a:cubicBezTo>
                  <a:pt x="1091680" y="1898065"/>
                  <a:pt x="1158394" y="1938727"/>
                  <a:pt x="1227343" y="1978535"/>
                </a:cubicBezTo>
                <a:lnTo>
                  <a:pt x="1434916" y="2090488"/>
                </a:lnTo>
                <a:cubicBezTo>
                  <a:pt x="1503241" y="2056105"/>
                  <a:pt x="1572101" y="2018511"/>
                  <a:pt x="1641343" y="1978535"/>
                </a:cubicBezTo>
                <a:lnTo>
                  <a:pt x="1841530" y="1855090"/>
                </a:lnTo>
                <a:cubicBezTo>
                  <a:pt x="1846464" y="1778631"/>
                  <a:pt x="1848343" y="1700079"/>
                  <a:pt x="1848343" y="1620000"/>
                </a:cubicBezTo>
                <a:lnTo>
                  <a:pt x="1840399" y="1384214"/>
                </a:lnTo>
                <a:cubicBezTo>
                  <a:pt x="1777006" y="1341936"/>
                  <a:pt x="1710293" y="1301274"/>
                  <a:pt x="1641343" y="1261466"/>
                </a:cubicBezTo>
                <a:close/>
                <a:moveTo>
                  <a:pt x="1065308" y="980650"/>
                </a:moveTo>
                <a:cubicBezTo>
                  <a:pt x="1056566" y="1038899"/>
                  <a:pt x="1049538" y="1099475"/>
                  <a:pt x="1043732" y="1161964"/>
                </a:cubicBezTo>
                <a:cubicBezTo>
                  <a:pt x="1074206" y="1142551"/>
                  <a:pt x="1105539" y="1123943"/>
                  <a:pt x="1137343" y="1105581"/>
                </a:cubicBezTo>
                <a:lnTo>
                  <a:pt x="1233271" y="1052839"/>
                </a:lnTo>
                <a:cubicBezTo>
                  <a:pt x="1176898" y="1024957"/>
                  <a:pt x="1120756" y="1000892"/>
                  <a:pt x="1065308" y="980650"/>
                </a:cubicBezTo>
                <a:close/>
                <a:moveTo>
                  <a:pt x="1804814" y="980095"/>
                </a:moveTo>
                <a:cubicBezTo>
                  <a:pt x="1749321" y="1001726"/>
                  <a:pt x="1692469" y="1025646"/>
                  <a:pt x="1634800" y="1052200"/>
                </a:cubicBezTo>
                <a:cubicBezTo>
                  <a:pt x="1667149" y="1069046"/>
                  <a:pt x="1699234" y="1087043"/>
                  <a:pt x="1731343" y="1105581"/>
                </a:cubicBezTo>
                <a:lnTo>
                  <a:pt x="1826380" y="1162822"/>
                </a:lnTo>
                <a:cubicBezTo>
                  <a:pt x="1820738" y="1099825"/>
                  <a:pt x="1813359" y="1038819"/>
                  <a:pt x="1804814" y="980095"/>
                </a:cubicBezTo>
                <a:close/>
                <a:moveTo>
                  <a:pt x="2432236" y="816002"/>
                </a:moveTo>
                <a:cubicBezTo>
                  <a:pt x="2308930" y="820546"/>
                  <a:pt x="2149627" y="855445"/>
                  <a:pt x="1968950" y="917446"/>
                </a:cubicBezTo>
                <a:cubicBezTo>
                  <a:pt x="1989749" y="1032703"/>
                  <a:pt x="2005463" y="1155596"/>
                  <a:pt x="2014941" y="1284167"/>
                </a:cubicBezTo>
                <a:cubicBezTo>
                  <a:pt x="2121232" y="1356780"/>
                  <a:pt x="2219808" y="1431548"/>
                  <a:pt x="2308918" y="1507322"/>
                </a:cubicBezTo>
                <a:cubicBezTo>
                  <a:pt x="2600162" y="1255150"/>
                  <a:pt x="2752317" y="1022798"/>
                  <a:pt x="2681420" y="900000"/>
                </a:cubicBezTo>
                <a:cubicBezTo>
                  <a:pt x="2645694" y="838121"/>
                  <a:pt x="2557557" y="811383"/>
                  <a:pt x="2432236" y="816002"/>
                </a:cubicBezTo>
                <a:close/>
                <a:moveTo>
                  <a:pt x="436450" y="816001"/>
                </a:moveTo>
                <a:cubicBezTo>
                  <a:pt x="311129" y="811383"/>
                  <a:pt x="222992" y="838121"/>
                  <a:pt x="187266" y="900000"/>
                </a:cubicBezTo>
                <a:cubicBezTo>
                  <a:pt x="158404" y="949991"/>
                  <a:pt x="166508" y="1018139"/>
                  <a:pt x="206887" y="1097970"/>
                </a:cubicBezTo>
                <a:cubicBezTo>
                  <a:pt x="213842" y="1096217"/>
                  <a:pt x="221021" y="1095812"/>
                  <a:pt x="228294" y="1095812"/>
                </a:cubicBezTo>
                <a:cubicBezTo>
                  <a:pt x="334372" y="1095812"/>
                  <a:pt x="420366" y="1181806"/>
                  <a:pt x="420366" y="1287884"/>
                </a:cubicBezTo>
                <a:cubicBezTo>
                  <a:pt x="420366" y="1314219"/>
                  <a:pt x="415066" y="1339317"/>
                  <a:pt x="405427" y="1362148"/>
                </a:cubicBezTo>
                <a:cubicBezTo>
                  <a:pt x="450585" y="1410442"/>
                  <a:pt x="502437" y="1459559"/>
                  <a:pt x="559639" y="1509493"/>
                </a:cubicBezTo>
                <a:cubicBezTo>
                  <a:pt x="648020" y="1432341"/>
                  <a:pt x="746894" y="1357336"/>
                  <a:pt x="853451" y="1284376"/>
                </a:cubicBezTo>
                <a:cubicBezTo>
                  <a:pt x="863322" y="1155820"/>
                  <a:pt x="878792" y="1032881"/>
                  <a:pt x="901357" y="917930"/>
                </a:cubicBezTo>
                <a:cubicBezTo>
                  <a:pt x="719999" y="855651"/>
                  <a:pt x="560119" y="820559"/>
                  <a:pt x="436450" y="816001"/>
                </a:cubicBezTo>
                <a:close/>
                <a:moveTo>
                  <a:pt x="1434343" y="180000"/>
                </a:moveTo>
                <a:cubicBezTo>
                  <a:pt x="1292548" y="180000"/>
                  <a:pt x="1167402" y="427948"/>
                  <a:pt x="1094661" y="806265"/>
                </a:cubicBezTo>
                <a:cubicBezTo>
                  <a:pt x="1204832" y="845548"/>
                  <a:pt x="1318864" y="893532"/>
                  <a:pt x="1434887" y="949272"/>
                </a:cubicBezTo>
                <a:cubicBezTo>
                  <a:pt x="1551037" y="893162"/>
                  <a:pt x="1665385" y="845301"/>
                  <a:pt x="1775658" y="805671"/>
                </a:cubicBezTo>
                <a:cubicBezTo>
                  <a:pt x="1751860" y="684885"/>
                  <a:pt x="1722886" y="577390"/>
                  <a:pt x="1688823" y="487405"/>
                </a:cubicBezTo>
                <a:cubicBezTo>
                  <a:pt x="1688009" y="487647"/>
                  <a:pt x="1687191" y="487652"/>
                  <a:pt x="1686371" y="487652"/>
                </a:cubicBezTo>
                <a:cubicBezTo>
                  <a:pt x="1580293" y="487652"/>
                  <a:pt x="1494299" y="401658"/>
                  <a:pt x="1494299" y="295580"/>
                </a:cubicBezTo>
                <a:cubicBezTo>
                  <a:pt x="1494299" y="264819"/>
                  <a:pt x="1501530" y="235747"/>
                  <a:pt x="1516122" y="210837"/>
                </a:cubicBezTo>
                <a:cubicBezTo>
                  <a:pt x="1490583" y="189985"/>
                  <a:pt x="1462798" y="180000"/>
                  <a:pt x="1434343" y="180000"/>
                </a:cubicBezTo>
                <a:close/>
                <a:moveTo>
                  <a:pt x="1434343" y="0"/>
                </a:moveTo>
                <a:cubicBezTo>
                  <a:pt x="1509303" y="0"/>
                  <a:pt x="1581019" y="37868"/>
                  <a:pt x="1646062" y="107907"/>
                </a:cubicBezTo>
                <a:cubicBezTo>
                  <a:pt x="1659037" y="104972"/>
                  <a:pt x="1672533" y="103508"/>
                  <a:pt x="1686371" y="103508"/>
                </a:cubicBezTo>
                <a:cubicBezTo>
                  <a:pt x="1792449" y="103508"/>
                  <a:pt x="1878443" y="189502"/>
                  <a:pt x="1878443" y="295580"/>
                </a:cubicBezTo>
                <a:cubicBezTo>
                  <a:pt x="1878443" y="342831"/>
                  <a:pt x="1861381" y="386097"/>
                  <a:pt x="1831228" y="417985"/>
                </a:cubicBezTo>
                <a:cubicBezTo>
                  <a:pt x="1871860" y="515668"/>
                  <a:pt x="1906636" y="628220"/>
                  <a:pt x="1935357" y="752219"/>
                </a:cubicBezTo>
                <a:cubicBezTo>
                  <a:pt x="2379384" y="616814"/>
                  <a:pt x="2731816" y="627289"/>
                  <a:pt x="2837304" y="810000"/>
                </a:cubicBezTo>
                <a:cubicBezTo>
                  <a:pt x="2942793" y="992711"/>
                  <a:pt x="2775650" y="1303161"/>
                  <a:pt x="2436521" y="1620139"/>
                </a:cubicBezTo>
                <a:cubicBezTo>
                  <a:pt x="2775698" y="1936928"/>
                  <a:pt x="2942777" y="2247316"/>
                  <a:pt x="2837304" y="2430000"/>
                </a:cubicBezTo>
                <a:cubicBezTo>
                  <a:pt x="2771439" y="2544083"/>
                  <a:pt x="2609300" y="2591017"/>
                  <a:pt x="2388706" y="2577188"/>
                </a:cubicBezTo>
                <a:cubicBezTo>
                  <a:pt x="2358753" y="2639691"/>
                  <a:pt x="2294480" y="2681612"/>
                  <a:pt x="2220415" y="2681612"/>
                </a:cubicBezTo>
                <a:cubicBezTo>
                  <a:pt x="2122541" y="2681612"/>
                  <a:pt x="2041764" y="2608405"/>
                  <a:pt x="2030773" y="2513644"/>
                </a:cubicBezTo>
                <a:cubicBezTo>
                  <a:pt x="1999304" y="2506661"/>
                  <a:pt x="1967635" y="2497623"/>
                  <a:pt x="1935485" y="2487821"/>
                </a:cubicBezTo>
                <a:cubicBezTo>
                  <a:pt x="1830610" y="2940018"/>
                  <a:pt x="1645322" y="3240000"/>
                  <a:pt x="1434343" y="3240000"/>
                </a:cubicBezTo>
                <a:cubicBezTo>
                  <a:pt x="1223366" y="3240000"/>
                  <a:pt x="1038079" y="2940023"/>
                  <a:pt x="933330" y="2487781"/>
                </a:cubicBezTo>
                <a:cubicBezTo>
                  <a:pt x="489302" y="2623186"/>
                  <a:pt x="136870" y="2612712"/>
                  <a:pt x="31382" y="2430000"/>
                </a:cubicBezTo>
                <a:cubicBezTo>
                  <a:pt x="-74106" y="2247290"/>
                  <a:pt x="93037" y="1936840"/>
                  <a:pt x="432165" y="1619862"/>
                </a:cubicBezTo>
                <a:cubicBezTo>
                  <a:pt x="378689" y="1569916"/>
                  <a:pt x="329491" y="1520128"/>
                  <a:pt x="285801" y="1470219"/>
                </a:cubicBezTo>
                <a:cubicBezTo>
                  <a:pt x="267844" y="1476857"/>
                  <a:pt x="248431" y="1479956"/>
                  <a:pt x="228294" y="1479956"/>
                </a:cubicBezTo>
                <a:cubicBezTo>
                  <a:pt x="122216" y="1479956"/>
                  <a:pt x="36222" y="1393962"/>
                  <a:pt x="36222" y="1287884"/>
                </a:cubicBezTo>
                <a:cubicBezTo>
                  <a:pt x="36222" y="1246866"/>
                  <a:pt x="49080" y="1208850"/>
                  <a:pt x="73868" y="1179672"/>
                </a:cubicBezTo>
                <a:cubicBezTo>
                  <a:pt x="-4733" y="1033688"/>
                  <a:pt x="-23287" y="904690"/>
                  <a:pt x="31382" y="810000"/>
                </a:cubicBezTo>
                <a:cubicBezTo>
                  <a:pt x="136860" y="627306"/>
                  <a:pt x="489234" y="616816"/>
                  <a:pt x="933201" y="752179"/>
                </a:cubicBezTo>
                <a:cubicBezTo>
                  <a:pt x="1038076" y="299982"/>
                  <a:pt x="1223365" y="0"/>
                  <a:pt x="143434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80" name="Heart 17">
            <a:extLst>
              <a:ext uri="{FF2B5EF4-FFF2-40B4-BE49-F238E27FC236}">
                <a16:creationId xmlns:a16="http://schemas.microsoft.com/office/drawing/2014/main" xmlns="" id="{FD25AA3C-FD36-4FC1-9406-60F9CCE3DC0D}"/>
              </a:ext>
            </a:extLst>
          </p:cNvPr>
          <p:cNvSpPr/>
          <p:nvPr/>
        </p:nvSpPr>
        <p:spPr>
          <a:xfrm>
            <a:off x="7846544" y="3588496"/>
            <a:ext cx="501299" cy="491506"/>
          </a:xfrm>
          <a:custGeom>
            <a:avLst/>
            <a:gdLst/>
            <a:ahLst/>
            <a:cxnLst/>
            <a:rect l="l" t="t" r="r" b="b"/>
            <a:pathLst>
              <a:path w="3263621" h="3199863">
                <a:moveTo>
                  <a:pt x="1896188" y="786599"/>
                </a:moveTo>
                <a:cubicBezTo>
                  <a:pt x="1878938" y="786251"/>
                  <a:pt x="1861335" y="789280"/>
                  <a:pt x="1844305" y="796082"/>
                </a:cubicBezTo>
                <a:cubicBezTo>
                  <a:pt x="1792333" y="816839"/>
                  <a:pt x="1760707" y="866742"/>
                  <a:pt x="1761231" y="919486"/>
                </a:cubicBezTo>
                <a:lnTo>
                  <a:pt x="1573886" y="1618665"/>
                </a:lnTo>
                <a:lnTo>
                  <a:pt x="1438574" y="1113672"/>
                </a:lnTo>
                <a:cubicBezTo>
                  <a:pt x="1424335" y="1060531"/>
                  <a:pt x="1379808" y="1023594"/>
                  <a:pt x="1328543" y="1016456"/>
                </a:cubicBezTo>
                <a:cubicBezTo>
                  <a:pt x="1320071" y="1015276"/>
                  <a:pt x="1311415" y="1014911"/>
                  <a:pt x="1302836" y="1018067"/>
                </a:cubicBezTo>
                <a:lnTo>
                  <a:pt x="1300556" y="1017667"/>
                </a:lnTo>
                <a:cubicBezTo>
                  <a:pt x="1298914" y="1017711"/>
                  <a:pt x="1297275" y="1017786"/>
                  <a:pt x="1295680" y="1018515"/>
                </a:cubicBezTo>
                <a:lnTo>
                  <a:pt x="1275904" y="1019755"/>
                </a:lnTo>
                <a:cubicBezTo>
                  <a:pt x="1273459" y="1020410"/>
                  <a:pt x="1271049" y="1021129"/>
                  <a:pt x="1269080" y="1023145"/>
                </a:cubicBezTo>
                <a:cubicBezTo>
                  <a:pt x="1229892" y="1033156"/>
                  <a:pt x="1196286" y="1061513"/>
                  <a:pt x="1180414" y="1102068"/>
                </a:cubicBezTo>
                <a:lnTo>
                  <a:pt x="902406" y="1812437"/>
                </a:lnTo>
                <a:lnTo>
                  <a:pt x="612897" y="1812437"/>
                </a:lnTo>
                <a:cubicBezTo>
                  <a:pt x="539543" y="1812437"/>
                  <a:pt x="480078" y="1871902"/>
                  <a:pt x="480078" y="1945256"/>
                </a:cubicBezTo>
                <a:cubicBezTo>
                  <a:pt x="480078" y="2018610"/>
                  <a:pt x="539543" y="2078075"/>
                  <a:pt x="612897" y="2078075"/>
                </a:cubicBezTo>
                <a:lnTo>
                  <a:pt x="966673" y="2078075"/>
                </a:lnTo>
                <a:cubicBezTo>
                  <a:pt x="1008666" y="2088839"/>
                  <a:pt x="1051924" y="2075535"/>
                  <a:pt x="1081835" y="2045978"/>
                </a:cubicBezTo>
                <a:cubicBezTo>
                  <a:pt x="1105846" y="2028294"/>
                  <a:pt x="1122213" y="2001701"/>
                  <a:pt x="1125659" y="1970866"/>
                </a:cubicBezTo>
                <a:lnTo>
                  <a:pt x="1284498" y="1565001"/>
                </a:lnTo>
                <a:lnTo>
                  <a:pt x="1443089" y="2156868"/>
                </a:lnTo>
                <a:cubicBezTo>
                  <a:pt x="1455914" y="2204733"/>
                  <a:pt x="1493311" y="2239452"/>
                  <a:pt x="1538593" y="2249086"/>
                </a:cubicBezTo>
                <a:lnTo>
                  <a:pt x="1542015" y="2250785"/>
                </a:lnTo>
                <a:cubicBezTo>
                  <a:pt x="1542604" y="2250943"/>
                  <a:pt x="1543193" y="2251097"/>
                  <a:pt x="1543870" y="2250902"/>
                </a:cubicBezTo>
                <a:cubicBezTo>
                  <a:pt x="1553422" y="2254514"/>
                  <a:pt x="1563610" y="2255524"/>
                  <a:pt x="1573886" y="2252783"/>
                </a:cubicBezTo>
                <a:cubicBezTo>
                  <a:pt x="1584162" y="2255524"/>
                  <a:pt x="1594351" y="2254515"/>
                  <a:pt x="1603903" y="2250901"/>
                </a:cubicBezTo>
                <a:lnTo>
                  <a:pt x="1605758" y="2250785"/>
                </a:lnTo>
                <a:cubicBezTo>
                  <a:pt x="1606974" y="2250459"/>
                  <a:pt x="1608181" y="2250118"/>
                  <a:pt x="1609178" y="2249086"/>
                </a:cubicBezTo>
                <a:cubicBezTo>
                  <a:pt x="1654461" y="2239453"/>
                  <a:pt x="1691859" y="2204734"/>
                  <a:pt x="1704684" y="2156868"/>
                </a:cubicBezTo>
                <a:lnTo>
                  <a:pt x="1921541" y="1347547"/>
                </a:lnTo>
                <a:lnTo>
                  <a:pt x="2181705" y="1998928"/>
                </a:lnTo>
                <a:cubicBezTo>
                  <a:pt x="2205326" y="2058070"/>
                  <a:pt x="2266689" y="2090865"/>
                  <a:pt x="2326593" y="2078075"/>
                </a:cubicBezTo>
                <a:lnTo>
                  <a:pt x="2671200" y="2078075"/>
                </a:lnTo>
                <a:cubicBezTo>
                  <a:pt x="2744554" y="2078075"/>
                  <a:pt x="2804019" y="2018610"/>
                  <a:pt x="2804019" y="1945256"/>
                </a:cubicBezTo>
                <a:cubicBezTo>
                  <a:pt x="2804019" y="1871902"/>
                  <a:pt x="2744554" y="1812437"/>
                  <a:pt x="2671200" y="1812437"/>
                </a:cubicBezTo>
                <a:lnTo>
                  <a:pt x="2393261" y="1812437"/>
                </a:lnTo>
                <a:lnTo>
                  <a:pt x="2016914" y="870162"/>
                </a:lnTo>
                <a:cubicBezTo>
                  <a:pt x="1996508" y="819071"/>
                  <a:pt x="1947937" y="787642"/>
                  <a:pt x="1896188" y="786599"/>
                </a:cubicBezTo>
                <a:close/>
                <a:moveTo>
                  <a:pt x="773454" y="106"/>
                </a:moveTo>
                <a:cubicBezTo>
                  <a:pt x="1097282" y="5742"/>
                  <a:pt x="1441967" y="238301"/>
                  <a:pt x="1631811" y="769863"/>
                </a:cubicBezTo>
                <a:cubicBezTo>
                  <a:pt x="2306811" y="-1120137"/>
                  <a:pt x="4939311" y="769863"/>
                  <a:pt x="1631811" y="3199863"/>
                </a:cubicBezTo>
                <a:cubicBezTo>
                  <a:pt x="-745455" y="1453301"/>
                  <a:pt x="-54107" y="-14297"/>
                  <a:pt x="773454" y="106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81" name="Rounded Rectangle 25">
            <a:extLst>
              <a:ext uri="{FF2B5EF4-FFF2-40B4-BE49-F238E27FC236}">
                <a16:creationId xmlns:a16="http://schemas.microsoft.com/office/drawing/2014/main" xmlns="" id="{A53FDB1A-403D-4EBD-8EB6-3E1911FAEEC5}"/>
              </a:ext>
            </a:extLst>
          </p:cNvPr>
          <p:cNvSpPr/>
          <p:nvPr/>
        </p:nvSpPr>
        <p:spPr>
          <a:xfrm>
            <a:off x="6982048" y="3626197"/>
            <a:ext cx="497670" cy="419433"/>
          </a:xfrm>
          <a:custGeom>
            <a:avLst/>
            <a:gdLst/>
            <a:ahLst/>
            <a:cxnLst/>
            <a:rect l="l" t="t" r="r" b="b"/>
            <a:pathLst>
              <a:path w="3240000" h="2730652">
                <a:moveTo>
                  <a:pt x="1452811" y="1541940"/>
                </a:moveTo>
                <a:lnTo>
                  <a:pt x="1452811" y="1831951"/>
                </a:lnTo>
                <a:lnTo>
                  <a:pt x="1162800" y="1831951"/>
                </a:lnTo>
                <a:lnTo>
                  <a:pt x="1162800" y="2166329"/>
                </a:lnTo>
                <a:lnTo>
                  <a:pt x="1452811" y="2166329"/>
                </a:lnTo>
                <a:lnTo>
                  <a:pt x="1452811" y="2456340"/>
                </a:lnTo>
                <a:lnTo>
                  <a:pt x="1787189" y="2456340"/>
                </a:lnTo>
                <a:lnTo>
                  <a:pt x="1787189" y="2166329"/>
                </a:lnTo>
                <a:lnTo>
                  <a:pt x="2077200" y="2166329"/>
                </a:lnTo>
                <a:lnTo>
                  <a:pt x="2077200" y="1831951"/>
                </a:lnTo>
                <a:lnTo>
                  <a:pt x="1787189" y="1831951"/>
                </a:lnTo>
                <a:lnTo>
                  <a:pt x="1787189" y="1541940"/>
                </a:lnTo>
                <a:close/>
                <a:moveTo>
                  <a:pt x="0" y="1278453"/>
                </a:moveTo>
                <a:lnTo>
                  <a:pt x="3240000" y="1278453"/>
                </a:lnTo>
                <a:lnTo>
                  <a:pt x="3240000" y="2376509"/>
                </a:lnTo>
                <a:cubicBezTo>
                  <a:pt x="3240000" y="2572097"/>
                  <a:pt x="3081445" y="2730652"/>
                  <a:pt x="2885857" y="2730652"/>
                </a:cubicBezTo>
                <a:lnTo>
                  <a:pt x="354143" y="2730652"/>
                </a:lnTo>
                <a:cubicBezTo>
                  <a:pt x="158555" y="2730652"/>
                  <a:pt x="0" y="2572097"/>
                  <a:pt x="0" y="2376509"/>
                </a:cubicBezTo>
                <a:close/>
                <a:moveTo>
                  <a:pt x="1001150" y="200505"/>
                </a:moveTo>
                <a:cubicBezTo>
                  <a:pt x="933045" y="200505"/>
                  <a:pt x="877834" y="255715"/>
                  <a:pt x="877834" y="323821"/>
                </a:cubicBezTo>
                <a:lnTo>
                  <a:pt x="877834" y="605836"/>
                </a:lnTo>
                <a:lnTo>
                  <a:pt x="2362163" y="605836"/>
                </a:lnTo>
                <a:lnTo>
                  <a:pt x="2362163" y="323821"/>
                </a:lnTo>
                <a:cubicBezTo>
                  <a:pt x="2362163" y="255715"/>
                  <a:pt x="2306952" y="200505"/>
                  <a:pt x="2238846" y="200505"/>
                </a:cubicBezTo>
                <a:close/>
                <a:moveTo>
                  <a:pt x="843301" y="0"/>
                </a:moveTo>
                <a:lnTo>
                  <a:pt x="2396696" y="0"/>
                </a:lnTo>
                <a:cubicBezTo>
                  <a:pt x="2488075" y="0"/>
                  <a:pt x="2562152" y="74077"/>
                  <a:pt x="2562152" y="165456"/>
                </a:cubicBezTo>
                <a:lnTo>
                  <a:pt x="2562152" y="605836"/>
                </a:lnTo>
                <a:lnTo>
                  <a:pt x="2885857" y="605836"/>
                </a:lnTo>
                <a:cubicBezTo>
                  <a:pt x="3081445" y="605836"/>
                  <a:pt x="3240000" y="764391"/>
                  <a:pt x="3240000" y="959979"/>
                </a:cubicBezTo>
                <a:lnTo>
                  <a:pt x="3240000" y="1134437"/>
                </a:lnTo>
                <a:lnTo>
                  <a:pt x="0" y="1134437"/>
                </a:lnTo>
                <a:lnTo>
                  <a:pt x="0" y="959979"/>
                </a:lnTo>
                <a:cubicBezTo>
                  <a:pt x="0" y="764391"/>
                  <a:pt x="158555" y="605836"/>
                  <a:pt x="354143" y="605836"/>
                </a:cubicBezTo>
                <a:lnTo>
                  <a:pt x="677845" y="605836"/>
                </a:lnTo>
                <a:lnTo>
                  <a:pt x="677845" y="165456"/>
                </a:lnTo>
                <a:cubicBezTo>
                  <a:pt x="677845" y="74077"/>
                  <a:pt x="751923" y="0"/>
                  <a:pt x="843301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82" name="Chord 32">
            <a:extLst>
              <a:ext uri="{FF2B5EF4-FFF2-40B4-BE49-F238E27FC236}">
                <a16:creationId xmlns:a16="http://schemas.microsoft.com/office/drawing/2014/main" xmlns="" id="{3D1BBD17-EB21-4265-8BCB-65380AD568C6}"/>
              </a:ext>
            </a:extLst>
          </p:cNvPr>
          <p:cNvSpPr/>
          <p:nvPr/>
        </p:nvSpPr>
        <p:spPr>
          <a:xfrm>
            <a:off x="6132058" y="3589260"/>
            <a:ext cx="497670" cy="493305"/>
          </a:xfrm>
          <a:custGeom>
            <a:avLst/>
            <a:gdLst/>
            <a:ahLst/>
            <a:cxnLst/>
            <a:rect l="l" t="t" r="r" b="b"/>
            <a:pathLst>
              <a:path w="3240000" h="3211580">
                <a:moveTo>
                  <a:pt x="991906" y="2959580"/>
                </a:moveTo>
                <a:lnTo>
                  <a:pt x="2193254" y="2959580"/>
                </a:lnTo>
                <a:cubicBezTo>
                  <a:pt x="2215674" y="2959580"/>
                  <a:pt x="2233849" y="2977755"/>
                  <a:pt x="2233849" y="3000175"/>
                </a:cubicBezTo>
                <a:lnTo>
                  <a:pt x="2233849" y="3170985"/>
                </a:lnTo>
                <a:cubicBezTo>
                  <a:pt x="2233849" y="3193405"/>
                  <a:pt x="2215674" y="3211580"/>
                  <a:pt x="2193254" y="3211580"/>
                </a:cubicBezTo>
                <a:lnTo>
                  <a:pt x="991906" y="3211580"/>
                </a:lnTo>
                <a:cubicBezTo>
                  <a:pt x="969486" y="3211580"/>
                  <a:pt x="951311" y="3193405"/>
                  <a:pt x="951311" y="3170985"/>
                </a:cubicBezTo>
                <a:lnTo>
                  <a:pt x="951311" y="3000175"/>
                </a:lnTo>
                <a:cubicBezTo>
                  <a:pt x="951311" y="2977755"/>
                  <a:pt x="969486" y="2959580"/>
                  <a:pt x="991906" y="2959580"/>
                </a:cubicBezTo>
                <a:close/>
                <a:moveTo>
                  <a:pt x="1439043" y="1763796"/>
                </a:moveTo>
                <a:lnTo>
                  <a:pt x="1439043" y="2067459"/>
                </a:lnTo>
                <a:lnTo>
                  <a:pt x="1135380" y="2067459"/>
                </a:lnTo>
                <a:lnTo>
                  <a:pt x="1135380" y="2374533"/>
                </a:lnTo>
                <a:lnTo>
                  <a:pt x="1439043" y="2374533"/>
                </a:lnTo>
                <a:lnTo>
                  <a:pt x="1439043" y="2678196"/>
                </a:lnTo>
                <a:lnTo>
                  <a:pt x="1746117" y="2678196"/>
                </a:lnTo>
                <a:lnTo>
                  <a:pt x="1746117" y="2374533"/>
                </a:lnTo>
                <a:lnTo>
                  <a:pt x="2049780" y="2374533"/>
                </a:lnTo>
                <a:lnTo>
                  <a:pt x="2049780" y="2067459"/>
                </a:lnTo>
                <a:lnTo>
                  <a:pt x="1746117" y="2067459"/>
                </a:lnTo>
                <a:lnTo>
                  <a:pt x="1746117" y="1763796"/>
                </a:lnTo>
                <a:close/>
                <a:moveTo>
                  <a:pt x="128358" y="1541040"/>
                </a:moveTo>
                <a:lnTo>
                  <a:pt x="3056915" y="1550917"/>
                </a:lnTo>
                <a:cubicBezTo>
                  <a:pt x="3061111" y="2078028"/>
                  <a:pt x="2781683" y="2566719"/>
                  <a:pt x="2325284" y="2830467"/>
                </a:cubicBezTo>
                <a:lnTo>
                  <a:pt x="2182018" y="2900953"/>
                </a:lnTo>
                <a:lnTo>
                  <a:pt x="1002135" y="2900953"/>
                </a:lnTo>
                <a:cubicBezTo>
                  <a:pt x="950374" y="2879821"/>
                  <a:pt x="900231" y="2854191"/>
                  <a:pt x="851341" y="2825496"/>
                </a:cubicBezTo>
                <a:cubicBezTo>
                  <a:pt x="396732" y="2558675"/>
                  <a:pt x="120607" y="2068110"/>
                  <a:pt x="128358" y="1541040"/>
                </a:cubicBezTo>
                <a:close/>
                <a:moveTo>
                  <a:pt x="61067" y="1230414"/>
                </a:moveTo>
                <a:lnTo>
                  <a:pt x="3178933" y="1230414"/>
                </a:lnTo>
                <a:cubicBezTo>
                  <a:pt x="3212659" y="1230414"/>
                  <a:pt x="3240000" y="1257755"/>
                  <a:pt x="3240000" y="1291481"/>
                </a:cubicBezTo>
                <a:lnTo>
                  <a:pt x="3240000" y="1421347"/>
                </a:lnTo>
                <a:cubicBezTo>
                  <a:pt x="3240000" y="1455073"/>
                  <a:pt x="3212659" y="1482414"/>
                  <a:pt x="3178933" y="1482414"/>
                </a:cubicBezTo>
                <a:lnTo>
                  <a:pt x="61067" y="1482414"/>
                </a:lnTo>
                <a:cubicBezTo>
                  <a:pt x="27341" y="1482414"/>
                  <a:pt x="0" y="1455073"/>
                  <a:pt x="0" y="1421347"/>
                </a:cubicBezTo>
                <a:lnTo>
                  <a:pt x="0" y="1291481"/>
                </a:lnTo>
                <a:cubicBezTo>
                  <a:pt x="0" y="1257755"/>
                  <a:pt x="27341" y="1230414"/>
                  <a:pt x="61067" y="1230414"/>
                </a:cubicBezTo>
                <a:close/>
                <a:moveTo>
                  <a:pt x="2481726" y="315922"/>
                </a:moveTo>
                <a:lnTo>
                  <a:pt x="2862412" y="696608"/>
                </a:lnTo>
                <a:lnTo>
                  <a:pt x="2420437" y="1138584"/>
                </a:lnTo>
                <a:lnTo>
                  <a:pt x="1659064" y="1138584"/>
                </a:lnTo>
                <a:close/>
                <a:moveTo>
                  <a:pt x="2730827" y="0"/>
                </a:moveTo>
                <a:cubicBezTo>
                  <a:pt x="2765703" y="0"/>
                  <a:pt x="2800581" y="13305"/>
                  <a:pt x="2827191" y="39915"/>
                </a:cubicBezTo>
                <a:lnTo>
                  <a:pt x="3143636" y="356360"/>
                </a:lnTo>
                <a:cubicBezTo>
                  <a:pt x="3196857" y="409581"/>
                  <a:pt x="3196857" y="495868"/>
                  <a:pt x="3143636" y="549088"/>
                </a:cubicBezTo>
                <a:lnTo>
                  <a:pt x="3082882" y="609843"/>
                </a:lnTo>
                <a:cubicBezTo>
                  <a:pt x="3029661" y="663063"/>
                  <a:pt x="2943375" y="663064"/>
                  <a:pt x="2890155" y="609843"/>
                </a:cubicBezTo>
                <a:lnTo>
                  <a:pt x="2573708" y="293397"/>
                </a:lnTo>
                <a:cubicBezTo>
                  <a:pt x="2520488" y="240176"/>
                  <a:pt x="2520488" y="153889"/>
                  <a:pt x="2573708" y="100669"/>
                </a:cubicBezTo>
                <a:lnTo>
                  <a:pt x="2634463" y="39914"/>
                </a:lnTo>
                <a:cubicBezTo>
                  <a:pt x="2661073" y="13305"/>
                  <a:pt x="2695950" y="0"/>
                  <a:pt x="273082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83" name="Rounded Rectangle 40">
            <a:extLst>
              <a:ext uri="{FF2B5EF4-FFF2-40B4-BE49-F238E27FC236}">
                <a16:creationId xmlns:a16="http://schemas.microsoft.com/office/drawing/2014/main" xmlns="" id="{9EAE5B7B-9157-44FC-AC9D-E519CCFB3F84}"/>
              </a:ext>
            </a:extLst>
          </p:cNvPr>
          <p:cNvSpPr/>
          <p:nvPr/>
        </p:nvSpPr>
        <p:spPr>
          <a:xfrm rot="2942052">
            <a:off x="8639059" y="3589842"/>
            <a:ext cx="462604" cy="492140"/>
          </a:xfrm>
          <a:custGeom>
            <a:avLst/>
            <a:gdLst/>
            <a:ahLst/>
            <a:cxnLst/>
            <a:rect l="l" t="t" r="r" b="b"/>
            <a:pathLst>
              <a:path w="3011706" h="3204001">
                <a:moveTo>
                  <a:pt x="2432249" y="1011942"/>
                </a:moveTo>
                <a:cubicBezTo>
                  <a:pt x="2423608" y="1019482"/>
                  <a:pt x="2416303" y="1028841"/>
                  <a:pt x="2410966" y="1039800"/>
                </a:cubicBezTo>
                <a:lnTo>
                  <a:pt x="1969837" y="1945620"/>
                </a:lnTo>
                <a:cubicBezTo>
                  <a:pt x="1948488" y="1989457"/>
                  <a:pt x="1966719" y="2042300"/>
                  <a:pt x="2010556" y="2063648"/>
                </a:cubicBezTo>
                <a:cubicBezTo>
                  <a:pt x="2054392" y="2084996"/>
                  <a:pt x="2107235" y="2066766"/>
                  <a:pt x="2128583" y="2022929"/>
                </a:cubicBezTo>
                <a:lnTo>
                  <a:pt x="2569712" y="1117109"/>
                </a:lnTo>
                <a:cubicBezTo>
                  <a:pt x="2591061" y="1073271"/>
                  <a:pt x="2572830" y="1020430"/>
                  <a:pt x="2528993" y="999081"/>
                </a:cubicBezTo>
                <a:cubicBezTo>
                  <a:pt x="2496115" y="983070"/>
                  <a:pt x="2458172" y="989322"/>
                  <a:pt x="2432249" y="1011942"/>
                </a:cubicBezTo>
                <a:close/>
                <a:moveTo>
                  <a:pt x="1709549" y="1044955"/>
                </a:moveTo>
                <a:cubicBezTo>
                  <a:pt x="1978186" y="735551"/>
                  <a:pt x="2446780" y="702502"/>
                  <a:pt x="2756184" y="971139"/>
                </a:cubicBezTo>
                <a:cubicBezTo>
                  <a:pt x="3065588" y="1239776"/>
                  <a:pt x="3098636" y="1708370"/>
                  <a:pt x="2830000" y="2017774"/>
                </a:cubicBezTo>
                <a:cubicBezTo>
                  <a:pt x="2561363" y="2327178"/>
                  <a:pt x="2092769" y="2360227"/>
                  <a:pt x="1783365" y="2091590"/>
                </a:cubicBezTo>
                <a:cubicBezTo>
                  <a:pt x="1473960" y="1822953"/>
                  <a:pt x="1440912" y="1354359"/>
                  <a:pt x="1709549" y="1044955"/>
                </a:cubicBezTo>
                <a:close/>
                <a:moveTo>
                  <a:pt x="208197" y="1872243"/>
                </a:moveTo>
                <a:cubicBezTo>
                  <a:pt x="195168" y="1885273"/>
                  <a:pt x="187109" y="1903273"/>
                  <a:pt x="187109" y="1923155"/>
                </a:cubicBezTo>
                <a:lnTo>
                  <a:pt x="187109" y="2715155"/>
                </a:lnTo>
                <a:cubicBezTo>
                  <a:pt x="187109" y="2754920"/>
                  <a:pt x="219344" y="2787155"/>
                  <a:pt x="259109" y="2787155"/>
                </a:cubicBezTo>
                <a:cubicBezTo>
                  <a:pt x="298874" y="2787155"/>
                  <a:pt x="331109" y="2754920"/>
                  <a:pt x="331109" y="2715155"/>
                </a:cubicBezTo>
                <a:lnTo>
                  <a:pt x="331109" y="1923155"/>
                </a:lnTo>
                <a:cubicBezTo>
                  <a:pt x="331109" y="1883390"/>
                  <a:pt x="298874" y="1851155"/>
                  <a:pt x="259109" y="1851155"/>
                </a:cubicBezTo>
                <a:cubicBezTo>
                  <a:pt x="239226" y="1851156"/>
                  <a:pt x="221226" y="1859214"/>
                  <a:pt x="208197" y="1872243"/>
                </a:cubicBezTo>
                <a:close/>
                <a:moveTo>
                  <a:pt x="0" y="1625202"/>
                </a:moveTo>
                <a:cubicBezTo>
                  <a:pt x="418057" y="1737228"/>
                  <a:pt x="858998" y="1737384"/>
                  <a:pt x="1277606" y="1625336"/>
                </a:cubicBezTo>
                <a:cubicBezTo>
                  <a:pt x="1277605" y="1938624"/>
                  <a:pt x="1277605" y="2251911"/>
                  <a:pt x="1277605" y="2565198"/>
                </a:cubicBezTo>
                <a:cubicBezTo>
                  <a:pt x="1277605" y="2917999"/>
                  <a:pt x="991603" y="3204001"/>
                  <a:pt x="638802" y="3204001"/>
                </a:cubicBezTo>
                <a:lnTo>
                  <a:pt x="638803" y="3204000"/>
                </a:lnTo>
                <a:cubicBezTo>
                  <a:pt x="286002" y="3204000"/>
                  <a:pt x="0" y="2917999"/>
                  <a:pt x="0" y="2565197"/>
                </a:cubicBezTo>
                <a:close/>
                <a:moveTo>
                  <a:pt x="208197" y="459897"/>
                </a:moveTo>
                <a:cubicBezTo>
                  <a:pt x="195167" y="472926"/>
                  <a:pt x="187109" y="490926"/>
                  <a:pt x="187109" y="510808"/>
                </a:cubicBezTo>
                <a:lnTo>
                  <a:pt x="187109" y="1302808"/>
                </a:lnTo>
                <a:cubicBezTo>
                  <a:pt x="187109" y="1342573"/>
                  <a:pt x="219344" y="1374808"/>
                  <a:pt x="259109" y="1374808"/>
                </a:cubicBezTo>
                <a:cubicBezTo>
                  <a:pt x="298874" y="1374808"/>
                  <a:pt x="331109" y="1342573"/>
                  <a:pt x="331109" y="1302808"/>
                </a:cubicBezTo>
                <a:lnTo>
                  <a:pt x="331109" y="510808"/>
                </a:lnTo>
                <a:cubicBezTo>
                  <a:pt x="331109" y="471043"/>
                  <a:pt x="298874" y="438808"/>
                  <a:pt x="259109" y="438808"/>
                </a:cubicBezTo>
                <a:cubicBezTo>
                  <a:pt x="239226" y="438808"/>
                  <a:pt x="221226" y="446867"/>
                  <a:pt x="208197" y="459897"/>
                </a:cubicBezTo>
                <a:close/>
                <a:moveTo>
                  <a:pt x="187101" y="187101"/>
                </a:moveTo>
                <a:cubicBezTo>
                  <a:pt x="302701" y="71501"/>
                  <a:pt x="462402" y="0"/>
                  <a:pt x="638803" y="0"/>
                </a:cubicBezTo>
                <a:cubicBezTo>
                  <a:pt x="991604" y="0"/>
                  <a:pt x="1277606" y="286002"/>
                  <a:pt x="1277606" y="638803"/>
                </a:cubicBezTo>
                <a:lnTo>
                  <a:pt x="1277606" y="1497764"/>
                </a:lnTo>
                <a:cubicBezTo>
                  <a:pt x="859958" y="1616355"/>
                  <a:pt x="417375" y="1616210"/>
                  <a:pt x="0" y="1498771"/>
                </a:cubicBezTo>
                <a:lnTo>
                  <a:pt x="0" y="638803"/>
                </a:lnTo>
                <a:cubicBezTo>
                  <a:pt x="0" y="462403"/>
                  <a:pt x="71500" y="302702"/>
                  <a:pt x="187101" y="18710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84" name="Rounded Rectangle 7">
            <a:extLst>
              <a:ext uri="{FF2B5EF4-FFF2-40B4-BE49-F238E27FC236}">
                <a16:creationId xmlns:a16="http://schemas.microsoft.com/office/drawing/2014/main" xmlns="" id="{EC656316-B78D-4EC1-9C72-547CA566FED0}"/>
              </a:ext>
            </a:extLst>
          </p:cNvPr>
          <p:cNvSpPr>
            <a:spLocks noChangeAspect="1"/>
          </p:cNvSpPr>
          <p:nvPr/>
        </p:nvSpPr>
        <p:spPr>
          <a:xfrm rot="18924894" flipH="1">
            <a:off x="6299616" y="4621988"/>
            <a:ext cx="162556" cy="635774"/>
          </a:xfrm>
          <a:custGeom>
            <a:avLst/>
            <a:gdLst/>
            <a:ahLst/>
            <a:cxnLst/>
            <a:rect l="l" t="t" r="r" b="b"/>
            <a:pathLst>
              <a:path w="1081111" h="4228323">
                <a:moveTo>
                  <a:pt x="335224" y="1867922"/>
                </a:moveTo>
                <a:cubicBezTo>
                  <a:pt x="355105" y="1839562"/>
                  <a:pt x="441066" y="1818228"/>
                  <a:pt x="544096" y="1818228"/>
                </a:cubicBezTo>
                <a:cubicBezTo>
                  <a:pt x="661845" y="1818228"/>
                  <a:pt x="757300" y="1846093"/>
                  <a:pt x="757300" y="1880465"/>
                </a:cubicBezTo>
                <a:lnTo>
                  <a:pt x="754850" y="1887560"/>
                </a:lnTo>
                <a:lnTo>
                  <a:pt x="757869" y="1887560"/>
                </a:lnTo>
                <a:lnTo>
                  <a:pt x="757869" y="2839818"/>
                </a:lnTo>
                <a:cubicBezTo>
                  <a:pt x="757869" y="2972331"/>
                  <a:pt x="662287" y="3079754"/>
                  <a:pt x="544381" y="3079754"/>
                </a:cubicBezTo>
                <a:cubicBezTo>
                  <a:pt x="426475" y="3079754"/>
                  <a:pt x="330892" y="2972330"/>
                  <a:pt x="330892" y="2839818"/>
                </a:cubicBezTo>
                <a:cubicBezTo>
                  <a:pt x="330892" y="2522399"/>
                  <a:pt x="330893" y="2204979"/>
                  <a:pt x="330893" y="1887560"/>
                </a:cubicBezTo>
                <a:lnTo>
                  <a:pt x="333343" y="1887560"/>
                </a:lnTo>
                <a:cubicBezTo>
                  <a:pt x="331423" y="1885549"/>
                  <a:pt x="330893" y="1883025"/>
                  <a:pt x="330893" y="1880465"/>
                </a:cubicBezTo>
                <a:cubicBezTo>
                  <a:pt x="330893" y="1876168"/>
                  <a:pt x="332384" y="1871973"/>
                  <a:pt x="335224" y="1867922"/>
                </a:cubicBezTo>
                <a:close/>
                <a:moveTo>
                  <a:pt x="40017" y="122059"/>
                </a:moveTo>
                <a:cubicBezTo>
                  <a:pt x="33211" y="132011"/>
                  <a:pt x="29637" y="142314"/>
                  <a:pt x="29637" y="152868"/>
                </a:cubicBezTo>
                <a:cubicBezTo>
                  <a:pt x="29637" y="201406"/>
                  <a:pt x="105246" y="244661"/>
                  <a:pt x="223474" y="271871"/>
                </a:cubicBezTo>
                <a:lnTo>
                  <a:pt x="259635" y="468058"/>
                </a:lnTo>
                <a:cubicBezTo>
                  <a:pt x="103865" y="495856"/>
                  <a:pt x="0" y="547115"/>
                  <a:pt x="0" y="605632"/>
                </a:cubicBezTo>
                <a:cubicBezTo>
                  <a:pt x="0" y="658669"/>
                  <a:pt x="85325" y="705745"/>
                  <a:pt x="217400" y="734580"/>
                </a:cubicBezTo>
                <a:lnTo>
                  <a:pt x="217063" y="737117"/>
                </a:lnTo>
                <a:lnTo>
                  <a:pt x="217063" y="2943282"/>
                </a:lnTo>
                <a:cubicBezTo>
                  <a:pt x="217063" y="3039089"/>
                  <a:pt x="294931" y="3121078"/>
                  <a:pt x="405721" y="3153265"/>
                </a:cubicBezTo>
                <a:cubicBezTo>
                  <a:pt x="400324" y="3160310"/>
                  <a:pt x="397646" y="3168520"/>
                  <a:pt x="397646" y="3177204"/>
                </a:cubicBezTo>
                <a:lnTo>
                  <a:pt x="397646" y="3194256"/>
                </a:lnTo>
                <a:cubicBezTo>
                  <a:pt x="397646" y="3224314"/>
                  <a:pt x="429716" y="3248680"/>
                  <a:pt x="469276" y="3248680"/>
                </a:cubicBezTo>
                <a:lnTo>
                  <a:pt x="496274" y="3248680"/>
                </a:lnTo>
                <a:cubicBezTo>
                  <a:pt x="503831" y="3569617"/>
                  <a:pt x="518631" y="3867052"/>
                  <a:pt x="514761" y="4228323"/>
                </a:cubicBezTo>
                <a:lnTo>
                  <a:pt x="577573" y="4091802"/>
                </a:lnTo>
                <a:cubicBezTo>
                  <a:pt x="580481" y="3794896"/>
                  <a:pt x="583388" y="3537508"/>
                  <a:pt x="586278" y="3248680"/>
                </a:cubicBezTo>
                <a:lnTo>
                  <a:pt x="611834" y="3248680"/>
                </a:lnTo>
                <a:cubicBezTo>
                  <a:pt x="651395" y="3248680"/>
                  <a:pt x="683465" y="3224314"/>
                  <a:pt x="683465" y="3194256"/>
                </a:cubicBezTo>
                <a:lnTo>
                  <a:pt x="683465" y="3177205"/>
                </a:lnTo>
                <a:cubicBezTo>
                  <a:pt x="683465" y="3168518"/>
                  <a:pt x="680787" y="3160307"/>
                  <a:pt x="675388" y="3153262"/>
                </a:cubicBezTo>
                <a:cubicBezTo>
                  <a:pt x="786180" y="3121079"/>
                  <a:pt x="864048" y="3039089"/>
                  <a:pt x="864048" y="2943282"/>
                </a:cubicBezTo>
                <a:lnTo>
                  <a:pt x="864048" y="737117"/>
                </a:lnTo>
                <a:cubicBezTo>
                  <a:pt x="864048" y="736269"/>
                  <a:pt x="864042" y="735422"/>
                  <a:pt x="863712" y="734579"/>
                </a:cubicBezTo>
                <a:cubicBezTo>
                  <a:pt x="995786" y="705744"/>
                  <a:pt x="1081111" y="658669"/>
                  <a:pt x="1081111" y="605632"/>
                </a:cubicBezTo>
                <a:cubicBezTo>
                  <a:pt x="1081111" y="547115"/>
                  <a:pt x="977246" y="495856"/>
                  <a:pt x="821477" y="468058"/>
                </a:cubicBezTo>
                <a:lnTo>
                  <a:pt x="857637" y="271871"/>
                </a:lnTo>
                <a:cubicBezTo>
                  <a:pt x="975865" y="244661"/>
                  <a:pt x="1051474" y="201406"/>
                  <a:pt x="1051474" y="152868"/>
                </a:cubicBezTo>
                <a:cubicBezTo>
                  <a:pt x="1051474" y="68441"/>
                  <a:pt x="822728" y="0"/>
                  <a:pt x="540555" y="0"/>
                </a:cubicBezTo>
                <a:cubicBezTo>
                  <a:pt x="293654" y="0"/>
                  <a:pt x="87658" y="52400"/>
                  <a:pt x="40017" y="122059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85" name="Rounded Rectangle 17">
            <a:extLst>
              <a:ext uri="{FF2B5EF4-FFF2-40B4-BE49-F238E27FC236}">
                <a16:creationId xmlns:a16="http://schemas.microsoft.com/office/drawing/2014/main" xmlns="" id="{6B94B2D2-8266-41F5-8364-5F47F1CD6CCC}"/>
              </a:ext>
            </a:extLst>
          </p:cNvPr>
          <p:cNvSpPr>
            <a:spLocks noChangeAspect="1"/>
          </p:cNvSpPr>
          <p:nvPr/>
        </p:nvSpPr>
        <p:spPr>
          <a:xfrm>
            <a:off x="11156386" y="3571006"/>
            <a:ext cx="332990" cy="529812"/>
          </a:xfrm>
          <a:custGeom>
            <a:avLst/>
            <a:gdLst/>
            <a:ahLst/>
            <a:cxnLst/>
            <a:rect l="l" t="t" r="r" b="b"/>
            <a:pathLst>
              <a:path w="2016224" h="3207971">
                <a:moveTo>
                  <a:pt x="854575" y="1382799"/>
                </a:moveTo>
                <a:lnTo>
                  <a:pt x="854575" y="1686462"/>
                </a:lnTo>
                <a:lnTo>
                  <a:pt x="550912" y="1686462"/>
                </a:lnTo>
                <a:lnTo>
                  <a:pt x="550912" y="1993536"/>
                </a:lnTo>
                <a:lnTo>
                  <a:pt x="854575" y="1993536"/>
                </a:lnTo>
                <a:lnTo>
                  <a:pt x="854575" y="2297199"/>
                </a:lnTo>
                <a:lnTo>
                  <a:pt x="1161649" y="2297199"/>
                </a:lnTo>
                <a:lnTo>
                  <a:pt x="1161649" y="1993536"/>
                </a:lnTo>
                <a:lnTo>
                  <a:pt x="1465312" y="1993536"/>
                </a:lnTo>
                <a:lnTo>
                  <a:pt x="1465312" y="1686462"/>
                </a:lnTo>
                <a:lnTo>
                  <a:pt x="1161649" y="1686462"/>
                </a:lnTo>
                <a:lnTo>
                  <a:pt x="1161649" y="1382799"/>
                </a:lnTo>
                <a:close/>
                <a:moveTo>
                  <a:pt x="397285" y="941591"/>
                </a:moveTo>
                <a:lnTo>
                  <a:pt x="1618940" y="941591"/>
                </a:lnTo>
                <a:lnTo>
                  <a:pt x="1618940" y="2738407"/>
                </a:lnTo>
                <a:lnTo>
                  <a:pt x="397285" y="2738407"/>
                </a:lnTo>
                <a:close/>
                <a:moveTo>
                  <a:pt x="305673" y="849979"/>
                </a:moveTo>
                <a:lnTo>
                  <a:pt x="305673" y="2830019"/>
                </a:lnTo>
                <a:lnTo>
                  <a:pt x="1710552" y="2830019"/>
                </a:lnTo>
                <a:lnTo>
                  <a:pt x="1710552" y="849979"/>
                </a:lnTo>
                <a:close/>
                <a:moveTo>
                  <a:pt x="240515" y="472027"/>
                </a:moveTo>
                <a:lnTo>
                  <a:pt x="1775709" y="472027"/>
                </a:lnTo>
                <a:cubicBezTo>
                  <a:pt x="1908542" y="472027"/>
                  <a:pt x="2016224" y="579709"/>
                  <a:pt x="2016224" y="712542"/>
                </a:cubicBezTo>
                <a:lnTo>
                  <a:pt x="2016224" y="2967456"/>
                </a:lnTo>
                <a:cubicBezTo>
                  <a:pt x="2016224" y="3100289"/>
                  <a:pt x="1908542" y="3207971"/>
                  <a:pt x="1775709" y="3207971"/>
                </a:cubicBezTo>
                <a:lnTo>
                  <a:pt x="240515" y="3207971"/>
                </a:lnTo>
                <a:cubicBezTo>
                  <a:pt x="107682" y="3207971"/>
                  <a:pt x="0" y="3100289"/>
                  <a:pt x="0" y="2967456"/>
                </a:cubicBezTo>
                <a:lnTo>
                  <a:pt x="0" y="712542"/>
                </a:lnTo>
                <a:cubicBezTo>
                  <a:pt x="0" y="579709"/>
                  <a:pt x="107682" y="472027"/>
                  <a:pt x="240515" y="472027"/>
                </a:cubicBezTo>
                <a:close/>
                <a:moveTo>
                  <a:pt x="515787" y="0"/>
                </a:moveTo>
                <a:lnTo>
                  <a:pt x="1500437" y="0"/>
                </a:lnTo>
                <a:cubicBezTo>
                  <a:pt x="1541893" y="0"/>
                  <a:pt x="1575500" y="33607"/>
                  <a:pt x="1575500" y="75063"/>
                </a:cubicBezTo>
                <a:lnTo>
                  <a:pt x="1575500" y="367990"/>
                </a:lnTo>
                <a:lnTo>
                  <a:pt x="440724" y="367990"/>
                </a:lnTo>
                <a:lnTo>
                  <a:pt x="440724" y="75063"/>
                </a:lnTo>
                <a:cubicBezTo>
                  <a:pt x="440724" y="33607"/>
                  <a:pt x="474331" y="0"/>
                  <a:pt x="51578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86" name="Oval 21">
            <a:extLst>
              <a:ext uri="{FF2B5EF4-FFF2-40B4-BE49-F238E27FC236}">
                <a16:creationId xmlns:a16="http://schemas.microsoft.com/office/drawing/2014/main" xmlns="" id="{97FCD430-8257-484B-9F8F-22D7D55C6EEE}"/>
              </a:ext>
            </a:extLst>
          </p:cNvPr>
          <p:cNvSpPr>
            <a:spLocks noChangeAspect="1"/>
          </p:cNvSpPr>
          <p:nvPr/>
        </p:nvSpPr>
        <p:spPr>
          <a:xfrm>
            <a:off x="9438721" y="3571006"/>
            <a:ext cx="529812" cy="529812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799999" y="306000"/>
                </a:moveTo>
                <a:lnTo>
                  <a:pt x="1440000" y="306000"/>
                </a:lnTo>
                <a:lnTo>
                  <a:pt x="1440000" y="1308231"/>
                </a:lnTo>
                <a:lnTo>
                  <a:pt x="572043" y="807116"/>
                </a:lnTo>
                <a:lnTo>
                  <a:pt x="392043" y="1118885"/>
                </a:lnTo>
                <a:lnTo>
                  <a:pt x="1260000" y="1620000"/>
                </a:lnTo>
                <a:lnTo>
                  <a:pt x="392043" y="2121116"/>
                </a:lnTo>
                <a:lnTo>
                  <a:pt x="572043" y="2432885"/>
                </a:lnTo>
                <a:lnTo>
                  <a:pt x="1440000" y="1931769"/>
                </a:lnTo>
                <a:lnTo>
                  <a:pt x="1440000" y="2934000"/>
                </a:lnTo>
                <a:lnTo>
                  <a:pt x="1800000" y="2934000"/>
                </a:lnTo>
                <a:lnTo>
                  <a:pt x="1800000" y="1931769"/>
                </a:lnTo>
                <a:lnTo>
                  <a:pt x="2667957" y="2432884"/>
                </a:lnTo>
                <a:lnTo>
                  <a:pt x="2847957" y="2121116"/>
                </a:lnTo>
                <a:lnTo>
                  <a:pt x="1980000" y="1620000"/>
                </a:lnTo>
                <a:lnTo>
                  <a:pt x="2847958" y="1118885"/>
                </a:lnTo>
                <a:lnTo>
                  <a:pt x="2667957" y="807116"/>
                </a:lnTo>
                <a:lnTo>
                  <a:pt x="1800000" y="1308231"/>
                </a:ln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87" name="Oval 25">
            <a:extLst>
              <a:ext uri="{FF2B5EF4-FFF2-40B4-BE49-F238E27FC236}">
                <a16:creationId xmlns:a16="http://schemas.microsoft.com/office/drawing/2014/main" xmlns="" id="{662B9A10-B959-4031-98B4-3EA3760E7508}"/>
              </a:ext>
            </a:extLst>
          </p:cNvPr>
          <p:cNvSpPr>
            <a:spLocks noChangeAspect="1"/>
          </p:cNvSpPr>
          <p:nvPr/>
        </p:nvSpPr>
        <p:spPr>
          <a:xfrm>
            <a:off x="10277790" y="3571006"/>
            <a:ext cx="529090" cy="529812"/>
          </a:xfrm>
          <a:custGeom>
            <a:avLst/>
            <a:gdLst/>
            <a:ahLst/>
            <a:cxnLst/>
            <a:rect l="l" t="t" r="r" b="b"/>
            <a:pathLst>
              <a:path w="3225370" h="3229762">
                <a:moveTo>
                  <a:pt x="1355872" y="0"/>
                </a:moveTo>
                <a:cubicBezTo>
                  <a:pt x="1564636" y="0"/>
                  <a:pt x="1733872" y="169236"/>
                  <a:pt x="1733872" y="378000"/>
                </a:cubicBezTo>
                <a:cubicBezTo>
                  <a:pt x="1733872" y="530834"/>
                  <a:pt x="1643169" y="662483"/>
                  <a:pt x="1512292" y="721255"/>
                </a:cubicBezTo>
                <a:lnTo>
                  <a:pt x="1607042" y="1169019"/>
                </a:lnTo>
                <a:cubicBezTo>
                  <a:pt x="1611319" y="1167786"/>
                  <a:pt x="1615651" y="1167712"/>
                  <a:pt x="1620000" y="1167712"/>
                </a:cubicBezTo>
                <a:cubicBezTo>
                  <a:pt x="1828764" y="1167712"/>
                  <a:pt x="1998000" y="1336948"/>
                  <a:pt x="1998000" y="1545712"/>
                </a:cubicBezTo>
                <a:lnTo>
                  <a:pt x="1996362" y="1567711"/>
                </a:lnTo>
                <a:lnTo>
                  <a:pt x="2525816" y="1711728"/>
                </a:lnTo>
                <a:cubicBezTo>
                  <a:pt x="2591164" y="1602543"/>
                  <a:pt x="2710810" y="1530128"/>
                  <a:pt x="2847370" y="1530128"/>
                </a:cubicBezTo>
                <a:cubicBezTo>
                  <a:pt x="3056134" y="1530128"/>
                  <a:pt x="3225370" y="1699364"/>
                  <a:pt x="3225370" y="1908128"/>
                </a:cubicBezTo>
                <a:cubicBezTo>
                  <a:pt x="3225370" y="2116892"/>
                  <a:pt x="3056134" y="2286128"/>
                  <a:pt x="2847370" y="2286128"/>
                </a:cubicBezTo>
                <a:cubicBezTo>
                  <a:pt x="2638606" y="2286128"/>
                  <a:pt x="2469370" y="2116892"/>
                  <a:pt x="2469370" y="1908128"/>
                </a:cubicBezTo>
                <a:lnTo>
                  <a:pt x="2475505" y="1847275"/>
                </a:lnTo>
                <a:lnTo>
                  <a:pt x="1957861" y="1706471"/>
                </a:lnTo>
                <a:cubicBezTo>
                  <a:pt x="1922674" y="1789256"/>
                  <a:pt x="1855841" y="1854310"/>
                  <a:pt x="1773397" y="1890608"/>
                </a:cubicBezTo>
                <a:lnTo>
                  <a:pt x="1908290" y="2478637"/>
                </a:lnTo>
                <a:cubicBezTo>
                  <a:pt x="2094333" y="2500701"/>
                  <a:pt x="2237929" y="2659462"/>
                  <a:pt x="2237929" y="2851762"/>
                </a:cubicBezTo>
                <a:cubicBezTo>
                  <a:pt x="2237929" y="3060526"/>
                  <a:pt x="2068693" y="3229762"/>
                  <a:pt x="1859929" y="3229762"/>
                </a:cubicBezTo>
                <a:cubicBezTo>
                  <a:pt x="1651165" y="3229762"/>
                  <a:pt x="1481929" y="3060526"/>
                  <a:pt x="1481929" y="2851762"/>
                </a:cubicBezTo>
                <a:cubicBezTo>
                  <a:pt x="1481929" y="2676759"/>
                  <a:pt x="1600854" y="2529533"/>
                  <a:pt x="1762693" y="2487978"/>
                </a:cubicBezTo>
                <a:lnTo>
                  <a:pt x="1632951" y="1922407"/>
                </a:lnTo>
                <a:cubicBezTo>
                  <a:pt x="1628677" y="1923639"/>
                  <a:pt x="1624347" y="1923712"/>
                  <a:pt x="1620000" y="1923712"/>
                </a:cubicBezTo>
                <a:cubicBezTo>
                  <a:pt x="1474614" y="1923712"/>
                  <a:pt x="1348399" y="1841634"/>
                  <a:pt x="1286703" y="1720478"/>
                </a:cubicBezTo>
                <a:lnTo>
                  <a:pt x="726463" y="1950491"/>
                </a:lnTo>
                <a:cubicBezTo>
                  <a:pt x="745503" y="1995553"/>
                  <a:pt x="756000" y="2045092"/>
                  <a:pt x="756000" y="2097083"/>
                </a:cubicBezTo>
                <a:cubicBezTo>
                  <a:pt x="756000" y="2305847"/>
                  <a:pt x="586764" y="2475083"/>
                  <a:pt x="378000" y="2475083"/>
                </a:cubicBezTo>
                <a:cubicBezTo>
                  <a:pt x="169236" y="2475083"/>
                  <a:pt x="0" y="2305847"/>
                  <a:pt x="0" y="2097083"/>
                </a:cubicBezTo>
                <a:cubicBezTo>
                  <a:pt x="0" y="1888319"/>
                  <a:pt x="169236" y="1719083"/>
                  <a:pt x="378000" y="1719083"/>
                </a:cubicBezTo>
                <a:cubicBezTo>
                  <a:pt x="481765" y="1719083"/>
                  <a:pt x="575764" y="1760894"/>
                  <a:pt x="643957" y="1828700"/>
                </a:cubicBezTo>
                <a:lnTo>
                  <a:pt x="1245626" y="1581679"/>
                </a:lnTo>
                <a:cubicBezTo>
                  <a:pt x="1242578" y="1569964"/>
                  <a:pt x="1242000" y="1557905"/>
                  <a:pt x="1242000" y="1545712"/>
                </a:cubicBezTo>
                <a:cubicBezTo>
                  <a:pt x="1242000" y="1391666"/>
                  <a:pt x="1334148" y="1259142"/>
                  <a:pt x="1466584" y="1200827"/>
                </a:cubicBezTo>
                <a:lnTo>
                  <a:pt x="1372109" y="754363"/>
                </a:lnTo>
                <a:cubicBezTo>
                  <a:pt x="1366762" y="755885"/>
                  <a:pt x="1361331" y="756000"/>
                  <a:pt x="1355872" y="756000"/>
                </a:cubicBezTo>
                <a:cubicBezTo>
                  <a:pt x="1147108" y="756000"/>
                  <a:pt x="977872" y="586764"/>
                  <a:pt x="977872" y="378000"/>
                </a:cubicBezTo>
                <a:cubicBezTo>
                  <a:pt x="977872" y="169236"/>
                  <a:pt x="1147108" y="0"/>
                  <a:pt x="135587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88" name="Block Arc 20">
            <a:extLst>
              <a:ext uri="{FF2B5EF4-FFF2-40B4-BE49-F238E27FC236}">
                <a16:creationId xmlns:a16="http://schemas.microsoft.com/office/drawing/2014/main" xmlns="" id="{442BD419-0F67-4BAB-976B-E90CC1C4AECE}"/>
              </a:ext>
            </a:extLst>
          </p:cNvPr>
          <p:cNvSpPr>
            <a:spLocks noChangeAspect="1"/>
          </p:cNvSpPr>
          <p:nvPr/>
        </p:nvSpPr>
        <p:spPr>
          <a:xfrm rot="10800000">
            <a:off x="5298601" y="4674968"/>
            <a:ext cx="488619" cy="529812"/>
          </a:xfrm>
          <a:custGeom>
            <a:avLst/>
            <a:gdLst/>
            <a:ahLst/>
            <a:cxnLst/>
            <a:rect l="l" t="t" r="r" b="b"/>
            <a:pathLst>
              <a:path w="2958558" h="3207983">
                <a:moveTo>
                  <a:pt x="376920" y="2960896"/>
                </a:moveTo>
                <a:cubicBezTo>
                  <a:pt x="266613" y="2960896"/>
                  <a:pt x="177192" y="2871475"/>
                  <a:pt x="177192" y="2761168"/>
                </a:cubicBezTo>
                <a:cubicBezTo>
                  <a:pt x="177192" y="2650861"/>
                  <a:pt x="266613" y="2561440"/>
                  <a:pt x="376920" y="2561440"/>
                </a:cubicBezTo>
                <a:cubicBezTo>
                  <a:pt x="487227" y="2561440"/>
                  <a:pt x="576648" y="2650861"/>
                  <a:pt x="576648" y="2761168"/>
                </a:cubicBezTo>
                <a:cubicBezTo>
                  <a:pt x="576648" y="2871475"/>
                  <a:pt x="487227" y="2960896"/>
                  <a:pt x="376920" y="2960896"/>
                </a:cubicBezTo>
                <a:close/>
                <a:moveTo>
                  <a:pt x="376921" y="3072323"/>
                </a:moveTo>
                <a:cubicBezTo>
                  <a:pt x="539434" y="3072323"/>
                  <a:pt x="671176" y="2940581"/>
                  <a:pt x="671176" y="2778068"/>
                </a:cubicBezTo>
                <a:cubicBezTo>
                  <a:pt x="671176" y="2615555"/>
                  <a:pt x="539434" y="2483813"/>
                  <a:pt x="376921" y="2483813"/>
                </a:cubicBezTo>
                <a:cubicBezTo>
                  <a:pt x="214408" y="2483813"/>
                  <a:pt x="82666" y="2615555"/>
                  <a:pt x="82666" y="2778068"/>
                </a:cubicBezTo>
                <a:cubicBezTo>
                  <a:pt x="82666" y="2940581"/>
                  <a:pt x="214408" y="3072323"/>
                  <a:pt x="376921" y="3072323"/>
                </a:cubicBezTo>
                <a:close/>
                <a:moveTo>
                  <a:pt x="2379939" y="3207575"/>
                </a:moveTo>
                <a:cubicBezTo>
                  <a:pt x="2342159" y="3210380"/>
                  <a:pt x="2303308" y="3198772"/>
                  <a:pt x="2272342" y="3172087"/>
                </a:cubicBezTo>
                <a:cubicBezTo>
                  <a:pt x="2210411" y="3118717"/>
                  <a:pt x="2203469" y="3025247"/>
                  <a:pt x="2256839" y="2963315"/>
                </a:cubicBezTo>
                <a:cubicBezTo>
                  <a:pt x="2292137" y="2922355"/>
                  <a:pt x="2344975" y="2905450"/>
                  <a:pt x="2394194" y="2916618"/>
                </a:cubicBezTo>
                <a:lnTo>
                  <a:pt x="2482323" y="2842744"/>
                </a:lnTo>
                <a:lnTo>
                  <a:pt x="2486558" y="2847797"/>
                </a:lnTo>
                <a:cubicBezTo>
                  <a:pt x="2638916" y="2767056"/>
                  <a:pt x="2628462" y="2744879"/>
                  <a:pt x="2689889" y="2690172"/>
                </a:cubicBezTo>
                <a:cubicBezTo>
                  <a:pt x="2722819" y="2655246"/>
                  <a:pt x="2732363" y="2657367"/>
                  <a:pt x="2726376" y="2568558"/>
                </a:cubicBezTo>
                <a:lnTo>
                  <a:pt x="2730335" y="2568172"/>
                </a:lnTo>
                <a:lnTo>
                  <a:pt x="2726098" y="2568172"/>
                </a:lnTo>
                <a:lnTo>
                  <a:pt x="2726098" y="2140027"/>
                </a:lnTo>
                <a:lnTo>
                  <a:pt x="2686068" y="2140105"/>
                </a:lnTo>
                <a:cubicBezTo>
                  <a:pt x="2685662" y="1932305"/>
                  <a:pt x="2574529" y="1740506"/>
                  <a:pt x="2394530" y="1636956"/>
                </a:cubicBezTo>
                <a:cubicBezTo>
                  <a:pt x="2214320" y="1533284"/>
                  <a:pt x="1992511" y="1533845"/>
                  <a:pt x="1812826" y="1638426"/>
                </a:cubicBezTo>
                <a:cubicBezTo>
                  <a:pt x="1633353" y="1742884"/>
                  <a:pt x="1523189" y="1935240"/>
                  <a:pt x="1523830" y="2143038"/>
                </a:cubicBezTo>
                <a:lnTo>
                  <a:pt x="1483625" y="2143162"/>
                </a:lnTo>
                <a:lnTo>
                  <a:pt x="1483625" y="2568172"/>
                </a:lnTo>
                <a:lnTo>
                  <a:pt x="1479388" y="2568172"/>
                </a:lnTo>
                <a:lnTo>
                  <a:pt x="1483347" y="2568558"/>
                </a:lnTo>
                <a:cubicBezTo>
                  <a:pt x="1477359" y="2657367"/>
                  <a:pt x="1486903" y="2655246"/>
                  <a:pt x="1519833" y="2690172"/>
                </a:cubicBezTo>
                <a:cubicBezTo>
                  <a:pt x="1581261" y="2744879"/>
                  <a:pt x="1570806" y="2767057"/>
                  <a:pt x="1723166" y="2847797"/>
                </a:cubicBezTo>
                <a:lnTo>
                  <a:pt x="1727402" y="2842744"/>
                </a:lnTo>
                <a:lnTo>
                  <a:pt x="1815530" y="2916618"/>
                </a:lnTo>
                <a:cubicBezTo>
                  <a:pt x="1864749" y="2905450"/>
                  <a:pt x="1917587" y="2922356"/>
                  <a:pt x="1952884" y="2963315"/>
                </a:cubicBezTo>
                <a:cubicBezTo>
                  <a:pt x="2006254" y="3025247"/>
                  <a:pt x="1999313" y="3118717"/>
                  <a:pt x="1937381" y="3172087"/>
                </a:cubicBezTo>
                <a:cubicBezTo>
                  <a:pt x="1906416" y="3198772"/>
                  <a:pt x="1867565" y="3210380"/>
                  <a:pt x="1829785" y="3207575"/>
                </a:cubicBezTo>
                <a:cubicBezTo>
                  <a:pt x="1792004" y="3204769"/>
                  <a:pt x="1755294" y="3187551"/>
                  <a:pt x="1728609" y="3156586"/>
                </a:cubicBezTo>
                <a:cubicBezTo>
                  <a:pt x="1704170" y="3128225"/>
                  <a:pt x="1692377" y="3093251"/>
                  <a:pt x="1694258" y="3058558"/>
                </a:cubicBezTo>
                <a:lnTo>
                  <a:pt x="1607474" y="2985811"/>
                </a:lnTo>
                <a:lnTo>
                  <a:pt x="1609754" y="2983092"/>
                </a:lnTo>
                <a:cubicBezTo>
                  <a:pt x="1505378" y="2914609"/>
                  <a:pt x="1454899" y="2874388"/>
                  <a:pt x="1372959" y="2808609"/>
                </a:cubicBezTo>
                <a:cubicBezTo>
                  <a:pt x="1301402" y="2768123"/>
                  <a:pt x="1295976" y="2652344"/>
                  <a:pt x="1300245" y="2568172"/>
                </a:cubicBezTo>
                <a:lnTo>
                  <a:pt x="1296941" y="2568172"/>
                </a:lnTo>
                <a:lnTo>
                  <a:pt x="1296941" y="2143739"/>
                </a:lnTo>
                <a:lnTo>
                  <a:pt x="1251342" y="2143880"/>
                </a:lnTo>
                <a:cubicBezTo>
                  <a:pt x="1250400" y="1838694"/>
                  <a:pt x="1412261" y="1556194"/>
                  <a:pt x="1675942" y="1402813"/>
                </a:cubicBezTo>
                <a:cubicBezTo>
                  <a:pt x="1778114" y="1343381"/>
                  <a:pt x="1889554" y="1306836"/>
                  <a:pt x="2003205" y="1293823"/>
                </a:cubicBezTo>
                <a:lnTo>
                  <a:pt x="2003205" y="878785"/>
                </a:lnTo>
                <a:lnTo>
                  <a:pt x="1998176" y="878621"/>
                </a:lnTo>
                <a:cubicBezTo>
                  <a:pt x="2009560" y="630102"/>
                  <a:pt x="1847671" y="398939"/>
                  <a:pt x="1584243" y="287563"/>
                </a:cubicBezTo>
                <a:cubicBezTo>
                  <a:pt x="1373323" y="198386"/>
                  <a:pt x="1125012" y="198092"/>
                  <a:pt x="913796" y="286769"/>
                </a:cubicBezTo>
                <a:cubicBezTo>
                  <a:pt x="650203" y="397436"/>
                  <a:pt x="487575" y="627955"/>
                  <a:pt x="497878" y="876315"/>
                </a:cubicBezTo>
                <a:lnTo>
                  <a:pt x="492947" y="876461"/>
                </a:lnTo>
                <a:lnTo>
                  <a:pt x="492947" y="2424958"/>
                </a:lnTo>
                <a:cubicBezTo>
                  <a:pt x="646520" y="2471832"/>
                  <a:pt x="757382" y="2615059"/>
                  <a:pt x="757382" y="2784179"/>
                </a:cubicBezTo>
                <a:cubicBezTo>
                  <a:pt x="757382" y="2993324"/>
                  <a:pt x="587836" y="3162870"/>
                  <a:pt x="378691" y="3162870"/>
                </a:cubicBezTo>
                <a:cubicBezTo>
                  <a:pt x="169546" y="3162870"/>
                  <a:pt x="0" y="2993324"/>
                  <a:pt x="0" y="2784179"/>
                </a:cubicBezTo>
                <a:cubicBezTo>
                  <a:pt x="0" y="2610447"/>
                  <a:pt x="116991" y="2464039"/>
                  <a:pt x="276947" y="2421074"/>
                </a:cubicBezTo>
                <a:lnTo>
                  <a:pt x="276947" y="783746"/>
                </a:lnTo>
                <a:lnTo>
                  <a:pt x="281758" y="783746"/>
                </a:lnTo>
                <a:cubicBezTo>
                  <a:pt x="307533" y="493124"/>
                  <a:pt x="502412" y="231983"/>
                  <a:pt x="801266" y="95774"/>
                </a:cubicBezTo>
                <a:cubicBezTo>
                  <a:pt x="1082323" y="-32324"/>
                  <a:pt x="1416727" y="-31901"/>
                  <a:pt x="1697364" y="96907"/>
                </a:cubicBezTo>
                <a:cubicBezTo>
                  <a:pt x="1994951" y="233494"/>
                  <a:pt x="2188714" y="494056"/>
                  <a:pt x="2214549" y="783746"/>
                </a:cubicBezTo>
                <a:lnTo>
                  <a:pt x="2219205" y="783746"/>
                </a:lnTo>
                <a:lnTo>
                  <a:pt x="2219205" y="1295162"/>
                </a:lnTo>
                <a:cubicBezTo>
                  <a:pt x="2327099" y="1309357"/>
                  <a:pt x="2432799" y="1344641"/>
                  <a:pt x="2530224" y="1400656"/>
                </a:cubicBezTo>
                <a:cubicBezTo>
                  <a:pt x="2794677" y="1552703"/>
                  <a:pt x="2957961" y="1834385"/>
                  <a:pt x="2958558" y="2139573"/>
                </a:cubicBezTo>
                <a:lnTo>
                  <a:pt x="2912782" y="2139663"/>
                </a:lnTo>
                <a:lnTo>
                  <a:pt x="2912782" y="2568172"/>
                </a:lnTo>
                <a:lnTo>
                  <a:pt x="2909478" y="2568172"/>
                </a:lnTo>
                <a:cubicBezTo>
                  <a:pt x="2913747" y="2652344"/>
                  <a:pt x="2908320" y="2768123"/>
                  <a:pt x="2836763" y="2808609"/>
                </a:cubicBezTo>
                <a:cubicBezTo>
                  <a:pt x="2754824" y="2874388"/>
                  <a:pt x="2704345" y="2914609"/>
                  <a:pt x="2599970" y="2983091"/>
                </a:cubicBezTo>
                <a:lnTo>
                  <a:pt x="2602250" y="2985811"/>
                </a:lnTo>
                <a:lnTo>
                  <a:pt x="2515466" y="3058559"/>
                </a:lnTo>
                <a:cubicBezTo>
                  <a:pt x="2517346" y="3093252"/>
                  <a:pt x="2505554" y="3128225"/>
                  <a:pt x="2481114" y="3156586"/>
                </a:cubicBezTo>
                <a:cubicBezTo>
                  <a:pt x="2454429" y="3187551"/>
                  <a:pt x="2417719" y="3204769"/>
                  <a:pt x="2379939" y="3207575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89" name="Block Arc 11">
            <a:extLst>
              <a:ext uri="{FF2B5EF4-FFF2-40B4-BE49-F238E27FC236}">
                <a16:creationId xmlns:a16="http://schemas.microsoft.com/office/drawing/2014/main" xmlns="" id="{6237B46C-EE2F-45F5-A452-AEF5853F7D2C}"/>
              </a:ext>
            </a:extLst>
          </p:cNvPr>
          <p:cNvSpPr/>
          <p:nvPr/>
        </p:nvSpPr>
        <p:spPr>
          <a:xfrm rot="10800000">
            <a:off x="8710309" y="4659312"/>
            <a:ext cx="320105" cy="520850"/>
          </a:xfrm>
          <a:custGeom>
            <a:avLst/>
            <a:gdLst/>
            <a:ahLst/>
            <a:cxnLst/>
            <a:rect l="l" t="t" r="r" b="b"/>
            <a:pathLst>
              <a:path w="3636337" h="7138182">
                <a:moveTo>
                  <a:pt x="1563551" y="3029061"/>
                </a:moveTo>
                <a:lnTo>
                  <a:pt x="1563551" y="1171769"/>
                </a:lnTo>
                <a:cubicBezTo>
                  <a:pt x="1444523" y="1201084"/>
                  <a:pt x="1330799" y="1254073"/>
                  <a:pt x="1228219" y="1328453"/>
                </a:cubicBezTo>
                <a:cubicBezTo>
                  <a:pt x="927220" y="1546705"/>
                  <a:pt x="771440" y="1913395"/>
                  <a:pt x="823311" y="2281559"/>
                </a:cubicBezTo>
                <a:cubicBezTo>
                  <a:pt x="886035" y="2761950"/>
                  <a:pt x="1181988" y="2923981"/>
                  <a:pt x="1563551" y="3029061"/>
                </a:cubicBezTo>
                <a:close/>
                <a:moveTo>
                  <a:pt x="2056123" y="5971053"/>
                </a:moveTo>
                <a:cubicBezTo>
                  <a:pt x="2180706" y="5941789"/>
                  <a:pt x="2300029" y="5887431"/>
                  <a:pt x="2407191" y="5809729"/>
                </a:cubicBezTo>
                <a:cubicBezTo>
                  <a:pt x="2708190" y="5591477"/>
                  <a:pt x="2863970" y="5224787"/>
                  <a:pt x="2812099" y="4856623"/>
                </a:cubicBezTo>
                <a:cubicBezTo>
                  <a:pt x="2712300" y="4365494"/>
                  <a:pt x="2419393" y="4148018"/>
                  <a:pt x="2056123" y="4007016"/>
                </a:cubicBezTo>
                <a:close/>
                <a:moveTo>
                  <a:pt x="2056123" y="7138182"/>
                </a:moveTo>
                <a:lnTo>
                  <a:pt x="1563551" y="7138182"/>
                </a:lnTo>
                <a:lnTo>
                  <a:pt x="1563551" y="6796553"/>
                </a:lnTo>
                <a:cubicBezTo>
                  <a:pt x="1376287" y="6771102"/>
                  <a:pt x="1191751" y="6715291"/>
                  <a:pt x="1016794" y="6629471"/>
                </a:cubicBezTo>
                <a:cubicBezTo>
                  <a:pt x="412303" y="6332946"/>
                  <a:pt x="21102" y="5726704"/>
                  <a:pt x="0" y="5053734"/>
                </a:cubicBezTo>
                <a:lnTo>
                  <a:pt x="813973" y="5028205"/>
                </a:lnTo>
                <a:cubicBezTo>
                  <a:pt x="825624" y="5399818"/>
                  <a:pt x="1041643" y="5734588"/>
                  <a:pt x="1375441" y="5898325"/>
                </a:cubicBezTo>
                <a:cubicBezTo>
                  <a:pt x="1436179" y="5928119"/>
                  <a:pt x="1499008" y="5951362"/>
                  <a:pt x="1563551" y="5965918"/>
                </a:cubicBezTo>
                <a:lnTo>
                  <a:pt x="1563551" y="3847635"/>
                </a:lnTo>
                <a:cubicBezTo>
                  <a:pt x="920238" y="3662345"/>
                  <a:pt x="233045" y="3450393"/>
                  <a:pt x="16852" y="2382091"/>
                </a:cubicBezTo>
                <a:cubicBezTo>
                  <a:pt x="-73403" y="1719933"/>
                  <a:pt x="208577" y="1061859"/>
                  <a:pt x="750173" y="669157"/>
                </a:cubicBezTo>
                <a:cubicBezTo>
                  <a:pt x="994931" y="491686"/>
                  <a:pt x="1274723" y="381458"/>
                  <a:pt x="1563551" y="341319"/>
                </a:cubicBezTo>
                <a:lnTo>
                  <a:pt x="1563551" y="0"/>
                </a:lnTo>
                <a:lnTo>
                  <a:pt x="2056123" y="0"/>
                </a:lnTo>
                <a:lnTo>
                  <a:pt x="2056123" y="339268"/>
                </a:lnTo>
                <a:cubicBezTo>
                  <a:pt x="2248752" y="363969"/>
                  <a:pt x="2438747" y="420481"/>
                  <a:pt x="2618616" y="508711"/>
                </a:cubicBezTo>
                <a:cubicBezTo>
                  <a:pt x="3223107" y="805237"/>
                  <a:pt x="3614308" y="1411478"/>
                  <a:pt x="3635410" y="2084448"/>
                </a:cubicBezTo>
                <a:lnTo>
                  <a:pt x="2821437" y="2109978"/>
                </a:lnTo>
                <a:cubicBezTo>
                  <a:pt x="2809786" y="1738364"/>
                  <a:pt x="2593767" y="1403594"/>
                  <a:pt x="2259969" y="1239857"/>
                </a:cubicBezTo>
                <a:cubicBezTo>
                  <a:pt x="2194243" y="1207617"/>
                  <a:pt x="2126069" y="1183046"/>
                  <a:pt x="2056123" y="1168235"/>
                </a:cubicBezTo>
                <a:lnTo>
                  <a:pt x="2056123" y="3150890"/>
                </a:lnTo>
                <a:cubicBezTo>
                  <a:pt x="2675271" y="3303511"/>
                  <a:pt x="3347939" y="3564428"/>
                  <a:pt x="3618512" y="4743007"/>
                </a:cubicBezTo>
                <a:cubicBezTo>
                  <a:pt x="3712448" y="5409725"/>
                  <a:pt x="3430336" y="6073786"/>
                  <a:pt x="2885237" y="6469025"/>
                </a:cubicBezTo>
                <a:cubicBezTo>
                  <a:pt x="2636047" y="6649712"/>
                  <a:pt x="2350538" y="6760700"/>
                  <a:pt x="2056123" y="6798748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90" name="Rectangle 21">
            <a:extLst>
              <a:ext uri="{FF2B5EF4-FFF2-40B4-BE49-F238E27FC236}">
                <a16:creationId xmlns:a16="http://schemas.microsoft.com/office/drawing/2014/main" xmlns="" id="{3DFB5373-0015-4A31-8F01-1597E404815D}"/>
              </a:ext>
            </a:extLst>
          </p:cNvPr>
          <p:cNvSpPr/>
          <p:nvPr/>
        </p:nvSpPr>
        <p:spPr>
          <a:xfrm>
            <a:off x="6977936" y="4798176"/>
            <a:ext cx="505898" cy="283399"/>
          </a:xfrm>
          <a:custGeom>
            <a:avLst/>
            <a:gdLst/>
            <a:ahLst/>
            <a:cxnLst/>
            <a:rect l="l" t="t" r="r" b="b"/>
            <a:pathLst>
              <a:path w="4560938" h="2554996">
                <a:moveTo>
                  <a:pt x="2315585" y="1351978"/>
                </a:moveTo>
                <a:lnTo>
                  <a:pt x="2315585" y="1608128"/>
                </a:lnTo>
                <a:cubicBezTo>
                  <a:pt x="2332000" y="1604085"/>
                  <a:pt x="2347685" y="1596777"/>
                  <a:pt x="2361832" y="1586519"/>
                </a:cubicBezTo>
                <a:cubicBezTo>
                  <a:pt x="2403345" y="1556419"/>
                  <a:pt x="2424829" y="1505846"/>
                  <a:pt x="2417675" y="1455070"/>
                </a:cubicBezTo>
                <a:cubicBezTo>
                  <a:pt x="2409025" y="1388817"/>
                  <a:pt x="2368208" y="1366470"/>
                  <a:pt x="2315585" y="1351978"/>
                </a:cubicBezTo>
                <a:close/>
                <a:moveTo>
                  <a:pt x="3612086" y="989467"/>
                </a:moveTo>
                <a:cubicBezTo>
                  <a:pt x="3453010" y="989467"/>
                  <a:pt x="3324054" y="1118423"/>
                  <a:pt x="3324054" y="1277499"/>
                </a:cubicBezTo>
                <a:cubicBezTo>
                  <a:pt x="3324054" y="1436575"/>
                  <a:pt x="3453010" y="1565531"/>
                  <a:pt x="3612086" y="1565531"/>
                </a:cubicBezTo>
                <a:cubicBezTo>
                  <a:pt x="3771162" y="1565531"/>
                  <a:pt x="3900118" y="1436575"/>
                  <a:pt x="3900118" y="1277499"/>
                </a:cubicBezTo>
                <a:cubicBezTo>
                  <a:pt x="3900118" y="1118423"/>
                  <a:pt x="3771162" y="989467"/>
                  <a:pt x="3612086" y="989467"/>
                </a:cubicBezTo>
                <a:close/>
                <a:moveTo>
                  <a:pt x="948854" y="989467"/>
                </a:moveTo>
                <a:cubicBezTo>
                  <a:pt x="789778" y="989467"/>
                  <a:pt x="660822" y="1118423"/>
                  <a:pt x="660822" y="1277499"/>
                </a:cubicBezTo>
                <a:cubicBezTo>
                  <a:pt x="660822" y="1436575"/>
                  <a:pt x="789778" y="1565531"/>
                  <a:pt x="948854" y="1565531"/>
                </a:cubicBezTo>
                <a:cubicBezTo>
                  <a:pt x="1107930" y="1565531"/>
                  <a:pt x="1236886" y="1436575"/>
                  <a:pt x="1236886" y="1277499"/>
                </a:cubicBezTo>
                <a:cubicBezTo>
                  <a:pt x="1236886" y="1118423"/>
                  <a:pt x="1107930" y="989467"/>
                  <a:pt x="948854" y="989467"/>
                </a:cubicBezTo>
                <a:close/>
                <a:moveTo>
                  <a:pt x="2247651" y="946230"/>
                </a:moveTo>
                <a:cubicBezTo>
                  <a:pt x="2230469" y="950266"/>
                  <a:pt x="2214012" y="957763"/>
                  <a:pt x="2199233" y="968479"/>
                </a:cubicBezTo>
                <a:cubicBezTo>
                  <a:pt x="2157721" y="998579"/>
                  <a:pt x="2136236" y="1049152"/>
                  <a:pt x="2143390" y="1099928"/>
                </a:cubicBezTo>
                <a:cubicBezTo>
                  <a:pt x="2157154" y="1167662"/>
                  <a:pt x="2197550" y="1197656"/>
                  <a:pt x="2247651" y="1217102"/>
                </a:cubicBezTo>
                <a:close/>
                <a:moveTo>
                  <a:pt x="2247651" y="785264"/>
                </a:moveTo>
                <a:lnTo>
                  <a:pt x="2315585" y="785264"/>
                </a:lnTo>
                <a:lnTo>
                  <a:pt x="2315585" y="832380"/>
                </a:lnTo>
                <a:cubicBezTo>
                  <a:pt x="2341411" y="835890"/>
                  <a:pt x="2366862" y="843587"/>
                  <a:pt x="2390991" y="855423"/>
                </a:cubicBezTo>
                <a:cubicBezTo>
                  <a:pt x="2474360" y="896319"/>
                  <a:pt x="2528313" y="979930"/>
                  <a:pt x="2531223" y="1072743"/>
                </a:cubicBezTo>
                <a:lnTo>
                  <a:pt x="2418963" y="1076264"/>
                </a:lnTo>
                <a:cubicBezTo>
                  <a:pt x="2417356" y="1025012"/>
                  <a:pt x="2387564" y="978842"/>
                  <a:pt x="2341528" y="956260"/>
                </a:cubicBezTo>
                <a:cubicBezTo>
                  <a:pt x="2333151" y="952151"/>
                  <a:pt x="2324486" y="948946"/>
                  <a:pt x="2315585" y="946938"/>
                </a:cubicBezTo>
                <a:lnTo>
                  <a:pt x="2315585" y="1239083"/>
                </a:lnTo>
                <a:cubicBezTo>
                  <a:pt x="2404308" y="1264638"/>
                  <a:pt x="2499083" y="1293869"/>
                  <a:pt x="2528899" y="1441205"/>
                </a:cubicBezTo>
                <a:cubicBezTo>
                  <a:pt x="2541347" y="1532528"/>
                  <a:pt x="2502457" y="1623287"/>
                  <a:pt x="2427762" y="1677447"/>
                </a:cubicBezTo>
                <a:cubicBezTo>
                  <a:pt x="2394006" y="1701923"/>
                  <a:pt x="2355419" y="1717125"/>
                  <a:pt x="2315585" y="1722661"/>
                </a:cubicBezTo>
                <a:lnTo>
                  <a:pt x="2315585" y="1769734"/>
                </a:lnTo>
                <a:lnTo>
                  <a:pt x="2247651" y="1769734"/>
                </a:lnTo>
                <a:lnTo>
                  <a:pt x="2247651" y="1722944"/>
                </a:lnTo>
                <a:cubicBezTo>
                  <a:pt x="2221084" y="1719537"/>
                  <a:pt x="2194881" y="1711743"/>
                  <a:pt x="2170074" y="1699575"/>
                </a:cubicBezTo>
                <a:cubicBezTo>
                  <a:pt x="2086705" y="1658679"/>
                  <a:pt x="2032752" y="1575069"/>
                  <a:pt x="2029842" y="1482255"/>
                </a:cubicBezTo>
                <a:lnTo>
                  <a:pt x="2142102" y="1478734"/>
                </a:lnTo>
                <a:cubicBezTo>
                  <a:pt x="2143709" y="1529986"/>
                  <a:pt x="2173501" y="1576156"/>
                  <a:pt x="2219537" y="1598738"/>
                </a:cubicBezTo>
                <a:cubicBezTo>
                  <a:pt x="2228602" y="1603184"/>
                  <a:pt x="2238004" y="1606573"/>
                  <a:pt x="2247651" y="1608616"/>
                </a:cubicBezTo>
                <a:lnTo>
                  <a:pt x="2247651" y="1335176"/>
                </a:lnTo>
                <a:cubicBezTo>
                  <a:pt x="2162261" y="1314127"/>
                  <a:pt x="2069489" y="1278142"/>
                  <a:pt x="2032173" y="1115597"/>
                </a:cubicBezTo>
                <a:cubicBezTo>
                  <a:pt x="2019217" y="1023646"/>
                  <a:pt x="2058125" y="932061"/>
                  <a:pt x="2133303" y="877552"/>
                </a:cubicBezTo>
                <a:cubicBezTo>
                  <a:pt x="2167670" y="852632"/>
                  <a:pt x="2207046" y="837325"/>
                  <a:pt x="2247651" y="832077"/>
                </a:cubicBezTo>
                <a:close/>
                <a:moveTo>
                  <a:pt x="2280470" y="617534"/>
                </a:moveTo>
                <a:cubicBezTo>
                  <a:pt x="1915981" y="617534"/>
                  <a:pt x="1620504" y="913011"/>
                  <a:pt x="1620504" y="1277500"/>
                </a:cubicBezTo>
                <a:cubicBezTo>
                  <a:pt x="1620504" y="1641989"/>
                  <a:pt x="1915981" y="1937466"/>
                  <a:pt x="2280470" y="1937466"/>
                </a:cubicBezTo>
                <a:cubicBezTo>
                  <a:pt x="2644959" y="1937466"/>
                  <a:pt x="2940436" y="1641989"/>
                  <a:pt x="2940436" y="1277500"/>
                </a:cubicBezTo>
                <a:cubicBezTo>
                  <a:pt x="2940436" y="913011"/>
                  <a:pt x="2644959" y="617534"/>
                  <a:pt x="2280470" y="617534"/>
                </a:cubicBezTo>
                <a:close/>
                <a:moveTo>
                  <a:pt x="284505" y="265281"/>
                </a:moveTo>
                <a:lnTo>
                  <a:pt x="4276434" y="265281"/>
                </a:lnTo>
                <a:lnTo>
                  <a:pt x="4276434" y="2289716"/>
                </a:lnTo>
                <a:lnTo>
                  <a:pt x="284505" y="2289716"/>
                </a:lnTo>
                <a:close/>
                <a:moveTo>
                  <a:pt x="180344" y="148161"/>
                </a:moveTo>
                <a:lnTo>
                  <a:pt x="180344" y="2406836"/>
                </a:lnTo>
                <a:lnTo>
                  <a:pt x="4380595" y="2406836"/>
                </a:lnTo>
                <a:lnTo>
                  <a:pt x="4380595" y="148161"/>
                </a:lnTo>
                <a:close/>
                <a:moveTo>
                  <a:pt x="0" y="0"/>
                </a:moveTo>
                <a:lnTo>
                  <a:pt x="4560938" y="0"/>
                </a:lnTo>
                <a:lnTo>
                  <a:pt x="4560938" y="2554996"/>
                </a:lnTo>
                <a:lnTo>
                  <a:pt x="0" y="255499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91" name="Round Same Side Corner Rectangle 8">
            <a:extLst>
              <a:ext uri="{FF2B5EF4-FFF2-40B4-BE49-F238E27FC236}">
                <a16:creationId xmlns:a16="http://schemas.microsoft.com/office/drawing/2014/main" xmlns="" id="{E4451B41-2F0A-4F98-8F16-0D0192492445}"/>
              </a:ext>
            </a:extLst>
          </p:cNvPr>
          <p:cNvSpPr/>
          <p:nvPr/>
        </p:nvSpPr>
        <p:spPr>
          <a:xfrm>
            <a:off x="11061660" y="4700090"/>
            <a:ext cx="522441" cy="523242"/>
          </a:xfrm>
          <a:custGeom>
            <a:avLst/>
            <a:gdLst/>
            <a:ahLst/>
            <a:cxnLst/>
            <a:rect l="l" t="t" r="r" b="b"/>
            <a:pathLst>
              <a:path w="3197597" h="3202496">
                <a:moveTo>
                  <a:pt x="601421" y="1611393"/>
                </a:moveTo>
                <a:lnTo>
                  <a:pt x="2596176" y="1611393"/>
                </a:lnTo>
                <a:cubicBezTo>
                  <a:pt x="2928331" y="1611393"/>
                  <a:pt x="3197594" y="1880656"/>
                  <a:pt x="3197594" y="2212811"/>
                </a:cubicBezTo>
                <a:lnTo>
                  <a:pt x="3197594" y="2776360"/>
                </a:lnTo>
                <a:lnTo>
                  <a:pt x="3197597" y="2776360"/>
                </a:lnTo>
                <a:lnTo>
                  <a:pt x="3197597" y="2914824"/>
                </a:lnTo>
                <a:lnTo>
                  <a:pt x="3197198" y="2914824"/>
                </a:lnTo>
                <a:lnTo>
                  <a:pt x="3197198" y="3202496"/>
                </a:lnTo>
                <a:lnTo>
                  <a:pt x="398" y="3202496"/>
                </a:lnTo>
                <a:lnTo>
                  <a:pt x="398" y="2914824"/>
                </a:lnTo>
                <a:lnTo>
                  <a:pt x="0" y="2914824"/>
                </a:lnTo>
                <a:lnTo>
                  <a:pt x="0" y="2212811"/>
                </a:lnTo>
                <a:cubicBezTo>
                  <a:pt x="0" y="1880656"/>
                  <a:pt x="269266" y="1611393"/>
                  <a:pt x="601421" y="1611393"/>
                </a:cubicBezTo>
                <a:close/>
                <a:moveTo>
                  <a:pt x="1598801" y="0"/>
                </a:moveTo>
                <a:cubicBezTo>
                  <a:pt x="1998649" y="0"/>
                  <a:pt x="2322791" y="324142"/>
                  <a:pt x="2322791" y="723993"/>
                </a:cubicBezTo>
                <a:cubicBezTo>
                  <a:pt x="2322791" y="1123843"/>
                  <a:pt x="1998649" y="1447985"/>
                  <a:pt x="1598801" y="1447985"/>
                </a:cubicBezTo>
                <a:cubicBezTo>
                  <a:pt x="1198951" y="1447985"/>
                  <a:pt x="874809" y="1123843"/>
                  <a:pt x="874809" y="723993"/>
                </a:cubicBezTo>
                <a:cubicBezTo>
                  <a:pt x="874809" y="324142"/>
                  <a:pt x="1198951" y="0"/>
                  <a:pt x="1598801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92" name="Rounded Rectangle 51">
            <a:extLst>
              <a:ext uri="{FF2B5EF4-FFF2-40B4-BE49-F238E27FC236}">
                <a16:creationId xmlns:a16="http://schemas.microsoft.com/office/drawing/2014/main" xmlns="" id="{B83253D3-E181-4488-9CD9-39D21527F719}"/>
              </a:ext>
            </a:extLst>
          </p:cNvPr>
          <p:cNvSpPr/>
          <p:nvPr/>
        </p:nvSpPr>
        <p:spPr>
          <a:xfrm rot="16200000" flipH="1">
            <a:off x="9442736" y="5628226"/>
            <a:ext cx="541566" cy="510026"/>
          </a:xfrm>
          <a:custGeom>
            <a:avLst/>
            <a:gdLst/>
            <a:ahLst/>
            <a:cxnLst/>
            <a:rect l="l" t="t" r="r" b="b"/>
            <a:pathLst>
              <a:path w="2928608" h="2758049">
                <a:moveTo>
                  <a:pt x="2797052" y="1199936"/>
                </a:moveTo>
                <a:lnTo>
                  <a:pt x="2797052" y="1541978"/>
                </a:lnTo>
                <a:cubicBezTo>
                  <a:pt x="2797052" y="1578306"/>
                  <a:pt x="2826502" y="1607756"/>
                  <a:pt x="2862830" y="1607756"/>
                </a:cubicBezTo>
                <a:lnTo>
                  <a:pt x="2862830" y="1607755"/>
                </a:lnTo>
                <a:cubicBezTo>
                  <a:pt x="2899158" y="1607755"/>
                  <a:pt x="2928608" y="1578305"/>
                  <a:pt x="2928608" y="1541977"/>
                </a:cubicBezTo>
                <a:lnTo>
                  <a:pt x="2928607" y="1199936"/>
                </a:lnTo>
                <a:cubicBezTo>
                  <a:pt x="2928607" y="1163608"/>
                  <a:pt x="2899158" y="1134159"/>
                  <a:pt x="2862830" y="1134158"/>
                </a:cubicBezTo>
                <a:cubicBezTo>
                  <a:pt x="2826502" y="1134159"/>
                  <a:pt x="2797052" y="1163608"/>
                  <a:pt x="2797052" y="1199936"/>
                </a:cubicBezTo>
                <a:close/>
                <a:moveTo>
                  <a:pt x="2593193" y="1147315"/>
                </a:moveTo>
                <a:lnTo>
                  <a:pt x="2593193" y="1594601"/>
                </a:lnTo>
                <a:cubicBezTo>
                  <a:pt x="2593193" y="1630929"/>
                  <a:pt x="2622643" y="1660379"/>
                  <a:pt x="2658971" y="1660379"/>
                </a:cubicBezTo>
                <a:lnTo>
                  <a:pt x="2658971" y="1660378"/>
                </a:lnTo>
                <a:cubicBezTo>
                  <a:pt x="2695299" y="1660378"/>
                  <a:pt x="2724749" y="1630928"/>
                  <a:pt x="2724749" y="1594600"/>
                </a:cubicBezTo>
                <a:lnTo>
                  <a:pt x="2724748" y="1147315"/>
                </a:lnTo>
                <a:cubicBezTo>
                  <a:pt x="2724748" y="1110987"/>
                  <a:pt x="2695299" y="1081538"/>
                  <a:pt x="2658971" y="1081537"/>
                </a:cubicBezTo>
                <a:cubicBezTo>
                  <a:pt x="2622643" y="1081538"/>
                  <a:pt x="2593193" y="1110987"/>
                  <a:pt x="2593193" y="1147315"/>
                </a:cubicBezTo>
                <a:close/>
                <a:moveTo>
                  <a:pt x="2389334" y="1121004"/>
                </a:moveTo>
                <a:lnTo>
                  <a:pt x="2389334" y="1620912"/>
                </a:lnTo>
                <a:cubicBezTo>
                  <a:pt x="2389334" y="1657240"/>
                  <a:pt x="2418784" y="1686690"/>
                  <a:pt x="2455112" y="1686690"/>
                </a:cubicBezTo>
                <a:lnTo>
                  <a:pt x="2455112" y="1686689"/>
                </a:lnTo>
                <a:cubicBezTo>
                  <a:pt x="2491440" y="1686689"/>
                  <a:pt x="2520890" y="1657239"/>
                  <a:pt x="2520890" y="1620911"/>
                </a:cubicBezTo>
                <a:lnTo>
                  <a:pt x="2520889" y="1121004"/>
                </a:lnTo>
                <a:cubicBezTo>
                  <a:pt x="2520889" y="1084676"/>
                  <a:pt x="2491440" y="1055227"/>
                  <a:pt x="2455112" y="1055226"/>
                </a:cubicBezTo>
                <a:cubicBezTo>
                  <a:pt x="2418784" y="1055227"/>
                  <a:pt x="2389334" y="1084676"/>
                  <a:pt x="2389334" y="1121004"/>
                </a:cubicBezTo>
                <a:close/>
                <a:moveTo>
                  <a:pt x="1314382" y="1247024"/>
                </a:moveTo>
                <a:cubicBezTo>
                  <a:pt x="1314381" y="1225915"/>
                  <a:pt x="1331494" y="1208803"/>
                  <a:pt x="1352603" y="1208803"/>
                </a:cubicBezTo>
                <a:lnTo>
                  <a:pt x="1410313" y="1208803"/>
                </a:lnTo>
                <a:lnTo>
                  <a:pt x="1410313" y="1146778"/>
                </a:lnTo>
                <a:cubicBezTo>
                  <a:pt x="1410313" y="1145599"/>
                  <a:pt x="1410393" y="1144438"/>
                  <a:pt x="1411688" y="1143457"/>
                </a:cubicBezTo>
                <a:lnTo>
                  <a:pt x="1408531" y="1133444"/>
                </a:lnTo>
                <a:cubicBezTo>
                  <a:pt x="1410371" y="1112415"/>
                  <a:pt x="1428909" y="1096860"/>
                  <a:pt x="1449938" y="1098699"/>
                </a:cubicBezTo>
                <a:lnTo>
                  <a:pt x="2236821" y="1167543"/>
                </a:lnTo>
                <a:cubicBezTo>
                  <a:pt x="2257849" y="1169383"/>
                  <a:pt x="2273405" y="1187920"/>
                  <a:pt x="2271565" y="1208950"/>
                </a:cubicBezTo>
                <a:cubicBezTo>
                  <a:pt x="2269725" y="1229978"/>
                  <a:pt x="2251187" y="1245533"/>
                  <a:pt x="2230159" y="1243693"/>
                </a:cubicBezTo>
                <a:cubicBezTo>
                  <a:pt x="1973864" y="1221271"/>
                  <a:pt x="1717570" y="1198849"/>
                  <a:pt x="1461275" y="1176426"/>
                </a:cubicBezTo>
                <a:lnTo>
                  <a:pt x="1461274" y="1208803"/>
                </a:lnTo>
                <a:lnTo>
                  <a:pt x="1518985" y="1208803"/>
                </a:lnTo>
                <a:cubicBezTo>
                  <a:pt x="1540095" y="1208802"/>
                  <a:pt x="1557205" y="1225915"/>
                  <a:pt x="1557206" y="1247025"/>
                </a:cubicBezTo>
                <a:lnTo>
                  <a:pt x="1557207" y="1247023"/>
                </a:lnTo>
                <a:cubicBezTo>
                  <a:pt x="1557207" y="1268132"/>
                  <a:pt x="1540095" y="1285244"/>
                  <a:pt x="1518986" y="1285244"/>
                </a:cubicBezTo>
                <a:cubicBezTo>
                  <a:pt x="1499749" y="1285244"/>
                  <a:pt x="1480511" y="1285243"/>
                  <a:pt x="1461275" y="1285244"/>
                </a:cubicBezTo>
                <a:lnTo>
                  <a:pt x="1461275" y="1337600"/>
                </a:lnTo>
                <a:lnTo>
                  <a:pt x="1518985" y="1337600"/>
                </a:lnTo>
                <a:cubicBezTo>
                  <a:pt x="1540095" y="1337600"/>
                  <a:pt x="1557206" y="1354713"/>
                  <a:pt x="1557206" y="1375821"/>
                </a:cubicBezTo>
                <a:lnTo>
                  <a:pt x="1557207" y="1375820"/>
                </a:lnTo>
                <a:cubicBezTo>
                  <a:pt x="1557206" y="1396928"/>
                  <a:pt x="1540095" y="1414041"/>
                  <a:pt x="1518986" y="1414041"/>
                </a:cubicBezTo>
                <a:cubicBezTo>
                  <a:pt x="1499750" y="1414041"/>
                  <a:pt x="1480511" y="1414041"/>
                  <a:pt x="1461275" y="1414042"/>
                </a:cubicBezTo>
                <a:lnTo>
                  <a:pt x="1461275" y="1466398"/>
                </a:lnTo>
                <a:lnTo>
                  <a:pt x="1518985" y="1466398"/>
                </a:lnTo>
                <a:cubicBezTo>
                  <a:pt x="1540095" y="1466398"/>
                  <a:pt x="1557206" y="1483509"/>
                  <a:pt x="1557206" y="1504618"/>
                </a:cubicBezTo>
                <a:lnTo>
                  <a:pt x="1557207" y="1504619"/>
                </a:lnTo>
                <a:cubicBezTo>
                  <a:pt x="1557207" y="1525727"/>
                  <a:pt x="1540094" y="1542838"/>
                  <a:pt x="1518986" y="1542839"/>
                </a:cubicBezTo>
                <a:cubicBezTo>
                  <a:pt x="1499749" y="1542839"/>
                  <a:pt x="1480511" y="1542838"/>
                  <a:pt x="1461275" y="1542839"/>
                </a:cubicBezTo>
                <a:lnTo>
                  <a:pt x="1461274" y="1575412"/>
                </a:lnTo>
                <a:lnTo>
                  <a:pt x="2226550" y="1494978"/>
                </a:lnTo>
                <a:cubicBezTo>
                  <a:pt x="2247542" y="1492772"/>
                  <a:pt x="2266350" y="1508001"/>
                  <a:pt x="2268556" y="1528995"/>
                </a:cubicBezTo>
                <a:cubicBezTo>
                  <a:pt x="2270763" y="1549988"/>
                  <a:pt x="2255534" y="1568794"/>
                  <a:pt x="2234542" y="1571000"/>
                </a:cubicBezTo>
                <a:cubicBezTo>
                  <a:pt x="1972686" y="1598522"/>
                  <a:pt x="1710833" y="1626046"/>
                  <a:pt x="1448978" y="1653567"/>
                </a:cubicBezTo>
                <a:cubicBezTo>
                  <a:pt x="1427984" y="1655774"/>
                  <a:pt x="1409178" y="1640544"/>
                  <a:pt x="1406971" y="1619551"/>
                </a:cubicBezTo>
                <a:cubicBezTo>
                  <a:pt x="1406474" y="1614827"/>
                  <a:pt x="1406862" y="1610214"/>
                  <a:pt x="1410805" y="1606610"/>
                </a:cubicBezTo>
                <a:lnTo>
                  <a:pt x="1410312" y="1605422"/>
                </a:lnTo>
                <a:lnTo>
                  <a:pt x="1410312" y="1542839"/>
                </a:lnTo>
                <a:lnTo>
                  <a:pt x="1352603" y="1542841"/>
                </a:lnTo>
                <a:cubicBezTo>
                  <a:pt x="1331494" y="1542841"/>
                  <a:pt x="1314382" y="1525729"/>
                  <a:pt x="1314382" y="1504619"/>
                </a:cubicBezTo>
                <a:cubicBezTo>
                  <a:pt x="1314382" y="1483510"/>
                  <a:pt x="1331493" y="1466397"/>
                  <a:pt x="1352603" y="1466398"/>
                </a:cubicBezTo>
                <a:lnTo>
                  <a:pt x="1410312" y="1466398"/>
                </a:lnTo>
                <a:lnTo>
                  <a:pt x="1410313" y="1414042"/>
                </a:lnTo>
                <a:lnTo>
                  <a:pt x="1352603" y="1414042"/>
                </a:lnTo>
                <a:cubicBezTo>
                  <a:pt x="1331494" y="1414041"/>
                  <a:pt x="1314383" y="1396930"/>
                  <a:pt x="1314382" y="1375820"/>
                </a:cubicBezTo>
                <a:cubicBezTo>
                  <a:pt x="1314383" y="1354713"/>
                  <a:pt x="1331494" y="1337600"/>
                  <a:pt x="1352603" y="1337601"/>
                </a:cubicBezTo>
                <a:lnTo>
                  <a:pt x="1410312" y="1337600"/>
                </a:lnTo>
                <a:lnTo>
                  <a:pt x="1410312" y="1285244"/>
                </a:lnTo>
                <a:lnTo>
                  <a:pt x="1352603" y="1285244"/>
                </a:lnTo>
                <a:cubicBezTo>
                  <a:pt x="1331494" y="1285244"/>
                  <a:pt x="1314381" y="1268133"/>
                  <a:pt x="1314382" y="1247024"/>
                </a:cubicBezTo>
                <a:close/>
                <a:moveTo>
                  <a:pt x="1171967" y="72000"/>
                </a:moveTo>
                <a:lnTo>
                  <a:pt x="1171967" y="288000"/>
                </a:lnTo>
                <a:cubicBezTo>
                  <a:pt x="1171967" y="327765"/>
                  <a:pt x="1204202" y="360000"/>
                  <a:pt x="1243967" y="360000"/>
                </a:cubicBezTo>
                <a:cubicBezTo>
                  <a:pt x="1283732" y="360000"/>
                  <a:pt x="1315967" y="327765"/>
                  <a:pt x="1315967" y="288000"/>
                </a:cubicBezTo>
                <a:lnTo>
                  <a:pt x="1315967" y="72000"/>
                </a:lnTo>
                <a:cubicBezTo>
                  <a:pt x="1315967" y="32235"/>
                  <a:pt x="1283732" y="0"/>
                  <a:pt x="1243967" y="0"/>
                </a:cubicBezTo>
                <a:cubicBezTo>
                  <a:pt x="1204202" y="0"/>
                  <a:pt x="1171967" y="32235"/>
                  <a:pt x="1171967" y="72000"/>
                </a:cubicBezTo>
                <a:close/>
                <a:moveTo>
                  <a:pt x="1171966" y="2470049"/>
                </a:moveTo>
                <a:lnTo>
                  <a:pt x="1171966" y="2686049"/>
                </a:lnTo>
                <a:cubicBezTo>
                  <a:pt x="1171966" y="2725814"/>
                  <a:pt x="1204201" y="2758049"/>
                  <a:pt x="1243966" y="2758049"/>
                </a:cubicBezTo>
                <a:cubicBezTo>
                  <a:pt x="1283731" y="2758049"/>
                  <a:pt x="1315966" y="2725814"/>
                  <a:pt x="1315966" y="2686049"/>
                </a:cubicBezTo>
                <a:lnTo>
                  <a:pt x="1315966" y="2470049"/>
                </a:lnTo>
                <a:cubicBezTo>
                  <a:pt x="1315966" y="2430284"/>
                  <a:pt x="1283731" y="2398049"/>
                  <a:pt x="1243966" y="2398049"/>
                </a:cubicBezTo>
                <a:cubicBezTo>
                  <a:pt x="1204201" y="2398049"/>
                  <a:pt x="1171966" y="2430284"/>
                  <a:pt x="1171966" y="2470049"/>
                </a:cubicBezTo>
                <a:close/>
                <a:moveTo>
                  <a:pt x="515345" y="1370958"/>
                </a:moveTo>
                <a:cubicBezTo>
                  <a:pt x="515344" y="1558300"/>
                  <a:pt x="586814" y="1745642"/>
                  <a:pt x="729750" y="1888579"/>
                </a:cubicBezTo>
                <a:cubicBezTo>
                  <a:pt x="1015625" y="2174454"/>
                  <a:pt x="1479119" y="2174454"/>
                  <a:pt x="1764994" y="1888580"/>
                </a:cubicBezTo>
                <a:lnTo>
                  <a:pt x="1940572" y="1713001"/>
                </a:lnTo>
                <a:lnTo>
                  <a:pt x="2136413" y="1713002"/>
                </a:lnTo>
                <a:cubicBezTo>
                  <a:pt x="2215124" y="1713001"/>
                  <a:pt x="2278929" y="1649195"/>
                  <a:pt x="2278929" y="1570486"/>
                </a:cubicBezTo>
                <a:lnTo>
                  <a:pt x="2278929" y="1374645"/>
                </a:lnTo>
                <a:lnTo>
                  <a:pt x="2282614" y="1370959"/>
                </a:lnTo>
                <a:lnTo>
                  <a:pt x="2278929" y="1367272"/>
                </a:lnTo>
                <a:lnTo>
                  <a:pt x="2278929" y="1171432"/>
                </a:lnTo>
                <a:cubicBezTo>
                  <a:pt x="2278929" y="1092722"/>
                  <a:pt x="2215123" y="1028916"/>
                  <a:pt x="2136413" y="1028916"/>
                </a:cubicBezTo>
                <a:lnTo>
                  <a:pt x="1940571" y="1028916"/>
                </a:lnTo>
                <a:cubicBezTo>
                  <a:pt x="1882045" y="970390"/>
                  <a:pt x="1823519" y="911862"/>
                  <a:pt x="1764993" y="853336"/>
                </a:cubicBezTo>
                <a:cubicBezTo>
                  <a:pt x="1479118" y="567461"/>
                  <a:pt x="1015625" y="567462"/>
                  <a:pt x="729750" y="853336"/>
                </a:cubicBezTo>
                <a:cubicBezTo>
                  <a:pt x="586813" y="996273"/>
                  <a:pt x="515344" y="1183616"/>
                  <a:pt x="515345" y="1370958"/>
                </a:cubicBezTo>
                <a:close/>
                <a:moveTo>
                  <a:pt x="388776" y="2386770"/>
                </a:moveTo>
                <a:cubicBezTo>
                  <a:pt x="388776" y="2405196"/>
                  <a:pt x="395805" y="2423622"/>
                  <a:pt x="409865" y="2437681"/>
                </a:cubicBezTo>
                <a:cubicBezTo>
                  <a:pt x="437983" y="2465800"/>
                  <a:pt x="483570" y="2465800"/>
                  <a:pt x="511688" y="2437681"/>
                </a:cubicBezTo>
                <a:lnTo>
                  <a:pt x="664423" y="2284946"/>
                </a:lnTo>
                <a:cubicBezTo>
                  <a:pt x="692541" y="2256828"/>
                  <a:pt x="692541" y="2211241"/>
                  <a:pt x="664423" y="2183123"/>
                </a:cubicBezTo>
                <a:cubicBezTo>
                  <a:pt x="636305" y="2155005"/>
                  <a:pt x="590718" y="2155005"/>
                  <a:pt x="562599" y="2183123"/>
                </a:cubicBezTo>
                <a:lnTo>
                  <a:pt x="409865" y="2335858"/>
                </a:lnTo>
                <a:cubicBezTo>
                  <a:pt x="395805" y="2349917"/>
                  <a:pt x="388776" y="2368343"/>
                  <a:pt x="388776" y="2386770"/>
                </a:cubicBezTo>
                <a:close/>
                <a:moveTo>
                  <a:pt x="388776" y="365689"/>
                </a:moveTo>
                <a:cubicBezTo>
                  <a:pt x="388776" y="384115"/>
                  <a:pt x="395805" y="402541"/>
                  <a:pt x="409865" y="416600"/>
                </a:cubicBezTo>
                <a:lnTo>
                  <a:pt x="562599" y="569335"/>
                </a:lnTo>
                <a:cubicBezTo>
                  <a:pt x="590718" y="597454"/>
                  <a:pt x="636305" y="597454"/>
                  <a:pt x="664423" y="569335"/>
                </a:cubicBezTo>
                <a:cubicBezTo>
                  <a:pt x="692541" y="541217"/>
                  <a:pt x="692541" y="495630"/>
                  <a:pt x="664423" y="467512"/>
                </a:cubicBezTo>
                <a:lnTo>
                  <a:pt x="511688" y="314777"/>
                </a:lnTo>
                <a:cubicBezTo>
                  <a:pt x="483570" y="286659"/>
                  <a:pt x="437983" y="286659"/>
                  <a:pt x="409865" y="314777"/>
                </a:cubicBezTo>
                <a:cubicBezTo>
                  <a:pt x="395805" y="328836"/>
                  <a:pt x="388776" y="347262"/>
                  <a:pt x="388776" y="365689"/>
                </a:cubicBezTo>
                <a:close/>
                <a:moveTo>
                  <a:pt x="0" y="1379024"/>
                </a:moveTo>
                <a:cubicBezTo>
                  <a:pt x="0" y="1418789"/>
                  <a:pt x="32235" y="1451024"/>
                  <a:pt x="72000" y="1451024"/>
                </a:cubicBezTo>
                <a:lnTo>
                  <a:pt x="288000" y="1451024"/>
                </a:lnTo>
                <a:cubicBezTo>
                  <a:pt x="327765" y="1451024"/>
                  <a:pt x="360000" y="1418789"/>
                  <a:pt x="360000" y="1379024"/>
                </a:cubicBezTo>
                <a:cubicBezTo>
                  <a:pt x="360000" y="1339259"/>
                  <a:pt x="327765" y="1307024"/>
                  <a:pt x="288000" y="1307024"/>
                </a:cubicBezTo>
                <a:lnTo>
                  <a:pt x="72000" y="1307024"/>
                </a:lnTo>
                <a:cubicBezTo>
                  <a:pt x="32235" y="1307024"/>
                  <a:pt x="0" y="1339259"/>
                  <a:pt x="0" y="1379024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93" name="Isosceles Triangle 5">
            <a:extLst>
              <a:ext uri="{FF2B5EF4-FFF2-40B4-BE49-F238E27FC236}">
                <a16:creationId xmlns:a16="http://schemas.microsoft.com/office/drawing/2014/main" xmlns="" id="{C90FA9E7-BC2A-492A-9790-9857E5ADE9BC}"/>
              </a:ext>
            </a:extLst>
          </p:cNvPr>
          <p:cNvSpPr>
            <a:spLocks noChangeAspect="1"/>
          </p:cNvSpPr>
          <p:nvPr/>
        </p:nvSpPr>
        <p:spPr>
          <a:xfrm>
            <a:off x="7895083" y="4737985"/>
            <a:ext cx="404220" cy="403783"/>
          </a:xfrm>
          <a:custGeom>
            <a:avLst/>
            <a:gdLst/>
            <a:ahLst/>
            <a:cxnLst/>
            <a:rect l="l" t="t" r="r" b="b"/>
            <a:pathLst>
              <a:path w="3229104" h="3225610">
                <a:moveTo>
                  <a:pt x="2311104" y="907633"/>
                </a:moveTo>
                <a:lnTo>
                  <a:pt x="3229104" y="907633"/>
                </a:lnTo>
                <a:lnTo>
                  <a:pt x="1769979" y="3097491"/>
                </a:lnTo>
                <a:close/>
                <a:moveTo>
                  <a:pt x="823" y="907633"/>
                </a:moveTo>
                <a:lnTo>
                  <a:pt x="918823" y="907633"/>
                </a:lnTo>
                <a:lnTo>
                  <a:pt x="1498048" y="3135591"/>
                </a:lnTo>
                <a:close/>
                <a:moveTo>
                  <a:pt x="1036980" y="907632"/>
                </a:moveTo>
                <a:lnTo>
                  <a:pt x="2192122" y="907632"/>
                </a:lnTo>
                <a:lnTo>
                  <a:pt x="1614551" y="3225610"/>
                </a:lnTo>
                <a:close/>
                <a:moveTo>
                  <a:pt x="2769693" y="0"/>
                </a:moveTo>
                <a:lnTo>
                  <a:pt x="3229104" y="792088"/>
                </a:lnTo>
                <a:lnTo>
                  <a:pt x="2310282" y="792088"/>
                </a:lnTo>
                <a:close/>
                <a:moveTo>
                  <a:pt x="1732713" y="0"/>
                </a:moveTo>
                <a:lnTo>
                  <a:pt x="2651535" y="0"/>
                </a:lnTo>
                <a:lnTo>
                  <a:pt x="2192124" y="792088"/>
                </a:lnTo>
                <a:close/>
                <a:moveTo>
                  <a:pt x="1614553" y="0"/>
                </a:moveTo>
                <a:lnTo>
                  <a:pt x="2073964" y="792088"/>
                </a:lnTo>
                <a:lnTo>
                  <a:pt x="1155142" y="792088"/>
                </a:lnTo>
                <a:close/>
                <a:moveTo>
                  <a:pt x="577571" y="0"/>
                </a:moveTo>
                <a:lnTo>
                  <a:pt x="1496393" y="0"/>
                </a:lnTo>
                <a:lnTo>
                  <a:pt x="1036982" y="792088"/>
                </a:lnTo>
                <a:close/>
                <a:moveTo>
                  <a:pt x="459411" y="0"/>
                </a:moveTo>
                <a:lnTo>
                  <a:pt x="918822" y="792088"/>
                </a:lnTo>
                <a:lnTo>
                  <a:pt x="0" y="79208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94" name="Trapezoid 22">
            <a:extLst>
              <a:ext uri="{FF2B5EF4-FFF2-40B4-BE49-F238E27FC236}">
                <a16:creationId xmlns:a16="http://schemas.microsoft.com/office/drawing/2014/main" xmlns="" id="{D2EC6B0A-E896-40D9-B4A8-1556019F68B9}"/>
              </a:ext>
            </a:extLst>
          </p:cNvPr>
          <p:cNvSpPr>
            <a:spLocks noChangeAspect="1"/>
          </p:cNvSpPr>
          <p:nvPr/>
        </p:nvSpPr>
        <p:spPr>
          <a:xfrm>
            <a:off x="9438721" y="4805113"/>
            <a:ext cx="529812" cy="269525"/>
          </a:xfrm>
          <a:custGeom>
            <a:avLst/>
            <a:gdLst/>
            <a:ahLst/>
            <a:cxnLst/>
            <a:rect l="l" t="t" r="r" b="b"/>
            <a:pathLst>
              <a:path w="3261500" h="1659188">
                <a:moveTo>
                  <a:pt x="121102" y="1436888"/>
                </a:moveTo>
                <a:lnTo>
                  <a:pt x="3045452" y="1436888"/>
                </a:lnTo>
                <a:cubicBezTo>
                  <a:pt x="3001437" y="1508238"/>
                  <a:pt x="2956882" y="1580993"/>
                  <a:pt x="2918729" y="1659188"/>
                </a:cubicBezTo>
                <a:lnTo>
                  <a:pt x="202648" y="1659188"/>
                </a:lnTo>
                <a:cubicBezTo>
                  <a:pt x="188127" y="1585004"/>
                  <a:pt x="156049" y="1510828"/>
                  <a:pt x="121102" y="1436888"/>
                </a:cubicBezTo>
                <a:close/>
                <a:moveTo>
                  <a:pt x="2814967" y="1119413"/>
                </a:moveTo>
                <a:lnTo>
                  <a:pt x="2814967" y="1227413"/>
                </a:lnTo>
                <a:lnTo>
                  <a:pt x="2922967" y="1227413"/>
                </a:lnTo>
                <a:lnTo>
                  <a:pt x="2922967" y="1119413"/>
                </a:lnTo>
                <a:close/>
                <a:moveTo>
                  <a:pt x="2600074" y="1119413"/>
                </a:moveTo>
                <a:lnTo>
                  <a:pt x="2600074" y="1227413"/>
                </a:lnTo>
                <a:lnTo>
                  <a:pt x="2708074" y="1227413"/>
                </a:lnTo>
                <a:lnTo>
                  <a:pt x="2708074" y="1119413"/>
                </a:lnTo>
                <a:close/>
                <a:moveTo>
                  <a:pt x="2385182" y="1119413"/>
                </a:moveTo>
                <a:lnTo>
                  <a:pt x="2385182" y="1227413"/>
                </a:lnTo>
                <a:lnTo>
                  <a:pt x="2493182" y="1227413"/>
                </a:lnTo>
                <a:lnTo>
                  <a:pt x="2493182" y="1119413"/>
                </a:lnTo>
                <a:close/>
                <a:moveTo>
                  <a:pt x="1716569" y="1119413"/>
                </a:moveTo>
                <a:lnTo>
                  <a:pt x="1716569" y="1227413"/>
                </a:lnTo>
                <a:lnTo>
                  <a:pt x="1824569" y="1227413"/>
                </a:lnTo>
                <a:lnTo>
                  <a:pt x="1824569" y="1119413"/>
                </a:lnTo>
                <a:close/>
                <a:moveTo>
                  <a:pt x="1501676" y="1119413"/>
                </a:moveTo>
                <a:lnTo>
                  <a:pt x="1501676" y="1227413"/>
                </a:lnTo>
                <a:lnTo>
                  <a:pt x="1609676" y="1227413"/>
                </a:lnTo>
                <a:lnTo>
                  <a:pt x="1609676" y="1119413"/>
                </a:lnTo>
                <a:close/>
                <a:moveTo>
                  <a:pt x="1286784" y="1119413"/>
                </a:moveTo>
                <a:lnTo>
                  <a:pt x="1286784" y="1227413"/>
                </a:lnTo>
                <a:lnTo>
                  <a:pt x="1394784" y="1227413"/>
                </a:lnTo>
                <a:lnTo>
                  <a:pt x="1394784" y="1119413"/>
                </a:lnTo>
                <a:close/>
                <a:moveTo>
                  <a:pt x="1071892" y="1119413"/>
                </a:moveTo>
                <a:lnTo>
                  <a:pt x="1071892" y="1227413"/>
                </a:lnTo>
                <a:lnTo>
                  <a:pt x="1179892" y="1227413"/>
                </a:lnTo>
                <a:lnTo>
                  <a:pt x="1179892" y="1119413"/>
                </a:lnTo>
                <a:close/>
                <a:moveTo>
                  <a:pt x="857000" y="1119413"/>
                </a:moveTo>
                <a:lnTo>
                  <a:pt x="857000" y="1227413"/>
                </a:lnTo>
                <a:lnTo>
                  <a:pt x="965000" y="1227413"/>
                </a:lnTo>
                <a:lnTo>
                  <a:pt x="965000" y="1119413"/>
                </a:lnTo>
                <a:close/>
                <a:moveTo>
                  <a:pt x="642108" y="1119413"/>
                </a:moveTo>
                <a:lnTo>
                  <a:pt x="642108" y="1227413"/>
                </a:lnTo>
                <a:lnTo>
                  <a:pt x="750108" y="1227413"/>
                </a:lnTo>
                <a:lnTo>
                  <a:pt x="750108" y="1119413"/>
                </a:lnTo>
                <a:close/>
                <a:moveTo>
                  <a:pt x="427216" y="1119413"/>
                </a:moveTo>
                <a:lnTo>
                  <a:pt x="427216" y="1227413"/>
                </a:lnTo>
                <a:lnTo>
                  <a:pt x="535216" y="1227413"/>
                </a:lnTo>
                <a:lnTo>
                  <a:pt x="535216" y="1119413"/>
                </a:lnTo>
                <a:close/>
                <a:moveTo>
                  <a:pt x="356387" y="794045"/>
                </a:moveTo>
                <a:lnTo>
                  <a:pt x="310667" y="896924"/>
                </a:lnTo>
                <a:lnTo>
                  <a:pt x="2620886" y="908354"/>
                </a:lnTo>
                <a:lnTo>
                  <a:pt x="2540130" y="801665"/>
                </a:lnTo>
                <a:close/>
                <a:moveTo>
                  <a:pt x="382676" y="631248"/>
                </a:moveTo>
                <a:lnTo>
                  <a:pt x="363625" y="730317"/>
                </a:lnTo>
                <a:lnTo>
                  <a:pt x="2492522" y="737937"/>
                </a:lnTo>
                <a:lnTo>
                  <a:pt x="2418771" y="631248"/>
                </a:lnTo>
                <a:close/>
                <a:moveTo>
                  <a:pt x="1756650" y="318899"/>
                </a:moveTo>
                <a:lnTo>
                  <a:pt x="1756650" y="477608"/>
                </a:lnTo>
                <a:lnTo>
                  <a:pt x="1900650" y="477608"/>
                </a:lnTo>
                <a:lnTo>
                  <a:pt x="1900650" y="318899"/>
                </a:lnTo>
                <a:close/>
                <a:moveTo>
                  <a:pt x="1470038" y="318899"/>
                </a:moveTo>
                <a:lnTo>
                  <a:pt x="1470038" y="477608"/>
                </a:lnTo>
                <a:lnTo>
                  <a:pt x="1614038" y="477608"/>
                </a:lnTo>
                <a:lnTo>
                  <a:pt x="1614038" y="318899"/>
                </a:lnTo>
                <a:close/>
                <a:moveTo>
                  <a:pt x="1183427" y="318899"/>
                </a:moveTo>
                <a:lnTo>
                  <a:pt x="1183427" y="477608"/>
                </a:lnTo>
                <a:lnTo>
                  <a:pt x="1327427" y="477608"/>
                </a:lnTo>
                <a:lnTo>
                  <a:pt x="1327427" y="318899"/>
                </a:lnTo>
                <a:close/>
                <a:moveTo>
                  <a:pt x="896816" y="318899"/>
                </a:moveTo>
                <a:lnTo>
                  <a:pt x="896816" y="477608"/>
                </a:lnTo>
                <a:lnTo>
                  <a:pt x="1040816" y="477608"/>
                </a:lnTo>
                <a:lnTo>
                  <a:pt x="1040816" y="318899"/>
                </a:lnTo>
                <a:close/>
                <a:moveTo>
                  <a:pt x="1190618" y="0"/>
                </a:moveTo>
                <a:lnTo>
                  <a:pt x="1271830" y="0"/>
                </a:lnTo>
                <a:lnTo>
                  <a:pt x="1308266" y="193836"/>
                </a:lnTo>
                <a:lnTo>
                  <a:pt x="1977660" y="193836"/>
                </a:lnTo>
                <a:lnTo>
                  <a:pt x="2138144" y="525639"/>
                </a:lnTo>
                <a:lnTo>
                  <a:pt x="2421400" y="525639"/>
                </a:lnTo>
                <a:lnTo>
                  <a:pt x="2750195" y="950920"/>
                </a:lnTo>
                <a:lnTo>
                  <a:pt x="3261500" y="937238"/>
                </a:lnTo>
                <a:cubicBezTo>
                  <a:pt x="3244841" y="1097170"/>
                  <a:pt x="3172191" y="1230845"/>
                  <a:pt x="3089450" y="1364888"/>
                </a:cubicBezTo>
                <a:lnTo>
                  <a:pt x="88044" y="1364888"/>
                </a:lnTo>
                <a:cubicBezTo>
                  <a:pt x="35437" y="1251413"/>
                  <a:pt x="-11245" y="1137942"/>
                  <a:pt x="2399" y="1024450"/>
                </a:cubicBezTo>
                <a:lnTo>
                  <a:pt x="197767" y="1019222"/>
                </a:lnTo>
                <a:lnTo>
                  <a:pt x="321162" y="525639"/>
                </a:lnTo>
                <a:lnTo>
                  <a:pt x="681951" y="525639"/>
                </a:lnTo>
                <a:lnTo>
                  <a:pt x="764901" y="193836"/>
                </a:lnTo>
                <a:lnTo>
                  <a:pt x="930048" y="193836"/>
                </a:lnTo>
                <a:lnTo>
                  <a:pt x="966373" y="588"/>
                </a:lnTo>
                <a:lnTo>
                  <a:pt x="1047585" y="588"/>
                </a:lnTo>
                <a:lnTo>
                  <a:pt x="1083910" y="193836"/>
                </a:lnTo>
                <a:lnTo>
                  <a:pt x="1154183" y="19383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95" name="Rounded Rectangle 20">
            <a:extLst>
              <a:ext uri="{FF2B5EF4-FFF2-40B4-BE49-F238E27FC236}">
                <a16:creationId xmlns:a16="http://schemas.microsoft.com/office/drawing/2014/main" xmlns="" id="{B5A75B4D-CA52-4F78-AC74-CB42B7BD2898}"/>
              </a:ext>
            </a:extLst>
          </p:cNvPr>
          <p:cNvSpPr>
            <a:spLocks noChangeAspect="1"/>
          </p:cNvSpPr>
          <p:nvPr/>
        </p:nvSpPr>
        <p:spPr>
          <a:xfrm rot="2160000">
            <a:off x="10296822" y="4674968"/>
            <a:ext cx="491028" cy="529812"/>
          </a:xfrm>
          <a:custGeom>
            <a:avLst/>
            <a:gdLst/>
            <a:ahLst/>
            <a:cxnLst/>
            <a:rect l="l" t="t" r="r" b="b"/>
            <a:pathLst>
              <a:path w="2735240" h="2951283">
                <a:moveTo>
                  <a:pt x="945240" y="943134"/>
                </a:moveTo>
                <a:cubicBezTo>
                  <a:pt x="504657" y="1263236"/>
                  <a:pt x="406988" y="1879894"/>
                  <a:pt x="727090" y="2320477"/>
                </a:cubicBezTo>
                <a:cubicBezTo>
                  <a:pt x="1047193" y="2761060"/>
                  <a:pt x="1663850" y="2858729"/>
                  <a:pt x="2104434" y="2538627"/>
                </a:cubicBezTo>
                <a:cubicBezTo>
                  <a:pt x="2545017" y="2218524"/>
                  <a:pt x="2642686" y="1601867"/>
                  <a:pt x="2322584" y="1161283"/>
                </a:cubicBezTo>
                <a:cubicBezTo>
                  <a:pt x="2003839" y="722570"/>
                  <a:pt x="1391052" y="623866"/>
                  <a:pt x="951049" y="939346"/>
                </a:cubicBezTo>
                <a:lnTo>
                  <a:pt x="1557721" y="1618250"/>
                </a:lnTo>
                <a:cubicBezTo>
                  <a:pt x="1596798" y="1621348"/>
                  <a:pt x="1633874" y="1641400"/>
                  <a:pt x="1658719" y="1675596"/>
                </a:cubicBezTo>
                <a:cubicBezTo>
                  <a:pt x="1705470" y="1739944"/>
                  <a:pt x="1691206" y="1830007"/>
                  <a:pt x="1626858" y="1876758"/>
                </a:cubicBezTo>
                <a:cubicBezTo>
                  <a:pt x="1562511" y="1923509"/>
                  <a:pt x="1472448" y="1909245"/>
                  <a:pt x="1425696" y="1844897"/>
                </a:cubicBezTo>
                <a:cubicBezTo>
                  <a:pt x="1398776" y="1807844"/>
                  <a:pt x="1392087" y="1762265"/>
                  <a:pt x="1405709" y="1721944"/>
                </a:cubicBezTo>
                <a:lnTo>
                  <a:pt x="950242" y="939871"/>
                </a:lnTo>
                <a:cubicBezTo>
                  <a:pt x="948462" y="940800"/>
                  <a:pt x="946850" y="941964"/>
                  <a:pt x="945240" y="943134"/>
                </a:cubicBezTo>
                <a:close/>
                <a:moveTo>
                  <a:pt x="390013" y="178929"/>
                </a:moveTo>
                <a:cubicBezTo>
                  <a:pt x="223423" y="299964"/>
                  <a:pt x="186493" y="533130"/>
                  <a:pt x="307528" y="699721"/>
                </a:cubicBezTo>
                <a:cubicBezTo>
                  <a:pt x="392822" y="817118"/>
                  <a:pt x="533802" y="870124"/>
                  <a:pt x="667672" y="847235"/>
                </a:cubicBezTo>
                <a:lnTo>
                  <a:pt x="556452" y="694153"/>
                </a:lnTo>
                <a:lnTo>
                  <a:pt x="528500" y="714461"/>
                </a:lnTo>
                <a:cubicBezTo>
                  <a:pt x="498835" y="736014"/>
                  <a:pt x="457314" y="729437"/>
                  <a:pt x="435761" y="699772"/>
                </a:cubicBezTo>
                <a:lnTo>
                  <a:pt x="341779" y="570418"/>
                </a:lnTo>
                <a:cubicBezTo>
                  <a:pt x="320226" y="540753"/>
                  <a:pt x="326803" y="499231"/>
                  <a:pt x="356468" y="477679"/>
                </a:cubicBezTo>
                <a:lnTo>
                  <a:pt x="684509" y="239343"/>
                </a:lnTo>
                <a:cubicBezTo>
                  <a:pt x="714174" y="217790"/>
                  <a:pt x="755695" y="224366"/>
                  <a:pt x="777248" y="254031"/>
                </a:cubicBezTo>
                <a:lnTo>
                  <a:pt x="871230" y="383386"/>
                </a:lnTo>
                <a:cubicBezTo>
                  <a:pt x="892782" y="413051"/>
                  <a:pt x="886206" y="454572"/>
                  <a:pt x="856541" y="476125"/>
                </a:cubicBezTo>
                <a:lnTo>
                  <a:pt x="828590" y="496433"/>
                </a:lnTo>
                <a:lnTo>
                  <a:pt x="939810" y="649514"/>
                </a:lnTo>
                <a:cubicBezTo>
                  <a:pt x="1002947" y="529270"/>
                  <a:pt x="996100" y="378811"/>
                  <a:pt x="910806" y="261414"/>
                </a:cubicBezTo>
                <a:cubicBezTo>
                  <a:pt x="789771" y="94824"/>
                  <a:pt x="556604" y="57894"/>
                  <a:pt x="390013" y="178929"/>
                </a:cubicBezTo>
                <a:close/>
                <a:moveTo>
                  <a:pt x="326716" y="91807"/>
                </a:moveTo>
                <a:cubicBezTo>
                  <a:pt x="541423" y="-64186"/>
                  <a:pt x="841934" y="-16590"/>
                  <a:pt x="997927" y="198117"/>
                </a:cubicBezTo>
                <a:cubicBezTo>
                  <a:pt x="1090326" y="325293"/>
                  <a:pt x="1111296" y="482575"/>
                  <a:pt x="1067359" y="621566"/>
                </a:cubicBezTo>
                <a:cubicBezTo>
                  <a:pt x="1125087" y="596400"/>
                  <a:pt x="1184605" y="577365"/>
                  <a:pt x="1244892" y="563339"/>
                </a:cubicBezTo>
                <a:lnTo>
                  <a:pt x="1244892" y="425809"/>
                </a:lnTo>
                <a:lnTo>
                  <a:pt x="1238396" y="425809"/>
                </a:lnTo>
                <a:cubicBezTo>
                  <a:pt x="1203300" y="425809"/>
                  <a:pt x="1174849" y="397358"/>
                  <a:pt x="1174849" y="362262"/>
                </a:cubicBezTo>
                <a:lnTo>
                  <a:pt x="1174849" y="209229"/>
                </a:lnTo>
                <a:cubicBezTo>
                  <a:pt x="1174849" y="191681"/>
                  <a:pt x="1181962" y="175794"/>
                  <a:pt x="1193462" y="164294"/>
                </a:cubicBezTo>
                <a:cubicBezTo>
                  <a:pt x="1204961" y="152795"/>
                  <a:pt x="1220848" y="145682"/>
                  <a:pt x="1238396" y="145682"/>
                </a:cubicBezTo>
                <a:lnTo>
                  <a:pt x="1484804" y="145682"/>
                </a:lnTo>
                <a:cubicBezTo>
                  <a:pt x="1519900" y="145682"/>
                  <a:pt x="1548351" y="174133"/>
                  <a:pt x="1548351" y="209229"/>
                </a:cubicBezTo>
                <a:lnTo>
                  <a:pt x="1548351" y="362262"/>
                </a:lnTo>
                <a:cubicBezTo>
                  <a:pt x="1548351" y="397358"/>
                  <a:pt x="1519900" y="425809"/>
                  <a:pt x="1484804" y="425809"/>
                </a:cubicBezTo>
                <a:lnTo>
                  <a:pt x="1478305" y="425809"/>
                </a:lnTo>
                <a:lnTo>
                  <a:pt x="1478305" y="531522"/>
                </a:lnTo>
                <a:cubicBezTo>
                  <a:pt x="1867969" y="516696"/>
                  <a:pt x="2257580" y="690299"/>
                  <a:pt x="2504004" y="1029474"/>
                </a:cubicBezTo>
                <a:cubicBezTo>
                  <a:pt x="2896903" y="1570253"/>
                  <a:pt x="2777023" y="2327148"/>
                  <a:pt x="2236244" y="2720047"/>
                </a:cubicBezTo>
                <a:cubicBezTo>
                  <a:pt x="1695464" y="3112946"/>
                  <a:pt x="938569" y="2993066"/>
                  <a:pt x="545670" y="2452287"/>
                </a:cubicBezTo>
                <a:cubicBezTo>
                  <a:pt x="302842" y="2118063"/>
                  <a:pt x="255883" y="1701289"/>
                  <a:pt x="383624" y="1339097"/>
                </a:cubicBezTo>
                <a:lnTo>
                  <a:pt x="271337" y="1301981"/>
                </a:lnTo>
                <a:lnTo>
                  <a:pt x="269200" y="1308446"/>
                </a:lnTo>
                <a:cubicBezTo>
                  <a:pt x="258184" y="1341768"/>
                  <a:pt x="222242" y="1359852"/>
                  <a:pt x="188919" y="1348836"/>
                </a:cubicBezTo>
                <a:lnTo>
                  <a:pt x="43619" y="1300805"/>
                </a:lnTo>
                <a:cubicBezTo>
                  <a:pt x="10297" y="1289790"/>
                  <a:pt x="-7787" y="1253847"/>
                  <a:pt x="3228" y="1220525"/>
                </a:cubicBezTo>
                <a:lnTo>
                  <a:pt x="80565" y="986568"/>
                </a:lnTo>
                <a:cubicBezTo>
                  <a:pt x="86073" y="969906"/>
                  <a:pt x="97812" y="957056"/>
                  <a:pt x="112340" y="949746"/>
                </a:cubicBezTo>
                <a:cubicBezTo>
                  <a:pt x="126869" y="942436"/>
                  <a:pt x="144185" y="940669"/>
                  <a:pt x="160847" y="946177"/>
                </a:cubicBezTo>
                <a:lnTo>
                  <a:pt x="306147" y="994208"/>
                </a:lnTo>
                <a:cubicBezTo>
                  <a:pt x="339468" y="1005223"/>
                  <a:pt x="357552" y="1041166"/>
                  <a:pt x="346537" y="1074488"/>
                </a:cubicBezTo>
                <a:lnTo>
                  <a:pt x="344596" y="1080361"/>
                </a:lnTo>
                <a:lnTo>
                  <a:pt x="482601" y="1125980"/>
                </a:lnTo>
                <a:cubicBezTo>
                  <a:pt x="516519" y="1067404"/>
                  <a:pt x="556040" y="1011588"/>
                  <a:pt x="601675" y="959905"/>
                </a:cubicBezTo>
                <a:cubicBezTo>
                  <a:pt x="455910" y="958740"/>
                  <a:pt x="312806" y="890195"/>
                  <a:pt x="220407" y="763018"/>
                </a:cubicBezTo>
                <a:cubicBezTo>
                  <a:pt x="64413" y="548311"/>
                  <a:pt x="112009" y="247801"/>
                  <a:pt x="326716" y="9180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96" name="Trapezoid 28">
            <a:extLst>
              <a:ext uri="{FF2B5EF4-FFF2-40B4-BE49-F238E27FC236}">
                <a16:creationId xmlns:a16="http://schemas.microsoft.com/office/drawing/2014/main" xmlns="" id="{013F6F7D-652C-40EF-B339-66A172676932}"/>
              </a:ext>
            </a:extLst>
          </p:cNvPr>
          <p:cNvSpPr>
            <a:spLocks noChangeAspect="1"/>
          </p:cNvSpPr>
          <p:nvPr/>
        </p:nvSpPr>
        <p:spPr>
          <a:xfrm>
            <a:off x="4477340" y="4674968"/>
            <a:ext cx="437175" cy="529812"/>
          </a:xfrm>
          <a:custGeom>
            <a:avLst/>
            <a:gdLst/>
            <a:ahLst/>
            <a:cxnLst/>
            <a:rect l="l" t="t" r="r" b="b"/>
            <a:pathLst>
              <a:path w="2664297" h="3228846">
                <a:moveTo>
                  <a:pt x="2006233" y="1910002"/>
                </a:moveTo>
                <a:cubicBezTo>
                  <a:pt x="2195393" y="2270441"/>
                  <a:pt x="2396463" y="2592453"/>
                  <a:pt x="2218318" y="2693318"/>
                </a:cubicBezTo>
                <a:cubicBezTo>
                  <a:pt x="1760490" y="2959655"/>
                  <a:pt x="875097" y="3011972"/>
                  <a:pt x="413381" y="2693318"/>
                </a:cubicBezTo>
                <a:cubicBezTo>
                  <a:pt x="278026" y="2578660"/>
                  <a:pt x="448417" y="2270210"/>
                  <a:pt x="622358" y="1918652"/>
                </a:cubicBezTo>
                <a:close/>
                <a:moveTo>
                  <a:pt x="998355" y="318176"/>
                </a:moveTo>
                <a:lnTo>
                  <a:pt x="1054483" y="938365"/>
                </a:lnTo>
                <a:cubicBezTo>
                  <a:pt x="1073419" y="1202005"/>
                  <a:pt x="-94533" y="2544942"/>
                  <a:pt x="263185" y="2803859"/>
                </a:cubicBezTo>
                <a:cubicBezTo>
                  <a:pt x="799752" y="3120272"/>
                  <a:pt x="1828684" y="3068324"/>
                  <a:pt x="2360732" y="2803859"/>
                </a:cubicBezTo>
                <a:cubicBezTo>
                  <a:pt x="2817826" y="2582721"/>
                  <a:pt x="1567592" y="1249230"/>
                  <a:pt x="1559424" y="938364"/>
                </a:cubicBezTo>
                <a:lnTo>
                  <a:pt x="1635785" y="320808"/>
                </a:lnTo>
                <a:lnTo>
                  <a:pt x="1616510" y="323841"/>
                </a:lnTo>
                <a:cubicBezTo>
                  <a:pt x="1541035" y="362546"/>
                  <a:pt x="1432716" y="386340"/>
                  <a:pt x="1312455" y="386340"/>
                </a:cubicBezTo>
                <a:cubicBezTo>
                  <a:pt x="1186664" y="386340"/>
                  <a:pt x="1073940" y="360308"/>
                  <a:pt x="998355" y="318176"/>
                </a:cubicBezTo>
                <a:close/>
                <a:moveTo>
                  <a:pt x="1312455" y="60748"/>
                </a:moveTo>
                <a:cubicBezTo>
                  <a:pt x="1155275" y="60748"/>
                  <a:pt x="1027857" y="120035"/>
                  <a:pt x="1027857" y="193171"/>
                </a:cubicBezTo>
                <a:cubicBezTo>
                  <a:pt x="1027857" y="266307"/>
                  <a:pt x="1155275" y="325594"/>
                  <a:pt x="1312455" y="325594"/>
                </a:cubicBezTo>
                <a:cubicBezTo>
                  <a:pt x="1469634" y="325594"/>
                  <a:pt x="1597052" y="266307"/>
                  <a:pt x="1597052" y="193171"/>
                </a:cubicBezTo>
                <a:cubicBezTo>
                  <a:pt x="1597052" y="120035"/>
                  <a:pt x="1469634" y="60748"/>
                  <a:pt x="1312455" y="60748"/>
                </a:cubicBezTo>
                <a:close/>
                <a:moveTo>
                  <a:pt x="1312455" y="0"/>
                </a:moveTo>
                <a:cubicBezTo>
                  <a:pt x="1537130" y="0"/>
                  <a:pt x="1720121" y="83046"/>
                  <a:pt x="1726235" y="186847"/>
                </a:cubicBezTo>
                <a:cubicBezTo>
                  <a:pt x="1726742" y="186524"/>
                  <a:pt x="1727174" y="186120"/>
                  <a:pt x="1727606" y="185717"/>
                </a:cubicBezTo>
                <a:lnTo>
                  <a:pt x="1727102" y="190850"/>
                </a:lnTo>
                <a:cubicBezTo>
                  <a:pt x="1727595" y="191614"/>
                  <a:pt x="1727605" y="192391"/>
                  <a:pt x="1727605" y="193170"/>
                </a:cubicBezTo>
                <a:lnTo>
                  <a:pt x="1726271" y="199326"/>
                </a:lnTo>
                <a:lnTo>
                  <a:pt x="1655630" y="919826"/>
                </a:lnTo>
                <a:cubicBezTo>
                  <a:pt x="1665213" y="1268678"/>
                  <a:pt x="3079202" y="2735754"/>
                  <a:pt x="2542920" y="2983914"/>
                </a:cubicBezTo>
                <a:cubicBezTo>
                  <a:pt x="1918698" y="3280693"/>
                  <a:pt x="711513" y="3338989"/>
                  <a:pt x="81991" y="2983914"/>
                </a:cubicBezTo>
                <a:cubicBezTo>
                  <a:pt x="-337699" y="2693358"/>
                  <a:pt x="991496" y="1215684"/>
                  <a:pt x="969280" y="919828"/>
                </a:cubicBezTo>
                <a:lnTo>
                  <a:pt x="898640" y="199335"/>
                </a:lnTo>
                <a:cubicBezTo>
                  <a:pt x="897375" y="197339"/>
                  <a:pt x="897304" y="195258"/>
                  <a:pt x="897304" y="193170"/>
                </a:cubicBezTo>
                <a:lnTo>
                  <a:pt x="897808" y="190847"/>
                </a:lnTo>
                <a:lnTo>
                  <a:pt x="897305" y="185717"/>
                </a:lnTo>
                <a:lnTo>
                  <a:pt x="898687" y="186789"/>
                </a:lnTo>
                <a:cubicBezTo>
                  <a:pt x="904857" y="83015"/>
                  <a:pt x="1087821" y="0"/>
                  <a:pt x="1312455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97" name="Rounded Rectangle 2">
            <a:extLst>
              <a:ext uri="{FF2B5EF4-FFF2-40B4-BE49-F238E27FC236}">
                <a16:creationId xmlns:a16="http://schemas.microsoft.com/office/drawing/2014/main" xmlns="" id="{2CB3F902-7F51-468E-928D-DF8ED92CA432}"/>
              </a:ext>
            </a:extLst>
          </p:cNvPr>
          <p:cNvSpPr/>
          <p:nvPr/>
        </p:nvSpPr>
        <p:spPr>
          <a:xfrm>
            <a:off x="5283276" y="5634756"/>
            <a:ext cx="519265" cy="519265"/>
          </a:xfrm>
          <a:custGeom>
            <a:avLst/>
            <a:gdLst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71732 w 3960440"/>
              <a:gd name="connsiteY2" fmla="*/ 2285845 h 3960000"/>
              <a:gd name="connsiteX3" fmla="*/ 1338560 w 3960440"/>
              <a:gd name="connsiteY3" fmla="*/ 1981614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71732 w 3960440"/>
              <a:gd name="connsiteY2" fmla="*/ 2285845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328015 w 3960440"/>
              <a:gd name="connsiteY3" fmla="*/ 1812920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328015 w 3960440"/>
              <a:gd name="connsiteY3" fmla="*/ 1812920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960440" h="3960000">
                <a:moveTo>
                  <a:pt x="1979373" y="472350"/>
                </a:moveTo>
                <a:cubicBezTo>
                  <a:pt x="1228307" y="485871"/>
                  <a:pt x="850011" y="1078219"/>
                  <a:pt x="813783" y="1434034"/>
                </a:cubicBezTo>
                <a:cubicBezTo>
                  <a:pt x="787561" y="1781828"/>
                  <a:pt x="889690" y="2005359"/>
                  <a:pt x="1119009" y="2222584"/>
                </a:cubicBezTo>
                <a:cubicBezTo>
                  <a:pt x="1178964" y="2123026"/>
                  <a:pt x="1260199" y="1908547"/>
                  <a:pt x="1328015" y="1812920"/>
                </a:cubicBezTo>
                <a:cubicBezTo>
                  <a:pt x="1222115" y="1647651"/>
                  <a:pt x="1255483" y="1756375"/>
                  <a:pt x="1234998" y="1431771"/>
                </a:cubicBezTo>
                <a:cubicBezTo>
                  <a:pt x="1331609" y="922504"/>
                  <a:pt x="1719145" y="812633"/>
                  <a:pt x="2217373" y="891303"/>
                </a:cubicBezTo>
                <a:cubicBezTo>
                  <a:pt x="2693518" y="1016895"/>
                  <a:pt x="2787642" y="1344599"/>
                  <a:pt x="2783502" y="1606823"/>
                </a:cubicBezTo>
                <a:cubicBezTo>
                  <a:pt x="2771081" y="1743454"/>
                  <a:pt x="2679609" y="2064482"/>
                  <a:pt x="2456028" y="2225955"/>
                </a:cubicBezTo>
                <a:cubicBezTo>
                  <a:pt x="2192422" y="2399851"/>
                  <a:pt x="2004893" y="2209395"/>
                  <a:pt x="2026974" y="2018938"/>
                </a:cubicBezTo>
                <a:cubicBezTo>
                  <a:pt x="2072519" y="1810540"/>
                  <a:pt x="2086043" y="1754994"/>
                  <a:pt x="2135727" y="1554876"/>
                </a:cubicBezTo>
                <a:cubicBezTo>
                  <a:pt x="2195073" y="1382360"/>
                  <a:pt x="2084273" y="1259912"/>
                  <a:pt x="1915898" y="1219889"/>
                </a:cubicBezTo>
                <a:cubicBezTo>
                  <a:pt x="1750283" y="1186766"/>
                  <a:pt x="1626460" y="1331294"/>
                  <a:pt x="1589196" y="1434803"/>
                </a:cubicBezTo>
                <a:cubicBezTo>
                  <a:pt x="1499489" y="1732912"/>
                  <a:pt x="1614533" y="1824000"/>
                  <a:pt x="1574511" y="1939931"/>
                </a:cubicBezTo>
                <a:cubicBezTo>
                  <a:pt x="1332991" y="2671400"/>
                  <a:pt x="1220920" y="3468343"/>
                  <a:pt x="1339611" y="3487664"/>
                </a:cubicBezTo>
                <a:cubicBezTo>
                  <a:pt x="1434840" y="3497327"/>
                  <a:pt x="1730357" y="3129057"/>
                  <a:pt x="1887692" y="2422431"/>
                </a:cubicBezTo>
                <a:cubicBezTo>
                  <a:pt x="1985681" y="2531460"/>
                  <a:pt x="2093439" y="2747804"/>
                  <a:pt x="2336342" y="2720202"/>
                </a:cubicBezTo>
                <a:cubicBezTo>
                  <a:pt x="2693796" y="2666377"/>
                  <a:pt x="3092265" y="2401394"/>
                  <a:pt x="3176454" y="1627140"/>
                </a:cubicBezTo>
                <a:cubicBezTo>
                  <a:pt x="3254038" y="999456"/>
                  <a:pt x="2816023" y="430731"/>
                  <a:pt x="1979373" y="472350"/>
                </a:cubicBezTo>
                <a:close/>
                <a:moveTo>
                  <a:pt x="436907" y="0"/>
                </a:moveTo>
                <a:lnTo>
                  <a:pt x="3523533" y="0"/>
                </a:lnTo>
                <a:cubicBezTo>
                  <a:pt x="3764830" y="0"/>
                  <a:pt x="3960440" y="195610"/>
                  <a:pt x="3960440" y="436907"/>
                </a:cubicBezTo>
                <a:lnTo>
                  <a:pt x="3960440" y="3523093"/>
                </a:lnTo>
                <a:cubicBezTo>
                  <a:pt x="3960440" y="3764390"/>
                  <a:pt x="3764830" y="3960000"/>
                  <a:pt x="3523533" y="3960000"/>
                </a:cubicBezTo>
                <a:lnTo>
                  <a:pt x="436907" y="3960000"/>
                </a:lnTo>
                <a:cubicBezTo>
                  <a:pt x="195610" y="3960000"/>
                  <a:pt x="0" y="3764390"/>
                  <a:pt x="0" y="3523093"/>
                </a:cubicBezTo>
                <a:lnTo>
                  <a:pt x="0" y="436907"/>
                </a:lnTo>
                <a:cubicBezTo>
                  <a:pt x="0" y="195610"/>
                  <a:pt x="195610" y="0"/>
                  <a:pt x="436907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98" name="Rounded Rectangle 8">
            <a:extLst>
              <a:ext uri="{FF2B5EF4-FFF2-40B4-BE49-F238E27FC236}">
                <a16:creationId xmlns:a16="http://schemas.microsoft.com/office/drawing/2014/main" xmlns="" id="{CF999092-51D0-4040-A441-EE93FB3BE0AB}"/>
              </a:ext>
            </a:extLst>
          </p:cNvPr>
          <p:cNvSpPr/>
          <p:nvPr/>
        </p:nvSpPr>
        <p:spPr>
          <a:xfrm>
            <a:off x="4436267" y="5634756"/>
            <a:ext cx="519323" cy="519265"/>
          </a:xfrm>
          <a:custGeom>
            <a:avLst/>
            <a:gdLst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688485 w 3888432"/>
              <a:gd name="connsiteY5" fmla="*/ 147563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2688485 w 3888432"/>
              <a:gd name="connsiteY17" fmla="*/ 1475633 h 3960440"/>
              <a:gd name="connsiteX18" fmla="*/ 878058 w 3888432"/>
              <a:gd name="connsiteY18" fmla="*/ 648072 h 3960440"/>
              <a:gd name="connsiteX19" fmla="*/ 554477 w 3888432"/>
              <a:gd name="connsiteY19" fmla="*/ 971653 h 3960440"/>
              <a:gd name="connsiteX20" fmla="*/ 878058 w 3888432"/>
              <a:gd name="connsiteY20" fmla="*/ 1295234 h 3960440"/>
              <a:gd name="connsiteX21" fmla="*/ 1201639 w 3888432"/>
              <a:gd name="connsiteY21" fmla="*/ 971653 h 3960440"/>
              <a:gd name="connsiteX22" fmla="*/ 878058 w 3888432"/>
              <a:gd name="connsiteY22" fmla="*/ 648072 h 3960440"/>
              <a:gd name="connsiteX23" fmla="*/ 333511 w 3888432"/>
              <a:gd name="connsiteY23" fmla="*/ 0 h 3960440"/>
              <a:gd name="connsiteX24" fmla="*/ 3554921 w 3888432"/>
              <a:gd name="connsiteY24" fmla="*/ 0 h 3960440"/>
              <a:gd name="connsiteX25" fmla="*/ 3888432 w 3888432"/>
              <a:gd name="connsiteY25" fmla="*/ 333511 h 3960440"/>
              <a:gd name="connsiteX26" fmla="*/ 3888432 w 3888432"/>
              <a:gd name="connsiteY26" fmla="*/ 3626929 h 3960440"/>
              <a:gd name="connsiteX27" fmla="*/ 3554921 w 3888432"/>
              <a:gd name="connsiteY27" fmla="*/ 3960440 h 3960440"/>
              <a:gd name="connsiteX28" fmla="*/ 333511 w 3888432"/>
              <a:gd name="connsiteY28" fmla="*/ 3960440 h 3960440"/>
              <a:gd name="connsiteX29" fmla="*/ 0 w 3888432"/>
              <a:gd name="connsiteY29" fmla="*/ 3626929 h 3960440"/>
              <a:gd name="connsiteX30" fmla="*/ 0 w 3888432"/>
              <a:gd name="connsiteY30" fmla="*/ 333511 h 3960440"/>
              <a:gd name="connsiteX31" fmla="*/ 333511 w 3888432"/>
              <a:gd name="connsiteY31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47184 w 3888432"/>
              <a:gd name="connsiteY11" fmla="*/ 2155564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47184 w 3888432"/>
              <a:gd name="connsiteY11" fmla="*/ 2155564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47184 w 3888432"/>
              <a:gd name="connsiteY11" fmla="*/ 2155564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3888432" h="3960440">
                <a:moveTo>
                  <a:pt x="554477" y="1512168"/>
                </a:moveTo>
                <a:lnTo>
                  <a:pt x="554477" y="3312368"/>
                </a:lnTo>
                <a:lnTo>
                  <a:pt x="1201638" y="3312368"/>
                </a:lnTo>
                <a:lnTo>
                  <a:pt x="1201638" y="1512168"/>
                </a:lnTo>
                <a:lnTo>
                  <a:pt x="554477" y="1512168"/>
                </a:lnTo>
                <a:close/>
                <a:moveTo>
                  <a:pt x="2840340" y="1479943"/>
                </a:moveTo>
                <a:cubicBezTo>
                  <a:pt x="2293254" y="1484797"/>
                  <a:pt x="2254084" y="1780470"/>
                  <a:pt x="2136833" y="1785510"/>
                </a:cubicBezTo>
                <a:lnTo>
                  <a:pt x="2136833" y="1510185"/>
                </a:lnTo>
                <a:lnTo>
                  <a:pt x="1489672" y="1510185"/>
                </a:lnTo>
                <a:lnTo>
                  <a:pt x="1489672" y="3310385"/>
                </a:lnTo>
                <a:lnTo>
                  <a:pt x="2136833" y="3310385"/>
                </a:lnTo>
                <a:cubicBezTo>
                  <a:pt x="2140283" y="2925445"/>
                  <a:pt x="2133383" y="2560917"/>
                  <a:pt x="2147184" y="2155564"/>
                </a:cubicBezTo>
                <a:cubicBezTo>
                  <a:pt x="2187272" y="1842063"/>
                  <a:pt x="2668986" y="1938990"/>
                  <a:pt x="2673919" y="2138897"/>
                </a:cubicBezTo>
                <a:lnTo>
                  <a:pt x="2679688" y="3312366"/>
                </a:lnTo>
                <a:lnTo>
                  <a:pt x="3326849" y="3312366"/>
                </a:lnTo>
                <a:cubicBezTo>
                  <a:pt x="3329155" y="2917782"/>
                  <a:pt x="3331462" y="2523197"/>
                  <a:pt x="3333768" y="2128613"/>
                </a:cubicBezTo>
                <a:cubicBezTo>
                  <a:pt x="3339026" y="1942962"/>
                  <a:pt x="3184753" y="1475890"/>
                  <a:pt x="2840340" y="1479943"/>
                </a:cubicBezTo>
                <a:close/>
                <a:moveTo>
                  <a:pt x="878058" y="648072"/>
                </a:moveTo>
                <a:cubicBezTo>
                  <a:pt x="699349" y="648072"/>
                  <a:pt x="554477" y="792944"/>
                  <a:pt x="554477" y="971653"/>
                </a:cubicBezTo>
                <a:cubicBezTo>
                  <a:pt x="554477" y="1150362"/>
                  <a:pt x="699349" y="1295234"/>
                  <a:pt x="878058" y="1295234"/>
                </a:cubicBezTo>
                <a:cubicBezTo>
                  <a:pt x="1056767" y="1295234"/>
                  <a:pt x="1201639" y="1150362"/>
                  <a:pt x="1201639" y="971653"/>
                </a:cubicBezTo>
                <a:cubicBezTo>
                  <a:pt x="1201639" y="792944"/>
                  <a:pt x="1056767" y="648072"/>
                  <a:pt x="878058" y="648072"/>
                </a:cubicBezTo>
                <a:close/>
                <a:moveTo>
                  <a:pt x="333511" y="0"/>
                </a:moveTo>
                <a:lnTo>
                  <a:pt x="3554921" y="0"/>
                </a:lnTo>
                <a:cubicBezTo>
                  <a:pt x="3739114" y="0"/>
                  <a:pt x="3888432" y="149318"/>
                  <a:pt x="3888432" y="333511"/>
                </a:cubicBezTo>
                <a:lnTo>
                  <a:pt x="3888432" y="3626929"/>
                </a:lnTo>
                <a:cubicBezTo>
                  <a:pt x="3888432" y="3811122"/>
                  <a:pt x="3739114" y="3960440"/>
                  <a:pt x="3554921" y="3960440"/>
                </a:cubicBezTo>
                <a:lnTo>
                  <a:pt x="333511" y="3960440"/>
                </a:lnTo>
                <a:cubicBezTo>
                  <a:pt x="149318" y="3960440"/>
                  <a:pt x="0" y="3811122"/>
                  <a:pt x="0" y="3626929"/>
                </a:cubicBezTo>
                <a:lnTo>
                  <a:pt x="0" y="333511"/>
                </a:lnTo>
                <a:cubicBezTo>
                  <a:pt x="0" y="149318"/>
                  <a:pt x="149318" y="0"/>
                  <a:pt x="333511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99" name="Rounded Rectangle 2">
            <a:extLst>
              <a:ext uri="{FF2B5EF4-FFF2-40B4-BE49-F238E27FC236}">
                <a16:creationId xmlns:a16="http://schemas.microsoft.com/office/drawing/2014/main" xmlns="" id="{5394194E-40CF-4800-82F4-DA12261F9012}"/>
              </a:ext>
            </a:extLst>
          </p:cNvPr>
          <p:cNvSpPr/>
          <p:nvPr/>
        </p:nvSpPr>
        <p:spPr>
          <a:xfrm>
            <a:off x="6971252" y="5634756"/>
            <a:ext cx="519265" cy="519265"/>
          </a:xfrm>
          <a:custGeom>
            <a:avLst/>
            <a:gdLst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55131 w 3960000"/>
              <a:gd name="connsiteY2" fmla="*/ 1419362 h 3960000"/>
              <a:gd name="connsiteX3" fmla="*/ 3160999 w 3960000"/>
              <a:gd name="connsiteY3" fmla="*/ 1374274 h 3960000"/>
              <a:gd name="connsiteX4" fmla="*/ 2538382 w 3960000"/>
              <a:gd name="connsiteY4" fmla="*/ 802616 h 3960000"/>
              <a:gd name="connsiteX5" fmla="*/ 1921633 w 3960000"/>
              <a:gd name="connsiteY5" fmla="*/ 1419365 h 3960000"/>
              <a:gd name="connsiteX6" fmla="*/ 1942445 w 3960000"/>
              <a:gd name="connsiteY6" fmla="*/ 1570340 h 3960000"/>
              <a:gd name="connsiteX7" fmla="*/ 752016 w 3960000"/>
              <a:gd name="connsiteY7" fmla="*/ 931012 h 3960000"/>
              <a:gd name="connsiteX8" fmla="*/ 934030 w 3960000"/>
              <a:gd name="connsiteY8" fmla="*/ 1745738 h 3960000"/>
              <a:gd name="connsiteX9" fmla="*/ 665343 w 3960000"/>
              <a:gd name="connsiteY9" fmla="*/ 1650397 h 3960000"/>
              <a:gd name="connsiteX10" fmla="*/ 1111709 w 3960000"/>
              <a:gd name="connsiteY10" fmla="*/ 2257108 h 3960000"/>
              <a:gd name="connsiteX11" fmla="*/ 856023 w 3960000"/>
              <a:gd name="connsiteY11" fmla="*/ 2244108 h 3960000"/>
              <a:gd name="connsiteX12" fmla="*/ 1402064 w 3960000"/>
              <a:gd name="connsiteY12" fmla="*/ 2660137 h 3960000"/>
              <a:gd name="connsiteX13" fmla="*/ 552668 w 3960000"/>
              <a:gd name="connsiteY13" fmla="*/ 2902822 h 3960000"/>
              <a:gd name="connsiteX14" fmla="*/ 1978439 w 3960000"/>
              <a:gd name="connsiteY14" fmla="*/ 3093502 h 3960000"/>
              <a:gd name="connsiteX15" fmla="*/ 3053184 w 3960000"/>
              <a:gd name="connsiteY15" fmla="*/ 2031759 h 3960000"/>
              <a:gd name="connsiteX16" fmla="*/ 3155131 w 3960000"/>
              <a:gd name="connsiteY16" fmla="*/ 1419365 h 3960000"/>
              <a:gd name="connsiteX17" fmla="*/ 3207849 w 3960000"/>
              <a:gd name="connsiteY17" fmla="*/ 1493166 h 3960000"/>
              <a:gd name="connsiteX18" fmla="*/ 3407333 w 3960000"/>
              <a:gd name="connsiteY18" fmla="*/ 1117847 h 3960000"/>
              <a:gd name="connsiteX19" fmla="*/ 3108461 w 3960000"/>
              <a:gd name="connsiteY19" fmla="*/ 1185086 h 3960000"/>
              <a:gd name="connsiteX20" fmla="*/ 3334650 w 3960000"/>
              <a:gd name="connsiteY20" fmla="*/ 883134 h 3960000"/>
              <a:gd name="connsiteX21" fmla="*/ 2995677 w 3960000"/>
              <a:gd name="connsiteY21" fmla="*/ 1008938 h 3960000"/>
              <a:gd name="connsiteX22" fmla="*/ 2538382 w 3960000"/>
              <a:gd name="connsiteY22" fmla="*/ 802616 h 3960000"/>
              <a:gd name="connsiteX23" fmla="*/ 308009 w 3960000"/>
              <a:gd name="connsiteY23" fmla="*/ 0 h 3960000"/>
              <a:gd name="connsiteX24" fmla="*/ 3651991 w 3960000"/>
              <a:gd name="connsiteY24" fmla="*/ 0 h 3960000"/>
              <a:gd name="connsiteX25" fmla="*/ 3960000 w 3960000"/>
              <a:gd name="connsiteY25" fmla="*/ 308009 h 3960000"/>
              <a:gd name="connsiteX26" fmla="*/ 3960000 w 3960000"/>
              <a:gd name="connsiteY26" fmla="*/ 3651991 h 3960000"/>
              <a:gd name="connsiteX27" fmla="*/ 3651991 w 3960000"/>
              <a:gd name="connsiteY27" fmla="*/ 3960000 h 3960000"/>
              <a:gd name="connsiteX28" fmla="*/ 308009 w 3960000"/>
              <a:gd name="connsiteY28" fmla="*/ 3960000 h 3960000"/>
              <a:gd name="connsiteX29" fmla="*/ 0 w 3960000"/>
              <a:gd name="connsiteY29" fmla="*/ 3651991 h 3960000"/>
              <a:gd name="connsiteX30" fmla="*/ 0 w 3960000"/>
              <a:gd name="connsiteY30" fmla="*/ 308009 h 3960000"/>
              <a:gd name="connsiteX31" fmla="*/ 308009 w 3960000"/>
              <a:gd name="connsiteY31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55131 w 3960000"/>
              <a:gd name="connsiteY2" fmla="*/ 1419362 h 3960000"/>
              <a:gd name="connsiteX3" fmla="*/ 3160999 w 3960000"/>
              <a:gd name="connsiteY3" fmla="*/ 1374274 h 3960000"/>
              <a:gd name="connsiteX4" fmla="*/ 2538382 w 3960000"/>
              <a:gd name="connsiteY4" fmla="*/ 802616 h 3960000"/>
              <a:gd name="connsiteX5" fmla="*/ 1921633 w 3960000"/>
              <a:gd name="connsiteY5" fmla="*/ 1419365 h 3960000"/>
              <a:gd name="connsiteX6" fmla="*/ 1942445 w 3960000"/>
              <a:gd name="connsiteY6" fmla="*/ 1570340 h 3960000"/>
              <a:gd name="connsiteX7" fmla="*/ 752016 w 3960000"/>
              <a:gd name="connsiteY7" fmla="*/ 931012 h 3960000"/>
              <a:gd name="connsiteX8" fmla="*/ 934030 w 3960000"/>
              <a:gd name="connsiteY8" fmla="*/ 1745738 h 3960000"/>
              <a:gd name="connsiteX9" fmla="*/ 665343 w 3960000"/>
              <a:gd name="connsiteY9" fmla="*/ 1650397 h 3960000"/>
              <a:gd name="connsiteX10" fmla="*/ 1111709 w 3960000"/>
              <a:gd name="connsiteY10" fmla="*/ 2257108 h 3960000"/>
              <a:gd name="connsiteX11" fmla="*/ 856023 w 3960000"/>
              <a:gd name="connsiteY11" fmla="*/ 2244108 h 3960000"/>
              <a:gd name="connsiteX12" fmla="*/ 1402064 w 3960000"/>
              <a:gd name="connsiteY12" fmla="*/ 2660137 h 3960000"/>
              <a:gd name="connsiteX13" fmla="*/ 552668 w 3960000"/>
              <a:gd name="connsiteY13" fmla="*/ 2902822 h 3960000"/>
              <a:gd name="connsiteX14" fmla="*/ 1978439 w 3960000"/>
              <a:gd name="connsiteY14" fmla="*/ 3093502 h 3960000"/>
              <a:gd name="connsiteX15" fmla="*/ 3053184 w 3960000"/>
              <a:gd name="connsiteY15" fmla="*/ 2031759 h 3960000"/>
              <a:gd name="connsiteX16" fmla="*/ 3207849 w 3960000"/>
              <a:gd name="connsiteY16" fmla="*/ 1493166 h 3960000"/>
              <a:gd name="connsiteX17" fmla="*/ 3407333 w 3960000"/>
              <a:gd name="connsiteY17" fmla="*/ 1117847 h 3960000"/>
              <a:gd name="connsiteX18" fmla="*/ 3108461 w 3960000"/>
              <a:gd name="connsiteY18" fmla="*/ 1185086 h 3960000"/>
              <a:gd name="connsiteX19" fmla="*/ 3334650 w 3960000"/>
              <a:gd name="connsiteY19" fmla="*/ 883134 h 3960000"/>
              <a:gd name="connsiteX20" fmla="*/ 2995677 w 3960000"/>
              <a:gd name="connsiteY20" fmla="*/ 1008938 h 3960000"/>
              <a:gd name="connsiteX21" fmla="*/ 2538382 w 3960000"/>
              <a:gd name="connsiteY21" fmla="*/ 802616 h 3960000"/>
              <a:gd name="connsiteX22" fmla="*/ 308009 w 3960000"/>
              <a:gd name="connsiteY22" fmla="*/ 0 h 3960000"/>
              <a:gd name="connsiteX23" fmla="*/ 3651991 w 3960000"/>
              <a:gd name="connsiteY23" fmla="*/ 0 h 3960000"/>
              <a:gd name="connsiteX24" fmla="*/ 3960000 w 3960000"/>
              <a:gd name="connsiteY24" fmla="*/ 308009 h 3960000"/>
              <a:gd name="connsiteX25" fmla="*/ 3960000 w 3960000"/>
              <a:gd name="connsiteY25" fmla="*/ 3651991 h 3960000"/>
              <a:gd name="connsiteX26" fmla="*/ 3651991 w 3960000"/>
              <a:gd name="connsiteY26" fmla="*/ 3960000 h 3960000"/>
              <a:gd name="connsiteX27" fmla="*/ 308009 w 3960000"/>
              <a:gd name="connsiteY27" fmla="*/ 3960000 h 3960000"/>
              <a:gd name="connsiteX28" fmla="*/ 0 w 3960000"/>
              <a:gd name="connsiteY28" fmla="*/ 3651991 h 3960000"/>
              <a:gd name="connsiteX29" fmla="*/ 0 w 3960000"/>
              <a:gd name="connsiteY29" fmla="*/ 308009 h 3960000"/>
              <a:gd name="connsiteX30" fmla="*/ 308009 w 3960000"/>
              <a:gd name="connsiteY30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41936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07333 w 3960000"/>
              <a:gd name="connsiteY16" fmla="*/ 1117847 h 3960000"/>
              <a:gd name="connsiteX17" fmla="*/ 3108461 w 3960000"/>
              <a:gd name="connsiteY17" fmla="*/ 1185086 h 3960000"/>
              <a:gd name="connsiteX18" fmla="*/ 3334650 w 3960000"/>
              <a:gd name="connsiteY18" fmla="*/ 88313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41936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07333 w 3960000"/>
              <a:gd name="connsiteY16" fmla="*/ 1117847 h 3960000"/>
              <a:gd name="connsiteX17" fmla="*/ 3140091 w 3960000"/>
              <a:gd name="connsiteY17" fmla="*/ 1227260 h 3960000"/>
              <a:gd name="connsiteX18" fmla="*/ 3334650 w 3960000"/>
              <a:gd name="connsiteY18" fmla="*/ 88313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41936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34650 w 3960000"/>
              <a:gd name="connsiteY18" fmla="*/ 88313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41936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34030 w 3960000"/>
              <a:gd name="connsiteY7" fmla="*/ 1745738 h 3960000"/>
              <a:gd name="connsiteX8" fmla="*/ 644257 w 3960000"/>
              <a:gd name="connsiteY8" fmla="*/ 1555506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644257 w 3960000"/>
              <a:gd name="connsiteY8" fmla="*/ 1555506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644257 w 3960000"/>
              <a:gd name="connsiteY8" fmla="*/ 1555506 h 3960000"/>
              <a:gd name="connsiteX9" fmla="*/ 1196057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644257 w 3960000"/>
              <a:gd name="connsiteY8" fmla="*/ 1555506 h 3960000"/>
              <a:gd name="connsiteX9" fmla="*/ 1196057 w 3960000"/>
              <a:gd name="connsiteY9" fmla="*/ 2257108 h 3960000"/>
              <a:gd name="connsiteX10" fmla="*/ 856023 w 3960000"/>
              <a:gd name="connsiteY10" fmla="*/ 2244108 h 3960000"/>
              <a:gd name="connsiteX11" fmla="*/ 1486410 w 3960000"/>
              <a:gd name="connsiteY11" fmla="*/ 2607420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644257 w 3960000"/>
              <a:gd name="connsiteY8" fmla="*/ 1555506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2062787 w 3960000"/>
              <a:gd name="connsiteY13" fmla="*/ 3146219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2062787 w 3960000"/>
              <a:gd name="connsiteY13" fmla="*/ 3146219 h 3960000"/>
              <a:gd name="connsiteX14" fmla="*/ 3074271 w 3960000"/>
              <a:gd name="connsiteY14" fmla="*/ 2105563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2062787 w 3960000"/>
              <a:gd name="connsiteY13" fmla="*/ 3146219 h 3960000"/>
              <a:gd name="connsiteX14" fmla="*/ 3074271 w 3960000"/>
              <a:gd name="connsiteY14" fmla="*/ 2105563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2062787 w 3960000"/>
              <a:gd name="connsiteY13" fmla="*/ 3146219 h 3960000"/>
              <a:gd name="connsiteX14" fmla="*/ 3074271 w 3960000"/>
              <a:gd name="connsiteY14" fmla="*/ 2105563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3960000" h="3960000">
                <a:moveTo>
                  <a:pt x="3160999" y="1374274"/>
                </a:moveTo>
                <a:lnTo>
                  <a:pt x="3155132" y="1419362"/>
                </a:lnTo>
                <a:lnTo>
                  <a:pt x="3160999" y="1374274"/>
                </a:lnTo>
                <a:close/>
                <a:moveTo>
                  <a:pt x="2496208" y="770986"/>
                </a:moveTo>
                <a:cubicBezTo>
                  <a:pt x="2113414" y="770986"/>
                  <a:pt x="1929581" y="1106902"/>
                  <a:pt x="1921633" y="1292845"/>
                </a:cubicBezTo>
                <a:cubicBezTo>
                  <a:pt x="1914712" y="1454769"/>
                  <a:pt x="1928136" y="1522392"/>
                  <a:pt x="1942445" y="1570340"/>
                </a:cubicBezTo>
                <a:cubicBezTo>
                  <a:pt x="1547199" y="1510736"/>
                  <a:pt x="1237189" y="1330681"/>
                  <a:pt x="815277" y="836121"/>
                </a:cubicBezTo>
                <a:cubicBezTo>
                  <a:pt x="618819" y="1229038"/>
                  <a:pt x="733086" y="1558961"/>
                  <a:pt x="965659" y="1735195"/>
                </a:cubicBezTo>
                <a:cubicBezTo>
                  <a:pt x="864541" y="1716416"/>
                  <a:pt x="662904" y="1695759"/>
                  <a:pt x="570453" y="1629310"/>
                </a:cubicBezTo>
                <a:cubicBezTo>
                  <a:pt x="597898" y="2016450"/>
                  <a:pt x="990931" y="2177657"/>
                  <a:pt x="1196057" y="2257108"/>
                </a:cubicBezTo>
                <a:cubicBezTo>
                  <a:pt x="1113718" y="2275887"/>
                  <a:pt x="943857" y="2321380"/>
                  <a:pt x="813848" y="2296824"/>
                </a:cubicBezTo>
                <a:cubicBezTo>
                  <a:pt x="926523" y="2634848"/>
                  <a:pt x="1326064" y="2611755"/>
                  <a:pt x="1486410" y="2607420"/>
                </a:cubicBezTo>
                <a:cubicBezTo>
                  <a:pt x="1297174" y="2749708"/>
                  <a:pt x="1000058" y="2795794"/>
                  <a:pt x="489408" y="2829018"/>
                </a:cubicBezTo>
                <a:cubicBezTo>
                  <a:pt x="914827" y="3139596"/>
                  <a:pt x="1734874" y="3242281"/>
                  <a:pt x="2062787" y="3146219"/>
                </a:cubicBezTo>
                <a:cubicBezTo>
                  <a:pt x="2763394" y="2903535"/>
                  <a:pt x="2915370" y="2621267"/>
                  <a:pt x="3074271" y="2105563"/>
                </a:cubicBezTo>
                <a:cubicBezTo>
                  <a:pt x="3173740" y="1733406"/>
                  <a:pt x="3145310" y="1648999"/>
                  <a:pt x="3207849" y="1493166"/>
                </a:cubicBezTo>
                <a:cubicBezTo>
                  <a:pt x="3270388" y="1337333"/>
                  <a:pt x="3414210" y="1276468"/>
                  <a:pt x="3449507" y="1170564"/>
                </a:cubicBezTo>
                <a:cubicBezTo>
                  <a:pt x="3349883" y="1192977"/>
                  <a:pt x="3252716" y="1239516"/>
                  <a:pt x="3140091" y="1227260"/>
                </a:cubicBezTo>
                <a:cubicBezTo>
                  <a:pt x="3219995" y="1183499"/>
                  <a:pt x="3274317" y="996523"/>
                  <a:pt x="3324107" y="851504"/>
                </a:cubicBezTo>
                <a:cubicBezTo>
                  <a:pt x="3215037" y="921165"/>
                  <a:pt x="3152155" y="998691"/>
                  <a:pt x="2995677" y="1008938"/>
                </a:cubicBezTo>
                <a:cubicBezTo>
                  <a:pt x="2884471" y="881691"/>
                  <a:pt x="2678487" y="770986"/>
                  <a:pt x="2496208" y="770986"/>
                </a:cubicBezTo>
                <a:close/>
                <a:moveTo>
                  <a:pt x="308009" y="0"/>
                </a:moveTo>
                <a:lnTo>
                  <a:pt x="3651991" y="0"/>
                </a:lnTo>
                <a:cubicBezTo>
                  <a:pt x="3822100" y="0"/>
                  <a:pt x="3960000" y="137900"/>
                  <a:pt x="3960000" y="308009"/>
                </a:cubicBezTo>
                <a:lnTo>
                  <a:pt x="3960000" y="3651991"/>
                </a:lnTo>
                <a:cubicBezTo>
                  <a:pt x="3960000" y="3822100"/>
                  <a:pt x="3822100" y="3960000"/>
                  <a:pt x="3651991" y="3960000"/>
                </a:cubicBezTo>
                <a:lnTo>
                  <a:pt x="308009" y="3960000"/>
                </a:lnTo>
                <a:cubicBezTo>
                  <a:pt x="137900" y="3960000"/>
                  <a:pt x="0" y="3822100"/>
                  <a:pt x="0" y="3651991"/>
                </a:cubicBezTo>
                <a:lnTo>
                  <a:pt x="0" y="308009"/>
                </a:lnTo>
                <a:cubicBezTo>
                  <a:pt x="0" y="137900"/>
                  <a:pt x="137900" y="0"/>
                  <a:pt x="308009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100" name="Rounded Rectangle 3">
            <a:extLst>
              <a:ext uri="{FF2B5EF4-FFF2-40B4-BE49-F238E27FC236}">
                <a16:creationId xmlns:a16="http://schemas.microsoft.com/office/drawing/2014/main" xmlns="" id="{C2FE4DD9-BD0F-42FA-8558-1E2788EACC02}"/>
              </a:ext>
            </a:extLst>
          </p:cNvPr>
          <p:cNvSpPr>
            <a:spLocks noChangeAspect="1"/>
          </p:cNvSpPr>
          <p:nvPr/>
        </p:nvSpPr>
        <p:spPr>
          <a:xfrm>
            <a:off x="6121262" y="5634756"/>
            <a:ext cx="519265" cy="519265"/>
          </a:xfrm>
          <a:custGeom>
            <a:avLst/>
            <a:gdLst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59137 h 3960000"/>
              <a:gd name="connsiteX15" fmla="*/ 3432095 w 3960000"/>
              <a:gd name="connsiteY15" fmla="*/ 238945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32095 w 3960000"/>
              <a:gd name="connsiteY15" fmla="*/ 238945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32095 w 3960000"/>
              <a:gd name="connsiteY15" fmla="*/ 238945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10216 w 3960000"/>
              <a:gd name="connsiteY15" fmla="*/ 195189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10216 w 3960000"/>
              <a:gd name="connsiteY15" fmla="*/ 195189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10216 w 3960000"/>
              <a:gd name="connsiteY15" fmla="*/ 195189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3960000" h="3960000">
                <a:moveTo>
                  <a:pt x="2841893" y="181064"/>
                </a:moveTo>
                <a:cubicBezTo>
                  <a:pt x="2485731" y="190239"/>
                  <a:pt x="2106781" y="339266"/>
                  <a:pt x="2105790" y="859562"/>
                </a:cubicBezTo>
                <a:lnTo>
                  <a:pt x="2106860" y="863292"/>
                </a:lnTo>
                <a:lnTo>
                  <a:pt x="2106860" y="1248172"/>
                </a:lnTo>
                <a:lnTo>
                  <a:pt x="1691968" y="1248172"/>
                </a:lnTo>
                <a:lnTo>
                  <a:pt x="1691968" y="1824236"/>
                </a:lnTo>
                <a:lnTo>
                  <a:pt x="2106860" y="1824236"/>
                </a:lnTo>
                <a:lnTo>
                  <a:pt x="2106860" y="3779396"/>
                </a:lnTo>
                <a:lnTo>
                  <a:pt x="2754932" y="3779396"/>
                </a:lnTo>
                <a:lnTo>
                  <a:pt x="2754932" y="1824236"/>
                </a:lnTo>
                <a:lnTo>
                  <a:pt x="3305869" y="1813665"/>
                </a:lnTo>
                <a:lnTo>
                  <a:pt x="3348152" y="1248172"/>
                </a:lnTo>
                <a:lnTo>
                  <a:pt x="2754932" y="1248172"/>
                </a:lnTo>
                <a:lnTo>
                  <a:pt x="2754932" y="907124"/>
                </a:lnTo>
                <a:cubicBezTo>
                  <a:pt x="2746287" y="682909"/>
                  <a:pt x="3126764" y="685506"/>
                  <a:pt x="3369037" y="704441"/>
                </a:cubicBezTo>
                <a:cubicBezTo>
                  <a:pt x="3391941" y="556446"/>
                  <a:pt x="3409927" y="381656"/>
                  <a:pt x="3410216" y="195189"/>
                </a:cubicBezTo>
                <a:cubicBezTo>
                  <a:pt x="3239930" y="163882"/>
                  <a:pt x="3118909" y="173928"/>
                  <a:pt x="2841893" y="181064"/>
                </a:cubicBezTo>
                <a:close/>
                <a:moveTo>
                  <a:pt x="308009" y="0"/>
                </a:moveTo>
                <a:lnTo>
                  <a:pt x="3651991" y="0"/>
                </a:lnTo>
                <a:cubicBezTo>
                  <a:pt x="3822100" y="0"/>
                  <a:pt x="3960000" y="137900"/>
                  <a:pt x="3960000" y="308009"/>
                </a:cubicBezTo>
                <a:lnTo>
                  <a:pt x="3960000" y="3651991"/>
                </a:lnTo>
                <a:cubicBezTo>
                  <a:pt x="3960000" y="3822100"/>
                  <a:pt x="3822100" y="3960000"/>
                  <a:pt x="3651991" y="3960000"/>
                </a:cubicBezTo>
                <a:lnTo>
                  <a:pt x="308009" y="3960000"/>
                </a:lnTo>
                <a:cubicBezTo>
                  <a:pt x="137900" y="3960000"/>
                  <a:pt x="0" y="3822100"/>
                  <a:pt x="0" y="3651991"/>
                </a:cubicBezTo>
                <a:lnTo>
                  <a:pt x="0" y="308009"/>
                </a:lnTo>
                <a:cubicBezTo>
                  <a:pt x="0" y="137900"/>
                  <a:pt x="137900" y="0"/>
                  <a:pt x="308009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101" name="Rounded Rectangle 10">
            <a:extLst>
              <a:ext uri="{FF2B5EF4-FFF2-40B4-BE49-F238E27FC236}">
                <a16:creationId xmlns:a16="http://schemas.microsoft.com/office/drawing/2014/main" xmlns="" id="{798E328E-1056-4BD6-8D0A-FEC675AE63E6}"/>
              </a:ext>
            </a:extLst>
          </p:cNvPr>
          <p:cNvSpPr>
            <a:spLocks noChangeAspect="1"/>
          </p:cNvSpPr>
          <p:nvPr/>
        </p:nvSpPr>
        <p:spPr>
          <a:xfrm>
            <a:off x="7836637" y="5624208"/>
            <a:ext cx="521115" cy="529812"/>
          </a:xfrm>
          <a:custGeom>
            <a:avLst/>
            <a:gdLst/>
            <a:ahLst/>
            <a:cxnLst/>
            <a:rect l="l" t="t" r="r" b="b"/>
            <a:pathLst>
              <a:path w="3186824" h="3240000">
                <a:moveTo>
                  <a:pt x="2141174" y="1384899"/>
                </a:moveTo>
                <a:lnTo>
                  <a:pt x="2141174" y="1528887"/>
                </a:lnTo>
                <a:lnTo>
                  <a:pt x="1997174" y="1528887"/>
                </a:lnTo>
                <a:lnTo>
                  <a:pt x="1997174" y="1744911"/>
                </a:lnTo>
                <a:lnTo>
                  <a:pt x="2141174" y="1744911"/>
                </a:lnTo>
                <a:lnTo>
                  <a:pt x="2141174" y="1888899"/>
                </a:lnTo>
                <a:lnTo>
                  <a:pt x="2357174" y="1888899"/>
                </a:lnTo>
                <a:lnTo>
                  <a:pt x="2357174" y="1744911"/>
                </a:lnTo>
                <a:lnTo>
                  <a:pt x="2501174" y="1744911"/>
                </a:lnTo>
                <a:lnTo>
                  <a:pt x="2501174" y="1528887"/>
                </a:lnTo>
                <a:lnTo>
                  <a:pt x="2357174" y="1528887"/>
                </a:lnTo>
                <a:lnTo>
                  <a:pt x="2357174" y="1384899"/>
                </a:lnTo>
                <a:close/>
                <a:moveTo>
                  <a:pt x="1286582" y="1008157"/>
                </a:moveTo>
                <a:cubicBezTo>
                  <a:pt x="1148208" y="1006486"/>
                  <a:pt x="1009270" y="1051569"/>
                  <a:pt x="894997" y="1143711"/>
                </a:cubicBezTo>
                <a:cubicBezTo>
                  <a:pt x="666451" y="1327995"/>
                  <a:pt x="600947" y="1648602"/>
                  <a:pt x="738892" y="1907765"/>
                </a:cubicBezTo>
                <a:cubicBezTo>
                  <a:pt x="876837" y="2166928"/>
                  <a:pt x="1179371" y="2291639"/>
                  <a:pt x="1459875" y="2204971"/>
                </a:cubicBezTo>
                <a:cubicBezTo>
                  <a:pt x="1676459" y="2138053"/>
                  <a:pt x="1832801" y="1959669"/>
                  <a:pt x="1876637" y="1747242"/>
                </a:cubicBezTo>
                <a:lnTo>
                  <a:pt x="1879565" y="1747242"/>
                </a:lnTo>
                <a:lnTo>
                  <a:pt x="1879565" y="1728291"/>
                </a:lnTo>
                <a:cubicBezTo>
                  <a:pt x="1891883" y="1671800"/>
                  <a:pt x="1894168" y="1612713"/>
                  <a:pt x="1887545" y="1552862"/>
                </a:cubicBezTo>
                <a:lnTo>
                  <a:pt x="1879565" y="1553745"/>
                </a:lnTo>
                <a:lnTo>
                  <a:pt x="1879565" y="1531218"/>
                </a:lnTo>
                <a:lnTo>
                  <a:pt x="1231565" y="1531218"/>
                </a:lnTo>
                <a:lnTo>
                  <a:pt x="1231565" y="1747242"/>
                </a:lnTo>
                <a:lnTo>
                  <a:pt x="1565835" y="1747242"/>
                </a:lnTo>
                <a:cubicBezTo>
                  <a:pt x="1530201" y="1827940"/>
                  <a:pt x="1460959" y="1892348"/>
                  <a:pt x="1371795" y="1919897"/>
                </a:cubicBezTo>
                <a:cubicBezTo>
                  <a:pt x="1228031" y="1964316"/>
                  <a:pt x="1072976" y="1900399"/>
                  <a:pt x="1002277" y="1767573"/>
                </a:cubicBezTo>
                <a:cubicBezTo>
                  <a:pt x="931578" y="1634747"/>
                  <a:pt x="965150" y="1470429"/>
                  <a:pt x="1082284" y="1375980"/>
                </a:cubicBezTo>
                <a:cubicBezTo>
                  <a:pt x="1199418" y="1281531"/>
                  <a:pt x="1367118" y="1283556"/>
                  <a:pt x="1481937" y="1380807"/>
                </a:cubicBezTo>
                <a:lnTo>
                  <a:pt x="1674778" y="1153129"/>
                </a:lnTo>
                <a:cubicBezTo>
                  <a:pt x="1562764" y="1058254"/>
                  <a:pt x="1424955" y="1009828"/>
                  <a:pt x="1286582" y="1008157"/>
                </a:cubicBezTo>
                <a:close/>
                <a:moveTo>
                  <a:pt x="293028" y="0"/>
                </a:moveTo>
                <a:lnTo>
                  <a:pt x="2893796" y="0"/>
                </a:lnTo>
                <a:cubicBezTo>
                  <a:pt x="3055631" y="0"/>
                  <a:pt x="3186824" y="131193"/>
                  <a:pt x="3186824" y="293028"/>
                </a:cubicBezTo>
                <a:lnTo>
                  <a:pt x="3186824" y="2946972"/>
                </a:lnTo>
                <a:cubicBezTo>
                  <a:pt x="3186824" y="3108807"/>
                  <a:pt x="3055631" y="3240000"/>
                  <a:pt x="2893796" y="3240000"/>
                </a:cubicBezTo>
                <a:lnTo>
                  <a:pt x="293028" y="3240000"/>
                </a:lnTo>
                <a:cubicBezTo>
                  <a:pt x="131193" y="3240000"/>
                  <a:pt x="0" y="3108807"/>
                  <a:pt x="0" y="2946972"/>
                </a:cubicBezTo>
                <a:lnTo>
                  <a:pt x="0" y="293028"/>
                </a:lnTo>
                <a:cubicBezTo>
                  <a:pt x="0" y="131193"/>
                  <a:pt x="131193" y="0"/>
                  <a:pt x="293028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02" name="Block Arc 6">
            <a:extLst>
              <a:ext uri="{FF2B5EF4-FFF2-40B4-BE49-F238E27FC236}">
                <a16:creationId xmlns:a16="http://schemas.microsoft.com/office/drawing/2014/main" xmlns="" id="{62965521-2EFF-4BE9-866C-3D9369FA5C74}"/>
              </a:ext>
            </a:extLst>
          </p:cNvPr>
          <p:cNvSpPr/>
          <p:nvPr/>
        </p:nvSpPr>
        <p:spPr>
          <a:xfrm>
            <a:off x="8626102" y="5660698"/>
            <a:ext cx="488516" cy="493322"/>
          </a:xfrm>
          <a:custGeom>
            <a:avLst/>
            <a:gdLst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91651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734726 w 3221102"/>
              <a:gd name="connsiteY22" fmla="*/ 869255 h 3221116"/>
              <a:gd name="connsiteX23" fmla="*/ 1956122 w 3221102"/>
              <a:gd name="connsiteY23" fmla="*/ 1110076 h 3221116"/>
              <a:gd name="connsiteX24" fmla="*/ 1973374 w 3221102"/>
              <a:gd name="connsiteY24" fmla="*/ 875315 h 3221116"/>
              <a:gd name="connsiteX25" fmla="*/ 2333414 w 3221102"/>
              <a:gd name="connsiteY25" fmla="*/ 875315 h 3221116"/>
              <a:gd name="connsiteX26" fmla="*/ 2324788 w 3221102"/>
              <a:gd name="connsiteY26" fmla="*/ 2054049 h 3221116"/>
              <a:gd name="connsiteX27" fmla="*/ 2661746 w 3221102"/>
              <a:gd name="connsiteY27" fmla="*/ 2179658 h 3221116"/>
              <a:gd name="connsiteX28" fmla="*/ 2691046 w 3221102"/>
              <a:gd name="connsiteY28" fmla="*/ 2188689 h 3221116"/>
              <a:gd name="connsiteX29" fmla="*/ 2667011 w 3221102"/>
              <a:gd name="connsiteY29" fmla="*/ 2175828 h 3221116"/>
              <a:gd name="connsiteX30" fmla="*/ 2332141 w 3221102"/>
              <a:gd name="connsiteY30" fmla="*/ 653899 h 3221116"/>
              <a:gd name="connsiteX31" fmla="*/ 776764 w 3221102"/>
              <a:gd name="connsiteY31" fmla="*/ 749845 h 3221116"/>
              <a:gd name="connsiteX32" fmla="*/ 631487 w 3221102"/>
              <a:gd name="connsiteY32" fmla="*/ 2301392 h 3221116"/>
              <a:gd name="connsiteX33" fmla="*/ 2142017 w 3221102"/>
              <a:gd name="connsiteY33" fmla="*/ 2684410 h 3221116"/>
              <a:gd name="connsiteX34" fmla="*/ 2324866 w 3221102"/>
              <a:gd name="connsiteY34" fmla="*/ 3053856 h 3221116"/>
              <a:gd name="connsiteX35" fmla="*/ 294693 w 3221102"/>
              <a:gd name="connsiteY35" fmla="*/ 2539075 h 3221116"/>
              <a:gd name="connsiteX36" fmla="*/ 489947 w 3221102"/>
              <a:gd name="connsiteY36" fmla="*/ 453774 h 3221116"/>
              <a:gd name="connsiteX37" fmla="*/ 1651152 w 3221102"/>
              <a:gd name="connsiteY37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91651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734726 w 3221102"/>
              <a:gd name="connsiteY22" fmla="*/ 869255 h 3221116"/>
              <a:gd name="connsiteX23" fmla="*/ 1956122 w 3221102"/>
              <a:gd name="connsiteY23" fmla="*/ 1110076 h 3221116"/>
              <a:gd name="connsiteX24" fmla="*/ 1973374 w 3221102"/>
              <a:gd name="connsiteY24" fmla="*/ 875315 h 3221116"/>
              <a:gd name="connsiteX25" fmla="*/ 2333414 w 3221102"/>
              <a:gd name="connsiteY25" fmla="*/ 875315 h 3221116"/>
              <a:gd name="connsiteX26" fmla="*/ 2324788 w 3221102"/>
              <a:gd name="connsiteY26" fmla="*/ 2054049 h 3221116"/>
              <a:gd name="connsiteX27" fmla="*/ 2661746 w 3221102"/>
              <a:gd name="connsiteY27" fmla="*/ 2179658 h 3221116"/>
              <a:gd name="connsiteX28" fmla="*/ 2691046 w 3221102"/>
              <a:gd name="connsiteY28" fmla="*/ 2188689 h 3221116"/>
              <a:gd name="connsiteX29" fmla="*/ 2667011 w 3221102"/>
              <a:gd name="connsiteY29" fmla="*/ 2175828 h 3221116"/>
              <a:gd name="connsiteX30" fmla="*/ 2332141 w 3221102"/>
              <a:gd name="connsiteY30" fmla="*/ 653899 h 3221116"/>
              <a:gd name="connsiteX31" fmla="*/ 776764 w 3221102"/>
              <a:gd name="connsiteY31" fmla="*/ 749845 h 3221116"/>
              <a:gd name="connsiteX32" fmla="*/ 631487 w 3221102"/>
              <a:gd name="connsiteY32" fmla="*/ 2301392 h 3221116"/>
              <a:gd name="connsiteX33" fmla="*/ 2142017 w 3221102"/>
              <a:gd name="connsiteY33" fmla="*/ 2684410 h 3221116"/>
              <a:gd name="connsiteX34" fmla="*/ 2324866 w 3221102"/>
              <a:gd name="connsiteY34" fmla="*/ 3053856 h 3221116"/>
              <a:gd name="connsiteX35" fmla="*/ 294693 w 3221102"/>
              <a:gd name="connsiteY35" fmla="*/ 2539075 h 3221116"/>
              <a:gd name="connsiteX36" fmla="*/ 489947 w 3221102"/>
              <a:gd name="connsiteY36" fmla="*/ 453774 h 3221116"/>
              <a:gd name="connsiteX37" fmla="*/ 1651152 w 3221102"/>
              <a:gd name="connsiteY37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91651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956122 w 3221102"/>
              <a:gd name="connsiteY22" fmla="*/ 1110076 h 3221116"/>
              <a:gd name="connsiteX23" fmla="*/ 1973374 w 3221102"/>
              <a:gd name="connsiteY23" fmla="*/ 875315 h 3221116"/>
              <a:gd name="connsiteX24" fmla="*/ 2333414 w 3221102"/>
              <a:gd name="connsiteY24" fmla="*/ 875315 h 3221116"/>
              <a:gd name="connsiteX25" fmla="*/ 2324788 w 3221102"/>
              <a:gd name="connsiteY25" fmla="*/ 2054049 h 3221116"/>
              <a:gd name="connsiteX26" fmla="*/ 2661746 w 3221102"/>
              <a:gd name="connsiteY26" fmla="*/ 2179658 h 3221116"/>
              <a:gd name="connsiteX27" fmla="*/ 2691046 w 3221102"/>
              <a:gd name="connsiteY27" fmla="*/ 2188689 h 3221116"/>
              <a:gd name="connsiteX28" fmla="*/ 2667011 w 3221102"/>
              <a:gd name="connsiteY28" fmla="*/ 2175828 h 3221116"/>
              <a:gd name="connsiteX29" fmla="*/ 2332141 w 3221102"/>
              <a:gd name="connsiteY29" fmla="*/ 653899 h 3221116"/>
              <a:gd name="connsiteX30" fmla="*/ 776764 w 3221102"/>
              <a:gd name="connsiteY30" fmla="*/ 749845 h 3221116"/>
              <a:gd name="connsiteX31" fmla="*/ 631487 w 3221102"/>
              <a:gd name="connsiteY31" fmla="*/ 2301392 h 3221116"/>
              <a:gd name="connsiteX32" fmla="*/ 2142017 w 3221102"/>
              <a:gd name="connsiteY32" fmla="*/ 2684410 h 3221116"/>
              <a:gd name="connsiteX33" fmla="*/ 2324866 w 3221102"/>
              <a:gd name="connsiteY33" fmla="*/ 3053856 h 3221116"/>
              <a:gd name="connsiteX34" fmla="*/ 294693 w 3221102"/>
              <a:gd name="connsiteY34" fmla="*/ 2539075 h 3221116"/>
              <a:gd name="connsiteX35" fmla="*/ 489947 w 3221102"/>
              <a:gd name="connsiteY35" fmla="*/ 453774 h 3221116"/>
              <a:gd name="connsiteX36" fmla="*/ 1651152 w 3221102"/>
              <a:gd name="connsiteY36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91651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956122 w 3221102"/>
              <a:gd name="connsiteY22" fmla="*/ 1110076 h 3221116"/>
              <a:gd name="connsiteX23" fmla="*/ 1973374 w 3221102"/>
              <a:gd name="connsiteY23" fmla="*/ 875315 h 3221116"/>
              <a:gd name="connsiteX24" fmla="*/ 2333414 w 3221102"/>
              <a:gd name="connsiteY24" fmla="*/ 875315 h 3221116"/>
              <a:gd name="connsiteX25" fmla="*/ 2324788 w 3221102"/>
              <a:gd name="connsiteY25" fmla="*/ 2054049 h 3221116"/>
              <a:gd name="connsiteX26" fmla="*/ 2661746 w 3221102"/>
              <a:gd name="connsiteY26" fmla="*/ 2179658 h 3221116"/>
              <a:gd name="connsiteX27" fmla="*/ 2691046 w 3221102"/>
              <a:gd name="connsiteY27" fmla="*/ 2188689 h 3221116"/>
              <a:gd name="connsiteX28" fmla="*/ 2667011 w 3221102"/>
              <a:gd name="connsiteY28" fmla="*/ 2175828 h 3221116"/>
              <a:gd name="connsiteX29" fmla="*/ 2332141 w 3221102"/>
              <a:gd name="connsiteY29" fmla="*/ 653899 h 3221116"/>
              <a:gd name="connsiteX30" fmla="*/ 776764 w 3221102"/>
              <a:gd name="connsiteY30" fmla="*/ 749845 h 3221116"/>
              <a:gd name="connsiteX31" fmla="*/ 631487 w 3221102"/>
              <a:gd name="connsiteY31" fmla="*/ 2301392 h 3221116"/>
              <a:gd name="connsiteX32" fmla="*/ 2142017 w 3221102"/>
              <a:gd name="connsiteY32" fmla="*/ 2684410 h 3221116"/>
              <a:gd name="connsiteX33" fmla="*/ 2324866 w 3221102"/>
              <a:gd name="connsiteY33" fmla="*/ 3053856 h 3221116"/>
              <a:gd name="connsiteX34" fmla="*/ 294693 w 3221102"/>
              <a:gd name="connsiteY34" fmla="*/ 2539075 h 3221116"/>
              <a:gd name="connsiteX35" fmla="*/ 489947 w 3221102"/>
              <a:gd name="connsiteY35" fmla="*/ 453774 h 3221116"/>
              <a:gd name="connsiteX36" fmla="*/ 1651152 w 3221102"/>
              <a:gd name="connsiteY36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91651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956122 w 3221102"/>
              <a:gd name="connsiteY22" fmla="*/ 1110076 h 3221116"/>
              <a:gd name="connsiteX23" fmla="*/ 1973374 w 3221102"/>
              <a:gd name="connsiteY23" fmla="*/ 875315 h 3221116"/>
              <a:gd name="connsiteX24" fmla="*/ 2333414 w 3221102"/>
              <a:gd name="connsiteY24" fmla="*/ 875315 h 3221116"/>
              <a:gd name="connsiteX25" fmla="*/ 2324788 w 3221102"/>
              <a:gd name="connsiteY25" fmla="*/ 2054049 h 3221116"/>
              <a:gd name="connsiteX26" fmla="*/ 2661746 w 3221102"/>
              <a:gd name="connsiteY26" fmla="*/ 2179658 h 3221116"/>
              <a:gd name="connsiteX27" fmla="*/ 2691046 w 3221102"/>
              <a:gd name="connsiteY27" fmla="*/ 2188689 h 3221116"/>
              <a:gd name="connsiteX28" fmla="*/ 2667011 w 3221102"/>
              <a:gd name="connsiteY28" fmla="*/ 2175828 h 3221116"/>
              <a:gd name="connsiteX29" fmla="*/ 2332141 w 3221102"/>
              <a:gd name="connsiteY29" fmla="*/ 653899 h 3221116"/>
              <a:gd name="connsiteX30" fmla="*/ 776764 w 3221102"/>
              <a:gd name="connsiteY30" fmla="*/ 749845 h 3221116"/>
              <a:gd name="connsiteX31" fmla="*/ 631487 w 3221102"/>
              <a:gd name="connsiteY31" fmla="*/ 2301392 h 3221116"/>
              <a:gd name="connsiteX32" fmla="*/ 2142017 w 3221102"/>
              <a:gd name="connsiteY32" fmla="*/ 2684410 h 3221116"/>
              <a:gd name="connsiteX33" fmla="*/ 2324866 w 3221102"/>
              <a:gd name="connsiteY33" fmla="*/ 3053856 h 3221116"/>
              <a:gd name="connsiteX34" fmla="*/ 294693 w 3221102"/>
              <a:gd name="connsiteY34" fmla="*/ 2539075 h 3221116"/>
              <a:gd name="connsiteX35" fmla="*/ 489947 w 3221102"/>
              <a:gd name="connsiteY35" fmla="*/ 453774 h 3221116"/>
              <a:gd name="connsiteX36" fmla="*/ 1651152 w 3221102"/>
              <a:gd name="connsiteY36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956122 w 3221102"/>
              <a:gd name="connsiteY22" fmla="*/ 1110076 h 3221116"/>
              <a:gd name="connsiteX23" fmla="*/ 1973374 w 3221102"/>
              <a:gd name="connsiteY23" fmla="*/ 875315 h 3221116"/>
              <a:gd name="connsiteX24" fmla="*/ 2333414 w 3221102"/>
              <a:gd name="connsiteY24" fmla="*/ 875315 h 3221116"/>
              <a:gd name="connsiteX25" fmla="*/ 2324788 w 3221102"/>
              <a:gd name="connsiteY25" fmla="*/ 2054049 h 3221116"/>
              <a:gd name="connsiteX26" fmla="*/ 2661746 w 3221102"/>
              <a:gd name="connsiteY26" fmla="*/ 2179658 h 3221116"/>
              <a:gd name="connsiteX27" fmla="*/ 2691046 w 3221102"/>
              <a:gd name="connsiteY27" fmla="*/ 2188689 h 3221116"/>
              <a:gd name="connsiteX28" fmla="*/ 2667011 w 3221102"/>
              <a:gd name="connsiteY28" fmla="*/ 2175828 h 3221116"/>
              <a:gd name="connsiteX29" fmla="*/ 2332141 w 3221102"/>
              <a:gd name="connsiteY29" fmla="*/ 653899 h 3221116"/>
              <a:gd name="connsiteX30" fmla="*/ 776764 w 3221102"/>
              <a:gd name="connsiteY30" fmla="*/ 749845 h 3221116"/>
              <a:gd name="connsiteX31" fmla="*/ 631487 w 3221102"/>
              <a:gd name="connsiteY31" fmla="*/ 2301392 h 3221116"/>
              <a:gd name="connsiteX32" fmla="*/ 2142017 w 3221102"/>
              <a:gd name="connsiteY32" fmla="*/ 2684410 h 3221116"/>
              <a:gd name="connsiteX33" fmla="*/ 2324866 w 3221102"/>
              <a:gd name="connsiteY33" fmla="*/ 3053856 h 3221116"/>
              <a:gd name="connsiteX34" fmla="*/ 294693 w 3221102"/>
              <a:gd name="connsiteY34" fmla="*/ 2539075 h 3221116"/>
              <a:gd name="connsiteX35" fmla="*/ 489947 w 3221102"/>
              <a:gd name="connsiteY35" fmla="*/ 453774 h 3221116"/>
              <a:gd name="connsiteX36" fmla="*/ 1651152 w 3221102"/>
              <a:gd name="connsiteY36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956122 w 3221102"/>
              <a:gd name="connsiteY22" fmla="*/ 1110076 h 3221116"/>
              <a:gd name="connsiteX23" fmla="*/ 1973374 w 3221102"/>
              <a:gd name="connsiteY23" fmla="*/ 875315 h 3221116"/>
              <a:gd name="connsiteX24" fmla="*/ 2333414 w 3221102"/>
              <a:gd name="connsiteY24" fmla="*/ 875315 h 3221116"/>
              <a:gd name="connsiteX25" fmla="*/ 2324788 w 3221102"/>
              <a:gd name="connsiteY25" fmla="*/ 2054049 h 3221116"/>
              <a:gd name="connsiteX26" fmla="*/ 2661746 w 3221102"/>
              <a:gd name="connsiteY26" fmla="*/ 2179658 h 3221116"/>
              <a:gd name="connsiteX27" fmla="*/ 2691046 w 3221102"/>
              <a:gd name="connsiteY27" fmla="*/ 2188689 h 3221116"/>
              <a:gd name="connsiteX28" fmla="*/ 2667011 w 3221102"/>
              <a:gd name="connsiteY28" fmla="*/ 2175828 h 3221116"/>
              <a:gd name="connsiteX29" fmla="*/ 2332141 w 3221102"/>
              <a:gd name="connsiteY29" fmla="*/ 653899 h 3221116"/>
              <a:gd name="connsiteX30" fmla="*/ 776764 w 3221102"/>
              <a:gd name="connsiteY30" fmla="*/ 749845 h 3221116"/>
              <a:gd name="connsiteX31" fmla="*/ 631487 w 3221102"/>
              <a:gd name="connsiteY31" fmla="*/ 2301392 h 3221116"/>
              <a:gd name="connsiteX32" fmla="*/ 2142017 w 3221102"/>
              <a:gd name="connsiteY32" fmla="*/ 2684410 h 3221116"/>
              <a:gd name="connsiteX33" fmla="*/ 2324866 w 3221102"/>
              <a:gd name="connsiteY33" fmla="*/ 3053856 h 3221116"/>
              <a:gd name="connsiteX34" fmla="*/ 294693 w 3221102"/>
              <a:gd name="connsiteY34" fmla="*/ 2539075 h 3221116"/>
              <a:gd name="connsiteX35" fmla="*/ 489947 w 3221102"/>
              <a:gd name="connsiteY35" fmla="*/ 453774 h 3221116"/>
              <a:gd name="connsiteX36" fmla="*/ 1651152 w 3221102"/>
              <a:gd name="connsiteY36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2585849 w 3221102"/>
              <a:gd name="connsiteY13" fmla="*/ 2588887 h 3221116"/>
              <a:gd name="connsiteX14" fmla="*/ 1973374 w 3221102"/>
              <a:gd name="connsiteY14" fmla="*/ 2195096 h 3221116"/>
              <a:gd name="connsiteX15" fmla="*/ 1390827 w 3221102"/>
              <a:gd name="connsiteY15" fmla="*/ 2527630 h 3221116"/>
              <a:gd name="connsiteX16" fmla="*/ 783896 w 3221102"/>
              <a:gd name="connsiteY16" fmla="*/ 1665044 h 3221116"/>
              <a:gd name="connsiteX17" fmla="*/ 1268509 w 3221102"/>
              <a:gd name="connsiteY17" fmla="*/ 819983 h 3221116"/>
              <a:gd name="connsiteX18" fmla="*/ 1328805 w 3221102"/>
              <a:gd name="connsiteY18" fmla="*/ 807930 h 3221116"/>
              <a:gd name="connsiteX19" fmla="*/ 1390827 w 3221102"/>
              <a:gd name="connsiteY19" fmla="*/ 802457 h 3221116"/>
              <a:gd name="connsiteX20" fmla="*/ 1462242 w 3221102"/>
              <a:gd name="connsiteY20" fmla="*/ 801708 h 3221116"/>
              <a:gd name="connsiteX21" fmla="*/ 1956122 w 3221102"/>
              <a:gd name="connsiteY21" fmla="*/ 1110076 h 3221116"/>
              <a:gd name="connsiteX22" fmla="*/ 1973374 w 3221102"/>
              <a:gd name="connsiteY22" fmla="*/ 875315 h 3221116"/>
              <a:gd name="connsiteX23" fmla="*/ 2333414 w 3221102"/>
              <a:gd name="connsiteY23" fmla="*/ 875315 h 3221116"/>
              <a:gd name="connsiteX24" fmla="*/ 2324788 w 3221102"/>
              <a:gd name="connsiteY24" fmla="*/ 2054049 h 3221116"/>
              <a:gd name="connsiteX25" fmla="*/ 2661746 w 3221102"/>
              <a:gd name="connsiteY25" fmla="*/ 2179658 h 3221116"/>
              <a:gd name="connsiteX26" fmla="*/ 2691046 w 3221102"/>
              <a:gd name="connsiteY26" fmla="*/ 2188689 h 3221116"/>
              <a:gd name="connsiteX27" fmla="*/ 2667011 w 3221102"/>
              <a:gd name="connsiteY27" fmla="*/ 2175828 h 3221116"/>
              <a:gd name="connsiteX28" fmla="*/ 2332141 w 3221102"/>
              <a:gd name="connsiteY28" fmla="*/ 653899 h 3221116"/>
              <a:gd name="connsiteX29" fmla="*/ 776764 w 3221102"/>
              <a:gd name="connsiteY29" fmla="*/ 749845 h 3221116"/>
              <a:gd name="connsiteX30" fmla="*/ 631487 w 3221102"/>
              <a:gd name="connsiteY30" fmla="*/ 2301392 h 3221116"/>
              <a:gd name="connsiteX31" fmla="*/ 2142017 w 3221102"/>
              <a:gd name="connsiteY31" fmla="*/ 2684410 h 3221116"/>
              <a:gd name="connsiteX32" fmla="*/ 2324866 w 3221102"/>
              <a:gd name="connsiteY32" fmla="*/ 3053856 h 3221116"/>
              <a:gd name="connsiteX33" fmla="*/ 294693 w 3221102"/>
              <a:gd name="connsiteY33" fmla="*/ 2539075 h 3221116"/>
              <a:gd name="connsiteX34" fmla="*/ 489947 w 3221102"/>
              <a:gd name="connsiteY34" fmla="*/ 453774 h 3221116"/>
              <a:gd name="connsiteX35" fmla="*/ 1651152 w 3221102"/>
              <a:gd name="connsiteY35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2585849 w 3221102"/>
              <a:gd name="connsiteY13" fmla="*/ 2588887 h 3221116"/>
              <a:gd name="connsiteX14" fmla="*/ 1973374 w 3221102"/>
              <a:gd name="connsiteY14" fmla="*/ 2195096 h 3221116"/>
              <a:gd name="connsiteX15" fmla="*/ 1390827 w 3221102"/>
              <a:gd name="connsiteY15" fmla="*/ 2527630 h 3221116"/>
              <a:gd name="connsiteX16" fmla="*/ 783896 w 3221102"/>
              <a:gd name="connsiteY16" fmla="*/ 1665044 h 3221116"/>
              <a:gd name="connsiteX17" fmla="*/ 1268509 w 3221102"/>
              <a:gd name="connsiteY17" fmla="*/ 819983 h 3221116"/>
              <a:gd name="connsiteX18" fmla="*/ 1328805 w 3221102"/>
              <a:gd name="connsiteY18" fmla="*/ 807930 h 3221116"/>
              <a:gd name="connsiteX19" fmla="*/ 1390827 w 3221102"/>
              <a:gd name="connsiteY19" fmla="*/ 802457 h 3221116"/>
              <a:gd name="connsiteX20" fmla="*/ 1462242 w 3221102"/>
              <a:gd name="connsiteY20" fmla="*/ 801708 h 3221116"/>
              <a:gd name="connsiteX21" fmla="*/ 1956122 w 3221102"/>
              <a:gd name="connsiteY21" fmla="*/ 1110076 h 3221116"/>
              <a:gd name="connsiteX22" fmla="*/ 1973374 w 3221102"/>
              <a:gd name="connsiteY22" fmla="*/ 875315 h 3221116"/>
              <a:gd name="connsiteX23" fmla="*/ 2333414 w 3221102"/>
              <a:gd name="connsiteY23" fmla="*/ 875315 h 3221116"/>
              <a:gd name="connsiteX24" fmla="*/ 2324788 w 3221102"/>
              <a:gd name="connsiteY24" fmla="*/ 2054049 h 3221116"/>
              <a:gd name="connsiteX25" fmla="*/ 2661746 w 3221102"/>
              <a:gd name="connsiteY25" fmla="*/ 2179658 h 3221116"/>
              <a:gd name="connsiteX26" fmla="*/ 2691046 w 3221102"/>
              <a:gd name="connsiteY26" fmla="*/ 2188689 h 3221116"/>
              <a:gd name="connsiteX27" fmla="*/ 2667011 w 3221102"/>
              <a:gd name="connsiteY27" fmla="*/ 2175828 h 3221116"/>
              <a:gd name="connsiteX28" fmla="*/ 2332141 w 3221102"/>
              <a:gd name="connsiteY28" fmla="*/ 653899 h 3221116"/>
              <a:gd name="connsiteX29" fmla="*/ 776764 w 3221102"/>
              <a:gd name="connsiteY29" fmla="*/ 749845 h 3221116"/>
              <a:gd name="connsiteX30" fmla="*/ 631487 w 3221102"/>
              <a:gd name="connsiteY30" fmla="*/ 2301392 h 3221116"/>
              <a:gd name="connsiteX31" fmla="*/ 2142017 w 3221102"/>
              <a:gd name="connsiteY31" fmla="*/ 2684410 h 3221116"/>
              <a:gd name="connsiteX32" fmla="*/ 2324866 w 3221102"/>
              <a:gd name="connsiteY32" fmla="*/ 3053856 h 3221116"/>
              <a:gd name="connsiteX33" fmla="*/ 294693 w 3221102"/>
              <a:gd name="connsiteY33" fmla="*/ 2539075 h 3221116"/>
              <a:gd name="connsiteX34" fmla="*/ 489947 w 3221102"/>
              <a:gd name="connsiteY34" fmla="*/ 453774 h 3221116"/>
              <a:gd name="connsiteX35" fmla="*/ 1651152 w 3221102"/>
              <a:gd name="connsiteY35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2585849 w 3221102"/>
              <a:gd name="connsiteY13" fmla="*/ 2588887 h 3221116"/>
              <a:gd name="connsiteX14" fmla="*/ 1973374 w 3221102"/>
              <a:gd name="connsiteY14" fmla="*/ 2195096 h 3221116"/>
              <a:gd name="connsiteX15" fmla="*/ 1390827 w 3221102"/>
              <a:gd name="connsiteY15" fmla="*/ 2527630 h 3221116"/>
              <a:gd name="connsiteX16" fmla="*/ 783896 w 3221102"/>
              <a:gd name="connsiteY16" fmla="*/ 1665044 h 3221116"/>
              <a:gd name="connsiteX17" fmla="*/ 1268509 w 3221102"/>
              <a:gd name="connsiteY17" fmla="*/ 819983 h 3221116"/>
              <a:gd name="connsiteX18" fmla="*/ 1328805 w 3221102"/>
              <a:gd name="connsiteY18" fmla="*/ 807930 h 3221116"/>
              <a:gd name="connsiteX19" fmla="*/ 1390827 w 3221102"/>
              <a:gd name="connsiteY19" fmla="*/ 802457 h 3221116"/>
              <a:gd name="connsiteX20" fmla="*/ 1462242 w 3221102"/>
              <a:gd name="connsiteY20" fmla="*/ 801708 h 3221116"/>
              <a:gd name="connsiteX21" fmla="*/ 1956122 w 3221102"/>
              <a:gd name="connsiteY21" fmla="*/ 1110076 h 3221116"/>
              <a:gd name="connsiteX22" fmla="*/ 1973374 w 3221102"/>
              <a:gd name="connsiteY22" fmla="*/ 875315 h 3221116"/>
              <a:gd name="connsiteX23" fmla="*/ 2333414 w 3221102"/>
              <a:gd name="connsiteY23" fmla="*/ 875315 h 3221116"/>
              <a:gd name="connsiteX24" fmla="*/ 2324788 w 3221102"/>
              <a:gd name="connsiteY24" fmla="*/ 2054049 h 3221116"/>
              <a:gd name="connsiteX25" fmla="*/ 2661746 w 3221102"/>
              <a:gd name="connsiteY25" fmla="*/ 2179658 h 3221116"/>
              <a:gd name="connsiteX26" fmla="*/ 2691046 w 3221102"/>
              <a:gd name="connsiteY26" fmla="*/ 2188689 h 3221116"/>
              <a:gd name="connsiteX27" fmla="*/ 2667011 w 3221102"/>
              <a:gd name="connsiteY27" fmla="*/ 2175828 h 3221116"/>
              <a:gd name="connsiteX28" fmla="*/ 2332141 w 3221102"/>
              <a:gd name="connsiteY28" fmla="*/ 653899 h 3221116"/>
              <a:gd name="connsiteX29" fmla="*/ 776764 w 3221102"/>
              <a:gd name="connsiteY29" fmla="*/ 749845 h 3221116"/>
              <a:gd name="connsiteX30" fmla="*/ 631487 w 3221102"/>
              <a:gd name="connsiteY30" fmla="*/ 2301392 h 3221116"/>
              <a:gd name="connsiteX31" fmla="*/ 2142017 w 3221102"/>
              <a:gd name="connsiteY31" fmla="*/ 2684410 h 3221116"/>
              <a:gd name="connsiteX32" fmla="*/ 2324866 w 3221102"/>
              <a:gd name="connsiteY32" fmla="*/ 3053856 h 3221116"/>
              <a:gd name="connsiteX33" fmla="*/ 294693 w 3221102"/>
              <a:gd name="connsiteY33" fmla="*/ 2539075 h 3221116"/>
              <a:gd name="connsiteX34" fmla="*/ 489947 w 3221102"/>
              <a:gd name="connsiteY34" fmla="*/ 453774 h 3221116"/>
              <a:gd name="connsiteX35" fmla="*/ 1651152 w 3221102"/>
              <a:gd name="connsiteY35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2585849 w 3221102"/>
              <a:gd name="connsiteY13" fmla="*/ 2588887 h 3221116"/>
              <a:gd name="connsiteX14" fmla="*/ 1973374 w 3221102"/>
              <a:gd name="connsiteY14" fmla="*/ 2195096 h 3221116"/>
              <a:gd name="connsiteX15" fmla="*/ 1390827 w 3221102"/>
              <a:gd name="connsiteY15" fmla="*/ 2527630 h 3221116"/>
              <a:gd name="connsiteX16" fmla="*/ 783896 w 3221102"/>
              <a:gd name="connsiteY16" fmla="*/ 1665044 h 3221116"/>
              <a:gd name="connsiteX17" fmla="*/ 1268509 w 3221102"/>
              <a:gd name="connsiteY17" fmla="*/ 819983 h 3221116"/>
              <a:gd name="connsiteX18" fmla="*/ 1328805 w 3221102"/>
              <a:gd name="connsiteY18" fmla="*/ 807930 h 3221116"/>
              <a:gd name="connsiteX19" fmla="*/ 1390827 w 3221102"/>
              <a:gd name="connsiteY19" fmla="*/ 802457 h 3221116"/>
              <a:gd name="connsiteX20" fmla="*/ 1462242 w 3221102"/>
              <a:gd name="connsiteY20" fmla="*/ 801708 h 3221116"/>
              <a:gd name="connsiteX21" fmla="*/ 1956122 w 3221102"/>
              <a:gd name="connsiteY21" fmla="*/ 1110076 h 3221116"/>
              <a:gd name="connsiteX22" fmla="*/ 1973374 w 3221102"/>
              <a:gd name="connsiteY22" fmla="*/ 875315 h 3221116"/>
              <a:gd name="connsiteX23" fmla="*/ 2333414 w 3221102"/>
              <a:gd name="connsiteY23" fmla="*/ 875315 h 3221116"/>
              <a:gd name="connsiteX24" fmla="*/ 2324788 w 3221102"/>
              <a:gd name="connsiteY24" fmla="*/ 2054049 h 3221116"/>
              <a:gd name="connsiteX25" fmla="*/ 2661746 w 3221102"/>
              <a:gd name="connsiteY25" fmla="*/ 2179658 h 3221116"/>
              <a:gd name="connsiteX26" fmla="*/ 2691046 w 3221102"/>
              <a:gd name="connsiteY26" fmla="*/ 2188689 h 3221116"/>
              <a:gd name="connsiteX27" fmla="*/ 2667011 w 3221102"/>
              <a:gd name="connsiteY27" fmla="*/ 2175828 h 3221116"/>
              <a:gd name="connsiteX28" fmla="*/ 2332141 w 3221102"/>
              <a:gd name="connsiteY28" fmla="*/ 653899 h 3221116"/>
              <a:gd name="connsiteX29" fmla="*/ 776764 w 3221102"/>
              <a:gd name="connsiteY29" fmla="*/ 749845 h 3221116"/>
              <a:gd name="connsiteX30" fmla="*/ 631487 w 3221102"/>
              <a:gd name="connsiteY30" fmla="*/ 2301392 h 3221116"/>
              <a:gd name="connsiteX31" fmla="*/ 2142017 w 3221102"/>
              <a:gd name="connsiteY31" fmla="*/ 2684410 h 3221116"/>
              <a:gd name="connsiteX32" fmla="*/ 2324866 w 3221102"/>
              <a:gd name="connsiteY32" fmla="*/ 3053856 h 3221116"/>
              <a:gd name="connsiteX33" fmla="*/ 294693 w 3221102"/>
              <a:gd name="connsiteY33" fmla="*/ 2539075 h 3221116"/>
              <a:gd name="connsiteX34" fmla="*/ 489947 w 3221102"/>
              <a:gd name="connsiteY34" fmla="*/ 453774 h 3221116"/>
              <a:gd name="connsiteX35" fmla="*/ 1651152 w 3221102"/>
              <a:gd name="connsiteY35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2585849 w 3221102"/>
              <a:gd name="connsiteY13" fmla="*/ 2588887 h 3221116"/>
              <a:gd name="connsiteX14" fmla="*/ 1973374 w 3221102"/>
              <a:gd name="connsiteY14" fmla="*/ 2195096 h 3221116"/>
              <a:gd name="connsiteX15" fmla="*/ 1390827 w 3221102"/>
              <a:gd name="connsiteY15" fmla="*/ 2527630 h 3221116"/>
              <a:gd name="connsiteX16" fmla="*/ 783896 w 3221102"/>
              <a:gd name="connsiteY16" fmla="*/ 1665044 h 3221116"/>
              <a:gd name="connsiteX17" fmla="*/ 1268509 w 3221102"/>
              <a:gd name="connsiteY17" fmla="*/ 819983 h 3221116"/>
              <a:gd name="connsiteX18" fmla="*/ 1328805 w 3221102"/>
              <a:gd name="connsiteY18" fmla="*/ 807930 h 3221116"/>
              <a:gd name="connsiteX19" fmla="*/ 1390827 w 3221102"/>
              <a:gd name="connsiteY19" fmla="*/ 802457 h 3221116"/>
              <a:gd name="connsiteX20" fmla="*/ 1462242 w 3221102"/>
              <a:gd name="connsiteY20" fmla="*/ 801708 h 3221116"/>
              <a:gd name="connsiteX21" fmla="*/ 1956122 w 3221102"/>
              <a:gd name="connsiteY21" fmla="*/ 1110076 h 3221116"/>
              <a:gd name="connsiteX22" fmla="*/ 1973374 w 3221102"/>
              <a:gd name="connsiteY22" fmla="*/ 875315 h 3221116"/>
              <a:gd name="connsiteX23" fmla="*/ 2333414 w 3221102"/>
              <a:gd name="connsiteY23" fmla="*/ 875315 h 3221116"/>
              <a:gd name="connsiteX24" fmla="*/ 2324788 w 3221102"/>
              <a:gd name="connsiteY24" fmla="*/ 2054049 h 3221116"/>
              <a:gd name="connsiteX25" fmla="*/ 2661746 w 3221102"/>
              <a:gd name="connsiteY25" fmla="*/ 2179658 h 3221116"/>
              <a:gd name="connsiteX26" fmla="*/ 2691046 w 3221102"/>
              <a:gd name="connsiteY26" fmla="*/ 2188689 h 3221116"/>
              <a:gd name="connsiteX27" fmla="*/ 2667011 w 3221102"/>
              <a:gd name="connsiteY27" fmla="*/ 2175828 h 3221116"/>
              <a:gd name="connsiteX28" fmla="*/ 2332141 w 3221102"/>
              <a:gd name="connsiteY28" fmla="*/ 653899 h 3221116"/>
              <a:gd name="connsiteX29" fmla="*/ 776764 w 3221102"/>
              <a:gd name="connsiteY29" fmla="*/ 749845 h 3221116"/>
              <a:gd name="connsiteX30" fmla="*/ 631487 w 3221102"/>
              <a:gd name="connsiteY30" fmla="*/ 2301392 h 3221116"/>
              <a:gd name="connsiteX31" fmla="*/ 2142017 w 3221102"/>
              <a:gd name="connsiteY31" fmla="*/ 2684410 h 3221116"/>
              <a:gd name="connsiteX32" fmla="*/ 2324866 w 3221102"/>
              <a:gd name="connsiteY32" fmla="*/ 3053856 h 3221116"/>
              <a:gd name="connsiteX33" fmla="*/ 294693 w 3221102"/>
              <a:gd name="connsiteY33" fmla="*/ 2539075 h 3221116"/>
              <a:gd name="connsiteX34" fmla="*/ 489947 w 3221102"/>
              <a:gd name="connsiteY34" fmla="*/ 453774 h 3221116"/>
              <a:gd name="connsiteX35" fmla="*/ 1651152 w 3221102"/>
              <a:gd name="connsiteY35" fmla="*/ 501 h 3221116"/>
              <a:gd name="connsiteX0" fmla="*/ 2664630 w 3151233"/>
              <a:gd name="connsiteY0" fmla="*/ 2175617 h 3221116"/>
              <a:gd name="connsiteX1" fmla="*/ 2658205 w 3151233"/>
              <a:gd name="connsiteY1" fmla="*/ 2178566 h 3221116"/>
              <a:gd name="connsiteX2" fmla="*/ 2664630 w 3151233"/>
              <a:gd name="connsiteY2" fmla="*/ 2175617 h 3221116"/>
              <a:gd name="connsiteX3" fmla="*/ 1477043 w 3151233"/>
              <a:gd name="connsiteY3" fmla="*/ 1144372 h 3221116"/>
              <a:gd name="connsiteX4" fmla="*/ 1409070 w 3151233"/>
              <a:gd name="connsiteY4" fmla="*/ 1159393 h 3221116"/>
              <a:gd name="connsiteX5" fmla="*/ 1152384 w 3151233"/>
              <a:gd name="connsiteY5" fmla="*/ 1703728 h 3221116"/>
              <a:gd name="connsiteX6" fmla="*/ 1514013 w 3151233"/>
              <a:gd name="connsiteY6" fmla="*/ 2152290 h 3221116"/>
              <a:gd name="connsiteX7" fmla="*/ 1850815 w 3151233"/>
              <a:gd name="connsiteY7" fmla="*/ 1654259 h 3221116"/>
              <a:gd name="connsiteX8" fmla="*/ 1830467 w 3151233"/>
              <a:gd name="connsiteY8" fmla="*/ 1515986 h 3221116"/>
              <a:gd name="connsiteX9" fmla="*/ 1477043 w 3151233"/>
              <a:gd name="connsiteY9" fmla="*/ 1144372 h 3221116"/>
              <a:gd name="connsiteX10" fmla="*/ 1651152 w 3151233"/>
              <a:gd name="connsiteY10" fmla="*/ 501 h 3221116"/>
              <a:gd name="connsiteX11" fmla="*/ 2580395 w 3151233"/>
              <a:gd name="connsiteY11" fmla="*/ 324821 h 3221116"/>
              <a:gd name="connsiteX12" fmla="*/ 3030464 w 3151233"/>
              <a:gd name="connsiteY12" fmla="*/ 2249544 h 3221116"/>
              <a:gd name="connsiteX13" fmla="*/ 2585849 w 3151233"/>
              <a:gd name="connsiteY13" fmla="*/ 2588887 h 3221116"/>
              <a:gd name="connsiteX14" fmla="*/ 1973374 w 3151233"/>
              <a:gd name="connsiteY14" fmla="*/ 2195096 h 3221116"/>
              <a:gd name="connsiteX15" fmla="*/ 1390827 w 3151233"/>
              <a:gd name="connsiteY15" fmla="*/ 2527630 h 3221116"/>
              <a:gd name="connsiteX16" fmla="*/ 783896 w 3151233"/>
              <a:gd name="connsiteY16" fmla="*/ 1665044 h 3221116"/>
              <a:gd name="connsiteX17" fmla="*/ 1268509 w 3151233"/>
              <a:gd name="connsiteY17" fmla="*/ 819983 h 3221116"/>
              <a:gd name="connsiteX18" fmla="*/ 1328805 w 3151233"/>
              <a:gd name="connsiteY18" fmla="*/ 807930 h 3221116"/>
              <a:gd name="connsiteX19" fmla="*/ 1390827 w 3151233"/>
              <a:gd name="connsiteY19" fmla="*/ 802457 h 3221116"/>
              <a:gd name="connsiteX20" fmla="*/ 1462242 w 3151233"/>
              <a:gd name="connsiteY20" fmla="*/ 801708 h 3221116"/>
              <a:gd name="connsiteX21" fmla="*/ 1956122 w 3151233"/>
              <a:gd name="connsiteY21" fmla="*/ 1110076 h 3221116"/>
              <a:gd name="connsiteX22" fmla="*/ 1973374 w 3151233"/>
              <a:gd name="connsiteY22" fmla="*/ 875315 h 3221116"/>
              <a:gd name="connsiteX23" fmla="*/ 2333414 w 3151233"/>
              <a:gd name="connsiteY23" fmla="*/ 875315 h 3221116"/>
              <a:gd name="connsiteX24" fmla="*/ 2324788 w 3151233"/>
              <a:gd name="connsiteY24" fmla="*/ 2054049 h 3221116"/>
              <a:gd name="connsiteX25" fmla="*/ 2661746 w 3151233"/>
              <a:gd name="connsiteY25" fmla="*/ 2179658 h 3221116"/>
              <a:gd name="connsiteX26" fmla="*/ 2691046 w 3151233"/>
              <a:gd name="connsiteY26" fmla="*/ 2188689 h 3221116"/>
              <a:gd name="connsiteX27" fmla="*/ 2667011 w 3151233"/>
              <a:gd name="connsiteY27" fmla="*/ 2175828 h 3221116"/>
              <a:gd name="connsiteX28" fmla="*/ 2332141 w 3151233"/>
              <a:gd name="connsiteY28" fmla="*/ 653899 h 3221116"/>
              <a:gd name="connsiteX29" fmla="*/ 776764 w 3151233"/>
              <a:gd name="connsiteY29" fmla="*/ 749845 h 3221116"/>
              <a:gd name="connsiteX30" fmla="*/ 631487 w 3151233"/>
              <a:gd name="connsiteY30" fmla="*/ 2301392 h 3221116"/>
              <a:gd name="connsiteX31" fmla="*/ 2142017 w 3151233"/>
              <a:gd name="connsiteY31" fmla="*/ 2684410 h 3221116"/>
              <a:gd name="connsiteX32" fmla="*/ 2324866 w 3151233"/>
              <a:gd name="connsiteY32" fmla="*/ 3053856 h 3221116"/>
              <a:gd name="connsiteX33" fmla="*/ 294693 w 3151233"/>
              <a:gd name="connsiteY33" fmla="*/ 2539075 h 3221116"/>
              <a:gd name="connsiteX34" fmla="*/ 489947 w 3151233"/>
              <a:gd name="connsiteY34" fmla="*/ 453774 h 3221116"/>
              <a:gd name="connsiteX35" fmla="*/ 1651152 w 3151233"/>
              <a:gd name="connsiteY35" fmla="*/ 501 h 3221116"/>
              <a:gd name="connsiteX0" fmla="*/ 2664630 w 3161851"/>
              <a:gd name="connsiteY0" fmla="*/ 2175617 h 3221116"/>
              <a:gd name="connsiteX1" fmla="*/ 2658205 w 3161851"/>
              <a:gd name="connsiteY1" fmla="*/ 2178566 h 3221116"/>
              <a:gd name="connsiteX2" fmla="*/ 2664630 w 3161851"/>
              <a:gd name="connsiteY2" fmla="*/ 2175617 h 3221116"/>
              <a:gd name="connsiteX3" fmla="*/ 1477043 w 3161851"/>
              <a:gd name="connsiteY3" fmla="*/ 1144372 h 3221116"/>
              <a:gd name="connsiteX4" fmla="*/ 1409070 w 3161851"/>
              <a:gd name="connsiteY4" fmla="*/ 1159393 h 3221116"/>
              <a:gd name="connsiteX5" fmla="*/ 1152384 w 3161851"/>
              <a:gd name="connsiteY5" fmla="*/ 1703728 h 3221116"/>
              <a:gd name="connsiteX6" fmla="*/ 1514013 w 3161851"/>
              <a:gd name="connsiteY6" fmla="*/ 2152290 h 3221116"/>
              <a:gd name="connsiteX7" fmla="*/ 1850815 w 3161851"/>
              <a:gd name="connsiteY7" fmla="*/ 1654259 h 3221116"/>
              <a:gd name="connsiteX8" fmla="*/ 1830467 w 3161851"/>
              <a:gd name="connsiteY8" fmla="*/ 1515986 h 3221116"/>
              <a:gd name="connsiteX9" fmla="*/ 1477043 w 3161851"/>
              <a:gd name="connsiteY9" fmla="*/ 1144372 h 3221116"/>
              <a:gd name="connsiteX10" fmla="*/ 1651152 w 3161851"/>
              <a:gd name="connsiteY10" fmla="*/ 501 h 3221116"/>
              <a:gd name="connsiteX11" fmla="*/ 2580395 w 3161851"/>
              <a:gd name="connsiteY11" fmla="*/ 324821 h 3221116"/>
              <a:gd name="connsiteX12" fmla="*/ 3030464 w 3161851"/>
              <a:gd name="connsiteY12" fmla="*/ 2249544 h 3221116"/>
              <a:gd name="connsiteX13" fmla="*/ 2585849 w 3161851"/>
              <a:gd name="connsiteY13" fmla="*/ 2588887 h 3221116"/>
              <a:gd name="connsiteX14" fmla="*/ 1973374 w 3161851"/>
              <a:gd name="connsiteY14" fmla="*/ 2195096 h 3221116"/>
              <a:gd name="connsiteX15" fmla="*/ 1390827 w 3161851"/>
              <a:gd name="connsiteY15" fmla="*/ 2527630 h 3221116"/>
              <a:gd name="connsiteX16" fmla="*/ 783896 w 3161851"/>
              <a:gd name="connsiteY16" fmla="*/ 1665044 h 3221116"/>
              <a:gd name="connsiteX17" fmla="*/ 1268509 w 3161851"/>
              <a:gd name="connsiteY17" fmla="*/ 819983 h 3221116"/>
              <a:gd name="connsiteX18" fmla="*/ 1328805 w 3161851"/>
              <a:gd name="connsiteY18" fmla="*/ 807930 h 3221116"/>
              <a:gd name="connsiteX19" fmla="*/ 1390827 w 3161851"/>
              <a:gd name="connsiteY19" fmla="*/ 802457 h 3221116"/>
              <a:gd name="connsiteX20" fmla="*/ 1462242 w 3161851"/>
              <a:gd name="connsiteY20" fmla="*/ 801708 h 3221116"/>
              <a:gd name="connsiteX21" fmla="*/ 1956122 w 3161851"/>
              <a:gd name="connsiteY21" fmla="*/ 1110076 h 3221116"/>
              <a:gd name="connsiteX22" fmla="*/ 1973374 w 3161851"/>
              <a:gd name="connsiteY22" fmla="*/ 875315 h 3221116"/>
              <a:gd name="connsiteX23" fmla="*/ 2333414 w 3161851"/>
              <a:gd name="connsiteY23" fmla="*/ 875315 h 3221116"/>
              <a:gd name="connsiteX24" fmla="*/ 2324788 w 3161851"/>
              <a:gd name="connsiteY24" fmla="*/ 2054049 h 3221116"/>
              <a:gd name="connsiteX25" fmla="*/ 2661746 w 3161851"/>
              <a:gd name="connsiteY25" fmla="*/ 2179658 h 3221116"/>
              <a:gd name="connsiteX26" fmla="*/ 2691046 w 3161851"/>
              <a:gd name="connsiteY26" fmla="*/ 2188689 h 3221116"/>
              <a:gd name="connsiteX27" fmla="*/ 2667011 w 3161851"/>
              <a:gd name="connsiteY27" fmla="*/ 2175828 h 3221116"/>
              <a:gd name="connsiteX28" fmla="*/ 2332141 w 3161851"/>
              <a:gd name="connsiteY28" fmla="*/ 653899 h 3221116"/>
              <a:gd name="connsiteX29" fmla="*/ 776764 w 3161851"/>
              <a:gd name="connsiteY29" fmla="*/ 749845 h 3221116"/>
              <a:gd name="connsiteX30" fmla="*/ 631487 w 3161851"/>
              <a:gd name="connsiteY30" fmla="*/ 2301392 h 3221116"/>
              <a:gd name="connsiteX31" fmla="*/ 2142017 w 3161851"/>
              <a:gd name="connsiteY31" fmla="*/ 2684410 h 3221116"/>
              <a:gd name="connsiteX32" fmla="*/ 2324866 w 3161851"/>
              <a:gd name="connsiteY32" fmla="*/ 3053856 h 3221116"/>
              <a:gd name="connsiteX33" fmla="*/ 294693 w 3161851"/>
              <a:gd name="connsiteY33" fmla="*/ 2539075 h 3221116"/>
              <a:gd name="connsiteX34" fmla="*/ 489947 w 3161851"/>
              <a:gd name="connsiteY34" fmla="*/ 453774 h 3221116"/>
              <a:gd name="connsiteX35" fmla="*/ 1651152 w 3161851"/>
              <a:gd name="connsiteY35" fmla="*/ 501 h 3221116"/>
              <a:gd name="connsiteX0" fmla="*/ 2664630 w 3182629"/>
              <a:gd name="connsiteY0" fmla="*/ 2175617 h 3221116"/>
              <a:gd name="connsiteX1" fmla="*/ 2658205 w 3182629"/>
              <a:gd name="connsiteY1" fmla="*/ 2178566 h 3221116"/>
              <a:gd name="connsiteX2" fmla="*/ 2664630 w 3182629"/>
              <a:gd name="connsiteY2" fmla="*/ 2175617 h 3221116"/>
              <a:gd name="connsiteX3" fmla="*/ 1477043 w 3182629"/>
              <a:gd name="connsiteY3" fmla="*/ 1144372 h 3221116"/>
              <a:gd name="connsiteX4" fmla="*/ 1409070 w 3182629"/>
              <a:gd name="connsiteY4" fmla="*/ 1159393 h 3221116"/>
              <a:gd name="connsiteX5" fmla="*/ 1152384 w 3182629"/>
              <a:gd name="connsiteY5" fmla="*/ 1703728 h 3221116"/>
              <a:gd name="connsiteX6" fmla="*/ 1514013 w 3182629"/>
              <a:gd name="connsiteY6" fmla="*/ 2152290 h 3221116"/>
              <a:gd name="connsiteX7" fmla="*/ 1850815 w 3182629"/>
              <a:gd name="connsiteY7" fmla="*/ 1654259 h 3221116"/>
              <a:gd name="connsiteX8" fmla="*/ 1830467 w 3182629"/>
              <a:gd name="connsiteY8" fmla="*/ 1515986 h 3221116"/>
              <a:gd name="connsiteX9" fmla="*/ 1477043 w 3182629"/>
              <a:gd name="connsiteY9" fmla="*/ 1144372 h 3221116"/>
              <a:gd name="connsiteX10" fmla="*/ 1651152 w 3182629"/>
              <a:gd name="connsiteY10" fmla="*/ 501 h 3221116"/>
              <a:gd name="connsiteX11" fmla="*/ 2580395 w 3182629"/>
              <a:gd name="connsiteY11" fmla="*/ 324821 h 3221116"/>
              <a:gd name="connsiteX12" fmla="*/ 3030464 w 3182629"/>
              <a:gd name="connsiteY12" fmla="*/ 2249544 h 3221116"/>
              <a:gd name="connsiteX13" fmla="*/ 2585849 w 3182629"/>
              <a:gd name="connsiteY13" fmla="*/ 2588887 h 3221116"/>
              <a:gd name="connsiteX14" fmla="*/ 1973374 w 3182629"/>
              <a:gd name="connsiteY14" fmla="*/ 2195096 h 3221116"/>
              <a:gd name="connsiteX15" fmla="*/ 1390827 w 3182629"/>
              <a:gd name="connsiteY15" fmla="*/ 2527630 h 3221116"/>
              <a:gd name="connsiteX16" fmla="*/ 783896 w 3182629"/>
              <a:gd name="connsiteY16" fmla="*/ 1665044 h 3221116"/>
              <a:gd name="connsiteX17" fmla="*/ 1268509 w 3182629"/>
              <a:gd name="connsiteY17" fmla="*/ 819983 h 3221116"/>
              <a:gd name="connsiteX18" fmla="*/ 1328805 w 3182629"/>
              <a:gd name="connsiteY18" fmla="*/ 807930 h 3221116"/>
              <a:gd name="connsiteX19" fmla="*/ 1390827 w 3182629"/>
              <a:gd name="connsiteY19" fmla="*/ 802457 h 3221116"/>
              <a:gd name="connsiteX20" fmla="*/ 1462242 w 3182629"/>
              <a:gd name="connsiteY20" fmla="*/ 801708 h 3221116"/>
              <a:gd name="connsiteX21" fmla="*/ 1956122 w 3182629"/>
              <a:gd name="connsiteY21" fmla="*/ 1110076 h 3221116"/>
              <a:gd name="connsiteX22" fmla="*/ 1973374 w 3182629"/>
              <a:gd name="connsiteY22" fmla="*/ 875315 h 3221116"/>
              <a:gd name="connsiteX23" fmla="*/ 2333414 w 3182629"/>
              <a:gd name="connsiteY23" fmla="*/ 875315 h 3221116"/>
              <a:gd name="connsiteX24" fmla="*/ 2324788 w 3182629"/>
              <a:gd name="connsiteY24" fmla="*/ 2054049 h 3221116"/>
              <a:gd name="connsiteX25" fmla="*/ 2661746 w 3182629"/>
              <a:gd name="connsiteY25" fmla="*/ 2179658 h 3221116"/>
              <a:gd name="connsiteX26" fmla="*/ 2691046 w 3182629"/>
              <a:gd name="connsiteY26" fmla="*/ 2188689 h 3221116"/>
              <a:gd name="connsiteX27" fmla="*/ 2667011 w 3182629"/>
              <a:gd name="connsiteY27" fmla="*/ 2175828 h 3221116"/>
              <a:gd name="connsiteX28" fmla="*/ 2332141 w 3182629"/>
              <a:gd name="connsiteY28" fmla="*/ 653899 h 3221116"/>
              <a:gd name="connsiteX29" fmla="*/ 776764 w 3182629"/>
              <a:gd name="connsiteY29" fmla="*/ 749845 h 3221116"/>
              <a:gd name="connsiteX30" fmla="*/ 631487 w 3182629"/>
              <a:gd name="connsiteY30" fmla="*/ 2301392 h 3221116"/>
              <a:gd name="connsiteX31" fmla="*/ 2142017 w 3182629"/>
              <a:gd name="connsiteY31" fmla="*/ 2684410 h 3221116"/>
              <a:gd name="connsiteX32" fmla="*/ 2324866 w 3182629"/>
              <a:gd name="connsiteY32" fmla="*/ 3053856 h 3221116"/>
              <a:gd name="connsiteX33" fmla="*/ 294693 w 3182629"/>
              <a:gd name="connsiteY33" fmla="*/ 2539075 h 3221116"/>
              <a:gd name="connsiteX34" fmla="*/ 489947 w 3182629"/>
              <a:gd name="connsiteY34" fmla="*/ 453774 h 3221116"/>
              <a:gd name="connsiteX35" fmla="*/ 1651152 w 3182629"/>
              <a:gd name="connsiteY35" fmla="*/ 501 h 3221116"/>
              <a:gd name="connsiteX0" fmla="*/ 2664630 w 3189723"/>
              <a:gd name="connsiteY0" fmla="*/ 2175617 h 3221116"/>
              <a:gd name="connsiteX1" fmla="*/ 2658205 w 3189723"/>
              <a:gd name="connsiteY1" fmla="*/ 2178566 h 3221116"/>
              <a:gd name="connsiteX2" fmla="*/ 2664630 w 3189723"/>
              <a:gd name="connsiteY2" fmla="*/ 2175617 h 3221116"/>
              <a:gd name="connsiteX3" fmla="*/ 1477043 w 3189723"/>
              <a:gd name="connsiteY3" fmla="*/ 1144372 h 3221116"/>
              <a:gd name="connsiteX4" fmla="*/ 1409070 w 3189723"/>
              <a:gd name="connsiteY4" fmla="*/ 1159393 h 3221116"/>
              <a:gd name="connsiteX5" fmla="*/ 1152384 w 3189723"/>
              <a:gd name="connsiteY5" fmla="*/ 1703728 h 3221116"/>
              <a:gd name="connsiteX6" fmla="*/ 1514013 w 3189723"/>
              <a:gd name="connsiteY6" fmla="*/ 2152290 h 3221116"/>
              <a:gd name="connsiteX7" fmla="*/ 1850815 w 3189723"/>
              <a:gd name="connsiteY7" fmla="*/ 1654259 h 3221116"/>
              <a:gd name="connsiteX8" fmla="*/ 1830467 w 3189723"/>
              <a:gd name="connsiteY8" fmla="*/ 1515986 h 3221116"/>
              <a:gd name="connsiteX9" fmla="*/ 1477043 w 3189723"/>
              <a:gd name="connsiteY9" fmla="*/ 1144372 h 3221116"/>
              <a:gd name="connsiteX10" fmla="*/ 1651152 w 3189723"/>
              <a:gd name="connsiteY10" fmla="*/ 501 h 3221116"/>
              <a:gd name="connsiteX11" fmla="*/ 2580395 w 3189723"/>
              <a:gd name="connsiteY11" fmla="*/ 324821 h 3221116"/>
              <a:gd name="connsiteX12" fmla="*/ 3030464 w 3189723"/>
              <a:gd name="connsiteY12" fmla="*/ 2249544 h 3221116"/>
              <a:gd name="connsiteX13" fmla="*/ 2585849 w 3189723"/>
              <a:gd name="connsiteY13" fmla="*/ 2588887 h 3221116"/>
              <a:gd name="connsiteX14" fmla="*/ 1973374 w 3189723"/>
              <a:gd name="connsiteY14" fmla="*/ 2195096 h 3221116"/>
              <a:gd name="connsiteX15" fmla="*/ 1390827 w 3189723"/>
              <a:gd name="connsiteY15" fmla="*/ 2527630 h 3221116"/>
              <a:gd name="connsiteX16" fmla="*/ 783896 w 3189723"/>
              <a:gd name="connsiteY16" fmla="*/ 1665044 h 3221116"/>
              <a:gd name="connsiteX17" fmla="*/ 1268509 w 3189723"/>
              <a:gd name="connsiteY17" fmla="*/ 819983 h 3221116"/>
              <a:gd name="connsiteX18" fmla="*/ 1328805 w 3189723"/>
              <a:gd name="connsiteY18" fmla="*/ 807930 h 3221116"/>
              <a:gd name="connsiteX19" fmla="*/ 1390827 w 3189723"/>
              <a:gd name="connsiteY19" fmla="*/ 802457 h 3221116"/>
              <a:gd name="connsiteX20" fmla="*/ 1462242 w 3189723"/>
              <a:gd name="connsiteY20" fmla="*/ 801708 h 3221116"/>
              <a:gd name="connsiteX21" fmla="*/ 1956122 w 3189723"/>
              <a:gd name="connsiteY21" fmla="*/ 1110076 h 3221116"/>
              <a:gd name="connsiteX22" fmla="*/ 1973374 w 3189723"/>
              <a:gd name="connsiteY22" fmla="*/ 875315 h 3221116"/>
              <a:gd name="connsiteX23" fmla="*/ 2333414 w 3189723"/>
              <a:gd name="connsiteY23" fmla="*/ 875315 h 3221116"/>
              <a:gd name="connsiteX24" fmla="*/ 2324788 w 3189723"/>
              <a:gd name="connsiteY24" fmla="*/ 2054049 h 3221116"/>
              <a:gd name="connsiteX25" fmla="*/ 2661746 w 3189723"/>
              <a:gd name="connsiteY25" fmla="*/ 2179658 h 3221116"/>
              <a:gd name="connsiteX26" fmla="*/ 2691046 w 3189723"/>
              <a:gd name="connsiteY26" fmla="*/ 2188689 h 3221116"/>
              <a:gd name="connsiteX27" fmla="*/ 2667011 w 3189723"/>
              <a:gd name="connsiteY27" fmla="*/ 2175828 h 3221116"/>
              <a:gd name="connsiteX28" fmla="*/ 2332141 w 3189723"/>
              <a:gd name="connsiteY28" fmla="*/ 653899 h 3221116"/>
              <a:gd name="connsiteX29" fmla="*/ 776764 w 3189723"/>
              <a:gd name="connsiteY29" fmla="*/ 749845 h 3221116"/>
              <a:gd name="connsiteX30" fmla="*/ 631487 w 3189723"/>
              <a:gd name="connsiteY30" fmla="*/ 2301392 h 3221116"/>
              <a:gd name="connsiteX31" fmla="*/ 2142017 w 3189723"/>
              <a:gd name="connsiteY31" fmla="*/ 2684410 h 3221116"/>
              <a:gd name="connsiteX32" fmla="*/ 2324866 w 3189723"/>
              <a:gd name="connsiteY32" fmla="*/ 3053856 h 3221116"/>
              <a:gd name="connsiteX33" fmla="*/ 294693 w 3189723"/>
              <a:gd name="connsiteY33" fmla="*/ 2539075 h 3221116"/>
              <a:gd name="connsiteX34" fmla="*/ 489947 w 3189723"/>
              <a:gd name="connsiteY34" fmla="*/ 453774 h 3221116"/>
              <a:gd name="connsiteX35" fmla="*/ 1651152 w 3189723"/>
              <a:gd name="connsiteY35" fmla="*/ 501 h 32211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3189723" h="3221116">
                <a:moveTo>
                  <a:pt x="2664630" y="2175617"/>
                </a:moveTo>
                <a:lnTo>
                  <a:pt x="2658205" y="2178566"/>
                </a:lnTo>
                <a:cubicBezTo>
                  <a:pt x="2662222" y="2175972"/>
                  <a:pt x="2664284" y="2175096"/>
                  <a:pt x="2664630" y="2175617"/>
                </a:cubicBezTo>
                <a:close/>
                <a:moveTo>
                  <a:pt x="1477043" y="1144372"/>
                </a:moveTo>
                <a:lnTo>
                  <a:pt x="1409070" y="1159393"/>
                </a:lnTo>
                <a:cubicBezTo>
                  <a:pt x="1167974" y="1216277"/>
                  <a:pt x="1134894" y="1538245"/>
                  <a:pt x="1152384" y="1703728"/>
                </a:cubicBezTo>
                <a:cubicBezTo>
                  <a:pt x="1169874" y="1869211"/>
                  <a:pt x="1272747" y="2156947"/>
                  <a:pt x="1514013" y="2152290"/>
                </a:cubicBezTo>
                <a:cubicBezTo>
                  <a:pt x="1680659" y="2149073"/>
                  <a:pt x="1865876" y="1940767"/>
                  <a:pt x="1850815" y="1654259"/>
                </a:cubicBezTo>
                <a:cubicBezTo>
                  <a:pt x="1844015" y="1608142"/>
                  <a:pt x="1837162" y="1561942"/>
                  <a:pt x="1830467" y="1515986"/>
                </a:cubicBezTo>
                <a:cubicBezTo>
                  <a:pt x="1779361" y="1292438"/>
                  <a:pt x="1635542" y="1134285"/>
                  <a:pt x="1477043" y="1144372"/>
                </a:cubicBezTo>
                <a:close/>
                <a:moveTo>
                  <a:pt x="1651152" y="501"/>
                </a:moveTo>
                <a:cubicBezTo>
                  <a:pt x="1977584" y="8635"/>
                  <a:pt x="2235425" y="52153"/>
                  <a:pt x="2580395" y="324821"/>
                </a:cubicBezTo>
                <a:cubicBezTo>
                  <a:pt x="3000061" y="656529"/>
                  <a:pt x="3430704" y="1549940"/>
                  <a:pt x="3030464" y="2249544"/>
                </a:cubicBezTo>
                <a:cubicBezTo>
                  <a:pt x="2882259" y="2451798"/>
                  <a:pt x="2785813" y="2507403"/>
                  <a:pt x="2585849" y="2588887"/>
                </a:cubicBezTo>
                <a:cubicBezTo>
                  <a:pt x="2194785" y="2615774"/>
                  <a:pt x="1984876" y="2478759"/>
                  <a:pt x="1973374" y="2195096"/>
                </a:cubicBezTo>
                <a:cubicBezTo>
                  <a:pt x="1841986" y="2496540"/>
                  <a:pt x="1610941" y="2555551"/>
                  <a:pt x="1390827" y="2527630"/>
                </a:cubicBezTo>
                <a:cubicBezTo>
                  <a:pt x="1131071" y="2494680"/>
                  <a:pt x="853863" y="2136270"/>
                  <a:pt x="783896" y="1665044"/>
                </a:cubicBezTo>
                <a:cubicBezTo>
                  <a:pt x="715204" y="1202409"/>
                  <a:pt x="991941" y="900416"/>
                  <a:pt x="1268509" y="819983"/>
                </a:cubicBezTo>
                <a:cubicBezTo>
                  <a:pt x="1288264" y="814237"/>
                  <a:pt x="1308391" y="810536"/>
                  <a:pt x="1328805" y="807930"/>
                </a:cubicBezTo>
                <a:cubicBezTo>
                  <a:pt x="1349219" y="805325"/>
                  <a:pt x="1369921" y="803817"/>
                  <a:pt x="1390827" y="802457"/>
                </a:cubicBezTo>
                <a:cubicBezTo>
                  <a:pt x="1416795" y="800769"/>
                  <a:pt x="1355770" y="788713"/>
                  <a:pt x="1462242" y="801708"/>
                </a:cubicBezTo>
                <a:cubicBezTo>
                  <a:pt x="1599590" y="818472"/>
                  <a:pt x="1776043" y="890774"/>
                  <a:pt x="1956122" y="1110076"/>
                </a:cubicBezTo>
                <a:lnTo>
                  <a:pt x="1973374" y="875315"/>
                </a:lnTo>
                <a:lnTo>
                  <a:pt x="2333414" y="875315"/>
                </a:lnTo>
                <a:cubicBezTo>
                  <a:pt x="2330539" y="1325736"/>
                  <a:pt x="2327663" y="1603628"/>
                  <a:pt x="2324788" y="2054049"/>
                </a:cubicBezTo>
                <a:cubicBezTo>
                  <a:pt x="2290850" y="2479718"/>
                  <a:pt x="2627788" y="2217580"/>
                  <a:pt x="2661746" y="2179658"/>
                </a:cubicBezTo>
                <a:lnTo>
                  <a:pt x="2691046" y="2188689"/>
                </a:lnTo>
                <a:lnTo>
                  <a:pt x="2667011" y="2175828"/>
                </a:lnTo>
                <a:cubicBezTo>
                  <a:pt x="2945550" y="1655295"/>
                  <a:pt x="2803444" y="1009445"/>
                  <a:pt x="2332141" y="653899"/>
                </a:cubicBezTo>
                <a:cubicBezTo>
                  <a:pt x="1860838" y="298353"/>
                  <a:pt x="1200794" y="339069"/>
                  <a:pt x="776764" y="749845"/>
                </a:cubicBezTo>
                <a:cubicBezTo>
                  <a:pt x="352733" y="1160621"/>
                  <a:pt x="291083" y="1819040"/>
                  <a:pt x="631487" y="2301392"/>
                </a:cubicBezTo>
                <a:cubicBezTo>
                  <a:pt x="971891" y="2783745"/>
                  <a:pt x="1612904" y="2946283"/>
                  <a:pt x="2142017" y="2684410"/>
                </a:cubicBezTo>
                <a:lnTo>
                  <a:pt x="2324866" y="3053856"/>
                </a:lnTo>
                <a:cubicBezTo>
                  <a:pt x="1613730" y="3405817"/>
                  <a:pt x="752200" y="3187363"/>
                  <a:pt x="294693" y="2539075"/>
                </a:cubicBezTo>
                <a:cubicBezTo>
                  <a:pt x="-162814" y="1890787"/>
                  <a:pt x="-79956" y="1005863"/>
                  <a:pt x="489947" y="453774"/>
                </a:cubicBezTo>
                <a:cubicBezTo>
                  <a:pt x="810518" y="143225"/>
                  <a:pt x="1231454" y="-9956"/>
                  <a:pt x="1651152" y="50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103" name="Left Arrow 1">
            <a:extLst>
              <a:ext uri="{FF2B5EF4-FFF2-40B4-BE49-F238E27FC236}">
                <a16:creationId xmlns:a16="http://schemas.microsoft.com/office/drawing/2014/main" xmlns="" id="{1947BE1D-5A1D-43CF-B583-1D9110F2864D}"/>
              </a:ext>
            </a:extLst>
          </p:cNvPr>
          <p:cNvSpPr>
            <a:spLocks noChangeAspect="1"/>
          </p:cNvSpPr>
          <p:nvPr/>
        </p:nvSpPr>
        <p:spPr>
          <a:xfrm>
            <a:off x="11088980" y="5624208"/>
            <a:ext cx="544340" cy="529812"/>
          </a:xfrm>
          <a:custGeom>
            <a:avLst/>
            <a:gdLst/>
            <a:ahLst/>
            <a:cxnLst/>
            <a:rect l="l" t="t" r="r" b="b"/>
            <a:pathLst>
              <a:path w="3306630" h="3218379">
                <a:moveTo>
                  <a:pt x="0" y="2085651"/>
                </a:moveTo>
                <a:cubicBezTo>
                  <a:pt x="253919" y="2342528"/>
                  <a:pt x="881542" y="2297196"/>
                  <a:pt x="1388167" y="2271654"/>
                </a:cubicBezTo>
                <a:lnTo>
                  <a:pt x="1417952" y="2988872"/>
                </a:lnTo>
                <a:lnTo>
                  <a:pt x="717647" y="2950294"/>
                </a:lnTo>
                <a:cubicBezTo>
                  <a:pt x="467617" y="2928101"/>
                  <a:pt x="217417" y="2555860"/>
                  <a:pt x="0" y="2085651"/>
                </a:cubicBezTo>
                <a:close/>
                <a:moveTo>
                  <a:pt x="1969797" y="2019847"/>
                </a:moveTo>
                <a:lnTo>
                  <a:pt x="1969797" y="2274913"/>
                </a:lnTo>
                <a:lnTo>
                  <a:pt x="2657809" y="2274913"/>
                </a:lnTo>
                <a:cubicBezTo>
                  <a:pt x="2787205" y="2599270"/>
                  <a:pt x="2968360" y="2923626"/>
                  <a:pt x="2675062" y="2954686"/>
                </a:cubicBezTo>
                <a:lnTo>
                  <a:pt x="1969797" y="2963313"/>
                </a:lnTo>
                <a:lnTo>
                  <a:pt x="1969797" y="3218379"/>
                </a:lnTo>
                <a:lnTo>
                  <a:pt x="1429598" y="2619113"/>
                </a:lnTo>
                <a:close/>
                <a:moveTo>
                  <a:pt x="2961009" y="1275432"/>
                </a:moveTo>
                <a:lnTo>
                  <a:pt x="3277752" y="1901203"/>
                </a:lnTo>
                <a:cubicBezTo>
                  <a:pt x="3383548" y="2128832"/>
                  <a:pt x="3186278" y="2531632"/>
                  <a:pt x="2887773" y="2955026"/>
                </a:cubicBezTo>
                <a:cubicBezTo>
                  <a:pt x="2983276" y="2606687"/>
                  <a:pt x="2630206" y="2085815"/>
                  <a:pt x="2354773" y="1659836"/>
                </a:cubicBezTo>
                <a:close/>
                <a:moveTo>
                  <a:pt x="1019997" y="990789"/>
                </a:moveTo>
                <a:lnTo>
                  <a:pt x="1268877" y="1758248"/>
                </a:lnTo>
                <a:lnTo>
                  <a:pt x="1047983" y="1630715"/>
                </a:lnTo>
                <a:lnTo>
                  <a:pt x="703977" y="2226552"/>
                </a:lnTo>
                <a:cubicBezTo>
                  <a:pt x="358378" y="2176433"/>
                  <a:pt x="-13100" y="2171140"/>
                  <a:pt x="106650" y="1901606"/>
                </a:cubicBezTo>
                <a:lnTo>
                  <a:pt x="451811" y="1286515"/>
                </a:lnTo>
                <a:lnTo>
                  <a:pt x="230918" y="1158982"/>
                </a:lnTo>
                <a:close/>
                <a:moveTo>
                  <a:pt x="2174825" y="119764"/>
                </a:moveTo>
                <a:cubicBezTo>
                  <a:pt x="2220451" y="119103"/>
                  <a:pt x="2264887" y="143875"/>
                  <a:pt x="2308274" y="203493"/>
                </a:cubicBezTo>
                <a:lnTo>
                  <a:pt x="2668377" y="809957"/>
                </a:lnTo>
                <a:lnTo>
                  <a:pt x="2889271" y="682424"/>
                </a:lnTo>
                <a:lnTo>
                  <a:pt x="2640391" y="1449883"/>
                </a:lnTo>
                <a:lnTo>
                  <a:pt x="1851312" y="1281690"/>
                </a:lnTo>
                <a:lnTo>
                  <a:pt x="2072206" y="1154157"/>
                </a:lnTo>
                <a:lnTo>
                  <a:pt x="1728200" y="558321"/>
                </a:lnTo>
                <a:cubicBezTo>
                  <a:pt x="1890352" y="352642"/>
                  <a:pt x="2037947" y="121750"/>
                  <a:pt x="2174825" y="119764"/>
                </a:cubicBezTo>
                <a:close/>
                <a:moveTo>
                  <a:pt x="1831774" y="30"/>
                </a:moveTo>
                <a:cubicBezTo>
                  <a:pt x="1948530" y="539"/>
                  <a:pt x="2073232" y="7407"/>
                  <a:pt x="2202212" y="19111"/>
                </a:cubicBezTo>
                <a:cubicBezTo>
                  <a:pt x="1852790" y="110572"/>
                  <a:pt x="1578238" y="676776"/>
                  <a:pt x="1347045" y="1128297"/>
                </a:cubicBezTo>
                <a:lnTo>
                  <a:pt x="711024" y="795483"/>
                </a:lnTo>
                <a:lnTo>
                  <a:pt x="1094586" y="208291"/>
                </a:lnTo>
                <a:cubicBezTo>
                  <a:pt x="1202761" y="54213"/>
                  <a:pt x="1481508" y="-1496"/>
                  <a:pt x="1831774" y="3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04" name="Oval 35">
            <a:extLst>
              <a:ext uri="{FF2B5EF4-FFF2-40B4-BE49-F238E27FC236}">
                <a16:creationId xmlns:a16="http://schemas.microsoft.com/office/drawing/2014/main" xmlns="" id="{BCF76AF1-1ADE-45FB-9D44-99BC7FEECFA3}"/>
              </a:ext>
            </a:extLst>
          </p:cNvPr>
          <p:cNvSpPr/>
          <p:nvPr/>
        </p:nvSpPr>
        <p:spPr>
          <a:xfrm>
            <a:off x="10359195" y="5625275"/>
            <a:ext cx="426213" cy="537400"/>
          </a:xfrm>
          <a:custGeom>
            <a:avLst/>
            <a:gdLst/>
            <a:ahLst/>
            <a:cxnLst/>
            <a:rect l="l" t="t" r="r" b="b"/>
            <a:pathLst>
              <a:path w="2548531" h="3213371">
                <a:moveTo>
                  <a:pt x="792000" y="2498954"/>
                </a:moveTo>
                <a:lnTo>
                  <a:pt x="792000" y="2641726"/>
                </a:lnTo>
                <a:cubicBezTo>
                  <a:pt x="463357" y="2661706"/>
                  <a:pt x="216000" y="2748872"/>
                  <a:pt x="216000" y="2853371"/>
                </a:cubicBezTo>
                <a:cubicBezTo>
                  <a:pt x="216000" y="2972665"/>
                  <a:pt x="538355" y="3069371"/>
                  <a:pt x="936000" y="3069371"/>
                </a:cubicBezTo>
                <a:cubicBezTo>
                  <a:pt x="1333645" y="3069371"/>
                  <a:pt x="1656000" y="2972665"/>
                  <a:pt x="1656000" y="2853371"/>
                </a:cubicBezTo>
                <a:cubicBezTo>
                  <a:pt x="1656000" y="2748872"/>
                  <a:pt x="1408644" y="2661706"/>
                  <a:pt x="1080000" y="2641726"/>
                </a:cubicBezTo>
                <a:lnTo>
                  <a:pt x="1080000" y="2498954"/>
                </a:lnTo>
                <a:cubicBezTo>
                  <a:pt x="1528614" y="2524263"/>
                  <a:pt x="1872000" y="2673393"/>
                  <a:pt x="1872000" y="2853371"/>
                </a:cubicBezTo>
                <a:cubicBezTo>
                  <a:pt x="1872000" y="3052194"/>
                  <a:pt x="1452939" y="3213371"/>
                  <a:pt x="936000" y="3213371"/>
                </a:cubicBezTo>
                <a:cubicBezTo>
                  <a:pt x="419061" y="3213371"/>
                  <a:pt x="0" y="3052194"/>
                  <a:pt x="0" y="2853371"/>
                </a:cubicBezTo>
                <a:cubicBezTo>
                  <a:pt x="0" y="2673393"/>
                  <a:pt x="343386" y="2524263"/>
                  <a:pt x="792000" y="2498954"/>
                </a:cubicBezTo>
                <a:close/>
                <a:moveTo>
                  <a:pt x="2190403" y="180020"/>
                </a:moveTo>
                <a:cubicBezTo>
                  <a:pt x="2388233" y="180020"/>
                  <a:pt x="2548531" y="236495"/>
                  <a:pt x="2548531" y="306081"/>
                </a:cubicBezTo>
                <a:lnTo>
                  <a:pt x="2548531" y="1314569"/>
                </a:lnTo>
                <a:cubicBezTo>
                  <a:pt x="2548531" y="1244983"/>
                  <a:pt x="2388233" y="1188508"/>
                  <a:pt x="2190403" y="1188508"/>
                </a:cubicBezTo>
                <a:cubicBezTo>
                  <a:pt x="1992574" y="1188508"/>
                  <a:pt x="1832276" y="1244983"/>
                  <a:pt x="1832276" y="1314569"/>
                </a:cubicBezTo>
                <a:cubicBezTo>
                  <a:pt x="1832276" y="1384155"/>
                  <a:pt x="1671978" y="1440630"/>
                  <a:pt x="1474148" y="1440630"/>
                </a:cubicBezTo>
                <a:cubicBezTo>
                  <a:pt x="1276318" y="1440630"/>
                  <a:pt x="1116020" y="1384155"/>
                  <a:pt x="1116020" y="1314569"/>
                </a:cubicBezTo>
                <a:lnTo>
                  <a:pt x="1116020" y="306081"/>
                </a:lnTo>
                <a:cubicBezTo>
                  <a:pt x="1116020" y="375667"/>
                  <a:pt x="1276318" y="432142"/>
                  <a:pt x="1474148" y="432142"/>
                </a:cubicBezTo>
                <a:cubicBezTo>
                  <a:pt x="1671978" y="432142"/>
                  <a:pt x="1832276" y="375667"/>
                  <a:pt x="1832276" y="306081"/>
                </a:cubicBezTo>
                <a:cubicBezTo>
                  <a:pt x="1832276" y="236495"/>
                  <a:pt x="1992574" y="180020"/>
                  <a:pt x="2190403" y="180020"/>
                </a:cubicBezTo>
                <a:close/>
                <a:moveTo>
                  <a:pt x="936000" y="0"/>
                </a:moveTo>
                <a:cubicBezTo>
                  <a:pt x="1035422" y="0"/>
                  <a:pt x="1116020" y="80598"/>
                  <a:pt x="1116020" y="180020"/>
                </a:cubicBezTo>
                <a:cubicBezTo>
                  <a:pt x="1116020" y="246019"/>
                  <a:pt x="1080504" y="303723"/>
                  <a:pt x="1026000" y="332457"/>
                </a:cubicBezTo>
                <a:lnTo>
                  <a:pt x="1026000" y="2887874"/>
                </a:lnTo>
                <a:lnTo>
                  <a:pt x="846000" y="2887874"/>
                </a:lnTo>
                <a:lnTo>
                  <a:pt x="846000" y="332457"/>
                </a:lnTo>
                <a:cubicBezTo>
                  <a:pt x="791497" y="303723"/>
                  <a:pt x="755980" y="246019"/>
                  <a:pt x="755980" y="180020"/>
                </a:cubicBezTo>
                <a:cubicBezTo>
                  <a:pt x="755980" y="80598"/>
                  <a:pt x="836578" y="0"/>
                  <a:pt x="93600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</p:spTree>
    <p:extLst>
      <p:ext uri="{BB962C8B-B14F-4D97-AF65-F5344CB8AC3E}">
        <p14:creationId xmlns:p14="http://schemas.microsoft.com/office/powerpoint/2010/main" val="212682184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Fully Editable Icon Sets: C</a:t>
            </a:r>
          </a:p>
        </p:txBody>
      </p:sp>
      <p:sp>
        <p:nvSpPr>
          <p:cNvPr id="54" name="Isosceles Triangle 68">
            <a:extLst>
              <a:ext uri="{FF2B5EF4-FFF2-40B4-BE49-F238E27FC236}">
                <a16:creationId xmlns:a16="http://schemas.microsoft.com/office/drawing/2014/main" xmlns="" id="{870C564B-4826-4504-AD55-BCA183FFA29B}"/>
              </a:ext>
            </a:extLst>
          </p:cNvPr>
          <p:cNvSpPr/>
          <p:nvPr/>
        </p:nvSpPr>
        <p:spPr>
          <a:xfrm rot="10800000">
            <a:off x="7871934" y="4610240"/>
            <a:ext cx="220703" cy="687310"/>
          </a:xfrm>
          <a:custGeom>
            <a:avLst/>
            <a:gdLst/>
            <a:ahLst/>
            <a:cxnLst/>
            <a:rect l="l" t="t" r="r" b="b"/>
            <a:pathLst>
              <a:path w="1040400" h="3240000">
                <a:moveTo>
                  <a:pt x="41345" y="940666"/>
                </a:moveTo>
                <a:lnTo>
                  <a:pt x="1242" y="653403"/>
                </a:lnTo>
                <a:lnTo>
                  <a:pt x="0" y="653403"/>
                </a:lnTo>
                <a:lnTo>
                  <a:pt x="1057" y="652077"/>
                </a:lnTo>
                <a:lnTo>
                  <a:pt x="447" y="647712"/>
                </a:lnTo>
                <a:lnTo>
                  <a:pt x="4531" y="647712"/>
                </a:lnTo>
                <a:lnTo>
                  <a:pt x="520200" y="0"/>
                </a:lnTo>
                <a:lnTo>
                  <a:pt x="659109" y="174478"/>
                </a:lnTo>
                <a:close/>
                <a:moveTo>
                  <a:pt x="101622" y="1372451"/>
                </a:moveTo>
                <a:lnTo>
                  <a:pt x="61820" y="1087335"/>
                </a:lnTo>
                <a:lnTo>
                  <a:pt x="728036" y="261055"/>
                </a:lnTo>
                <a:lnTo>
                  <a:pt x="870500" y="439998"/>
                </a:lnTo>
                <a:lnTo>
                  <a:pt x="860164" y="431664"/>
                </a:lnTo>
                <a:close/>
                <a:moveTo>
                  <a:pt x="161365" y="1800403"/>
                </a:moveTo>
                <a:lnTo>
                  <a:pt x="122098" y="1519120"/>
                </a:lnTo>
                <a:lnTo>
                  <a:pt x="930953" y="515931"/>
                </a:lnTo>
                <a:lnTo>
                  <a:pt x="1035869" y="647712"/>
                </a:lnTo>
                <a:lnTo>
                  <a:pt x="1039954" y="647712"/>
                </a:lnTo>
                <a:lnTo>
                  <a:pt x="1039345" y="652078"/>
                </a:lnTo>
                <a:lnTo>
                  <a:pt x="1040400" y="653403"/>
                </a:lnTo>
                <a:lnTo>
                  <a:pt x="1039160" y="653403"/>
                </a:lnTo>
                <a:lnTo>
                  <a:pt x="1029316" y="723920"/>
                </a:lnTo>
                <a:close/>
                <a:moveTo>
                  <a:pt x="217894" y="2205330"/>
                </a:moveTo>
                <a:lnTo>
                  <a:pt x="181840" y="1947070"/>
                </a:lnTo>
                <a:lnTo>
                  <a:pt x="1000266" y="932012"/>
                </a:lnTo>
                <a:lnTo>
                  <a:pt x="949113" y="1298429"/>
                </a:lnTo>
                <a:close/>
                <a:moveTo>
                  <a:pt x="330192" y="2564220"/>
                </a:moveTo>
                <a:lnTo>
                  <a:pt x="267995" y="2564220"/>
                </a:lnTo>
                <a:lnTo>
                  <a:pt x="237100" y="2342912"/>
                </a:lnTo>
                <a:lnTo>
                  <a:pt x="242309" y="2347112"/>
                </a:lnTo>
                <a:lnTo>
                  <a:pt x="920063" y="1506522"/>
                </a:lnTo>
                <a:lnTo>
                  <a:pt x="865005" y="1900914"/>
                </a:lnTo>
                <a:close/>
                <a:moveTo>
                  <a:pt x="772406" y="2564220"/>
                </a:moveTo>
                <a:lnTo>
                  <a:pt x="468924" y="2564220"/>
                </a:lnTo>
                <a:lnTo>
                  <a:pt x="835955" y="2109008"/>
                </a:lnTo>
                <a:close/>
                <a:moveTo>
                  <a:pt x="892044" y="3240000"/>
                </a:moveTo>
                <a:lnTo>
                  <a:pt x="148356" y="3240000"/>
                </a:lnTo>
                <a:lnTo>
                  <a:pt x="276144" y="2663936"/>
                </a:lnTo>
                <a:lnTo>
                  <a:pt x="764256" y="266393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55" name="Rectangle 9">
            <a:extLst>
              <a:ext uri="{FF2B5EF4-FFF2-40B4-BE49-F238E27FC236}">
                <a16:creationId xmlns:a16="http://schemas.microsoft.com/office/drawing/2014/main" xmlns="" id="{F4DF7C3C-D955-465B-A7ED-DA6CEFF74209}"/>
              </a:ext>
            </a:extLst>
          </p:cNvPr>
          <p:cNvSpPr/>
          <p:nvPr/>
        </p:nvSpPr>
        <p:spPr>
          <a:xfrm>
            <a:off x="8435540" y="4689594"/>
            <a:ext cx="529466" cy="528605"/>
          </a:xfrm>
          <a:custGeom>
            <a:avLst/>
            <a:gdLst/>
            <a:ahLst/>
            <a:cxnLst/>
            <a:rect l="l" t="t" r="r" b="b"/>
            <a:pathLst>
              <a:path w="3228210" h="3222968">
                <a:moveTo>
                  <a:pt x="1619999" y="642446"/>
                </a:moveTo>
                <a:lnTo>
                  <a:pt x="2664115" y="1686562"/>
                </a:lnTo>
                <a:lnTo>
                  <a:pt x="2664116" y="1686562"/>
                </a:lnTo>
                <a:lnTo>
                  <a:pt x="2664116" y="3222968"/>
                </a:lnTo>
                <a:lnTo>
                  <a:pt x="2015013" y="3222968"/>
                </a:lnTo>
                <a:lnTo>
                  <a:pt x="2015013" y="2511495"/>
                </a:lnTo>
                <a:cubicBezTo>
                  <a:pt x="2015013" y="2399422"/>
                  <a:pt x="1924159" y="2308568"/>
                  <a:pt x="1812086" y="2308568"/>
                </a:cubicBezTo>
                <a:lnTo>
                  <a:pt x="1427912" y="2308568"/>
                </a:lnTo>
                <a:cubicBezTo>
                  <a:pt x="1315839" y="2308568"/>
                  <a:pt x="1224985" y="2399422"/>
                  <a:pt x="1224985" y="2511495"/>
                </a:cubicBezTo>
                <a:lnTo>
                  <a:pt x="1224985" y="3222968"/>
                </a:lnTo>
                <a:lnTo>
                  <a:pt x="575882" y="3222968"/>
                </a:lnTo>
                <a:lnTo>
                  <a:pt x="575882" y="1686562"/>
                </a:lnTo>
                <a:lnTo>
                  <a:pt x="575884" y="1686562"/>
                </a:lnTo>
                <a:close/>
                <a:moveTo>
                  <a:pt x="509997" y="122689"/>
                </a:moveTo>
                <a:lnTo>
                  <a:pt x="942045" y="122689"/>
                </a:lnTo>
                <a:lnTo>
                  <a:pt x="942045" y="542556"/>
                </a:lnTo>
                <a:lnTo>
                  <a:pt x="509997" y="974604"/>
                </a:lnTo>
                <a:close/>
                <a:moveTo>
                  <a:pt x="1620001" y="7099"/>
                </a:moveTo>
                <a:lnTo>
                  <a:pt x="3228210" y="1686560"/>
                </a:lnTo>
                <a:lnTo>
                  <a:pt x="2900441" y="1686560"/>
                </a:lnTo>
                <a:lnTo>
                  <a:pt x="1620001" y="349390"/>
                </a:lnTo>
                <a:close/>
                <a:moveTo>
                  <a:pt x="1619999" y="0"/>
                </a:moveTo>
                <a:lnTo>
                  <a:pt x="1619999" y="342291"/>
                </a:lnTo>
                <a:lnTo>
                  <a:pt x="330172" y="1679462"/>
                </a:lnTo>
                <a:lnTo>
                  <a:pt x="0" y="167946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56" name="Isosceles Triangle 8">
            <a:extLst>
              <a:ext uri="{FF2B5EF4-FFF2-40B4-BE49-F238E27FC236}">
                <a16:creationId xmlns:a16="http://schemas.microsoft.com/office/drawing/2014/main" xmlns="" id="{FED1BF7A-7546-4AF8-89CC-3CEC8A5874C0}"/>
              </a:ext>
            </a:extLst>
          </p:cNvPr>
          <p:cNvSpPr/>
          <p:nvPr/>
        </p:nvSpPr>
        <p:spPr>
          <a:xfrm rot="16200000">
            <a:off x="4359308" y="3634371"/>
            <a:ext cx="444149" cy="529543"/>
          </a:xfrm>
          <a:custGeom>
            <a:avLst/>
            <a:gdLst/>
            <a:ahLst/>
            <a:cxnLst/>
            <a:rect l="l" t="t" r="r" b="b"/>
            <a:pathLst>
              <a:path w="2708011" h="3228660">
                <a:moveTo>
                  <a:pt x="1895121" y="2005092"/>
                </a:moveTo>
                <a:cubicBezTo>
                  <a:pt x="1769067" y="2196199"/>
                  <a:pt x="1559641" y="2315968"/>
                  <a:pt x="1331007" y="2327705"/>
                </a:cubicBezTo>
                <a:cubicBezTo>
                  <a:pt x="1102373" y="2339443"/>
                  <a:pt x="881783" y="2241749"/>
                  <a:pt x="736821" y="2064556"/>
                </a:cubicBezTo>
                <a:lnTo>
                  <a:pt x="885891" y="1942602"/>
                </a:lnTo>
                <a:cubicBezTo>
                  <a:pt x="992076" y="2072396"/>
                  <a:pt x="1153658" y="2143956"/>
                  <a:pt x="1321132" y="2135359"/>
                </a:cubicBezTo>
                <a:cubicBezTo>
                  <a:pt x="1488607" y="2126761"/>
                  <a:pt x="1642011" y="2039030"/>
                  <a:pt x="1734346" y="1899045"/>
                </a:cubicBezTo>
                <a:close/>
                <a:moveTo>
                  <a:pt x="2315256" y="2179725"/>
                </a:moveTo>
                <a:cubicBezTo>
                  <a:pt x="2124977" y="2519973"/>
                  <a:pt x="1777729" y="2743099"/>
                  <a:pt x="1389179" y="2774782"/>
                </a:cubicBezTo>
                <a:cubicBezTo>
                  <a:pt x="1000629" y="2806465"/>
                  <a:pt x="621821" y="2642541"/>
                  <a:pt x="378934" y="2337614"/>
                </a:cubicBezTo>
                <a:lnTo>
                  <a:pt x="519502" y="2225645"/>
                </a:lnTo>
                <a:cubicBezTo>
                  <a:pt x="725082" y="2483736"/>
                  <a:pt x="1045705" y="2622480"/>
                  <a:pt x="1374574" y="2595664"/>
                </a:cubicBezTo>
                <a:cubicBezTo>
                  <a:pt x="1703443" y="2568848"/>
                  <a:pt x="1997353" y="2379994"/>
                  <a:pt x="2158406" y="2092008"/>
                </a:cubicBezTo>
                <a:close/>
                <a:moveTo>
                  <a:pt x="2315941" y="1615003"/>
                </a:moveTo>
                <a:lnTo>
                  <a:pt x="272242" y="1615003"/>
                </a:lnTo>
                <a:lnTo>
                  <a:pt x="872561" y="666216"/>
                </a:lnTo>
                <a:lnTo>
                  <a:pt x="872561" y="219906"/>
                </a:lnTo>
                <a:cubicBezTo>
                  <a:pt x="872561" y="98674"/>
                  <a:pt x="970839" y="396"/>
                  <a:pt x="1092071" y="396"/>
                </a:cubicBezTo>
                <a:lnTo>
                  <a:pt x="1293841" y="396"/>
                </a:lnTo>
                <a:lnTo>
                  <a:pt x="1294092" y="0"/>
                </a:lnTo>
                <a:lnTo>
                  <a:pt x="1294343" y="396"/>
                </a:lnTo>
                <a:lnTo>
                  <a:pt x="1470231" y="396"/>
                </a:lnTo>
                <a:cubicBezTo>
                  <a:pt x="1591463" y="396"/>
                  <a:pt x="1689741" y="98674"/>
                  <a:pt x="1689741" y="219906"/>
                </a:cubicBezTo>
                <a:lnTo>
                  <a:pt x="1689741" y="625313"/>
                </a:lnTo>
                <a:close/>
                <a:moveTo>
                  <a:pt x="2708011" y="2399368"/>
                </a:moveTo>
                <a:cubicBezTo>
                  <a:pt x="2440740" y="2877288"/>
                  <a:pt x="1950128" y="3187847"/>
                  <a:pt x="1403807" y="3224932"/>
                </a:cubicBezTo>
                <a:cubicBezTo>
                  <a:pt x="857486" y="3262017"/>
                  <a:pt x="329406" y="3020609"/>
                  <a:pt x="0" y="2583191"/>
                </a:cubicBezTo>
                <a:lnTo>
                  <a:pt x="143153" y="2475389"/>
                </a:lnTo>
                <a:cubicBezTo>
                  <a:pt x="436120" y="2864419"/>
                  <a:pt x="905784" y="3079123"/>
                  <a:pt x="1391671" y="3046140"/>
                </a:cubicBezTo>
                <a:cubicBezTo>
                  <a:pt x="1877558" y="3013157"/>
                  <a:pt x="2313899" y="2736952"/>
                  <a:pt x="2551604" y="2311899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57" name="Donut 8">
            <a:extLst>
              <a:ext uri="{FF2B5EF4-FFF2-40B4-BE49-F238E27FC236}">
                <a16:creationId xmlns:a16="http://schemas.microsoft.com/office/drawing/2014/main" xmlns="" id="{E6D41FF5-B672-4C8A-A062-73A4028D9602}"/>
              </a:ext>
            </a:extLst>
          </p:cNvPr>
          <p:cNvSpPr/>
          <p:nvPr/>
        </p:nvSpPr>
        <p:spPr>
          <a:xfrm>
            <a:off x="9475134" y="3608548"/>
            <a:ext cx="486216" cy="581184"/>
          </a:xfrm>
          <a:custGeom>
            <a:avLst/>
            <a:gdLst/>
            <a:ahLst/>
            <a:cxnLst/>
            <a:rect l="l" t="t" r="r" b="b"/>
            <a:pathLst>
              <a:path w="2688046" h="3213079">
                <a:moveTo>
                  <a:pt x="1056023" y="556744"/>
                </a:moveTo>
                <a:lnTo>
                  <a:pt x="1056023" y="906412"/>
                </a:lnTo>
                <a:cubicBezTo>
                  <a:pt x="641240" y="1029807"/>
                  <a:pt x="338989" y="1414134"/>
                  <a:pt x="338989" y="1869056"/>
                </a:cubicBezTo>
                <a:cubicBezTo>
                  <a:pt x="338989" y="2424121"/>
                  <a:pt x="788958" y="2874090"/>
                  <a:pt x="1344023" y="2874090"/>
                </a:cubicBezTo>
                <a:cubicBezTo>
                  <a:pt x="1899088" y="2874090"/>
                  <a:pt x="2349057" y="2424121"/>
                  <a:pt x="2349057" y="1869056"/>
                </a:cubicBezTo>
                <a:cubicBezTo>
                  <a:pt x="2349057" y="1414134"/>
                  <a:pt x="2046806" y="1029807"/>
                  <a:pt x="1632023" y="906412"/>
                </a:cubicBezTo>
                <a:lnTo>
                  <a:pt x="1632023" y="556744"/>
                </a:lnTo>
                <a:cubicBezTo>
                  <a:pt x="2235992" y="687900"/>
                  <a:pt x="2688046" y="1225687"/>
                  <a:pt x="2688046" y="1869056"/>
                </a:cubicBezTo>
                <a:cubicBezTo>
                  <a:pt x="2688046" y="2611339"/>
                  <a:pt x="2086306" y="3213079"/>
                  <a:pt x="1344023" y="3213079"/>
                </a:cubicBezTo>
                <a:cubicBezTo>
                  <a:pt x="601740" y="3213079"/>
                  <a:pt x="0" y="2611339"/>
                  <a:pt x="0" y="1869056"/>
                </a:cubicBezTo>
                <a:cubicBezTo>
                  <a:pt x="0" y="1225687"/>
                  <a:pt x="452054" y="687900"/>
                  <a:pt x="1056023" y="556744"/>
                </a:cubicBezTo>
                <a:close/>
                <a:moveTo>
                  <a:pt x="1344023" y="0"/>
                </a:moveTo>
                <a:cubicBezTo>
                  <a:pt x="1443445" y="0"/>
                  <a:pt x="1524043" y="80598"/>
                  <a:pt x="1524043" y="180020"/>
                </a:cubicBezTo>
                <a:lnTo>
                  <a:pt x="1524043" y="1413058"/>
                </a:lnTo>
                <a:cubicBezTo>
                  <a:pt x="1524043" y="1512480"/>
                  <a:pt x="1443445" y="1593078"/>
                  <a:pt x="1344023" y="1593078"/>
                </a:cubicBezTo>
                <a:cubicBezTo>
                  <a:pt x="1244601" y="1593078"/>
                  <a:pt x="1164003" y="1512480"/>
                  <a:pt x="1164003" y="1413058"/>
                </a:cubicBezTo>
                <a:lnTo>
                  <a:pt x="1164003" y="180020"/>
                </a:lnTo>
                <a:cubicBezTo>
                  <a:pt x="1164003" y="80598"/>
                  <a:pt x="1244601" y="0"/>
                  <a:pt x="134402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58" name="Freeform 18">
            <a:extLst>
              <a:ext uri="{FF2B5EF4-FFF2-40B4-BE49-F238E27FC236}">
                <a16:creationId xmlns:a16="http://schemas.microsoft.com/office/drawing/2014/main" xmlns="" id="{F57ADD61-A5C9-4BA6-A485-F46349246C4A}"/>
              </a:ext>
            </a:extLst>
          </p:cNvPr>
          <p:cNvSpPr/>
          <p:nvPr/>
        </p:nvSpPr>
        <p:spPr>
          <a:xfrm>
            <a:off x="10104940" y="4747559"/>
            <a:ext cx="511325" cy="412677"/>
          </a:xfrm>
          <a:custGeom>
            <a:avLst/>
            <a:gdLst/>
            <a:ahLst/>
            <a:cxnLst/>
            <a:rect l="l" t="t" r="r" b="b"/>
            <a:pathLst>
              <a:path w="3307788" h="2669631">
                <a:moveTo>
                  <a:pt x="2793832" y="1478391"/>
                </a:moveTo>
                <a:cubicBezTo>
                  <a:pt x="2772990" y="1635402"/>
                  <a:pt x="2717678" y="1784517"/>
                  <a:pt x="2633007" y="1915952"/>
                </a:cubicBezTo>
                <a:cubicBezTo>
                  <a:pt x="2695386" y="1951862"/>
                  <a:pt x="2772768" y="1955673"/>
                  <a:pt x="2841607" y="1924185"/>
                </a:cubicBezTo>
                <a:cubicBezTo>
                  <a:pt x="2943442" y="1877605"/>
                  <a:pt x="2999062" y="1766364"/>
                  <a:pt x="2975226" y="1656948"/>
                </a:cubicBezTo>
                <a:cubicBezTo>
                  <a:pt x="2955176" y="1564911"/>
                  <a:pt x="2883463" y="1495086"/>
                  <a:pt x="2793832" y="1478391"/>
                </a:cubicBezTo>
                <a:close/>
                <a:moveTo>
                  <a:pt x="2807611" y="1247700"/>
                </a:moveTo>
                <a:lnTo>
                  <a:pt x="2807472" y="1256060"/>
                </a:lnTo>
                <a:cubicBezTo>
                  <a:pt x="2994195" y="1281771"/>
                  <a:pt x="3148201" y="1421768"/>
                  <a:pt x="3189276" y="1610317"/>
                </a:cubicBezTo>
                <a:cubicBezTo>
                  <a:pt x="3235041" y="1820393"/>
                  <a:pt x="3128252" y="2033972"/>
                  <a:pt x="2932732" y="2123406"/>
                </a:cubicBezTo>
                <a:cubicBezTo>
                  <a:pt x="2789297" y="2189015"/>
                  <a:pt x="2626543" y="2174805"/>
                  <a:pt x="2499470" y="2094044"/>
                </a:cubicBezTo>
                <a:cubicBezTo>
                  <a:pt x="2427194" y="2172627"/>
                  <a:pt x="2343030" y="2241391"/>
                  <a:pt x="2248861" y="2297980"/>
                </a:cubicBezTo>
                <a:cubicBezTo>
                  <a:pt x="2178351" y="2340352"/>
                  <a:pt x="2104446" y="2374567"/>
                  <a:pt x="2027600" y="2398134"/>
                </a:cubicBezTo>
                <a:lnTo>
                  <a:pt x="3307788" y="2397615"/>
                </a:lnTo>
                <a:cubicBezTo>
                  <a:pt x="3265361" y="2549905"/>
                  <a:pt x="2537441" y="2669620"/>
                  <a:pt x="1653814" y="2669631"/>
                </a:cubicBezTo>
                <a:cubicBezTo>
                  <a:pt x="773102" y="2669642"/>
                  <a:pt x="46417" y="2550707"/>
                  <a:pt x="0" y="2398955"/>
                </a:cubicBezTo>
                <a:lnTo>
                  <a:pt x="1280678" y="2398436"/>
                </a:lnTo>
                <a:cubicBezTo>
                  <a:pt x="1203764" y="2374915"/>
                  <a:pt x="1129786" y="2340732"/>
                  <a:pt x="1059201" y="2298380"/>
                </a:cubicBezTo>
                <a:cubicBezTo>
                  <a:pt x="693039" y="2078675"/>
                  <a:pt x="477900" y="1674935"/>
                  <a:pt x="499745" y="1248476"/>
                </a:cubicBezTo>
                <a:close/>
                <a:moveTo>
                  <a:pt x="1331611" y="201752"/>
                </a:moveTo>
                <a:cubicBezTo>
                  <a:pt x="1206335" y="290902"/>
                  <a:pt x="1124761" y="308382"/>
                  <a:pt x="1132336" y="435988"/>
                </a:cubicBezTo>
                <a:cubicBezTo>
                  <a:pt x="1160888" y="640507"/>
                  <a:pt x="1527973" y="617783"/>
                  <a:pt x="1498839" y="840365"/>
                </a:cubicBezTo>
                <a:cubicBezTo>
                  <a:pt x="1455138" y="960979"/>
                  <a:pt x="1395705" y="987199"/>
                  <a:pt x="1213910" y="1052459"/>
                </a:cubicBezTo>
                <a:cubicBezTo>
                  <a:pt x="1331028" y="972050"/>
                  <a:pt x="1364241" y="921357"/>
                  <a:pt x="1360745" y="809484"/>
                </a:cubicBezTo>
                <a:cubicBezTo>
                  <a:pt x="1360746" y="646916"/>
                  <a:pt x="1111360" y="626523"/>
                  <a:pt x="1020462" y="495421"/>
                </a:cubicBezTo>
                <a:cubicBezTo>
                  <a:pt x="941218" y="374224"/>
                  <a:pt x="1061250" y="280996"/>
                  <a:pt x="1331611" y="201752"/>
                </a:cubicBezTo>
                <a:close/>
                <a:moveTo>
                  <a:pt x="2164365" y="80223"/>
                </a:moveTo>
                <a:cubicBezTo>
                  <a:pt x="2021192" y="182108"/>
                  <a:pt x="1927964" y="202086"/>
                  <a:pt x="1936621" y="347922"/>
                </a:cubicBezTo>
                <a:cubicBezTo>
                  <a:pt x="1969252" y="581657"/>
                  <a:pt x="2388778" y="555687"/>
                  <a:pt x="2355482" y="810066"/>
                </a:cubicBezTo>
                <a:cubicBezTo>
                  <a:pt x="2305538" y="947910"/>
                  <a:pt x="2237615" y="977876"/>
                  <a:pt x="2029849" y="1052459"/>
                </a:cubicBezTo>
                <a:cubicBezTo>
                  <a:pt x="2163698" y="960563"/>
                  <a:pt x="2201656" y="902628"/>
                  <a:pt x="2197660" y="774773"/>
                </a:cubicBezTo>
                <a:cubicBezTo>
                  <a:pt x="2197661" y="588982"/>
                  <a:pt x="1912649" y="565676"/>
                  <a:pt x="1808765" y="415844"/>
                </a:cubicBezTo>
                <a:cubicBezTo>
                  <a:pt x="1718201" y="277334"/>
                  <a:pt x="1855380" y="170787"/>
                  <a:pt x="2164365" y="80223"/>
                </a:cubicBezTo>
                <a:close/>
                <a:moveTo>
                  <a:pt x="1754169" y="0"/>
                </a:moveTo>
                <a:cubicBezTo>
                  <a:pt x="1583512" y="121444"/>
                  <a:pt x="1472387" y="145257"/>
                  <a:pt x="1482706" y="319088"/>
                </a:cubicBezTo>
                <a:cubicBezTo>
                  <a:pt x="1521601" y="597693"/>
                  <a:pt x="2021663" y="566738"/>
                  <a:pt x="1981975" y="869950"/>
                </a:cubicBezTo>
                <a:cubicBezTo>
                  <a:pt x="1922443" y="1034256"/>
                  <a:pt x="1841481" y="1069974"/>
                  <a:pt x="1593831" y="1158875"/>
                </a:cubicBezTo>
                <a:cubicBezTo>
                  <a:pt x="1753374" y="1049338"/>
                  <a:pt x="1798619" y="980281"/>
                  <a:pt x="1793856" y="827882"/>
                </a:cubicBezTo>
                <a:cubicBezTo>
                  <a:pt x="1793857" y="606424"/>
                  <a:pt x="1454132" y="578644"/>
                  <a:pt x="1330306" y="400050"/>
                </a:cubicBezTo>
                <a:cubicBezTo>
                  <a:pt x="1222356" y="234950"/>
                  <a:pt x="1385869" y="107950"/>
                  <a:pt x="1754169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59" name="Oval 7">
            <a:extLst>
              <a:ext uri="{FF2B5EF4-FFF2-40B4-BE49-F238E27FC236}">
                <a16:creationId xmlns:a16="http://schemas.microsoft.com/office/drawing/2014/main" xmlns="" id="{5B3365E1-0E4A-4E37-8487-402BEAEC4C18}"/>
              </a:ext>
            </a:extLst>
          </p:cNvPr>
          <p:cNvSpPr/>
          <p:nvPr/>
        </p:nvSpPr>
        <p:spPr>
          <a:xfrm>
            <a:off x="10252271" y="3641889"/>
            <a:ext cx="514505" cy="514505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415334" y="1947658"/>
                </a:moveTo>
                <a:lnTo>
                  <a:pt x="838053" y="2871852"/>
                </a:lnTo>
                <a:cubicBezTo>
                  <a:pt x="1312591" y="3168264"/>
                  <a:pt x="1913932" y="3170879"/>
                  <a:pt x="2391030" y="2878606"/>
                </a:cubicBezTo>
                <a:lnTo>
                  <a:pt x="1821709" y="1949263"/>
                </a:lnTo>
                <a:cubicBezTo>
                  <a:pt x="1763478" y="1986502"/>
                  <a:pt x="1694174" y="2007350"/>
                  <a:pt x="1620000" y="2007350"/>
                </a:cubicBezTo>
                <a:cubicBezTo>
                  <a:pt x="1544621" y="2007350"/>
                  <a:pt x="1474270" y="1985818"/>
                  <a:pt x="1415334" y="1947658"/>
                </a:cubicBezTo>
                <a:close/>
                <a:moveTo>
                  <a:pt x="1620001" y="1350973"/>
                </a:moveTo>
                <a:cubicBezTo>
                  <a:pt x="1471421" y="1350973"/>
                  <a:pt x="1350973" y="1471421"/>
                  <a:pt x="1350973" y="1620001"/>
                </a:cubicBezTo>
                <a:cubicBezTo>
                  <a:pt x="1350973" y="1768581"/>
                  <a:pt x="1471421" y="1889029"/>
                  <a:pt x="1620001" y="1889029"/>
                </a:cubicBezTo>
                <a:cubicBezTo>
                  <a:pt x="1768581" y="1889029"/>
                  <a:pt x="1889029" y="1768581"/>
                  <a:pt x="1889029" y="1620001"/>
                </a:cubicBezTo>
                <a:cubicBezTo>
                  <a:pt x="1889029" y="1471421"/>
                  <a:pt x="1768581" y="1350973"/>
                  <a:pt x="1620001" y="1350973"/>
                </a:cubicBezTo>
                <a:close/>
                <a:moveTo>
                  <a:pt x="2324470" y="322965"/>
                </a:moveTo>
                <a:lnTo>
                  <a:pt x="1804044" y="1281148"/>
                </a:lnTo>
                <a:cubicBezTo>
                  <a:pt x="1925507" y="1345192"/>
                  <a:pt x="2007350" y="1473038"/>
                  <a:pt x="2007350" y="1620000"/>
                </a:cubicBezTo>
                <a:lnTo>
                  <a:pt x="2005998" y="1633413"/>
                </a:lnTo>
                <a:lnTo>
                  <a:pt x="3095109" y="1671260"/>
                </a:lnTo>
                <a:cubicBezTo>
                  <a:pt x="3114541" y="1112092"/>
                  <a:pt x="2816135" y="590008"/>
                  <a:pt x="2324470" y="322965"/>
                </a:cubicBezTo>
                <a:close/>
                <a:moveTo>
                  <a:pt x="926838" y="316888"/>
                </a:moveTo>
                <a:cubicBezTo>
                  <a:pt x="432869" y="579644"/>
                  <a:pt x="129933" y="1099113"/>
                  <a:pt x="144500" y="1658429"/>
                </a:cubicBezTo>
                <a:lnTo>
                  <a:pt x="1233664" y="1630062"/>
                </a:lnTo>
                <a:cubicBezTo>
                  <a:pt x="1232693" y="1626734"/>
                  <a:pt x="1232650" y="1623372"/>
                  <a:pt x="1232650" y="1620000"/>
                </a:cubicBezTo>
                <a:cubicBezTo>
                  <a:pt x="1232650" y="1471836"/>
                  <a:pt x="1315838" y="1343102"/>
                  <a:pt x="1438904" y="1279548"/>
                </a:cubicBez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60" name="Freeform 20">
            <a:extLst>
              <a:ext uri="{FF2B5EF4-FFF2-40B4-BE49-F238E27FC236}">
                <a16:creationId xmlns:a16="http://schemas.microsoft.com/office/drawing/2014/main" xmlns="" id="{E674EC10-6DF4-4D79-8C68-8E0E302F4814}"/>
              </a:ext>
            </a:extLst>
          </p:cNvPr>
          <p:cNvSpPr/>
          <p:nvPr/>
        </p:nvSpPr>
        <p:spPr>
          <a:xfrm>
            <a:off x="10998217" y="5652772"/>
            <a:ext cx="536427" cy="573297"/>
          </a:xfrm>
          <a:custGeom>
            <a:avLst/>
            <a:gdLst>
              <a:gd name="connsiteX0" fmla="*/ 795647 w 2149434"/>
              <a:gd name="connsiteY0" fmla="*/ 2933205 h 2933205"/>
              <a:gd name="connsiteX1" fmla="*/ 0 w 2149434"/>
              <a:gd name="connsiteY1" fmla="*/ 1531917 h 2933205"/>
              <a:gd name="connsiteX2" fmla="*/ 463138 w 2149434"/>
              <a:gd name="connsiteY2" fmla="*/ 1733797 h 2933205"/>
              <a:gd name="connsiteX3" fmla="*/ 700645 w 2149434"/>
              <a:gd name="connsiteY3" fmla="*/ 166255 h 2933205"/>
              <a:gd name="connsiteX4" fmla="*/ 676894 w 2149434"/>
              <a:gd name="connsiteY4" fmla="*/ 0 h 2933205"/>
              <a:gd name="connsiteX5" fmla="*/ 2066307 w 2149434"/>
              <a:gd name="connsiteY5" fmla="*/ 819397 h 2933205"/>
              <a:gd name="connsiteX6" fmla="*/ 2149434 w 2149434"/>
              <a:gd name="connsiteY6" fmla="*/ 593766 h 2933205"/>
              <a:gd name="connsiteX7" fmla="*/ 1816925 w 2149434"/>
              <a:gd name="connsiteY7" fmla="*/ 2933205 h 2933205"/>
              <a:gd name="connsiteX8" fmla="*/ 1187533 w 2149434"/>
              <a:gd name="connsiteY8" fmla="*/ 926275 h 2933205"/>
              <a:gd name="connsiteX9" fmla="*/ 1080655 w 2149434"/>
              <a:gd name="connsiteY9" fmla="*/ 1828800 h 2933205"/>
              <a:gd name="connsiteX10" fmla="*/ 914400 w 2149434"/>
              <a:gd name="connsiteY10" fmla="*/ 1448790 h 2933205"/>
              <a:gd name="connsiteX11" fmla="*/ 795647 w 2149434"/>
              <a:gd name="connsiteY11" fmla="*/ 2933205 h 2933205"/>
              <a:gd name="connsiteX0" fmla="*/ 795647 w 2149434"/>
              <a:gd name="connsiteY0" fmla="*/ 2933205 h 2933205"/>
              <a:gd name="connsiteX1" fmla="*/ 0 w 2149434"/>
              <a:gd name="connsiteY1" fmla="*/ 1531917 h 2933205"/>
              <a:gd name="connsiteX2" fmla="*/ 463138 w 2149434"/>
              <a:gd name="connsiteY2" fmla="*/ 1733797 h 2933205"/>
              <a:gd name="connsiteX3" fmla="*/ 676894 w 2149434"/>
              <a:gd name="connsiteY3" fmla="*/ 0 h 2933205"/>
              <a:gd name="connsiteX4" fmla="*/ 2066307 w 2149434"/>
              <a:gd name="connsiteY4" fmla="*/ 819397 h 2933205"/>
              <a:gd name="connsiteX5" fmla="*/ 2149434 w 2149434"/>
              <a:gd name="connsiteY5" fmla="*/ 593766 h 2933205"/>
              <a:gd name="connsiteX6" fmla="*/ 1816925 w 2149434"/>
              <a:gd name="connsiteY6" fmla="*/ 2933205 h 2933205"/>
              <a:gd name="connsiteX7" fmla="*/ 1187533 w 2149434"/>
              <a:gd name="connsiteY7" fmla="*/ 926275 h 2933205"/>
              <a:gd name="connsiteX8" fmla="*/ 1080655 w 2149434"/>
              <a:gd name="connsiteY8" fmla="*/ 1828800 h 2933205"/>
              <a:gd name="connsiteX9" fmla="*/ 914400 w 2149434"/>
              <a:gd name="connsiteY9" fmla="*/ 1448790 h 2933205"/>
              <a:gd name="connsiteX10" fmla="*/ 795647 w 2149434"/>
              <a:gd name="connsiteY10" fmla="*/ 2933205 h 2933205"/>
              <a:gd name="connsiteX0" fmla="*/ 795647 w 2149434"/>
              <a:gd name="connsiteY0" fmla="*/ 3150488 h 3150488"/>
              <a:gd name="connsiteX1" fmla="*/ 0 w 2149434"/>
              <a:gd name="connsiteY1" fmla="*/ 1749200 h 3150488"/>
              <a:gd name="connsiteX2" fmla="*/ 463138 w 2149434"/>
              <a:gd name="connsiteY2" fmla="*/ 1951080 h 3150488"/>
              <a:gd name="connsiteX3" fmla="*/ 776482 w 2149434"/>
              <a:gd name="connsiteY3" fmla="*/ 0 h 3150488"/>
              <a:gd name="connsiteX4" fmla="*/ 2066307 w 2149434"/>
              <a:gd name="connsiteY4" fmla="*/ 1036680 h 3150488"/>
              <a:gd name="connsiteX5" fmla="*/ 2149434 w 2149434"/>
              <a:gd name="connsiteY5" fmla="*/ 811049 h 3150488"/>
              <a:gd name="connsiteX6" fmla="*/ 1816925 w 2149434"/>
              <a:gd name="connsiteY6" fmla="*/ 3150488 h 3150488"/>
              <a:gd name="connsiteX7" fmla="*/ 1187533 w 2149434"/>
              <a:gd name="connsiteY7" fmla="*/ 1143558 h 3150488"/>
              <a:gd name="connsiteX8" fmla="*/ 1080655 w 2149434"/>
              <a:gd name="connsiteY8" fmla="*/ 2046083 h 3150488"/>
              <a:gd name="connsiteX9" fmla="*/ 914400 w 2149434"/>
              <a:gd name="connsiteY9" fmla="*/ 1666073 h 3150488"/>
              <a:gd name="connsiteX10" fmla="*/ 795647 w 2149434"/>
              <a:gd name="connsiteY10" fmla="*/ 3150488 h 3150488"/>
              <a:gd name="connsiteX0" fmla="*/ 795647 w 2149434"/>
              <a:gd name="connsiteY0" fmla="*/ 3150488 h 3150488"/>
              <a:gd name="connsiteX1" fmla="*/ 0 w 2149434"/>
              <a:gd name="connsiteY1" fmla="*/ 1749200 h 3150488"/>
              <a:gd name="connsiteX2" fmla="*/ 463138 w 2149434"/>
              <a:gd name="connsiteY2" fmla="*/ 1951080 h 3150488"/>
              <a:gd name="connsiteX3" fmla="*/ 776482 w 2149434"/>
              <a:gd name="connsiteY3" fmla="*/ 0 h 3150488"/>
              <a:gd name="connsiteX4" fmla="*/ 2066307 w 2149434"/>
              <a:gd name="connsiteY4" fmla="*/ 1036680 h 3150488"/>
              <a:gd name="connsiteX5" fmla="*/ 2149434 w 2149434"/>
              <a:gd name="connsiteY5" fmla="*/ 811049 h 3150488"/>
              <a:gd name="connsiteX6" fmla="*/ 1816925 w 2149434"/>
              <a:gd name="connsiteY6" fmla="*/ 3150488 h 3150488"/>
              <a:gd name="connsiteX7" fmla="*/ 1187533 w 2149434"/>
              <a:gd name="connsiteY7" fmla="*/ 1143558 h 3150488"/>
              <a:gd name="connsiteX8" fmla="*/ 1080655 w 2149434"/>
              <a:gd name="connsiteY8" fmla="*/ 2046083 h 3150488"/>
              <a:gd name="connsiteX9" fmla="*/ 914400 w 2149434"/>
              <a:gd name="connsiteY9" fmla="*/ 1666073 h 3150488"/>
              <a:gd name="connsiteX10" fmla="*/ 795647 w 2149434"/>
              <a:gd name="connsiteY10" fmla="*/ 3150488 h 3150488"/>
              <a:gd name="connsiteX0" fmla="*/ 795647 w 2149434"/>
              <a:gd name="connsiteY0" fmla="*/ 3150488 h 3150488"/>
              <a:gd name="connsiteX1" fmla="*/ 0 w 2149434"/>
              <a:gd name="connsiteY1" fmla="*/ 1749200 h 3150488"/>
              <a:gd name="connsiteX2" fmla="*/ 463138 w 2149434"/>
              <a:gd name="connsiteY2" fmla="*/ 1951080 h 3150488"/>
              <a:gd name="connsiteX3" fmla="*/ 776482 w 2149434"/>
              <a:gd name="connsiteY3" fmla="*/ 0 h 3150488"/>
              <a:gd name="connsiteX4" fmla="*/ 1975772 w 2149434"/>
              <a:gd name="connsiteY4" fmla="*/ 991413 h 3150488"/>
              <a:gd name="connsiteX5" fmla="*/ 2149434 w 2149434"/>
              <a:gd name="connsiteY5" fmla="*/ 811049 h 3150488"/>
              <a:gd name="connsiteX6" fmla="*/ 1816925 w 2149434"/>
              <a:gd name="connsiteY6" fmla="*/ 3150488 h 3150488"/>
              <a:gd name="connsiteX7" fmla="*/ 1187533 w 2149434"/>
              <a:gd name="connsiteY7" fmla="*/ 1143558 h 3150488"/>
              <a:gd name="connsiteX8" fmla="*/ 1080655 w 2149434"/>
              <a:gd name="connsiteY8" fmla="*/ 2046083 h 3150488"/>
              <a:gd name="connsiteX9" fmla="*/ 914400 w 2149434"/>
              <a:gd name="connsiteY9" fmla="*/ 1666073 h 3150488"/>
              <a:gd name="connsiteX10" fmla="*/ 795647 w 2149434"/>
              <a:gd name="connsiteY10" fmla="*/ 3150488 h 3150488"/>
              <a:gd name="connsiteX0" fmla="*/ 795647 w 2149434"/>
              <a:gd name="connsiteY0" fmla="*/ 3150488 h 3150488"/>
              <a:gd name="connsiteX1" fmla="*/ 0 w 2149434"/>
              <a:gd name="connsiteY1" fmla="*/ 1749200 h 3150488"/>
              <a:gd name="connsiteX2" fmla="*/ 463138 w 2149434"/>
              <a:gd name="connsiteY2" fmla="*/ 1951080 h 3150488"/>
              <a:gd name="connsiteX3" fmla="*/ 776482 w 2149434"/>
              <a:gd name="connsiteY3" fmla="*/ 0 h 3150488"/>
              <a:gd name="connsiteX4" fmla="*/ 1975772 w 2149434"/>
              <a:gd name="connsiteY4" fmla="*/ 991413 h 3150488"/>
              <a:gd name="connsiteX5" fmla="*/ 2149434 w 2149434"/>
              <a:gd name="connsiteY5" fmla="*/ 811049 h 3150488"/>
              <a:gd name="connsiteX6" fmla="*/ 1816925 w 2149434"/>
              <a:gd name="connsiteY6" fmla="*/ 3150488 h 3150488"/>
              <a:gd name="connsiteX7" fmla="*/ 1187533 w 2149434"/>
              <a:gd name="connsiteY7" fmla="*/ 1143558 h 3150488"/>
              <a:gd name="connsiteX8" fmla="*/ 1080655 w 2149434"/>
              <a:gd name="connsiteY8" fmla="*/ 2046083 h 3150488"/>
              <a:gd name="connsiteX9" fmla="*/ 914400 w 2149434"/>
              <a:gd name="connsiteY9" fmla="*/ 1666073 h 3150488"/>
              <a:gd name="connsiteX10" fmla="*/ 795647 w 2149434"/>
              <a:gd name="connsiteY10" fmla="*/ 3150488 h 3150488"/>
              <a:gd name="connsiteX0" fmla="*/ 795647 w 2149434"/>
              <a:gd name="connsiteY0" fmla="*/ 3150488 h 3150488"/>
              <a:gd name="connsiteX1" fmla="*/ 0 w 2149434"/>
              <a:gd name="connsiteY1" fmla="*/ 1749200 h 3150488"/>
              <a:gd name="connsiteX2" fmla="*/ 463138 w 2149434"/>
              <a:gd name="connsiteY2" fmla="*/ 1951080 h 3150488"/>
              <a:gd name="connsiteX3" fmla="*/ 776482 w 2149434"/>
              <a:gd name="connsiteY3" fmla="*/ 0 h 3150488"/>
              <a:gd name="connsiteX4" fmla="*/ 1975772 w 2149434"/>
              <a:gd name="connsiteY4" fmla="*/ 991413 h 3150488"/>
              <a:gd name="connsiteX5" fmla="*/ 2149434 w 2149434"/>
              <a:gd name="connsiteY5" fmla="*/ 811049 h 3150488"/>
              <a:gd name="connsiteX6" fmla="*/ 1816925 w 2149434"/>
              <a:gd name="connsiteY6" fmla="*/ 3150488 h 3150488"/>
              <a:gd name="connsiteX7" fmla="*/ 1187533 w 2149434"/>
              <a:gd name="connsiteY7" fmla="*/ 1143558 h 3150488"/>
              <a:gd name="connsiteX8" fmla="*/ 1080655 w 2149434"/>
              <a:gd name="connsiteY8" fmla="*/ 2046083 h 3150488"/>
              <a:gd name="connsiteX9" fmla="*/ 914400 w 2149434"/>
              <a:gd name="connsiteY9" fmla="*/ 1666073 h 3150488"/>
              <a:gd name="connsiteX10" fmla="*/ 795647 w 2149434"/>
              <a:gd name="connsiteY10" fmla="*/ 3150488 h 3150488"/>
              <a:gd name="connsiteX0" fmla="*/ 795647 w 2095113"/>
              <a:gd name="connsiteY0" fmla="*/ 3150488 h 3150488"/>
              <a:gd name="connsiteX1" fmla="*/ 0 w 2095113"/>
              <a:gd name="connsiteY1" fmla="*/ 1749200 h 3150488"/>
              <a:gd name="connsiteX2" fmla="*/ 463138 w 2095113"/>
              <a:gd name="connsiteY2" fmla="*/ 1951080 h 3150488"/>
              <a:gd name="connsiteX3" fmla="*/ 776482 w 2095113"/>
              <a:gd name="connsiteY3" fmla="*/ 0 h 3150488"/>
              <a:gd name="connsiteX4" fmla="*/ 1975772 w 2095113"/>
              <a:gd name="connsiteY4" fmla="*/ 991413 h 3150488"/>
              <a:gd name="connsiteX5" fmla="*/ 2095113 w 2095113"/>
              <a:gd name="connsiteY5" fmla="*/ 702407 h 3150488"/>
              <a:gd name="connsiteX6" fmla="*/ 1816925 w 2095113"/>
              <a:gd name="connsiteY6" fmla="*/ 3150488 h 3150488"/>
              <a:gd name="connsiteX7" fmla="*/ 1187533 w 2095113"/>
              <a:gd name="connsiteY7" fmla="*/ 1143558 h 3150488"/>
              <a:gd name="connsiteX8" fmla="*/ 1080655 w 2095113"/>
              <a:gd name="connsiteY8" fmla="*/ 2046083 h 3150488"/>
              <a:gd name="connsiteX9" fmla="*/ 914400 w 2095113"/>
              <a:gd name="connsiteY9" fmla="*/ 1666073 h 3150488"/>
              <a:gd name="connsiteX10" fmla="*/ 795647 w 2095113"/>
              <a:gd name="connsiteY10" fmla="*/ 3150488 h 3150488"/>
              <a:gd name="connsiteX0" fmla="*/ 795647 w 2760540"/>
              <a:gd name="connsiteY0" fmla="*/ 3150488 h 3150488"/>
              <a:gd name="connsiteX1" fmla="*/ 0 w 2760540"/>
              <a:gd name="connsiteY1" fmla="*/ 1749200 h 3150488"/>
              <a:gd name="connsiteX2" fmla="*/ 463138 w 2760540"/>
              <a:gd name="connsiteY2" fmla="*/ 1951080 h 3150488"/>
              <a:gd name="connsiteX3" fmla="*/ 776482 w 2760540"/>
              <a:gd name="connsiteY3" fmla="*/ 0 h 3150488"/>
              <a:gd name="connsiteX4" fmla="*/ 1975772 w 2760540"/>
              <a:gd name="connsiteY4" fmla="*/ 991413 h 3150488"/>
              <a:gd name="connsiteX5" fmla="*/ 2095113 w 2760540"/>
              <a:gd name="connsiteY5" fmla="*/ 702407 h 3150488"/>
              <a:gd name="connsiteX6" fmla="*/ 1816925 w 2760540"/>
              <a:gd name="connsiteY6" fmla="*/ 3150488 h 3150488"/>
              <a:gd name="connsiteX7" fmla="*/ 1187533 w 2760540"/>
              <a:gd name="connsiteY7" fmla="*/ 1143558 h 3150488"/>
              <a:gd name="connsiteX8" fmla="*/ 1080655 w 2760540"/>
              <a:gd name="connsiteY8" fmla="*/ 2046083 h 3150488"/>
              <a:gd name="connsiteX9" fmla="*/ 914400 w 2760540"/>
              <a:gd name="connsiteY9" fmla="*/ 1666073 h 3150488"/>
              <a:gd name="connsiteX10" fmla="*/ 795647 w 2760540"/>
              <a:gd name="connsiteY10" fmla="*/ 3150488 h 3150488"/>
              <a:gd name="connsiteX0" fmla="*/ 795647 w 2904019"/>
              <a:gd name="connsiteY0" fmla="*/ 3150488 h 3150488"/>
              <a:gd name="connsiteX1" fmla="*/ 0 w 2904019"/>
              <a:gd name="connsiteY1" fmla="*/ 1749200 h 3150488"/>
              <a:gd name="connsiteX2" fmla="*/ 463138 w 2904019"/>
              <a:gd name="connsiteY2" fmla="*/ 1951080 h 3150488"/>
              <a:gd name="connsiteX3" fmla="*/ 776482 w 2904019"/>
              <a:gd name="connsiteY3" fmla="*/ 0 h 3150488"/>
              <a:gd name="connsiteX4" fmla="*/ 1975772 w 2904019"/>
              <a:gd name="connsiteY4" fmla="*/ 991413 h 3150488"/>
              <a:gd name="connsiteX5" fmla="*/ 2095113 w 2904019"/>
              <a:gd name="connsiteY5" fmla="*/ 702407 h 3150488"/>
              <a:gd name="connsiteX6" fmla="*/ 1816925 w 2904019"/>
              <a:gd name="connsiteY6" fmla="*/ 3150488 h 3150488"/>
              <a:gd name="connsiteX7" fmla="*/ 1187533 w 2904019"/>
              <a:gd name="connsiteY7" fmla="*/ 1143558 h 3150488"/>
              <a:gd name="connsiteX8" fmla="*/ 1080655 w 2904019"/>
              <a:gd name="connsiteY8" fmla="*/ 2046083 h 3150488"/>
              <a:gd name="connsiteX9" fmla="*/ 914400 w 2904019"/>
              <a:gd name="connsiteY9" fmla="*/ 1666073 h 3150488"/>
              <a:gd name="connsiteX10" fmla="*/ 795647 w 2904019"/>
              <a:gd name="connsiteY10" fmla="*/ 3150488 h 3150488"/>
              <a:gd name="connsiteX0" fmla="*/ 795647 w 2905418"/>
              <a:gd name="connsiteY0" fmla="*/ 3150488 h 3186701"/>
              <a:gd name="connsiteX1" fmla="*/ 0 w 2905418"/>
              <a:gd name="connsiteY1" fmla="*/ 1749200 h 3186701"/>
              <a:gd name="connsiteX2" fmla="*/ 463138 w 2905418"/>
              <a:gd name="connsiteY2" fmla="*/ 1951080 h 3186701"/>
              <a:gd name="connsiteX3" fmla="*/ 776482 w 2905418"/>
              <a:gd name="connsiteY3" fmla="*/ 0 h 3186701"/>
              <a:gd name="connsiteX4" fmla="*/ 1975772 w 2905418"/>
              <a:gd name="connsiteY4" fmla="*/ 991413 h 3186701"/>
              <a:gd name="connsiteX5" fmla="*/ 2095113 w 2905418"/>
              <a:gd name="connsiteY5" fmla="*/ 702407 h 3186701"/>
              <a:gd name="connsiteX6" fmla="*/ 1821452 w 2905418"/>
              <a:gd name="connsiteY6" fmla="*/ 3186701 h 3186701"/>
              <a:gd name="connsiteX7" fmla="*/ 1187533 w 2905418"/>
              <a:gd name="connsiteY7" fmla="*/ 1143558 h 3186701"/>
              <a:gd name="connsiteX8" fmla="*/ 1080655 w 2905418"/>
              <a:gd name="connsiteY8" fmla="*/ 2046083 h 3186701"/>
              <a:gd name="connsiteX9" fmla="*/ 914400 w 2905418"/>
              <a:gd name="connsiteY9" fmla="*/ 1666073 h 3186701"/>
              <a:gd name="connsiteX10" fmla="*/ 795647 w 2905418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1975772 w 2937337"/>
              <a:gd name="connsiteY4" fmla="*/ 991413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034620 w 2937337"/>
              <a:gd name="connsiteY4" fmla="*/ 129470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034620 w 2937337"/>
              <a:gd name="connsiteY4" fmla="*/ 129470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034620 w 2937337"/>
              <a:gd name="connsiteY4" fmla="*/ 129470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893849"/>
              <a:gd name="connsiteY0" fmla="*/ 3150488 h 3186701"/>
              <a:gd name="connsiteX1" fmla="*/ 0 w 2893849"/>
              <a:gd name="connsiteY1" fmla="*/ 1749200 h 3186701"/>
              <a:gd name="connsiteX2" fmla="*/ 463138 w 2893849"/>
              <a:gd name="connsiteY2" fmla="*/ 1951080 h 3186701"/>
              <a:gd name="connsiteX3" fmla="*/ 776482 w 2893849"/>
              <a:gd name="connsiteY3" fmla="*/ 0 h 3186701"/>
              <a:gd name="connsiteX4" fmla="*/ 2034620 w 2893849"/>
              <a:gd name="connsiteY4" fmla="*/ 1294704 h 3186701"/>
              <a:gd name="connsiteX5" fmla="*/ 2031739 w 2893849"/>
              <a:gd name="connsiteY5" fmla="*/ 711461 h 3186701"/>
              <a:gd name="connsiteX6" fmla="*/ 1821452 w 2893849"/>
              <a:gd name="connsiteY6" fmla="*/ 3186701 h 3186701"/>
              <a:gd name="connsiteX7" fmla="*/ 1187533 w 2893849"/>
              <a:gd name="connsiteY7" fmla="*/ 1143558 h 3186701"/>
              <a:gd name="connsiteX8" fmla="*/ 1080655 w 2893849"/>
              <a:gd name="connsiteY8" fmla="*/ 2046083 h 3186701"/>
              <a:gd name="connsiteX9" fmla="*/ 914400 w 2893849"/>
              <a:gd name="connsiteY9" fmla="*/ 1666073 h 3186701"/>
              <a:gd name="connsiteX10" fmla="*/ 795647 w 2893849"/>
              <a:gd name="connsiteY10" fmla="*/ 3150488 h 3186701"/>
              <a:gd name="connsiteX0" fmla="*/ 795647 w 2931612"/>
              <a:gd name="connsiteY0" fmla="*/ 3150488 h 3186701"/>
              <a:gd name="connsiteX1" fmla="*/ 0 w 2931612"/>
              <a:gd name="connsiteY1" fmla="*/ 1749200 h 3186701"/>
              <a:gd name="connsiteX2" fmla="*/ 463138 w 2931612"/>
              <a:gd name="connsiteY2" fmla="*/ 1951080 h 3186701"/>
              <a:gd name="connsiteX3" fmla="*/ 776482 w 2931612"/>
              <a:gd name="connsiteY3" fmla="*/ 0 h 3186701"/>
              <a:gd name="connsiteX4" fmla="*/ 2034620 w 2931612"/>
              <a:gd name="connsiteY4" fmla="*/ 1294704 h 3186701"/>
              <a:gd name="connsiteX5" fmla="*/ 2031739 w 2931612"/>
              <a:gd name="connsiteY5" fmla="*/ 711461 h 3186701"/>
              <a:gd name="connsiteX6" fmla="*/ 1821452 w 2931612"/>
              <a:gd name="connsiteY6" fmla="*/ 3186701 h 3186701"/>
              <a:gd name="connsiteX7" fmla="*/ 1187533 w 2931612"/>
              <a:gd name="connsiteY7" fmla="*/ 1143558 h 3186701"/>
              <a:gd name="connsiteX8" fmla="*/ 1080655 w 2931612"/>
              <a:gd name="connsiteY8" fmla="*/ 2046083 h 3186701"/>
              <a:gd name="connsiteX9" fmla="*/ 914400 w 2931612"/>
              <a:gd name="connsiteY9" fmla="*/ 1666073 h 3186701"/>
              <a:gd name="connsiteX10" fmla="*/ 795647 w 2931612"/>
              <a:gd name="connsiteY10" fmla="*/ 3150488 h 3186701"/>
              <a:gd name="connsiteX0" fmla="*/ 795647 w 2931612"/>
              <a:gd name="connsiteY0" fmla="*/ 3150488 h 3186701"/>
              <a:gd name="connsiteX1" fmla="*/ 0 w 2931612"/>
              <a:gd name="connsiteY1" fmla="*/ 1749200 h 3186701"/>
              <a:gd name="connsiteX2" fmla="*/ 463138 w 2931612"/>
              <a:gd name="connsiteY2" fmla="*/ 1951080 h 3186701"/>
              <a:gd name="connsiteX3" fmla="*/ 776482 w 2931612"/>
              <a:gd name="connsiteY3" fmla="*/ 0 h 3186701"/>
              <a:gd name="connsiteX4" fmla="*/ 2034620 w 2931612"/>
              <a:gd name="connsiteY4" fmla="*/ 1294704 h 3186701"/>
              <a:gd name="connsiteX5" fmla="*/ 2031739 w 2931612"/>
              <a:gd name="connsiteY5" fmla="*/ 711461 h 3186701"/>
              <a:gd name="connsiteX6" fmla="*/ 1821452 w 2931612"/>
              <a:gd name="connsiteY6" fmla="*/ 3186701 h 3186701"/>
              <a:gd name="connsiteX7" fmla="*/ 1187533 w 2931612"/>
              <a:gd name="connsiteY7" fmla="*/ 1143558 h 3186701"/>
              <a:gd name="connsiteX8" fmla="*/ 1080655 w 2931612"/>
              <a:gd name="connsiteY8" fmla="*/ 2046083 h 3186701"/>
              <a:gd name="connsiteX9" fmla="*/ 914400 w 2931612"/>
              <a:gd name="connsiteY9" fmla="*/ 1666073 h 3186701"/>
              <a:gd name="connsiteX10" fmla="*/ 795647 w 2931612"/>
              <a:gd name="connsiteY10" fmla="*/ 3150488 h 3186701"/>
              <a:gd name="connsiteX0" fmla="*/ 795647 w 2931612"/>
              <a:gd name="connsiteY0" fmla="*/ 3150488 h 3186701"/>
              <a:gd name="connsiteX1" fmla="*/ 0 w 2931612"/>
              <a:gd name="connsiteY1" fmla="*/ 1749200 h 3186701"/>
              <a:gd name="connsiteX2" fmla="*/ 463138 w 2931612"/>
              <a:gd name="connsiteY2" fmla="*/ 1951080 h 3186701"/>
              <a:gd name="connsiteX3" fmla="*/ 776482 w 2931612"/>
              <a:gd name="connsiteY3" fmla="*/ 0 h 3186701"/>
              <a:gd name="connsiteX4" fmla="*/ 2034620 w 2931612"/>
              <a:gd name="connsiteY4" fmla="*/ 1294704 h 3186701"/>
              <a:gd name="connsiteX5" fmla="*/ 2031739 w 2931612"/>
              <a:gd name="connsiteY5" fmla="*/ 711461 h 3186701"/>
              <a:gd name="connsiteX6" fmla="*/ 1821452 w 2931612"/>
              <a:gd name="connsiteY6" fmla="*/ 3186701 h 3186701"/>
              <a:gd name="connsiteX7" fmla="*/ 1187533 w 2931612"/>
              <a:gd name="connsiteY7" fmla="*/ 1143558 h 3186701"/>
              <a:gd name="connsiteX8" fmla="*/ 1080655 w 2931612"/>
              <a:gd name="connsiteY8" fmla="*/ 2046083 h 3186701"/>
              <a:gd name="connsiteX9" fmla="*/ 914400 w 2931612"/>
              <a:gd name="connsiteY9" fmla="*/ 1666073 h 3186701"/>
              <a:gd name="connsiteX10" fmla="*/ 795647 w 2931612"/>
              <a:gd name="connsiteY10" fmla="*/ 3150488 h 3186701"/>
              <a:gd name="connsiteX0" fmla="*/ 795647 w 2931612"/>
              <a:gd name="connsiteY0" fmla="*/ 3150488 h 3186701"/>
              <a:gd name="connsiteX1" fmla="*/ 0 w 2931612"/>
              <a:gd name="connsiteY1" fmla="*/ 1749200 h 3186701"/>
              <a:gd name="connsiteX2" fmla="*/ 463138 w 2931612"/>
              <a:gd name="connsiteY2" fmla="*/ 1951080 h 3186701"/>
              <a:gd name="connsiteX3" fmla="*/ 776482 w 2931612"/>
              <a:gd name="connsiteY3" fmla="*/ 0 h 3186701"/>
              <a:gd name="connsiteX4" fmla="*/ 2034620 w 2931612"/>
              <a:gd name="connsiteY4" fmla="*/ 1294704 h 3186701"/>
              <a:gd name="connsiteX5" fmla="*/ 2031739 w 2931612"/>
              <a:gd name="connsiteY5" fmla="*/ 711461 h 3186701"/>
              <a:gd name="connsiteX6" fmla="*/ 1821452 w 2931612"/>
              <a:gd name="connsiteY6" fmla="*/ 3186701 h 3186701"/>
              <a:gd name="connsiteX7" fmla="*/ 1187533 w 2931612"/>
              <a:gd name="connsiteY7" fmla="*/ 1143558 h 3186701"/>
              <a:gd name="connsiteX8" fmla="*/ 1080655 w 2931612"/>
              <a:gd name="connsiteY8" fmla="*/ 2046083 h 3186701"/>
              <a:gd name="connsiteX9" fmla="*/ 914400 w 2931612"/>
              <a:gd name="connsiteY9" fmla="*/ 1666073 h 3186701"/>
              <a:gd name="connsiteX10" fmla="*/ 795647 w 2931612"/>
              <a:gd name="connsiteY10" fmla="*/ 3150488 h 3186701"/>
              <a:gd name="connsiteX0" fmla="*/ 795647 w 2931612"/>
              <a:gd name="connsiteY0" fmla="*/ 3150488 h 3186701"/>
              <a:gd name="connsiteX1" fmla="*/ 0 w 2931612"/>
              <a:gd name="connsiteY1" fmla="*/ 1749200 h 3186701"/>
              <a:gd name="connsiteX2" fmla="*/ 463138 w 2931612"/>
              <a:gd name="connsiteY2" fmla="*/ 1951080 h 3186701"/>
              <a:gd name="connsiteX3" fmla="*/ 776482 w 2931612"/>
              <a:gd name="connsiteY3" fmla="*/ 0 h 3186701"/>
              <a:gd name="connsiteX4" fmla="*/ 2034620 w 2931612"/>
              <a:gd name="connsiteY4" fmla="*/ 1294704 h 3186701"/>
              <a:gd name="connsiteX5" fmla="*/ 2031739 w 2931612"/>
              <a:gd name="connsiteY5" fmla="*/ 711461 h 3186701"/>
              <a:gd name="connsiteX6" fmla="*/ 1821452 w 2931612"/>
              <a:gd name="connsiteY6" fmla="*/ 3186701 h 3186701"/>
              <a:gd name="connsiteX7" fmla="*/ 1187533 w 2931612"/>
              <a:gd name="connsiteY7" fmla="*/ 1143558 h 3186701"/>
              <a:gd name="connsiteX8" fmla="*/ 1080655 w 2931612"/>
              <a:gd name="connsiteY8" fmla="*/ 2046083 h 3186701"/>
              <a:gd name="connsiteX9" fmla="*/ 914400 w 2931612"/>
              <a:gd name="connsiteY9" fmla="*/ 1666073 h 3186701"/>
              <a:gd name="connsiteX10" fmla="*/ 795647 w 2931612"/>
              <a:gd name="connsiteY10" fmla="*/ 3150488 h 3186701"/>
              <a:gd name="connsiteX0" fmla="*/ 813754 w 2949719"/>
              <a:gd name="connsiteY0" fmla="*/ 3150488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813754 w 2949719"/>
              <a:gd name="connsiteY10" fmla="*/ 3150488 h 3186701"/>
              <a:gd name="connsiteX0" fmla="*/ 813754 w 2949719"/>
              <a:gd name="connsiteY0" fmla="*/ 3150488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813754 w 2949719"/>
              <a:gd name="connsiteY10" fmla="*/ 3150488 h 3186701"/>
              <a:gd name="connsiteX0" fmla="*/ 813754 w 2949719"/>
              <a:gd name="connsiteY0" fmla="*/ 3150488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813754 w 2949719"/>
              <a:gd name="connsiteY10" fmla="*/ 3150488 h 3186701"/>
              <a:gd name="connsiteX0" fmla="*/ 813754 w 2949719"/>
              <a:gd name="connsiteY0" fmla="*/ 3150488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813754 w 2949719"/>
              <a:gd name="connsiteY10" fmla="*/ 3150488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17871 w 2949719"/>
              <a:gd name="connsiteY2" fmla="*/ 2009927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17871 w 2949719"/>
              <a:gd name="connsiteY2" fmla="*/ 2009927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17871 w 2949719"/>
              <a:gd name="connsiteY2" fmla="*/ 2009927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17871 w 2949719"/>
              <a:gd name="connsiteY2" fmla="*/ 2009927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17871 w 2949719"/>
              <a:gd name="connsiteY2" fmla="*/ 2009927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03465 w 2936139"/>
              <a:gd name="connsiteY0" fmla="*/ 3168594 h 3186701"/>
              <a:gd name="connsiteX1" fmla="*/ 0 w 2936139"/>
              <a:gd name="connsiteY1" fmla="*/ 1726566 h 3186701"/>
              <a:gd name="connsiteX2" fmla="*/ 404291 w 2936139"/>
              <a:gd name="connsiteY2" fmla="*/ 2009927 h 3186701"/>
              <a:gd name="connsiteX3" fmla="*/ 781009 w 2936139"/>
              <a:gd name="connsiteY3" fmla="*/ 0 h 3186701"/>
              <a:gd name="connsiteX4" fmla="*/ 2039147 w 2936139"/>
              <a:gd name="connsiteY4" fmla="*/ 1294704 h 3186701"/>
              <a:gd name="connsiteX5" fmla="*/ 2036266 w 2936139"/>
              <a:gd name="connsiteY5" fmla="*/ 711461 h 3186701"/>
              <a:gd name="connsiteX6" fmla="*/ 1825979 w 2936139"/>
              <a:gd name="connsiteY6" fmla="*/ 3186701 h 3186701"/>
              <a:gd name="connsiteX7" fmla="*/ 1192060 w 2936139"/>
              <a:gd name="connsiteY7" fmla="*/ 1143558 h 3186701"/>
              <a:gd name="connsiteX8" fmla="*/ 1085182 w 2936139"/>
              <a:gd name="connsiteY8" fmla="*/ 2046083 h 3186701"/>
              <a:gd name="connsiteX9" fmla="*/ 918927 w 2936139"/>
              <a:gd name="connsiteY9" fmla="*/ 1666073 h 3186701"/>
              <a:gd name="connsiteX10" fmla="*/ 1103465 w 2936139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64195 w 2981407"/>
              <a:gd name="connsiteY9" fmla="*/ 1666073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64195 w 2981407"/>
              <a:gd name="connsiteY9" fmla="*/ 1666073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64195 w 2981407"/>
              <a:gd name="connsiteY9" fmla="*/ 1666073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897156"/>
              <a:gd name="connsiteY0" fmla="*/ 3168594 h 3173121"/>
              <a:gd name="connsiteX1" fmla="*/ 0 w 2897156"/>
              <a:gd name="connsiteY1" fmla="*/ 1749200 h 3173121"/>
              <a:gd name="connsiteX2" fmla="*/ 449559 w 2897156"/>
              <a:gd name="connsiteY2" fmla="*/ 2009927 h 3173121"/>
              <a:gd name="connsiteX3" fmla="*/ 826277 w 2897156"/>
              <a:gd name="connsiteY3" fmla="*/ 0 h 3173121"/>
              <a:gd name="connsiteX4" fmla="*/ 2084415 w 2897156"/>
              <a:gd name="connsiteY4" fmla="*/ 1294704 h 3173121"/>
              <a:gd name="connsiteX5" fmla="*/ 2081534 w 2897156"/>
              <a:gd name="connsiteY5" fmla="*/ 711461 h 3173121"/>
              <a:gd name="connsiteX6" fmla="*/ 1581537 w 2897156"/>
              <a:gd name="connsiteY6" fmla="*/ 3173121 h 3173121"/>
              <a:gd name="connsiteX7" fmla="*/ 1237328 w 2897156"/>
              <a:gd name="connsiteY7" fmla="*/ 1143558 h 3173121"/>
              <a:gd name="connsiteX8" fmla="*/ 1130450 w 2897156"/>
              <a:gd name="connsiteY8" fmla="*/ 2046083 h 3173121"/>
              <a:gd name="connsiteX9" fmla="*/ 918927 w 2897156"/>
              <a:gd name="connsiteY9" fmla="*/ 1697760 h 3173121"/>
              <a:gd name="connsiteX10" fmla="*/ 1148733 w 2897156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30450 w 2969045"/>
              <a:gd name="connsiteY8" fmla="*/ 2046083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30450 w 2969045"/>
              <a:gd name="connsiteY8" fmla="*/ 2046083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288886 w 2969045"/>
              <a:gd name="connsiteY8" fmla="*/ 2367481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969045" h="3173121">
                <a:moveTo>
                  <a:pt x="1148733" y="3168594"/>
                </a:moveTo>
                <a:cubicBezTo>
                  <a:pt x="-68605" y="2992718"/>
                  <a:pt x="289357" y="2373225"/>
                  <a:pt x="0" y="1749200"/>
                </a:cubicBezTo>
                <a:cubicBezTo>
                  <a:pt x="211718" y="1712379"/>
                  <a:pt x="518500" y="2277611"/>
                  <a:pt x="449559" y="2009927"/>
                </a:cubicBezTo>
                <a:cubicBezTo>
                  <a:pt x="87752" y="952162"/>
                  <a:pt x="1169975" y="921963"/>
                  <a:pt x="826277" y="0"/>
                </a:cubicBezTo>
                <a:cubicBezTo>
                  <a:pt x="1894489" y="60376"/>
                  <a:pt x="1582046" y="1053258"/>
                  <a:pt x="2084415" y="1294704"/>
                </a:cubicBezTo>
                <a:cubicBezTo>
                  <a:pt x="2220765" y="1319082"/>
                  <a:pt x="2384277" y="1207659"/>
                  <a:pt x="2081534" y="711461"/>
                </a:cubicBezTo>
                <a:cubicBezTo>
                  <a:pt x="3844765" y="2025429"/>
                  <a:pt x="2606774" y="3099478"/>
                  <a:pt x="1581537" y="3173121"/>
                </a:cubicBezTo>
                <a:cubicBezTo>
                  <a:pt x="2049242" y="2917586"/>
                  <a:pt x="2204598" y="1824606"/>
                  <a:pt x="1237328" y="1143558"/>
                </a:cubicBezTo>
                <a:cubicBezTo>
                  <a:pt x="1479342" y="1777869"/>
                  <a:pt x="1318476" y="2090782"/>
                  <a:pt x="1162138" y="2408222"/>
                </a:cubicBezTo>
                <a:cubicBezTo>
                  <a:pt x="1159532" y="2246847"/>
                  <a:pt x="1324413" y="1899876"/>
                  <a:pt x="918927" y="1697760"/>
                </a:cubicBezTo>
                <a:cubicBezTo>
                  <a:pt x="1108697" y="2305733"/>
                  <a:pt x="307113" y="2497246"/>
                  <a:pt x="1148733" y="3168594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61" name="Rounded Rectangle 25">
            <a:extLst>
              <a:ext uri="{FF2B5EF4-FFF2-40B4-BE49-F238E27FC236}">
                <a16:creationId xmlns:a16="http://schemas.microsoft.com/office/drawing/2014/main" xmlns="" id="{52251A18-A73B-4A26-9FEC-6B831E23205B}"/>
              </a:ext>
            </a:extLst>
          </p:cNvPr>
          <p:cNvSpPr/>
          <p:nvPr/>
        </p:nvSpPr>
        <p:spPr>
          <a:xfrm>
            <a:off x="10972939" y="2640819"/>
            <a:ext cx="586980" cy="430164"/>
          </a:xfrm>
          <a:custGeom>
            <a:avLst/>
            <a:gdLst/>
            <a:ahLst/>
            <a:cxnLst/>
            <a:rect l="l" t="t" r="r" b="b"/>
            <a:pathLst>
              <a:path w="3248842" h="2380886">
                <a:moveTo>
                  <a:pt x="1194785" y="1472263"/>
                </a:moveTo>
                <a:cubicBezTo>
                  <a:pt x="1150014" y="1472263"/>
                  <a:pt x="1113720" y="1508557"/>
                  <a:pt x="1113720" y="1553328"/>
                </a:cubicBezTo>
                <a:lnTo>
                  <a:pt x="1113720" y="1600880"/>
                </a:lnTo>
                <a:cubicBezTo>
                  <a:pt x="1113720" y="1645651"/>
                  <a:pt x="1150014" y="1681945"/>
                  <a:pt x="1194785" y="1681945"/>
                </a:cubicBezTo>
                <a:lnTo>
                  <a:pt x="2067186" y="1681945"/>
                </a:lnTo>
                <a:cubicBezTo>
                  <a:pt x="2111957" y="1681945"/>
                  <a:pt x="2148251" y="1645651"/>
                  <a:pt x="2148251" y="1600880"/>
                </a:cubicBezTo>
                <a:lnTo>
                  <a:pt x="2148251" y="1553328"/>
                </a:lnTo>
                <a:cubicBezTo>
                  <a:pt x="2148251" y="1508557"/>
                  <a:pt x="2111957" y="1472263"/>
                  <a:pt x="2067186" y="1472263"/>
                </a:cubicBezTo>
                <a:close/>
                <a:moveTo>
                  <a:pt x="2582402" y="986449"/>
                </a:moveTo>
                <a:cubicBezTo>
                  <a:pt x="2477247" y="986449"/>
                  <a:pt x="2392002" y="1071694"/>
                  <a:pt x="2392002" y="1176848"/>
                </a:cubicBezTo>
                <a:cubicBezTo>
                  <a:pt x="2392002" y="1282003"/>
                  <a:pt x="2477247" y="1367248"/>
                  <a:pt x="2582402" y="1367248"/>
                </a:cubicBezTo>
                <a:cubicBezTo>
                  <a:pt x="2687557" y="1367248"/>
                  <a:pt x="2772801" y="1282003"/>
                  <a:pt x="2772801" y="1176848"/>
                </a:cubicBezTo>
                <a:cubicBezTo>
                  <a:pt x="2772801" y="1071694"/>
                  <a:pt x="2687557" y="986449"/>
                  <a:pt x="2582402" y="986449"/>
                </a:cubicBezTo>
                <a:close/>
                <a:moveTo>
                  <a:pt x="679570" y="986449"/>
                </a:moveTo>
                <a:cubicBezTo>
                  <a:pt x="574415" y="986449"/>
                  <a:pt x="489171" y="1071694"/>
                  <a:pt x="489171" y="1176848"/>
                </a:cubicBezTo>
                <a:cubicBezTo>
                  <a:pt x="489171" y="1282003"/>
                  <a:pt x="574415" y="1367248"/>
                  <a:pt x="679570" y="1367248"/>
                </a:cubicBezTo>
                <a:cubicBezTo>
                  <a:pt x="784725" y="1367248"/>
                  <a:pt x="869970" y="1282003"/>
                  <a:pt x="869970" y="1176848"/>
                </a:cubicBezTo>
                <a:cubicBezTo>
                  <a:pt x="869970" y="1071694"/>
                  <a:pt x="784725" y="986449"/>
                  <a:pt x="679570" y="986449"/>
                </a:cubicBezTo>
                <a:close/>
                <a:moveTo>
                  <a:pt x="867954" y="155801"/>
                </a:moveTo>
                <a:lnTo>
                  <a:pt x="726849" y="858549"/>
                </a:lnTo>
                <a:lnTo>
                  <a:pt x="2535122" y="858549"/>
                </a:lnTo>
                <a:lnTo>
                  <a:pt x="2394017" y="155801"/>
                </a:lnTo>
                <a:close/>
                <a:moveTo>
                  <a:pt x="677268" y="0"/>
                </a:moveTo>
                <a:lnTo>
                  <a:pt x="2584703" y="0"/>
                </a:lnTo>
                <a:lnTo>
                  <a:pt x="2736658" y="607820"/>
                </a:lnTo>
                <a:cubicBezTo>
                  <a:pt x="2766265" y="579906"/>
                  <a:pt x="2806392" y="564164"/>
                  <a:pt x="2850195" y="564164"/>
                </a:cubicBezTo>
                <a:lnTo>
                  <a:pt x="3069929" y="564164"/>
                </a:lnTo>
                <a:cubicBezTo>
                  <a:pt x="3168740" y="564164"/>
                  <a:pt x="3248842" y="644266"/>
                  <a:pt x="3248842" y="743077"/>
                </a:cubicBezTo>
                <a:lnTo>
                  <a:pt x="3248842" y="792706"/>
                </a:lnTo>
                <a:cubicBezTo>
                  <a:pt x="3248842" y="891517"/>
                  <a:pt x="3168740" y="971619"/>
                  <a:pt x="3069929" y="971619"/>
                </a:cubicBezTo>
                <a:lnTo>
                  <a:pt x="3054536" y="971619"/>
                </a:lnTo>
                <a:cubicBezTo>
                  <a:pt x="3060628" y="989042"/>
                  <a:pt x="3063411" y="1007758"/>
                  <a:pt x="3063411" y="1027125"/>
                </a:cubicBezTo>
                <a:lnTo>
                  <a:pt x="3063411" y="2015961"/>
                </a:lnTo>
                <a:lnTo>
                  <a:pt x="2889080" y="2015961"/>
                </a:lnTo>
                <a:lnTo>
                  <a:pt x="2889080" y="2260325"/>
                </a:lnTo>
                <a:cubicBezTo>
                  <a:pt x="2889080" y="2326909"/>
                  <a:pt x="2835102" y="2380886"/>
                  <a:pt x="2768518" y="2380886"/>
                </a:cubicBezTo>
                <a:lnTo>
                  <a:pt x="2286284" y="2380886"/>
                </a:lnTo>
                <a:cubicBezTo>
                  <a:pt x="2219700" y="2380886"/>
                  <a:pt x="2165723" y="2326909"/>
                  <a:pt x="2165723" y="2260325"/>
                </a:cubicBezTo>
                <a:lnTo>
                  <a:pt x="2165723" y="2015961"/>
                </a:lnTo>
                <a:lnTo>
                  <a:pt x="1096248" y="2015961"/>
                </a:lnTo>
                <a:lnTo>
                  <a:pt x="1096248" y="2260325"/>
                </a:lnTo>
                <a:cubicBezTo>
                  <a:pt x="1096248" y="2326909"/>
                  <a:pt x="1042270" y="2380886"/>
                  <a:pt x="975686" y="2380886"/>
                </a:cubicBezTo>
                <a:lnTo>
                  <a:pt x="493453" y="2380886"/>
                </a:lnTo>
                <a:cubicBezTo>
                  <a:pt x="426869" y="2380886"/>
                  <a:pt x="372891" y="2326909"/>
                  <a:pt x="372891" y="2260325"/>
                </a:cubicBezTo>
                <a:lnTo>
                  <a:pt x="372891" y="2015961"/>
                </a:lnTo>
                <a:lnTo>
                  <a:pt x="198560" y="2015961"/>
                </a:lnTo>
                <a:lnTo>
                  <a:pt x="198560" y="1027125"/>
                </a:lnTo>
                <a:cubicBezTo>
                  <a:pt x="198560" y="1007758"/>
                  <a:pt x="201343" y="989042"/>
                  <a:pt x="207435" y="971619"/>
                </a:cubicBezTo>
                <a:lnTo>
                  <a:pt x="178913" y="971619"/>
                </a:lnTo>
                <a:cubicBezTo>
                  <a:pt x="80102" y="971619"/>
                  <a:pt x="0" y="891517"/>
                  <a:pt x="0" y="792706"/>
                </a:cubicBezTo>
                <a:lnTo>
                  <a:pt x="0" y="743077"/>
                </a:lnTo>
                <a:cubicBezTo>
                  <a:pt x="0" y="644266"/>
                  <a:pt x="80102" y="564164"/>
                  <a:pt x="178913" y="564164"/>
                </a:cubicBezTo>
                <a:lnTo>
                  <a:pt x="398647" y="564164"/>
                </a:lnTo>
                <a:cubicBezTo>
                  <a:pt x="447310" y="564164"/>
                  <a:pt x="491436" y="583593"/>
                  <a:pt x="523419" y="615395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62" name="Block Arc 41">
            <a:extLst>
              <a:ext uri="{FF2B5EF4-FFF2-40B4-BE49-F238E27FC236}">
                <a16:creationId xmlns:a16="http://schemas.microsoft.com/office/drawing/2014/main" xmlns="" id="{36DCD789-FED8-401C-8C81-CF9F331DAB6D}"/>
              </a:ext>
            </a:extLst>
          </p:cNvPr>
          <p:cNvSpPr/>
          <p:nvPr/>
        </p:nvSpPr>
        <p:spPr>
          <a:xfrm>
            <a:off x="9454085" y="5654191"/>
            <a:ext cx="563324" cy="570461"/>
          </a:xfrm>
          <a:custGeom>
            <a:avLst/>
            <a:gdLst/>
            <a:ahLst/>
            <a:cxnLst/>
            <a:rect l="l" t="t" r="r" b="b"/>
            <a:pathLst>
              <a:path w="2844151" h="2880180">
                <a:moveTo>
                  <a:pt x="2390187" y="1502145"/>
                </a:moveTo>
                <a:lnTo>
                  <a:pt x="2844151" y="1530794"/>
                </a:lnTo>
                <a:cubicBezTo>
                  <a:pt x="2804784" y="2154619"/>
                  <a:pt x="2367464" y="2681809"/>
                  <a:pt x="1761650" y="2835749"/>
                </a:cubicBezTo>
                <a:cubicBezTo>
                  <a:pt x="1191486" y="2980631"/>
                  <a:pt x="594633" y="2763755"/>
                  <a:pt x="252983" y="2293680"/>
                </a:cubicBezTo>
                <a:lnTo>
                  <a:pt x="102982" y="2380283"/>
                </a:lnTo>
                <a:lnTo>
                  <a:pt x="104524" y="1603708"/>
                </a:lnTo>
                <a:lnTo>
                  <a:pt x="777828" y="1990661"/>
                </a:lnTo>
                <a:lnTo>
                  <a:pt x="648358" y="2065410"/>
                </a:lnTo>
                <a:cubicBezTo>
                  <a:pt x="886760" y="2358087"/>
                  <a:pt x="1276546" y="2489694"/>
                  <a:pt x="1649627" y="2394891"/>
                </a:cubicBezTo>
                <a:cubicBezTo>
                  <a:pt x="2064076" y="2289577"/>
                  <a:pt x="2363256" y="1928916"/>
                  <a:pt x="2390187" y="1502145"/>
                </a:cubicBezTo>
                <a:close/>
                <a:moveTo>
                  <a:pt x="1424249" y="58"/>
                </a:moveTo>
                <a:cubicBezTo>
                  <a:pt x="1880498" y="-4073"/>
                  <a:pt x="2318325" y="209551"/>
                  <a:pt x="2591169" y="586524"/>
                </a:cubicBezTo>
                <a:lnTo>
                  <a:pt x="2741170" y="499921"/>
                </a:lnTo>
                <a:lnTo>
                  <a:pt x="2739628" y="1276497"/>
                </a:lnTo>
                <a:lnTo>
                  <a:pt x="2066324" y="889544"/>
                </a:lnTo>
                <a:lnTo>
                  <a:pt x="2195793" y="814795"/>
                </a:lnTo>
                <a:cubicBezTo>
                  <a:pt x="1957391" y="522118"/>
                  <a:pt x="1567606" y="390511"/>
                  <a:pt x="1194524" y="485313"/>
                </a:cubicBezTo>
                <a:cubicBezTo>
                  <a:pt x="780075" y="590627"/>
                  <a:pt x="480895" y="951288"/>
                  <a:pt x="453964" y="1378059"/>
                </a:cubicBezTo>
                <a:lnTo>
                  <a:pt x="0" y="1349410"/>
                </a:lnTo>
                <a:cubicBezTo>
                  <a:pt x="39367" y="725585"/>
                  <a:pt x="476687" y="198395"/>
                  <a:pt x="1082501" y="44455"/>
                </a:cubicBezTo>
                <a:cubicBezTo>
                  <a:pt x="1196091" y="15591"/>
                  <a:pt x="1310740" y="1086"/>
                  <a:pt x="1424249" y="5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63" name="Round Same Side Corner Rectangle 11">
            <a:extLst>
              <a:ext uri="{FF2B5EF4-FFF2-40B4-BE49-F238E27FC236}">
                <a16:creationId xmlns:a16="http://schemas.microsoft.com/office/drawing/2014/main" xmlns="" id="{AFBCEF67-A3DE-45DE-97FD-374E910A67D8}"/>
              </a:ext>
            </a:extLst>
          </p:cNvPr>
          <p:cNvSpPr/>
          <p:nvPr/>
        </p:nvSpPr>
        <p:spPr>
          <a:xfrm rot="9900000">
            <a:off x="10208910" y="1534987"/>
            <a:ext cx="579867" cy="492485"/>
          </a:xfrm>
          <a:custGeom>
            <a:avLst/>
            <a:gdLst/>
            <a:ahLst/>
            <a:cxnLst/>
            <a:rect l="l" t="t" r="r" b="b"/>
            <a:pathLst>
              <a:path w="2911009" h="2472345">
                <a:moveTo>
                  <a:pt x="2219598" y="1335309"/>
                </a:moveTo>
                <a:lnTo>
                  <a:pt x="2219598" y="1222573"/>
                </a:lnTo>
                <a:cubicBezTo>
                  <a:pt x="2219598" y="1176944"/>
                  <a:pt x="2241926" y="1136530"/>
                  <a:pt x="2277694" y="1113650"/>
                </a:cubicBezTo>
                <a:lnTo>
                  <a:pt x="2277694" y="137786"/>
                </a:lnTo>
                <a:cubicBezTo>
                  <a:pt x="2277694" y="61689"/>
                  <a:pt x="2339383" y="0"/>
                  <a:pt x="2415480" y="0"/>
                </a:cubicBezTo>
                <a:lnTo>
                  <a:pt x="2545196" y="0"/>
                </a:lnTo>
                <a:cubicBezTo>
                  <a:pt x="2621293" y="0"/>
                  <a:pt x="2682982" y="61689"/>
                  <a:pt x="2682982" y="137786"/>
                </a:cubicBezTo>
                <a:lnTo>
                  <a:pt x="2682982" y="1099067"/>
                </a:lnTo>
                <a:cubicBezTo>
                  <a:pt x="2730197" y="1120049"/>
                  <a:pt x="2762708" y="1167515"/>
                  <a:pt x="2762708" y="1222573"/>
                </a:cubicBezTo>
                <a:lnTo>
                  <a:pt x="2762708" y="1480834"/>
                </a:lnTo>
                <a:close/>
                <a:moveTo>
                  <a:pt x="241900" y="1676361"/>
                </a:moveTo>
                <a:cubicBezTo>
                  <a:pt x="69371" y="1631107"/>
                  <a:pt x="-34146" y="1454930"/>
                  <a:pt x="10296" y="1282189"/>
                </a:cubicBezTo>
                <a:cubicBezTo>
                  <a:pt x="54739" y="1109449"/>
                  <a:pt x="230428" y="1005105"/>
                  <a:pt x="403375" y="1048736"/>
                </a:cubicBezTo>
                <a:cubicBezTo>
                  <a:pt x="349550" y="1257945"/>
                  <a:pt x="295726" y="1467153"/>
                  <a:pt x="241900" y="1676361"/>
                </a:cubicBezTo>
                <a:close/>
                <a:moveTo>
                  <a:pt x="2578947" y="2467929"/>
                </a:moveTo>
                <a:lnTo>
                  <a:pt x="1957545" y="2301425"/>
                </a:lnTo>
                <a:lnTo>
                  <a:pt x="2194209" y="1418183"/>
                </a:lnTo>
                <a:lnTo>
                  <a:pt x="2815611" y="1584687"/>
                </a:lnTo>
                <a:cubicBezTo>
                  <a:pt x="2884250" y="1603079"/>
                  <a:pt x="2924985" y="1673632"/>
                  <a:pt x="2906593" y="1742272"/>
                </a:cubicBezTo>
                <a:lnTo>
                  <a:pt x="2736532" y="2376947"/>
                </a:lnTo>
                <a:cubicBezTo>
                  <a:pt x="2718140" y="2445587"/>
                  <a:pt x="2647586" y="2486321"/>
                  <a:pt x="2578947" y="2467929"/>
                </a:cubicBezTo>
                <a:close/>
                <a:moveTo>
                  <a:pt x="610249" y="2287120"/>
                </a:moveTo>
                <a:lnTo>
                  <a:pt x="1020264" y="756923"/>
                </a:lnTo>
                <a:lnTo>
                  <a:pt x="2107356" y="1398691"/>
                </a:lnTo>
                <a:lnTo>
                  <a:pt x="1872582" y="2274879"/>
                </a:lnTo>
                <a:close/>
                <a:moveTo>
                  <a:pt x="426016" y="2349577"/>
                </a:moveTo>
                <a:lnTo>
                  <a:pt x="243978" y="2300800"/>
                </a:lnTo>
                <a:cubicBezTo>
                  <a:pt x="205115" y="2290387"/>
                  <a:pt x="182051" y="2250439"/>
                  <a:pt x="192464" y="2211576"/>
                </a:cubicBezTo>
                <a:lnTo>
                  <a:pt x="620679" y="613455"/>
                </a:lnTo>
                <a:cubicBezTo>
                  <a:pt x="631093" y="574592"/>
                  <a:pt x="671040" y="551528"/>
                  <a:pt x="709903" y="561941"/>
                </a:cubicBezTo>
                <a:lnTo>
                  <a:pt x="891942" y="610718"/>
                </a:lnTo>
                <a:cubicBezTo>
                  <a:pt x="930805" y="621132"/>
                  <a:pt x="953869" y="661079"/>
                  <a:pt x="943455" y="699942"/>
                </a:cubicBezTo>
                <a:lnTo>
                  <a:pt x="515240" y="2298064"/>
                </a:lnTo>
                <a:cubicBezTo>
                  <a:pt x="504827" y="2336927"/>
                  <a:pt x="464879" y="2359990"/>
                  <a:pt x="426016" y="234957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64" name="Donut 39">
            <a:extLst>
              <a:ext uri="{FF2B5EF4-FFF2-40B4-BE49-F238E27FC236}">
                <a16:creationId xmlns:a16="http://schemas.microsoft.com/office/drawing/2014/main" xmlns="" id="{439297A1-2150-467C-8B3E-08A8C9E0E56F}"/>
              </a:ext>
            </a:extLst>
          </p:cNvPr>
          <p:cNvSpPr/>
          <p:nvPr/>
        </p:nvSpPr>
        <p:spPr>
          <a:xfrm>
            <a:off x="4246301" y="4666128"/>
            <a:ext cx="575536" cy="575536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152300" y="922782"/>
                </a:moveTo>
                <a:lnTo>
                  <a:pt x="2354400" y="1620000"/>
                </a:lnTo>
                <a:lnTo>
                  <a:pt x="1152300" y="2317218"/>
                </a:lnTo>
                <a:close/>
                <a:moveTo>
                  <a:pt x="1620000" y="342403"/>
                </a:moveTo>
                <a:cubicBezTo>
                  <a:pt x="914403" y="342403"/>
                  <a:pt x="342403" y="914403"/>
                  <a:pt x="342403" y="1620000"/>
                </a:cubicBezTo>
                <a:cubicBezTo>
                  <a:pt x="342403" y="2325597"/>
                  <a:pt x="914403" y="2897597"/>
                  <a:pt x="1620000" y="2897597"/>
                </a:cubicBezTo>
                <a:cubicBezTo>
                  <a:pt x="2325597" y="2897597"/>
                  <a:pt x="2897597" y="2325597"/>
                  <a:pt x="2897597" y="1620000"/>
                </a:cubicBezTo>
                <a:cubicBezTo>
                  <a:pt x="2897597" y="914403"/>
                  <a:pt x="2325597" y="342403"/>
                  <a:pt x="1620000" y="342403"/>
                </a:cubicBez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65" name="Freeform 25">
            <a:extLst>
              <a:ext uri="{FF2B5EF4-FFF2-40B4-BE49-F238E27FC236}">
                <a16:creationId xmlns:a16="http://schemas.microsoft.com/office/drawing/2014/main" xmlns="" id="{115A3EAB-6A86-45ED-8F48-A7797A2D6676}"/>
              </a:ext>
            </a:extLst>
          </p:cNvPr>
          <p:cNvSpPr/>
          <p:nvPr/>
        </p:nvSpPr>
        <p:spPr>
          <a:xfrm>
            <a:off x="8766358" y="3640606"/>
            <a:ext cx="417857" cy="517071"/>
          </a:xfrm>
          <a:custGeom>
            <a:avLst/>
            <a:gdLst>
              <a:gd name="connsiteX0" fmla="*/ 371475 w 1600200"/>
              <a:gd name="connsiteY0" fmla="*/ 0 h 1857375"/>
              <a:gd name="connsiteX1" fmla="*/ 628650 w 1600200"/>
              <a:gd name="connsiteY1" fmla="*/ 523875 h 1857375"/>
              <a:gd name="connsiteX2" fmla="*/ 400050 w 1600200"/>
              <a:gd name="connsiteY2" fmla="*/ 561975 h 1857375"/>
              <a:gd name="connsiteX3" fmla="*/ 1019175 w 1600200"/>
              <a:gd name="connsiteY3" fmla="*/ 1438275 h 1857375"/>
              <a:gd name="connsiteX4" fmla="*/ 1219200 w 1600200"/>
              <a:gd name="connsiteY4" fmla="*/ 1238250 h 1857375"/>
              <a:gd name="connsiteX5" fmla="*/ 1600200 w 1600200"/>
              <a:gd name="connsiteY5" fmla="*/ 1666875 h 1857375"/>
              <a:gd name="connsiteX6" fmla="*/ 1038225 w 1600200"/>
              <a:gd name="connsiteY6" fmla="*/ 1857375 h 1857375"/>
              <a:gd name="connsiteX7" fmla="*/ 0 w 1600200"/>
              <a:gd name="connsiteY7" fmla="*/ 314325 h 1857375"/>
              <a:gd name="connsiteX8" fmla="*/ 371475 w 1600200"/>
              <a:gd name="connsiteY8" fmla="*/ 0 h 1857375"/>
              <a:gd name="connsiteX0" fmla="*/ 371475 w 1600200"/>
              <a:gd name="connsiteY0" fmla="*/ 0 h 1917951"/>
              <a:gd name="connsiteX1" fmla="*/ 628650 w 1600200"/>
              <a:gd name="connsiteY1" fmla="*/ 584451 h 1917951"/>
              <a:gd name="connsiteX2" fmla="*/ 400050 w 1600200"/>
              <a:gd name="connsiteY2" fmla="*/ 622551 h 1917951"/>
              <a:gd name="connsiteX3" fmla="*/ 1019175 w 1600200"/>
              <a:gd name="connsiteY3" fmla="*/ 1498851 h 1917951"/>
              <a:gd name="connsiteX4" fmla="*/ 1219200 w 1600200"/>
              <a:gd name="connsiteY4" fmla="*/ 1298826 h 1917951"/>
              <a:gd name="connsiteX5" fmla="*/ 1600200 w 1600200"/>
              <a:gd name="connsiteY5" fmla="*/ 1727451 h 1917951"/>
              <a:gd name="connsiteX6" fmla="*/ 1038225 w 1600200"/>
              <a:gd name="connsiteY6" fmla="*/ 1917951 h 1917951"/>
              <a:gd name="connsiteX7" fmla="*/ 0 w 1600200"/>
              <a:gd name="connsiteY7" fmla="*/ 374901 h 1917951"/>
              <a:gd name="connsiteX8" fmla="*/ 371475 w 1600200"/>
              <a:gd name="connsiteY8" fmla="*/ 0 h 1917951"/>
              <a:gd name="connsiteX0" fmla="*/ 371475 w 1600200"/>
              <a:gd name="connsiteY0" fmla="*/ 1277 h 1919228"/>
              <a:gd name="connsiteX1" fmla="*/ 628650 w 1600200"/>
              <a:gd name="connsiteY1" fmla="*/ 585728 h 1919228"/>
              <a:gd name="connsiteX2" fmla="*/ 400050 w 1600200"/>
              <a:gd name="connsiteY2" fmla="*/ 623828 h 1919228"/>
              <a:gd name="connsiteX3" fmla="*/ 1019175 w 1600200"/>
              <a:gd name="connsiteY3" fmla="*/ 1500128 h 1919228"/>
              <a:gd name="connsiteX4" fmla="*/ 1219200 w 1600200"/>
              <a:gd name="connsiteY4" fmla="*/ 1300103 h 1919228"/>
              <a:gd name="connsiteX5" fmla="*/ 1600200 w 1600200"/>
              <a:gd name="connsiteY5" fmla="*/ 1728728 h 1919228"/>
              <a:gd name="connsiteX6" fmla="*/ 1038225 w 1600200"/>
              <a:gd name="connsiteY6" fmla="*/ 1919228 h 1919228"/>
              <a:gd name="connsiteX7" fmla="*/ 0 w 1600200"/>
              <a:gd name="connsiteY7" fmla="*/ 376178 h 1919228"/>
              <a:gd name="connsiteX8" fmla="*/ 371475 w 1600200"/>
              <a:gd name="connsiteY8" fmla="*/ 1277 h 1919228"/>
              <a:gd name="connsiteX0" fmla="*/ 371475 w 1600200"/>
              <a:gd name="connsiteY0" fmla="*/ 1277 h 1919228"/>
              <a:gd name="connsiteX1" fmla="*/ 628650 w 1600200"/>
              <a:gd name="connsiteY1" fmla="*/ 585728 h 1919228"/>
              <a:gd name="connsiteX2" fmla="*/ 400050 w 1600200"/>
              <a:gd name="connsiteY2" fmla="*/ 623828 h 1919228"/>
              <a:gd name="connsiteX3" fmla="*/ 1019175 w 1600200"/>
              <a:gd name="connsiteY3" fmla="*/ 1500128 h 1919228"/>
              <a:gd name="connsiteX4" fmla="*/ 1219200 w 1600200"/>
              <a:gd name="connsiteY4" fmla="*/ 1300103 h 1919228"/>
              <a:gd name="connsiteX5" fmla="*/ 1600200 w 1600200"/>
              <a:gd name="connsiteY5" fmla="*/ 1728728 h 1919228"/>
              <a:gd name="connsiteX6" fmla="*/ 1038225 w 1600200"/>
              <a:gd name="connsiteY6" fmla="*/ 1919228 h 1919228"/>
              <a:gd name="connsiteX7" fmla="*/ 0 w 1600200"/>
              <a:gd name="connsiteY7" fmla="*/ 376178 h 1919228"/>
              <a:gd name="connsiteX8" fmla="*/ 371475 w 1600200"/>
              <a:gd name="connsiteY8" fmla="*/ 1277 h 1919228"/>
              <a:gd name="connsiteX0" fmla="*/ 371475 w 1600200"/>
              <a:gd name="connsiteY0" fmla="*/ 1544 h 1919495"/>
              <a:gd name="connsiteX1" fmla="*/ 628650 w 1600200"/>
              <a:gd name="connsiteY1" fmla="*/ 585995 h 1919495"/>
              <a:gd name="connsiteX2" fmla="*/ 400050 w 1600200"/>
              <a:gd name="connsiteY2" fmla="*/ 624095 h 1919495"/>
              <a:gd name="connsiteX3" fmla="*/ 1019175 w 1600200"/>
              <a:gd name="connsiteY3" fmla="*/ 1500395 h 1919495"/>
              <a:gd name="connsiteX4" fmla="*/ 1219200 w 1600200"/>
              <a:gd name="connsiteY4" fmla="*/ 1300370 h 1919495"/>
              <a:gd name="connsiteX5" fmla="*/ 1600200 w 1600200"/>
              <a:gd name="connsiteY5" fmla="*/ 1728995 h 1919495"/>
              <a:gd name="connsiteX6" fmla="*/ 1038225 w 1600200"/>
              <a:gd name="connsiteY6" fmla="*/ 1919495 h 1919495"/>
              <a:gd name="connsiteX7" fmla="*/ 0 w 1600200"/>
              <a:gd name="connsiteY7" fmla="*/ 376445 h 1919495"/>
              <a:gd name="connsiteX8" fmla="*/ 371475 w 1600200"/>
              <a:gd name="connsiteY8" fmla="*/ 1544 h 1919495"/>
              <a:gd name="connsiteX0" fmla="*/ 371475 w 1600200"/>
              <a:gd name="connsiteY0" fmla="*/ 1487 h 1919438"/>
              <a:gd name="connsiteX1" fmla="*/ 568075 w 1600200"/>
              <a:gd name="connsiteY1" fmla="*/ 603245 h 1919438"/>
              <a:gd name="connsiteX2" fmla="*/ 400050 w 1600200"/>
              <a:gd name="connsiteY2" fmla="*/ 624038 h 1919438"/>
              <a:gd name="connsiteX3" fmla="*/ 1019175 w 1600200"/>
              <a:gd name="connsiteY3" fmla="*/ 1500338 h 1919438"/>
              <a:gd name="connsiteX4" fmla="*/ 1219200 w 1600200"/>
              <a:gd name="connsiteY4" fmla="*/ 1300313 h 1919438"/>
              <a:gd name="connsiteX5" fmla="*/ 1600200 w 1600200"/>
              <a:gd name="connsiteY5" fmla="*/ 1728938 h 1919438"/>
              <a:gd name="connsiteX6" fmla="*/ 1038225 w 1600200"/>
              <a:gd name="connsiteY6" fmla="*/ 1919438 h 1919438"/>
              <a:gd name="connsiteX7" fmla="*/ 0 w 1600200"/>
              <a:gd name="connsiteY7" fmla="*/ 376388 h 1919438"/>
              <a:gd name="connsiteX8" fmla="*/ 371475 w 1600200"/>
              <a:gd name="connsiteY8" fmla="*/ 1487 h 1919438"/>
              <a:gd name="connsiteX0" fmla="*/ 371475 w 1600200"/>
              <a:gd name="connsiteY0" fmla="*/ 1032 h 1918983"/>
              <a:gd name="connsiteX1" fmla="*/ 568075 w 1600200"/>
              <a:gd name="connsiteY1" fmla="*/ 602790 h 1918983"/>
              <a:gd name="connsiteX2" fmla="*/ 400050 w 1600200"/>
              <a:gd name="connsiteY2" fmla="*/ 623583 h 1918983"/>
              <a:gd name="connsiteX3" fmla="*/ 1019175 w 1600200"/>
              <a:gd name="connsiteY3" fmla="*/ 1499883 h 1918983"/>
              <a:gd name="connsiteX4" fmla="*/ 1219200 w 1600200"/>
              <a:gd name="connsiteY4" fmla="*/ 1299858 h 1918983"/>
              <a:gd name="connsiteX5" fmla="*/ 1600200 w 1600200"/>
              <a:gd name="connsiteY5" fmla="*/ 1728483 h 1918983"/>
              <a:gd name="connsiteX6" fmla="*/ 1038225 w 1600200"/>
              <a:gd name="connsiteY6" fmla="*/ 1918983 h 1918983"/>
              <a:gd name="connsiteX7" fmla="*/ 0 w 1600200"/>
              <a:gd name="connsiteY7" fmla="*/ 375933 h 1918983"/>
              <a:gd name="connsiteX8" fmla="*/ 371475 w 1600200"/>
              <a:gd name="connsiteY8" fmla="*/ 1032 h 1918983"/>
              <a:gd name="connsiteX0" fmla="*/ 371475 w 1600200"/>
              <a:gd name="connsiteY0" fmla="*/ 1088 h 1919039"/>
              <a:gd name="connsiteX1" fmla="*/ 568075 w 1600200"/>
              <a:gd name="connsiteY1" fmla="*/ 602846 h 1919039"/>
              <a:gd name="connsiteX2" fmla="*/ 400050 w 1600200"/>
              <a:gd name="connsiteY2" fmla="*/ 623639 h 1919039"/>
              <a:gd name="connsiteX3" fmla="*/ 1019175 w 1600200"/>
              <a:gd name="connsiteY3" fmla="*/ 1499939 h 1919039"/>
              <a:gd name="connsiteX4" fmla="*/ 1219200 w 1600200"/>
              <a:gd name="connsiteY4" fmla="*/ 1299914 h 1919039"/>
              <a:gd name="connsiteX5" fmla="*/ 1600200 w 1600200"/>
              <a:gd name="connsiteY5" fmla="*/ 1728539 h 1919039"/>
              <a:gd name="connsiteX6" fmla="*/ 1038225 w 1600200"/>
              <a:gd name="connsiteY6" fmla="*/ 1919039 h 1919039"/>
              <a:gd name="connsiteX7" fmla="*/ 0 w 1600200"/>
              <a:gd name="connsiteY7" fmla="*/ 375989 h 1919039"/>
              <a:gd name="connsiteX8" fmla="*/ 371475 w 1600200"/>
              <a:gd name="connsiteY8" fmla="*/ 1088 h 1919039"/>
              <a:gd name="connsiteX0" fmla="*/ 371475 w 1600200"/>
              <a:gd name="connsiteY0" fmla="*/ 1088 h 1919039"/>
              <a:gd name="connsiteX1" fmla="*/ 568075 w 1600200"/>
              <a:gd name="connsiteY1" fmla="*/ 602846 h 1919039"/>
              <a:gd name="connsiteX2" fmla="*/ 400050 w 1600200"/>
              <a:gd name="connsiteY2" fmla="*/ 623639 h 1919039"/>
              <a:gd name="connsiteX3" fmla="*/ 1019175 w 1600200"/>
              <a:gd name="connsiteY3" fmla="*/ 1499939 h 1919039"/>
              <a:gd name="connsiteX4" fmla="*/ 1219200 w 1600200"/>
              <a:gd name="connsiteY4" fmla="*/ 1299914 h 1919039"/>
              <a:gd name="connsiteX5" fmla="*/ 1600200 w 1600200"/>
              <a:gd name="connsiteY5" fmla="*/ 1728539 h 1919039"/>
              <a:gd name="connsiteX6" fmla="*/ 1038225 w 1600200"/>
              <a:gd name="connsiteY6" fmla="*/ 1919039 h 1919039"/>
              <a:gd name="connsiteX7" fmla="*/ 0 w 1600200"/>
              <a:gd name="connsiteY7" fmla="*/ 375989 h 1919039"/>
              <a:gd name="connsiteX8" fmla="*/ 371475 w 1600200"/>
              <a:gd name="connsiteY8" fmla="*/ 1088 h 191903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400050 w 1600200"/>
              <a:gd name="connsiteY2" fmla="*/ 623669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408703 w 1600200"/>
              <a:gd name="connsiteY2" fmla="*/ 643860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59666 w 1600200"/>
              <a:gd name="connsiteY2" fmla="*/ 643860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70138 w 1600200"/>
              <a:gd name="connsiteY3" fmla="*/ 1517276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0522 w 1600200"/>
              <a:gd name="connsiteY3" fmla="*/ 1534584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96099 w 1600200"/>
              <a:gd name="connsiteY3" fmla="*/ 1546122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173048 w 1600200"/>
              <a:gd name="connsiteY4" fmla="*/ 1311482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173048 w 1600200"/>
              <a:gd name="connsiteY4" fmla="*/ 1311482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173048 w 1600200"/>
              <a:gd name="connsiteY4" fmla="*/ 1311482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173048 w 1600200"/>
              <a:gd name="connsiteY4" fmla="*/ 1311482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588662"/>
              <a:gd name="connsiteY0" fmla="*/ 1118 h 1919069"/>
              <a:gd name="connsiteX1" fmla="*/ 568075 w 1588662"/>
              <a:gd name="connsiteY1" fmla="*/ 602876 h 1919069"/>
              <a:gd name="connsiteX2" fmla="*/ 374089 w 1588662"/>
              <a:gd name="connsiteY2" fmla="*/ 646744 h 1919069"/>
              <a:gd name="connsiteX3" fmla="*/ 987445 w 1588662"/>
              <a:gd name="connsiteY3" fmla="*/ 1528815 h 1919069"/>
              <a:gd name="connsiteX4" fmla="*/ 1173048 w 1588662"/>
              <a:gd name="connsiteY4" fmla="*/ 1311482 h 1919069"/>
              <a:gd name="connsiteX5" fmla="*/ 1588662 w 1588662"/>
              <a:gd name="connsiteY5" fmla="*/ 1699723 h 1919069"/>
              <a:gd name="connsiteX6" fmla="*/ 1038225 w 1588662"/>
              <a:gd name="connsiteY6" fmla="*/ 1919069 h 1919069"/>
              <a:gd name="connsiteX7" fmla="*/ 0 w 1588662"/>
              <a:gd name="connsiteY7" fmla="*/ 376019 h 1919069"/>
              <a:gd name="connsiteX8" fmla="*/ 371475 w 1588662"/>
              <a:gd name="connsiteY8" fmla="*/ 1118 h 1919069"/>
              <a:gd name="connsiteX0" fmla="*/ 371475 w 1600166"/>
              <a:gd name="connsiteY0" fmla="*/ 1118 h 1919069"/>
              <a:gd name="connsiteX1" fmla="*/ 568075 w 1600166"/>
              <a:gd name="connsiteY1" fmla="*/ 602876 h 1919069"/>
              <a:gd name="connsiteX2" fmla="*/ 374089 w 1600166"/>
              <a:gd name="connsiteY2" fmla="*/ 646744 h 1919069"/>
              <a:gd name="connsiteX3" fmla="*/ 987445 w 1600166"/>
              <a:gd name="connsiteY3" fmla="*/ 1528815 h 1919069"/>
              <a:gd name="connsiteX4" fmla="*/ 1173048 w 1600166"/>
              <a:gd name="connsiteY4" fmla="*/ 1311482 h 1919069"/>
              <a:gd name="connsiteX5" fmla="*/ 1588662 w 1600166"/>
              <a:gd name="connsiteY5" fmla="*/ 1699723 h 1919069"/>
              <a:gd name="connsiteX6" fmla="*/ 1038225 w 1600166"/>
              <a:gd name="connsiteY6" fmla="*/ 1919069 h 1919069"/>
              <a:gd name="connsiteX7" fmla="*/ 0 w 1600166"/>
              <a:gd name="connsiteY7" fmla="*/ 376019 h 1919069"/>
              <a:gd name="connsiteX8" fmla="*/ 371475 w 1600166"/>
              <a:gd name="connsiteY8" fmla="*/ 1118 h 1919069"/>
              <a:gd name="connsiteX0" fmla="*/ 371475 w 1600166"/>
              <a:gd name="connsiteY0" fmla="*/ 1118 h 1919069"/>
              <a:gd name="connsiteX1" fmla="*/ 568075 w 1600166"/>
              <a:gd name="connsiteY1" fmla="*/ 602876 h 1919069"/>
              <a:gd name="connsiteX2" fmla="*/ 374089 w 1600166"/>
              <a:gd name="connsiteY2" fmla="*/ 646744 h 1919069"/>
              <a:gd name="connsiteX3" fmla="*/ 987445 w 1600166"/>
              <a:gd name="connsiteY3" fmla="*/ 1528815 h 1919069"/>
              <a:gd name="connsiteX4" fmla="*/ 1173048 w 1600166"/>
              <a:gd name="connsiteY4" fmla="*/ 1311482 h 1919069"/>
              <a:gd name="connsiteX5" fmla="*/ 1588662 w 1600166"/>
              <a:gd name="connsiteY5" fmla="*/ 1699723 h 1919069"/>
              <a:gd name="connsiteX6" fmla="*/ 1038225 w 1600166"/>
              <a:gd name="connsiteY6" fmla="*/ 1919069 h 1919069"/>
              <a:gd name="connsiteX7" fmla="*/ 0 w 1600166"/>
              <a:gd name="connsiteY7" fmla="*/ 376019 h 1919069"/>
              <a:gd name="connsiteX8" fmla="*/ 371475 w 1600166"/>
              <a:gd name="connsiteY8" fmla="*/ 1118 h 1919069"/>
              <a:gd name="connsiteX0" fmla="*/ 371475 w 1596260"/>
              <a:gd name="connsiteY0" fmla="*/ 1118 h 1919069"/>
              <a:gd name="connsiteX1" fmla="*/ 568075 w 1596260"/>
              <a:gd name="connsiteY1" fmla="*/ 602876 h 1919069"/>
              <a:gd name="connsiteX2" fmla="*/ 374089 w 1596260"/>
              <a:gd name="connsiteY2" fmla="*/ 646744 h 1919069"/>
              <a:gd name="connsiteX3" fmla="*/ 987445 w 1596260"/>
              <a:gd name="connsiteY3" fmla="*/ 1528815 h 1919069"/>
              <a:gd name="connsiteX4" fmla="*/ 1173048 w 1596260"/>
              <a:gd name="connsiteY4" fmla="*/ 1311482 h 1919069"/>
              <a:gd name="connsiteX5" fmla="*/ 1588662 w 1596260"/>
              <a:gd name="connsiteY5" fmla="*/ 1699723 h 1919069"/>
              <a:gd name="connsiteX6" fmla="*/ 1038225 w 1596260"/>
              <a:gd name="connsiteY6" fmla="*/ 1919069 h 1919069"/>
              <a:gd name="connsiteX7" fmla="*/ 0 w 1596260"/>
              <a:gd name="connsiteY7" fmla="*/ 376019 h 1919069"/>
              <a:gd name="connsiteX8" fmla="*/ 371475 w 1596260"/>
              <a:gd name="connsiteY8" fmla="*/ 1118 h 1919069"/>
              <a:gd name="connsiteX0" fmla="*/ 371475 w 1596260"/>
              <a:gd name="connsiteY0" fmla="*/ 1118 h 1919069"/>
              <a:gd name="connsiteX1" fmla="*/ 568075 w 1596260"/>
              <a:gd name="connsiteY1" fmla="*/ 602876 h 1919069"/>
              <a:gd name="connsiteX2" fmla="*/ 374089 w 1596260"/>
              <a:gd name="connsiteY2" fmla="*/ 646744 h 1919069"/>
              <a:gd name="connsiteX3" fmla="*/ 987445 w 1596260"/>
              <a:gd name="connsiteY3" fmla="*/ 1528815 h 1919069"/>
              <a:gd name="connsiteX4" fmla="*/ 1173048 w 1596260"/>
              <a:gd name="connsiteY4" fmla="*/ 1311482 h 1919069"/>
              <a:gd name="connsiteX5" fmla="*/ 1588662 w 1596260"/>
              <a:gd name="connsiteY5" fmla="*/ 1699723 h 1919069"/>
              <a:gd name="connsiteX6" fmla="*/ 1038225 w 1596260"/>
              <a:gd name="connsiteY6" fmla="*/ 1919069 h 1919069"/>
              <a:gd name="connsiteX7" fmla="*/ 0 w 1596260"/>
              <a:gd name="connsiteY7" fmla="*/ 376019 h 1919069"/>
              <a:gd name="connsiteX8" fmla="*/ 371475 w 1596260"/>
              <a:gd name="connsiteY8" fmla="*/ 1118 h 1919069"/>
              <a:gd name="connsiteX0" fmla="*/ 371475 w 1596260"/>
              <a:gd name="connsiteY0" fmla="*/ 1118 h 1946976"/>
              <a:gd name="connsiteX1" fmla="*/ 568075 w 1596260"/>
              <a:gd name="connsiteY1" fmla="*/ 602876 h 1946976"/>
              <a:gd name="connsiteX2" fmla="*/ 374089 w 1596260"/>
              <a:gd name="connsiteY2" fmla="*/ 646744 h 1946976"/>
              <a:gd name="connsiteX3" fmla="*/ 987445 w 1596260"/>
              <a:gd name="connsiteY3" fmla="*/ 1528815 h 1946976"/>
              <a:gd name="connsiteX4" fmla="*/ 1173048 w 1596260"/>
              <a:gd name="connsiteY4" fmla="*/ 1311482 h 1946976"/>
              <a:gd name="connsiteX5" fmla="*/ 1588662 w 1596260"/>
              <a:gd name="connsiteY5" fmla="*/ 1699723 h 1946976"/>
              <a:gd name="connsiteX6" fmla="*/ 1038225 w 1596260"/>
              <a:gd name="connsiteY6" fmla="*/ 1919069 h 1946976"/>
              <a:gd name="connsiteX7" fmla="*/ 0 w 1596260"/>
              <a:gd name="connsiteY7" fmla="*/ 376019 h 1946976"/>
              <a:gd name="connsiteX8" fmla="*/ 371475 w 1596260"/>
              <a:gd name="connsiteY8" fmla="*/ 1118 h 1946976"/>
              <a:gd name="connsiteX0" fmla="*/ 357053 w 1581838"/>
              <a:gd name="connsiteY0" fmla="*/ 1118 h 1946976"/>
              <a:gd name="connsiteX1" fmla="*/ 553653 w 1581838"/>
              <a:gd name="connsiteY1" fmla="*/ 602876 h 1946976"/>
              <a:gd name="connsiteX2" fmla="*/ 359667 w 1581838"/>
              <a:gd name="connsiteY2" fmla="*/ 646744 h 1946976"/>
              <a:gd name="connsiteX3" fmla="*/ 973023 w 1581838"/>
              <a:gd name="connsiteY3" fmla="*/ 1528815 h 1946976"/>
              <a:gd name="connsiteX4" fmla="*/ 1158626 w 1581838"/>
              <a:gd name="connsiteY4" fmla="*/ 1311482 h 1946976"/>
              <a:gd name="connsiteX5" fmla="*/ 1574240 w 1581838"/>
              <a:gd name="connsiteY5" fmla="*/ 1699723 h 1946976"/>
              <a:gd name="connsiteX6" fmla="*/ 1023803 w 1581838"/>
              <a:gd name="connsiteY6" fmla="*/ 1919069 h 1946976"/>
              <a:gd name="connsiteX7" fmla="*/ 0 w 1581838"/>
              <a:gd name="connsiteY7" fmla="*/ 378903 h 1946976"/>
              <a:gd name="connsiteX8" fmla="*/ 357053 w 1581838"/>
              <a:gd name="connsiteY8" fmla="*/ 1118 h 1946976"/>
              <a:gd name="connsiteX0" fmla="*/ 357053 w 1581838"/>
              <a:gd name="connsiteY0" fmla="*/ 1118 h 1946976"/>
              <a:gd name="connsiteX1" fmla="*/ 553653 w 1581838"/>
              <a:gd name="connsiteY1" fmla="*/ 602876 h 1946976"/>
              <a:gd name="connsiteX2" fmla="*/ 359667 w 1581838"/>
              <a:gd name="connsiteY2" fmla="*/ 646744 h 1946976"/>
              <a:gd name="connsiteX3" fmla="*/ 973023 w 1581838"/>
              <a:gd name="connsiteY3" fmla="*/ 1528815 h 1946976"/>
              <a:gd name="connsiteX4" fmla="*/ 1158626 w 1581838"/>
              <a:gd name="connsiteY4" fmla="*/ 1311482 h 1946976"/>
              <a:gd name="connsiteX5" fmla="*/ 1574240 w 1581838"/>
              <a:gd name="connsiteY5" fmla="*/ 1699723 h 1946976"/>
              <a:gd name="connsiteX6" fmla="*/ 1023803 w 1581838"/>
              <a:gd name="connsiteY6" fmla="*/ 1919069 h 1946976"/>
              <a:gd name="connsiteX7" fmla="*/ 0 w 1581838"/>
              <a:gd name="connsiteY7" fmla="*/ 378903 h 1946976"/>
              <a:gd name="connsiteX8" fmla="*/ 357053 w 1581838"/>
              <a:gd name="connsiteY8" fmla="*/ 1118 h 1946976"/>
              <a:gd name="connsiteX0" fmla="*/ 357053 w 1581838"/>
              <a:gd name="connsiteY0" fmla="*/ 1118 h 1946976"/>
              <a:gd name="connsiteX1" fmla="*/ 553653 w 1581838"/>
              <a:gd name="connsiteY1" fmla="*/ 602876 h 1946976"/>
              <a:gd name="connsiteX2" fmla="*/ 359667 w 1581838"/>
              <a:gd name="connsiteY2" fmla="*/ 646744 h 1946976"/>
              <a:gd name="connsiteX3" fmla="*/ 973023 w 1581838"/>
              <a:gd name="connsiteY3" fmla="*/ 1528815 h 1946976"/>
              <a:gd name="connsiteX4" fmla="*/ 1158626 w 1581838"/>
              <a:gd name="connsiteY4" fmla="*/ 1311482 h 1946976"/>
              <a:gd name="connsiteX5" fmla="*/ 1574240 w 1581838"/>
              <a:gd name="connsiteY5" fmla="*/ 1699723 h 1946976"/>
              <a:gd name="connsiteX6" fmla="*/ 1023803 w 1581838"/>
              <a:gd name="connsiteY6" fmla="*/ 1919069 h 1946976"/>
              <a:gd name="connsiteX7" fmla="*/ 0 w 1581838"/>
              <a:gd name="connsiteY7" fmla="*/ 378903 h 1946976"/>
              <a:gd name="connsiteX8" fmla="*/ 357053 w 1581838"/>
              <a:gd name="connsiteY8" fmla="*/ 1118 h 1946976"/>
              <a:gd name="connsiteX0" fmla="*/ 333976 w 1558761"/>
              <a:gd name="connsiteY0" fmla="*/ 1118 h 1946976"/>
              <a:gd name="connsiteX1" fmla="*/ 530576 w 1558761"/>
              <a:gd name="connsiteY1" fmla="*/ 602876 h 1946976"/>
              <a:gd name="connsiteX2" fmla="*/ 336590 w 1558761"/>
              <a:gd name="connsiteY2" fmla="*/ 646744 h 1946976"/>
              <a:gd name="connsiteX3" fmla="*/ 949946 w 1558761"/>
              <a:gd name="connsiteY3" fmla="*/ 1528815 h 1946976"/>
              <a:gd name="connsiteX4" fmla="*/ 1135549 w 1558761"/>
              <a:gd name="connsiteY4" fmla="*/ 1311482 h 1946976"/>
              <a:gd name="connsiteX5" fmla="*/ 1551163 w 1558761"/>
              <a:gd name="connsiteY5" fmla="*/ 1699723 h 1946976"/>
              <a:gd name="connsiteX6" fmla="*/ 1000726 w 1558761"/>
              <a:gd name="connsiteY6" fmla="*/ 1919069 h 1946976"/>
              <a:gd name="connsiteX7" fmla="*/ 0 w 1558761"/>
              <a:gd name="connsiteY7" fmla="*/ 390441 h 1946976"/>
              <a:gd name="connsiteX8" fmla="*/ 333976 w 1558761"/>
              <a:gd name="connsiteY8" fmla="*/ 1118 h 1946976"/>
              <a:gd name="connsiteX0" fmla="*/ 335877 w 1560662"/>
              <a:gd name="connsiteY0" fmla="*/ 1118 h 1946976"/>
              <a:gd name="connsiteX1" fmla="*/ 532477 w 1560662"/>
              <a:gd name="connsiteY1" fmla="*/ 602876 h 1946976"/>
              <a:gd name="connsiteX2" fmla="*/ 338491 w 1560662"/>
              <a:gd name="connsiteY2" fmla="*/ 646744 h 1946976"/>
              <a:gd name="connsiteX3" fmla="*/ 951847 w 1560662"/>
              <a:gd name="connsiteY3" fmla="*/ 1528815 h 1946976"/>
              <a:gd name="connsiteX4" fmla="*/ 1137450 w 1560662"/>
              <a:gd name="connsiteY4" fmla="*/ 1311482 h 1946976"/>
              <a:gd name="connsiteX5" fmla="*/ 1553064 w 1560662"/>
              <a:gd name="connsiteY5" fmla="*/ 1699723 h 1946976"/>
              <a:gd name="connsiteX6" fmla="*/ 1002627 w 1560662"/>
              <a:gd name="connsiteY6" fmla="*/ 1919069 h 1946976"/>
              <a:gd name="connsiteX7" fmla="*/ 1901 w 1560662"/>
              <a:gd name="connsiteY7" fmla="*/ 390441 h 1946976"/>
              <a:gd name="connsiteX8" fmla="*/ 335877 w 1560662"/>
              <a:gd name="connsiteY8" fmla="*/ 1118 h 1946976"/>
              <a:gd name="connsiteX0" fmla="*/ 335877 w 1560662"/>
              <a:gd name="connsiteY0" fmla="*/ 1118 h 1946976"/>
              <a:gd name="connsiteX1" fmla="*/ 532477 w 1560662"/>
              <a:gd name="connsiteY1" fmla="*/ 602876 h 1946976"/>
              <a:gd name="connsiteX2" fmla="*/ 338491 w 1560662"/>
              <a:gd name="connsiteY2" fmla="*/ 646744 h 1946976"/>
              <a:gd name="connsiteX3" fmla="*/ 951847 w 1560662"/>
              <a:gd name="connsiteY3" fmla="*/ 1528815 h 1946976"/>
              <a:gd name="connsiteX4" fmla="*/ 1137450 w 1560662"/>
              <a:gd name="connsiteY4" fmla="*/ 1311482 h 1946976"/>
              <a:gd name="connsiteX5" fmla="*/ 1553064 w 1560662"/>
              <a:gd name="connsiteY5" fmla="*/ 1699723 h 1946976"/>
              <a:gd name="connsiteX6" fmla="*/ 1002627 w 1560662"/>
              <a:gd name="connsiteY6" fmla="*/ 1919069 h 1946976"/>
              <a:gd name="connsiteX7" fmla="*/ 1901 w 1560662"/>
              <a:gd name="connsiteY7" fmla="*/ 390441 h 1946976"/>
              <a:gd name="connsiteX8" fmla="*/ 335877 w 1560662"/>
              <a:gd name="connsiteY8" fmla="*/ 1118 h 1946976"/>
              <a:gd name="connsiteX0" fmla="*/ 335877 w 1560662"/>
              <a:gd name="connsiteY0" fmla="*/ 1118 h 1946976"/>
              <a:gd name="connsiteX1" fmla="*/ 532477 w 1560662"/>
              <a:gd name="connsiteY1" fmla="*/ 602876 h 1946976"/>
              <a:gd name="connsiteX2" fmla="*/ 338491 w 1560662"/>
              <a:gd name="connsiteY2" fmla="*/ 646744 h 1946976"/>
              <a:gd name="connsiteX3" fmla="*/ 951847 w 1560662"/>
              <a:gd name="connsiteY3" fmla="*/ 1528815 h 1946976"/>
              <a:gd name="connsiteX4" fmla="*/ 1137450 w 1560662"/>
              <a:gd name="connsiteY4" fmla="*/ 1311482 h 1946976"/>
              <a:gd name="connsiteX5" fmla="*/ 1553064 w 1560662"/>
              <a:gd name="connsiteY5" fmla="*/ 1699723 h 1946976"/>
              <a:gd name="connsiteX6" fmla="*/ 1002627 w 1560662"/>
              <a:gd name="connsiteY6" fmla="*/ 1919069 h 1946976"/>
              <a:gd name="connsiteX7" fmla="*/ 1901 w 1560662"/>
              <a:gd name="connsiteY7" fmla="*/ 390441 h 1946976"/>
              <a:gd name="connsiteX8" fmla="*/ 335877 w 1560662"/>
              <a:gd name="connsiteY8" fmla="*/ 1118 h 1946976"/>
              <a:gd name="connsiteX0" fmla="*/ 335877 w 1560662"/>
              <a:gd name="connsiteY0" fmla="*/ 1118 h 1946976"/>
              <a:gd name="connsiteX1" fmla="*/ 532477 w 1560662"/>
              <a:gd name="connsiteY1" fmla="*/ 602876 h 1946976"/>
              <a:gd name="connsiteX2" fmla="*/ 344260 w 1560662"/>
              <a:gd name="connsiteY2" fmla="*/ 655398 h 1946976"/>
              <a:gd name="connsiteX3" fmla="*/ 951847 w 1560662"/>
              <a:gd name="connsiteY3" fmla="*/ 1528815 h 1946976"/>
              <a:gd name="connsiteX4" fmla="*/ 1137450 w 1560662"/>
              <a:gd name="connsiteY4" fmla="*/ 1311482 h 1946976"/>
              <a:gd name="connsiteX5" fmla="*/ 1553064 w 1560662"/>
              <a:gd name="connsiteY5" fmla="*/ 1699723 h 1946976"/>
              <a:gd name="connsiteX6" fmla="*/ 1002627 w 1560662"/>
              <a:gd name="connsiteY6" fmla="*/ 1919069 h 1946976"/>
              <a:gd name="connsiteX7" fmla="*/ 1901 w 1560662"/>
              <a:gd name="connsiteY7" fmla="*/ 390441 h 1946976"/>
              <a:gd name="connsiteX8" fmla="*/ 335877 w 1560662"/>
              <a:gd name="connsiteY8" fmla="*/ 1118 h 1946976"/>
              <a:gd name="connsiteX0" fmla="*/ 335877 w 1560662"/>
              <a:gd name="connsiteY0" fmla="*/ 196 h 1946054"/>
              <a:gd name="connsiteX1" fmla="*/ 532477 w 1560662"/>
              <a:gd name="connsiteY1" fmla="*/ 601954 h 1946054"/>
              <a:gd name="connsiteX2" fmla="*/ 344260 w 1560662"/>
              <a:gd name="connsiteY2" fmla="*/ 654476 h 1946054"/>
              <a:gd name="connsiteX3" fmla="*/ 951847 w 1560662"/>
              <a:gd name="connsiteY3" fmla="*/ 1527893 h 1946054"/>
              <a:gd name="connsiteX4" fmla="*/ 1137450 w 1560662"/>
              <a:gd name="connsiteY4" fmla="*/ 1310560 h 1946054"/>
              <a:gd name="connsiteX5" fmla="*/ 1553064 w 1560662"/>
              <a:gd name="connsiteY5" fmla="*/ 1698801 h 1946054"/>
              <a:gd name="connsiteX6" fmla="*/ 1002627 w 1560662"/>
              <a:gd name="connsiteY6" fmla="*/ 1918147 h 1946054"/>
              <a:gd name="connsiteX7" fmla="*/ 1901 w 1560662"/>
              <a:gd name="connsiteY7" fmla="*/ 389519 h 1946054"/>
              <a:gd name="connsiteX8" fmla="*/ 335877 w 1560662"/>
              <a:gd name="connsiteY8" fmla="*/ 196 h 1946054"/>
              <a:gd name="connsiteX0" fmla="*/ 332898 w 1560662"/>
              <a:gd name="connsiteY0" fmla="*/ 199 h 1937121"/>
              <a:gd name="connsiteX1" fmla="*/ 532477 w 1560662"/>
              <a:gd name="connsiteY1" fmla="*/ 593021 h 1937121"/>
              <a:gd name="connsiteX2" fmla="*/ 344260 w 1560662"/>
              <a:gd name="connsiteY2" fmla="*/ 645543 h 1937121"/>
              <a:gd name="connsiteX3" fmla="*/ 951847 w 1560662"/>
              <a:gd name="connsiteY3" fmla="*/ 1518960 h 1937121"/>
              <a:gd name="connsiteX4" fmla="*/ 1137450 w 1560662"/>
              <a:gd name="connsiteY4" fmla="*/ 1301627 h 1937121"/>
              <a:gd name="connsiteX5" fmla="*/ 1553064 w 1560662"/>
              <a:gd name="connsiteY5" fmla="*/ 1689868 h 1937121"/>
              <a:gd name="connsiteX6" fmla="*/ 1002627 w 1560662"/>
              <a:gd name="connsiteY6" fmla="*/ 1909214 h 1937121"/>
              <a:gd name="connsiteX7" fmla="*/ 1901 w 1560662"/>
              <a:gd name="connsiteY7" fmla="*/ 380586 h 1937121"/>
              <a:gd name="connsiteX8" fmla="*/ 332898 w 1560662"/>
              <a:gd name="connsiteY8" fmla="*/ 199 h 1937121"/>
              <a:gd name="connsiteX0" fmla="*/ 332898 w 1560662"/>
              <a:gd name="connsiteY0" fmla="*/ 199 h 1937121"/>
              <a:gd name="connsiteX1" fmla="*/ 532477 w 1560662"/>
              <a:gd name="connsiteY1" fmla="*/ 593021 h 1937121"/>
              <a:gd name="connsiteX2" fmla="*/ 344260 w 1560662"/>
              <a:gd name="connsiteY2" fmla="*/ 645543 h 1937121"/>
              <a:gd name="connsiteX3" fmla="*/ 951847 w 1560662"/>
              <a:gd name="connsiteY3" fmla="*/ 1518960 h 1937121"/>
              <a:gd name="connsiteX4" fmla="*/ 1137450 w 1560662"/>
              <a:gd name="connsiteY4" fmla="*/ 1301627 h 1937121"/>
              <a:gd name="connsiteX5" fmla="*/ 1553064 w 1560662"/>
              <a:gd name="connsiteY5" fmla="*/ 1689868 h 1937121"/>
              <a:gd name="connsiteX6" fmla="*/ 1002627 w 1560662"/>
              <a:gd name="connsiteY6" fmla="*/ 1909214 h 1937121"/>
              <a:gd name="connsiteX7" fmla="*/ 1901 w 1560662"/>
              <a:gd name="connsiteY7" fmla="*/ 380586 h 1937121"/>
              <a:gd name="connsiteX8" fmla="*/ 332898 w 1560662"/>
              <a:gd name="connsiteY8" fmla="*/ 199 h 1937121"/>
              <a:gd name="connsiteX0" fmla="*/ 332898 w 1560662"/>
              <a:gd name="connsiteY0" fmla="*/ 199 h 1937121"/>
              <a:gd name="connsiteX1" fmla="*/ 532477 w 1560662"/>
              <a:gd name="connsiteY1" fmla="*/ 593021 h 1937121"/>
              <a:gd name="connsiteX2" fmla="*/ 344260 w 1560662"/>
              <a:gd name="connsiteY2" fmla="*/ 645543 h 1937121"/>
              <a:gd name="connsiteX3" fmla="*/ 951847 w 1560662"/>
              <a:gd name="connsiteY3" fmla="*/ 1518960 h 1937121"/>
              <a:gd name="connsiteX4" fmla="*/ 1137450 w 1560662"/>
              <a:gd name="connsiteY4" fmla="*/ 1301627 h 1937121"/>
              <a:gd name="connsiteX5" fmla="*/ 1553064 w 1560662"/>
              <a:gd name="connsiteY5" fmla="*/ 1689868 h 1937121"/>
              <a:gd name="connsiteX6" fmla="*/ 1002627 w 1560662"/>
              <a:gd name="connsiteY6" fmla="*/ 1909214 h 1937121"/>
              <a:gd name="connsiteX7" fmla="*/ 1901 w 1560662"/>
              <a:gd name="connsiteY7" fmla="*/ 380586 h 1937121"/>
              <a:gd name="connsiteX8" fmla="*/ 332898 w 1560662"/>
              <a:gd name="connsiteY8" fmla="*/ 199 h 1937121"/>
              <a:gd name="connsiteX0" fmla="*/ 332898 w 1565431"/>
              <a:gd name="connsiteY0" fmla="*/ 199 h 1937121"/>
              <a:gd name="connsiteX1" fmla="*/ 532477 w 1565431"/>
              <a:gd name="connsiteY1" fmla="*/ 593021 h 1937121"/>
              <a:gd name="connsiteX2" fmla="*/ 344260 w 1565431"/>
              <a:gd name="connsiteY2" fmla="*/ 645543 h 1937121"/>
              <a:gd name="connsiteX3" fmla="*/ 951847 w 1565431"/>
              <a:gd name="connsiteY3" fmla="*/ 1518960 h 1937121"/>
              <a:gd name="connsiteX4" fmla="*/ 1137450 w 1565431"/>
              <a:gd name="connsiteY4" fmla="*/ 1301627 h 1937121"/>
              <a:gd name="connsiteX5" fmla="*/ 1553064 w 1565431"/>
              <a:gd name="connsiteY5" fmla="*/ 1689868 h 1937121"/>
              <a:gd name="connsiteX6" fmla="*/ 1002627 w 1565431"/>
              <a:gd name="connsiteY6" fmla="*/ 1909214 h 1937121"/>
              <a:gd name="connsiteX7" fmla="*/ 1901 w 1565431"/>
              <a:gd name="connsiteY7" fmla="*/ 380586 h 1937121"/>
              <a:gd name="connsiteX8" fmla="*/ 332898 w 1565431"/>
              <a:gd name="connsiteY8" fmla="*/ 199 h 1937121"/>
              <a:gd name="connsiteX0" fmla="*/ 332898 w 1565431"/>
              <a:gd name="connsiteY0" fmla="*/ 199 h 1937121"/>
              <a:gd name="connsiteX1" fmla="*/ 532477 w 1565431"/>
              <a:gd name="connsiteY1" fmla="*/ 593021 h 1937121"/>
              <a:gd name="connsiteX2" fmla="*/ 344260 w 1565431"/>
              <a:gd name="connsiteY2" fmla="*/ 645543 h 1937121"/>
              <a:gd name="connsiteX3" fmla="*/ 951847 w 1565431"/>
              <a:gd name="connsiteY3" fmla="*/ 1518960 h 1937121"/>
              <a:gd name="connsiteX4" fmla="*/ 1137450 w 1565431"/>
              <a:gd name="connsiteY4" fmla="*/ 1301627 h 1937121"/>
              <a:gd name="connsiteX5" fmla="*/ 1553064 w 1565431"/>
              <a:gd name="connsiteY5" fmla="*/ 1689868 h 1937121"/>
              <a:gd name="connsiteX6" fmla="*/ 1002627 w 1565431"/>
              <a:gd name="connsiteY6" fmla="*/ 1909214 h 1937121"/>
              <a:gd name="connsiteX7" fmla="*/ 1901 w 1565431"/>
              <a:gd name="connsiteY7" fmla="*/ 380586 h 1937121"/>
              <a:gd name="connsiteX8" fmla="*/ 332898 w 1565431"/>
              <a:gd name="connsiteY8" fmla="*/ 199 h 19371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65431" h="1937121">
                <a:moveTo>
                  <a:pt x="332898" y="199"/>
                </a:moveTo>
                <a:cubicBezTo>
                  <a:pt x="480797" y="-12106"/>
                  <a:pt x="712130" y="551085"/>
                  <a:pt x="532477" y="593021"/>
                </a:cubicBezTo>
                <a:lnTo>
                  <a:pt x="344260" y="645543"/>
                </a:lnTo>
                <a:cubicBezTo>
                  <a:pt x="475639" y="1163599"/>
                  <a:pt x="690666" y="1300897"/>
                  <a:pt x="951847" y="1518960"/>
                </a:cubicBezTo>
                <a:cubicBezTo>
                  <a:pt x="1003138" y="1396518"/>
                  <a:pt x="1042046" y="1291100"/>
                  <a:pt x="1137450" y="1301627"/>
                </a:cubicBezTo>
                <a:cubicBezTo>
                  <a:pt x="1276950" y="1299313"/>
                  <a:pt x="1636332" y="1564228"/>
                  <a:pt x="1553064" y="1689868"/>
                </a:cubicBezTo>
                <a:cubicBezTo>
                  <a:pt x="1389777" y="1941825"/>
                  <a:pt x="1145722" y="1971673"/>
                  <a:pt x="1002627" y="1909214"/>
                </a:cubicBezTo>
                <a:cubicBezTo>
                  <a:pt x="545977" y="1690048"/>
                  <a:pt x="-37590" y="1110316"/>
                  <a:pt x="1901" y="380586"/>
                </a:cubicBezTo>
                <a:cubicBezTo>
                  <a:pt x="36305" y="148891"/>
                  <a:pt x="133416" y="23363"/>
                  <a:pt x="332898" y="199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66" name="Rectangle 36">
            <a:extLst>
              <a:ext uri="{FF2B5EF4-FFF2-40B4-BE49-F238E27FC236}">
                <a16:creationId xmlns:a16="http://schemas.microsoft.com/office/drawing/2014/main" xmlns="" id="{11A06711-0A15-47E5-AAA2-F0E6DC05BD1B}"/>
              </a:ext>
            </a:extLst>
          </p:cNvPr>
          <p:cNvSpPr/>
          <p:nvPr/>
        </p:nvSpPr>
        <p:spPr>
          <a:xfrm>
            <a:off x="5164740" y="4708915"/>
            <a:ext cx="586136" cy="489963"/>
          </a:xfrm>
          <a:custGeom>
            <a:avLst/>
            <a:gdLst/>
            <a:ahLst/>
            <a:cxnLst/>
            <a:rect l="l" t="t" r="r" b="b"/>
            <a:pathLst>
              <a:path w="3186824" h="2663936">
                <a:moveTo>
                  <a:pt x="2624444" y="2376100"/>
                </a:moveTo>
                <a:lnTo>
                  <a:pt x="2624444" y="2520100"/>
                </a:lnTo>
                <a:lnTo>
                  <a:pt x="2952463" y="2520100"/>
                </a:lnTo>
                <a:lnTo>
                  <a:pt x="2952463" y="2376100"/>
                </a:lnTo>
                <a:close/>
                <a:moveTo>
                  <a:pt x="210911" y="2376100"/>
                </a:moveTo>
                <a:lnTo>
                  <a:pt x="210911" y="2520100"/>
                </a:lnTo>
                <a:lnTo>
                  <a:pt x="538930" y="2520100"/>
                </a:lnTo>
                <a:lnTo>
                  <a:pt x="538930" y="2376100"/>
                </a:lnTo>
                <a:close/>
                <a:moveTo>
                  <a:pt x="2624444" y="2095269"/>
                </a:moveTo>
                <a:lnTo>
                  <a:pt x="2624444" y="2239269"/>
                </a:lnTo>
                <a:lnTo>
                  <a:pt x="2952463" y="2239269"/>
                </a:lnTo>
                <a:lnTo>
                  <a:pt x="2952463" y="2095269"/>
                </a:lnTo>
                <a:close/>
                <a:moveTo>
                  <a:pt x="210911" y="2095269"/>
                </a:moveTo>
                <a:lnTo>
                  <a:pt x="210911" y="2239269"/>
                </a:lnTo>
                <a:lnTo>
                  <a:pt x="538930" y="2239269"/>
                </a:lnTo>
                <a:lnTo>
                  <a:pt x="538930" y="2095269"/>
                </a:lnTo>
                <a:close/>
                <a:moveTo>
                  <a:pt x="2624444" y="1814436"/>
                </a:moveTo>
                <a:lnTo>
                  <a:pt x="2624444" y="1958436"/>
                </a:lnTo>
                <a:lnTo>
                  <a:pt x="2952463" y="1958436"/>
                </a:lnTo>
                <a:lnTo>
                  <a:pt x="2952463" y="1814436"/>
                </a:lnTo>
                <a:close/>
                <a:moveTo>
                  <a:pt x="210911" y="1814436"/>
                </a:moveTo>
                <a:lnTo>
                  <a:pt x="210911" y="1958436"/>
                </a:lnTo>
                <a:lnTo>
                  <a:pt x="538930" y="1958436"/>
                </a:lnTo>
                <a:lnTo>
                  <a:pt x="538930" y="1814436"/>
                </a:lnTo>
                <a:close/>
                <a:moveTo>
                  <a:pt x="2624444" y="1533603"/>
                </a:moveTo>
                <a:lnTo>
                  <a:pt x="2624444" y="1677603"/>
                </a:lnTo>
                <a:lnTo>
                  <a:pt x="2952463" y="1677603"/>
                </a:lnTo>
                <a:lnTo>
                  <a:pt x="2952463" y="1533603"/>
                </a:lnTo>
                <a:close/>
                <a:moveTo>
                  <a:pt x="210911" y="1533603"/>
                </a:moveTo>
                <a:lnTo>
                  <a:pt x="210911" y="1677603"/>
                </a:lnTo>
                <a:lnTo>
                  <a:pt x="538930" y="1677603"/>
                </a:lnTo>
                <a:lnTo>
                  <a:pt x="538930" y="1533603"/>
                </a:lnTo>
                <a:close/>
                <a:moveTo>
                  <a:pt x="2624444" y="1252770"/>
                </a:moveTo>
                <a:lnTo>
                  <a:pt x="2624444" y="1396770"/>
                </a:lnTo>
                <a:lnTo>
                  <a:pt x="2952463" y="1396770"/>
                </a:lnTo>
                <a:lnTo>
                  <a:pt x="2952463" y="1252770"/>
                </a:lnTo>
                <a:close/>
                <a:moveTo>
                  <a:pt x="210911" y="1252770"/>
                </a:moveTo>
                <a:lnTo>
                  <a:pt x="210911" y="1396770"/>
                </a:lnTo>
                <a:lnTo>
                  <a:pt x="538930" y="1396770"/>
                </a:lnTo>
                <a:lnTo>
                  <a:pt x="538930" y="1252770"/>
                </a:lnTo>
                <a:close/>
                <a:moveTo>
                  <a:pt x="2624444" y="971937"/>
                </a:moveTo>
                <a:lnTo>
                  <a:pt x="2624444" y="1115937"/>
                </a:lnTo>
                <a:lnTo>
                  <a:pt x="2952463" y="1115937"/>
                </a:lnTo>
                <a:lnTo>
                  <a:pt x="2952463" y="971937"/>
                </a:lnTo>
                <a:close/>
                <a:moveTo>
                  <a:pt x="210911" y="971937"/>
                </a:moveTo>
                <a:lnTo>
                  <a:pt x="210911" y="1115937"/>
                </a:lnTo>
                <a:lnTo>
                  <a:pt x="538930" y="1115937"/>
                </a:lnTo>
                <a:lnTo>
                  <a:pt x="538930" y="971937"/>
                </a:lnTo>
                <a:close/>
                <a:moveTo>
                  <a:pt x="2624444" y="691104"/>
                </a:moveTo>
                <a:lnTo>
                  <a:pt x="2624444" y="835104"/>
                </a:lnTo>
                <a:lnTo>
                  <a:pt x="2952463" y="835104"/>
                </a:lnTo>
                <a:lnTo>
                  <a:pt x="2952463" y="691104"/>
                </a:lnTo>
                <a:close/>
                <a:moveTo>
                  <a:pt x="210911" y="691104"/>
                </a:moveTo>
                <a:lnTo>
                  <a:pt x="210911" y="835104"/>
                </a:lnTo>
                <a:lnTo>
                  <a:pt x="538930" y="835104"/>
                </a:lnTo>
                <a:lnTo>
                  <a:pt x="538930" y="691104"/>
                </a:lnTo>
                <a:close/>
                <a:moveTo>
                  <a:pt x="988006" y="552354"/>
                </a:moveTo>
                <a:lnTo>
                  <a:pt x="988006" y="2111583"/>
                </a:lnTo>
                <a:lnTo>
                  <a:pt x="2332169" y="1331969"/>
                </a:lnTo>
                <a:close/>
                <a:moveTo>
                  <a:pt x="2624444" y="410271"/>
                </a:moveTo>
                <a:lnTo>
                  <a:pt x="2624444" y="554271"/>
                </a:lnTo>
                <a:lnTo>
                  <a:pt x="2952463" y="554271"/>
                </a:lnTo>
                <a:lnTo>
                  <a:pt x="2952463" y="410271"/>
                </a:lnTo>
                <a:close/>
                <a:moveTo>
                  <a:pt x="210911" y="410271"/>
                </a:moveTo>
                <a:lnTo>
                  <a:pt x="210911" y="554271"/>
                </a:lnTo>
                <a:lnTo>
                  <a:pt x="538930" y="554271"/>
                </a:lnTo>
                <a:lnTo>
                  <a:pt x="538930" y="410271"/>
                </a:lnTo>
                <a:close/>
                <a:moveTo>
                  <a:pt x="2624444" y="129438"/>
                </a:moveTo>
                <a:lnTo>
                  <a:pt x="2624444" y="273438"/>
                </a:lnTo>
                <a:lnTo>
                  <a:pt x="2952463" y="273438"/>
                </a:lnTo>
                <a:lnTo>
                  <a:pt x="2952463" y="129438"/>
                </a:lnTo>
                <a:close/>
                <a:moveTo>
                  <a:pt x="210911" y="129438"/>
                </a:moveTo>
                <a:lnTo>
                  <a:pt x="210911" y="273438"/>
                </a:lnTo>
                <a:lnTo>
                  <a:pt x="538930" y="273438"/>
                </a:lnTo>
                <a:lnTo>
                  <a:pt x="538930" y="129438"/>
                </a:lnTo>
                <a:close/>
                <a:moveTo>
                  <a:pt x="0" y="0"/>
                </a:moveTo>
                <a:lnTo>
                  <a:pt x="3186824" y="0"/>
                </a:lnTo>
                <a:lnTo>
                  <a:pt x="3186824" y="2663936"/>
                </a:lnTo>
                <a:lnTo>
                  <a:pt x="0" y="266393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67" name="Rounded Rectangle 27">
            <a:extLst>
              <a:ext uri="{FF2B5EF4-FFF2-40B4-BE49-F238E27FC236}">
                <a16:creationId xmlns:a16="http://schemas.microsoft.com/office/drawing/2014/main" xmlns="" id="{7A5ED58F-9964-4886-8BFC-E301F23293AB}"/>
              </a:ext>
            </a:extLst>
          </p:cNvPr>
          <p:cNvSpPr/>
          <p:nvPr/>
        </p:nvSpPr>
        <p:spPr>
          <a:xfrm>
            <a:off x="8316455" y="1548746"/>
            <a:ext cx="605315" cy="464964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68" name="Rounded Rectangle 7">
            <a:extLst>
              <a:ext uri="{FF2B5EF4-FFF2-40B4-BE49-F238E27FC236}">
                <a16:creationId xmlns:a16="http://schemas.microsoft.com/office/drawing/2014/main" xmlns="" id="{7D6C3C70-FD86-419A-8B89-365FC328FB88}"/>
              </a:ext>
            </a:extLst>
          </p:cNvPr>
          <p:cNvSpPr/>
          <p:nvPr/>
        </p:nvSpPr>
        <p:spPr>
          <a:xfrm>
            <a:off x="9257631" y="1515680"/>
            <a:ext cx="615416" cy="531098"/>
          </a:xfrm>
          <a:custGeom>
            <a:avLst/>
            <a:gdLst/>
            <a:ahLst/>
            <a:cxnLst/>
            <a:rect l="l" t="t" r="r" b="b"/>
            <a:pathLst>
              <a:path w="3240006" h="2796091">
                <a:moveTo>
                  <a:pt x="686867" y="612319"/>
                </a:moveTo>
                <a:cubicBezTo>
                  <a:pt x="611281" y="612319"/>
                  <a:pt x="550007" y="673593"/>
                  <a:pt x="550007" y="749179"/>
                </a:cubicBezTo>
                <a:cubicBezTo>
                  <a:pt x="550007" y="824765"/>
                  <a:pt x="611281" y="886039"/>
                  <a:pt x="686867" y="886039"/>
                </a:cubicBezTo>
                <a:cubicBezTo>
                  <a:pt x="762453" y="886039"/>
                  <a:pt x="823727" y="824765"/>
                  <a:pt x="823727" y="749179"/>
                </a:cubicBezTo>
                <a:cubicBezTo>
                  <a:pt x="823727" y="673593"/>
                  <a:pt x="762453" y="612319"/>
                  <a:pt x="686867" y="612319"/>
                </a:cubicBezTo>
                <a:close/>
                <a:moveTo>
                  <a:pt x="1587500" y="281447"/>
                </a:moveTo>
                <a:cubicBezTo>
                  <a:pt x="1432061" y="281447"/>
                  <a:pt x="1306053" y="407455"/>
                  <a:pt x="1306053" y="562894"/>
                </a:cubicBezTo>
                <a:cubicBezTo>
                  <a:pt x="1306053" y="718333"/>
                  <a:pt x="1432061" y="844341"/>
                  <a:pt x="1587500" y="844341"/>
                </a:cubicBezTo>
                <a:cubicBezTo>
                  <a:pt x="1742939" y="844341"/>
                  <a:pt x="1868947" y="718333"/>
                  <a:pt x="1868947" y="562894"/>
                </a:cubicBezTo>
                <a:cubicBezTo>
                  <a:pt x="1868947" y="407455"/>
                  <a:pt x="1742939" y="281447"/>
                  <a:pt x="1587500" y="281447"/>
                </a:cubicBezTo>
                <a:close/>
                <a:moveTo>
                  <a:pt x="1587500" y="0"/>
                </a:moveTo>
                <a:cubicBezTo>
                  <a:pt x="1898378" y="0"/>
                  <a:pt x="2150394" y="252016"/>
                  <a:pt x="2150394" y="562894"/>
                </a:cubicBezTo>
                <a:cubicBezTo>
                  <a:pt x="2150394" y="786167"/>
                  <a:pt x="2020401" y="979078"/>
                  <a:pt x="1831095" y="1068260"/>
                </a:cubicBezTo>
                <a:lnTo>
                  <a:pt x="2215710" y="1068260"/>
                </a:lnTo>
                <a:cubicBezTo>
                  <a:pt x="2374756" y="1068260"/>
                  <a:pt x="2503688" y="1197192"/>
                  <a:pt x="2503688" y="1356238"/>
                </a:cubicBezTo>
                <a:lnTo>
                  <a:pt x="2503688" y="1474975"/>
                </a:lnTo>
                <a:lnTo>
                  <a:pt x="2656086" y="1474975"/>
                </a:lnTo>
                <a:cubicBezTo>
                  <a:pt x="2692420" y="1474975"/>
                  <a:pt x="2722815" y="1500405"/>
                  <a:pt x="2728975" y="1534767"/>
                </a:cubicBezTo>
                <a:lnTo>
                  <a:pt x="3240006" y="1109804"/>
                </a:lnTo>
                <a:lnTo>
                  <a:pt x="3240006" y="2754548"/>
                </a:lnTo>
                <a:lnTo>
                  <a:pt x="2728975" y="2329585"/>
                </a:lnTo>
                <a:cubicBezTo>
                  <a:pt x="2722815" y="2363946"/>
                  <a:pt x="2692420" y="2389375"/>
                  <a:pt x="2656086" y="2389375"/>
                </a:cubicBezTo>
                <a:lnTo>
                  <a:pt x="2503688" y="2389375"/>
                </a:lnTo>
                <a:lnTo>
                  <a:pt x="2503688" y="2508113"/>
                </a:lnTo>
                <a:cubicBezTo>
                  <a:pt x="2503688" y="2667159"/>
                  <a:pt x="2374756" y="2796091"/>
                  <a:pt x="2215710" y="2796091"/>
                </a:cubicBezTo>
                <a:lnTo>
                  <a:pt x="287978" y="2796091"/>
                </a:lnTo>
                <a:cubicBezTo>
                  <a:pt x="128932" y="2796091"/>
                  <a:pt x="0" y="2667159"/>
                  <a:pt x="0" y="2508113"/>
                </a:cubicBezTo>
                <a:lnTo>
                  <a:pt x="0" y="1356238"/>
                </a:lnTo>
                <a:cubicBezTo>
                  <a:pt x="0" y="1197192"/>
                  <a:pt x="128932" y="1068260"/>
                  <a:pt x="287978" y="1068260"/>
                </a:cubicBezTo>
                <a:lnTo>
                  <a:pt x="544513" y="1068260"/>
                </a:lnTo>
                <a:cubicBezTo>
                  <a:pt x="422089" y="1014226"/>
                  <a:pt x="336949" y="891645"/>
                  <a:pt x="336949" y="749179"/>
                </a:cubicBezTo>
                <a:cubicBezTo>
                  <a:pt x="336949" y="555925"/>
                  <a:pt x="493613" y="399261"/>
                  <a:pt x="686867" y="399261"/>
                </a:cubicBezTo>
                <a:cubicBezTo>
                  <a:pt x="880121" y="399261"/>
                  <a:pt x="1036785" y="555925"/>
                  <a:pt x="1036785" y="749179"/>
                </a:cubicBezTo>
                <a:cubicBezTo>
                  <a:pt x="1036785" y="891645"/>
                  <a:pt x="951645" y="1014226"/>
                  <a:pt x="829222" y="1068260"/>
                </a:cubicBezTo>
                <a:lnTo>
                  <a:pt x="1343906" y="1068260"/>
                </a:lnTo>
                <a:cubicBezTo>
                  <a:pt x="1154600" y="979078"/>
                  <a:pt x="1024606" y="786167"/>
                  <a:pt x="1024606" y="562894"/>
                </a:cubicBezTo>
                <a:cubicBezTo>
                  <a:pt x="1024606" y="252016"/>
                  <a:pt x="1276622" y="0"/>
                  <a:pt x="158750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69" name="Chord 15">
            <a:extLst>
              <a:ext uri="{FF2B5EF4-FFF2-40B4-BE49-F238E27FC236}">
                <a16:creationId xmlns:a16="http://schemas.microsoft.com/office/drawing/2014/main" xmlns="" id="{42E9D490-3DD3-4F66-B124-FE910E0FACBF}"/>
              </a:ext>
            </a:extLst>
          </p:cNvPr>
          <p:cNvSpPr/>
          <p:nvPr/>
        </p:nvSpPr>
        <p:spPr>
          <a:xfrm>
            <a:off x="11124640" y="1472088"/>
            <a:ext cx="283580" cy="618280"/>
          </a:xfrm>
          <a:custGeom>
            <a:avLst/>
            <a:gdLst/>
            <a:ahLst/>
            <a:cxnLst/>
            <a:rect l="l" t="t" r="r" b="b"/>
            <a:pathLst>
              <a:path w="1492970" h="3255081">
                <a:moveTo>
                  <a:pt x="1492970" y="1569688"/>
                </a:moveTo>
                <a:cubicBezTo>
                  <a:pt x="1492970" y="1957118"/>
                  <a:pt x="1197680" y="2277765"/>
                  <a:pt x="816277" y="2310957"/>
                </a:cubicBezTo>
                <a:lnTo>
                  <a:pt x="816277" y="2787043"/>
                </a:lnTo>
                <a:cubicBezTo>
                  <a:pt x="873982" y="2789209"/>
                  <a:pt x="931009" y="2798017"/>
                  <a:pt x="986081" y="2811674"/>
                </a:cubicBezTo>
                <a:cubicBezTo>
                  <a:pt x="1252919" y="2877847"/>
                  <a:pt x="1430830" y="3046369"/>
                  <a:pt x="1433593" y="3235566"/>
                </a:cubicBezTo>
                <a:lnTo>
                  <a:pt x="57488" y="3255081"/>
                </a:lnTo>
                <a:cubicBezTo>
                  <a:pt x="47920" y="3062506"/>
                  <a:pt x="221127" y="2886615"/>
                  <a:pt x="490574" y="2815284"/>
                </a:cubicBezTo>
                <a:cubicBezTo>
                  <a:pt x="549928" y="2799571"/>
                  <a:pt x="611777" y="2789553"/>
                  <a:pt x="674460" y="2787163"/>
                </a:cubicBezTo>
                <a:lnTo>
                  <a:pt x="674460" y="2310809"/>
                </a:lnTo>
                <a:cubicBezTo>
                  <a:pt x="317470" y="2280245"/>
                  <a:pt x="28405" y="1994114"/>
                  <a:pt x="0" y="1627428"/>
                </a:cubicBezTo>
                <a:lnTo>
                  <a:pt x="142201" y="1616413"/>
                </a:lnTo>
                <a:cubicBezTo>
                  <a:pt x="167304" y="1940464"/>
                  <a:pt x="443969" y="2186771"/>
                  <a:pt x="768748" y="2174211"/>
                </a:cubicBezTo>
                <a:cubicBezTo>
                  <a:pt x="1093527" y="2161650"/>
                  <a:pt x="1350342" y="1894710"/>
                  <a:pt x="1350342" y="1569689"/>
                </a:cubicBezTo>
                <a:close/>
                <a:moveTo>
                  <a:pt x="745368" y="0"/>
                </a:moveTo>
                <a:cubicBezTo>
                  <a:pt x="989132" y="0"/>
                  <a:pt x="1186742" y="197610"/>
                  <a:pt x="1186742" y="441374"/>
                </a:cubicBezTo>
                <a:lnTo>
                  <a:pt x="1186742" y="1575353"/>
                </a:lnTo>
                <a:cubicBezTo>
                  <a:pt x="1186742" y="1819117"/>
                  <a:pt x="989132" y="2016727"/>
                  <a:pt x="745368" y="2016727"/>
                </a:cubicBezTo>
                <a:cubicBezTo>
                  <a:pt x="501604" y="2016727"/>
                  <a:pt x="303994" y="1819117"/>
                  <a:pt x="303994" y="1575353"/>
                </a:cubicBezTo>
                <a:lnTo>
                  <a:pt x="303994" y="441374"/>
                </a:lnTo>
                <a:cubicBezTo>
                  <a:pt x="303994" y="197610"/>
                  <a:pt x="501604" y="0"/>
                  <a:pt x="745368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70" name="Rectangle 16">
            <a:extLst>
              <a:ext uri="{FF2B5EF4-FFF2-40B4-BE49-F238E27FC236}">
                <a16:creationId xmlns:a16="http://schemas.microsoft.com/office/drawing/2014/main" xmlns="" id="{F1978DC7-2159-40E0-A5D4-88F414868797}"/>
              </a:ext>
            </a:extLst>
          </p:cNvPr>
          <p:cNvSpPr/>
          <p:nvPr/>
        </p:nvSpPr>
        <p:spPr>
          <a:xfrm>
            <a:off x="6093780" y="4751666"/>
            <a:ext cx="615416" cy="404460"/>
          </a:xfrm>
          <a:custGeom>
            <a:avLst/>
            <a:gdLst/>
            <a:ahLst/>
            <a:cxnLst/>
            <a:rect l="l" t="t" r="r" b="b"/>
            <a:pathLst>
              <a:path w="3240006" h="2129375">
                <a:moveTo>
                  <a:pt x="1916836" y="454558"/>
                </a:moveTo>
                <a:cubicBezTo>
                  <a:pt x="2018418" y="454558"/>
                  <a:pt x="2100766" y="536906"/>
                  <a:pt x="2100766" y="638488"/>
                </a:cubicBezTo>
                <a:cubicBezTo>
                  <a:pt x="2100766" y="740070"/>
                  <a:pt x="2018418" y="822418"/>
                  <a:pt x="1916836" y="822418"/>
                </a:cubicBezTo>
                <a:cubicBezTo>
                  <a:pt x="1815254" y="822418"/>
                  <a:pt x="1732906" y="740070"/>
                  <a:pt x="1732906" y="638488"/>
                </a:cubicBezTo>
                <a:cubicBezTo>
                  <a:pt x="1732906" y="536906"/>
                  <a:pt x="1815254" y="454558"/>
                  <a:pt x="1916836" y="454558"/>
                </a:cubicBezTo>
                <a:close/>
                <a:moveTo>
                  <a:pt x="1197545" y="272737"/>
                </a:moveTo>
                <a:lnTo>
                  <a:pt x="1861974" y="1458536"/>
                </a:lnTo>
                <a:lnTo>
                  <a:pt x="2263096" y="848801"/>
                </a:lnTo>
                <a:lnTo>
                  <a:pt x="2919562" y="1846679"/>
                </a:lnTo>
                <a:lnTo>
                  <a:pt x="2079459" y="1846679"/>
                </a:lnTo>
                <a:lnTo>
                  <a:pt x="1606629" y="1846679"/>
                </a:lnTo>
                <a:lnTo>
                  <a:pt x="315630" y="1846679"/>
                </a:lnTo>
                <a:close/>
                <a:moveTo>
                  <a:pt x="180003" y="164687"/>
                </a:moveTo>
                <a:lnTo>
                  <a:pt x="180003" y="1964687"/>
                </a:lnTo>
                <a:lnTo>
                  <a:pt x="3060003" y="1964687"/>
                </a:lnTo>
                <a:lnTo>
                  <a:pt x="3060003" y="164687"/>
                </a:lnTo>
                <a:close/>
                <a:moveTo>
                  <a:pt x="0" y="0"/>
                </a:moveTo>
                <a:lnTo>
                  <a:pt x="3240006" y="0"/>
                </a:lnTo>
                <a:lnTo>
                  <a:pt x="3240006" y="2129375"/>
                </a:lnTo>
                <a:lnTo>
                  <a:pt x="0" y="2129375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71" name="Rounded Rectangle 6">
            <a:extLst>
              <a:ext uri="{FF2B5EF4-FFF2-40B4-BE49-F238E27FC236}">
                <a16:creationId xmlns:a16="http://schemas.microsoft.com/office/drawing/2014/main" xmlns="" id="{48E90455-C4C4-4792-86FF-218C5EFE04F0}"/>
              </a:ext>
            </a:extLst>
          </p:cNvPr>
          <p:cNvSpPr/>
          <p:nvPr/>
        </p:nvSpPr>
        <p:spPr>
          <a:xfrm>
            <a:off x="5137072" y="3750690"/>
            <a:ext cx="616402" cy="296900"/>
          </a:xfrm>
          <a:custGeom>
            <a:avLst/>
            <a:gdLst/>
            <a:ahLst/>
            <a:cxnLst/>
            <a:rect l="l" t="t" r="r" b="b"/>
            <a:pathLst>
              <a:path w="3215400" h="1548752">
                <a:moveTo>
                  <a:pt x="3026619" y="414336"/>
                </a:moveTo>
                <a:lnTo>
                  <a:pt x="3121009" y="414336"/>
                </a:lnTo>
                <a:cubicBezTo>
                  <a:pt x="3173140" y="414336"/>
                  <a:pt x="3215400" y="456596"/>
                  <a:pt x="3215400" y="508727"/>
                </a:cubicBezTo>
                <a:lnTo>
                  <a:pt x="3215400" y="1040026"/>
                </a:lnTo>
                <a:cubicBezTo>
                  <a:pt x="3215400" y="1092157"/>
                  <a:pt x="3173140" y="1134417"/>
                  <a:pt x="3121009" y="1134417"/>
                </a:cubicBezTo>
                <a:cubicBezTo>
                  <a:pt x="3089546" y="1134417"/>
                  <a:pt x="3058082" y="1134416"/>
                  <a:pt x="3026619" y="1134416"/>
                </a:cubicBezTo>
                <a:close/>
                <a:moveTo>
                  <a:pt x="273174" y="234376"/>
                </a:moveTo>
                <a:lnTo>
                  <a:pt x="777230" y="234376"/>
                </a:lnTo>
                <a:lnTo>
                  <a:pt x="777230" y="1314376"/>
                </a:lnTo>
                <a:lnTo>
                  <a:pt x="273174" y="1314376"/>
                </a:lnTo>
                <a:close/>
                <a:moveTo>
                  <a:pt x="258244" y="126376"/>
                </a:moveTo>
                <a:cubicBezTo>
                  <a:pt x="182968" y="126376"/>
                  <a:pt x="121944" y="187400"/>
                  <a:pt x="121944" y="262676"/>
                </a:cubicBezTo>
                <a:lnTo>
                  <a:pt x="121944" y="1286076"/>
                </a:lnTo>
                <a:cubicBezTo>
                  <a:pt x="121944" y="1361352"/>
                  <a:pt x="182968" y="1422376"/>
                  <a:pt x="258244" y="1422376"/>
                </a:cubicBezTo>
                <a:lnTo>
                  <a:pt x="2768375" y="1422376"/>
                </a:lnTo>
                <a:cubicBezTo>
                  <a:pt x="2843651" y="1422376"/>
                  <a:pt x="2904675" y="1361352"/>
                  <a:pt x="2904675" y="1286076"/>
                </a:cubicBezTo>
                <a:lnTo>
                  <a:pt x="2904675" y="262676"/>
                </a:lnTo>
                <a:cubicBezTo>
                  <a:pt x="2904675" y="187400"/>
                  <a:pt x="2843651" y="126376"/>
                  <a:pt x="2768375" y="126376"/>
                </a:cubicBezTo>
                <a:close/>
                <a:moveTo>
                  <a:pt x="162882" y="0"/>
                </a:moveTo>
                <a:lnTo>
                  <a:pt x="2863736" y="0"/>
                </a:lnTo>
                <a:cubicBezTo>
                  <a:pt x="2953693" y="0"/>
                  <a:pt x="3026618" y="72925"/>
                  <a:pt x="3026618" y="162882"/>
                </a:cubicBezTo>
                <a:lnTo>
                  <a:pt x="3026618" y="1385870"/>
                </a:lnTo>
                <a:cubicBezTo>
                  <a:pt x="3026618" y="1475827"/>
                  <a:pt x="2953693" y="1548752"/>
                  <a:pt x="2863736" y="1548752"/>
                </a:cubicBezTo>
                <a:lnTo>
                  <a:pt x="162882" y="1548752"/>
                </a:lnTo>
                <a:cubicBezTo>
                  <a:pt x="72925" y="1548752"/>
                  <a:pt x="0" y="1475827"/>
                  <a:pt x="0" y="1385870"/>
                </a:cubicBezTo>
                <a:lnTo>
                  <a:pt x="0" y="162882"/>
                </a:lnTo>
                <a:cubicBezTo>
                  <a:pt x="0" y="72925"/>
                  <a:pt x="72925" y="0"/>
                  <a:pt x="16288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72" name="Rounded Rectangle 6">
            <a:extLst>
              <a:ext uri="{FF2B5EF4-FFF2-40B4-BE49-F238E27FC236}">
                <a16:creationId xmlns:a16="http://schemas.microsoft.com/office/drawing/2014/main" xmlns="" id="{8329069E-6F6C-4466-BEA3-223D7C56FECC}"/>
              </a:ext>
            </a:extLst>
          </p:cNvPr>
          <p:cNvSpPr/>
          <p:nvPr/>
        </p:nvSpPr>
        <p:spPr>
          <a:xfrm>
            <a:off x="6044394" y="3750690"/>
            <a:ext cx="616402" cy="296900"/>
          </a:xfrm>
          <a:custGeom>
            <a:avLst/>
            <a:gdLst/>
            <a:ahLst/>
            <a:cxnLst/>
            <a:rect l="l" t="t" r="r" b="b"/>
            <a:pathLst>
              <a:path w="3215400" h="1548752">
                <a:moveTo>
                  <a:pt x="3026619" y="414336"/>
                </a:moveTo>
                <a:lnTo>
                  <a:pt x="3121009" y="414336"/>
                </a:lnTo>
                <a:cubicBezTo>
                  <a:pt x="3173140" y="414336"/>
                  <a:pt x="3215400" y="456596"/>
                  <a:pt x="3215400" y="508727"/>
                </a:cubicBezTo>
                <a:lnTo>
                  <a:pt x="3215400" y="1040026"/>
                </a:lnTo>
                <a:cubicBezTo>
                  <a:pt x="3215400" y="1092157"/>
                  <a:pt x="3173140" y="1134417"/>
                  <a:pt x="3121009" y="1134417"/>
                </a:cubicBezTo>
                <a:cubicBezTo>
                  <a:pt x="3089546" y="1134417"/>
                  <a:pt x="3058082" y="1134416"/>
                  <a:pt x="3026619" y="1134416"/>
                </a:cubicBezTo>
                <a:close/>
                <a:moveTo>
                  <a:pt x="928911" y="234376"/>
                </a:moveTo>
                <a:lnTo>
                  <a:pt x="1432967" y="234376"/>
                </a:lnTo>
                <a:lnTo>
                  <a:pt x="1432967" y="1314376"/>
                </a:lnTo>
                <a:lnTo>
                  <a:pt x="928911" y="1314376"/>
                </a:lnTo>
                <a:close/>
                <a:moveTo>
                  <a:pt x="273174" y="234376"/>
                </a:moveTo>
                <a:lnTo>
                  <a:pt x="777230" y="234376"/>
                </a:lnTo>
                <a:lnTo>
                  <a:pt x="777230" y="1314376"/>
                </a:lnTo>
                <a:lnTo>
                  <a:pt x="273174" y="1314376"/>
                </a:lnTo>
                <a:close/>
                <a:moveTo>
                  <a:pt x="258244" y="126376"/>
                </a:moveTo>
                <a:cubicBezTo>
                  <a:pt x="182968" y="126376"/>
                  <a:pt x="121944" y="187400"/>
                  <a:pt x="121944" y="262676"/>
                </a:cubicBezTo>
                <a:lnTo>
                  <a:pt x="121944" y="1286076"/>
                </a:lnTo>
                <a:cubicBezTo>
                  <a:pt x="121944" y="1361352"/>
                  <a:pt x="182968" y="1422376"/>
                  <a:pt x="258244" y="1422376"/>
                </a:cubicBezTo>
                <a:lnTo>
                  <a:pt x="2768375" y="1422376"/>
                </a:lnTo>
                <a:cubicBezTo>
                  <a:pt x="2843651" y="1422376"/>
                  <a:pt x="2904675" y="1361352"/>
                  <a:pt x="2904675" y="1286076"/>
                </a:cubicBezTo>
                <a:lnTo>
                  <a:pt x="2904675" y="262676"/>
                </a:lnTo>
                <a:cubicBezTo>
                  <a:pt x="2904675" y="187400"/>
                  <a:pt x="2843651" y="126376"/>
                  <a:pt x="2768375" y="126376"/>
                </a:cubicBezTo>
                <a:close/>
                <a:moveTo>
                  <a:pt x="162882" y="0"/>
                </a:moveTo>
                <a:lnTo>
                  <a:pt x="2863736" y="0"/>
                </a:lnTo>
                <a:cubicBezTo>
                  <a:pt x="2953693" y="0"/>
                  <a:pt x="3026618" y="72925"/>
                  <a:pt x="3026618" y="162882"/>
                </a:cubicBezTo>
                <a:lnTo>
                  <a:pt x="3026618" y="1385870"/>
                </a:lnTo>
                <a:cubicBezTo>
                  <a:pt x="3026618" y="1475827"/>
                  <a:pt x="2953693" y="1548752"/>
                  <a:pt x="2863736" y="1548752"/>
                </a:cubicBezTo>
                <a:lnTo>
                  <a:pt x="162882" y="1548752"/>
                </a:lnTo>
                <a:cubicBezTo>
                  <a:pt x="72925" y="1548752"/>
                  <a:pt x="0" y="1475827"/>
                  <a:pt x="0" y="1385870"/>
                </a:cubicBezTo>
                <a:lnTo>
                  <a:pt x="0" y="162882"/>
                </a:lnTo>
                <a:cubicBezTo>
                  <a:pt x="0" y="72925"/>
                  <a:pt x="72925" y="0"/>
                  <a:pt x="16288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73" name="Rounded Rectangle 6">
            <a:extLst>
              <a:ext uri="{FF2B5EF4-FFF2-40B4-BE49-F238E27FC236}">
                <a16:creationId xmlns:a16="http://schemas.microsoft.com/office/drawing/2014/main" xmlns="" id="{740CC869-4793-4E41-A92A-FDB14A2B194C}"/>
              </a:ext>
            </a:extLst>
          </p:cNvPr>
          <p:cNvSpPr/>
          <p:nvPr/>
        </p:nvSpPr>
        <p:spPr>
          <a:xfrm>
            <a:off x="6951716" y="3750690"/>
            <a:ext cx="616402" cy="296900"/>
          </a:xfrm>
          <a:custGeom>
            <a:avLst/>
            <a:gdLst/>
            <a:ahLst/>
            <a:cxnLst/>
            <a:rect l="l" t="t" r="r" b="b"/>
            <a:pathLst>
              <a:path w="3215400" h="1548752">
                <a:moveTo>
                  <a:pt x="3026619" y="414336"/>
                </a:moveTo>
                <a:lnTo>
                  <a:pt x="3121009" y="414336"/>
                </a:lnTo>
                <a:cubicBezTo>
                  <a:pt x="3173140" y="414336"/>
                  <a:pt x="3215400" y="456596"/>
                  <a:pt x="3215400" y="508727"/>
                </a:cubicBezTo>
                <a:lnTo>
                  <a:pt x="3215400" y="1040026"/>
                </a:lnTo>
                <a:cubicBezTo>
                  <a:pt x="3215400" y="1092157"/>
                  <a:pt x="3173140" y="1134417"/>
                  <a:pt x="3121009" y="1134417"/>
                </a:cubicBezTo>
                <a:cubicBezTo>
                  <a:pt x="3089546" y="1134417"/>
                  <a:pt x="3058082" y="1134416"/>
                  <a:pt x="3026619" y="1134416"/>
                </a:cubicBezTo>
                <a:close/>
                <a:moveTo>
                  <a:pt x="1584648" y="234376"/>
                </a:moveTo>
                <a:lnTo>
                  <a:pt x="2088704" y="234376"/>
                </a:lnTo>
                <a:lnTo>
                  <a:pt x="2088704" y="1314376"/>
                </a:lnTo>
                <a:lnTo>
                  <a:pt x="1584648" y="1314376"/>
                </a:lnTo>
                <a:close/>
                <a:moveTo>
                  <a:pt x="928911" y="234376"/>
                </a:moveTo>
                <a:lnTo>
                  <a:pt x="1432967" y="234376"/>
                </a:lnTo>
                <a:lnTo>
                  <a:pt x="1432967" y="1314376"/>
                </a:lnTo>
                <a:lnTo>
                  <a:pt x="928911" y="1314376"/>
                </a:lnTo>
                <a:close/>
                <a:moveTo>
                  <a:pt x="273174" y="234376"/>
                </a:moveTo>
                <a:lnTo>
                  <a:pt x="777230" y="234376"/>
                </a:lnTo>
                <a:lnTo>
                  <a:pt x="777230" y="1314376"/>
                </a:lnTo>
                <a:lnTo>
                  <a:pt x="273174" y="1314376"/>
                </a:lnTo>
                <a:close/>
                <a:moveTo>
                  <a:pt x="258244" y="126376"/>
                </a:moveTo>
                <a:cubicBezTo>
                  <a:pt x="182968" y="126376"/>
                  <a:pt x="121944" y="187400"/>
                  <a:pt x="121944" y="262676"/>
                </a:cubicBezTo>
                <a:lnTo>
                  <a:pt x="121944" y="1286076"/>
                </a:lnTo>
                <a:cubicBezTo>
                  <a:pt x="121944" y="1361352"/>
                  <a:pt x="182968" y="1422376"/>
                  <a:pt x="258244" y="1422376"/>
                </a:cubicBezTo>
                <a:lnTo>
                  <a:pt x="2768375" y="1422376"/>
                </a:lnTo>
                <a:cubicBezTo>
                  <a:pt x="2843651" y="1422376"/>
                  <a:pt x="2904675" y="1361352"/>
                  <a:pt x="2904675" y="1286076"/>
                </a:cubicBezTo>
                <a:lnTo>
                  <a:pt x="2904675" y="262676"/>
                </a:lnTo>
                <a:cubicBezTo>
                  <a:pt x="2904675" y="187400"/>
                  <a:pt x="2843651" y="126376"/>
                  <a:pt x="2768375" y="126376"/>
                </a:cubicBezTo>
                <a:close/>
                <a:moveTo>
                  <a:pt x="162882" y="0"/>
                </a:moveTo>
                <a:lnTo>
                  <a:pt x="2863736" y="0"/>
                </a:lnTo>
                <a:cubicBezTo>
                  <a:pt x="2953693" y="0"/>
                  <a:pt x="3026618" y="72925"/>
                  <a:pt x="3026618" y="162882"/>
                </a:cubicBezTo>
                <a:lnTo>
                  <a:pt x="3026618" y="1385870"/>
                </a:lnTo>
                <a:cubicBezTo>
                  <a:pt x="3026618" y="1475827"/>
                  <a:pt x="2953693" y="1548752"/>
                  <a:pt x="2863736" y="1548752"/>
                </a:cubicBezTo>
                <a:lnTo>
                  <a:pt x="162882" y="1548752"/>
                </a:lnTo>
                <a:cubicBezTo>
                  <a:pt x="72925" y="1548752"/>
                  <a:pt x="0" y="1475827"/>
                  <a:pt x="0" y="1385870"/>
                </a:cubicBezTo>
                <a:lnTo>
                  <a:pt x="0" y="162882"/>
                </a:lnTo>
                <a:cubicBezTo>
                  <a:pt x="0" y="72925"/>
                  <a:pt x="72925" y="0"/>
                  <a:pt x="16288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74" name="Rounded Rectangle 6">
            <a:extLst>
              <a:ext uri="{FF2B5EF4-FFF2-40B4-BE49-F238E27FC236}">
                <a16:creationId xmlns:a16="http://schemas.microsoft.com/office/drawing/2014/main" xmlns="" id="{17C1EAE2-459E-491D-81FC-F8924F353B13}"/>
              </a:ext>
            </a:extLst>
          </p:cNvPr>
          <p:cNvSpPr/>
          <p:nvPr/>
        </p:nvSpPr>
        <p:spPr>
          <a:xfrm>
            <a:off x="7859036" y="3750690"/>
            <a:ext cx="616402" cy="296900"/>
          </a:xfrm>
          <a:custGeom>
            <a:avLst/>
            <a:gdLst/>
            <a:ahLst/>
            <a:cxnLst/>
            <a:rect l="l" t="t" r="r" b="b"/>
            <a:pathLst>
              <a:path w="3215400" h="1548752">
                <a:moveTo>
                  <a:pt x="3026619" y="414336"/>
                </a:moveTo>
                <a:lnTo>
                  <a:pt x="3121009" y="414336"/>
                </a:lnTo>
                <a:cubicBezTo>
                  <a:pt x="3173140" y="414336"/>
                  <a:pt x="3215400" y="456596"/>
                  <a:pt x="3215400" y="508727"/>
                </a:cubicBezTo>
                <a:lnTo>
                  <a:pt x="3215400" y="1040026"/>
                </a:lnTo>
                <a:cubicBezTo>
                  <a:pt x="3215400" y="1092157"/>
                  <a:pt x="3173140" y="1134417"/>
                  <a:pt x="3121009" y="1134417"/>
                </a:cubicBezTo>
                <a:cubicBezTo>
                  <a:pt x="3089546" y="1134417"/>
                  <a:pt x="3058082" y="1134416"/>
                  <a:pt x="3026619" y="1134416"/>
                </a:cubicBezTo>
                <a:close/>
                <a:moveTo>
                  <a:pt x="2240385" y="234376"/>
                </a:moveTo>
                <a:lnTo>
                  <a:pt x="2744441" y="234376"/>
                </a:lnTo>
                <a:lnTo>
                  <a:pt x="2744441" y="1314376"/>
                </a:lnTo>
                <a:lnTo>
                  <a:pt x="2240385" y="1314376"/>
                </a:lnTo>
                <a:close/>
                <a:moveTo>
                  <a:pt x="1584648" y="234376"/>
                </a:moveTo>
                <a:lnTo>
                  <a:pt x="2088704" y="234376"/>
                </a:lnTo>
                <a:lnTo>
                  <a:pt x="2088704" y="1314376"/>
                </a:lnTo>
                <a:lnTo>
                  <a:pt x="1584648" y="1314376"/>
                </a:lnTo>
                <a:close/>
                <a:moveTo>
                  <a:pt x="928911" y="234376"/>
                </a:moveTo>
                <a:lnTo>
                  <a:pt x="1432967" y="234376"/>
                </a:lnTo>
                <a:lnTo>
                  <a:pt x="1432967" y="1314376"/>
                </a:lnTo>
                <a:lnTo>
                  <a:pt x="928911" y="1314376"/>
                </a:lnTo>
                <a:close/>
                <a:moveTo>
                  <a:pt x="273174" y="234376"/>
                </a:moveTo>
                <a:lnTo>
                  <a:pt x="777230" y="234376"/>
                </a:lnTo>
                <a:lnTo>
                  <a:pt x="777230" y="1314376"/>
                </a:lnTo>
                <a:lnTo>
                  <a:pt x="273174" y="1314376"/>
                </a:lnTo>
                <a:close/>
                <a:moveTo>
                  <a:pt x="258244" y="126376"/>
                </a:moveTo>
                <a:cubicBezTo>
                  <a:pt x="182968" y="126376"/>
                  <a:pt x="121944" y="187400"/>
                  <a:pt x="121944" y="262676"/>
                </a:cubicBezTo>
                <a:lnTo>
                  <a:pt x="121944" y="1286076"/>
                </a:lnTo>
                <a:cubicBezTo>
                  <a:pt x="121944" y="1361352"/>
                  <a:pt x="182968" y="1422376"/>
                  <a:pt x="258244" y="1422376"/>
                </a:cubicBezTo>
                <a:lnTo>
                  <a:pt x="2768375" y="1422376"/>
                </a:lnTo>
                <a:cubicBezTo>
                  <a:pt x="2843651" y="1422376"/>
                  <a:pt x="2904675" y="1361352"/>
                  <a:pt x="2904675" y="1286076"/>
                </a:cubicBezTo>
                <a:lnTo>
                  <a:pt x="2904675" y="262676"/>
                </a:lnTo>
                <a:cubicBezTo>
                  <a:pt x="2904675" y="187400"/>
                  <a:pt x="2843651" y="126376"/>
                  <a:pt x="2768375" y="126376"/>
                </a:cubicBezTo>
                <a:close/>
                <a:moveTo>
                  <a:pt x="162882" y="0"/>
                </a:moveTo>
                <a:lnTo>
                  <a:pt x="2863736" y="0"/>
                </a:lnTo>
                <a:cubicBezTo>
                  <a:pt x="2953693" y="0"/>
                  <a:pt x="3026618" y="72925"/>
                  <a:pt x="3026618" y="162882"/>
                </a:cubicBezTo>
                <a:lnTo>
                  <a:pt x="3026618" y="1385870"/>
                </a:lnTo>
                <a:cubicBezTo>
                  <a:pt x="3026618" y="1475827"/>
                  <a:pt x="2953693" y="1548752"/>
                  <a:pt x="2863736" y="1548752"/>
                </a:cubicBezTo>
                <a:lnTo>
                  <a:pt x="162882" y="1548752"/>
                </a:lnTo>
                <a:cubicBezTo>
                  <a:pt x="72925" y="1548752"/>
                  <a:pt x="0" y="1475827"/>
                  <a:pt x="0" y="1385870"/>
                </a:cubicBezTo>
                <a:lnTo>
                  <a:pt x="0" y="162882"/>
                </a:lnTo>
                <a:cubicBezTo>
                  <a:pt x="0" y="72925"/>
                  <a:pt x="72925" y="0"/>
                  <a:pt x="16288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75" name="Teardrop 6">
            <a:extLst>
              <a:ext uri="{FF2B5EF4-FFF2-40B4-BE49-F238E27FC236}">
                <a16:creationId xmlns:a16="http://schemas.microsoft.com/office/drawing/2014/main" xmlns="" id="{3FF8E6D1-A5CA-4857-BFE4-E947E4F2F934}"/>
              </a:ext>
            </a:extLst>
          </p:cNvPr>
          <p:cNvSpPr/>
          <p:nvPr/>
        </p:nvSpPr>
        <p:spPr>
          <a:xfrm rot="8100000">
            <a:off x="11057693" y="3690402"/>
            <a:ext cx="417475" cy="417476"/>
          </a:xfrm>
          <a:custGeom>
            <a:avLst/>
            <a:gdLst/>
            <a:ahLst/>
            <a:cxnLst/>
            <a:rect l="l" t="t" r="r" b="b"/>
            <a:pathLst>
              <a:path w="2483832" h="2483835">
                <a:moveTo>
                  <a:pt x="657616" y="1826218"/>
                </a:moveTo>
                <a:cubicBezTo>
                  <a:pt x="806520" y="1975122"/>
                  <a:pt x="1047940" y="1975122"/>
                  <a:pt x="1196844" y="1826218"/>
                </a:cubicBezTo>
                <a:cubicBezTo>
                  <a:pt x="1345748" y="1677314"/>
                  <a:pt x="1345748" y="1435894"/>
                  <a:pt x="1196844" y="1286990"/>
                </a:cubicBezTo>
                <a:cubicBezTo>
                  <a:pt x="1047940" y="1138086"/>
                  <a:pt x="806520" y="1138086"/>
                  <a:pt x="657616" y="1286990"/>
                </a:cubicBezTo>
                <a:cubicBezTo>
                  <a:pt x="508712" y="1435894"/>
                  <a:pt x="508712" y="1677314"/>
                  <a:pt x="657616" y="1826218"/>
                </a:cubicBezTo>
                <a:close/>
                <a:moveTo>
                  <a:pt x="293335" y="2190500"/>
                </a:moveTo>
                <a:cubicBezTo>
                  <a:pt x="112098" y="2009262"/>
                  <a:pt x="0" y="1758885"/>
                  <a:pt x="0" y="1482325"/>
                </a:cubicBezTo>
                <a:cubicBezTo>
                  <a:pt x="0" y="929206"/>
                  <a:pt x="459290" y="590078"/>
                  <a:pt x="1001509" y="480815"/>
                </a:cubicBezTo>
                <a:cubicBezTo>
                  <a:pt x="1569704" y="366317"/>
                  <a:pt x="1861757" y="259925"/>
                  <a:pt x="2483832" y="0"/>
                </a:cubicBezTo>
                <a:cubicBezTo>
                  <a:pt x="2230640" y="682694"/>
                  <a:pt x="2130986" y="873716"/>
                  <a:pt x="2003018" y="1482325"/>
                </a:cubicBezTo>
                <a:cubicBezTo>
                  <a:pt x="1901990" y="2042180"/>
                  <a:pt x="1554627" y="2483835"/>
                  <a:pt x="1001509" y="2483835"/>
                </a:cubicBezTo>
                <a:cubicBezTo>
                  <a:pt x="724950" y="2483835"/>
                  <a:pt x="474573" y="2371737"/>
                  <a:pt x="293335" y="219050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76" name="Donut 24">
            <a:extLst>
              <a:ext uri="{FF2B5EF4-FFF2-40B4-BE49-F238E27FC236}">
                <a16:creationId xmlns:a16="http://schemas.microsoft.com/office/drawing/2014/main" xmlns="" id="{2358F6B7-5407-478C-BBCE-24DB33354B70}"/>
              </a:ext>
            </a:extLst>
          </p:cNvPr>
          <p:cNvSpPr/>
          <p:nvPr/>
        </p:nvSpPr>
        <p:spPr>
          <a:xfrm>
            <a:off x="5773604" y="2544635"/>
            <a:ext cx="617508" cy="622535"/>
          </a:xfrm>
          <a:custGeom>
            <a:avLst/>
            <a:gdLst/>
            <a:ahLst/>
            <a:cxnLst/>
            <a:rect l="l" t="t" r="r" b="b"/>
            <a:pathLst>
              <a:path w="3208412" h="3234532">
                <a:moveTo>
                  <a:pt x="1561445" y="1065858"/>
                </a:moveTo>
                <a:cubicBezTo>
                  <a:pt x="1654998" y="1065858"/>
                  <a:pt x="1743610" y="1087015"/>
                  <a:pt x="1821879" y="1126644"/>
                </a:cubicBezTo>
                <a:lnTo>
                  <a:pt x="1611352" y="1337172"/>
                </a:lnTo>
                <a:cubicBezTo>
                  <a:pt x="1595200" y="1333388"/>
                  <a:pt x="1578468" y="1332141"/>
                  <a:pt x="1561445" y="1332141"/>
                </a:cubicBezTo>
                <a:cubicBezTo>
                  <a:pt x="1373145" y="1332141"/>
                  <a:pt x="1220499" y="1484787"/>
                  <a:pt x="1220499" y="1673087"/>
                </a:cubicBezTo>
                <a:cubicBezTo>
                  <a:pt x="1220499" y="1861387"/>
                  <a:pt x="1373145" y="2014033"/>
                  <a:pt x="1561445" y="2014033"/>
                </a:cubicBezTo>
                <a:cubicBezTo>
                  <a:pt x="1749745" y="2014033"/>
                  <a:pt x="1902391" y="1861387"/>
                  <a:pt x="1902391" y="1673087"/>
                </a:cubicBezTo>
                <a:cubicBezTo>
                  <a:pt x="1902391" y="1643675"/>
                  <a:pt x="1898667" y="1615133"/>
                  <a:pt x="1890450" y="1588219"/>
                </a:cubicBezTo>
                <a:lnTo>
                  <a:pt x="2093156" y="1385512"/>
                </a:lnTo>
                <a:cubicBezTo>
                  <a:pt x="2142229" y="1470075"/>
                  <a:pt x="2168674" y="1568493"/>
                  <a:pt x="2168674" y="1673087"/>
                </a:cubicBezTo>
                <a:cubicBezTo>
                  <a:pt x="2168674" y="2008450"/>
                  <a:pt x="1896808" y="2280316"/>
                  <a:pt x="1561445" y="2280316"/>
                </a:cubicBezTo>
                <a:cubicBezTo>
                  <a:pt x="1226082" y="2280316"/>
                  <a:pt x="954217" y="2008450"/>
                  <a:pt x="954217" y="1673087"/>
                </a:cubicBezTo>
                <a:cubicBezTo>
                  <a:pt x="954217" y="1337724"/>
                  <a:pt x="1226082" y="1065858"/>
                  <a:pt x="1561445" y="1065858"/>
                </a:cubicBezTo>
                <a:close/>
                <a:moveTo>
                  <a:pt x="1561445" y="580076"/>
                </a:moveTo>
                <a:cubicBezTo>
                  <a:pt x="1790175" y="580076"/>
                  <a:pt x="2002494" y="650333"/>
                  <a:pt x="2177834" y="770690"/>
                </a:cubicBezTo>
                <a:lnTo>
                  <a:pt x="1968030" y="980494"/>
                </a:lnTo>
                <a:cubicBezTo>
                  <a:pt x="1849962" y="907198"/>
                  <a:pt x="1710422" y="866794"/>
                  <a:pt x="1561445" y="866794"/>
                </a:cubicBezTo>
                <a:cubicBezTo>
                  <a:pt x="1116142" y="866794"/>
                  <a:pt x="755153" y="1227784"/>
                  <a:pt x="755153" y="1673087"/>
                </a:cubicBezTo>
                <a:cubicBezTo>
                  <a:pt x="755153" y="2118390"/>
                  <a:pt x="1116142" y="2479380"/>
                  <a:pt x="1561445" y="2479380"/>
                </a:cubicBezTo>
                <a:cubicBezTo>
                  <a:pt x="2006748" y="2479380"/>
                  <a:pt x="2367738" y="2118390"/>
                  <a:pt x="2367738" y="1673087"/>
                </a:cubicBezTo>
                <a:cubicBezTo>
                  <a:pt x="2367738" y="1513043"/>
                  <a:pt x="2321108" y="1363890"/>
                  <a:pt x="2239307" y="1239362"/>
                </a:cubicBezTo>
                <a:lnTo>
                  <a:pt x="2445928" y="1032741"/>
                </a:lnTo>
                <a:cubicBezTo>
                  <a:pt x="2577451" y="1212149"/>
                  <a:pt x="2654457" y="1433625"/>
                  <a:pt x="2654457" y="1673087"/>
                </a:cubicBezTo>
                <a:cubicBezTo>
                  <a:pt x="2654457" y="2276741"/>
                  <a:pt x="2165099" y="2766099"/>
                  <a:pt x="1561445" y="2766099"/>
                </a:cubicBezTo>
                <a:cubicBezTo>
                  <a:pt x="957792" y="2766099"/>
                  <a:pt x="468434" y="2276741"/>
                  <a:pt x="468434" y="1673087"/>
                </a:cubicBezTo>
                <a:cubicBezTo>
                  <a:pt x="468434" y="1069433"/>
                  <a:pt x="957792" y="580076"/>
                  <a:pt x="1561445" y="580076"/>
                </a:cubicBezTo>
                <a:close/>
                <a:moveTo>
                  <a:pt x="1561445" y="111642"/>
                </a:moveTo>
                <a:cubicBezTo>
                  <a:pt x="1890473" y="111642"/>
                  <a:pt x="2195731" y="213411"/>
                  <a:pt x="2447076" y="387744"/>
                </a:cubicBezTo>
                <a:lnTo>
                  <a:pt x="2453780" y="494744"/>
                </a:lnTo>
                <a:lnTo>
                  <a:pt x="2309436" y="639088"/>
                </a:lnTo>
                <a:cubicBezTo>
                  <a:pt x="2099826" y="485554"/>
                  <a:pt x="1841132" y="395669"/>
                  <a:pt x="1561445" y="395669"/>
                </a:cubicBezTo>
                <a:cubicBezTo>
                  <a:pt x="855947" y="395669"/>
                  <a:pt x="284027" y="967589"/>
                  <a:pt x="284027" y="1673087"/>
                </a:cubicBezTo>
                <a:cubicBezTo>
                  <a:pt x="284027" y="2378585"/>
                  <a:pt x="855947" y="2950505"/>
                  <a:pt x="1561445" y="2950505"/>
                </a:cubicBezTo>
                <a:cubicBezTo>
                  <a:pt x="2266943" y="2950505"/>
                  <a:pt x="2838863" y="2378585"/>
                  <a:pt x="2838863" y="1673087"/>
                </a:cubicBezTo>
                <a:cubicBezTo>
                  <a:pt x="2838863" y="1382650"/>
                  <a:pt x="2741936" y="1114852"/>
                  <a:pt x="2577529" y="901139"/>
                </a:cubicBezTo>
                <a:lnTo>
                  <a:pt x="2706681" y="771988"/>
                </a:lnTo>
                <a:lnTo>
                  <a:pt x="2841540" y="780437"/>
                </a:lnTo>
                <a:cubicBezTo>
                  <a:pt x="3019168" y="1032973"/>
                  <a:pt x="3122890" y="1340917"/>
                  <a:pt x="3122890" y="1673087"/>
                </a:cubicBezTo>
                <a:cubicBezTo>
                  <a:pt x="3122890" y="2535449"/>
                  <a:pt x="2423807" y="3234532"/>
                  <a:pt x="1561445" y="3234532"/>
                </a:cubicBezTo>
                <a:cubicBezTo>
                  <a:pt x="699083" y="3234532"/>
                  <a:pt x="0" y="2535449"/>
                  <a:pt x="0" y="1673087"/>
                </a:cubicBezTo>
                <a:cubicBezTo>
                  <a:pt x="0" y="810725"/>
                  <a:pt x="699083" y="111642"/>
                  <a:pt x="1561445" y="111642"/>
                </a:cubicBezTo>
                <a:close/>
                <a:moveTo>
                  <a:pt x="2909110" y="0"/>
                </a:moveTo>
                <a:lnTo>
                  <a:pt x="2926757" y="281655"/>
                </a:lnTo>
                <a:lnTo>
                  <a:pt x="3208412" y="299301"/>
                </a:lnTo>
                <a:lnTo>
                  <a:pt x="2863230" y="644483"/>
                </a:lnTo>
                <a:lnTo>
                  <a:pt x="2685547" y="633351"/>
                </a:lnTo>
                <a:lnTo>
                  <a:pt x="1718098" y="1600799"/>
                </a:lnTo>
                <a:cubicBezTo>
                  <a:pt x="1729236" y="1622491"/>
                  <a:pt x="1734939" y="1647123"/>
                  <a:pt x="1734939" y="1673087"/>
                </a:cubicBezTo>
                <a:cubicBezTo>
                  <a:pt x="1734939" y="1768905"/>
                  <a:pt x="1657263" y="1846581"/>
                  <a:pt x="1561445" y="1846581"/>
                </a:cubicBezTo>
                <a:cubicBezTo>
                  <a:pt x="1465627" y="1846581"/>
                  <a:pt x="1387951" y="1768905"/>
                  <a:pt x="1387951" y="1673087"/>
                </a:cubicBezTo>
                <a:cubicBezTo>
                  <a:pt x="1387951" y="1577269"/>
                  <a:pt x="1465627" y="1499593"/>
                  <a:pt x="1561445" y="1499593"/>
                </a:cubicBezTo>
                <a:lnTo>
                  <a:pt x="1591006" y="1505561"/>
                </a:lnTo>
                <a:lnTo>
                  <a:pt x="2574981" y="521587"/>
                </a:lnTo>
                <a:lnTo>
                  <a:pt x="2563928" y="34518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77" name="Chord 38">
            <a:extLst>
              <a:ext uri="{FF2B5EF4-FFF2-40B4-BE49-F238E27FC236}">
                <a16:creationId xmlns:a16="http://schemas.microsoft.com/office/drawing/2014/main" xmlns="" id="{284AD387-FD7A-4FAE-86E7-99768FD2F34F}"/>
              </a:ext>
            </a:extLst>
          </p:cNvPr>
          <p:cNvSpPr/>
          <p:nvPr/>
        </p:nvSpPr>
        <p:spPr>
          <a:xfrm>
            <a:off x="6733448" y="2544108"/>
            <a:ext cx="484927" cy="623588"/>
          </a:xfrm>
          <a:custGeom>
            <a:avLst/>
            <a:gdLst/>
            <a:ahLst/>
            <a:cxnLst/>
            <a:rect l="l" t="t" r="r" b="b"/>
            <a:pathLst>
              <a:path w="2519554" h="3240000">
                <a:moveTo>
                  <a:pt x="1259778" y="0"/>
                </a:moveTo>
                <a:cubicBezTo>
                  <a:pt x="1299543" y="0"/>
                  <a:pt x="1331778" y="32235"/>
                  <a:pt x="1331778" y="72000"/>
                </a:cubicBezTo>
                <a:lnTo>
                  <a:pt x="1331778" y="292696"/>
                </a:lnTo>
                <a:cubicBezTo>
                  <a:pt x="1526887" y="301316"/>
                  <a:pt x="1719796" y="357828"/>
                  <a:pt x="1894309" y="459601"/>
                </a:cubicBezTo>
                <a:cubicBezTo>
                  <a:pt x="2284331" y="687055"/>
                  <a:pt x="2522839" y="1105809"/>
                  <a:pt x="2519520" y="1557297"/>
                </a:cubicBezTo>
                <a:lnTo>
                  <a:pt x="2509882" y="1557270"/>
                </a:lnTo>
                <a:cubicBezTo>
                  <a:pt x="2413806" y="1435449"/>
                  <a:pt x="2264527" y="1358626"/>
                  <a:pt x="2097304" y="1358626"/>
                </a:cubicBezTo>
                <a:cubicBezTo>
                  <a:pt x="1931567" y="1358626"/>
                  <a:pt x="1783455" y="1434091"/>
                  <a:pt x="1688484" y="1554913"/>
                </a:cubicBezTo>
                <a:lnTo>
                  <a:pt x="1657888" y="1554825"/>
                </a:lnTo>
                <a:cubicBezTo>
                  <a:pt x="1579123" y="1454657"/>
                  <a:pt x="1463823" y="1385682"/>
                  <a:pt x="1331778" y="1368008"/>
                </a:cubicBezTo>
                <a:lnTo>
                  <a:pt x="1331778" y="2507895"/>
                </a:lnTo>
                <a:lnTo>
                  <a:pt x="1356113" y="2507895"/>
                </a:lnTo>
                <a:lnTo>
                  <a:pt x="1356113" y="2868215"/>
                </a:lnTo>
                <a:lnTo>
                  <a:pt x="1353558" y="2868215"/>
                </a:lnTo>
                <a:cubicBezTo>
                  <a:pt x="1347515" y="3074779"/>
                  <a:pt x="1177830" y="3240000"/>
                  <a:pt x="969556" y="3240000"/>
                </a:cubicBezTo>
                <a:cubicBezTo>
                  <a:pt x="759529" y="3240000"/>
                  <a:pt x="588743" y="3071985"/>
                  <a:pt x="585029" y="2863014"/>
                </a:cubicBezTo>
                <a:cubicBezTo>
                  <a:pt x="584214" y="2861474"/>
                  <a:pt x="584183" y="2859896"/>
                  <a:pt x="584183" y="2858310"/>
                </a:cubicBezTo>
                <a:lnTo>
                  <a:pt x="584422" y="2856985"/>
                </a:lnTo>
                <a:cubicBezTo>
                  <a:pt x="584186" y="2856201"/>
                  <a:pt x="584184" y="2855415"/>
                  <a:pt x="584184" y="2854628"/>
                </a:cubicBezTo>
                <a:lnTo>
                  <a:pt x="584846" y="2854628"/>
                </a:lnTo>
                <a:cubicBezTo>
                  <a:pt x="585977" y="2797047"/>
                  <a:pt x="628115" y="2750982"/>
                  <a:pt x="679843" y="2750982"/>
                </a:cubicBezTo>
                <a:cubicBezTo>
                  <a:pt x="731571" y="2750982"/>
                  <a:pt x="773709" y="2797047"/>
                  <a:pt x="774841" y="2854628"/>
                </a:cubicBezTo>
                <a:lnTo>
                  <a:pt x="776870" y="2854628"/>
                </a:lnTo>
                <a:cubicBezTo>
                  <a:pt x="776870" y="2961046"/>
                  <a:pt x="863138" y="3047314"/>
                  <a:pt x="969556" y="3047314"/>
                </a:cubicBezTo>
                <a:cubicBezTo>
                  <a:pt x="1075974" y="3047314"/>
                  <a:pt x="1162242" y="2961046"/>
                  <a:pt x="1162242" y="2854628"/>
                </a:cubicBezTo>
                <a:lnTo>
                  <a:pt x="1163439" y="2854628"/>
                </a:lnTo>
                <a:lnTo>
                  <a:pt x="1163439" y="2507895"/>
                </a:lnTo>
                <a:lnTo>
                  <a:pt x="1187778" y="2507895"/>
                </a:lnTo>
                <a:lnTo>
                  <a:pt x="1187778" y="1365548"/>
                </a:lnTo>
                <a:cubicBezTo>
                  <a:pt x="1048083" y="1378241"/>
                  <a:pt x="925400" y="1448176"/>
                  <a:pt x="842602" y="1552487"/>
                </a:cubicBezTo>
                <a:lnTo>
                  <a:pt x="807450" y="1552386"/>
                </a:lnTo>
                <a:cubicBezTo>
                  <a:pt x="712615" y="1432960"/>
                  <a:pt x="565486" y="1358626"/>
                  <a:pt x="400996" y="1358626"/>
                </a:cubicBezTo>
                <a:cubicBezTo>
                  <a:pt x="240343" y="1358626"/>
                  <a:pt x="96251" y="1429532"/>
                  <a:pt x="0" y="1543232"/>
                </a:cubicBezTo>
                <a:cubicBezTo>
                  <a:pt x="1264" y="1094357"/>
                  <a:pt x="241710" y="680052"/>
                  <a:pt x="631054" y="455977"/>
                </a:cubicBezTo>
                <a:cubicBezTo>
                  <a:pt x="804121" y="356374"/>
                  <a:pt x="994908" y="301092"/>
                  <a:pt x="1187778" y="292721"/>
                </a:cubicBezTo>
                <a:lnTo>
                  <a:pt x="1187778" y="72000"/>
                </a:lnTo>
                <a:cubicBezTo>
                  <a:pt x="1187778" y="32235"/>
                  <a:pt x="1220013" y="0"/>
                  <a:pt x="1259778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78" name="Heart 38">
            <a:extLst>
              <a:ext uri="{FF2B5EF4-FFF2-40B4-BE49-F238E27FC236}">
                <a16:creationId xmlns:a16="http://schemas.microsoft.com/office/drawing/2014/main" xmlns="" id="{07191768-391A-445C-9738-68FC969D5D3B}"/>
              </a:ext>
            </a:extLst>
          </p:cNvPr>
          <p:cNvSpPr/>
          <p:nvPr/>
        </p:nvSpPr>
        <p:spPr>
          <a:xfrm>
            <a:off x="7436317" y="1509092"/>
            <a:ext cx="544275" cy="544275"/>
          </a:xfrm>
          <a:prstGeom prst="hear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79" name="Round Same Side Corner Rectangle 19">
            <a:extLst>
              <a:ext uri="{FF2B5EF4-FFF2-40B4-BE49-F238E27FC236}">
                <a16:creationId xmlns:a16="http://schemas.microsoft.com/office/drawing/2014/main" xmlns="" id="{4F6F0E8F-9F3A-4C37-B8FA-77940D946D49}"/>
              </a:ext>
            </a:extLst>
          </p:cNvPr>
          <p:cNvSpPr/>
          <p:nvPr/>
        </p:nvSpPr>
        <p:spPr>
          <a:xfrm>
            <a:off x="10301960" y="5685084"/>
            <a:ext cx="411706" cy="508675"/>
          </a:xfrm>
          <a:custGeom>
            <a:avLst/>
            <a:gdLst/>
            <a:ahLst/>
            <a:cxnLst/>
            <a:rect l="l" t="t" r="r" b="b"/>
            <a:pathLst>
              <a:path w="2600931" h="3213524">
                <a:moveTo>
                  <a:pt x="1304260" y="0"/>
                </a:moveTo>
                <a:cubicBezTo>
                  <a:pt x="1403671" y="0"/>
                  <a:pt x="1484260" y="80589"/>
                  <a:pt x="1484260" y="180000"/>
                </a:cubicBezTo>
                <a:lnTo>
                  <a:pt x="1484260" y="412061"/>
                </a:lnTo>
                <a:lnTo>
                  <a:pt x="2330931" y="412061"/>
                </a:lnTo>
                <a:lnTo>
                  <a:pt x="2600931" y="682061"/>
                </a:lnTo>
                <a:lnTo>
                  <a:pt x="2330931" y="952061"/>
                </a:lnTo>
                <a:lnTo>
                  <a:pt x="1484260" y="952061"/>
                </a:lnTo>
                <a:lnTo>
                  <a:pt x="1484260" y="1110244"/>
                </a:lnTo>
                <a:lnTo>
                  <a:pt x="2375646" y="1110244"/>
                </a:lnTo>
                <a:lnTo>
                  <a:pt x="2375646" y="1650244"/>
                </a:lnTo>
                <a:lnTo>
                  <a:pt x="1484260" y="1650244"/>
                </a:lnTo>
                <a:lnTo>
                  <a:pt x="1484260" y="3213524"/>
                </a:lnTo>
                <a:lnTo>
                  <a:pt x="1124260" y="3213524"/>
                </a:lnTo>
                <a:lnTo>
                  <a:pt x="1124260" y="1650244"/>
                </a:lnTo>
                <a:lnTo>
                  <a:pt x="270000" y="1650244"/>
                </a:lnTo>
                <a:lnTo>
                  <a:pt x="0" y="1380244"/>
                </a:lnTo>
                <a:lnTo>
                  <a:pt x="270000" y="1110244"/>
                </a:lnTo>
                <a:lnTo>
                  <a:pt x="1124260" y="1110244"/>
                </a:lnTo>
                <a:lnTo>
                  <a:pt x="1124260" y="952061"/>
                </a:lnTo>
                <a:lnTo>
                  <a:pt x="224931" y="952061"/>
                </a:lnTo>
                <a:lnTo>
                  <a:pt x="224931" y="412061"/>
                </a:lnTo>
                <a:lnTo>
                  <a:pt x="1124260" y="412061"/>
                </a:lnTo>
                <a:lnTo>
                  <a:pt x="1124260" y="180000"/>
                </a:lnTo>
                <a:cubicBezTo>
                  <a:pt x="1124260" y="80589"/>
                  <a:pt x="1204849" y="0"/>
                  <a:pt x="130426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80" name="Rectangle 23">
            <a:extLst>
              <a:ext uri="{FF2B5EF4-FFF2-40B4-BE49-F238E27FC236}">
                <a16:creationId xmlns:a16="http://schemas.microsoft.com/office/drawing/2014/main" xmlns="" id="{411254AD-C704-4DA8-B5ED-2CB7E0E42884}"/>
              </a:ext>
            </a:extLst>
          </p:cNvPr>
          <p:cNvSpPr/>
          <p:nvPr/>
        </p:nvSpPr>
        <p:spPr>
          <a:xfrm>
            <a:off x="4242330" y="5739982"/>
            <a:ext cx="678102" cy="398876"/>
          </a:xfrm>
          <a:custGeom>
            <a:avLst/>
            <a:gdLst/>
            <a:ahLst/>
            <a:cxnLst/>
            <a:rect l="l" t="t" r="r" b="b"/>
            <a:pathLst>
              <a:path w="4529836" h="2664566">
                <a:moveTo>
                  <a:pt x="1861969" y="0"/>
                </a:moveTo>
                <a:cubicBezTo>
                  <a:pt x="2177122" y="0"/>
                  <a:pt x="2455874" y="155855"/>
                  <a:pt x="2611443" y="404565"/>
                </a:cubicBezTo>
                <a:cubicBezTo>
                  <a:pt x="2709453" y="315054"/>
                  <a:pt x="2840684" y="266178"/>
                  <a:pt x="2983336" y="266178"/>
                </a:cubicBezTo>
                <a:cubicBezTo>
                  <a:pt x="3293144" y="266178"/>
                  <a:pt x="3549108" y="496718"/>
                  <a:pt x="3578241" y="797044"/>
                </a:cubicBezTo>
                <a:cubicBezTo>
                  <a:pt x="3583592" y="793823"/>
                  <a:pt x="3589010" y="793774"/>
                  <a:pt x="3594440" y="793774"/>
                </a:cubicBezTo>
                <a:cubicBezTo>
                  <a:pt x="4111042" y="793774"/>
                  <a:pt x="4529836" y="1212568"/>
                  <a:pt x="4529836" y="1729170"/>
                </a:cubicBezTo>
                <a:cubicBezTo>
                  <a:pt x="4529836" y="2216938"/>
                  <a:pt x="4156487" y="2617512"/>
                  <a:pt x="3679930" y="2660249"/>
                </a:cubicBezTo>
                <a:lnTo>
                  <a:pt x="3679930" y="2664566"/>
                </a:lnTo>
                <a:lnTo>
                  <a:pt x="3594440" y="2664566"/>
                </a:lnTo>
                <a:lnTo>
                  <a:pt x="1043912" y="2664566"/>
                </a:lnTo>
                <a:lnTo>
                  <a:pt x="1043912" y="2657589"/>
                </a:lnTo>
                <a:cubicBezTo>
                  <a:pt x="1008374" y="2662448"/>
                  <a:pt x="972132" y="2664566"/>
                  <a:pt x="935396" y="2664566"/>
                </a:cubicBezTo>
                <a:cubicBezTo>
                  <a:pt x="418794" y="2664566"/>
                  <a:pt x="0" y="2245772"/>
                  <a:pt x="0" y="1729170"/>
                </a:cubicBezTo>
                <a:cubicBezTo>
                  <a:pt x="0" y="1212568"/>
                  <a:pt x="418794" y="793774"/>
                  <a:pt x="935396" y="793774"/>
                </a:cubicBezTo>
                <a:lnTo>
                  <a:pt x="954395" y="797612"/>
                </a:lnTo>
                <a:cubicBezTo>
                  <a:pt x="1004779" y="344999"/>
                  <a:pt x="1393085" y="0"/>
                  <a:pt x="1861969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81" name="Oval 31">
            <a:extLst>
              <a:ext uri="{FF2B5EF4-FFF2-40B4-BE49-F238E27FC236}">
                <a16:creationId xmlns:a16="http://schemas.microsoft.com/office/drawing/2014/main" xmlns="" id="{9CEA4298-5C72-495F-935E-04B7A42F93E1}"/>
              </a:ext>
            </a:extLst>
          </p:cNvPr>
          <p:cNvSpPr/>
          <p:nvPr/>
        </p:nvSpPr>
        <p:spPr>
          <a:xfrm>
            <a:off x="8665030" y="5684794"/>
            <a:ext cx="504505" cy="509254"/>
          </a:xfrm>
          <a:custGeom>
            <a:avLst/>
            <a:gdLst/>
            <a:ahLst/>
            <a:cxnLst/>
            <a:rect l="l" t="t" r="r" b="b"/>
            <a:pathLst>
              <a:path w="3187187" h="3217189">
                <a:moveTo>
                  <a:pt x="2136560" y="2669280"/>
                </a:moveTo>
                <a:cubicBezTo>
                  <a:pt x="2154235" y="2662847"/>
                  <a:pt x="2173778" y="2671961"/>
                  <a:pt x="2180211" y="2689635"/>
                </a:cubicBezTo>
                <a:lnTo>
                  <a:pt x="2338628" y="3124881"/>
                </a:lnTo>
                <a:cubicBezTo>
                  <a:pt x="2345061" y="3142556"/>
                  <a:pt x="2335948" y="3162099"/>
                  <a:pt x="2318273" y="3168533"/>
                </a:cubicBezTo>
                <a:lnTo>
                  <a:pt x="2190259" y="3215126"/>
                </a:lnTo>
                <a:cubicBezTo>
                  <a:pt x="2172585" y="3221559"/>
                  <a:pt x="2153041" y="3212445"/>
                  <a:pt x="2146608" y="3194771"/>
                </a:cubicBezTo>
                <a:lnTo>
                  <a:pt x="1988192" y="2759525"/>
                </a:lnTo>
                <a:cubicBezTo>
                  <a:pt x="1981759" y="2741850"/>
                  <a:pt x="1990872" y="2722307"/>
                  <a:pt x="2008547" y="2715873"/>
                </a:cubicBezTo>
                <a:close/>
                <a:moveTo>
                  <a:pt x="1050626" y="2669280"/>
                </a:moveTo>
                <a:lnTo>
                  <a:pt x="1178640" y="2715873"/>
                </a:lnTo>
                <a:cubicBezTo>
                  <a:pt x="1196314" y="2722307"/>
                  <a:pt x="1205428" y="2741850"/>
                  <a:pt x="1198995" y="2759525"/>
                </a:cubicBezTo>
                <a:lnTo>
                  <a:pt x="1040578" y="3194771"/>
                </a:lnTo>
                <a:cubicBezTo>
                  <a:pt x="1034145" y="3212445"/>
                  <a:pt x="1014601" y="3221559"/>
                  <a:pt x="996927" y="3215126"/>
                </a:cubicBezTo>
                <a:lnTo>
                  <a:pt x="868913" y="3168533"/>
                </a:lnTo>
                <a:cubicBezTo>
                  <a:pt x="851239" y="3162099"/>
                  <a:pt x="842125" y="3142556"/>
                  <a:pt x="848558" y="3124881"/>
                </a:cubicBezTo>
                <a:lnTo>
                  <a:pt x="1006975" y="2689635"/>
                </a:lnTo>
                <a:cubicBezTo>
                  <a:pt x="1013408" y="2671961"/>
                  <a:pt x="1032952" y="2662847"/>
                  <a:pt x="1050626" y="2669280"/>
                </a:cubicBezTo>
                <a:close/>
                <a:moveTo>
                  <a:pt x="2647909" y="2029882"/>
                </a:moveTo>
                <a:cubicBezTo>
                  <a:pt x="2656328" y="2027626"/>
                  <a:pt x="2665608" y="2028582"/>
                  <a:pt x="2673752" y="2033284"/>
                </a:cubicBezTo>
                <a:lnTo>
                  <a:pt x="3074877" y="2264874"/>
                </a:lnTo>
                <a:cubicBezTo>
                  <a:pt x="3091166" y="2274278"/>
                  <a:pt x="3096747" y="2295107"/>
                  <a:pt x="3087343" y="2311396"/>
                </a:cubicBezTo>
                <a:lnTo>
                  <a:pt x="3019228" y="2429374"/>
                </a:lnTo>
                <a:cubicBezTo>
                  <a:pt x="3009824" y="2445663"/>
                  <a:pt x="2988995" y="2451244"/>
                  <a:pt x="2972706" y="2441840"/>
                </a:cubicBezTo>
                <a:lnTo>
                  <a:pt x="2571581" y="2210250"/>
                </a:lnTo>
                <a:cubicBezTo>
                  <a:pt x="2555292" y="2200846"/>
                  <a:pt x="2549710" y="2180017"/>
                  <a:pt x="2559115" y="2163728"/>
                </a:cubicBezTo>
                <a:lnTo>
                  <a:pt x="2627229" y="2045750"/>
                </a:lnTo>
                <a:cubicBezTo>
                  <a:pt x="2631932" y="2037605"/>
                  <a:pt x="2639490" y="2032138"/>
                  <a:pt x="2647909" y="2029882"/>
                </a:cubicBezTo>
                <a:close/>
                <a:moveTo>
                  <a:pt x="539277" y="2029882"/>
                </a:moveTo>
                <a:cubicBezTo>
                  <a:pt x="547696" y="2032138"/>
                  <a:pt x="555255" y="2037605"/>
                  <a:pt x="559957" y="2045750"/>
                </a:cubicBezTo>
                <a:lnTo>
                  <a:pt x="628071" y="2163728"/>
                </a:lnTo>
                <a:cubicBezTo>
                  <a:pt x="637476" y="2180017"/>
                  <a:pt x="631895" y="2200846"/>
                  <a:pt x="615606" y="2210250"/>
                </a:cubicBezTo>
                <a:lnTo>
                  <a:pt x="214481" y="2441840"/>
                </a:lnTo>
                <a:cubicBezTo>
                  <a:pt x="198192" y="2451244"/>
                  <a:pt x="177363" y="2445663"/>
                  <a:pt x="167958" y="2429374"/>
                </a:cubicBezTo>
                <a:lnTo>
                  <a:pt x="99844" y="2311396"/>
                </a:lnTo>
                <a:cubicBezTo>
                  <a:pt x="90439" y="2295107"/>
                  <a:pt x="96020" y="2274278"/>
                  <a:pt x="112309" y="2264874"/>
                </a:cubicBezTo>
                <a:lnTo>
                  <a:pt x="513434" y="2033284"/>
                </a:lnTo>
                <a:cubicBezTo>
                  <a:pt x="521579" y="2028582"/>
                  <a:pt x="530858" y="2027626"/>
                  <a:pt x="539277" y="2029882"/>
                </a:cubicBezTo>
                <a:close/>
                <a:moveTo>
                  <a:pt x="3094879" y="918289"/>
                </a:moveTo>
                <a:cubicBezTo>
                  <a:pt x="3112554" y="911856"/>
                  <a:pt x="3132097" y="920969"/>
                  <a:pt x="3138531" y="938644"/>
                </a:cubicBezTo>
                <a:lnTo>
                  <a:pt x="3185124" y="1066657"/>
                </a:lnTo>
                <a:cubicBezTo>
                  <a:pt x="3191557" y="1084332"/>
                  <a:pt x="3182443" y="1103875"/>
                  <a:pt x="3164769" y="1110308"/>
                </a:cubicBezTo>
                <a:lnTo>
                  <a:pt x="2729523" y="1268725"/>
                </a:lnTo>
                <a:cubicBezTo>
                  <a:pt x="2711848" y="1275158"/>
                  <a:pt x="2692304" y="1266045"/>
                  <a:pt x="2685871" y="1248370"/>
                </a:cubicBezTo>
                <a:lnTo>
                  <a:pt x="2639278" y="1120357"/>
                </a:lnTo>
                <a:cubicBezTo>
                  <a:pt x="2632845" y="1102682"/>
                  <a:pt x="2641959" y="1083138"/>
                  <a:pt x="2659633" y="1076705"/>
                </a:cubicBezTo>
                <a:close/>
                <a:moveTo>
                  <a:pt x="92307" y="918289"/>
                </a:moveTo>
                <a:lnTo>
                  <a:pt x="527553" y="1076705"/>
                </a:lnTo>
                <a:cubicBezTo>
                  <a:pt x="545228" y="1083138"/>
                  <a:pt x="554341" y="1102682"/>
                  <a:pt x="547908" y="1120357"/>
                </a:cubicBezTo>
                <a:lnTo>
                  <a:pt x="501315" y="1248370"/>
                </a:lnTo>
                <a:cubicBezTo>
                  <a:pt x="494882" y="1266045"/>
                  <a:pt x="475338" y="1275158"/>
                  <a:pt x="457664" y="1268725"/>
                </a:cubicBezTo>
                <a:lnTo>
                  <a:pt x="22418" y="1110308"/>
                </a:lnTo>
                <a:cubicBezTo>
                  <a:pt x="4743" y="1103875"/>
                  <a:pt x="-4370" y="1084332"/>
                  <a:pt x="2063" y="1066657"/>
                </a:cubicBezTo>
                <a:lnTo>
                  <a:pt x="48656" y="938644"/>
                </a:lnTo>
                <a:cubicBezTo>
                  <a:pt x="55089" y="920969"/>
                  <a:pt x="74633" y="911856"/>
                  <a:pt x="92307" y="918289"/>
                </a:cubicBezTo>
                <a:close/>
                <a:moveTo>
                  <a:pt x="1593593" y="658644"/>
                </a:moveTo>
                <a:cubicBezTo>
                  <a:pt x="2116495" y="658644"/>
                  <a:pt x="2540391" y="1082540"/>
                  <a:pt x="2540391" y="1605442"/>
                </a:cubicBezTo>
                <a:cubicBezTo>
                  <a:pt x="2540391" y="2128344"/>
                  <a:pt x="2116495" y="2552240"/>
                  <a:pt x="1593593" y="2552240"/>
                </a:cubicBezTo>
                <a:cubicBezTo>
                  <a:pt x="1070691" y="2552240"/>
                  <a:pt x="646795" y="2128344"/>
                  <a:pt x="646795" y="1605442"/>
                </a:cubicBezTo>
                <a:cubicBezTo>
                  <a:pt x="646795" y="1082540"/>
                  <a:pt x="1070691" y="658644"/>
                  <a:pt x="1593593" y="658644"/>
                </a:cubicBezTo>
                <a:close/>
                <a:moveTo>
                  <a:pt x="2246117" y="1165"/>
                </a:moveTo>
                <a:cubicBezTo>
                  <a:pt x="2254536" y="-1090"/>
                  <a:pt x="2263815" y="-135"/>
                  <a:pt x="2271960" y="4568"/>
                </a:cubicBezTo>
                <a:lnTo>
                  <a:pt x="2389938" y="72682"/>
                </a:lnTo>
                <a:cubicBezTo>
                  <a:pt x="2406227" y="82087"/>
                  <a:pt x="2411808" y="102916"/>
                  <a:pt x="2402403" y="119205"/>
                </a:cubicBezTo>
                <a:lnTo>
                  <a:pt x="2170814" y="520330"/>
                </a:lnTo>
                <a:cubicBezTo>
                  <a:pt x="2161409" y="536619"/>
                  <a:pt x="2140580" y="542200"/>
                  <a:pt x="2124291" y="532795"/>
                </a:cubicBezTo>
                <a:lnTo>
                  <a:pt x="2006313" y="464681"/>
                </a:lnTo>
                <a:cubicBezTo>
                  <a:pt x="1990024" y="455276"/>
                  <a:pt x="1984443" y="434447"/>
                  <a:pt x="1993848" y="418158"/>
                </a:cubicBezTo>
                <a:lnTo>
                  <a:pt x="2225437" y="17033"/>
                </a:lnTo>
                <a:cubicBezTo>
                  <a:pt x="2230139" y="8889"/>
                  <a:pt x="2237698" y="3421"/>
                  <a:pt x="2246117" y="1165"/>
                </a:cubicBezTo>
                <a:close/>
                <a:moveTo>
                  <a:pt x="941069" y="1165"/>
                </a:moveTo>
                <a:cubicBezTo>
                  <a:pt x="949488" y="3421"/>
                  <a:pt x="957047" y="8889"/>
                  <a:pt x="961749" y="17033"/>
                </a:cubicBezTo>
                <a:lnTo>
                  <a:pt x="1193338" y="418158"/>
                </a:lnTo>
                <a:cubicBezTo>
                  <a:pt x="1202743" y="434447"/>
                  <a:pt x="1197162" y="455276"/>
                  <a:pt x="1180873" y="464681"/>
                </a:cubicBezTo>
                <a:lnTo>
                  <a:pt x="1062895" y="532795"/>
                </a:lnTo>
                <a:cubicBezTo>
                  <a:pt x="1046606" y="542200"/>
                  <a:pt x="1025777" y="536619"/>
                  <a:pt x="1016372" y="520330"/>
                </a:cubicBezTo>
                <a:lnTo>
                  <a:pt x="784783" y="119205"/>
                </a:lnTo>
                <a:cubicBezTo>
                  <a:pt x="775378" y="102916"/>
                  <a:pt x="780959" y="82087"/>
                  <a:pt x="797248" y="72682"/>
                </a:cubicBezTo>
                <a:lnTo>
                  <a:pt x="915226" y="4568"/>
                </a:lnTo>
                <a:cubicBezTo>
                  <a:pt x="923371" y="-135"/>
                  <a:pt x="932650" y="-1090"/>
                  <a:pt x="941069" y="1165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82" name="Rectangle 23">
            <a:extLst>
              <a:ext uri="{FF2B5EF4-FFF2-40B4-BE49-F238E27FC236}">
                <a16:creationId xmlns:a16="http://schemas.microsoft.com/office/drawing/2014/main" xmlns="" id="{D1D013BE-5839-41BC-BC72-D7D6A426C477}"/>
              </a:ext>
            </a:extLst>
          </p:cNvPr>
          <p:cNvSpPr/>
          <p:nvPr/>
        </p:nvSpPr>
        <p:spPr>
          <a:xfrm>
            <a:off x="5963174" y="5716474"/>
            <a:ext cx="691882" cy="445892"/>
          </a:xfrm>
          <a:custGeom>
            <a:avLst/>
            <a:gdLst/>
            <a:ahLst/>
            <a:cxnLst/>
            <a:rect l="l" t="t" r="r" b="b"/>
            <a:pathLst>
              <a:path w="3224845" h="2078296">
                <a:moveTo>
                  <a:pt x="1153236" y="427959"/>
                </a:moveTo>
                <a:cubicBezTo>
                  <a:pt x="1348431" y="427959"/>
                  <a:pt x="1521080" y="524490"/>
                  <a:pt x="1617434" y="678532"/>
                </a:cubicBezTo>
                <a:cubicBezTo>
                  <a:pt x="1678138" y="623092"/>
                  <a:pt x="1759417" y="592820"/>
                  <a:pt x="1847771" y="592820"/>
                </a:cubicBezTo>
                <a:cubicBezTo>
                  <a:pt x="2039655" y="592820"/>
                  <a:pt x="2198190" y="735609"/>
                  <a:pt x="2216233" y="921620"/>
                </a:cubicBezTo>
                <a:cubicBezTo>
                  <a:pt x="2219548" y="919625"/>
                  <a:pt x="2222903" y="919594"/>
                  <a:pt x="2226267" y="919594"/>
                </a:cubicBezTo>
                <a:cubicBezTo>
                  <a:pt x="2546231" y="919594"/>
                  <a:pt x="2805617" y="1178981"/>
                  <a:pt x="2805617" y="1498945"/>
                </a:cubicBezTo>
                <a:cubicBezTo>
                  <a:pt x="2805617" y="1801051"/>
                  <a:pt x="2574378" y="2049153"/>
                  <a:pt x="2279216" y="2075622"/>
                </a:cubicBezTo>
                <a:lnTo>
                  <a:pt x="2279216" y="2078296"/>
                </a:lnTo>
                <a:lnTo>
                  <a:pt x="2226267" y="2078296"/>
                </a:lnTo>
                <a:lnTo>
                  <a:pt x="646561" y="2078296"/>
                </a:lnTo>
                <a:lnTo>
                  <a:pt x="646561" y="2073975"/>
                </a:lnTo>
                <a:cubicBezTo>
                  <a:pt x="624550" y="2076984"/>
                  <a:pt x="602103" y="2078296"/>
                  <a:pt x="579350" y="2078296"/>
                </a:cubicBezTo>
                <a:cubicBezTo>
                  <a:pt x="259386" y="2078296"/>
                  <a:pt x="0" y="1818910"/>
                  <a:pt x="0" y="1498945"/>
                </a:cubicBezTo>
                <a:cubicBezTo>
                  <a:pt x="0" y="1178981"/>
                  <a:pt x="259386" y="919594"/>
                  <a:pt x="579350" y="919594"/>
                </a:cubicBezTo>
                <a:lnTo>
                  <a:pt x="591118" y="921972"/>
                </a:lnTo>
                <a:cubicBezTo>
                  <a:pt x="622324" y="641639"/>
                  <a:pt x="862826" y="427959"/>
                  <a:pt x="1153236" y="427959"/>
                </a:cubicBezTo>
                <a:close/>
                <a:moveTo>
                  <a:pt x="1844671" y="0"/>
                </a:moveTo>
                <a:cubicBezTo>
                  <a:pt x="2007709" y="0"/>
                  <a:pt x="2151917" y="80629"/>
                  <a:pt x="2232398" y="209295"/>
                </a:cubicBezTo>
                <a:cubicBezTo>
                  <a:pt x="2283102" y="162988"/>
                  <a:pt x="2350992" y="137703"/>
                  <a:pt x="2424790" y="137703"/>
                </a:cubicBezTo>
                <a:cubicBezTo>
                  <a:pt x="2585064" y="137703"/>
                  <a:pt x="2717483" y="256969"/>
                  <a:pt x="2732554" y="412337"/>
                </a:cubicBezTo>
                <a:cubicBezTo>
                  <a:pt x="2735322" y="410671"/>
                  <a:pt x="2738125" y="410646"/>
                  <a:pt x="2740934" y="410646"/>
                </a:cubicBezTo>
                <a:cubicBezTo>
                  <a:pt x="3008189" y="410646"/>
                  <a:pt x="3224845" y="627302"/>
                  <a:pt x="3224845" y="894557"/>
                </a:cubicBezTo>
                <a:cubicBezTo>
                  <a:pt x="3224845" y="1096996"/>
                  <a:pt x="3100535" y="1270403"/>
                  <a:pt x="2923312" y="1340619"/>
                </a:cubicBezTo>
                <a:cubicBezTo>
                  <a:pt x="2866347" y="1049229"/>
                  <a:pt x="2609521" y="829523"/>
                  <a:pt x="2301383" y="829523"/>
                </a:cubicBezTo>
                <a:cubicBezTo>
                  <a:pt x="2297701" y="829523"/>
                  <a:pt x="2294026" y="829557"/>
                  <a:pt x="2290397" y="831741"/>
                </a:cubicBezTo>
                <a:cubicBezTo>
                  <a:pt x="2270640" y="628070"/>
                  <a:pt x="2097054" y="471725"/>
                  <a:pt x="1886953" y="471725"/>
                </a:cubicBezTo>
                <a:cubicBezTo>
                  <a:pt x="1790211" y="471725"/>
                  <a:pt x="1701214" y="504871"/>
                  <a:pt x="1634747" y="565575"/>
                </a:cubicBezTo>
                <a:cubicBezTo>
                  <a:pt x="1575570" y="470966"/>
                  <a:pt x="1490108" y="396171"/>
                  <a:pt x="1388252" y="349790"/>
                </a:cubicBezTo>
                <a:cubicBezTo>
                  <a:pt x="1438607" y="147092"/>
                  <a:pt x="1624461" y="0"/>
                  <a:pt x="1844671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83" name="Oval 31">
            <a:extLst>
              <a:ext uri="{FF2B5EF4-FFF2-40B4-BE49-F238E27FC236}">
                <a16:creationId xmlns:a16="http://schemas.microsoft.com/office/drawing/2014/main" xmlns="" id="{F2B4C20E-6F83-4700-819A-B889CC4F8028}"/>
              </a:ext>
            </a:extLst>
          </p:cNvPr>
          <p:cNvSpPr/>
          <p:nvPr/>
        </p:nvSpPr>
        <p:spPr>
          <a:xfrm>
            <a:off x="6939606" y="5653380"/>
            <a:ext cx="579873" cy="572083"/>
          </a:xfrm>
          <a:custGeom>
            <a:avLst/>
            <a:gdLst/>
            <a:ahLst/>
            <a:cxnLst/>
            <a:rect l="l" t="t" r="r" b="b"/>
            <a:pathLst>
              <a:path w="3240076" h="3196551">
                <a:moveTo>
                  <a:pt x="2810300" y="1617710"/>
                </a:moveTo>
                <a:cubicBezTo>
                  <a:pt x="2817009" y="1615912"/>
                  <a:pt x="2824405" y="1616674"/>
                  <a:pt x="2830895" y="1620421"/>
                </a:cubicBezTo>
                <a:lnTo>
                  <a:pt x="3150571" y="1804986"/>
                </a:lnTo>
                <a:cubicBezTo>
                  <a:pt x="3163552" y="1812480"/>
                  <a:pt x="3168000" y="1829080"/>
                  <a:pt x="3160506" y="1842062"/>
                </a:cubicBezTo>
                <a:lnTo>
                  <a:pt x="3106222" y="1936084"/>
                </a:lnTo>
                <a:cubicBezTo>
                  <a:pt x="3098727" y="1949065"/>
                  <a:pt x="3082128" y="1953513"/>
                  <a:pt x="3069146" y="1946019"/>
                </a:cubicBezTo>
                <a:lnTo>
                  <a:pt x="2749470" y="1761453"/>
                </a:lnTo>
                <a:cubicBezTo>
                  <a:pt x="2736489" y="1753959"/>
                  <a:pt x="2732040" y="1737359"/>
                  <a:pt x="2739536" y="1724378"/>
                </a:cubicBezTo>
                <a:lnTo>
                  <a:pt x="2793819" y="1630356"/>
                </a:lnTo>
                <a:cubicBezTo>
                  <a:pt x="2797567" y="1623864"/>
                  <a:pt x="2803590" y="1619508"/>
                  <a:pt x="2810300" y="1617710"/>
                </a:cubicBezTo>
                <a:close/>
                <a:moveTo>
                  <a:pt x="1308278" y="1324343"/>
                </a:moveTo>
                <a:cubicBezTo>
                  <a:pt x="1529714" y="1324343"/>
                  <a:pt x="1725574" y="1433852"/>
                  <a:pt x="1834882" y="1608603"/>
                </a:cubicBezTo>
                <a:cubicBezTo>
                  <a:pt x="1903747" y="1545710"/>
                  <a:pt x="1995954" y="1511368"/>
                  <a:pt x="2096186" y="1511368"/>
                </a:cubicBezTo>
                <a:cubicBezTo>
                  <a:pt x="2313867" y="1511368"/>
                  <a:pt x="2493715" y="1673353"/>
                  <a:pt x="2514185" y="1884371"/>
                </a:cubicBezTo>
                <a:cubicBezTo>
                  <a:pt x="2517944" y="1882108"/>
                  <a:pt x="2521751" y="1882074"/>
                  <a:pt x="2525567" y="1882074"/>
                </a:cubicBezTo>
                <a:cubicBezTo>
                  <a:pt x="2888547" y="1882074"/>
                  <a:pt x="3182805" y="2176332"/>
                  <a:pt x="3182805" y="2539312"/>
                </a:cubicBezTo>
                <a:cubicBezTo>
                  <a:pt x="3182805" y="2882034"/>
                  <a:pt x="2920478" y="3163490"/>
                  <a:pt x="2585635" y="3193518"/>
                </a:cubicBezTo>
                <a:lnTo>
                  <a:pt x="2585635" y="3196551"/>
                </a:lnTo>
                <a:lnTo>
                  <a:pt x="2525567" y="3196551"/>
                </a:lnTo>
                <a:lnTo>
                  <a:pt x="733485" y="3196551"/>
                </a:lnTo>
                <a:lnTo>
                  <a:pt x="733485" y="3191649"/>
                </a:lnTo>
                <a:cubicBezTo>
                  <a:pt x="708515" y="3195063"/>
                  <a:pt x="683050" y="3196551"/>
                  <a:pt x="657239" y="3196551"/>
                </a:cubicBezTo>
                <a:cubicBezTo>
                  <a:pt x="294258" y="3196551"/>
                  <a:pt x="0" y="2902293"/>
                  <a:pt x="0" y="2539312"/>
                </a:cubicBezTo>
                <a:cubicBezTo>
                  <a:pt x="0" y="2176332"/>
                  <a:pt x="294258" y="1882074"/>
                  <a:pt x="657239" y="1882074"/>
                </a:cubicBezTo>
                <a:lnTo>
                  <a:pt x="670588" y="1884770"/>
                </a:lnTo>
                <a:cubicBezTo>
                  <a:pt x="705989" y="1566750"/>
                  <a:pt x="978825" y="1324343"/>
                  <a:pt x="1308278" y="1324343"/>
                </a:cubicBezTo>
                <a:close/>
                <a:moveTo>
                  <a:pt x="3166512" y="731828"/>
                </a:moveTo>
                <a:cubicBezTo>
                  <a:pt x="3180598" y="726701"/>
                  <a:pt x="3196172" y="733964"/>
                  <a:pt x="3201300" y="748050"/>
                </a:cubicBezTo>
                <a:lnTo>
                  <a:pt x="3238432" y="850070"/>
                </a:lnTo>
                <a:cubicBezTo>
                  <a:pt x="3243559" y="864156"/>
                  <a:pt x="3236295" y="879731"/>
                  <a:pt x="3222210" y="884857"/>
                </a:cubicBezTo>
                <a:lnTo>
                  <a:pt x="2875342" y="1011107"/>
                </a:lnTo>
                <a:cubicBezTo>
                  <a:pt x="2861256" y="1016234"/>
                  <a:pt x="2845680" y="1008972"/>
                  <a:pt x="2840554" y="994886"/>
                </a:cubicBezTo>
                <a:lnTo>
                  <a:pt x="2803421" y="892866"/>
                </a:lnTo>
                <a:cubicBezTo>
                  <a:pt x="2798295" y="878780"/>
                  <a:pt x="2805558" y="863204"/>
                  <a:pt x="2819643" y="858077"/>
                </a:cubicBezTo>
                <a:close/>
                <a:moveTo>
                  <a:pt x="773619" y="731828"/>
                </a:moveTo>
                <a:lnTo>
                  <a:pt x="1120487" y="858077"/>
                </a:lnTo>
                <a:cubicBezTo>
                  <a:pt x="1134573" y="863204"/>
                  <a:pt x="1141836" y="878780"/>
                  <a:pt x="1136709" y="892866"/>
                </a:cubicBezTo>
                <a:lnTo>
                  <a:pt x="1099577" y="994886"/>
                </a:lnTo>
                <a:cubicBezTo>
                  <a:pt x="1094450" y="1008972"/>
                  <a:pt x="1078875" y="1016234"/>
                  <a:pt x="1064789" y="1011107"/>
                </a:cubicBezTo>
                <a:lnTo>
                  <a:pt x="717921" y="884857"/>
                </a:lnTo>
                <a:cubicBezTo>
                  <a:pt x="703835" y="879731"/>
                  <a:pt x="696572" y="864156"/>
                  <a:pt x="701699" y="850070"/>
                </a:cubicBezTo>
                <a:lnTo>
                  <a:pt x="738831" y="748050"/>
                </a:lnTo>
                <a:cubicBezTo>
                  <a:pt x="743958" y="733964"/>
                  <a:pt x="759534" y="726701"/>
                  <a:pt x="773619" y="731828"/>
                </a:cubicBezTo>
                <a:close/>
                <a:moveTo>
                  <a:pt x="1970065" y="524905"/>
                </a:moveTo>
                <a:cubicBezTo>
                  <a:pt x="2386791" y="524905"/>
                  <a:pt x="2724614" y="862728"/>
                  <a:pt x="2724614" y="1279453"/>
                </a:cubicBezTo>
                <a:cubicBezTo>
                  <a:pt x="2724614" y="1453368"/>
                  <a:pt x="2665775" y="1613540"/>
                  <a:pt x="2564463" y="1739247"/>
                </a:cubicBezTo>
                <a:cubicBezTo>
                  <a:pt x="2529951" y="1545877"/>
                  <a:pt x="2358485" y="1402176"/>
                  <a:pt x="2153457" y="1402176"/>
                </a:cubicBezTo>
                <a:cubicBezTo>
                  <a:pt x="2053225" y="1402176"/>
                  <a:pt x="1961018" y="1436518"/>
                  <a:pt x="1892153" y="1499411"/>
                </a:cubicBezTo>
                <a:cubicBezTo>
                  <a:pt x="1782845" y="1324660"/>
                  <a:pt x="1586985" y="1215151"/>
                  <a:pt x="1365549" y="1215151"/>
                </a:cubicBezTo>
                <a:cubicBezTo>
                  <a:pt x="1314582" y="1215151"/>
                  <a:pt x="1264970" y="1220953"/>
                  <a:pt x="1217820" y="1233835"/>
                </a:cubicBezTo>
                <a:cubicBezTo>
                  <a:pt x="1240489" y="838320"/>
                  <a:pt x="1568676" y="524905"/>
                  <a:pt x="1970065" y="524905"/>
                </a:cubicBezTo>
                <a:close/>
                <a:moveTo>
                  <a:pt x="2490093" y="928"/>
                </a:moveTo>
                <a:cubicBezTo>
                  <a:pt x="2496802" y="-869"/>
                  <a:pt x="2504197" y="-108"/>
                  <a:pt x="2510688" y="3640"/>
                </a:cubicBezTo>
                <a:lnTo>
                  <a:pt x="2604711" y="57924"/>
                </a:lnTo>
                <a:cubicBezTo>
                  <a:pt x="2617692" y="65419"/>
                  <a:pt x="2622140" y="82019"/>
                  <a:pt x="2614644" y="95000"/>
                </a:cubicBezTo>
                <a:lnTo>
                  <a:pt x="2430080" y="414676"/>
                </a:lnTo>
                <a:cubicBezTo>
                  <a:pt x="2422585" y="427657"/>
                  <a:pt x="2405985" y="432105"/>
                  <a:pt x="2393004" y="424610"/>
                </a:cubicBezTo>
                <a:lnTo>
                  <a:pt x="2298982" y="370326"/>
                </a:lnTo>
                <a:cubicBezTo>
                  <a:pt x="2286000" y="362831"/>
                  <a:pt x="2281552" y="346232"/>
                  <a:pt x="2289048" y="333250"/>
                </a:cubicBezTo>
                <a:lnTo>
                  <a:pt x="2473612" y="13574"/>
                </a:lnTo>
                <a:cubicBezTo>
                  <a:pt x="2477359" y="7084"/>
                  <a:pt x="2483383" y="2726"/>
                  <a:pt x="2490093" y="928"/>
                </a:cubicBezTo>
                <a:close/>
                <a:moveTo>
                  <a:pt x="1450038" y="928"/>
                </a:moveTo>
                <a:cubicBezTo>
                  <a:pt x="1456747" y="2726"/>
                  <a:pt x="1462771" y="7084"/>
                  <a:pt x="1466519" y="13574"/>
                </a:cubicBezTo>
                <a:lnTo>
                  <a:pt x="1651083" y="333250"/>
                </a:lnTo>
                <a:cubicBezTo>
                  <a:pt x="1658578" y="346232"/>
                  <a:pt x="1654131" y="362831"/>
                  <a:pt x="1641149" y="370326"/>
                </a:cubicBezTo>
                <a:lnTo>
                  <a:pt x="1547127" y="424610"/>
                </a:lnTo>
                <a:cubicBezTo>
                  <a:pt x="1534145" y="432105"/>
                  <a:pt x="1517546" y="427657"/>
                  <a:pt x="1510050" y="414676"/>
                </a:cubicBezTo>
                <a:lnTo>
                  <a:pt x="1325486" y="95000"/>
                </a:lnTo>
                <a:cubicBezTo>
                  <a:pt x="1317991" y="82019"/>
                  <a:pt x="1322439" y="65419"/>
                  <a:pt x="1335420" y="57924"/>
                </a:cubicBezTo>
                <a:lnTo>
                  <a:pt x="1429442" y="3640"/>
                </a:lnTo>
                <a:cubicBezTo>
                  <a:pt x="1435933" y="-108"/>
                  <a:pt x="1443328" y="-869"/>
                  <a:pt x="1450038" y="92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84" name="Teardrop 17">
            <a:extLst>
              <a:ext uri="{FF2B5EF4-FFF2-40B4-BE49-F238E27FC236}">
                <a16:creationId xmlns:a16="http://schemas.microsoft.com/office/drawing/2014/main" xmlns="" id="{04CFE412-7B77-4FD8-A796-DE7E55B89403}"/>
              </a:ext>
            </a:extLst>
          </p:cNvPr>
          <p:cNvSpPr/>
          <p:nvPr/>
        </p:nvSpPr>
        <p:spPr>
          <a:xfrm rot="18900000">
            <a:off x="5204982" y="5698880"/>
            <a:ext cx="473640" cy="481082"/>
          </a:xfrm>
          <a:custGeom>
            <a:avLst/>
            <a:gdLst/>
            <a:ahLst/>
            <a:cxnLst/>
            <a:rect l="l" t="t" r="r" b="b"/>
            <a:pathLst>
              <a:path w="2646489" h="2688071">
                <a:moveTo>
                  <a:pt x="306023" y="2382048"/>
                </a:moveTo>
                <a:cubicBezTo>
                  <a:pt x="271732" y="2441625"/>
                  <a:pt x="254586" y="2501201"/>
                  <a:pt x="254586" y="2560778"/>
                </a:cubicBezTo>
                <a:cubicBezTo>
                  <a:pt x="254586" y="2631080"/>
                  <a:pt x="197595" y="2688071"/>
                  <a:pt x="127293" y="2688071"/>
                </a:cubicBezTo>
                <a:cubicBezTo>
                  <a:pt x="56991" y="2688071"/>
                  <a:pt x="0" y="2631081"/>
                  <a:pt x="0" y="2560778"/>
                </a:cubicBezTo>
                <a:cubicBezTo>
                  <a:pt x="0" y="2490477"/>
                  <a:pt x="56991" y="2433485"/>
                  <a:pt x="127293" y="2433485"/>
                </a:cubicBezTo>
                <a:cubicBezTo>
                  <a:pt x="186870" y="2433486"/>
                  <a:pt x="246446" y="2416340"/>
                  <a:pt x="306023" y="2382048"/>
                </a:cubicBezTo>
                <a:close/>
                <a:moveTo>
                  <a:pt x="812224" y="2334103"/>
                </a:moveTo>
                <a:cubicBezTo>
                  <a:pt x="777933" y="2393681"/>
                  <a:pt x="760787" y="2453256"/>
                  <a:pt x="760787" y="2512834"/>
                </a:cubicBezTo>
                <a:cubicBezTo>
                  <a:pt x="760787" y="2583136"/>
                  <a:pt x="703796" y="2640127"/>
                  <a:pt x="633494" y="2640127"/>
                </a:cubicBezTo>
                <a:cubicBezTo>
                  <a:pt x="563192" y="2640127"/>
                  <a:pt x="506201" y="2583136"/>
                  <a:pt x="506201" y="2512834"/>
                </a:cubicBezTo>
                <a:cubicBezTo>
                  <a:pt x="506201" y="2442532"/>
                  <a:pt x="563192" y="2385541"/>
                  <a:pt x="633494" y="2385541"/>
                </a:cubicBezTo>
                <a:cubicBezTo>
                  <a:pt x="693071" y="2385540"/>
                  <a:pt x="752647" y="2368395"/>
                  <a:pt x="812224" y="2334103"/>
                </a:cubicBezTo>
                <a:close/>
                <a:moveTo>
                  <a:pt x="353968" y="1875848"/>
                </a:moveTo>
                <a:cubicBezTo>
                  <a:pt x="319677" y="1935424"/>
                  <a:pt x="302531" y="1995001"/>
                  <a:pt x="302530" y="2054578"/>
                </a:cubicBezTo>
                <a:cubicBezTo>
                  <a:pt x="302530" y="2124880"/>
                  <a:pt x="245539" y="2181871"/>
                  <a:pt x="175237" y="2181871"/>
                </a:cubicBezTo>
                <a:cubicBezTo>
                  <a:pt x="104935" y="2181871"/>
                  <a:pt x="47945" y="2124880"/>
                  <a:pt x="47944" y="2054578"/>
                </a:cubicBezTo>
                <a:cubicBezTo>
                  <a:pt x="47944" y="1984276"/>
                  <a:pt x="104935" y="1927285"/>
                  <a:pt x="175237" y="1927285"/>
                </a:cubicBezTo>
                <a:cubicBezTo>
                  <a:pt x="234815" y="1927285"/>
                  <a:pt x="294391" y="1910139"/>
                  <a:pt x="353968" y="1875848"/>
                </a:cubicBezTo>
                <a:close/>
                <a:moveTo>
                  <a:pt x="401912" y="1369646"/>
                </a:moveTo>
                <a:cubicBezTo>
                  <a:pt x="367621" y="1429223"/>
                  <a:pt x="350475" y="1488799"/>
                  <a:pt x="350475" y="1548377"/>
                </a:cubicBezTo>
                <a:cubicBezTo>
                  <a:pt x="350475" y="1618679"/>
                  <a:pt x="293484" y="1675670"/>
                  <a:pt x="223182" y="1675670"/>
                </a:cubicBezTo>
                <a:cubicBezTo>
                  <a:pt x="152880" y="1675670"/>
                  <a:pt x="95889" y="1618679"/>
                  <a:pt x="95889" y="1548377"/>
                </a:cubicBezTo>
                <a:cubicBezTo>
                  <a:pt x="95889" y="1478075"/>
                  <a:pt x="152880" y="1421084"/>
                  <a:pt x="223182" y="1421084"/>
                </a:cubicBezTo>
                <a:cubicBezTo>
                  <a:pt x="282759" y="1421084"/>
                  <a:pt x="342335" y="1403938"/>
                  <a:pt x="401912" y="1369646"/>
                </a:cubicBezTo>
                <a:close/>
                <a:moveTo>
                  <a:pt x="1318425" y="2286158"/>
                </a:moveTo>
                <a:cubicBezTo>
                  <a:pt x="1284134" y="2345735"/>
                  <a:pt x="1266988" y="2405312"/>
                  <a:pt x="1266987" y="2464888"/>
                </a:cubicBezTo>
                <a:cubicBezTo>
                  <a:pt x="1266987" y="2535190"/>
                  <a:pt x="1209996" y="2592182"/>
                  <a:pt x="1139694" y="2592182"/>
                </a:cubicBezTo>
                <a:cubicBezTo>
                  <a:pt x="1069392" y="2592182"/>
                  <a:pt x="1012402" y="2535191"/>
                  <a:pt x="1012401" y="2464888"/>
                </a:cubicBezTo>
                <a:cubicBezTo>
                  <a:pt x="1012401" y="2394586"/>
                  <a:pt x="1069392" y="2337595"/>
                  <a:pt x="1139694" y="2337595"/>
                </a:cubicBezTo>
                <a:cubicBezTo>
                  <a:pt x="1199271" y="2337596"/>
                  <a:pt x="1258848" y="2320449"/>
                  <a:pt x="1318425" y="2286158"/>
                </a:cubicBezTo>
                <a:close/>
                <a:moveTo>
                  <a:pt x="860169" y="1827902"/>
                </a:moveTo>
                <a:cubicBezTo>
                  <a:pt x="825878" y="1887479"/>
                  <a:pt x="808731" y="1947056"/>
                  <a:pt x="808731" y="2006633"/>
                </a:cubicBezTo>
                <a:cubicBezTo>
                  <a:pt x="808731" y="2076935"/>
                  <a:pt x="751740" y="2133926"/>
                  <a:pt x="681438" y="2133926"/>
                </a:cubicBezTo>
                <a:cubicBezTo>
                  <a:pt x="611136" y="2133926"/>
                  <a:pt x="554146" y="2076935"/>
                  <a:pt x="554145" y="2006633"/>
                </a:cubicBezTo>
                <a:cubicBezTo>
                  <a:pt x="554145" y="1936331"/>
                  <a:pt x="611136" y="1879340"/>
                  <a:pt x="681438" y="1879340"/>
                </a:cubicBezTo>
                <a:cubicBezTo>
                  <a:pt x="741015" y="1879340"/>
                  <a:pt x="800591" y="1862193"/>
                  <a:pt x="860169" y="1827902"/>
                </a:cubicBezTo>
                <a:close/>
                <a:moveTo>
                  <a:pt x="2096803" y="190871"/>
                </a:moveTo>
                <a:cubicBezTo>
                  <a:pt x="2253382" y="347450"/>
                  <a:pt x="2314442" y="563378"/>
                  <a:pt x="2268166" y="764238"/>
                </a:cubicBezTo>
                <a:cubicBezTo>
                  <a:pt x="2361334" y="768461"/>
                  <a:pt x="2450817" y="809378"/>
                  <a:pt x="2521691" y="880252"/>
                </a:cubicBezTo>
                <a:cubicBezTo>
                  <a:pt x="2675615" y="1034176"/>
                  <a:pt x="2688247" y="1275888"/>
                  <a:pt x="2553508" y="1439575"/>
                </a:cubicBezTo>
                <a:cubicBezTo>
                  <a:pt x="2557767" y="1440633"/>
                  <a:pt x="2560483" y="1443301"/>
                  <a:pt x="2563181" y="1445999"/>
                </a:cubicBezTo>
                <a:cubicBezTo>
                  <a:pt x="2819847" y="1702665"/>
                  <a:pt x="2819847" y="2118808"/>
                  <a:pt x="2563181" y="2375474"/>
                </a:cubicBezTo>
                <a:cubicBezTo>
                  <a:pt x="2320841" y="2617815"/>
                  <a:pt x="1936328" y="2631341"/>
                  <a:pt x="1678325" y="2415804"/>
                </a:cubicBezTo>
                <a:lnTo>
                  <a:pt x="1676180" y="2417949"/>
                </a:lnTo>
                <a:lnTo>
                  <a:pt x="1633705" y="2375475"/>
                </a:lnTo>
                <a:lnTo>
                  <a:pt x="366513" y="1108282"/>
                </a:lnTo>
                <a:lnTo>
                  <a:pt x="369979" y="1104815"/>
                </a:lnTo>
                <a:cubicBezTo>
                  <a:pt x="349908" y="1089573"/>
                  <a:pt x="330850" y="1072619"/>
                  <a:pt x="312598" y="1054367"/>
                </a:cubicBezTo>
                <a:cubicBezTo>
                  <a:pt x="55932" y="797701"/>
                  <a:pt x="55932" y="381558"/>
                  <a:pt x="312598" y="124891"/>
                </a:cubicBezTo>
                <a:cubicBezTo>
                  <a:pt x="569264" y="-131775"/>
                  <a:pt x="985408" y="-131775"/>
                  <a:pt x="1242074" y="124891"/>
                </a:cubicBezTo>
                <a:lnTo>
                  <a:pt x="1249606" y="136238"/>
                </a:lnTo>
                <a:cubicBezTo>
                  <a:pt x="1499513" y="-63604"/>
                  <a:pt x="1863845" y="-42087"/>
                  <a:pt x="2096803" y="19087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85" name="Rectangle 23">
            <a:extLst>
              <a:ext uri="{FF2B5EF4-FFF2-40B4-BE49-F238E27FC236}">
                <a16:creationId xmlns:a16="http://schemas.microsoft.com/office/drawing/2014/main" xmlns="" id="{2246F171-72B7-42E7-B6C0-D78C12504E9B}"/>
              </a:ext>
            </a:extLst>
          </p:cNvPr>
          <p:cNvSpPr/>
          <p:nvPr/>
        </p:nvSpPr>
        <p:spPr>
          <a:xfrm>
            <a:off x="7804030" y="5649492"/>
            <a:ext cx="576449" cy="579858"/>
          </a:xfrm>
          <a:custGeom>
            <a:avLst/>
            <a:gdLst/>
            <a:ahLst/>
            <a:cxnLst/>
            <a:rect l="l" t="t" r="r" b="b"/>
            <a:pathLst>
              <a:path w="3220951" h="3240001">
                <a:moveTo>
                  <a:pt x="1308278" y="1367793"/>
                </a:moveTo>
                <a:cubicBezTo>
                  <a:pt x="1529714" y="1367793"/>
                  <a:pt x="1725574" y="1477302"/>
                  <a:pt x="1834882" y="1652053"/>
                </a:cubicBezTo>
                <a:cubicBezTo>
                  <a:pt x="1903747" y="1589160"/>
                  <a:pt x="1995954" y="1554818"/>
                  <a:pt x="2096186" y="1554818"/>
                </a:cubicBezTo>
                <a:cubicBezTo>
                  <a:pt x="2313867" y="1554818"/>
                  <a:pt x="2493715" y="1716803"/>
                  <a:pt x="2514185" y="1927821"/>
                </a:cubicBezTo>
                <a:cubicBezTo>
                  <a:pt x="2517944" y="1925558"/>
                  <a:pt x="2521751" y="1925524"/>
                  <a:pt x="2525567" y="1925524"/>
                </a:cubicBezTo>
                <a:cubicBezTo>
                  <a:pt x="2888547" y="1925524"/>
                  <a:pt x="3182805" y="2219782"/>
                  <a:pt x="3182805" y="2582762"/>
                </a:cubicBezTo>
                <a:cubicBezTo>
                  <a:pt x="3182805" y="2925484"/>
                  <a:pt x="2920478" y="3206940"/>
                  <a:pt x="2585635" y="3236968"/>
                </a:cubicBezTo>
                <a:lnTo>
                  <a:pt x="2585635" y="3240001"/>
                </a:lnTo>
                <a:lnTo>
                  <a:pt x="2525567" y="3240001"/>
                </a:lnTo>
                <a:lnTo>
                  <a:pt x="733485" y="3240001"/>
                </a:lnTo>
                <a:lnTo>
                  <a:pt x="733485" y="3235099"/>
                </a:lnTo>
                <a:cubicBezTo>
                  <a:pt x="708515" y="3238513"/>
                  <a:pt x="683051" y="3240001"/>
                  <a:pt x="657239" y="3240001"/>
                </a:cubicBezTo>
                <a:cubicBezTo>
                  <a:pt x="294258" y="3240001"/>
                  <a:pt x="0" y="2945743"/>
                  <a:pt x="0" y="2582762"/>
                </a:cubicBezTo>
                <a:cubicBezTo>
                  <a:pt x="0" y="2219782"/>
                  <a:pt x="294258" y="1925524"/>
                  <a:pt x="657239" y="1925524"/>
                </a:cubicBezTo>
                <a:lnTo>
                  <a:pt x="670588" y="1928221"/>
                </a:lnTo>
                <a:cubicBezTo>
                  <a:pt x="705989" y="1610200"/>
                  <a:pt x="978825" y="1367793"/>
                  <a:pt x="1308278" y="1367793"/>
                </a:cubicBezTo>
                <a:close/>
                <a:moveTo>
                  <a:pt x="1589786" y="0"/>
                </a:moveTo>
                <a:cubicBezTo>
                  <a:pt x="1520182" y="453314"/>
                  <a:pt x="1668069" y="912942"/>
                  <a:pt x="1988957" y="1240613"/>
                </a:cubicBezTo>
                <a:cubicBezTo>
                  <a:pt x="2309845" y="1568285"/>
                  <a:pt x="2766281" y="1725754"/>
                  <a:pt x="3220951" y="1665645"/>
                </a:cubicBezTo>
                <a:cubicBezTo>
                  <a:pt x="3108976" y="1775302"/>
                  <a:pt x="2980523" y="1857805"/>
                  <a:pt x="2843553" y="1912752"/>
                </a:cubicBezTo>
                <a:cubicBezTo>
                  <a:pt x="2756367" y="1866073"/>
                  <a:pt x="2656598" y="1841175"/>
                  <a:pt x="2551012" y="1841175"/>
                </a:cubicBezTo>
                <a:cubicBezTo>
                  <a:pt x="2547197" y="1841176"/>
                  <a:pt x="2543390" y="1841210"/>
                  <a:pt x="2539631" y="1843473"/>
                </a:cubicBezTo>
                <a:cubicBezTo>
                  <a:pt x="2519161" y="1632454"/>
                  <a:pt x="2339312" y="1470470"/>
                  <a:pt x="2121631" y="1470470"/>
                </a:cubicBezTo>
                <a:cubicBezTo>
                  <a:pt x="2021400" y="1470470"/>
                  <a:pt x="1929192" y="1504812"/>
                  <a:pt x="1860327" y="1567705"/>
                </a:cubicBezTo>
                <a:cubicBezTo>
                  <a:pt x="1751020" y="1392954"/>
                  <a:pt x="1555160" y="1283445"/>
                  <a:pt x="1333723" y="1283445"/>
                </a:cubicBezTo>
                <a:lnTo>
                  <a:pt x="1331160" y="1283679"/>
                </a:lnTo>
                <a:cubicBezTo>
                  <a:pt x="1150898" y="856385"/>
                  <a:pt x="1238290" y="344219"/>
                  <a:pt x="1589786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86" name="Round Same Side Corner Rectangle 8">
            <a:extLst>
              <a:ext uri="{FF2B5EF4-FFF2-40B4-BE49-F238E27FC236}">
                <a16:creationId xmlns:a16="http://schemas.microsoft.com/office/drawing/2014/main" xmlns="" id="{DB67113F-D303-42DA-95BD-610BBED8BE92}"/>
              </a:ext>
            </a:extLst>
          </p:cNvPr>
          <p:cNvSpPr/>
          <p:nvPr/>
        </p:nvSpPr>
        <p:spPr>
          <a:xfrm>
            <a:off x="4455730" y="1450295"/>
            <a:ext cx="251302" cy="661867"/>
          </a:xfrm>
          <a:custGeom>
            <a:avLst/>
            <a:gdLst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8887 w 1489775"/>
              <a:gd name="connsiteY10" fmla="*/ 2305078 h 3923699"/>
              <a:gd name="connsiteX11" fmla="*/ 1151853 w 1489775"/>
              <a:gd name="connsiteY11" fmla="*/ 3743699 h 3923699"/>
              <a:gd name="connsiteX12" fmla="*/ 971853 w 1489775"/>
              <a:gd name="connsiteY12" fmla="*/ 3923699 h 3923699"/>
              <a:gd name="connsiteX13" fmla="*/ 791853 w 1489775"/>
              <a:gd name="connsiteY13" fmla="*/ 3743699 h 3923699"/>
              <a:gd name="connsiteX14" fmla="*/ 791853 w 1489775"/>
              <a:gd name="connsiteY14" fmla="*/ 2305078 h 3923699"/>
              <a:gd name="connsiteX15" fmla="*/ 683854 w 1489775"/>
              <a:gd name="connsiteY15" fmla="*/ 2305078 h 3923699"/>
              <a:gd name="connsiteX16" fmla="*/ 683854 w 1489775"/>
              <a:gd name="connsiteY16" fmla="*/ 3743698 h 3923699"/>
              <a:gd name="connsiteX17" fmla="*/ 503854 w 1489775"/>
              <a:gd name="connsiteY17" fmla="*/ 3923698 h 3923699"/>
              <a:gd name="connsiteX18" fmla="*/ 323854 w 1489775"/>
              <a:gd name="connsiteY18" fmla="*/ 3743698 h 3923699"/>
              <a:gd name="connsiteX19" fmla="*/ 323854 w 1489775"/>
              <a:gd name="connsiteY19" fmla="*/ 2238914 h 3923699"/>
              <a:gd name="connsiteX20" fmla="*/ 330887 w 1489775"/>
              <a:gd name="connsiteY20" fmla="*/ 2238914 h 3923699"/>
              <a:gd name="connsiteX21" fmla="*/ 330887 w 1489775"/>
              <a:gd name="connsiteY21" fmla="*/ 1390678 h 3923699"/>
              <a:gd name="connsiteX22" fmla="*/ 288033 w 1489775"/>
              <a:gd name="connsiteY22" fmla="*/ 1390678 h 3923699"/>
              <a:gd name="connsiteX23" fmla="*/ 288033 w 1489775"/>
              <a:gd name="connsiteY23" fmla="*/ 2063902 h 3923699"/>
              <a:gd name="connsiteX24" fmla="*/ 144017 w 1489775"/>
              <a:gd name="connsiteY24" fmla="*/ 2207918 h 3923699"/>
              <a:gd name="connsiteX25" fmla="*/ 1 w 1489775"/>
              <a:gd name="connsiteY25" fmla="*/ 2063902 h 3923699"/>
              <a:gd name="connsiteX26" fmla="*/ 1 w 1489775"/>
              <a:gd name="connsiteY26" fmla="*/ 1390678 h 3923699"/>
              <a:gd name="connsiteX27" fmla="*/ 0 w 1489775"/>
              <a:gd name="connsiteY27" fmla="*/ 1390678 h 3923699"/>
              <a:gd name="connsiteX28" fmla="*/ 0 w 1489775"/>
              <a:gd name="connsiteY28" fmla="*/ 1030958 h 3923699"/>
              <a:gd name="connsiteX29" fmla="*/ 280204 w 1489775"/>
              <a:gd name="connsiteY29" fmla="*/ 750754 h 3923699"/>
              <a:gd name="connsiteX30" fmla="*/ 744888 w 1489775"/>
              <a:gd name="connsiteY30" fmla="*/ 0 h 3923699"/>
              <a:gd name="connsiteX31" fmla="*/ 1082199 w 1489775"/>
              <a:gd name="connsiteY31" fmla="*/ 337311 h 3923699"/>
              <a:gd name="connsiteX32" fmla="*/ 744888 w 1489775"/>
              <a:gd name="connsiteY32" fmla="*/ 674622 h 3923699"/>
              <a:gd name="connsiteX33" fmla="*/ 407577 w 1489775"/>
              <a:gd name="connsiteY33" fmla="*/ 337311 h 3923699"/>
              <a:gd name="connsiteX34" fmla="*/ 744888 w 1489775"/>
              <a:gd name="connsiteY34" fmla="*/ 0 h 3923699"/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1853 w 1489775"/>
              <a:gd name="connsiteY10" fmla="*/ 3743699 h 3923699"/>
              <a:gd name="connsiteX11" fmla="*/ 971853 w 1489775"/>
              <a:gd name="connsiteY11" fmla="*/ 3923699 h 3923699"/>
              <a:gd name="connsiteX12" fmla="*/ 791853 w 1489775"/>
              <a:gd name="connsiteY12" fmla="*/ 3743699 h 3923699"/>
              <a:gd name="connsiteX13" fmla="*/ 791853 w 1489775"/>
              <a:gd name="connsiteY13" fmla="*/ 2305078 h 3923699"/>
              <a:gd name="connsiteX14" fmla="*/ 683854 w 1489775"/>
              <a:gd name="connsiteY14" fmla="*/ 2305078 h 3923699"/>
              <a:gd name="connsiteX15" fmla="*/ 683854 w 1489775"/>
              <a:gd name="connsiteY15" fmla="*/ 3743698 h 3923699"/>
              <a:gd name="connsiteX16" fmla="*/ 503854 w 1489775"/>
              <a:gd name="connsiteY16" fmla="*/ 3923698 h 3923699"/>
              <a:gd name="connsiteX17" fmla="*/ 323854 w 1489775"/>
              <a:gd name="connsiteY17" fmla="*/ 3743698 h 3923699"/>
              <a:gd name="connsiteX18" fmla="*/ 323854 w 1489775"/>
              <a:gd name="connsiteY18" fmla="*/ 2238914 h 3923699"/>
              <a:gd name="connsiteX19" fmla="*/ 330887 w 1489775"/>
              <a:gd name="connsiteY19" fmla="*/ 2238914 h 3923699"/>
              <a:gd name="connsiteX20" fmla="*/ 330887 w 1489775"/>
              <a:gd name="connsiteY20" fmla="*/ 1390678 h 3923699"/>
              <a:gd name="connsiteX21" fmla="*/ 288033 w 1489775"/>
              <a:gd name="connsiteY21" fmla="*/ 1390678 h 3923699"/>
              <a:gd name="connsiteX22" fmla="*/ 288033 w 1489775"/>
              <a:gd name="connsiteY22" fmla="*/ 2063902 h 3923699"/>
              <a:gd name="connsiteX23" fmla="*/ 144017 w 1489775"/>
              <a:gd name="connsiteY23" fmla="*/ 2207918 h 3923699"/>
              <a:gd name="connsiteX24" fmla="*/ 1 w 1489775"/>
              <a:gd name="connsiteY24" fmla="*/ 2063902 h 3923699"/>
              <a:gd name="connsiteX25" fmla="*/ 1 w 1489775"/>
              <a:gd name="connsiteY25" fmla="*/ 1390678 h 3923699"/>
              <a:gd name="connsiteX26" fmla="*/ 0 w 1489775"/>
              <a:gd name="connsiteY26" fmla="*/ 1390678 h 3923699"/>
              <a:gd name="connsiteX27" fmla="*/ 0 w 1489775"/>
              <a:gd name="connsiteY27" fmla="*/ 1030958 h 3923699"/>
              <a:gd name="connsiteX28" fmla="*/ 280204 w 1489775"/>
              <a:gd name="connsiteY28" fmla="*/ 750754 h 3923699"/>
              <a:gd name="connsiteX29" fmla="*/ 744888 w 1489775"/>
              <a:gd name="connsiteY29" fmla="*/ 0 h 3923699"/>
              <a:gd name="connsiteX30" fmla="*/ 1082199 w 1489775"/>
              <a:gd name="connsiteY30" fmla="*/ 337311 h 3923699"/>
              <a:gd name="connsiteX31" fmla="*/ 744888 w 1489775"/>
              <a:gd name="connsiteY31" fmla="*/ 674622 h 3923699"/>
              <a:gd name="connsiteX32" fmla="*/ 407577 w 1489775"/>
              <a:gd name="connsiteY32" fmla="*/ 337311 h 3923699"/>
              <a:gd name="connsiteX33" fmla="*/ 744888 w 1489775"/>
              <a:gd name="connsiteY33" fmla="*/ 0 h 3923699"/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1853 w 1489775"/>
              <a:gd name="connsiteY10" fmla="*/ 3743699 h 3923699"/>
              <a:gd name="connsiteX11" fmla="*/ 971853 w 1489775"/>
              <a:gd name="connsiteY11" fmla="*/ 3923699 h 3923699"/>
              <a:gd name="connsiteX12" fmla="*/ 791853 w 1489775"/>
              <a:gd name="connsiteY12" fmla="*/ 3743699 h 3923699"/>
              <a:gd name="connsiteX13" fmla="*/ 791853 w 1489775"/>
              <a:gd name="connsiteY13" fmla="*/ 2305078 h 3923699"/>
              <a:gd name="connsiteX14" fmla="*/ 683854 w 1489775"/>
              <a:gd name="connsiteY14" fmla="*/ 2305078 h 3923699"/>
              <a:gd name="connsiteX15" fmla="*/ 683854 w 1489775"/>
              <a:gd name="connsiteY15" fmla="*/ 3743698 h 3923699"/>
              <a:gd name="connsiteX16" fmla="*/ 503854 w 1489775"/>
              <a:gd name="connsiteY16" fmla="*/ 3923698 h 3923699"/>
              <a:gd name="connsiteX17" fmla="*/ 323854 w 1489775"/>
              <a:gd name="connsiteY17" fmla="*/ 3743698 h 3923699"/>
              <a:gd name="connsiteX18" fmla="*/ 323854 w 1489775"/>
              <a:gd name="connsiteY18" fmla="*/ 2238914 h 3923699"/>
              <a:gd name="connsiteX19" fmla="*/ 330887 w 1489775"/>
              <a:gd name="connsiteY19" fmla="*/ 1390678 h 3923699"/>
              <a:gd name="connsiteX20" fmla="*/ 288033 w 1489775"/>
              <a:gd name="connsiteY20" fmla="*/ 1390678 h 3923699"/>
              <a:gd name="connsiteX21" fmla="*/ 288033 w 1489775"/>
              <a:gd name="connsiteY21" fmla="*/ 2063902 h 3923699"/>
              <a:gd name="connsiteX22" fmla="*/ 144017 w 1489775"/>
              <a:gd name="connsiteY22" fmla="*/ 2207918 h 3923699"/>
              <a:gd name="connsiteX23" fmla="*/ 1 w 1489775"/>
              <a:gd name="connsiteY23" fmla="*/ 2063902 h 3923699"/>
              <a:gd name="connsiteX24" fmla="*/ 1 w 1489775"/>
              <a:gd name="connsiteY24" fmla="*/ 1390678 h 3923699"/>
              <a:gd name="connsiteX25" fmla="*/ 0 w 1489775"/>
              <a:gd name="connsiteY25" fmla="*/ 1390678 h 3923699"/>
              <a:gd name="connsiteX26" fmla="*/ 0 w 1489775"/>
              <a:gd name="connsiteY26" fmla="*/ 1030958 h 3923699"/>
              <a:gd name="connsiteX27" fmla="*/ 280204 w 1489775"/>
              <a:gd name="connsiteY27" fmla="*/ 750754 h 3923699"/>
              <a:gd name="connsiteX28" fmla="*/ 744888 w 1489775"/>
              <a:gd name="connsiteY28" fmla="*/ 0 h 3923699"/>
              <a:gd name="connsiteX29" fmla="*/ 1082199 w 1489775"/>
              <a:gd name="connsiteY29" fmla="*/ 337311 h 3923699"/>
              <a:gd name="connsiteX30" fmla="*/ 744888 w 1489775"/>
              <a:gd name="connsiteY30" fmla="*/ 674622 h 3923699"/>
              <a:gd name="connsiteX31" fmla="*/ 407577 w 1489775"/>
              <a:gd name="connsiteY31" fmla="*/ 337311 h 3923699"/>
              <a:gd name="connsiteX32" fmla="*/ 744888 w 1489775"/>
              <a:gd name="connsiteY32" fmla="*/ 0 h 3923699"/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1853 w 1489775"/>
              <a:gd name="connsiteY10" fmla="*/ 3743699 h 3923699"/>
              <a:gd name="connsiteX11" fmla="*/ 971853 w 1489775"/>
              <a:gd name="connsiteY11" fmla="*/ 3923699 h 3923699"/>
              <a:gd name="connsiteX12" fmla="*/ 791853 w 1489775"/>
              <a:gd name="connsiteY12" fmla="*/ 3743699 h 3923699"/>
              <a:gd name="connsiteX13" fmla="*/ 791853 w 1489775"/>
              <a:gd name="connsiteY13" fmla="*/ 2305078 h 3923699"/>
              <a:gd name="connsiteX14" fmla="*/ 683854 w 1489775"/>
              <a:gd name="connsiteY14" fmla="*/ 2305078 h 3923699"/>
              <a:gd name="connsiteX15" fmla="*/ 683854 w 1489775"/>
              <a:gd name="connsiteY15" fmla="*/ 3743698 h 3923699"/>
              <a:gd name="connsiteX16" fmla="*/ 503854 w 1489775"/>
              <a:gd name="connsiteY16" fmla="*/ 3923698 h 3923699"/>
              <a:gd name="connsiteX17" fmla="*/ 323854 w 1489775"/>
              <a:gd name="connsiteY17" fmla="*/ 3743698 h 3923699"/>
              <a:gd name="connsiteX18" fmla="*/ 330887 w 1489775"/>
              <a:gd name="connsiteY18" fmla="*/ 1390678 h 3923699"/>
              <a:gd name="connsiteX19" fmla="*/ 288033 w 1489775"/>
              <a:gd name="connsiteY19" fmla="*/ 1390678 h 3923699"/>
              <a:gd name="connsiteX20" fmla="*/ 288033 w 1489775"/>
              <a:gd name="connsiteY20" fmla="*/ 2063902 h 3923699"/>
              <a:gd name="connsiteX21" fmla="*/ 144017 w 1489775"/>
              <a:gd name="connsiteY21" fmla="*/ 2207918 h 3923699"/>
              <a:gd name="connsiteX22" fmla="*/ 1 w 1489775"/>
              <a:gd name="connsiteY22" fmla="*/ 2063902 h 3923699"/>
              <a:gd name="connsiteX23" fmla="*/ 1 w 1489775"/>
              <a:gd name="connsiteY23" fmla="*/ 1390678 h 3923699"/>
              <a:gd name="connsiteX24" fmla="*/ 0 w 1489775"/>
              <a:gd name="connsiteY24" fmla="*/ 1390678 h 3923699"/>
              <a:gd name="connsiteX25" fmla="*/ 0 w 1489775"/>
              <a:gd name="connsiteY25" fmla="*/ 1030958 h 3923699"/>
              <a:gd name="connsiteX26" fmla="*/ 280204 w 1489775"/>
              <a:gd name="connsiteY26" fmla="*/ 750754 h 3923699"/>
              <a:gd name="connsiteX27" fmla="*/ 744888 w 1489775"/>
              <a:gd name="connsiteY27" fmla="*/ 0 h 3923699"/>
              <a:gd name="connsiteX28" fmla="*/ 1082199 w 1489775"/>
              <a:gd name="connsiteY28" fmla="*/ 337311 h 3923699"/>
              <a:gd name="connsiteX29" fmla="*/ 744888 w 1489775"/>
              <a:gd name="connsiteY29" fmla="*/ 674622 h 3923699"/>
              <a:gd name="connsiteX30" fmla="*/ 407577 w 1489775"/>
              <a:gd name="connsiteY30" fmla="*/ 337311 h 3923699"/>
              <a:gd name="connsiteX31" fmla="*/ 744888 w 1489775"/>
              <a:gd name="connsiteY31" fmla="*/ 0 h 39236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489775" h="3923699">
                <a:moveTo>
                  <a:pt x="280204" y="750754"/>
                </a:moveTo>
                <a:lnTo>
                  <a:pt x="1209570" y="750754"/>
                </a:lnTo>
                <a:cubicBezTo>
                  <a:pt x="1364322" y="750754"/>
                  <a:pt x="1489774" y="876206"/>
                  <a:pt x="1489774" y="1030958"/>
                </a:cubicBezTo>
                <a:lnTo>
                  <a:pt x="1489774" y="1293518"/>
                </a:lnTo>
                <a:lnTo>
                  <a:pt x="1489775" y="1293518"/>
                </a:lnTo>
                <a:lnTo>
                  <a:pt x="1489775" y="2063902"/>
                </a:lnTo>
                <a:cubicBezTo>
                  <a:pt x="1489775" y="2143440"/>
                  <a:pt x="1425297" y="2207918"/>
                  <a:pt x="1345759" y="2207918"/>
                </a:cubicBezTo>
                <a:cubicBezTo>
                  <a:pt x="1266221" y="2207918"/>
                  <a:pt x="1201743" y="2143440"/>
                  <a:pt x="1201743" y="2063902"/>
                </a:cubicBezTo>
                <a:lnTo>
                  <a:pt x="1201743" y="1390678"/>
                </a:lnTo>
                <a:lnTo>
                  <a:pt x="1158887" y="1390678"/>
                </a:lnTo>
                <a:cubicBezTo>
                  <a:pt x="1156542" y="2175018"/>
                  <a:pt x="1154198" y="2959359"/>
                  <a:pt x="1151853" y="3743699"/>
                </a:cubicBezTo>
                <a:cubicBezTo>
                  <a:pt x="1151853" y="3843110"/>
                  <a:pt x="1071264" y="3923699"/>
                  <a:pt x="971853" y="3923699"/>
                </a:cubicBezTo>
                <a:cubicBezTo>
                  <a:pt x="872442" y="3923699"/>
                  <a:pt x="791853" y="3843110"/>
                  <a:pt x="791853" y="3743699"/>
                </a:cubicBezTo>
                <a:lnTo>
                  <a:pt x="791853" y="2305078"/>
                </a:lnTo>
                <a:lnTo>
                  <a:pt x="683854" y="2305078"/>
                </a:lnTo>
                <a:lnTo>
                  <a:pt x="683854" y="3743698"/>
                </a:lnTo>
                <a:cubicBezTo>
                  <a:pt x="683854" y="3843109"/>
                  <a:pt x="603265" y="3923698"/>
                  <a:pt x="503854" y="3923698"/>
                </a:cubicBezTo>
                <a:cubicBezTo>
                  <a:pt x="404443" y="3923698"/>
                  <a:pt x="323854" y="3843109"/>
                  <a:pt x="323854" y="3743698"/>
                </a:cubicBezTo>
                <a:cubicBezTo>
                  <a:pt x="326198" y="2959358"/>
                  <a:pt x="328543" y="2175018"/>
                  <a:pt x="330887" y="1390678"/>
                </a:cubicBezTo>
                <a:lnTo>
                  <a:pt x="288033" y="1390678"/>
                </a:lnTo>
                <a:lnTo>
                  <a:pt x="288033" y="2063902"/>
                </a:lnTo>
                <a:cubicBezTo>
                  <a:pt x="288033" y="2143440"/>
                  <a:pt x="223555" y="2207918"/>
                  <a:pt x="144017" y="2207918"/>
                </a:cubicBezTo>
                <a:cubicBezTo>
                  <a:pt x="64479" y="2207918"/>
                  <a:pt x="1" y="2143440"/>
                  <a:pt x="1" y="2063902"/>
                </a:cubicBezTo>
                <a:lnTo>
                  <a:pt x="1" y="1390678"/>
                </a:lnTo>
                <a:lnTo>
                  <a:pt x="0" y="1390678"/>
                </a:lnTo>
                <a:lnTo>
                  <a:pt x="0" y="1030958"/>
                </a:lnTo>
                <a:cubicBezTo>
                  <a:pt x="0" y="876206"/>
                  <a:pt x="125452" y="750754"/>
                  <a:pt x="280204" y="750754"/>
                </a:cubicBezTo>
                <a:close/>
                <a:moveTo>
                  <a:pt x="744888" y="0"/>
                </a:moveTo>
                <a:cubicBezTo>
                  <a:pt x="931180" y="0"/>
                  <a:pt x="1082199" y="151019"/>
                  <a:pt x="1082199" y="337311"/>
                </a:cubicBezTo>
                <a:cubicBezTo>
                  <a:pt x="1082199" y="523603"/>
                  <a:pt x="931180" y="674622"/>
                  <a:pt x="744888" y="674622"/>
                </a:cubicBezTo>
                <a:cubicBezTo>
                  <a:pt x="558596" y="674622"/>
                  <a:pt x="407577" y="523603"/>
                  <a:pt x="407577" y="337311"/>
                </a:cubicBezTo>
                <a:cubicBezTo>
                  <a:pt x="407577" y="151019"/>
                  <a:pt x="558596" y="0"/>
                  <a:pt x="744888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87" name="Round Same Side Corner Rectangle 20">
            <a:extLst>
              <a:ext uri="{FF2B5EF4-FFF2-40B4-BE49-F238E27FC236}">
                <a16:creationId xmlns:a16="http://schemas.microsoft.com/office/drawing/2014/main" xmlns="" id="{64493E6A-B33B-4279-A44A-DC445D86772A}"/>
              </a:ext>
            </a:extLst>
          </p:cNvPr>
          <p:cNvSpPr/>
          <p:nvPr/>
        </p:nvSpPr>
        <p:spPr>
          <a:xfrm rot="10800000">
            <a:off x="5042893" y="1447239"/>
            <a:ext cx="313136" cy="667981"/>
          </a:xfrm>
          <a:custGeom>
            <a:avLst/>
            <a:gdLst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521281 w 1856332"/>
              <a:gd name="connsiteY2" fmla="*/ 3174669 h 3959924"/>
              <a:gd name="connsiteX3" fmla="*/ 466697 w 1856332"/>
              <a:gd name="connsiteY3" fmla="*/ 3144149 h 3959924"/>
              <a:gd name="connsiteX4" fmla="*/ 8303 w 1856332"/>
              <a:gd name="connsiteY4" fmla="*/ 1942070 h 3959924"/>
              <a:gd name="connsiteX5" fmla="*/ 81139 w 1856332"/>
              <a:gd name="connsiteY5" fmla="*/ 1779444 h 3959924"/>
              <a:gd name="connsiteX6" fmla="*/ 243764 w 1856332"/>
              <a:gd name="connsiteY6" fmla="*/ 1852280 h 3959924"/>
              <a:gd name="connsiteX7" fmla="*/ 504770 w 1856332"/>
              <a:gd name="connsiteY7" fmla="*/ 2536736 h 3959924"/>
              <a:gd name="connsiteX8" fmla="*/ 555637 w 1856332"/>
              <a:gd name="connsiteY8" fmla="*/ 2536736 h 3959924"/>
              <a:gd name="connsiteX9" fmla="*/ 226299 w 1856332"/>
              <a:gd name="connsiteY9" fmla="*/ 1210417 h 3959924"/>
              <a:gd name="connsiteX10" fmla="*/ 551784 w 1856332"/>
              <a:gd name="connsiteY10" fmla="*/ 1210417 h 3959924"/>
              <a:gd name="connsiteX11" fmla="*/ 551784 w 1856332"/>
              <a:gd name="connsiteY11" fmla="*/ 168335 h 3959924"/>
              <a:gd name="connsiteX12" fmla="*/ 720119 w 1856332"/>
              <a:gd name="connsiteY12" fmla="*/ 0 h 3959924"/>
              <a:gd name="connsiteX13" fmla="*/ 888454 w 1856332"/>
              <a:gd name="connsiteY13" fmla="*/ 168335 h 3959924"/>
              <a:gd name="connsiteX14" fmla="*/ 888454 w 1856332"/>
              <a:gd name="connsiteY14" fmla="*/ 1210417 h 3959924"/>
              <a:gd name="connsiteX15" fmla="*/ 968040 w 1856332"/>
              <a:gd name="connsiteY15" fmla="*/ 1210417 h 3959924"/>
              <a:gd name="connsiteX16" fmla="*/ 968040 w 1856332"/>
              <a:gd name="connsiteY16" fmla="*/ 168335 h 3959924"/>
              <a:gd name="connsiteX17" fmla="*/ 1136375 w 1856332"/>
              <a:gd name="connsiteY17" fmla="*/ 0 h 3959924"/>
              <a:gd name="connsiteX18" fmla="*/ 1304710 w 1856332"/>
              <a:gd name="connsiteY18" fmla="*/ 168335 h 3959924"/>
              <a:gd name="connsiteX19" fmla="*/ 1304710 w 1856332"/>
              <a:gd name="connsiteY19" fmla="*/ 1210417 h 3959924"/>
              <a:gd name="connsiteX20" fmla="*/ 1631589 w 1856332"/>
              <a:gd name="connsiteY20" fmla="*/ 1210417 h 3959924"/>
              <a:gd name="connsiteX21" fmla="*/ 1302251 w 1856332"/>
              <a:gd name="connsiteY21" fmla="*/ 2536736 h 3959924"/>
              <a:gd name="connsiteX22" fmla="*/ 1351562 w 1856332"/>
              <a:gd name="connsiteY22" fmla="*/ 2536736 h 3959924"/>
              <a:gd name="connsiteX23" fmla="*/ 1612568 w 1856332"/>
              <a:gd name="connsiteY23" fmla="*/ 1852280 h 3959924"/>
              <a:gd name="connsiteX24" fmla="*/ 1775193 w 1856332"/>
              <a:gd name="connsiteY24" fmla="*/ 1779444 h 3959924"/>
              <a:gd name="connsiteX25" fmla="*/ 1848029 w 1856332"/>
              <a:gd name="connsiteY25" fmla="*/ 1942070 h 3959924"/>
              <a:gd name="connsiteX26" fmla="*/ 1389635 w 1856332"/>
              <a:gd name="connsiteY26" fmla="*/ 3144149 h 3959924"/>
              <a:gd name="connsiteX27" fmla="*/ 1344732 w 1856332"/>
              <a:gd name="connsiteY27" fmla="*/ 3176282 h 3959924"/>
              <a:gd name="connsiteX28" fmla="*/ 1228565 w 1856332"/>
              <a:gd name="connsiteY28" fmla="*/ 3214674 h 3959924"/>
              <a:gd name="connsiteX29" fmla="*/ 925623 w 1856332"/>
              <a:gd name="connsiteY29" fmla="*/ 3959924 h 3959924"/>
              <a:gd name="connsiteX30" fmla="*/ 601623 w 1856332"/>
              <a:gd name="connsiteY30" fmla="*/ 3635924 h 3959924"/>
              <a:gd name="connsiteX31" fmla="*/ 925623 w 1856332"/>
              <a:gd name="connsiteY31" fmla="*/ 3311924 h 3959924"/>
              <a:gd name="connsiteX32" fmla="*/ 1249623 w 1856332"/>
              <a:gd name="connsiteY32" fmla="*/ 3635924 h 3959924"/>
              <a:gd name="connsiteX33" fmla="*/ 925623 w 1856332"/>
              <a:gd name="connsiteY33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344732 w 1856332"/>
              <a:gd name="connsiteY26" fmla="*/ 3176282 h 3959924"/>
              <a:gd name="connsiteX27" fmla="*/ 1228565 w 1856332"/>
              <a:gd name="connsiteY27" fmla="*/ 3214674 h 3959924"/>
              <a:gd name="connsiteX28" fmla="*/ 925623 w 1856332"/>
              <a:gd name="connsiteY28" fmla="*/ 3959924 h 3959924"/>
              <a:gd name="connsiteX29" fmla="*/ 601623 w 1856332"/>
              <a:gd name="connsiteY29" fmla="*/ 3635924 h 3959924"/>
              <a:gd name="connsiteX30" fmla="*/ 925623 w 1856332"/>
              <a:gd name="connsiteY30" fmla="*/ 3311924 h 3959924"/>
              <a:gd name="connsiteX31" fmla="*/ 1249623 w 1856332"/>
              <a:gd name="connsiteY31" fmla="*/ 3635924 h 3959924"/>
              <a:gd name="connsiteX32" fmla="*/ 925623 w 1856332"/>
              <a:gd name="connsiteY32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344732 w 1856332"/>
              <a:gd name="connsiteY26" fmla="*/ 3176282 h 3959924"/>
              <a:gd name="connsiteX27" fmla="*/ 1228565 w 1856332"/>
              <a:gd name="connsiteY27" fmla="*/ 3214674 h 3959924"/>
              <a:gd name="connsiteX28" fmla="*/ 925623 w 1856332"/>
              <a:gd name="connsiteY28" fmla="*/ 3959924 h 3959924"/>
              <a:gd name="connsiteX29" fmla="*/ 601623 w 1856332"/>
              <a:gd name="connsiteY29" fmla="*/ 3635924 h 3959924"/>
              <a:gd name="connsiteX30" fmla="*/ 925623 w 1856332"/>
              <a:gd name="connsiteY30" fmla="*/ 3311924 h 3959924"/>
              <a:gd name="connsiteX31" fmla="*/ 1249623 w 1856332"/>
              <a:gd name="connsiteY31" fmla="*/ 3635924 h 3959924"/>
              <a:gd name="connsiteX32" fmla="*/ 925623 w 1856332"/>
              <a:gd name="connsiteY32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228565 w 1856332"/>
              <a:gd name="connsiteY26" fmla="*/ 3214674 h 3959924"/>
              <a:gd name="connsiteX27" fmla="*/ 925623 w 1856332"/>
              <a:gd name="connsiteY27" fmla="*/ 3959924 h 3959924"/>
              <a:gd name="connsiteX28" fmla="*/ 601623 w 1856332"/>
              <a:gd name="connsiteY28" fmla="*/ 3635924 h 3959924"/>
              <a:gd name="connsiteX29" fmla="*/ 925623 w 1856332"/>
              <a:gd name="connsiteY29" fmla="*/ 3311924 h 3959924"/>
              <a:gd name="connsiteX30" fmla="*/ 1249623 w 1856332"/>
              <a:gd name="connsiteY30" fmla="*/ 3635924 h 3959924"/>
              <a:gd name="connsiteX31" fmla="*/ 925623 w 1856332"/>
              <a:gd name="connsiteY31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228565 w 1856332"/>
              <a:gd name="connsiteY26" fmla="*/ 3214674 h 3959924"/>
              <a:gd name="connsiteX27" fmla="*/ 925623 w 1856332"/>
              <a:gd name="connsiteY27" fmla="*/ 3959924 h 3959924"/>
              <a:gd name="connsiteX28" fmla="*/ 601623 w 1856332"/>
              <a:gd name="connsiteY28" fmla="*/ 3635924 h 3959924"/>
              <a:gd name="connsiteX29" fmla="*/ 925623 w 1856332"/>
              <a:gd name="connsiteY29" fmla="*/ 3311924 h 3959924"/>
              <a:gd name="connsiteX30" fmla="*/ 1249623 w 1856332"/>
              <a:gd name="connsiteY30" fmla="*/ 3635924 h 3959924"/>
              <a:gd name="connsiteX31" fmla="*/ 925623 w 1856332"/>
              <a:gd name="connsiteY31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228565 w 1856332"/>
              <a:gd name="connsiteY26" fmla="*/ 3214674 h 3959924"/>
              <a:gd name="connsiteX27" fmla="*/ 925623 w 1856332"/>
              <a:gd name="connsiteY27" fmla="*/ 3959924 h 3959924"/>
              <a:gd name="connsiteX28" fmla="*/ 601623 w 1856332"/>
              <a:gd name="connsiteY28" fmla="*/ 3635924 h 3959924"/>
              <a:gd name="connsiteX29" fmla="*/ 925623 w 1856332"/>
              <a:gd name="connsiteY29" fmla="*/ 3311924 h 3959924"/>
              <a:gd name="connsiteX30" fmla="*/ 1249623 w 1856332"/>
              <a:gd name="connsiteY30" fmla="*/ 3635924 h 3959924"/>
              <a:gd name="connsiteX31" fmla="*/ 925623 w 1856332"/>
              <a:gd name="connsiteY31" fmla="*/ 3959924 h 3959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856332" h="3959924">
                <a:moveTo>
                  <a:pt x="1228565" y="3214674"/>
                </a:moveTo>
                <a:lnTo>
                  <a:pt x="622681" y="3214674"/>
                </a:lnTo>
                <a:cubicBezTo>
                  <a:pt x="495703" y="3202920"/>
                  <a:pt x="501057" y="3225622"/>
                  <a:pt x="466697" y="3144149"/>
                </a:cubicBezTo>
                <a:lnTo>
                  <a:pt x="8303" y="1942070"/>
                </a:lnTo>
                <a:cubicBezTo>
                  <a:pt x="-16491" y="1877049"/>
                  <a:pt x="16118" y="1804239"/>
                  <a:pt x="81139" y="1779444"/>
                </a:cubicBezTo>
                <a:cubicBezTo>
                  <a:pt x="146160" y="1754650"/>
                  <a:pt x="218970" y="1787259"/>
                  <a:pt x="243764" y="1852280"/>
                </a:cubicBezTo>
                <a:lnTo>
                  <a:pt x="504770" y="2536736"/>
                </a:lnTo>
                <a:lnTo>
                  <a:pt x="555637" y="2536736"/>
                </a:lnTo>
                <a:lnTo>
                  <a:pt x="226299" y="1210417"/>
                </a:lnTo>
                <a:lnTo>
                  <a:pt x="551784" y="1210417"/>
                </a:lnTo>
                <a:lnTo>
                  <a:pt x="551784" y="168335"/>
                </a:lnTo>
                <a:cubicBezTo>
                  <a:pt x="551784" y="75366"/>
                  <a:pt x="627150" y="0"/>
                  <a:pt x="720119" y="0"/>
                </a:cubicBezTo>
                <a:cubicBezTo>
                  <a:pt x="813088" y="0"/>
                  <a:pt x="888454" y="75366"/>
                  <a:pt x="888454" y="168335"/>
                </a:cubicBezTo>
                <a:lnTo>
                  <a:pt x="888454" y="1210417"/>
                </a:lnTo>
                <a:lnTo>
                  <a:pt x="968040" y="1210417"/>
                </a:lnTo>
                <a:lnTo>
                  <a:pt x="968040" y="168335"/>
                </a:lnTo>
                <a:cubicBezTo>
                  <a:pt x="968040" y="75366"/>
                  <a:pt x="1043406" y="0"/>
                  <a:pt x="1136375" y="0"/>
                </a:cubicBezTo>
                <a:cubicBezTo>
                  <a:pt x="1229344" y="0"/>
                  <a:pt x="1304710" y="75366"/>
                  <a:pt x="1304710" y="168335"/>
                </a:cubicBezTo>
                <a:lnTo>
                  <a:pt x="1304710" y="1210417"/>
                </a:lnTo>
                <a:lnTo>
                  <a:pt x="1631589" y="1210417"/>
                </a:lnTo>
                <a:lnTo>
                  <a:pt x="1302251" y="2536736"/>
                </a:lnTo>
                <a:lnTo>
                  <a:pt x="1351562" y="2536736"/>
                </a:lnTo>
                <a:lnTo>
                  <a:pt x="1612568" y="1852280"/>
                </a:lnTo>
                <a:cubicBezTo>
                  <a:pt x="1637362" y="1787259"/>
                  <a:pt x="1710172" y="1754650"/>
                  <a:pt x="1775193" y="1779444"/>
                </a:cubicBezTo>
                <a:cubicBezTo>
                  <a:pt x="1840214" y="1804239"/>
                  <a:pt x="1872823" y="1877049"/>
                  <a:pt x="1848029" y="1942070"/>
                </a:cubicBezTo>
                <a:lnTo>
                  <a:pt x="1389635" y="3144149"/>
                </a:lnTo>
                <a:cubicBezTo>
                  <a:pt x="1348984" y="3225622"/>
                  <a:pt x="1356391" y="3202920"/>
                  <a:pt x="1228565" y="3214674"/>
                </a:cubicBezTo>
                <a:close/>
                <a:moveTo>
                  <a:pt x="925623" y="3959924"/>
                </a:moveTo>
                <a:cubicBezTo>
                  <a:pt x="746683" y="3959924"/>
                  <a:pt x="601623" y="3814864"/>
                  <a:pt x="601623" y="3635924"/>
                </a:cubicBezTo>
                <a:cubicBezTo>
                  <a:pt x="601623" y="3456984"/>
                  <a:pt x="746683" y="3311924"/>
                  <a:pt x="925623" y="3311924"/>
                </a:cubicBezTo>
                <a:cubicBezTo>
                  <a:pt x="1104563" y="3311924"/>
                  <a:pt x="1249623" y="3456984"/>
                  <a:pt x="1249623" y="3635924"/>
                </a:cubicBezTo>
                <a:cubicBezTo>
                  <a:pt x="1249623" y="3814864"/>
                  <a:pt x="1104563" y="3959924"/>
                  <a:pt x="925623" y="395992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88" name="Donut 87">
            <a:extLst>
              <a:ext uri="{FF2B5EF4-FFF2-40B4-BE49-F238E27FC236}">
                <a16:creationId xmlns:a16="http://schemas.microsoft.com/office/drawing/2014/main" xmlns="" id="{4E09E652-E42B-4D35-B750-1E418CF08FA6}"/>
              </a:ext>
            </a:extLst>
          </p:cNvPr>
          <p:cNvSpPr/>
          <p:nvPr/>
        </p:nvSpPr>
        <p:spPr>
          <a:xfrm>
            <a:off x="5691893" y="1539942"/>
            <a:ext cx="507661" cy="521714"/>
          </a:xfrm>
          <a:custGeom>
            <a:avLst/>
            <a:gdLst/>
            <a:ahLst/>
            <a:cxnLst/>
            <a:rect l="l" t="t" r="r" b="b"/>
            <a:pathLst>
              <a:path w="356471" h="366339">
                <a:moveTo>
                  <a:pt x="144025" y="123680"/>
                </a:moveTo>
                <a:cubicBezTo>
                  <a:pt x="89551" y="123680"/>
                  <a:pt x="45391" y="167840"/>
                  <a:pt x="45391" y="222314"/>
                </a:cubicBezTo>
                <a:cubicBezTo>
                  <a:pt x="45391" y="276788"/>
                  <a:pt x="89551" y="320948"/>
                  <a:pt x="144025" y="320948"/>
                </a:cubicBezTo>
                <a:cubicBezTo>
                  <a:pt x="198499" y="320948"/>
                  <a:pt x="242659" y="276788"/>
                  <a:pt x="242659" y="222314"/>
                </a:cubicBezTo>
                <a:cubicBezTo>
                  <a:pt x="242659" y="167840"/>
                  <a:pt x="198499" y="123680"/>
                  <a:pt x="144025" y="123680"/>
                </a:cubicBezTo>
                <a:close/>
                <a:moveTo>
                  <a:pt x="354808" y="0"/>
                </a:moveTo>
                <a:lnTo>
                  <a:pt x="356471" y="85288"/>
                </a:lnTo>
                <a:lnTo>
                  <a:pt x="334733" y="64382"/>
                </a:lnTo>
                <a:lnTo>
                  <a:pt x="260258" y="141819"/>
                </a:lnTo>
                <a:cubicBezTo>
                  <a:pt x="278587" y="163579"/>
                  <a:pt x="288050" y="191841"/>
                  <a:pt x="288050" y="222314"/>
                </a:cubicBezTo>
                <a:cubicBezTo>
                  <a:pt x="288050" y="301857"/>
                  <a:pt x="223568" y="366339"/>
                  <a:pt x="144025" y="366339"/>
                </a:cubicBezTo>
                <a:cubicBezTo>
                  <a:pt x="64482" y="366339"/>
                  <a:pt x="0" y="301857"/>
                  <a:pt x="0" y="222314"/>
                </a:cubicBezTo>
                <a:cubicBezTo>
                  <a:pt x="0" y="142771"/>
                  <a:pt x="64482" y="78289"/>
                  <a:pt x="144025" y="78289"/>
                </a:cubicBezTo>
                <a:cubicBezTo>
                  <a:pt x="170876" y="78289"/>
                  <a:pt x="196011" y="85637"/>
                  <a:pt x="216282" y="100527"/>
                </a:cubicBezTo>
                <a:lnTo>
                  <a:pt x="291257" y="22569"/>
                </a:lnTo>
                <a:lnTo>
                  <a:pt x="269519" y="166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89" name="Donut 90">
            <a:extLst>
              <a:ext uri="{FF2B5EF4-FFF2-40B4-BE49-F238E27FC236}">
                <a16:creationId xmlns:a16="http://schemas.microsoft.com/office/drawing/2014/main" xmlns="" id="{D86BE85A-63D8-48D0-8B07-9669B75E9D9D}"/>
              </a:ext>
            </a:extLst>
          </p:cNvPr>
          <p:cNvSpPr/>
          <p:nvPr/>
        </p:nvSpPr>
        <p:spPr>
          <a:xfrm>
            <a:off x="6568402" y="1501877"/>
            <a:ext cx="532052" cy="543757"/>
          </a:xfrm>
          <a:custGeom>
            <a:avLst/>
            <a:gdLst/>
            <a:ahLst/>
            <a:cxnLst/>
            <a:rect l="l" t="t" r="r" b="b"/>
            <a:pathLst>
              <a:path w="373598" h="381817">
                <a:moveTo>
                  <a:pt x="229573" y="45391"/>
                </a:moveTo>
                <a:cubicBezTo>
                  <a:pt x="175099" y="45391"/>
                  <a:pt x="130939" y="89551"/>
                  <a:pt x="130939" y="144025"/>
                </a:cubicBezTo>
                <a:cubicBezTo>
                  <a:pt x="130939" y="198499"/>
                  <a:pt x="175099" y="242659"/>
                  <a:pt x="229573" y="242659"/>
                </a:cubicBezTo>
                <a:cubicBezTo>
                  <a:pt x="284047" y="242659"/>
                  <a:pt x="328207" y="198499"/>
                  <a:pt x="328207" y="144025"/>
                </a:cubicBezTo>
                <a:cubicBezTo>
                  <a:pt x="328207" y="89551"/>
                  <a:pt x="284047" y="45391"/>
                  <a:pt x="229573" y="45391"/>
                </a:cubicBezTo>
                <a:close/>
                <a:moveTo>
                  <a:pt x="229573" y="0"/>
                </a:moveTo>
                <a:cubicBezTo>
                  <a:pt x="309116" y="0"/>
                  <a:pt x="373598" y="64482"/>
                  <a:pt x="373598" y="144025"/>
                </a:cubicBezTo>
                <a:cubicBezTo>
                  <a:pt x="373598" y="223568"/>
                  <a:pt x="309116" y="288050"/>
                  <a:pt x="229573" y="288050"/>
                </a:cubicBezTo>
                <a:cubicBezTo>
                  <a:pt x="202172" y="288050"/>
                  <a:pt x="176558" y="280398"/>
                  <a:pt x="156060" y="264966"/>
                </a:cubicBezTo>
                <a:lnTo>
                  <a:pt x="128993" y="292033"/>
                </a:lnTo>
                <a:lnTo>
                  <a:pt x="160228" y="323268"/>
                </a:lnTo>
                <a:cubicBezTo>
                  <a:pt x="171055" y="334095"/>
                  <a:pt x="171055" y="351650"/>
                  <a:pt x="160228" y="362477"/>
                </a:cubicBezTo>
                <a:cubicBezTo>
                  <a:pt x="149401" y="373304"/>
                  <a:pt x="131846" y="373304"/>
                  <a:pt x="121019" y="362477"/>
                </a:cubicBezTo>
                <a:lnTo>
                  <a:pt x="89784" y="331242"/>
                </a:lnTo>
                <a:lnTo>
                  <a:pt x="39209" y="381817"/>
                </a:lnTo>
                <a:cubicBezTo>
                  <a:pt x="28381" y="392644"/>
                  <a:pt x="10827" y="392644"/>
                  <a:pt x="0" y="381817"/>
                </a:cubicBezTo>
                <a:cubicBezTo>
                  <a:pt x="-10828" y="370989"/>
                  <a:pt x="-10828" y="353435"/>
                  <a:pt x="0" y="342608"/>
                </a:cubicBezTo>
                <a:lnTo>
                  <a:pt x="50575" y="292033"/>
                </a:lnTo>
                <a:lnTo>
                  <a:pt x="16166" y="257624"/>
                </a:lnTo>
                <a:cubicBezTo>
                  <a:pt x="5339" y="246797"/>
                  <a:pt x="5339" y="229242"/>
                  <a:pt x="16166" y="218415"/>
                </a:cubicBezTo>
                <a:cubicBezTo>
                  <a:pt x="26993" y="207588"/>
                  <a:pt x="44548" y="207588"/>
                  <a:pt x="55375" y="218415"/>
                </a:cubicBezTo>
                <a:lnTo>
                  <a:pt x="89784" y="252824"/>
                </a:lnTo>
                <a:lnTo>
                  <a:pt x="115252" y="227356"/>
                </a:lnTo>
                <a:cubicBezTo>
                  <a:pt x="95803" y="205073"/>
                  <a:pt x="85548" y="175747"/>
                  <a:pt x="85548" y="144025"/>
                </a:cubicBezTo>
                <a:cubicBezTo>
                  <a:pt x="85548" y="64482"/>
                  <a:pt x="150030" y="0"/>
                  <a:pt x="229573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90" name="Oval 6">
            <a:extLst>
              <a:ext uri="{FF2B5EF4-FFF2-40B4-BE49-F238E27FC236}">
                <a16:creationId xmlns:a16="http://schemas.microsoft.com/office/drawing/2014/main" xmlns="" id="{319E467E-1F19-4CBB-A070-3B6CE4078D17}"/>
              </a:ext>
            </a:extLst>
          </p:cNvPr>
          <p:cNvSpPr/>
          <p:nvPr/>
        </p:nvSpPr>
        <p:spPr>
          <a:xfrm>
            <a:off x="7560710" y="2604583"/>
            <a:ext cx="507960" cy="502639"/>
          </a:xfrm>
          <a:custGeom>
            <a:avLst/>
            <a:gdLst/>
            <a:ahLst/>
            <a:cxnLst/>
            <a:rect l="l" t="t" r="r" b="b"/>
            <a:pathLst>
              <a:path w="3220460" h="3186731">
                <a:moveTo>
                  <a:pt x="1762834" y="1282034"/>
                </a:moveTo>
                <a:lnTo>
                  <a:pt x="273698" y="2771171"/>
                </a:lnTo>
                <a:cubicBezTo>
                  <a:pt x="253145" y="2791724"/>
                  <a:pt x="253145" y="2825048"/>
                  <a:pt x="273698" y="2845601"/>
                </a:cubicBezTo>
                <a:cubicBezTo>
                  <a:pt x="294251" y="2866154"/>
                  <a:pt x="327575" y="2866154"/>
                  <a:pt x="348128" y="2845601"/>
                </a:cubicBezTo>
                <a:lnTo>
                  <a:pt x="1830131" y="1363598"/>
                </a:lnTo>
                <a:close/>
                <a:moveTo>
                  <a:pt x="2703218" y="237332"/>
                </a:moveTo>
                <a:cubicBezTo>
                  <a:pt x="2623680" y="237332"/>
                  <a:pt x="2559202" y="301810"/>
                  <a:pt x="2559202" y="381348"/>
                </a:cubicBezTo>
                <a:cubicBezTo>
                  <a:pt x="2559202" y="460886"/>
                  <a:pt x="2623680" y="525364"/>
                  <a:pt x="2703218" y="525364"/>
                </a:cubicBezTo>
                <a:cubicBezTo>
                  <a:pt x="2782756" y="525364"/>
                  <a:pt x="2847234" y="460886"/>
                  <a:pt x="2847234" y="381348"/>
                </a:cubicBezTo>
                <a:cubicBezTo>
                  <a:pt x="2847234" y="301810"/>
                  <a:pt x="2782756" y="237332"/>
                  <a:pt x="2703218" y="237332"/>
                </a:cubicBezTo>
                <a:close/>
                <a:moveTo>
                  <a:pt x="2413103" y="0"/>
                </a:moveTo>
                <a:cubicBezTo>
                  <a:pt x="2858994" y="0"/>
                  <a:pt x="3220460" y="361466"/>
                  <a:pt x="3220460" y="807357"/>
                </a:cubicBezTo>
                <a:cubicBezTo>
                  <a:pt x="3220460" y="1253248"/>
                  <a:pt x="2858994" y="1614714"/>
                  <a:pt x="2413103" y="1614714"/>
                </a:cubicBezTo>
                <a:cubicBezTo>
                  <a:pt x="2305542" y="1614714"/>
                  <a:pt x="2202893" y="1593680"/>
                  <a:pt x="2109223" y="1555067"/>
                </a:cubicBezTo>
                <a:lnTo>
                  <a:pt x="2191945" y="1637789"/>
                </a:lnTo>
                <a:cubicBezTo>
                  <a:pt x="2226856" y="1672699"/>
                  <a:pt x="2226855" y="1729300"/>
                  <a:pt x="2191945" y="1764210"/>
                </a:cubicBezTo>
                <a:lnTo>
                  <a:pt x="2045068" y="1911087"/>
                </a:lnTo>
                <a:cubicBezTo>
                  <a:pt x="2010158" y="1945998"/>
                  <a:pt x="1953557" y="1945998"/>
                  <a:pt x="1918647" y="1911087"/>
                </a:cubicBezTo>
                <a:lnTo>
                  <a:pt x="1799123" y="1791564"/>
                </a:lnTo>
                <a:lnTo>
                  <a:pt x="1749496" y="1841190"/>
                </a:lnTo>
                <a:lnTo>
                  <a:pt x="1832980" y="1924673"/>
                </a:lnTo>
                <a:lnTo>
                  <a:pt x="1761893" y="1995760"/>
                </a:lnTo>
                <a:lnTo>
                  <a:pt x="1678410" y="1912277"/>
                </a:lnTo>
                <a:lnTo>
                  <a:pt x="1650246" y="1940441"/>
                </a:lnTo>
                <a:lnTo>
                  <a:pt x="1735612" y="2025807"/>
                </a:lnTo>
                <a:lnTo>
                  <a:pt x="1573330" y="2188089"/>
                </a:lnTo>
                <a:lnTo>
                  <a:pt x="1487964" y="2102723"/>
                </a:lnTo>
                <a:lnTo>
                  <a:pt x="1451742" y="2138944"/>
                </a:lnTo>
                <a:lnTo>
                  <a:pt x="1537109" y="2224311"/>
                </a:lnTo>
                <a:lnTo>
                  <a:pt x="1374830" y="2386590"/>
                </a:lnTo>
                <a:lnTo>
                  <a:pt x="1289463" y="2301223"/>
                </a:lnTo>
                <a:lnTo>
                  <a:pt x="1225079" y="2365608"/>
                </a:lnTo>
                <a:lnTo>
                  <a:pt x="1310445" y="2450974"/>
                </a:lnTo>
                <a:lnTo>
                  <a:pt x="1239358" y="2522061"/>
                </a:lnTo>
                <a:lnTo>
                  <a:pt x="1153992" y="2436695"/>
                </a:lnTo>
                <a:lnTo>
                  <a:pt x="1104364" y="2486322"/>
                </a:lnTo>
                <a:lnTo>
                  <a:pt x="1189730" y="2571689"/>
                </a:lnTo>
                <a:lnTo>
                  <a:pt x="1034153" y="2727266"/>
                </a:lnTo>
                <a:lnTo>
                  <a:pt x="948787" y="2641900"/>
                </a:lnTo>
                <a:lnTo>
                  <a:pt x="905863" y="2684824"/>
                </a:lnTo>
                <a:lnTo>
                  <a:pt x="991230" y="2770191"/>
                </a:lnTo>
                <a:lnTo>
                  <a:pt x="842353" y="2919067"/>
                </a:lnTo>
                <a:lnTo>
                  <a:pt x="756986" y="2833700"/>
                </a:lnTo>
                <a:lnTo>
                  <a:pt x="692119" y="2898567"/>
                </a:lnTo>
                <a:lnTo>
                  <a:pt x="777486" y="2983934"/>
                </a:lnTo>
                <a:lnTo>
                  <a:pt x="628610" y="3132811"/>
                </a:lnTo>
                <a:lnTo>
                  <a:pt x="618557" y="3122757"/>
                </a:lnTo>
                <a:lnTo>
                  <a:pt x="622830" y="3134825"/>
                </a:lnTo>
                <a:lnTo>
                  <a:pt x="346551" y="3150831"/>
                </a:lnTo>
                <a:lnTo>
                  <a:pt x="0" y="3186731"/>
                </a:lnTo>
                <a:lnTo>
                  <a:pt x="51749" y="2750557"/>
                </a:lnTo>
                <a:lnTo>
                  <a:pt x="48979" y="2747788"/>
                </a:lnTo>
                <a:lnTo>
                  <a:pt x="52495" y="2744272"/>
                </a:lnTo>
                <a:lnTo>
                  <a:pt x="52938" y="2740533"/>
                </a:lnTo>
                <a:lnTo>
                  <a:pt x="54575" y="2742192"/>
                </a:lnTo>
                <a:lnTo>
                  <a:pt x="1671288" y="1125479"/>
                </a:lnTo>
                <a:cubicBezTo>
                  <a:pt x="1628971" y="1027979"/>
                  <a:pt x="1605746" y="920380"/>
                  <a:pt x="1605746" y="807357"/>
                </a:cubicBezTo>
                <a:cubicBezTo>
                  <a:pt x="1605746" y="361466"/>
                  <a:pt x="1967212" y="0"/>
                  <a:pt x="2413103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91" name="Block Arc 25">
            <a:extLst>
              <a:ext uri="{FF2B5EF4-FFF2-40B4-BE49-F238E27FC236}">
                <a16:creationId xmlns:a16="http://schemas.microsoft.com/office/drawing/2014/main" xmlns="" id="{5F7FD4D6-1C06-4ABB-98F4-AC79D3C6A6D8}"/>
              </a:ext>
            </a:extLst>
          </p:cNvPr>
          <p:cNvSpPr/>
          <p:nvPr/>
        </p:nvSpPr>
        <p:spPr>
          <a:xfrm>
            <a:off x="5081797" y="2603460"/>
            <a:ext cx="349473" cy="504884"/>
          </a:xfrm>
          <a:custGeom>
            <a:avLst/>
            <a:gdLst/>
            <a:ahLst/>
            <a:cxnLst/>
            <a:rect l="l" t="t" r="r" b="b"/>
            <a:pathLst>
              <a:path w="2215656" h="3200962">
                <a:moveTo>
                  <a:pt x="1107829" y="2097026"/>
                </a:moveTo>
                <a:cubicBezTo>
                  <a:pt x="1025315" y="2097026"/>
                  <a:pt x="958423" y="2163918"/>
                  <a:pt x="958423" y="2246432"/>
                </a:cubicBezTo>
                <a:cubicBezTo>
                  <a:pt x="958423" y="2302715"/>
                  <a:pt x="989546" y="2351730"/>
                  <a:pt x="1036590" y="2375275"/>
                </a:cubicBezTo>
                <a:lnTo>
                  <a:pt x="985422" y="2684898"/>
                </a:lnTo>
                <a:lnTo>
                  <a:pt x="1230236" y="2684898"/>
                </a:lnTo>
                <a:lnTo>
                  <a:pt x="1179068" y="2375275"/>
                </a:lnTo>
                <a:cubicBezTo>
                  <a:pt x="1226112" y="2351730"/>
                  <a:pt x="1257234" y="2302715"/>
                  <a:pt x="1257234" y="2246432"/>
                </a:cubicBezTo>
                <a:cubicBezTo>
                  <a:pt x="1257234" y="2163918"/>
                  <a:pt x="1190343" y="2097026"/>
                  <a:pt x="1107829" y="2097026"/>
                </a:cubicBezTo>
                <a:close/>
                <a:moveTo>
                  <a:pt x="1102513" y="266871"/>
                </a:moveTo>
                <a:cubicBezTo>
                  <a:pt x="874876" y="269781"/>
                  <a:pt x="691868" y="455143"/>
                  <a:pt x="691868" y="682798"/>
                </a:cubicBezTo>
                <a:lnTo>
                  <a:pt x="690469" y="682798"/>
                </a:lnTo>
                <a:lnTo>
                  <a:pt x="690469" y="1580962"/>
                </a:lnTo>
                <a:lnTo>
                  <a:pt x="1525188" y="1580962"/>
                </a:lnTo>
                <a:lnTo>
                  <a:pt x="1525188" y="672127"/>
                </a:lnTo>
                <a:lnTo>
                  <a:pt x="1523654" y="672166"/>
                </a:lnTo>
                <a:cubicBezTo>
                  <a:pt x="1517835" y="444585"/>
                  <a:pt x="1330149" y="263961"/>
                  <a:pt x="1102513" y="266871"/>
                </a:cubicBezTo>
                <a:close/>
                <a:moveTo>
                  <a:pt x="1099102" y="56"/>
                </a:moveTo>
                <a:cubicBezTo>
                  <a:pt x="1472767" y="-4720"/>
                  <a:pt x="1780852" y="291773"/>
                  <a:pt x="1790404" y="665346"/>
                </a:cubicBezTo>
                <a:lnTo>
                  <a:pt x="1742843" y="666562"/>
                </a:lnTo>
                <a:lnTo>
                  <a:pt x="1790627" y="666562"/>
                </a:lnTo>
                <a:lnTo>
                  <a:pt x="1790627" y="1580962"/>
                </a:lnTo>
                <a:lnTo>
                  <a:pt x="2041344" y="1580962"/>
                </a:lnTo>
                <a:cubicBezTo>
                  <a:pt x="2137614" y="1580962"/>
                  <a:pt x="2215656" y="1659004"/>
                  <a:pt x="2215656" y="1755274"/>
                </a:cubicBezTo>
                <a:lnTo>
                  <a:pt x="2215656" y="3026650"/>
                </a:lnTo>
                <a:cubicBezTo>
                  <a:pt x="2215656" y="3122920"/>
                  <a:pt x="2137614" y="3200962"/>
                  <a:pt x="2041344" y="3200962"/>
                </a:cubicBezTo>
                <a:lnTo>
                  <a:pt x="174312" y="3200962"/>
                </a:lnTo>
                <a:cubicBezTo>
                  <a:pt x="78042" y="3200962"/>
                  <a:pt x="0" y="3122920"/>
                  <a:pt x="0" y="3026650"/>
                </a:cubicBezTo>
                <a:lnTo>
                  <a:pt x="0" y="1755274"/>
                </a:lnTo>
                <a:cubicBezTo>
                  <a:pt x="0" y="1659004"/>
                  <a:pt x="78042" y="1580962"/>
                  <a:pt x="174312" y="1580962"/>
                </a:cubicBezTo>
                <a:lnTo>
                  <a:pt x="425030" y="1580962"/>
                </a:lnTo>
                <a:lnTo>
                  <a:pt x="425030" y="676764"/>
                </a:lnTo>
                <a:lnTo>
                  <a:pt x="425634" y="676764"/>
                </a:lnTo>
                <a:cubicBezTo>
                  <a:pt x="428273" y="305830"/>
                  <a:pt x="727452" y="4806"/>
                  <a:pt x="1099102" y="5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92" name="Block Arc 31">
            <a:extLst>
              <a:ext uri="{FF2B5EF4-FFF2-40B4-BE49-F238E27FC236}">
                <a16:creationId xmlns:a16="http://schemas.microsoft.com/office/drawing/2014/main" xmlns="" id="{7D9DF903-DA8F-4191-AEDF-7DDF26A64847}"/>
              </a:ext>
            </a:extLst>
          </p:cNvPr>
          <p:cNvSpPr/>
          <p:nvPr/>
        </p:nvSpPr>
        <p:spPr>
          <a:xfrm>
            <a:off x="8411005" y="2603460"/>
            <a:ext cx="455959" cy="504884"/>
          </a:xfrm>
          <a:custGeom>
            <a:avLst/>
            <a:gdLst/>
            <a:ahLst/>
            <a:cxnLst/>
            <a:rect l="l" t="t" r="r" b="b"/>
            <a:pathLst>
              <a:path w="2890784" h="3200962">
                <a:moveTo>
                  <a:pt x="1107828" y="2097026"/>
                </a:moveTo>
                <a:cubicBezTo>
                  <a:pt x="1025313" y="2097026"/>
                  <a:pt x="958422" y="2163918"/>
                  <a:pt x="958422" y="2246432"/>
                </a:cubicBezTo>
                <a:cubicBezTo>
                  <a:pt x="958422" y="2302715"/>
                  <a:pt x="989545" y="2351730"/>
                  <a:pt x="1036589" y="2375275"/>
                </a:cubicBezTo>
                <a:lnTo>
                  <a:pt x="985421" y="2684898"/>
                </a:lnTo>
                <a:lnTo>
                  <a:pt x="1230235" y="2684898"/>
                </a:lnTo>
                <a:lnTo>
                  <a:pt x="1179067" y="2375275"/>
                </a:lnTo>
                <a:cubicBezTo>
                  <a:pt x="1226111" y="2351730"/>
                  <a:pt x="1257233" y="2302715"/>
                  <a:pt x="1257233" y="2246432"/>
                </a:cubicBezTo>
                <a:cubicBezTo>
                  <a:pt x="1257233" y="2163918"/>
                  <a:pt x="1190342" y="2097026"/>
                  <a:pt x="1107828" y="2097026"/>
                </a:cubicBezTo>
                <a:close/>
                <a:moveTo>
                  <a:pt x="2199259" y="56"/>
                </a:moveTo>
                <a:cubicBezTo>
                  <a:pt x="2572924" y="-4720"/>
                  <a:pt x="2881009" y="291773"/>
                  <a:pt x="2890561" y="665346"/>
                </a:cubicBezTo>
                <a:lnTo>
                  <a:pt x="2843000" y="666562"/>
                </a:lnTo>
                <a:lnTo>
                  <a:pt x="2890784" y="666562"/>
                </a:lnTo>
                <a:lnTo>
                  <a:pt x="2890784" y="1580962"/>
                </a:lnTo>
                <a:lnTo>
                  <a:pt x="2625345" y="1580962"/>
                </a:lnTo>
                <a:lnTo>
                  <a:pt x="2625345" y="672127"/>
                </a:lnTo>
                <a:lnTo>
                  <a:pt x="2623811" y="672166"/>
                </a:lnTo>
                <a:cubicBezTo>
                  <a:pt x="2617992" y="444585"/>
                  <a:pt x="2430306" y="263961"/>
                  <a:pt x="2202670" y="266871"/>
                </a:cubicBezTo>
                <a:cubicBezTo>
                  <a:pt x="1975033" y="269781"/>
                  <a:pt x="1792025" y="455143"/>
                  <a:pt x="1792025" y="682798"/>
                </a:cubicBezTo>
                <a:lnTo>
                  <a:pt x="1790626" y="682798"/>
                </a:lnTo>
                <a:lnTo>
                  <a:pt x="1790626" y="1580962"/>
                </a:lnTo>
                <a:lnTo>
                  <a:pt x="2041344" y="1580962"/>
                </a:lnTo>
                <a:cubicBezTo>
                  <a:pt x="2137614" y="1580962"/>
                  <a:pt x="2215656" y="1659004"/>
                  <a:pt x="2215656" y="1755274"/>
                </a:cubicBezTo>
                <a:lnTo>
                  <a:pt x="2215656" y="3026650"/>
                </a:lnTo>
                <a:cubicBezTo>
                  <a:pt x="2215656" y="3122920"/>
                  <a:pt x="2137614" y="3200962"/>
                  <a:pt x="2041344" y="3200962"/>
                </a:cubicBezTo>
                <a:lnTo>
                  <a:pt x="174312" y="3200962"/>
                </a:lnTo>
                <a:cubicBezTo>
                  <a:pt x="78042" y="3200962"/>
                  <a:pt x="0" y="3122920"/>
                  <a:pt x="0" y="3026650"/>
                </a:cubicBezTo>
                <a:lnTo>
                  <a:pt x="0" y="1755274"/>
                </a:lnTo>
                <a:cubicBezTo>
                  <a:pt x="0" y="1659004"/>
                  <a:pt x="78042" y="1580962"/>
                  <a:pt x="174312" y="1580962"/>
                </a:cubicBezTo>
                <a:lnTo>
                  <a:pt x="1525187" y="1580962"/>
                </a:lnTo>
                <a:lnTo>
                  <a:pt x="1525187" y="676764"/>
                </a:lnTo>
                <a:lnTo>
                  <a:pt x="1525791" y="676764"/>
                </a:lnTo>
                <a:cubicBezTo>
                  <a:pt x="1528430" y="305830"/>
                  <a:pt x="1827609" y="4806"/>
                  <a:pt x="2199259" y="5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93" name="Freeform 53">
            <a:extLst>
              <a:ext uri="{FF2B5EF4-FFF2-40B4-BE49-F238E27FC236}">
                <a16:creationId xmlns:a16="http://schemas.microsoft.com/office/drawing/2014/main" xmlns="" id="{D57F2C4B-7240-41A7-B169-E1E9E5390396}"/>
              </a:ext>
            </a:extLst>
          </p:cNvPr>
          <p:cNvSpPr/>
          <p:nvPr/>
        </p:nvSpPr>
        <p:spPr>
          <a:xfrm>
            <a:off x="10130939" y="2599748"/>
            <a:ext cx="499664" cy="512309"/>
          </a:xfrm>
          <a:custGeom>
            <a:avLst/>
            <a:gdLst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38125 w 2305050"/>
              <a:gd name="connsiteY16" fmla="*/ 2171700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60071 w 2305050"/>
              <a:gd name="connsiteY16" fmla="*/ 2087575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96647 w 2305050"/>
              <a:gd name="connsiteY16" fmla="*/ 2094890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81480 w 2305050"/>
              <a:gd name="connsiteY2" fmla="*/ 476174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04671 w 2305050"/>
              <a:gd name="connsiteY2" fmla="*/ 468859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60779 w 2305050"/>
              <a:gd name="connsiteY2" fmla="*/ 472517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60779 w 2305050"/>
              <a:gd name="connsiteY2" fmla="*/ 472517 h 2352675"/>
              <a:gd name="connsiteX3" fmla="*/ 2270609 w 2305050"/>
              <a:gd name="connsiteY3" fmla="*/ 649910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60779 w 2305050"/>
              <a:gd name="connsiteY2" fmla="*/ 472517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82725 w 2305050"/>
              <a:gd name="connsiteY2" fmla="*/ 494463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294077"/>
              <a:gd name="connsiteY0" fmla="*/ 0 h 2363647"/>
              <a:gd name="connsiteX1" fmla="*/ 760552 w 2294077"/>
              <a:gd name="connsiteY1" fmla="*/ 572947 h 2363647"/>
              <a:gd name="connsiteX2" fmla="*/ 2030273 w 2294077"/>
              <a:gd name="connsiteY2" fmla="*/ 509092 h 2363647"/>
              <a:gd name="connsiteX3" fmla="*/ 2285239 w 2294077"/>
              <a:gd name="connsiteY3" fmla="*/ 657224 h 2363647"/>
              <a:gd name="connsiteX4" fmla="*/ 1132027 w 2294077"/>
              <a:gd name="connsiteY4" fmla="*/ 1020622 h 2363647"/>
              <a:gd name="connsiteX5" fmla="*/ 1617802 w 2294077"/>
              <a:gd name="connsiteY5" fmla="*/ 1544497 h 2363647"/>
              <a:gd name="connsiteX6" fmla="*/ 2065477 w 2294077"/>
              <a:gd name="connsiteY6" fmla="*/ 1544497 h 2363647"/>
              <a:gd name="connsiteX7" fmla="*/ 2294077 w 2294077"/>
              <a:gd name="connsiteY7" fmla="*/ 1734997 h 2363647"/>
              <a:gd name="connsiteX8" fmla="*/ 1827352 w 2294077"/>
              <a:gd name="connsiteY8" fmla="*/ 1868347 h 2363647"/>
              <a:gd name="connsiteX9" fmla="*/ 1998802 w 2294077"/>
              <a:gd name="connsiteY9" fmla="*/ 2115997 h 2363647"/>
              <a:gd name="connsiteX10" fmla="*/ 1722577 w 2294077"/>
              <a:gd name="connsiteY10" fmla="*/ 1982647 h 2363647"/>
              <a:gd name="connsiteX11" fmla="*/ 1532077 w 2294077"/>
              <a:gd name="connsiteY11" fmla="*/ 2363647 h 2363647"/>
              <a:gd name="connsiteX12" fmla="*/ 1303477 w 2294077"/>
              <a:gd name="connsiteY12" fmla="*/ 2144572 h 2363647"/>
              <a:gd name="connsiteX13" fmla="*/ 1436827 w 2294077"/>
              <a:gd name="connsiteY13" fmla="*/ 1782622 h 2363647"/>
              <a:gd name="connsiteX14" fmla="*/ 912952 w 2294077"/>
              <a:gd name="connsiteY14" fmla="*/ 1201597 h 2363647"/>
              <a:gd name="connsiteX15" fmla="*/ 403784 w 2294077"/>
              <a:gd name="connsiteY15" fmla="*/ 2316707 h 2363647"/>
              <a:gd name="connsiteX16" fmla="*/ 282017 w 2294077"/>
              <a:gd name="connsiteY16" fmla="*/ 2047340 h 2363647"/>
              <a:gd name="connsiteX17" fmla="*/ 509244 w 2294077"/>
              <a:gd name="connsiteY17" fmla="*/ 761923 h 2363647"/>
              <a:gd name="connsiteX18" fmla="*/ 0 w 2294077"/>
              <a:gd name="connsiteY18" fmla="*/ 0 h 2363647"/>
              <a:gd name="connsiteX0" fmla="*/ 6569 w 2300646"/>
              <a:gd name="connsiteY0" fmla="*/ 0 h 2363647"/>
              <a:gd name="connsiteX1" fmla="*/ 767121 w 2300646"/>
              <a:gd name="connsiteY1" fmla="*/ 572947 h 2363647"/>
              <a:gd name="connsiteX2" fmla="*/ 2036842 w 2300646"/>
              <a:gd name="connsiteY2" fmla="*/ 509092 h 2363647"/>
              <a:gd name="connsiteX3" fmla="*/ 2291808 w 2300646"/>
              <a:gd name="connsiteY3" fmla="*/ 657224 h 2363647"/>
              <a:gd name="connsiteX4" fmla="*/ 1138596 w 2300646"/>
              <a:gd name="connsiteY4" fmla="*/ 1020622 h 2363647"/>
              <a:gd name="connsiteX5" fmla="*/ 1624371 w 2300646"/>
              <a:gd name="connsiteY5" fmla="*/ 1544497 h 2363647"/>
              <a:gd name="connsiteX6" fmla="*/ 2072046 w 2300646"/>
              <a:gd name="connsiteY6" fmla="*/ 1544497 h 2363647"/>
              <a:gd name="connsiteX7" fmla="*/ 2300646 w 2300646"/>
              <a:gd name="connsiteY7" fmla="*/ 1734997 h 2363647"/>
              <a:gd name="connsiteX8" fmla="*/ 1833921 w 2300646"/>
              <a:gd name="connsiteY8" fmla="*/ 1868347 h 2363647"/>
              <a:gd name="connsiteX9" fmla="*/ 2005371 w 2300646"/>
              <a:gd name="connsiteY9" fmla="*/ 2115997 h 2363647"/>
              <a:gd name="connsiteX10" fmla="*/ 1729146 w 2300646"/>
              <a:gd name="connsiteY10" fmla="*/ 1982647 h 2363647"/>
              <a:gd name="connsiteX11" fmla="*/ 1538646 w 2300646"/>
              <a:gd name="connsiteY11" fmla="*/ 2363647 h 2363647"/>
              <a:gd name="connsiteX12" fmla="*/ 1310046 w 2300646"/>
              <a:gd name="connsiteY12" fmla="*/ 2144572 h 2363647"/>
              <a:gd name="connsiteX13" fmla="*/ 1443396 w 2300646"/>
              <a:gd name="connsiteY13" fmla="*/ 1782622 h 2363647"/>
              <a:gd name="connsiteX14" fmla="*/ 919521 w 2300646"/>
              <a:gd name="connsiteY14" fmla="*/ 1201597 h 2363647"/>
              <a:gd name="connsiteX15" fmla="*/ 410353 w 2300646"/>
              <a:gd name="connsiteY15" fmla="*/ 2316707 h 2363647"/>
              <a:gd name="connsiteX16" fmla="*/ 288586 w 2300646"/>
              <a:gd name="connsiteY16" fmla="*/ 2047340 h 2363647"/>
              <a:gd name="connsiteX17" fmla="*/ 515813 w 2300646"/>
              <a:gd name="connsiteY17" fmla="*/ 761923 h 2363647"/>
              <a:gd name="connsiteX18" fmla="*/ 6569 w 2300646"/>
              <a:gd name="connsiteY18" fmla="*/ 0 h 2363647"/>
              <a:gd name="connsiteX0" fmla="*/ 6569 w 2300646"/>
              <a:gd name="connsiteY0" fmla="*/ 5505 h 2369152"/>
              <a:gd name="connsiteX1" fmla="*/ 767121 w 2300646"/>
              <a:gd name="connsiteY1" fmla="*/ 578452 h 2369152"/>
              <a:gd name="connsiteX2" fmla="*/ 2036842 w 2300646"/>
              <a:gd name="connsiteY2" fmla="*/ 514597 h 2369152"/>
              <a:gd name="connsiteX3" fmla="*/ 2291808 w 2300646"/>
              <a:gd name="connsiteY3" fmla="*/ 662729 h 2369152"/>
              <a:gd name="connsiteX4" fmla="*/ 1138596 w 2300646"/>
              <a:gd name="connsiteY4" fmla="*/ 1026127 h 2369152"/>
              <a:gd name="connsiteX5" fmla="*/ 1624371 w 2300646"/>
              <a:gd name="connsiteY5" fmla="*/ 1550002 h 2369152"/>
              <a:gd name="connsiteX6" fmla="*/ 2072046 w 2300646"/>
              <a:gd name="connsiteY6" fmla="*/ 1550002 h 2369152"/>
              <a:gd name="connsiteX7" fmla="*/ 2300646 w 2300646"/>
              <a:gd name="connsiteY7" fmla="*/ 1740502 h 2369152"/>
              <a:gd name="connsiteX8" fmla="*/ 1833921 w 2300646"/>
              <a:gd name="connsiteY8" fmla="*/ 1873852 h 2369152"/>
              <a:gd name="connsiteX9" fmla="*/ 2005371 w 2300646"/>
              <a:gd name="connsiteY9" fmla="*/ 2121502 h 2369152"/>
              <a:gd name="connsiteX10" fmla="*/ 1729146 w 2300646"/>
              <a:gd name="connsiteY10" fmla="*/ 1988152 h 2369152"/>
              <a:gd name="connsiteX11" fmla="*/ 1538646 w 2300646"/>
              <a:gd name="connsiteY11" fmla="*/ 2369152 h 2369152"/>
              <a:gd name="connsiteX12" fmla="*/ 1310046 w 2300646"/>
              <a:gd name="connsiteY12" fmla="*/ 2150077 h 2369152"/>
              <a:gd name="connsiteX13" fmla="*/ 1443396 w 2300646"/>
              <a:gd name="connsiteY13" fmla="*/ 1788127 h 2369152"/>
              <a:gd name="connsiteX14" fmla="*/ 919521 w 2300646"/>
              <a:gd name="connsiteY14" fmla="*/ 1207102 h 2369152"/>
              <a:gd name="connsiteX15" fmla="*/ 410353 w 2300646"/>
              <a:gd name="connsiteY15" fmla="*/ 2322212 h 2369152"/>
              <a:gd name="connsiteX16" fmla="*/ 288586 w 2300646"/>
              <a:gd name="connsiteY16" fmla="*/ 2052845 h 2369152"/>
              <a:gd name="connsiteX17" fmla="*/ 515813 w 2300646"/>
              <a:gd name="connsiteY17" fmla="*/ 767428 h 2369152"/>
              <a:gd name="connsiteX18" fmla="*/ 6569 w 2300646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43194 w 2305244"/>
              <a:gd name="connsiteY4" fmla="*/ 1026127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24119 w 2305244"/>
              <a:gd name="connsiteY14" fmla="*/ 1207102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43194 w 2305244"/>
              <a:gd name="connsiteY4" fmla="*/ 1026127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09489 w 2305244"/>
              <a:gd name="connsiteY14" fmla="*/ 1185156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06618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09489 w 2305244"/>
              <a:gd name="connsiteY14" fmla="*/ 1185156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06618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898516 w 2305244"/>
              <a:gd name="connsiteY14" fmla="*/ 1196129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898516 w 2305244"/>
              <a:gd name="connsiteY14" fmla="*/ 1196129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73597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513830 w 2305244"/>
              <a:gd name="connsiteY13" fmla="*/ 1784469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50914 w 2305244"/>
              <a:gd name="connsiteY5" fmla="*/ 1597551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76517 w 2305244"/>
              <a:gd name="connsiteY5" fmla="*/ 1608523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76517 w 2305244"/>
              <a:gd name="connsiteY5" fmla="*/ 1608523 h 2369152"/>
              <a:gd name="connsiteX6" fmla="*/ 2032752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2305244 w 2305244"/>
              <a:gd name="connsiteY0" fmla="*/ 1740502 h 2369152"/>
              <a:gd name="connsiteX1" fmla="*/ 1838519 w 2305244"/>
              <a:gd name="connsiteY1" fmla="*/ 1873852 h 2369152"/>
              <a:gd name="connsiteX2" fmla="*/ 2009969 w 2305244"/>
              <a:gd name="connsiteY2" fmla="*/ 2121502 h 2369152"/>
              <a:gd name="connsiteX3" fmla="*/ 1733744 w 2305244"/>
              <a:gd name="connsiteY3" fmla="*/ 1988152 h 2369152"/>
              <a:gd name="connsiteX4" fmla="*/ 1543244 w 2305244"/>
              <a:gd name="connsiteY4" fmla="*/ 2369152 h 2369152"/>
              <a:gd name="connsiteX5" fmla="*/ 1314644 w 2305244"/>
              <a:gd name="connsiteY5" fmla="*/ 2150077 h 2369152"/>
              <a:gd name="connsiteX6" fmla="*/ 1495542 w 2305244"/>
              <a:gd name="connsiteY6" fmla="*/ 1788127 h 2369152"/>
              <a:gd name="connsiteX7" fmla="*/ 909489 w 2305244"/>
              <a:gd name="connsiteY7" fmla="*/ 1225390 h 2369152"/>
              <a:gd name="connsiteX8" fmla="*/ 414951 w 2305244"/>
              <a:gd name="connsiteY8" fmla="*/ 2322212 h 2369152"/>
              <a:gd name="connsiteX9" fmla="*/ 293184 w 2305244"/>
              <a:gd name="connsiteY9" fmla="*/ 2052845 h 2369152"/>
              <a:gd name="connsiteX10" fmla="*/ 520411 w 2305244"/>
              <a:gd name="connsiteY10" fmla="*/ 767428 h 2369152"/>
              <a:gd name="connsiteX11" fmla="*/ 11167 w 2305244"/>
              <a:gd name="connsiteY11" fmla="*/ 5505 h 2369152"/>
              <a:gd name="connsiteX12" fmla="*/ 771719 w 2305244"/>
              <a:gd name="connsiteY12" fmla="*/ 578452 h 2369152"/>
              <a:gd name="connsiteX13" fmla="*/ 2041440 w 2305244"/>
              <a:gd name="connsiteY13" fmla="*/ 514597 h 2369152"/>
              <a:gd name="connsiteX14" fmla="*/ 2296406 w 2305244"/>
              <a:gd name="connsiteY14" fmla="*/ 662729 h 2369152"/>
              <a:gd name="connsiteX15" fmla="*/ 1124906 w 2305244"/>
              <a:gd name="connsiteY15" fmla="*/ 1004182 h 2369152"/>
              <a:gd name="connsiteX16" fmla="*/ 1676517 w 2305244"/>
              <a:gd name="connsiteY16" fmla="*/ 1608523 h 2369152"/>
              <a:gd name="connsiteX17" fmla="*/ 2124192 w 2305244"/>
              <a:gd name="connsiteY17" fmla="*/ 1641442 h 2369152"/>
              <a:gd name="connsiteX0" fmla="*/ 2305244 w 2305244"/>
              <a:gd name="connsiteY0" fmla="*/ 1740502 h 2369152"/>
              <a:gd name="connsiteX1" fmla="*/ 1838519 w 2305244"/>
              <a:gd name="connsiteY1" fmla="*/ 1873852 h 2369152"/>
              <a:gd name="connsiteX2" fmla="*/ 2009969 w 2305244"/>
              <a:gd name="connsiteY2" fmla="*/ 2121502 h 2369152"/>
              <a:gd name="connsiteX3" fmla="*/ 1733744 w 2305244"/>
              <a:gd name="connsiteY3" fmla="*/ 1988152 h 2369152"/>
              <a:gd name="connsiteX4" fmla="*/ 1543244 w 2305244"/>
              <a:gd name="connsiteY4" fmla="*/ 2369152 h 2369152"/>
              <a:gd name="connsiteX5" fmla="*/ 1314644 w 2305244"/>
              <a:gd name="connsiteY5" fmla="*/ 2150077 h 2369152"/>
              <a:gd name="connsiteX6" fmla="*/ 1495542 w 2305244"/>
              <a:gd name="connsiteY6" fmla="*/ 1788127 h 2369152"/>
              <a:gd name="connsiteX7" fmla="*/ 909489 w 2305244"/>
              <a:gd name="connsiteY7" fmla="*/ 1225390 h 2369152"/>
              <a:gd name="connsiteX8" fmla="*/ 414951 w 2305244"/>
              <a:gd name="connsiteY8" fmla="*/ 2322212 h 2369152"/>
              <a:gd name="connsiteX9" fmla="*/ 293184 w 2305244"/>
              <a:gd name="connsiteY9" fmla="*/ 2052845 h 2369152"/>
              <a:gd name="connsiteX10" fmla="*/ 520411 w 2305244"/>
              <a:gd name="connsiteY10" fmla="*/ 767428 h 2369152"/>
              <a:gd name="connsiteX11" fmla="*/ 11167 w 2305244"/>
              <a:gd name="connsiteY11" fmla="*/ 5505 h 2369152"/>
              <a:gd name="connsiteX12" fmla="*/ 771719 w 2305244"/>
              <a:gd name="connsiteY12" fmla="*/ 578452 h 2369152"/>
              <a:gd name="connsiteX13" fmla="*/ 2041440 w 2305244"/>
              <a:gd name="connsiteY13" fmla="*/ 514597 h 2369152"/>
              <a:gd name="connsiteX14" fmla="*/ 2296406 w 2305244"/>
              <a:gd name="connsiteY14" fmla="*/ 662729 h 2369152"/>
              <a:gd name="connsiteX15" fmla="*/ 1124906 w 2305244"/>
              <a:gd name="connsiteY15" fmla="*/ 1004182 h 2369152"/>
              <a:gd name="connsiteX16" fmla="*/ 1676517 w 2305244"/>
              <a:gd name="connsiteY16" fmla="*/ 1608523 h 2369152"/>
              <a:gd name="connsiteX17" fmla="*/ 2102246 w 2305244"/>
              <a:gd name="connsiteY17" fmla="*/ 1579262 h 2369152"/>
              <a:gd name="connsiteX0" fmla="*/ 2275983 w 2296406"/>
              <a:gd name="connsiteY0" fmla="*/ 1747817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102246 w 2296406"/>
              <a:gd name="connsiteY17" fmla="*/ 1579262 h 2369152"/>
              <a:gd name="connsiteX0" fmla="*/ 2290614 w 2296406"/>
              <a:gd name="connsiteY0" fmla="*/ 177707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102246 w 2296406"/>
              <a:gd name="connsiteY17" fmla="*/ 1579262 h 2369152"/>
              <a:gd name="connsiteX0" fmla="*/ 2290614 w 2296406"/>
              <a:gd name="connsiteY0" fmla="*/ 1740502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102246 w 2296406"/>
              <a:gd name="connsiteY17" fmla="*/ 1579262 h 2369152"/>
              <a:gd name="connsiteX0" fmla="*/ 2290614 w 2296406"/>
              <a:gd name="connsiteY0" fmla="*/ 1740502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62012 w 2296406"/>
              <a:gd name="connsiteY17" fmla="*/ 1560974 h 2369152"/>
              <a:gd name="connsiteX0" fmla="*/ 2257695 w 2296406"/>
              <a:gd name="connsiteY0" fmla="*/ 1755133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62012 w 2296406"/>
              <a:gd name="connsiteY17" fmla="*/ 1560974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62012 w 2296406"/>
              <a:gd name="connsiteY17" fmla="*/ 1560974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94931 w 2296406"/>
              <a:gd name="connsiteY17" fmla="*/ 1557316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9145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94931 w 2296406"/>
              <a:gd name="connsiteY17" fmla="*/ 1557316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80482 w 2296406"/>
              <a:gd name="connsiteY5" fmla="*/ 2120816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94931 w 2296406"/>
              <a:gd name="connsiteY17" fmla="*/ 1557316 h 2369152"/>
              <a:gd name="connsiteX0" fmla="*/ 2279640 w 2296406"/>
              <a:gd name="connsiteY0" fmla="*/ 1747818 h 2354521"/>
              <a:gd name="connsiteX1" fmla="*/ 1838519 w 2296406"/>
              <a:gd name="connsiteY1" fmla="*/ 1873852 h 2354521"/>
              <a:gd name="connsiteX2" fmla="*/ 2009969 w 2296406"/>
              <a:gd name="connsiteY2" fmla="*/ 2121502 h 2354521"/>
              <a:gd name="connsiteX3" fmla="*/ 1733744 w 2296406"/>
              <a:gd name="connsiteY3" fmla="*/ 1988152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38519 w 2296406"/>
              <a:gd name="connsiteY1" fmla="*/ 1873852 h 2354521"/>
              <a:gd name="connsiteX2" fmla="*/ 2009969 w 2296406"/>
              <a:gd name="connsiteY2" fmla="*/ 2121502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2009969 w 2296406"/>
              <a:gd name="connsiteY2" fmla="*/ 2121502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91681 w 2296406"/>
              <a:gd name="connsiteY2" fmla="*/ 2136133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2042887 w 2296406"/>
              <a:gd name="connsiteY2" fmla="*/ 2194655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23889 w 2296406"/>
              <a:gd name="connsiteY1" fmla="*/ 183727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27546 w 2296406"/>
              <a:gd name="connsiteY1" fmla="*/ 1826304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296406" h="2354521">
                <a:moveTo>
                  <a:pt x="2279640" y="1747818"/>
                </a:moveTo>
                <a:lnTo>
                  <a:pt x="1827546" y="1826304"/>
                </a:lnTo>
                <a:cubicBezTo>
                  <a:pt x="1873723" y="1907635"/>
                  <a:pt x="1985737" y="2047488"/>
                  <a:pt x="1955104" y="2095900"/>
                </a:cubicBezTo>
                <a:cubicBezTo>
                  <a:pt x="1897166" y="2139232"/>
                  <a:pt x="1773393" y="2006999"/>
                  <a:pt x="1682537" y="1962549"/>
                </a:cubicBezTo>
                <a:lnTo>
                  <a:pt x="1528613" y="2354521"/>
                </a:lnTo>
                <a:lnTo>
                  <a:pt x="1380482" y="2120816"/>
                </a:lnTo>
                <a:lnTo>
                  <a:pt x="1495542" y="1788127"/>
                </a:lnTo>
                <a:lnTo>
                  <a:pt x="909489" y="1225390"/>
                </a:lnTo>
                <a:lnTo>
                  <a:pt x="414951" y="2322212"/>
                </a:lnTo>
                <a:lnTo>
                  <a:pt x="293184" y="2052845"/>
                </a:lnTo>
                <a:lnTo>
                  <a:pt x="520411" y="767428"/>
                </a:lnTo>
                <a:cubicBezTo>
                  <a:pt x="325060" y="542715"/>
                  <a:pt x="-71458" y="102202"/>
                  <a:pt x="11167" y="5505"/>
                </a:cubicBezTo>
                <a:cubicBezTo>
                  <a:pt x="111065" y="-52229"/>
                  <a:pt x="554777" y="358209"/>
                  <a:pt x="771719" y="578452"/>
                </a:cubicBezTo>
                <a:lnTo>
                  <a:pt x="2041440" y="514597"/>
                </a:lnTo>
                <a:lnTo>
                  <a:pt x="2296406" y="662729"/>
                </a:lnTo>
                <a:lnTo>
                  <a:pt x="1124906" y="1004182"/>
                </a:lnTo>
                <a:lnTo>
                  <a:pt x="1676517" y="1608523"/>
                </a:lnTo>
                <a:cubicBezTo>
                  <a:pt x="1795262" y="1589016"/>
                  <a:pt x="2094931" y="1557316"/>
                  <a:pt x="2094931" y="1557316"/>
                </a:cubicBezTo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94" name="Block Arc 10">
            <a:extLst>
              <a:ext uri="{FF2B5EF4-FFF2-40B4-BE49-F238E27FC236}">
                <a16:creationId xmlns:a16="http://schemas.microsoft.com/office/drawing/2014/main" xmlns="" id="{75C14C12-5F78-4BDD-B8A3-69BB465A2216}"/>
              </a:ext>
            </a:extLst>
          </p:cNvPr>
          <p:cNvSpPr/>
          <p:nvPr/>
        </p:nvSpPr>
        <p:spPr>
          <a:xfrm>
            <a:off x="10959168" y="4745774"/>
            <a:ext cx="614525" cy="416246"/>
          </a:xfrm>
          <a:custGeom>
            <a:avLst/>
            <a:gdLst/>
            <a:ahLst/>
            <a:cxnLst/>
            <a:rect l="l" t="t" r="r" b="b"/>
            <a:pathLst>
              <a:path w="3219104" h="2180445">
                <a:moveTo>
                  <a:pt x="631935" y="660566"/>
                </a:moveTo>
                <a:cubicBezTo>
                  <a:pt x="582229" y="660566"/>
                  <a:pt x="541935" y="700860"/>
                  <a:pt x="541935" y="750566"/>
                </a:cubicBezTo>
                <a:cubicBezTo>
                  <a:pt x="541935" y="800272"/>
                  <a:pt x="582229" y="840566"/>
                  <a:pt x="631935" y="840566"/>
                </a:cubicBezTo>
                <a:cubicBezTo>
                  <a:pt x="681641" y="840566"/>
                  <a:pt x="721935" y="800272"/>
                  <a:pt x="721935" y="750566"/>
                </a:cubicBezTo>
                <a:cubicBezTo>
                  <a:pt x="721935" y="700860"/>
                  <a:pt x="681641" y="660566"/>
                  <a:pt x="631935" y="660566"/>
                </a:cubicBezTo>
                <a:close/>
                <a:moveTo>
                  <a:pt x="2920524" y="132986"/>
                </a:moveTo>
                <a:cubicBezTo>
                  <a:pt x="2884582" y="132986"/>
                  <a:pt x="2855445" y="171564"/>
                  <a:pt x="2855445" y="219152"/>
                </a:cubicBezTo>
                <a:cubicBezTo>
                  <a:pt x="2855445" y="266740"/>
                  <a:pt x="2884582" y="305318"/>
                  <a:pt x="2920524" y="305318"/>
                </a:cubicBezTo>
                <a:cubicBezTo>
                  <a:pt x="2956466" y="305318"/>
                  <a:pt x="2985603" y="266740"/>
                  <a:pt x="2985603" y="219152"/>
                </a:cubicBezTo>
                <a:cubicBezTo>
                  <a:pt x="2985603" y="171564"/>
                  <a:pt x="2956466" y="132986"/>
                  <a:pt x="2920524" y="132986"/>
                </a:cubicBezTo>
                <a:close/>
                <a:moveTo>
                  <a:pt x="1840097" y="123357"/>
                </a:moveTo>
                <a:cubicBezTo>
                  <a:pt x="1690593" y="125267"/>
                  <a:pt x="1541569" y="163386"/>
                  <a:pt x="1407089" y="237534"/>
                </a:cubicBezTo>
                <a:lnTo>
                  <a:pt x="1442443" y="299445"/>
                </a:lnTo>
                <a:cubicBezTo>
                  <a:pt x="1690026" y="162934"/>
                  <a:pt x="1991162" y="159087"/>
                  <a:pt x="2242273" y="289227"/>
                </a:cubicBezTo>
                <a:lnTo>
                  <a:pt x="2275978" y="226435"/>
                </a:lnTo>
                <a:cubicBezTo>
                  <a:pt x="2139582" y="155746"/>
                  <a:pt x="1989600" y="121447"/>
                  <a:pt x="1840097" y="123357"/>
                </a:cubicBezTo>
                <a:close/>
                <a:moveTo>
                  <a:pt x="1808744" y="1233"/>
                </a:moveTo>
                <a:cubicBezTo>
                  <a:pt x="2156106" y="-14520"/>
                  <a:pt x="2554236" y="122009"/>
                  <a:pt x="2727916" y="332053"/>
                </a:cubicBezTo>
                <a:lnTo>
                  <a:pt x="2797407" y="426906"/>
                </a:lnTo>
                <a:cubicBezTo>
                  <a:pt x="2816730" y="407744"/>
                  <a:pt x="2822914" y="396798"/>
                  <a:pt x="2848347" y="374270"/>
                </a:cubicBezTo>
                <a:cubicBezTo>
                  <a:pt x="2789714" y="335227"/>
                  <a:pt x="2770554" y="301522"/>
                  <a:pt x="2770554" y="211287"/>
                </a:cubicBezTo>
                <a:cubicBezTo>
                  <a:pt x="2770554" y="109060"/>
                  <a:pt x="2826850" y="34523"/>
                  <a:pt x="2918697" y="33333"/>
                </a:cubicBezTo>
                <a:cubicBezTo>
                  <a:pt x="3010544" y="32143"/>
                  <a:pt x="3068737" y="122977"/>
                  <a:pt x="3064459" y="218431"/>
                </a:cubicBezTo>
                <a:cubicBezTo>
                  <a:pt x="3062319" y="266188"/>
                  <a:pt x="3063213" y="242475"/>
                  <a:pt x="3054577" y="285936"/>
                </a:cubicBezTo>
                <a:cubicBezTo>
                  <a:pt x="3088600" y="260795"/>
                  <a:pt x="3146396" y="297212"/>
                  <a:pt x="3198377" y="27802"/>
                </a:cubicBezTo>
                <a:cubicBezTo>
                  <a:pt x="3270974" y="270322"/>
                  <a:pt x="3142267" y="378871"/>
                  <a:pt x="2977023" y="405424"/>
                </a:cubicBezTo>
                <a:cubicBezTo>
                  <a:pt x="2937650" y="455263"/>
                  <a:pt x="2906651" y="507366"/>
                  <a:pt x="2854455" y="531728"/>
                </a:cubicBezTo>
                <a:cubicBezTo>
                  <a:pt x="2854593" y="531917"/>
                  <a:pt x="2854687" y="532126"/>
                  <a:pt x="2854781" y="532336"/>
                </a:cubicBezTo>
                <a:lnTo>
                  <a:pt x="2914835" y="719911"/>
                </a:lnTo>
                <a:cubicBezTo>
                  <a:pt x="2982387" y="1030651"/>
                  <a:pt x="2875068" y="1334999"/>
                  <a:pt x="2751965" y="1458417"/>
                </a:cubicBezTo>
                <a:cubicBezTo>
                  <a:pt x="2718119" y="1752479"/>
                  <a:pt x="2636178" y="1904762"/>
                  <a:pt x="2564924" y="2133185"/>
                </a:cubicBezTo>
                <a:cubicBezTo>
                  <a:pt x="2548001" y="2174319"/>
                  <a:pt x="2290597" y="2162941"/>
                  <a:pt x="2284362" y="2130560"/>
                </a:cubicBezTo>
                <a:cubicBezTo>
                  <a:pt x="2253189" y="1989654"/>
                  <a:pt x="2205984" y="1832997"/>
                  <a:pt x="2190842" y="1681589"/>
                </a:cubicBezTo>
                <a:cubicBezTo>
                  <a:pt x="1937891" y="1727975"/>
                  <a:pt x="1628829" y="1727099"/>
                  <a:pt x="1429318" y="1710471"/>
                </a:cubicBezTo>
                <a:cubicBezTo>
                  <a:pt x="1387456" y="1891634"/>
                  <a:pt x="1268107" y="2057044"/>
                  <a:pt x="1143413" y="2180445"/>
                </a:cubicBezTo>
                <a:lnTo>
                  <a:pt x="943012" y="2180445"/>
                </a:lnTo>
                <a:cubicBezTo>
                  <a:pt x="894916" y="2170818"/>
                  <a:pt x="902932" y="1825120"/>
                  <a:pt x="910948" y="1650083"/>
                </a:cubicBezTo>
                <a:cubicBezTo>
                  <a:pt x="600994" y="1508303"/>
                  <a:pt x="-80369" y="1319263"/>
                  <a:pt x="7807" y="838786"/>
                </a:cubicBezTo>
                <a:cubicBezTo>
                  <a:pt x="13151" y="796777"/>
                  <a:pt x="184160" y="802028"/>
                  <a:pt x="275009" y="799402"/>
                </a:cubicBezTo>
                <a:cubicBezTo>
                  <a:pt x="369419" y="659373"/>
                  <a:pt x="418407" y="582356"/>
                  <a:pt x="555570" y="465957"/>
                </a:cubicBezTo>
                <a:cubicBezTo>
                  <a:pt x="547554" y="374062"/>
                  <a:pt x="496786" y="206026"/>
                  <a:pt x="531522" y="190273"/>
                </a:cubicBezTo>
                <a:cubicBezTo>
                  <a:pt x="764877" y="64246"/>
                  <a:pt x="803177" y="250661"/>
                  <a:pt x="924308" y="355683"/>
                </a:cubicBezTo>
                <a:cubicBezTo>
                  <a:pt x="1130053" y="143013"/>
                  <a:pt x="1554903" y="11735"/>
                  <a:pt x="1808744" y="123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95" name="Freeform 55">
            <a:extLst>
              <a:ext uri="{FF2B5EF4-FFF2-40B4-BE49-F238E27FC236}">
                <a16:creationId xmlns:a16="http://schemas.microsoft.com/office/drawing/2014/main" xmlns="" id="{E1F21ECA-3730-4E2A-BB32-69C99B2546BB}"/>
              </a:ext>
            </a:extLst>
          </p:cNvPr>
          <p:cNvSpPr/>
          <p:nvPr/>
        </p:nvSpPr>
        <p:spPr>
          <a:xfrm>
            <a:off x="4423300" y="2468550"/>
            <a:ext cx="316162" cy="774705"/>
          </a:xfrm>
          <a:custGeom>
            <a:avLst/>
            <a:gdLst/>
            <a:ahLst/>
            <a:cxnLst/>
            <a:rect l="l" t="t" r="r" b="b"/>
            <a:pathLst>
              <a:path w="1060423" h="2598393">
                <a:moveTo>
                  <a:pt x="511607" y="1989888"/>
                </a:moveTo>
                <a:cubicBezTo>
                  <a:pt x="421916" y="2038892"/>
                  <a:pt x="392123" y="2248491"/>
                  <a:pt x="577615" y="2379095"/>
                </a:cubicBezTo>
                <a:cubicBezTo>
                  <a:pt x="531205" y="2257454"/>
                  <a:pt x="562054" y="2197447"/>
                  <a:pt x="592034" y="2136572"/>
                </a:cubicBezTo>
                <a:cubicBezTo>
                  <a:pt x="592534" y="2167519"/>
                  <a:pt x="560915" y="2234057"/>
                  <a:pt x="638675" y="2272816"/>
                </a:cubicBezTo>
                <a:cubicBezTo>
                  <a:pt x="602283" y="2156226"/>
                  <a:pt x="756001" y="2119500"/>
                  <a:pt x="594605" y="1990756"/>
                </a:cubicBezTo>
                <a:cubicBezTo>
                  <a:pt x="828052" y="2024484"/>
                  <a:pt x="759407" y="2143283"/>
                  <a:pt x="814896" y="2262952"/>
                </a:cubicBezTo>
                <a:cubicBezTo>
                  <a:pt x="774295" y="2270013"/>
                  <a:pt x="715464" y="2161619"/>
                  <a:pt x="728685" y="2212952"/>
                </a:cubicBezTo>
                <a:cubicBezTo>
                  <a:pt x="798068" y="2415798"/>
                  <a:pt x="590532" y="2421590"/>
                  <a:pt x="656442" y="2598393"/>
                </a:cubicBezTo>
                <a:cubicBezTo>
                  <a:pt x="451592" y="2586815"/>
                  <a:pt x="511509" y="2396411"/>
                  <a:pt x="415171" y="2350110"/>
                </a:cubicBezTo>
                <a:cubicBezTo>
                  <a:pt x="389023" y="2345435"/>
                  <a:pt x="357666" y="2366802"/>
                  <a:pt x="415723" y="2461957"/>
                </a:cubicBezTo>
                <a:cubicBezTo>
                  <a:pt x="77590" y="2209980"/>
                  <a:pt x="314998" y="2004011"/>
                  <a:pt x="511607" y="1989888"/>
                </a:cubicBezTo>
                <a:close/>
                <a:moveTo>
                  <a:pt x="344786" y="1884983"/>
                </a:moveTo>
                <a:lnTo>
                  <a:pt x="722598" y="1884983"/>
                </a:lnTo>
                <a:cubicBezTo>
                  <a:pt x="716460" y="1906965"/>
                  <a:pt x="711917" y="1928321"/>
                  <a:pt x="707988" y="1948728"/>
                </a:cubicBezTo>
                <a:lnTo>
                  <a:pt x="357819" y="1948059"/>
                </a:lnTo>
                <a:close/>
                <a:moveTo>
                  <a:pt x="530212" y="651224"/>
                </a:moveTo>
                <a:cubicBezTo>
                  <a:pt x="585486" y="651224"/>
                  <a:pt x="630294" y="696033"/>
                  <a:pt x="630294" y="751307"/>
                </a:cubicBezTo>
                <a:cubicBezTo>
                  <a:pt x="630294" y="806581"/>
                  <a:pt x="585486" y="851389"/>
                  <a:pt x="530212" y="851389"/>
                </a:cubicBezTo>
                <a:cubicBezTo>
                  <a:pt x="474938" y="851389"/>
                  <a:pt x="430129" y="806581"/>
                  <a:pt x="430129" y="751307"/>
                </a:cubicBezTo>
                <a:cubicBezTo>
                  <a:pt x="430129" y="696033"/>
                  <a:pt x="474938" y="651224"/>
                  <a:pt x="530212" y="651224"/>
                </a:cubicBezTo>
                <a:close/>
                <a:moveTo>
                  <a:pt x="530212" y="551141"/>
                </a:moveTo>
                <a:cubicBezTo>
                  <a:pt x="419664" y="551141"/>
                  <a:pt x="330046" y="640759"/>
                  <a:pt x="330046" y="751307"/>
                </a:cubicBezTo>
                <a:cubicBezTo>
                  <a:pt x="330046" y="861855"/>
                  <a:pt x="419664" y="951472"/>
                  <a:pt x="530212" y="951472"/>
                </a:cubicBezTo>
                <a:cubicBezTo>
                  <a:pt x="640760" y="951472"/>
                  <a:pt x="730377" y="861855"/>
                  <a:pt x="730377" y="751307"/>
                </a:cubicBezTo>
                <a:cubicBezTo>
                  <a:pt x="730377" y="640759"/>
                  <a:pt x="640760" y="551141"/>
                  <a:pt x="530212" y="551141"/>
                </a:cubicBezTo>
                <a:close/>
                <a:moveTo>
                  <a:pt x="286245" y="353827"/>
                </a:moveTo>
                <a:cubicBezTo>
                  <a:pt x="438132" y="439406"/>
                  <a:pt x="623290" y="440561"/>
                  <a:pt x="776100" y="356932"/>
                </a:cubicBezTo>
                <a:cubicBezTo>
                  <a:pt x="941305" y="720175"/>
                  <a:pt x="898096" y="1115325"/>
                  <a:pt x="825241" y="1447764"/>
                </a:cubicBezTo>
                <a:lnTo>
                  <a:pt x="1060423" y="1673413"/>
                </a:lnTo>
                <a:lnTo>
                  <a:pt x="1021935" y="1978110"/>
                </a:lnTo>
                <a:lnTo>
                  <a:pt x="745125" y="1786699"/>
                </a:lnTo>
                <a:lnTo>
                  <a:pt x="734250" y="1834148"/>
                </a:lnTo>
                <a:lnTo>
                  <a:pt x="332991" y="1834148"/>
                </a:lnTo>
                <a:cubicBezTo>
                  <a:pt x="330005" y="1820736"/>
                  <a:pt x="326662" y="1807037"/>
                  <a:pt x="323192" y="1793020"/>
                </a:cubicBezTo>
                <a:lnTo>
                  <a:pt x="38489" y="1989888"/>
                </a:lnTo>
                <a:lnTo>
                  <a:pt x="0" y="1685191"/>
                </a:lnTo>
                <a:lnTo>
                  <a:pt x="237343" y="1457469"/>
                </a:lnTo>
                <a:lnTo>
                  <a:pt x="238009" y="1459571"/>
                </a:lnTo>
                <a:lnTo>
                  <a:pt x="242012" y="1446515"/>
                </a:lnTo>
                <a:cubicBezTo>
                  <a:pt x="171205" y="1115067"/>
                  <a:pt x="127758" y="714059"/>
                  <a:pt x="286245" y="353827"/>
                </a:cubicBezTo>
                <a:close/>
                <a:moveTo>
                  <a:pt x="527942" y="0"/>
                </a:moveTo>
                <a:cubicBezTo>
                  <a:pt x="622760" y="95693"/>
                  <a:pt x="695048" y="196745"/>
                  <a:pt x="748164" y="301374"/>
                </a:cubicBezTo>
                <a:cubicBezTo>
                  <a:pt x="612692" y="376844"/>
                  <a:pt x="447588" y="375495"/>
                  <a:pt x="312997" y="298024"/>
                </a:cubicBezTo>
                <a:cubicBezTo>
                  <a:pt x="364591" y="193505"/>
                  <a:pt x="435080" y="93397"/>
                  <a:pt x="527942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96" name="Round Same Side Corner Rectangle 36">
            <a:extLst>
              <a:ext uri="{FF2B5EF4-FFF2-40B4-BE49-F238E27FC236}">
                <a16:creationId xmlns:a16="http://schemas.microsoft.com/office/drawing/2014/main" xmlns="" id="{E0C4F70F-DCCD-48F1-A750-DF4F32AC8F75}"/>
              </a:ext>
            </a:extLst>
          </p:cNvPr>
          <p:cNvSpPr/>
          <p:nvPr/>
        </p:nvSpPr>
        <p:spPr>
          <a:xfrm>
            <a:off x="9209300" y="2626898"/>
            <a:ext cx="579306" cy="458009"/>
          </a:xfrm>
          <a:custGeom>
            <a:avLst/>
            <a:gdLst/>
            <a:ahLst/>
            <a:cxnLst/>
            <a:rect l="l" t="t" r="r" b="b"/>
            <a:pathLst>
              <a:path w="3219104" h="2545072">
                <a:moveTo>
                  <a:pt x="2779672" y="457200"/>
                </a:moveTo>
                <a:lnTo>
                  <a:pt x="2975888" y="457200"/>
                </a:lnTo>
                <a:cubicBezTo>
                  <a:pt x="3110212" y="457200"/>
                  <a:pt x="3219104" y="566092"/>
                  <a:pt x="3219104" y="700416"/>
                </a:cubicBezTo>
                <a:lnTo>
                  <a:pt x="3219104" y="2301856"/>
                </a:lnTo>
                <a:cubicBezTo>
                  <a:pt x="3219104" y="2436180"/>
                  <a:pt x="3110212" y="2545072"/>
                  <a:pt x="2975888" y="2545072"/>
                </a:cubicBezTo>
                <a:lnTo>
                  <a:pt x="2779672" y="2545072"/>
                </a:lnTo>
                <a:close/>
                <a:moveTo>
                  <a:pt x="243216" y="457200"/>
                </a:moveTo>
                <a:lnTo>
                  <a:pt x="439432" y="457200"/>
                </a:lnTo>
                <a:lnTo>
                  <a:pt x="439432" y="2545072"/>
                </a:lnTo>
                <a:lnTo>
                  <a:pt x="243216" y="2545072"/>
                </a:lnTo>
                <a:cubicBezTo>
                  <a:pt x="108892" y="2545072"/>
                  <a:pt x="0" y="2436180"/>
                  <a:pt x="0" y="2301856"/>
                </a:cubicBezTo>
                <a:lnTo>
                  <a:pt x="0" y="700416"/>
                </a:lnTo>
                <a:cubicBezTo>
                  <a:pt x="0" y="566092"/>
                  <a:pt x="108892" y="457200"/>
                  <a:pt x="243216" y="457200"/>
                </a:cubicBezTo>
                <a:close/>
                <a:moveTo>
                  <a:pt x="1428476" y="174246"/>
                </a:moveTo>
                <a:cubicBezTo>
                  <a:pt x="1372210" y="174246"/>
                  <a:pt x="1326598" y="219858"/>
                  <a:pt x="1326598" y="276124"/>
                </a:cubicBezTo>
                <a:lnTo>
                  <a:pt x="1326598" y="457200"/>
                </a:lnTo>
                <a:lnTo>
                  <a:pt x="1892506" y="457200"/>
                </a:lnTo>
                <a:lnTo>
                  <a:pt x="1892506" y="276124"/>
                </a:lnTo>
                <a:cubicBezTo>
                  <a:pt x="1892506" y="219858"/>
                  <a:pt x="1846894" y="174246"/>
                  <a:pt x="1790628" y="174246"/>
                </a:cubicBezTo>
                <a:close/>
                <a:moveTo>
                  <a:pt x="1285704" y="0"/>
                </a:moveTo>
                <a:lnTo>
                  <a:pt x="1933400" y="0"/>
                </a:lnTo>
                <a:cubicBezTo>
                  <a:pt x="2007048" y="0"/>
                  <a:pt x="2066752" y="59704"/>
                  <a:pt x="2066752" y="133352"/>
                </a:cubicBezTo>
                <a:lnTo>
                  <a:pt x="2066752" y="457200"/>
                </a:lnTo>
                <a:lnTo>
                  <a:pt x="2599672" y="457200"/>
                </a:lnTo>
                <a:lnTo>
                  <a:pt x="2599672" y="2545072"/>
                </a:lnTo>
                <a:lnTo>
                  <a:pt x="619432" y="2545072"/>
                </a:lnTo>
                <a:lnTo>
                  <a:pt x="619432" y="457200"/>
                </a:lnTo>
                <a:lnTo>
                  <a:pt x="1152352" y="457200"/>
                </a:lnTo>
                <a:lnTo>
                  <a:pt x="1152352" y="133352"/>
                </a:lnTo>
                <a:cubicBezTo>
                  <a:pt x="1152352" y="59704"/>
                  <a:pt x="1212056" y="0"/>
                  <a:pt x="1285704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97" name="Oval 21">
            <a:extLst>
              <a:ext uri="{FF2B5EF4-FFF2-40B4-BE49-F238E27FC236}">
                <a16:creationId xmlns:a16="http://schemas.microsoft.com/office/drawing/2014/main" xmlns="" id="{B92F2676-D90E-40BF-8AC5-C623D6EC5932}"/>
              </a:ext>
            </a:extLst>
          </p:cNvPr>
          <p:cNvSpPr>
            <a:spLocks noChangeAspect="1"/>
          </p:cNvSpPr>
          <p:nvPr/>
        </p:nvSpPr>
        <p:spPr>
          <a:xfrm>
            <a:off x="7052100" y="4713438"/>
            <a:ext cx="476931" cy="480914"/>
          </a:xfrm>
          <a:custGeom>
            <a:avLst/>
            <a:gdLst/>
            <a:ahLst/>
            <a:cxnLst/>
            <a:rect l="l" t="t" r="r" b="b"/>
            <a:pathLst>
              <a:path w="1652142" h="1665940">
                <a:moveTo>
                  <a:pt x="898689" y="548008"/>
                </a:moveTo>
                <a:cubicBezTo>
                  <a:pt x="737950" y="504938"/>
                  <a:pt x="572731" y="600328"/>
                  <a:pt x="529661" y="761066"/>
                </a:cubicBezTo>
                <a:cubicBezTo>
                  <a:pt x="486591" y="921805"/>
                  <a:pt x="581980" y="1087025"/>
                  <a:pt x="742719" y="1130094"/>
                </a:cubicBezTo>
                <a:cubicBezTo>
                  <a:pt x="903458" y="1173164"/>
                  <a:pt x="1068677" y="1077775"/>
                  <a:pt x="1111747" y="917036"/>
                </a:cubicBezTo>
                <a:cubicBezTo>
                  <a:pt x="1154817" y="756297"/>
                  <a:pt x="1059428" y="591077"/>
                  <a:pt x="898689" y="548008"/>
                </a:cubicBezTo>
                <a:close/>
                <a:moveTo>
                  <a:pt x="952303" y="347916"/>
                </a:moveTo>
                <a:cubicBezTo>
                  <a:pt x="1223549" y="420596"/>
                  <a:pt x="1384519" y="699404"/>
                  <a:pt x="1311839" y="970650"/>
                </a:cubicBezTo>
                <a:cubicBezTo>
                  <a:pt x="1239159" y="1241896"/>
                  <a:pt x="960351" y="1402866"/>
                  <a:pt x="689105" y="1330186"/>
                </a:cubicBezTo>
                <a:cubicBezTo>
                  <a:pt x="417859" y="1257506"/>
                  <a:pt x="256889" y="978698"/>
                  <a:pt x="329569" y="707451"/>
                </a:cubicBezTo>
                <a:cubicBezTo>
                  <a:pt x="402249" y="436205"/>
                  <a:pt x="681057" y="275235"/>
                  <a:pt x="952303" y="347916"/>
                </a:cubicBezTo>
                <a:close/>
                <a:moveTo>
                  <a:pt x="971799" y="275155"/>
                </a:moveTo>
                <a:cubicBezTo>
                  <a:pt x="660368" y="191707"/>
                  <a:pt x="340256" y="376524"/>
                  <a:pt x="256808" y="687955"/>
                </a:cubicBezTo>
                <a:cubicBezTo>
                  <a:pt x="173361" y="999387"/>
                  <a:pt x="358178" y="1319499"/>
                  <a:pt x="669609" y="1402947"/>
                </a:cubicBezTo>
                <a:cubicBezTo>
                  <a:pt x="981040" y="1486395"/>
                  <a:pt x="1301152" y="1301577"/>
                  <a:pt x="1384600" y="990146"/>
                </a:cubicBezTo>
                <a:cubicBezTo>
                  <a:pt x="1468047" y="678715"/>
                  <a:pt x="1283230" y="358603"/>
                  <a:pt x="971799" y="275155"/>
                </a:cubicBezTo>
                <a:close/>
                <a:moveTo>
                  <a:pt x="1652142" y="394531"/>
                </a:moveTo>
                <a:lnTo>
                  <a:pt x="1649662" y="403784"/>
                </a:lnTo>
                <a:lnTo>
                  <a:pt x="1647140" y="399895"/>
                </a:lnTo>
                <a:close/>
                <a:moveTo>
                  <a:pt x="1158157" y="65026"/>
                </a:moveTo>
                <a:lnTo>
                  <a:pt x="1154679" y="271718"/>
                </a:lnTo>
                <a:lnTo>
                  <a:pt x="1148331" y="270017"/>
                </a:lnTo>
                <a:cubicBezTo>
                  <a:pt x="1200055" y="299127"/>
                  <a:pt x="1246804" y="334821"/>
                  <a:pt x="1286346" y="377149"/>
                </a:cubicBezTo>
                <a:lnTo>
                  <a:pt x="1470353" y="331395"/>
                </a:lnTo>
                <a:lnTo>
                  <a:pt x="1588305" y="553229"/>
                </a:lnTo>
                <a:lnTo>
                  <a:pt x="1457194" y="671432"/>
                </a:lnTo>
                <a:cubicBezTo>
                  <a:pt x="1473630" y="731297"/>
                  <a:pt x="1481376" y="793983"/>
                  <a:pt x="1478595" y="857704"/>
                </a:cubicBezTo>
                <a:lnTo>
                  <a:pt x="1642362" y="948616"/>
                </a:lnTo>
                <a:lnTo>
                  <a:pt x="1577335" y="1191298"/>
                </a:lnTo>
                <a:lnTo>
                  <a:pt x="1378614" y="1187955"/>
                </a:lnTo>
                <a:cubicBezTo>
                  <a:pt x="1353489" y="1229936"/>
                  <a:pt x="1323048" y="1267799"/>
                  <a:pt x="1288939" y="1301599"/>
                </a:cubicBezTo>
                <a:lnTo>
                  <a:pt x="1354201" y="1471932"/>
                </a:lnTo>
                <a:lnTo>
                  <a:pt x="1148396" y="1616039"/>
                </a:lnTo>
                <a:lnTo>
                  <a:pt x="992294" y="1480516"/>
                </a:lnTo>
                <a:lnTo>
                  <a:pt x="1011291" y="1467215"/>
                </a:lnTo>
                <a:cubicBezTo>
                  <a:pt x="951500" y="1486565"/>
                  <a:pt x="888271" y="1495869"/>
                  <a:pt x="823805" y="1495510"/>
                </a:cubicBezTo>
                <a:lnTo>
                  <a:pt x="729193" y="1665940"/>
                </a:lnTo>
                <a:lnTo>
                  <a:pt x="486511" y="1600914"/>
                </a:lnTo>
                <a:lnTo>
                  <a:pt x="489790" y="1406012"/>
                </a:lnTo>
                <a:cubicBezTo>
                  <a:pt x="438364" y="1376702"/>
                  <a:pt x="391917" y="1340859"/>
                  <a:pt x="352658" y="1298452"/>
                </a:cubicBezTo>
                <a:lnTo>
                  <a:pt x="355803" y="1305197"/>
                </a:lnTo>
                <a:lnTo>
                  <a:pt x="152856" y="1344512"/>
                </a:lnTo>
                <a:lnTo>
                  <a:pt x="46675" y="1116809"/>
                </a:lnTo>
                <a:lnTo>
                  <a:pt x="183929" y="1005520"/>
                </a:lnTo>
                <a:cubicBezTo>
                  <a:pt x="169279" y="951824"/>
                  <a:pt x="161626" y="895865"/>
                  <a:pt x="161615" y="838915"/>
                </a:cubicBezTo>
                <a:lnTo>
                  <a:pt x="0" y="749197"/>
                </a:lnTo>
                <a:lnTo>
                  <a:pt x="65026" y="506515"/>
                </a:lnTo>
                <a:lnTo>
                  <a:pt x="250227" y="509630"/>
                </a:lnTo>
                <a:cubicBezTo>
                  <a:pt x="275353" y="465291"/>
                  <a:pt x="305693" y="424864"/>
                  <a:pt x="340015" y="388679"/>
                </a:cubicBezTo>
                <a:lnTo>
                  <a:pt x="277984" y="197357"/>
                </a:lnTo>
                <a:lnTo>
                  <a:pt x="491050" y="64219"/>
                </a:lnTo>
                <a:lnTo>
                  <a:pt x="639843" y="207726"/>
                </a:lnTo>
                <a:lnTo>
                  <a:pt x="638348" y="208660"/>
                </a:lnTo>
                <a:cubicBezTo>
                  <a:pt x="696840" y="190256"/>
                  <a:pt x="758594" y="181748"/>
                  <a:pt x="821488" y="182440"/>
                </a:cubicBezTo>
                <a:lnTo>
                  <a:pt x="815140" y="180739"/>
                </a:lnTo>
                <a:lnTo>
                  <a:pt x="915476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98" name="Oval 32">
            <a:extLst>
              <a:ext uri="{FF2B5EF4-FFF2-40B4-BE49-F238E27FC236}">
                <a16:creationId xmlns:a16="http://schemas.microsoft.com/office/drawing/2014/main" xmlns="" id="{06C7F06B-394E-4FE3-88AA-93210AFF9C00}"/>
              </a:ext>
            </a:extLst>
          </p:cNvPr>
          <p:cNvSpPr/>
          <p:nvPr/>
        </p:nvSpPr>
        <p:spPr>
          <a:xfrm>
            <a:off x="9307908" y="4680733"/>
            <a:ext cx="454128" cy="546324"/>
          </a:xfrm>
          <a:custGeom>
            <a:avLst/>
            <a:gdLst/>
            <a:ahLst/>
            <a:cxnLst/>
            <a:rect l="l" t="t" r="r" b="b"/>
            <a:pathLst>
              <a:path w="2671236" h="3213546">
                <a:moveTo>
                  <a:pt x="1336943" y="151152"/>
                </a:moveTo>
                <a:cubicBezTo>
                  <a:pt x="1223677" y="151152"/>
                  <a:pt x="1131857" y="242973"/>
                  <a:pt x="1131857" y="356239"/>
                </a:cubicBezTo>
                <a:cubicBezTo>
                  <a:pt x="1131857" y="469506"/>
                  <a:pt x="1223677" y="561326"/>
                  <a:pt x="1336943" y="561326"/>
                </a:cubicBezTo>
                <a:cubicBezTo>
                  <a:pt x="1450210" y="561326"/>
                  <a:pt x="1542030" y="469506"/>
                  <a:pt x="1542030" y="356239"/>
                </a:cubicBezTo>
                <a:cubicBezTo>
                  <a:pt x="1542030" y="242973"/>
                  <a:pt x="1450210" y="151152"/>
                  <a:pt x="1336943" y="151152"/>
                </a:cubicBezTo>
                <a:close/>
                <a:moveTo>
                  <a:pt x="1336943" y="0"/>
                </a:moveTo>
                <a:cubicBezTo>
                  <a:pt x="1533689" y="0"/>
                  <a:pt x="1693182" y="159493"/>
                  <a:pt x="1693182" y="356239"/>
                </a:cubicBezTo>
                <a:cubicBezTo>
                  <a:pt x="1693182" y="499348"/>
                  <a:pt x="1608797" y="622748"/>
                  <a:pt x="1486649" y="678491"/>
                </a:cubicBezTo>
                <a:lnTo>
                  <a:pt x="1504985" y="861628"/>
                </a:lnTo>
                <a:lnTo>
                  <a:pt x="2050955" y="861628"/>
                </a:lnTo>
                <a:cubicBezTo>
                  <a:pt x="2073924" y="808095"/>
                  <a:pt x="2127168" y="770742"/>
                  <a:pt x="2189136" y="770742"/>
                </a:cubicBezTo>
                <a:cubicBezTo>
                  <a:pt x="2272476" y="770742"/>
                  <a:pt x="2340037" y="838303"/>
                  <a:pt x="2340037" y="921643"/>
                </a:cubicBezTo>
                <a:cubicBezTo>
                  <a:pt x="2340037" y="1004983"/>
                  <a:pt x="2272476" y="1072544"/>
                  <a:pt x="2189136" y="1072544"/>
                </a:cubicBezTo>
                <a:cubicBezTo>
                  <a:pt x="2127168" y="1072544"/>
                  <a:pt x="2073924" y="1035191"/>
                  <a:pt x="2050955" y="981658"/>
                </a:cubicBezTo>
                <a:lnTo>
                  <a:pt x="1517002" y="981658"/>
                </a:lnTo>
                <a:lnTo>
                  <a:pt x="1678124" y="2590970"/>
                </a:lnTo>
                <a:cubicBezTo>
                  <a:pt x="2063444" y="2451708"/>
                  <a:pt x="2360829" y="2287813"/>
                  <a:pt x="2381761" y="1860600"/>
                </a:cubicBezTo>
                <a:cubicBezTo>
                  <a:pt x="2329006" y="1862811"/>
                  <a:pt x="2276981" y="1871755"/>
                  <a:pt x="2228094" y="1886075"/>
                </a:cubicBezTo>
                <a:cubicBezTo>
                  <a:pt x="2324645" y="1771974"/>
                  <a:pt x="2415523" y="1665436"/>
                  <a:pt x="2449665" y="1504055"/>
                </a:cubicBezTo>
                <a:cubicBezTo>
                  <a:pt x="2485699" y="1663545"/>
                  <a:pt x="2574685" y="1764408"/>
                  <a:pt x="2671236" y="1886075"/>
                </a:cubicBezTo>
                <a:cubicBezTo>
                  <a:pt x="2622475" y="1872164"/>
                  <a:pt x="2568855" y="1862858"/>
                  <a:pt x="2513341" y="1860541"/>
                </a:cubicBezTo>
                <a:cubicBezTo>
                  <a:pt x="2486075" y="2436981"/>
                  <a:pt x="2151724" y="2992040"/>
                  <a:pt x="1522375" y="3040581"/>
                </a:cubicBezTo>
                <a:cubicBezTo>
                  <a:pt x="1427529" y="3119259"/>
                  <a:pt x="1392747" y="3155891"/>
                  <a:pt x="1336943" y="3213546"/>
                </a:cubicBezTo>
                <a:cubicBezTo>
                  <a:pt x="1284048" y="3153728"/>
                  <a:pt x="1252174" y="3120936"/>
                  <a:pt x="1157234" y="3046101"/>
                </a:cubicBezTo>
                <a:cubicBezTo>
                  <a:pt x="592479" y="2980043"/>
                  <a:pt x="187829" y="2438320"/>
                  <a:pt x="160409" y="1860193"/>
                </a:cubicBezTo>
                <a:cubicBezTo>
                  <a:pt x="105366" y="1862056"/>
                  <a:pt x="50978" y="1871143"/>
                  <a:pt x="0" y="1886075"/>
                </a:cubicBezTo>
                <a:cubicBezTo>
                  <a:pt x="96552" y="1771974"/>
                  <a:pt x="187429" y="1665436"/>
                  <a:pt x="221571" y="1504055"/>
                </a:cubicBezTo>
                <a:cubicBezTo>
                  <a:pt x="257605" y="1663545"/>
                  <a:pt x="346591" y="1764408"/>
                  <a:pt x="443143" y="1886075"/>
                </a:cubicBezTo>
                <a:cubicBezTo>
                  <a:pt x="396276" y="1872705"/>
                  <a:pt x="344922" y="1863589"/>
                  <a:pt x="291687" y="1860996"/>
                </a:cubicBezTo>
                <a:cubicBezTo>
                  <a:pt x="313360" y="2289054"/>
                  <a:pt x="617325" y="2454996"/>
                  <a:pt x="1001768" y="2593980"/>
                </a:cubicBezTo>
                <a:lnTo>
                  <a:pt x="1157883" y="981658"/>
                </a:lnTo>
                <a:lnTo>
                  <a:pt x="666108" y="981658"/>
                </a:lnTo>
                <a:cubicBezTo>
                  <a:pt x="643139" y="1035191"/>
                  <a:pt x="589896" y="1072543"/>
                  <a:pt x="527928" y="1072543"/>
                </a:cubicBezTo>
                <a:cubicBezTo>
                  <a:pt x="444588" y="1072543"/>
                  <a:pt x="377027" y="1004982"/>
                  <a:pt x="377027" y="921642"/>
                </a:cubicBezTo>
                <a:cubicBezTo>
                  <a:pt x="377027" y="838302"/>
                  <a:pt x="444588" y="770741"/>
                  <a:pt x="527928" y="770741"/>
                </a:cubicBezTo>
                <a:cubicBezTo>
                  <a:pt x="589896" y="770741"/>
                  <a:pt x="643141" y="808095"/>
                  <a:pt x="666110" y="861628"/>
                </a:cubicBezTo>
                <a:lnTo>
                  <a:pt x="1169505" y="861628"/>
                </a:lnTo>
                <a:lnTo>
                  <a:pt x="1187237" y="678491"/>
                </a:lnTo>
                <a:cubicBezTo>
                  <a:pt x="1065090" y="622748"/>
                  <a:pt x="980704" y="499348"/>
                  <a:pt x="980704" y="356239"/>
                </a:cubicBezTo>
                <a:cubicBezTo>
                  <a:pt x="980704" y="159493"/>
                  <a:pt x="1140198" y="0"/>
                  <a:pt x="1336943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</p:spTree>
    <p:extLst>
      <p:ext uri="{BB962C8B-B14F-4D97-AF65-F5344CB8AC3E}">
        <p14:creationId xmlns:p14="http://schemas.microsoft.com/office/powerpoint/2010/main" val="4861764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21BB3ACD-39D6-4B07-B165-F979837486A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Our Team Style</a:t>
            </a:r>
          </a:p>
        </p:txBody>
      </p:sp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xmlns="" id="{4D118C43-50E9-4F99-8818-B861C6C90A9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07573756"/>
              </p:ext>
            </p:extLst>
          </p:nvPr>
        </p:nvGraphicFramePr>
        <p:xfrm>
          <a:off x="5967198" y="2029258"/>
          <a:ext cx="1115325" cy="10777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Chart 9">
            <a:extLst>
              <a:ext uri="{FF2B5EF4-FFF2-40B4-BE49-F238E27FC236}">
                <a16:creationId xmlns:a16="http://schemas.microsoft.com/office/drawing/2014/main" xmlns="" id="{B431970C-F701-4538-8B87-354C50A1872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157725"/>
              </p:ext>
            </p:extLst>
          </p:nvPr>
        </p:nvGraphicFramePr>
        <p:xfrm>
          <a:off x="8053988" y="2029258"/>
          <a:ext cx="1115325" cy="10777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8" name="Chart 9">
            <a:extLst>
              <a:ext uri="{FF2B5EF4-FFF2-40B4-BE49-F238E27FC236}">
                <a16:creationId xmlns:a16="http://schemas.microsoft.com/office/drawing/2014/main" xmlns="" id="{183888D9-FCEF-4CC6-8066-D11038E32EF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039915"/>
              </p:ext>
            </p:extLst>
          </p:nvPr>
        </p:nvGraphicFramePr>
        <p:xfrm>
          <a:off x="10140778" y="2029258"/>
          <a:ext cx="1115325" cy="10777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8F4BC816-FC05-4DA4-A718-941D3E5E12EB}"/>
              </a:ext>
            </a:extLst>
          </p:cNvPr>
          <p:cNvSpPr txBox="1"/>
          <p:nvPr/>
        </p:nvSpPr>
        <p:spPr>
          <a:xfrm>
            <a:off x="6205601" y="2368053"/>
            <a:ext cx="649913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000" b="1" dirty="0">
                <a:solidFill>
                  <a:schemeClr val="accent2"/>
                </a:solidFill>
                <a:cs typeface="Arial" pitchFamily="34" charset="0"/>
              </a:rPr>
              <a:t>60</a:t>
            </a:r>
            <a:r>
              <a:rPr lang="en-US" altLang="ko-KR" sz="1400" b="1" dirty="0">
                <a:solidFill>
                  <a:schemeClr val="accent2"/>
                </a:solidFill>
                <a:cs typeface="Arial" pitchFamily="34" charset="0"/>
              </a:rPr>
              <a:t>%</a:t>
            </a:r>
            <a:endParaRPr lang="ko-KR" altLang="en-US" sz="1400" b="1" dirty="0">
              <a:solidFill>
                <a:schemeClr val="accent2"/>
              </a:solidFill>
              <a:cs typeface="Arial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6A6C9059-2715-41CB-8E86-B60D874BCB12}"/>
              </a:ext>
            </a:extLst>
          </p:cNvPr>
          <p:cNvSpPr txBox="1"/>
          <p:nvPr/>
        </p:nvSpPr>
        <p:spPr>
          <a:xfrm>
            <a:off x="8289542" y="2368053"/>
            <a:ext cx="649913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000" b="1" dirty="0">
                <a:solidFill>
                  <a:schemeClr val="accent3"/>
                </a:solidFill>
                <a:cs typeface="Arial" pitchFamily="34" charset="0"/>
              </a:rPr>
              <a:t>80</a:t>
            </a:r>
            <a:r>
              <a:rPr lang="en-US" altLang="ko-KR" sz="1400" b="1" dirty="0">
                <a:solidFill>
                  <a:schemeClr val="accent3"/>
                </a:solidFill>
                <a:cs typeface="Arial" pitchFamily="34" charset="0"/>
              </a:rPr>
              <a:t>%</a:t>
            </a:r>
            <a:endParaRPr lang="ko-KR" altLang="en-US" sz="1400" b="1" dirty="0">
              <a:solidFill>
                <a:schemeClr val="accent3"/>
              </a:solidFill>
              <a:cs typeface="Arial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FA3C75B5-74B3-4108-B1EB-75FFB6A1CFBA}"/>
              </a:ext>
            </a:extLst>
          </p:cNvPr>
          <p:cNvSpPr txBox="1"/>
          <p:nvPr/>
        </p:nvSpPr>
        <p:spPr>
          <a:xfrm>
            <a:off x="10373484" y="2368053"/>
            <a:ext cx="649913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000" b="1" dirty="0">
                <a:solidFill>
                  <a:schemeClr val="accent4"/>
                </a:solidFill>
                <a:cs typeface="Arial" pitchFamily="34" charset="0"/>
              </a:rPr>
              <a:t>50</a:t>
            </a:r>
            <a:r>
              <a:rPr lang="en-US" altLang="ko-KR" sz="1400" b="1" dirty="0">
                <a:solidFill>
                  <a:schemeClr val="accent4"/>
                </a:solidFill>
                <a:cs typeface="Arial" pitchFamily="34" charset="0"/>
              </a:rPr>
              <a:t>%</a:t>
            </a:r>
            <a:endParaRPr lang="ko-KR" altLang="en-US" sz="1400" b="1" dirty="0">
              <a:solidFill>
                <a:schemeClr val="accent4"/>
              </a:solidFill>
              <a:cs typeface="Arial" pitchFamily="34" charset="0"/>
            </a:endParaRPr>
          </a:p>
        </p:txBody>
      </p:sp>
      <p:graphicFrame>
        <p:nvGraphicFramePr>
          <p:cNvPr id="12" name="Chart 9">
            <a:extLst>
              <a:ext uri="{FF2B5EF4-FFF2-40B4-BE49-F238E27FC236}">
                <a16:creationId xmlns:a16="http://schemas.microsoft.com/office/drawing/2014/main" xmlns="" id="{7913E6C6-0871-4C21-B72A-789A8CED2E8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555715681"/>
              </p:ext>
            </p:extLst>
          </p:nvPr>
        </p:nvGraphicFramePr>
        <p:xfrm>
          <a:off x="3880408" y="2029258"/>
          <a:ext cx="1115325" cy="10777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68B7F206-C5D1-4025-9603-BC17E413A198}"/>
              </a:ext>
            </a:extLst>
          </p:cNvPr>
          <p:cNvSpPr txBox="1"/>
          <p:nvPr/>
        </p:nvSpPr>
        <p:spPr>
          <a:xfrm>
            <a:off x="4121660" y="2368053"/>
            <a:ext cx="649913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000" b="1" dirty="0">
                <a:solidFill>
                  <a:schemeClr val="accent1"/>
                </a:solidFill>
                <a:cs typeface="Arial" pitchFamily="34" charset="0"/>
              </a:rPr>
              <a:t>50</a:t>
            </a:r>
            <a:r>
              <a:rPr lang="en-US" altLang="ko-KR" sz="1400" b="1" dirty="0">
                <a:solidFill>
                  <a:schemeClr val="accent1"/>
                </a:solidFill>
                <a:cs typeface="Arial" pitchFamily="34" charset="0"/>
              </a:rPr>
              <a:t>%</a:t>
            </a:r>
            <a:endParaRPr lang="ko-KR" altLang="en-US" sz="1400" b="1" dirty="0">
              <a:solidFill>
                <a:schemeClr val="accent1"/>
              </a:solidFill>
              <a:cs typeface="Arial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30D727C0-6683-4A37-9982-406B0D46D8BD}"/>
              </a:ext>
            </a:extLst>
          </p:cNvPr>
          <p:cNvSpPr txBox="1"/>
          <p:nvPr/>
        </p:nvSpPr>
        <p:spPr>
          <a:xfrm>
            <a:off x="3781127" y="3281116"/>
            <a:ext cx="1330978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1600" dirty="0">
                <a:solidFill>
                  <a:schemeClr val="bg1"/>
                </a:solidFill>
              </a:rPr>
              <a:t>Add Skills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7FDD2856-0BD7-4326-9019-364396310EDF}"/>
              </a:ext>
            </a:extLst>
          </p:cNvPr>
          <p:cNvSpPr txBox="1"/>
          <p:nvPr/>
        </p:nvSpPr>
        <p:spPr>
          <a:xfrm>
            <a:off x="5868426" y="3281116"/>
            <a:ext cx="1330978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1600" dirty="0">
                <a:solidFill>
                  <a:schemeClr val="bg1"/>
                </a:solidFill>
              </a:rPr>
              <a:t>Add Skills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F0DA09DF-2E42-4CCE-8166-A01FC29C2DB5}"/>
              </a:ext>
            </a:extLst>
          </p:cNvPr>
          <p:cNvSpPr txBox="1"/>
          <p:nvPr/>
        </p:nvSpPr>
        <p:spPr>
          <a:xfrm>
            <a:off x="7955725" y="3281116"/>
            <a:ext cx="1330978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1600" dirty="0">
                <a:solidFill>
                  <a:schemeClr val="bg1"/>
                </a:solidFill>
              </a:rPr>
              <a:t>Add Skills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14411F99-164D-4AEE-A737-EA5A4A10FA34}"/>
              </a:ext>
            </a:extLst>
          </p:cNvPr>
          <p:cNvSpPr txBox="1"/>
          <p:nvPr/>
        </p:nvSpPr>
        <p:spPr>
          <a:xfrm>
            <a:off x="10043025" y="3281116"/>
            <a:ext cx="1330978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1600" dirty="0">
                <a:solidFill>
                  <a:schemeClr val="bg1"/>
                </a:solidFill>
              </a:rPr>
              <a:t>Add Skills</a:t>
            </a:r>
          </a:p>
        </p:txBody>
      </p:sp>
      <p:sp>
        <p:nvSpPr>
          <p:cNvPr id="18" name="직사각형 1">
            <a:extLst>
              <a:ext uri="{FF2B5EF4-FFF2-40B4-BE49-F238E27FC236}">
                <a16:creationId xmlns:a16="http://schemas.microsoft.com/office/drawing/2014/main" xmlns="" id="{FDCAD5F5-3041-4843-872C-116311CF0CCD}"/>
              </a:ext>
            </a:extLst>
          </p:cNvPr>
          <p:cNvSpPr/>
          <p:nvPr/>
        </p:nvSpPr>
        <p:spPr>
          <a:xfrm>
            <a:off x="3880407" y="4410126"/>
            <a:ext cx="3927161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2011 ~ 2013  Text here</a:t>
            </a:r>
          </a:p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Example Text : Get a modern PowerPoint  Presentation that is beautifully designed.</a:t>
            </a:r>
          </a:p>
          <a:p>
            <a:endParaRPr lang="en-US" altLang="ko-KR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2014 ~ 2017 Text here</a:t>
            </a:r>
          </a:p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Example Text : Get a modern PowerPoint  Presentation that is beautifully designed. </a:t>
            </a:r>
          </a:p>
          <a:p>
            <a:endParaRPr lang="en-US" altLang="ko-KR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2018 ~ 2020  Text here</a:t>
            </a:r>
          </a:p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Example Text : Get a modern PowerPoint  Presentation that is beautifully designed.</a:t>
            </a:r>
          </a:p>
        </p:txBody>
      </p:sp>
      <p:sp>
        <p:nvSpPr>
          <p:cNvPr id="19" name="직사각형 5">
            <a:extLst>
              <a:ext uri="{FF2B5EF4-FFF2-40B4-BE49-F238E27FC236}">
                <a16:creationId xmlns:a16="http://schemas.microsoft.com/office/drawing/2014/main" xmlns="" id="{C6426C3A-FD53-49DD-947D-80149FB68DF4}"/>
              </a:ext>
            </a:extLst>
          </p:cNvPr>
          <p:cNvSpPr/>
          <p:nvPr/>
        </p:nvSpPr>
        <p:spPr>
          <a:xfrm>
            <a:off x="3880408" y="3996795"/>
            <a:ext cx="39271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dirty="0"/>
              <a:t>Work Experience</a:t>
            </a:r>
            <a:endParaRPr lang="ko-KR" altLang="en-US" dirty="0"/>
          </a:p>
        </p:txBody>
      </p:sp>
      <p:sp>
        <p:nvSpPr>
          <p:cNvPr id="20" name="직사각형 2">
            <a:extLst>
              <a:ext uri="{FF2B5EF4-FFF2-40B4-BE49-F238E27FC236}">
                <a16:creationId xmlns:a16="http://schemas.microsoft.com/office/drawing/2014/main" xmlns="" id="{4682174E-8801-4F73-A13F-E7F1450EFFF0}"/>
              </a:ext>
            </a:extLst>
          </p:cNvPr>
          <p:cNvSpPr/>
          <p:nvPr/>
        </p:nvSpPr>
        <p:spPr>
          <a:xfrm>
            <a:off x="669437" y="4082906"/>
            <a:ext cx="235243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3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MEMBER</a:t>
            </a:r>
          </a:p>
          <a:p>
            <a:r>
              <a:rPr lang="en-US" altLang="ko-KR" sz="3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NAME</a:t>
            </a:r>
            <a:endParaRPr lang="ko-KR" altLang="en-US" sz="3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2A03EE3D-F9BC-4A8D-BED7-2E107302067E}"/>
              </a:ext>
            </a:extLst>
          </p:cNvPr>
          <p:cNvSpPr txBox="1"/>
          <p:nvPr/>
        </p:nvSpPr>
        <p:spPr>
          <a:xfrm>
            <a:off x="9522069" y="5590808"/>
            <a:ext cx="2126996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altLang="ko-KR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www.hompageurl.com</a:t>
            </a:r>
            <a:endParaRPr lang="ko-KR" altLang="en-US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xmlns="" id="{258517EB-E345-4337-9267-4239D1DB4E2F}"/>
              </a:ext>
            </a:extLst>
          </p:cNvPr>
          <p:cNvSpPr txBox="1"/>
          <p:nvPr/>
        </p:nvSpPr>
        <p:spPr>
          <a:xfrm>
            <a:off x="8892579" y="6102897"/>
            <a:ext cx="2756486" cy="43088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altLang="ko-KR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Example Text Example Text Example Text Example Text Example Text</a:t>
            </a:r>
            <a:endParaRPr lang="ko-KR" altLang="en-US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xmlns="" id="{7D97B517-3FB1-4B12-B559-B2FB7473B52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1410785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sp>
        <p:nvSpPr>
          <p:cNvPr id="35" name="Hexagon 34">
            <a:extLst>
              <a:ext uri="{FF2B5EF4-FFF2-40B4-BE49-F238E27FC236}">
                <a16:creationId xmlns:a16="http://schemas.microsoft.com/office/drawing/2014/main" xmlns="" id="{61485E0C-93BB-4ACA-8208-F39DFEB70EE4}"/>
              </a:ext>
            </a:extLst>
          </p:cNvPr>
          <p:cNvSpPr/>
          <p:nvPr/>
        </p:nvSpPr>
        <p:spPr>
          <a:xfrm>
            <a:off x="4219718" y="2434188"/>
            <a:ext cx="3752564" cy="3234968"/>
          </a:xfrm>
          <a:prstGeom prst="hexagon">
            <a:avLst/>
          </a:prstGeom>
          <a:solidFill>
            <a:schemeClr val="accent2">
              <a:lumMod val="20000"/>
              <a:lumOff val="8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xmlns="" id="{FFEE6813-D0B7-4105-BD7A-680F99CBE030}"/>
              </a:ext>
            </a:extLst>
          </p:cNvPr>
          <p:cNvGrpSpPr/>
          <p:nvPr/>
        </p:nvGrpSpPr>
        <p:grpSpPr>
          <a:xfrm>
            <a:off x="1263764" y="3537576"/>
            <a:ext cx="3059771" cy="2764802"/>
            <a:chOff x="1395848" y="3256486"/>
            <a:chExt cx="2688688" cy="2764802"/>
          </a:xfrm>
        </p:grpSpPr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xmlns="" id="{E2239C5C-BEE1-49DF-9C7C-1414561CCF0B}"/>
                </a:ext>
              </a:extLst>
            </p:cNvPr>
            <p:cNvSpPr txBox="1"/>
            <p:nvPr/>
          </p:nvSpPr>
          <p:spPr>
            <a:xfrm>
              <a:off x="1395848" y="3510825"/>
              <a:ext cx="2688688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  Presentation that is beautifully designed. I hope and I believe that this Template will your Time, Money and Reputation. Easy to change colors, photos and Text.</a:t>
              </a:r>
              <a:r>
                <a:rPr lang="ko-KR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You can simply impress your audience. </a:t>
              </a: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xmlns="" id="{57C768F7-781D-4070-A090-A47B12304042}"/>
                </a:ext>
              </a:extLst>
            </p:cNvPr>
            <p:cNvSpPr txBox="1"/>
            <p:nvPr/>
          </p:nvSpPr>
          <p:spPr>
            <a:xfrm>
              <a:off x="1395848" y="3256486"/>
              <a:ext cx="268868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Add Contents Title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xmlns="" id="{602621EE-AE55-4E40-AEA8-C325D8EF6A3F}"/>
                </a:ext>
              </a:extLst>
            </p:cNvPr>
            <p:cNvSpPr txBox="1"/>
            <p:nvPr/>
          </p:nvSpPr>
          <p:spPr>
            <a:xfrm>
              <a:off x="1395848" y="5190291"/>
              <a:ext cx="268868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71459" indent="-171459">
                <a:buFont typeface="Wingdings" pitchFamily="2" charset="2"/>
                <a:buChar char="v"/>
              </a:pP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</a:t>
              </a:r>
            </a:p>
            <a:p>
              <a:pPr marL="171459" indent="-171459">
                <a:buFont typeface="Wingdings" pitchFamily="2" charset="2"/>
                <a:buChar char="v"/>
              </a:pP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</a:t>
              </a:r>
            </a:p>
            <a:p>
              <a:pPr marL="171459" indent="-171459">
                <a:buFont typeface="Wingdings" pitchFamily="2" charset="2"/>
                <a:buChar char="v"/>
              </a:pP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</a:t>
              </a:r>
            </a:p>
            <a:p>
              <a:pPr marL="171459" indent="-171459">
                <a:buFont typeface="Wingdings" pitchFamily="2" charset="2"/>
                <a:buChar char="v"/>
              </a:pP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</a:t>
              </a: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xmlns="" id="{1B45F15E-0142-49AF-B288-507351F94A2C}"/>
                </a:ext>
              </a:extLst>
            </p:cNvPr>
            <p:cNvSpPr txBox="1"/>
            <p:nvPr/>
          </p:nvSpPr>
          <p:spPr>
            <a:xfrm>
              <a:off x="1395848" y="4921423"/>
              <a:ext cx="268868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Add Contents Title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xmlns="" id="{F9208B91-6CBB-4E2F-89A7-097DE519AD6C}"/>
              </a:ext>
            </a:extLst>
          </p:cNvPr>
          <p:cNvGrpSpPr/>
          <p:nvPr/>
        </p:nvGrpSpPr>
        <p:grpSpPr>
          <a:xfrm>
            <a:off x="7868466" y="3537576"/>
            <a:ext cx="3059771" cy="2764802"/>
            <a:chOff x="1395848" y="3256486"/>
            <a:chExt cx="2952327" cy="2764802"/>
          </a:xfrm>
        </p:grpSpPr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xmlns="" id="{6E8C4917-9DFD-4038-89DE-BC0280460B4F}"/>
                </a:ext>
              </a:extLst>
            </p:cNvPr>
            <p:cNvSpPr txBox="1"/>
            <p:nvPr/>
          </p:nvSpPr>
          <p:spPr>
            <a:xfrm>
              <a:off x="1395848" y="3510825"/>
              <a:ext cx="2952327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  Presentation that is beautifully designed. I hope and I believe that this Template will your Time, Money and Reputation. Easy to change colors, photos and Text.</a:t>
              </a:r>
              <a:r>
                <a:rPr lang="ko-KR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You can simply impress your audience. </a:t>
              </a: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xmlns="" id="{F1785C94-95A0-4A06-A754-9C43CCEE143F}"/>
                </a:ext>
              </a:extLst>
            </p:cNvPr>
            <p:cNvSpPr txBox="1"/>
            <p:nvPr/>
          </p:nvSpPr>
          <p:spPr>
            <a:xfrm>
              <a:off x="1395848" y="3256486"/>
              <a:ext cx="295232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Add Contents Title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xmlns="" id="{9599861D-90C3-45DC-8896-0F82B6E599B6}"/>
                </a:ext>
              </a:extLst>
            </p:cNvPr>
            <p:cNvSpPr txBox="1"/>
            <p:nvPr/>
          </p:nvSpPr>
          <p:spPr>
            <a:xfrm>
              <a:off x="1395848" y="5190291"/>
              <a:ext cx="2952327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71459" indent="-171459" algn="r">
                <a:buFont typeface="Wingdings" pitchFamily="2" charset="2"/>
                <a:buChar char="v"/>
              </a:pP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</a:t>
              </a:r>
            </a:p>
            <a:p>
              <a:pPr marL="171459" indent="-171459" algn="r">
                <a:buFont typeface="Wingdings" pitchFamily="2" charset="2"/>
                <a:buChar char="v"/>
              </a:pP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</a:t>
              </a:r>
            </a:p>
            <a:p>
              <a:pPr marL="171459" indent="-171459" algn="r">
                <a:buFont typeface="Wingdings" pitchFamily="2" charset="2"/>
                <a:buChar char="v"/>
              </a:pP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</a:t>
              </a:r>
            </a:p>
            <a:p>
              <a:pPr marL="171459" indent="-171459" algn="r">
                <a:buFont typeface="Wingdings" pitchFamily="2" charset="2"/>
                <a:buChar char="v"/>
              </a:pP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</a:t>
              </a: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xmlns="" id="{974157FB-DD23-4B9F-A3A9-01452E26711C}"/>
                </a:ext>
              </a:extLst>
            </p:cNvPr>
            <p:cNvSpPr txBox="1"/>
            <p:nvPr/>
          </p:nvSpPr>
          <p:spPr>
            <a:xfrm>
              <a:off x="1395848" y="4921423"/>
              <a:ext cx="295232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Add Contents Title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50" name="TextBox 49">
            <a:extLst>
              <a:ext uri="{FF2B5EF4-FFF2-40B4-BE49-F238E27FC236}">
                <a16:creationId xmlns:a16="http://schemas.microsoft.com/office/drawing/2014/main" xmlns="" id="{9A2EDD8C-791D-4DB3-A450-39DC6652B621}"/>
              </a:ext>
            </a:extLst>
          </p:cNvPr>
          <p:cNvSpPr txBox="1"/>
          <p:nvPr/>
        </p:nvSpPr>
        <p:spPr>
          <a:xfrm>
            <a:off x="663555" y="1700501"/>
            <a:ext cx="3659980" cy="120032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GB" altLang="ko-KR" dirty="0" err="1" smtClean="0">
                <a:solidFill>
                  <a:schemeClr val="accent3"/>
                </a:solidFill>
                <a:cs typeface="Arial" pitchFamily="34" charset="0"/>
              </a:rPr>
              <a:t>wowTemplates</a:t>
            </a:r>
            <a:r>
              <a:rPr lang="en-GB" altLang="ko-KR" dirty="0" smtClean="0">
                <a:solidFill>
                  <a:schemeClr val="accent3"/>
                </a:solidFill>
                <a:cs typeface="Arial" pitchFamily="34" charset="0"/>
              </a:rPr>
              <a:t> </a:t>
            </a:r>
            <a:r>
              <a:rPr lang="en-GB" altLang="ko-KR" dirty="0">
                <a:solidFill>
                  <a:schemeClr val="accent3"/>
                </a:solidFill>
                <a:cs typeface="Arial" pitchFamily="34" charset="0"/>
              </a:rPr>
              <a:t>Layout </a:t>
            </a:r>
            <a:r>
              <a:rPr lang="en-GB" altLang="ko-KR" dirty="0">
                <a:cs typeface="Arial" pitchFamily="34" charset="0"/>
              </a:rPr>
              <a:t>Clean Text Slide for your Presentation. </a:t>
            </a:r>
            <a:r>
              <a:rPr lang="en-GB" altLang="ko-KR" dirty="0" err="1" smtClean="0">
                <a:cs typeface="Arial" pitchFamily="34" charset="0"/>
              </a:rPr>
              <a:t>wowTemplates</a:t>
            </a:r>
            <a:r>
              <a:rPr lang="en-GB" altLang="ko-KR" dirty="0" smtClean="0">
                <a:cs typeface="Arial" pitchFamily="34" charset="0"/>
              </a:rPr>
              <a:t> </a:t>
            </a:r>
            <a:r>
              <a:rPr lang="en-GB" altLang="ko-KR" dirty="0">
                <a:cs typeface="Arial" pitchFamily="34" charset="0"/>
              </a:rPr>
              <a:t>Layout Clean Text Slide for your Presentation.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xmlns="" id="{25976134-BFFE-4CA1-A974-6BDFAB888C8D}"/>
              </a:ext>
            </a:extLst>
          </p:cNvPr>
          <p:cNvSpPr txBox="1"/>
          <p:nvPr/>
        </p:nvSpPr>
        <p:spPr>
          <a:xfrm>
            <a:off x="7661312" y="1700501"/>
            <a:ext cx="3659980" cy="120032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GB" altLang="ko-KR" dirty="0" err="1" smtClean="0">
                <a:solidFill>
                  <a:schemeClr val="accent1"/>
                </a:solidFill>
                <a:cs typeface="Arial" pitchFamily="34" charset="0"/>
              </a:rPr>
              <a:t>wowTemplates</a:t>
            </a:r>
            <a:r>
              <a:rPr lang="en-GB" altLang="ko-KR" dirty="0" smtClean="0">
                <a:solidFill>
                  <a:schemeClr val="accent1"/>
                </a:solidFill>
                <a:cs typeface="Arial" pitchFamily="34" charset="0"/>
              </a:rPr>
              <a:t> </a:t>
            </a:r>
            <a:r>
              <a:rPr lang="en-GB" altLang="ko-KR" dirty="0">
                <a:solidFill>
                  <a:schemeClr val="accent1"/>
                </a:solidFill>
                <a:cs typeface="Arial" pitchFamily="34" charset="0"/>
              </a:rPr>
              <a:t>Layout </a:t>
            </a:r>
            <a:r>
              <a:rPr lang="en-GB" altLang="ko-KR" dirty="0">
                <a:cs typeface="Arial" pitchFamily="34" charset="0"/>
              </a:rPr>
              <a:t>Clean Text Slide for your Presentation. </a:t>
            </a:r>
            <a:r>
              <a:rPr lang="en-GB" altLang="ko-KR" dirty="0" err="1" smtClean="0">
                <a:cs typeface="Arial" pitchFamily="34" charset="0"/>
              </a:rPr>
              <a:t>wowTemplates</a:t>
            </a:r>
            <a:r>
              <a:rPr lang="en-GB" altLang="ko-KR" dirty="0" smtClean="0">
                <a:cs typeface="Arial" pitchFamily="34" charset="0"/>
              </a:rPr>
              <a:t> </a:t>
            </a:r>
            <a:r>
              <a:rPr lang="en-GB" altLang="ko-KR" dirty="0">
                <a:cs typeface="Arial" pitchFamily="34" charset="0"/>
              </a:rPr>
              <a:t>Layout Clean Text Slide for your Presentation.</a:t>
            </a:r>
          </a:p>
        </p:txBody>
      </p:sp>
      <p:grpSp>
        <p:nvGrpSpPr>
          <p:cNvPr id="3" name="Graphic 475">
            <a:extLst>
              <a:ext uri="{FF2B5EF4-FFF2-40B4-BE49-F238E27FC236}">
                <a16:creationId xmlns:a16="http://schemas.microsoft.com/office/drawing/2014/main" xmlns="" id="{88C7A7F1-E60F-495C-BFAA-775881A956C3}"/>
              </a:ext>
            </a:extLst>
          </p:cNvPr>
          <p:cNvGrpSpPr/>
          <p:nvPr/>
        </p:nvGrpSpPr>
        <p:grpSpPr>
          <a:xfrm>
            <a:off x="3310564" y="1544060"/>
            <a:ext cx="4908987" cy="4826221"/>
            <a:chOff x="2612458" y="-43"/>
            <a:chExt cx="6970898" cy="6853351"/>
          </a:xfrm>
        </p:grpSpPr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xmlns="" id="{34C7589B-1C3E-45C8-A578-714007343E09}"/>
                </a:ext>
              </a:extLst>
            </p:cNvPr>
            <p:cNvSpPr/>
            <p:nvPr/>
          </p:nvSpPr>
          <p:spPr>
            <a:xfrm>
              <a:off x="5682647" y="-43"/>
              <a:ext cx="630530" cy="272452"/>
            </a:xfrm>
            <a:custGeom>
              <a:avLst/>
              <a:gdLst>
                <a:gd name="connsiteX0" fmla="*/ 0 w 630531"/>
                <a:gd name="connsiteY0" fmla="*/ 256146 h 272451"/>
                <a:gd name="connsiteX1" fmla="*/ 17904 w 630531"/>
                <a:gd name="connsiteY1" fmla="*/ 219560 h 272451"/>
                <a:gd name="connsiteX2" fmla="*/ 145567 w 630531"/>
                <a:gd name="connsiteY2" fmla="*/ 91897 h 272451"/>
                <a:gd name="connsiteX3" fmla="*/ 300475 w 630531"/>
                <a:gd name="connsiteY3" fmla="*/ 7826 h 272451"/>
                <a:gd name="connsiteX4" fmla="*/ 335505 w 630531"/>
                <a:gd name="connsiteY4" fmla="*/ 42 h 272451"/>
                <a:gd name="connsiteX5" fmla="*/ 462390 w 630531"/>
                <a:gd name="connsiteY5" fmla="*/ 28065 h 272451"/>
                <a:gd name="connsiteX6" fmla="*/ 518437 w 630531"/>
                <a:gd name="connsiteY6" fmla="*/ 88005 h 272451"/>
                <a:gd name="connsiteX7" fmla="*/ 556580 w 630531"/>
                <a:gd name="connsiteY7" fmla="*/ 168962 h 272451"/>
                <a:gd name="connsiteX8" fmla="*/ 635980 w 630531"/>
                <a:gd name="connsiteY8" fmla="*/ 274050 h 272451"/>
                <a:gd name="connsiteX9" fmla="*/ 0 w 630531"/>
                <a:gd name="connsiteY9" fmla="*/ 256146 h 272451"/>
                <a:gd name="connsiteX10" fmla="*/ 0 w 630531"/>
                <a:gd name="connsiteY10" fmla="*/ 256146 h 272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30531" h="272451">
                  <a:moveTo>
                    <a:pt x="0" y="256146"/>
                  </a:moveTo>
                  <a:cubicBezTo>
                    <a:pt x="6228" y="244470"/>
                    <a:pt x="14012" y="232793"/>
                    <a:pt x="17904" y="219560"/>
                  </a:cubicBezTo>
                  <a:cubicBezTo>
                    <a:pt x="39700" y="155729"/>
                    <a:pt x="91855" y="123034"/>
                    <a:pt x="145567" y="91897"/>
                  </a:cubicBezTo>
                  <a:cubicBezTo>
                    <a:pt x="196944" y="63095"/>
                    <a:pt x="249099" y="35850"/>
                    <a:pt x="300475" y="7826"/>
                  </a:cubicBezTo>
                  <a:cubicBezTo>
                    <a:pt x="311373" y="1599"/>
                    <a:pt x="323050" y="42"/>
                    <a:pt x="335505" y="42"/>
                  </a:cubicBezTo>
                  <a:cubicBezTo>
                    <a:pt x="379876" y="-737"/>
                    <a:pt x="421911" y="9383"/>
                    <a:pt x="462390" y="28065"/>
                  </a:cubicBezTo>
                  <a:cubicBezTo>
                    <a:pt x="488856" y="40520"/>
                    <a:pt x="498976" y="68544"/>
                    <a:pt x="518437" y="88005"/>
                  </a:cubicBezTo>
                  <a:cubicBezTo>
                    <a:pt x="541790" y="109801"/>
                    <a:pt x="548017" y="140160"/>
                    <a:pt x="556580" y="168962"/>
                  </a:cubicBezTo>
                  <a:cubicBezTo>
                    <a:pt x="565921" y="201656"/>
                    <a:pt x="607178" y="246805"/>
                    <a:pt x="635980" y="274050"/>
                  </a:cubicBezTo>
                  <a:cubicBezTo>
                    <a:pt x="632867" y="277943"/>
                    <a:pt x="6228" y="259260"/>
                    <a:pt x="0" y="256146"/>
                  </a:cubicBezTo>
                  <a:lnTo>
                    <a:pt x="0" y="256146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778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xmlns="" id="{242575F8-3C0B-4B9B-8158-883504D02D1C}"/>
                </a:ext>
              </a:extLst>
            </p:cNvPr>
            <p:cNvSpPr/>
            <p:nvPr/>
          </p:nvSpPr>
          <p:spPr>
            <a:xfrm>
              <a:off x="5683427" y="189293"/>
              <a:ext cx="630530" cy="77843"/>
            </a:xfrm>
            <a:custGeom>
              <a:avLst/>
              <a:gdLst>
                <a:gd name="connsiteX0" fmla="*/ 631310 w 630531"/>
                <a:gd name="connsiteY0" fmla="*/ 80043 h 77843"/>
                <a:gd name="connsiteX1" fmla="*/ 583047 w 630531"/>
                <a:gd name="connsiteY1" fmla="*/ 27110 h 77843"/>
                <a:gd name="connsiteX2" fmla="*/ 408678 w 630531"/>
                <a:gd name="connsiteY2" fmla="*/ 8427 h 77843"/>
                <a:gd name="connsiteX3" fmla="*/ 158022 w 630531"/>
                <a:gd name="connsiteY3" fmla="*/ 4535 h 77843"/>
                <a:gd name="connsiteX4" fmla="*/ 17904 w 630531"/>
                <a:gd name="connsiteY4" fmla="*/ 28666 h 77843"/>
                <a:gd name="connsiteX5" fmla="*/ 17904 w 630531"/>
                <a:gd name="connsiteY5" fmla="*/ 29445 h 77843"/>
                <a:gd name="connsiteX6" fmla="*/ 0 w 630531"/>
                <a:gd name="connsiteY6" fmla="*/ 66031 h 77843"/>
                <a:gd name="connsiteX7" fmla="*/ 778 w 630531"/>
                <a:gd name="connsiteY7" fmla="*/ 66810 h 77843"/>
                <a:gd name="connsiteX8" fmla="*/ 15569 w 630531"/>
                <a:gd name="connsiteY8" fmla="*/ 67588 h 77843"/>
                <a:gd name="connsiteX9" fmla="*/ 133891 w 630531"/>
                <a:gd name="connsiteY9" fmla="*/ 47349 h 77843"/>
                <a:gd name="connsiteX10" fmla="*/ 384546 w 630531"/>
                <a:gd name="connsiteY10" fmla="*/ 51241 h 77843"/>
                <a:gd name="connsiteX11" fmla="*/ 631310 w 630531"/>
                <a:gd name="connsiteY11" fmla="*/ 80043 h 778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30531" h="77843">
                  <a:moveTo>
                    <a:pt x="631310" y="80043"/>
                  </a:moveTo>
                  <a:cubicBezTo>
                    <a:pt x="615741" y="65253"/>
                    <a:pt x="597837" y="46570"/>
                    <a:pt x="583047" y="27110"/>
                  </a:cubicBezTo>
                  <a:cubicBezTo>
                    <a:pt x="519994" y="19325"/>
                    <a:pt x="455384" y="12319"/>
                    <a:pt x="408678" y="8427"/>
                  </a:cubicBezTo>
                  <a:cubicBezTo>
                    <a:pt x="322271" y="2200"/>
                    <a:pt x="244428" y="-4806"/>
                    <a:pt x="158022" y="4535"/>
                  </a:cubicBezTo>
                  <a:cubicBezTo>
                    <a:pt x="131555" y="7649"/>
                    <a:pt x="53712" y="22439"/>
                    <a:pt x="17904" y="28666"/>
                  </a:cubicBezTo>
                  <a:cubicBezTo>
                    <a:pt x="17904" y="28666"/>
                    <a:pt x="17904" y="29445"/>
                    <a:pt x="17904" y="29445"/>
                  </a:cubicBezTo>
                  <a:cubicBezTo>
                    <a:pt x="14012" y="41900"/>
                    <a:pt x="6227" y="53576"/>
                    <a:pt x="0" y="66031"/>
                  </a:cubicBezTo>
                  <a:lnTo>
                    <a:pt x="778" y="66810"/>
                  </a:lnTo>
                  <a:cubicBezTo>
                    <a:pt x="1557" y="66810"/>
                    <a:pt x="6227" y="67588"/>
                    <a:pt x="15569" y="67588"/>
                  </a:cubicBezTo>
                  <a:cubicBezTo>
                    <a:pt x="55269" y="60582"/>
                    <a:pt x="111316" y="49684"/>
                    <a:pt x="133891" y="47349"/>
                  </a:cubicBezTo>
                  <a:cubicBezTo>
                    <a:pt x="220297" y="38008"/>
                    <a:pt x="298140" y="45014"/>
                    <a:pt x="384546" y="51241"/>
                  </a:cubicBezTo>
                  <a:cubicBezTo>
                    <a:pt x="448378" y="56690"/>
                    <a:pt x="550353" y="68367"/>
                    <a:pt x="631310" y="80043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778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xmlns="" id="{3B6C066F-76B5-415E-9A2B-11DE3812B86F}"/>
                </a:ext>
              </a:extLst>
            </p:cNvPr>
            <p:cNvSpPr/>
            <p:nvPr/>
          </p:nvSpPr>
          <p:spPr>
            <a:xfrm>
              <a:off x="4070066" y="3049893"/>
              <a:ext cx="2202966" cy="2584392"/>
            </a:xfrm>
            <a:custGeom>
              <a:avLst/>
              <a:gdLst>
                <a:gd name="connsiteX0" fmla="*/ 2187846 w 2202967"/>
                <a:gd name="connsiteY0" fmla="*/ 1789619 h 2584399"/>
                <a:gd name="connsiteX1" fmla="*/ 2208864 w 2202967"/>
                <a:gd name="connsiteY1" fmla="*/ 1567766 h 2584399"/>
                <a:gd name="connsiteX2" fmla="*/ 2136469 w 2202967"/>
                <a:gd name="connsiteY2" fmla="*/ 1394175 h 2584399"/>
                <a:gd name="connsiteX3" fmla="*/ 1797072 w 2202967"/>
                <a:gd name="connsiteY3" fmla="*/ 728614 h 2584399"/>
                <a:gd name="connsiteX4" fmla="*/ 1690427 w 2202967"/>
                <a:gd name="connsiteY4" fmla="*/ 120657 h 2584399"/>
                <a:gd name="connsiteX5" fmla="*/ 789779 w 2202967"/>
                <a:gd name="connsiteY5" fmla="*/ 0 h 2584399"/>
                <a:gd name="connsiteX6" fmla="*/ 716606 w 2202967"/>
                <a:gd name="connsiteY6" fmla="*/ 562029 h 2584399"/>
                <a:gd name="connsiteX7" fmla="*/ 793671 w 2202967"/>
                <a:gd name="connsiteY7" fmla="*/ 774541 h 2584399"/>
                <a:gd name="connsiteX8" fmla="*/ 792893 w 2202967"/>
                <a:gd name="connsiteY8" fmla="*/ 1019748 h 2584399"/>
                <a:gd name="connsiteX9" fmla="*/ 785887 w 2202967"/>
                <a:gd name="connsiteY9" fmla="*/ 1046215 h 2584399"/>
                <a:gd name="connsiteX10" fmla="*/ 603733 w 2202967"/>
                <a:gd name="connsiteY10" fmla="*/ 1387169 h 2584399"/>
                <a:gd name="connsiteX11" fmla="*/ 574931 w 2202967"/>
                <a:gd name="connsiteY11" fmla="*/ 1416749 h 2584399"/>
                <a:gd name="connsiteX12" fmla="*/ 277570 w 2202967"/>
                <a:gd name="connsiteY12" fmla="*/ 1591119 h 2584399"/>
                <a:gd name="connsiteX13" fmla="*/ 254995 w 2202967"/>
                <a:gd name="connsiteY13" fmla="*/ 1607465 h 2584399"/>
                <a:gd name="connsiteX14" fmla="*/ 6675 w 2202967"/>
                <a:gd name="connsiteY14" fmla="*/ 1877582 h 2584399"/>
                <a:gd name="connsiteX15" fmla="*/ 5118 w 2202967"/>
                <a:gd name="connsiteY15" fmla="*/ 1899378 h 2584399"/>
                <a:gd name="connsiteX16" fmla="*/ 8232 w 2202967"/>
                <a:gd name="connsiteY16" fmla="*/ 1912612 h 2584399"/>
                <a:gd name="connsiteX17" fmla="*/ 37812 w 2202967"/>
                <a:gd name="connsiteY17" fmla="*/ 2069855 h 2584399"/>
                <a:gd name="connsiteX18" fmla="*/ 201283 w 2202967"/>
                <a:gd name="connsiteY18" fmla="*/ 2206081 h 2584399"/>
                <a:gd name="connsiteX19" fmla="*/ 349964 w 2202967"/>
                <a:gd name="connsiteY19" fmla="*/ 2265242 h 2584399"/>
                <a:gd name="connsiteX20" fmla="*/ 356970 w 2202967"/>
                <a:gd name="connsiteY20" fmla="*/ 2262128 h 2584399"/>
                <a:gd name="connsiteX21" fmla="*/ 506429 w 2202967"/>
                <a:gd name="connsiteY21" fmla="*/ 2235662 h 2584399"/>
                <a:gd name="connsiteX22" fmla="*/ 525111 w 2202967"/>
                <a:gd name="connsiteY22" fmla="*/ 2217758 h 2584399"/>
                <a:gd name="connsiteX23" fmla="*/ 546908 w 2202967"/>
                <a:gd name="connsiteY23" fmla="*/ 2143806 h 2584399"/>
                <a:gd name="connsiteX24" fmla="*/ 588165 w 2202967"/>
                <a:gd name="connsiteY24" fmla="*/ 2065184 h 2584399"/>
                <a:gd name="connsiteX25" fmla="*/ 603733 w 2202967"/>
                <a:gd name="connsiteY25" fmla="*/ 2057400 h 2584399"/>
                <a:gd name="connsiteX26" fmla="*/ 697924 w 2202967"/>
                <a:gd name="connsiteY26" fmla="*/ 2044945 h 2584399"/>
                <a:gd name="connsiteX27" fmla="*/ 728283 w 2202967"/>
                <a:gd name="connsiteY27" fmla="*/ 2036383 h 2584399"/>
                <a:gd name="connsiteX28" fmla="*/ 797563 w 2202967"/>
                <a:gd name="connsiteY28" fmla="*/ 1976443 h 2584399"/>
                <a:gd name="connsiteX29" fmla="*/ 1094146 w 2202967"/>
                <a:gd name="connsiteY29" fmla="*/ 1675968 h 2584399"/>
                <a:gd name="connsiteX30" fmla="*/ 1168876 w 2202967"/>
                <a:gd name="connsiteY30" fmla="*/ 1566987 h 2584399"/>
                <a:gd name="connsiteX31" fmla="*/ 1204684 w 2202967"/>
                <a:gd name="connsiteY31" fmla="*/ 1492257 h 2584399"/>
                <a:gd name="connsiteX32" fmla="*/ 1271629 w 2202967"/>
                <a:gd name="connsiteY32" fmla="*/ 1372378 h 2584399"/>
                <a:gd name="connsiteX33" fmla="*/ 1291090 w 2202967"/>
                <a:gd name="connsiteY33" fmla="*/ 1412079 h 2584399"/>
                <a:gd name="connsiteX34" fmla="*/ 1456118 w 2202967"/>
                <a:gd name="connsiteY34" fmla="*/ 1626926 h 2584399"/>
                <a:gd name="connsiteX35" fmla="*/ 1478693 w 2202967"/>
                <a:gd name="connsiteY35" fmla="*/ 1659621 h 2584399"/>
                <a:gd name="connsiteX36" fmla="*/ 1572883 w 2202967"/>
                <a:gd name="connsiteY36" fmla="*/ 1852672 h 2584399"/>
                <a:gd name="connsiteX37" fmla="*/ 1579111 w 2202967"/>
                <a:gd name="connsiteY37" fmla="*/ 1865127 h 2584399"/>
                <a:gd name="connsiteX38" fmla="*/ 1550309 w 2202967"/>
                <a:gd name="connsiteY38" fmla="*/ 2043388 h 2584399"/>
                <a:gd name="connsiteX39" fmla="*/ 1518393 w 2202967"/>
                <a:gd name="connsiteY39" fmla="*/ 2093208 h 2584399"/>
                <a:gd name="connsiteX40" fmla="*/ 1512944 w 2202967"/>
                <a:gd name="connsiteY40" fmla="*/ 2119675 h 2584399"/>
                <a:gd name="connsiteX41" fmla="*/ 1536297 w 2202967"/>
                <a:gd name="connsiteY41" fmla="*/ 2238775 h 2584399"/>
                <a:gd name="connsiteX42" fmla="*/ 1533183 w 2202967"/>
                <a:gd name="connsiteY42" fmla="*/ 2266021 h 2584399"/>
                <a:gd name="connsiteX43" fmla="*/ 1469352 w 2202967"/>
                <a:gd name="connsiteY43" fmla="*/ 2403803 h 2584399"/>
                <a:gd name="connsiteX44" fmla="*/ 1489591 w 2202967"/>
                <a:gd name="connsiteY44" fmla="*/ 2459850 h 2584399"/>
                <a:gd name="connsiteX45" fmla="*/ 1513722 w 2202967"/>
                <a:gd name="connsiteY45" fmla="*/ 2477754 h 2584399"/>
                <a:gd name="connsiteX46" fmla="*/ 1724678 w 2202967"/>
                <a:gd name="connsiteY46" fmla="*/ 2579729 h 2584399"/>
                <a:gd name="connsiteX47" fmla="*/ 1776833 w 2202967"/>
                <a:gd name="connsiteY47" fmla="*/ 2582843 h 2584399"/>
                <a:gd name="connsiteX48" fmla="*/ 1906053 w 2202967"/>
                <a:gd name="connsiteY48" fmla="*/ 2541586 h 2584399"/>
                <a:gd name="connsiteX49" fmla="*/ 1985453 w 2202967"/>
                <a:gd name="connsiteY49" fmla="*/ 2512005 h 2584399"/>
                <a:gd name="connsiteX50" fmla="*/ 2032159 w 2202967"/>
                <a:gd name="connsiteY50" fmla="*/ 2461407 h 2584399"/>
                <a:gd name="connsiteX51" fmla="*/ 2060961 w 2202967"/>
                <a:gd name="connsiteY51" fmla="*/ 2385899 h 2584399"/>
                <a:gd name="connsiteX52" fmla="*/ 2158265 w 2202967"/>
                <a:gd name="connsiteY52" fmla="*/ 2027820 h 2584399"/>
                <a:gd name="connsiteX53" fmla="*/ 2187846 w 2202967"/>
                <a:gd name="connsiteY53" fmla="*/ 1789619 h 25843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2202967" h="2584399">
                  <a:moveTo>
                    <a:pt x="2187846" y="1789619"/>
                  </a:moveTo>
                  <a:cubicBezTo>
                    <a:pt x="2187068" y="1738242"/>
                    <a:pt x="2208864" y="1580999"/>
                    <a:pt x="2208864" y="1567766"/>
                  </a:cubicBezTo>
                  <a:cubicBezTo>
                    <a:pt x="2208864" y="1521060"/>
                    <a:pt x="2152038" y="1419084"/>
                    <a:pt x="2136469" y="1394175"/>
                  </a:cubicBezTo>
                  <a:cubicBezTo>
                    <a:pt x="1982339" y="1148968"/>
                    <a:pt x="1840664" y="850828"/>
                    <a:pt x="1797072" y="728614"/>
                  </a:cubicBezTo>
                  <a:cubicBezTo>
                    <a:pt x="1670187" y="372870"/>
                    <a:pt x="1669409" y="326164"/>
                    <a:pt x="1690427" y="120657"/>
                  </a:cubicBezTo>
                  <a:cubicBezTo>
                    <a:pt x="1433544" y="31916"/>
                    <a:pt x="867622" y="0"/>
                    <a:pt x="789779" y="0"/>
                  </a:cubicBezTo>
                  <a:cubicBezTo>
                    <a:pt x="729061" y="96526"/>
                    <a:pt x="690139" y="518437"/>
                    <a:pt x="716606" y="562029"/>
                  </a:cubicBezTo>
                  <a:cubicBezTo>
                    <a:pt x="721277" y="569814"/>
                    <a:pt x="793671" y="765979"/>
                    <a:pt x="793671" y="774541"/>
                  </a:cubicBezTo>
                  <a:cubicBezTo>
                    <a:pt x="789001" y="880408"/>
                    <a:pt x="796785" y="913881"/>
                    <a:pt x="792893" y="1019748"/>
                  </a:cubicBezTo>
                  <a:cubicBezTo>
                    <a:pt x="792893" y="1029868"/>
                    <a:pt x="790557" y="1037652"/>
                    <a:pt x="785887" y="1046215"/>
                  </a:cubicBezTo>
                  <a:cubicBezTo>
                    <a:pt x="725169" y="1159866"/>
                    <a:pt x="664451" y="1273518"/>
                    <a:pt x="603733" y="1387169"/>
                  </a:cubicBezTo>
                  <a:cubicBezTo>
                    <a:pt x="596727" y="1400402"/>
                    <a:pt x="587386" y="1409744"/>
                    <a:pt x="574931" y="1416749"/>
                  </a:cubicBezTo>
                  <a:cubicBezTo>
                    <a:pt x="476070" y="1474353"/>
                    <a:pt x="376431" y="1532736"/>
                    <a:pt x="277570" y="1591119"/>
                  </a:cubicBezTo>
                  <a:cubicBezTo>
                    <a:pt x="269785" y="1595789"/>
                    <a:pt x="261223" y="1600460"/>
                    <a:pt x="254995" y="1607465"/>
                  </a:cubicBezTo>
                  <a:cubicBezTo>
                    <a:pt x="172481" y="1697764"/>
                    <a:pt x="89967" y="1788062"/>
                    <a:pt x="6675" y="1877582"/>
                  </a:cubicBezTo>
                  <a:cubicBezTo>
                    <a:pt x="-1110" y="1885366"/>
                    <a:pt x="-2667" y="1891594"/>
                    <a:pt x="5118" y="1899378"/>
                  </a:cubicBezTo>
                  <a:cubicBezTo>
                    <a:pt x="10567" y="1904049"/>
                    <a:pt x="10567" y="1908719"/>
                    <a:pt x="8232" y="1912612"/>
                  </a:cubicBezTo>
                  <a:cubicBezTo>
                    <a:pt x="19130" y="1939078"/>
                    <a:pt x="36255" y="2058179"/>
                    <a:pt x="37812" y="2069855"/>
                  </a:cubicBezTo>
                  <a:cubicBezTo>
                    <a:pt x="45596" y="2125903"/>
                    <a:pt x="127332" y="2180393"/>
                    <a:pt x="201283" y="2206081"/>
                  </a:cubicBezTo>
                  <a:cubicBezTo>
                    <a:pt x="280683" y="2234105"/>
                    <a:pt x="327389" y="2259015"/>
                    <a:pt x="349964" y="2265242"/>
                  </a:cubicBezTo>
                  <a:cubicBezTo>
                    <a:pt x="351521" y="2263685"/>
                    <a:pt x="353856" y="2262907"/>
                    <a:pt x="356970" y="2262128"/>
                  </a:cubicBezTo>
                  <a:cubicBezTo>
                    <a:pt x="407568" y="2258236"/>
                    <a:pt x="455831" y="2243446"/>
                    <a:pt x="506429" y="2235662"/>
                  </a:cubicBezTo>
                  <a:cubicBezTo>
                    <a:pt x="517327" y="2234105"/>
                    <a:pt x="521998" y="2228655"/>
                    <a:pt x="525111" y="2217758"/>
                  </a:cubicBezTo>
                  <a:cubicBezTo>
                    <a:pt x="532117" y="2192848"/>
                    <a:pt x="540680" y="2168716"/>
                    <a:pt x="546908" y="2143806"/>
                  </a:cubicBezTo>
                  <a:cubicBezTo>
                    <a:pt x="554692" y="2114226"/>
                    <a:pt x="574153" y="2091651"/>
                    <a:pt x="588165" y="2065184"/>
                  </a:cubicBezTo>
                  <a:cubicBezTo>
                    <a:pt x="591278" y="2058957"/>
                    <a:pt x="597506" y="2058179"/>
                    <a:pt x="603733" y="2057400"/>
                  </a:cubicBezTo>
                  <a:cubicBezTo>
                    <a:pt x="634871" y="2053508"/>
                    <a:pt x="666786" y="2049616"/>
                    <a:pt x="697924" y="2044945"/>
                  </a:cubicBezTo>
                  <a:cubicBezTo>
                    <a:pt x="708044" y="2043388"/>
                    <a:pt x="719720" y="2044167"/>
                    <a:pt x="728283" y="2036383"/>
                  </a:cubicBezTo>
                  <a:cubicBezTo>
                    <a:pt x="751636" y="2016143"/>
                    <a:pt x="775767" y="1998239"/>
                    <a:pt x="797563" y="1976443"/>
                  </a:cubicBezTo>
                  <a:cubicBezTo>
                    <a:pt x="897203" y="1876804"/>
                    <a:pt x="994507" y="1775607"/>
                    <a:pt x="1094146" y="1675968"/>
                  </a:cubicBezTo>
                  <a:cubicBezTo>
                    <a:pt x="1126062" y="1644052"/>
                    <a:pt x="1151751" y="1609022"/>
                    <a:pt x="1168876" y="1566987"/>
                  </a:cubicBezTo>
                  <a:cubicBezTo>
                    <a:pt x="1178996" y="1541299"/>
                    <a:pt x="1192229" y="1517167"/>
                    <a:pt x="1204684" y="1492257"/>
                  </a:cubicBezTo>
                  <a:cubicBezTo>
                    <a:pt x="1224923" y="1452557"/>
                    <a:pt x="1245941" y="1412857"/>
                    <a:pt x="1271629" y="1372378"/>
                  </a:cubicBezTo>
                  <a:cubicBezTo>
                    <a:pt x="1278635" y="1387169"/>
                    <a:pt x="1286420" y="1399624"/>
                    <a:pt x="1291090" y="1412079"/>
                  </a:cubicBezTo>
                  <a:cubicBezTo>
                    <a:pt x="1323784" y="1500820"/>
                    <a:pt x="1379053" y="1572436"/>
                    <a:pt x="1456118" y="1626926"/>
                  </a:cubicBezTo>
                  <a:cubicBezTo>
                    <a:pt x="1467795" y="1634711"/>
                    <a:pt x="1474022" y="1646387"/>
                    <a:pt x="1478693" y="1659621"/>
                  </a:cubicBezTo>
                  <a:cubicBezTo>
                    <a:pt x="1502046" y="1728123"/>
                    <a:pt x="1521507" y="1798182"/>
                    <a:pt x="1572883" y="1852672"/>
                  </a:cubicBezTo>
                  <a:cubicBezTo>
                    <a:pt x="1575997" y="1855786"/>
                    <a:pt x="1578332" y="1860456"/>
                    <a:pt x="1579111" y="1865127"/>
                  </a:cubicBezTo>
                  <a:cubicBezTo>
                    <a:pt x="1590009" y="1927402"/>
                    <a:pt x="1589230" y="1988120"/>
                    <a:pt x="1550309" y="2043388"/>
                  </a:cubicBezTo>
                  <a:cubicBezTo>
                    <a:pt x="1538632" y="2058957"/>
                    <a:pt x="1530069" y="2076861"/>
                    <a:pt x="1518393" y="2093208"/>
                  </a:cubicBezTo>
                  <a:cubicBezTo>
                    <a:pt x="1512944" y="2101771"/>
                    <a:pt x="1510608" y="2108777"/>
                    <a:pt x="1512944" y="2119675"/>
                  </a:cubicBezTo>
                  <a:cubicBezTo>
                    <a:pt x="1521507" y="2159375"/>
                    <a:pt x="1527734" y="2199075"/>
                    <a:pt x="1536297" y="2238775"/>
                  </a:cubicBezTo>
                  <a:cubicBezTo>
                    <a:pt x="1538632" y="2248895"/>
                    <a:pt x="1537075" y="2256679"/>
                    <a:pt x="1533183" y="2266021"/>
                  </a:cubicBezTo>
                  <a:cubicBezTo>
                    <a:pt x="1511387" y="2311948"/>
                    <a:pt x="1491148" y="2357876"/>
                    <a:pt x="1469352" y="2403803"/>
                  </a:cubicBezTo>
                  <a:cubicBezTo>
                    <a:pt x="1452226" y="2441168"/>
                    <a:pt x="1452226" y="2441168"/>
                    <a:pt x="1489591" y="2459850"/>
                  </a:cubicBezTo>
                  <a:cubicBezTo>
                    <a:pt x="1495040" y="2469192"/>
                    <a:pt x="1504381" y="2473084"/>
                    <a:pt x="1513722" y="2477754"/>
                  </a:cubicBezTo>
                  <a:cubicBezTo>
                    <a:pt x="1584560" y="2511227"/>
                    <a:pt x="1654619" y="2545478"/>
                    <a:pt x="1724678" y="2579729"/>
                  </a:cubicBezTo>
                  <a:cubicBezTo>
                    <a:pt x="1742582" y="2588292"/>
                    <a:pt x="1758929" y="2589071"/>
                    <a:pt x="1776833" y="2582843"/>
                  </a:cubicBezTo>
                  <a:cubicBezTo>
                    <a:pt x="1819647" y="2568053"/>
                    <a:pt x="1863239" y="2555598"/>
                    <a:pt x="1906053" y="2541586"/>
                  </a:cubicBezTo>
                  <a:cubicBezTo>
                    <a:pt x="1932520" y="2533023"/>
                    <a:pt x="1961322" y="2527574"/>
                    <a:pt x="1985453" y="2512005"/>
                  </a:cubicBezTo>
                  <a:cubicBezTo>
                    <a:pt x="2014255" y="2508113"/>
                    <a:pt x="2024375" y="2486317"/>
                    <a:pt x="2032159" y="2461407"/>
                  </a:cubicBezTo>
                  <a:cubicBezTo>
                    <a:pt x="2039943" y="2435719"/>
                    <a:pt x="2050063" y="2410809"/>
                    <a:pt x="2060961" y="2385899"/>
                  </a:cubicBezTo>
                  <a:cubicBezTo>
                    <a:pt x="2120122" y="2246560"/>
                    <a:pt x="2134134" y="2177279"/>
                    <a:pt x="2158265" y="2027820"/>
                  </a:cubicBezTo>
                  <a:cubicBezTo>
                    <a:pt x="2159822" y="2023149"/>
                    <a:pt x="2187846" y="1795846"/>
                    <a:pt x="2187846" y="1789619"/>
                  </a:cubicBezTo>
                  <a:close/>
                </a:path>
              </a:pathLst>
            </a:custGeom>
            <a:solidFill>
              <a:srgbClr val="23282E"/>
            </a:solidFill>
            <a:ln w="778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xmlns="" id="{9AD33CF8-2828-41BC-BFEF-0C2E697409A1}"/>
                </a:ext>
              </a:extLst>
            </p:cNvPr>
            <p:cNvSpPr/>
            <p:nvPr/>
          </p:nvSpPr>
          <p:spPr>
            <a:xfrm>
              <a:off x="5589216" y="3236717"/>
              <a:ext cx="3954441" cy="2950254"/>
            </a:xfrm>
            <a:custGeom>
              <a:avLst/>
              <a:gdLst>
                <a:gd name="connsiteX0" fmla="*/ 3959134 w 3954442"/>
                <a:gd name="connsiteY0" fmla="*/ 2877091 h 2950263"/>
                <a:gd name="connsiteX1" fmla="*/ 3710035 w 3954442"/>
                <a:gd name="connsiteY1" fmla="*/ 2547035 h 2950263"/>
                <a:gd name="connsiteX2" fmla="*/ 3710035 w 3954442"/>
                <a:gd name="connsiteY2" fmla="*/ 2547035 h 2950263"/>
                <a:gd name="connsiteX3" fmla="*/ 3710035 w 3954442"/>
                <a:gd name="connsiteY3" fmla="*/ 2547035 h 2950263"/>
                <a:gd name="connsiteX4" fmla="*/ 3707700 w 3954442"/>
                <a:gd name="connsiteY4" fmla="*/ 2543921 h 2950263"/>
                <a:gd name="connsiteX5" fmla="*/ 3706143 w 3954442"/>
                <a:gd name="connsiteY5" fmla="*/ 2545478 h 2950263"/>
                <a:gd name="connsiteX6" fmla="*/ 1170006 w 3954442"/>
                <a:gd name="connsiteY6" fmla="*/ 1406630 h 2950263"/>
                <a:gd name="connsiteX7" fmla="*/ 1171563 w 3954442"/>
                <a:gd name="connsiteY7" fmla="*/ 1402738 h 2950263"/>
                <a:gd name="connsiteX8" fmla="*/ 455404 w 3954442"/>
                <a:gd name="connsiteY8" fmla="*/ 337840 h 2950263"/>
                <a:gd name="connsiteX9" fmla="*/ 345645 w 3954442"/>
                <a:gd name="connsiteY9" fmla="*/ 228081 h 2950263"/>
                <a:gd name="connsiteX10" fmla="*/ 82534 w 3954442"/>
                <a:gd name="connsiteY10" fmla="*/ 0 h 2950263"/>
                <a:gd name="connsiteX11" fmla="*/ 20 w 3954442"/>
                <a:gd name="connsiteY11" fmla="*/ 136226 h 2950263"/>
                <a:gd name="connsiteX12" fmla="*/ 263131 w 3954442"/>
                <a:gd name="connsiteY12" fmla="*/ 351852 h 2950263"/>
                <a:gd name="connsiteX13" fmla="*/ 354208 w 3954442"/>
                <a:gd name="connsiteY13" fmla="*/ 448378 h 2950263"/>
                <a:gd name="connsiteX14" fmla="*/ 1102282 w 3954442"/>
                <a:gd name="connsiteY14" fmla="*/ 1521838 h 2950263"/>
                <a:gd name="connsiteX15" fmla="*/ 1110845 w 3954442"/>
                <a:gd name="connsiteY15" fmla="*/ 1528065 h 2950263"/>
                <a:gd name="connsiteX16" fmla="*/ 1110067 w 3954442"/>
                <a:gd name="connsiteY16" fmla="*/ 1528844 h 2950263"/>
                <a:gd name="connsiteX17" fmla="*/ 3652431 w 3954442"/>
                <a:gd name="connsiteY17" fmla="*/ 2670027 h 2950263"/>
                <a:gd name="connsiteX18" fmla="*/ 3868057 w 3954442"/>
                <a:gd name="connsiteY18" fmla="*/ 2955713 h 2950263"/>
                <a:gd name="connsiteX19" fmla="*/ 3959134 w 3954442"/>
                <a:gd name="connsiteY19" fmla="*/ 2877091 h 2950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3954442" h="2950263">
                  <a:moveTo>
                    <a:pt x="3959134" y="2877091"/>
                  </a:moveTo>
                  <a:lnTo>
                    <a:pt x="3710035" y="2547035"/>
                  </a:lnTo>
                  <a:lnTo>
                    <a:pt x="3710035" y="2547035"/>
                  </a:lnTo>
                  <a:lnTo>
                    <a:pt x="3710035" y="2547035"/>
                  </a:lnTo>
                  <a:lnTo>
                    <a:pt x="3707700" y="2543921"/>
                  </a:lnTo>
                  <a:lnTo>
                    <a:pt x="3706143" y="2545478"/>
                  </a:lnTo>
                  <a:lnTo>
                    <a:pt x="1170006" y="1406630"/>
                  </a:lnTo>
                  <a:lnTo>
                    <a:pt x="1171563" y="1402738"/>
                  </a:lnTo>
                  <a:cubicBezTo>
                    <a:pt x="1119408" y="1324116"/>
                    <a:pt x="478757" y="368978"/>
                    <a:pt x="455404" y="337840"/>
                  </a:cubicBezTo>
                  <a:cubicBezTo>
                    <a:pt x="424267" y="296583"/>
                    <a:pt x="410255" y="284128"/>
                    <a:pt x="345645" y="228081"/>
                  </a:cubicBezTo>
                  <a:cubicBezTo>
                    <a:pt x="317621" y="203950"/>
                    <a:pt x="130019" y="49820"/>
                    <a:pt x="82534" y="0"/>
                  </a:cubicBezTo>
                  <a:cubicBezTo>
                    <a:pt x="80199" y="778"/>
                    <a:pt x="21816" y="91855"/>
                    <a:pt x="20" y="136226"/>
                  </a:cubicBezTo>
                  <a:cubicBezTo>
                    <a:pt x="-2315" y="140118"/>
                    <a:pt x="198521" y="302032"/>
                    <a:pt x="263131" y="351852"/>
                  </a:cubicBezTo>
                  <a:cubicBezTo>
                    <a:pt x="298939" y="379876"/>
                    <a:pt x="326962" y="411013"/>
                    <a:pt x="354208" y="448378"/>
                  </a:cubicBezTo>
                  <a:cubicBezTo>
                    <a:pt x="423488" y="544125"/>
                    <a:pt x="1069588" y="1494593"/>
                    <a:pt x="1102282" y="1521838"/>
                  </a:cubicBezTo>
                  <a:cubicBezTo>
                    <a:pt x="1104618" y="1524173"/>
                    <a:pt x="1107731" y="1525730"/>
                    <a:pt x="1110845" y="1528065"/>
                  </a:cubicBezTo>
                  <a:lnTo>
                    <a:pt x="1110067" y="1528844"/>
                  </a:lnTo>
                  <a:lnTo>
                    <a:pt x="3652431" y="2670027"/>
                  </a:lnTo>
                  <a:lnTo>
                    <a:pt x="3868057" y="2955713"/>
                  </a:lnTo>
                  <a:lnTo>
                    <a:pt x="3959134" y="2877091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 w="778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xmlns="" id="{B3D14A17-25F6-4D5D-928E-C390832F7B38}"/>
                </a:ext>
              </a:extLst>
            </p:cNvPr>
            <p:cNvSpPr/>
            <p:nvPr/>
          </p:nvSpPr>
          <p:spPr>
            <a:xfrm>
              <a:off x="8008606" y="5382072"/>
              <a:ext cx="1471238" cy="1471236"/>
            </a:xfrm>
            <a:custGeom>
              <a:avLst/>
              <a:gdLst>
                <a:gd name="connsiteX0" fmla="*/ 1472797 w 1471239"/>
                <a:gd name="connsiteY0" fmla="*/ 736398 h 1471239"/>
                <a:gd name="connsiteX1" fmla="*/ 736399 w 1471239"/>
                <a:gd name="connsiteY1" fmla="*/ 1472796 h 1471239"/>
                <a:gd name="connsiteX2" fmla="*/ 1 w 1471239"/>
                <a:gd name="connsiteY2" fmla="*/ 736398 h 1471239"/>
                <a:gd name="connsiteX3" fmla="*/ 736399 w 1471239"/>
                <a:gd name="connsiteY3" fmla="*/ 0 h 1471239"/>
                <a:gd name="connsiteX4" fmla="*/ 1472797 w 1471239"/>
                <a:gd name="connsiteY4" fmla="*/ 736398 h 14712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1239" h="1471239">
                  <a:moveTo>
                    <a:pt x="1472797" y="736398"/>
                  </a:moveTo>
                  <a:cubicBezTo>
                    <a:pt x="1472797" y="1143100"/>
                    <a:pt x="1143100" y="1472796"/>
                    <a:pt x="736399" y="1472796"/>
                  </a:cubicBezTo>
                  <a:cubicBezTo>
                    <a:pt x="329697" y="1472796"/>
                    <a:pt x="1" y="1143099"/>
                    <a:pt x="1" y="736398"/>
                  </a:cubicBezTo>
                  <a:cubicBezTo>
                    <a:pt x="1" y="329697"/>
                    <a:pt x="329697" y="0"/>
                    <a:pt x="736399" y="0"/>
                  </a:cubicBezTo>
                  <a:cubicBezTo>
                    <a:pt x="1143100" y="0"/>
                    <a:pt x="1472797" y="329697"/>
                    <a:pt x="1472797" y="736398"/>
                  </a:cubicBezTo>
                  <a:close/>
                </a:path>
              </a:pathLst>
            </a:custGeom>
            <a:solidFill>
              <a:srgbClr val="4D4D4D"/>
            </a:solidFill>
            <a:ln w="778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xmlns="" id="{9F3185C0-6D1C-49B7-8C34-83F52162CF9D}"/>
                </a:ext>
              </a:extLst>
            </p:cNvPr>
            <p:cNvSpPr/>
            <p:nvPr/>
          </p:nvSpPr>
          <p:spPr>
            <a:xfrm>
              <a:off x="8207885" y="5581351"/>
              <a:ext cx="1074236" cy="1074235"/>
            </a:xfrm>
            <a:custGeom>
              <a:avLst/>
              <a:gdLst>
                <a:gd name="connsiteX0" fmla="*/ 1074238 w 1074238"/>
                <a:gd name="connsiteY0" fmla="*/ 537119 h 1074238"/>
                <a:gd name="connsiteX1" fmla="*/ 537119 w 1074238"/>
                <a:gd name="connsiteY1" fmla="*/ 1074238 h 1074238"/>
                <a:gd name="connsiteX2" fmla="*/ 0 w 1074238"/>
                <a:gd name="connsiteY2" fmla="*/ 537119 h 1074238"/>
                <a:gd name="connsiteX3" fmla="*/ 537119 w 1074238"/>
                <a:gd name="connsiteY3" fmla="*/ 0 h 1074238"/>
                <a:gd name="connsiteX4" fmla="*/ 1074238 w 1074238"/>
                <a:gd name="connsiteY4" fmla="*/ 537119 h 10742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74238" h="1074238">
                  <a:moveTo>
                    <a:pt x="1074238" y="537119"/>
                  </a:moveTo>
                  <a:cubicBezTo>
                    <a:pt x="1074238" y="833762"/>
                    <a:pt x="833762" y="1074238"/>
                    <a:pt x="537119" y="1074238"/>
                  </a:cubicBezTo>
                  <a:cubicBezTo>
                    <a:pt x="240476" y="1074238"/>
                    <a:pt x="0" y="833762"/>
                    <a:pt x="0" y="537119"/>
                  </a:cubicBezTo>
                  <a:cubicBezTo>
                    <a:pt x="0" y="240476"/>
                    <a:pt x="240476" y="0"/>
                    <a:pt x="537119" y="0"/>
                  </a:cubicBezTo>
                  <a:cubicBezTo>
                    <a:pt x="833762" y="0"/>
                    <a:pt x="1074238" y="240476"/>
                    <a:pt x="1074238" y="537119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778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xmlns="" id="{ADF320B8-A5B2-4906-B0D2-D64D637DB601}"/>
                </a:ext>
              </a:extLst>
            </p:cNvPr>
            <p:cNvSpPr/>
            <p:nvPr/>
          </p:nvSpPr>
          <p:spPr>
            <a:xfrm>
              <a:off x="2612458" y="4806033"/>
              <a:ext cx="7784" cy="23353"/>
            </a:xfrm>
            <a:custGeom>
              <a:avLst/>
              <a:gdLst>
                <a:gd name="connsiteX0" fmla="*/ 49 w 0"/>
                <a:gd name="connsiteY0" fmla="*/ 0 h 23353"/>
                <a:gd name="connsiteX1" fmla="*/ 3941 w 0"/>
                <a:gd name="connsiteY1" fmla="*/ 24909 h 23353"/>
                <a:gd name="connsiteX2" fmla="*/ 49 w 0"/>
                <a:gd name="connsiteY2" fmla="*/ 0 h 233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h="23353">
                  <a:moveTo>
                    <a:pt x="49" y="0"/>
                  </a:moveTo>
                  <a:cubicBezTo>
                    <a:pt x="7833" y="7006"/>
                    <a:pt x="3941" y="16347"/>
                    <a:pt x="3941" y="24909"/>
                  </a:cubicBezTo>
                  <a:cubicBezTo>
                    <a:pt x="-730" y="17125"/>
                    <a:pt x="49" y="8563"/>
                    <a:pt x="49" y="0"/>
                  </a:cubicBezTo>
                  <a:close/>
                </a:path>
              </a:pathLst>
            </a:custGeom>
            <a:solidFill>
              <a:srgbClr val="512817"/>
            </a:solidFill>
            <a:ln w="778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xmlns="" id="{2C36EEA5-0016-4297-9C79-F32093FC660A}"/>
                </a:ext>
              </a:extLst>
            </p:cNvPr>
            <p:cNvSpPr/>
            <p:nvPr/>
          </p:nvSpPr>
          <p:spPr>
            <a:xfrm>
              <a:off x="4459629" y="902146"/>
              <a:ext cx="1829317" cy="2989176"/>
            </a:xfrm>
            <a:custGeom>
              <a:avLst/>
              <a:gdLst>
                <a:gd name="connsiteX0" fmla="*/ 53812 w 1829319"/>
                <a:gd name="connsiteY0" fmla="*/ 1561592 h 2989185"/>
                <a:gd name="connsiteX1" fmla="*/ 49920 w 1829319"/>
                <a:gd name="connsiteY1" fmla="*/ 1561592 h 2989185"/>
                <a:gd name="connsiteX2" fmla="*/ 10220 w 1829319"/>
                <a:gd name="connsiteY2" fmla="*/ 1527341 h 2989185"/>
                <a:gd name="connsiteX3" fmla="*/ 100 w 1829319"/>
                <a:gd name="connsiteY3" fmla="*/ 1221416 h 2989185"/>
                <a:gd name="connsiteX4" fmla="*/ 7106 w 1829319"/>
                <a:gd name="connsiteY4" fmla="*/ 1187944 h 2989185"/>
                <a:gd name="connsiteX5" fmla="*/ 197822 w 1829319"/>
                <a:gd name="connsiteY5" fmla="*/ 890582 h 2989185"/>
                <a:gd name="connsiteX6" fmla="*/ 616620 w 1829319"/>
                <a:gd name="connsiteY6" fmla="*/ 343343 h 2989185"/>
                <a:gd name="connsiteX7" fmla="*/ 663326 w 1829319"/>
                <a:gd name="connsiteY7" fmla="*/ 302086 h 2989185"/>
                <a:gd name="connsiteX8" fmla="*/ 1029189 w 1829319"/>
                <a:gd name="connsiteY8" fmla="*/ 119154 h 2989185"/>
                <a:gd name="connsiteX9" fmla="*/ 1097692 w 1829319"/>
                <a:gd name="connsiteY9" fmla="*/ 112927 h 2989185"/>
                <a:gd name="connsiteX10" fmla="*/ 1120266 w 1829319"/>
                <a:gd name="connsiteY10" fmla="*/ 99694 h 2989185"/>
                <a:gd name="connsiteX11" fmla="*/ 1175535 w 1829319"/>
                <a:gd name="connsiteY11" fmla="*/ 12509 h 2989185"/>
                <a:gd name="connsiteX12" fmla="*/ 1189547 w 1829319"/>
                <a:gd name="connsiteY12" fmla="*/ 54 h 2989185"/>
                <a:gd name="connsiteX13" fmla="*/ 1258049 w 1829319"/>
                <a:gd name="connsiteY13" fmla="*/ 64664 h 2989185"/>
                <a:gd name="connsiteX14" fmla="*/ 1367030 w 1829319"/>
                <a:gd name="connsiteY14" fmla="*/ 172866 h 2989185"/>
                <a:gd name="connsiteX15" fmla="*/ 1511818 w 1829319"/>
                <a:gd name="connsiteY15" fmla="*/ 313763 h 2989185"/>
                <a:gd name="connsiteX16" fmla="*/ 1578764 w 1829319"/>
                <a:gd name="connsiteY16" fmla="*/ 372145 h 2989185"/>
                <a:gd name="connsiteX17" fmla="*/ 1593554 w 1829319"/>
                <a:gd name="connsiteY17" fmla="*/ 408732 h 2989185"/>
                <a:gd name="connsiteX18" fmla="*/ 1603673 w 1829319"/>
                <a:gd name="connsiteY18" fmla="*/ 618130 h 2989185"/>
                <a:gd name="connsiteX19" fmla="*/ 1609901 w 1829319"/>
                <a:gd name="connsiteY19" fmla="*/ 741123 h 2989185"/>
                <a:gd name="connsiteX20" fmla="*/ 1607566 w 1829319"/>
                <a:gd name="connsiteY20" fmla="*/ 805733 h 2989185"/>
                <a:gd name="connsiteX21" fmla="*/ 1560860 w 1829319"/>
                <a:gd name="connsiteY21" fmla="*/ 1196507 h 2989185"/>
                <a:gd name="connsiteX22" fmla="*/ 1527387 w 1829319"/>
                <a:gd name="connsiteY22" fmla="*/ 1476743 h 2989185"/>
                <a:gd name="connsiteX23" fmla="*/ 1511818 w 1829319"/>
                <a:gd name="connsiteY23" fmla="*/ 1611412 h 2989185"/>
                <a:gd name="connsiteX24" fmla="*/ 1468226 w 1829319"/>
                <a:gd name="connsiteY24" fmla="*/ 1788116 h 2989185"/>
                <a:gd name="connsiteX25" fmla="*/ 1314096 w 1829319"/>
                <a:gd name="connsiteY25" fmla="*/ 2320565 h 2989185"/>
                <a:gd name="connsiteX26" fmla="*/ 1311761 w 1829319"/>
                <a:gd name="connsiteY26" fmla="*/ 2376612 h 2989185"/>
                <a:gd name="connsiteX27" fmla="*/ 1374814 w 1829319"/>
                <a:gd name="connsiteY27" fmla="*/ 2701219 h 2989185"/>
                <a:gd name="connsiteX28" fmla="*/ 1380263 w 1829319"/>
                <a:gd name="connsiteY28" fmla="*/ 2722237 h 2989185"/>
                <a:gd name="connsiteX29" fmla="*/ 1438646 w 1829319"/>
                <a:gd name="connsiteY29" fmla="*/ 2585232 h 2989185"/>
                <a:gd name="connsiteX30" fmla="*/ 1630140 w 1829319"/>
                <a:gd name="connsiteY30" fmla="*/ 2157094 h 2989185"/>
                <a:gd name="connsiteX31" fmla="*/ 1651158 w 1829319"/>
                <a:gd name="connsiteY31" fmla="*/ 2083143 h 2989185"/>
                <a:gd name="connsiteX32" fmla="*/ 1704870 w 1829319"/>
                <a:gd name="connsiteY32" fmla="*/ 1835601 h 2989185"/>
                <a:gd name="connsiteX33" fmla="*/ 1732893 w 1829319"/>
                <a:gd name="connsiteY33" fmla="*/ 1630873 h 2989185"/>
                <a:gd name="connsiteX34" fmla="*/ 1776486 w 1829319"/>
                <a:gd name="connsiteY34" fmla="*/ 1356086 h 2989185"/>
                <a:gd name="connsiteX35" fmla="*/ 1783492 w 1829319"/>
                <a:gd name="connsiteY35" fmla="*/ 1123334 h 2989185"/>
                <a:gd name="connsiteX36" fmla="*/ 1732893 w 1829319"/>
                <a:gd name="connsiteY36" fmla="*/ 887468 h 2989185"/>
                <a:gd name="connsiteX37" fmla="*/ 1721217 w 1829319"/>
                <a:gd name="connsiteY37" fmla="*/ 833757 h 2989185"/>
                <a:gd name="connsiteX38" fmla="*/ 1693193 w 1829319"/>
                <a:gd name="connsiteY38" fmla="*/ 647711 h 2989185"/>
                <a:gd name="connsiteX39" fmla="*/ 1665170 w 1829319"/>
                <a:gd name="connsiteY39" fmla="*/ 555856 h 2989185"/>
                <a:gd name="connsiteX40" fmla="*/ 1616907 w 1829319"/>
                <a:gd name="connsiteY40" fmla="*/ 481126 h 2989185"/>
                <a:gd name="connsiteX41" fmla="*/ 1609123 w 1829319"/>
                <a:gd name="connsiteY41" fmla="*/ 434420 h 2989185"/>
                <a:gd name="connsiteX42" fmla="*/ 1624691 w 1829319"/>
                <a:gd name="connsiteY42" fmla="*/ 372924 h 2989185"/>
                <a:gd name="connsiteX43" fmla="*/ 1645709 w 1829319"/>
                <a:gd name="connsiteY43" fmla="*/ 352685 h 2989185"/>
                <a:gd name="connsiteX44" fmla="*/ 1662056 w 1829319"/>
                <a:gd name="connsiteY44" fmla="*/ 355798 h 2989185"/>
                <a:gd name="connsiteX45" fmla="*/ 1750798 w 1829319"/>
                <a:gd name="connsiteY45" fmla="*/ 432085 h 2989185"/>
                <a:gd name="connsiteX46" fmla="*/ 1759360 w 1829319"/>
                <a:gd name="connsiteY46" fmla="*/ 451546 h 2989185"/>
                <a:gd name="connsiteX47" fmla="*/ 1809180 w 1829319"/>
                <a:gd name="connsiteY47" fmla="*/ 745015 h 2989185"/>
                <a:gd name="connsiteX48" fmla="*/ 1811515 w 1829319"/>
                <a:gd name="connsiteY48" fmla="*/ 766811 h 2989185"/>
                <a:gd name="connsiteX49" fmla="*/ 1823192 w 1829319"/>
                <a:gd name="connsiteY49" fmla="*/ 1380995 h 2989185"/>
                <a:gd name="connsiteX50" fmla="*/ 1830976 w 1829319"/>
                <a:gd name="connsiteY50" fmla="*/ 1567041 h 2989185"/>
                <a:gd name="connsiteX51" fmla="*/ 1828641 w 1829319"/>
                <a:gd name="connsiteY51" fmla="*/ 1587280 h 2989185"/>
                <a:gd name="connsiteX52" fmla="*/ 1552297 w 1829319"/>
                <a:gd name="connsiteY52" fmla="*/ 2571999 h 2989185"/>
                <a:gd name="connsiteX53" fmla="*/ 1542956 w 1829319"/>
                <a:gd name="connsiteY53" fmla="*/ 2597687 h 2989185"/>
                <a:gd name="connsiteX54" fmla="*/ 1528166 w 1829319"/>
                <a:gd name="connsiteY54" fmla="*/ 2687207 h 2989185"/>
                <a:gd name="connsiteX55" fmla="*/ 1499363 w 1829319"/>
                <a:gd name="connsiteY55" fmla="*/ 2793074 h 2989185"/>
                <a:gd name="connsiteX56" fmla="*/ 1464334 w 1829319"/>
                <a:gd name="connsiteY56" fmla="*/ 2814092 h 2989185"/>
                <a:gd name="connsiteX57" fmla="*/ 1412957 w 1829319"/>
                <a:gd name="connsiteY57" fmla="*/ 2802415 h 2989185"/>
                <a:gd name="connsiteX58" fmla="*/ 1397389 w 1829319"/>
                <a:gd name="connsiteY58" fmla="*/ 2817205 h 2989185"/>
                <a:gd name="connsiteX59" fmla="*/ 1423077 w 1829319"/>
                <a:gd name="connsiteY59" fmla="*/ 2950318 h 2989185"/>
                <a:gd name="connsiteX60" fmla="*/ 1420742 w 1829319"/>
                <a:gd name="connsiteY60" fmla="*/ 2976784 h 2989185"/>
                <a:gd name="connsiteX61" fmla="*/ 1358467 w 1829319"/>
                <a:gd name="connsiteY61" fmla="*/ 2984569 h 2989185"/>
                <a:gd name="connsiteX62" fmla="*/ 1194996 w 1829319"/>
                <a:gd name="connsiteY62" fmla="*/ 2990796 h 2989185"/>
                <a:gd name="connsiteX63" fmla="*/ 1098470 w 1829319"/>
                <a:gd name="connsiteY63" fmla="*/ 2933192 h 2989185"/>
                <a:gd name="connsiteX64" fmla="*/ 1026076 w 1829319"/>
                <a:gd name="connsiteY64" fmla="*/ 2856906 h 2989185"/>
                <a:gd name="connsiteX65" fmla="*/ 852485 w 1829319"/>
                <a:gd name="connsiteY65" fmla="*/ 2673195 h 2989185"/>
                <a:gd name="connsiteX66" fmla="*/ 711589 w 1829319"/>
                <a:gd name="connsiteY66" fmla="*/ 2524515 h 2989185"/>
                <a:gd name="connsiteX67" fmla="*/ 691349 w 1829319"/>
                <a:gd name="connsiteY67" fmla="*/ 2496491 h 2989185"/>
                <a:gd name="connsiteX68" fmla="*/ 678116 w 1829319"/>
                <a:gd name="connsiteY68" fmla="*/ 2384396 h 2989185"/>
                <a:gd name="connsiteX69" fmla="*/ 645422 w 1829319"/>
                <a:gd name="connsiteY69" fmla="*/ 2281643 h 2989185"/>
                <a:gd name="connsiteX70" fmla="*/ 595602 w 1829319"/>
                <a:gd name="connsiteY70" fmla="*/ 2121286 h 2989185"/>
                <a:gd name="connsiteX71" fmla="*/ 574584 w 1829319"/>
                <a:gd name="connsiteY71" fmla="*/ 2055897 h 2989185"/>
                <a:gd name="connsiteX72" fmla="*/ 483507 w 1829319"/>
                <a:gd name="connsiteY72" fmla="*/ 1845720 h 2989185"/>
                <a:gd name="connsiteX73" fmla="*/ 479615 w 1829319"/>
                <a:gd name="connsiteY73" fmla="*/ 1789673 h 2989185"/>
                <a:gd name="connsiteX74" fmla="*/ 471052 w 1829319"/>
                <a:gd name="connsiteY74" fmla="*/ 1683806 h 2989185"/>
                <a:gd name="connsiteX75" fmla="*/ 441472 w 1829319"/>
                <a:gd name="connsiteY75" fmla="*/ 1578718 h 2989185"/>
                <a:gd name="connsiteX76" fmla="*/ 422011 w 1829319"/>
                <a:gd name="connsiteY76" fmla="*/ 1559257 h 2989185"/>
                <a:gd name="connsiteX77" fmla="*/ 211834 w 1829319"/>
                <a:gd name="connsiteY77" fmla="*/ 1546802 h 2989185"/>
                <a:gd name="connsiteX78" fmla="*/ 97404 w 1829319"/>
                <a:gd name="connsiteY78" fmla="*/ 1560035 h 2989185"/>
                <a:gd name="connsiteX79" fmla="*/ 53812 w 1829319"/>
                <a:gd name="connsiteY79" fmla="*/ 1561592 h 29891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</a:cxnLst>
              <a:rect l="l" t="t" r="r" b="b"/>
              <a:pathLst>
                <a:path w="1829319" h="2989185">
                  <a:moveTo>
                    <a:pt x="53812" y="1561592"/>
                  </a:moveTo>
                  <a:cubicBezTo>
                    <a:pt x="52255" y="1561592"/>
                    <a:pt x="51477" y="1561592"/>
                    <a:pt x="49920" y="1561592"/>
                  </a:cubicBezTo>
                  <a:cubicBezTo>
                    <a:pt x="11777" y="1565484"/>
                    <a:pt x="10998" y="1565484"/>
                    <a:pt x="10220" y="1527341"/>
                  </a:cubicBezTo>
                  <a:cubicBezTo>
                    <a:pt x="6328" y="1425366"/>
                    <a:pt x="3214" y="1323391"/>
                    <a:pt x="100" y="1221416"/>
                  </a:cubicBezTo>
                  <a:cubicBezTo>
                    <a:pt x="-678" y="1209740"/>
                    <a:pt x="3214" y="1199620"/>
                    <a:pt x="7106" y="1187944"/>
                  </a:cubicBezTo>
                  <a:cubicBezTo>
                    <a:pt x="49142" y="1075071"/>
                    <a:pt x="129320" y="986330"/>
                    <a:pt x="197822" y="890582"/>
                  </a:cubicBezTo>
                  <a:cubicBezTo>
                    <a:pt x="330156" y="702980"/>
                    <a:pt x="478837" y="527054"/>
                    <a:pt x="616620" y="343343"/>
                  </a:cubicBezTo>
                  <a:cubicBezTo>
                    <a:pt x="629075" y="326218"/>
                    <a:pt x="647757" y="316098"/>
                    <a:pt x="663326" y="302086"/>
                  </a:cubicBezTo>
                  <a:cubicBezTo>
                    <a:pt x="769193" y="209453"/>
                    <a:pt x="893742" y="151849"/>
                    <a:pt x="1029189" y="119154"/>
                  </a:cubicBezTo>
                  <a:cubicBezTo>
                    <a:pt x="1051764" y="113705"/>
                    <a:pt x="1075117" y="113705"/>
                    <a:pt x="1097692" y="112927"/>
                  </a:cubicBezTo>
                  <a:cubicBezTo>
                    <a:pt x="1108590" y="112927"/>
                    <a:pt x="1114817" y="109035"/>
                    <a:pt x="1120266" y="99694"/>
                  </a:cubicBezTo>
                  <a:cubicBezTo>
                    <a:pt x="1138170" y="70113"/>
                    <a:pt x="1156853" y="41311"/>
                    <a:pt x="1175535" y="12509"/>
                  </a:cubicBezTo>
                  <a:cubicBezTo>
                    <a:pt x="1178649" y="7060"/>
                    <a:pt x="1180206" y="-724"/>
                    <a:pt x="1189547" y="54"/>
                  </a:cubicBezTo>
                  <a:cubicBezTo>
                    <a:pt x="1216792" y="16401"/>
                    <a:pt x="1236253" y="42090"/>
                    <a:pt x="1258049" y="64664"/>
                  </a:cubicBezTo>
                  <a:cubicBezTo>
                    <a:pt x="1293078" y="102029"/>
                    <a:pt x="1328108" y="138615"/>
                    <a:pt x="1367030" y="172866"/>
                  </a:cubicBezTo>
                  <a:cubicBezTo>
                    <a:pt x="1414514" y="220351"/>
                    <a:pt x="1462777" y="267835"/>
                    <a:pt x="1511818" y="313763"/>
                  </a:cubicBezTo>
                  <a:cubicBezTo>
                    <a:pt x="1533614" y="334002"/>
                    <a:pt x="1555411" y="354241"/>
                    <a:pt x="1578764" y="372145"/>
                  </a:cubicBezTo>
                  <a:cubicBezTo>
                    <a:pt x="1590440" y="381487"/>
                    <a:pt x="1589662" y="396277"/>
                    <a:pt x="1593554" y="408732"/>
                  </a:cubicBezTo>
                  <a:cubicBezTo>
                    <a:pt x="1595889" y="478791"/>
                    <a:pt x="1600560" y="548850"/>
                    <a:pt x="1603673" y="618130"/>
                  </a:cubicBezTo>
                  <a:cubicBezTo>
                    <a:pt x="1606009" y="659387"/>
                    <a:pt x="1605230" y="699866"/>
                    <a:pt x="1609901" y="741123"/>
                  </a:cubicBezTo>
                  <a:cubicBezTo>
                    <a:pt x="1612236" y="762919"/>
                    <a:pt x="1612236" y="783937"/>
                    <a:pt x="1607566" y="805733"/>
                  </a:cubicBezTo>
                  <a:cubicBezTo>
                    <a:pt x="1591997" y="935731"/>
                    <a:pt x="1576428" y="1066508"/>
                    <a:pt x="1560860" y="1196507"/>
                  </a:cubicBezTo>
                  <a:cubicBezTo>
                    <a:pt x="1549962" y="1289919"/>
                    <a:pt x="1538285" y="1383331"/>
                    <a:pt x="1527387" y="1476743"/>
                  </a:cubicBezTo>
                  <a:cubicBezTo>
                    <a:pt x="1521938" y="1521892"/>
                    <a:pt x="1515711" y="1566263"/>
                    <a:pt x="1511818" y="1611412"/>
                  </a:cubicBezTo>
                  <a:cubicBezTo>
                    <a:pt x="1506369" y="1672908"/>
                    <a:pt x="1485352" y="1729734"/>
                    <a:pt x="1468226" y="1788116"/>
                  </a:cubicBezTo>
                  <a:cubicBezTo>
                    <a:pt x="1416849" y="1965599"/>
                    <a:pt x="1365473" y="2143082"/>
                    <a:pt x="1314096" y="2320565"/>
                  </a:cubicBezTo>
                  <a:cubicBezTo>
                    <a:pt x="1308647" y="2339247"/>
                    <a:pt x="1307869" y="2357151"/>
                    <a:pt x="1311761" y="2376612"/>
                  </a:cubicBezTo>
                  <a:cubicBezTo>
                    <a:pt x="1333557" y="2484814"/>
                    <a:pt x="1353796" y="2593017"/>
                    <a:pt x="1374814" y="2701219"/>
                  </a:cubicBezTo>
                  <a:cubicBezTo>
                    <a:pt x="1376371" y="2707446"/>
                    <a:pt x="1376371" y="2714452"/>
                    <a:pt x="1380263" y="2722237"/>
                  </a:cubicBezTo>
                  <a:cubicBezTo>
                    <a:pt x="1400502" y="2675531"/>
                    <a:pt x="1419185" y="2630381"/>
                    <a:pt x="1438646" y="2585232"/>
                  </a:cubicBezTo>
                  <a:cubicBezTo>
                    <a:pt x="1499363" y="2441222"/>
                    <a:pt x="1566309" y="2300325"/>
                    <a:pt x="1630140" y="2157094"/>
                  </a:cubicBezTo>
                  <a:cubicBezTo>
                    <a:pt x="1641038" y="2132962"/>
                    <a:pt x="1644931" y="2108053"/>
                    <a:pt x="1651158" y="2083143"/>
                  </a:cubicBezTo>
                  <a:cubicBezTo>
                    <a:pt x="1669840" y="2000628"/>
                    <a:pt x="1689301" y="1918114"/>
                    <a:pt x="1704870" y="1835601"/>
                  </a:cubicBezTo>
                  <a:cubicBezTo>
                    <a:pt x="1718103" y="1767877"/>
                    <a:pt x="1722774" y="1698596"/>
                    <a:pt x="1732893" y="1630873"/>
                  </a:cubicBezTo>
                  <a:cubicBezTo>
                    <a:pt x="1746127" y="1539017"/>
                    <a:pt x="1759360" y="1447162"/>
                    <a:pt x="1776486" y="1356086"/>
                  </a:cubicBezTo>
                  <a:cubicBezTo>
                    <a:pt x="1790497" y="1279021"/>
                    <a:pt x="1788162" y="1201177"/>
                    <a:pt x="1783492" y="1123334"/>
                  </a:cubicBezTo>
                  <a:cubicBezTo>
                    <a:pt x="1778043" y="1042377"/>
                    <a:pt x="1749241" y="966090"/>
                    <a:pt x="1732893" y="887468"/>
                  </a:cubicBezTo>
                  <a:cubicBezTo>
                    <a:pt x="1729001" y="869565"/>
                    <a:pt x="1723552" y="852439"/>
                    <a:pt x="1721217" y="833757"/>
                  </a:cubicBezTo>
                  <a:cubicBezTo>
                    <a:pt x="1696307" y="773817"/>
                    <a:pt x="1689301" y="711542"/>
                    <a:pt x="1693193" y="647711"/>
                  </a:cubicBezTo>
                  <a:cubicBezTo>
                    <a:pt x="1695529" y="613460"/>
                    <a:pt x="1687744" y="583101"/>
                    <a:pt x="1665170" y="555856"/>
                  </a:cubicBezTo>
                  <a:cubicBezTo>
                    <a:pt x="1646487" y="533281"/>
                    <a:pt x="1630919" y="507593"/>
                    <a:pt x="1616907" y="481126"/>
                  </a:cubicBezTo>
                  <a:cubicBezTo>
                    <a:pt x="1609123" y="466336"/>
                    <a:pt x="1606009" y="450767"/>
                    <a:pt x="1609123" y="434420"/>
                  </a:cubicBezTo>
                  <a:cubicBezTo>
                    <a:pt x="1613015" y="413402"/>
                    <a:pt x="1612236" y="391606"/>
                    <a:pt x="1624691" y="372924"/>
                  </a:cubicBezTo>
                  <a:cubicBezTo>
                    <a:pt x="1630140" y="364361"/>
                    <a:pt x="1635589" y="355798"/>
                    <a:pt x="1645709" y="352685"/>
                  </a:cubicBezTo>
                  <a:cubicBezTo>
                    <a:pt x="1651936" y="351128"/>
                    <a:pt x="1657386" y="351128"/>
                    <a:pt x="1662056" y="355798"/>
                  </a:cubicBezTo>
                  <a:cubicBezTo>
                    <a:pt x="1695529" y="376816"/>
                    <a:pt x="1722774" y="405618"/>
                    <a:pt x="1750798" y="432085"/>
                  </a:cubicBezTo>
                  <a:cubicBezTo>
                    <a:pt x="1757025" y="437534"/>
                    <a:pt x="1757803" y="444540"/>
                    <a:pt x="1759360" y="451546"/>
                  </a:cubicBezTo>
                  <a:cubicBezTo>
                    <a:pt x="1772594" y="549628"/>
                    <a:pt x="1779599" y="649268"/>
                    <a:pt x="1809180" y="745015"/>
                  </a:cubicBezTo>
                  <a:cubicBezTo>
                    <a:pt x="1811515" y="752021"/>
                    <a:pt x="1811515" y="759805"/>
                    <a:pt x="1811515" y="766811"/>
                  </a:cubicBezTo>
                  <a:cubicBezTo>
                    <a:pt x="1797504" y="971539"/>
                    <a:pt x="1815407" y="1176267"/>
                    <a:pt x="1823192" y="1380995"/>
                  </a:cubicBezTo>
                  <a:cubicBezTo>
                    <a:pt x="1825527" y="1443270"/>
                    <a:pt x="1828641" y="1505545"/>
                    <a:pt x="1830976" y="1567041"/>
                  </a:cubicBezTo>
                  <a:cubicBezTo>
                    <a:pt x="1830976" y="1573268"/>
                    <a:pt x="1830198" y="1580274"/>
                    <a:pt x="1828641" y="1587280"/>
                  </a:cubicBezTo>
                  <a:cubicBezTo>
                    <a:pt x="1735229" y="1915001"/>
                    <a:pt x="1637925" y="2241943"/>
                    <a:pt x="1552297" y="2571999"/>
                  </a:cubicBezTo>
                  <a:cubicBezTo>
                    <a:pt x="1543734" y="2578226"/>
                    <a:pt x="1544513" y="2588346"/>
                    <a:pt x="1542956" y="2597687"/>
                  </a:cubicBezTo>
                  <a:cubicBezTo>
                    <a:pt x="1537507" y="2627268"/>
                    <a:pt x="1534393" y="2657626"/>
                    <a:pt x="1528166" y="2687207"/>
                  </a:cubicBezTo>
                  <a:cubicBezTo>
                    <a:pt x="1518046" y="2722237"/>
                    <a:pt x="1509483" y="2758045"/>
                    <a:pt x="1499363" y="2793074"/>
                  </a:cubicBezTo>
                  <a:cubicBezTo>
                    <a:pt x="1493136" y="2815649"/>
                    <a:pt x="1486908" y="2819541"/>
                    <a:pt x="1464334" y="2814092"/>
                  </a:cubicBezTo>
                  <a:cubicBezTo>
                    <a:pt x="1447208" y="2810199"/>
                    <a:pt x="1430083" y="2807086"/>
                    <a:pt x="1412957" y="2802415"/>
                  </a:cubicBezTo>
                  <a:cubicBezTo>
                    <a:pt x="1398167" y="2797745"/>
                    <a:pt x="1395053" y="2803972"/>
                    <a:pt x="1397389" y="2817205"/>
                  </a:cubicBezTo>
                  <a:cubicBezTo>
                    <a:pt x="1406730" y="2861576"/>
                    <a:pt x="1413736" y="2905947"/>
                    <a:pt x="1423077" y="2950318"/>
                  </a:cubicBezTo>
                  <a:cubicBezTo>
                    <a:pt x="1424634" y="2958880"/>
                    <a:pt x="1429304" y="2969000"/>
                    <a:pt x="1420742" y="2976784"/>
                  </a:cubicBezTo>
                  <a:cubicBezTo>
                    <a:pt x="1400502" y="2982233"/>
                    <a:pt x="1379485" y="2984569"/>
                    <a:pt x="1358467" y="2984569"/>
                  </a:cubicBezTo>
                  <a:cubicBezTo>
                    <a:pt x="1303976" y="2984569"/>
                    <a:pt x="1249486" y="2990018"/>
                    <a:pt x="1194996" y="2990796"/>
                  </a:cubicBezTo>
                  <a:cubicBezTo>
                    <a:pt x="1156074" y="2983012"/>
                    <a:pt x="1123380" y="2966665"/>
                    <a:pt x="1098470" y="2933192"/>
                  </a:cubicBezTo>
                  <a:cubicBezTo>
                    <a:pt x="1077452" y="2905168"/>
                    <a:pt x="1050986" y="2881815"/>
                    <a:pt x="1026076" y="2856906"/>
                  </a:cubicBezTo>
                  <a:cubicBezTo>
                    <a:pt x="967693" y="2796188"/>
                    <a:pt x="910867" y="2733913"/>
                    <a:pt x="852485" y="2673195"/>
                  </a:cubicBezTo>
                  <a:cubicBezTo>
                    <a:pt x="805001" y="2624154"/>
                    <a:pt x="759851" y="2573556"/>
                    <a:pt x="711589" y="2524515"/>
                  </a:cubicBezTo>
                  <a:cubicBezTo>
                    <a:pt x="703804" y="2516730"/>
                    <a:pt x="696020" y="2507389"/>
                    <a:pt x="691349" y="2496491"/>
                  </a:cubicBezTo>
                  <a:cubicBezTo>
                    <a:pt x="690571" y="2458348"/>
                    <a:pt x="690571" y="2420983"/>
                    <a:pt x="678116" y="2384396"/>
                  </a:cubicBezTo>
                  <a:cubicBezTo>
                    <a:pt x="666439" y="2350145"/>
                    <a:pt x="656320" y="2315894"/>
                    <a:pt x="645422" y="2281643"/>
                  </a:cubicBezTo>
                  <a:cubicBezTo>
                    <a:pt x="628296" y="2227931"/>
                    <a:pt x="610392" y="2174998"/>
                    <a:pt x="595602" y="2121286"/>
                  </a:cubicBezTo>
                  <a:cubicBezTo>
                    <a:pt x="592488" y="2097933"/>
                    <a:pt x="584704" y="2076915"/>
                    <a:pt x="574584" y="2055897"/>
                  </a:cubicBezTo>
                  <a:cubicBezTo>
                    <a:pt x="539555" y="1988174"/>
                    <a:pt x="511531" y="1916558"/>
                    <a:pt x="483507" y="1845720"/>
                  </a:cubicBezTo>
                  <a:cubicBezTo>
                    <a:pt x="476502" y="1827038"/>
                    <a:pt x="476502" y="1808356"/>
                    <a:pt x="479615" y="1789673"/>
                  </a:cubicBezTo>
                  <a:cubicBezTo>
                    <a:pt x="485064" y="1753865"/>
                    <a:pt x="481951" y="1718836"/>
                    <a:pt x="471052" y="1683806"/>
                  </a:cubicBezTo>
                  <a:cubicBezTo>
                    <a:pt x="460154" y="1648777"/>
                    <a:pt x="451592" y="1613747"/>
                    <a:pt x="441472" y="1578718"/>
                  </a:cubicBezTo>
                  <a:cubicBezTo>
                    <a:pt x="438358" y="1568598"/>
                    <a:pt x="434466" y="1560035"/>
                    <a:pt x="422011" y="1559257"/>
                  </a:cubicBezTo>
                  <a:cubicBezTo>
                    <a:pt x="351952" y="1556921"/>
                    <a:pt x="281893" y="1549137"/>
                    <a:pt x="211834" y="1546802"/>
                  </a:cubicBezTo>
                  <a:cubicBezTo>
                    <a:pt x="172912" y="1545245"/>
                    <a:pt x="135548" y="1554586"/>
                    <a:pt x="97404" y="1560035"/>
                  </a:cubicBezTo>
                  <a:cubicBezTo>
                    <a:pt x="81836" y="1563149"/>
                    <a:pt x="67824" y="1563927"/>
                    <a:pt x="53812" y="1561592"/>
                  </a:cubicBez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 w="778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xmlns="" id="{2B00EF11-0378-405A-931A-8BBF9CD459AE}"/>
                </a:ext>
              </a:extLst>
            </p:cNvPr>
            <p:cNvSpPr/>
            <p:nvPr/>
          </p:nvSpPr>
          <p:spPr>
            <a:xfrm>
              <a:off x="5496923" y="5510513"/>
              <a:ext cx="1019747" cy="1082019"/>
            </a:xfrm>
            <a:custGeom>
              <a:avLst/>
              <a:gdLst>
                <a:gd name="connsiteX0" fmla="*/ 62733 w 1019748"/>
                <a:gd name="connsiteY0" fmla="*/ 0 h 1082022"/>
                <a:gd name="connsiteX1" fmla="*/ 300934 w 1019748"/>
                <a:gd name="connsiteY1" fmla="*/ 115208 h 1082022"/>
                <a:gd name="connsiteX2" fmla="*/ 346862 w 1019748"/>
                <a:gd name="connsiteY2" fmla="*/ 118322 h 1082022"/>
                <a:gd name="connsiteX3" fmla="*/ 540691 w 1019748"/>
                <a:gd name="connsiteY3" fmla="*/ 56047 h 1082022"/>
                <a:gd name="connsiteX4" fmla="*/ 558595 w 1019748"/>
                <a:gd name="connsiteY4" fmla="*/ 52155 h 1082022"/>
                <a:gd name="connsiteX5" fmla="*/ 544584 w 1019748"/>
                <a:gd name="connsiteY5" fmla="*/ 274008 h 1082022"/>
                <a:gd name="connsiteX6" fmla="*/ 551590 w 1019748"/>
                <a:gd name="connsiteY6" fmla="*/ 604843 h 1082022"/>
                <a:gd name="connsiteX7" fmla="*/ 588176 w 1019748"/>
                <a:gd name="connsiteY7" fmla="*/ 716159 h 1082022"/>
                <a:gd name="connsiteX8" fmla="*/ 602188 w 1019748"/>
                <a:gd name="connsiteY8" fmla="*/ 733284 h 1082022"/>
                <a:gd name="connsiteX9" fmla="*/ 737635 w 1019748"/>
                <a:gd name="connsiteY9" fmla="*/ 856277 h 1082022"/>
                <a:gd name="connsiteX10" fmla="*/ 765659 w 1019748"/>
                <a:gd name="connsiteY10" fmla="*/ 872624 h 1082022"/>
                <a:gd name="connsiteX11" fmla="*/ 886316 w 1019748"/>
                <a:gd name="connsiteY11" fmla="*/ 913103 h 1082022"/>
                <a:gd name="connsiteX12" fmla="*/ 954040 w 1019748"/>
                <a:gd name="connsiteY12" fmla="*/ 924000 h 1082022"/>
                <a:gd name="connsiteX13" fmla="*/ 1013201 w 1019748"/>
                <a:gd name="connsiteY13" fmla="*/ 1036095 h 1082022"/>
                <a:gd name="connsiteX14" fmla="*/ 983620 w 1019748"/>
                <a:gd name="connsiteY14" fmla="*/ 1056334 h 1082022"/>
                <a:gd name="connsiteX15" fmla="*/ 851286 w 1019748"/>
                <a:gd name="connsiteY15" fmla="*/ 1077352 h 1082022"/>
                <a:gd name="connsiteX16" fmla="*/ 414585 w 1019748"/>
                <a:gd name="connsiteY16" fmla="*/ 1058670 h 1082022"/>
                <a:gd name="connsiteX17" fmla="*/ 199738 w 1019748"/>
                <a:gd name="connsiteY17" fmla="*/ 984719 h 1082022"/>
                <a:gd name="connsiteX18" fmla="*/ 6686 w 1019748"/>
                <a:gd name="connsiteY18" fmla="*/ 904539 h 1082022"/>
                <a:gd name="connsiteX19" fmla="*/ 1237 w 1019748"/>
                <a:gd name="connsiteY19" fmla="*/ 888971 h 1082022"/>
                <a:gd name="connsiteX20" fmla="*/ 10578 w 1019748"/>
                <a:gd name="connsiteY20" fmla="*/ 762086 h 1082022"/>
                <a:gd name="connsiteX21" fmla="*/ 36267 w 1019748"/>
                <a:gd name="connsiteY21" fmla="*/ 707596 h 1082022"/>
                <a:gd name="connsiteX22" fmla="*/ 46386 w 1019748"/>
                <a:gd name="connsiteY22" fmla="*/ 665561 h 1082022"/>
                <a:gd name="connsiteX23" fmla="*/ 16027 w 1019748"/>
                <a:gd name="connsiteY23" fmla="*/ 358858 h 1082022"/>
                <a:gd name="connsiteX24" fmla="*/ 27704 w 1019748"/>
                <a:gd name="connsiteY24" fmla="*/ 252991 h 1082022"/>
                <a:gd name="connsiteX25" fmla="*/ 51057 w 1019748"/>
                <a:gd name="connsiteY25" fmla="*/ 59939 h 1082022"/>
                <a:gd name="connsiteX26" fmla="*/ 62733 w 1019748"/>
                <a:gd name="connsiteY26" fmla="*/ 0 h 10820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019748" h="1082022">
                  <a:moveTo>
                    <a:pt x="62733" y="0"/>
                  </a:moveTo>
                  <a:cubicBezTo>
                    <a:pt x="142133" y="38143"/>
                    <a:pt x="222312" y="76286"/>
                    <a:pt x="300934" y="115208"/>
                  </a:cubicBezTo>
                  <a:cubicBezTo>
                    <a:pt x="316503" y="122992"/>
                    <a:pt x="330514" y="123771"/>
                    <a:pt x="346862" y="118322"/>
                  </a:cubicBezTo>
                  <a:cubicBezTo>
                    <a:pt x="411471" y="97304"/>
                    <a:pt x="476082" y="77065"/>
                    <a:pt x="540691" y="56047"/>
                  </a:cubicBezTo>
                  <a:cubicBezTo>
                    <a:pt x="546141" y="54490"/>
                    <a:pt x="552368" y="53712"/>
                    <a:pt x="558595" y="52155"/>
                  </a:cubicBezTo>
                  <a:cubicBezTo>
                    <a:pt x="567937" y="126885"/>
                    <a:pt x="556260" y="200836"/>
                    <a:pt x="544584" y="274008"/>
                  </a:cubicBezTo>
                  <a:cubicBezTo>
                    <a:pt x="527458" y="385325"/>
                    <a:pt x="539135" y="495084"/>
                    <a:pt x="551590" y="604843"/>
                  </a:cubicBezTo>
                  <a:cubicBezTo>
                    <a:pt x="556260" y="644543"/>
                    <a:pt x="574164" y="679572"/>
                    <a:pt x="588176" y="716159"/>
                  </a:cubicBezTo>
                  <a:cubicBezTo>
                    <a:pt x="591290" y="723165"/>
                    <a:pt x="596739" y="727835"/>
                    <a:pt x="602188" y="733284"/>
                  </a:cubicBezTo>
                  <a:cubicBezTo>
                    <a:pt x="647337" y="774541"/>
                    <a:pt x="692486" y="815020"/>
                    <a:pt x="737635" y="856277"/>
                  </a:cubicBezTo>
                  <a:cubicBezTo>
                    <a:pt x="746198" y="864061"/>
                    <a:pt x="754761" y="868732"/>
                    <a:pt x="765659" y="872624"/>
                  </a:cubicBezTo>
                  <a:cubicBezTo>
                    <a:pt x="806137" y="885857"/>
                    <a:pt x="846616" y="899869"/>
                    <a:pt x="886316" y="913103"/>
                  </a:cubicBezTo>
                  <a:cubicBezTo>
                    <a:pt x="908112" y="920108"/>
                    <a:pt x="931465" y="921665"/>
                    <a:pt x="954040" y="924000"/>
                  </a:cubicBezTo>
                  <a:cubicBezTo>
                    <a:pt x="1008530" y="929449"/>
                    <a:pt x="1042781" y="986275"/>
                    <a:pt x="1013201" y="1036095"/>
                  </a:cubicBezTo>
                  <a:cubicBezTo>
                    <a:pt x="1001524" y="1050885"/>
                    <a:pt x="993740" y="1053221"/>
                    <a:pt x="983620" y="1056334"/>
                  </a:cubicBezTo>
                  <a:cubicBezTo>
                    <a:pt x="939250" y="1071903"/>
                    <a:pt x="897214" y="1071903"/>
                    <a:pt x="851286" y="1077352"/>
                  </a:cubicBezTo>
                  <a:cubicBezTo>
                    <a:pt x="786677" y="1085136"/>
                    <a:pt x="546141" y="1106932"/>
                    <a:pt x="414585" y="1058670"/>
                  </a:cubicBezTo>
                  <a:cubicBezTo>
                    <a:pt x="410693" y="1056334"/>
                    <a:pt x="262012" y="1011964"/>
                    <a:pt x="199738" y="984719"/>
                  </a:cubicBezTo>
                  <a:cubicBezTo>
                    <a:pt x="150696" y="963701"/>
                    <a:pt x="28482" y="926336"/>
                    <a:pt x="6686" y="904539"/>
                  </a:cubicBezTo>
                  <a:cubicBezTo>
                    <a:pt x="1237" y="900647"/>
                    <a:pt x="-1877" y="895199"/>
                    <a:pt x="1237" y="888971"/>
                  </a:cubicBezTo>
                  <a:cubicBezTo>
                    <a:pt x="-1098" y="846157"/>
                    <a:pt x="4351" y="804122"/>
                    <a:pt x="10578" y="762086"/>
                  </a:cubicBezTo>
                  <a:cubicBezTo>
                    <a:pt x="13692" y="741068"/>
                    <a:pt x="26925" y="725500"/>
                    <a:pt x="36267" y="707596"/>
                  </a:cubicBezTo>
                  <a:cubicBezTo>
                    <a:pt x="44051" y="694362"/>
                    <a:pt x="47165" y="681129"/>
                    <a:pt x="46386" y="665561"/>
                  </a:cubicBezTo>
                  <a:cubicBezTo>
                    <a:pt x="40937" y="562807"/>
                    <a:pt x="30817" y="460832"/>
                    <a:pt x="16027" y="358858"/>
                  </a:cubicBezTo>
                  <a:cubicBezTo>
                    <a:pt x="10578" y="322271"/>
                    <a:pt x="23033" y="288020"/>
                    <a:pt x="27704" y="252991"/>
                  </a:cubicBezTo>
                  <a:cubicBezTo>
                    <a:pt x="36267" y="188381"/>
                    <a:pt x="46386" y="124549"/>
                    <a:pt x="51057" y="59939"/>
                  </a:cubicBezTo>
                  <a:cubicBezTo>
                    <a:pt x="53392" y="38922"/>
                    <a:pt x="58063" y="19461"/>
                    <a:pt x="62733" y="0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778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xmlns="" id="{5513EBD6-DF52-4460-A2CE-AB61D0895A2D}"/>
                </a:ext>
              </a:extLst>
            </p:cNvPr>
            <p:cNvSpPr/>
            <p:nvPr/>
          </p:nvSpPr>
          <p:spPr>
            <a:xfrm>
              <a:off x="5626517" y="350406"/>
              <a:ext cx="747296" cy="902981"/>
            </a:xfrm>
            <a:custGeom>
              <a:avLst/>
              <a:gdLst>
                <a:gd name="connsiteX0" fmla="*/ 494389 w 747296"/>
                <a:gd name="connsiteY0" fmla="*/ 908318 h 902982"/>
                <a:gd name="connsiteX1" fmla="*/ 478041 w 747296"/>
                <a:gd name="connsiteY1" fmla="*/ 909097 h 902982"/>
                <a:gd name="connsiteX2" fmla="*/ 472592 w 747296"/>
                <a:gd name="connsiteY2" fmla="*/ 898198 h 902982"/>
                <a:gd name="connsiteX3" fmla="*/ 554328 w 747296"/>
                <a:gd name="connsiteY3" fmla="*/ 715266 h 902982"/>
                <a:gd name="connsiteX4" fmla="*/ 520077 w 747296"/>
                <a:gd name="connsiteY4" fmla="*/ 765865 h 902982"/>
                <a:gd name="connsiteX5" fmla="*/ 453910 w 747296"/>
                <a:gd name="connsiteY5" fmla="*/ 824247 h 902982"/>
                <a:gd name="connsiteX6" fmla="*/ 435227 w 747296"/>
                <a:gd name="connsiteY6" fmla="*/ 831253 h 902982"/>
                <a:gd name="connsiteX7" fmla="*/ 358163 w 747296"/>
                <a:gd name="connsiteY7" fmla="*/ 836702 h 902982"/>
                <a:gd name="connsiteX8" fmla="*/ 322355 w 747296"/>
                <a:gd name="connsiteY8" fmla="*/ 819577 h 902982"/>
                <a:gd name="connsiteX9" fmla="*/ 239062 w 747296"/>
                <a:gd name="connsiteY9" fmla="*/ 745625 h 902982"/>
                <a:gd name="connsiteX10" fmla="*/ 197027 w 747296"/>
                <a:gd name="connsiteY10" fmla="*/ 727721 h 902982"/>
                <a:gd name="connsiteX11" fmla="*/ 88825 w 747296"/>
                <a:gd name="connsiteY11" fmla="*/ 621855 h 902982"/>
                <a:gd name="connsiteX12" fmla="*/ 21879 w 747296"/>
                <a:gd name="connsiteY12" fmla="*/ 551795 h 902982"/>
                <a:gd name="connsiteX13" fmla="*/ 14873 w 747296"/>
                <a:gd name="connsiteY13" fmla="*/ 519101 h 902982"/>
                <a:gd name="connsiteX14" fmla="*/ 83 w 747296"/>
                <a:gd name="connsiteY14" fmla="*/ 439701 h 902982"/>
                <a:gd name="connsiteX15" fmla="*/ 12538 w 747296"/>
                <a:gd name="connsiteY15" fmla="*/ 389881 h 902982"/>
                <a:gd name="connsiteX16" fmla="*/ 17209 w 747296"/>
                <a:gd name="connsiteY16" fmla="*/ 266110 h 902982"/>
                <a:gd name="connsiteX17" fmla="*/ 17987 w 747296"/>
                <a:gd name="connsiteY17" fmla="*/ 255991 h 902982"/>
                <a:gd name="connsiteX18" fmla="*/ 30442 w 747296"/>
                <a:gd name="connsiteY18" fmla="*/ 237308 h 902982"/>
                <a:gd name="connsiteX19" fmla="*/ 45232 w 747296"/>
                <a:gd name="connsiteY19" fmla="*/ 252099 h 902982"/>
                <a:gd name="connsiteX20" fmla="*/ 56130 w 747296"/>
                <a:gd name="connsiteY20" fmla="*/ 282457 h 902982"/>
                <a:gd name="connsiteX21" fmla="*/ 73256 w 747296"/>
                <a:gd name="connsiteY21" fmla="*/ 298026 h 902982"/>
                <a:gd name="connsiteX22" fmla="*/ 91938 w 747296"/>
                <a:gd name="connsiteY22" fmla="*/ 279344 h 902982"/>
                <a:gd name="connsiteX23" fmla="*/ 85711 w 747296"/>
                <a:gd name="connsiteY23" fmla="*/ 214734 h 902982"/>
                <a:gd name="connsiteX24" fmla="*/ 175231 w 747296"/>
                <a:gd name="connsiteY24" fmla="*/ 67610 h 902982"/>
                <a:gd name="connsiteX25" fmla="*/ 418102 w 747296"/>
                <a:gd name="connsiteY25" fmla="*/ 1443 h 902982"/>
                <a:gd name="connsiteX26" fmla="*/ 514628 w 747296"/>
                <a:gd name="connsiteY26" fmla="*/ 4557 h 902982"/>
                <a:gd name="connsiteX27" fmla="*/ 696781 w 747296"/>
                <a:gd name="connsiteY27" fmla="*/ 114316 h 902982"/>
                <a:gd name="connsiteX28" fmla="*/ 748158 w 747296"/>
                <a:gd name="connsiteY28" fmla="*/ 198387 h 902982"/>
                <a:gd name="connsiteX29" fmla="*/ 711571 w 747296"/>
                <a:gd name="connsiteY29" fmla="*/ 422576 h 902982"/>
                <a:gd name="connsiteX30" fmla="*/ 681213 w 747296"/>
                <a:gd name="connsiteY30" fmla="*/ 521437 h 902982"/>
                <a:gd name="connsiteX31" fmla="*/ 667979 w 747296"/>
                <a:gd name="connsiteY31" fmla="*/ 547903 h 902982"/>
                <a:gd name="connsiteX32" fmla="*/ 551993 w 747296"/>
                <a:gd name="connsiteY32" fmla="*/ 758859 h 902982"/>
                <a:gd name="connsiteX33" fmla="*/ 494389 w 747296"/>
                <a:gd name="connsiteY33" fmla="*/ 908318 h 9029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747296" h="902982">
                  <a:moveTo>
                    <a:pt x="494389" y="908318"/>
                  </a:moveTo>
                  <a:cubicBezTo>
                    <a:pt x="488939" y="908318"/>
                    <a:pt x="483490" y="908318"/>
                    <a:pt x="478041" y="909097"/>
                  </a:cubicBezTo>
                  <a:cubicBezTo>
                    <a:pt x="468700" y="909097"/>
                    <a:pt x="471035" y="902091"/>
                    <a:pt x="472592" y="898198"/>
                  </a:cubicBezTo>
                  <a:cubicBezTo>
                    <a:pt x="502173" y="838259"/>
                    <a:pt x="526304" y="775984"/>
                    <a:pt x="554328" y="715266"/>
                  </a:cubicBezTo>
                  <a:cubicBezTo>
                    <a:pt x="544987" y="733170"/>
                    <a:pt x="531753" y="748739"/>
                    <a:pt x="520077" y="765865"/>
                  </a:cubicBezTo>
                  <a:cubicBezTo>
                    <a:pt x="502951" y="791553"/>
                    <a:pt x="478041" y="807900"/>
                    <a:pt x="453910" y="824247"/>
                  </a:cubicBezTo>
                  <a:cubicBezTo>
                    <a:pt x="448461" y="828139"/>
                    <a:pt x="442233" y="831253"/>
                    <a:pt x="435227" y="831253"/>
                  </a:cubicBezTo>
                  <a:cubicBezTo>
                    <a:pt x="409539" y="832810"/>
                    <a:pt x="383851" y="835924"/>
                    <a:pt x="358163" y="836702"/>
                  </a:cubicBezTo>
                  <a:cubicBezTo>
                    <a:pt x="343372" y="837481"/>
                    <a:pt x="332474" y="828918"/>
                    <a:pt x="322355" y="819577"/>
                  </a:cubicBezTo>
                  <a:cubicBezTo>
                    <a:pt x="295109" y="794667"/>
                    <a:pt x="266307" y="770535"/>
                    <a:pt x="239062" y="745625"/>
                  </a:cubicBezTo>
                  <a:cubicBezTo>
                    <a:pt x="227386" y="735506"/>
                    <a:pt x="216488" y="721494"/>
                    <a:pt x="197027" y="727721"/>
                  </a:cubicBezTo>
                  <a:cubicBezTo>
                    <a:pt x="158105" y="695806"/>
                    <a:pt x="124633" y="657662"/>
                    <a:pt x="88825" y="621855"/>
                  </a:cubicBezTo>
                  <a:cubicBezTo>
                    <a:pt x="66250" y="599280"/>
                    <a:pt x="44454" y="575148"/>
                    <a:pt x="21879" y="551795"/>
                  </a:cubicBezTo>
                  <a:cubicBezTo>
                    <a:pt x="20322" y="540897"/>
                    <a:pt x="20322" y="529221"/>
                    <a:pt x="14873" y="519101"/>
                  </a:cubicBezTo>
                  <a:cubicBezTo>
                    <a:pt x="3975" y="494191"/>
                    <a:pt x="-695" y="467725"/>
                    <a:pt x="83" y="439701"/>
                  </a:cubicBezTo>
                  <a:cubicBezTo>
                    <a:pt x="13316" y="425689"/>
                    <a:pt x="12538" y="407007"/>
                    <a:pt x="12538" y="389881"/>
                  </a:cubicBezTo>
                  <a:cubicBezTo>
                    <a:pt x="12538" y="348624"/>
                    <a:pt x="14873" y="307367"/>
                    <a:pt x="17209" y="266110"/>
                  </a:cubicBezTo>
                  <a:cubicBezTo>
                    <a:pt x="17209" y="262997"/>
                    <a:pt x="17209" y="259104"/>
                    <a:pt x="17987" y="255991"/>
                  </a:cubicBezTo>
                  <a:cubicBezTo>
                    <a:pt x="19544" y="248206"/>
                    <a:pt x="20322" y="238865"/>
                    <a:pt x="30442" y="237308"/>
                  </a:cubicBezTo>
                  <a:cubicBezTo>
                    <a:pt x="39005" y="236530"/>
                    <a:pt x="42119" y="245093"/>
                    <a:pt x="45232" y="252099"/>
                  </a:cubicBezTo>
                  <a:cubicBezTo>
                    <a:pt x="49903" y="262218"/>
                    <a:pt x="53017" y="272338"/>
                    <a:pt x="56130" y="282457"/>
                  </a:cubicBezTo>
                  <a:cubicBezTo>
                    <a:pt x="59244" y="291020"/>
                    <a:pt x="63136" y="296469"/>
                    <a:pt x="73256" y="298026"/>
                  </a:cubicBezTo>
                  <a:cubicBezTo>
                    <a:pt x="91160" y="300361"/>
                    <a:pt x="95052" y="297248"/>
                    <a:pt x="91938" y="279344"/>
                  </a:cubicBezTo>
                  <a:cubicBezTo>
                    <a:pt x="88046" y="258326"/>
                    <a:pt x="86489" y="236530"/>
                    <a:pt x="85711" y="214734"/>
                  </a:cubicBezTo>
                  <a:cubicBezTo>
                    <a:pt x="83375" y="145453"/>
                    <a:pt x="117626" y="98747"/>
                    <a:pt x="175231" y="67610"/>
                  </a:cubicBezTo>
                  <a:cubicBezTo>
                    <a:pt x="250739" y="26353"/>
                    <a:pt x="332474" y="8449"/>
                    <a:pt x="418102" y="1443"/>
                  </a:cubicBezTo>
                  <a:cubicBezTo>
                    <a:pt x="450796" y="-1671"/>
                    <a:pt x="482712" y="664"/>
                    <a:pt x="514628" y="4557"/>
                  </a:cubicBezTo>
                  <a:cubicBezTo>
                    <a:pt x="591693" y="13119"/>
                    <a:pt x="651632" y="52041"/>
                    <a:pt x="696781" y="114316"/>
                  </a:cubicBezTo>
                  <a:cubicBezTo>
                    <a:pt x="716242" y="140783"/>
                    <a:pt x="738038" y="165692"/>
                    <a:pt x="748158" y="198387"/>
                  </a:cubicBezTo>
                  <a:cubicBezTo>
                    <a:pt x="753607" y="276230"/>
                    <a:pt x="731811" y="348624"/>
                    <a:pt x="711571" y="422576"/>
                  </a:cubicBezTo>
                  <a:cubicBezTo>
                    <a:pt x="702230" y="456048"/>
                    <a:pt x="691332" y="487964"/>
                    <a:pt x="681213" y="521437"/>
                  </a:cubicBezTo>
                  <a:cubicBezTo>
                    <a:pt x="678099" y="530778"/>
                    <a:pt x="676542" y="540897"/>
                    <a:pt x="667979" y="547903"/>
                  </a:cubicBezTo>
                  <a:cubicBezTo>
                    <a:pt x="629057" y="617962"/>
                    <a:pt x="590914" y="688800"/>
                    <a:pt x="551993" y="758859"/>
                  </a:cubicBezTo>
                  <a:cubicBezTo>
                    <a:pt x="526304" y="805565"/>
                    <a:pt x="506065" y="855385"/>
                    <a:pt x="494389" y="908318"/>
                  </a:cubicBezTo>
                  <a:close/>
                </a:path>
              </a:pathLst>
            </a:custGeom>
            <a:solidFill>
              <a:srgbClr val="FEC295"/>
            </a:solidFill>
            <a:ln w="778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xmlns="" id="{5063A727-16D6-452D-901E-FB0353CE601F}"/>
                </a:ext>
              </a:extLst>
            </p:cNvPr>
            <p:cNvSpPr/>
            <p:nvPr/>
          </p:nvSpPr>
          <p:spPr>
            <a:xfrm>
              <a:off x="5335170" y="225880"/>
              <a:ext cx="1315552" cy="669451"/>
            </a:xfrm>
            <a:custGeom>
              <a:avLst/>
              <a:gdLst>
                <a:gd name="connsiteX0" fmla="*/ 286760 w 1315552"/>
                <a:gd name="connsiteY0" fmla="*/ 561115 h 669452"/>
                <a:gd name="connsiteX1" fmla="*/ 298437 w 1315552"/>
                <a:gd name="connsiteY1" fmla="*/ 643629 h 669452"/>
                <a:gd name="connsiteX2" fmla="*/ 50116 w 1315552"/>
                <a:gd name="connsiteY2" fmla="*/ 481715 h 669452"/>
                <a:gd name="connsiteX3" fmla="*/ 1075 w 1315552"/>
                <a:gd name="connsiteY3" fmla="*/ 349381 h 669452"/>
                <a:gd name="connsiteX4" fmla="*/ 152091 w 1315552"/>
                <a:gd name="connsiteY4" fmla="*/ 98725 h 669452"/>
                <a:gd name="connsiteX5" fmla="*/ 323346 w 1315552"/>
                <a:gd name="connsiteY5" fmla="*/ 31780 h 669452"/>
                <a:gd name="connsiteX6" fmla="*/ 480590 w 1315552"/>
                <a:gd name="connsiteY6" fmla="*/ 4535 h 669452"/>
                <a:gd name="connsiteX7" fmla="*/ 731246 w 1315552"/>
                <a:gd name="connsiteY7" fmla="*/ 8427 h 669452"/>
                <a:gd name="connsiteX8" fmla="*/ 1101002 w 1315552"/>
                <a:gd name="connsiteY8" fmla="*/ 60582 h 669452"/>
                <a:gd name="connsiteX9" fmla="*/ 1179623 w 1315552"/>
                <a:gd name="connsiteY9" fmla="*/ 101839 h 669452"/>
                <a:gd name="connsiteX10" fmla="*/ 1287826 w 1315552"/>
                <a:gd name="connsiteY10" fmla="*/ 215490 h 669452"/>
                <a:gd name="connsiteX11" fmla="*/ 1285491 w 1315552"/>
                <a:gd name="connsiteY11" fmla="*/ 449799 h 669452"/>
                <a:gd name="connsiteX12" fmla="*/ 1137588 w 1315552"/>
                <a:gd name="connsiteY12" fmla="*/ 598480 h 669452"/>
                <a:gd name="connsiteX13" fmla="*/ 950764 w 1315552"/>
                <a:gd name="connsiteY13" fmla="*/ 673209 h 669452"/>
                <a:gd name="connsiteX14" fmla="*/ 987350 w 1315552"/>
                <a:gd name="connsiteY14" fmla="*/ 551774 h 669452"/>
                <a:gd name="connsiteX15" fmla="*/ 1027829 w 1315552"/>
                <a:gd name="connsiteY15" fmla="*/ 365728 h 669452"/>
                <a:gd name="connsiteX16" fmla="*/ 1027051 w 1315552"/>
                <a:gd name="connsiteY16" fmla="*/ 324471 h 669452"/>
                <a:gd name="connsiteX17" fmla="*/ 802862 w 1315552"/>
                <a:gd name="connsiteY17" fmla="*/ 102618 h 669452"/>
                <a:gd name="connsiteX18" fmla="*/ 556877 w 1315552"/>
                <a:gd name="connsiteY18" fmla="*/ 116629 h 669452"/>
                <a:gd name="connsiteX19" fmla="*/ 438555 w 1315552"/>
                <a:gd name="connsiteY19" fmla="*/ 135312 h 669452"/>
                <a:gd name="connsiteX20" fmla="*/ 382507 w 1315552"/>
                <a:gd name="connsiteY20" fmla="*/ 171898 h 669452"/>
                <a:gd name="connsiteX21" fmla="*/ 337358 w 1315552"/>
                <a:gd name="connsiteY21" fmla="*/ 211598 h 669452"/>
                <a:gd name="connsiteX22" fmla="*/ 317119 w 1315552"/>
                <a:gd name="connsiteY22" fmla="*/ 242736 h 669452"/>
                <a:gd name="connsiteX23" fmla="*/ 275084 w 1315552"/>
                <a:gd name="connsiteY23" fmla="*/ 309681 h 669452"/>
                <a:gd name="connsiteX24" fmla="*/ 257180 w 1315552"/>
                <a:gd name="connsiteY24" fmla="*/ 337705 h 669452"/>
                <a:gd name="connsiteX25" fmla="*/ 259515 w 1315552"/>
                <a:gd name="connsiteY25" fmla="*/ 424111 h 669452"/>
                <a:gd name="connsiteX26" fmla="*/ 284425 w 1315552"/>
                <a:gd name="connsiteY26" fmla="*/ 543211 h 669452"/>
                <a:gd name="connsiteX27" fmla="*/ 286760 w 1315552"/>
                <a:gd name="connsiteY27" fmla="*/ 561115 h 6694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1315552" h="669452">
                  <a:moveTo>
                    <a:pt x="286760" y="561115"/>
                  </a:moveTo>
                  <a:cubicBezTo>
                    <a:pt x="290652" y="588360"/>
                    <a:pt x="294545" y="615605"/>
                    <a:pt x="298437" y="643629"/>
                  </a:cubicBezTo>
                  <a:cubicBezTo>
                    <a:pt x="222150" y="632731"/>
                    <a:pt x="68020" y="517523"/>
                    <a:pt x="50116" y="481715"/>
                  </a:cubicBezTo>
                  <a:cubicBezTo>
                    <a:pt x="22871" y="450577"/>
                    <a:pt x="4967" y="385189"/>
                    <a:pt x="1075" y="349381"/>
                  </a:cubicBezTo>
                  <a:cubicBezTo>
                    <a:pt x="-10602" y="229502"/>
                    <a:pt x="75026" y="147767"/>
                    <a:pt x="152091" y="98725"/>
                  </a:cubicBezTo>
                  <a:cubicBezTo>
                    <a:pt x="173887" y="84714"/>
                    <a:pt x="286760" y="35672"/>
                    <a:pt x="323346" y="31780"/>
                  </a:cubicBezTo>
                  <a:cubicBezTo>
                    <a:pt x="338915" y="29445"/>
                    <a:pt x="447896" y="7649"/>
                    <a:pt x="480590" y="4535"/>
                  </a:cubicBezTo>
                  <a:cubicBezTo>
                    <a:pt x="566996" y="-4806"/>
                    <a:pt x="644840" y="2200"/>
                    <a:pt x="731246" y="8427"/>
                  </a:cubicBezTo>
                  <a:cubicBezTo>
                    <a:pt x="842562" y="16211"/>
                    <a:pt x="1061302" y="45792"/>
                    <a:pt x="1101002" y="60582"/>
                  </a:cubicBezTo>
                  <a:cubicBezTo>
                    <a:pt x="1129025" y="69923"/>
                    <a:pt x="1153157" y="88606"/>
                    <a:pt x="1179623" y="101839"/>
                  </a:cubicBezTo>
                  <a:cubicBezTo>
                    <a:pt x="1227108" y="124414"/>
                    <a:pt x="1276928" y="198365"/>
                    <a:pt x="1287826" y="215490"/>
                  </a:cubicBezTo>
                  <a:cubicBezTo>
                    <a:pt x="1351658" y="320579"/>
                    <a:pt x="1303395" y="426446"/>
                    <a:pt x="1285491" y="449799"/>
                  </a:cubicBezTo>
                  <a:cubicBezTo>
                    <a:pt x="1251239" y="504289"/>
                    <a:pt x="1188186" y="572792"/>
                    <a:pt x="1137588" y="598480"/>
                  </a:cubicBezTo>
                  <a:cubicBezTo>
                    <a:pt x="1088547" y="629617"/>
                    <a:pt x="973339" y="672431"/>
                    <a:pt x="950764" y="673209"/>
                  </a:cubicBezTo>
                  <a:cubicBezTo>
                    <a:pt x="963219" y="632731"/>
                    <a:pt x="974117" y="592252"/>
                    <a:pt x="987350" y="551774"/>
                  </a:cubicBezTo>
                  <a:cubicBezTo>
                    <a:pt x="1007590" y="491056"/>
                    <a:pt x="1016152" y="428003"/>
                    <a:pt x="1027829" y="365728"/>
                  </a:cubicBezTo>
                  <a:cubicBezTo>
                    <a:pt x="1030164" y="351716"/>
                    <a:pt x="1018488" y="338483"/>
                    <a:pt x="1027051" y="324471"/>
                  </a:cubicBezTo>
                  <a:cubicBezTo>
                    <a:pt x="1007590" y="209263"/>
                    <a:pt x="938309" y="118965"/>
                    <a:pt x="802862" y="102618"/>
                  </a:cubicBezTo>
                  <a:cubicBezTo>
                    <a:pt x="720348" y="92498"/>
                    <a:pt x="638612" y="106510"/>
                    <a:pt x="556877" y="116629"/>
                  </a:cubicBezTo>
                  <a:cubicBezTo>
                    <a:pt x="517177" y="121300"/>
                    <a:pt x="478255" y="127527"/>
                    <a:pt x="438555" y="135312"/>
                  </a:cubicBezTo>
                  <a:cubicBezTo>
                    <a:pt x="414423" y="139982"/>
                    <a:pt x="394962" y="150102"/>
                    <a:pt x="382507" y="171898"/>
                  </a:cubicBezTo>
                  <a:cubicBezTo>
                    <a:pt x="371609" y="190581"/>
                    <a:pt x="353706" y="199922"/>
                    <a:pt x="337358" y="211598"/>
                  </a:cubicBezTo>
                  <a:cubicBezTo>
                    <a:pt x="326460" y="219383"/>
                    <a:pt x="320233" y="229502"/>
                    <a:pt x="317119" y="242736"/>
                  </a:cubicBezTo>
                  <a:cubicBezTo>
                    <a:pt x="310892" y="269202"/>
                    <a:pt x="300772" y="294112"/>
                    <a:pt x="275084" y="309681"/>
                  </a:cubicBezTo>
                  <a:cubicBezTo>
                    <a:pt x="264964" y="315908"/>
                    <a:pt x="260294" y="326028"/>
                    <a:pt x="257180" y="337705"/>
                  </a:cubicBezTo>
                  <a:cubicBezTo>
                    <a:pt x="249395" y="366507"/>
                    <a:pt x="255623" y="395309"/>
                    <a:pt x="259515" y="424111"/>
                  </a:cubicBezTo>
                  <a:cubicBezTo>
                    <a:pt x="264964" y="464589"/>
                    <a:pt x="273527" y="504289"/>
                    <a:pt x="284425" y="543211"/>
                  </a:cubicBezTo>
                  <a:cubicBezTo>
                    <a:pt x="287539" y="547882"/>
                    <a:pt x="290652" y="554109"/>
                    <a:pt x="286760" y="561115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778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xmlns="" id="{77801D4A-5260-45F2-A62C-1E797BED0F5E}"/>
                </a:ext>
              </a:extLst>
            </p:cNvPr>
            <p:cNvSpPr/>
            <p:nvPr/>
          </p:nvSpPr>
          <p:spPr>
            <a:xfrm>
              <a:off x="3361457" y="5603925"/>
              <a:ext cx="832924" cy="622745"/>
            </a:xfrm>
            <a:custGeom>
              <a:avLst/>
              <a:gdLst>
                <a:gd name="connsiteX0" fmla="*/ 119004 w 832923"/>
                <a:gd name="connsiteY0" fmla="*/ 0 h 622746"/>
                <a:gd name="connsiteX1" fmla="*/ 140022 w 832923"/>
                <a:gd name="connsiteY1" fmla="*/ 48263 h 622746"/>
                <a:gd name="connsiteX2" fmla="*/ 169603 w 832923"/>
                <a:gd name="connsiteY2" fmla="*/ 108202 h 622746"/>
                <a:gd name="connsiteX3" fmla="*/ 237326 w 832923"/>
                <a:gd name="connsiteY3" fmla="*/ 190716 h 622746"/>
                <a:gd name="connsiteX4" fmla="*/ 279362 w 832923"/>
                <a:gd name="connsiteY4" fmla="*/ 239757 h 622746"/>
                <a:gd name="connsiteX5" fmla="*/ 351756 w 832923"/>
                <a:gd name="connsiteY5" fmla="*/ 306703 h 622746"/>
                <a:gd name="connsiteX6" fmla="*/ 433492 w 832923"/>
                <a:gd name="connsiteY6" fmla="*/ 395444 h 622746"/>
                <a:gd name="connsiteX7" fmla="*/ 542472 w 832923"/>
                <a:gd name="connsiteY7" fmla="*/ 537897 h 622746"/>
                <a:gd name="connsiteX8" fmla="*/ 645226 w 832923"/>
                <a:gd name="connsiteY8" fmla="*/ 569035 h 622746"/>
                <a:gd name="connsiteX9" fmla="*/ 828158 w 832923"/>
                <a:gd name="connsiteY9" fmla="*/ 535562 h 622746"/>
                <a:gd name="connsiteX10" fmla="*/ 835163 w 832923"/>
                <a:gd name="connsiteY10" fmla="*/ 532448 h 622746"/>
                <a:gd name="connsiteX11" fmla="*/ 826601 w 832923"/>
                <a:gd name="connsiteY11" fmla="*/ 576819 h 622746"/>
                <a:gd name="connsiteX12" fmla="*/ 811810 w 832923"/>
                <a:gd name="connsiteY12" fmla="*/ 593166 h 622746"/>
                <a:gd name="connsiteX13" fmla="*/ 672471 w 832923"/>
                <a:gd name="connsiteY13" fmla="*/ 622747 h 622746"/>
                <a:gd name="connsiteX14" fmla="*/ 574388 w 832923"/>
                <a:gd name="connsiteY14" fmla="*/ 622747 h 622746"/>
                <a:gd name="connsiteX15" fmla="*/ 452952 w 832923"/>
                <a:gd name="connsiteY15" fmla="*/ 524664 h 622746"/>
                <a:gd name="connsiteX16" fmla="*/ 330738 w 832923"/>
                <a:gd name="connsiteY16" fmla="*/ 375983 h 622746"/>
                <a:gd name="connsiteX17" fmla="*/ 266907 w 832923"/>
                <a:gd name="connsiteY17" fmla="*/ 322271 h 622746"/>
                <a:gd name="connsiteX18" fmla="*/ 240440 w 832923"/>
                <a:gd name="connsiteY18" fmla="*/ 319936 h 622746"/>
                <a:gd name="connsiteX19" fmla="*/ 193734 w 832923"/>
                <a:gd name="connsiteY19" fmla="*/ 310595 h 622746"/>
                <a:gd name="connsiteX20" fmla="*/ 36490 w 832923"/>
                <a:gd name="connsiteY20" fmla="*/ 165028 h 622746"/>
                <a:gd name="connsiteX21" fmla="*/ 14694 w 832923"/>
                <a:gd name="connsiteY21" fmla="*/ 140896 h 622746"/>
                <a:gd name="connsiteX22" fmla="*/ 16251 w 832923"/>
                <a:gd name="connsiteY22" fmla="*/ 88741 h 622746"/>
                <a:gd name="connsiteX23" fmla="*/ 83196 w 832923"/>
                <a:gd name="connsiteY23" fmla="*/ 35808 h 622746"/>
                <a:gd name="connsiteX24" fmla="*/ 119004 w 832923"/>
                <a:gd name="connsiteY24" fmla="*/ 0 h 6227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32923" h="622746">
                  <a:moveTo>
                    <a:pt x="119004" y="0"/>
                  </a:moveTo>
                  <a:cubicBezTo>
                    <a:pt x="121340" y="17904"/>
                    <a:pt x="133016" y="31916"/>
                    <a:pt x="140022" y="48263"/>
                  </a:cubicBezTo>
                  <a:cubicBezTo>
                    <a:pt x="149363" y="68502"/>
                    <a:pt x="161040" y="87963"/>
                    <a:pt x="169603" y="108202"/>
                  </a:cubicBezTo>
                  <a:cubicBezTo>
                    <a:pt x="183614" y="143232"/>
                    <a:pt x="205411" y="170477"/>
                    <a:pt x="237326" y="190716"/>
                  </a:cubicBezTo>
                  <a:cubicBezTo>
                    <a:pt x="255230" y="202393"/>
                    <a:pt x="266907" y="222632"/>
                    <a:pt x="279362" y="239757"/>
                  </a:cubicBezTo>
                  <a:cubicBezTo>
                    <a:pt x="298823" y="267003"/>
                    <a:pt x="322176" y="290356"/>
                    <a:pt x="351756" y="306703"/>
                  </a:cubicBezTo>
                  <a:cubicBezTo>
                    <a:pt x="389899" y="326942"/>
                    <a:pt x="416366" y="355744"/>
                    <a:pt x="433492" y="395444"/>
                  </a:cubicBezTo>
                  <a:cubicBezTo>
                    <a:pt x="457623" y="452270"/>
                    <a:pt x="497323" y="498198"/>
                    <a:pt x="542472" y="537897"/>
                  </a:cubicBezTo>
                  <a:cubicBezTo>
                    <a:pt x="568161" y="561250"/>
                    <a:pt x="603969" y="577597"/>
                    <a:pt x="645226" y="569035"/>
                  </a:cubicBezTo>
                  <a:cubicBezTo>
                    <a:pt x="705943" y="556580"/>
                    <a:pt x="767440" y="546460"/>
                    <a:pt x="828158" y="535562"/>
                  </a:cubicBezTo>
                  <a:cubicBezTo>
                    <a:pt x="830493" y="534784"/>
                    <a:pt x="832828" y="533227"/>
                    <a:pt x="835163" y="532448"/>
                  </a:cubicBezTo>
                  <a:cubicBezTo>
                    <a:pt x="838277" y="548017"/>
                    <a:pt x="835942" y="558915"/>
                    <a:pt x="826601" y="576819"/>
                  </a:cubicBezTo>
                  <a:cubicBezTo>
                    <a:pt x="818816" y="591610"/>
                    <a:pt x="818816" y="591610"/>
                    <a:pt x="811810" y="593166"/>
                  </a:cubicBezTo>
                  <a:cubicBezTo>
                    <a:pt x="758099" y="604843"/>
                    <a:pt x="728518" y="621190"/>
                    <a:pt x="672471" y="622747"/>
                  </a:cubicBezTo>
                  <a:cubicBezTo>
                    <a:pt x="655345" y="622747"/>
                    <a:pt x="589957" y="625082"/>
                    <a:pt x="574388" y="622747"/>
                  </a:cubicBezTo>
                  <a:cubicBezTo>
                    <a:pt x="512892" y="607178"/>
                    <a:pt x="486425" y="564364"/>
                    <a:pt x="452952" y="524664"/>
                  </a:cubicBezTo>
                  <a:cubicBezTo>
                    <a:pt x="411696" y="475623"/>
                    <a:pt x="380558" y="418018"/>
                    <a:pt x="330738" y="375983"/>
                  </a:cubicBezTo>
                  <a:cubicBezTo>
                    <a:pt x="309721" y="358079"/>
                    <a:pt x="287925" y="340954"/>
                    <a:pt x="266907" y="322271"/>
                  </a:cubicBezTo>
                  <a:cubicBezTo>
                    <a:pt x="258344" y="314487"/>
                    <a:pt x="249003" y="317601"/>
                    <a:pt x="240440" y="319936"/>
                  </a:cubicBezTo>
                  <a:cubicBezTo>
                    <a:pt x="223315" y="325385"/>
                    <a:pt x="208524" y="321493"/>
                    <a:pt x="193734" y="310595"/>
                  </a:cubicBezTo>
                  <a:cubicBezTo>
                    <a:pt x="135352" y="268560"/>
                    <a:pt x="80861" y="221854"/>
                    <a:pt x="36490" y="165028"/>
                  </a:cubicBezTo>
                  <a:cubicBezTo>
                    <a:pt x="29485" y="156465"/>
                    <a:pt x="22479" y="148681"/>
                    <a:pt x="14694" y="140896"/>
                  </a:cubicBezTo>
                  <a:cubicBezTo>
                    <a:pt x="-4767" y="119878"/>
                    <a:pt x="-5545" y="107424"/>
                    <a:pt x="16251" y="88741"/>
                  </a:cubicBezTo>
                  <a:cubicBezTo>
                    <a:pt x="37269" y="70059"/>
                    <a:pt x="60622" y="52933"/>
                    <a:pt x="83196" y="35808"/>
                  </a:cubicBezTo>
                  <a:cubicBezTo>
                    <a:pt x="96430" y="24131"/>
                    <a:pt x="108106" y="13233"/>
                    <a:pt x="119004" y="0"/>
                  </a:cubicBezTo>
                  <a:close/>
                </a:path>
              </a:pathLst>
            </a:custGeom>
            <a:solidFill>
              <a:srgbClr val="89633D"/>
            </a:solidFill>
            <a:ln w="778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xmlns="" id="{DD06D6FE-6BAF-4891-AA18-F3E66FE38EB7}"/>
                </a:ext>
              </a:extLst>
            </p:cNvPr>
            <p:cNvSpPr/>
            <p:nvPr/>
          </p:nvSpPr>
          <p:spPr>
            <a:xfrm>
              <a:off x="5478656" y="6398703"/>
              <a:ext cx="1035316" cy="264667"/>
            </a:xfrm>
            <a:custGeom>
              <a:avLst/>
              <a:gdLst>
                <a:gd name="connsiteX0" fmla="*/ 19503 w 1035316"/>
                <a:gd name="connsiteY0" fmla="*/ 0 h 264667"/>
                <a:gd name="connsiteX1" fmla="*/ 67766 w 1035316"/>
                <a:gd name="connsiteY1" fmla="*/ 35808 h 264667"/>
                <a:gd name="connsiteX2" fmla="*/ 303632 w 1035316"/>
                <a:gd name="connsiteY2" fmla="*/ 120657 h 264667"/>
                <a:gd name="connsiteX3" fmla="*/ 471773 w 1035316"/>
                <a:gd name="connsiteY3" fmla="*/ 179818 h 264667"/>
                <a:gd name="connsiteX4" fmla="*/ 778476 w 1035316"/>
                <a:gd name="connsiteY4" fmla="*/ 192273 h 264667"/>
                <a:gd name="connsiteX5" fmla="*/ 959073 w 1035316"/>
                <a:gd name="connsiteY5" fmla="*/ 170477 h 264667"/>
                <a:gd name="connsiteX6" fmla="*/ 1035359 w 1035316"/>
                <a:gd name="connsiteY6" fmla="*/ 136226 h 264667"/>
                <a:gd name="connsiteX7" fmla="*/ 1017455 w 1035316"/>
                <a:gd name="connsiteY7" fmla="*/ 217961 h 264667"/>
                <a:gd name="connsiteX8" fmla="*/ 863325 w 1035316"/>
                <a:gd name="connsiteY8" fmla="*/ 263110 h 264667"/>
                <a:gd name="connsiteX9" fmla="*/ 689735 w 1035316"/>
                <a:gd name="connsiteY9" fmla="*/ 269338 h 264667"/>
                <a:gd name="connsiteX10" fmla="*/ 533270 w 1035316"/>
                <a:gd name="connsiteY10" fmla="*/ 251434 h 264667"/>
                <a:gd name="connsiteX11" fmla="*/ 174412 w 1035316"/>
                <a:gd name="connsiteY11" fmla="*/ 179040 h 264667"/>
                <a:gd name="connsiteX12" fmla="*/ 13276 w 1035316"/>
                <a:gd name="connsiteY12" fmla="*/ 116765 h 264667"/>
                <a:gd name="connsiteX13" fmla="*/ 43 w 1035316"/>
                <a:gd name="connsiteY13" fmla="*/ 91077 h 264667"/>
                <a:gd name="connsiteX14" fmla="*/ 19503 w 1035316"/>
                <a:gd name="connsiteY14" fmla="*/ 0 h 2646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35316" h="264667">
                  <a:moveTo>
                    <a:pt x="19503" y="0"/>
                  </a:moveTo>
                  <a:cubicBezTo>
                    <a:pt x="30401" y="19461"/>
                    <a:pt x="49084" y="32694"/>
                    <a:pt x="67766" y="35808"/>
                  </a:cubicBezTo>
                  <a:cubicBezTo>
                    <a:pt x="154951" y="66945"/>
                    <a:pt x="200100" y="90298"/>
                    <a:pt x="303632" y="120657"/>
                  </a:cubicBezTo>
                  <a:cubicBezTo>
                    <a:pt x="328541" y="131555"/>
                    <a:pt x="444528" y="166585"/>
                    <a:pt x="471773" y="179818"/>
                  </a:cubicBezTo>
                  <a:cubicBezTo>
                    <a:pt x="500575" y="193051"/>
                    <a:pt x="706860" y="200836"/>
                    <a:pt x="778476" y="192273"/>
                  </a:cubicBezTo>
                  <a:cubicBezTo>
                    <a:pt x="838415" y="185267"/>
                    <a:pt x="899133" y="179040"/>
                    <a:pt x="959073" y="170477"/>
                  </a:cubicBezTo>
                  <a:cubicBezTo>
                    <a:pt x="983983" y="167363"/>
                    <a:pt x="1014341" y="153352"/>
                    <a:pt x="1035359" y="136226"/>
                  </a:cubicBezTo>
                  <a:cubicBezTo>
                    <a:pt x="1036138" y="181375"/>
                    <a:pt x="1045479" y="193830"/>
                    <a:pt x="1017455" y="217961"/>
                  </a:cubicBezTo>
                  <a:cubicBezTo>
                    <a:pt x="964522" y="246764"/>
                    <a:pt x="917816" y="258440"/>
                    <a:pt x="863325" y="263110"/>
                  </a:cubicBezTo>
                  <a:cubicBezTo>
                    <a:pt x="785482" y="269338"/>
                    <a:pt x="697519" y="267003"/>
                    <a:pt x="689735" y="269338"/>
                  </a:cubicBezTo>
                  <a:cubicBezTo>
                    <a:pt x="627460" y="268560"/>
                    <a:pt x="582311" y="264667"/>
                    <a:pt x="533270" y="251434"/>
                  </a:cubicBezTo>
                  <a:cubicBezTo>
                    <a:pt x="414948" y="220297"/>
                    <a:pt x="295847" y="193830"/>
                    <a:pt x="174412" y="179040"/>
                  </a:cubicBezTo>
                  <a:cubicBezTo>
                    <a:pt x="126149" y="165806"/>
                    <a:pt x="24952" y="126885"/>
                    <a:pt x="13276" y="116765"/>
                  </a:cubicBezTo>
                  <a:cubicBezTo>
                    <a:pt x="9384" y="113651"/>
                    <a:pt x="-736" y="94969"/>
                    <a:pt x="43" y="91077"/>
                  </a:cubicBezTo>
                  <a:cubicBezTo>
                    <a:pt x="7048" y="57604"/>
                    <a:pt x="13276" y="33473"/>
                    <a:pt x="19503" y="0"/>
                  </a:cubicBezTo>
                  <a:close/>
                </a:path>
              </a:pathLst>
            </a:custGeom>
            <a:solidFill>
              <a:srgbClr val="8A633D"/>
            </a:solidFill>
            <a:ln w="778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xmlns="" id="{71F104C1-2E55-4543-ABA8-153BAEA8529F}"/>
                </a:ext>
              </a:extLst>
            </p:cNvPr>
            <p:cNvSpPr/>
            <p:nvPr/>
          </p:nvSpPr>
          <p:spPr>
            <a:xfrm>
              <a:off x="5761877" y="1710991"/>
              <a:ext cx="482628" cy="1930508"/>
            </a:xfrm>
            <a:custGeom>
              <a:avLst/>
              <a:gdLst>
                <a:gd name="connsiteX0" fmla="*/ 421303 w 482628"/>
                <a:gd name="connsiteY0" fmla="*/ 23353 h 1930515"/>
                <a:gd name="connsiteX1" fmla="*/ 481242 w 482628"/>
                <a:gd name="connsiteY1" fmla="*/ 271673 h 1930515"/>
                <a:gd name="connsiteX2" fmla="*/ 488248 w 482628"/>
                <a:gd name="connsiteY2" fmla="*/ 352630 h 1930515"/>
                <a:gd name="connsiteX3" fmla="*/ 467230 w 482628"/>
                <a:gd name="connsiteY3" fmla="*/ 616519 h 1930515"/>
                <a:gd name="connsiteX4" fmla="*/ 410405 w 482628"/>
                <a:gd name="connsiteY4" fmla="*/ 1005736 h 1930515"/>
                <a:gd name="connsiteX5" fmla="*/ 365256 w 482628"/>
                <a:gd name="connsiteY5" fmla="*/ 1226033 h 1930515"/>
                <a:gd name="connsiteX6" fmla="*/ 283520 w 482628"/>
                <a:gd name="connsiteY6" fmla="*/ 1460341 h 1930515"/>
                <a:gd name="connsiteX7" fmla="*/ 83463 w 482628"/>
                <a:gd name="connsiteY7" fmla="*/ 1916504 h 1930515"/>
                <a:gd name="connsiteX8" fmla="*/ 74900 w 482628"/>
                <a:gd name="connsiteY8" fmla="*/ 1936743 h 1930515"/>
                <a:gd name="connsiteX9" fmla="*/ 60110 w 482628"/>
                <a:gd name="connsiteY9" fmla="*/ 1862013 h 1930515"/>
                <a:gd name="connsiteX10" fmla="*/ 949 w 482628"/>
                <a:gd name="connsiteY10" fmla="*/ 1553753 h 1930515"/>
                <a:gd name="connsiteX11" fmla="*/ 4062 w 482628"/>
                <a:gd name="connsiteY11" fmla="*/ 1520281 h 1930515"/>
                <a:gd name="connsiteX12" fmla="*/ 191665 w 482628"/>
                <a:gd name="connsiteY12" fmla="*/ 874181 h 1930515"/>
                <a:gd name="connsiteX13" fmla="*/ 212683 w 482628"/>
                <a:gd name="connsiteY13" fmla="*/ 730171 h 1930515"/>
                <a:gd name="connsiteX14" fmla="*/ 258610 w 482628"/>
                <a:gd name="connsiteY14" fmla="*/ 341732 h 1930515"/>
                <a:gd name="connsiteX15" fmla="*/ 299867 w 482628"/>
                <a:gd name="connsiteY15" fmla="*/ 0 h 1930515"/>
                <a:gd name="connsiteX16" fmla="*/ 311544 w 482628"/>
                <a:gd name="connsiteY16" fmla="*/ 19461 h 1930515"/>
                <a:gd name="connsiteX17" fmla="*/ 338789 w 482628"/>
                <a:gd name="connsiteY17" fmla="*/ 66167 h 1930515"/>
                <a:gd name="connsiteX18" fmla="*/ 390166 w 482628"/>
                <a:gd name="connsiteY18" fmla="*/ 68502 h 1930515"/>
                <a:gd name="connsiteX19" fmla="*/ 410405 w 482628"/>
                <a:gd name="connsiteY19" fmla="*/ 38922 h 1930515"/>
                <a:gd name="connsiteX20" fmla="*/ 421303 w 482628"/>
                <a:gd name="connsiteY20" fmla="*/ 23353 h 19305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482628" h="1930515">
                  <a:moveTo>
                    <a:pt x="421303" y="23353"/>
                  </a:moveTo>
                  <a:cubicBezTo>
                    <a:pt x="441542" y="105867"/>
                    <a:pt x="462560" y="188381"/>
                    <a:pt x="481242" y="271673"/>
                  </a:cubicBezTo>
                  <a:cubicBezTo>
                    <a:pt x="487470" y="298140"/>
                    <a:pt x="486691" y="325385"/>
                    <a:pt x="488248" y="352630"/>
                  </a:cubicBezTo>
                  <a:cubicBezTo>
                    <a:pt x="492919" y="441372"/>
                    <a:pt x="483578" y="529335"/>
                    <a:pt x="467230" y="616519"/>
                  </a:cubicBezTo>
                  <a:cubicBezTo>
                    <a:pt x="443099" y="745739"/>
                    <a:pt x="430644" y="875738"/>
                    <a:pt x="410405" y="1005736"/>
                  </a:cubicBezTo>
                  <a:cubicBezTo>
                    <a:pt x="399507" y="1079687"/>
                    <a:pt x="377711" y="1152082"/>
                    <a:pt x="365256" y="1226033"/>
                  </a:cubicBezTo>
                  <a:cubicBezTo>
                    <a:pt x="351244" y="1309325"/>
                    <a:pt x="318550" y="1384834"/>
                    <a:pt x="283520" y="1460341"/>
                  </a:cubicBezTo>
                  <a:cubicBezTo>
                    <a:pt x="213461" y="1610579"/>
                    <a:pt x="146516" y="1763152"/>
                    <a:pt x="83463" y="1916504"/>
                  </a:cubicBezTo>
                  <a:cubicBezTo>
                    <a:pt x="81127" y="1921174"/>
                    <a:pt x="79570" y="1926623"/>
                    <a:pt x="74900" y="1936743"/>
                  </a:cubicBezTo>
                  <a:cubicBezTo>
                    <a:pt x="69451" y="1907941"/>
                    <a:pt x="64002" y="1885366"/>
                    <a:pt x="60110" y="1862013"/>
                  </a:cubicBezTo>
                  <a:cubicBezTo>
                    <a:pt x="40649" y="1759260"/>
                    <a:pt x="21188" y="1656507"/>
                    <a:pt x="949" y="1553753"/>
                  </a:cubicBezTo>
                  <a:cubicBezTo>
                    <a:pt x="-1387" y="1541298"/>
                    <a:pt x="949" y="1531179"/>
                    <a:pt x="4062" y="1520281"/>
                  </a:cubicBezTo>
                  <a:cubicBezTo>
                    <a:pt x="66337" y="1304655"/>
                    <a:pt x="129390" y="1089807"/>
                    <a:pt x="191665" y="874181"/>
                  </a:cubicBezTo>
                  <a:cubicBezTo>
                    <a:pt x="205677" y="827475"/>
                    <a:pt x="206455" y="778434"/>
                    <a:pt x="212683" y="730171"/>
                  </a:cubicBezTo>
                  <a:cubicBezTo>
                    <a:pt x="229030" y="600951"/>
                    <a:pt x="243820" y="470952"/>
                    <a:pt x="258610" y="341732"/>
                  </a:cubicBezTo>
                  <a:cubicBezTo>
                    <a:pt x="272622" y="228081"/>
                    <a:pt x="285855" y="113651"/>
                    <a:pt x="299867" y="0"/>
                  </a:cubicBezTo>
                  <a:cubicBezTo>
                    <a:pt x="309208" y="3114"/>
                    <a:pt x="308430" y="13233"/>
                    <a:pt x="311544" y="19461"/>
                  </a:cubicBezTo>
                  <a:cubicBezTo>
                    <a:pt x="320107" y="35808"/>
                    <a:pt x="327112" y="52155"/>
                    <a:pt x="338789" y="66167"/>
                  </a:cubicBezTo>
                  <a:cubicBezTo>
                    <a:pt x="355136" y="85628"/>
                    <a:pt x="372261" y="86406"/>
                    <a:pt x="390166" y="68502"/>
                  </a:cubicBezTo>
                  <a:cubicBezTo>
                    <a:pt x="398728" y="59939"/>
                    <a:pt x="405734" y="49820"/>
                    <a:pt x="410405" y="38922"/>
                  </a:cubicBezTo>
                  <a:cubicBezTo>
                    <a:pt x="411962" y="32694"/>
                    <a:pt x="413519" y="24910"/>
                    <a:pt x="421303" y="23353"/>
                  </a:cubicBezTo>
                  <a:close/>
                </a:path>
              </a:pathLst>
            </a:custGeom>
            <a:solidFill>
              <a:srgbClr val="EEEAE4"/>
            </a:solidFill>
            <a:ln w="778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xmlns="" id="{FACEEB02-9366-41AD-973F-7880F636D05E}"/>
                </a:ext>
              </a:extLst>
            </p:cNvPr>
            <p:cNvSpPr/>
            <p:nvPr/>
          </p:nvSpPr>
          <p:spPr>
            <a:xfrm>
              <a:off x="6045972" y="1296375"/>
              <a:ext cx="132334" cy="498196"/>
            </a:xfrm>
            <a:custGeom>
              <a:avLst/>
              <a:gdLst>
                <a:gd name="connsiteX0" fmla="*/ 137209 w 132333"/>
                <a:gd name="connsiteY0" fmla="*/ 437971 h 498197"/>
                <a:gd name="connsiteX1" fmla="*/ 109185 w 132333"/>
                <a:gd name="connsiteY1" fmla="*/ 486234 h 498197"/>
                <a:gd name="connsiteX2" fmla="*/ 48467 w 132333"/>
                <a:gd name="connsiteY2" fmla="*/ 481563 h 498197"/>
                <a:gd name="connsiteX3" fmla="*/ 14995 w 132333"/>
                <a:gd name="connsiteY3" fmla="*/ 413840 h 498197"/>
                <a:gd name="connsiteX4" fmla="*/ 11881 w 132333"/>
                <a:gd name="connsiteY4" fmla="*/ 258931 h 498197"/>
                <a:gd name="connsiteX5" fmla="*/ 6432 w 132333"/>
                <a:gd name="connsiteY5" fmla="*/ 162405 h 498197"/>
                <a:gd name="connsiteX6" fmla="*/ 983 w 132333"/>
                <a:gd name="connsiteY6" fmla="*/ 9054 h 498197"/>
                <a:gd name="connsiteX7" fmla="*/ 9546 w 132333"/>
                <a:gd name="connsiteY7" fmla="*/ 1270 h 498197"/>
                <a:gd name="connsiteX8" fmla="*/ 25893 w 132333"/>
                <a:gd name="connsiteY8" fmla="*/ 40970 h 498197"/>
                <a:gd name="connsiteX9" fmla="*/ 45354 w 132333"/>
                <a:gd name="connsiteY9" fmla="*/ 107137 h 498197"/>
                <a:gd name="connsiteX10" fmla="*/ 88946 w 132333"/>
                <a:gd name="connsiteY10" fmla="*/ 170190 h 498197"/>
                <a:gd name="connsiteX11" fmla="*/ 109964 w 132333"/>
                <a:gd name="connsiteY11" fmla="*/ 229351 h 498197"/>
                <a:gd name="connsiteX12" fmla="*/ 109964 w 132333"/>
                <a:gd name="connsiteY12" fmla="*/ 235578 h 498197"/>
                <a:gd name="connsiteX13" fmla="*/ 137209 w 132333"/>
                <a:gd name="connsiteY13" fmla="*/ 437971 h 4981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32333" h="498197">
                  <a:moveTo>
                    <a:pt x="137209" y="437971"/>
                  </a:moveTo>
                  <a:cubicBezTo>
                    <a:pt x="129425" y="455097"/>
                    <a:pt x="123197" y="473001"/>
                    <a:pt x="109185" y="486234"/>
                  </a:cubicBezTo>
                  <a:cubicBezTo>
                    <a:pt x="87389" y="506473"/>
                    <a:pt x="65593" y="505695"/>
                    <a:pt x="48467" y="481563"/>
                  </a:cubicBezTo>
                  <a:cubicBezTo>
                    <a:pt x="33677" y="461324"/>
                    <a:pt x="22001" y="437971"/>
                    <a:pt x="14995" y="413840"/>
                  </a:cubicBezTo>
                  <a:cubicBezTo>
                    <a:pt x="22001" y="361685"/>
                    <a:pt x="11881" y="310308"/>
                    <a:pt x="11881" y="258931"/>
                  </a:cubicBezTo>
                  <a:cubicBezTo>
                    <a:pt x="11881" y="227015"/>
                    <a:pt x="7989" y="194321"/>
                    <a:pt x="6432" y="162405"/>
                  </a:cubicBezTo>
                  <a:cubicBezTo>
                    <a:pt x="4097" y="111029"/>
                    <a:pt x="2540" y="60431"/>
                    <a:pt x="983" y="9054"/>
                  </a:cubicBezTo>
                  <a:cubicBezTo>
                    <a:pt x="-2131" y="-1066"/>
                    <a:pt x="2540" y="-1066"/>
                    <a:pt x="9546" y="1270"/>
                  </a:cubicBezTo>
                  <a:cubicBezTo>
                    <a:pt x="24336" y="7497"/>
                    <a:pt x="29007" y="18395"/>
                    <a:pt x="25893" y="40970"/>
                  </a:cubicBezTo>
                  <a:cubicBezTo>
                    <a:pt x="22001" y="65880"/>
                    <a:pt x="32120" y="86897"/>
                    <a:pt x="45354" y="107137"/>
                  </a:cubicBezTo>
                  <a:cubicBezTo>
                    <a:pt x="60144" y="128154"/>
                    <a:pt x="72599" y="150729"/>
                    <a:pt x="88946" y="170190"/>
                  </a:cubicBezTo>
                  <a:cubicBezTo>
                    <a:pt x="103736" y="188094"/>
                    <a:pt x="109185" y="207555"/>
                    <a:pt x="109964" y="229351"/>
                  </a:cubicBezTo>
                  <a:cubicBezTo>
                    <a:pt x="109964" y="231686"/>
                    <a:pt x="109964" y="233243"/>
                    <a:pt x="109964" y="235578"/>
                  </a:cubicBezTo>
                  <a:cubicBezTo>
                    <a:pt x="107628" y="304859"/>
                    <a:pt x="109964" y="372583"/>
                    <a:pt x="137209" y="437971"/>
                  </a:cubicBezTo>
                  <a:close/>
                </a:path>
              </a:pathLst>
            </a:custGeom>
            <a:solidFill>
              <a:srgbClr val="FEC295"/>
            </a:solidFill>
            <a:ln w="778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xmlns="" id="{0F7AFF5F-B605-48BD-845F-B6E065B790B9}"/>
                </a:ext>
              </a:extLst>
            </p:cNvPr>
            <p:cNvSpPr/>
            <p:nvPr/>
          </p:nvSpPr>
          <p:spPr>
            <a:xfrm>
              <a:off x="5823544" y="1055552"/>
              <a:ext cx="358079" cy="280236"/>
            </a:xfrm>
            <a:custGeom>
              <a:avLst/>
              <a:gdLst>
                <a:gd name="connsiteX0" fmla="*/ 248320 w 358079"/>
                <a:gd name="connsiteY0" fmla="*/ 281014 h 280236"/>
                <a:gd name="connsiteX1" fmla="*/ 230416 w 358079"/>
                <a:gd name="connsiteY1" fmla="*/ 245207 h 280236"/>
                <a:gd name="connsiteX2" fmla="*/ 223411 w 358079"/>
                <a:gd name="connsiteY2" fmla="*/ 249099 h 280236"/>
                <a:gd name="connsiteX3" fmla="*/ 205506 w 358079"/>
                <a:gd name="connsiteY3" fmla="*/ 217961 h 280236"/>
                <a:gd name="connsiteX4" fmla="*/ 7006 w 358079"/>
                <a:gd name="connsiteY4" fmla="*/ 32694 h 280236"/>
                <a:gd name="connsiteX5" fmla="*/ 0 w 358079"/>
                <a:gd name="connsiteY5" fmla="*/ 22575 h 280236"/>
                <a:gd name="connsiteX6" fmla="*/ 26467 w 358079"/>
                <a:gd name="connsiteY6" fmla="*/ 21018 h 280236"/>
                <a:gd name="connsiteX7" fmla="*/ 114430 w 358079"/>
                <a:gd name="connsiteY7" fmla="*/ 98861 h 280236"/>
                <a:gd name="connsiteX8" fmla="*/ 182932 w 358079"/>
                <a:gd name="connsiteY8" fmla="*/ 126106 h 280236"/>
                <a:gd name="connsiteX9" fmla="*/ 200058 w 358079"/>
                <a:gd name="connsiteY9" fmla="*/ 126885 h 280236"/>
                <a:gd name="connsiteX10" fmla="*/ 333948 w 358079"/>
                <a:gd name="connsiteY10" fmla="*/ 36586 h 280236"/>
                <a:gd name="connsiteX11" fmla="*/ 364307 w 358079"/>
                <a:gd name="connsiteY11" fmla="*/ 0 h 280236"/>
                <a:gd name="connsiteX12" fmla="*/ 284907 w 358079"/>
                <a:gd name="connsiteY12" fmla="*/ 184489 h 280236"/>
                <a:gd name="connsiteX13" fmla="*/ 281015 w 358079"/>
                <a:gd name="connsiteY13" fmla="*/ 203950 h 280236"/>
                <a:gd name="connsiteX14" fmla="*/ 251434 w 358079"/>
                <a:gd name="connsiteY14" fmla="*/ 265446 h 280236"/>
                <a:gd name="connsiteX15" fmla="*/ 248320 w 358079"/>
                <a:gd name="connsiteY15" fmla="*/ 281014 h 280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58079" h="280236">
                  <a:moveTo>
                    <a:pt x="248320" y="281014"/>
                  </a:moveTo>
                  <a:cubicBezTo>
                    <a:pt x="250656" y="264667"/>
                    <a:pt x="242871" y="253769"/>
                    <a:pt x="230416" y="245207"/>
                  </a:cubicBezTo>
                  <a:cubicBezTo>
                    <a:pt x="224967" y="241314"/>
                    <a:pt x="224189" y="244428"/>
                    <a:pt x="223411" y="249099"/>
                  </a:cubicBezTo>
                  <a:cubicBezTo>
                    <a:pt x="220297" y="237422"/>
                    <a:pt x="217183" y="226524"/>
                    <a:pt x="205506" y="217961"/>
                  </a:cubicBezTo>
                  <a:cubicBezTo>
                    <a:pt x="134669" y="161914"/>
                    <a:pt x="72394" y="94969"/>
                    <a:pt x="7006" y="32694"/>
                  </a:cubicBezTo>
                  <a:cubicBezTo>
                    <a:pt x="3892" y="29580"/>
                    <a:pt x="2335" y="26467"/>
                    <a:pt x="0" y="22575"/>
                  </a:cubicBezTo>
                  <a:cubicBezTo>
                    <a:pt x="8563" y="11677"/>
                    <a:pt x="16347" y="10898"/>
                    <a:pt x="26467" y="21018"/>
                  </a:cubicBezTo>
                  <a:cubicBezTo>
                    <a:pt x="59939" y="51377"/>
                    <a:pt x="80957" y="67724"/>
                    <a:pt x="114430" y="98861"/>
                  </a:cubicBezTo>
                  <a:cubicBezTo>
                    <a:pt x="130777" y="113651"/>
                    <a:pt x="160357" y="121436"/>
                    <a:pt x="182932" y="126106"/>
                  </a:cubicBezTo>
                  <a:cubicBezTo>
                    <a:pt x="186046" y="126885"/>
                    <a:pt x="196944" y="126885"/>
                    <a:pt x="200058" y="126885"/>
                  </a:cubicBezTo>
                  <a:cubicBezTo>
                    <a:pt x="268560" y="133112"/>
                    <a:pt x="298918" y="85628"/>
                    <a:pt x="333948" y="36586"/>
                  </a:cubicBezTo>
                  <a:cubicBezTo>
                    <a:pt x="343289" y="23353"/>
                    <a:pt x="353409" y="11677"/>
                    <a:pt x="364307" y="0"/>
                  </a:cubicBezTo>
                  <a:cubicBezTo>
                    <a:pt x="338619" y="62275"/>
                    <a:pt x="315266" y="124549"/>
                    <a:pt x="284907" y="184489"/>
                  </a:cubicBezTo>
                  <a:cubicBezTo>
                    <a:pt x="281793" y="189938"/>
                    <a:pt x="273230" y="196165"/>
                    <a:pt x="281015" y="203950"/>
                  </a:cubicBezTo>
                  <a:cubicBezTo>
                    <a:pt x="263110" y="220297"/>
                    <a:pt x="252212" y="240536"/>
                    <a:pt x="251434" y="265446"/>
                  </a:cubicBezTo>
                  <a:cubicBezTo>
                    <a:pt x="251434" y="270895"/>
                    <a:pt x="252212" y="276344"/>
                    <a:pt x="248320" y="281014"/>
                  </a:cubicBezTo>
                  <a:close/>
                </a:path>
              </a:pathLst>
            </a:custGeom>
            <a:solidFill>
              <a:srgbClr val="E9AB83"/>
            </a:solidFill>
            <a:ln w="778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xmlns="" id="{BE0E89F4-BD97-4AF9-A8EF-8DB4823FE302}"/>
                </a:ext>
              </a:extLst>
            </p:cNvPr>
            <p:cNvSpPr/>
            <p:nvPr/>
          </p:nvSpPr>
          <p:spPr>
            <a:xfrm>
              <a:off x="5592735" y="319130"/>
              <a:ext cx="778434" cy="467058"/>
            </a:xfrm>
            <a:custGeom>
              <a:avLst/>
              <a:gdLst>
                <a:gd name="connsiteX0" fmla="*/ 36980 w 778433"/>
                <a:gd name="connsiteY0" fmla="*/ 467865 h 467060"/>
                <a:gd name="connsiteX1" fmla="*/ 393 w 778433"/>
                <a:gd name="connsiteY1" fmla="*/ 277927 h 467060"/>
                <a:gd name="connsiteX2" fmla="*/ 33866 w 778433"/>
                <a:gd name="connsiteY2" fmla="*/ 202419 h 467060"/>
                <a:gd name="connsiteX3" fmla="*/ 63446 w 778433"/>
                <a:gd name="connsiteY3" fmla="*/ 142480 h 467060"/>
                <a:gd name="connsiteX4" fmla="*/ 79015 w 778433"/>
                <a:gd name="connsiteY4" fmla="*/ 116791 h 467060"/>
                <a:gd name="connsiteX5" fmla="*/ 135841 w 778433"/>
                <a:gd name="connsiteY5" fmla="*/ 63858 h 467060"/>
                <a:gd name="connsiteX6" fmla="*/ 179433 w 778433"/>
                <a:gd name="connsiteY6" fmla="*/ 36613 h 467060"/>
                <a:gd name="connsiteX7" fmla="*/ 500926 w 778433"/>
                <a:gd name="connsiteY7" fmla="*/ 26 h 467060"/>
                <a:gd name="connsiteX8" fmla="*/ 708768 w 778433"/>
                <a:gd name="connsiteY8" fmla="*/ 73199 h 467060"/>
                <a:gd name="connsiteX9" fmla="*/ 785054 w 778433"/>
                <a:gd name="connsiteY9" fmla="*/ 206311 h 467060"/>
                <a:gd name="connsiteX10" fmla="*/ 774935 w 778433"/>
                <a:gd name="connsiteY10" fmla="*/ 242119 h 467060"/>
                <a:gd name="connsiteX11" fmla="*/ 774935 w 778433"/>
                <a:gd name="connsiteY11" fmla="*/ 219545 h 467060"/>
                <a:gd name="connsiteX12" fmla="*/ 693978 w 778433"/>
                <a:gd name="connsiteY12" fmla="*/ 111342 h 467060"/>
                <a:gd name="connsiteX13" fmla="*/ 486136 w 778433"/>
                <a:gd name="connsiteY13" fmla="*/ 36613 h 467060"/>
                <a:gd name="connsiteX14" fmla="*/ 234702 w 778433"/>
                <a:gd name="connsiteY14" fmla="*/ 90325 h 467060"/>
                <a:gd name="connsiteX15" fmla="*/ 214462 w 778433"/>
                <a:gd name="connsiteY15" fmla="*/ 100444 h 467060"/>
                <a:gd name="connsiteX16" fmla="*/ 126500 w 778433"/>
                <a:gd name="connsiteY16" fmla="*/ 283376 h 467060"/>
                <a:gd name="connsiteX17" fmla="*/ 133505 w 778433"/>
                <a:gd name="connsiteY17" fmla="*/ 325412 h 467060"/>
                <a:gd name="connsiteX18" fmla="*/ 123386 w 778433"/>
                <a:gd name="connsiteY18" fmla="*/ 336310 h 467060"/>
                <a:gd name="connsiteX19" fmla="*/ 79794 w 778433"/>
                <a:gd name="connsiteY19" fmla="*/ 305951 h 467060"/>
                <a:gd name="connsiteX20" fmla="*/ 61889 w 778433"/>
                <a:gd name="connsiteY20" fmla="*/ 269364 h 467060"/>
                <a:gd name="connsiteX21" fmla="*/ 54105 w 778433"/>
                <a:gd name="connsiteY21" fmla="*/ 295831 h 467060"/>
                <a:gd name="connsiteX22" fmla="*/ 46321 w 778433"/>
                <a:gd name="connsiteY22" fmla="*/ 456188 h 467060"/>
                <a:gd name="connsiteX23" fmla="*/ 36980 w 778433"/>
                <a:gd name="connsiteY23" fmla="*/ 467865 h 467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778433" h="467060">
                  <a:moveTo>
                    <a:pt x="36980" y="467865"/>
                  </a:moveTo>
                  <a:cubicBezTo>
                    <a:pt x="15183" y="406369"/>
                    <a:pt x="4285" y="342537"/>
                    <a:pt x="393" y="277927"/>
                  </a:cubicBezTo>
                  <a:cubicBezTo>
                    <a:pt x="-1164" y="249125"/>
                    <a:pt x="393" y="220323"/>
                    <a:pt x="33866" y="202419"/>
                  </a:cubicBezTo>
                  <a:cubicBezTo>
                    <a:pt x="52548" y="192299"/>
                    <a:pt x="60333" y="165833"/>
                    <a:pt x="63446" y="142480"/>
                  </a:cubicBezTo>
                  <a:cubicBezTo>
                    <a:pt x="65003" y="130803"/>
                    <a:pt x="68896" y="123019"/>
                    <a:pt x="79015" y="116791"/>
                  </a:cubicBezTo>
                  <a:cubicBezTo>
                    <a:pt x="100811" y="102780"/>
                    <a:pt x="121829" y="87211"/>
                    <a:pt x="135841" y="63858"/>
                  </a:cubicBezTo>
                  <a:cubicBezTo>
                    <a:pt x="145182" y="48289"/>
                    <a:pt x="161529" y="39726"/>
                    <a:pt x="179433" y="36613"/>
                  </a:cubicBezTo>
                  <a:cubicBezTo>
                    <a:pt x="286078" y="18709"/>
                    <a:pt x="392724" y="805"/>
                    <a:pt x="500926" y="26"/>
                  </a:cubicBezTo>
                  <a:cubicBezTo>
                    <a:pt x="578770" y="-752"/>
                    <a:pt x="651164" y="15595"/>
                    <a:pt x="708768" y="73199"/>
                  </a:cubicBezTo>
                  <a:cubicBezTo>
                    <a:pt x="750803" y="115234"/>
                    <a:pt x="786611" y="186072"/>
                    <a:pt x="785054" y="206311"/>
                  </a:cubicBezTo>
                  <a:cubicBezTo>
                    <a:pt x="785054" y="207868"/>
                    <a:pt x="775713" y="240562"/>
                    <a:pt x="774935" y="242119"/>
                  </a:cubicBezTo>
                  <a:cubicBezTo>
                    <a:pt x="774156" y="242119"/>
                    <a:pt x="775713" y="219545"/>
                    <a:pt x="774935" y="219545"/>
                  </a:cubicBezTo>
                  <a:cubicBezTo>
                    <a:pt x="753139" y="175952"/>
                    <a:pt x="728229" y="147150"/>
                    <a:pt x="693978" y="111342"/>
                  </a:cubicBezTo>
                  <a:cubicBezTo>
                    <a:pt x="637152" y="52181"/>
                    <a:pt x="563979" y="35834"/>
                    <a:pt x="486136" y="36613"/>
                  </a:cubicBezTo>
                  <a:cubicBezTo>
                    <a:pt x="398951" y="37391"/>
                    <a:pt x="314880" y="54517"/>
                    <a:pt x="234702" y="90325"/>
                  </a:cubicBezTo>
                  <a:cubicBezTo>
                    <a:pt x="227696" y="93438"/>
                    <a:pt x="221468" y="96552"/>
                    <a:pt x="214462" y="100444"/>
                  </a:cubicBezTo>
                  <a:cubicBezTo>
                    <a:pt x="126500" y="150264"/>
                    <a:pt x="118715" y="204754"/>
                    <a:pt x="126500" y="283376"/>
                  </a:cubicBezTo>
                  <a:cubicBezTo>
                    <a:pt x="128056" y="297388"/>
                    <a:pt x="130392" y="311400"/>
                    <a:pt x="133505" y="325412"/>
                  </a:cubicBezTo>
                  <a:cubicBezTo>
                    <a:pt x="135841" y="335531"/>
                    <a:pt x="131948" y="336310"/>
                    <a:pt x="123386" y="336310"/>
                  </a:cubicBezTo>
                  <a:cubicBezTo>
                    <a:pt x="90692" y="337088"/>
                    <a:pt x="90692" y="337088"/>
                    <a:pt x="79794" y="305951"/>
                  </a:cubicBezTo>
                  <a:cubicBezTo>
                    <a:pt x="75123" y="293496"/>
                    <a:pt x="72788" y="280262"/>
                    <a:pt x="61889" y="269364"/>
                  </a:cubicBezTo>
                  <a:cubicBezTo>
                    <a:pt x="54105" y="277927"/>
                    <a:pt x="54884" y="287268"/>
                    <a:pt x="54105" y="295831"/>
                  </a:cubicBezTo>
                  <a:cubicBezTo>
                    <a:pt x="50213" y="348765"/>
                    <a:pt x="52548" y="402476"/>
                    <a:pt x="46321" y="456188"/>
                  </a:cubicBezTo>
                  <a:cubicBezTo>
                    <a:pt x="47878" y="461637"/>
                    <a:pt x="50991" y="474092"/>
                    <a:pt x="36980" y="467865"/>
                  </a:cubicBezTo>
                  <a:close/>
                </a:path>
              </a:pathLst>
            </a:custGeom>
            <a:solidFill>
              <a:srgbClr val="520000"/>
            </a:solidFill>
            <a:ln w="778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xmlns="" id="{B1AF7CD8-1D65-49F5-8D4A-0F4D4265F620}"/>
                </a:ext>
              </a:extLst>
            </p:cNvPr>
            <p:cNvSpPr/>
            <p:nvPr/>
          </p:nvSpPr>
          <p:spPr>
            <a:xfrm>
              <a:off x="5938630" y="873225"/>
              <a:ext cx="202394" cy="54490"/>
            </a:xfrm>
            <a:custGeom>
              <a:avLst/>
              <a:gdLst>
                <a:gd name="connsiteX0" fmla="*/ 49942 w 202392"/>
                <a:gd name="connsiteY0" fmla="*/ 173 h 54490"/>
                <a:gd name="connsiteX1" fmla="*/ 195509 w 202392"/>
                <a:gd name="connsiteY1" fmla="*/ 4844 h 54490"/>
                <a:gd name="connsiteX2" fmla="*/ 207185 w 202392"/>
                <a:gd name="connsiteY2" fmla="*/ 20412 h 54490"/>
                <a:gd name="connsiteX3" fmla="*/ 153473 w 202392"/>
                <a:gd name="connsiteY3" fmla="*/ 56220 h 54490"/>
                <a:gd name="connsiteX4" fmla="*/ 51499 w 202392"/>
                <a:gd name="connsiteY4" fmla="*/ 46101 h 54490"/>
                <a:gd name="connsiteX5" fmla="*/ 4793 w 202392"/>
                <a:gd name="connsiteY5" fmla="*/ 15742 h 54490"/>
                <a:gd name="connsiteX6" fmla="*/ 122 w 202392"/>
                <a:gd name="connsiteY6" fmla="*/ 4844 h 54490"/>
                <a:gd name="connsiteX7" fmla="*/ 11798 w 202392"/>
                <a:gd name="connsiteY7" fmla="*/ 173 h 54490"/>
                <a:gd name="connsiteX8" fmla="*/ 49942 w 202392"/>
                <a:gd name="connsiteY8" fmla="*/ 173 h 544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2392" h="54490">
                  <a:moveTo>
                    <a:pt x="49942" y="173"/>
                  </a:moveTo>
                  <a:cubicBezTo>
                    <a:pt x="98205" y="3287"/>
                    <a:pt x="147246" y="5622"/>
                    <a:pt x="195509" y="4844"/>
                  </a:cubicBezTo>
                  <a:cubicBezTo>
                    <a:pt x="207185" y="4844"/>
                    <a:pt x="211077" y="7957"/>
                    <a:pt x="207185" y="20412"/>
                  </a:cubicBezTo>
                  <a:cubicBezTo>
                    <a:pt x="199401" y="45322"/>
                    <a:pt x="187724" y="55442"/>
                    <a:pt x="153473" y="56220"/>
                  </a:cubicBezTo>
                  <a:cubicBezTo>
                    <a:pt x="119222" y="56999"/>
                    <a:pt x="84971" y="53106"/>
                    <a:pt x="51499" y="46101"/>
                  </a:cubicBezTo>
                  <a:cubicBezTo>
                    <a:pt x="32816" y="42208"/>
                    <a:pt x="17247" y="30532"/>
                    <a:pt x="4793" y="15742"/>
                  </a:cubicBezTo>
                  <a:cubicBezTo>
                    <a:pt x="2457" y="12628"/>
                    <a:pt x="-656" y="9514"/>
                    <a:pt x="122" y="4844"/>
                  </a:cubicBezTo>
                  <a:cubicBezTo>
                    <a:pt x="1679" y="-1384"/>
                    <a:pt x="7128" y="173"/>
                    <a:pt x="11798" y="173"/>
                  </a:cubicBezTo>
                  <a:cubicBezTo>
                    <a:pt x="24253" y="173"/>
                    <a:pt x="37487" y="173"/>
                    <a:pt x="49942" y="173"/>
                  </a:cubicBezTo>
                  <a:close/>
                </a:path>
              </a:pathLst>
            </a:custGeom>
            <a:solidFill>
              <a:srgbClr val="FEFBFA"/>
            </a:solidFill>
            <a:ln w="778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xmlns="" id="{1AEB6AA3-9AD5-4C7F-8036-CD51F5CDAB41}"/>
                </a:ext>
              </a:extLst>
            </p:cNvPr>
            <p:cNvSpPr/>
            <p:nvPr/>
          </p:nvSpPr>
          <p:spPr>
            <a:xfrm>
              <a:off x="5864801" y="458980"/>
              <a:ext cx="116765" cy="46706"/>
            </a:xfrm>
            <a:custGeom>
              <a:avLst/>
              <a:gdLst>
                <a:gd name="connsiteX0" fmla="*/ 0 w 116765"/>
                <a:gd name="connsiteY0" fmla="*/ 50893 h 46706"/>
                <a:gd name="connsiteX1" fmla="*/ 107424 w 116765"/>
                <a:gd name="connsiteY1" fmla="*/ 295 h 46706"/>
                <a:gd name="connsiteX2" fmla="*/ 120657 w 116765"/>
                <a:gd name="connsiteY2" fmla="*/ 12750 h 46706"/>
                <a:gd name="connsiteX3" fmla="*/ 98083 w 116765"/>
                <a:gd name="connsiteY3" fmla="*/ 43887 h 46706"/>
                <a:gd name="connsiteX4" fmla="*/ 0 w 116765"/>
                <a:gd name="connsiteY4" fmla="*/ 50893 h 467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765" h="46706">
                  <a:moveTo>
                    <a:pt x="0" y="50893"/>
                  </a:moveTo>
                  <a:cubicBezTo>
                    <a:pt x="24910" y="5744"/>
                    <a:pt x="68502" y="8079"/>
                    <a:pt x="107424" y="295"/>
                  </a:cubicBezTo>
                  <a:cubicBezTo>
                    <a:pt x="115208" y="-1262"/>
                    <a:pt x="122993" y="3409"/>
                    <a:pt x="120657" y="12750"/>
                  </a:cubicBezTo>
                  <a:cubicBezTo>
                    <a:pt x="117544" y="25205"/>
                    <a:pt x="116765" y="42330"/>
                    <a:pt x="98083" y="43887"/>
                  </a:cubicBezTo>
                  <a:cubicBezTo>
                    <a:pt x="66167" y="47001"/>
                    <a:pt x="34251" y="48558"/>
                    <a:pt x="0" y="50893"/>
                  </a:cubicBezTo>
                  <a:close/>
                </a:path>
              </a:pathLst>
            </a:custGeom>
            <a:solidFill>
              <a:srgbClr val="520201"/>
            </a:solidFill>
            <a:ln w="778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xmlns="" id="{00BDB6A2-39B3-45D2-BD7A-905F07A1E6CA}"/>
                </a:ext>
              </a:extLst>
            </p:cNvPr>
            <p:cNvSpPr/>
            <p:nvPr/>
          </p:nvSpPr>
          <p:spPr>
            <a:xfrm>
              <a:off x="6152019" y="483587"/>
              <a:ext cx="116765" cy="54490"/>
            </a:xfrm>
            <a:custGeom>
              <a:avLst/>
              <a:gdLst>
                <a:gd name="connsiteX0" fmla="*/ 119126 w 116765"/>
                <a:gd name="connsiteY0" fmla="*/ 61315 h 54490"/>
                <a:gd name="connsiteX1" fmla="*/ 19486 w 116765"/>
                <a:gd name="connsiteY1" fmla="*/ 44968 h 54490"/>
                <a:gd name="connsiteX2" fmla="*/ 804 w 116765"/>
                <a:gd name="connsiteY2" fmla="*/ 9939 h 54490"/>
                <a:gd name="connsiteX3" fmla="*/ 25713 w 116765"/>
                <a:gd name="connsiteY3" fmla="*/ 2933 h 54490"/>
                <a:gd name="connsiteX4" fmla="*/ 90323 w 116765"/>
                <a:gd name="connsiteY4" fmla="*/ 26286 h 54490"/>
                <a:gd name="connsiteX5" fmla="*/ 119126 w 116765"/>
                <a:gd name="connsiteY5" fmla="*/ 61315 h 544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6765" h="54490">
                  <a:moveTo>
                    <a:pt x="119126" y="61315"/>
                  </a:moveTo>
                  <a:cubicBezTo>
                    <a:pt x="83318" y="55088"/>
                    <a:pt x="51402" y="50417"/>
                    <a:pt x="19486" y="44968"/>
                  </a:cubicBezTo>
                  <a:cubicBezTo>
                    <a:pt x="7810" y="42633"/>
                    <a:pt x="-3089" y="21615"/>
                    <a:pt x="804" y="9939"/>
                  </a:cubicBezTo>
                  <a:cubicBezTo>
                    <a:pt x="5474" y="-4852"/>
                    <a:pt x="17151" y="597"/>
                    <a:pt x="25713" y="2933"/>
                  </a:cubicBezTo>
                  <a:cubicBezTo>
                    <a:pt x="47510" y="9939"/>
                    <a:pt x="69306" y="16945"/>
                    <a:pt x="90323" y="26286"/>
                  </a:cubicBezTo>
                  <a:cubicBezTo>
                    <a:pt x="104335" y="30956"/>
                    <a:pt x="107449" y="47303"/>
                    <a:pt x="119126" y="61315"/>
                  </a:cubicBezTo>
                  <a:close/>
                </a:path>
              </a:pathLst>
            </a:custGeom>
            <a:solidFill>
              <a:srgbClr val="520202"/>
            </a:solidFill>
            <a:ln w="778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xmlns="" id="{1B12F840-45AD-4B59-B6B3-9D3D4F992ECE}"/>
                </a:ext>
              </a:extLst>
            </p:cNvPr>
            <p:cNvSpPr/>
            <p:nvPr/>
          </p:nvSpPr>
          <p:spPr>
            <a:xfrm>
              <a:off x="4514220" y="2446492"/>
              <a:ext cx="544904" cy="607176"/>
            </a:xfrm>
            <a:custGeom>
              <a:avLst/>
              <a:gdLst>
                <a:gd name="connsiteX0" fmla="*/ 546460 w 544903"/>
                <a:gd name="connsiteY0" fmla="*/ 580050 h 607178"/>
                <a:gd name="connsiteX1" fmla="*/ 448378 w 544903"/>
                <a:gd name="connsiteY1" fmla="*/ 590169 h 607178"/>
                <a:gd name="connsiteX2" fmla="*/ 279458 w 544903"/>
                <a:gd name="connsiteY2" fmla="*/ 603403 h 607178"/>
                <a:gd name="connsiteX3" fmla="*/ 259997 w 544903"/>
                <a:gd name="connsiteY3" fmla="*/ 609630 h 607178"/>
                <a:gd name="connsiteX4" fmla="*/ 175926 w 544903"/>
                <a:gd name="connsiteY4" fmla="*/ 411908 h 607178"/>
                <a:gd name="connsiteX5" fmla="*/ 49041 w 544903"/>
                <a:gd name="connsiteY5" fmla="*/ 138678 h 607178"/>
                <a:gd name="connsiteX6" fmla="*/ 10898 w 544903"/>
                <a:gd name="connsiteY6" fmla="*/ 36703 h 607178"/>
                <a:gd name="connsiteX7" fmla="*/ 0 w 544903"/>
                <a:gd name="connsiteY7" fmla="*/ 18799 h 607178"/>
                <a:gd name="connsiteX8" fmla="*/ 265446 w 544903"/>
                <a:gd name="connsiteY8" fmla="*/ 5566 h 607178"/>
                <a:gd name="connsiteX9" fmla="*/ 368978 w 544903"/>
                <a:gd name="connsiteY9" fmla="*/ 11793 h 607178"/>
                <a:gd name="connsiteX10" fmla="*/ 390774 w 544903"/>
                <a:gd name="connsiteY10" fmla="*/ 28919 h 607178"/>
                <a:gd name="connsiteX11" fmla="*/ 430474 w 544903"/>
                <a:gd name="connsiteY11" fmla="*/ 171372 h 607178"/>
                <a:gd name="connsiteX12" fmla="*/ 535562 w 544903"/>
                <a:gd name="connsiteY12" fmla="*/ 530230 h 607178"/>
                <a:gd name="connsiteX13" fmla="*/ 546460 w 544903"/>
                <a:gd name="connsiteY13" fmla="*/ 580050 h 607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44903" h="607178">
                  <a:moveTo>
                    <a:pt x="546460" y="580050"/>
                  </a:moveTo>
                  <a:cubicBezTo>
                    <a:pt x="513766" y="583942"/>
                    <a:pt x="481072" y="587834"/>
                    <a:pt x="448378" y="590169"/>
                  </a:cubicBezTo>
                  <a:cubicBezTo>
                    <a:pt x="392331" y="594840"/>
                    <a:pt x="335505" y="598732"/>
                    <a:pt x="279458" y="603403"/>
                  </a:cubicBezTo>
                  <a:cubicBezTo>
                    <a:pt x="274009" y="604181"/>
                    <a:pt x="265446" y="609630"/>
                    <a:pt x="259997" y="609630"/>
                  </a:cubicBezTo>
                  <a:cubicBezTo>
                    <a:pt x="230416" y="545799"/>
                    <a:pt x="205507" y="475740"/>
                    <a:pt x="175926" y="411908"/>
                  </a:cubicBezTo>
                  <a:cubicBezTo>
                    <a:pt x="133891" y="320831"/>
                    <a:pt x="90298" y="229755"/>
                    <a:pt x="49041" y="138678"/>
                  </a:cubicBezTo>
                  <a:cubicBezTo>
                    <a:pt x="34251" y="105205"/>
                    <a:pt x="24131" y="70176"/>
                    <a:pt x="10898" y="36703"/>
                  </a:cubicBezTo>
                  <a:cubicBezTo>
                    <a:pt x="8563" y="30476"/>
                    <a:pt x="8563" y="21134"/>
                    <a:pt x="0" y="18799"/>
                  </a:cubicBezTo>
                  <a:cubicBezTo>
                    <a:pt x="87963" y="1674"/>
                    <a:pt x="175926" y="-6111"/>
                    <a:pt x="265446" y="5566"/>
                  </a:cubicBezTo>
                  <a:cubicBezTo>
                    <a:pt x="299697" y="10236"/>
                    <a:pt x="333948" y="10236"/>
                    <a:pt x="368978" y="11793"/>
                  </a:cubicBezTo>
                  <a:cubicBezTo>
                    <a:pt x="381432" y="12572"/>
                    <a:pt x="387660" y="15685"/>
                    <a:pt x="390774" y="28919"/>
                  </a:cubicBezTo>
                  <a:cubicBezTo>
                    <a:pt x="403229" y="76403"/>
                    <a:pt x="417240" y="123888"/>
                    <a:pt x="430474" y="171372"/>
                  </a:cubicBezTo>
                  <a:cubicBezTo>
                    <a:pt x="436701" y="194725"/>
                    <a:pt x="499754" y="462506"/>
                    <a:pt x="535562" y="530230"/>
                  </a:cubicBezTo>
                  <a:cubicBezTo>
                    <a:pt x="542568" y="544242"/>
                    <a:pt x="546460" y="562146"/>
                    <a:pt x="546460" y="580050"/>
                  </a:cubicBezTo>
                  <a:close/>
                </a:path>
              </a:pathLst>
            </a:custGeom>
            <a:solidFill>
              <a:srgbClr val="FEC295"/>
            </a:solidFill>
            <a:ln w="778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xmlns="" id="{CE6B0D75-ADD3-4A25-9C8F-8E6288BAF5C9}"/>
                </a:ext>
              </a:extLst>
            </p:cNvPr>
            <p:cNvSpPr/>
            <p:nvPr/>
          </p:nvSpPr>
          <p:spPr>
            <a:xfrm>
              <a:off x="8604886" y="5978350"/>
              <a:ext cx="280236" cy="280236"/>
            </a:xfrm>
            <a:custGeom>
              <a:avLst/>
              <a:gdLst>
                <a:gd name="connsiteX0" fmla="*/ 280236 w 280236"/>
                <a:gd name="connsiteY0" fmla="*/ 140118 h 280236"/>
                <a:gd name="connsiteX1" fmla="*/ 140118 w 280236"/>
                <a:gd name="connsiteY1" fmla="*/ 280236 h 280236"/>
                <a:gd name="connsiteX2" fmla="*/ 0 w 280236"/>
                <a:gd name="connsiteY2" fmla="*/ 140118 h 280236"/>
                <a:gd name="connsiteX3" fmla="*/ 140118 w 280236"/>
                <a:gd name="connsiteY3" fmla="*/ 0 h 280236"/>
                <a:gd name="connsiteX4" fmla="*/ 280236 w 280236"/>
                <a:gd name="connsiteY4" fmla="*/ 140118 h 280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0236" h="280236">
                  <a:moveTo>
                    <a:pt x="280236" y="140118"/>
                  </a:moveTo>
                  <a:cubicBezTo>
                    <a:pt x="280236" y="217503"/>
                    <a:pt x="217503" y="280236"/>
                    <a:pt x="140118" y="280236"/>
                  </a:cubicBezTo>
                  <a:cubicBezTo>
                    <a:pt x="62733" y="280236"/>
                    <a:pt x="0" y="217503"/>
                    <a:pt x="0" y="140118"/>
                  </a:cubicBezTo>
                  <a:cubicBezTo>
                    <a:pt x="0" y="62733"/>
                    <a:pt x="62733" y="0"/>
                    <a:pt x="140118" y="0"/>
                  </a:cubicBezTo>
                  <a:cubicBezTo>
                    <a:pt x="217503" y="0"/>
                    <a:pt x="280236" y="62733"/>
                    <a:pt x="280236" y="140118"/>
                  </a:cubicBezTo>
                  <a:close/>
                </a:path>
              </a:pathLst>
            </a:custGeom>
            <a:solidFill>
              <a:srgbClr val="4D4D4D"/>
            </a:solidFill>
            <a:ln w="778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xmlns="" id="{291EB922-B3F2-4EBD-80FC-2508A4180CB7}"/>
                </a:ext>
              </a:extLst>
            </p:cNvPr>
            <p:cNvSpPr/>
            <p:nvPr/>
          </p:nvSpPr>
          <p:spPr>
            <a:xfrm>
              <a:off x="5068444" y="3402521"/>
              <a:ext cx="4514912" cy="2911333"/>
            </a:xfrm>
            <a:custGeom>
              <a:avLst/>
              <a:gdLst>
                <a:gd name="connsiteX0" fmla="*/ 4505594 w 4514915"/>
                <a:gd name="connsiteY0" fmla="*/ 2738530 h 2911341"/>
                <a:gd name="connsiteX1" fmla="*/ 4402840 w 4514915"/>
                <a:gd name="connsiteY1" fmla="*/ 2608531 h 2911341"/>
                <a:gd name="connsiteX2" fmla="*/ 4384158 w 4514915"/>
                <a:gd name="connsiteY2" fmla="*/ 2744757 h 2911341"/>
                <a:gd name="connsiteX3" fmla="*/ 4363919 w 4514915"/>
                <a:gd name="connsiteY3" fmla="*/ 2761104 h 2911341"/>
                <a:gd name="connsiteX4" fmla="*/ 1209706 w 4514915"/>
                <a:gd name="connsiteY4" fmla="*/ 1449443 h 2911341"/>
                <a:gd name="connsiteX5" fmla="*/ 468637 w 4514915"/>
                <a:gd name="connsiteY5" fmla="*/ 347960 h 2911341"/>
                <a:gd name="connsiteX6" fmla="*/ 355764 w 4514915"/>
                <a:gd name="connsiteY6" fmla="*/ 235087 h 2911341"/>
                <a:gd name="connsiteX7" fmla="*/ 84869 w 4514915"/>
                <a:gd name="connsiteY7" fmla="*/ 0 h 2911341"/>
                <a:gd name="connsiteX8" fmla="*/ 20 w 4514915"/>
                <a:gd name="connsiteY8" fmla="*/ 140118 h 2911341"/>
                <a:gd name="connsiteX9" fmla="*/ 270914 w 4514915"/>
                <a:gd name="connsiteY9" fmla="*/ 362750 h 2911341"/>
                <a:gd name="connsiteX10" fmla="*/ 365105 w 4514915"/>
                <a:gd name="connsiteY10" fmla="*/ 462390 h 2911341"/>
                <a:gd name="connsiteX11" fmla="*/ 1135754 w 4514915"/>
                <a:gd name="connsiteY11" fmla="*/ 1567765 h 2911341"/>
                <a:gd name="connsiteX12" fmla="*/ 1198808 w 4514915"/>
                <a:gd name="connsiteY12" fmla="*/ 1598903 h 2911341"/>
                <a:gd name="connsiteX13" fmla="*/ 1805986 w 4514915"/>
                <a:gd name="connsiteY13" fmla="*/ 1859678 h 2911341"/>
                <a:gd name="connsiteX14" fmla="*/ 1816105 w 4514915"/>
                <a:gd name="connsiteY14" fmla="*/ 1883809 h 2911341"/>
                <a:gd name="connsiteX15" fmla="*/ 1429224 w 4514915"/>
                <a:gd name="connsiteY15" fmla="*/ 2810924 h 2911341"/>
                <a:gd name="connsiteX16" fmla="*/ 1468924 w 4514915"/>
                <a:gd name="connsiteY16" fmla="*/ 2879426 h 2911341"/>
                <a:gd name="connsiteX17" fmla="*/ 1566228 w 4514915"/>
                <a:gd name="connsiteY17" fmla="*/ 2896552 h 2911341"/>
                <a:gd name="connsiteX18" fmla="*/ 1615270 w 4514915"/>
                <a:gd name="connsiteY18" fmla="*/ 2884875 h 2911341"/>
                <a:gd name="connsiteX19" fmla="*/ 2751004 w 4514915"/>
                <a:gd name="connsiteY19" fmla="*/ 2263685 h 2911341"/>
                <a:gd name="connsiteX20" fmla="*/ 2775136 w 4514915"/>
                <a:gd name="connsiteY20" fmla="*/ 2257457 h 2911341"/>
                <a:gd name="connsiteX21" fmla="*/ 3218065 w 4514915"/>
                <a:gd name="connsiteY21" fmla="*/ 2445838 h 2911341"/>
                <a:gd name="connsiteX22" fmla="*/ 4347572 w 4514915"/>
                <a:gd name="connsiteY22" fmla="*/ 2909785 h 2911341"/>
                <a:gd name="connsiteX23" fmla="*/ 4389607 w 4514915"/>
                <a:gd name="connsiteY23" fmla="*/ 2912899 h 2911341"/>
                <a:gd name="connsiteX24" fmla="*/ 4487690 w 4514915"/>
                <a:gd name="connsiteY24" fmla="*/ 2894995 h 2911341"/>
                <a:gd name="connsiteX25" fmla="*/ 4504037 w 4514915"/>
                <a:gd name="connsiteY25" fmla="*/ 2877869 h 2911341"/>
                <a:gd name="connsiteX26" fmla="*/ 4514935 w 4514915"/>
                <a:gd name="connsiteY26" fmla="*/ 2761104 h 2911341"/>
                <a:gd name="connsiteX27" fmla="*/ 4505594 w 4514915"/>
                <a:gd name="connsiteY27" fmla="*/ 2738530 h 2911341"/>
                <a:gd name="connsiteX28" fmla="*/ 2079216 w 4514915"/>
                <a:gd name="connsiteY28" fmla="*/ 1971773 h 2911341"/>
                <a:gd name="connsiteX29" fmla="*/ 2462984 w 4514915"/>
                <a:gd name="connsiteY29" fmla="*/ 2129794 h 2911341"/>
                <a:gd name="connsiteX30" fmla="*/ 2471547 w 4514915"/>
                <a:gd name="connsiteY30" fmla="*/ 2134465 h 2911341"/>
                <a:gd name="connsiteX31" fmla="*/ 1918080 w 4514915"/>
                <a:gd name="connsiteY31" fmla="*/ 2416258 h 2911341"/>
                <a:gd name="connsiteX32" fmla="*/ 1921194 w 4514915"/>
                <a:gd name="connsiteY32" fmla="*/ 2396019 h 2911341"/>
                <a:gd name="connsiteX33" fmla="*/ 2059755 w 4514915"/>
                <a:gd name="connsiteY33" fmla="*/ 1983449 h 2911341"/>
                <a:gd name="connsiteX34" fmla="*/ 2079216 w 4514915"/>
                <a:gd name="connsiteY34" fmla="*/ 1971773 h 2911341"/>
                <a:gd name="connsiteX35" fmla="*/ 1562336 w 4514915"/>
                <a:gd name="connsiteY35" fmla="*/ 2787571 h 2911341"/>
                <a:gd name="connsiteX36" fmla="*/ 1566228 w 4514915"/>
                <a:gd name="connsiteY36" fmla="*/ 2772002 h 2911341"/>
                <a:gd name="connsiteX37" fmla="*/ 1906404 w 4514915"/>
                <a:gd name="connsiteY37" fmla="*/ 1924288 h 2911341"/>
                <a:gd name="connsiteX38" fmla="*/ 1932092 w 4514915"/>
                <a:gd name="connsiteY38" fmla="*/ 1913390 h 2911341"/>
                <a:gd name="connsiteX39" fmla="*/ 1977241 w 4514915"/>
                <a:gd name="connsiteY39" fmla="*/ 1935964 h 2911341"/>
                <a:gd name="connsiteX40" fmla="*/ 1960894 w 4514915"/>
                <a:gd name="connsiteY40" fmla="*/ 1981892 h 2911341"/>
                <a:gd name="connsiteX41" fmla="*/ 1790417 w 4514915"/>
                <a:gd name="connsiteY41" fmla="*/ 2465299 h 2911341"/>
                <a:gd name="connsiteX42" fmla="*/ 1800537 w 4514915"/>
                <a:gd name="connsiteY42" fmla="*/ 2482425 h 2911341"/>
                <a:gd name="connsiteX43" fmla="*/ 1921973 w 4514915"/>
                <a:gd name="connsiteY43" fmla="*/ 2513562 h 2911341"/>
                <a:gd name="connsiteX44" fmla="*/ 1950774 w 4514915"/>
                <a:gd name="connsiteY44" fmla="*/ 2507335 h 2911341"/>
                <a:gd name="connsiteX45" fmla="*/ 2566516 w 4514915"/>
                <a:gd name="connsiteY45" fmla="*/ 2191290 h 2911341"/>
                <a:gd name="connsiteX46" fmla="*/ 2603880 w 4514915"/>
                <a:gd name="connsiteY46" fmla="*/ 2188955 h 2911341"/>
                <a:gd name="connsiteX47" fmla="*/ 2677831 w 4514915"/>
                <a:gd name="connsiteY47" fmla="*/ 2220093 h 2911341"/>
                <a:gd name="connsiteX48" fmla="*/ 1562336 w 4514915"/>
                <a:gd name="connsiteY48" fmla="*/ 2787571 h 2911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4514915" h="2911341">
                  <a:moveTo>
                    <a:pt x="4505594" y="2738530"/>
                  </a:moveTo>
                  <a:cubicBezTo>
                    <a:pt x="4479905" y="2705835"/>
                    <a:pt x="4417631" y="2627992"/>
                    <a:pt x="4402840" y="2608531"/>
                  </a:cubicBezTo>
                  <a:cubicBezTo>
                    <a:pt x="4402840" y="2631105"/>
                    <a:pt x="4395056" y="2709728"/>
                    <a:pt x="4384158" y="2744757"/>
                  </a:cubicBezTo>
                  <a:cubicBezTo>
                    <a:pt x="4380266" y="2758769"/>
                    <a:pt x="4377931" y="2763439"/>
                    <a:pt x="4363919" y="2761104"/>
                  </a:cubicBezTo>
                  <a:cubicBezTo>
                    <a:pt x="4318770" y="2754877"/>
                    <a:pt x="1242400" y="1501598"/>
                    <a:pt x="1209706" y="1449443"/>
                  </a:cubicBezTo>
                  <a:cubicBezTo>
                    <a:pt x="1201143" y="1436210"/>
                    <a:pt x="494325" y="381432"/>
                    <a:pt x="468637" y="347960"/>
                  </a:cubicBezTo>
                  <a:cubicBezTo>
                    <a:pt x="435943" y="305146"/>
                    <a:pt x="421931" y="292691"/>
                    <a:pt x="355764" y="235087"/>
                  </a:cubicBezTo>
                  <a:cubicBezTo>
                    <a:pt x="326962" y="210177"/>
                    <a:pt x="133910" y="51377"/>
                    <a:pt x="84869" y="0"/>
                  </a:cubicBezTo>
                  <a:cubicBezTo>
                    <a:pt x="82534" y="778"/>
                    <a:pt x="22594" y="94191"/>
                    <a:pt x="20" y="140118"/>
                  </a:cubicBezTo>
                  <a:cubicBezTo>
                    <a:pt x="-2316" y="144010"/>
                    <a:pt x="203969" y="310595"/>
                    <a:pt x="270914" y="362750"/>
                  </a:cubicBezTo>
                  <a:cubicBezTo>
                    <a:pt x="307501" y="391552"/>
                    <a:pt x="337081" y="423468"/>
                    <a:pt x="365105" y="462390"/>
                  </a:cubicBezTo>
                  <a:cubicBezTo>
                    <a:pt x="436721" y="560472"/>
                    <a:pt x="1101503" y="1538963"/>
                    <a:pt x="1135754" y="1567765"/>
                  </a:cubicBezTo>
                  <a:cubicBezTo>
                    <a:pt x="1151323" y="1579442"/>
                    <a:pt x="1173119" y="1590340"/>
                    <a:pt x="1198808" y="1598903"/>
                  </a:cubicBezTo>
                  <a:cubicBezTo>
                    <a:pt x="1247849" y="1615250"/>
                    <a:pt x="1654969" y="1798181"/>
                    <a:pt x="1805986" y="1859678"/>
                  </a:cubicBezTo>
                  <a:cubicBezTo>
                    <a:pt x="1819219" y="1865127"/>
                    <a:pt x="1823890" y="1869019"/>
                    <a:pt x="1816105" y="1883809"/>
                  </a:cubicBezTo>
                  <a:cubicBezTo>
                    <a:pt x="1798201" y="1916503"/>
                    <a:pt x="1433116" y="2784457"/>
                    <a:pt x="1429224" y="2810924"/>
                  </a:cubicBezTo>
                  <a:cubicBezTo>
                    <a:pt x="1422996" y="2847510"/>
                    <a:pt x="1433895" y="2866971"/>
                    <a:pt x="1468924" y="2879426"/>
                  </a:cubicBezTo>
                  <a:cubicBezTo>
                    <a:pt x="1500061" y="2890324"/>
                    <a:pt x="1533534" y="2892659"/>
                    <a:pt x="1566228" y="2896552"/>
                  </a:cubicBezTo>
                  <a:cubicBezTo>
                    <a:pt x="1584910" y="2898887"/>
                    <a:pt x="1599701" y="2893438"/>
                    <a:pt x="1615270" y="2884875"/>
                  </a:cubicBezTo>
                  <a:cubicBezTo>
                    <a:pt x="1675209" y="2853738"/>
                    <a:pt x="2641245" y="2333744"/>
                    <a:pt x="2751004" y="2263685"/>
                  </a:cubicBezTo>
                  <a:cubicBezTo>
                    <a:pt x="2758010" y="2259014"/>
                    <a:pt x="2764237" y="2253565"/>
                    <a:pt x="2775136" y="2257457"/>
                  </a:cubicBezTo>
                  <a:cubicBezTo>
                    <a:pt x="2859985" y="2293266"/>
                    <a:pt x="3161239" y="2422485"/>
                    <a:pt x="3218065" y="2445838"/>
                  </a:cubicBezTo>
                  <a:cubicBezTo>
                    <a:pt x="3383871" y="2514340"/>
                    <a:pt x="4295417" y="2889545"/>
                    <a:pt x="4347572" y="2909785"/>
                  </a:cubicBezTo>
                  <a:cubicBezTo>
                    <a:pt x="4361583" y="2915234"/>
                    <a:pt x="4370147" y="2912899"/>
                    <a:pt x="4389607" y="2912899"/>
                  </a:cubicBezTo>
                  <a:cubicBezTo>
                    <a:pt x="4425415" y="2906671"/>
                    <a:pt x="4451103" y="2900444"/>
                    <a:pt x="4487690" y="2894995"/>
                  </a:cubicBezTo>
                  <a:cubicBezTo>
                    <a:pt x="4499366" y="2893438"/>
                    <a:pt x="4503258" y="2888767"/>
                    <a:pt x="4504037" y="2877869"/>
                  </a:cubicBezTo>
                  <a:cubicBezTo>
                    <a:pt x="4507151" y="2838947"/>
                    <a:pt x="4510265" y="2800026"/>
                    <a:pt x="4514935" y="2761104"/>
                  </a:cubicBezTo>
                  <a:cubicBezTo>
                    <a:pt x="4514935" y="2751763"/>
                    <a:pt x="4511821" y="2745535"/>
                    <a:pt x="4505594" y="2738530"/>
                  </a:cubicBezTo>
                  <a:close/>
                  <a:moveTo>
                    <a:pt x="2079216" y="1971773"/>
                  </a:moveTo>
                  <a:cubicBezTo>
                    <a:pt x="2206879" y="2024706"/>
                    <a:pt x="2335321" y="2077639"/>
                    <a:pt x="2462984" y="2129794"/>
                  </a:cubicBezTo>
                  <a:cubicBezTo>
                    <a:pt x="2464540" y="2130573"/>
                    <a:pt x="2466876" y="2131351"/>
                    <a:pt x="2471547" y="2134465"/>
                  </a:cubicBezTo>
                  <a:cubicBezTo>
                    <a:pt x="2285501" y="2229434"/>
                    <a:pt x="2101791" y="2322846"/>
                    <a:pt x="1918080" y="2416258"/>
                  </a:cubicBezTo>
                  <a:cubicBezTo>
                    <a:pt x="1914188" y="2407695"/>
                    <a:pt x="1918859" y="2402246"/>
                    <a:pt x="1921194" y="2396019"/>
                  </a:cubicBezTo>
                  <a:cubicBezTo>
                    <a:pt x="1967122" y="2258236"/>
                    <a:pt x="2013828" y="2120453"/>
                    <a:pt x="2059755" y="1983449"/>
                  </a:cubicBezTo>
                  <a:cubicBezTo>
                    <a:pt x="2062091" y="1973329"/>
                    <a:pt x="2063647" y="1965545"/>
                    <a:pt x="2079216" y="1971773"/>
                  </a:cubicBezTo>
                  <a:close/>
                  <a:moveTo>
                    <a:pt x="1562336" y="2787571"/>
                  </a:moveTo>
                  <a:cubicBezTo>
                    <a:pt x="1560001" y="2782122"/>
                    <a:pt x="1564671" y="2776673"/>
                    <a:pt x="1566228" y="2772002"/>
                  </a:cubicBezTo>
                  <a:cubicBezTo>
                    <a:pt x="1679879" y="2489431"/>
                    <a:pt x="1793531" y="2206859"/>
                    <a:pt x="1906404" y="1924288"/>
                  </a:cubicBezTo>
                  <a:cubicBezTo>
                    <a:pt x="1911853" y="1909498"/>
                    <a:pt x="1918080" y="1904827"/>
                    <a:pt x="1932092" y="1913390"/>
                  </a:cubicBezTo>
                  <a:cubicBezTo>
                    <a:pt x="1946882" y="1921953"/>
                    <a:pt x="1972571" y="1921953"/>
                    <a:pt x="1977241" y="1935964"/>
                  </a:cubicBezTo>
                  <a:cubicBezTo>
                    <a:pt x="1981133" y="1947641"/>
                    <a:pt x="1964786" y="1965545"/>
                    <a:pt x="1960894" y="1981892"/>
                  </a:cubicBezTo>
                  <a:cubicBezTo>
                    <a:pt x="1914966" y="2148477"/>
                    <a:pt x="1850357" y="2309612"/>
                    <a:pt x="1790417" y="2465299"/>
                  </a:cubicBezTo>
                  <a:cubicBezTo>
                    <a:pt x="1785747" y="2476976"/>
                    <a:pt x="1789639" y="2480090"/>
                    <a:pt x="1800537" y="2482425"/>
                  </a:cubicBezTo>
                  <a:cubicBezTo>
                    <a:pt x="1848800" y="2492544"/>
                    <a:pt x="1873710" y="2502664"/>
                    <a:pt x="1921973" y="2513562"/>
                  </a:cubicBezTo>
                  <a:cubicBezTo>
                    <a:pt x="1932870" y="2515897"/>
                    <a:pt x="1941433" y="2512005"/>
                    <a:pt x="1950774" y="2507335"/>
                  </a:cubicBezTo>
                  <a:cubicBezTo>
                    <a:pt x="2150832" y="2406917"/>
                    <a:pt x="2366458" y="2291709"/>
                    <a:pt x="2566516" y="2191290"/>
                  </a:cubicBezTo>
                  <a:cubicBezTo>
                    <a:pt x="2579749" y="2185063"/>
                    <a:pt x="2590647" y="2182728"/>
                    <a:pt x="2603880" y="2188955"/>
                  </a:cubicBezTo>
                  <a:cubicBezTo>
                    <a:pt x="2627233" y="2199854"/>
                    <a:pt x="2652143" y="2209195"/>
                    <a:pt x="2677831" y="2220093"/>
                  </a:cubicBezTo>
                  <a:cubicBezTo>
                    <a:pt x="2311968" y="2417036"/>
                    <a:pt x="1972571" y="2580507"/>
                    <a:pt x="1562336" y="2787571"/>
                  </a:cubicBez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 w="778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xmlns="" id="{1B26DEDB-3C3D-446B-8C09-4B29FC0C0666}"/>
                </a:ext>
              </a:extLst>
            </p:cNvPr>
            <p:cNvSpPr/>
            <p:nvPr/>
          </p:nvSpPr>
          <p:spPr>
            <a:xfrm>
              <a:off x="6376302" y="3878027"/>
              <a:ext cx="3059241" cy="1813743"/>
            </a:xfrm>
            <a:custGeom>
              <a:avLst/>
              <a:gdLst>
                <a:gd name="connsiteX0" fmla="*/ 114360 w 3059244"/>
                <a:gd name="connsiteY0" fmla="*/ 267897 h 1813750"/>
                <a:gd name="connsiteX1" fmla="*/ 135377 w 3059244"/>
                <a:gd name="connsiteY1" fmla="*/ 264783 h 1813750"/>
                <a:gd name="connsiteX2" fmla="*/ 755010 w 3059244"/>
                <a:gd name="connsiteY2" fmla="*/ 3230 h 1813750"/>
                <a:gd name="connsiteX3" fmla="*/ 796267 w 3059244"/>
                <a:gd name="connsiteY3" fmla="*/ 5565 h 1813750"/>
                <a:gd name="connsiteX4" fmla="*/ 1401889 w 3059244"/>
                <a:gd name="connsiteY4" fmla="*/ 212628 h 1813750"/>
                <a:gd name="connsiteX5" fmla="*/ 2064336 w 3059244"/>
                <a:gd name="connsiteY5" fmla="*/ 439931 h 1813750"/>
                <a:gd name="connsiteX6" fmla="*/ 2646604 w 3059244"/>
                <a:gd name="connsiteY6" fmla="*/ 638432 h 1813750"/>
                <a:gd name="connsiteX7" fmla="*/ 3046719 w 3059244"/>
                <a:gd name="connsiteY7" fmla="*/ 775436 h 1813750"/>
                <a:gd name="connsiteX8" fmla="*/ 3063844 w 3059244"/>
                <a:gd name="connsiteY8" fmla="*/ 805016 h 1813750"/>
                <a:gd name="connsiteX9" fmla="*/ 3061509 w 3059244"/>
                <a:gd name="connsiteY9" fmla="*/ 829148 h 1813750"/>
                <a:gd name="connsiteX10" fmla="*/ 3052168 w 3059244"/>
                <a:gd name="connsiteY10" fmla="*/ 1098486 h 1813750"/>
                <a:gd name="connsiteX11" fmla="*/ 3045941 w 3059244"/>
                <a:gd name="connsiteY11" fmla="*/ 1231598 h 1813750"/>
                <a:gd name="connsiteX12" fmla="*/ 3028815 w 3059244"/>
                <a:gd name="connsiteY12" fmla="*/ 1255729 h 1813750"/>
                <a:gd name="connsiteX13" fmla="*/ 2741573 w 3059244"/>
                <a:gd name="connsiteY13" fmla="*/ 1383393 h 1813750"/>
                <a:gd name="connsiteX14" fmla="*/ 2451218 w 3059244"/>
                <a:gd name="connsiteY14" fmla="*/ 1513391 h 1813750"/>
                <a:gd name="connsiteX15" fmla="*/ 2432535 w 3059244"/>
                <a:gd name="connsiteY15" fmla="*/ 1528181 h 1813750"/>
                <a:gd name="connsiteX16" fmla="*/ 1844817 w 3059244"/>
                <a:gd name="connsiteY16" fmla="*/ 1790513 h 1813750"/>
                <a:gd name="connsiteX17" fmla="*/ 1819129 w 3059244"/>
                <a:gd name="connsiteY17" fmla="*/ 1802968 h 1813750"/>
                <a:gd name="connsiteX18" fmla="*/ 1704699 w 3059244"/>
                <a:gd name="connsiteY18" fmla="*/ 1804525 h 1813750"/>
                <a:gd name="connsiteX19" fmla="*/ 805609 w 3059244"/>
                <a:gd name="connsiteY19" fmla="*/ 1457344 h 1813750"/>
                <a:gd name="connsiteX20" fmla="*/ 456870 w 3059244"/>
                <a:gd name="connsiteY20" fmla="*/ 1323453 h 1813750"/>
                <a:gd name="connsiteX21" fmla="*/ 410943 w 3059244"/>
                <a:gd name="connsiteY21" fmla="*/ 1279082 h 1813750"/>
                <a:gd name="connsiteX22" fmla="*/ 384476 w 3059244"/>
                <a:gd name="connsiteY22" fmla="*/ 1215251 h 1813750"/>
                <a:gd name="connsiteX23" fmla="*/ 248250 w 3059244"/>
                <a:gd name="connsiteY23" fmla="*/ 900764 h 1813750"/>
                <a:gd name="connsiteX24" fmla="*/ 124479 w 3059244"/>
                <a:gd name="connsiteY24" fmla="*/ 614300 h 1813750"/>
                <a:gd name="connsiteX25" fmla="*/ 44301 w 3059244"/>
                <a:gd name="connsiteY25" fmla="*/ 427476 h 1813750"/>
                <a:gd name="connsiteX26" fmla="*/ 20169 w 3059244"/>
                <a:gd name="connsiteY26" fmla="*/ 383105 h 1813750"/>
                <a:gd name="connsiteX27" fmla="*/ 3043 w 3059244"/>
                <a:gd name="connsiteY27" fmla="*/ 335621 h 1813750"/>
                <a:gd name="connsiteX28" fmla="*/ 10049 w 3059244"/>
                <a:gd name="connsiteY28" fmla="*/ 310711 h 1813750"/>
                <a:gd name="connsiteX29" fmla="*/ 114360 w 3059244"/>
                <a:gd name="connsiteY29" fmla="*/ 267897 h 1813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3059244" h="1813750">
                  <a:moveTo>
                    <a:pt x="114360" y="267897"/>
                  </a:moveTo>
                  <a:cubicBezTo>
                    <a:pt x="122144" y="272568"/>
                    <a:pt x="128371" y="267897"/>
                    <a:pt x="135377" y="264783"/>
                  </a:cubicBezTo>
                  <a:cubicBezTo>
                    <a:pt x="341662" y="177599"/>
                    <a:pt x="548725" y="91193"/>
                    <a:pt x="755010" y="3230"/>
                  </a:cubicBezTo>
                  <a:cubicBezTo>
                    <a:pt x="769801" y="-2998"/>
                    <a:pt x="782256" y="894"/>
                    <a:pt x="796267" y="5565"/>
                  </a:cubicBezTo>
                  <a:cubicBezTo>
                    <a:pt x="997882" y="74845"/>
                    <a:pt x="1199496" y="143347"/>
                    <a:pt x="1401889" y="212628"/>
                  </a:cubicBezTo>
                  <a:cubicBezTo>
                    <a:pt x="1622964" y="288136"/>
                    <a:pt x="1843260" y="364423"/>
                    <a:pt x="2064336" y="439931"/>
                  </a:cubicBezTo>
                  <a:cubicBezTo>
                    <a:pt x="2258166" y="506098"/>
                    <a:pt x="2452774" y="572265"/>
                    <a:pt x="2646604" y="638432"/>
                  </a:cubicBezTo>
                  <a:cubicBezTo>
                    <a:pt x="2779716" y="684359"/>
                    <a:pt x="2913607" y="730287"/>
                    <a:pt x="3046719" y="775436"/>
                  </a:cubicBezTo>
                  <a:cubicBezTo>
                    <a:pt x="3063066" y="780885"/>
                    <a:pt x="3067737" y="789447"/>
                    <a:pt x="3063844" y="805016"/>
                  </a:cubicBezTo>
                  <a:cubicBezTo>
                    <a:pt x="3062288" y="812800"/>
                    <a:pt x="3061509" y="821363"/>
                    <a:pt x="3061509" y="829148"/>
                  </a:cubicBezTo>
                  <a:cubicBezTo>
                    <a:pt x="3058396" y="918668"/>
                    <a:pt x="3057617" y="1008966"/>
                    <a:pt x="3052168" y="1098486"/>
                  </a:cubicBezTo>
                  <a:cubicBezTo>
                    <a:pt x="3049054" y="1142856"/>
                    <a:pt x="3052947" y="1187227"/>
                    <a:pt x="3045941" y="1231598"/>
                  </a:cubicBezTo>
                  <a:cubicBezTo>
                    <a:pt x="3044384" y="1244053"/>
                    <a:pt x="3040491" y="1250280"/>
                    <a:pt x="3028815" y="1255729"/>
                  </a:cubicBezTo>
                  <a:cubicBezTo>
                    <a:pt x="2933068" y="1297765"/>
                    <a:pt x="2837320" y="1340579"/>
                    <a:pt x="2741573" y="1383393"/>
                  </a:cubicBezTo>
                  <a:cubicBezTo>
                    <a:pt x="2645047" y="1426985"/>
                    <a:pt x="2548522" y="1469799"/>
                    <a:pt x="2451218" y="1513391"/>
                  </a:cubicBezTo>
                  <a:cubicBezTo>
                    <a:pt x="2448104" y="1521954"/>
                    <a:pt x="2440319" y="1525067"/>
                    <a:pt x="2432535" y="1528181"/>
                  </a:cubicBezTo>
                  <a:cubicBezTo>
                    <a:pt x="2236370" y="1614587"/>
                    <a:pt x="2040983" y="1704107"/>
                    <a:pt x="1844817" y="1790513"/>
                  </a:cubicBezTo>
                  <a:cubicBezTo>
                    <a:pt x="1836255" y="1794405"/>
                    <a:pt x="1827692" y="1799076"/>
                    <a:pt x="1819129" y="1802968"/>
                  </a:cubicBezTo>
                  <a:cubicBezTo>
                    <a:pt x="1780986" y="1827878"/>
                    <a:pt x="1745178" y="1820094"/>
                    <a:pt x="1704699" y="1804525"/>
                  </a:cubicBezTo>
                  <a:cubicBezTo>
                    <a:pt x="1405002" y="1687760"/>
                    <a:pt x="1105306" y="1572552"/>
                    <a:pt x="805609" y="1457344"/>
                  </a:cubicBezTo>
                  <a:cubicBezTo>
                    <a:pt x="689622" y="1412973"/>
                    <a:pt x="573635" y="1367824"/>
                    <a:pt x="456870" y="1323453"/>
                  </a:cubicBezTo>
                  <a:cubicBezTo>
                    <a:pt x="434296" y="1314890"/>
                    <a:pt x="418727" y="1303214"/>
                    <a:pt x="410943" y="1279082"/>
                  </a:cubicBezTo>
                  <a:cubicBezTo>
                    <a:pt x="403937" y="1257286"/>
                    <a:pt x="393039" y="1237047"/>
                    <a:pt x="384476" y="1215251"/>
                  </a:cubicBezTo>
                  <a:cubicBezTo>
                    <a:pt x="339327" y="1110162"/>
                    <a:pt x="294178" y="1005074"/>
                    <a:pt x="248250" y="900764"/>
                  </a:cubicBezTo>
                  <a:cubicBezTo>
                    <a:pt x="206993" y="805016"/>
                    <a:pt x="165736" y="709269"/>
                    <a:pt x="124479" y="614300"/>
                  </a:cubicBezTo>
                  <a:cubicBezTo>
                    <a:pt x="97234" y="552025"/>
                    <a:pt x="70767" y="489750"/>
                    <a:pt x="44301" y="427476"/>
                  </a:cubicBezTo>
                  <a:cubicBezTo>
                    <a:pt x="38073" y="411907"/>
                    <a:pt x="24840" y="400231"/>
                    <a:pt x="20169" y="383105"/>
                  </a:cubicBezTo>
                  <a:cubicBezTo>
                    <a:pt x="18612" y="365980"/>
                    <a:pt x="9271" y="351189"/>
                    <a:pt x="3043" y="335621"/>
                  </a:cubicBezTo>
                  <a:cubicBezTo>
                    <a:pt x="-849" y="325501"/>
                    <a:pt x="-3184" y="316160"/>
                    <a:pt x="10049" y="310711"/>
                  </a:cubicBezTo>
                  <a:cubicBezTo>
                    <a:pt x="45857" y="295921"/>
                    <a:pt x="79330" y="280352"/>
                    <a:pt x="114360" y="267897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 w="778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xmlns="" id="{1E42A94D-0353-40D0-9071-09EFC7E7F777}"/>
                </a:ext>
              </a:extLst>
            </p:cNvPr>
            <p:cNvSpPr/>
            <p:nvPr/>
          </p:nvSpPr>
          <p:spPr>
            <a:xfrm>
              <a:off x="6707844" y="4036142"/>
              <a:ext cx="2428711" cy="910764"/>
            </a:xfrm>
            <a:custGeom>
              <a:avLst/>
              <a:gdLst>
                <a:gd name="connsiteX0" fmla="*/ 0 w 2428712"/>
                <a:gd name="connsiteY0" fmla="*/ 205531 h 910767"/>
                <a:gd name="connsiteX1" fmla="*/ 224189 w 2428712"/>
                <a:gd name="connsiteY1" fmla="*/ 100442 h 910767"/>
                <a:gd name="connsiteX2" fmla="*/ 432031 w 2428712"/>
                <a:gd name="connsiteY2" fmla="*/ 3916 h 910767"/>
                <a:gd name="connsiteX3" fmla="*/ 462390 w 2428712"/>
                <a:gd name="connsiteY3" fmla="*/ 3138 h 910767"/>
                <a:gd name="connsiteX4" fmla="*/ 945019 w 2428712"/>
                <a:gd name="connsiteY4" fmla="*/ 179064 h 910767"/>
                <a:gd name="connsiteX5" fmla="*/ 1640160 w 2428712"/>
                <a:gd name="connsiteY5" fmla="*/ 433612 h 910767"/>
                <a:gd name="connsiteX6" fmla="*/ 2032491 w 2428712"/>
                <a:gd name="connsiteY6" fmla="*/ 568281 h 910767"/>
                <a:gd name="connsiteX7" fmla="*/ 2415480 w 2428712"/>
                <a:gd name="connsiteY7" fmla="*/ 698279 h 910767"/>
                <a:gd name="connsiteX8" fmla="*/ 2428713 w 2428712"/>
                <a:gd name="connsiteY8" fmla="*/ 718518 h 910767"/>
                <a:gd name="connsiteX9" fmla="*/ 2388235 w 2428712"/>
                <a:gd name="connsiteY9" fmla="*/ 899893 h 910767"/>
                <a:gd name="connsiteX10" fmla="*/ 2363325 w 2428712"/>
                <a:gd name="connsiteY10" fmla="*/ 913905 h 910767"/>
                <a:gd name="connsiteX11" fmla="*/ 1708662 w 2428712"/>
                <a:gd name="connsiteY11" fmla="*/ 718518 h 910767"/>
                <a:gd name="connsiteX12" fmla="*/ 1254057 w 2428712"/>
                <a:gd name="connsiteY12" fmla="*/ 581514 h 910767"/>
                <a:gd name="connsiteX13" fmla="*/ 717716 w 2428712"/>
                <a:gd name="connsiteY13" fmla="*/ 421935 h 910767"/>
                <a:gd name="connsiteX14" fmla="*/ 274009 w 2428712"/>
                <a:gd name="connsiteY14" fmla="*/ 288823 h 910767"/>
                <a:gd name="connsiteX15" fmla="*/ 24132 w 2428712"/>
                <a:gd name="connsiteY15" fmla="*/ 214872 h 910767"/>
                <a:gd name="connsiteX16" fmla="*/ 0 w 2428712"/>
                <a:gd name="connsiteY16" fmla="*/ 205531 h 9107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428712" h="910767">
                  <a:moveTo>
                    <a:pt x="0" y="205531"/>
                  </a:moveTo>
                  <a:cubicBezTo>
                    <a:pt x="77843" y="168944"/>
                    <a:pt x="151016" y="134693"/>
                    <a:pt x="224189" y="100442"/>
                  </a:cubicBezTo>
                  <a:cubicBezTo>
                    <a:pt x="293470" y="68526"/>
                    <a:pt x="362750" y="36611"/>
                    <a:pt x="432031" y="3916"/>
                  </a:cubicBezTo>
                  <a:cubicBezTo>
                    <a:pt x="442929" y="-754"/>
                    <a:pt x="450713" y="-1533"/>
                    <a:pt x="462390" y="3138"/>
                  </a:cubicBezTo>
                  <a:cubicBezTo>
                    <a:pt x="623526" y="62299"/>
                    <a:pt x="784662" y="120681"/>
                    <a:pt x="945019" y="179064"/>
                  </a:cubicBezTo>
                  <a:cubicBezTo>
                    <a:pt x="1176992" y="263913"/>
                    <a:pt x="1408965" y="348762"/>
                    <a:pt x="1640160" y="433612"/>
                  </a:cubicBezTo>
                  <a:cubicBezTo>
                    <a:pt x="1770158" y="481096"/>
                    <a:pt x="1901714" y="524689"/>
                    <a:pt x="2032491" y="568281"/>
                  </a:cubicBezTo>
                  <a:cubicBezTo>
                    <a:pt x="2160153" y="611095"/>
                    <a:pt x="2287817" y="654687"/>
                    <a:pt x="2415480" y="698279"/>
                  </a:cubicBezTo>
                  <a:cubicBezTo>
                    <a:pt x="2425600" y="702171"/>
                    <a:pt x="2432605" y="703728"/>
                    <a:pt x="2428713" y="718518"/>
                  </a:cubicBezTo>
                  <a:cubicBezTo>
                    <a:pt x="2413923" y="778458"/>
                    <a:pt x="2400690" y="839176"/>
                    <a:pt x="2388235" y="899893"/>
                  </a:cubicBezTo>
                  <a:cubicBezTo>
                    <a:pt x="2385121" y="916241"/>
                    <a:pt x="2378894" y="917798"/>
                    <a:pt x="2363325" y="913905"/>
                  </a:cubicBezTo>
                  <a:cubicBezTo>
                    <a:pt x="2145363" y="848517"/>
                    <a:pt x="1926623" y="783907"/>
                    <a:pt x="1708662" y="718518"/>
                  </a:cubicBezTo>
                  <a:cubicBezTo>
                    <a:pt x="1556867" y="673369"/>
                    <a:pt x="1405073" y="627441"/>
                    <a:pt x="1254057" y="581514"/>
                  </a:cubicBezTo>
                  <a:cubicBezTo>
                    <a:pt x="1075017" y="527802"/>
                    <a:pt x="895977" y="474869"/>
                    <a:pt x="717716" y="421935"/>
                  </a:cubicBezTo>
                  <a:cubicBezTo>
                    <a:pt x="569814" y="377564"/>
                    <a:pt x="421911" y="333194"/>
                    <a:pt x="274009" y="288823"/>
                  </a:cubicBezTo>
                  <a:cubicBezTo>
                    <a:pt x="190716" y="263913"/>
                    <a:pt x="107424" y="239782"/>
                    <a:pt x="24132" y="214872"/>
                  </a:cubicBezTo>
                  <a:cubicBezTo>
                    <a:pt x="17904" y="212536"/>
                    <a:pt x="10898" y="209423"/>
                    <a:pt x="0" y="205531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 w="778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xmlns="" id="{D05C5CAD-519C-4CE3-B699-BBECE683D858}"/>
                </a:ext>
              </a:extLst>
            </p:cNvPr>
            <p:cNvSpPr/>
            <p:nvPr/>
          </p:nvSpPr>
          <p:spPr>
            <a:xfrm>
              <a:off x="3478996" y="4962498"/>
              <a:ext cx="934120" cy="1214351"/>
            </a:xfrm>
            <a:custGeom>
              <a:avLst/>
              <a:gdLst>
                <a:gd name="connsiteX0" fmla="*/ 629660 w 934120"/>
                <a:gd name="connsiteY0" fmla="*/ 157244 h 1214356"/>
                <a:gd name="connsiteX1" fmla="*/ 600080 w 934120"/>
                <a:gd name="connsiteY1" fmla="*/ 0 h 1214356"/>
                <a:gd name="connsiteX2" fmla="*/ 594631 w 934120"/>
                <a:gd name="connsiteY2" fmla="*/ 7006 h 1214356"/>
                <a:gd name="connsiteX3" fmla="*/ 206192 w 934120"/>
                <a:gd name="connsiteY3" fmla="*/ 472509 h 1214356"/>
                <a:gd name="connsiteX4" fmla="*/ 165714 w 934120"/>
                <a:gd name="connsiteY4" fmla="*/ 512209 h 1214356"/>
                <a:gd name="connsiteX5" fmla="*/ 1464 w 934120"/>
                <a:gd name="connsiteY5" fmla="*/ 640651 h 1214356"/>
                <a:gd name="connsiteX6" fmla="*/ 6135 w 934120"/>
                <a:gd name="connsiteY6" fmla="*/ 667896 h 1214356"/>
                <a:gd name="connsiteX7" fmla="*/ 62960 w 934120"/>
                <a:gd name="connsiteY7" fmla="*/ 782326 h 1214356"/>
                <a:gd name="connsiteX8" fmla="*/ 139247 w 934120"/>
                <a:gd name="connsiteY8" fmla="*/ 861726 h 1214356"/>
                <a:gd name="connsiteX9" fmla="*/ 259126 w 934120"/>
                <a:gd name="connsiteY9" fmla="*/ 971485 h 1214356"/>
                <a:gd name="connsiteX10" fmla="*/ 294934 w 934120"/>
                <a:gd name="connsiteY10" fmla="*/ 1011185 h 1214356"/>
                <a:gd name="connsiteX11" fmla="*/ 376669 w 934120"/>
                <a:gd name="connsiteY11" fmla="*/ 1138848 h 1214356"/>
                <a:gd name="connsiteX12" fmla="*/ 480201 w 934120"/>
                <a:gd name="connsiteY12" fmla="*/ 1212800 h 1214356"/>
                <a:gd name="connsiteX13" fmla="*/ 509781 w 934120"/>
                <a:gd name="connsiteY13" fmla="*/ 1216692 h 1214356"/>
                <a:gd name="connsiteX14" fmla="*/ 697384 w 934120"/>
                <a:gd name="connsiteY14" fmla="*/ 1183219 h 1214356"/>
                <a:gd name="connsiteX15" fmla="*/ 716066 w 934120"/>
                <a:gd name="connsiteY15" fmla="*/ 1173100 h 1214356"/>
                <a:gd name="connsiteX16" fmla="*/ 746425 w 934120"/>
                <a:gd name="connsiteY16" fmla="*/ 1069568 h 1214356"/>
                <a:gd name="connsiteX17" fmla="*/ 699719 w 934120"/>
                <a:gd name="connsiteY17" fmla="*/ 1035317 h 1214356"/>
                <a:gd name="connsiteX18" fmla="*/ 575948 w 934120"/>
                <a:gd name="connsiteY18" fmla="*/ 997173 h 1214356"/>
                <a:gd name="connsiteX19" fmla="*/ 528464 w 934120"/>
                <a:gd name="connsiteY19" fmla="*/ 986275 h 1214356"/>
                <a:gd name="connsiteX20" fmla="*/ 533913 w 934120"/>
                <a:gd name="connsiteY20" fmla="*/ 934899 h 1214356"/>
                <a:gd name="connsiteX21" fmla="*/ 553374 w 934120"/>
                <a:gd name="connsiteY21" fmla="*/ 834481 h 1214356"/>
                <a:gd name="connsiteX22" fmla="*/ 595409 w 934120"/>
                <a:gd name="connsiteY22" fmla="*/ 729392 h 1214356"/>
                <a:gd name="connsiteX23" fmla="*/ 667025 w 934120"/>
                <a:gd name="connsiteY23" fmla="*/ 621969 h 1214356"/>
                <a:gd name="connsiteX24" fmla="*/ 934806 w 934120"/>
                <a:gd name="connsiteY24" fmla="*/ 358858 h 1214356"/>
                <a:gd name="connsiteX25" fmla="*/ 940255 w 934120"/>
                <a:gd name="connsiteY25" fmla="*/ 352630 h 1214356"/>
                <a:gd name="connsiteX26" fmla="*/ 791574 w 934120"/>
                <a:gd name="connsiteY26" fmla="*/ 293470 h 1214356"/>
                <a:gd name="connsiteX27" fmla="*/ 629660 w 934120"/>
                <a:gd name="connsiteY27" fmla="*/ 157244 h 12143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934120" h="1214356">
                  <a:moveTo>
                    <a:pt x="629660" y="157244"/>
                  </a:moveTo>
                  <a:cubicBezTo>
                    <a:pt x="628103" y="145567"/>
                    <a:pt x="610199" y="27245"/>
                    <a:pt x="600080" y="0"/>
                  </a:cubicBezTo>
                  <a:cubicBezTo>
                    <a:pt x="598523" y="2335"/>
                    <a:pt x="596966" y="4670"/>
                    <a:pt x="594631" y="7006"/>
                  </a:cubicBezTo>
                  <a:cubicBezTo>
                    <a:pt x="456848" y="155687"/>
                    <a:pt x="335412" y="316823"/>
                    <a:pt x="206192" y="472509"/>
                  </a:cubicBezTo>
                  <a:cubicBezTo>
                    <a:pt x="193737" y="487299"/>
                    <a:pt x="180504" y="500533"/>
                    <a:pt x="165714" y="512209"/>
                  </a:cubicBezTo>
                  <a:cubicBezTo>
                    <a:pt x="110445" y="555023"/>
                    <a:pt x="55955" y="597837"/>
                    <a:pt x="1464" y="640651"/>
                  </a:cubicBezTo>
                  <a:cubicBezTo>
                    <a:pt x="-2428" y="650770"/>
                    <a:pt x="2243" y="659333"/>
                    <a:pt x="6135" y="667896"/>
                  </a:cubicBezTo>
                  <a:cubicBezTo>
                    <a:pt x="24817" y="706039"/>
                    <a:pt x="44278" y="744182"/>
                    <a:pt x="62960" y="782326"/>
                  </a:cubicBezTo>
                  <a:cubicBezTo>
                    <a:pt x="69966" y="796338"/>
                    <a:pt x="127570" y="843044"/>
                    <a:pt x="139247" y="861726"/>
                  </a:cubicBezTo>
                  <a:cubicBezTo>
                    <a:pt x="170384" y="908432"/>
                    <a:pt x="210863" y="944240"/>
                    <a:pt x="259126" y="971485"/>
                  </a:cubicBezTo>
                  <a:cubicBezTo>
                    <a:pt x="275473" y="980826"/>
                    <a:pt x="286371" y="994838"/>
                    <a:pt x="294934" y="1011185"/>
                  </a:cubicBezTo>
                  <a:cubicBezTo>
                    <a:pt x="318287" y="1056335"/>
                    <a:pt x="343196" y="1099927"/>
                    <a:pt x="376669" y="1138848"/>
                  </a:cubicBezTo>
                  <a:cubicBezTo>
                    <a:pt x="405471" y="1171543"/>
                    <a:pt x="436609" y="1200345"/>
                    <a:pt x="480201" y="1212800"/>
                  </a:cubicBezTo>
                  <a:cubicBezTo>
                    <a:pt x="490321" y="1215913"/>
                    <a:pt x="499662" y="1219027"/>
                    <a:pt x="509781" y="1216692"/>
                  </a:cubicBezTo>
                  <a:cubicBezTo>
                    <a:pt x="572056" y="1205015"/>
                    <a:pt x="635109" y="1194896"/>
                    <a:pt x="697384" y="1183219"/>
                  </a:cubicBezTo>
                  <a:cubicBezTo>
                    <a:pt x="704390" y="1181662"/>
                    <a:pt x="712174" y="1181662"/>
                    <a:pt x="716066" y="1173100"/>
                  </a:cubicBezTo>
                  <a:cubicBezTo>
                    <a:pt x="733192" y="1146633"/>
                    <a:pt x="751096" y="1074238"/>
                    <a:pt x="746425" y="1069568"/>
                  </a:cubicBezTo>
                  <a:cubicBezTo>
                    <a:pt x="732413" y="1057113"/>
                    <a:pt x="720737" y="1039987"/>
                    <a:pt x="699719" y="1035317"/>
                  </a:cubicBezTo>
                  <a:cubicBezTo>
                    <a:pt x="657684" y="1025197"/>
                    <a:pt x="616427" y="1012742"/>
                    <a:pt x="575948" y="997173"/>
                  </a:cubicBezTo>
                  <a:cubicBezTo>
                    <a:pt x="559601" y="990946"/>
                    <a:pt x="534691" y="1001065"/>
                    <a:pt x="528464" y="986275"/>
                  </a:cubicBezTo>
                  <a:cubicBezTo>
                    <a:pt x="523015" y="973042"/>
                    <a:pt x="533913" y="952803"/>
                    <a:pt x="533913" y="934899"/>
                  </a:cubicBezTo>
                  <a:cubicBezTo>
                    <a:pt x="533913" y="899869"/>
                    <a:pt x="539362" y="867175"/>
                    <a:pt x="553374" y="834481"/>
                  </a:cubicBezTo>
                  <a:cubicBezTo>
                    <a:pt x="568942" y="800230"/>
                    <a:pt x="579062" y="762865"/>
                    <a:pt x="595409" y="729392"/>
                  </a:cubicBezTo>
                  <a:cubicBezTo>
                    <a:pt x="614091" y="690471"/>
                    <a:pt x="635109" y="652327"/>
                    <a:pt x="667025" y="621969"/>
                  </a:cubicBezTo>
                  <a:cubicBezTo>
                    <a:pt x="758102" y="535562"/>
                    <a:pt x="848400" y="449935"/>
                    <a:pt x="934806" y="358858"/>
                  </a:cubicBezTo>
                  <a:cubicBezTo>
                    <a:pt x="936363" y="356523"/>
                    <a:pt x="938698" y="354187"/>
                    <a:pt x="940255" y="352630"/>
                  </a:cubicBezTo>
                  <a:cubicBezTo>
                    <a:pt x="917681" y="346403"/>
                    <a:pt x="870975" y="321493"/>
                    <a:pt x="791574" y="293470"/>
                  </a:cubicBezTo>
                  <a:cubicBezTo>
                    <a:pt x="719180" y="267781"/>
                    <a:pt x="637444" y="213291"/>
                    <a:pt x="629660" y="157244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778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xmlns="" id="{703F5E1A-9753-45C7-AD36-B5782CE6C617}"/>
                </a:ext>
              </a:extLst>
            </p:cNvPr>
            <p:cNvSpPr/>
            <p:nvPr/>
          </p:nvSpPr>
          <p:spPr>
            <a:xfrm>
              <a:off x="4661954" y="3022453"/>
              <a:ext cx="529335" cy="599392"/>
            </a:xfrm>
            <a:custGeom>
              <a:avLst/>
              <a:gdLst>
                <a:gd name="connsiteX0" fmla="*/ 535732 w 529334"/>
                <a:gd name="connsiteY0" fmla="*/ 422106 h 599393"/>
                <a:gd name="connsiteX1" fmla="*/ 424416 w 529334"/>
                <a:gd name="connsiteY1" fmla="*/ 514739 h 599393"/>
                <a:gd name="connsiteX2" fmla="*/ 415075 w 529334"/>
                <a:gd name="connsiteY2" fmla="*/ 534200 h 599393"/>
                <a:gd name="connsiteX3" fmla="*/ 367591 w 529334"/>
                <a:gd name="connsiteY3" fmla="*/ 588690 h 599393"/>
                <a:gd name="connsiteX4" fmla="*/ 286633 w 529334"/>
                <a:gd name="connsiteY4" fmla="*/ 584798 h 599393"/>
                <a:gd name="connsiteX5" fmla="*/ 189329 w 529334"/>
                <a:gd name="connsiteY5" fmla="*/ 571565 h 599393"/>
                <a:gd name="connsiteX6" fmla="*/ 140288 w 529334"/>
                <a:gd name="connsiteY6" fmla="*/ 573900 h 599393"/>
                <a:gd name="connsiteX7" fmla="*/ 102923 w 529334"/>
                <a:gd name="connsiteY7" fmla="*/ 547434 h 599393"/>
                <a:gd name="connsiteX8" fmla="*/ 58552 w 529334"/>
                <a:gd name="connsiteY8" fmla="*/ 516296 h 599393"/>
                <a:gd name="connsiteX9" fmla="*/ 25858 w 529334"/>
                <a:gd name="connsiteY9" fmla="*/ 394861 h 599393"/>
                <a:gd name="connsiteX10" fmla="*/ 4062 w 529334"/>
                <a:gd name="connsiteY10" fmla="*/ 309233 h 599393"/>
                <a:gd name="connsiteX11" fmla="*/ 39091 w 529334"/>
                <a:gd name="connsiteY11" fmla="*/ 183905 h 599393"/>
                <a:gd name="connsiteX12" fmla="*/ 99809 w 529334"/>
                <a:gd name="connsiteY12" fmla="*/ 93607 h 599393"/>
                <a:gd name="connsiteX13" fmla="*/ 103702 w 529334"/>
                <a:gd name="connsiteY13" fmla="*/ 60134 h 599393"/>
                <a:gd name="connsiteX14" fmla="*/ 108372 w 529334"/>
                <a:gd name="connsiteY14" fmla="*/ 26661 h 599393"/>
                <a:gd name="connsiteX15" fmla="*/ 179209 w 529334"/>
                <a:gd name="connsiteY15" fmla="*/ 17320 h 599393"/>
                <a:gd name="connsiteX16" fmla="*/ 362141 w 529334"/>
                <a:gd name="connsiteY16" fmla="*/ 1752 h 599393"/>
                <a:gd name="connsiteX17" fmla="*/ 407291 w 529334"/>
                <a:gd name="connsiteY17" fmla="*/ 4087 h 599393"/>
                <a:gd name="connsiteX18" fmla="*/ 513158 w 529334"/>
                <a:gd name="connsiteY18" fmla="*/ 308454 h 599393"/>
                <a:gd name="connsiteX19" fmla="*/ 535732 w 529334"/>
                <a:gd name="connsiteY19" fmla="*/ 422106 h 5993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529334" h="599393">
                  <a:moveTo>
                    <a:pt x="535732" y="422106"/>
                  </a:moveTo>
                  <a:cubicBezTo>
                    <a:pt x="479685" y="369172"/>
                    <a:pt x="446991" y="470369"/>
                    <a:pt x="424416" y="514739"/>
                  </a:cubicBezTo>
                  <a:cubicBezTo>
                    <a:pt x="421302" y="520967"/>
                    <a:pt x="418189" y="527973"/>
                    <a:pt x="415075" y="534200"/>
                  </a:cubicBezTo>
                  <a:cubicBezTo>
                    <a:pt x="400285" y="553661"/>
                    <a:pt x="387051" y="573122"/>
                    <a:pt x="367591" y="588690"/>
                  </a:cubicBezTo>
                  <a:cubicBezTo>
                    <a:pt x="337232" y="613600"/>
                    <a:pt x="324777" y="596475"/>
                    <a:pt x="286633" y="584798"/>
                  </a:cubicBezTo>
                  <a:cubicBezTo>
                    <a:pt x="249268" y="570008"/>
                    <a:pt x="230586" y="597253"/>
                    <a:pt x="189329" y="571565"/>
                  </a:cubicBezTo>
                  <a:cubicBezTo>
                    <a:pt x="184659" y="570008"/>
                    <a:pt x="151964" y="577014"/>
                    <a:pt x="140288" y="573900"/>
                  </a:cubicBezTo>
                  <a:cubicBezTo>
                    <a:pt x="125498" y="571565"/>
                    <a:pt x="110707" y="548990"/>
                    <a:pt x="102923" y="547434"/>
                  </a:cubicBezTo>
                  <a:cubicBezTo>
                    <a:pt x="78792" y="540428"/>
                    <a:pt x="69451" y="537314"/>
                    <a:pt x="58552" y="516296"/>
                  </a:cubicBezTo>
                  <a:cubicBezTo>
                    <a:pt x="39091" y="477375"/>
                    <a:pt x="37535" y="436896"/>
                    <a:pt x="25858" y="394861"/>
                  </a:cubicBezTo>
                  <a:cubicBezTo>
                    <a:pt x="17295" y="366058"/>
                    <a:pt x="12625" y="337256"/>
                    <a:pt x="4062" y="309233"/>
                  </a:cubicBezTo>
                  <a:cubicBezTo>
                    <a:pt x="-10728" y="257856"/>
                    <a:pt x="18074" y="222048"/>
                    <a:pt x="39091" y="183905"/>
                  </a:cubicBezTo>
                  <a:cubicBezTo>
                    <a:pt x="56217" y="151989"/>
                    <a:pt x="79570" y="123966"/>
                    <a:pt x="99809" y="93607"/>
                  </a:cubicBezTo>
                  <a:cubicBezTo>
                    <a:pt x="106815" y="83487"/>
                    <a:pt x="102145" y="75703"/>
                    <a:pt x="103702" y="60134"/>
                  </a:cubicBezTo>
                  <a:cubicBezTo>
                    <a:pt x="105258" y="47679"/>
                    <a:pt x="106037" y="37560"/>
                    <a:pt x="108372" y="26661"/>
                  </a:cubicBezTo>
                  <a:cubicBezTo>
                    <a:pt x="128611" y="16542"/>
                    <a:pt x="158192" y="19655"/>
                    <a:pt x="179209" y="17320"/>
                  </a:cubicBezTo>
                  <a:cubicBezTo>
                    <a:pt x="239927" y="11093"/>
                    <a:pt x="301424" y="7201"/>
                    <a:pt x="362141" y="1752"/>
                  </a:cubicBezTo>
                  <a:cubicBezTo>
                    <a:pt x="374596" y="195"/>
                    <a:pt x="395614" y="-2141"/>
                    <a:pt x="407291" y="4087"/>
                  </a:cubicBezTo>
                  <a:cubicBezTo>
                    <a:pt x="436871" y="103726"/>
                    <a:pt x="489026" y="207258"/>
                    <a:pt x="513158" y="308454"/>
                  </a:cubicBezTo>
                  <a:cubicBezTo>
                    <a:pt x="518607" y="333364"/>
                    <a:pt x="538846" y="395639"/>
                    <a:pt x="535732" y="422106"/>
                  </a:cubicBezTo>
                  <a:close/>
                </a:path>
              </a:pathLst>
            </a:custGeom>
            <a:solidFill>
              <a:srgbClr val="EEEAE4"/>
            </a:solidFill>
            <a:ln w="778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xmlns="" id="{0BDFAA6D-F5BB-4871-BD8F-E5A075E32642}"/>
                </a:ext>
              </a:extLst>
            </p:cNvPr>
            <p:cNvSpPr/>
            <p:nvPr/>
          </p:nvSpPr>
          <p:spPr>
            <a:xfrm>
              <a:off x="5858307" y="541182"/>
              <a:ext cx="124549" cy="77843"/>
            </a:xfrm>
            <a:custGeom>
              <a:avLst/>
              <a:gdLst>
                <a:gd name="connsiteX0" fmla="*/ 68412 w 124549"/>
                <a:gd name="connsiteY0" fmla="*/ 9809 h 77843"/>
                <a:gd name="connsiteX1" fmla="*/ 121723 w 124549"/>
                <a:gd name="connsiteY1" fmla="*/ 49558 h 77843"/>
                <a:gd name="connsiteX2" fmla="*/ 58345 w 124549"/>
                <a:gd name="connsiteY2" fmla="*/ 69689 h 77843"/>
                <a:gd name="connsiteX3" fmla="*/ 5034 w 124549"/>
                <a:gd name="connsiteY3" fmla="*/ 29940 h 77843"/>
                <a:gd name="connsiteX4" fmla="*/ 68412 w 124549"/>
                <a:gd name="connsiteY4" fmla="*/ 9809 h 778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4549" h="77843">
                  <a:moveTo>
                    <a:pt x="68412" y="9809"/>
                  </a:moveTo>
                  <a:cubicBezTo>
                    <a:pt x="100634" y="15226"/>
                    <a:pt x="124502" y="33022"/>
                    <a:pt x="121723" y="49558"/>
                  </a:cubicBezTo>
                  <a:cubicBezTo>
                    <a:pt x="118943" y="66093"/>
                    <a:pt x="90567" y="75106"/>
                    <a:pt x="58345" y="69689"/>
                  </a:cubicBezTo>
                  <a:cubicBezTo>
                    <a:pt x="26122" y="64271"/>
                    <a:pt x="2254" y="46475"/>
                    <a:pt x="5034" y="29940"/>
                  </a:cubicBezTo>
                  <a:cubicBezTo>
                    <a:pt x="7813" y="13405"/>
                    <a:pt x="36189" y="4392"/>
                    <a:pt x="68412" y="9809"/>
                  </a:cubicBezTo>
                  <a:close/>
                </a:path>
              </a:pathLst>
            </a:custGeom>
            <a:solidFill>
              <a:srgbClr val="F8F5F4"/>
            </a:solidFill>
            <a:ln w="778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xmlns="" id="{554C7C13-5D67-4AC1-B2DF-59499975D52F}"/>
                </a:ext>
              </a:extLst>
            </p:cNvPr>
            <p:cNvSpPr/>
            <p:nvPr/>
          </p:nvSpPr>
          <p:spPr>
            <a:xfrm>
              <a:off x="6144352" y="575235"/>
              <a:ext cx="116766" cy="62275"/>
            </a:xfrm>
            <a:custGeom>
              <a:avLst/>
              <a:gdLst>
                <a:gd name="connsiteX0" fmla="*/ 61806 w 116765"/>
                <a:gd name="connsiteY0" fmla="*/ 2635 h 62274"/>
                <a:gd name="connsiteX1" fmla="*/ 119556 w 116765"/>
                <a:gd name="connsiteY1" fmla="*/ 35599 h 62274"/>
                <a:gd name="connsiteX2" fmla="*/ 59102 w 116765"/>
                <a:gd name="connsiteY2" fmla="*/ 63292 h 62274"/>
                <a:gd name="connsiteX3" fmla="*/ 1352 w 116765"/>
                <a:gd name="connsiteY3" fmla="*/ 30329 h 62274"/>
                <a:gd name="connsiteX4" fmla="*/ 61806 w 116765"/>
                <a:gd name="connsiteY4" fmla="*/ 2635 h 622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765" h="62274">
                  <a:moveTo>
                    <a:pt x="61806" y="2635"/>
                  </a:moveTo>
                  <a:cubicBezTo>
                    <a:pt x="94447" y="4090"/>
                    <a:pt x="120303" y="18849"/>
                    <a:pt x="119556" y="35599"/>
                  </a:cubicBezTo>
                  <a:cubicBezTo>
                    <a:pt x="118809" y="52348"/>
                    <a:pt x="91743" y="64747"/>
                    <a:pt x="59102" y="63292"/>
                  </a:cubicBezTo>
                  <a:cubicBezTo>
                    <a:pt x="26461" y="61837"/>
                    <a:pt x="605" y="47078"/>
                    <a:pt x="1352" y="30329"/>
                  </a:cubicBezTo>
                  <a:cubicBezTo>
                    <a:pt x="2099" y="13579"/>
                    <a:pt x="29165" y="1180"/>
                    <a:pt x="61806" y="2635"/>
                  </a:cubicBezTo>
                  <a:close/>
                </a:path>
              </a:pathLst>
            </a:custGeom>
            <a:solidFill>
              <a:srgbClr val="F8F5F4"/>
            </a:solidFill>
            <a:ln w="778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xmlns="" id="{4B77071F-F497-4B6B-8430-6D7DB68BAFB5}"/>
                </a:ext>
              </a:extLst>
            </p:cNvPr>
            <p:cNvSpPr/>
            <p:nvPr/>
          </p:nvSpPr>
          <p:spPr>
            <a:xfrm>
              <a:off x="6174233" y="575677"/>
              <a:ext cx="54490" cy="62275"/>
            </a:xfrm>
            <a:custGeom>
              <a:avLst/>
              <a:gdLst>
                <a:gd name="connsiteX0" fmla="*/ 57227 w 54490"/>
                <a:gd name="connsiteY0" fmla="*/ 59522 h 62274"/>
                <a:gd name="connsiteX1" fmla="*/ 7407 w 54490"/>
                <a:gd name="connsiteY1" fmla="*/ 50959 h 62274"/>
                <a:gd name="connsiteX2" fmla="*/ 6629 w 54490"/>
                <a:gd name="connsiteY2" fmla="*/ 10481 h 62274"/>
                <a:gd name="connsiteX3" fmla="*/ 47886 w 54490"/>
                <a:gd name="connsiteY3" fmla="*/ 6589 h 62274"/>
                <a:gd name="connsiteX4" fmla="*/ 57227 w 54490"/>
                <a:gd name="connsiteY4" fmla="*/ 59522 h 622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4490" h="62274">
                  <a:moveTo>
                    <a:pt x="57227" y="59522"/>
                  </a:moveTo>
                  <a:cubicBezTo>
                    <a:pt x="34652" y="71977"/>
                    <a:pt x="15192" y="68085"/>
                    <a:pt x="7407" y="50959"/>
                  </a:cubicBezTo>
                  <a:cubicBezTo>
                    <a:pt x="-3491" y="37726"/>
                    <a:pt x="-1156" y="23714"/>
                    <a:pt x="6629" y="10481"/>
                  </a:cubicBezTo>
                  <a:cubicBezTo>
                    <a:pt x="19862" y="361"/>
                    <a:pt x="33095" y="-5088"/>
                    <a:pt x="47886" y="6589"/>
                  </a:cubicBezTo>
                  <a:cubicBezTo>
                    <a:pt x="58784" y="22157"/>
                    <a:pt x="64233" y="40061"/>
                    <a:pt x="57227" y="59522"/>
                  </a:cubicBezTo>
                  <a:close/>
                </a:path>
              </a:pathLst>
            </a:custGeom>
            <a:solidFill>
              <a:srgbClr val="060504"/>
            </a:solidFill>
            <a:ln w="778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xmlns="" id="{5B51708D-1F20-4E58-B387-AE651D7F49A9}"/>
                </a:ext>
              </a:extLst>
            </p:cNvPr>
            <p:cNvSpPr/>
            <p:nvPr/>
          </p:nvSpPr>
          <p:spPr>
            <a:xfrm>
              <a:off x="5890834" y="546081"/>
              <a:ext cx="54490" cy="62275"/>
            </a:xfrm>
            <a:custGeom>
              <a:avLst/>
              <a:gdLst>
                <a:gd name="connsiteX0" fmla="*/ 50258 w 54490"/>
                <a:gd name="connsiteY0" fmla="*/ 63432 h 62274"/>
                <a:gd name="connsiteX1" fmla="*/ 1995 w 54490"/>
                <a:gd name="connsiteY1" fmla="*/ 62654 h 62274"/>
                <a:gd name="connsiteX2" fmla="*/ 14450 w 54490"/>
                <a:gd name="connsiteY2" fmla="*/ 9721 h 62274"/>
                <a:gd name="connsiteX3" fmla="*/ 57264 w 54490"/>
                <a:gd name="connsiteY3" fmla="*/ 14391 h 62274"/>
                <a:gd name="connsiteX4" fmla="*/ 50258 w 54490"/>
                <a:gd name="connsiteY4" fmla="*/ 63432 h 622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4490" h="62274">
                  <a:moveTo>
                    <a:pt x="50258" y="63432"/>
                  </a:moveTo>
                  <a:cubicBezTo>
                    <a:pt x="33910" y="72774"/>
                    <a:pt x="18342" y="61876"/>
                    <a:pt x="1995" y="62654"/>
                  </a:cubicBezTo>
                  <a:cubicBezTo>
                    <a:pt x="-3454" y="42415"/>
                    <a:pt x="2773" y="25289"/>
                    <a:pt x="14450" y="9721"/>
                  </a:cubicBezTo>
                  <a:cubicBezTo>
                    <a:pt x="29240" y="-4291"/>
                    <a:pt x="37024" y="-3513"/>
                    <a:pt x="57264" y="14391"/>
                  </a:cubicBezTo>
                  <a:cubicBezTo>
                    <a:pt x="62713" y="32295"/>
                    <a:pt x="61156" y="48642"/>
                    <a:pt x="50258" y="63432"/>
                  </a:cubicBezTo>
                  <a:close/>
                </a:path>
              </a:pathLst>
            </a:custGeom>
            <a:solidFill>
              <a:srgbClr val="030303"/>
            </a:solidFill>
            <a:ln w="778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52" name="Graphic 83">
            <a:extLst>
              <a:ext uri="{FF2B5EF4-FFF2-40B4-BE49-F238E27FC236}">
                <a16:creationId xmlns:a16="http://schemas.microsoft.com/office/drawing/2014/main" xmlns="" id="{75658675-AC23-468A-8487-F3092202603C}"/>
              </a:ext>
            </a:extLst>
          </p:cNvPr>
          <p:cNvGrpSpPr/>
          <p:nvPr/>
        </p:nvGrpSpPr>
        <p:grpSpPr>
          <a:xfrm>
            <a:off x="10969248" y="3672542"/>
            <a:ext cx="704088" cy="521546"/>
            <a:chOff x="5581650" y="3048000"/>
            <a:chExt cx="1028700" cy="762000"/>
          </a:xfrm>
          <a:solidFill>
            <a:schemeClr val="accent3"/>
          </a:solidFill>
        </p:grpSpPr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xmlns="" id="{EBD04F63-14CB-4586-B354-69FD45625E9E}"/>
                </a:ext>
              </a:extLst>
            </p:cNvPr>
            <p:cNvSpPr/>
            <p:nvPr/>
          </p:nvSpPr>
          <p:spPr>
            <a:xfrm>
              <a:off x="5580697" y="3250488"/>
              <a:ext cx="1019874" cy="560752"/>
            </a:xfrm>
            <a:custGeom>
              <a:avLst/>
              <a:gdLst>
                <a:gd name="connsiteX0" fmla="*/ 836295 w 1019874"/>
                <a:gd name="connsiteY0" fmla="*/ 307099 h 560752"/>
                <a:gd name="connsiteX1" fmla="*/ 959168 w 1019874"/>
                <a:gd name="connsiteY1" fmla="*/ 324244 h 560752"/>
                <a:gd name="connsiteX2" fmla="*/ 1011555 w 1019874"/>
                <a:gd name="connsiteY2" fmla="*/ 476644 h 560752"/>
                <a:gd name="connsiteX3" fmla="*/ 881063 w 1019874"/>
                <a:gd name="connsiteY3" fmla="*/ 560464 h 560752"/>
                <a:gd name="connsiteX4" fmla="*/ 771525 w 1019874"/>
                <a:gd name="connsiteY4" fmla="*/ 458547 h 560752"/>
                <a:gd name="connsiteX5" fmla="*/ 778193 w 1019874"/>
                <a:gd name="connsiteY5" fmla="*/ 409969 h 560752"/>
                <a:gd name="connsiteX6" fmla="*/ 634365 w 1019874"/>
                <a:gd name="connsiteY6" fmla="*/ 412827 h 560752"/>
                <a:gd name="connsiteX7" fmla="*/ 485775 w 1019874"/>
                <a:gd name="connsiteY7" fmla="*/ 369964 h 560752"/>
                <a:gd name="connsiteX8" fmla="*/ 421005 w 1019874"/>
                <a:gd name="connsiteY8" fmla="*/ 289954 h 560752"/>
                <a:gd name="connsiteX9" fmla="*/ 166688 w 1019874"/>
                <a:gd name="connsiteY9" fmla="*/ 82309 h 560752"/>
                <a:gd name="connsiteX10" fmla="*/ 77153 w 1019874"/>
                <a:gd name="connsiteY10" fmla="*/ 49924 h 560752"/>
                <a:gd name="connsiteX11" fmla="*/ 0 w 1019874"/>
                <a:gd name="connsiteY11" fmla="*/ 37542 h 560752"/>
                <a:gd name="connsiteX12" fmla="*/ 157163 w 1019874"/>
                <a:gd name="connsiteY12" fmla="*/ 17539 h 560752"/>
                <a:gd name="connsiteX13" fmla="*/ 562928 w 1019874"/>
                <a:gd name="connsiteY13" fmla="*/ 409969 h 560752"/>
                <a:gd name="connsiteX14" fmla="*/ 624840 w 1019874"/>
                <a:gd name="connsiteY14" fmla="*/ 368059 h 560752"/>
                <a:gd name="connsiteX15" fmla="*/ 728663 w 1019874"/>
                <a:gd name="connsiteY15" fmla="*/ 350914 h 560752"/>
                <a:gd name="connsiteX16" fmla="*/ 862013 w 1019874"/>
                <a:gd name="connsiteY16" fmla="*/ 386157 h 560752"/>
                <a:gd name="connsiteX17" fmla="*/ 798195 w 1019874"/>
                <a:gd name="connsiteY17" fmla="*/ 355677 h 560752"/>
                <a:gd name="connsiteX18" fmla="*/ 837248 w 1019874"/>
                <a:gd name="connsiteY18" fmla="*/ 305194 h 560752"/>
                <a:gd name="connsiteX19" fmla="*/ 836295 w 1019874"/>
                <a:gd name="connsiteY19" fmla="*/ 307099 h 5607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019874" h="560752">
                  <a:moveTo>
                    <a:pt x="836295" y="307099"/>
                  </a:moveTo>
                  <a:cubicBezTo>
                    <a:pt x="877253" y="311862"/>
                    <a:pt x="922020" y="308052"/>
                    <a:pt x="959168" y="324244"/>
                  </a:cubicBezTo>
                  <a:cubicBezTo>
                    <a:pt x="1013460" y="348057"/>
                    <a:pt x="1032510" y="416637"/>
                    <a:pt x="1011555" y="476644"/>
                  </a:cubicBezTo>
                  <a:cubicBezTo>
                    <a:pt x="993458" y="529984"/>
                    <a:pt x="939165" y="564274"/>
                    <a:pt x="881063" y="560464"/>
                  </a:cubicBezTo>
                  <a:cubicBezTo>
                    <a:pt x="824865" y="555702"/>
                    <a:pt x="781050" y="515697"/>
                    <a:pt x="771525" y="458547"/>
                  </a:cubicBezTo>
                  <a:cubicBezTo>
                    <a:pt x="769620" y="445212"/>
                    <a:pt x="775335" y="430924"/>
                    <a:pt x="778193" y="409969"/>
                  </a:cubicBezTo>
                  <a:cubicBezTo>
                    <a:pt x="738188" y="387109"/>
                    <a:pt x="692468" y="376632"/>
                    <a:pt x="634365" y="412827"/>
                  </a:cubicBezTo>
                  <a:cubicBezTo>
                    <a:pt x="542925" y="470929"/>
                    <a:pt x="553403" y="496647"/>
                    <a:pt x="485775" y="369964"/>
                  </a:cubicBezTo>
                  <a:cubicBezTo>
                    <a:pt x="469583" y="340437"/>
                    <a:pt x="446723" y="311862"/>
                    <a:pt x="421005" y="289954"/>
                  </a:cubicBezTo>
                  <a:cubicBezTo>
                    <a:pt x="338138" y="218517"/>
                    <a:pt x="253365" y="148984"/>
                    <a:pt x="166688" y="82309"/>
                  </a:cubicBezTo>
                  <a:cubicBezTo>
                    <a:pt x="142875" y="64212"/>
                    <a:pt x="107633" y="58497"/>
                    <a:pt x="77153" y="49924"/>
                  </a:cubicBezTo>
                  <a:cubicBezTo>
                    <a:pt x="54293" y="43257"/>
                    <a:pt x="30480" y="42304"/>
                    <a:pt x="0" y="37542"/>
                  </a:cubicBezTo>
                  <a:cubicBezTo>
                    <a:pt x="40958" y="-558"/>
                    <a:pt x="120968" y="-13893"/>
                    <a:pt x="157163" y="17539"/>
                  </a:cubicBezTo>
                  <a:cubicBezTo>
                    <a:pt x="299085" y="136602"/>
                    <a:pt x="465773" y="231852"/>
                    <a:pt x="562928" y="409969"/>
                  </a:cubicBezTo>
                  <a:cubicBezTo>
                    <a:pt x="582930" y="396634"/>
                    <a:pt x="604838" y="384252"/>
                    <a:pt x="624840" y="368059"/>
                  </a:cubicBezTo>
                  <a:cubicBezTo>
                    <a:pt x="657225" y="342342"/>
                    <a:pt x="687705" y="331864"/>
                    <a:pt x="728663" y="350914"/>
                  </a:cubicBezTo>
                  <a:cubicBezTo>
                    <a:pt x="769620" y="369964"/>
                    <a:pt x="814388" y="381394"/>
                    <a:pt x="862013" y="386157"/>
                  </a:cubicBezTo>
                  <a:cubicBezTo>
                    <a:pt x="842963" y="376632"/>
                    <a:pt x="823913" y="368059"/>
                    <a:pt x="798195" y="355677"/>
                  </a:cubicBezTo>
                  <a:cubicBezTo>
                    <a:pt x="811530" y="338532"/>
                    <a:pt x="824865" y="321387"/>
                    <a:pt x="837248" y="305194"/>
                  </a:cubicBezTo>
                  <a:cubicBezTo>
                    <a:pt x="838200" y="305194"/>
                    <a:pt x="836295" y="307099"/>
                    <a:pt x="836295" y="30709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xmlns="" id="{FBC7CE11-B788-4177-B239-F15F9B2ED9D3}"/>
                </a:ext>
              </a:extLst>
            </p:cNvPr>
            <p:cNvSpPr/>
            <p:nvPr/>
          </p:nvSpPr>
          <p:spPr>
            <a:xfrm>
              <a:off x="6416992" y="3555682"/>
              <a:ext cx="1905" cy="1905"/>
            </a:xfrm>
            <a:custGeom>
              <a:avLst/>
              <a:gdLst>
                <a:gd name="connsiteX0" fmla="*/ 0 w 1905"/>
                <a:gd name="connsiteY0" fmla="*/ 1905 h 1905"/>
                <a:gd name="connsiteX1" fmla="*/ 1905 w 1905"/>
                <a:gd name="connsiteY1" fmla="*/ 0 h 1905"/>
                <a:gd name="connsiteX2" fmla="*/ 953 w 1905"/>
                <a:gd name="connsiteY2" fmla="*/ 0 h 1905"/>
                <a:gd name="connsiteX3" fmla="*/ 0 w 1905"/>
                <a:gd name="connsiteY3" fmla="*/ 1905 h 19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" h="1905">
                  <a:moveTo>
                    <a:pt x="0" y="1905"/>
                  </a:moveTo>
                  <a:lnTo>
                    <a:pt x="1905" y="0"/>
                  </a:lnTo>
                  <a:cubicBezTo>
                    <a:pt x="1905" y="0"/>
                    <a:pt x="953" y="0"/>
                    <a:pt x="953" y="0"/>
                  </a:cubicBezTo>
                  <a:cubicBezTo>
                    <a:pt x="953" y="953"/>
                    <a:pt x="953" y="953"/>
                    <a:pt x="0" y="190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xmlns="" id="{BDF47C22-DB58-4AB5-9CFC-BDCF6C5E365D}"/>
                </a:ext>
              </a:extLst>
            </p:cNvPr>
            <p:cNvSpPr/>
            <p:nvPr/>
          </p:nvSpPr>
          <p:spPr>
            <a:xfrm>
              <a:off x="5969712" y="3200400"/>
              <a:ext cx="634922" cy="370644"/>
            </a:xfrm>
            <a:custGeom>
              <a:avLst/>
              <a:gdLst>
                <a:gd name="connsiteX0" fmla="*/ 16750 w 634922"/>
                <a:gd name="connsiteY0" fmla="*/ 0 h 370644"/>
                <a:gd name="connsiteX1" fmla="*/ 2463 w 634922"/>
                <a:gd name="connsiteY1" fmla="*/ 57150 h 370644"/>
                <a:gd name="connsiteX2" fmla="*/ 9130 w 634922"/>
                <a:gd name="connsiteY2" fmla="*/ 234315 h 370644"/>
                <a:gd name="connsiteX3" fmla="*/ 108190 w 634922"/>
                <a:gd name="connsiteY3" fmla="*/ 289560 h 370644"/>
                <a:gd name="connsiteX4" fmla="*/ 339648 w 634922"/>
                <a:gd name="connsiteY4" fmla="*/ 360045 h 370644"/>
                <a:gd name="connsiteX5" fmla="*/ 448233 w 634922"/>
                <a:gd name="connsiteY5" fmla="*/ 356235 h 370644"/>
                <a:gd name="connsiteX6" fmla="*/ 634923 w 634922"/>
                <a:gd name="connsiteY6" fmla="*/ 65723 h 370644"/>
                <a:gd name="connsiteX7" fmla="*/ 16750 w 634922"/>
                <a:gd name="connsiteY7" fmla="*/ 0 h 370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34922" h="370644">
                  <a:moveTo>
                    <a:pt x="16750" y="0"/>
                  </a:moveTo>
                  <a:cubicBezTo>
                    <a:pt x="7225" y="16193"/>
                    <a:pt x="1510" y="35243"/>
                    <a:pt x="2463" y="57150"/>
                  </a:cubicBezTo>
                  <a:cubicBezTo>
                    <a:pt x="3415" y="116205"/>
                    <a:pt x="-7062" y="179070"/>
                    <a:pt x="9130" y="234315"/>
                  </a:cubicBezTo>
                  <a:cubicBezTo>
                    <a:pt x="16750" y="260033"/>
                    <a:pt x="71995" y="277178"/>
                    <a:pt x="108190" y="289560"/>
                  </a:cubicBezTo>
                  <a:cubicBezTo>
                    <a:pt x="184390" y="316230"/>
                    <a:pt x="263448" y="335280"/>
                    <a:pt x="339648" y="360045"/>
                  </a:cubicBezTo>
                  <a:cubicBezTo>
                    <a:pt x="377748" y="372428"/>
                    <a:pt x="412990" y="377190"/>
                    <a:pt x="448233" y="356235"/>
                  </a:cubicBezTo>
                  <a:cubicBezTo>
                    <a:pt x="509193" y="260985"/>
                    <a:pt x="571105" y="164783"/>
                    <a:pt x="634923" y="65723"/>
                  </a:cubicBezTo>
                  <a:lnTo>
                    <a:pt x="1675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xmlns="" id="{45114F01-7AB6-4EF6-974E-590050000E21}"/>
                </a:ext>
              </a:extLst>
            </p:cNvPr>
            <p:cNvSpPr/>
            <p:nvPr/>
          </p:nvSpPr>
          <p:spPr>
            <a:xfrm>
              <a:off x="5987414" y="3047729"/>
              <a:ext cx="621030" cy="199343"/>
            </a:xfrm>
            <a:custGeom>
              <a:avLst/>
              <a:gdLst>
                <a:gd name="connsiteX0" fmla="*/ 621030 w 621030"/>
                <a:gd name="connsiteY0" fmla="*/ 193628 h 199343"/>
                <a:gd name="connsiteX1" fmla="*/ 554355 w 621030"/>
                <a:gd name="connsiteY1" fmla="*/ 174578 h 199343"/>
                <a:gd name="connsiteX2" fmla="*/ 497205 w 621030"/>
                <a:gd name="connsiteY2" fmla="*/ 54563 h 199343"/>
                <a:gd name="connsiteX3" fmla="*/ 426720 w 621030"/>
                <a:gd name="connsiteY3" fmla="*/ 40276 h 199343"/>
                <a:gd name="connsiteX4" fmla="*/ 270510 w 621030"/>
                <a:gd name="connsiteY4" fmla="*/ 271 h 199343"/>
                <a:gd name="connsiteX5" fmla="*/ 245745 w 621030"/>
                <a:gd name="connsiteY5" fmla="*/ 12653 h 199343"/>
                <a:gd name="connsiteX6" fmla="*/ 153353 w 621030"/>
                <a:gd name="connsiteY6" fmla="*/ 83138 h 199343"/>
                <a:gd name="connsiteX7" fmla="*/ 119063 w 621030"/>
                <a:gd name="connsiteY7" fmla="*/ 85043 h 199343"/>
                <a:gd name="connsiteX8" fmla="*/ 36195 w 621030"/>
                <a:gd name="connsiteY8" fmla="*/ 101236 h 199343"/>
                <a:gd name="connsiteX9" fmla="*/ 0 w 621030"/>
                <a:gd name="connsiteY9" fmla="*/ 134573 h 199343"/>
                <a:gd name="connsiteX10" fmla="*/ 618173 w 621030"/>
                <a:gd name="connsiteY10" fmla="*/ 199343 h 199343"/>
                <a:gd name="connsiteX11" fmla="*/ 621030 w 621030"/>
                <a:gd name="connsiteY11" fmla="*/ 193628 h 1993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21030" h="199343">
                  <a:moveTo>
                    <a:pt x="621030" y="193628"/>
                  </a:moveTo>
                  <a:cubicBezTo>
                    <a:pt x="593408" y="186008"/>
                    <a:pt x="573405" y="180293"/>
                    <a:pt x="554355" y="174578"/>
                  </a:cubicBezTo>
                  <a:cubicBezTo>
                    <a:pt x="577215" y="135526"/>
                    <a:pt x="540068" y="59326"/>
                    <a:pt x="497205" y="54563"/>
                  </a:cubicBezTo>
                  <a:cubicBezTo>
                    <a:pt x="473393" y="51706"/>
                    <a:pt x="445770" y="51706"/>
                    <a:pt x="426720" y="40276"/>
                  </a:cubicBezTo>
                  <a:cubicBezTo>
                    <a:pt x="378143" y="9796"/>
                    <a:pt x="322898" y="11701"/>
                    <a:pt x="270510" y="271"/>
                  </a:cubicBezTo>
                  <a:cubicBezTo>
                    <a:pt x="262890" y="-1634"/>
                    <a:pt x="253365" y="6938"/>
                    <a:pt x="245745" y="12653"/>
                  </a:cubicBezTo>
                  <a:cubicBezTo>
                    <a:pt x="214313" y="35513"/>
                    <a:pt x="184785" y="61231"/>
                    <a:pt x="153353" y="83138"/>
                  </a:cubicBezTo>
                  <a:cubicBezTo>
                    <a:pt x="145733" y="88853"/>
                    <a:pt x="130493" y="83138"/>
                    <a:pt x="119063" y="85043"/>
                  </a:cubicBezTo>
                  <a:cubicBezTo>
                    <a:pt x="90488" y="88853"/>
                    <a:pt x="60008" y="88853"/>
                    <a:pt x="36195" y="101236"/>
                  </a:cubicBezTo>
                  <a:cubicBezTo>
                    <a:pt x="20955" y="108856"/>
                    <a:pt x="8573" y="120286"/>
                    <a:pt x="0" y="134573"/>
                  </a:cubicBezTo>
                  <a:lnTo>
                    <a:pt x="618173" y="199343"/>
                  </a:lnTo>
                  <a:cubicBezTo>
                    <a:pt x="618173" y="197438"/>
                    <a:pt x="619125" y="195533"/>
                    <a:pt x="621030" y="19362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57" name="Graphic 91">
            <a:extLst>
              <a:ext uri="{FF2B5EF4-FFF2-40B4-BE49-F238E27FC236}">
                <a16:creationId xmlns:a16="http://schemas.microsoft.com/office/drawing/2014/main" xmlns="" id="{15E89EF4-C457-4D66-ADC8-AE9BE1EFBBE2}"/>
              </a:ext>
            </a:extLst>
          </p:cNvPr>
          <p:cNvGrpSpPr/>
          <p:nvPr/>
        </p:nvGrpSpPr>
        <p:grpSpPr>
          <a:xfrm>
            <a:off x="564802" y="3633048"/>
            <a:ext cx="706599" cy="504847"/>
            <a:chOff x="9893915" y="1315124"/>
            <a:chExt cx="1050106" cy="750274"/>
          </a:xfrm>
          <a:solidFill>
            <a:schemeClr val="accent1"/>
          </a:solidFill>
        </p:grpSpPr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xmlns="" id="{3C441327-D52F-482D-A4A7-D59B647936D7}"/>
                </a:ext>
              </a:extLst>
            </p:cNvPr>
            <p:cNvSpPr/>
            <p:nvPr/>
          </p:nvSpPr>
          <p:spPr>
            <a:xfrm>
              <a:off x="10596537" y="1701614"/>
              <a:ext cx="170567" cy="182912"/>
            </a:xfrm>
            <a:custGeom>
              <a:avLst/>
              <a:gdLst>
                <a:gd name="connsiteX0" fmla="*/ 85725 w 170567"/>
                <a:gd name="connsiteY0" fmla="*/ 17 h 182912"/>
                <a:gd name="connsiteX1" fmla="*/ 0 w 170567"/>
                <a:gd name="connsiteY1" fmla="*/ 86694 h 182912"/>
                <a:gd name="connsiteX2" fmla="*/ 87630 w 170567"/>
                <a:gd name="connsiteY2" fmla="*/ 182897 h 182912"/>
                <a:gd name="connsiteX3" fmla="*/ 170498 w 170567"/>
                <a:gd name="connsiteY3" fmla="*/ 92409 h 182912"/>
                <a:gd name="connsiteX4" fmla="*/ 85725 w 170567"/>
                <a:gd name="connsiteY4" fmla="*/ 17 h 182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0567" h="182912">
                  <a:moveTo>
                    <a:pt x="85725" y="17"/>
                  </a:moveTo>
                  <a:cubicBezTo>
                    <a:pt x="36195" y="17"/>
                    <a:pt x="0" y="36212"/>
                    <a:pt x="0" y="86694"/>
                  </a:cubicBezTo>
                  <a:cubicBezTo>
                    <a:pt x="0" y="142892"/>
                    <a:pt x="38100" y="183849"/>
                    <a:pt x="87630" y="182897"/>
                  </a:cubicBezTo>
                  <a:cubicBezTo>
                    <a:pt x="134303" y="181944"/>
                    <a:pt x="169545" y="143844"/>
                    <a:pt x="170498" y="92409"/>
                  </a:cubicBezTo>
                  <a:cubicBezTo>
                    <a:pt x="172403" y="39069"/>
                    <a:pt x="135255" y="-936"/>
                    <a:pt x="85725" y="1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xmlns="" id="{2A8F2941-8DF6-4DA5-88E3-ED4C97DECB23}"/>
                </a:ext>
              </a:extLst>
            </p:cNvPr>
            <p:cNvSpPr/>
            <p:nvPr/>
          </p:nvSpPr>
          <p:spPr>
            <a:xfrm>
              <a:off x="9893915" y="1315124"/>
              <a:ext cx="1050106" cy="750274"/>
            </a:xfrm>
            <a:custGeom>
              <a:avLst/>
              <a:gdLst>
                <a:gd name="connsiteX0" fmla="*/ 948368 w 1050106"/>
                <a:gd name="connsiteY0" fmla="*/ 268397 h 750274"/>
                <a:gd name="connsiteX1" fmla="*/ 923603 w 1050106"/>
                <a:gd name="connsiteY1" fmla="*/ 211247 h 750274"/>
                <a:gd name="connsiteX2" fmla="*/ 933128 w 1050106"/>
                <a:gd name="connsiteY2" fmla="*/ 39797 h 750274"/>
                <a:gd name="connsiteX3" fmla="*/ 880740 w 1050106"/>
                <a:gd name="connsiteY3" fmla="*/ 7412 h 750274"/>
                <a:gd name="connsiteX4" fmla="*/ 847403 w 1050106"/>
                <a:gd name="connsiteY4" fmla="*/ 52180 h 750274"/>
                <a:gd name="connsiteX5" fmla="*/ 825495 w 1050106"/>
                <a:gd name="connsiteY5" fmla="*/ 144572 h 750274"/>
                <a:gd name="connsiteX6" fmla="*/ 756915 w 1050106"/>
                <a:gd name="connsiteY6" fmla="*/ 198865 h 750274"/>
                <a:gd name="connsiteX7" fmla="*/ 675953 w 1050106"/>
                <a:gd name="connsiteY7" fmla="*/ 198865 h 750274"/>
                <a:gd name="connsiteX8" fmla="*/ 637853 w 1050106"/>
                <a:gd name="connsiteY8" fmla="*/ 232202 h 750274"/>
                <a:gd name="connsiteX9" fmla="*/ 593085 w 1050106"/>
                <a:gd name="connsiteY9" fmla="*/ 292210 h 750274"/>
                <a:gd name="connsiteX10" fmla="*/ 575940 w 1050106"/>
                <a:gd name="connsiteY10" fmla="*/ 211247 h 750274"/>
                <a:gd name="connsiteX11" fmla="*/ 617850 w 1050106"/>
                <a:gd name="connsiteY11" fmla="*/ 129332 h 750274"/>
                <a:gd name="connsiteX12" fmla="*/ 658807 w 1050106"/>
                <a:gd name="connsiteY12" fmla="*/ 144572 h 750274"/>
                <a:gd name="connsiteX13" fmla="*/ 692145 w 1050106"/>
                <a:gd name="connsiteY13" fmla="*/ 151240 h 750274"/>
                <a:gd name="connsiteX14" fmla="*/ 680715 w 1050106"/>
                <a:gd name="connsiteY14" fmla="*/ 115045 h 750274"/>
                <a:gd name="connsiteX15" fmla="*/ 592132 w 1050106"/>
                <a:gd name="connsiteY15" fmla="*/ 42655 h 750274"/>
                <a:gd name="connsiteX16" fmla="*/ 547365 w 1050106"/>
                <a:gd name="connsiteY16" fmla="*/ 29320 h 750274"/>
                <a:gd name="connsiteX17" fmla="*/ 567368 w 1050106"/>
                <a:gd name="connsiteY17" fmla="*/ 70277 h 750274"/>
                <a:gd name="connsiteX18" fmla="*/ 580703 w 1050106"/>
                <a:gd name="connsiteY18" fmla="*/ 110282 h 750274"/>
                <a:gd name="connsiteX19" fmla="*/ 526410 w 1050106"/>
                <a:gd name="connsiteY19" fmla="*/ 141715 h 750274"/>
                <a:gd name="connsiteX20" fmla="*/ 484500 w 1050106"/>
                <a:gd name="connsiteY20" fmla="*/ 137905 h 750274"/>
                <a:gd name="connsiteX21" fmla="*/ 98737 w 1050106"/>
                <a:gd name="connsiteY21" fmla="*/ 137905 h 750274"/>
                <a:gd name="connsiteX22" fmla="*/ 3487 w 1050106"/>
                <a:gd name="connsiteY22" fmla="*/ 252205 h 750274"/>
                <a:gd name="connsiteX23" fmla="*/ 40635 w 1050106"/>
                <a:gd name="connsiteY23" fmla="*/ 423655 h 750274"/>
                <a:gd name="connsiteX24" fmla="*/ 49207 w 1050106"/>
                <a:gd name="connsiteY24" fmla="*/ 450325 h 750274"/>
                <a:gd name="connsiteX25" fmla="*/ 60637 w 1050106"/>
                <a:gd name="connsiteY25" fmla="*/ 519857 h 750274"/>
                <a:gd name="connsiteX26" fmla="*/ 89212 w 1050106"/>
                <a:gd name="connsiteY26" fmla="*/ 701785 h 750274"/>
                <a:gd name="connsiteX27" fmla="*/ 266377 w 1050106"/>
                <a:gd name="connsiteY27" fmla="*/ 732265 h 750274"/>
                <a:gd name="connsiteX28" fmla="*/ 353055 w 1050106"/>
                <a:gd name="connsiteY28" fmla="*/ 578912 h 750274"/>
                <a:gd name="connsiteX29" fmla="*/ 359722 w 1050106"/>
                <a:gd name="connsiteY29" fmla="*/ 513190 h 750274"/>
                <a:gd name="connsiteX30" fmla="*/ 490215 w 1050106"/>
                <a:gd name="connsiteY30" fmla="*/ 460802 h 750274"/>
                <a:gd name="connsiteX31" fmla="*/ 532125 w 1050106"/>
                <a:gd name="connsiteY31" fmla="*/ 500807 h 750274"/>
                <a:gd name="connsiteX32" fmla="*/ 751200 w 1050106"/>
                <a:gd name="connsiteY32" fmla="*/ 747505 h 750274"/>
                <a:gd name="connsiteX33" fmla="*/ 1026472 w 1050106"/>
                <a:gd name="connsiteY33" fmla="*/ 594152 h 750274"/>
                <a:gd name="connsiteX34" fmla="*/ 948368 w 1050106"/>
                <a:gd name="connsiteY34" fmla="*/ 268397 h 750274"/>
                <a:gd name="connsiteX35" fmla="*/ 113025 w 1050106"/>
                <a:gd name="connsiteY35" fmla="*/ 217915 h 750274"/>
                <a:gd name="connsiteX36" fmla="*/ 125407 w 1050106"/>
                <a:gd name="connsiteY36" fmla="*/ 206485 h 750274"/>
                <a:gd name="connsiteX37" fmla="*/ 187320 w 1050106"/>
                <a:gd name="connsiteY37" fmla="*/ 206485 h 750274"/>
                <a:gd name="connsiteX38" fmla="*/ 187320 w 1050106"/>
                <a:gd name="connsiteY38" fmla="*/ 207437 h 750274"/>
                <a:gd name="connsiteX39" fmla="*/ 234945 w 1050106"/>
                <a:gd name="connsiteY39" fmla="*/ 207437 h 750274"/>
                <a:gd name="connsiteX40" fmla="*/ 256852 w 1050106"/>
                <a:gd name="connsiteY40" fmla="*/ 218867 h 750274"/>
                <a:gd name="connsiteX41" fmla="*/ 235897 w 1050106"/>
                <a:gd name="connsiteY41" fmla="*/ 234107 h 750274"/>
                <a:gd name="connsiteX42" fmla="*/ 126360 w 1050106"/>
                <a:gd name="connsiteY42" fmla="*/ 233155 h 750274"/>
                <a:gd name="connsiteX43" fmla="*/ 113025 w 1050106"/>
                <a:gd name="connsiteY43" fmla="*/ 217915 h 750274"/>
                <a:gd name="connsiteX44" fmla="*/ 198750 w 1050106"/>
                <a:gd name="connsiteY44" fmla="*/ 637967 h 750274"/>
                <a:gd name="connsiteX45" fmla="*/ 153030 w 1050106"/>
                <a:gd name="connsiteY45" fmla="*/ 594152 h 750274"/>
                <a:gd name="connsiteX46" fmla="*/ 206370 w 1050106"/>
                <a:gd name="connsiteY46" fmla="*/ 537955 h 750274"/>
                <a:gd name="connsiteX47" fmla="*/ 251137 w 1050106"/>
                <a:gd name="connsiteY47" fmla="*/ 581770 h 750274"/>
                <a:gd name="connsiteX48" fmla="*/ 198750 w 1050106"/>
                <a:gd name="connsiteY48" fmla="*/ 637967 h 750274"/>
                <a:gd name="connsiteX49" fmla="*/ 236850 w 1050106"/>
                <a:gd name="connsiteY49" fmla="*/ 373172 h 750274"/>
                <a:gd name="connsiteX50" fmla="*/ 127312 w 1050106"/>
                <a:gd name="connsiteY50" fmla="*/ 372220 h 750274"/>
                <a:gd name="connsiteX51" fmla="*/ 113025 w 1050106"/>
                <a:gd name="connsiteY51" fmla="*/ 357932 h 750274"/>
                <a:gd name="connsiteX52" fmla="*/ 125407 w 1050106"/>
                <a:gd name="connsiteY52" fmla="*/ 346502 h 750274"/>
                <a:gd name="connsiteX53" fmla="*/ 187320 w 1050106"/>
                <a:gd name="connsiteY53" fmla="*/ 346502 h 750274"/>
                <a:gd name="connsiteX54" fmla="*/ 187320 w 1050106"/>
                <a:gd name="connsiteY54" fmla="*/ 347455 h 750274"/>
                <a:gd name="connsiteX55" fmla="*/ 234945 w 1050106"/>
                <a:gd name="connsiteY55" fmla="*/ 347455 h 750274"/>
                <a:gd name="connsiteX56" fmla="*/ 256852 w 1050106"/>
                <a:gd name="connsiteY56" fmla="*/ 358885 h 750274"/>
                <a:gd name="connsiteX57" fmla="*/ 236850 w 1050106"/>
                <a:gd name="connsiteY57" fmla="*/ 373172 h 750274"/>
                <a:gd name="connsiteX58" fmla="*/ 113025 w 1050106"/>
                <a:gd name="connsiteY58" fmla="*/ 310307 h 750274"/>
                <a:gd name="connsiteX59" fmla="*/ 126360 w 1050106"/>
                <a:gd name="connsiteY59" fmla="*/ 300782 h 750274"/>
                <a:gd name="connsiteX60" fmla="*/ 183510 w 1050106"/>
                <a:gd name="connsiteY60" fmla="*/ 300782 h 750274"/>
                <a:gd name="connsiteX61" fmla="*/ 183510 w 1050106"/>
                <a:gd name="connsiteY61" fmla="*/ 299830 h 750274"/>
                <a:gd name="connsiteX62" fmla="*/ 239707 w 1050106"/>
                <a:gd name="connsiteY62" fmla="*/ 299830 h 750274"/>
                <a:gd name="connsiteX63" fmla="*/ 256852 w 1050106"/>
                <a:gd name="connsiteY63" fmla="*/ 312212 h 750274"/>
                <a:gd name="connsiteX64" fmla="*/ 240660 w 1050106"/>
                <a:gd name="connsiteY64" fmla="*/ 326500 h 750274"/>
                <a:gd name="connsiteX65" fmla="*/ 122550 w 1050106"/>
                <a:gd name="connsiteY65" fmla="*/ 322690 h 750274"/>
                <a:gd name="connsiteX66" fmla="*/ 113025 w 1050106"/>
                <a:gd name="connsiteY66" fmla="*/ 310307 h 750274"/>
                <a:gd name="connsiteX67" fmla="*/ 237802 w 1050106"/>
                <a:gd name="connsiteY67" fmla="*/ 279827 h 750274"/>
                <a:gd name="connsiteX68" fmla="*/ 128265 w 1050106"/>
                <a:gd name="connsiteY68" fmla="*/ 278875 h 750274"/>
                <a:gd name="connsiteX69" fmla="*/ 113977 w 1050106"/>
                <a:gd name="connsiteY69" fmla="*/ 264587 h 750274"/>
                <a:gd name="connsiteX70" fmla="*/ 126360 w 1050106"/>
                <a:gd name="connsiteY70" fmla="*/ 253157 h 750274"/>
                <a:gd name="connsiteX71" fmla="*/ 188272 w 1050106"/>
                <a:gd name="connsiteY71" fmla="*/ 253157 h 750274"/>
                <a:gd name="connsiteX72" fmla="*/ 188272 w 1050106"/>
                <a:gd name="connsiteY72" fmla="*/ 254110 h 750274"/>
                <a:gd name="connsiteX73" fmla="*/ 235897 w 1050106"/>
                <a:gd name="connsiteY73" fmla="*/ 254110 h 750274"/>
                <a:gd name="connsiteX74" fmla="*/ 257805 w 1050106"/>
                <a:gd name="connsiteY74" fmla="*/ 265540 h 750274"/>
                <a:gd name="connsiteX75" fmla="*/ 237802 w 1050106"/>
                <a:gd name="connsiteY75" fmla="*/ 279827 h 750274"/>
                <a:gd name="connsiteX76" fmla="*/ 787395 w 1050106"/>
                <a:gd name="connsiteY76" fmla="*/ 653207 h 750274"/>
                <a:gd name="connsiteX77" fmla="*/ 623565 w 1050106"/>
                <a:gd name="connsiteY77" fmla="*/ 478900 h 750274"/>
                <a:gd name="connsiteX78" fmla="*/ 797872 w 1050106"/>
                <a:gd name="connsiteY78" fmla="*/ 304592 h 750274"/>
                <a:gd name="connsiteX79" fmla="*/ 950272 w 1050106"/>
                <a:gd name="connsiteY79" fmla="*/ 484615 h 750274"/>
                <a:gd name="connsiteX80" fmla="*/ 787395 w 1050106"/>
                <a:gd name="connsiteY80" fmla="*/ 653207 h 7502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</a:cxnLst>
              <a:rect l="l" t="t" r="r" b="b"/>
              <a:pathLst>
                <a:path w="1050106" h="750274">
                  <a:moveTo>
                    <a:pt x="948368" y="268397"/>
                  </a:moveTo>
                  <a:cubicBezTo>
                    <a:pt x="928365" y="253157"/>
                    <a:pt x="921697" y="236965"/>
                    <a:pt x="923603" y="211247"/>
                  </a:cubicBezTo>
                  <a:cubicBezTo>
                    <a:pt x="928365" y="154097"/>
                    <a:pt x="930270" y="96947"/>
                    <a:pt x="933128" y="39797"/>
                  </a:cubicBezTo>
                  <a:cubicBezTo>
                    <a:pt x="935032" y="3602"/>
                    <a:pt x="913125" y="-9733"/>
                    <a:pt x="880740" y="7412"/>
                  </a:cubicBezTo>
                  <a:cubicBezTo>
                    <a:pt x="862643" y="16937"/>
                    <a:pt x="853118" y="33130"/>
                    <a:pt x="847403" y="52180"/>
                  </a:cubicBezTo>
                  <a:cubicBezTo>
                    <a:pt x="838830" y="82660"/>
                    <a:pt x="830257" y="113140"/>
                    <a:pt x="825495" y="144572"/>
                  </a:cubicBezTo>
                  <a:cubicBezTo>
                    <a:pt x="819780" y="186482"/>
                    <a:pt x="801682" y="205532"/>
                    <a:pt x="756915" y="198865"/>
                  </a:cubicBezTo>
                  <a:cubicBezTo>
                    <a:pt x="730245" y="195055"/>
                    <a:pt x="702622" y="196960"/>
                    <a:pt x="675953" y="198865"/>
                  </a:cubicBezTo>
                  <a:cubicBezTo>
                    <a:pt x="656903" y="200770"/>
                    <a:pt x="634995" y="207437"/>
                    <a:pt x="637853" y="232202"/>
                  </a:cubicBezTo>
                  <a:cubicBezTo>
                    <a:pt x="641663" y="265540"/>
                    <a:pt x="617850" y="274112"/>
                    <a:pt x="593085" y="292210"/>
                  </a:cubicBezTo>
                  <a:cubicBezTo>
                    <a:pt x="588323" y="260777"/>
                    <a:pt x="584512" y="236012"/>
                    <a:pt x="575940" y="211247"/>
                  </a:cubicBezTo>
                  <a:cubicBezTo>
                    <a:pt x="560700" y="171242"/>
                    <a:pt x="597848" y="152192"/>
                    <a:pt x="617850" y="129332"/>
                  </a:cubicBezTo>
                  <a:cubicBezTo>
                    <a:pt x="635947" y="108377"/>
                    <a:pt x="645472" y="138857"/>
                    <a:pt x="658807" y="144572"/>
                  </a:cubicBezTo>
                  <a:cubicBezTo>
                    <a:pt x="670238" y="149335"/>
                    <a:pt x="680715" y="163622"/>
                    <a:pt x="692145" y="151240"/>
                  </a:cubicBezTo>
                  <a:cubicBezTo>
                    <a:pt x="705480" y="136952"/>
                    <a:pt x="690240" y="123617"/>
                    <a:pt x="680715" y="115045"/>
                  </a:cubicBezTo>
                  <a:cubicBezTo>
                    <a:pt x="652140" y="89327"/>
                    <a:pt x="622613" y="65515"/>
                    <a:pt x="592132" y="42655"/>
                  </a:cubicBezTo>
                  <a:cubicBezTo>
                    <a:pt x="578798" y="32177"/>
                    <a:pt x="560700" y="14080"/>
                    <a:pt x="547365" y="29320"/>
                  </a:cubicBezTo>
                  <a:cubicBezTo>
                    <a:pt x="532125" y="46465"/>
                    <a:pt x="555937" y="58847"/>
                    <a:pt x="567368" y="70277"/>
                  </a:cubicBezTo>
                  <a:cubicBezTo>
                    <a:pt x="579750" y="81707"/>
                    <a:pt x="600705" y="91232"/>
                    <a:pt x="580703" y="110282"/>
                  </a:cubicBezTo>
                  <a:cubicBezTo>
                    <a:pt x="566415" y="124570"/>
                    <a:pt x="565462" y="164575"/>
                    <a:pt x="526410" y="141715"/>
                  </a:cubicBezTo>
                  <a:cubicBezTo>
                    <a:pt x="515932" y="135047"/>
                    <a:pt x="498787" y="137905"/>
                    <a:pt x="484500" y="137905"/>
                  </a:cubicBezTo>
                  <a:cubicBezTo>
                    <a:pt x="355912" y="137905"/>
                    <a:pt x="227325" y="137905"/>
                    <a:pt x="98737" y="137905"/>
                  </a:cubicBezTo>
                  <a:cubicBezTo>
                    <a:pt x="23490" y="137905"/>
                    <a:pt x="-11753" y="178862"/>
                    <a:pt x="3487" y="252205"/>
                  </a:cubicBezTo>
                  <a:cubicBezTo>
                    <a:pt x="14917" y="309355"/>
                    <a:pt x="28252" y="366505"/>
                    <a:pt x="40635" y="423655"/>
                  </a:cubicBezTo>
                  <a:cubicBezTo>
                    <a:pt x="42540" y="433180"/>
                    <a:pt x="43492" y="448420"/>
                    <a:pt x="49207" y="450325"/>
                  </a:cubicBezTo>
                  <a:cubicBezTo>
                    <a:pt x="97785" y="467470"/>
                    <a:pt x="73020" y="493187"/>
                    <a:pt x="60637" y="519857"/>
                  </a:cubicBezTo>
                  <a:cubicBezTo>
                    <a:pt x="32062" y="578912"/>
                    <a:pt x="45397" y="657970"/>
                    <a:pt x="89212" y="701785"/>
                  </a:cubicBezTo>
                  <a:cubicBezTo>
                    <a:pt x="133027" y="745600"/>
                    <a:pt x="205417" y="757982"/>
                    <a:pt x="266377" y="732265"/>
                  </a:cubicBezTo>
                  <a:cubicBezTo>
                    <a:pt x="329242" y="705595"/>
                    <a:pt x="355912" y="657017"/>
                    <a:pt x="353055" y="578912"/>
                  </a:cubicBezTo>
                  <a:cubicBezTo>
                    <a:pt x="352103" y="557005"/>
                    <a:pt x="352103" y="536050"/>
                    <a:pt x="359722" y="513190"/>
                  </a:cubicBezTo>
                  <a:cubicBezTo>
                    <a:pt x="383535" y="443657"/>
                    <a:pt x="440685" y="462707"/>
                    <a:pt x="490215" y="460802"/>
                  </a:cubicBezTo>
                  <a:cubicBezTo>
                    <a:pt x="519742" y="458897"/>
                    <a:pt x="530220" y="469375"/>
                    <a:pt x="532125" y="500807"/>
                  </a:cubicBezTo>
                  <a:cubicBezTo>
                    <a:pt x="541650" y="628442"/>
                    <a:pt x="633090" y="728455"/>
                    <a:pt x="751200" y="747505"/>
                  </a:cubicBezTo>
                  <a:cubicBezTo>
                    <a:pt x="862643" y="764650"/>
                    <a:pt x="977895" y="700832"/>
                    <a:pt x="1026472" y="594152"/>
                  </a:cubicBezTo>
                  <a:cubicBezTo>
                    <a:pt x="1076955" y="483662"/>
                    <a:pt x="1044570" y="344597"/>
                    <a:pt x="948368" y="268397"/>
                  </a:cubicBezTo>
                  <a:close/>
                  <a:moveTo>
                    <a:pt x="113025" y="217915"/>
                  </a:moveTo>
                  <a:cubicBezTo>
                    <a:pt x="113977" y="211247"/>
                    <a:pt x="118740" y="206485"/>
                    <a:pt x="125407" y="206485"/>
                  </a:cubicBezTo>
                  <a:cubicBezTo>
                    <a:pt x="146362" y="206485"/>
                    <a:pt x="166365" y="206485"/>
                    <a:pt x="187320" y="206485"/>
                  </a:cubicBezTo>
                  <a:cubicBezTo>
                    <a:pt x="187320" y="206485"/>
                    <a:pt x="187320" y="206485"/>
                    <a:pt x="187320" y="207437"/>
                  </a:cubicBezTo>
                  <a:cubicBezTo>
                    <a:pt x="203512" y="207437"/>
                    <a:pt x="218752" y="207437"/>
                    <a:pt x="234945" y="207437"/>
                  </a:cubicBezTo>
                  <a:cubicBezTo>
                    <a:pt x="244470" y="207437"/>
                    <a:pt x="255900" y="205532"/>
                    <a:pt x="256852" y="218867"/>
                  </a:cubicBezTo>
                  <a:cubicBezTo>
                    <a:pt x="256852" y="231250"/>
                    <a:pt x="244470" y="234107"/>
                    <a:pt x="235897" y="234107"/>
                  </a:cubicBezTo>
                  <a:cubicBezTo>
                    <a:pt x="199702" y="235060"/>
                    <a:pt x="162555" y="234107"/>
                    <a:pt x="126360" y="233155"/>
                  </a:cubicBezTo>
                  <a:cubicBezTo>
                    <a:pt x="118740" y="232202"/>
                    <a:pt x="112072" y="227440"/>
                    <a:pt x="113025" y="217915"/>
                  </a:cubicBezTo>
                  <a:close/>
                  <a:moveTo>
                    <a:pt x="198750" y="637967"/>
                  </a:moveTo>
                  <a:cubicBezTo>
                    <a:pt x="167317" y="639872"/>
                    <a:pt x="153982" y="619870"/>
                    <a:pt x="153030" y="594152"/>
                  </a:cubicBezTo>
                  <a:cubicBezTo>
                    <a:pt x="153982" y="556052"/>
                    <a:pt x="171127" y="537002"/>
                    <a:pt x="206370" y="537955"/>
                  </a:cubicBezTo>
                  <a:cubicBezTo>
                    <a:pt x="234945" y="537955"/>
                    <a:pt x="252090" y="554147"/>
                    <a:pt x="251137" y="581770"/>
                  </a:cubicBezTo>
                  <a:cubicBezTo>
                    <a:pt x="250185" y="614155"/>
                    <a:pt x="232087" y="636062"/>
                    <a:pt x="198750" y="637967"/>
                  </a:cubicBezTo>
                  <a:close/>
                  <a:moveTo>
                    <a:pt x="236850" y="373172"/>
                  </a:moveTo>
                  <a:cubicBezTo>
                    <a:pt x="200655" y="374125"/>
                    <a:pt x="163507" y="373172"/>
                    <a:pt x="127312" y="372220"/>
                  </a:cubicBezTo>
                  <a:cubicBezTo>
                    <a:pt x="118740" y="372220"/>
                    <a:pt x="112072" y="368410"/>
                    <a:pt x="113025" y="357932"/>
                  </a:cubicBezTo>
                  <a:cubicBezTo>
                    <a:pt x="113977" y="351265"/>
                    <a:pt x="118740" y="346502"/>
                    <a:pt x="125407" y="346502"/>
                  </a:cubicBezTo>
                  <a:cubicBezTo>
                    <a:pt x="146362" y="346502"/>
                    <a:pt x="166365" y="346502"/>
                    <a:pt x="187320" y="346502"/>
                  </a:cubicBezTo>
                  <a:cubicBezTo>
                    <a:pt x="187320" y="346502"/>
                    <a:pt x="187320" y="346502"/>
                    <a:pt x="187320" y="347455"/>
                  </a:cubicBezTo>
                  <a:cubicBezTo>
                    <a:pt x="203512" y="347455"/>
                    <a:pt x="218752" y="347455"/>
                    <a:pt x="234945" y="347455"/>
                  </a:cubicBezTo>
                  <a:cubicBezTo>
                    <a:pt x="244470" y="347455"/>
                    <a:pt x="255900" y="345550"/>
                    <a:pt x="256852" y="358885"/>
                  </a:cubicBezTo>
                  <a:cubicBezTo>
                    <a:pt x="257805" y="370315"/>
                    <a:pt x="245422" y="373172"/>
                    <a:pt x="236850" y="373172"/>
                  </a:cubicBezTo>
                  <a:close/>
                  <a:moveTo>
                    <a:pt x="113025" y="310307"/>
                  </a:moveTo>
                  <a:cubicBezTo>
                    <a:pt x="113977" y="302687"/>
                    <a:pt x="120645" y="300782"/>
                    <a:pt x="126360" y="300782"/>
                  </a:cubicBezTo>
                  <a:cubicBezTo>
                    <a:pt x="145410" y="300782"/>
                    <a:pt x="164460" y="300782"/>
                    <a:pt x="183510" y="300782"/>
                  </a:cubicBezTo>
                  <a:cubicBezTo>
                    <a:pt x="183510" y="300782"/>
                    <a:pt x="183510" y="299830"/>
                    <a:pt x="183510" y="299830"/>
                  </a:cubicBezTo>
                  <a:cubicBezTo>
                    <a:pt x="202560" y="299830"/>
                    <a:pt x="221610" y="299830"/>
                    <a:pt x="239707" y="299830"/>
                  </a:cubicBezTo>
                  <a:cubicBezTo>
                    <a:pt x="247327" y="299830"/>
                    <a:pt x="255900" y="302687"/>
                    <a:pt x="256852" y="312212"/>
                  </a:cubicBezTo>
                  <a:cubicBezTo>
                    <a:pt x="256852" y="321737"/>
                    <a:pt x="248280" y="326500"/>
                    <a:pt x="240660" y="326500"/>
                  </a:cubicBezTo>
                  <a:cubicBezTo>
                    <a:pt x="201607" y="326500"/>
                    <a:pt x="162555" y="324595"/>
                    <a:pt x="122550" y="322690"/>
                  </a:cubicBezTo>
                  <a:cubicBezTo>
                    <a:pt x="116835" y="322690"/>
                    <a:pt x="112072" y="317927"/>
                    <a:pt x="113025" y="310307"/>
                  </a:cubicBezTo>
                  <a:close/>
                  <a:moveTo>
                    <a:pt x="237802" y="279827"/>
                  </a:moveTo>
                  <a:cubicBezTo>
                    <a:pt x="201607" y="280780"/>
                    <a:pt x="164460" y="279827"/>
                    <a:pt x="128265" y="278875"/>
                  </a:cubicBezTo>
                  <a:cubicBezTo>
                    <a:pt x="119692" y="278875"/>
                    <a:pt x="113025" y="275065"/>
                    <a:pt x="113977" y="264587"/>
                  </a:cubicBezTo>
                  <a:cubicBezTo>
                    <a:pt x="114930" y="257920"/>
                    <a:pt x="119692" y="253157"/>
                    <a:pt x="126360" y="253157"/>
                  </a:cubicBezTo>
                  <a:cubicBezTo>
                    <a:pt x="147315" y="253157"/>
                    <a:pt x="167317" y="253157"/>
                    <a:pt x="188272" y="253157"/>
                  </a:cubicBezTo>
                  <a:cubicBezTo>
                    <a:pt x="188272" y="253157"/>
                    <a:pt x="188272" y="253157"/>
                    <a:pt x="188272" y="254110"/>
                  </a:cubicBezTo>
                  <a:cubicBezTo>
                    <a:pt x="204465" y="254110"/>
                    <a:pt x="219705" y="254110"/>
                    <a:pt x="235897" y="254110"/>
                  </a:cubicBezTo>
                  <a:cubicBezTo>
                    <a:pt x="245422" y="254110"/>
                    <a:pt x="256852" y="252205"/>
                    <a:pt x="257805" y="265540"/>
                  </a:cubicBezTo>
                  <a:cubicBezTo>
                    <a:pt x="258757" y="276970"/>
                    <a:pt x="246375" y="279827"/>
                    <a:pt x="237802" y="279827"/>
                  </a:cubicBezTo>
                  <a:close/>
                  <a:moveTo>
                    <a:pt x="787395" y="653207"/>
                  </a:moveTo>
                  <a:cubicBezTo>
                    <a:pt x="696907" y="653207"/>
                    <a:pt x="623565" y="575102"/>
                    <a:pt x="623565" y="478900"/>
                  </a:cubicBezTo>
                  <a:cubicBezTo>
                    <a:pt x="623565" y="379840"/>
                    <a:pt x="699765" y="303640"/>
                    <a:pt x="797872" y="304592"/>
                  </a:cubicBezTo>
                  <a:cubicBezTo>
                    <a:pt x="883597" y="305545"/>
                    <a:pt x="951225" y="385555"/>
                    <a:pt x="950272" y="484615"/>
                  </a:cubicBezTo>
                  <a:cubicBezTo>
                    <a:pt x="950272" y="579865"/>
                    <a:pt x="879788" y="653207"/>
                    <a:pt x="787395" y="65320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xmlns="" id="{0E84E3FA-5340-4399-A873-EC0121766CD5}"/>
              </a:ext>
            </a:extLst>
          </p:cNvPr>
          <p:cNvGrpSpPr/>
          <p:nvPr/>
        </p:nvGrpSpPr>
        <p:grpSpPr>
          <a:xfrm>
            <a:off x="6542282" y="4051066"/>
            <a:ext cx="454948" cy="645840"/>
            <a:chOff x="3805328" y="4061908"/>
            <a:chExt cx="310118" cy="440241"/>
          </a:xfrm>
        </p:grpSpPr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xmlns="" id="{DBF03F70-23DC-43F7-8614-EFA4905FE75D}"/>
                </a:ext>
              </a:extLst>
            </p:cNvPr>
            <p:cNvSpPr/>
            <p:nvPr/>
          </p:nvSpPr>
          <p:spPr>
            <a:xfrm>
              <a:off x="3805328" y="4199702"/>
              <a:ext cx="308525" cy="301890"/>
            </a:xfrm>
            <a:custGeom>
              <a:avLst/>
              <a:gdLst>
                <a:gd name="connsiteX0" fmla="*/ 309455 w 308524"/>
                <a:gd name="connsiteY0" fmla="*/ 104725 h 301889"/>
                <a:gd name="connsiteX1" fmla="*/ 242110 w 308524"/>
                <a:gd name="connsiteY1" fmla="*/ 20793 h 301889"/>
                <a:gd name="connsiteX2" fmla="*/ 236138 w 308524"/>
                <a:gd name="connsiteY2" fmla="*/ 16812 h 301889"/>
                <a:gd name="connsiteX3" fmla="*/ 170784 w 308524"/>
                <a:gd name="connsiteY3" fmla="*/ 2215 h 301889"/>
                <a:gd name="connsiteX4" fmla="*/ 143913 w 308524"/>
                <a:gd name="connsiteY4" fmla="*/ 225 h 301889"/>
                <a:gd name="connsiteX5" fmla="*/ 74246 w 308524"/>
                <a:gd name="connsiteY5" fmla="*/ 11504 h 301889"/>
                <a:gd name="connsiteX6" fmla="*/ 14863 w 308524"/>
                <a:gd name="connsiteY6" fmla="*/ 58612 h 301889"/>
                <a:gd name="connsiteX7" fmla="*/ 598 w 308524"/>
                <a:gd name="connsiteY7" fmla="*/ 111028 h 301889"/>
                <a:gd name="connsiteX8" fmla="*/ 25811 w 308524"/>
                <a:gd name="connsiteY8" fmla="*/ 228467 h 301889"/>
                <a:gd name="connsiteX9" fmla="*/ 74577 w 308524"/>
                <a:gd name="connsiteY9" fmla="*/ 280551 h 301889"/>
                <a:gd name="connsiteX10" fmla="*/ 137609 w 308524"/>
                <a:gd name="connsiteY10" fmla="*/ 303774 h 301889"/>
                <a:gd name="connsiteX11" fmla="*/ 166803 w 308524"/>
                <a:gd name="connsiteY11" fmla="*/ 303774 h 301889"/>
                <a:gd name="connsiteX12" fmla="*/ 167135 w 308524"/>
                <a:gd name="connsiteY12" fmla="*/ 303442 h 301889"/>
                <a:gd name="connsiteX13" fmla="*/ 166803 w 308524"/>
                <a:gd name="connsiteY13" fmla="*/ 303774 h 301889"/>
                <a:gd name="connsiteX14" fmla="*/ 172443 w 308524"/>
                <a:gd name="connsiteY14" fmla="*/ 303774 h 301889"/>
                <a:gd name="connsiteX15" fmla="*/ 232157 w 308524"/>
                <a:gd name="connsiteY15" fmla="*/ 284201 h 301889"/>
                <a:gd name="connsiteX16" fmla="*/ 300166 w 308524"/>
                <a:gd name="connsiteY16" fmla="*/ 199937 h 301889"/>
                <a:gd name="connsiteX17" fmla="*/ 310781 w 308524"/>
                <a:gd name="connsiteY17" fmla="*/ 150506 h 301889"/>
                <a:gd name="connsiteX18" fmla="*/ 309455 w 308524"/>
                <a:gd name="connsiteY18" fmla="*/ 104725 h 301889"/>
                <a:gd name="connsiteX19" fmla="*/ 168462 w 308524"/>
                <a:gd name="connsiteY19" fmla="*/ 301783 h 301889"/>
                <a:gd name="connsiteX20" fmla="*/ 168462 w 308524"/>
                <a:gd name="connsiteY20" fmla="*/ 301783 h 301889"/>
                <a:gd name="connsiteX21" fmla="*/ 168462 w 308524"/>
                <a:gd name="connsiteY21" fmla="*/ 301783 h 301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08524" h="301889">
                  <a:moveTo>
                    <a:pt x="309455" y="104725"/>
                  </a:moveTo>
                  <a:cubicBezTo>
                    <a:pt x="301493" y="64916"/>
                    <a:pt x="278270" y="37712"/>
                    <a:pt x="242110" y="20793"/>
                  </a:cubicBezTo>
                  <a:cubicBezTo>
                    <a:pt x="240783" y="18803"/>
                    <a:pt x="238461" y="17476"/>
                    <a:pt x="236138" y="16812"/>
                  </a:cubicBezTo>
                  <a:cubicBezTo>
                    <a:pt x="215238" y="7855"/>
                    <a:pt x="193675" y="1552"/>
                    <a:pt x="170784" y="2215"/>
                  </a:cubicBezTo>
                  <a:cubicBezTo>
                    <a:pt x="161827" y="3874"/>
                    <a:pt x="148225" y="225"/>
                    <a:pt x="143913" y="225"/>
                  </a:cubicBezTo>
                  <a:cubicBezTo>
                    <a:pt x="120027" y="-1102"/>
                    <a:pt x="96805" y="3542"/>
                    <a:pt x="74246" y="11504"/>
                  </a:cubicBezTo>
                  <a:cubicBezTo>
                    <a:pt x="49033" y="20462"/>
                    <a:pt x="29460" y="36385"/>
                    <a:pt x="14863" y="58612"/>
                  </a:cubicBezTo>
                  <a:cubicBezTo>
                    <a:pt x="4247" y="74536"/>
                    <a:pt x="1593" y="92451"/>
                    <a:pt x="598" y="111028"/>
                  </a:cubicBezTo>
                  <a:cubicBezTo>
                    <a:pt x="-1724" y="152497"/>
                    <a:pt x="1925" y="192638"/>
                    <a:pt x="25811" y="228467"/>
                  </a:cubicBezTo>
                  <a:cubicBezTo>
                    <a:pt x="39412" y="248704"/>
                    <a:pt x="54673" y="266286"/>
                    <a:pt x="74577" y="280551"/>
                  </a:cubicBezTo>
                  <a:cubicBezTo>
                    <a:pt x="93819" y="293821"/>
                    <a:pt x="114387" y="302447"/>
                    <a:pt x="137609" y="303774"/>
                  </a:cubicBezTo>
                  <a:cubicBezTo>
                    <a:pt x="147230" y="303774"/>
                    <a:pt x="157183" y="303774"/>
                    <a:pt x="166803" y="303774"/>
                  </a:cubicBezTo>
                  <a:cubicBezTo>
                    <a:pt x="166803" y="303774"/>
                    <a:pt x="166803" y="303442"/>
                    <a:pt x="167135" y="303442"/>
                  </a:cubicBezTo>
                  <a:cubicBezTo>
                    <a:pt x="167135" y="303442"/>
                    <a:pt x="167135" y="303774"/>
                    <a:pt x="166803" y="303774"/>
                  </a:cubicBezTo>
                  <a:cubicBezTo>
                    <a:pt x="168794" y="303774"/>
                    <a:pt x="170452" y="303774"/>
                    <a:pt x="172443" y="303774"/>
                  </a:cubicBezTo>
                  <a:cubicBezTo>
                    <a:pt x="194006" y="302115"/>
                    <a:pt x="214243" y="296807"/>
                    <a:pt x="232157" y="284201"/>
                  </a:cubicBezTo>
                  <a:cubicBezTo>
                    <a:pt x="262678" y="262637"/>
                    <a:pt x="284905" y="234107"/>
                    <a:pt x="300166" y="199937"/>
                  </a:cubicBezTo>
                  <a:cubicBezTo>
                    <a:pt x="307132" y="184013"/>
                    <a:pt x="307796" y="167094"/>
                    <a:pt x="310781" y="150506"/>
                  </a:cubicBezTo>
                  <a:cubicBezTo>
                    <a:pt x="311445" y="136573"/>
                    <a:pt x="309786" y="106384"/>
                    <a:pt x="309455" y="104725"/>
                  </a:cubicBezTo>
                  <a:close/>
                  <a:moveTo>
                    <a:pt x="168462" y="301783"/>
                  </a:moveTo>
                  <a:cubicBezTo>
                    <a:pt x="168130" y="302115"/>
                    <a:pt x="168130" y="302115"/>
                    <a:pt x="168462" y="301783"/>
                  </a:cubicBezTo>
                  <a:cubicBezTo>
                    <a:pt x="168130" y="302115"/>
                    <a:pt x="168130" y="302115"/>
                    <a:pt x="168462" y="301783"/>
                  </a:cubicBezTo>
                  <a:close/>
                </a:path>
              </a:pathLst>
            </a:custGeom>
            <a:solidFill>
              <a:srgbClr val="ED1C24"/>
            </a:solidFill>
            <a:ln w="33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xmlns="" id="{FD7DDC46-D129-4494-A60D-CA3F0CB63CCD}"/>
                </a:ext>
              </a:extLst>
            </p:cNvPr>
            <p:cNvSpPr/>
            <p:nvPr/>
          </p:nvSpPr>
          <p:spPr>
            <a:xfrm>
              <a:off x="3972795" y="4220164"/>
              <a:ext cx="142651" cy="281985"/>
            </a:xfrm>
            <a:custGeom>
              <a:avLst/>
              <a:gdLst>
                <a:gd name="connsiteX0" fmla="*/ 73980 w 142651"/>
                <a:gd name="connsiteY0" fmla="*/ 0 h 281985"/>
                <a:gd name="connsiteX1" fmla="*/ 141988 w 142651"/>
                <a:gd name="connsiteY1" fmla="*/ 84264 h 281985"/>
                <a:gd name="connsiteX2" fmla="*/ 143978 w 142651"/>
                <a:gd name="connsiteY2" fmla="*/ 129713 h 281985"/>
                <a:gd name="connsiteX3" fmla="*/ 133362 w 142651"/>
                <a:gd name="connsiteY3" fmla="*/ 179143 h 281985"/>
                <a:gd name="connsiteX4" fmla="*/ 65354 w 142651"/>
                <a:gd name="connsiteY4" fmla="*/ 263407 h 281985"/>
                <a:gd name="connsiteX5" fmla="*/ 5640 w 142651"/>
                <a:gd name="connsiteY5" fmla="*/ 282980 h 281985"/>
                <a:gd name="connsiteX6" fmla="*/ 0 w 142651"/>
                <a:gd name="connsiteY6" fmla="*/ 282980 h 281985"/>
                <a:gd name="connsiteX7" fmla="*/ 72321 w 142651"/>
                <a:gd name="connsiteY7" fmla="*/ 182461 h 281985"/>
                <a:gd name="connsiteX8" fmla="*/ 85591 w 142651"/>
                <a:gd name="connsiteY8" fmla="*/ 69003 h 281985"/>
                <a:gd name="connsiteX9" fmla="*/ 73980 w 142651"/>
                <a:gd name="connsiteY9" fmla="*/ 0 h 2819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2651" h="281985">
                  <a:moveTo>
                    <a:pt x="73980" y="0"/>
                  </a:moveTo>
                  <a:cubicBezTo>
                    <a:pt x="110472" y="16919"/>
                    <a:pt x="134026" y="44454"/>
                    <a:pt x="141988" y="84264"/>
                  </a:cubicBezTo>
                  <a:cubicBezTo>
                    <a:pt x="142320" y="85923"/>
                    <a:pt x="143978" y="116112"/>
                    <a:pt x="143978" y="129713"/>
                  </a:cubicBezTo>
                  <a:cubicBezTo>
                    <a:pt x="140993" y="146300"/>
                    <a:pt x="140661" y="163220"/>
                    <a:pt x="133362" y="179143"/>
                  </a:cubicBezTo>
                  <a:cubicBezTo>
                    <a:pt x="118102" y="213313"/>
                    <a:pt x="95875" y="241844"/>
                    <a:pt x="65354" y="263407"/>
                  </a:cubicBezTo>
                  <a:cubicBezTo>
                    <a:pt x="47440" y="276014"/>
                    <a:pt x="27203" y="281322"/>
                    <a:pt x="5640" y="282980"/>
                  </a:cubicBezTo>
                  <a:cubicBezTo>
                    <a:pt x="3649" y="282980"/>
                    <a:pt x="1990" y="282980"/>
                    <a:pt x="0" y="282980"/>
                  </a:cubicBezTo>
                  <a:cubicBezTo>
                    <a:pt x="2986" y="276345"/>
                    <a:pt x="58719" y="220280"/>
                    <a:pt x="72321" y="182461"/>
                  </a:cubicBezTo>
                  <a:cubicBezTo>
                    <a:pt x="85259" y="145637"/>
                    <a:pt x="88908" y="107818"/>
                    <a:pt x="85591" y="69003"/>
                  </a:cubicBezTo>
                  <a:cubicBezTo>
                    <a:pt x="83600" y="45449"/>
                    <a:pt x="78624" y="22891"/>
                    <a:pt x="73980" y="0"/>
                  </a:cubicBezTo>
                  <a:close/>
                </a:path>
              </a:pathLst>
            </a:custGeom>
            <a:solidFill>
              <a:srgbClr val="CF504F"/>
            </a:solidFill>
            <a:ln w="33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xmlns="" id="{3D5F13C6-997A-411A-8A15-516482E39CFD}"/>
                </a:ext>
              </a:extLst>
            </p:cNvPr>
            <p:cNvSpPr/>
            <p:nvPr/>
          </p:nvSpPr>
          <p:spPr>
            <a:xfrm>
              <a:off x="3885014" y="4061908"/>
              <a:ext cx="185778" cy="182461"/>
            </a:xfrm>
            <a:custGeom>
              <a:avLst/>
              <a:gdLst>
                <a:gd name="connsiteX0" fmla="*/ 176358 w 185778"/>
                <a:gd name="connsiteY0" fmla="*/ 32524 h 182460"/>
                <a:gd name="connsiteX1" fmla="*/ 105364 w 185778"/>
                <a:gd name="connsiteY1" fmla="*/ 76646 h 182460"/>
                <a:gd name="connsiteX2" fmla="*/ 95411 w 185778"/>
                <a:gd name="connsiteY2" fmla="*/ 90579 h 182460"/>
                <a:gd name="connsiteX3" fmla="*/ 93089 w 185778"/>
                <a:gd name="connsiteY3" fmla="*/ 78968 h 182460"/>
                <a:gd name="connsiteX4" fmla="*/ 11479 w 185778"/>
                <a:gd name="connsiteY4" fmla="*/ 1671 h 182460"/>
                <a:gd name="connsiteX5" fmla="*/ 532 w 185778"/>
                <a:gd name="connsiteY5" fmla="*/ 10297 h 182460"/>
                <a:gd name="connsiteX6" fmla="*/ 35697 w 185778"/>
                <a:gd name="connsiteY6" fmla="*/ 74656 h 182460"/>
                <a:gd name="connsiteX7" fmla="*/ 86454 w 185778"/>
                <a:gd name="connsiteY7" fmla="*/ 95887 h 182460"/>
                <a:gd name="connsiteX8" fmla="*/ 90435 w 185778"/>
                <a:gd name="connsiteY8" fmla="*/ 103186 h 182460"/>
                <a:gd name="connsiteX9" fmla="*/ 76502 w 185778"/>
                <a:gd name="connsiteY9" fmla="*/ 141669 h 182460"/>
                <a:gd name="connsiteX10" fmla="*/ 69867 w 185778"/>
                <a:gd name="connsiteY10" fmla="*/ 174511 h 182460"/>
                <a:gd name="connsiteX11" fmla="*/ 75838 w 185778"/>
                <a:gd name="connsiteY11" fmla="*/ 182805 h 182460"/>
                <a:gd name="connsiteX12" fmla="*/ 85127 w 185778"/>
                <a:gd name="connsiteY12" fmla="*/ 176834 h 182460"/>
                <a:gd name="connsiteX13" fmla="*/ 92757 w 185778"/>
                <a:gd name="connsiteY13" fmla="*/ 142664 h 182460"/>
                <a:gd name="connsiteX14" fmla="*/ 118302 w 185778"/>
                <a:gd name="connsiteY14" fmla="*/ 85935 h 182460"/>
                <a:gd name="connsiteX15" fmla="*/ 181334 w 185778"/>
                <a:gd name="connsiteY15" fmla="*/ 47784 h 182460"/>
                <a:gd name="connsiteX16" fmla="*/ 186642 w 185778"/>
                <a:gd name="connsiteY16" fmla="*/ 42476 h 182460"/>
                <a:gd name="connsiteX17" fmla="*/ 176358 w 185778"/>
                <a:gd name="connsiteY17" fmla="*/ 32524 h 182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85778" h="182460">
                  <a:moveTo>
                    <a:pt x="176358" y="32524"/>
                  </a:moveTo>
                  <a:cubicBezTo>
                    <a:pt x="146500" y="37168"/>
                    <a:pt x="122615" y="51765"/>
                    <a:pt x="105364" y="76646"/>
                  </a:cubicBezTo>
                  <a:cubicBezTo>
                    <a:pt x="102046" y="81291"/>
                    <a:pt x="100056" y="86930"/>
                    <a:pt x="95411" y="90579"/>
                  </a:cubicBezTo>
                  <a:cubicBezTo>
                    <a:pt x="94748" y="86598"/>
                    <a:pt x="94084" y="82618"/>
                    <a:pt x="93089" y="78968"/>
                  </a:cubicBezTo>
                  <a:cubicBezTo>
                    <a:pt x="80151" y="38163"/>
                    <a:pt x="54938" y="9965"/>
                    <a:pt x="11479" y="1671"/>
                  </a:cubicBezTo>
                  <a:cubicBezTo>
                    <a:pt x="-464" y="-1315"/>
                    <a:pt x="-795" y="-1315"/>
                    <a:pt x="532" y="10297"/>
                  </a:cubicBezTo>
                  <a:cubicBezTo>
                    <a:pt x="3849" y="36173"/>
                    <a:pt x="14797" y="58400"/>
                    <a:pt x="35697" y="74656"/>
                  </a:cubicBezTo>
                  <a:cubicBezTo>
                    <a:pt x="50625" y="86267"/>
                    <a:pt x="67876" y="92570"/>
                    <a:pt x="86454" y="95887"/>
                  </a:cubicBezTo>
                  <a:cubicBezTo>
                    <a:pt x="91762" y="96883"/>
                    <a:pt x="93089" y="97878"/>
                    <a:pt x="90435" y="103186"/>
                  </a:cubicBezTo>
                  <a:cubicBezTo>
                    <a:pt x="84464" y="115460"/>
                    <a:pt x="80151" y="128399"/>
                    <a:pt x="76502" y="141669"/>
                  </a:cubicBezTo>
                  <a:cubicBezTo>
                    <a:pt x="74179" y="152616"/>
                    <a:pt x="71857" y="163564"/>
                    <a:pt x="69867" y="174511"/>
                  </a:cubicBezTo>
                  <a:cubicBezTo>
                    <a:pt x="68871" y="179488"/>
                    <a:pt x="69535" y="182473"/>
                    <a:pt x="75838" y="182805"/>
                  </a:cubicBezTo>
                  <a:cubicBezTo>
                    <a:pt x="80814" y="182805"/>
                    <a:pt x="84132" y="183469"/>
                    <a:pt x="85127" y="176834"/>
                  </a:cubicBezTo>
                  <a:cubicBezTo>
                    <a:pt x="86454" y="165223"/>
                    <a:pt x="89108" y="153611"/>
                    <a:pt x="92757" y="142664"/>
                  </a:cubicBezTo>
                  <a:cubicBezTo>
                    <a:pt x="98065" y="122427"/>
                    <a:pt x="106027" y="102854"/>
                    <a:pt x="118302" y="85935"/>
                  </a:cubicBezTo>
                  <a:cubicBezTo>
                    <a:pt x="133894" y="64371"/>
                    <a:pt x="154131" y="50438"/>
                    <a:pt x="181334" y="47784"/>
                  </a:cubicBezTo>
                  <a:cubicBezTo>
                    <a:pt x="184983" y="47452"/>
                    <a:pt x="186310" y="46457"/>
                    <a:pt x="186642" y="42476"/>
                  </a:cubicBezTo>
                  <a:cubicBezTo>
                    <a:pt x="187305" y="33851"/>
                    <a:pt x="184319" y="31197"/>
                    <a:pt x="176358" y="32524"/>
                  </a:cubicBezTo>
                  <a:close/>
                </a:path>
              </a:pathLst>
            </a:custGeom>
            <a:solidFill>
              <a:srgbClr val="47A267"/>
            </a:solidFill>
            <a:ln w="33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xmlns="" id="{1996CDF3-25CA-4EAB-9A38-D20228455C14}"/>
              </a:ext>
            </a:extLst>
          </p:cNvPr>
          <p:cNvGrpSpPr/>
          <p:nvPr/>
        </p:nvGrpSpPr>
        <p:grpSpPr>
          <a:xfrm>
            <a:off x="6869951" y="4133123"/>
            <a:ext cx="333375" cy="660868"/>
            <a:chOff x="4513211" y="4124289"/>
            <a:chExt cx="227247" cy="450485"/>
          </a:xfrm>
        </p:grpSpPr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xmlns="" id="{AB1C8DDE-9B3C-4BDF-81F5-4FB29FC254A1}"/>
                </a:ext>
              </a:extLst>
            </p:cNvPr>
            <p:cNvSpPr/>
            <p:nvPr/>
          </p:nvSpPr>
          <p:spPr>
            <a:xfrm>
              <a:off x="4513211" y="4219805"/>
              <a:ext cx="225588" cy="354969"/>
            </a:xfrm>
            <a:custGeom>
              <a:avLst/>
              <a:gdLst>
                <a:gd name="connsiteX0" fmla="*/ 211655 w 225588"/>
                <a:gd name="connsiteY0" fmla="*/ 195758 h 354969"/>
                <a:gd name="connsiteX1" fmla="*/ 184783 w 225588"/>
                <a:gd name="connsiteY1" fmla="*/ 145332 h 354969"/>
                <a:gd name="connsiteX2" fmla="*/ 140661 w 225588"/>
                <a:gd name="connsiteY2" fmla="*/ 22586 h 354969"/>
                <a:gd name="connsiteX3" fmla="*/ 117770 w 225588"/>
                <a:gd name="connsiteY3" fmla="*/ 359 h 354969"/>
                <a:gd name="connsiteX4" fmla="*/ 118434 w 225588"/>
                <a:gd name="connsiteY4" fmla="*/ 10311 h 354969"/>
                <a:gd name="connsiteX5" fmla="*/ 105164 w 225588"/>
                <a:gd name="connsiteY5" fmla="*/ 27 h 354969"/>
                <a:gd name="connsiteX6" fmla="*/ 83600 w 225588"/>
                <a:gd name="connsiteY6" fmla="*/ 21259 h 354969"/>
                <a:gd name="connsiteX7" fmla="*/ 57724 w 225588"/>
                <a:gd name="connsiteY7" fmla="*/ 93580 h 354969"/>
                <a:gd name="connsiteX8" fmla="*/ 21232 w 225588"/>
                <a:gd name="connsiteY8" fmla="*/ 179171 h 354969"/>
                <a:gd name="connsiteX9" fmla="*/ 0 w 225588"/>
                <a:gd name="connsiteY9" fmla="*/ 239549 h 354969"/>
                <a:gd name="connsiteX10" fmla="*/ 0 w 225588"/>
                <a:gd name="connsiteY10" fmla="*/ 277036 h 354969"/>
                <a:gd name="connsiteX11" fmla="*/ 42464 w 225588"/>
                <a:gd name="connsiteY11" fmla="*/ 340732 h 354969"/>
                <a:gd name="connsiteX12" fmla="*/ 120092 w 225588"/>
                <a:gd name="connsiteY12" fmla="*/ 354001 h 354969"/>
                <a:gd name="connsiteX13" fmla="*/ 120756 w 225588"/>
                <a:gd name="connsiteY13" fmla="*/ 353670 h 354969"/>
                <a:gd name="connsiteX14" fmla="*/ 210328 w 225588"/>
                <a:gd name="connsiteY14" fmla="*/ 312533 h 354969"/>
                <a:gd name="connsiteX15" fmla="*/ 211655 w 225588"/>
                <a:gd name="connsiteY15" fmla="*/ 195758 h 3549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25588" h="354969">
                  <a:moveTo>
                    <a:pt x="211655" y="195758"/>
                  </a:moveTo>
                  <a:cubicBezTo>
                    <a:pt x="201702" y="179502"/>
                    <a:pt x="191418" y="163579"/>
                    <a:pt x="184783" y="145332"/>
                  </a:cubicBezTo>
                  <a:cubicBezTo>
                    <a:pt x="169855" y="104528"/>
                    <a:pt x="155258" y="63391"/>
                    <a:pt x="140661" y="22586"/>
                  </a:cubicBezTo>
                  <a:cubicBezTo>
                    <a:pt x="136680" y="11307"/>
                    <a:pt x="131372" y="1686"/>
                    <a:pt x="117770" y="359"/>
                  </a:cubicBezTo>
                  <a:cubicBezTo>
                    <a:pt x="118102" y="3676"/>
                    <a:pt x="118102" y="6994"/>
                    <a:pt x="118434" y="10311"/>
                  </a:cubicBezTo>
                  <a:cubicBezTo>
                    <a:pt x="113126" y="7989"/>
                    <a:pt x="110140" y="2349"/>
                    <a:pt x="105164" y="27"/>
                  </a:cubicBezTo>
                  <a:cubicBezTo>
                    <a:pt x="90567" y="-636"/>
                    <a:pt x="87249" y="10975"/>
                    <a:pt x="83600" y="21259"/>
                  </a:cubicBezTo>
                  <a:cubicBezTo>
                    <a:pt x="74975" y="45145"/>
                    <a:pt x="66349" y="69362"/>
                    <a:pt x="57724" y="93580"/>
                  </a:cubicBezTo>
                  <a:cubicBezTo>
                    <a:pt x="47108" y="122774"/>
                    <a:pt x="38814" y="152963"/>
                    <a:pt x="21232" y="179171"/>
                  </a:cubicBezTo>
                  <a:cubicBezTo>
                    <a:pt x="8957" y="197748"/>
                    <a:pt x="663" y="217322"/>
                    <a:pt x="0" y="239549"/>
                  </a:cubicBezTo>
                  <a:cubicBezTo>
                    <a:pt x="0" y="252155"/>
                    <a:pt x="0" y="264430"/>
                    <a:pt x="0" y="277036"/>
                  </a:cubicBezTo>
                  <a:cubicBezTo>
                    <a:pt x="2654" y="305898"/>
                    <a:pt x="19573" y="325803"/>
                    <a:pt x="42464" y="340732"/>
                  </a:cubicBezTo>
                  <a:cubicBezTo>
                    <a:pt x="66349" y="356324"/>
                    <a:pt x="93221" y="355992"/>
                    <a:pt x="120092" y="354001"/>
                  </a:cubicBezTo>
                  <a:cubicBezTo>
                    <a:pt x="120424" y="354001"/>
                    <a:pt x="120424" y="353670"/>
                    <a:pt x="120756" y="353670"/>
                  </a:cubicBezTo>
                  <a:cubicBezTo>
                    <a:pt x="156253" y="352674"/>
                    <a:pt x="187769" y="341727"/>
                    <a:pt x="210328" y="312533"/>
                  </a:cubicBezTo>
                  <a:cubicBezTo>
                    <a:pt x="234545" y="280354"/>
                    <a:pt x="234877" y="233909"/>
                    <a:pt x="211655" y="195758"/>
                  </a:cubicBezTo>
                  <a:close/>
                </a:path>
              </a:pathLst>
            </a:custGeom>
            <a:solidFill>
              <a:srgbClr val="D9E021"/>
            </a:solidFill>
            <a:ln w="33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xmlns="" id="{C6C4B244-ABB5-4EEF-A2F7-F53D6362CF33}"/>
                </a:ext>
              </a:extLst>
            </p:cNvPr>
            <p:cNvSpPr/>
            <p:nvPr/>
          </p:nvSpPr>
          <p:spPr>
            <a:xfrm>
              <a:off x="4630981" y="4220164"/>
              <a:ext cx="109477" cy="351652"/>
            </a:xfrm>
            <a:custGeom>
              <a:avLst/>
              <a:gdLst>
                <a:gd name="connsiteX0" fmla="*/ 663 w 109476"/>
                <a:gd name="connsiteY0" fmla="*/ 12275 h 351651"/>
                <a:gd name="connsiteX1" fmla="*/ 0 w 109476"/>
                <a:gd name="connsiteY1" fmla="*/ 0 h 351651"/>
                <a:gd name="connsiteX2" fmla="*/ 22891 w 109476"/>
                <a:gd name="connsiteY2" fmla="*/ 22227 h 351651"/>
                <a:gd name="connsiteX3" fmla="*/ 67013 w 109476"/>
                <a:gd name="connsiteY3" fmla="*/ 144974 h 351651"/>
                <a:gd name="connsiteX4" fmla="*/ 93884 w 109476"/>
                <a:gd name="connsiteY4" fmla="*/ 195399 h 351651"/>
                <a:gd name="connsiteX5" fmla="*/ 92557 w 109476"/>
                <a:gd name="connsiteY5" fmla="*/ 311511 h 351651"/>
                <a:gd name="connsiteX6" fmla="*/ 663 w 109476"/>
                <a:gd name="connsiteY6" fmla="*/ 352979 h 351651"/>
                <a:gd name="connsiteX7" fmla="*/ 25544 w 109476"/>
                <a:gd name="connsiteY7" fmla="*/ 278004 h 351651"/>
                <a:gd name="connsiteX8" fmla="*/ 27535 w 109476"/>
                <a:gd name="connsiteY8" fmla="*/ 218953 h 351651"/>
                <a:gd name="connsiteX9" fmla="*/ 11943 w 109476"/>
                <a:gd name="connsiteY9" fmla="*/ 60378 h 351651"/>
                <a:gd name="connsiteX10" fmla="*/ 4976 w 109476"/>
                <a:gd name="connsiteY10" fmla="*/ 21564 h 351651"/>
                <a:gd name="connsiteX11" fmla="*/ 663 w 109476"/>
                <a:gd name="connsiteY11" fmla="*/ 12275 h 3516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09476" h="351651">
                  <a:moveTo>
                    <a:pt x="663" y="12275"/>
                  </a:moveTo>
                  <a:cubicBezTo>
                    <a:pt x="332" y="8294"/>
                    <a:pt x="332" y="3981"/>
                    <a:pt x="0" y="0"/>
                  </a:cubicBezTo>
                  <a:cubicBezTo>
                    <a:pt x="13602" y="1327"/>
                    <a:pt x="18910" y="10948"/>
                    <a:pt x="22891" y="22227"/>
                  </a:cubicBezTo>
                  <a:cubicBezTo>
                    <a:pt x="37487" y="63364"/>
                    <a:pt x="52084" y="104169"/>
                    <a:pt x="67013" y="144974"/>
                  </a:cubicBezTo>
                  <a:cubicBezTo>
                    <a:pt x="73648" y="162888"/>
                    <a:pt x="83932" y="179143"/>
                    <a:pt x="93884" y="195399"/>
                  </a:cubicBezTo>
                  <a:cubicBezTo>
                    <a:pt x="117107" y="233550"/>
                    <a:pt x="116775" y="279995"/>
                    <a:pt x="92557" y="311511"/>
                  </a:cubicBezTo>
                  <a:cubicBezTo>
                    <a:pt x="69667" y="341700"/>
                    <a:pt x="37156" y="352316"/>
                    <a:pt x="663" y="352979"/>
                  </a:cubicBezTo>
                  <a:cubicBezTo>
                    <a:pt x="16587" y="330420"/>
                    <a:pt x="21564" y="304544"/>
                    <a:pt x="25544" y="278004"/>
                  </a:cubicBezTo>
                  <a:cubicBezTo>
                    <a:pt x="28199" y="258431"/>
                    <a:pt x="27535" y="238526"/>
                    <a:pt x="27535" y="218953"/>
                  </a:cubicBezTo>
                  <a:cubicBezTo>
                    <a:pt x="27867" y="165542"/>
                    <a:pt x="20568" y="112794"/>
                    <a:pt x="11943" y="60378"/>
                  </a:cubicBezTo>
                  <a:cubicBezTo>
                    <a:pt x="9952" y="47440"/>
                    <a:pt x="7298" y="34502"/>
                    <a:pt x="4976" y="21564"/>
                  </a:cubicBezTo>
                  <a:cubicBezTo>
                    <a:pt x="4313" y="17914"/>
                    <a:pt x="3981" y="14597"/>
                    <a:pt x="663" y="12275"/>
                  </a:cubicBezTo>
                  <a:close/>
                </a:path>
              </a:pathLst>
            </a:custGeom>
            <a:solidFill>
              <a:srgbClr val="C2BB4A"/>
            </a:solidFill>
            <a:ln w="33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xmlns="" id="{3A669AD1-3339-46F7-90F8-92C1C4EF89DA}"/>
                </a:ext>
              </a:extLst>
            </p:cNvPr>
            <p:cNvSpPr/>
            <p:nvPr/>
          </p:nvSpPr>
          <p:spPr>
            <a:xfrm>
              <a:off x="4561893" y="4124289"/>
              <a:ext cx="109477" cy="109477"/>
            </a:xfrm>
            <a:custGeom>
              <a:avLst/>
              <a:gdLst>
                <a:gd name="connsiteX0" fmla="*/ 63449 w 109476"/>
                <a:gd name="connsiteY0" fmla="*/ 56397 h 109476"/>
                <a:gd name="connsiteX1" fmla="*/ 111220 w 109476"/>
                <a:gd name="connsiteY1" fmla="*/ 0 h 109476"/>
                <a:gd name="connsiteX2" fmla="*/ 104917 w 109476"/>
                <a:gd name="connsiteY2" fmla="*/ 0 h 109476"/>
                <a:gd name="connsiteX3" fmla="*/ 104917 w 109476"/>
                <a:gd name="connsiteY3" fmla="*/ 1659 h 109476"/>
                <a:gd name="connsiteX4" fmla="*/ 94965 w 109476"/>
                <a:gd name="connsiteY4" fmla="*/ 3649 h 109476"/>
                <a:gd name="connsiteX5" fmla="*/ 52170 w 109476"/>
                <a:gd name="connsiteY5" fmla="*/ 53743 h 109476"/>
                <a:gd name="connsiteX6" fmla="*/ 7715 w 109476"/>
                <a:gd name="connsiteY6" fmla="*/ 19905 h 109476"/>
                <a:gd name="connsiteX7" fmla="*/ 85 w 109476"/>
                <a:gd name="connsiteY7" fmla="*/ 23222 h 109476"/>
                <a:gd name="connsiteX8" fmla="*/ 6388 w 109476"/>
                <a:gd name="connsiteY8" fmla="*/ 29194 h 109476"/>
                <a:gd name="connsiteX9" fmla="*/ 32265 w 109476"/>
                <a:gd name="connsiteY9" fmla="*/ 42795 h 109476"/>
                <a:gd name="connsiteX10" fmla="*/ 57146 w 109476"/>
                <a:gd name="connsiteY10" fmla="*/ 97534 h 109476"/>
                <a:gd name="connsiteX11" fmla="*/ 70084 w 109476"/>
                <a:gd name="connsiteY11" fmla="*/ 108481 h 109476"/>
                <a:gd name="connsiteX12" fmla="*/ 69420 w 109476"/>
                <a:gd name="connsiteY12" fmla="*/ 96207 h 109476"/>
                <a:gd name="connsiteX13" fmla="*/ 57477 w 109476"/>
                <a:gd name="connsiteY13" fmla="*/ 67013 h 109476"/>
                <a:gd name="connsiteX14" fmla="*/ 63449 w 109476"/>
                <a:gd name="connsiteY14" fmla="*/ 56397 h 1094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9476" h="109476">
                  <a:moveTo>
                    <a:pt x="63449" y="56397"/>
                  </a:moveTo>
                  <a:cubicBezTo>
                    <a:pt x="91979" y="52084"/>
                    <a:pt x="110889" y="29526"/>
                    <a:pt x="111220" y="0"/>
                  </a:cubicBezTo>
                  <a:cubicBezTo>
                    <a:pt x="109230" y="0"/>
                    <a:pt x="106908" y="0"/>
                    <a:pt x="104917" y="0"/>
                  </a:cubicBezTo>
                  <a:cubicBezTo>
                    <a:pt x="104917" y="663"/>
                    <a:pt x="104917" y="1327"/>
                    <a:pt x="104917" y="1659"/>
                  </a:cubicBezTo>
                  <a:cubicBezTo>
                    <a:pt x="101600" y="1659"/>
                    <a:pt x="98282" y="2322"/>
                    <a:pt x="94965" y="3649"/>
                  </a:cubicBezTo>
                  <a:cubicBezTo>
                    <a:pt x="72406" y="13270"/>
                    <a:pt x="58141" y="29857"/>
                    <a:pt x="52170" y="53743"/>
                  </a:cubicBezTo>
                  <a:cubicBezTo>
                    <a:pt x="41554" y="36824"/>
                    <a:pt x="28615" y="23222"/>
                    <a:pt x="7715" y="19905"/>
                  </a:cubicBezTo>
                  <a:cubicBezTo>
                    <a:pt x="4398" y="19241"/>
                    <a:pt x="417" y="17583"/>
                    <a:pt x="85" y="23222"/>
                  </a:cubicBezTo>
                  <a:cubicBezTo>
                    <a:pt x="-578" y="28199"/>
                    <a:pt x="2739" y="28862"/>
                    <a:pt x="6388" y="29194"/>
                  </a:cubicBezTo>
                  <a:cubicBezTo>
                    <a:pt x="17004" y="30189"/>
                    <a:pt x="25298" y="35497"/>
                    <a:pt x="32265" y="42795"/>
                  </a:cubicBezTo>
                  <a:cubicBezTo>
                    <a:pt x="46530" y="58056"/>
                    <a:pt x="53828" y="76965"/>
                    <a:pt x="57146" y="97534"/>
                  </a:cubicBezTo>
                  <a:cubicBezTo>
                    <a:pt x="60131" y="102842"/>
                    <a:pt x="58141" y="113789"/>
                    <a:pt x="70084" y="108481"/>
                  </a:cubicBezTo>
                  <a:cubicBezTo>
                    <a:pt x="74728" y="104169"/>
                    <a:pt x="73401" y="100188"/>
                    <a:pt x="69420" y="96207"/>
                  </a:cubicBezTo>
                  <a:cubicBezTo>
                    <a:pt x="67430" y="85591"/>
                    <a:pt x="61790" y="76634"/>
                    <a:pt x="57477" y="67013"/>
                  </a:cubicBezTo>
                  <a:cubicBezTo>
                    <a:pt x="54160" y="59051"/>
                    <a:pt x="56482" y="57392"/>
                    <a:pt x="63449" y="56397"/>
                  </a:cubicBezTo>
                  <a:close/>
                </a:path>
              </a:pathLst>
            </a:custGeom>
            <a:solidFill>
              <a:srgbClr val="48A267"/>
            </a:solidFill>
            <a:ln w="33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68" name="Graphic 220">
            <a:extLst>
              <a:ext uri="{FF2B5EF4-FFF2-40B4-BE49-F238E27FC236}">
                <a16:creationId xmlns:a16="http://schemas.microsoft.com/office/drawing/2014/main" xmlns="" id="{DCC7539F-5731-475B-909F-ECC8E00BFA3A}"/>
              </a:ext>
            </a:extLst>
          </p:cNvPr>
          <p:cNvGrpSpPr/>
          <p:nvPr/>
        </p:nvGrpSpPr>
        <p:grpSpPr>
          <a:xfrm>
            <a:off x="7639701" y="4496510"/>
            <a:ext cx="459983" cy="575636"/>
            <a:chOff x="5262562" y="2386012"/>
            <a:chExt cx="1666875" cy="2085975"/>
          </a:xfrm>
        </p:grpSpPr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xmlns="" id="{CC1FAFCE-0D53-4866-A23A-D218A12BD7F5}"/>
                </a:ext>
              </a:extLst>
            </p:cNvPr>
            <p:cNvSpPr/>
            <p:nvPr/>
          </p:nvSpPr>
          <p:spPr>
            <a:xfrm>
              <a:off x="5262562" y="2797492"/>
              <a:ext cx="1657350" cy="1657350"/>
            </a:xfrm>
            <a:custGeom>
              <a:avLst/>
              <a:gdLst>
                <a:gd name="connsiteX0" fmla="*/ 1663065 w 1657350"/>
                <a:gd name="connsiteY0" fmla="*/ 831533 h 1657350"/>
                <a:gd name="connsiteX1" fmla="*/ 831533 w 1657350"/>
                <a:gd name="connsiteY1" fmla="*/ 1663065 h 1657350"/>
                <a:gd name="connsiteX2" fmla="*/ 0 w 1657350"/>
                <a:gd name="connsiteY2" fmla="*/ 831533 h 1657350"/>
                <a:gd name="connsiteX3" fmla="*/ 831533 w 1657350"/>
                <a:gd name="connsiteY3" fmla="*/ 0 h 1657350"/>
                <a:gd name="connsiteX4" fmla="*/ 1663065 w 1657350"/>
                <a:gd name="connsiteY4" fmla="*/ 831533 h 1657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57350" h="1657350">
                  <a:moveTo>
                    <a:pt x="1663065" y="831533"/>
                  </a:moveTo>
                  <a:cubicBezTo>
                    <a:pt x="1663065" y="1290775"/>
                    <a:pt x="1290775" y="1663065"/>
                    <a:pt x="831533" y="1663065"/>
                  </a:cubicBezTo>
                  <a:cubicBezTo>
                    <a:pt x="372290" y="1663065"/>
                    <a:pt x="0" y="1290775"/>
                    <a:pt x="0" y="831533"/>
                  </a:cubicBezTo>
                  <a:cubicBezTo>
                    <a:pt x="0" y="372290"/>
                    <a:pt x="372290" y="0"/>
                    <a:pt x="831533" y="0"/>
                  </a:cubicBezTo>
                  <a:cubicBezTo>
                    <a:pt x="1290775" y="0"/>
                    <a:pt x="1663065" y="372290"/>
                    <a:pt x="1663065" y="831533"/>
                  </a:cubicBezTo>
                  <a:close/>
                </a:path>
              </a:pathLst>
            </a:custGeom>
            <a:solidFill>
              <a:srgbClr val="FAA93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xmlns="" id="{93262DA1-4877-4937-B104-786926E21340}"/>
                </a:ext>
              </a:extLst>
            </p:cNvPr>
            <p:cNvSpPr/>
            <p:nvPr/>
          </p:nvSpPr>
          <p:spPr>
            <a:xfrm>
              <a:off x="5660707" y="3044189"/>
              <a:ext cx="1257300" cy="1419225"/>
            </a:xfrm>
            <a:custGeom>
              <a:avLst/>
              <a:gdLst>
                <a:gd name="connsiteX0" fmla="*/ 1014413 w 1257300"/>
                <a:gd name="connsiteY0" fmla="*/ 0 h 1419225"/>
                <a:gd name="connsiteX1" fmla="*/ 773430 w 1257300"/>
                <a:gd name="connsiteY1" fmla="*/ 974407 h 1419225"/>
                <a:gd name="connsiteX2" fmla="*/ 0 w 1257300"/>
                <a:gd name="connsiteY2" fmla="*/ 1303973 h 1419225"/>
                <a:gd name="connsiteX3" fmla="*/ 433388 w 1257300"/>
                <a:gd name="connsiteY3" fmla="*/ 1425893 h 1419225"/>
                <a:gd name="connsiteX4" fmla="*/ 1264920 w 1257300"/>
                <a:gd name="connsiteY4" fmla="*/ 594360 h 1419225"/>
                <a:gd name="connsiteX5" fmla="*/ 1014413 w 1257300"/>
                <a:gd name="connsiteY5" fmla="*/ 0 h 1419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57300" h="1419225">
                  <a:moveTo>
                    <a:pt x="1014413" y="0"/>
                  </a:moveTo>
                  <a:cubicBezTo>
                    <a:pt x="1141095" y="285750"/>
                    <a:pt x="1054418" y="679132"/>
                    <a:pt x="773430" y="974407"/>
                  </a:cubicBezTo>
                  <a:cubicBezTo>
                    <a:pt x="549593" y="1209675"/>
                    <a:pt x="256222" y="1323975"/>
                    <a:pt x="0" y="1303973"/>
                  </a:cubicBezTo>
                  <a:cubicBezTo>
                    <a:pt x="125730" y="1381125"/>
                    <a:pt x="274320" y="1425893"/>
                    <a:pt x="433388" y="1425893"/>
                  </a:cubicBezTo>
                  <a:cubicBezTo>
                    <a:pt x="892493" y="1425893"/>
                    <a:pt x="1264920" y="1053465"/>
                    <a:pt x="1264920" y="594360"/>
                  </a:cubicBezTo>
                  <a:cubicBezTo>
                    <a:pt x="1263968" y="360998"/>
                    <a:pt x="1168718" y="150495"/>
                    <a:pt x="1014413" y="0"/>
                  </a:cubicBezTo>
                  <a:close/>
                </a:path>
              </a:pathLst>
            </a:custGeom>
            <a:solidFill>
              <a:srgbClr val="F7931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xmlns="" id="{65F72198-F67A-4888-A557-D478CBB041E2}"/>
                </a:ext>
              </a:extLst>
            </p:cNvPr>
            <p:cNvSpPr/>
            <p:nvPr/>
          </p:nvSpPr>
          <p:spPr>
            <a:xfrm>
              <a:off x="6091967" y="2386403"/>
              <a:ext cx="733425" cy="495300"/>
            </a:xfrm>
            <a:custGeom>
              <a:avLst/>
              <a:gdLst>
                <a:gd name="connsiteX0" fmla="*/ 2128 w 733425"/>
                <a:gd name="connsiteY0" fmla="*/ 437759 h 495300"/>
                <a:gd name="connsiteX1" fmla="*/ 99282 w 733425"/>
                <a:gd name="connsiteY1" fmla="*/ 138674 h 495300"/>
                <a:gd name="connsiteX2" fmla="*/ 268828 w 733425"/>
                <a:gd name="connsiteY2" fmla="*/ 8181 h 495300"/>
                <a:gd name="connsiteX3" fmla="*/ 305975 w 733425"/>
                <a:gd name="connsiteY3" fmla="*/ 15801 h 495300"/>
                <a:gd name="connsiteX4" fmla="*/ 286925 w 733425"/>
                <a:gd name="connsiteY4" fmla="*/ 65331 h 495300"/>
                <a:gd name="connsiteX5" fmla="*/ 89757 w 733425"/>
                <a:gd name="connsiteY5" fmla="*/ 313934 h 495300"/>
                <a:gd name="connsiteX6" fmla="*/ 347885 w 733425"/>
                <a:gd name="connsiteY6" fmla="*/ 180584 h 495300"/>
                <a:gd name="connsiteX7" fmla="*/ 420275 w 733425"/>
                <a:gd name="connsiteY7" fmla="*/ 179631 h 495300"/>
                <a:gd name="connsiteX8" fmla="*/ 732695 w 733425"/>
                <a:gd name="connsiteY8" fmla="*/ 294884 h 495300"/>
                <a:gd name="connsiteX9" fmla="*/ 735553 w 733425"/>
                <a:gd name="connsiteY9" fmla="*/ 297741 h 495300"/>
                <a:gd name="connsiteX10" fmla="*/ 732695 w 733425"/>
                <a:gd name="connsiteY10" fmla="*/ 301551 h 495300"/>
                <a:gd name="connsiteX11" fmla="*/ 109760 w 733425"/>
                <a:gd name="connsiteY11" fmla="*/ 336794 h 495300"/>
                <a:gd name="connsiteX12" fmla="*/ 78328 w 733425"/>
                <a:gd name="connsiteY12" fmla="*/ 340604 h 495300"/>
                <a:gd name="connsiteX13" fmla="*/ 63087 w 733425"/>
                <a:gd name="connsiteY13" fmla="*/ 444426 h 495300"/>
                <a:gd name="connsiteX14" fmla="*/ 59278 w 733425"/>
                <a:gd name="connsiteY14" fmla="*/ 477764 h 495300"/>
                <a:gd name="connsiteX15" fmla="*/ 25940 w 733425"/>
                <a:gd name="connsiteY15" fmla="*/ 500624 h 495300"/>
                <a:gd name="connsiteX16" fmla="*/ 222 w 733425"/>
                <a:gd name="connsiteY16" fmla="*/ 475859 h 495300"/>
                <a:gd name="connsiteX17" fmla="*/ 2128 w 733425"/>
                <a:gd name="connsiteY17" fmla="*/ 437759 h 495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733425" h="495300">
                  <a:moveTo>
                    <a:pt x="2128" y="437759"/>
                  </a:moveTo>
                  <a:cubicBezTo>
                    <a:pt x="18320" y="332984"/>
                    <a:pt x="39275" y="229161"/>
                    <a:pt x="99282" y="138674"/>
                  </a:cubicBezTo>
                  <a:cubicBezTo>
                    <a:pt x="141193" y="75809"/>
                    <a:pt x="195485" y="30089"/>
                    <a:pt x="268828" y="8181"/>
                  </a:cubicBezTo>
                  <a:cubicBezTo>
                    <a:pt x="281210" y="4371"/>
                    <a:pt x="300260" y="-11821"/>
                    <a:pt x="305975" y="15801"/>
                  </a:cubicBezTo>
                  <a:cubicBezTo>
                    <a:pt x="309785" y="34851"/>
                    <a:pt x="315500" y="52949"/>
                    <a:pt x="286925" y="65331"/>
                  </a:cubicBezTo>
                  <a:cubicBezTo>
                    <a:pt x="177387" y="111051"/>
                    <a:pt x="125953" y="176774"/>
                    <a:pt x="89757" y="313934"/>
                  </a:cubicBezTo>
                  <a:cubicBezTo>
                    <a:pt x="170720" y="247259"/>
                    <a:pt x="254540" y="203444"/>
                    <a:pt x="347885" y="180584"/>
                  </a:cubicBezTo>
                  <a:cubicBezTo>
                    <a:pt x="371697" y="170106"/>
                    <a:pt x="396462" y="171059"/>
                    <a:pt x="420275" y="179631"/>
                  </a:cubicBezTo>
                  <a:cubicBezTo>
                    <a:pt x="528860" y="207254"/>
                    <a:pt x="626015" y="264404"/>
                    <a:pt x="732695" y="294884"/>
                  </a:cubicBezTo>
                  <a:cubicBezTo>
                    <a:pt x="733648" y="294884"/>
                    <a:pt x="735553" y="296789"/>
                    <a:pt x="735553" y="297741"/>
                  </a:cubicBezTo>
                  <a:cubicBezTo>
                    <a:pt x="735553" y="298694"/>
                    <a:pt x="733648" y="300599"/>
                    <a:pt x="732695" y="301551"/>
                  </a:cubicBezTo>
                  <a:cubicBezTo>
                    <a:pt x="526955" y="356796"/>
                    <a:pt x="320262" y="372036"/>
                    <a:pt x="109760" y="336794"/>
                  </a:cubicBezTo>
                  <a:cubicBezTo>
                    <a:pt x="98330" y="334889"/>
                    <a:pt x="87853" y="331079"/>
                    <a:pt x="78328" y="340604"/>
                  </a:cubicBezTo>
                  <a:cubicBezTo>
                    <a:pt x="73565" y="374894"/>
                    <a:pt x="67850" y="410136"/>
                    <a:pt x="63087" y="444426"/>
                  </a:cubicBezTo>
                  <a:cubicBezTo>
                    <a:pt x="62135" y="455856"/>
                    <a:pt x="59278" y="466334"/>
                    <a:pt x="59278" y="477764"/>
                  </a:cubicBezTo>
                  <a:cubicBezTo>
                    <a:pt x="59278" y="501576"/>
                    <a:pt x="42132" y="500624"/>
                    <a:pt x="25940" y="500624"/>
                  </a:cubicBezTo>
                  <a:cubicBezTo>
                    <a:pt x="8795" y="500624"/>
                    <a:pt x="-1682" y="495861"/>
                    <a:pt x="222" y="475859"/>
                  </a:cubicBezTo>
                  <a:cubicBezTo>
                    <a:pt x="3080" y="463476"/>
                    <a:pt x="2128" y="451094"/>
                    <a:pt x="2128" y="437759"/>
                  </a:cubicBezTo>
                  <a:close/>
                </a:path>
              </a:pathLst>
            </a:custGeom>
            <a:solidFill>
              <a:srgbClr val="57B87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72" name="Group 71">
            <a:extLst>
              <a:ext uri="{FF2B5EF4-FFF2-40B4-BE49-F238E27FC236}">
                <a16:creationId xmlns:a16="http://schemas.microsoft.com/office/drawing/2014/main" xmlns="" id="{7F8EE21B-2428-45E0-B117-652DE24500E7}"/>
              </a:ext>
            </a:extLst>
          </p:cNvPr>
          <p:cNvGrpSpPr/>
          <p:nvPr/>
        </p:nvGrpSpPr>
        <p:grpSpPr>
          <a:xfrm rot="20060053">
            <a:off x="6123308" y="3674703"/>
            <a:ext cx="481598" cy="1001099"/>
            <a:chOff x="1583158" y="1040918"/>
            <a:chExt cx="1865369" cy="3877549"/>
          </a:xfrm>
        </p:grpSpPr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xmlns="" id="{31A02672-E4FD-4712-98AE-3D350109412C}"/>
                </a:ext>
              </a:extLst>
            </p:cNvPr>
            <p:cNvSpPr/>
            <p:nvPr/>
          </p:nvSpPr>
          <p:spPr>
            <a:xfrm rot="20351037">
              <a:off x="1714783" y="3481939"/>
              <a:ext cx="1641760" cy="1436528"/>
            </a:xfrm>
            <a:custGeom>
              <a:avLst/>
              <a:gdLst>
                <a:gd name="connsiteX0" fmla="*/ 904455 w 1641760"/>
                <a:gd name="connsiteY0" fmla="*/ 23137 h 1436528"/>
                <a:gd name="connsiteX1" fmla="*/ 1113846 w 1641760"/>
                <a:gd name="connsiteY1" fmla="*/ 102745 h 1436528"/>
                <a:gd name="connsiteX2" fmla="*/ 1113791 w 1641760"/>
                <a:gd name="connsiteY2" fmla="*/ 106680 h 1436528"/>
                <a:gd name="connsiteX3" fmla="*/ 1157726 w 1641760"/>
                <a:gd name="connsiteY3" fmla="*/ 148589 h 1436528"/>
                <a:gd name="connsiteX4" fmla="*/ 1435198 w 1641760"/>
                <a:gd name="connsiteY4" fmla="*/ 335884 h 1436528"/>
                <a:gd name="connsiteX5" fmla="*/ 1613243 w 1641760"/>
                <a:gd name="connsiteY5" fmla="*/ 844585 h 1436528"/>
                <a:gd name="connsiteX6" fmla="*/ 1106855 w 1641760"/>
                <a:gd name="connsiteY6" fmla="*/ 1274668 h 1436528"/>
                <a:gd name="connsiteX7" fmla="*/ 748451 w 1641760"/>
                <a:gd name="connsiteY7" fmla="*/ 1281604 h 1436528"/>
                <a:gd name="connsiteX8" fmla="*/ 459418 w 1641760"/>
                <a:gd name="connsiteY8" fmla="*/ 1436528 h 1436528"/>
                <a:gd name="connsiteX9" fmla="*/ 54769 w 1641760"/>
                <a:gd name="connsiteY9" fmla="*/ 648040 h 1436528"/>
                <a:gd name="connsiteX10" fmla="*/ 443231 w 1641760"/>
                <a:gd name="connsiteY10" fmla="*/ 5227 h 1436528"/>
                <a:gd name="connsiteX11" fmla="*/ 810884 w 1641760"/>
                <a:gd name="connsiteY11" fmla="*/ 30664 h 1436528"/>
                <a:gd name="connsiteX12" fmla="*/ 902796 w 1641760"/>
                <a:gd name="connsiteY12" fmla="*/ 26038 h 14365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641760" h="1436528">
                  <a:moveTo>
                    <a:pt x="904455" y="23137"/>
                  </a:moveTo>
                  <a:lnTo>
                    <a:pt x="1113846" y="102745"/>
                  </a:lnTo>
                  <a:lnTo>
                    <a:pt x="1113791" y="106680"/>
                  </a:lnTo>
                  <a:cubicBezTo>
                    <a:pt x="1118994" y="122577"/>
                    <a:pt x="1134602" y="135872"/>
                    <a:pt x="1157726" y="148589"/>
                  </a:cubicBezTo>
                  <a:cubicBezTo>
                    <a:pt x="1254841" y="201772"/>
                    <a:pt x="1351957" y="259578"/>
                    <a:pt x="1435198" y="335884"/>
                  </a:cubicBezTo>
                  <a:cubicBezTo>
                    <a:pt x="1585495" y="474621"/>
                    <a:pt x="1696484" y="631856"/>
                    <a:pt x="1613243" y="844585"/>
                  </a:cubicBezTo>
                  <a:cubicBezTo>
                    <a:pt x="1523065" y="1075813"/>
                    <a:pt x="1377390" y="1253857"/>
                    <a:pt x="1106855" y="1274668"/>
                  </a:cubicBezTo>
                  <a:cubicBezTo>
                    <a:pt x="988928" y="1283917"/>
                    <a:pt x="868690" y="1272355"/>
                    <a:pt x="748451" y="1281604"/>
                  </a:cubicBezTo>
                  <a:cubicBezTo>
                    <a:pt x="637462" y="1290853"/>
                    <a:pt x="510288" y="1283917"/>
                    <a:pt x="459418" y="1436528"/>
                  </a:cubicBezTo>
                  <a:cubicBezTo>
                    <a:pt x="373863" y="1145181"/>
                    <a:pt x="179632" y="913953"/>
                    <a:pt x="54769" y="648040"/>
                  </a:cubicBezTo>
                  <a:cubicBezTo>
                    <a:pt x="-97842" y="319697"/>
                    <a:pt x="80205" y="30664"/>
                    <a:pt x="443231" y="5227"/>
                  </a:cubicBezTo>
                  <a:cubicBezTo>
                    <a:pt x="565783" y="-4022"/>
                    <a:pt x="690645" y="-4022"/>
                    <a:pt x="810884" y="30664"/>
                  </a:cubicBezTo>
                  <a:cubicBezTo>
                    <a:pt x="855973" y="43381"/>
                    <a:pt x="884877" y="41646"/>
                    <a:pt x="902796" y="26038"/>
                  </a:cubicBezTo>
                  <a:close/>
                </a:path>
              </a:pathLst>
            </a:custGeom>
            <a:solidFill>
              <a:srgbClr val="FBF6D5"/>
            </a:solidFill>
            <a:ln w="625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xmlns="" id="{341731B1-3621-4144-B1B2-F6ED6E886B51}"/>
                </a:ext>
              </a:extLst>
            </p:cNvPr>
            <p:cNvSpPr/>
            <p:nvPr/>
          </p:nvSpPr>
          <p:spPr>
            <a:xfrm rot="20351037">
              <a:off x="1583158" y="1040918"/>
              <a:ext cx="1865369" cy="2446103"/>
            </a:xfrm>
            <a:custGeom>
              <a:avLst/>
              <a:gdLst>
                <a:gd name="connsiteX0" fmla="*/ 1456632 w 1865369"/>
                <a:gd name="connsiteY0" fmla="*/ 13187 h 2446103"/>
                <a:gd name="connsiteX1" fmla="*/ 1516751 w 1865369"/>
                <a:gd name="connsiteY1" fmla="*/ 175046 h 2446103"/>
                <a:gd name="connsiteX2" fmla="*/ 1401137 w 1865369"/>
                <a:gd name="connsiteY2" fmla="*/ 561197 h 2446103"/>
                <a:gd name="connsiteX3" fmla="*/ 1442758 w 1865369"/>
                <a:gd name="connsiteY3" fmla="*/ 697620 h 2446103"/>
                <a:gd name="connsiteX4" fmla="*/ 1456632 w 1865369"/>
                <a:gd name="connsiteY4" fmla="*/ 861793 h 2446103"/>
                <a:gd name="connsiteX5" fmla="*/ 1401137 w 1865369"/>
                <a:gd name="connsiteY5" fmla="*/ 901101 h 2446103"/>
                <a:gd name="connsiteX6" fmla="*/ 917873 w 1865369"/>
                <a:gd name="connsiteY6" fmla="*/ 1423675 h 2446103"/>
                <a:gd name="connsiteX7" fmla="*/ 524786 w 1865369"/>
                <a:gd name="connsiteY7" fmla="*/ 2297715 h 2446103"/>
                <a:gd name="connsiteX8" fmla="*/ 631151 w 1865369"/>
                <a:gd name="connsiteY8" fmla="*/ 2223723 h 2446103"/>
                <a:gd name="connsiteX9" fmla="*/ 964118 w 1865369"/>
                <a:gd name="connsiteY9" fmla="*/ 1610971 h 2446103"/>
                <a:gd name="connsiteX10" fmla="*/ 1070483 w 1865369"/>
                <a:gd name="connsiteY10" fmla="*/ 1280314 h 2446103"/>
                <a:gd name="connsiteX11" fmla="*/ 1223093 w 1865369"/>
                <a:gd name="connsiteY11" fmla="*/ 1217884 h 2446103"/>
                <a:gd name="connsiteX12" fmla="*/ 1327144 w 1865369"/>
                <a:gd name="connsiteY12" fmla="*/ 1194761 h 2446103"/>
                <a:gd name="connsiteX13" fmla="*/ 1671675 w 1865369"/>
                <a:gd name="connsiteY13" fmla="*/ 1007465 h 2446103"/>
                <a:gd name="connsiteX14" fmla="*/ 1842783 w 1865369"/>
                <a:gd name="connsiteY14" fmla="*/ 1000530 h 2446103"/>
                <a:gd name="connsiteX15" fmla="*/ 1810411 w 1865369"/>
                <a:gd name="connsiteY15" fmla="*/ 1180887 h 2446103"/>
                <a:gd name="connsiteX16" fmla="*/ 1599993 w 1865369"/>
                <a:gd name="connsiteY16" fmla="*/ 1456047 h 2446103"/>
                <a:gd name="connsiteX17" fmla="*/ 1609242 w 1865369"/>
                <a:gd name="connsiteY17" fmla="*/ 1599408 h 2446103"/>
                <a:gd name="connsiteX18" fmla="*/ 1581494 w 1865369"/>
                <a:gd name="connsiteY18" fmla="*/ 1775141 h 2446103"/>
                <a:gd name="connsiteX19" fmla="*/ 1368765 w 1865369"/>
                <a:gd name="connsiteY19" fmla="*/ 1830635 h 2446103"/>
                <a:gd name="connsiteX20" fmla="*/ 568718 w 1865369"/>
                <a:gd name="connsiteY20" fmla="*/ 2392520 h 2446103"/>
                <a:gd name="connsiteX21" fmla="*/ 550581 w 1865369"/>
                <a:gd name="connsiteY21" fmla="*/ 2423989 h 2446103"/>
                <a:gd name="connsiteX22" fmla="*/ 550275 w 1865369"/>
                <a:gd name="connsiteY22" fmla="*/ 2446103 h 2446103"/>
                <a:gd name="connsiteX23" fmla="*/ 340884 w 1865369"/>
                <a:gd name="connsiteY23" fmla="*/ 2366495 h 2446103"/>
                <a:gd name="connsiteX24" fmla="*/ 358518 w 1865369"/>
                <a:gd name="connsiteY24" fmla="*/ 2335652 h 2446103"/>
                <a:gd name="connsiteX25" fmla="*/ 365238 w 1865369"/>
                <a:gd name="connsiteY25" fmla="*/ 2281531 h 2446103"/>
                <a:gd name="connsiteX26" fmla="*/ 108576 w 1865369"/>
                <a:gd name="connsiteY26" fmla="*/ 1213259 h 2446103"/>
                <a:gd name="connsiteX27" fmla="*/ 11461 w 1865369"/>
                <a:gd name="connsiteY27" fmla="*/ 1030588 h 2446103"/>
                <a:gd name="connsiteX28" fmla="*/ 90078 w 1865369"/>
                <a:gd name="connsiteY28" fmla="*/ 921912 h 2446103"/>
                <a:gd name="connsiteX29" fmla="*/ 201068 w 1865369"/>
                <a:gd name="connsiteY29" fmla="*/ 806299 h 2446103"/>
                <a:gd name="connsiteX30" fmla="*/ 226501 w 1865369"/>
                <a:gd name="connsiteY30" fmla="*/ 403963 h 2446103"/>
                <a:gd name="connsiteX31" fmla="*/ 305119 w 1865369"/>
                <a:gd name="connsiteY31" fmla="*/ 299909 h 2446103"/>
                <a:gd name="connsiteX32" fmla="*/ 416108 w 1865369"/>
                <a:gd name="connsiteY32" fmla="*/ 369277 h 2446103"/>
                <a:gd name="connsiteX33" fmla="*/ 573343 w 1865369"/>
                <a:gd name="connsiteY33" fmla="*/ 764678 h 2446103"/>
                <a:gd name="connsiteX34" fmla="*/ 684332 w 1865369"/>
                <a:gd name="connsiteY34" fmla="*/ 873353 h 2446103"/>
                <a:gd name="connsiteX35" fmla="*/ 744451 w 1865369"/>
                <a:gd name="connsiteY35" fmla="*/ 975093 h 2446103"/>
                <a:gd name="connsiteX36" fmla="*/ 617277 w 1865369"/>
                <a:gd name="connsiteY36" fmla="*/ 1282627 h 2446103"/>
                <a:gd name="connsiteX37" fmla="*/ 439231 w 1865369"/>
                <a:gd name="connsiteY37" fmla="*/ 2140481 h 2446103"/>
                <a:gd name="connsiteX38" fmla="*/ 478540 w 1865369"/>
                <a:gd name="connsiteY38" fmla="*/ 2212163 h 2446103"/>
                <a:gd name="connsiteX39" fmla="*/ 809195 w 1865369"/>
                <a:gd name="connsiteY39" fmla="*/ 727681 h 2446103"/>
                <a:gd name="connsiteX40" fmla="*/ 804570 w 1865369"/>
                <a:gd name="connsiteY40" fmla="*/ 577382 h 2446103"/>
                <a:gd name="connsiteX41" fmla="*/ 927122 w 1865369"/>
                <a:gd name="connsiteY41" fmla="*/ 461768 h 2446103"/>
                <a:gd name="connsiteX42" fmla="*/ 1010364 w 1865369"/>
                <a:gd name="connsiteY42" fmla="*/ 397025 h 2446103"/>
                <a:gd name="connsiteX43" fmla="*/ 1292461 w 1865369"/>
                <a:gd name="connsiteY43" fmla="*/ 64057 h 2446103"/>
                <a:gd name="connsiteX44" fmla="*/ 1456632 w 1865369"/>
                <a:gd name="connsiteY44" fmla="*/ 13187 h 24461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1865369" h="2446103">
                  <a:moveTo>
                    <a:pt x="1456632" y="13187"/>
                  </a:moveTo>
                  <a:cubicBezTo>
                    <a:pt x="1519064" y="47872"/>
                    <a:pt x="1523689" y="112616"/>
                    <a:pt x="1516751" y="175046"/>
                  </a:cubicBezTo>
                  <a:cubicBezTo>
                    <a:pt x="1505191" y="311472"/>
                    <a:pt x="1456632" y="436335"/>
                    <a:pt x="1401137" y="561197"/>
                  </a:cubicBezTo>
                  <a:cubicBezTo>
                    <a:pt x="1373390" y="623628"/>
                    <a:pt x="1368765" y="662937"/>
                    <a:pt x="1442758" y="697620"/>
                  </a:cubicBezTo>
                  <a:cubicBezTo>
                    <a:pt x="1528313" y="736930"/>
                    <a:pt x="1523689" y="801674"/>
                    <a:pt x="1456632" y="861793"/>
                  </a:cubicBezTo>
                  <a:cubicBezTo>
                    <a:pt x="1440447" y="877978"/>
                    <a:pt x="1421949" y="894165"/>
                    <a:pt x="1401137" y="901101"/>
                  </a:cubicBezTo>
                  <a:cubicBezTo>
                    <a:pt x="1158349" y="1000530"/>
                    <a:pt x="1031173" y="1204010"/>
                    <a:pt x="917873" y="1423675"/>
                  </a:cubicBezTo>
                  <a:cubicBezTo>
                    <a:pt x="774512" y="1705773"/>
                    <a:pt x="642711" y="1990184"/>
                    <a:pt x="524786" y="2297715"/>
                  </a:cubicBezTo>
                  <a:cubicBezTo>
                    <a:pt x="582592" y="2290780"/>
                    <a:pt x="605714" y="2251470"/>
                    <a:pt x="631151" y="2223723"/>
                  </a:cubicBezTo>
                  <a:cubicBezTo>
                    <a:pt x="793010" y="2047990"/>
                    <a:pt x="899375" y="1839885"/>
                    <a:pt x="964118" y="1610971"/>
                  </a:cubicBezTo>
                  <a:cubicBezTo>
                    <a:pt x="994177" y="1499981"/>
                    <a:pt x="1017299" y="1384368"/>
                    <a:pt x="1070483" y="1280314"/>
                  </a:cubicBezTo>
                  <a:cubicBezTo>
                    <a:pt x="1100541" y="1217884"/>
                    <a:pt x="1139851" y="1162389"/>
                    <a:pt x="1223093" y="1217884"/>
                  </a:cubicBezTo>
                  <a:cubicBezTo>
                    <a:pt x="1264714" y="1245631"/>
                    <a:pt x="1294773" y="1213259"/>
                    <a:pt x="1327144" y="1194761"/>
                  </a:cubicBezTo>
                  <a:cubicBezTo>
                    <a:pt x="1438133" y="1127704"/>
                    <a:pt x="1549123" y="1053711"/>
                    <a:pt x="1671675" y="1007465"/>
                  </a:cubicBezTo>
                  <a:cubicBezTo>
                    <a:pt x="1727169" y="986656"/>
                    <a:pt x="1794224" y="945035"/>
                    <a:pt x="1842783" y="1000530"/>
                  </a:cubicBezTo>
                  <a:cubicBezTo>
                    <a:pt x="1895964" y="1060649"/>
                    <a:pt x="1842783" y="1125393"/>
                    <a:pt x="1810411" y="1180887"/>
                  </a:cubicBezTo>
                  <a:cubicBezTo>
                    <a:pt x="1752603" y="1282628"/>
                    <a:pt x="1680923" y="1372805"/>
                    <a:pt x="1599993" y="1456047"/>
                  </a:cubicBezTo>
                  <a:cubicBezTo>
                    <a:pt x="1546812" y="1511541"/>
                    <a:pt x="1537562" y="1548538"/>
                    <a:pt x="1609242" y="1599408"/>
                  </a:cubicBezTo>
                  <a:cubicBezTo>
                    <a:pt x="1710982" y="1673401"/>
                    <a:pt x="1699422" y="1731209"/>
                    <a:pt x="1581494" y="1775141"/>
                  </a:cubicBezTo>
                  <a:cubicBezTo>
                    <a:pt x="1512126" y="1800577"/>
                    <a:pt x="1440447" y="1819075"/>
                    <a:pt x="1368765" y="1830635"/>
                  </a:cubicBezTo>
                  <a:cubicBezTo>
                    <a:pt x="1005739" y="1881506"/>
                    <a:pt x="781447" y="2128920"/>
                    <a:pt x="568718" y="2392520"/>
                  </a:cubicBezTo>
                  <a:cubicBezTo>
                    <a:pt x="559469" y="2404082"/>
                    <a:pt x="553544" y="2414487"/>
                    <a:pt x="550581" y="2423989"/>
                  </a:cubicBezTo>
                  <a:lnTo>
                    <a:pt x="550275" y="2446103"/>
                  </a:lnTo>
                  <a:lnTo>
                    <a:pt x="340884" y="2366495"/>
                  </a:lnTo>
                  <a:lnTo>
                    <a:pt x="358518" y="2335652"/>
                  </a:lnTo>
                  <a:cubicBezTo>
                    <a:pt x="362637" y="2320984"/>
                    <a:pt x="364660" y="2302919"/>
                    <a:pt x="365238" y="2281531"/>
                  </a:cubicBezTo>
                  <a:cubicBezTo>
                    <a:pt x="381425" y="1900004"/>
                    <a:pt x="339804" y="1534664"/>
                    <a:pt x="108576" y="1213259"/>
                  </a:cubicBezTo>
                  <a:cubicBezTo>
                    <a:pt x="69267" y="1157765"/>
                    <a:pt x="39208" y="1093021"/>
                    <a:pt x="11461" y="1030588"/>
                  </a:cubicBezTo>
                  <a:cubicBezTo>
                    <a:pt x="-18600" y="958909"/>
                    <a:pt x="11461" y="910350"/>
                    <a:pt x="90078" y="921912"/>
                  </a:cubicBezTo>
                  <a:cubicBezTo>
                    <a:pt x="194129" y="938097"/>
                    <a:pt x="205692" y="889540"/>
                    <a:pt x="201068" y="806299"/>
                  </a:cubicBezTo>
                  <a:cubicBezTo>
                    <a:pt x="196443" y="672187"/>
                    <a:pt x="191818" y="535761"/>
                    <a:pt x="226501" y="403963"/>
                  </a:cubicBezTo>
                  <a:cubicBezTo>
                    <a:pt x="238064" y="357717"/>
                    <a:pt x="249624" y="309158"/>
                    <a:pt x="305119" y="299909"/>
                  </a:cubicBezTo>
                  <a:cubicBezTo>
                    <a:pt x="358302" y="290660"/>
                    <a:pt x="390674" y="329970"/>
                    <a:pt x="416108" y="369277"/>
                  </a:cubicBezTo>
                  <a:cubicBezTo>
                    <a:pt x="494725" y="489516"/>
                    <a:pt x="534035" y="628252"/>
                    <a:pt x="573343" y="764678"/>
                  </a:cubicBezTo>
                  <a:cubicBezTo>
                    <a:pt x="589530" y="824797"/>
                    <a:pt x="605714" y="871042"/>
                    <a:pt x="684332" y="873353"/>
                  </a:cubicBezTo>
                  <a:cubicBezTo>
                    <a:pt x="746764" y="875667"/>
                    <a:pt x="753700" y="924223"/>
                    <a:pt x="744451" y="975093"/>
                  </a:cubicBezTo>
                  <a:cubicBezTo>
                    <a:pt x="725953" y="1088396"/>
                    <a:pt x="672772" y="1185512"/>
                    <a:pt x="617277" y="1282627"/>
                  </a:cubicBezTo>
                  <a:cubicBezTo>
                    <a:pt x="464667" y="1548538"/>
                    <a:pt x="423046" y="1839885"/>
                    <a:pt x="439231" y="2140481"/>
                  </a:cubicBezTo>
                  <a:cubicBezTo>
                    <a:pt x="439231" y="2158979"/>
                    <a:pt x="436920" y="2184415"/>
                    <a:pt x="478540" y="2212163"/>
                  </a:cubicBezTo>
                  <a:cubicBezTo>
                    <a:pt x="661209" y="1726584"/>
                    <a:pt x="903999" y="1266440"/>
                    <a:pt x="809195" y="727681"/>
                  </a:cubicBezTo>
                  <a:cubicBezTo>
                    <a:pt x="799946" y="679122"/>
                    <a:pt x="799946" y="628252"/>
                    <a:pt x="804570" y="577382"/>
                  </a:cubicBezTo>
                  <a:cubicBezTo>
                    <a:pt x="809195" y="503389"/>
                    <a:pt x="790697" y="403963"/>
                    <a:pt x="927122" y="461768"/>
                  </a:cubicBezTo>
                  <a:cubicBezTo>
                    <a:pt x="973367" y="480267"/>
                    <a:pt x="989552" y="427085"/>
                    <a:pt x="1010364" y="397025"/>
                  </a:cubicBezTo>
                  <a:cubicBezTo>
                    <a:pt x="1095917" y="276786"/>
                    <a:pt x="1181472" y="158861"/>
                    <a:pt x="1292461" y="64057"/>
                  </a:cubicBezTo>
                  <a:cubicBezTo>
                    <a:pt x="1338707" y="24749"/>
                    <a:pt x="1387263" y="-23810"/>
                    <a:pt x="1456632" y="13187"/>
                  </a:cubicBezTo>
                  <a:close/>
                </a:path>
              </a:pathLst>
            </a:custGeom>
            <a:solidFill>
              <a:srgbClr val="57B877"/>
            </a:solidFill>
            <a:ln w="9525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 dirty="0"/>
            </a:p>
          </p:txBody>
        </p:sp>
      </p:grpSp>
      <p:grpSp>
        <p:nvGrpSpPr>
          <p:cNvPr id="75" name="Group 74">
            <a:extLst>
              <a:ext uri="{FF2B5EF4-FFF2-40B4-BE49-F238E27FC236}">
                <a16:creationId xmlns:a16="http://schemas.microsoft.com/office/drawing/2014/main" xmlns="" id="{6995491E-BC5E-41F9-9A46-EC7F0DC318C0}"/>
              </a:ext>
            </a:extLst>
          </p:cNvPr>
          <p:cNvGrpSpPr/>
          <p:nvPr/>
        </p:nvGrpSpPr>
        <p:grpSpPr>
          <a:xfrm>
            <a:off x="7173926" y="4162234"/>
            <a:ext cx="363861" cy="744913"/>
            <a:chOff x="7528445" y="2305877"/>
            <a:chExt cx="561155" cy="1148822"/>
          </a:xfrm>
        </p:grpSpPr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xmlns="" id="{B0120247-5DEE-42B5-9FEE-0DAAB15B2E49}"/>
                </a:ext>
              </a:extLst>
            </p:cNvPr>
            <p:cNvSpPr/>
            <p:nvPr/>
          </p:nvSpPr>
          <p:spPr>
            <a:xfrm>
              <a:off x="7534623" y="2338366"/>
              <a:ext cx="554977" cy="1116333"/>
            </a:xfrm>
            <a:custGeom>
              <a:avLst/>
              <a:gdLst>
                <a:gd name="connsiteX0" fmla="*/ 241208 w 288620"/>
                <a:gd name="connsiteY0" fmla="*/ 327965 h 580557"/>
                <a:gd name="connsiteX1" fmla="*/ 214668 w 288620"/>
                <a:gd name="connsiteY1" fmla="*/ 286496 h 580557"/>
                <a:gd name="connsiteX2" fmla="*/ 190119 w 288620"/>
                <a:gd name="connsiteY2" fmla="*/ 214175 h 580557"/>
                <a:gd name="connsiteX3" fmla="*/ 160925 w 288620"/>
                <a:gd name="connsiteY3" fmla="*/ 131239 h 580557"/>
                <a:gd name="connsiteX4" fmla="*/ 128414 w 288620"/>
                <a:gd name="connsiteY4" fmla="*/ 83467 h 580557"/>
                <a:gd name="connsiteX5" fmla="*/ 85287 w 288620"/>
                <a:gd name="connsiteY5" fmla="*/ 69202 h 580557"/>
                <a:gd name="connsiteX6" fmla="*/ 79316 w 288620"/>
                <a:gd name="connsiteY6" fmla="*/ 62899 h 580557"/>
                <a:gd name="connsiteX7" fmla="*/ 78984 w 288620"/>
                <a:gd name="connsiteY7" fmla="*/ 40008 h 580557"/>
                <a:gd name="connsiteX8" fmla="*/ 72349 w 288620"/>
                <a:gd name="connsiteY8" fmla="*/ 3848 h 580557"/>
                <a:gd name="connsiteX9" fmla="*/ 68036 w 288620"/>
                <a:gd name="connsiteY9" fmla="*/ 199 h 580557"/>
                <a:gd name="connsiteX10" fmla="*/ 58747 w 288620"/>
                <a:gd name="connsiteY10" fmla="*/ 15459 h 580557"/>
                <a:gd name="connsiteX11" fmla="*/ 61069 w 288620"/>
                <a:gd name="connsiteY11" fmla="*/ 26407 h 580557"/>
                <a:gd name="connsiteX12" fmla="*/ 63060 w 288620"/>
                <a:gd name="connsiteY12" fmla="*/ 63562 h 580557"/>
                <a:gd name="connsiteX13" fmla="*/ 56425 w 288620"/>
                <a:gd name="connsiteY13" fmla="*/ 73515 h 580557"/>
                <a:gd name="connsiteX14" fmla="*/ 40833 w 288620"/>
                <a:gd name="connsiteY14" fmla="*/ 81145 h 580557"/>
                <a:gd name="connsiteX15" fmla="*/ 3345 w 288620"/>
                <a:gd name="connsiteY15" fmla="*/ 159105 h 580557"/>
                <a:gd name="connsiteX16" fmla="*/ 3345 w 288620"/>
                <a:gd name="connsiteY16" fmla="*/ 159105 h 580557"/>
                <a:gd name="connsiteX17" fmla="*/ 3345 w 288620"/>
                <a:gd name="connsiteY17" fmla="*/ 159105 h 580557"/>
                <a:gd name="connsiteX18" fmla="*/ 28 w 288620"/>
                <a:gd name="connsiteY18" fmla="*/ 203560 h 580557"/>
                <a:gd name="connsiteX19" fmla="*/ 5999 w 288620"/>
                <a:gd name="connsiteY19" fmla="*/ 298771 h 580557"/>
                <a:gd name="connsiteX20" fmla="*/ 16947 w 288620"/>
                <a:gd name="connsiteY20" fmla="*/ 392655 h 580557"/>
                <a:gd name="connsiteX21" fmla="*/ 55762 w 288620"/>
                <a:gd name="connsiteY21" fmla="*/ 509430 h 580557"/>
                <a:gd name="connsiteX22" fmla="*/ 123106 w 288620"/>
                <a:gd name="connsiteY22" fmla="*/ 573458 h 580557"/>
                <a:gd name="connsiteX23" fmla="*/ 222962 w 288620"/>
                <a:gd name="connsiteY23" fmla="*/ 565496 h 580557"/>
                <a:gd name="connsiteX24" fmla="*/ 288980 w 288620"/>
                <a:gd name="connsiteY24" fmla="*/ 462322 h 580557"/>
                <a:gd name="connsiteX25" fmla="*/ 241208 w 288620"/>
                <a:gd name="connsiteY25" fmla="*/ 327965 h 5805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288620" h="580557">
                  <a:moveTo>
                    <a:pt x="241208" y="327965"/>
                  </a:moveTo>
                  <a:cubicBezTo>
                    <a:pt x="231588" y="314695"/>
                    <a:pt x="221635" y="301425"/>
                    <a:pt x="214668" y="286496"/>
                  </a:cubicBezTo>
                  <a:cubicBezTo>
                    <a:pt x="204053" y="263274"/>
                    <a:pt x="197418" y="238393"/>
                    <a:pt x="190119" y="214175"/>
                  </a:cubicBezTo>
                  <a:cubicBezTo>
                    <a:pt x="181494" y="186309"/>
                    <a:pt x="174195" y="157778"/>
                    <a:pt x="160925" y="131239"/>
                  </a:cubicBezTo>
                  <a:cubicBezTo>
                    <a:pt x="155286" y="111666"/>
                    <a:pt x="145002" y="95078"/>
                    <a:pt x="128414" y="83467"/>
                  </a:cubicBezTo>
                  <a:cubicBezTo>
                    <a:pt x="115476" y="74510"/>
                    <a:pt x="100879" y="70197"/>
                    <a:pt x="85287" y="69202"/>
                  </a:cubicBezTo>
                  <a:cubicBezTo>
                    <a:pt x="80311" y="68870"/>
                    <a:pt x="79316" y="67211"/>
                    <a:pt x="79316" y="62899"/>
                  </a:cubicBezTo>
                  <a:cubicBezTo>
                    <a:pt x="79647" y="55269"/>
                    <a:pt x="79647" y="47638"/>
                    <a:pt x="78984" y="40008"/>
                  </a:cubicBezTo>
                  <a:cubicBezTo>
                    <a:pt x="77989" y="27734"/>
                    <a:pt x="76662" y="15459"/>
                    <a:pt x="72349" y="3848"/>
                  </a:cubicBezTo>
                  <a:cubicBezTo>
                    <a:pt x="71685" y="2189"/>
                    <a:pt x="72017" y="-797"/>
                    <a:pt x="68036" y="199"/>
                  </a:cubicBezTo>
                  <a:cubicBezTo>
                    <a:pt x="58416" y="2521"/>
                    <a:pt x="56093" y="6170"/>
                    <a:pt x="58747" y="15459"/>
                  </a:cubicBezTo>
                  <a:cubicBezTo>
                    <a:pt x="59742" y="18776"/>
                    <a:pt x="60406" y="22757"/>
                    <a:pt x="61069" y="26407"/>
                  </a:cubicBezTo>
                  <a:cubicBezTo>
                    <a:pt x="63392" y="38681"/>
                    <a:pt x="61733" y="51288"/>
                    <a:pt x="63060" y="63562"/>
                  </a:cubicBezTo>
                  <a:cubicBezTo>
                    <a:pt x="63723" y="70197"/>
                    <a:pt x="62065" y="72188"/>
                    <a:pt x="56425" y="73515"/>
                  </a:cubicBezTo>
                  <a:cubicBezTo>
                    <a:pt x="50785" y="75173"/>
                    <a:pt x="45477" y="77496"/>
                    <a:pt x="40833" y="81145"/>
                  </a:cubicBezTo>
                  <a:cubicBezTo>
                    <a:pt x="15288" y="100718"/>
                    <a:pt x="5999" y="128253"/>
                    <a:pt x="3345" y="159105"/>
                  </a:cubicBezTo>
                  <a:cubicBezTo>
                    <a:pt x="3345" y="159105"/>
                    <a:pt x="3345" y="159105"/>
                    <a:pt x="3345" y="159105"/>
                  </a:cubicBezTo>
                  <a:cubicBezTo>
                    <a:pt x="3345" y="159105"/>
                    <a:pt x="3345" y="159105"/>
                    <a:pt x="3345" y="159105"/>
                  </a:cubicBezTo>
                  <a:cubicBezTo>
                    <a:pt x="1355" y="173702"/>
                    <a:pt x="28" y="188631"/>
                    <a:pt x="28" y="203560"/>
                  </a:cubicBezTo>
                  <a:cubicBezTo>
                    <a:pt x="-304" y="235407"/>
                    <a:pt x="2350" y="267255"/>
                    <a:pt x="5999" y="298771"/>
                  </a:cubicBezTo>
                  <a:cubicBezTo>
                    <a:pt x="9649" y="329955"/>
                    <a:pt x="10976" y="361803"/>
                    <a:pt x="16947" y="392655"/>
                  </a:cubicBezTo>
                  <a:cubicBezTo>
                    <a:pt x="24909" y="433129"/>
                    <a:pt x="35525" y="472938"/>
                    <a:pt x="55762" y="509430"/>
                  </a:cubicBezTo>
                  <a:cubicBezTo>
                    <a:pt x="71354" y="537629"/>
                    <a:pt x="91922" y="561515"/>
                    <a:pt x="123106" y="573458"/>
                  </a:cubicBezTo>
                  <a:cubicBezTo>
                    <a:pt x="157608" y="586728"/>
                    <a:pt x="190783" y="580093"/>
                    <a:pt x="222962" y="565496"/>
                  </a:cubicBezTo>
                  <a:cubicBezTo>
                    <a:pt x="267416" y="545591"/>
                    <a:pt x="289312" y="510426"/>
                    <a:pt x="288980" y="462322"/>
                  </a:cubicBezTo>
                  <a:cubicBezTo>
                    <a:pt x="288648" y="412229"/>
                    <a:pt x="270070" y="368106"/>
                    <a:pt x="241208" y="327965"/>
                  </a:cubicBezTo>
                  <a:close/>
                </a:path>
              </a:pathLst>
            </a:custGeom>
            <a:solidFill>
              <a:srgbClr val="662D91"/>
            </a:solidFill>
            <a:ln w="33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xmlns="" id="{AA055A7C-2D94-445A-A560-0737058E756D}"/>
                </a:ext>
              </a:extLst>
            </p:cNvPr>
            <p:cNvSpPr/>
            <p:nvPr/>
          </p:nvSpPr>
          <p:spPr>
            <a:xfrm>
              <a:off x="7528445" y="2305877"/>
              <a:ext cx="322366" cy="322366"/>
            </a:xfrm>
            <a:custGeom>
              <a:avLst/>
              <a:gdLst>
                <a:gd name="connsiteX0" fmla="*/ 157912 w 155921"/>
                <a:gd name="connsiteY0" fmla="*/ 131239 h 155921"/>
                <a:gd name="connsiteX1" fmla="*/ 109145 w 155921"/>
                <a:gd name="connsiteY1" fmla="*/ 120291 h 155921"/>
                <a:gd name="connsiteX2" fmla="*/ 98197 w 155921"/>
                <a:gd name="connsiteY2" fmla="*/ 123940 h 155921"/>
                <a:gd name="connsiteX3" fmla="*/ 75638 w 155921"/>
                <a:gd name="connsiteY3" fmla="*/ 148490 h 155921"/>
                <a:gd name="connsiteX4" fmla="*/ 67013 w 155921"/>
                <a:gd name="connsiteY4" fmla="*/ 150148 h 155921"/>
                <a:gd name="connsiteX5" fmla="*/ 36824 w 155921"/>
                <a:gd name="connsiteY5" fmla="*/ 136215 h 155921"/>
                <a:gd name="connsiteX6" fmla="*/ 27867 w 155921"/>
                <a:gd name="connsiteY6" fmla="*/ 137210 h 155921"/>
                <a:gd name="connsiteX7" fmla="*/ 0 w 155921"/>
                <a:gd name="connsiteY7" fmla="*/ 159105 h 155921"/>
                <a:gd name="connsiteX8" fmla="*/ 37487 w 155921"/>
                <a:gd name="connsiteY8" fmla="*/ 81145 h 155921"/>
                <a:gd name="connsiteX9" fmla="*/ 53080 w 155921"/>
                <a:gd name="connsiteY9" fmla="*/ 73515 h 155921"/>
                <a:gd name="connsiteX10" fmla="*/ 59715 w 155921"/>
                <a:gd name="connsiteY10" fmla="*/ 63562 h 155921"/>
                <a:gd name="connsiteX11" fmla="*/ 57724 w 155921"/>
                <a:gd name="connsiteY11" fmla="*/ 26407 h 155921"/>
                <a:gd name="connsiteX12" fmla="*/ 55734 w 155921"/>
                <a:gd name="connsiteY12" fmla="*/ 15459 h 155921"/>
                <a:gd name="connsiteX13" fmla="*/ 65022 w 155921"/>
                <a:gd name="connsiteY13" fmla="*/ 199 h 155921"/>
                <a:gd name="connsiteX14" fmla="*/ 69335 w 155921"/>
                <a:gd name="connsiteY14" fmla="*/ 3848 h 155921"/>
                <a:gd name="connsiteX15" fmla="*/ 75970 w 155921"/>
                <a:gd name="connsiteY15" fmla="*/ 40008 h 155921"/>
                <a:gd name="connsiteX16" fmla="*/ 76302 w 155921"/>
                <a:gd name="connsiteY16" fmla="*/ 62899 h 155921"/>
                <a:gd name="connsiteX17" fmla="*/ 82273 w 155921"/>
                <a:gd name="connsiteY17" fmla="*/ 69202 h 155921"/>
                <a:gd name="connsiteX18" fmla="*/ 125400 w 155921"/>
                <a:gd name="connsiteY18" fmla="*/ 83467 h 155921"/>
                <a:gd name="connsiteX19" fmla="*/ 157912 w 155921"/>
                <a:gd name="connsiteY19" fmla="*/ 131239 h 155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55921" h="155921">
                  <a:moveTo>
                    <a:pt x="157912" y="131239"/>
                  </a:moveTo>
                  <a:cubicBezTo>
                    <a:pt x="141656" y="127589"/>
                    <a:pt x="125400" y="124272"/>
                    <a:pt x="109145" y="120291"/>
                  </a:cubicBezTo>
                  <a:cubicBezTo>
                    <a:pt x="103837" y="118964"/>
                    <a:pt x="101183" y="120623"/>
                    <a:pt x="98197" y="123940"/>
                  </a:cubicBezTo>
                  <a:cubicBezTo>
                    <a:pt x="90899" y="132234"/>
                    <a:pt x="82937" y="140196"/>
                    <a:pt x="75638" y="148490"/>
                  </a:cubicBezTo>
                  <a:cubicBezTo>
                    <a:pt x="72984" y="151475"/>
                    <a:pt x="70662" y="151807"/>
                    <a:pt x="67013" y="150148"/>
                  </a:cubicBezTo>
                  <a:cubicBezTo>
                    <a:pt x="57061" y="145504"/>
                    <a:pt x="46776" y="141191"/>
                    <a:pt x="36824" y="136215"/>
                  </a:cubicBezTo>
                  <a:cubicBezTo>
                    <a:pt x="33506" y="134556"/>
                    <a:pt x="31184" y="134556"/>
                    <a:pt x="27867" y="137210"/>
                  </a:cubicBezTo>
                  <a:cubicBezTo>
                    <a:pt x="18910" y="144509"/>
                    <a:pt x="9289" y="151807"/>
                    <a:pt x="0" y="159105"/>
                  </a:cubicBezTo>
                  <a:cubicBezTo>
                    <a:pt x="2654" y="128253"/>
                    <a:pt x="11943" y="100718"/>
                    <a:pt x="37487" y="81145"/>
                  </a:cubicBezTo>
                  <a:cubicBezTo>
                    <a:pt x="42132" y="77496"/>
                    <a:pt x="47440" y="75173"/>
                    <a:pt x="53080" y="73515"/>
                  </a:cubicBezTo>
                  <a:cubicBezTo>
                    <a:pt x="58388" y="71856"/>
                    <a:pt x="60378" y="69865"/>
                    <a:pt x="59715" y="63562"/>
                  </a:cubicBezTo>
                  <a:cubicBezTo>
                    <a:pt x="58056" y="51288"/>
                    <a:pt x="60046" y="38681"/>
                    <a:pt x="57724" y="26407"/>
                  </a:cubicBezTo>
                  <a:cubicBezTo>
                    <a:pt x="57061" y="22757"/>
                    <a:pt x="56729" y="18776"/>
                    <a:pt x="55734" y="15459"/>
                  </a:cubicBezTo>
                  <a:cubicBezTo>
                    <a:pt x="53411" y="6170"/>
                    <a:pt x="55734" y="2521"/>
                    <a:pt x="65022" y="199"/>
                  </a:cubicBezTo>
                  <a:cubicBezTo>
                    <a:pt x="69003" y="-797"/>
                    <a:pt x="68672" y="2189"/>
                    <a:pt x="69335" y="3848"/>
                  </a:cubicBezTo>
                  <a:cubicBezTo>
                    <a:pt x="73648" y="15459"/>
                    <a:pt x="74975" y="27734"/>
                    <a:pt x="75970" y="40008"/>
                  </a:cubicBezTo>
                  <a:cubicBezTo>
                    <a:pt x="76634" y="47638"/>
                    <a:pt x="76302" y="55269"/>
                    <a:pt x="76302" y="62899"/>
                  </a:cubicBezTo>
                  <a:cubicBezTo>
                    <a:pt x="76302" y="67211"/>
                    <a:pt x="77297" y="68870"/>
                    <a:pt x="82273" y="69202"/>
                  </a:cubicBezTo>
                  <a:cubicBezTo>
                    <a:pt x="97865" y="69865"/>
                    <a:pt x="112794" y="74178"/>
                    <a:pt x="125400" y="83467"/>
                  </a:cubicBezTo>
                  <a:cubicBezTo>
                    <a:pt x="141988" y="95078"/>
                    <a:pt x="151940" y="111666"/>
                    <a:pt x="157912" y="131239"/>
                  </a:cubicBezTo>
                  <a:close/>
                </a:path>
              </a:pathLst>
            </a:custGeom>
            <a:solidFill>
              <a:srgbClr val="57B877"/>
            </a:solidFill>
            <a:ln w="9525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/>
            </a:p>
          </p:txBody>
        </p:sp>
      </p:grpSp>
      <p:grpSp>
        <p:nvGrpSpPr>
          <p:cNvPr id="78" name="Group 77">
            <a:extLst>
              <a:ext uri="{FF2B5EF4-FFF2-40B4-BE49-F238E27FC236}">
                <a16:creationId xmlns:a16="http://schemas.microsoft.com/office/drawing/2014/main" xmlns="" id="{6F06A727-FD4D-4ACA-9B29-35EC55ED3AC2}"/>
              </a:ext>
            </a:extLst>
          </p:cNvPr>
          <p:cNvGrpSpPr/>
          <p:nvPr/>
        </p:nvGrpSpPr>
        <p:grpSpPr>
          <a:xfrm rot="589284">
            <a:off x="7373916" y="4080916"/>
            <a:ext cx="489314" cy="864116"/>
            <a:chOff x="1624045" y="1828164"/>
            <a:chExt cx="1040665" cy="1837790"/>
          </a:xfrm>
        </p:grpSpPr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xmlns="" id="{E21DDCBF-9AF9-425B-A8F9-3C1E8BA869F3}"/>
                </a:ext>
              </a:extLst>
            </p:cNvPr>
            <p:cNvSpPr/>
            <p:nvPr/>
          </p:nvSpPr>
          <p:spPr>
            <a:xfrm>
              <a:off x="1993856" y="2624160"/>
              <a:ext cx="242621" cy="316811"/>
            </a:xfrm>
            <a:custGeom>
              <a:avLst/>
              <a:gdLst>
                <a:gd name="connsiteX0" fmla="*/ 189033 w 242621"/>
                <a:gd name="connsiteY0" fmla="*/ 2023 h 316811"/>
                <a:gd name="connsiteX1" fmla="*/ 192642 w 242621"/>
                <a:gd name="connsiteY1" fmla="*/ 4028 h 316811"/>
                <a:gd name="connsiteX2" fmla="*/ 203470 w 242621"/>
                <a:gd name="connsiteY2" fmla="*/ 57565 h 316811"/>
                <a:gd name="connsiteX3" fmla="*/ 209285 w 242621"/>
                <a:gd name="connsiteY3" fmla="*/ 125138 h 316811"/>
                <a:gd name="connsiteX4" fmla="*/ 210889 w 242621"/>
                <a:gd name="connsiteY4" fmla="*/ 130552 h 316811"/>
                <a:gd name="connsiteX5" fmla="*/ 199460 w 242621"/>
                <a:gd name="connsiteY5" fmla="*/ 183287 h 316811"/>
                <a:gd name="connsiteX6" fmla="*/ 205275 w 242621"/>
                <a:gd name="connsiteY6" fmla="*/ 189703 h 316811"/>
                <a:gd name="connsiteX7" fmla="*/ 216704 w 242621"/>
                <a:gd name="connsiteY7" fmla="*/ 194516 h 316811"/>
                <a:gd name="connsiteX8" fmla="*/ 230940 w 242621"/>
                <a:gd name="connsiteY8" fmla="*/ 219780 h 316811"/>
                <a:gd name="connsiteX9" fmla="*/ 243172 w 242621"/>
                <a:gd name="connsiteY9" fmla="*/ 260886 h 316811"/>
                <a:gd name="connsiteX10" fmla="*/ 243573 w 242621"/>
                <a:gd name="connsiteY10" fmla="*/ 265097 h 316811"/>
                <a:gd name="connsiteX11" fmla="*/ 235953 w 242621"/>
                <a:gd name="connsiteY11" fmla="*/ 256675 h 316811"/>
                <a:gd name="connsiteX12" fmla="*/ 212694 w 242621"/>
                <a:gd name="connsiteY12" fmla="*/ 199328 h 316811"/>
                <a:gd name="connsiteX13" fmla="*/ 202066 w 242621"/>
                <a:gd name="connsiteY13" fmla="*/ 195117 h 316811"/>
                <a:gd name="connsiteX14" fmla="*/ 197254 w 242621"/>
                <a:gd name="connsiteY14" fmla="*/ 207349 h 316811"/>
                <a:gd name="connsiteX15" fmla="*/ 128678 w 242621"/>
                <a:gd name="connsiteY15" fmla="*/ 250258 h 316811"/>
                <a:gd name="connsiteX16" fmla="*/ 97799 w 242621"/>
                <a:gd name="connsiteY16" fmla="*/ 244644 h 316811"/>
                <a:gd name="connsiteX17" fmla="*/ 69126 w 242621"/>
                <a:gd name="connsiteY17" fmla="*/ 222187 h 316811"/>
                <a:gd name="connsiteX18" fmla="*/ 60103 w 242621"/>
                <a:gd name="connsiteY18" fmla="*/ 208953 h 316811"/>
                <a:gd name="connsiteX19" fmla="*/ 52283 w 242621"/>
                <a:gd name="connsiteY19" fmla="*/ 210958 h 316811"/>
                <a:gd name="connsiteX20" fmla="*/ 48072 w 242621"/>
                <a:gd name="connsiteY20" fmla="*/ 212361 h 316811"/>
                <a:gd name="connsiteX21" fmla="*/ 43661 w 242621"/>
                <a:gd name="connsiteY21" fmla="*/ 217775 h 316811"/>
                <a:gd name="connsiteX22" fmla="*/ 34437 w 242621"/>
                <a:gd name="connsiteY22" fmla="*/ 246248 h 316811"/>
                <a:gd name="connsiteX23" fmla="*/ 20000 w 242621"/>
                <a:gd name="connsiteY23" fmla="*/ 286752 h 316811"/>
                <a:gd name="connsiteX24" fmla="*/ 17794 w 242621"/>
                <a:gd name="connsiteY24" fmla="*/ 297379 h 316811"/>
                <a:gd name="connsiteX25" fmla="*/ 12381 w 242621"/>
                <a:gd name="connsiteY25" fmla="*/ 308407 h 316811"/>
                <a:gd name="connsiteX26" fmla="*/ 350 w 242621"/>
                <a:gd name="connsiteY26" fmla="*/ 318233 h 316811"/>
                <a:gd name="connsiteX27" fmla="*/ 751 w 242621"/>
                <a:gd name="connsiteY27" fmla="*/ 315225 h 316811"/>
                <a:gd name="connsiteX28" fmla="*/ 32031 w 242621"/>
                <a:gd name="connsiteY28" fmla="*/ 234217 h 316811"/>
                <a:gd name="connsiteX29" fmla="*/ 39049 w 242621"/>
                <a:gd name="connsiteY29" fmla="*/ 213364 h 316811"/>
                <a:gd name="connsiteX30" fmla="*/ 52082 w 242621"/>
                <a:gd name="connsiteY30" fmla="*/ 199729 h 316811"/>
                <a:gd name="connsiteX31" fmla="*/ 56293 w 242621"/>
                <a:gd name="connsiteY31" fmla="*/ 184490 h 316811"/>
                <a:gd name="connsiteX32" fmla="*/ 120457 w 242621"/>
                <a:gd name="connsiteY32" fmla="*/ 149601 h 316811"/>
                <a:gd name="connsiteX33" fmla="*/ 128077 w 242621"/>
                <a:gd name="connsiteY33" fmla="*/ 140778 h 316811"/>
                <a:gd name="connsiteX34" fmla="*/ 134092 w 242621"/>
                <a:gd name="connsiteY34" fmla="*/ 127344 h 316811"/>
                <a:gd name="connsiteX35" fmla="*/ 144519 w 242621"/>
                <a:gd name="connsiteY35" fmla="*/ 111102 h 316811"/>
                <a:gd name="connsiteX36" fmla="*/ 153542 w 242621"/>
                <a:gd name="connsiteY36" fmla="*/ 93858 h 316811"/>
                <a:gd name="connsiteX37" fmla="*/ 173593 w 242621"/>
                <a:gd name="connsiteY37" fmla="*/ 40321 h 316811"/>
                <a:gd name="connsiteX38" fmla="*/ 182616 w 242621"/>
                <a:gd name="connsiteY38" fmla="*/ 10645 h 316811"/>
                <a:gd name="connsiteX39" fmla="*/ 189033 w 242621"/>
                <a:gd name="connsiteY39" fmla="*/ 2023 h 3168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242621" h="316811">
                  <a:moveTo>
                    <a:pt x="189033" y="2023"/>
                  </a:moveTo>
                  <a:cubicBezTo>
                    <a:pt x="193244" y="-3191"/>
                    <a:pt x="192442" y="3226"/>
                    <a:pt x="192642" y="4028"/>
                  </a:cubicBezTo>
                  <a:cubicBezTo>
                    <a:pt x="197254" y="21673"/>
                    <a:pt x="200863" y="39519"/>
                    <a:pt x="203470" y="57565"/>
                  </a:cubicBezTo>
                  <a:cubicBezTo>
                    <a:pt x="206678" y="80022"/>
                    <a:pt x="208483" y="102480"/>
                    <a:pt x="209285" y="125138"/>
                  </a:cubicBezTo>
                  <a:cubicBezTo>
                    <a:pt x="209285" y="127143"/>
                    <a:pt x="209084" y="129148"/>
                    <a:pt x="210889" y="130552"/>
                  </a:cubicBezTo>
                  <a:cubicBezTo>
                    <a:pt x="207079" y="148197"/>
                    <a:pt x="203470" y="165842"/>
                    <a:pt x="199460" y="183287"/>
                  </a:cubicBezTo>
                  <a:cubicBezTo>
                    <a:pt x="198257" y="188701"/>
                    <a:pt x="198858" y="191508"/>
                    <a:pt x="205275" y="189703"/>
                  </a:cubicBezTo>
                  <a:cubicBezTo>
                    <a:pt x="210087" y="188300"/>
                    <a:pt x="213696" y="190907"/>
                    <a:pt x="216704" y="194516"/>
                  </a:cubicBezTo>
                  <a:cubicBezTo>
                    <a:pt x="223120" y="202135"/>
                    <a:pt x="227732" y="210757"/>
                    <a:pt x="230940" y="219780"/>
                  </a:cubicBezTo>
                  <a:cubicBezTo>
                    <a:pt x="235753" y="233215"/>
                    <a:pt x="240164" y="246850"/>
                    <a:pt x="243172" y="260886"/>
                  </a:cubicBezTo>
                  <a:cubicBezTo>
                    <a:pt x="244174" y="262289"/>
                    <a:pt x="244174" y="263693"/>
                    <a:pt x="243573" y="265097"/>
                  </a:cubicBezTo>
                  <a:cubicBezTo>
                    <a:pt x="237357" y="265498"/>
                    <a:pt x="236755" y="260284"/>
                    <a:pt x="235953" y="256675"/>
                  </a:cubicBezTo>
                  <a:cubicBezTo>
                    <a:pt x="231341" y="236223"/>
                    <a:pt x="222519" y="217575"/>
                    <a:pt x="212694" y="199328"/>
                  </a:cubicBezTo>
                  <a:cubicBezTo>
                    <a:pt x="210488" y="195117"/>
                    <a:pt x="207079" y="192711"/>
                    <a:pt x="202066" y="195117"/>
                  </a:cubicBezTo>
                  <a:cubicBezTo>
                    <a:pt x="200462" y="199128"/>
                    <a:pt x="198257" y="203138"/>
                    <a:pt x="197254" y="207349"/>
                  </a:cubicBezTo>
                  <a:cubicBezTo>
                    <a:pt x="191439" y="233816"/>
                    <a:pt x="157552" y="254670"/>
                    <a:pt x="128678" y="250258"/>
                  </a:cubicBezTo>
                  <a:cubicBezTo>
                    <a:pt x="118252" y="248654"/>
                    <a:pt x="107825" y="247652"/>
                    <a:pt x="97799" y="244644"/>
                  </a:cubicBezTo>
                  <a:cubicBezTo>
                    <a:pt x="85367" y="240834"/>
                    <a:pt x="75542" y="233816"/>
                    <a:pt x="69126" y="222187"/>
                  </a:cubicBezTo>
                  <a:cubicBezTo>
                    <a:pt x="66519" y="217575"/>
                    <a:pt x="63913" y="212762"/>
                    <a:pt x="60103" y="208953"/>
                  </a:cubicBezTo>
                  <a:cubicBezTo>
                    <a:pt x="56293" y="205143"/>
                    <a:pt x="53486" y="204742"/>
                    <a:pt x="52283" y="210958"/>
                  </a:cubicBezTo>
                  <a:cubicBezTo>
                    <a:pt x="51080" y="212161"/>
                    <a:pt x="49676" y="212161"/>
                    <a:pt x="48072" y="212361"/>
                  </a:cubicBezTo>
                  <a:cubicBezTo>
                    <a:pt x="45064" y="212963"/>
                    <a:pt x="44663" y="215570"/>
                    <a:pt x="43661" y="217775"/>
                  </a:cubicBezTo>
                  <a:cubicBezTo>
                    <a:pt x="39650" y="226999"/>
                    <a:pt x="37244" y="236624"/>
                    <a:pt x="34437" y="246248"/>
                  </a:cubicBezTo>
                  <a:cubicBezTo>
                    <a:pt x="30627" y="260084"/>
                    <a:pt x="25614" y="273518"/>
                    <a:pt x="20000" y="286752"/>
                  </a:cubicBezTo>
                  <a:cubicBezTo>
                    <a:pt x="18597" y="290161"/>
                    <a:pt x="17594" y="293569"/>
                    <a:pt x="17794" y="297379"/>
                  </a:cubicBezTo>
                  <a:cubicBezTo>
                    <a:pt x="16190" y="301189"/>
                    <a:pt x="14185" y="304798"/>
                    <a:pt x="12381" y="308407"/>
                  </a:cubicBezTo>
                  <a:cubicBezTo>
                    <a:pt x="7769" y="310814"/>
                    <a:pt x="6766" y="317832"/>
                    <a:pt x="350" y="318233"/>
                  </a:cubicBezTo>
                  <a:cubicBezTo>
                    <a:pt x="-252" y="317230"/>
                    <a:pt x="-51" y="316227"/>
                    <a:pt x="751" y="315225"/>
                  </a:cubicBezTo>
                  <a:cubicBezTo>
                    <a:pt x="15388" y="289760"/>
                    <a:pt x="24612" y="262490"/>
                    <a:pt x="32031" y="234217"/>
                  </a:cubicBezTo>
                  <a:cubicBezTo>
                    <a:pt x="33836" y="227199"/>
                    <a:pt x="36643" y="220382"/>
                    <a:pt x="39049" y="213364"/>
                  </a:cubicBezTo>
                  <a:cubicBezTo>
                    <a:pt x="41455" y="206948"/>
                    <a:pt x="43460" y="201333"/>
                    <a:pt x="52082" y="199729"/>
                  </a:cubicBezTo>
                  <a:cubicBezTo>
                    <a:pt x="60303" y="198125"/>
                    <a:pt x="57897" y="190505"/>
                    <a:pt x="56293" y="184490"/>
                  </a:cubicBezTo>
                  <a:cubicBezTo>
                    <a:pt x="81959" y="180680"/>
                    <a:pt x="102612" y="167647"/>
                    <a:pt x="120457" y="149601"/>
                  </a:cubicBezTo>
                  <a:cubicBezTo>
                    <a:pt x="123265" y="146794"/>
                    <a:pt x="125671" y="143786"/>
                    <a:pt x="128077" y="140778"/>
                  </a:cubicBezTo>
                  <a:cubicBezTo>
                    <a:pt x="128277" y="135565"/>
                    <a:pt x="131085" y="131354"/>
                    <a:pt x="134092" y="127344"/>
                  </a:cubicBezTo>
                  <a:cubicBezTo>
                    <a:pt x="138103" y="122130"/>
                    <a:pt x="140910" y="116516"/>
                    <a:pt x="144519" y="111102"/>
                  </a:cubicBezTo>
                  <a:cubicBezTo>
                    <a:pt x="149532" y="106490"/>
                    <a:pt x="150735" y="99673"/>
                    <a:pt x="153542" y="93858"/>
                  </a:cubicBezTo>
                  <a:cubicBezTo>
                    <a:pt x="161763" y="76614"/>
                    <a:pt x="169784" y="59169"/>
                    <a:pt x="173593" y="40321"/>
                  </a:cubicBezTo>
                  <a:cubicBezTo>
                    <a:pt x="180812" y="31699"/>
                    <a:pt x="178807" y="20269"/>
                    <a:pt x="182616" y="10645"/>
                  </a:cubicBezTo>
                  <a:cubicBezTo>
                    <a:pt x="184622" y="7437"/>
                    <a:pt x="184421" y="3226"/>
                    <a:pt x="189033" y="2023"/>
                  </a:cubicBezTo>
                  <a:close/>
                </a:path>
              </a:pathLst>
            </a:custGeom>
            <a:solidFill>
              <a:srgbClr val="DBDBDB"/>
            </a:solidFill>
            <a:ln w="19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xmlns="" id="{4E9839AF-B478-4468-99DC-8CA322F2F566}"/>
                </a:ext>
              </a:extLst>
            </p:cNvPr>
            <p:cNvSpPr/>
            <p:nvPr/>
          </p:nvSpPr>
          <p:spPr>
            <a:xfrm>
              <a:off x="1886240" y="1828164"/>
              <a:ext cx="537376" cy="982516"/>
            </a:xfrm>
            <a:custGeom>
              <a:avLst/>
              <a:gdLst>
                <a:gd name="connsiteX0" fmla="*/ 536062 w 537376"/>
                <a:gd name="connsiteY0" fmla="*/ 24639 h 982516"/>
                <a:gd name="connsiteX1" fmla="*/ 532252 w 537376"/>
                <a:gd name="connsiteY1" fmla="*/ 26844 h 982516"/>
                <a:gd name="connsiteX2" fmla="*/ 526637 w 537376"/>
                <a:gd name="connsiteY2" fmla="*/ 38674 h 982516"/>
                <a:gd name="connsiteX3" fmla="*/ 521825 w 537376"/>
                <a:gd name="connsiteY3" fmla="*/ 47698 h 982516"/>
                <a:gd name="connsiteX4" fmla="*/ 398910 w 537376"/>
                <a:gd name="connsiteY4" fmla="*/ 343856 h 982516"/>
                <a:gd name="connsiteX5" fmla="*/ 299255 w 537376"/>
                <a:gd name="connsiteY5" fmla="*/ 708189 h 982516"/>
                <a:gd name="connsiteX6" fmla="*/ 283014 w 537376"/>
                <a:gd name="connsiteY6" fmla="*/ 783983 h 982516"/>
                <a:gd name="connsiteX7" fmla="*/ 283014 w 537376"/>
                <a:gd name="connsiteY7" fmla="*/ 783983 h 982516"/>
                <a:gd name="connsiteX8" fmla="*/ 266170 w 537376"/>
                <a:gd name="connsiteY8" fmla="*/ 859376 h 982516"/>
                <a:gd name="connsiteX9" fmla="*/ 265769 w 537376"/>
                <a:gd name="connsiteY9" fmla="*/ 854364 h 982516"/>
                <a:gd name="connsiteX10" fmla="*/ 263764 w 537376"/>
                <a:gd name="connsiteY10" fmla="*/ 779772 h 982516"/>
                <a:gd name="connsiteX11" fmla="*/ 252937 w 537376"/>
                <a:gd name="connsiteY11" fmla="*/ 657259 h 982516"/>
                <a:gd name="connsiteX12" fmla="*/ 246119 w 537376"/>
                <a:gd name="connsiteY12" fmla="*/ 456745 h 982516"/>
                <a:gd name="connsiteX13" fmla="*/ 252335 w 537376"/>
                <a:gd name="connsiteY13" fmla="*/ 340648 h 982516"/>
                <a:gd name="connsiteX14" fmla="*/ 264967 w 537376"/>
                <a:gd name="connsiteY14" fmla="*/ 256833 h 982516"/>
                <a:gd name="connsiteX15" fmla="*/ 263564 w 537376"/>
                <a:gd name="connsiteY15" fmla="*/ 251419 h 982516"/>
                <a:gd name="connsiteX16" fmla="*/ 259353 w 537376"/>
                <a:gd name="connsiteY16" fmla="*/ 255430 h 982516"/>
                <a:gd name="connsiteX17" fmla="*/ 252736 w 537376"/>
                <a:gd name="connsiteY17" fmla="*/ 274679 h 982516"/>
                <a:gd name="connsiteX18" fmla="*/ 251132 w 537376"/>
                <a:gd name="connsiteY18" fmla="*/ 278689 h 982516"/>
                <a:gd name="connsiteX19" fmla="*/ 223461 w 537376"/>
                <a:gd name="connsiteY19" fmla="*/ 433686 h 982516"/>
                <a:gd name="connsiteX20" fmla="*/ 223662 w 537376"/>
                <a:gd name="connsiteY20" fmla="*/ 595501 h 982516"/>
                <a:gd name="connsiteX21" fmla="*/ 230880 w 537376"/>
                <a:gd name="connsiteY21" fmla="*/ 810652 h 982516"/>
                <a:gd name="connsiteX22" fmla="*/ 230680 w 537376"/>
                <a:gd name="connsiteY22" fmla="*/ 827896 h 982516"/>
                <a:gd name="connsiteX23" fmla="*/ 229878 w 537376"/>
                <a:gd name="connsiteY23" fmla="*/ 827294 h 982516"/>
                <a:gd name="connsiteX24" fmla="*/ 229477 w 537376"/>
                <a:gd name="connsiteY24" fmla="*/ 826693 h 982516"/>
                <a:gd name="connsiteX25" fmla="*/ 228875 w 537376"/>
                <a:gd name="connsiteY25" fmla="*/ 818672 h 982516"/>
                <a:gd name="connsiteX26" fmla="*/ 203009 w 537376"/>
                <a:gd name="connsiteY26" fmla="*/ 641418 h 982516"/>
                <a:gd name="connsiteX27" fmla="*/ 157292 w 537376"/>
                <a:gd name="connsiteY27" fmla="*/ 418046 h 982516"/>
                <a:gd name="connsiteX28" fmla="*/ 46207 w 537376"/>
                <a:gd name="connsiteY28" fmla="*/ 16417 h 982516"/>
                <a:gd name="connsiteX29" fmla="*/ 41796 w 537376"/>
                <a:gd name="connsiteY29" fmla="*/ 3184 h 982516"/>
                <a:gd name="connsiteX30" fmla="*/ 35981 w 537376"/>
                <a:gd name="connsiteY30" fmla="*/ 3585 h 982516"/>
                <a:gd name="connsiteX31" fmla="*/ 36583 w 537376"/>
                <a:gd name="connsiteY31" fmla="*/ 10803 h 982516"/>
                <a:gd name="connsiteX32" fmla="*/ 88917 w 537376"/>
                <a:gd name="connsiteY32" fmla="*/ 269466 h 982516"/>
                <a:gd name="connsiteX33" fmla="*/ 148469 w 537376"/>
                <a:gd name="connsiteY33" fmla="*/ 565424 h 982516"/>
                <a:gd name="connsiteX34" fmla="*/ 193384 w 537376"/>
                <a:gd name="connsiteY34" fmla="*/ 835114 h 982516"/>
                <a:gd name="connsiteX35" fmla="*/ 196993 w 537376"/>
                <a:gd name="connsiteY35" fmla="*/ 862785 h 982516"/>
                <a:gd name="connsiteX36" fmla="*/ 194387 w 537376"/>
                <a:gd name="connsiteY36" fmla="*/ 858173 h 982516"/>
                <a:gd name="connsiteX37" fmla="*/ 144058 w 537376"/>
                <a:gd name="connsiteY37" fmla="*/ 707187 h 982516"/>
                <a:gd name="connsiteX38" fmla="*/ 109168 w 537376"/>
                <a:gd name="connsiteY38" fmla="*/ 636405 h 982516"/>
                <a:gd name="connsiteX39" fmla="*/ 40192 w 537376"/>
                <a:gd name="connsiteY39" fmla="*/ 543768 h 982516"/>
                <a:gd name="connsiteX40" fmla="*/ 40192 w 537376"/>
                <a:gd name="connsiteY40" fmla="*/ 543768 h 982516"/>
                <a:gd name="connsiteX41" fmla="*/ 22346 w 537376"/>
                <a:gd name="connsiteY41" fmla="*/ 526524 h 982516"/>
                <a:gd name="connsiteX42" fmla="*/ 9112 w 537376"/>
                <a:gd name="connsiteY42" fmla="*/ 516298 h 982516"/>
                <a:gd name="connsiteX43" fmla="*/ 1292 w 537376"/>
                <a:gd name="connsiteY43" fmla="*/ 514493 h 982516"/>
                <a:gd name="connsiteX44" fmla="*/ 2495 w 537376"/>
                <a:gd name="connsiteY44" fmla="*/ 522313 h 982516"/>
                <a:gd name="connsiteX45" fmla="*/ 13323 w 537376"/>
                <a:gd name="connsiteY45" fmla="*/ 536951 h 982516"/>
                <a:gd name="connsiteX46" fmla="*/ 53626 w 537376"/>
                <a:gd name="connsiteY46" fmla="*/ 595300 h 982516"/>
                <a:gd name="connsiteX47" fmla="*/ 110572 w 537376"/>
                <a:gd name="connsiteY47" fmla="*/ 735860 h 982516"/>
                <a:gd name="connsiteX48" fmla="*/ 164711 w 537376"/>
                <a:gd name="connsiteY48" fmla="*/ 980487 h 982516"/>
                <a:gd name="connsiteX49" fmla="*/ 177744 w 537376"/>
                <a:gd name="connsiteY49" fmla="*/ 981690 h 982516"/>
                <a:gd name="connsiteX50" fmla="*/ 230279 w 537376"/>
                <a:gd name="connsiteY50" fmla="*/ 949607 h 982516"/>
                <a:gd name="connsiteX51" fmla="*/ 239101 w 537376"/>
                <a:gd name="connsiteY51" fmla="*/ 936574 h 982516"/>
                <a:gd name="connsiteX52" fmla="*/ 238901 w 537376"/>
                <a:gd name="connsiteY52" fmla="*/ 934368 h 982516"/>
                <a:gd name="connsiteX53" fmla="*/ 255944 w 537376"/>
                <a:gd name="connsiteY53" fmla="*/ 909104 h 982516"/>
                <a:gd name="connsiteX54" fmla="*/ 286222 w 537376"/>
                <a:gd name="connsiteY54" fmla="*/ 838523 h 982516"/>
                <a:gd name="connsiteX55" fmla="*/ 296448 w 537376"/>
                <a:gd name="connsiteY55" fmla="*/ 800225 h 982516"/>
                <a:gd name="connsiteX56" fmla="*/ 298654 w 537376"/>
                <a:gd name="connsiteY56" fmla="*/ 803634 h 982516"/>
                <a:gd name="connsiteX57" fmla="*/ 307877 w 537376"/>
                <a:gd name="connsiteY57" fmla="*/ 855968 h 982516"/>
                <a:gd name="connsiteX58" fmla="*/ 313692 w 537376"/>
                <a:gd name="connsiteY58" fmla="*/ 918327 h 982516"/>
                <a:gd name="connsiteX59" fmla="*/ 318505 w 537376"/>
                <a:gd name="connsiteY59" fmla="*/ 926348 h 982516"/>
                <a:gd name="connsiteX60" fmla="*/ 330134 w 537376"/>
                <a:gd name="connsiteY60" fmla="*/ 857973 h 982516"/>
                <a:gd name="connsiteX61" fmla="*/ 365425 w 537376"/>
                <a:gd name="connsiteY61" fmla="*/ 623773 h 982516"/>
                <a:gd name="connsiteX62" fmla="*/ 408736 w 537376"/>
                <a:gd name="connsiteY62" fmla="*/ 417043 h 982516"/>
                <a:gd name="connsiteX63" fmla="*/ 531851 w 537376"/>
                <a:gd name="connsiteY63" fmla="*/ 43687 h 982516"/>
                <a:gd name="connsiteX64" fmla="*/ 537465 w 537376"/>
                <a:gd name="connsiteY64" fmla="*/ 29451 h 982516"/>
                <a:gd name="connsiteX65" fmla="*/ 536062 w 537376"/>
                <a:gd name="connsiteY65" fmla="*/ 24639 h 9825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</a:cxnLst>
              <a:rect l="l" t="t" r="r" b="b"/>
              <a:pathLst>
                <a:path w="537376" h="982516">
                  <a:moveTo>
                    <a:pt x="536062" y="24639"/>
                  </a:moveTo>
                  <a:cubicBezTo>
                    <a:pt x="533856" y="23636"/>
                    <a:pt x="533054" y="25441"/>
                    <a:pt x="532252" y="26844"/>
                  </a:cubicBezTo>
                  <a:cubicBezTo>
                    <a:pt x="530247" y="30854"/>
                    <a:pt x="528442" y="34664"/>
                    <a:pt x="526637" y="38674"/>
                  </a:cubicBezTo>
                  <a:cubicBezTo>
                    <a:pt x="525033" y="41682"/>
                    <a:pt x="523429" y="44690"/>
                    <a:pt x="521825" y="47698"/>
                  </a:cubicBezTo>
                  <a:cubicBezTo>
                    <a:pt x="472900" y="143142"/>
                    <a:pt x="432998" y="242396"/>
                    <a:pt x="398910" y="343856"/>
                  </a:cubicBezTo>
                  <a:cubicBezTo>
                    <a:pt x="358808" y="463362"/>
                    <a:pt x="327127" y="585274"/>
                    <a:pt x="299255" y="708189"/>
                  </a:cubicBezTo>
                  <a:cubicBezTo>
                    <a:pt x="293641" y="733454"/>
                    <a:pt x="287224" y="758518"/>
                    <a:pt x="283014" y="783983"/>
                  </a:cubicBezTo>
                  <a:lnTo>
                    <a:pt x="283014" y="783983"/>
                  </a:lnTo>
                  <a:cubicBezTo>
                    <a:pt x="276196" y="808847"/>
                    <a:pt x="272386" y="834312"/>
                    <a:pt x="266170" y="859376"/>
                  </a:cubicBezTo>
                  <a:cubicBezTo>
                    <a:pt x="265769" y="857572"/>
                    <a:pt x="265769" y="855968"/>
                    <a:pt x="265769" y="854364"/>
                  </a:cubicBezTo>
                  <a:cubicBezTo>
                    <a:pt x="266371" y="829500"/>
                    <a:pt x="265569" y="804636"/>
                    <a:pt x="263764" y="779772"/>
                  </a:cubicBezTo>
                  <a:cubicBezTo>
                    <a:pt x="260556" y="738868"/>
                    <a:pt x="255944" y="698163"/>
                    <a:pt x="252937" y="657259"/>
                  </a:cubicBezTo>
                  <a:cubicBezTo>
                    <a:pt x="248124" y="590488"/>
                    <a:pt x="245117" y="523717"/>
                    <a:pt x="246119" y="456745"/>
                  </a:cubicBezTo>
                  <a:cubicBezTo>
                    <a:pt x="246721" y="417846"/>
                    <a:pt x="248325" y="379146"/>
                    <a:pt x="252335" y="340648"/>
                  </a:cubicBezTo>
                  <a:cubicBezTo>
                    <a:pt x="255142" y="312576"/>
                    <a:pt x="259554" y="284504"/>
                    <a:pt x="264967" y="256833"/>
                  </a:cubicBezTo>
                  <a:cubicBezTo>
                    <a:pt x="265368" y="254828"/>
                    <a:pt x="266772" y="252221"/>
                    <a:pt x="263564" y="251419"/>
                  </a:cubicBezTo>
                  <a:cubicBezTo>
                    <a:pt x="260556" y="250617"/>
                    <a:pt x="260155" y="253424"/>
                    <a:pt x="259353" y="255430"/>
                  </a:cubicBezTo>
                  <a:cubicBezTo>
                    <a:pt x="257147" y="261846"/>
                    <a:pt x="254942" y="268262"/>
                    <a:pt x="252736" y="274679"/>
                  </a:cubicBezTo>
                  <a:cubicBezTo>
                    <a:pt x="252135" y="276082"/>
                    <a:pt x="251533" y="277286"/>
                    <a:pt x="251132" y="278689"/>
                  </a:cubicBezTo>
                  <a:cubicBezTo>
                    <a:pt x="235091" y="329219"/>
                    <a:pt x="226669" y="380951"/>
                    <a:pt x="223461" y="433686"/>
                  </a:cubicBezTo>
                  <a:cubicBezTo>
                    <a:pt x="220052" y="487624"/>
                    <a:pt x="221255" y="541562"/>
                    <a:pt x="223662" y="595501"/>
                  </a:cubicBezTo>
                  <a:cubicBezTo>
                    <a:pt x="226870" y="667084"/>
                    <a:pt x="229276" y="738868"/>
                    <a:pt x="230880" y="810652"/>
                  </a:cubicBezTo>
                  <a:cubicBezTo>
                    <a:pt x="231682" y="816466"/>
                    <a:pt x="231682" y="822081"/>
                    <a:pt x="230680" y="827896"/>
                  </a:cubicBezTo>
                  <a:cubicBezTo>
                    <a:pt x="230680" y="828297"/>
                    <a:pt x="230078" y="827896"/>
                    <a:pt x="229878" y="827294"/>
                  </a:cubicBezTo>
                  <a:cubicBezTo>
                    <a:pt x="229878" y="827094"/>
                    <a:pt x="229677" y="826893"/>
                    <a:pt x="229477" y="826693"/>
                  </a:cubicBezTo>
                  <a:cubicBezTo>
                    <a:pt x="229276" y="824086"/>
                    <a:pt x="229276" y="821279"/>
                    <a:pt x="228875" y="818672"/>
                  </a:cubicBezTo>
                  <a:cubicBezTo>
                    <a:pt x="221255" y="759521"/>
                    <a:pt x="212834" y="700369"/>
                    <a:pt x="203009" y="641418"/>
                  </a:cubicBezTo>
                  <a:cubicBezTo>
                    <a:pt x="190577" y="566426"/>
                    <a:pt x="176140" y="491635"/>
                    <a:pt x="157292" y="418046"/>
                  </a:cubicBezTo>
                  <a:cubicBezTo>
                    <a:pt x="122803" y="283501"/>
                    <a:pt x="84906" y="149759"/>
                    <a:pt x="46207" y="16417"/>
                  </a:cubicBezTo>
                  <a:cubicBezTo>
                    <a:pt x="45004" y="12006"/>
                    <a:pt x="43601" y="7394"/>
                    <a:pt x="41796" y="3184"/>
                  </a:cubicBezTo>
                  <a:cubicBezTo>
                    <a:pt x="39991" y="-827"/>
                    <a:pt x="37585" y="-1428"/>
                    <a:pt x="35981" y="3585"/>
                  </a:cubicBezTo>
                  <a:cubicBezTo>
                    <a:pt x="36182" y="5991"/>
                    <a:pt x="36182" y="8397"/>
                    <a:pt x="36583" y="10803"/>
                  </a:cubicBezTo>
                  <a:cubicBezTo>
                    <a:pt x="51822" y="97425"/>
                    <a:pt x="71071" y="183245"/>
                    <a:pt x="88917" y="269466"/>
                  </a:cubicBezTo>
                  <a:cubicBezTo>
                    <a:pt x="109369" y="368118"/>
                    <a:pt x="129621" y="466570"/>
                    <a:pt x="148469" y="565424"/>
                  </a:cubicBezTo>
                  <a:cubicBezTo>
                    <a:pt x="165513" y="655053"/>
                    <a:pt x="180752" y="744883"/>
                    <a:pt x="193384" y="835114"/>
                  </a:cubicBezTo>
                  <a:cubicBezTo>
                    <a:pt x="194587" y="844338"/>
                    <a:pt x="195790" y="853561"/>
                    <a:pt x="196993" y="862785"/>
                  </a:cubicBezTo>
                  <a:cubicBezTo>
                    <a:pt x="195389" y="861381"/>
                    <a:pt x="194788" y="859777"/>
                    <a:pt x="194387" y="858173"/>
                  </a:cubicBezTo>
                  <a:cubicBezTo>
                    <a:pt x="181955" y="806441"/>
                    <a:pt x="164911" y="756112"/>
                    <a:pt x="144058" y="707187"/>
                  </a:cubicBezTo>
                  <a:cubicBezTo>
                    <a:pt x="133832" y="682924"/>
                    <a:pt x="122803" y="659063"/>
                    <a:pt x="109168" y="636405"/>
                  </a:cubicBezTo>
                  <a:cubicBezTo>
                    <a:pt x="90521" y="602318"/>
                    <a:pt x="69467" y="570035"/>
                    <a:pt x="40192" y="543768"/>
                  </a:cubicBezTo>
                  <a:cubicBezTo>
                    <a:pt x="40192" y="543768"/>
                    <a:pt x="40192" y="543768"/>
                    <a:pt x="40192" y="543768"/>
                  </a:cubicBezTo>
                  <a:cubicBezTo>
                    <a:pt x="34978" y="537352"/>
                    <a:pt x="28562" y="531938"/>
                    <a:pt x="22346" y="526524"/>
                  </a:cubicBezTo>
                  <a:cubicBezTo>
                    <a:pt x="18135" y="522915"/>
                    <a:pt x="13724" y="519305"/>
                    <a:pt x="9112" y="516298"/>
                  </a:cubicBezTo>
                  <a:cubicBezTo>
                    <a:pt x="6907" y="514894"/>
                    <a:pt x="4099" y="511886"/>
                    <a:pt x="1292" y="514493"/>
                  </a:cubicBezTo>
                  <a:cubicBezTo>
                    <a:pt x="-1515" y="517100"/>
                    <a:pt x="891" y="520107"/>
                    <a:pt x="2495" y="522313"/>
                  </a:cubicBezTo>
                  <a:cubicBezTo>
                    <a:pt x="5904" y="527326"/>
                    <a:pt x="9513" y="532339"/>
                    <a:pt x="13323" y="536951"/>
                  </a:cubicBezTo>
                  <a:cubicBezTo>
                    <a:pt x="28362" y="555398"/>
                    <a:pt x="41796" y="574647"/>
                    <a:pt x="53626" y="595300"/>
                  </a:cubicBezTo>
                  <a:cubicBezTo>
                    <a:pt x="78891" y="639614"/>
                    <a:pt x="96135" y="687135"/>
                    <a:pt x="110572" y="735860"/>
                  </a:cubicBezTo>
                  <a:cubicBezTo>
                    <a:pt x="134433" y="816065"/>
                    <a:pt x="149873" y="898276"/>
                    <a:pt x="164711" y="980487"/>
                  </a:cubicBezTo>
                  <a:cubicBezTo>
                    <a:pt x="168721" y="984296"/>
                    <a:pt x="173333" y="983093"/>
                    <a:pt x="177744" y="981690"/>
                  </a:cubicBezTo>
                  <a:cubicBezTo>
                    <a:pt x="197795" y="975273"/>
                    <a:pt x="215441" y="964646"/>
                    <a:pt x="230279" y="949607"/>
                  </a:cubicBezTo>
                  <a:cubicBezTo>
                    <a:pt x="233888" y="945998"/>
                    <a:pt x="238500" y="942389"/>
                    <a:pt x="239101" y="936574"/>
                  </a:cubicBezTo>
                  <a:cubicBezTo>
                    <a:pt x="239101" y="935772"/>
                    <a:pt x="238901" y="934970"/>
                    <a:pt x="238901" y="934368"/>
                  </a:cubicBezTo>
                  <a:cubicBezTo>
                    <a:pt x="245518" y="926548"/>
                    <a:pt x="251332" y="918327"/>
                    <a:pt x="255944" y="909104"/>
                  </a:cubicBezTo>
                  <a:cubicBezTo>
                    <a:pt x="269780" y="887248"/>
                    <a:pt x="278803" y="863186"/>
                    <a:pt x="286222" y="838523"/>
                  </a:cubicBezTo>
                  <a:cubicBezTo>
                    <a:pt x="290633" y="826091"/>
                    <a:pt x="294042" y="813258"/>
                    <a:pt x="296448" y="800225"/>
                  </a:cubicBezTo>
                  <a:cubicBezTo>
                    <a:pt x="297451" y="801027"/>
                    <a:pt x="298453" y="802029"/>
                    <a:pt x="298654" y="803634"/>
                  </a:cubicBezTo>
                  <a:cubicBezTo>
                    <a:pt x="301060" y="821279"/>
                    <a:pt x="305672" y="838322"/>
                    <a:pt x="307877" y="855968"/>
                  </a:cubicBezTo>
                  <a:cubicBezTo>
                    <a:pt x="310684" y="876821"/>
                    <a:pt x="311687" y="897674"/>
                    <a:pt x="313692" y="918327"/>
                  </a:cubicBezTo>
                  <a:cubicBezTo>
                    <a:pt x="313893" y="921536"/>
                    <a:pt x="312890" y="926147"/>
                    <a:pt x="318505" y="926348"/>
                  </a:cubicBezTo>
                  <a:cubicBezTo>
                    <a:pt x="322314" y="903489"/>
                    <a:pt x="326525" y="880831"/>
                    <a:pt x="330134" y="857973"/>
                  </a:cubicBezTo>
                  <a:cubicBezTo>
                    <a:pt x="342366" y="779973"/>
                    <a:pt x="352391" y="701572"/>
                    <a:pt x="365425" y="623773"/>
                  </a:cubicBezTo>
                  <a:cubicBezTo>
                    <a:pt x="377054" y="554195"/>
                    <a:pt x="391491" y="485419"/>
                    <a:pt x="408736" y="417043"/>
                  </a:cubicBezTo>
                  <a:cubicBezTo>
                    <a:pt x="441018" y="289717"/>
                    <a:pt x="483527" y="165800"/>
                    <a:pt x="531851" y="43687"/>
                  </a:cubicBezTo>
                  <a:cubicBezTo>
                    <a:pt x="533655" y="38875"/>
                    <a:pt x="535460" y="34063"/>
                    <a:pt x="537465" y="29451"/>
                  </a:cubicBezTo>
                  <a:cubicBezTo>
                    <a:pt x="538067" y="27446"/>
                    <a:pt x="538468" y="25641"/>
                    <a:pt x="536062" y="24639"/>
                  </a:cubicBezTo>
                  <a:close/>
                </a:path>
              </a:pathLst>
            </a:custGeom>
            <a:solidFill>
              <a:srgbClr val="57B877"/>
            </a:solidFill>
            <a:ln w="9525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xmlns="" id="{CDF1B489-764C-4781-9FC6-70F5CF6E0B76}"/>
                </a:ext>
              </a:extLst>
            </p:cNvPr>
            <p:cNvSpPr/>
            <p:nvPr/>
          </p:nvSpPr>
          <p:spPr>
            <a:xfrm>
              <a:off x="2008025" y="3633872"/>
              <a:ext cx="210539" cy="32082"/>
            </a:xfrm>
            <a:custGeom>
              <a:avLst/>
              <a:gdLst>
                <a:gd name="connsiteX0" fmla="*/ 206143 w 210539"/>
                <a:gd name="connsiteY0" fmla="*/ 15531 h 32082"/>
                <a:gd name="connsiteX1" fmla="*/ 199326 w 210539"/>
                <a:gd name="connsiteY1" fmla="*/ 13125 h 32082"/>
                <a:gd name="connsiteX2" fmla="*/ 146992 w 210539"/>
                <a:gd name="connsiteY2" fmla="*/ 3300 h 32082"/>
                <a:gd name="connsiteX3" fmla="*/ 141177 w 210539"/>
                <a:gd name="connsiteY3" fmla="*/ 4704 h 32082"/>
                <a:gd name="connsiteX4" fmla="*/ 149197 w 210539"/>
                <a:gd name="connsiteY4" fmla="*/ 6107 h 32082"/>
                <a:gd name="connsiteX5" fmla="*/ 188298 w 210539"/>
                <a:gd name="connsiteY5" fmla="*/ 14930 h 32082"/>
                <a:gd name="connsiteX6" fmla="*/ 196118 w 210539"/>
                <a:gd name="connsiteY6" fmla="*/ 20143 h 32082"/>
                <a:gd name="connsiteX7" fmla="*/ 188097 w 210539"/>
                <a:gd name="connsiteY7" fmla="*/ 23752 h 32082"/>
                <a:gd name="connsiteX8" fmla="*/ 187295 w 210539"/>
                <a:gd name="connsiteY8" fmla="*/ 23953 h 32082"/>
                <a:gd name="connsiteX9" fmla="*/ 137768 w 210539"/>
                <a:gd name="connsiteY9" fmla="*/ 28765 h 32082"/>
                <a:gd name="connsiteX10" fmla="*/ 78216 w 210539"/>
                <a:gd name="connsiteY10" fmla="*/ 26760 h 32082"/>
                <a:gd name="connsiteX11" fmla="*/ 85434 w 210539"/>
                <a:gd name="connsiteY11" fmla="*/ 26760 h 32082"/>
                <a:gd name="connsiteX12" fmla="*/ 143182 w 210539"/>
                <a:gd name="connsiteY12" fmla="*/ 26760 h 32082"/>
                <a:gd name="connsiteX13" fmla="*/ 176467 w 210539"/>
                <a:gd name="connsiteY13" fmla="*/ 22349 h 32082"/>
                <a:gd name="connsiteX14" fmla="*/ 180678 w 210539"/>
                <a:gd name="connsiteY14" fmla="*/ 18940 h 32082"/>
                <a:gd name="connsiteX15" fmla="*/ 176868 w 210539"/>
                <a:gd name="connsiteY15" fmla="*/ 15130 h 32082"/>
                <a:gd name="connsiteX16" fmla="*/ 161429 w 210539"/>
                <a:gd name="connsiteY16" fmla="*/ 10920 h 32082"/>
                <a:gd name="connsiteX17" fmla="*/ 68190 w 210539"/>
                <a:gd name="connsiteY17" fmla="*/ 5105 h 32082"/>
                <a:gd name="connsiteX18" fmla="*/ 35707 w 210539"/>
                <a:gd name="connsiteY18" fmla="*/ 12925 h 32082"/>
                <a:gd name="connsiteX19" fmla="*/ 32098 w 210539"/>
                <a:gd name="connsiteY19" fmla="*/ 17135 h 32082"/>
                <a:gd name="connsiteX20" fmla="*/ 36910 w 210539"/>
                <a:gd name="connsiteY20" fmla="*/ 20945 h 32082"/>
                <a:gd name="connsiteX21" fmla="*/ 47537 w 210539"/>
                <a:gd name="connsiteY21" fmla="*/ 25156 h 32082"/>
                <a:gd name="connsiteX22" fmla="*/ 20067 w 210539"/>
                <a:gd name="connsiteY22" fmla="*/ 22549 h 32082"/>
                <a:gd name="connsiteX23" fmla="*/ 15254 w 210539"/>
                <a:gd name="connsiteY23" fmla="*/ 19742 h 32082"/>
                <a:gd name="connsiteX24" fmla="*/ 19265 w 210539"/>
                <a:gd name="connsiteY24" fmla="*/ 15130 h 32082"/>
                <a:gd name="connsiteX25" fmla="*/ 41722 w 210539"/>
                <a:gd name="connsiteY25" fmla="*/ 6709 h 32082"/>
                <a:gd name="connsiteX26" fmla="*/ 127141 w 210539"/>
                <a:gd name="connsiteY26" fmla="*/ 4303 h 32082"/>
                <a:gd name="connsiteX27" fmla="*/ 132154 w 210539"/>
                <a:gd name="connsiteY27" fmla="*/ 2899 h 32082"/>
                <a:gd name="connsiteX28" fmla="*/ 113907 w 210539"/>
                <a:gd name="connsiteY28" fmla="*/ 1696 h 32082"/>
                <a:gd name="connsiteX29" fmla="*/ 25481 w 210539"/>
                <a:gd name="connsiteY29" fmla="*/ 7310 h 32082"/>
                <a:gd name="connsiteX30" fmla="*/ 2823 w 210539"/>
                <a:gd name="connsiteY30" fmla="*/ 17336 h 32082"/>
                <a:gd name="connsiteX31" fmla="*/ 3825 w 210539"/>
                <a:gd name="connsiteY31" fmla="*/ 24554 h 32082"/>
                <a:gd name="connsiteX32" fmla="*/ 9440 w 210539"/>
                <a:gd name="connsiteY32" fmla="*/ 25958 h 32082"/>
                <a:gd name="connsiteX33" fmla="*/ 88843 w 210539"/>
                <a:gd name="connsiteY33" fmla="*/ 32976 h 32082"/>
                <a:gd name="connsiteX34" fmla="*/ 180077 w 210539"/>
                <a:gd name="connsiteY34" fmla="*/ 30169 h 32082"/>
                <a:gd name="connsiteX35" fmla="*/ 206544 w 210539"/>
                <a:gd name="connsiteY35" fmla="*/ 24554 h 32082"/>
                <a:gd name="connsiteX36" fmla="*/ 210555 w 210539"/>
                <a:gd name="connsiteY36" fmla="*/ 20745 h 32082"/>
                <a:gd name="connsiteX37" fmla="*/ 206143 w 210539"/>
                <a:gd name="connsiteY37" fmla="*/ 15531 h 32082"/>
                <a:gd name="connsiteX38" fmla="*/ 50545 w 210539"/>
                <a:gd name="connsiteY38" fmla="*/ 17938 h 32082"/>
                <a:gd name="connsiteX39" fmla="*/ 55558 w 210539"/>
                <a:gd name="connsiteY39" fmla="*/ 14729 h 32082"/>
                <a:gd name="connsiteX40" fmla="*/ 97465 w 210539"/>
                <a:gd name="connsiteY40" fmla="*/ 9516 h 32082"/>
                <a:gd name="connsiteX41" fmla="*/ 157017 w 210539"/>
                <a:gd name="connsiteY41" fmla="*/ 11521 h 32082"/>
                <a:gd name="connsiteX42" fmla="*/ 163434 w 210539"/>
                <a:gd name="connsiteY42" fmla="*/ 14930 h 32082"/>
                <a:gd name="connsiteX43" fmla="*/ 157418 w 210539"/>
                <a:gd name="connsiteY43" fmla="*/ 17737 h 32082"/>
                <a:gd name="connsiteX44" fmla="*/ 55758 w 210539"/>
                <a:gd name="connsiteY44" fmla="*/ 20544 h 32082"/>
                <a:gd name="connsiteX45" fmla="*/ 50545 w 210539"/>
                <a:gd name="connsiteY45" fmla="*/ 17938 h 320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210539" h="32082">
                  <a:moveTo>
                    <a:pt x="206143" y="15531"/>
                  </a:moveTo>
                  <a:cubicBezTo>
                    <a:pt x="203938" y="14529"/>
                    <a:pt x="201531" y="13927"/>
                    <a:pt x="199326" y="13125"/>
                  </a:cubicBezTo>
                  <a:cubicBezTo>
                    <a:pt x="182282" y="7711"/>
                    <a:pt x="164637" y="5706"/>
                    <a:pt x="146992" y="3300"/>
                  </a:cubicBezTo>
                  <a:cubicBezTo>
                    <a:pt x="145187" y="3099"/>
                    <a:pt x="142982" y="1896"/>
                    <a:pt x="141177" y="4704"/>
                  </a:cubicBezTo>
                  <a:cubicBezTo>
                    <a:pt x="143984" y="5105"/>
                    <a:pt x="146591" y="5706"/>
                    <a:pt x="149197" y="6107"/>
                  </a:cubicBezTo>
                  <a:cubicBezTo>
                    <a:pt x="162431" y="8313"/>
                    <a:pt x="175866" y="9917"/>
                    <a:pt x="188298" y="14930"/>
                  </a:cubicBezTo>
                  <a:cubicBezTo>
                    <a:pt x="191305" y="16133"/>
                    <a:pt x="196318" y="16333"/>
                    <a:pt x="196118" y="20143"/>
                  </a:cubicBezTo>
                  <a:cubicBezTo>
                    <a:pt x="195917" y="23552"/>
                    <a:pt x="191105" y="22950"/>
                    <a:pt x="188097" y="23752"/>
                  </a:cubicBezTo>
                  <a:cubicBezTo>
                    <a:pt x="187897" y="23752"/>
                    <a:pt x="187696" y="23752"/>
                    <a:pt x="187295" y="23953"/>
                  </a:cubicBezTo>
                  <a:cubicBezTo>
                    <a:pt x="171053" y="27362"/>
                    <a:pt x="154411" y="26961"/>
                    <a:pt x="137768" y="28765"/>
                  </a:cubicBezTo>
                  <a:cubicBezTo>
                    <a:pt x="117917" y="30770"/>
                    <a:pt x="98066" y="29367"/>
                    <a:pt x="78216" y="26760"/>
                  </a:cubicBezTo>
                  <a:cubicBezTo>
                    <a:pt x="80622" y="26760"/>
                    <a:pt x="83028" y="26560"/>
                    <a:pt x="85434" y="26760"/>
                  </a:cubicBezTo>
                  <a:cubicBezTo>
                    <a:pt x="104683" y="27763"/>
                    <a:pt x="123933" y="28765"/>
                    <a:pt x="143182" y="26760"/>
                  </a:cubicBezTo>
                  <a:cubicBezTo>
                    <a:pt x="154411" y="25557"/>
                    <a:pt x="165640" y="25156"/>
                    <a:pt x="176467" y="22349"/>
                  </a:cubicBezTo>
                  <a:cubicBezTo>
                    <a:pt x="178272" y="21948"/>
                    <a:pt x="180678" y="21346"/>
                    <a:pt x="180678" y="18940"/>
                  </a:cubicBezTo>
                  <a:cubicBezTo>
                    <a:pt x="180678" y="16534"/>
                    <a:pt x="178673" y="15732"/>
                    <a:pt x="176868" y="15130"/>
                  </a:cubicBezTo>
                  <a:cubicBezTo>
                    <a:pt x="171655" y="13526"/>
                    <a:pt x="166642" y="11521"/>
                    <a:pt x="161429" y="10920"/>
                  </a:cubicBezTo>
                  <a:cubicBezTo>
                    <a:pt x="130550" y="6909"/>
                    <a:pt x="99270" y="4303"/>
                    <a:pt x="68190" y="5105"/>
                  </a:cubicBezTo>
                  <a:cubicBezTo>
                    <a:pt x="57162" y="5305"/>
                    <a:pt x="45732" y="6709"/>
                    <a:pt x="35707" y="12925"/>
                  </a:cubicBezTo>
                  <a:cubicBezTo>
                    <a:pt x="34103" y="13927"/>
                    <a:pt x="31897" y="14729"/>
                    <a:pt x="32098" y="17135"/>
                  </a:cubicBezTo>
                  <a:cubicBezTo>
                    <a:pt x="32298" y="19943"/>
                    <a:pt x="34704" y="20344"/>
                    <a:pt x="36910" y="20945"/>
                  </a:cubicBezTo>
                  <a:cubicBezTo>
                    <a:pt x="40720" y="21747"/>
                    <a:pt x="44329" y="22349"/>
                    <a:pt x="47537" y="25156"/>
                  </a:cubicBezTo>
                  <a:cubicBezTo>
                    <a:pt x="38313" y="23953"/>
                    <a:pt x="29090" y="25156"/>
                    <a:pt x="20067" y="22549"/>
                  </a:cubicBezTo>
                  <a:cubicBezTo>
                    <a:pt x="18262" y="21948"/>
                    <a:pt x="15655" y="21948"/>
                    <a:pt x="15254" y="19742"/>
                  </a:cubicBezTo>
                  <a:cubicBezTo>
                    <a:pt x="14653" y="16935"/>
                    <a:pt x="17460" y="16133"/>
                    <a:pt x="19265" y="15130"/>
                  </a:cubicBezTo>
                  <a:cubicBezTo>
                    <a:pt x="26283" y="11120"/>
                    <a:pt x="33902" y="8313"/>
                    <a:pt x="41722" y="6709"/>
                  </a:cubicBezTo>
                  <a:cubicBezTo>
                    <a:pt x="69995" y="894"/>
                    <a:pt x="98668" y="4303"/>
                    <a:pt x="127141" y="4303"/>
                  </a:cubicBezTo>
                  <a:cubicBezTo>
                    <a:pt x="128745" y="4303"/>
                    <a:pt x="130349" y="5706"/>
                    <a:pt x="132154" y="2899"/>
                  </a:cubicBezTo>
                  <a:cubicBezTo>
                    <a:pt x="125737" y="2498"/>
                    <a:pt x="119722" y="2097"/>
                    <a:pt x="113907" y="1696"/>
                  </a:cubicBezTo>
                  <a:cubicBezTo>
                    <a:pt x="84231" y="-911"/>
                    <a:pt x="54555" y="-1512"/>
                    <a:pt x="25481" y="7310"/>
                  </a:cubicBezTo>
                  <a:cubicBezTo>
                    <a:pt x="17661" y="9717"/>
                    <a:pt x="9640" y="12323"/>
                    <a:pt x="2823" y="17336"/>
                  </a:cubicBezTo>
                  <a:cubicBezTo>
                    <a:pt x="-1188" y="20344"/>
                    <a:pt x="-987" y="22750"/>
                    <a:pt x="3825" y="24554"/>
                  </a:cubicBezTo>
                  <a:cubicBezTo>
                    <a:pt x="5630" y="25156"/>
                    <a:pt x="7635" y="25557"/>
                    <a:pt x="9440" y="25958"/>
                  </a:cubicBezTo>
                  <a:cubicBezTo>
                    <a:pt x="35707" y="29968"/>
                    <a:pt x="62175" y="31773"/>
                    <a:pt x="88843" y="32976"/>
                  </a:cubicBezTo>
                  <a:cubicBezTo>
                    <a:pt x="119321" y="34380"/>
                    <a:pt x="149799" y="33578"/>
                    <a:pt x="180077" y="30169"/>
                  </a:cubicBezTo>
                  <a:cubicBezTo>
                    <a:pt x="189100" y="29166"/>
                    <a:pt x="198123" y="28164"/>
                    <a:pt x="206544" y="24554"/>
                  </a:cubicBezTo>
                  <a:cubicBezTo>
                    <a:pt x="208349" y="23752"/>
                    <a:pt x="210354" y="22950"/>
                    <a:pt x="210555" y="20745"/>
                  </a:cubicBezTo>
                  <a:cubicBezTo>
                    <a:pt x="210555" y="17135"/>
                    <a:pt x="208148" y="16333"/>
                    <a:pt x="206143" y="15531"/>
                  </a:cubicBezTo>
                  <a:close/>
                  <a:moveTo>
                    <a:pt x="50545" y="17938"/>
                  </a:moveTo>
                  <a:cubicBezTo>
                    <a:pt x="50545" y="15331"/>
                    <a:pt x="53553" y="15331"/>
                    <a:pt x="55558" y="14729"/>
                  </a:cubicBezTo>
                  <a:cubicBezTo>
                    <a:pt x="69193" y="10117"/>
                    <a:pt x="83429" y="10719"/>
                    <a:pt x="97465" y="9516"/>
                  </a:cubicBezTo>
                  <a:cubicBezTo>
                    <a:pt x="117516" y="7912"/>
                    <a:pt x="137367" y="7310"/>
                    <a:pt x="157017" y="11521"/>
                  </a:cubicBezTo>
                  <a:cubicBezTo>
                    <a:pt x="159424" y="12123"/>
                    <a:pt x="163434" y="11521"/>
                    <a:pt x="163434" y="14930"/>
                  </a:cubicBezTo>
                  <a:cubicBezTo>
                    <a:pt x="163434" y="17737"/>
                    <a:pt x="159624" y="17135"/>
                    <a:pt x="157418" y="17737"/>
                  </a:cubicBezTo>
                  <a:cubicBezTo>
                    <a:pt x="123732" y="24955"/>
                    <a:pt x="89845" y="24755"/>
                    <a:pt x="55758" y="20544"/>
                  </a:cubicBezTo>
                  <a:cubicBezTo>
                    <a:pt x="53753" y="20143"/>
                    <a:pt x="50545" y="20544"/>
                    <a:pt x="50545" y="17938"/>
                  </a:cubicBezTo>
                  <a:close/>
                </a:path>
              </a:pathLst>
            </a:custGeom>
            <a:solidFill>
              <a:srgbClr val="CFCFCF"/>
            </a:solidFill>
            <a:ln w="19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xmlns="" id="{4E8560A9-EDC3-4F8C-8085-20684169A4A9}"/>
                </a:ext>
              </a:extLst>
            </p:cNvPr>
            <p:cNvSpPr/>
            <p:nvPr/>
          </p:nvSpPr>
          <p:spPr>
            <a:xfrm>
              <a:off x="2083233" y="3645493"/>
              <a:ext cx="68175" cy="8021"/>
            </a:xfrm>
            <a:custGeom>
              <a:avLst/>
              <a:gdLst>
                <a:gd name="connsiteX0" fmla="*/ 57547 w 68174"/>
                <a:gd name="connsiteY0" fmla="*/ 8722 h 8020"/>
                <a:gd name="connsiteX1" fmla="*/ 69979 w 68174"/>
                <a:gd name="connsiteY1" fmla="*/ 5915 h 8020"/>
                <a:gd name="connsiteX2" fmla="*/ 64966 w 68174"/>
                <a:gd name="connsiteY2" fmla="*/ 3108 h 8020"/>
                <a:gd name="connsiteX3" fmla="*/ 43912 w 68174"/>
                <a:gd name="connsiteY3" fmla="*/ 702 h 8020"/>
                <a:gd name="connsiteX4" fmla="*/ 5213 w 68174"/>
                <a:gd name="connsiteY4" fmla="*/ 501 h 8020"/>
                <a:gd name="connsiteX5" fmla="*/ 0 w 68174"/>
                <a:gd name="connsiteY5" fmla="*/ 3308 h 8020"/>
                <a:gd name="connsiteX6" fmla="*/ 5213 w 68174"/>
                <a:gd name="connsiteY6" fmla="*/ 6116 h 8020"/>
                <a:gd name="connsiteX7" fmla="*/ 57547 w 68174"/>
                <a:gd name="connsiteY7" fmla="*/ 8722 h 8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8174" h="8020">
                  <a:moveTo>
                    <a:pt x="57547" y="8722"/>
                  </a:moveTo>
                  <a:cubicBezTo>
                    <a:pt x="61558" y="8522"/>
                    <a:pt x="66169" y="8522"/>
                    <a:pt x="69979" y="5915"/>
                  </a:cubicBezTo>
                  <a:cubicBezTo>
                    <a:pt x="68977" y="2907"/>
                    <a:pt x="66771" y="3308"/>
                    <a:pt x="64966" y="3108"/>
                  </a:cubicBezTo>
                  <a:cubicBezTo>
                    <a:pt x="57948" y="2306"/>
                    <a:pt x="50930" y="1303"/>
                    <a:pt x="43912" y="702"/>
                  </a:cubicBezTo>
                  <a:cubicBezTo>
                    <a:pt x="31080" y="-301"/>
                    <a:pt x="18046" y="-100"/>
                    <a:pt x="5213" y="501"/>
                  </a:cubicBezTo>
                  <a:cubicBezTo>
                    <a:pt x="3208" y="501"/>
                    <a:pt x="0" y="702"/>
                    <a:pt x="0" y="3308"/>
                  </a:cubicBezTo>
                  <a:cubicBezTo>
                    <a:pt x="0" y="6316"/>
                    <a:pt x="3208" y="5514"/>
                    <a:pt x="5213" y="6116"/>
                  </a:cubicBezTo>
                  <a:cubicBezTo>
                    <a:pt x="22458" y="9925"/>
                    <a:pt x="39902" y="9324"/>
                    <a:pt x="57547" y="8722"/>
                  </a:cubicBezTo>
                  <a:close/>
                </a:path>
              </a:pathLst>
            </a:custGeom>
            <a:solidFill>
              <a:srgbClr val="CFCFCF"/>
            </a:solidFill>
            <a:ln w="19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xmlns="" id="{0191569A-954C-4C28-82AF-04A0CD6A3056}"/>
                </a:ext>
              </a:extLst>
            </p:cNvPr>
            <p:cNvSpPr/>
            <p:nvPr/>
          </p:nvSpPr>
          <p:spPr>
            <a:xfrm>
              <a:off x="1624045" y="2817339"/>
              <a:ext cx="1040665" cy="840152"/>
            </a:xfrm>
            <a:custGeom>
              <a:avLst/>
              <a:gdLst>
                <a:gd name="connsiteX0" fmla="*/ 1040878 w 1040664"/>
                <a:gd name="connsiteY0" fmla="*/ 482369 h 840151"/>
                <a:gd name="connsiteX1" fmla="*/ 1039274 w 1040664"/>
                <a:gd name="connsiteY1" fmla="*/ 467932 h 840151"/>
                <a:gd name="connsiteX2" fmla="*/ 954256 w 1040664"/>
                <a:gd name="connsiteY2" fmla="*/ 309526 h 840151"/>
                <a:gd name="connsiteX3" fmla="*/ 904529 w 1040664"/>
                <a:gd name="connsiteY3" fmla="*/ 270025 h 840151"/>
                <a:gd name="connsiteX4" fmla="*/ 904529 w 1040664"/>
                <a:gd name="connsiteY4" fmla="*/ 270025 h 840151"/>
                <a:gd name="connsiteX5" fmla="*/ 900518 w 1040664"/>
                <a:gd name="connsiteY5" fmla="*/ 266817 h 840151"/>
                <a:gd name="connsiteX6" fmla="*/ 773393 w 1040664"/>
                <a:gd name="connsiteY6" fmla="*/ 209670 h 840151"/>
                <a:gd name="connsiteX7" fmla="*/ 705018 w 1040664"/>
                <a:gd name="connsiteY7" fmla="*/ 188015 h 840151"/>
                <a:gd name="connsiteX8" fmla="*/ 676745 w 1040664"/>
                <a:gd name="connsiteY8" fmla="*/ 170570 h 840151"/>
                <a:gd name="connsiteX9" fmla="*/ 651681 w 1040664"/>
                <a:gd name="connsiteY9" fmla="*/ 149516 h 840151"/>
                <a:gd name="connsiteX10" fmla="*/ 641054 w 1040664"/>
                <a:gd name="connsiteY10" fmla="*/ 138488 h 840151"/>
                <a:gd name="connsiteX11" fmla="*/ 601954 w 1040664"/>
                <a:gd name="connsiteY11" fmla="*/ 54473 h 840151"/>
                <a:gd name="connsiteX12" fmla="*/ 578895 w 1040664"/>
                <a:gd name="connsiteY12" fmla="*/ 2740 h 840151"/>
                <a:gd name="connsiteX13" fmla="*/ 571476 w 1040664"/>
                <a:gd name="connsiteY13" fmla="*/ 134 h 840151"/>
                <a:gd name="connsiteX14" fmla="*/ 562854 w 1040664"/>
                <a:gd name="connsiteY14" fmla="*/ 15373 h 840151"/>
                <a:gd name="connsiteX15" fmla="*/ 509317 w 1040664"/>
                <a:gd name="connsiteY15" fmla="*/ 54272 h 840151"/>
                <a:gd name="connsiteX16" fmla="*/ 476834 w 1040664"/>
                <a:gd name="connsiteY16" fmla="*/ 50262 h 840151"/>
                <a:gd name="connsiteX17" fmla="*/ 440140 w 1040664"/>
                <a:gd name="connsiteY17" fmla="*/ 24396 h 840151"/>
                <a:gd name="connsiteX18" fmla="*/ 433723 w 1040664"/>
                <a:gd name="connsiteY18" fmla="*/ 15573 h 840151"/>
                <a:gd name="connsiteX19" fmla="*/ 418885 w 1040664"/>
                <a:gd name="connsiteY19" fmla="*/ 17177 h 840151"/>
                <a:gd name="connsiteX20" fmla="*/ 405451 w 1040664"/>
                <a:gd name="connsiteY20" fmla="*/ 61491 h 840151"/>
                <a:gd name="connsiteX21" fmla="*/ 367754 w 1040664"/>
                <a:gd name="connsiteY21" fmla="*/ 139089 h 840151"/>
                <a:gd name="connsiteX22" fmla="*/ 303189 w 1040664"/>
                <a:gd name="connsiteY22" fmla="*/ 201650 h 840151"/>
                <a:gd name="connsiteX23" fmla="*/ 347502 w 1040664"/>
                <a:gd name="connsiteY23" fmla="*/ 159341 h 840151"/>
                <a:gd name="connsiteX24" fmla="*/ 358130 w 1040664"/>
                <a:gd name="connsiteY24" fmla="*/ 147711 h 840151"/>
                <a:gd name="connsiteX25" fmla="*/ 367353 w 1040664"/>
                <a:gd name="connsiteY25" fmla="*/ 139490 h 840151"/>
                <a:gd name="connsiteX26" fmla="*/ 369759 w 1040664"/>
                <a:gd name="connsiteY26" fmla="*/ 135681 h 840151"/>
                <a:gd name="connsiteX27" fmla="*/ 370962 w 1040664"/>
                <a:gd name="connsiteY27" fmla="*/ 125254 h 840151"/>
                <a:gd name="connsiteX28" fmla="*/ 370962 w 1040664"/>
                <a:gd name="connsiteY28" fmla="*/ 122246 h 840151"/>
                <a:gd name="connsiteX29" fmla="*/ 367153 w 1040664"/>
                <a:gd name="connsiteY29" fmla="*/ 126658 h 840151"/>
                <a:gd name="connsiteX30" fmla="*/ 276721 w 1040664"/>
                <a:gd name="connsiteY30" fmla="*/ 214282 h 840151"/>
                <a:gd name="connsiteX31" fmla="*/ 136963 w 1040664"/>
                <a:gd name="connsiteY31" fmla="*/ 295490 h 840151"/>
                <a:gd name="connsiteX32" fmla="*/ 54352 w 1040664"/>
                <a:gd name="connsiteY32" fmla="*/ 359053 h 840151"/>
                <a:gd name="connsiteX33" fmla="*/ 47133 w 1040664"/>
                <a:gd name="connsiteY33" fmla="*/ 371485 h 840151"/>
                <a:gd name="connsiteX34" fmla="*/ 18259 w 1040664"/>
                <a:gd name="connsiteY34" fmla="*/ 424420 h 840151"/>
                <a:gd name="connsiteX35" fmla="*/ 3020 w 1040664"/>
                <a:gd name="connsiteY35" fmla="*/ 484173 h 840151"/>
                <a:gd name="connsiteX36" fmla="*/ 3020 w 1040664"/>
                <a:gd name="connsiteY36" fmla="*/ 484173 h 840151"/>
                <a:gd name="connsiteX37" fmla="*/ 414 w 1040664"/>
                <a:gd name="connsiteY37" fmla="*/ 506430 h 840151"/>
                <a:gd name="connsiteX38" fmla="*/ 10640 w 1040664"/>
                <a:gd name="connsiteY38" fmla="*/ 579217 h 840151"/>
                <a:gd name="connsiteX39" fmla="*/ 20665 w 1040664"/>
                <a:gd name="connsiteY39" fmla="*/ 613304 h 840151"/>
                <a:gd name="connsiteX40" fmla="*/ 22671 w 1040664"/>
                <a:gd name="connsiteY40" fmla="*/ 618718 h 840151"/>
                <a:gd name="connsiteX41" fmla="*/ 120120 w 1040664"/>
                <a:gd name="connsiteY41" fmla="*/ 745643 h 840151"/>
                <a:gd name="connsiteX42" fmla="*/ 222783 w 1040664"/>
                <a:gd name="connsiteY42" fmla="*/ 797776 h 840151"/>
                <a:gd name="connsiteX43" fmla="*/ 231606 w 1040664"/>
                <a:gd name="connsiteY43" fmla="*/ 799180 h 840151"/>
                <a:gd name="connsiteX44" fmla="*/ 231606 w 1040664"/>
                <a:gd name="connsiteY44" fmla="*/ 799180 h 840151"/>
                <a:gd name="connsiteX45" fmla="*/ 231606 w 1040664"/>
                <a:gd name="connsiteY45" fmla="*/ 799180 h 840151"/>
                <a:gd name="connsiteX46" fmla="*/ 290356 w 1040664"/>
                <a:gd name="connsiteY46" fmla="*/ 821036 h 840151"/>
                <a:gd name="connsiteX47" fmla="*/ 352114 w 1040664"/>
                <a:gd name="connsiteY47" fmla="*/ 840486 h 840151"/>
                <a:gd name="connsiteX48" fmla="*/ 360736 w 1040664"/>
                <a:gd name="connsiteY48" fmla="*/ 838080 h 840151"/>
                <a:gd name="connsiteX49" fmla="*/ 363543 w 1040664"/>
                <a:gd name="connsiteY49" fmla="*/ 837879 h 840151"/>
                <a:gd name="connsiteX50" fmla="*/ 372366 w 1040664"/>
                <a:gd name="connsiteY50" fmla="*/ 832866 h 840151"/>
                <a:gd name="connsiteX51" fmla="*/ 412268 w 1040664"/>
                <a:gd name="connsiteY51" fmla="*/ 815622 h 840151"/>
                <a:gd name="connsiteX52" fmla="*/ 441744 w 1040664"/>
                <a:gd name="connsiteY52" fmla="*/ 811010 h 840151"/>
                <a:gd name="connsiteX53" fmla="*/ 508515 w 1040664"/>
                <a:gd name="connsiteY53" fmla="*/ 810609 h 840151"/>
                <a:gd name="connsiteX54" fmla="*/ 570473 w 1040664"/>
                <a:gd name="connsiteY54" fmla="*/ 819632 h 840151"/>
                <a:gd name="connsiteX55" fmla="*/ 608972 w 1040664"/>
                <a:gd name="connsiteY55" fmla="*/ 834671 h 840151"/>
                <a:gd name="connsiteX56" fmla="*/ 615789 w 1040664"/>
                <a:gd name="connsiteY56" fmla="*/ 837077 h 840151"/>
                <a:gd name="connsiteX57" fmla="*/ 617193 w 1040664"/>
                <a:gd name="connsiteY57" fmla="*/ 837478 h 840151"/>
                <a:gd name="connsiteX58" fmla="*/ 637645 w 1040664"/>
                <a:gd name="connsiteY58" fmla="*/ 836475 h 840151"/>
                <a:gd name="connsiteX59" fmla="*/ 687373 w 1040664"/>
                <a:gd name="connsiteY59" fmla="*/ 826851 h 840151"/>
                <a:gd name="connsiteX60" fmla="*/ 739105 w 1040664"/>
                <a:gd name="connsiteY60" fmla="*/ 813416 h 840151"/>
                <a:gd name="connsiteX61" fmla="*/ 814899 w 1040664"/>
                <a:gd name="connsiteY61" fmla="*/ 788954 h 840151"/>
                <a:gd name="connsiteX62" fmla="*/ 885079 w 1040664"/>
                <a:gd name="connsiteY62" fmla="*/ 756070 h 840151"/>
                <a:gd name="connsiteX63" fmla="*/ 950446 w 1040664"/>
                <a:gd name="connsiteY63" fmla="*/ 711355 h 840151"/>
                <a:gd name="connsiteX64" fmla="*/ 970698 w 1040664"/>
                <a:gd name="connsiteY64" fmla="*/ 691304 h 840151"/>
                <a:gd name="connsiteX65" fmla="*/ 990750 w 1040664"/>
                <a:gd name="connsiteY65" fmla="*/ 665638 h 840151"/>
                <a:gd name="connsiteX66" fmla="*/ 1014410 w 1040664"/>
                <a:gd name="connsiteY66" fmla="*/ 626337 h 840151"/>
                <a:gd name="connsiteX67" fmla="*/ 1014410 w 1040664"/>
                <a:gd name="connsiteY67" fmla="*/ 626337 h 840151"/>
                <a:gd name="connsiteX68" fmla="*/ 1030251 w 1040664"/>
                <a:gd name="connsiteY68" fmla="*/ 585031 h 840151"/>
                <a:gd name="connsiteX69" fmla="*/ 1030251 w 1040664"/>
                <a:gd name="connsiteY69" fmla="*/ 585031 h 840151"/>
                <a:gd name="connsiteX70" fmla="*/ 1030251 w 1040664"/>
                <a:gd name="connsiteY70" fmla="*/ 585031 h 840151"/>
                <a:gd name="connsiteX71" fmla="*/ 1040677 w 1040664"/>
                <a:gd name="connsiteY71" fmla="*/ 529489 h 840151"/>
                <a:gd name="connsiteX72" fmla="*/ 1040677 w 1040664"/>
                <a:gd name="connsiteY72" fmla="*/ 529489 h 840151"/>
                <a:gd name="connsiteX73" fmla="*/ 1040677 w 1040664"/>
                <a:gd name="connsiteY73" fmla="*/ 529489 h 840151"/>
                <a:gd name="connsiteX74" fmla="*/ 1041880 w 1040664"/>
                <a:gd name="connsiteY74" fmla="*/ 529289 h 840151"/>
                <a:gd name="connsiteX75" fmla="*/ 1041880 w 1040664"/>
                <a:gd name="connsiteY75" fmla="*/ 482369 h 840151"/>
                <a:gd name="connsiteX76" fmla="*/ 1040878 w 1040664"/>
                <a:gd name="connsiteY76" fmla="*/ 482369 h 840151"/>
                <a:gd name="connsiteX77" fmla="*/ 326849 w 1040664"/>
                <a:gd name="connsiteY77" fmla="*/ 830661 h 840151"/>
                <a:gd name="connsiteX78" fmla="*/ 231004 w 1040664"/>
                <a:gd name="connsiteY78" fmla="*/ 795370 h 840151"/>
                <a:gd name="connsiteX79" fmla="*/ 225991 w 1040664"/>
                <a:gd name="connsiteY79" fmla="*/ 793165 h 840151"/>
                <a:gd name="connsiteX80" fmla="*/ 181076 w 1040664"/>
                <a:gd name="connsiteY80" fmla="*/ 774116 h 840151"/>
                <a:gd name="connsiteX81" fmla="*/ 104681 w 1040664"/>
                <a:gd name="connsiteY81" fmla="*/ 727196 h 840151"/>
                <a:gd name="connsiteX82" fmla="*/ 100670 w 1040664"/>
                <a:gd name="connsiteY82" fmla="*/ 723787 h 840151"/>
                <a:gd name="connsiteX83" fmla="*/ 96259 w 1040664"/>
                <a:gd name="connsiteY83" fmla="*/ 720178 h 840151"/>
                <a:gd name="connsiteX84" fmla="*/ 95056 w 1040664"/>
                <a:gd name="connsiteY84" fmla="*/ 718975 h 840151"/>
                <a:gd name="connsiteX85" fmla="*/ 183683 w 1040664"/>
                <a:gd name="connsiteY85" fmla="*/ 773314 h 840151"/>
                <a:gd name="connsiteX86" fmla="*/ 253261 w 1040664"/>
                <a:gd name="connsiteY86" fmla="*/ 800985 h 840151"/>
                <a:gd name="connsiteX87" fmla="*/ 346299 w 1040664"/>
                <a:gd name="connsiteY87" fmla="*/ 833668 h 840151"/>
                <a:gd name="connsiteX88" fmla="*/ 357127 w 1040664"/>
                <a:gd name="connsiteY88" fmla="*/ 837478 h 840151"/>
                <a:gd name="connsiteX89" fmla="*/ 326849 w 1040664"/>
                <a:gd name="connsiteY89" fmla="*/ 830661 h 840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</a:cxnLst>
              <a:rect l="l" t="t" r="r" b="b"/>
              <a:pathLst>
                <a:path w="1040664" h="840151">
                  <a:moveTo>
                    <a:pt x="1040878" y="482369"/>
                  </a:moveTo>
                  <a:cubicBezTo>
                    <a:pt x="1040477" y="477556"/>
                    <a:pt x="1040076" y="472744"/>
                    <a:pt x="1039274" y="467932"/>
                  </a:cubicBezTo>
                  <a:cubicBezTo>
                    <a:pt x="1030251" y="404770"/>
                    <a:pt x="1000374" y="352837"/>
                    <a:pt x="954256" y="309526"/>
                  </a:cubicBezTo>
                  <a:cubicBezTo>
                    <a:pt x="939218" y="294287"/>
                    <a:pt x="922575" y="281253"/>
                    <a:pt x="904529" y="270025"/>
                  </a:cubicBezTo>
                  <a:cubicBezTo>
                    <a:pt x="904529" y="270025"/>
                    <a:pt x="904529" y="270025"/>
                    <a:pt x="904529" y="270025"/>
                  </a:cubicBezTo>
                  <a:cubicBezTo>
                    <a:pt x="903125" y="269022"/>
                    <a:pt x="901922" y="267819"/>
                    <a:pt x="900518" y="266817"/>
                  </a:cubicBezTo>
                  <a:cubicBezTo>
                    <a:pt x="860817" y="241953"/>
                    <a:pt x="818308" y="223105"/>
                    <a:pt x="773393" y="209670"/>
                  </a:cubicBezTo>
                  <a:cubicBezTo>
                    <a:pt x="750534" y="202853"/>
                    <a:pt x="727074" y="197639"/>
                    <a:pt x="705018" y="188015"/>
                  </a:cubicBezTo>
                  <a:cubicBezTo>
                    <a:pt x="695995" y="181598"/>
                    <a:pt x="685167" y="178190"/>
                    <a:pt x="676745" y="170570"/>
                  </a:cubicBezTo>
                  <a:cubicBezTo>
                    <a:pt x="668324" y="163753"/>
                    <a:pt x="658499" y="158339"/>
                    <a:pt x="651681" y="149516"/>
                  </a:cubicBezTo>
                  <a:cubicBezTo>
                    <a:pt x="648273" y="145706"/>
                    <a:pt x="644463" y="142498"/>
                    <a:pt x="641054" y="138488"/>
                  </a:cubicBezTo>
                  <a:cubicBezTo>
                    <a:pt x="621003" y="113624"/>
                    <a:pt x="610777" y="84550"/>
                    <a:pt x="601954" y="54473"/>
                  </a:cubicBezTo>
                  <a:cubicBezTo>
                    <a:pt x="596540" y="36226"/>
                    <a:pt x="590324" y="18380"/>
                    <a:pt x="578895" y="2740"/>
                  </a:cubicBezTo>
                  <a:cubicBezTo>
                    <a:pt x="577090" y="134"/>
                    <a:pt x="574484" y="-267"/>
                    <a:pt x="571476" y="134"/>
                  </a:cubicBezTo>
                  <a:cubicBezTo>
                    <a:pt x="564859" y="3141"/>
                    <a:pt x="564057" y="9758"/>
                    <a:pt x="562854" y="15373"/>
                  </a:cubicBezTo>
                  <a:cubicBezTo>
                    <a:pt x="558242" y="34822"/>
                    <a:pt x="531373" y="53871"/>
                    <a:pt x="509317" y="54272"/>
                  </a:cubicBezTo>
                  <a:cubicBezTo>
                    <a:pt x="498288" y="54473"/>
                    <a:pt x="487461" y="52067"/>
                    <a:pt x="476834" y="50262"/>
                  </a:cubicBezTo>
                  <a:cubicBezTo>
                    <a:pt x="460592" y="47455"/>
                    <a:pt x="447759" y="39635"/>
                    <a:pt x="440140" y="24396"/>
                  </a:cubicBezTo>
                  <a:cubicBezTo>
                    <a:pt x="438535" y="21187"/>
                    <a:pt x="436330" y="18180"/>
                    <a:pt x="433723" y="15573"/>
                  </a:cubicBezTo>
                  <a:cubicBezTo>
                    <a:pt x="426705" y="8355"/>
                    <a:pt x="424299" y="8756"/>
                    <a:pt x="418885" y="17177"/>
                  </a:cubicBezTo>
                  <a:cubicBezTo>
                    <a:pt x="414875" y="32015"/>
                    <a:pt x="410263" y="46853"/>
                    <a:pt x="405451" y="61491"/>
                  </a:cubicBezTo>
                  <a:cubicBezTo>
                    <a:pt x="396428" y="89162"/>
                    <a:pt x="385800" y="115629"/>
                    <a:pt x="367754" y="139089"/>
                  </a:cubicBezTo>
                  <a:cubicBezTo>
                    <a:pt x="349106" y="163352"/>
                    <a:pt x="328053" y="184405"/>
                    <a:pt x="303189" y="201650"/>
                  </a:cubicBezTo>
                  <a:cubicBezTo>
                    <a:pt x="319230" y="188817"/>
                    <a:pt x="333466" y="174179"/>
                    <a:pt x="347502" y="159341"/>
                  </a:cubicBezTo>
                  <a:cubicBezTo>
                    <a:pt x="351112" y="155532"/>
                    <a:pt x="354721" y="151922"/>
                    <a:pt x="358130" y="147711"/>
                  </a:cubicBezTo>
                  <a:cubicBezTo>
                    <a:pt x="361137" y="144904"/>
                    <a:pt x="364145" y="142097"/>
                    <a:pt x="367353" y="139490"/>
                  </a:cubicBezTo>
                  <a:cubicBezTo>
                    <a:pt x="368155" y="138287"/>
                    <a:pt x="368957" y="137084"/>
                    <a:pt x="369759" y="135681"/>
                  </a:cubicBezTo>
                  <a:cubicBezTo>
                    <a:pt x="369358" y="132071"/>
                    <a:pt x="373168" y="129064"/>
                    <a:pt x="370962" y="125254"/>
                  </a:cubicBezTo>
                  <a:cubicBezTo>
                    <a:pt x="370962" y="124251"/>
                    <a:pt x="370962" y="123249"/>
                    <a:pt x="370962" y="122246"/>
                  </a:cubicBezTo>
                  <a:cubicBezTo>
                    <a:pt x="369759" y="123650"/>
                    <a:pt x="368356" y="125053"/>
                    <a:pt x="367153" y="126658"/>
                  </a:cubicBezTo>
                  <a:cubicBezTo>
                    <a:pt x="342088" y="161146"/>
                    <a:pt x="312011" y="190421"/>
                    <a:pt x="276721" y="214282"/>
                  </a:cubicBezTo>
                  <a:cubicBezTo>
                    <a:pt x="232007" y="244560"/>
                    <a:pt x="183683" y="268621"/>
                    <a:pt x="136963" y="295490"/>
                  </a:cubicBezTo>
                  <a:cubicBezTo>
                    <a:pt x="106485" y="312935"/>
                    <a:pt x="78213" y="333187"/>
                    <a:pt x="54352" y="359053"/>
                  </a:cubicBezTo>
                  <a:cubicBezTo>
                    <a:pt x="51143" y="362662"/>
                    <a:pt x="47334" y="366071"/>
                    <a:pt x="47133" y="371485"/>
                  </a:cubicBezTo>
                  <a:cubicBezTo>
                    <a:pt x="35303" y="387927"/>
                    <a:pt x="25077" y="405171"/>
                    <a:pt x="18259" y="424420"/>
                  </a:cubicBezTo>
                  <a:cubicBezTo>
                    <a:pt x="11241" y="443870"/>
                    <a:pt x="6028" y="463721"/>
                    <a:pt x="3020" y="484173"/>
                  </a:cubicBezTo>
                  <a:cubicBezTo>
                    <a:pt x="3020" y="484173"/>
                    <a:pt x="3020" y="484173"/>
                    <a:pt x="3020" y="484173"/>
                  </a:cubicBezTo>
                  <a:cubicBezTo>
                    <a:pt x="213" y="491392"/>
                    <a:pt x="-589" y="498811"/>
                    <a:pt x="414" y="506430"/>
                  </a:cubicBezTo>
                  <a:cubicBezTo>
                    <a:pt x="3020" y="530692"/>
                    <a:pt x="4624" y="555355"/>
                    <a:pt x="10640" y="579217"/>
                  </a:cubicBezTo>
                  <a:cubicBezTo>
                    <a:pt x="13447" y="590646"/>
                    <a:pt x="14851" y="602677"/>
                    <a:pt x="20665" y="613304"/>
                  </a:cubicBezTo>
                  <a:cubicBezTo>
                    <a:pt x="21267" y="615108"/>
                    <a:pt x="22069" y="616913"/>
                    <a:pt x="22671" y="618718"/>
                  </a:cubicBezTo>
                  <a:cubicBezTo>
                    <a:pt x="41118" y="671854"/>
                    <a:pt x="74403" y="713561"/>
                    <a:pt x="120120" y="745643"/>
                  </a:cubicBezTo>
                  <a:cubicBezTo>
                    <a:pt x="151801" y="767900"/>
                    <a:pt x="186891" y="783740"/>
                    <a:pt x="222783" y="797776"/>
                  </a:cubicBezTo>
                  <a:cubicBezTo>
                    <a:pt x="225791" y="798177"/>
                    <a:pt x="228598" y="798779"/>
                    <a:pt x="231606" y="799180"/>
                  </a:cubicBezTo>
                  <a:cubicBezTo>
                    <a:pt x="231606" y="799180"/>
                    <a:pt x="231606" y="799180"/>
                    <a:pt x="231606" y="799180"/>
                  </a:cubicBezTo>
                  <a:lnTo>
                    <a:pt x="231606" y="799180"/>
                  </a:lnTo>
                  <a:cubicBezTo>
                    <a:pt x="250855" y="807401"/>
                    <a:pt x="270505" y="814018"/>
                    <a:pt x="290356" y="821036"/>
                  </a:cubicBezTo>
                  <a:cubicBezTo>
                    <a:pt x="310808" y="828254"/>
                    <a:pt x="330659" y="836475"/>
                    <a:pt x="352114" y="840486"/>
                  </a:cubicBezTo>
                  <a:cubicBezTo>
                    <a:pt x="355322" y="841087"/>
                    <a:pt x="359734" y="844296"/>
                    <a:pt x="360736" y="838080"/>
                  </a:cubicBezTo>
                  <a:cubicBezTo>
                    <a:pt x="361739" y="838080"/>
                    <a:pt x="362541" y="838080"/>
                    <a:pt x="363543" y="837879"/>
                  </a:cubicBezTo>
                  <a:cubicBezTo>
                    <a:pt x="366952" y="836877"/>
                    <a:pt x="369559" y="834671"/>
                    <a:pt x="372366" y="832866"/>
                  </a:cubicBezTo>
                  <a:cubicBezTo>
                    <a:pt x="384397" y="824445"/>
                    <a:pt x="397430" y="818028"/>
                    <a:pt x="412268" y="815622"/>
                  </a:cubicBezTo>
                  <a:cubicBezTo>
                    <a:pt x="422093" y="814018"/>
                    <a:pt x="431919" y="812614"/>
                    <a:pt x="441744" y="811010"/>
                  </a:cubicBezTo>
                  <a:cubicBezTo>
                    <a:pt x="464001" y="807201"/>
                    <a:pt x="486258" y="807201"/>
                    <a:pt x="508515" y="810609"/>
                  </a:cubicBezTo>
                  <a:cubicBezTo>
                    <a:pt x="529168" y="813817"/>
                    <a:pt x="549620" y="817627"/>
                    <a:pt x="570473" y="819632"/>
                  </a:cubicBezTo>
                  <a:cubicBezTo>
                    <a:pt x="584910" y="821036"/>
                    <a:pt x="597944" y="825046"/>
                    <a:pt x="608972" y="834671"/>
                  </a:cubicBezTo>
                  <a:cubicBezTo>
                    <a:pt x="610777" y="836275"/>
                    <a:pt x="613183" y="837077"/>
                    <a:pt x="615789" y="837077"/>
                  </a:cubicBezTo>
                  <a:cubicBezTo>
                    <a:pt x="616190" y="837278"/>
                    <a:pt x="616792" y="837478"/>
                    <a:pt x="617193" y="837478"/>
                  </a:cubicBezTo>
                  <a:cubicBezTo>
                    <a:pt x="624010" y="838681"/>
                    <a:pt x="630828" y="839082"/>
                    <a:pt x="637645" y="836475"/>
                  </a:cubicBezTo>
                  <a:cubicBezTo>
                    <a:pt x="654087" y="832866"/>
                    <a:pt x="670730" y="829859"/>
                    <a:pt x="687373" y="826851"/>
                  </a:cubicBezTo>
                  <a:cubicBezTo>
                    <a:pt x="704416" y="821637"/>
                    <a:pt x="721861" y="817828"/>
                    <a:pt x="739105" y="813416"/>
                  </a:cubicBezTo>
                  <a:cubicBezTo>
                    <a:pt x="764971" y="806799"/>
                    <a:pt x="790036" y="798378"/>
                    <a:pt x="814899" y="788954"/>
                  </a:cubicBezTo>
                  <a:cubicBezTo>
                    <a:pt x="839161" y="779730"/>
                    <a:pt x="862421" y="768301"/>
                    <a:pt x="885079" y="756070"/>
                  </a:cubicBezTo>
                  <a:cubicBezTo>
                    <a:pt x="907737" y="742435"/>
                    <a:pt x="930395" y="728800"/>
                    <a:pt x="950446" y="711355"/>
                  </a:cubicBezTo>
                  <a:cubicBezTo>
                    <a:pt x="957063" y="704538"/>
                    <a:pt x="964683" y="698723"/>
                    <a:pt x="970698" y="691304"/>
                  </a:cubicBezTo>
                  <a:cubicBezTo>
                    <a:pt x="977716" y="683083"/>
                    <a:pt x="986138" y="675864"/>
                    <a:pt x="990750" y="665638"/>
                  </a:cubicBezTo>
                  <a:cubicBezTo>
                    <a:pt x="999372" y="653006"/>
                    <a:pt x="1008595" y="640574"/>
                    <a:pt x="1014410" y="626337"/>
                  </a:cubicBezTo>
                  <a:cubicBezTo>
                    <a:pt x="1014410" y="626337"/>
                    <a:pt x="1014410" y="626337"/>
                    <a:pt x="1014410" y="626337"/>
                  </a:cubicBezTo>
                  <a:cubicBezTo>
                    <a:pt x="1022030" y="613504"/>
                    <a:pt x="1025839" y="599067"/>
                    <a:pt x="1030251" y="585031"/>
                  </a:cubicBezTo>
                  <a:lnTo>
                    <a:pt x="1030251" y="585031"/>
                  </a:lnTo>
                  <a:lnTo>
                    <a:pt x="1030251" y="585031"/>
                  </a:lnTo>
                  <a:cubicBezTo>
                    <a:pt x="1036868" y="567186"/>
                    <a:pt x="1039073" y="548338"/>
                    <a:pt x="1040677" y="529489"/>
                  </a:cubicBezTo>
                  <a:lnTo>
                    <a:pt x="1040677" y="529489"/>
                  </a:lnTo>
                  <a:cubicBezTo>
                    <a:pt x="1040677" y="529489"/>
                    <a:pt x="1040677" y="529489"/>
                    <a:pt x="1040677" y="529489"/>
                  </a:cubicBezTo>
                  <a:cubicBezTo>
                    <a:pt x="1041078" y="529489"/>
                    <a:pt x="1041479" y="529489"/>
                    <a:pt x="1041880" y="529289"/>
                  </a:cubicBezTo>
                  <a:cubicBezTo>
                    <a:pt x="1041880" y="513649"/>
                    <a:pt x="1041880" y="498009"/>
                    <a:pt x="1041880" y="482369"/>
                  </a:cubicBezTo>
                  <a:cubicBezTo>
                    <a:pt x="1041680" y="482369"/>
                    <a:pt x="1041279" y="482369"/>
                    <a:pt x="1040878" y="482369"/>
                  </a:cubicBezTo>
                  <a:close/>
                  <a:moveTo>
                    <a:pt x="326849" y="830661"/>
                  </a:moveTo>
                  <a:cubicBezTo>
                    <a:pt x="294767" y="819231"/>
                    <a:pt x="262685" y="807802"/>
                    <a:pt x="231004" y="795370"/>
                  </a:cubicBezTo>
                  <a:cubicBezTo>
                    <a:pt x="229801" y="793967"/>
                    <a:pt x="227595" y="793766"/>
                    <a:pt x="225991" y="793165"/>
                  </a:cubicBezTo>
                  <a:cubicBezTo>
                    <a:pt x="210752" y="787350"/>
                    <a:pt x="195714" y="780933"/>
                    <a:pt x="181076" y="774116"/>
                  </a:cubicBezTo>
                  <a:cubicBezTo>
                    <a:pt x="153606" y="761283"/>
                    <a:pt x="127940" y="746044"/>
                    <a:pt x="104681" y="727196"/>
                  </a:cubicBezTo>
                  <a:cubicBezTo>
                    <a:pt x="103277" y="725993"/>
                    <a:pt x="102074" y="724990"/>
                    <a:pt x="100670" y="723787"/>
                  </a:cubicBezTo>
                  <a:cubicBezTo>
                    <a:pt x="99267" y="722584"/>
                    <a:pt x="97663" y="721381"/>
                    <a:pt x="96259" y="720178"/>
                  </a:cubicBezTo>
                  <a:cubicBezTo>
                    <a:pt x="95858" y="719777"/>
                    <a:pt x="95457" y="719376"/>
                    <a:pt x="95056" y="718975"/>
                  </a:cubicBezTo>
                  <a:cubicBezTo>
                    <a:pt x="121524" y="741833"/>
                    <a:pt x="151801" y="758877"/>
                    <a:pt x="183683" y="773314"/>
                  </a:cubicBezTo>
                  <a:cubicBezTo>
                    <a:pt x="206341" y="783740"/>
                    <a:pt x="229801" y="792362"/>
                    <a:pt x="253261" y="800985"/>
                  </a:cubicBezTo>
                  <a:cubicBezTo>
                    <a:pt x="284140" y="812213"/>
                    <a:pt x="315019" y="823643"/>
                    <a:pt x="346299" y="833668"/>
                  </a:cubicBezTo>
                  <a:cubicBezTo>
                    <a:pt x="349909" y="834871"/>
                    <a:pt x="353317" y="836676"/>
                    <a:pt x="357127" y="837478"/>
                  </a:cubicBezTo>
                  <a:cubicBezTo>
                    <a:pt x="346299" y="837478"/>
                    <a:pt x="336474" y="834270"/>
                    <a:pt x="326849" y="830661"/>
                  </a:cubicBezTo>
                  <a:close/>
                </a:path>
              </a:pathLst>
            </a:custGeom>
            <a:solidFill>
              <a:srgbClr val="C69C6D"/>
            </a:solidFill>
            <a:ln w="19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4231334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2651B009-F74D-493D-A4C0-8C285F899FBE}"/>
              </a:ext>
            </a:extLst>
          </p:cNvPr>
          <p:cNvSpPr/>
          <p:nvPr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xmlns="" id="{B00C3BED-6EDC-4908-BB2A-7B9433D3EC0E}"/>
              </a:ext>
            </a:extLst>
          </p:cNvPr>
          <p:cNvGrpSpPr/>
          <p:nvPr/>
        </p:nvGrpSpPr>
        <p:grpSpPr>
          <a:xfrm>
            <a:off x="2120962" y="4442968"/>
            <a:ext cx="2029720" cy="1688540"/>
            <a:chOff x="3971538" y="1744342"/>
            <a:chExt cx="1022540" cy="850659"/>
          </a:xfrm>
        </p:grpSpPr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xmlns="" id="{2550F64B-54B4-471E-BC90-94AA358BDFDC}"/>
                </a:ext>
              </a:extLst>
            </p:cNvPr>
            <p:cNvSpPr/>
            <p:nvPr/>
          </p:nvSpPr>
          <p:spPr>
            <a:xfrm>
              <a:off x="4051232" y="1744342"/>
              <a:ext cx="785809" cy="748582"/>
            </a:xfrm>
            <a:custGeom>
              <a:avLst/>
              <a:gdLst>
                <a:gd name="connsiteX0" fmla="*/ 248670 w 785809"/>
                <a:gd name="connsiteY0" fmla="*/ 744933 h 748582"/>
                <a:gd name="connsiteX1" fmla="*/ 256813 w 785809"/>
                <a:gd name="connsiteY1" fmla="*/ 747052 h 748582"/>
                <a:gd name="connsiteX2" fmla="*/ 240174 w 785809"/>
                <a:gd name="connsiteY2" fmla="*/ 747052 h 748582"/>
                <a:gd name="connsiteX3" fmla="*/ 248670 w 785809"/>
                <a:gd name="connsiteY3" fmla="*/ 744933 h 748582"/>
                <a:gd name="connsiteX4" fmla="*/ 219533 w 785809"/>
                <a:gd name="connsiteY4" fmla="*/ 743716 h 748582"/>
                <a:gd name="connsiteX5" fmla="*/ 226989 w 785809"/>
                <a:gd name="connsiteY5" fmla="*/ 746424 h 748582"/>
                <a:gd name="connsiteX6" fmla="*/ 212549 w 785809"/>
                <a:gd name="connsiteY6" fmla="*/ 747836 h 748582"/>
                <a:gd name="connsiteX7" fmla="*/ 219533 w 785809"/>
                <a:gd name="connsiteY7" fmla="*/ 743716 h 748582"/>
                <a:gd name="connsiteX8" fmla="*/ 276765 w 785809"/>
                <a:gd name="connsiteY8" fmla="*/ 743049 h 748582"/>
                <a:gd name="connsiteX9" fmla="*/ 291500 w 785809"/>
                <a:gd name="connsiteY9" fmla="*/ 746424 h 748582"/>
                <a:gd name="connsiteX10" fmla="*/ 266856 w 785809"/>
                <a:gd name="connsiteY10" fmla="*/ 747680 h 748582"/>
                <a:gd name="connsiteX11" fmla="*/ 276765 w 785809"/>
                <a:gd name="connsiteY11" fmla="*/ 743049 h 748582"/>
                <a:gd name="connsiteX12" fmla="*/ 332122 w 785809"/>
                <a:gd name="connsiteY12" fmla="*/ 737845 h 748582"/>
                <a:gd name="connsiteX13" fmla="*/ 351458 w 785809"/>
                <a:gd name="connsiteY13" fmla="*/ 741244 h 748582"/>
                <a:gd name="connsiteX14" fmla="*/ 352714 w 785809"/>
                <a:gd name="connsiteY14" fmla="*/ 743285 h 748582"/>
                <a:gd name="connsiteX15" fmla="*/ 349261 w 785809"/>
                <a:gd name="connsiteY15" fmla="*/ 746739 h 748582"/>
                <a:gd name="connsiteX16" fmla="*/ 335762 w 785809"/>
                <a:gd name="connsiteY16" fmla="*/ 748465 h 748582"/>
                <a:gd name="connsiteX17" fmla="*/ 325873 w 785809"/>
                <a:gd name="connsiteY17" fmla="*/ 747680 h 748582"/>
                <a:gd name="connsiteX18" fmla="*/ 322420 w 785809"/>
                <a:gd name="connsiteY18" fmla="*/ 744070 h 748582"/>
                <a:gd name="connsiteX19" fmla="*/ 325402 w 785809"/>
                <a:gd name="connsiteY19" fmla="*/ 739675 h 748582"/>
                <a:gd name="connsiteX20" fmla="*/ 332122 w 785809"/>
                <a:gd name="connsiteY20" fmla="*/ 737845 h 748582"/>
                <a:gd name="connsiteX21" fmla="*/ 310673 w 785809"/>
                <a:gd name="connsiteY21" fmla="*/ 737656 h 748582"/>
                <a:gd name="connsiteX22" fmla="*/ 319281 w 785809"/>
                <a:gd name="connsiteY22" fmla="*/ 744697 h 748582"/>
                <a:gd name="connsiteX23" fmla="*/ 315985 w 785809"/>
                <a:gd name="connsiteY23" fmla="*/ 747837 h 748582"/>
                <a:gd name="connsiteX24" fmla="*/ 296365 w 785809"/>
                <a:gd name="connsiteY24" fmla="*/ 747680 h 748582"/>
                <a:gd name="connsiteX25" fmla="*/ 307039 w 785809"/>
                <a:gd name="connsiteY25" fmla="*/ 738262 h 748582"/>
                <a:gd name="connsiteX26" fmla="*/ 310673 w 785809"/>
                <a:gd name="connsiteY26" fmla="*/ 737656 h 748582"/>
                <a:gd name="connsiteX27" fmla="*/ 374169 w 785809"/>
                <a:gd name="connsiteY27" fmla="*/ 736141 h 748582"/>
                <a:gd name="connsiteX28" fmla="*/ 378299 w 785809"/>
                <a:gd name="connsiteY28" fmla="*/ 738419 h 748582"/>
                <a:gd name="connsiteX29" fmla="*/ 383793 w 785809"/>
                <a:gd name="connsiteY29" fmla="*/ 737634 h 748582"/>
                <a:gd name="connsiteX30" fmla="*/ 389601 w 785809"/>
                <a:gd name="connsiteY30" fmla="*/ 739675 h 748582"/>
                <a:gd name="connsiteX31" fmla="*/ 384891 w 785809"/>
                <a:gd name="connsiteY31" fmla="*/ 745483 h 748582"/>
                <a:gd name="connsiteX32" fmla="*/ 380497 w 785809"/>
                <a:gd name="connsiteY32" fmla="*/ 745483 h 748582"/>
                <a:gd name="connsiteX33" fmla="*/ 370765 w 785809"/>
                <a:gd name="connsiteY33" fmla="*/ 747210 h 748582"/>
                <a:gd name="connsiteX34" fmla="*/ 363858 w 785809"/>
                <a:gd name="connsiteY34" fmla="*/ 747995 h 748582"/>
                <a:gd name="connsiteX35" fmla="*/ 356795 w 785809"/>
                <a:gd name="connsiteY35" fmla="*/ 744070 h 748582"/>
                <a:gd name="connsiteX36" fmla="*/ 362603 w 785809"/>
                <a:gd name="connsiteY36" fmla="*/ 739518 h 748582"/>
                <a:gd name="connsiteX37" fmla="*/ 374169 w 785809"/>
                <a:gd name="connsiteY37" fmla="*/ 736141 h 748582"/>
                <a:gd name="connsiteX38" fmla="*/ 421933 w 785809"/>
                <a:gd name="connsiteY38" fmla="*/ 734495 h 748582"/>
                <a:gd name="connsiteX39" fmla="*/ 423503 w 785809"/>
                <a:gd name="connsiteY39" fmla="*/ 737948 h 748582"/>
                <a:gd name="connsiteX40" fmla="*/ 413771 w 785809"/>
                <a:gd name="connsiteY40" fmla="*/ 743756 h 748582"/>
                <a:gd name="connsiteX41" fmla="*/ 399017 w 785809"/>
                <a:gd name="connsiteY41" fmla="*/ 744855 h 748582"/>
                <a:gd name="connsiteX42" fmla="*/ 394152 w 785809"/>
                <a:gd name="connsiteY42" fmla="*/ 742500 h 748582"/>
                <a:gd name="connsiteX43" fmla="*/ 396349 w 785809"/>
                <a:gd name="connsiteY43" fmla="*/ 737007 h 748582"/>
                <a:gd name="connsiteX44" fmla="*/ 421933 w 785809"/>
                <a:gd name="connsiteY44" fmla="*/ 734495 h 748582"/>
                <a:gd name="connsiteX45" fmla="*/ 438572 w 785809"/>
                <a:gd name="connsiteY45" fmla="*/ 730256 h 748582"/>
                <a:gd name="connsiteX46" fmla="*/ 451757 w 785809"/>
                <a:gd name="connsiteY46" fmla="*/ 732611 h 748582"/>
                <a:gd name="connsiteX47" fmla="*/ 455367 w 785809"/>
                <a:gd name="connsiteY47" fmla="*/ 735437 h 748582"/>
                <a:gd name="connsiteX48" fmla="*/ 452227 w 785809"/>
                <a:gd name="connsiteY48" fmla="*/ 737634 h 748582"/>
                <a:gd name="connsiteX49" fmla="*/ 431194 w 785809"/>
                <a:gd name="connsiteY49" fmla="*/ 742657 h 748582"/>
                <a:gd name="connsiteX50" fmla="*/ 427427 w 785809"/>
                <a:gd name="connsiteY50" fmla="*/ 739360 h 748582"/>
                <a:gd name="connsiteX51" fmla="*/ 438572 w 785809"/>
                <a:gd name="connsiteY51" fmla="*/ 730256 h 748582"/>
                <a:gd name="connsiteX52" fmla="*/ 474908 w 785809"/>
                <a:gd name="connsiteY52" fmla="*/ 726804 h 748582"/>
                <a:gd name="connsiteX53" fmla="*/ 490212 w 785809"/>
                <a:gd name="connsiteY53" fmla="*/ 729001 h 748582"/>
                <a:gd name="connsiteX54" fmla="*/ 462430 w 785809"/>
                <a:gd name="connsiteY54" fmla="*/ 736536 h 748582"/>
                <a:gd name="connsiteX55" fmla="*/ 461959 w 785809"/>
                <a:gd name="connsiteY55" fmla="*/ 732612 h 748582"/>
                <a:gd name="connsiteX56" fmla="*/ 474908 w 785809"/>
                <a:gd name="connsiteY56" fmla="*/ 726804 h 748582"/>
                <a:gd name="connsiteX57" fmla="*/ 514600 w 785809"/>
                <a:gd name="connsiteY57" fmla="*/ 720751 h 748582"/>
                <a:gd name="connsiteX58" fmla="*/ 520663 w 785809"/>
                <a:gd name="connsiteY58" fmla="*/ 722252 h 748582"/>
                <a:gd name="connsiteX59" fmla="*/ 495705 w 785809"/>
                <a:gd name="connsiteY59" fmla="*/ 729316 h 748582"/>
                <a:gd name="connsiteX60" fmla="*/ 514600 w 785809"/>
                <a:gd name="connsiteY60" fmla="*/ 720751 h 748582"/>
                <a:gd name="connsiteX61" fmla="*/ 195437 w 785809"/>
                <a:gd name="connsiteY61" fmla="*/ 715020 h 748582"/>
                <a:gd name="connsiteX62" fmla="*/ 200148 w 785809"/>
                <a:gd name="connsiteY62" fmla="*/ 715189 h 748582"/>
                <a:gd name="connsiteX63" fmla="*/ 202816 w 785809"/>
                <a:gd name="connsiteY63" fmla="*/ 716445 h 748582"/>
                <a:gd name="connsiteX64" fmla="*/ 212234 w 785809"/>
                <a:gd name="connsiteY64" fmla="*/ 720682 h 748582"/>
                <a:gd name="connsiteX65" fmla="*/ 213804 w 785809"/>
                <a:gd name="connsiteY65" fmla="*/ 737634 h 748582"/>
                <a:gd name="connsiteX66" fmla="*/ 203445 w 785809"/>
                <a:gd name="connsiteY66" fmla="*/ 744070 h 748582"/>
                <a:gd name="connsiteX67" fmla="*/ 183981 w 785809"/>
                <a:gd name="connsiteY67" fmla="*/ 722723 h 748582"/>
                <a:gd name="connsiteX68" fmla="*/ 195437 w 785809"/>
                <a:gd name="connsiteY68" fmla="*/ 715020 h 748582"/>
                <a:gd name="connsiteX69" fmla="*/ 165997 w 785809"/>
                <a:gd name="connsiteY69" fmla="*/ 713462 h 748582"/>
                <a:gd name="connsiteX70" fmla="*/ 170169 w 785809"/>
                <a:gd name="connsiteY70" fmla="*/ 714247 h 748582"/>
                <a:gd name="connsiteX71" fmla="*/ 180529 w 785809"/>
                <a:gd name="connsiteY71" fmla="*/ 726176 h 748582"/>
                <a:gd name="connsiteX72" fmla="*/ 181000 w 785809"/>
                <a:gd name="connsiteY72" fmla="*/ 731199 h 748582"/>
                <a:gd name="connsiteX73" fmla="*/ 172524 w 785809"/>
                <a:gd name="connsiteY73" fmla="*/ 742029 h 748582"/>
                <a:gd name="connsiteX74" fmla="*/ 155885 w 785809"/>
                <a:gd name="connsiteY74" fmla="*/ 731827 h 748582"/>
                <a:gd name="connsiteX75" fmla="*/ 156042 w 785809"/>
                <a:gd name="connsiteY75" fmla="*/ 719113 h 748582"/>
                <a:gd name="connsiteX76" fmla="*/ 165997 w 785809"/>
                <a:gd name="connsiteY76" fmla="*/ 713462 h 748582"/>
                <a:gd name="connsiteX77" fmla="*/ 231141 w 785809"/>
                <a:gd name="connsiteY77" fmla="*/ 713305 h 748582"/>
                <a:gd name="connsiteX78" fmla="*/ 242686 w 785809"/>
                <a:gd name="connsiteY78" fmla="*/ 724606 h 748582"/>
                <a:gd name="connsiteX79" fmla="*/ 244256 w 785809"/>
                <a:gd name="connsiteY79" fmla="*/ 734652 h 748582"/>
                <a:gd name="connsiteX80" fmla="*/ 237035 w 785809"/>
                <a:gd name="connsiteY80" fmla="*/ 741715 h 748582"/>
                <a:gd name="connsiteX81" fmla="*/ 217415 w 785809"/>
                <a:gd name="connsiteY81" fmla="*/ 731198 h 748582"/>
                <a:gd name="connsiteX82" fmla="*/ 224007 w 785809"/>
                <a:gd name="connsiteY82" fmla="*/ 715345 h 748582"/>
                <a:gd name="connsiteX83" fmla="*/ 231141 w 785809"/>
                <a:gd name="connsiteY83" fmla="*/ 713305 h 748582"/>
                <a:gd name="connsiteX84" fmla="*/ 261678 w 785809"/>
                <a:gd name="connsiteY84" fmla="*/ 712206 h 748582"/>
                <a:gd name="connsiteX85" fmla="*/ 269840 w 785809"/>
                <a:gd name="connsiteY85" fmla="*/ 719270 h 748582"/>
                <a:gd name="connsiteX86" fmla="*/ 271409 w 785809"/>
                <a:gd name="connsiteY86" fmla="*/ 730571 h 748582"/>
                <a:gd name="connsiteX87" fmla="*/ 262933 w 785809"/>
                <a:gd name="connsiteY87" fmla="*/ 741558 h 748582"/>
                <a:gd name="connsiteX88" fmla="*/ 251318 w 785809"/>
                <a:gd name="connsiteY88" fmla="*/ 735594 h 748582"/>
                <a:gd name="connsiteX89" fmla="*/ 245196 w 785809"/>
                <a:gd name="connsiteY89" fmla="*/ 722566 h 748582"/>
                <a:gd name="connsiteX90" fmla="*/ 250376 w 785809"/>
                <a:gd name="connsiteY90" fmla="*/ 714247 h 748582"/>
                <a:gd name="connsiteX91" fmla="*/ 261678 w 785809"/>
                <a:gd name="connsiteY91" fmla="*/ 712206 h 748582"/>
                <a:gd name="connsiteX92" fmla="*/ 107541 w 785809"/>
                <a:gd name="connsiteY92" fmla="*/ 711421 h 748582"/>
                <a:gd name="connsiteX93" fmla="*/ 122924 w 785809"/>
                <a:gd name="connsiteY93" fmla="*/ 727903 h 748582"/>
                <a:gd name="connsiteX94" fmla="*/ 116488 w 785809"/>
                <a:gd name="connsiteY94" fmla="*/ 735280 h 748582"/>
                <a:gd name="connsiteX95" fmla="*/ 96554 w 785809"/>
                <a:gd name="connsiteY95" fmla="*/ 720054 h 748582"/>
                <a:gd name="connsiteX96" fmla="*/ 107541 w 785809"/>
                <a:gd name="connsiteY96" fmla="*/ 711421 h 748582"/>
                <a:gd name="connsiteX97" fmla="*/ 290243 w 785809"/>
                <a:gd name="connsiteY97" fmla="*/ 710794 h 748582"/>
                <a:gd name="connsiteX98" fmla="*/ 302173 w 785809"/>
                <a:gd name="connsiteY98" fmla="*/ 723822 h 748582"/>
                <a:gd name="connsiteX99" fmla="*/ 302487 w 785809"/>
                <a:gd name="connsiteY99" fmla="*/ 728374 h 748582"/>
                <a:gd name="connsiteX100" fmla="*/ 294168 w 785809"/>
                <a:gd name="connsiteY100" fmla="*/ 738577 h 748582"/>
                <a:gd name="connsiteX101" fmla="*/ 273606 w 785809"/>
                <a:gd name="connsiteY101" fmla="*/ 722880 h 748582"/>
                <a:gd name="connsiteX102" fmla="*/ 280042 w 785809"/>
                <a:gd name="connsiteY102" fmla="*/ 714090 h 748582"/>
                <a:gd name="connsiteX103" fmla="*/ 290243 w 785809"/>
                <a:gd name="connsiteY103" fmla="*/ 710794 h 748582"/>
                <a:gd name="connsiteX104" fmla="*/ 325187 w 785809"/>
                <a:gd name="connsiteY104" fmla="*/ 710789 h 748582"/>
                <a:gd name="connsiteX105" fmla="*/ 332780 w 785809"/>
                <a:gd name="connsiteY105" fmla="*/ 721781 h 748582"/>
                <a:gd name="connsiteX106" fmla="*/ 323677 w 785809"/>
                <a:gd name="connsiteY106" fmla="*/ 735594 h 748582"/>
                <a:gd name="connsiteX107" fmla="*/ 304213 w 785809"/>
                <a:gd name="connsiteY107" fmla="*/ 718328 h 748582"/>
                <a:gd name="connsiteX108" fmla="*/ 318026 w 785809"/>
                <a:gd name="connsiteY108" fmla="*/ 710951 h 748582"/>
                <a:gd name="connsiteX109" fmla="*/ 325187 w 785809"/>
                <a:gd name="connsiteY109" fmla="*/ 710789 h 748582"/>
                <a:gd name="connsiteX110" fmla="*/ 136579 w 785809"/>
                <a:gd name="connsiteY110" fmla="*/ 710166 h 748582"/>
                <a:gd name="connsiteX111" fmla="*/ 141288 w 785809"/>
                <a:gd name="connsiteY111" fmla="*/ 714561 h 748582"/>
                <a:gd name="connsiteX112" fmla="*/ 151648 w 785809"/>
                <a:gd name="connsiteY112" fmla="*/ 733710 h 748582"/>
                <a:gd name="connsiteX113" fmla="*/ 147096 w 785809"/>
                <a:gd name="connsiteY113" fmla="*/ 739988 h 748582"/>
                <a:gd name="connsiteX114" fmla="*/ 127161 w 785809"/>
                <a:gd name="connsiteY114" fmla="*/ 717857 h 748582"/>
                <a:gd name="connsiteX115" fmla="*/ 131400 w 785809"/>
                <a:gd name="connsiteY115" fmla="*/ 715188 h 748582"/>
                <a:gd name="connsiteX116" fmla="*/ 135637 w 785809"/>
                <a:gd name="connsiteY116" fmla="*/ 711108 h 748582"/>
                <a:gd name="connsiteX117" fmla="*/ 136579 w 785809"/>
                <a:gd name="connsiteY117" fmla="*/ 710166 h 748582"/>
                <a:gd name="connsiteX118" fmla="*/ 76130 w 785809"/>
                <a:gd name="connsiteY118" fmla="*/ 709401 h 748582"/>
                <a:gd name="connsiteX119" fmla="*/ 83212 w 785809"/>
                <a:gd name="connsiteY119" fmla="*/ 710480 h 748582"/>
                <a:gd name="connsiteX120" fmla="*/ 92944 w 785809"/>
                <a:gd name="connsiteY120" fmla="*/ 722566 h 748582"/>
                <a:gd name="connsiteX121" fmla="*/ 100478 w 785809"/>
                <a:gd name="connsiteY121" fmla="*/ 737007 h 748582"/>
                <a:gd name="connsiteX122" fmla="*/ 67359 w 785809"/>
                <a:gd name="connsiteY122" fmla="*/ 722723 h 748582"/>
                <a:gd name="connsiteX123" fmla="*/ 63279 w 785809"/>
                <a:gd name="connsiteY123" fmla="*/ 715659 h 748582"/>
                <a:gd name="connsiteX124" fmla="*/ 69400 w 785809"/>
                <a:gd name="connsiteY124" fmla="*/ 711265 h 748582"/>
                <a:gd name="connsiteX125" fmla="*/ 76130 w 785809"/>
                <a:gd name="connsiteY125" fmla="*/ 709401 h 748582"/>
                <a:gd name="connsiteX126" fmla="*/ 388254 w 785809"/>
                <a:gd name="connsiteY126" fmla="*/ 707026 h 748582"/>
                <a:gd name="connsiteX127" fmla="*/ 394309 w 785809"/>
                <a:gd name="connsiteY127" fmla="*/ 708282 h 748582"/>
                <a:gd name="connsiteX128" fmla="*/ 404669 w 785809"/>
                <a:gd name="connsiteY128" fmla="*/ 728844 h 748582"/>
                <a:gd name="connsiteX129" fmla="*/ 402628 w 785809"/>
                <a:gd name="connsiteY129" fmla="*/ 730571 h 748582"/>
                <a:gd name="connsiteX130" fmla="*/ 386619 w 785809"/>
                <a:gd name="connsiteY130" fmla="*/ 733868 h 748582"/>
                <a:gd name="connsiteX131" fmla="*/ 369980 w 785809"/>
                <a:gd name="connsiteY131" fmla="*/ 713619 h 748582"/>
                <a:gd name="connsiteX132" fmla="*/ 371236 w 785809"/>
                <a:gd name="connsiteY132" fmla="*/ 711265 h 748582"/>
                <a:gd name="connsiteX133" fmla="*/ 388254 w 785809"/>
                <a:gd name="connsiteY133" fmla="*/ 707026 h 748582"/>
                <a:gd name="connsiteX134" fmla="*/ 348613 w 785809"/>
                <a:gd name="connsiteY134" fmla="*/ 705164 h 748582"/>
                <a:gd name="connsiteX135" fmla="*/ 354831 w 785809"/>
                <a:gd name="connsiteY135" fmla="*/ 706100 h 748582"/>
                <a:gd name="connsiteX136" fmla="*/ 366685 w 785809"/>
                <a:gd name="connsiteY136" fmla="*/ 719741 h 748582"/>
                <a:gd name="connsiteX137" fmla="*/ 368254 w 785809"/>
                <a:gd name="connsiteY137" fmla="*/ 726804 h 748582"/>
                <a:gd name="connsiteX138" fmla="*/ 362290 w 785809"/>
                <a:gd name="connsiteY138" fmla="*/ 735280 h 748582"/>
                <a:gd name="connsiteX139" fmla="*/ 352872 w 785809"/>
                <a:gd name="connsiteY139" fmla="*/ 735280 h 748582"/>
                <a:gd name="connsiteX140" fmla="*/ 336077 w 785809"/>
                <a:gd name="connsiteY140" fmla="*/ 720212 h 748582"/>
                <a:gd name="connsiteX141" fmla="*/ 340472 w 785809"/>
                <a:gd name="connsiteY141" fmla="*/ 711736 h 748582"/>
                <a:gd name="connsiteX142" fmla="*/ 344847 w 785809"/>
                <a:gd name="connsiteY142" fmla="*/ 708851 h 748582"/>
                <a:gd name="connsiteX143" fmla="*/ 348477 w 785809"/>
                <a:gd name="connsiteY143" fmla="*/ 705143 h 748582"/>
                <a:gd name="connsiteX144" fmla="*/ 348634 w 785809"/>
                <a:gd name="connsiteY144" fmla="*/ 705143 h 748582"/>
                <a:gd name="connsiteX145" fmla="*/ 348613 w 785809"/>
                <a:gd name="connsiteY145" fmla="*/ 705164 h 748582"/>
                <a:gd name="connsiteX146" fmla="*/ 45628 w 785809"/>
                <a:gd name="connsiteY146" fmla="*/ 702803 h 748582"/>
                <a:gd name="connsiteX147" fmla="*/ 47269 w 785809"/>
                <a:gd name="connsiteY147" fmla="*/ 702946 h 748582"/>
                <a:gd name="connsiteX148" fmla="*/ 58100 w 785809"/>
                <a:gd name="connsiteY148" fmla="*/ 713305 h 748582"/>
                <a:gd name="connsiteX149" fmla="*/ 49467 w 785809"/>
                <a:gd name="connsiteY149" fmla="*/ 721468 h 748582"/>
                <a:gd name="connsiteX150" fmla="*/ 36281 w 785809"/>
                <a:gd name="connsiteY150" fmla="*/ 716601 h 748582"/>
                <a:gd name="connsiteX151" fmla="*/ 33142 w 785809"/>
                <a:gd name="connsiteY151" fmla="*/ 711265 h 748582"/>
                <a:gd name="connsiteX152" fmla="*/ 37694 w 785809"/>
                <a:gd name="connsiteY152" fmla="*/ 707654 h 748582"/>
                <a:gd name="connsiteX153" fmla="*/ 41147 w 785809"/>
                <a:gd name="connsiteY153" fmla="*/ 706555 h 748582"/>
                <a:gd name="connsiteX154" fmla="*/ 45628 w 785809"/>
                <a:gd name="connsiteY154" fmla="*/ 702803 h 748582"/>
                <a:gd name="connsiteX155" fmla="*/ 419893 w 785809"/>
                <a:gd name="connsiteY155" fmla="*/ 702318 h 748582"/>
                <a:gd name="connsiteX156" fmla="*/ 431352 w 785809"/>
                <a:gd name="connsiteY156" fmla="*/ 705928 h 748582"/>
                <a:gd name="connsiteX157" fmla="*/ 435903 w 785809"/>
                <a:gd name="connsiteY157" fmla="*/ 714875 h 748582"/>
                <a:gd name="connsiteX158" fmla="*/ 437630 w 785809"/>
                <a:gd name="connsiteY158" fmla="*/ 718642 h 748582"/>
                <a:gd name="connsiteX159" fmla="*/ 434177 w 785809"/>
                <a:gd name="connsiteY159" fmla="*/ 727432 h 748582"/>
                <a:gd name="connsiteX160" fmla="*/ 422091 w 785809"/>
                <a:gd name="connsiteY160" fmla="*/ 729787 h 748582"/>
                <a:gd name="connsiteX161" fmla="*/ 405767 w 785809"/>
                <a:gd name="connsiteY161" fmla="*/ 710794 h 748582"/>
                <a:gd name="connsiteX162" fmla="*/ 419893 w 785809"/>
                <a:gd name="connsiteY162" fmla="*/ 702318 h 748582"/>
                <a:gd name="connsiteX163" fmla="*/ 459761 w 785809"/>
                <a:gd name="connsiteY163" fmla="*/ 700592 h 748582"/>
                <a:gd name="connsiteX164" fmla="*/ 470278 w 785809"/>
                <a:gd name="connsiteY164" fmla="*/ 715189 h 748582"/>
                <a:gd name="connsiteX165" fmla="*/ 467295 w 785809"/>
                <a:gd name="connsiteY165" fmla="*/ 725078 h 748582"/>
                <a:gd name="connsiteX166" fmla="*/ 447675 w 785809"/>
                <a:gd name="connsiteY166" fmla="*/ 727275 h 748582"/>
                <a:gd name="connsiteX167" fmla="*/ 441240 w 785809"/>
                <a:gd name="connsiteY167" fmla="*/ 708911 h 748582"/>
                <a:gd name="connsiteX168" fmla="*/ 459761 w 785809"/>
                <a:gd name="connsiteY168" fmla="*/ 700592 h 748582"/>
                <a:gd name="connsiteX169" fmla="*/ 500415 w 785809"/>
                <a:gd name="connsiteY169" fmla="*/ 697766 h 748582"/>
                <a:gd name="connsiteX170" fmla="*/ 502455 w 785809"/>
                <a:gd name="connsiteY170" fmla="*/ 700434 h 748582"/>
                <a:gd name="connsiteX171" fmla="*/ 487544 w 785809"/>
                <a:gd name="connsiteY171" fmla="*/ 722410 h 748582"/>
                <a:gd name="connsiteX172" fmla="*/ 473103 w 785809"/>
                <a:gd name="connsiteY172" fmla="*/ 707184 h 748582"/>
                <a:gd name="connsiteX173" fmla="*/ 475300 w 785809"/>
                <a:gd name="connsiteY173" fmla="*/ 702004 h 748582"/>
                <a:gd name="connsiteX174" fmla="*/ 500415 w 785809"/>
                <a:gd name="connsiteY174" fmla="*/ 697766 h 748582"/>
                <a:gd name="connsiteX175" fmla="*/ 9911 w 785809"/>
                <a:gd name="connsiteY175" fmla="*/ 696353 h 748582"/>
                <a:gd name="connsiteX176" fmla="*/ 24509 w 785809"/>
                <a:gd name="connsiteY176" fmla="*/ 707341 h 748582"/>
                <a:gd name="connsiteX177" fmla="*/ 28590 w 785809"/>
                <a:gd name="connsiteY177" fmla="*/ 710951 h 748582"/>
                <a:gd name="connsiteX178" fmla="*/ 22783 w 785809"/>
                <a:gd name="connsiteY178" fmla="*/ 715032 h 748582"/>
                <a:gd name="connsiteX179" fmla="*/ 9911 w 785809"/>
                <a:gd name="connsiteY179" fmla="*/ 696353 h 748582"/>
                <a:gd name="connsiteX180" fmla="*/ 522702 w 785809"/>
                <a:gd name="connsiteY180" fmla="*/ 689133 h 748582"/>
                <a:gd name="connsiteX181" fmla="*/ 538399 w 785809"/>
                <a:gd name="connsiteY181" fmla="*/ 704672 h 748582"/>
                <a:gd name="connsiteX182" fmla="*/ 525371 w 785809"/>
                <a:gd name="connsiteY182" fmla="*/ 717386 h 748582"/>
                <a:gd name="connsiteX183" fmla="*/ 507948 w 785809"/>
                <a:gd name="connsiteY183" fmla="*/ 701690 h 748582"/>
                <a:gd name="connsiteX184" fmla="*/ 522702 w 785809"/>
                <a:gd name="connsiteY184" fmla="*/ 689133 h 748582"/>
                <a:gd name="connsiteX185" fmla="*/ 561806 w 785809"/>
                <a:gd name="connsiteY185" fmla="*/ 685327 h 748582"/>
                <a:gd name="connsiteX186" fmla="*/ 569163 w 785809"/>
                <a:gd name="connsiteY186" fmla="*/ 687720 h 748582"/>
                <a:gd name="connsiteX187" fmla="*/ 572616 w 785809"/>
                <a:gd name="connsiteY187" fmla="*/ 699022 h 748582"/>
                <a:gd name="connsiteX188" fmla="*/ 559589 w 785809"/>
                <a:gd name="connsiteY188" fmla="*/ 710480 h 748582"/>
                <a:gd name="connsiteX189" fmla="*/ 547031 w 785809"/>
                <a:gd name="connsiteY189" fmla="*/ 710480 h 748582"/>
                <a:gd name="connsiteX190" fmla="*/ 542323 w 785809"/>
                <a:gd name="connsiteY190" fmla="*/ 696981 h 748582"/>
                <a:gd name="connsiteX191" fmla="*/ 554095 w 785809"/>
                <a:gd name="connsiteY191" fmla="*/ 685523 h 748582"/>
                <a:gd name="connsiteX192" fmla="*/ 561806 w 785809"/>
                <a:gd name="connsiteY192" fmla="*/ 685327 h 748582"/>
                <a:gd name="connsiteX193" fmla="*/ 115389 w 785809"/>
                <a:gd name="connsiteY193" fmla="*/ 684581 h 748582"/>
                <a:gd name="connsiteX194" fmla="*/ 124023 w 785809"/>
                <a:gd name="connsiteY194" fmla="*/ 684895 h 748582"/>
                <a:gd name="connsiteX195" fmla="*/ 132185 w 785809"/>
                <a:gd name="connsiteY195" fmla="*/ 695882 h 748582"/>
                <a:gd name="connsiteX196" fmla="*/ 136579 w 785809"/>
                <a:gd name="connsiteY196" fmla="*/ 710009 h 748582"/>
                <a:gd name="connsiteX197" fmla="*/ 135638 w 785809"/>
                <a:gd name="connsiteY197" fmla="*/ 710951 h 748582"/>
                <a:gd name="connsiteX198" fmla="*/ 123395 w 785809"/>
                <a:gd name="connsiteY198" fmla="*/ 710794 h 748582"/>
                <a:gd name="connsiteX199" fmla="*/ 110053 w 785809"/>
                <a:gd name="connsiteY199" fmla="*/ 687720 h 748582"/>
                <a:gd name="connsiteX200" fmla="*/ 115389 w 785809"/>
                <a:gd name="connsiteY200" fmla="*/ 684581 h 748582"/>
                <a:gd name="connsiteX201" fmla="*/ 23253 w 785809"/>
                <a:gd name="connsiteY201" fmla="*/ 684464 h 748582"/>
                <a:gd name="connsiteX202" fmla="*/ 29846 w 785809"/>
                <a:gd name="connsiteY202" fmla="*/ 687250 h 748582"/>
                <a:gd name="connsiteX203" fmla="*/ 38793 w 785809"/>
                <a:gd name="connsiteY203" fmla="*/ 689290 h 748582"/>
                <a:gd name="connsiteX204" fmla="*/ 44914 w 785809"/>
                <a:gd name="connsiteY204" fmla="*/ 695883 h 748582"/>
                <a:gd name="connsiteX205" fmla="*/ 37851 w 785809"/>
                <a:gd name="connsiteY205" fmla="*/ 703417 h 748582"/>
                <a:gd name="connsiteX206" fmla="*/ 13836 w 785809"/>
                <a:gd name="connsiteY206" fmla="*/ 693685 h 748582"/>
                <a:gd name="connsiteX207" fmla="*/ 16190 w 785809"/>
                <a:gd name="connsiteY207" fmla="*/ 686151 h 748582"/>
                <a:gd name="connsiteX208" fmla="*/ 23253 w 785809"/>
                <a:gd name="connsiteY208" fmla="*/ 684464 h 748582"/>
                <a:gd name="connsiteX209" fmla="*/ 93258 w 785809"/>
                <a:gd name="connsiteY209" fmla="*/ 684110 h 748582"/>
                <a:gd name="connsiteX210" fmla="*/ 102519 w 785809"/>
                <a:gd name="connsiteY210" fmla="*/ 686151 h 748582"/>
                <a:gd name="connsiteX211" fmla="*/ 103932 w 785809"/>
                <a:gd name="connsiteY211" fmla="*/ 686465 h 748582"/>
                <a:gd name="connsiteX212" fmla="*/ 106129 w 785809"/>
                <a:gd name="connsiteY212" fmla="*/ 704515 h 748582"/>
                <a:gd name="connsiteX213" fmla="*/ 96240 w 785809"/>
                <a:gd name="connsiteY213" fmla="*/ 709538 h 748582"/>
                <a:gd name="connsiteX214" fmla="*/ 76620 w 785809"/>
                <a:gd name="connsiteY214" fmla="*/ 692429 h 748582"/>
                <a:gd name="connsiteX215" fmla="*/ 79917 w 785809"/>
                <a:gd name="connsiteY215" fmla="*/ 686936 h 748582"/>
                <a:gd name="connsiteX216" fmla="*/ 93258 w 785809"/>
                <a:gd name="connsiteY216" fmla="*/ 684110 h 748582"/>
                <a:gd name="connsiteX217" fmla="*/ 177289 w 785809"/>
                <a:gd name="connsiteY217" fmla="*/ 682985 h 748582"/>
                <a:gd name="connsiteX218" fmla="*/ 193556 w 785809"/>
                <a:gd name="connsiteY218" fmla="*/ 696824 h 748582"/>
                <a:gd name="connsiteX219" fmla="*/ 173465 w 785809"/>
                <a:gd name="connsiteY219" fmla="*/ 711893 h 748582"/>
                <a:gd name="connsiteX220" fmla="*/ 170326 w 785809"/>
                <a:gd name="connsiteY220" fmla="*/ 708126 h 748582"/>
                <a:gd name="connsiteX221" fmla="*/ 167344 w 785809"/>
                <a:gd name="connsiteY221" fmla="*/ 690389 h 748582"/>
                <a:gd name="connsiteX222" fmla="*/ 170012 w 785809"/>
                <a:gd name="connsiteY222" fmla="*/ 684268 h 748582"/>
                <a:gd name="connsiteX223" fmla="*/ 177289 w 785809"/>
                <a:gd name="connsiteY223" fmla="*/ 682985 h 748582"/>
                <a:gd name="connsiteX224" fmla="*/ 151880 w 785809"/>
                <a:gd name="connsiteY224" fmla="*/ 682271 h 748582"/>
                <a:gd name="connsiteX225" fmla="*/ 156199 w 785809"/>
                <a:gd name="connsiteY225" fmla="*/ 684110 h 748582"/>
                <a:gd name="connsiteX226" fmla="*/ 164990 w 785809"/>
                <a:gd name="connsiteY226" fmla="*/ 707027 h 748582"/>
                <a:gd name="connsiteX227" fmla="*/ 157769 w 785809"/>
                <a:gd name="connsiteY227" fmla="*/ 713462 h 748582"/>
                <a:gd name="connsiteX228" fmla="*/ 138463 w 785809"/>
                <a:gd name="connsiteY228" fmla="*/ 693999 h 748582"/>
                <a:gd name="connsiteX229" fmla="*/ 142544 w 785809"/>
                <a:gd name="connsiteY229" fmla="*/ 685052 h 748582"/>
                <a:gd name="connsiteX230" fmla="*/ 151880 w 785809"/>
                <a:gd name="connsiteY230" fmla="*/ 682271 h 748582"/>
                <a:gd name="connsiteX231" fmla="*/ 212392 w 785809"/>
                <a:gd name="connsiteY231" fmla="*/ 680343 h 748582"/>
                <a:gd name="connsiteX232" fmla="*/ 228245 w 785809"/>
                <a:gd name="connsiteY232" fmla="*/ 703260 h 748582"/>
                <a:gd name="connsiteX233" fmla="*/ 216003 w 785809"/>
                <a:gd name="connsiteY233" fmla="*/ 713620 h 748582"/>
                <a:gd name="connsiteX234" fmla="*/ 196539 w 785809"/>
                <a:gd name="connsiteY234" fmla="*/ 697766 h 748582"/>
                <a:gd name="connsiteX235" fmla="*/ 212392 w 785809"/>
                <a:gd name="connsiteY235" fmla="*/ 680343 h 748582"/>
                <a:gd name="connsiteX236" fmla="*/ 238813 w 785809"/>
                <a:gd name="connsiteY236" fmla="*/ 678097 h 748582"/>
                <a:gd name="connsiteX237" fmla="*/ 254771 w 785809"/>
                <a:gd name="connsiteY237" fmla="*/ 689133 h 748582"/>
                <a:gd name="connsiteX238" fmla="*/ 259167 w 785809"/>
                <a:gd name="connsiteY238" fmla="*/ 703574 h 748582"/>
                <a:gd name="connsiteX239" fmla="*/ 255556 w 785809"/>
                <a:gd name="connsiteY239" fmla="*/ 709381 h 748582"/>
                <a:gd name="connsiteX240" fmla="*/ 244883 w 785809"/>
                <a:gd name="connsiteY240" fmla="*/ 710951 h 748582"/>
                <a:gd name="connsiteX241" fmla="*/ 238604 w 785809"/>
                <a:gd name="connsiteY241" fmla="*/ 709381 h 748582"/>
                <a:gd name="connsiteX242" fmla="*/ 229814 w 785809"/>
                <a:gd name="connsiteY242" fmla="*/ 682227 h 748582"/>
                <a:gd name="connsiteX243" fmla="*/ 233268 w 785809"/>
                <a:gd name="connsiteY243" fmla="*/ 678774 h 748582"/>
                <a:gd name="connsiteX244" fmla="*/ 238813 w 785809"/>
                <a:gd name="connsiteY244" fmla="*/ 678097 h 748582"/>
                <a:gd name="connsiteX245" fmla="*/ 278629 w 785809"/>
                <a:gd name="connsiteY245" fmla="*/ 677832 h 748582"/>
                <a:gd name="connsiteX246" fmla="*/ 283338 w 785809"/>
                <a:gd name="connsiteY246" fmla="*/ 681599 h 748582"/>
                <a:gd name="connsiteX247" fmla="*/ 287418 w 785809"/>
                <a:gd name="connsiteY247" fmla="*/ 702161 h 748582"/>
                <a:gd name="connsiteX248" fmla="*/ 283338 w 785809"/>
                <a:gd name="connsiteY248" fmla="*/ 708597 h 748582"/>
                <a:gd name="connsiteX249" fmla="*/ 268741 w 785809"/>
                <a:gd name="connsiteY249" fmla="*/ 707969 h 748582"/>
                <a:gd name="connsiteX250" fmla="*/ 259323 w 785809"/>
                <a:gd name="connsiteY250" fmla="*/ 684111 h 748582"/>
                <a:gd name="connsiteX251" fmla="*/ 260422 w 785809"/>
                <a:gd name="connsiteY251" fmla="*/ 681913 h 748582"/>
                <a:gd name="connsiteX252" fmla="*/ 278629 w 785809"/>
                <a:gd name="connsiteY252" fmla="*/ 677832 h 748582"/>
                <a:gd name="connsiteX253" fmla="*/ 604323 w 785809"/>
                <a:gd name="connsiteY253" fmla="*/ 677518 h 748582"/>
                <a:gd name="connsiteX254" fmla="*/ 609503 w 785809"/>
                <a:gd name="connsiteY254" fmla="*/ 682698 h 748582"/>
                <a:gd name="connsiteX255" fmla="*/ 606206 w 785809"/>
                <a:gd name="connsiteY255" fmla="*/ 690389 h 748582"/>
                <a:gd name="connsiteX256" fmla="*/ 584545 w 785809"/>
                <a:gd name="connsiteY256" fmla="*/ 698551 h 748582"/>
                <a:gd name="connsiteX257" fmla="*/ 577639 w 785809"/>
                <a:gd name="connsiteY257" fmla="*/ 696510 h 748582"/>
                <a:gd name="connsiteX258" fmla="*/ 575128 w 785809"/>
                <a:gd name="connsiteY258" fmla="*/ 685523 h 748582"/>
                <a:gd name="connsiteX259" fmla="*/ 576383 w 785809"/>
                <a:gd name="connsiteY259" fmla="*/ 684895 h 748582"/>
                <a:gd name="connsiteX260" fmla="*/ 604323 w 785809"/>
                <a:gd name="connsiteY260" fmla="*/ 677518 h 748582"/>
                <a:gd name="connsiteX261" fmla="*/ 336548 w 785809"/>
                <a:gd name="connsiteY261" fmla="*/ 675321 h 748582"/>
                <a:gd name="connsiteX262" fmla="*/ 349576 w 785809"/>
                <a:gd name="connsiteY262" fmla="*/ 702319 h 748582"/>
                <a:gd name="connsiteX263" fmla="*/ 348634 w 785809"/>
                <a:gd name="connsiteY263" fmla="*/ 705144 h 748582"/>
                <a:gd name="connsiteX264" fmla="*/ 348634 w 785809"/>
                <a:gd name="connsiteY264" fmla="*/ 704987 h 748582"/>
                <a:gd name="connsiteX265" fmla="*/ 339373 w 785809"/>
                <a:gd name="connsiteY265" fmla="*/ 707184 h 748582"/>
                <a:gd name="connsiteX266" fmla="*/ 317869 w 785809"/>
                <a:gd name="connsiteY266" fmla="*/ 693372 h 748582"/>
                <a:gd name="connsiteX267" fmla="*/ 316613 w 785809"/>
                <a:gd name="connsiteY267" fmla="*/ 682070 h 748582"/>
                <a:gd name="connsiteX268" fmla="*/ 326345 w 785809"/>
                <a:gd name="connsiteY268" fmla="*/ 677989 h 748582"/>
                <a:gd name="connsiteX269" fmla="*/ 336548 w 785809"/>
                <a:gd name="connsiteY269" fmla="*/ 675321 h 748582"/>
                <a:gd name="connsiteX270" fmla="*/ 297778 w 785809"/>
                <a:gd name="connsiteY270" fmla="*/ 674379 h 748582"/>
                <a:gd name="connsiteX271" fmla="*/ 300761 w 785809"/>
                <a:gd name="connsiteY271" fmla="*/ 675478 h 748582"/>
                <a:gd name="connsiteX272" fmla="*/ 312847 w 785809"/>
                <a:gd name="connsiteY272" fmla="*/ 698394 h 748582"/>
                <a:gd name="connsiteX273" fmla="*/ 302173 w 785809"/>
                <a:gd name="connsiteY273" fmla="*/ 708440 h 748582"/>
                <a:gd name="connsiteX274" fmla="*/ 291657 w 785809"/>
                <a:gd name="connsiteY274" fmla="*/ 700121 h 748582"/>
                <a:gd name="connsiteX275" fmla="*/ 288517 w 785809"/>
                <a:gd name="connsiteY275" fmla="*/ 691331 h 748582"/>
                <a:gd name="connsiteX276" fmla="*/ 297778 w 785809"/>
                <a:gd name="connsiteY276" fmla="*/ 674379 h 748582"/>
                <a:gd name="connsiteX277" fmla="*/ 11952 w 785809"/>
                <a:gd name="connsiteY277" fmla="*/ 671867 h 748582"/>
                <a:gd name="connsiteX278" fmla="*/ 17759 w 785809"/>
                <a:gd name="connsiteY278" fmla="*/ 673751 h 748582"/>
                <a:gd name="connsiteX279" fmla="*/ 20585 w 785809"/>
                <a:gd name="connsiteY279" fmla="*/ 677675 h 748582"/>
                <a:gd name="connsiteX280" fmla="*/ 17288 w 785809"/>
                <a:gd name="connsiteY280" fmla="*/ 680343 h 748582"/>
                <a:gd name="connsiteX281" fmla="*/ 10225 w 785809"/>
                <a:gd name="connsiteY281" fmla="*/ 683953 h 748582"/>
                <a:gd name="connsiteX282" fmla="*/ 651 w 785809"/>
                <a:gd name="connsiteY282" fmla="*/ 681599 h 748582"/>
                <a:gd name="connsiteX283" fmla="*/ 5987 w 785809"/>
                <a:gd name="connsiteY283" fmla="*/ 673280 h 748582"/>
                <a:gd name="connsiteX284" fmla="*/ 11952 w 785809"/>
                <a:gd name="connsiteY284" fmla="*/ 671867 h 748582"/>
                <a:gd name="connsiteX285" fmla="*/ 370569 w 785809"/>
                <a:gd name="connsiteY285" fmla="*/ 669454 h 748582"/>
                <a:gd name="connsiteX286" fmla="*/ 378142 w 785809"/>
                <a:gd name="connsiteY286" fmla="*/ 672338 h 748582"/>
                <a:gd name="connsiteX287" fmla="*/ 380811 w 785809"/>
                <a:gd name="connsiteY287" fmla="*/ 682698 h 748582"/>
                <a:gd name="connsiteX288" fmla="*/ 382694 w 785809"/>
                <a:gd name="connsiteY288" fmla="*/ 697452 h 748582"/>
                <a:gd name="connsiteX289" fmla="*/ 378770 w 785809"/>
                <a:gd name="connsiteY289" fmla="*/ 705143 h 748582"/>
                <a:gd name="connsiteX290" fmla="*/ 357266 w 785809"/>
                <a:gd name="connsiteY290" fmla="*/ 697609 h 748582"/>
                <a:gd name="connsiteX291" fmla="*/ 352871 w 785809"/>
                <a:gd name="connsiteY291" fmla="*/ 687720 h 748582"/>
                <a:gd name="connsiteX292" fmla="*/ 358680 w 785809"/>
                <a:gd name="connsiteY292" fmla="*/ 674850 h 748582"/>
                <a:gd name="connsiteX293" fmla="*/ 363231 w 785809"/>
                <a:gd name="connsiteY293" fmla="*/ 672809 h 748582"/>
                <a:gd name="connsiteX294" fmla="*/ 370569 w 785809"/>
                <a:gd name="connsiteY294" fmla="*/ 669454 h 748582"/>
                <a:gd name="connsiteX295" fmla="*/ 629750 w 785809"/>
                <a:gd name="connsiteY295" fmla="*/ 668414 h 748582"/>
                <a:gd name="connsiteX296" fmla="*/ 636814 w 785809"/>
                <a:gd name="connsiteY296" fmla="*/ 670769 h 748582"/>
                <a:gd name="connsiteX297" fmla="*/ 633517 w 785809"/>
                <a:gd name="connsiteY297" fmla="*/ 676419 h 748582"/>
                <a:gd name="connsiteX298" fmla="*/ 619862 w 785809"/>
                <a:gd name="connsiteY298" fmla="*/ 684111 h 748582"/>
                <a:gd name="connsiteX299" fmla="*/ 612798 w 785809"/>
                <a:gd name="connsiteY299" fmla="*/ 680501 h 748582"/>
                <a:gd name="connsiteX300" fmla="*/ 617036 w 785809"/>
                <a:gd name="connsiteY300" fmla="*/ 673123 h 748582"/>
                <a:gd name="connsiteX301" fmla="*/ 629750 w 785809"/>
                <a:gd name="connsiteY301" fmla="*/ 668414 h 748582"/>
                <a:gd name="connsiteX302" fmla="*/ 406760 w 785809"/>
                <a:gd name="connsiteY302" fmla="*/ 667786 h 748582"/>
                <a:gd name="connsiteX303" fmla="*/ 412673 w 785809"/>
                <a:gd name="connsiteY303" fmla="*/ 669199 h 748582"/>
                <a:gd name="connsiteX304" fmla="*/ 414243 w 785809"/>
                <a:gd name="connsiteY304" fmla="*/ 672966 h 748582"/>
                <a:gd name="connsiteX305" fmla="*/ 419265 w 785809"/>
                <a:gd name="connsiteY305" fmla="*/ 694627 h 748582"/>
                <a:gd name="connsiteX306" fmla="*/ 417853 w 785809"/>
                <a:gd name="connsiteY306" fmla="*/ 698551 h 748582"/>
                <a:gd name="connsiteX307" fmla="*/ 399331 w 785809"/>
                <a:gd name="connsiteY307" fmla="*/ 703574 h 748582"/>
                <a:gd name="connsiteX308" fmla="*/ 388187 w 785809"/>
                <a:gd name="connsiteY308" fmla="*/ 694784 h 748582"/>
                <a:gd name="connsiteX309" fmla="*/ 387403 w 785809"/>
                <a:gd name="connsiteY309" fmla="*/ 684738 h 748582"/>
                <a:gd name="connsiteX310" fmla="*/ 390228 w 785809"/>
                <a:gd name="connsiteY310" fmla="*/ 672024 h 748582"/>
                <a:gd name="connsiteX311" fmla="*/ 406760 w 785809"/>
                <a:gd name="connsiteY311" fmla="*/ 667786 h 748582"/>
                <a:gd name="connsiteX312" fmla="*/ 50798 w 785809"/>
                <a:gd name="connsiteY312" fmla="*/ 666911 h 748582"/>
                <a:gd name="connsiteX313" fmla="*/ 57001 w 785809"/>
                <a:gd name="connsiteY313" fmla="*/ 675321 h 748582"/>
                <a:gd name="connsiteX314" fmla="*/ 67203 w 785809"/>
                <a:gd name="connsiteY314" fmla="*/ 685209 h 748582"/>
                <a:gd name="connsiteX315" fmla="*/ 73011 w 785809"/>
                <a:gd name="connsiteY315" fmla="*/ 692743 h 748582"/>
                <a:gd name="connsiteX316" fmla="*/ 73482 w 785809"/>
                <a:gd name="connsiteY316" fmla="*/ 699807 h 748582"/>
                <a:gd name="connsiteX317" fmla="*/ 68930 w 785809"/>
                <a:gd name="connsiteY317" fmla="*/ 707184 h 748582"/>
                <a:gd name="connsiteX318" fmla="*/ 48682 w 785809"/>
                <a:gd name="connsiteY318" fmla="*/ 691488 h 748582"/>
                <a:gd name="connsiteX319" fmla="*/ 54333 w 785809"/>
                <a:gd name="connsiteY319" fmla="*/ 684111 h 748582"/>
                <a:gd name="connsiteX320" fmla="*/ 39107 w 785809"/>
                <a:gd name="connsiteY320" fmla="*/ 683797 h 748582"/>
                <a:gd name="connsiteX321" fmla="*/ 29846 w 785809"/>
                <a:gd name="connsiteY321" fmla="*/ 683169 h 748582"/>
                <a:gd name="connsiteX322" fmla="*/ 25138 w 785809"/>
                <a:gd name="connsiteY322" fmla="*/ 675792 h 748582"/>
                <a:gd name="connsiteX323" fmla="*/ 31887 w 785809"/>
                <a:gd name="connsiteY323" fmla="*/ 669513 h 748582"/>
                <a:gd name="connsiteX324" fmla="*/ 46641 w 785809"/>
                <a:gd name="connsiteY324" fmla="*/ 667002 h 748582"/>
                <a:gd name="connsiteX325" fmla="*/ 50798 w 785809"/>
                <a:gd name="connsiteY325" fmla="*/ 666911 h 748582"/>
                <a:gd name="connsiteX326" fmla="*/ 650391 w 785809"/>
                <a:gd name="connsiteY326" fmla="*/ 664765 h 748582"/>
                <a:gd name="connsiteX327" fmla="*/ 658631 w 785809"/>
                <a:gd name="connsiteY327" fmla="*/ 665903 h 748582"/>
                <a:gd name="connsiteX328" fmla="*/ 644661 w 785809"/>
                <a:gd name="connsiteY328" fmla="*/ 672182 h 748582"/>
                <a:gd name="connsiteX329" fmla="*/ 641051 w 785809"/>
                <a:gd name="connsiteY329" fmla="*/ 670612 h 748582"/>
                <a:gd name="connsiteX330" fmla="*/ 642621 w 785809"/>
                <a:gd name="connsiteY330" fmla="*/ 666217 h 748582"/>
                <a:gd name="connsiteX331" fmla="*/ 650391 w 785809"/>
                <a:gd name="connsiteY331" fmla="*/ 664765 h 748582"/>
                <a:gd name="connsiteX332" fmla="*/ 466197 w 785809"/>
                <a:gd name="connsiteY332" fmla="*/ 663391 h 748582"/>
                <a:gd name="connsiteX333" fmla="*/ 467610 w 785809"/>
                <a:gd name="connsiteY333" fmla="*/ 663548 h 748582"/>
                <a:gd name="connsiteX334" fmla="*/ 483463 w 785809"/>
                <a:gd name="connsiteY334" fmla="*/ 678460 h 748582"/>
                <a:gd name="connsiteX335" fmla="*/ 483934 w 785809"/>
                <a:gd name="connsiteY335" fmla="*/ 681285 h 748582"/>
                <a:gd name="connsiteX336" fmla="*/ 486288 w 785809"/>
                <a:gd name="connsiteY336" fmla="*/ 693057 h 748582"/>
                <a:gd name="connsiteX337" fmla="*/ 470121 w 785809"/>
                <a:gd name="connsiteY337" fmla="*/ 697767 h 748582"/>
                <a:gd name="connsiteX338" fmla="*/ 457093 w 785809"/>
                <a:gd name="connsiteY338" fmla="*/ 689918 h 748582"/>
                <a:gd name="connsiteX339" fmla="*/ 453640 w 785809"/>
                <a:gd name="connsiteY339" fmla="*/ 678146 h 748582"/>
                <a:gd name="connsiteX340" fmla="*/ 466197 w 785809"/>
                <a:gd name="connsiteY340" fmla="*/ 663391 h 748582"/>
                <a:gd name="connsiteX341" fmla="*/ 431563 w 785809"/>
                <a:gd name="connsiteY341" fmla="*/ 662646 h 748582"/>
                <a:gd name="connsiteX342" fmla="*/ 444850 w 785809"/>
                <a:gd name="connsiteY342" fmla="*/ 666531 h 748582"/>
                <a:gd name="connsiteX343" fmla="*/ 447362 w 785809"/>
                <a:gd name="connsiteY343" fmla="*/ 668728 h 748582"/>
                <a:gd name="connsiteX344" fmla="*/ 453326 w 785809"/>
                <a:gd name="connsiteY344" fmla="*/ 692272 h 748582"/>
                <a:gd name="connsiteX345" fmla="*/ 445321 w 785809"/>
                <a:gd name="connsiteY345" fmla="*/ 699493 h 748582"/>
                <a:gd name="connsiteX346" fmla="*/ 424916 w 785809"/>
                <a:gd name="connsiteY346" fmla="*/ 694313 h 748582"/>
                <a:gd name="connsiteX347" fmla="*/ 420678 w 785809"/>
                <a:gd name="connsiteY347" fmla="*/ 670455 h 748582"/>
                <a:gd name="connsiteX348" fmla="*/ 423503 w 785809"/>
                <a:gd name="connsiteY348" fmla="*/ 666845 h 748582"/>
                <a:gd name="connsiteX349" fmla="*/ 426957 w 785809"/>
                <a:gd name="connsiteY349" fmla="*/ 666060 h 748582"/>
                <a:gd name="connsiteX350" fmla="*/ 431563 w 785809"/>
                <a:gd name="connsiteY350" fmla="*/ 662646 h 748582"/>
                <a:gd name="connsiteX351" fmla="*/ 75678 w 785809"/>
                <a:gd name="connsiteY351" fmla="*/ 661037 h 748582"/>
                <a:gd name="connsiteX352" fmla="*/ 88863 w 785809"/>
                <a:gd name="connsiteY352" fmla="*/ 677832 h 748582"/>
                <a:gd name="connsiteX353" fmla="*/ 76149 w 785809"/>
                <a:gd name="connsiteY353" fmla="*/ 681913 h 748582"/>
                <a:gd name="connsiteX354" fmla="*/ 61238 w 785809"/>
                <a:gd name="connsiteY354" fmla="*/ 671396 h 748582"/>
                <a:gd name="connsiteX355" fmla="*/ 75678 w 785809"/>
                <a:gd name="connsiteY355" fmla="*/ 661037 h 748582"/>
                <a:gd name="connsiteX356" fmla="*/ 502815 w 785809"/>
                <a:gd name="connsiteY356" fmla="*/ 658415 h 748582"/>
                <a:gd name="connsiteX357" fmla="*/ 507948 w 785809"/>
                <a:gd name="connsiteY357" fmla="*/ 659311 h 748582"/>
                <a:gd name="connsiteX358" fmla="*/ 519250 w 785809"/>
                <a:gd name="connsiteY358" fmla="*/ 680344 h 748582"/>
                <a:gd name="connsiteX359" fmla="*/ 512815 w 785809"/>
                <a:gd name="connsiteY359" fmla="*/ 689762 h 748582"/>
                <a:gd name="connsiteX360" fmla="*/ 498059 w 785809"/>
                <a:gd name="connsiteY360" fmla="*/ 690076 h 748582"/>
                <a:gd name="connsiteX361" fmla="*/ 486445 w 785809"/>
                <a:gd name="connsiteY361" fmla="*/ 668258 h 748582"/>
                <a:gd name="connsiteX362" fmla="*/ 488799 w 785809"/>
                <a:gd name="connsiteY362" fmla="*/ 662764 h 748582"/>
                <a:gd name="connsiteX363" fmla="*/ 502815 w 785809"/>
                <a:gd name="connsiteY363" fmla="*/ 658415 h 748582"/>
                <a:gd name="connsiteX364" fmla="*/ 106913 w 785809"/>
                <a:gd name="connsiteY364" fmla="*/ 657270 h 748582"/>
                <a:gd name="connsiteX365" fmla="*/ 115389 w 785809"/>
                <a:gd name="connsiteY365" fmla="*/ 674536 h 748582"/>
                <a:gd name="connsiteX366" fmla="*/ 110837 w 785809"/>
                <a:gd name="connsiteY366" fmla="*/ 681757 h 748582"/>
                <a:gd name="connsiteX367" fmla="*/ 92473 w 785809"/>
                <a:gd name="connsiteY367" fmla="*/ 672182 h 748582"/>
                <a:gd name="connsiteX368" fmla="*/ 106913 w 785809"/>
                <a:gd name="connsiteY368" fmla="*/ 657270 h 748582"/>
                <a:gd name="connsiteX369" fmla="*/ 535829 w 785809"/>
                <a:gd name="connsiteY369" fmla="*/ 651286 h 748582"/>
                <a:gd name="connsiteX370" fmla="*/ 543579 w 785809"/>
                <a:gd name="connsiteY370" fmla="*/ 651933 h 748582"/>
                <a:gd name="connsiteX371" fmla="*/ 546875 w 785809"/>
                <a:gd name="connsiteY371" fmla="*/ 656642 h 748582"/>
                <a:gd name="connsiteX372" fmla="*/ 550642 w 785809"/>
                <a:gd name="connsiteY372" fmla="*/ 673437 h 748582"/>
                <a:gd name="connsiteX373" fmla="*/ 542637 w 785809"/>
                <a:gd name="connsiteY373" fmla="*/ 686308 h 748582"/>
                <a:gd name="connsiteX374" fmla="*/ 536044 w 785809"/>
                <a:gd name="connsiteY374" fmla="*/ 687563 h 748582"/>
                <a:gd name="connsiteX375" fmla="*/ 524900 w 785809"/>
                <a:gd name="connsiteY375" fmla="*/ 680814 h 748582"/>
                <a:gd name="connsiteX376" fmla="*/ 519877 w 785809"/>
                <a:gd name="connsiteY376" fmla="*/ 665118 h 748582"/>
                <a:gd name="connsiteX377" fmla="*/ 524743 w 785809"/>
                <a:gd name="connsiteY377" fmla="*/ 655700 h 748582"/>
                <a:gd name="connsiteX378" fmla="*/ 528667 w 785809"/>
                <a:gd name="connsiteY378" fmla="*/ 654287 h 748582"/>
                <a:gd name="connsiteX379" fmla="*/ 535829 w 785809"/>
                <a:gd name="connsiteY379" fmla="*/ 651286 h 748582"/>
                <a:gd name="connsiteX380" fmla="*/ 559529 w 785809"/>
                <a:gd name="connsiteY380" fmla="*/ 649775 h 748582"/>
                <a:gd name="connsiteX381" fmla="*/ 566338 w 785809"/>
                <a:gd name="connsiteY381" fmla="*/ 649892 h 748582"/>
                <a:gd name="connsiteX382" fmla="*/ 580308 w 785809"/>
                <a:gd name="connsiteY382" fmla="*/ 652247 h 748582"/>
                <a:gd name="connsiteX383" fmla="*/ 582819 w 785809"/>
                <a:gd name="connsiteY383" fmla="*/ 655229 h 748582"/>
                <a:gd name="connsiteX384" fmla="*/ 585173 w 785809"/>
                <a:gd name="connsiteY384" fmla="*/ 672339 h 748582"/>
                <a:gd name="connsiteX385" fmla="*/ 581249 w 785809"/>
                <a:gd name="connsiteY385" fmla="*/ 678617 h 748582"/>
                <a:gd name="connsiteX386" fmla="*/ 568221 w 785809"/>
                <a:gd name="connsiteY386" fmla="*/ 681442 h 748582"/>
                <a:gd name="connsiteX387" fmla="*/ 556292 w 785809"/>
                <a:gd name="connsiteY387" fmla="*/ 674065 h 748582"/>
                <a:gd name="connsiteX388" fmla="*/ 552839 w 785809"/>
                <a:gd name="connsiteY388" fmla="*/ 663862 h 748582"/>
                <a:gd name="connsiteX389" fmla="*/ 553781 w 785809"/>
                <a:gd name="connsiteY389" fmla="*/ 653189 h 748582"/>
                <a:gd name="connsiteX390" fmla="*/ 559529 w 785809"/>
                <a:gd name="connsiteY390" fmla="*/ 649775 h 748582"/>
                <a:gd name="connsiteX391" fmla="*/ 163891 w 785809"/>
                <a:gd name="connsiteY391" fmla="*/ 647224 h 748582"/>
                <a:gd name="connsiteX392" fmla="*/ 173780 w 785809"/>
                <a:gd name="connsiteY392" fmla="*/ 656171 h 748582"/>
                <a:gd name="connsiteX393" fmla="*/ 175036 w 785809"/>
                <a:gd name="connsiteY393" fmla="*/ 663235 h 748582"/>
                <a:gd name="connsiteX394" fmla="*/ 163420 w 785809"/>
                <a:gd name="connsiteY394" fmla="*/ 680187 h 748582"/>
                <a:gd name="connsiteX395" fmla="*/ 148980 w 785809"/>
                <a:gd name="connsiteY395" fmla="*/ 663549 h 748582"/>
                <a:gd name="connsiteX396" fmla="*/ 163891 w 785809"/>
                <a:gd name="connsiteY396" fmla="*/ 647224 h 748582"/>
                <a:gd name="connsiteX397" fmla="*/ 66794 w 785809"/>
                <a:gd name="connsiteY397" fmla="*/ 644821 h 748582"/>
                <a:gd name="connsiteX398" fmla="*/ 70656 w 785809"/>
                <a:gd name="connsiteY398" fmla="*/ 653032 h 748582"/>
                <a:gd name="connsiteX399" fmla="*/ 56059 w 785809"/>
                <a:gd name="connsiteY399" fmla="*/ 664020 h 748582"/>
                <a:gd name="connsiteX400" fmla="*/ 34241 w 785809"/>
                <a:gd name="connsiteY400" fmla="*/ 666060 h 748582"/>
                <a:gd name="connsiteX401" fmla="*/ 20899 w 785809"/>
                <a:gd name="connsiteY401" fmla="*/ 668885 h 748582"/>
                <a:gd name="connsiteX402" fmla="*/ 14621 w 785809"/>
                <a:gd name="connsiteY402" fmla="*/ 664020 h 748582"/>
                <a:gd name="connsiteX403" fmla="*/ 20114 w 785809"/>
                <a:gd name="connsiteY403" fmla="*/ 653660 h 748582"/>
                <a:gd name="connsiteX404" fmla="*/ 42560 w 785809"/>
                <a:gd name="connsiteY404" fmla="*/ 652090 h 748582"/>
                <a:gd name="connsiteX405" fmla="*/ 42717 w 785809"/>
                <a:gd name="connsiteY405" fmla="*/ 661822 h 748582"/>
                <a:gd name="connsiteX406" fmla="*/ 62023 w 785809"/>
                <a:gd name="connsiteY406" fmla="*/ 645969 h 748582"/>
                <a:gd name="connsiteX407" fmla="*/ 66794 w 785809"/>
                <a:gd name="connsiteY407" fmla="*/ 644821 h 748582"/>
                <a:gd name="connsiteX408" fmla="*/ 194950 w 785809"/>
                <a:gd name="connsiteY408" fmla="*/ 642358 h 748582"/>
                <a:gd name="connsiteX409" fmla="*/ 203603 w 785809"/>
                <a:gd name="connsiteY409" fmla="*/ 644713 h 748582"/>
                <a:gd name="connsiteX410" fmla="*/ 205643 w 785809"/>
                <a:gd name="connsiteY410" fmla="*/ 655073 h 748582"/>
                <a:gd name="connsiteX411" fmla="*/ 207683 w 785809"/>
                <a:gd name="connsiteY411" fmla="*/ 670455 h 748582"/>
                <a:gd name="connsiteX412" fmla="*/ 200463 w 785809"/>
                <a:gd name="connsiteY412" fmla="*/ 681599 h 748582"/>
                <a:gd name="connsiteX413" fmla="*/ 192615 w 785809"/>
                <a:gd name="connsiteY413" fmla="*/ 681913 h 748582"/>
                <a:gd name="connsiteX414" fmla="*/ 180843 w 785809"/>
                <a:gd name="connsiteY414" fmla="*/ 671554 h 748582"/>
                <a:gd name="connsiteX415" fmla="*/ 179116 w 785809"/>
                <a:gd name="connsiteY415" fmla="*/ 655857 h 748582"/>
                <a:gd name="connsiteX416" fmla="*/ 186180 w 785809"/>
                <a:gd name="connsiteY416" fmla="*/ 644242 h 748582"/>
                <a:gd name="connsiteX417" fmla="*/ 194950 w 785809"/>
                <a:gd name="connsiteY417" fmla="*/ 642358 h 748582"/>
                <a:gd name="connsiteX418" fmla="*/ 599456 w 785809"/>
                <a:gd name="connsiteY418" fmla="*/ 641417 h 748582"/>
                <a:gd name="connsiteX419" fmla="*/ 611857 w 785809"/>
                <a:gd name="connsiteY419" fmla="*/ 646283 h 748582"/>
                <a:gd name="connsiteX420" fmla="*/ 619234 w 785809"/>
                <a:gd name="connsiteY420" fmla="*/ 664805 h 748582"/>
                <a:gd name="connsiteX421" fmla="*/ 598672 w 785809"/>
                <a:gd name="connsiteY421" fmla="*/ 674379 h 748582"/>
                <a:gd name="connsiteX422" fmla="*/ 585958 w 785809"/>
                <a:gd name="connsiteY422" fmla="*/ 651463 h 748582"/>
                <a:gd name="connsiteX423" fmla="*/ 599456 w 785809"/>
                <a:gd name="connsiteY423" fmla="*/ 641417 h 748582"/>
                <a:gd name="connsiteX424" fmla="*/ 220228 w 785809"/>
                <a:gd name="connsiteY424" fmla="*/ 640063 h 748582"/>
                <a:gd name="connsiteX425" fmla="*/ 228873 w 785809"/>
                <a:gd name="connsiteY425" fmla="*/ 640318 h 748582"/>
                <a:gd name="connsiteX426" fmla="*/ 234524 w 785809"/>
                <a:gd name="connsiteY426" fmla="*/ 646283 h 748582"/>
                <a:gd name="connsiteX427" fmla="*/ 235937 w 785809"/>
                <a:gd name="connsiteY427" fmla="*/ 672181 h 748582"/>
                <a:gd name="connsiteX428" fmla="*/ 235623 w 785809"/>
                <a:gd name="connsiteY428" fmla="*/ 674850 h 748582"/>
                <a:gd name="connsiteX429" fmla="*/ 212078 w 785809"/>
                <a:gd name="connsiteY429" fmla="*/ 672181 h 748582"/>
                <a:gd name="connsiteX430" fmla="*/ 209567 w 785809"/>
                <a:gd name="connsiteY430" fmla="*/ 659311 h 748582"/>
                <a:gd name="connsiteX431" fmla="*/ 220228 w 785809"/>
                <a:gd name="connsiteY431" fmla="*/ 640063 h 748582"/>
                <a:gd name="connsiteX432" fmla="*/ 98908 w 785809"/>
                <a:gd name="connsiteY432" fmla="*/ 637493 h 748582"/>
                <a:gd name="connsiteX433" fmla="*/ 99222 w 785809"/>
                <a:gd name="connsiteY433" fmla="*/ 642202 h 748582"/>
                <a:gd name="connsiteX434" fmla="*/ 78975 w 785809"/>
                <a:gd name="connsiteY434" fmla="*/ 658055 h 748582"/>
                <a:gd name="connsiteX435" fmla="*/ 78033 w 785809"/>
                <a:gd name="connsiteY435" fmla="*/ 650835 h 748582"/>
                <a:gd name="connsiteX436" fmla="*/ 98908 w 785809"/>
                <a:gd name="connsiteY436" fmla="*/ 637493 h 748582"/>
                <a:gd name="connsiteX437" fmla="*/ 632732 w 785809"/>
                <a:gd name="connsiteY437" fmla="*/ 636394 h 748582"/>
                <a:gd name="connsiteX438" fmla="*/ 643563 w 785809"/>
                <a:gd name="connsiteY438" fmla="*/ 638120 h 748582"/>
                <a:gd name="connsiteX439" fmla="*/ 647643 w 785809"/>
                <a:gd name="connsiteY439" fmla="*/ 654759 h 748582"/>
                <a:gd name="connsiteX440" fmla="*/ 630378 w 785809"/>
                <a:gd name="connsiteY440" fmla="*/ 663706 h 748582"/>
                <a:gd name="connsiteX441" fmla="*/ 617978 w 785809"/>
                <a:gd name="connsiteY441" fmla="*/ 646911 h 748582"/>
                <a:gd name="connsiteX442" fmla="*/ 632732 w 785809"/>
                <a:gd name="connsiteY442" fmla="*/ 636394 h 748582"/>
                <a:gd name="connsiteX443" fmla="*/ 252827 w 785809"/>
                <a:gd name="connsiteY443" fmla="*/ 635237 h 748582"/>
                <a:gd name="connsiteX444" fmla="*/ 258853 w 785809"/>
                <a:gd name="connsiteY444" fmla="*/ 635766 h 748582"/>
                <a:gd name="connsiteX445" fmla="*/ 263247 w 785809"/>
                <a:gd name="connsiteY445" fmla="*/ 641260 h 748582"/>
                <a:gd name="connsiteX446" fmla="*/ 263090 w 785809"/>
                <a:gd name="connsiteY446" fmla="*/ 649265 h 748582"/>
                <a:gd name="connsiteX447" fmla="*/ 268113 w 785809"/>
                <a:gd name="connsiteY447" fmla="*/ 671240 h 748582"/>
                <a:gd name="connsiteX448" fmla="*/ 266544 w 785809"/>
                <a:gd name="connsiteY448" fmla="*/ 675635 h 748582"/>
                <a:gd name="connsiteX449" fmla="*/ 241116 w 785809"/>
                <a:gd name="connsiteY449" fmla="*/ 664177 h 748582"/>
                <a:gd name="connsiteX450" fmla="*/ 240488 w 785809"/>
                <a:gd name="connsiteY450" fmla="*/ 645655 h 748582"/>
                <a:gd name="connsiteX451" fmla="*/ 252827 w 785809"/>
                <a:gd name="connsiteY451" fmla="*/ 635237 h 748582"/>
                <a:gd name="connsiteX452" fmla="*/ 658788 w 785809"/>
                <a:gd name="connsiteY452" fmla="*/ 632156 h 748582"/>
                <a:gd name="connsiteX453" fmla="*/ 676054 w 785809"/>
                <a:gd name="connsiteY453" fmla="*/ 644714 h 748582"/>
                <a:gd name="connsiteX454" fmla="*/ 660985 w 785809"/>
                <a:gd name="connsiteY454" fmla="*/ 658369 h 748582"/>
                <a:gd name="connsiteX455" fmla="*/ 649370 w 785809"/>
                <a:gd name="connsiteY455" fmla="*/ 639848 h 748582"/>
                <a:gd name="connsiteX456" fmla="*/ 658788 w 785809"/>
                <a:gd name="connsiteY456" fmla="*/ 632156 h 748582"/>
                <a:gd name="connsiteX457" fmla="*/ 286791 w 785809"/>
                <a:gd name="connsiteY457" fmla="*/ 630116 h 748582"/>
                <a:gd name="connsiteX458" fmla="*/ 296679 w 785809"/>
                <a:gd name="connsiteY458" fmla="*/ 642359 h 748582"/>
                <a:gd name="connsiteX459" fmla="*/ 298092 w 785809"/>
                <a:gd name="connsiteY459" fmla="*/ 653032 h 748582"/>
                <a:gd name="connsiteX460" fmla="*/ 299191 w 785809"/>
                <a:gd name="connsiteY460" fmla="*/ 662606 h 748582"/>
                <a:gd name="connsiteX461" fmla="*/ 293541 w 785809"/>
                <a:gd name="connsiteY461" fmla="*/ 673437 h 748582"/>
                <a:gd name="connsiteX462" fmla="*/ 271096 w 785809"/>
                <a:gd name="connsiteY462" fmla="*/ 668257 h 748582"/>
                <a:gd name="connsiteX463" fmla="*/ 268741 w 785809"/>
                <a:gd name="connsiteY463" fmla="*/ 640004 h 748582"/>
                <a:gd name="connsiteX464" fmla="*/ 286791 w 785809"/>
                <a:gd name="connsiteY464" fmla="*/ 630116 h 748582"/>
                <a:gd name="connsiteX465" fmla="*/ 682018 w 785809"/>
                <a:gd name="connsiteY465" fmla="*/ 629802 h 748582"/>
                <a:gd name="connsiteX466" fmla="*/ 681970 w 785809"/>
                <a:gd name="connsiteY466" fmla="*/ 629953 h 748582"/>
                <a:gd name="connsiteX467" fmla="*/ 681704 w 785809"/>
                <a:gd name="connsiteY467" fmla="*/ 629959 h 748582"/>
                <a:gd name="connsiteX468" fmla="*/ 682018 w 785809"/>
                <a:gd name="connsiteY468" fmla="*/ 629802 h 748582"/>
                <a:gd name="connsiteX469" fmla="*/ 694536 w 785809"/>
                <a:gd name="connsiteY469" fmla="*/ 629665 h 748582"/>
                <a:gd name="connsiteX470" fmla="*/ 707132 w 785809"/>
                <a:gd name="connsiteY470" fmla="*/ 631843 h 748582"/>
                <a:gd name="connsiteX471" fmla="*/ 688768 w 785809"/>
                <a:gd name="connsiteY471" fmla="*/ 651777 h 748582"/>
                <a:gd name="connsiteX472" fmla="*/ 681390 w 785809"/>
                <a:gd name="connsiteY472" fmla="*/ 646754 h 748582"/>
                <a:gd name="connsiteX473" fmla="*/ 679349 w 785809"/>
                <a:gd name="connsiteY473" fmla="*/ 638219 h 748582"/>
                <a:gd name="connsiteX474" fmla="*/ 681970 w 785809"/>
                <a:gd name="connsiteY474" fmla="*/ 629953 h 748582"/>
                <a:gd name="connsiteX475" fmla="*/ 681651 w 785809"/>
                <a:gd name="connsiteY475" fmla="*/ 629611 h 748582"/>
                <a:gd name="connsiteX476" fmla="*/ 681861 w 785809"/>
                <a:gd name="connsiteY476" fmla="*/ 629646 h 748582"/>
                <a:gd name="connsiteX477" fmla="*/ 681547 w 785809"/>
                <a:gd name="connsiteY477" fmla="*/ 629803 h 748582"/>
                <a:gd name="connsiteX478" fmla="*/ 315476 w 785809"/>
                <a:gd name="connsiteY478" fmla="*/ 628279 h 748582"/>
                <a:gd name="connsiteX479" fmla="*/ 327130 w 785809"/>
                <a:gd name="connsiteY479" fmla="*/ 642515 h 748582"/>
                <a:gd name="connsiteX480" fmla="*/ 329955 w 785809"/>
                <a:gd name="connsiteY480" fmla="*/ 667158 h 748582"/>
                <a:gd name="connsiteX481" fmla="*/ 323206 w 785809"/>
                <a:gd name="connsiteY481" fmla="*/ 674850 h 748582"/>
                <a:gd name="connsiteX482" fmla="*/ 316142 w 785809"/>
                <a:gd name="connsiteY482" fmla="*/ 676262 h 748582"/>
                <a:gd name="connsiteX483" fmla="*/ 303900 w 785809"/>
                <a:gd name="connsiteY483" fmla="*/ 667943 h 748582"/>
                <a:gd name="connsiteX484" fmla="*/ 303272 w 785809"/>
                <a:gd name="connsiteY484" fmla="*/ 634197 h 748582"/>
                <a:gd name="connsiteX485" fmla="*/ 307824 w 785809"/>
                <a:gd name="connsiteY485" fmla="*/ 629331 h 748582"/>
                <a:gd name="connsiteX486" fmla="*/ 315476 w 785809"/>
                <a:gd name="connsiteY486" fmla="*/ 628279 h 748582"/>
                <a:gd name="connsiteX487" fmla="*/ 716240 w 785809"/>
                <a:gd name="connsiteY487" fmla="*/ 624212 h 748582"/>
                <a:gd name="connsiteX488" fmla="*/ 721101 w 785809"/>
                <a:gd name="connsiteY488" fmla="*/ 626035 h 748582"/>
                <a:gd name="connsiteX489" fmla="*/ 732089 w 785809"/>
                <a:gd name="connsiteY489" fmla="*/ 627761 h 748582"/>
                <a:gd name="connsiteX490" fmla="*/ 735071 w 785809"/>
                <a:gd name="connsiteY490" fmla="*/ 628860 h 748582"/>
                <a:gd name="connsiteX491" fmla="*/ 734443 w 785809"/>
                <a:gd name="connsiteY491" fmla="*/ 632156 h 748582"/>
                <a:gd name="connsiteX492" fmla="*/ 713724 w 785809"/>
                <a:gd name="connsiteY492" fmla="*/ 641417 h 748582"/>
                <a:gd name="connsiteX493" fmla="*/ 710899 w 785809"/>
                <a:gd name="connsiteY493" fmla="*/ 633726 h 748582"/>
                <a:gd name="connsiteX494" fmla="*/ 716240 w 785809"/>
                <a:gd name="connsiteY494" fmla="*/ 624212 h 748582"/>
                <a:gd name="connsiteX495" fmla="*/ 133126 w 785809"/>
                <a:gd name="connsiteY495" fmla="*/ 623680 h 748582"/>
                <a:gd name="connsiteX496" fmla="*/ 125121 w 785809"/>
                <a:gd name="connsiteY496" fmla="*/ 648951 h 748582"/>
                <a:gd name="connsiteX497" fmla="*/ 112878 w 785809"/>
                <a:gd name="connsiteY497" fmla="*/ 652404 h 748582"/>
                <a:gd name="connsiteX498" fmla="*/ 104088 w 785809"/>
                <a:gd name="connsiteY498" fmla="*/ 650835 h 748582"/>
                <a:gd name="connsiteX499" fmla="*/ 108169 w 785809"/>
                <a:gd name="connsiteY499" fmla="*/ 640475 h 748582"/>
                <a:gd name="connsiteX500" fmla="*/ 133126 w 785809"/>
                <a:gd name="connsiteY500" fmla="*/ 623680 h 748582"/>
                <a:gd name="connsiteX501" fmla="*/ 346473 w 785809"/>
                <a:gd name="connsiteY501" fmla="*/ 623344 h 748582"/>
                <a:gd name="connsiteX502" fmla="*/ 354756 w 785809"/>
                <a:gd name="connsiteY502" fmla="*/ 625093 h 748582"/>
                <a:gd name="connsiteX503" fmla="*/ 359464 w 785809"/>
                <a:gd name="connsiteY503" fmla="*/ 632470 h 748582"/>
                <a:gd name="connsiteX504" fmla="*/ 364644 w 785809"/>
                <a:gd name="connsiteY504" fmla="*/ 657741 h 748582"/>
                <a:gd name="connsiteX505" fmla="*/ 357894 w 785809"/>
                <a:gd name="connsiteY505" fmla="*/ 669827 h 748582"/>
                <a:gd name="connsiteX506" fmla="*/ 357267 w 785809"/>
                <a:gd name="connsiteY506" fmla="*/ 669984 h 748582"/>
                <a:gd name="connsiteX507" fmla="*/ 331996 w 785809"/>
                <a:gd name="connsiteY507" fmla="*/ 652090 h 748582"/>
                <a:gd name="connsiteX508" fmla="*/ 330426 w 785809"/>
                <a:gd name="connsiteY508" fmla="*/ 640318 h 748582"/>
                <a:gd name="connsiteX509" fmla="*/ 346473 w 785809"/>
                <a:gd name="connsiteY509" fmla="*/ 623344 h 748582"/>
                <a:gd name="connsiteX510" fmla="*/ 374532 w 785809"/>
                <a:gd name="connsiteY510" fmla="*/ 618658 h 748582"/>
                <a:gd name="connsiteX511" fmla="*/ 390543 w 785809"/>
                <a:gd name="connsiteY511" fmla="*/ 627605 h 748582"/>
                <a:gd name="connsiteX512" fmla="*/ 397762 w 785809"/>
                <a:gd name="connsiteY512" fmla="*/ 661980 h 748582"/>
                <a:gd name="connsiteX513" fmla="*/ 395251 w 785809"/>
                <a:gd name="connsiteY513" fmla="*/ 666375 h 748582"/>
                <a:gd name="connsiteX514" fmla="*/ 386775 w 785809"/>
                <a:gd name="connsiteY514" fmla="*/ 667002 h 748582"/>
                <a:gd name="connsiteX515" fmla="*/ 375631 w 785809"/>
                <a:gd name="connsiteY515" fmla="*/ 667630 h 748582"/>
                <a:gd name="connsiteX516" fmla="*/ 367155 w 785809"/>
                <a:gd name="connsiteY516" fmla="*/ 654916 h 748582"/>
                <a:gd name="connsiteX517" fmla="*/ 364173 w 785809"/>
                <a:gd name="connsiteY517" fmla="*/ 631215 h 748582"/>
                <a:gd name="connsiteX518" fmla="*/ 374532 w 785809"/>
                <a:gd name="connsiteY518" fmla="*/ 618658 h 748582"/>
                <a:gd name="connsiteX519" fmla="*/ 157926 w 785809"/>
                <a:gd name="connsiteY519" fmla="*/ 614733 h 748582"/>
                <a:gd name="connsiteX520" fmla="*/ 162321 w 785809"/>
                <a:gd name="connsiteY520" fmla="*/ 619128 h 748582"/>
                <a:gd name="connsiteX521" fmla="*/ 159496 w 785809"/>
                <a:gd name="connsiteY521" fmla="*/ 638120 h 748582"/>
                <a:gd name="connsiteX522" fmla="*/ 155415 w 785809"/>
                <a:gd name="connsiteY522" fmla="*/ 645655 h 748582"/>
                <a:gd name="connsiteX523" fmla="*/ 145369 w 785809"/>
                <a:gd name="connsiteY523" fmla="*/ 671396 h 748582"/>
                <a:gd name="connsiteX524" fmla="*/ 138620 w 785809"/>
                <a:gd name="connsiteY524" fmla="*/ 680343 h 748582"/>
                <a:gd name="connsiteX525" fmla="*/ 136422 w 785809"/>
                <a:gd name="connsiteY525" fmla="*/ 680343 h 748582"/>
                <a:gd name="connsiteX526" fmla="*/ 121197 w 785809"/>
                <a:gd name="connsiteY526" fmla="*/ 678303 h 748582"/>
                <a:gd name="connsiteX527" fmla="*/ 118686 w 785809"/>
                <a:gd name="connsiteY527" fmla="*/ 658839 h 748582"/>
                <a:gd name="connsiteX528" fmla="*/ 127633 w 785809"/>
                <a:gd name="connsiteY528" fmla="*/ 653189 h 748582"/>
                <a:gd name="connsiteX529" fmla="*/ 143015 w 785809"/>
                <a:gd name="connsiteY529" fmla="*/ 650363 h 748582"/>
                <a:gd name="connsiteX530" fmla="*/ 133283 w 785809"/>
                <a:gd name="connsiteY530" fmla="*/ 637022 h 748582"/>
                <a:gd name="connsiteX531" fmla="*/ 157926 w 785809"/>
                <a:gd name="connsiteY531" fmla="*/ 614733 h 748582"/>
                <a:gd name="connsiteX532" fmla="*/ 409848 w 785809"/>
                <a:gd name="connsiteY532" fmla="*/ 614263 h 748582"/>
                <a:gd name="connsiteX533" fmla="*/ 426957 w 785809"/>
                <a:gd name="connsiteY533" fmla="*/ 623524 h 748582"/>
                <a:gd name="connsiteX534" fmla="*/ 430881 w 785809"/>
                <a:gd name="connsiteY534" fmla="*/ 645656 h 748582"/>
                <a:gd name="connsiteX535" fmla="*/ 422405 w 785809"/>
                <a:gd name="connsiteY535" fmla="*/ 663392 h 748582"/>
                <a:gd name="connsiteX536" fmla="*/ 405453 w 785809"/>
                <a:gd name="connsiteY536" fmla="*/ 659468 h 748582"/>
                <a:gd name="connsiteX537" fmla="*/ 395564 w 785809"/>
                <a:gd name="connsiteY537" fmla="*/ 624465 h 748582"/>
                <a:gd name="connsiteX538" fmla="*/ 409848 w 785809"/>
                <a:gd name="connsiteY538" fmla="*/ 614263 h 748582"/>
                <a:gd name="connsiteX539" fmla="*/ 190574 w 785809"/>
                <a:gd name="connsiteY539" fmla="*/ 610339 h 748582"/>
                <a:gd name="connsiteX540" fmla="*/ 188691 w 785809"/>
                <a:gd name="connsiteY540" fmla="*/ 633098 h 748582"/>
                <a:gd name="connsiteX541" fmla="*/ 172994 w 785809"/>
                <a:gd name="connsiteY541" fmla="*/ 644557 h 748582"/>
                <a:gd name="connsiteX542" fmla="*/ 164675 w 785809"/>
                <a:gd name="connsiteY542" fmla="*/ 632627 h 748582"/>
                <a:gd name="connsiteX543" fmla="*/ 190574 w 785809"/>
                <a:gd name="connsiteY543" fmla="*/ 610339 h 748582"/>
                <a:gd name="connsiteX544" fmla="*/ 440298 w 785809"/>
                <a:gd name="connsiteY544" fmla="*/ 609397 h 748582"/>
                <a:gd name="connsiteX545" fmla="*/ 456936 w 785809"/>
                <a:gd name="connsiteY545" fmla="*/ 618501 h 748582"/>
                <a:gd name="connsiteX546" fmla="*/ 463372 w 785809"/>
                <a:gd name="connsiteY546" fmla="*/ 655073 h 748582"/>
                <a:gd name="connsiteX547" fmla="*/ 462744 w 785809"/>
                <a:gd name="connsiteY547" fmla="*/ 658055 h 748582"/>
                <a:gd name="connsiteX548" fmla="*/ 443909 w 785809"/>
                <a:gd name="connsiteY548" fmla="*/ 660723 h 748582"/>
                <a:gd name="connsiteX549" fmla="*/ 435119 w 785809"/>
                <a:gd name="connsiteY549" fmla="*/ 647539 h 748582"/>
                <a:gd name="connsiteX550" fmla="*/ 430723 w 785809"/>
                <a:gd name="connsiteY550" fmla="*/ 621954 h 748582"/>
                <a:gd name="connsiteX551" fmla="*/ 440298 w 785809"/>
                <a:gd name="connsiteY551" fmla="*/ 609397 h 748582"/>
                <a:gd name="connsiteX552" fmla="*/ 476399 w 785809"/>
                <a:gd name="connsiteY552" fmla="*/ 608455 h 748582"/>
                <a:gd name="connsiteX553" fmla="*/ 488799 w 785809"/>
                <a:gd name="connsiteY553" fmla="*/ 620541 h 748582"/>
                <a:gd name="connsiteX554" fmla="*/ 492880 w 785809"/>
                <a:gd name="connsiteY554" fmla="*/ 648324 h 748582"/>
                <a:gd name="connsiteX555" fmla="*/ 482834 w 785809"/>
                <a:gd name="connsiteY555" fmla="*/ 658212 h 748582"/>
                <a:gd name="connsiteX556" fmla="*/ 479067 w 785809"/>
                <a:gd name="connsiteY556" fmla="*/ 658840 h 748582"/>
                <a:gd name="connsiteX557" fmla="*/ 466981 w 785809"/>
                <a:gd name="connsiteY557" fmla="*/ 651306 h 748582"/>
                <a:gd name="connsiteX558" fmla="*/ 463214 w 785809"/>
                <a:gd name="connsiteY558" fmla="*/ 622111 h 748582"/>
                <a:gd name="connsiteX559" fmla="*/ 476399 w 785809"/>
                <a:gd name="connsiteY559" fmla="*/ 608455 h 748582"/>
                <a:gd name="connsiteX560" fmla="*/ 206584 w 785809"/>
                <a:gd name="connsiteY560" fmla="*/ 607513 h 748582"/>
                <a:gd name="connsiteX561" fmla="*/ 218513 w 785809"/>
                <a:gd name="connsiteY561" fmla="*/ 619286 h 748582"/>
                <a:gd name="connsiteX562" fmla="*/ 217414 w 785809"/>
                <a:gd name="connsiteY562" fmla="*/ 629331 h 748582"/>
                <a:gd name="connsiteX563" fmla="*/ 202660 w 785809"/>
                <a:gd name="connsiteY563" fmla="*/ 638906 h 748582"/>
                <a:gd name="connsiteX564" fmla="*/ 200619 w 785809"/>
                <a:gd name="connsiteY564" fmla="*/ 638435 h 748582"/>
                <a:gd name="connsiteX565" fmla="*/ 192457 w 785809"/>
                <a:gd name="connsiteY565" fmla="*/ 626820 h 748582"/>
                <a:gd name="connsiteX566" fmla="*/ 202032 w 785809"/>
                <a:gd name="connsiteY566" fmla="*/ 609397 h 748582"/>
                <a:gd name="connsiteX567" fmla="*/ 206584 w 785809"/>
                <a:gd name="connsiteY567" fmla="*/ 607513 h 748582"/>
                <a:gd name="connsiteX568" fmla="*/ 506849 w 785809"/>
                <a:gd name="connsiteY568" fmla="*/ 604688 h 748582"/>
                <a:gd name="connsiteX569" fmla="*/ 522702 w 785809"/>
                <a:gd name="connsiteY569" fmla="*/ 615989 h 748582"/>
                <a:gd name="connsiteX570" fmla="*/ 529138 w 785809"/>
                <a:gd name="connsiteY570" fmla="*/ 638906 h 748582"/>
                <a:gd name="connsiteX571" fmla="*/ 521290 w 785809"/>
                <a:gd name="connsiteY571" fmla="*/ 651620 h 748582"/>
                <a:gd name="connsiteX572" fmla="*/ 513756 w 785809"/>
                <a:gd name="connsiteY572" fmla="*/ 653818 h 748582"/>
                <a:gd name="connsiteX573" fmla="*/ 496647 w 785809"/>
                <a:gd name="connsiteY573" fmla="*/ 644871 h 748582"/>
                <a:gd name="connsiteX574" fmla="*/ 492409 w 785809"/>
                <a:gd name="connsiteY574" fmla="*/ 620698 h 748582"/>
                <a:gd name="connsiteX575" fmla="*/ 506849 w 785809"/>
                <a:gd name="connsiteY575" fmla="*/ 604688 h 748582"/>
                <a:gd name="connsiteX576" fmla="*/ 231737 w 785809"/>
                <a:gd name="connsiteY576" fmla="*/ 603452 h 748582"/>
                <a:gd name="connsiteX577" fmla="*/ 237662 w 785809"/>
                <a:gd name="connsiteY577" fmla="*/ 604688 h 748582"/>
                <a:gd name="connsiteX578" fmla="*/ 246923 w 785809"/>
                <a:gd name="connsiteY578" fmla="*/ 616461 h 748582"/>
                <a:gd name="connsiteX579" fmla="*/ 245824 w 785809"/>
                <a:gd name="connsiteY579" fmla="*/ 622739 h 748582"/>
                <a:gd name="connsiteX580" fmla="*/ 229814 w 785809"/>
                <a:gd name="connsiteY580" fmla="*/ 638279 h 748582"/>
                <a:gd name="connsiteX581" fmla="*/ 220082 w 785809"/>
                <a:gd name="connsiteY581" fmla="*/ 626977 h 748582"/>
                <a:gd name="connsiteX582" fmla="*/ 226988 w 785809"/>
                <a:gd name="connsiteY582" fmla="*/ 607043 h 748582"/>
                <a:gd name="connsiteX583" fmla="*/ 231737 w 785809"/>
                <a:gd name="connsiteY583" fmla="*/ 603452 h 748582"/>
                <a:gd name="connsiteX584" fmla="*/ 545619 w 785809"/>
                <a:gd name="connsiteY584" fmla="*/ 599351 h 748582"/>
                <a:gd name="connsiteX585" fmla="*/ 556763 w 785809"/>
                <a:gd name="connsiteY585" fmla="*/ 609711 h 748582"/>
                <a:gd name="connsiteX586" fmla="*/ 561472 w 785809"/>
                <a:gd name="connsiteY586" fmla="*/ 635139 h 748582"/>
                <a:gd name="connsiteX587" fmla="*/ 553781 w 785809"/>
                <a:gd name="connsiteY587" fmla="*/ 646283 h 748582"/>
                <a:gd name="connsiteX588" fmla="*/ 548130 w 785809"/>
                <a:gd name="connsiteY588" fmla="*/ 646911 h 748582"/>
                <a:gd name="connsiteX589" fmla="*/ 534004 w 785809"/>
                <a:gd name="connsiteY589" fmla="*/ 640789 h 748582"/>
                <a:gd name="connsiteX590" fmla="*/ 525999 w 785809"/>
                <a:gd name="connsiteY590" fmla="*/ 612379 h 748582"/>
                <a:gd name="connsiteX591" fmla="*/ 531806 w 785809"/>
                <a:gd name="connsiteY591" fmla="*/ 602648 h 748582"/>
                <a:gd name="connsiteX592" fmla="*/ 545619 w 785809"/>
                <a:gd name="connsiteY592" fmla="*/ 599351 h 748582"/>
                <a:gd name="connsiteX593" fmla="*/ 261834 w 785809"/>
                <a:gd name="connsiteY593" fmla="*/ 599194 h 748582"/>
                <a:gd name="connsiteX594" fmla="*/ 274391 w 785809"/>
                <a:gd name="connsiteY594" fmla="*/ 608298 h 748582"/>
                <a:gd name="connsiteX595" fmla="*/ 274862 w 785809"/>
                <a:gd name="connsiteY595" fmla="*/ 615518 h 748582"/>
                <a:gd name="connsiteX596" fmla="*/ 257439 w 785809"/>
                <a:gd name="connsiteY596" fmla="*/ 632784 h 748582"/>
                <a:gd name="connsiteX597" fmla="*/ 250062 w 785809"/>
                <a:gd name="connsiteY597" fmla="*/ 626035 h 748582"/>
                <a:gd name="connsiteX598" fmla="*/ 251317 w 785809"/>
                <a:gd name="connsiteY598" fmla="*/ 605316 h 748582"/>
                <a:gd name="connsiteX599" fmla="*/ 261834 w 785809"/>
                <a:gd name="connsiteY599" fmla="*/ 599194 h 748582"/>
                <a:gd name="connsiteX600" fmla="*/ 700226 w 785809"/>
                <a:gd name="connsiteY600" fmla="*/ 599037 h 748582"/>
                <a:gd name="connsiteX601" fmla="*/ 701638 w 785809"/>
                <a:gd name="connsiteY601" fmla="*/ 599037 h 748582"/>
                <a:gd name="connsiteX602" fmla="*/ 714196 w 785809"/>
                <a:gd name="connsiteY602" fmla="*/ 612379 h 748582"/>
                <a:gd name="connsiteX603" fmla="*/ 698185 w 785809"/>
                <a:gd name="connsiteY603" fmla="*/ 625250 h 748582"/>
                <a:gd name="connsiteX604" fmla="*/ 692064 w 785809"/>
                <a:gd name="connsiteY604" fmla="*/ 619128 h 748582"/>
                <a:gd name="connsiteX605" fmla="*/ 690965 w 785809"/>
                <a:gd name="connsiteY605" fmla="*/ 609868 h 748582"/>
                <a:gd name="connsiteX606" fmla="*/ 700226 w 785809"/>
                <a:gd name="connsiteY606" fmla="*/ 599037 h 748582"/>
                <a:gd name="connsiteX607" fmla="*/ 577953 w 785809"/>
                <a:gd name="connsiteY607" fmla="*/ 598645 h 748582"/>
                <a:gd name="connsiteX608" fmla="*/ 587371 w 785809"/>
                <a:gd name="connsiteY608" fmla="*/ 600921 h 748582"/>
                <a:gd name="connsiteX609" fmla="*/ 588784 w 785809"/>
                <a:gd name="connsiteY609" fmla="*/ 602491 h 748582"/>
                <a:gd name="connsiteX610" fmla="*/ 594591 w 785809"/>
                <a:gd name="connsiteY610" fmla="*/ 635767 h 748582"/>
                <a:gd name="connsiteX611" fmla="*/ 576384 w 785809"/>
                <a:gd name="connsiteY611" fmla="*/ 647382 h 748582"/>
                <a:gd name="connsiteX612" fmla="*/ 565396 w 785809"/>
                <a:gd name="connsiteY612" fmla="*/ 639220 h 748582"/>
                <a:gd name="connsiteX613" fmla="*/ 561629 w 785809"/>
                <a:gd name="connsiteY613" fmla="*/ 611438 h 748582"/>
                <a:gd name="connsiteX614" fmla="*/ 568536 w 785809"/>
                <a:gd name="connsiteY614" fmla="*/ 600607 h 748582"/>
                <a:gd name="connsiteX615" fmla="*/ 577953 w 785809"/>
                <a:gd name="connsiteY615" fmla="*/ 598645 h 748582"/>
                <a:gd name="connsiteX616" fmla="*/ 782159 w 785809"/>
                <a:gd name="connsiteY616" fmla="*/ 597625 h 748582"/>
                <a:gd name="connsiteX617" fmla="*/ 785612 w 785809"/>
                <a:gd name="connsiteY617" fmla="*/ 607827 h 748582"/>
                <a:gd name="connsiteX618" fmla="*/ 783415 w 785809"/>
                <a:gd name="connsiteY618" fmla="*/ 611908 h 748582"/>
                <a:gd name="connsiteX619" fmla="*/ 781374 w 785809"/>
                <a:gd name="connsiteY619" fmla="*/ 612065 h 748582"/>
                <a:gd name="connsiteX620" fmla="*/ 781060 w 785809"/>
                <a:gd name="connsiteY620" fmla="*/ 608298 h 748582"/>
                <a:gd name="connsiteX621" fmla="*/ 782159 w 785809"/>
                <a:gd name="connsiteY621" fmla="*/ 597625 h 748582"/>
                <a:gd name="connsiteX622" fmla="*/ 748726 w 785809"/>
                <a:gd name="connsiteY622" fmla="*/ 597625 h 748582"/>
                <a:gd name="connsiteX623" fmla="*/ 755161 w 785809"/>
                <a:gd name="connsiteY623" fmla="*/ 607984 h 748582"/>
                <a:gd name="connsiteX624" fmla="*/ 742605 w 785809"/>
                <a:gd name="connsiteY624" fmla="*/ 626663 h 748582"/>
                <a:gd name="connsiteX625" fmla="*/ 747156 w 785809"/>
                <a:gd name="connsiteY625" fmla="*/ 616303 h 748582"/>
                <a:gd name="connsiteX626" fmla="*/ 746529 w 785809"/>
                <a:gd name="connsiteY626" fmla="*/ 609083 h 748582"/>
                <a:gd name="connsiteX627" fmla="*/ 748726 w 785809"/>
                <a:gd name="connsiteY627" fmla="*/ 597625 h 748582"/>
                <a:gd name="connsiteX628" fmla="*/ 220357 w 785809"/>
                <a:gd name="connsiteY628" fmla="*/ 596978 h 748582"/>
                <a:gd name="connsiteX629" fmla="*/ 222593 w 785809"/>
                <a:gd name="connsiteY629" fmla="*/ 597468 h 748582"/>
                <a:gd name="connsiteX630" fmla="*/ 222279 w 785809"/>
                <a:gd name="connsiteY630" fmla="*/ 602805 h 748582"/>
                <a:gd name="connsiteX631" fmla="*/ 217884 w 785809"/>
                <a:gd name="connsiteY631" fmla="*/ 605003 h 748582"/>
                <a:gd name="connsiteX632" fmla="*/ 209095 w 785809"/>
                <a:gd name="connsiteY632" fmla="*/ 603276 h 748582"/>
                <a:gd name="connsiteX633" fmla="*/ 217884 w 785809"/>
                <a:gd name="connsiteY633" fmla="*/ 597782 h 748582"/>
                <a:gd name="connsiteX634" fmla="*/ 220357 w 785809"/>
                <a:gd name="connsiteY634" fmla="*/ 596978 h 748582"/>
                <a:gd name="connsiteX635" fmla="*/ 734679 w 785809"/>
                <a:gd name="connsiteY635" fmla="*/ 596882 h 748582"/>
                <a:gd name="connsiteX636" fmla="*/ 742448 w 785809"/>
                <a:gd name="connsiteY636" fmla="*/ 609397 h 748582"/>
                <a:gd name="connsiteX637" fmla="*/ 727537 w 785809"/>
                <a:gd name="connsiteY637" fmla="*/ 623367 h 748582"/>
                <a:gd name="connsiteX638" fmla="*/ 719689 w 785809"/>
                <a:gd name="connsiteY638" fmla="*/ 616461 h 748582"/>
                <a:gd name="connsiteX639" fmla="*/ 719061 w 785809"/>
                <a:gd name="connsiteY639" fmla="*/ 612222 h 748582"/>
                <a:gd name="connsiteX640" fmla="*/ 717020 w 785809"/>
                <a:gd name="connsiteY640" fmla="*/ 600607 h 748582"/>
                <a:gd name="connsiteX641" fmla="*/ 728479 w 785809"/>
                <a:gd name="connsiteY641" fmla="*/ 597782 h 748582"/>
                <a:gd name="connsiteX642" fmla="*/ 734679 w 785809"/>
                <a:gd name="connsiteY642" fmla="*/ 596882 h 748582"/>
                <a:gd name="connsiteX643" fmla="*/ 286903 w 785809"/>
                <a:gd name="connsiteY643" fmla="*/ 596840 h 748582"/>
                <a:gd name="connsiteX644" fmla="*/ 291028 w 785809"/>
                <a:gd name="connsiteY644" fmla="*/ 598567 h 748582"/>
                <a:gd name="connsiteX645" fmla="*/ 293069 w 785809"/>
                <a:gd name="connsiteY645" fmla="*/ 598881 h 748582"/>
                <a:gd name="connsiteX646" fmla="*/ 306568 w 785809"/>
                <a:gd name="connsiteY646" fmla="*/ 614106 h 748582"/>
                <a:gd name="connsiteX647" fmla="*/ 306882 w 785809"/>
                <a:gd name="connsiteY647" fmla="*/ 618972 h 748582"/>
                <a:gd name="connsiteX648" fmla="*/ 297150 w 785809"/>
                <a:gd name="connsiteY648" fmla="*/ 627291 h 748582"/>
                <a:gd name="connsiteX649" fmla="*/ 287889 w 785809"/>
                <a:gd name="connsiteY649" fmla="*/ 625878 h 748582"/>
                <a:gd name="connsiteX650" fmla="*/ 279570 w 785809"/>
                <a:gd name="connsiteY650" fmla="*/ 616774 h 748582"/>
                <a:gd name="connsiteX651" fmla="*/ 281297 w 785809"/>
                <a:gd name="connsiteY651" fmla="*/ 603903 h 748582"/>
                <a:gd name="connsiteX652" fmla="*/ 286903 w 785809"/>
                <a:gd name="connsiteY652" fmla="*/ 596840 h 748582"/>
                <a:gd name="connsiteX653" fmla="*/ 607278 w 785809"/>
                <a:gd name="connsiteY653" fmla="*/ 596051 h 748582"/>
                <a:gd name="connsiteX654" fmla="*/ 615310 w 785809"/>
                <a:gd name="connsiteY654" fmla="*/ 598096 h 748582"/>
                <a:gd name="connsiteX655" fmla="*/ 620961 w 785809"/>
                <a:gd name="connsiteY655" fmla="*/ 605787 h 748582"/>
                <a:gd name="connsiteX656" fmla="*/ 627239 w 785809"/>
                <a:gd name="connsiteY656" fmla="*/ 630744 h 748582"/>
                <a:gd name="connsiteX657" fmla="*/ 626454 w 785809"/>
                <a:gd name="connsiteY657" fmla="*/ 635767 h 748582"/>
                <a:gd name="connsiteX658" fmla="*/ 597730 w 785809"/>
                <a:gd name="connsiteY658" fmla="*/ 624780 h 748582"/>
                <a:gd name="connsiteX659" fmla="*/ 595689 w 785809"/>
                <a:gd name="connsiteY659" fmla="*/ 611281 h 748582"/>
                <a:gd name="connsiteX660" fmla="*/ 607278 w 785809"/>
                <a:gd name="connsiteY660" fmla="*/ 596051 h 748582"/>
                <a:gd name="connsiteX661" fmla="*/ 665930 w 785809"/>
                <a:gd name="connsiteY661" fmla="*/ 595288 h 748582"/>
                <a:gd name="connsiteX662" fmla="*/ 685000 w 785809"/>
                <a:gd name="connsiteY662" fmla="*/ 604846 h 748582"/>
                <a:gd name="connsiteX663" fmla="*/ 687924 w 785809"/>
                <a:gd name="connsiteY663" fmla="*/ 618030 h 748582"/>
                <a:gd name="connsiteX664" fmla="*/ 681651 w 785809"/>
                <a:gd name="connsiteY664" fmla="*/ 629611 h 748582"/>
                <a:gd name="connsiteX665" fmla="*/ 679114 w 785809"/>
                <a:gd name="connsiteY665" fmla="*/ 629195 h 748582"/>
                <a:gd name="connsiteX666" fmla="*/ 676367 w 785809"/>
                <a:gd name="connsiteY666" fmla="*/ 629803 h 748582"/>
                <a:gd name="connsiteX667" fmla="*/ 660201 w 785809"/>
                <a:gd name="connsiteY667" fmla="*/ 620228 h 748582"/>
                <a:gd name="connsiteX668" fmla="*/ 655962 w 785809"/>
                <a:gd name="connsiteY668" fmla="*/ 604375 h 748582"/>
                <a:gd name="connsiteX669" fmla="*/ 659416 w 785809"/>
                <a:gd name="connsiteY669" fmla="*/ 596997 h 748582"/>
                <a:gd name="connsiteX670" fmla="*/ 665930 w 785809"/>
                <a:gd name="connsiteY670" fmla="*/ 595288 h 748582"/>
                <a:gd name="connsiteX671" fmla="*/ 763010 w 785809"/>
                <a:gd name="connsiteY671" fmla="*/ 594956 h 748582"/>
                <a:gd name="connsiteX672" fmla="*/ 775253 w 785809"/>
                <a:gd name="connsiteY672" fmla="*/ 602805 h 748582"/>
                <a:gd name="connsiteX673" fmla="*/ 767404 w 785809"/>
                <a:gd name="connsiteY673" fmla="*/ 617873 h 748582"/>
                <a:gd name="connsiteX674" fmla="*/ 760341 w 785809"/>
                <a:gd name="connsiteY674" fmla="*/ 620384 h 748582"/>
                <a:gd name="connsiteX675" fmla="*/ 757830 w 785809"/>
                <a:gd name="connsiteY675" fmla="*/ 600921 h 748582"/>
                <a:gd name="connsiteX676" fmla="*/ 763010 w 785809"/>
                <a:gd name="connsiteY676" fmla="*/ 594956 h 748582"/>
                <a:gd name="connsiteX677" fmla="*/ 640737 w 785809"/>
                <a:gd name="connsiteY677" fmla="*/ 594643 h 748582"/>
                <a:gd name="connsiteX678" fmla="*/ 653765 w 785809"/>
                <a:gd name="connsiteY678" fmla="*/ 605002 h 748582"/>
                <a:gd name="connsiteX679" fmla="*/ 655334 w 785809"/>
                <a:gd name="connsiteY679" fmla="*/ 620070 h 748582"/>
                <a:gd name="connsiteX680" fmla="*/ 646074 w 785809"/>
                <a:gd name="connsiteY680" fmla="*/ 631685 h 748582"/>
                <a:gd name="connsiteX681" fmla="*/ 642464 w 785809"/>
                <a:gd name="connsiteY681" fmla="*/ 631842 h 748582"/>
                <a:gd name="connsiteX682" fmla="*/ 626611 w 785809"/>
                <a:gd name="connsiteY682" fmla="*/ 618815 h 748582"/>
                <a:gd name="connsiteX683" fmla="*/ 625669 w 785809"/>
                <a:gd name="connsiteY683" fmla="*/ 613791 h 748582"/>
                <a:gd name="connsiteX684" fmla="*/ 640737 w 785809"/>
                <a:gd name="connsiteY684" fmla="*/ 594643 h 748582"/>
                <a:gd name="connsiteX685" fmla="*/ 331502 w 785809"/>
                <a:gd name="connsiteY685" fmla="*/ 592467 h 748582"/>
                <a:gd name="connsiteX686" fmla="*/ 340001 w 785809"/>
                <a:gd name="connsiteY686" fmla="*/ 607984 h 748582"/>
                <a:gd name="connsiteX687" fmla="*/ 318654 w 785809"/>
                <a:gd name="connsiteY687" fmla="*/ 624623 h 748582"/>
                <a:gd name="connsiteX688" fmla="*/ 310806 w 785809"/>
                <a:gd name="connsiteY688" fmla="*/ 612693 h 748582"/>
                <a:gd name="connsiteX689" fmla="*/ 311276 w 785809"/>
                <a:gd name="connsiteY689" fmla="*/ 605473 h 748582"/>
                <a:gd name="connsiteX690" fmla="*/ 322577 w 785809"/>
                <a:gd name="connsiteY690" fmla="*/ 593073 h 748582"/>
                <a:gd name="connsiteX691" fmla="*/ 331502 w 785809"/>
                <a:gd name="connsiteY691" fmla="*/ 592467 h 748582"/>
                <a:gd name="connsiteX692" fmla="*/ 250690 w 785809"/>
                <a:gd name="connsiteY692" fmla="*/ 591032 h 748582"/>
                <a:gd name="connsiteX693" fmla="*/ 255869 w 785809"/>
                <a:gd name="connsiteY693" fmla="*/ 592916 h 748582"/>
                <a:gd name="connsiteX694" fmla="*/ 253515 w 785809"/>
                <a:gd name="connsiteY694" fmla="*/ 596683 h 748582"/>
                <a:gd name="connsiteX695" fmla="*/ 242057 w 785809"/>
                <a:gd name="connsiteY695" fmla="*/ 599509 h 748582"/>
                <a:gd name="connsiteX696" fmla="*/ 233267 w 785809"/>
                <a:gd name="connsiteY696" fmla="*/ 598724 h 748582"/>
                <a:gd name="connsiteX697" fmla="*/ 250690 w 785809"/>
                <a:gd name="connsiteY697" fmla="*/ 591032 h 748582"/>
                <a:gd name="connsiteX698" fmla="*/ 274292 w 785809"/>
                <a:gd name="connsiteY698" fmla="*/ 589777 h 748582"/>
                <a:gd name="connsiteX699" fmla="*/ 284436 w 785809"/>
                <a:gd name="connsiteY699" fmla="*/ 591033 h 748582"/>
                <a:gd name="connsiteX700" fmla="*/ 265914 w 785809"/>
                <a:gd name="connsiteY700" fmla="*/ 593230 h 748582"/>
                <a:gd name="connsiteX701" fmla="*/ 274292 w 785809"/>
                <a:gd name="connsiteY701" fmla="*/ 589777 h 748582"/>
                <a:gd name="connsiteX702" fmla="*/ 360151 w 785809"/>
                <a:gd name="connsiteY702" fmla="*/ 587795 h 748582"/>
                <a:gd name="connsiteX703" fmla="*/ 368411 w 785809"/>
                <a:gd name="connsiteY703" fmla="*/ 591347 h 748582"/>
                <a:gd name="connsiteX704" fmla="*/ 370451 w 785809"/>
                <a:gd name="connsiteY704" fmla="*/ 601078 h 748582"/>
                <a:gd name="connsiteX705" fmla="*/ 368882 w 785809"/>
                <a:gd name="connsiteY705" fmla="*/ 613322 h 748582"/>
                <a:gd name="connsiteX706" fmla="*/ 355383 w 785809"/>
                <a:gd name="connsiteY706" fmla="*/ 620228 h 748582"/>
                <a:gd name="connsiteX707" fmla="*/ 353342 w 785809"/>
                <a:gd name="connsiteY707" fmla="*/ 619757 h 748582"/>
                <a:gd name="connsiteX708" fmla="*/ 344082 w 785809"/>
                <a:gd name="connsiteY708" fmla="*/ 604375 h 748582"/>
                <a:gd name="connsiteX709" fmla="*/ 345494 w 785809"/>
                <a:gd name="connsiteY709" fmla="*/ 598881 h 748582"/>
                <a:gd name="connsiteX710" fmla="*/ 351302 w 785809"/>
                <a:gd name="connsiteY710" fmla="*/ 588364 h 748582"/>
                <a:gd name="connsiteX711" fmla="*/ 360151 w 785809"/>
                <a:gd name="connsiteY711" fmla="*/ 587795 h 748582"/>
                <a:gd name="connsiteX712" fmla="*/ 586142 w 785809"/>
                <a:gd name="connsiteY712" fmla="*/ 586064 h 748582"/>
                <a:gd name="connsiteX713" fmla="*/ 601968 w 785809"/>
                <a:gd name="connsiteY713" fmla="*/ 589463 h 748582"/>
                <a:gd name="connsiteX714" fmla="*/ 581249 w 785809"/>
                <a:gd name="connsiteY714" fmla="*/ 594643 h 748582"/>
                <a:gd name="connsiteX715" fmla="*/ 577639 w 785809"/>
                <a:gd name="connsiteY715" fmla="*/ 591661 h 748582"/>
                <a:gd name="connsiteX716" fmla="*/ 580621 w 785809"/>
                <a:gd name="connsiteY716" fmla="*/ 588050 h 748582"/>
                <a:gd name="connsiteX717" fmla="*/ 586142 w 785809"/>
                <a:gd name="connsiteY717" fmla="*/ 586064 h 748582"/>
                <a:gd name="connsiteX718" fmla="*/ 72660 w 785809"/>
                <a:gd name="connsiteY718" fmla="*/ 585813 h 748582"/>
                <a:gd name="connsiteX719" fmla="*/ 77548 w 785809"/>
                <a:gd name="connsiteY719" fmla="*/ 586250 h 748582"/>
                <a:gd name="connsiteX720" fmla="*/ 79588 w 785809"/>
                <a:gd name="connsiteY720" fmla="*/ 587505 h 748582"/>
                <a:gd name="connsiteX721" fmla="*/ 77862 w 785809"/>
                <a:gd name="connsiteY721" fmla="*/ 591273 h 748582"/>
                <a:gd name="connsiteX722" fmla="*/ 62793 w 785809"/>
                <a:gd name="connsiteY722" fmla="*/ 595040 h 748582"/>
                <a:gd name="connsiteX723" fmla="*/ 72660 w 785809"/>
                <a:gd name="connsiteY723" fmla="*/ 585813 h 748582"/>
                <a:gd name="connsiteX724" fmla="*/ 389556 w 785809"/>
                <a:gd name="connsiteY724" fmla="*/ 584060 h 748582"/>
                <a:gd name="connsiteX725" fmla="*/ 401372 w 785809"/>
                <a:gd name="connsiteY725" fmla="*/ 584911 h 748582"/>
                <a:gd name="connsiteX726" fmla="*/ 402785 w 785809"/>
                <a:gd name="connsiteY726" fmla="*/ 585225 h 748582"/>
                <a:gd name="connsiteX727" fmla="*/ 411103 w 785809"/>
                <a:gd name="connsiteY727" fmla="*/ 596055 h 748582"/>
                <a:gd name="connsiteX728" fmla="*/ 410790 w 785809"/>
                <a:gd name="connsiteY728" fmla="*/ 600764 h 748582"/>
                <a:gd name="connsiteX729" fmla="*/ 402941 w 785809"/>
                <a:gd name="connsiteY729" fmla="*/ 610967 h 748582"/>
                <a:gd name="connsiteX730" fmla="*/ 380810 w 785809"/>
                <a:gd name="connsiteY730" fmla="*/ 614262 h 748582"/>
                <a:gd name="connsiteX731" fmla="*/ 374061 w 785809"/>
                <a:gd name="connsiteY731" fmla="*/ 608141 h 748582"/>
                <a:gd name="connsiteX732" fmla="*/ 389556 w 785809"/>
                <a:gd name="connsiteY732" fmla="*/ 584060 h 748582"/>
                <a:gd name="connsiteX733" fmla="*/ 320852 w 785809"/>
                <a:gd name="connsiteY733" fmla="*/ 583185 h 748582"/>
                <a:gd name="connsiteX734" fmla="*/ 288517 w 785809"/>
                <a:gd name="connsiteY734" fmla="*/ 591190 h 748582"/>
                <a:gd name="connsiteX735" fmla="*/ 320852 w 785809"/>
                <a:gd name="connsiteY735" fmla="*/ 583185 h 748582"/>
                <a:gd name="connsiteX736" fmla="*/ 546070 w 785809"/>
                <a:gd name="connsiteY736" fmla="*/ 582949 h 748582"/>
                <a:gd name="connsiteX737" fmla="*/ 550799 w 785809"/>
                <a:gd name="connsiteY737" fmla="*/ 583027 h 748582"/>
                <a:gd name="connsiteX738" fmla="*/ 569477 w 785809"/>
                <a:gd name="connsiteY738" fmla="*/ 583655 h 748582"/>
                <a:gd name="connsiteX739" fmla="*/ 574500 w 785809"/>
                <a:gd name="connsiteY739" fmla="*/ 586167 h 748582"/>
                <a:gd name="connsiteX740" fmla="*/ 572931 w 785809"/>
                <a:gd name="connsiteY740" fmla="*/ 594015 h 748582"/>
                <a:gd name="connsiteX741" fmla="*/ 558490 w 785809"/>
                <a:gd name="connsiteY741" fmla="*/ 598096 h 748582"/>
                <a:gd name="connsiteX742" fmla="*/ 547345 w 785809"/>
                <a:gd name="connsiteY742" fmla="*/ 595741 h 748582"/>
                <a:gd name="connsiteX743" fmla="*/ 543108 w 785809"/>
                <a:gd name="connsiteY743" fmla="*/ 586167 h 748582"/>
                <a:gd name="connsiteX744" fmla="*/ 546070 w 785809"/>
                <a:gd name="connsiteY744" fmla="*/ 582949 h 748582"/>
                <a:gd name="connsiteX745" fmla="*/ 434177 w 785809"/>
                <a:gd name="connsiteY745" fmla="*/ 579103 h 748582"/>
                <a:gd name="connsiteX746" fmla="*/ 441554 w 785809"/>
                <a:gd name="connsiteY746" fmla="*/ 588207 h 748582"/>
                <a:gd name="connsiteX747" fmla="*/ 440769 w 785809"/>
                <a:gd name="connsiteY747" fmla="*/ 595271 h 748582"/>
                <a:gd name="connsiteX748" fmla="*/ 420207 w 785809"/>
                <a:gd name="connsiteY748" fmla="*/ 610810 h 748582"/>
                <a:gd name="connsiteX749" fmla="*/ 413929 w 785809"/>
                <a:gd name="connsiteY749" fmla="*/ 602177 h 748582"/>
                <a:gd name="connsiteX750" fmla="*/ 434177 w 785809"/>
                <a:gd name="connsiteY750" fmla="*/ 579103 h 748582"/>
                <a:gd name="connsiteX751" fmla="*/ 90889 w 785809"/>
                <a:gd name="connsiteY751" fmla="*/ 578401 h 748582"/>
                <a:gd name="connsiteX752" fmla="*/ 96226 w 785809"/>
                <a:gd name="connsiteY752" fmla="*/ 586564 h 748582"/>
                <a:gd name="connsiteX753" fmla="*/ 86808 w 785809"/>
                <a:gd name="connsiteY753" fmla="*/ 590645 h 748582"/>
                <a:gd name="connsiteX754" fmla="*/ 80844 w 785809"/>
                <a:gd name="connsiteY754" fmla="*/ 586564 h 748582"/>
                <a:gd name="connsiteX755" fmla="*/ 90889 w 785809"/>
                <a:gd name="connsiteY755" fmla="*/ 578401 h 748582"/>
                <a:gd name="connsiteX756" fmla="*/ 346333 w 785809"/>
                <a:gd name="connsiteY756" fmla="*/ 578059 h 748582"/>
                <a:gd name="connsiteX757" fmla="*/ 352086 w 785809"/>
                <a:gd name="connsiteY757" fmla="*/ 578632 h 748582"/>
                <a:gd name="connsiteX758" fmla="*/ 352871 w 785809"/>
                <a:gd name="connsiteY758" fmla="*/ 582870 h 748582"/>
                <a:gd name="connsiteX759" fmla="*/ 332466 w 785809"/>
                <a:gd name="connsiteY759" fmla="*/ 586795 h 748582"/>
                <a:gd name="connsiteX760" fmla="*/ 330426 w 785809"/>
                <a:gd name="connsiteY760" fmla="*/ 586324 h 748582"/>
                <a:gd name="connsiteX761" fmla="*/ 328542 w 785809"/>
                <a:gd name="connsiteY761" fmla="*/ 585696 h 748582"/>
                <a:gd name="connsiteX762" fmla="*/ 346333 w 785809"/>
                <a:gd name="connsiteY762" fmla="*/ 578059 h 748582"/>
                <a:gd name="connsiteX763" fmla="*/ 518151 w 785809"/>
                <a:gd name="connsiteY763" fmla="*/ 577063 h 748582"/>
                <a:gd name="connsiteX764" fmla="*/ 531650 w 785809"/>
                <a:gd name="connsiteY764" fmla="*/ 579731 h 748582"/>
                <a:gd name="connsiteX765" fmla="*/ 539655 w 785809"/>
                <a:gd name="connsiteY765" fmla="*/ 588521 h 748582"/>
                <a:gd name="connsiteX766" fmla="*/ 534632 w 785809"/>
                <a:gd name="connsiteY766" fmla="*/ 596526 h 748582"/>
                <a:gd name="connsiteX767" fmla="*/ 528039 w 785809"/>
                <a:gd name="connsiteY767" fmla="*/ 600607 h 748582"/>
                <a:gd name="connsiteX768" fmla="*/ 516267 w 785809"/>
                <a:gd name="connsiteY768" fmla="*/ 601549 h 748582"/>
                <a:gd name="connsiteX769" fmla="*/ 512029 w 785809"/>
                <a:gd name="connsiteY769" fmla="*/ 593073 h 748582"/>
                <a:gd name="connsiteX770" fmla="*/ 512500 w 785809"/>
                <a:gd name="connsiteY770" fmla="*/ 581615 h 748582"/>
                <a:gd name="connsiteX771" fmla="*/ 518151 w 785809"/>
                <a:gd name="connsiteY771" fmla="*/ 577063 h 748582"/>
                <a:gd name="connsiteX772" fmla="*/ 455366 w 785809"/>
                <a:gd name="connsiteY772" fmla="*/ 573766 h 748582"/>
                <a:gd name="connsiteX773" fmla="*/ 471690 w 785809"/>
                <a:gd name="connsiteY773" fmla="*/ 580202 h 748582"/>
                <a:gd name="connsiteX774" fmla="*/ 471219 w 785809"/>
                <a:gd name="connsiteY774" fmla="*/ 583341 h 748582"/>
                <a:gd name="connsiteX775" fmla="*/ 470592 w 785809"/>
                <a:gd name="connsiteY775" fmla="*/ 591817 h 748582"/>
                <a:gd name="connsiteX776" fmla="*/ 464313 w 785809"/>
                <a:gd name="connsiteY776" fmla="*/ 607984 h 748582"/>
                <a:gd name="connsiteX777" fmla="*/ 453797 w 785809"/>
                <a:gd name="connsiteY777" fmla="*/ 607042 h 748582"/>
                <a:gd name="connsiteX778" fmla="*/ 451442 w 785809"/>
                <a:gd name="connsiteY778" fmla="*/ 605629 h 748582"/>
                <a:gd name="connsiteX779" fmla="*/ 444065 w 785809"/>
                <a:gd name="connsiteY779" fmla="*/ 595113 h 748582"/>
                <a:gd name="connsiteX780" fmla="*/ 445792 w 785809"/>
                <a:gd name="connsiteY780" fmla="*/ 583027 h 748582"/>
                <a:gd name="connsiteX781" fmla="*/ 455366 w 785809"/>
                <a:gd name="connsiteY781" fmla="*/ 573766 h 748582"/>
                <a:gd name="connsiteX782" fmla="*/ 485974 w 785809"/>
                <a:gd name="connsiteY782" fmla="*/ 573139 h 748582"/>
                <a:gd name="connsiteX783" fmla="*/ 493194 w 785809"/>
                <a:gd name="connsiteY783" fmla="*/ 573296 h 748582"/>
                <a:gd name="connsiteX784" fmla="*/ 506692 w 785809"/>
                <a:gd name="connsiteY784" fmla="*/ 586952 h 748582"/>
                <a:gd name="connsiteX785" fmla="*/ 481265 w 785809"/>
                <a:gd name="connsiteY785" fmla="*/ 604532 h 748582"/>
                <a:gd name="connsiteX786" fmla="*/ 477812 w 785809"/>
                <a:gd name="connsiteY786" fmla="*/ 601235 h 748582"/>
                <a:gd name="connsiteX787" fmla="*/ 477655 w 785809"/>
                <a:gd name="connsiteY787" fmla="*/ 579731 h 748582"/>
                <a:gd name="connsiteX788" fmla="*/ 485974 w 785809"/>
                <a:gd name="connsiteY788" fmla="*/ 573139 h 748582"/>
                <a:gd name="connsiteX789" fmla="*/ 389679 w 785809"/>
                <a:gd name="connsiteY789" fmla="*/ 570569 h 748582"/>
                <a:gd name="connsiteX790" fmla="*/ 391484 w 785809"/>
                <a:gd name="connsiteY790" fmla="*/ 572040 h 748582"/>
                <a:gd name="connsiteX791" fmla="*/ 388188 w 785809"/>
                <a:gd name="connsiteY791" fmla="*/ 578789 h 748582"/>
                <a:gd name="connsiteX792" fmla="*/ 378770 w 785809"/>
                <a:gd name="connsiteY792" fmla="*/ 583341 h 748582"/>
                <a:gd name="connsiteX793" fmla="*/ 360092 w 785809"/>
                <a:gd name="connsiteY793" fmla="*/ 583498 h 748582"/>
                <a:gd name="connsiteX794" fmla="*/ 382694 w 785809"/>
                <a:gd name="connsiteY794" fmla="*/ 572511 h 748582"/>
                <a:gd name="connsiteX795" fmla="*/ 386932 w 785809"/>
                <a:gd name="connsiteY795" fmla="*/ 571569 h 748582"/>
                <a:gd name="connsiteX796" fmla="*/ 389679 w 785809"/>
                <a:gd name="connsiteY796" fmla="*/ 570569 h 748582"/>
                <a:gd name="connsiteX797" fmla="*/ 422562 w 785809"/>
                <a:gd name="connsiteY797" fmla="*/ 568430 h 748582"/>
                <a:gd name="connsiteX798" fmla="*/ 425387 w 785809"/>
                <a:gd name="connsiteY798" fmla="*/ 573610 h 748582"/>
                <a:gd name="connsiteX799" fmla="*/ 411418 w 785809"/>
                <a:gd name="connsiteY799" fmla="*/ 580830 h 748582"/>
                <a:gd name="connsiteX800" fmla="*/ 400430 w 785809"/>
                <a:gd name="connsiteY800" fmla="*/ 578161 h 748582"/>
                <a:gd name="connsiteX801" fmla="*/ 422562 w 785809"/>
                <a:gd name="connsiteY801" fmla="*/ 568430 h 748582"/>
                <a:gd name="connsiteX802" fmla="*/ 455681 w 785809"/>
                <a:gd name="connsiteY802" fmla="*/ 567959 h 748582"/>
                <a:gd name="connsiteX803" fmla="*/ 436845 w 785809"/>
                <a:gd name="connsiteY803" fmla="*/ 572825 h 748582"/>
                <a:gd name="connsiteX804" fmla="*/ 455681 w 785809"/>
                <a:gd name="connsiteY804" fmla="*/ 567959 h 748582"/>
                <a:gd name="connsiteX805" fmla="*/ 114259 w 785809"/>
                <a:gd name="connsiteY805" fmla="*/ 558047 h 748582"/>
                <a:gd name="connsiteX806" fmla="*/ 118828 w 785809"/>
                <a:gd name="connsiteY806" fmla="*/ 562705 h 748582"/>
                <a:gd name="connsiteX807" fmla="*/ 119299 w 785809"/>
                <a:gd name="connsiteY807" fmla="*/ 569612 h 748582"/>
                <a:gd name="connsiteX808" fmla="*/ 108626 w 785809"/>
                <a:gd name="connsiteY808" fmla="*/ 583581 h 748582"/>
                <a:gd name="connsiteX809" fmla="*/ 103760 w 785809"/>
                <a:gd name="connsiteY809" fmla="*/ 585465 h 748582"/>
                <a:gd name="connsiteX810" fmla="*/ 97795 w 785809"/>
                <a:gd name="connsiteY810" fmla="*/ 579657 h 748582"/>
                <a:gd name="connsiteX811" fmla="*/ 109410 w 785809"/>
                <a:gd name="connsiteY811" fmla="*/ 558467 h 748582"/>
                <a:gd name="connsiteX812" fmla="*/ 110666 w 785809"/>
                <a:gd name="connsiteY812" fmla="*/ 558153 h 748582"/>
                <a:gd name="connsiteX813" fmla="*/ 114259 w 785809"/>
                <a:gd name="connsiteY813" fmla="*/ 558047 h 748582"/>
                <a:gd name="connsiteX814" fmla="*/ 80059 w 785809"/>
                <a:gd name="connsiteY814" fmla="*/ 546852 h 748582"/>
                <a:gd name="connsiteX815" fmla="*/ 95128 w 785809"/>
                <a:gd name="connsiteY815" fmla="*/ 561920 h 748582"/>
                <a:gd name="connsiteX816" fmla="*/ 95755 w 785809"/>
                <a:gd name="connsiteY816" fmla="*/ 566002 h 748582"/>
                <a:gd name="connsiteX817" fmla="*/ 80687 w 785809"/>
                <a:gd name="connsiteY817" fmla="*/ 580286 h 748582"/>
                <a:gd name="connsiteX818" fmla="*/ 71112 w 785809"/>
                <a:gd name="connsiteY818" fmla="*/ 580443 h 748582"/>
                <a:gd name="connsiteX819" fmla="*/ 70170 w 785809"/>
                <a:gd name="connsiteY819" fmla="*/ 572437 h 748582"/>
                <a:gd name="connsiteX820" fmla="*/ 80059 w 785809"/>
                <a:gd name="connsiteY820" fmla="*/ 546852 h 748582"/>
                <a:gd name="connsiteX821" fmla="*/ 132641 w 785809"/>
                <a:gd name="connsiteY821" fmla="*/ 540730 h 748582"/>
                <a:gd name="connsiteX822" fmla="*/ 139076 w 785809"/>
                <a:gd name="connsiteY822" fmla="*/ 546695 h 748582"/>
                <a:gd name="connsiteX823" fmla="*/ 125735 w 785809"/>
                <a:gd name="connsiteY823" fmla="*/ 561763 h 748582"/>
                <a:gd name="connsiteX824" fmla="*/ 119770 w 785809"/>
                <a:gd name="connsiteY824" fmla="*/ 555013 h 748582"/>
                <a:gd name="connsiteX825" fmla="*/ 132641 w 785809"/>
                <a:gd name="connsiteY825" fmla="*/ 540730 h 748582"/>
                <a:gd name="connsiteX826" fmla="*/ 153517 w 785809"/>
                <a:gd name="connsiteY826" fmla="*/ 515146 h 748582"/>
                <a:gd name="connsiteX827" fmla="*/ 156970 w 785809"/>
                <a:gd name="connsiteY827" fmla="*/ 515303 h 748582"/>
                <a:gd name="connsiteX828" fmla="*/ 161051 w 785809"/>
                <a:gd name="connsiteY828" fmla="*/ 533196 h 748582"/>
                <a:gd name="connsiteX829" fmla="*/ 151633 w 785809"/>
                <a:gd name="connsiteY829" fmla="*/ 541986 h 748582"/>
                <a:gd name="connsiteX830" fmla="*/ 139390 w 785809"/>
                <a:gd name="connsiteY830" fmla="*/ 535237 h 748582"/>
                <a:gd name="connsiteX831" fmla="*/ 153517 w 785809"/>
                <a:gd name="connsiteY831" fmla="*/ 515146 h 748582"/>
                <a:gd name="connsiteX832" fmla="*/ 90889 w 785809"/>
                <a:gd name="connsiteY832" fmla="*/ 495996 h 748582"/>
                <a:gd name="connsiteX833" fmla="*/ 86651 w 785809"/>
                <a:gd name="connsiteY833" fmla="*/ 517657 h 748582"/>
                <a:gd name="connsiteX834" fmla="*/ 90889 w 785809"/>
                <a:gd name="connsiteY834" fmla="*/ 495996 h 748582"/>
                <a:gd name="connsiteX835" fmla="*/ 111295 w 785809"/>
                <a:gd name="connsiteY835" fmla="*/ 495683 h 748582"/>
                <a:gd name="connsiteX836" fmla="*/ 115061 w 785809"/>
                <a:gd name="connsiteY836" fmla="*/ 497096 h 748582"/>
                <a:gd name="connsiteX837" fmla="*/ 135153 w 785809"/>
                <a:gd name="connsiteY837" fmla="*/ 516716 h 748582"/>
                <a:gd name="connsiteX838" fmla="*/ 136566 w 785809"/>
                <a:gd name="connsiteY838" fmla="*/ 519698 h 748582"/>
                <a:gd name="connsiteX839" fmla="*/ 126991 w 785809"/>
                <a:gd name="connsiteY839" fmla="*/ 536807 h 748582"/>
                <a:gd name="connsiteX840" fmla="*/ 120712 w 785809"/>
                <a:gd name="connsiteY840" fmla="*/ 541359 h 748582"/>
                <a:gd name="connsiteX841" fmla="*/ 104545 w 785809"/>
                <a:gd name="connsiteY841" fmla="*/ 556584 h 748582"/>
                <a:gd name="connsiteX842" fmla="*/ 94813 w 785809"/>
                <a:gd name="connsiteY842" fmla="*/ 556741 h 748582"/>
                <a:gd name="connsiteX843" fmla="*/ 86180 w 785809"/>
                <a:gd name="connsiteY843" fmla="*/ 549050 h 748582"/>
                <a:gd name="connsiteX844" fmla="*/ 90419 w 785809"/>
                <a:gd name="connsiteY844" fmla="*/ 522209 h 748582"/>
                <a:gd name="connsiteX845" fmla="*/ 97953 w 785809"/>
                <a:gd name="connsiteY845" fmla="*/ 523622 h 748582"/>
                <a:gd name="connsiteX846" fmla="*/ 118829 w 785809"/>
                <a:gd name="connsiteY846" fmla="*/ 539946 h 748582"/>
                <a:gd name="connsiteX847" fmla="*/ 113178 w 785809"/>
                <a:gd name="connsiteY847" fmla="*/ 531156 h 748582"/>
                <a:gd name="connsiteX848" fmla="*/ 99836 w 785809"/>
                <a:gd name="connsiteY848" fmla="*/ 516088 h 748582"/>
                <a:gd name="connsiteX849" fmla="*/ 111295 w 785809"/>
                <a:gd name="connsiteY849" fmla="*/ 495683 h 748582"/>
                <a:gd name="connsiteX850" fmla="*/ 175943 w 785809"/>
                <a:gd name="connsiteY850" fmla="*/ 494760 h 748582"/>
                <a:gd name="connsiteX851" fmla="*/ 183653 w 785809"/>
                <a:gd name="connsiteY851" fmla="*/ 500235 h 748582"/>
                <a:gd name="connsiteX852" fmla="*/ 184870 w 785809"/>
                <a:gd name="connsiteY852" fmla="*/ 502275 h 748582"/>
                <a:gd name="connsiteX853" fmla="*/ 186958 w 785809"/>
                <a:gd name="connsiteY853" fmla="*/ 502823 h 748582"/>
                <a:gd name="connsiteX854" fmla="*/ 187107 w 785809"/>
                <a:gd name="connsiteY854" fmla="*/ 504237 h 748582"/>
                <a:gd name="connsiteX855" fmla="*/ 188501 w 785809"/>
                <a:gd name="connsiteY855" fmla="*/ 504307 h 748582"/>
                <a:gd name="connsiteX856" fmla="*/ 188284 w 785809"/>
                <a:gd name="connsiteY856" fmla="*/ 506140 h 748582"/>
                <a:gd name="connsiteX857" fmla="*/ 189932 w 785809"/>
                <a:gd name="connsiteY857" fmla="*/ 507298 h 748582"/>
                <a:gd name="connsiteX858" fmla="*/ 189775 w 785809"/>
                <a:gd name="connsiteY858" fmla="*/ 506984 h 748582"/>
                <a:gd name="connsiteX859" fmla="*/ 197780 w 785809"/>
                <a:gd name="connsiteY859" fmla="*/ 514204 h 748582"/>
                <a:gd name="connsiteX860" fmla="*/ 180828 w 785809"/>
                <a:gd name="connsiteY860" fmla="*/ 524093 h 748582"/>
                <a:gd name="connsiteX861" fmla="*/ 166858 w 785809"/>
                <a:gd name="connsiteY861" fmla="*/ 523779 h 748582"/>
                <a:gd name="connsiteX862" fmla="*/ 163562 w 785809"/>
                <a:gd name="connsiteY862" fmla="*/ 506984 h 748582"/>
                <a:gd name="connsiteX863" fmla="*/ 168114 w 785809"/>
                <a:gd name="connsiteY863" fmla="*/ 499764 h 748582"/>
                <a:gd name="connsiteX864" fmla="*/ 175943 w 785809"/>
                <a:gd name="connsiteY864" fmla="*/ 494760 h 748582"/>
                <a:gd name="connsiteX865" fmla="*/ 131542 w 785809"/>
                <a:gd name="connsiteY865" fmla="*/ 476847 h 748582"/>
                <a:gd name="connsiteX866" fmla="*/ 138919 w 785809"/>
                <a:gd name="connsiteY866" fmla="*/ 481399 h 748582"/>
                <a:gd name="connsiteX867" fmla="*/ 146454 w 785809"/>
                <a:gd name="connsiteY867" fmla="*/ 486736 h 748582"/>
                <a:gd name="connsiteX868" fmla="*/ 154930 w 785809"/>
                <a:gd name="connsiteY868" fmla="*/ 498037 h 748582"/>
                <a:gd name="connsiteX869" fmla="*/ 159324 w 785809"/>
                <a:gd name="connsiteY869" fmla="*/ 502432 h 748582"/>
                <a:gd name="connsiteX870" fmla="*/ 154459 w 785809"/>
                <a:gd name="connsiteY870" fmla="*/ 510751 h 748582"/>
                <a:gd name="connsiteX871" fmla="*/ 143786 w 785809"/>
                <a:gd name="connsiteY871" fmla="*/ 515303 h 748582"/>
                <a:gd name="connsiteX872" fmla="*/ 137664 w 785809"/>
                <a:gd name="connsiteY872" fmla="*/ 512791 h 748582"/>
                <a:gd name="connsiteX873" fmla="*/ 124008 w 785809"/>
                <a:gd name="connsiteY873" fmla="*/ 500078 h 748582"/>
                <a:gd name="connsiteX874" fmla="*/ 120241 w 785809"/>
                <a:gd name="connsiteY874" fmla="*/ 487834 h 748582"/>
                <a:gd name="connsiteX875" fmla="*/ 131542 w 785809"/>
                <a:gd name="connsiteY875" fmla="*/ 476847 h 748582"/>
                <a:gd name="connsiteX876" fmla="*/ 190930 w 785809"/>
                <a:gd name="connsiteY876" fmla="*/ 473678 h 748582"/>
                <a:gd name="connsiteX877" fmla="*/ 201547 w 785809"/>
                <a:gd name="connsiteY877" fmla="*/ 480300 h 748582"/>
                <a:gd name="connsiteX878" fmla="*/ 223679 w 785809"/>
                <a:gd name="connsiteY878" fmla="*/ 496468 h 748582"/>
                <a:gd name="connsiteX879" fmla="*/ 192600 w 785809"/>
                <a:gd name="connsiteY879" fmla="*/ 506827 h 748582"/>
                <a:gd name="connsiteX880" fmla="*/ 191168 w 785809"/>
                <a:gd name="connsiteY880" fmla="*/ 505984 h 748582"/>
                <a:gd name="connsiteX881" fmla="*/ 190172 w 785809"/>
                <a:gd name="connsiteY881" fmla="*/ 506424 h 748582"/>
                <a:gd name="connsiteX882" fmla="*/ 190089 w 785809"/>
                <a:gd name="connsiteY882" fmla="*/ 507141 h 748582"/>
                <a:gd name="connsiteX883" fmla="*/ 188441 w 785809"/>
                <a:gd name="connsiteY883" fmla="*/ 505983 h 748582"/>
                <a:gd name="connsiteX884" fmla="*/ 188639 w 785809"/>
                <a:gd name="connsiteY884" fmla="*/ 504314 h 748582"/>
                <a:gd name="connsiteX885" fmla="*/ 188501 w 785809"/>
                <a:gd name="connsiteY885" fmla="*/ 504307 h 748582"/>
                <a:gd name="connsiteX886" fmla="*/ 188519 w 785809"/>
                <a:gd name="connsiteY886" fmla="*/ 504159 h 748582"/>
                <a:gd name="connsiteX887" fmla="*/ 188643 w 785809"/>
                <a:gd name="connsiteY887" fmla="*/ 504282 h 748582"/>
                <a:gd name="connsiteX888" fmla="*/ 188658 w 785809"/>
                <a:gd name="connsiteY888" fmla="*/ 504150 h 748582"/>
                <a:gd name="connsiteX889" fmla="*/ 187263 w 785809"/>
                <a:gd name="connsiteY889" fmla="*/ 504080 h 748582"/>
                <a:gd name="connsiteX890" fmla="*/ 187136 w 785809"/>
                <a:gd name="connsiteY890" fmla="*/ 502869 h 748582"/>
                <a:gd name="connsiteX891" fmla="*/ 186958 w 785809"/>
                <a:gd name="connsiteY891" fmla="*/ 502823 h 748582"/>
                <a:gd name="connsiteX892" fmla="*/ 186950 w 785809"/>
                <a:gd name="connsiteY892" fmla="*/ 502746 h 748582"/>
                <a:gd name="connsiteX893" fmla="*/ 187132 w 785809"/>
                <a:gd name="connsiteY893" fmla="*/ 502837 h 748582"/>
                <a:gd name="connsiteX894" fmla="*/ 187106 w 785809"/>
                <a:gd name="connsiteY894" fmla="*/ 502590 h 748582"/>
                <a:gd name="connsiteX895" fmla="*/ 186949 w 785809"/>
                <a:gd name="connsiteY895" fmla="*/ 502432 h 748582"/>
                <a:gd name="connsiteX896" fmla="*/ 187256 w 785809"/>
                <a:gd name="connsiteY896" fmla="*/ 502711 h 748582"/>
                <a:gd name="connsiteX897" fmla="*/ 187259 w 785809"/>
                <a:gd name="connsiteY897" fmla="*/ 502728 h 748582"/>
                <a:gd name="connsiteX898" fmla="*/ 188675 w 785809"/>
                <a:gd name="connsiteY898" fmla="*/ 504014 h 748582"/>
                <a:gd name="connsiteX899" fmla="*/ 188676 w 785809"/>
                <a:gd name="connsiteY899" fmla="*/ 504001 h 748582"/>
                <a:gd name="connsiteX900" fmla="*/ 190161 w 785809"/>
                <a:gd name="connsiteY900" fmla="*/ 504991 h 748582"/>
                <a:gd name="connsiteX901" fmla="*/ 190167 w 785809"/>
                <a:gd name="connsiteY901" fmla="*/ 504944 h 748582"/>
                <a:gd name="connsiteX902" fmla="*/ 188519 w 785809"/>
                <a:gd name="connsiteY902" fmla="*/ 503845 h 748582"/>
                <a:gd name="connsiteX903" fmla="*/ 188676 w 785809"/>
                <a:gd name="connsiteY903" fmla="*/ 504002 h 748582"/>
                <a:gd name="connsiteX904" fmla="*/ 187256 w 785809"/>
                <a:gd name="connsiteY904" fmla="*/ 502711 h 748582"/>
                <a:gd name="connsiteX905" fmla="*/ 186223 w 785809"/>
                <a:gd name="connsiteY905" fmla="*/ 497527 h 748582"/>
                <a:gd name="connsiteX906" fmla="*/ 183182 w 785809"/>
                <a:gd name="connsiteY906" fmla="*/ 493014 h 748582"/>
                <a:gd name="connsiteX907" fmla="*/ 186792 w 785809"/>
                <a:gd name="connsiteY907" fmla="*/ 475434 h 748582"/>
                <a:gd name="connsiteX908" fmla="*/ 190930 w 785809"/>
                <a:gd name="connsiteY908" fmla="*/ 473678 h 748582"/>
                <a:gd name="connsiteX909" fmla="*/ 270021 w 785809"/>
                <a:gd name="connsiteY909" fmla="*/ 466998 h 748582"/>
                <a:gd name="connsiteX910" fmla="*/ 271709 w 785809"/>
                <a:gd name="connsiteY910" fmla="*/ 468214 h 748582"/>
                <a:gd name="connsiteX911" fmla="*/ 271238 w 785809"/>
                <a:gd name="connsiteY911" fmla="*/ 471197 h 748582"/>
                <a:gd name="connsiteX912" fmla="*/ 246123 w 785809"/>
                <a:gd name="connsiteY912" fmla="*/ 485324 h 748582"/>
                <a:gd name="connsiteX913" fmla="*/ 259465 w 785809"/>
                <a:gd name="connsiteY913" fmla="*/ 472924 h 748582"/>
                <a:gd name="connsiteX914" fmla="*/ 268098 w 785809"/>
                <a:gd name="connsiteY914" fmla="*/ 467900 h 748582"/>
                <a:gd name="connsiteX915" fmla="*/ 270021 w 785809"/>
                <a:gd name="connsiteY915" fmla="*/ 466998 h 748582"/>
                <a:gd name="connsiteX916" fmla="*/ 147944 w 785809"/>
                <a:gd name="connsiteY916" fmla="*/ 459837 h 748582"/>
                <a:gd name="connsiteX917" fmla="*/ 153831 w 785809"/>
                <a:gd name="connsiteY917" fmla="*/ 462407 h 748582"/>
                <a:gd name="connsiteX918" fmla="*/ 177061 w 785809"/>
                <a:gd name="connsiteY918" fmla="*/ 477476 h 748582"/>
                <a:gd name="connsiteX919" fmla="*/ 178317 w 785809"/>
                <a:gd name="connsiteY919" fmla="*/ 479673 h 748582"/>
                <a:gd name="connsiteX920" fmla="*/ 172352 w 785809"/>
                <a:gd name="connsiteY920" fmla="*/ 492230 h 748582"/>
                <a:gd name="connsiteX921" fmla="*/ 155400 w 785809"/>
                <a:gd name="connsiteY921" fmla="*/ 492701 h 748582"/>
                <a:gd name="connsiteX922" fmla="*/ 146610 w 785809"/>
                <a:gd name="connsiteY922" fmla="*/ 486893 h 748582"/>
                <a:gd name="connsiteX923" fmla="*/ 139546 w 785809"/>
                <a:gd name="connsiteY923" fmla="*/ 474493 h 748582"/>
                <a:gd name="connsiteX924" fmla="*/ 142058 w 785809"/>
                <a:gd name="connsiteY924" fmla="*/ 462093 h 748582"/>
                <a:gd name="connsiteX925" fmla="*/ 147944 w 785809"/>
                <a:gd name="connsiteY925" fmla="*/ 459837 h 748582"/>
                <a:gd name="connsiteX926" fmla="*/ 218734 w 785809"/>
                <a:gd name="connsiteY926" fmla="*/ 449398 h 748582"/>
                <a:gd name="connsiteX927" fmla="*/ 225562 w 785809"/>
                <a:gd name="connsiteY927" fmla="*/ 456599 h 748582"/>
                <a:gd name="connsiteX928" fmla="*/ 243141 w 785809"/>
                <a:gd name="connsiteY928" fmla="*/ 471825 h 748582"/>
                <a:gd name="connsiteX929" fmla="*/ 245025 w 785809"/>
                <a:gd name="connsiteY929" fmla="*/ 476063 h 748582"/>
                <a:gd name="connsiteX930" fmla="*/ 223835 w 785809"/>
                <a:gd name="connsiteY930" fmla="*/ 491602 h 748582"/>
                <a:gd name="connsiteX931" fmla="*/ 216301 w 785809"/>
                <a:gd name="connsiteY931" fmla="*/ 489562 h 748582"/>
                <a:gd name="connsiteX932" fmla="*/ 199663 w 785809"/>
                <a:gd name="connsiteY932" fmla="*/ 470883 h 748582"/>
                <a:gd name="connsiteX933" fmla="*/ 202018 w 785809"/>
                <a:gd name="connsiteY933" fmla="*/ 458640 h 748582"/>
                <a:gd name="connsiteX934" fmla="*/ 209552 w 785809"/>
                <a:gd name="connsiteY934" fmla="*/ 453146 h 748582"/>
                <a:gd name="connsiteX935" fmla="*/ 218734 w 785809"/>
                <a:gd name="connsiteY935" fmla="*/ 449398 h 748582"/>
                <a:gd name="connsiteX936" fmla="*/ 119142 w 785809"/>
                <a:gd name="connsiteY936" fmla="*/ 446396 h 748582"/>
                <a:gd name="connsiteX937" fmla="*/ 133111 w 785809"/>
                <a:gd name="connsiteY937" fmla="*/ 458797 h 748582"/>
                <a:gd name="connsiteX938" fmla="*/ 129031 w 785809"/>
                <a:gd name="connsiteY938" fmla="*/ 471667 h 748582"/>
                <a:gd name="connsiteX939" fmla="*/ 115689 w 785809"/>
                <a:gd name="connsiteY939" fmla="*/ 485637 h 748582"/>
                <a:gd name="connsiteX940" fmla="*/ 100307 w 785809"/>
                <a:gd name="connsiteY940" fmla="*/ 495369 h 748582"/>
                <a:gd name="connsiteX941" fmla="*/ 94342 w 785809"/>
                <a:gd name="connsiteY941" fmla="*/ 485480 h 748582"/>
                <a:gd name="connsiteX942" fmla="*/ 97638 w 785809"/>
                <a:gd name="connsiteY942" fmla="*/ 472295 h 748582"/>
                <a:gd name="connsiteX943" fmla="*/ 104074 w 785809"/>
                <a:gd name="connsiteY943" fmla="*/ 471197 h 748582"/>
                <a:gd name="connsiteX944" fmla="*/ 109724 w 785809"/>
                <a:gd name="connsiteY944" fmla="*/ 479516 h 748582"/>
                <a:gd name="connsiteX945" fmla="*/ 114119 w 785809"/>
                <a:gd name="connsiteY945" fmla="*/ 482184 h 748582"/>
                <a:gd name="connsiteX946" fmla="*/ 113648 w 785809"/>
                <a:gd name="connsiteY946" fmla="*/ 477004 h 748582"/>
                <a:gd name="connsiteX947" fmla="*/ 108626 w 785809"/>
                <a:gd name="connsiteY947" fmla="*/ 470883 h 748582"/>
                <a:gd name="connsiteX948" fmla="*/ 105173 w 785809"/>
                <a:gd name="connsiteY948" fmla="*/ 457070 h 748582"/>
                <a:gd name="connsiteX949" fmla="*/ 119142 w 785809"/>
                <a:gd name="connsiteY949" fmla="*/ 446396 h 748582"/>
                <a:gd name="connsiteX950" fmla="*/ 287876 w 785809"/>
                <a:gd name="connsiteY950" fmla="*/ 443729 h 748582"/>
                <a:gd name="connsiteX951" fmla="*/ 300118 w 785809"/>
                <a:gd name="connsiteY951" fmla="*/ 450321 h 748582"/>
                <a:gd name="connsiteX952" fmla="*/ 298235 w 785809"/>
                <a:gd name="connsiteY952" fmla="*/ 453146 h 748582"/>
                <a:gd name="connsiteX953" fmla="*/ 280027 w 785809"/>
                <a:gd name="connsiteY953" fmla="*/ 464605 h 748582"/>
                <a:gd name="connsiteX954" fmla="*/ 274063 w 785809"/>
                <a:gd name="connsiteY954" fmla="*/ 463663 h 748582"/>
                <a:gd name="connsiteX955" fmla="*/ 273278 w 785809"/>
                <a:gd name="connsiteY955" fmla="*/ 458326 h 748582"/>
                <a:gd name="connsiteX956" fmla="*/ 287876 w 785809"/>
                <a:gd name="connsiteY956" fmla="*/ 443729 h 748582"/>
                <a:gd name="connsiteX957" fmla="*/ 175334 w 785809"/>
                <a:gd name="connsiteY957" fmla="*/ 433055 h 748582"/>
                <a:gd name="connsiteX958" fmla="*/ 178788 w 785809"/>
                <a:gd name="connsiteY958" fmla="*/ 435723 h 748582"/>
                <a:gd name="connsiteX959" fmla="*/ 193856 w 785809"/>
                <a:gd name="connsiteY959" fmla="*/ 451420 h 748582"/>
                <a:gd name="connsiteX960" fmla="*/ 197623 w 785809"/>
                <a:gd name="connsiteY960" fmla="*/ 457698 h 748582"/>
                <a:gd name="connsiteX961" fmla="*/ 190246 w 785809"/>
                <a:gd name="connsiteY961" fmla="*/ 467116 h 748582"/>
                <a:gd name="connsiteX962" fmla="*/ 184281 w 785809"/>
                <a:gd name="connsiteY962" fmla="*/ 469156 h 748582"/>
                <a:gd name="connsiteX963" fmla="*/ 167486 w 785809"/>
                <a:gd name="connsiteY963" fmla="*/ 467429 h 748582"/>
                <a:gd name="connsiteX964" fmla="*/ 157598 w 785809"/>
                <a:gd name="connsiteY964" fmla="*/ 457855 h 748582"/>
                <a:gd name="connsiteX965" fmla="*/ 154772 w 785809"/>
                <a:gd name="connsiteY965" fmla="*/ 450792 h 748582"/>
                <a:gd name="connsiteX966" fmla="*/ 175334 w 785809"/>
                <a:gd name="connsiteY966" fmla="*/ 433055 h 748582"/>
                <a:gd name="connsiteX967" fmla="*/ 246065 w 785809"/>
                <a:gd name="connsiteY967" fmla="*/ 424147 h 748582"/>
                <a:gd name="connsiteX968" fmla="*/ 251303 w 785809"/>
                <a:gd name="connsiteY968" fmla="*/ 428660 h 748582"/>
                <a:gd name="connsiteX969" fmla="*/ 267628 w 785809"/>
                <a:gd name="connsiteY969" fmla="*/ 443415 h 748582"/>
                <a:gd name="connsiteX970" fmla="*/ 271081 w 785809"/>
                <a:gd name="connsiteY970" fmla="*/ 455971 h 748582"/>
                <a:gd name="connsiteX971" fmla="*/ 254286 w 785809"/>
                <a:gd name="connsiteY971" fmla="*/ 470726 h 748582"/>
                <a:gd name="connsiteX972" fmla="*/ 246124 w 785809"/>
                <a:gd name="connsiteY972" fmla="*/ 467900 h 748582"/>
                <a:gd name="connsiteX973" fmla="*/ 229015 w 785809"/>
                <a:gd name="connsiteY973" fmla="*/ 452832 h 748582"/>
                <a:gd name="connsiteX974" fmla="*/ 232468 w 785809"/>
                <a:gd name="connsiteY974" fmla="*/ 429288 h 748582"/>
                <a:gd name="connsiteX975" fmla="*/ 240002 w 785809"/>
                <a:gd name="connsiteY975" fmla="*/ 425050 h 748582"/>
                <a:gd name="connsiteX976" fmla="*/ 246065 w 785809"/>
                <a:gd name="connsiteY976" fmla="*/ 424147 h 748582"/>
                <a:gd name="connsiteX977" fmla="*/ 141902 w 785809"/>
                <a:gd name="connsiteY977" fmla="*/ 420027 h 748582"/>
                <a:gd name="connsiteX978" fmla="*/ 158226 w 785809"/>
                <a:gd name="connsiteY978" fmla="*/ 434781 h 748582"/>
                <a:gd name="connsiteX979" fmla="*/ 152732 w 785809"/>
                <a:gd name="connsiteY979" fmla="*/ 442943 h 748582"/>
                <a:gd name="connsiteX980" fmla="*/ 143785 w 785809"/>
                <a:gd name="connsiteY980" fmla="*/ 454716 h 748582"/>
                <a:gd name="connsiteX981" fmla="*/ 135152 w 785809"/>
                <a:gd name="connsiteY981" fmla="*/ 453617 h 748582"/>
                <a:gd name="connsiteX982" fmla="*/ 130443 w 785809"/>
                <a:gd name="connsiteY982" fmla="*/ 447182 h 748582"/>
                <a:gd name="connsiteX983" fmla="*/ 139861 w 785809"/>
                <a:gd name="connsiteY983" fmla="*/ 420341 h 748582"/>
                <a:gd name="connsiteX984" fmla="*/ 141902 w 785809"/>
                <a:gd name="connsiteY984" fmla="*/ 420027 h 748582"/>
                <a:gd name="connsiteX985" fmla="*/ 116945 w 785809"/>
                <a:gd name="connsiteY985" fmla="*/ 418615 h 748582"/>
                <a:gd name="connsiteX986" fmla="*/ 122909 w 785809"/>
                <a:gd name="connsiteY986" fmla="*/ 425364 h 748582"/>
                <a:gd name="connsiteX987" fmla="*/ 113649 w 785809"/>
                <a:gd name="connsiteY987" fmla="*/ 442630 h 748582"/>
                <a:gd name="connsiteX988" fmla="*/ 107370 w 785809"/>
                <a:gd name="connsiteY988" fmla="*/ 441845 h 748582"/>
                <a:gd name="connsiteX989" fmla="*/ 108469 w 785809"/>
                <a:gd name="connsiteY989" fmla="*/ 429602 h 748582"/>
                <a:gd name="connsiteX990" fmla="*/ 116945 w 785809"/>
                <a:gd name="connsiteY990" fmla="*/ 418615 h 748582"/>
                <a:gd name="connsiteX991" fmla="*/ 381110 w 785809"/>
                <a:gd name="connsiteY991" fmla="*/ 407314 h 748582"/>
                <a:gd name="connsiteX992" fmla="*/ 365728 w 785809"/>
                <a:gd name="connsiteY992" fmla="*/ 419714 h 748582"/>
                <a:gd name="connsiteX993" fmla="*/ 381110 w 785809"/>
                <a:gd name="connsiteY993" fmla="*/ 407314 h 748582"/>
                <a:gd name="connsiteX994" fmla="*/ 200035 w 785809"/>
                <a:gd name="connsiteY994" fmla="*/ 406979 h 748582"/>
                <a:gd name="connsiteX995" fmla="*/ 210964 w 785809"/>
                <a:gd name="connsiteY995" fmla="*/ 413277 h 748582"/>
                <a:gd name="connsiteX996" fmla="*/ 224934 w 785809"/>
                <a:gd name="connsiteY996" fmla="*/ 424265 h 748582"/>
                <a:gd name="connsiteX997" fmla="*/ 225561 w 785809"/>
                <a:gd name="connsiteY997" fmla="*/ 429445 h 748582"/>
                <a:gd name="connsiteX998" fmla="*/ 220539 w 785809"/>
                <a:gd name="connsiteY998" fmla="*/ 437136 h 748582"/>
                <a:gd name="connsiteX999" fmla="*/ 203273 w 785809"/>
                <a:gd name="connsiteY999" fmla="*/ 448908 h 748582"/>
                <a:gd name="connsiteX1000" fmla="*/ 192443 w 785809"/>
                <a:gd name="connsiteY1000" fmla="*/ 443885 h 748582"/>
                <a:gd name="connsiteX1001" fmla="*/ 185537 w 785809"/>
                <a:gd name="connsiteY1001" fmla="*/ 435567 h 748582"/>
                <a:gd name="connsiteX1002" fmla="*/ 188048 w 785809"/>
                <a:gd name="connsiteY1002" fmla="*/ 412806 h 748582"/>
                <a:gd name="connsiteX1003" fmla="*/ 200035 w 785809"/>
                <a:gd name="connsiteY1003" fmla="*/ 406979 h 748582"/>
                <a:gd name="connsiteX1004" fmla="*/ 267471 w 785809"/>
                <a:gd name="connsiteY1004" fmla="*/ 402134 h 748582"/>
                <a:gd name="connsiteX1005" fmla="*/ 277202 w 785809"/>
                <a:gd name="connsiteY1005" fmla="*/ 410138 h 748582"/>
                <a:gd name="connsiteX1006" fmla="*/ 289288 w 785809"/>
                <a:gd name="connsiteY1006" fmla="*/ 420027 h 748582"/>
                <a:gd name="connsiteX1007" fmla="*/ 309379 w 785809"/>
                <a:gd name="connsiteY1007" fmla="*/ 423795 h 748582"/>
                <a:gd name="connsiteX1008" fmla="*/ 323819 w 785809"/>
                <a:gd name="connsiteY1008" fmla="*/ 427561 h 748582"/>
                <a:gd name="connsiteX1009" fmla="*/ 335120 w 785809"/>
                <a:gd name="connsiteY1009" fmla="*/ 435252 h 748582"/>
                <a:gd name="connsiteX1010" fmla="*/ 309222 w 785809"/>
                <a:gd name="connsiteY1010" fmla="*/ 447025 h 748582"/>
                <a:gd name="connsiteX1011" fmla="*/ 294939 w 785809"/>
                <a:gd name="connsiteY1011" fmla="*/ 440275 h 748582"/>
                <a:gd name="connsiteX1012" fmla="*/ 295409 w 785809"/>
                <a:gd name="connsiteY1012" fmla="*/ 432584 h 748582"/>
                <a:gd name="connsiteX1013" fmla="*/ 295566 w 785809"/>
                <a:gd name="connsiteY1013" fmla="*/ 427561 h 748582"/>
                <a:gd name="connsiteX1014" fmla="*/ 291329 w 785809"/>
                <a:gd name="connsiteY1014" fmla="*/ 432270 h 748582"/>
                <a:gd name="connsiteX1015" fmla="*/ 268098 w 785809"/>
                <a:gd name="connsiteY1015" fmla="*/ 438392 h 748582"/>
                <a:gd name="connsiteX1016" fmla="*/ 253972 w 785809"/>
                <a:gd name="connsiteY1016" fmla="*/ 426149 h 748582"/>
                <a:gd name="connsiteX1017" fmla="*/ 251461 w 785809"/>
                <a:gd name="connsiteY1017" fmla="*/ 412493 h 748582"/>
                <a:gd name="connsiteX1018" fmla="*/ 267471 w 785809"/>
                <a:gd name="connsiteY1018" fmla="*/ 402134 h 748582"/>
                <a:gd name="connsiteX1019" fmla="*/ 339045 w 785809"/>
                <a:gd name="connsiteY1019" fmla="*/ 397719 h 748582"/>
                <a:gd name="connsiteX1020" fmla="*/ 342184 w 785809"/>
                <a:gd name="connsiteY1020" fmla="*/ 400094 h 748582"/>
                <a:gd name="connsiteX1021" fmla="*/ 354584 w 785809"/>
                <a:gd name="connsiteY1021" fmla="*/ 409197 h 748582"/>
                <a:gd name="connsiteX1022" fmla="*/ 356781 w 785809"/>
                <a:gd name="connsiteY1022" fmla="*/ 422696 h 748582"/>
                <a:gd name="connsiteX1023" fmla="*/ 343283 w 785809"/>
                <a:gd name="connsiteY1023" fmla="*/ 431329 h 748582"/>
                <a:gd name="connsiteX1024" fmla="*/ 321465 w 785809"/>
                <a:gd name="connsiteY1024" fmla="*/ 417359 h 748582"/>
                <a:gd name="connsiteX1025" fmla="*/ 320680 w 785809"/>
                <a:gd name="connsiteY1025" fmla="*/ 414691 h 748582"/>
                <a:gd name="connsiteX1026" fmla="*/ 334493 w 785809"/>
                <a:gd name="connsiteY1026" fmla="*/ 398053 h 748582"/>
                <a:gd name="connsiteX1027" fmla="*/ 339045 w 785809"/>
                <a:gd name="connsiteY1027" fmla="*/ 397719 h 748582"/>
                <a:gd name="connsiteX1028" fmla="*/ 244398 w 785809"/>
                <a:gd name="connsiteY1028" fmla="*/ 394129 h 748582"/>
                <a:gd name="connsiteX1029" fmla="*/ 244554 w 785809"/>
                <a:gd name="connsiteY1029" fmla="*/ 395541 h 748582"/>
                <a:gd name="connsiteX1030" fmla="*/ 244572 w 785809"/>
                <a:gd name="connsiteY1030" fmla="*/ 395557 h 748582"/>
                <a:gd name="connsiteX1031" fmla="*/ 244554 w 785809"/>
                <a:gd name="connsiteY1031" fmla="*/ 394600 h 748582"/>
                <a:gd name="connsiteX1032" fmla="*/ 245251 w 785809"/>
                <a:gd name="connsiteY1032" fmla="*/ 394414 h 748582"/>
                <a:gd name="connsiteX1033" fmla="*/ 133131 w 785809"/>
                <a:gd name="connsiteY1033" fmla="*/ 390106 h 748582"/>
                <a:gd name="connsiteX1034" fmla="*/ 137350 w 785809"/>
                <a:gd name="connsiteY1034" fmla="*/ 390989 h 748582"/>
                <a:gd name="connsiteX1035" fmla="*/ 144884 w 785809"/>
                <a:gd name="connsiteY1035" fmla="*/ 401977 h 748582"/>
                <a:gd name="connsiteX1036" fmla="*/ 128874 w 785809"/>
                <a:gd name="connsiteY1036" fmla="*/ 420184 h 748582"/>
                <a:gd name="connsiteX1037" fmla="*/ 120555 w 785809"/>
                <a:gd name="connsiteY1037" fmla="*/ 409511 h 748582"/>
                <a:gd name="connsiteX1038" fmla="*/ 129502 w 785809"/>
                <a:gd name="connsiteY1038" fmla="*/ 392402 h 748582"/>
                <a:gd name="connsiteX1039" fmla="*/ 133131 w 785809"/>
                <a:gd name="connsiteY1039" fmla="*/ 390106 h 748582"/>
                <a:gd name="connsiteX1040" fmla="*/ 315972 w 785809"/>
                <a:gd name="connsiteY1040" fmla="*/ 389577 h 748582"/>
                <a:gd name="connsiteX1041" fmla="*/ 315972 w 785809"/>
                <a:gd name="connsiteY1041" fmla="*/ 389605 h 748582"/>
                <a:gd name="connsiteX1042" fmla="*/ 315981 w 785809"/>
                <a:gd name="connsiteY1042" fmla="*/ 389587 h 748582"/>
                <a:gd name="connsiteX1043" fmla="*/ 307902 w 785809"/>
                <a:gd name="connsiteY1043" fmla="*/ 382399 h 748582"/>
                <a:gd name="connsiteX1044" fmla="*/ 307368 w 785809"/>
                <a:gd name="connsiteY1044" fmla="*/ 382469 h 748582"/>
                <a:gd name="connsiteX1045" fmla="*/ 307378 w 785809"/>
                <a:gd name="connsiteY1045" fmla="*/ 382482 h 748582"/>
                <a:gd name="connsiteX1046" fmla="*/ 412129 w 785809"/>
                <a:gd name="connsiteY1046" fmla="*/ 379649 h 748582"/>
                <a:gd name="connsiteX1047" fmla="*/ 422548 w 785809"/>
                <a:gd name="connsiteY1047" fmla="*/ 385025 h 748582"/>
                <a:gd name="connsiteX1048" fmla="*/ 408578 w 785809"/>
                <a:gd name="connsiteY1048" fmla="*/ 396483 h 748582"/>
                <a:gd name="connsiteX1049" fmla="*/ 396021 w 785809"/>
                <a:gd name="connsiteY1049" fmla="*/ 403233 h 748582"/>
                <a:gd name="connsiteX1050" fmla="*/ 386447 w 785809"/>
                <a:gd name="connsiteY1050" fmla="*/ 403233 h 748582"/>
                <a:gd name="connsiteX1051" fmla="*/ 389900 w 785809"/>
                <a:gd name="connsiteY1051" fmla="*/ 394914 h 748582"/>
                <a:gd name="connsiteX1052" fmla="*/ 400416 w 785809"/>
                <a:gd name="connsiteY1052" fmla="*/ 382514 h 748582"/>
                <a:gd name="connsiteX1053" fmla="*/ 412129 w 785809"/>
                <a:gd name="connsiteY1053" fmla="*/ 379649 h 748582"/>
                <a:gd name="connsiteX1054" fmla="*/ 305311 w 785809"/>
                <a:gd name="connsiteY1054" fmla="*/ 379045 h 748582"/>
                <a:gd name="connsiteX1055" fmla="*/ 306201 w 785809"/>
                <a:gd name="connsiteY1055" fmla="*/ 379394 h 748582"/>
                <a:gd name="connsiteX1056" fmla="*/ 306274 w 785809"/>
                <a:gd name="connsiteY1056" fmla="*/ 379606 h 748582"/>
                <a:gd name="connsiteX1057" fmla="*/ 306200 w 785809"/>
                <a:gd name="connsiteY1057" fmla="*/ 379355 h 748582"/>
                <a:gd name="connsiteX1058" fmla="*/ 367926 w 785809"/>
                <a:gd name="connsiteY1058" fmla="*/ 371526 h 748582"/>
                <a:gd name="connsiteX1059" fmla="*/ 386133 w 785809"/>
                <a:gd name="connsiteY1059" fmla="*/ 379531 h 748582"/>
                <a:gd name="connsiteX1060" fmla="*/ 385819 w 785809"/>
                <a:gd name="connsiteY1060" fmla="*/ 392088 h 748582"/>
                <a:gd name="connsiteX1061" fmla="*/ 365885 w 785809"/>
                <a:gd name="connsiteY1061" fmla="*/ 407784 h 748582"/>
                <a:gd name="connsiteX1062" fmla="*/ 344224 w 785809"/>
                <a:gd name="connsiteY1062" fmla="*/ 396169 h 748582"/>
                <a:gd name="connsiteX1063" fmla="*/ 342812 w 785809"/>
                <a:gd name="connsiteY1063" fmla="*/ 392873 h 748582"/>
                <a:gd name="connsiteX1064" fmla="*/ 349875 w 785809"/>
                <a:gd name="connsiteY1064" fmla="*/ 377177 h 748582"/>
                <a:gd name="connsiteX1065" fmla="*/ 356938 w 785809"/>
                <a:gd name="connsiteY1065" fmla="*/ 374509 h 748582"/>
                <a:gd name="connsiteX1066" fmla="*/ 367926 w 785809"/>
                <a:gd name="connsiteY1066" fmla="*/ 371526 h 748582"/>
                <a:gd name="connsiteX1067" fmla="*/ 186790 w 785809"/>
                <a:gd name="connsiteY1067" fmla="*/ 369655 h 748582"/>
                <a:gd name="connsiteX1068" fmla="*/ 195111 w 785809"/>
                <a:gd name="connsiteY1068" fmla="*/ 376078 h 748582"/>
                <a:gd name="connsiteX1069" fmla="*/ 199192 w 785809"/>
                <a:gd name="connsiteY1069" fmla="*/ 381258 h 748582"/>
                <a:gd name="connsiteX1070" fmla="*/ 193385 w 785809"/>
                <a:gd name="connsiteY1070" fmla="*/ 403075 h 748582"/>
                <a:gd name="connsiteX1071" fmla="*/ 178317 w 785809"/>
                <a:gd name="connsiteY1071" fmla="*/ 420812 h 748582"/>
                <a:gd name="connsiteX1072" fmla="*/ 160893 w 785809"/>
                <a:gd name="connsiteY1072" fmla="*/ 431799 h 748582"/>
                <a:gd name="connsiteX1073" fmla="*/ 156655 w 785809"/>
                <a:gd name="connsiteY1073" fmla="*/ 429759 h 748582"/>
                <a:gd name="connsiteX1074" fmla="*/ 151319 w 785809"/>
                <a:gd name="connsiteY1074" fmla="*/ 422852 h 748582"/>
                <a:gd name="connsiteX1075" fmla="*/ 160737 w 785809"/>
                <a:gd name="connsiteY1075" fmla="*/ 397111 h 748582"/>
                <a:gd name="connsiteX1076" fmla="*/ 170311 w 785809"/>
                <a:gd name="connsiteY1076" fmla="*/ 400407 h 748582"/>
                <a:gd name="connsiteX1077" fmla="*/ 180200 w 785809"/>
                <a:gd name="connsiteY1077" fmla="*/ 412493 h 748582"/>
                <a:gd name="connsiteX1078" fmla="*/ 175334 w 785809"/>
                <a:gd name="connsiteY1078" fmla="*/ 398366 h 748582"/>
                <a:gd name="connsiteX1079" fmla="*/ 167957 w 785809"/>
                <a:gd name="connsiteY1079" fmla="*/ 385496 h 748582"/>
                <a:gd name="connsiteX1080" fmla="*/ 183025 w 785809"/>
                <a:gd name="connsiteY1080" fmla="*/ 370114 h 748582"/>
                <a:gd name="connsiteX1081" fmla="*/ 186790 w 785809"/>
                <a:gd name="connsiteY1081" fmla="*/ 369655 h 748582"/>
                <a:gd name="connsiteX1082" fmla="*/ 157284 w 785809"/>
                <a:gd name="connsiteY1082" fmla="*/ 363835 h 748582"/>
                <a:gd name="connsiteX1083" fmla="*/ 165132 w 785809"/>
                <a:gd name="connsiteY1083" fmla="*/ 374038 h 748582"/>
                <a:gd name="connsiteX1084" fmla="*/ 151634 w 785809"/>
                <a:gd name="connsiteY1084" fmla="*/ 395385 h 748582"/>
                <a:gd name="connsiteX1085" fmla="*/ 145355 w 785809"/>
                <a:gd name="connsiteY1085" fmla="*/ 393502 h 748582"/>
                <a:gd name="connsiteX1086" fmla="*/ 142059 w 785809"/>
                <a:gd name="connsiteY1086" fmla="*/ 375294 h 748582"/>
                <a:gd name="connsiteX1087" fmla="*/ 157284 w 785809"/>
                <a:gd name="connsiteY1087" fmla="*/ 363835 h 748582"/>
                <a:gd name="connsiteX1088" fmla="*/ 426629 w 785809"/>
                <a:gd name="connsiteY1088" fmla="*/ 358832 h 748582"/>
                <a:gd name="connsiteX1089" fmla="*/ 433535 w 785809"/>
                <a:gd name="connsiteY1089" fmla="*/ 360225 h 748582"/>
                <a:gd name="connsiteX1090" fmla="*/ 439029 w 785809"/>
                <a:gd name="connsiteY1090" fmla="*/ 363522 h 748582"/>
                <a:gd name="connsiteX1091" fmla="*/ 444365 w 785809"/>
                <a:gd name="connsiteY1091" fmla="*/ 366975 h 748582"/>
                <a:gd name="connsiteX1092" fmla="*/ 438401 w 785809"/>
                <a:gd name="connsiteY1092" fmla="*/ 373567 h 748582"/>
                <a:gd name="connsiteX1093" fmla="*/ 414072 w 785809"/>
                <a:gd name="connsiteY1093" fmla="*/ 373881 h 748582"/>
                <a:gd name="connsiteX1094" fmla="*/ 421135 w 785809"/>
                <a:gd name="connsiteY1094" fmla="*/ 363208 h 748582"/>
                <a:gd name="connsiteX1095" fmla="*/ 426629 w 785809"/>
                <a:gd name="connsiteY1095" fmla="*/ 358832 h 748582"/>
                <a:gd name="connsiteX1096" fmla="*/ 248929 w 785809"/>
                <a:gd name="connsiteY1096" fmla="*/ 355536 h 748582"/>
                <a:gd name="connsiteX1097" fmla="*/ 258838 w 785809"/>
                <a:gd name="connsiteY1097" fmla="*/ 359440 h 748582"/>
                <a:gd name="connsiteX1098" fmla="*/ 276417 w 785809"/>
                <a:gd name="connsiteY1098" fmla="*/ 375451 h 748582"/>
                <a:gd name="connsiteX1099" fmla="*/ 276574 w 785809"/>
                <a:gd name="connsiteY1099" fmla="*/ 379846 h 748582"/>
                <a:gd name="connsiteX1100" fmla="*/ 269668 w 785809"/>
                <a:gd name="connsiteY1100" fmla="*/ 388164 h 748582"/>
                <a:gd name="connsiteX1101" fmla="*/ 246752 w 785809"/>
                <a:gd name="connsiteY1101" fmla="*/ 394914 h 748582"/>
                <a:gd name="connsiteX1102" fmla="*/ 246213 w 785809"/>
                <a:gd name="connsiteY1102" fmla="*/ 394734 h 748582"/>
                <a:gd name="connsiteX1103" fmla="*/ 246910 w 785809"/>
                <a:gd name="connsiteY1103" fmla="*/ 395385 h 748582"/>
                <a:gd name="connsiteX1104" fmla="*/ 245653 w 785809"/>
                <a:gd name="connsiteY1104" fmla="*/ 396484 h 748582"/>
                <a:gd name="connsiteX1105" fmla="*/ 245651 w 785809"/>
                <a:gd name="connsiteY1105" fmla="*/ 396482 h 748582"/>
                <a:gd name="connsiteX1106" fmla="*/ 245653 w 785809"/>
                <a:gd name="connsiteY1106" fmla="*/ 396483 h 748582"/>
                <a:gd name="connsiteX1107" fmla="*/ 243770 w 785809"/>
                <a:gd name="connsiteY1107" fmla="*/ 413592 h 748582"/>
                <a:gd name="connsiteX1108" fmla="*/ 230898 w 785809"/>
                <a:gd name="connsiteY1108" fmla="*/ 421283 h 748582"/>
                <a:gd name="connsiteX1109" fmla="*/ 224934 w 785809"/>
                <a:gd name="connsiteY1109" fmla="*/ 418772 h 748582"/>
                <a:gd name="connsiteX1110" fmla="*/ 211749 w 785809"/>
                <a:gd name="connsiteY1110" fmla="*/ 407628 h 748582"/>
                <a:gd name="connsiteX1111" fmla="*/ 206412 w 785809"/>
                <a:gd name="connsiteY1111" fmla="*/ 393972 h 748582"/>
                <a:gd name="connsiteX1112" fmla="*/ 224149 w 785809"/>
                <a:gd name="connsiteY1112" fmla="*/ 382200 h 748582"/>
                <a:gd name="connsiteX1113" fmla="*/ 235765 w 785809"/>
                <a:gd name="connsiteY1113" fmla="*/ 388007 h 748582"/>
                <a:gd name="connsiteX1114" fmla="*/ 233253 w 785809"/>
                <a:gd name="connsiteY1114" fmla="*/ 380159 h 748582"/>
                <a:gd name="connsiteX1115" fmla="*/ 237020 w 785809"/>
                <a:gd name="connsiteY1115" fmla="*/ 361638 h 748582"/>
                <a:gd name="connsiteX1116" fmla="*/ 248929 w 785809"/>
                <a:gd name="connsiteY1116" fmla="*/ 355536 h 748582"/>
                <a:gd name="connsiteX1117" fmla="*/ 319111 w 785809"/>
                <a:gd name="connsiteY1117" fmla="*/ 353790 h 748582"/>
                <a:gd name="connsiteX1118" fmla="*/ 323034 w 785809"/>
                <a:gd name="connsiteY1118" fmla="*/ 355046 h 748582"/>
                <a:gd name="connsiteX1119" fmla="*/ 342968 w 785809"/>
                <a:gd name="connsiteY1119" fmla="*/ 371370 h 748582"/>
                <a:gd name="connsiteX1120" fmla="*/ 344852 w 785809"/>
                <a:gd name="connsiteY1120" fmla="*/ 378747 h 748582"/>
                <a:gd name="connsiteX1121" fmla="*/ 318326 w 785809"/>
                <a:gd name="connsiteY1121" fmla="*/ 389891 h 748582"/>
                <a:gd name="connsiteX1122" fmla="*/ 317050 w 785809"/>
                <a:gd name="connsiteY1122" fmla="*/ 388949 h 748582"/>
                <a:gd name="connsiteX1123" fmla="*/ 316344 w 785809"/>
                <a:gd name="connsiteY1123" fmla="*/ 389427 h 748582"/>
                <a:gd name="connsiteX1124" fmla="*/ 316129 w 785809"/>
                <a:gd name="connsiteY1124" fmla="*/ 389734 h 748582"/>
                <a:gd name="connsiteX1125" fmla="*/ 316032 w 785809"/>
                <a:gd name="connsiteY1125" fmla="*/ 389638 h 748582"/>
                <a:gd name="connsiteX1126" fmla="*/ 315972 w 785809"/>
                <a:gd name="connsiteY1126" fmla="*/ 389679 h 748582"/>
                <a:gd name="connsiteX1127" fmla="*/ 315972 w 785809"/>
                <a:gd name="connsiteY1127" fmla="*/ 389734 h 748582"/>
                <a:gd name="connsiteX1128" fmla="*/ 308437 w 785809"/>
                <a:gd name="connsiteY1128" fmla="*/ 418301 h 748582"/>
                <a:gd name="connsiteX1129" fmla="*/ 294468 w 785809"/>
                <a:gd name="connsiteY1129" fmla="*/ 417830 h 748582"/>
                <a:gd name="connsiteX1130" fmla="*/ 277830 w 785809"/>
                <a:gd name="connsiteY1130" fmla="*/ 405430 h 748582"/>
                <a:gd name="connsiteX1131" fmla="*/ 277673 w 785809"/>
                <a:gd name="connsiteY1131" fmla="*/ 389263 h 748582"/>
                <a:gd name="connsiteX1132" fmla="*/ 284736 w 785809"/>
                <a:gd name="connsiteY1132" fmla="*/ 382200 h 748582"/>
                <a:gd name="connsiteX1133" fmla="*/ 295993 w 785809"/>
                <a:gd name="connsiteY1133" fmla="*/ 376196 h 748582"/>
                <a:gd name="connsiteX1134" fmla="*/ 300746 w 785809"/>
                <a:gd name="connsiteY1134" fmla="*/ 378276 h 748582"/>
                <a:gd name="connsiteX1135" fmla="*/ 301983 w 785809"/>
                <a:gd name="connsiteY1135" fmla="*/ 378767 h 748582"/>
                <a:gd name="connsiteX1136" fmla="*/ 302996 w 785809"/>
                <a:gd name="connsiteY1136" fmla="*/ 378038 h 748582"/>
                <a:gd name="connsiteX1137" fmla="*/ 299588 w 785809"/>
                <a:gd name="connsiteY1137" fmla="*/ 370271 h 748582"/>
                <a:gd name="connsiteX1138" fmla="*/ 301845 w 785809"/>
                <a:gd name="connsiteY1138" fmla="*/ 361795 h 748582"/>
                <a:gd name="connsiteX1139" fmla="*/ 319111 w 785809"/>
                <a:gd name="connsiteY1139" fmla="*/ 353790 h 748582"/>
                <a:gd name="connsiteX1140" fmla="*/ 388647 w 785809"/>
                <a:gd name="connsiteY1140" fmla="*/ 346911 h 748582"/>
                <a:gd name="connsiteX1141" fmla="*/ 404341 w 785809"/>
                <a:gd name="connsiteY1141" fmla="*/ 354261 h 748582"/>
                <a:gd name="connsiteX1142" fmla="*/ 413444 w 785809"/>
                <a:gd name="connsiteY1142" fmla="*/ 358342 h 748582"/>
                <a:gd name="connsiteX1143" fmla="*/ 416113 w 785809"/>
                <a:gd name="connsiteY1143" fmla="*/ 361324 h 748582"/>
                <a:gd name="connsiteX1144" fmla="*/ 401515 w 785809"/>
                <a:gd name="connsiteY1144" fmla="*/ 376392 h 748582"/>
                <a:gd name="connsiteX1145" fmla="*/ 374361 w 785809"/>
                <a:gd name="connsiteY1145" fmla="*/ 367760 h 748582"/>
                <a:gd name="connsiteX1146" fmla="*/ 372320 w 785809"/>
                <a:gd name="connsiteY1146" fmla="*/ 364934 h 748582"/>
                <a:gd name="connsiteX1147" fmla="*/ 382209 w 785809"/>
                <a:gd name="connsiteY1147" fmla="*/ 349238 h 748582"/>
                <a:gd name="connsiteX1148" fmla="*/ 388647 w 785809"/>
                <a:gd name="connsiteY1148" fmla="*/ 346911 h 748582"/>
                <a:gd name="connsiteX1149" fmla="*/ 214417 w 785809"/>
                <a:gd name="connsiteY1149" fmla="*/ 340292 h 748582"/>
                <a:gd name="connsiteX1150" fmla="*/ 222265 w 785809"/>
                <a:gd name="connsiteY1150" fmla="*/ 344529 h 748582"/>
                <a:gd name="connsiteX1151" fmla="*/ 229799 w 785809"/>
                <a:gd name="connsiteY1151" fmla="*/ 359912 h 748582"/>
                <a:gd name="connsiteX1152" fmla="*/ 221794 w 785809"/>
                <a:gd name="connsiteY1152" fmla="*/ 373881 h 748582"/>
                <a:gd name="connsiteX1153" fmla="*/ 209552 w 785809"/>
                <a:gd name="connsiteY1153" fmla="*/ 382514 h 748582"/>
                <a:gd name="connsiteX1154" fmla="*/ 204528 w 785809"/>
                <a:gd name="connsiteY1154" fmla="*/ 381572 h 748582"/>
                <a:gd name="connsiteX1155" fmla="*/ 198250 w 785809"/>
                <a:gd name="connsiteY1155" fmla="*/ 373724 h 748582"/>
                <a:gd name="connsiteX1156" fmla="*/ 193542 w 785809"/>
                <a:gd name="connsiteY1156" fmla="*/ 353476 h 748582"/>
                <a:gd name="connsiteX1157" fmla="*/ 214417 w 785809"/>
                <a:gd name="connsiteY1157" fmla="*/ 340292 h 748582"/>
                <a:gd name="connsiteX1158" fmla="*/ 183595 w 785809"/>
                <a:gd name="connsiteY1158" fmla="*/ 333483 h 748582"/>
                <a:gd name="connsiteX1159" fmla="*/ 187263 w 785809"/>
                <a:gd name="connsiteY1159" fmla="*/ 336681 h 748582"/>
                <a:gd name="connsiteX1160" fmla="*/ 191031 w 785809"/>
                <a:gd name="connsiteY1160" fmla="*/ 350965 h 748582"/>
                <a:gd name="connsiteX1161" fmla="*/ 186792 w 785809"/>
                <a:gd name="connsiteY1161" fmla="*/ 358341 h 748582"/>
                <a:gd name="connsiteX1162" fmla="*/ 173765 w 785809"/>
                <a:gd name="connsiteY1162" fmla="*/ 370584 h 748582"/>
                <a:gd name="connsiteX1163" fmla="*/ 170155 w 785809"/>
                <a:gd name="connsiteY1163" fmla="*/ 369485 h 748582"/>
                <a:gd name="connsiteX1164" fmla="*/ 164504 w 785809"/>
                <a:gd name="connsiteY1164" fmla="*/ 354574 h 748582"/>
                <a:gd name="connsiteX1165" fmla="*/ 178160 w 785809"/>
                <a:gd name="connsiteY1165" fmla="*/ 333699 h 748582"/>
                <a:gd name="connsiteX1166" fmla="*/ 183595 w 785809"/>
                <a:gd name="connsiteY1166" fmla="*/ 333483 h 748582"/>
                <a:gd name="connsiteX1167" fmla="*/ 455510 w 785809"/>
                <a:gd name="connsiteY1167" fmla="*/ 330873 h 748582"/>
                <a:gd name="connsiteX1168" fmla="*/ 470107 w 785809"/>
                <a:gd name="connsiteY1168" fmla="*/ 337937 h 748582"/>
                <a:gd name="connsiteX1169" fmla="*/ 464928 w 785809"/>
                <a:gd name="connsiteY1169" fmla="*/ 350808 h 748582"/>
                <a:gd name="connsiteX1170" fmla="*/ 445935 w 785809"/>
                <a:gd name="connsiteY1170" fmla="*/ 356302 h 748582"/>
                <a:gd name="connsiteX1171" fmla="*/ 440912 w 785809"/>
                <a:gd name="connsiteY1171" fmla="*/ 356302 h 748582"/>
                <a:gd name="connsiteX1172" fmla="*/ 436674 w 785809"/>
                <a:gd name="connsiteY1172" fmla="*/ 347826 h 748582"/>
                <a:gd name="connsiteX1173" fmla="*/ 455510 w 785809"/>
                <a:gd name="connsiteY1173" fmla="*/ 330873 h 748582"/>
                <a:gd name="connsiteX1174" fmla="*/ 278772 w 785809"/>
                <a:gd name="connsiteY1174" fmla="*/ 328676 h 748582"/>
                <a:gd name="connsiteX1175" fmla="*/ 286463 w 785809"/>
                <a:gd name="connsiteY1175" fmla="*/ 333542 h 748582"/>
                <a:gd name="connsiteX1176" fmla="*/ 295724 w 785809"/>
                <a:gd name="connsiteY1176" fmla="*/ 343431 h 748582"/>
                <a:gd name="connsiteX1177" fmla="*/ 296822 w 785809"/>
                <a:gd name="connsiteY1177" fmla="*/ 358185 h 748582"/>
                <a:gd name="connsiteX1178" fmla="*/ 293683 w 785809"/>
                <a:gd name="connsiteY1178" fmla="*/ 362109 h 748582"/>
                <a:gd name="connsiteX1179" fmla="*/ 269197 w 785809"/>
                <a:gd name="connsiteY1179" fmla="*/ 364934 h 748582"/>
                <a:gd name="connsiteX1180" fmla="*/ 258210 w 785809"/>
                <a:gd name="connsiteY1180" fmla="*/ 352535 h 748582"/>
                <a:gd name="connsiteX1181" fmla="*/ 256954 w 785809"/>
                <a:gd name="connsiteY1181" fmla="*/ 349238 h 748582"/>
                <a:gd name="connsiteX1182" fmla="*/ 278772 w 785809"/>
                <a:gd name="connsiteY1182" fmla="*/ 328676 h 748582"/>
                <a:gd name="connsiteX1183" fmla="*/ 340828 w 785809"/>
                <a:gd name="connsiteY1183" fmla="*/ 325360 h 748582"/>
                <a:gd name="connsiteX1184" fmla="*/ 350032 w 785809"/>
                <a:gd name="connsiteY1184" fmla="*/ 329775 h 748582"/>
                <a:gd name="connsiteX1185" fmla="*/ 370594 w 785809"/>
                <a:gd name="connsiteY1185" fmla="*/ 346413 h 748582"/>
                <a:gd name="connsiteX1186" fmla="*/ 372164 w 785809"/>
                <a:gd name="connsiteY1186" fmla="*/ 351121 h 748582"/>
                <a:gd name="connsiteX1187" fmla="*/ 364473 w 785809"/>
                <a:gd name="connsiteY1187" fmla="*/ 365719 h 748582"/>
                <a:gd name="connsiteX1188" fmla="*/ 344695 w 785809"/>
                <a:gd name="connsiteY1188" fmla="*/ 367132 h 748582"/>
                <a:gd name="connsiteX1189" fmla="*/ 327587 w 785809"/>
                <a:gd name="connsiteY1189" fmla="*/ 349709 h 748582"/>
                <a:gd name="connsiteX1190" fmla="*/ 323976 w 785809"/>
                <a:gd name="connsiteY1190" fmla="*/ 340919 h 748582"/>
                <a:gd name="connsiteX1191" fmla="*/ 337318 w 785809"/>
                <a:gd name="connsiteY1191" fmla="*/ 326636 h 748582"/>
                <a:gd name="connsiteX1192" fmla="*/ 340828 w 785809"/>
                <a:gd name="connsiteY1192" fmla="*/ 325360 h 748582"/>
                <a:gd name="connsiteX1193" fmla="*/ 239538 w 785809"/>
                <a:gd name="connsiteY1193" fmla="*/ 317117 h 748582"/>
                <a:gd name="connsiteX1194" fmla="*/ 249891 w 785809"/>
                <a:gd name="connsiteY1194" fmla="*/ 323497 h 748582"/>
                <a:gd name="connsiteX1195" fmla="*/ 250833 w 785809"/>
                <a:gd name="connsiteY1195" fmla="*/ 340134 h 748582"/>
                <a:gd name="connsiteX1196" fmla="*/ 240473 w 785809"/>
                <a:gd name="connsiteY1196" fmla="*/ 354418 h 748582"/>
                <a:gd name="connsiteX1197" fmla="*/ 229486 w 785809"/>
                <a:gd name="connsiteY1197" fmla="*/ 351278 h 748582"/>
                <a:gd name="connsiteX1198" fmla="*/ 222893 w 785809"/>
                <a:gd name="connsiteY1198" fmla="*/ 331659 h 748582"/>
                <a:gd name="connsiteX1199" fmla="*/ 234822 w 785809"/>
                <a:gd name="connsiteY1199" fmla="*/ 318160 h 748582"/>
                <a:gd name="connsiteX1200" fmla="*/ 239538 w 785809"/>
                <a:gd name="connsiteY1200" fmla="*/ 317117 h 748582"/>
                <a:gd name="connsiteX1201" fmla="*/ 203117 w 785809"/>
                <a:gd name="connsiteY1201" fmla="*/ 304504 h 748582"/>
                <a:gd name="connsiteX1202" fmla="*/ 221639 w 785809"/>
                <a:gd name="connsiteY1202" fmla="*/ 317532 h 748582"/>
                <a:gd name="connsiteX1203" fmla="*/ 215674 w 785809"/>
                <a:gd name="connsiteY1203" fmla="*/ 334013 h 748582"/>
                <a:gd name="connsiteX1204" fmla="*/ 199193 w 785809"/>
                <a:gd name="connsiteY1204" fmla="*/ 339978 h 748582"/>
                <a:gd name="connsiteX1205" fmla="*/ 186949 w 785809"/>
                <a:gd name="connsiteY1205" fmla="*/ 321299 h 748582"/>
                <a:gd name="connsiteX1206" fmla="*/ 203117 w 785809"/>
                <a:gd name="connsiteY1206" fmla="*/ 304504 h 748582"/>
                <a:gd name="connsiteX1207" fmla="*/ 358194 w 785809"/>
                <a:gd name="connsiteY1207" fmla="*/ 303562 h 748582"/>
                <a:gd name="connsiteX1208" fmla="*/ 392255 w 785809"/>
                <a:gd name="connsiteY1208" fmla="*/ 323810 h 748582"/>
                <a:gd name="connsiteX1209" fmla="*/ 386290 w 785809"/>
                <a:gd name="connsiteY1209" fmla="*/ 343745 h 748582"/>
                <a:gd name="connsiteX1210" fmla="*/ 368553 w 785809"/>
                <a:gd name="connsiteY1210" fmla="*/ 340291 h 748582"/>
                <a:gd name="connsiteX1211" fmla="*/ 355682 w 785809"/>
                <a:gd name="connsiteY1211" fmla="*/ 327735 h 748582"/>
                <a:gd name="connsiteX1212" fmla="*/ 348933 w 785809"/>
                <a:gd name="connsiteY1212" fmla="*/ 312666 h 748582"/>
                <a:gd name="connsiteX1213" fmla="*/ 358194 w 785809"/>
                <a:gd name="connsiteY1213" fmla="*/ 303562 h 748582"/>
                <a:gd name="connsiteX1214" fmla="*/ 299648 w 785809"/>
                <a:gd name="connsiteY1214" fmla="*/ 302149 h 748582"/>
                <a:gd name="connsiteX1215" fmla="*/ 310007 w 785809"/>
                <a:gd name="connsiteY1215" fmla="*/ 309370 h 748582"/>
                <a:gd name="connsiteX1216" fmla="*/ 323820 w 785809"/>
                <a:gd name="connsiteY1216" fmla="*/ 321770 h 748582"/>
                <a:gd name="connsiteX1217" fmla="*/ 323663 w 785809"/>
                <a:gd name="connsiteY1217" fmla="*/ 330403 h 748582"/>
                <a:gd name="connsiteX1218" fmla="*/ 319425 w 785809"/>
                <a:gd name="connsiteY1218" fmla="*/ 337780 h 748582"/>
                <a:gd name="connsiteX1219" fmla="*/ 310164 w 785809"/>
                <a:gd name="connsiteY1219" fmla="*/ 343274 h 748582"/>
                <a:gd name="connsiteX1220" fmla="*/ 289602 w 785809"/>
                <a:gd name="connsiteY1220" fmla="*/ 329932 h 748582"/>
                <a:gd name="connsiteX1221" fmla="*/ 285521 w 785809"/>
                <a:gd name="connsiteY1221" fmla="*/ 323182 h 748582"/>
                <a:gd name="connsiteX1222" fmla="*/ 287404 w 785809"/>
                <a:gd name="connsiteY1222" fmla="*/ 310940 h 748582"/>
                <a:gd name="connsiteX1223" fmla="*/ 288032 w 785809"/>
                <a:gd name="connsiteY1223" fmla="*/ 310469 h 748582"/>
                <a:gd name="connsiteX1224" fmla="*/ 299648 w 785809"/>
                <a:gd name="connsiteY1224" fmla="*/ 302149 h 748582"/>
                <a:gd name="connsiteX1225" fmla="*/ 437832 w 785809"/>
                <a:gd name="connsiteY1225" fmla="*/ 293242 h 748582"/>
                <a:gd name="connsiteX1226" fmla="*/ 449545 w 785809"/>
                <a:gd name="connsiteY1226" fmla="*/ 298383 h 748582"/>
                <a:gd name="connsiteX1227" fmla="*/ 459434 w 785809"/>
                <a:gd name="connsiteY1227" fmla="*/ 306701 h 748582"/>
                <a:gd name="connsiteX1228" fmla="*/ 473090 w 785809"/>
                <a:gd name="connsiteY1228" fmla="*/ 309213 h 748582"/>
                <a:gd name="connsiteX1229" fmla="*/ 492082 w 785809"/>
                <a:gd name="connsiteY1229" fmla="*/ 314706 h 748582"/>
                <a:gd name="connsiteX1230" fmla="*/ 492396 w 785809"/>
                <a:gd name="connsiteY1230" fmla="*/ 317846 h 748582"/>
                <a:gd name="connsiteX1231" fmla="*/ 463672 w 785809"/>
                <a:gd name="connsiteY1231" fmla="*/ 326792 h 748582"/>
                <a:gd name="connsiteX1232" fmla="*/ 463672 w 785809"/>
                <a:gd name="connsiteY1232" fmla="*/ 320200 h 748582"/>
                <a:gd name="connsiteX1233" fmla="*/ 463201 w 785809"/>
                <a:gd name="connsiteY1233" fmla="*/ 311567 h 748582"/>
                <a:gd name="connsiteX1234" fmla="*/ 453783 w 785809"/>
                <a:gd name="connsiteY1234" fmla="*/ 324124 h 748582"/>
                <a:gd name="connsiteX1235" fmla="*/ 431966 w 785809"/>
                <a:gd name="connsiteY1235" fmla="*/ 325380 h 748582"/>
                <a:gd name="connsiteX1236" fmla="*/ 428670 w 785809"/>
                <a:gd name="connsiteY1236" fmla="*/ 322554 h 748582"/>
                <a:gd name="connsiteX1237" fmla="*/ 426943 w 785809"/>
                <a:gd name="connsiteY1237" fmla="*/ 300580 h 748582"/>
                <a:gd name="connsiteX1238" fmla="*/ 437832 w 785809"/>
                <a:gd name="connsiteY1238" fmla="*/ 293242 h 748582"/>
                <a:gd name="connsiteX1239" fmla="*/ 500754 w 785809"/>
                <a:gd name="connsiteY1239" fmla="*/ 282314 h 748582"/>
                <a:gd name="connsiteX1240" fmla="*/ 504168 w 785809"/>
                <a:gd name="connsiteY1240" fmla="*/ 283157 h 748582"/>
                <a:gd name="connsiteX1241" fmla="*/ 513271 w 785809"/>
                <a:gd name="connsiteY1241" fmla="*/ 291320 h 748582"/>
                <a:gd name="connsiteX1242" fmla="*/ 504795 w 785809"/>
                <a:gd name="connsiteY1242" fmla="*/ 302150 h 748582"/>
                <a:gd name="connsiteX1243" fmla="*/ 490983 w 785809"/>
                <a:gd name="connsiteY1243" fmla="*/ 305760 h 748582"/>
                <a:gd name="connsiteX1244" fmla="*/ 486431 w 785809"/>
                <a:gd name="connsiteY1244" fmla="*/ 298697 h 748582"/>
                <a:gd name="connsiteX1245" fmla="*/ 488000 w 785809"/>
                <a:gd name="connsiteY1245" fmla="*/ 286924 h 748582"/>
                <a:gd name="connsiteX1246" fmla="*/ 497575 w 785809"/>
                <a:gd name="connsiteY1246" fmla="*/ 283942 h 748582"/>
                <a:gd name="connsiteX1247" fmla="*/ 500754 w 785809"/>
                <a:gd name="connsiteY1247" fmla="*/ 282314 h 748582"/>
                <a:gd name="connsiteX1248" fmla="*/ 323459 w 785809"/>
                <a:gd name="connsiteY1248" fmla="*/ 280170 h 748582"/>
                <a:gd name="connsiteX1249" fmla="*/ 331353 w 785809"/>
                <a:gd name="connsiteY1249" fmla="*/ 282529 h 748582"/>
                <a:gd name="connsiteX1250" fmla="*/ 347991 w 785809"/>
                <a:gd name="connsiteY1250" fmla="*/ 298382 h 748582"/>
                <a:gd name="connsiteX1251" fmla="*/ 338259 w 785809"/>
                <a:gd name="connsiteY1251" fmla="*/ 319887 h 748582"/>
                <a:gd name="connsiteX1252" fmla="*/ 309222 w 785809"/>
                <a:gd name="connsiteY1252" fmla="*/ 295400 h 748582"/>
                <a:gd name="connsiteX1253" fmla="*/ 323459 w 785809"/>
                <a:gd name="connsiteY1253" fmla="*/ 280170 h 748582"/>
                <a:gd name="connsiteX1254" fmla="*/ 394433 w 785809"/>
                <a:gd name="connsiteY1254" fmla="*/ 273524 h 748582"/>
                <a:gd name="connsiteX1255" fmla="*/ 406381 w 785809"/>
                <a:gd name="connsiteY1255" fmla="*/ 281744 h 748582"/>
                <a:gd name="connsiteX1256" fmla="*/ 418310 w 785809"/>
                <a:gd name="connsiteY1256" fmla="*/ 291790 h 748582"/>
                <a:gd name="connsiteX1257" fmla="*/ 421293 w 785809"/>
                <a:gd name="connsiteY1257" fmla="*/ 299638 h 748582"/>
                <a:gd name="connsiteX1258" fmla="*/ 411247 w 785809"/>
                <a:gd name="connsiteY1258" fmla="*/ 310155 h 748582"/>
                <a:gd name="connsiteX1259" fmla="*/ 398219 w 785809"/>
                <a:gd name="connsiteY1259" fmla="*/ 319573 h 748582"/>
                <a:gd name="connsiteX1260" fmla="*/ 401358 w 785809"/>
                <a:gd name="connsiteY1260" fmla="*/ 319730 h 748582"/>
                <a:gd name="connsiteX1261" fmla="*/ 423019 w 785809"/>
                <a:gd name="connsiteY1261" fmla="*/ 324595 h 748582"/>
                <a:gd name="connsiteX1262" fmla="*/ 434163 w 785809"/>
                <a:gd name="connsiteY1262" fmla="*/ 334955 h 748582"/>
                <a:gd name="connsiteX1263" fmla="*/ 435576 w 785809"/>
                <a:gd name="connsiteY1263" fmla="*/ 342018 h 748582"/>
                <a:gd name="connsiteX1264" fmla="*/ 405126 w 785809"/>
                <a:gd name="connsiteY1264" fmla="*/ 349081 h 748582"/>
                <a:gd name="connsiteX1265" fmla="*/ 397277 w 785809"/>
                <a:gd name="connsiteY1265" fmla="*/ 328362 h 748582"/>
                <a:gd name="connsiteX1266" fmla="*/ 387860 w 785809"/>
                <a:gd name="connsiteY1266" fmla="*/ 310940 h 748582"/>
                <a:gd name="connsiteX1267" fmla="*/ 375774 w 785809"/>
                <a:gd name="connsiteY1267" fmla="*/ 301836 h 748582"/>
                <a:gd name="connsiteX1268" fmla="*/ 374832 w 785809"/>
                <a:gd name="connsiteY1268" fmla="*/ 286611 h 748582"/>
                <a:gd name="connsiteX1269" fmla="*/ 381424 w 785809"/>
                <a:gd name="connsiteY1269" fmla="*/ 280018 h 748582"/>
                <a:gd name="connsiteX1270" fmla="*/ 394433 w 785809"/>
                <a:gd name="connsiteY1270" fmla="*/ 273524 h 748582"/>
                <a:gd name="connsiteX1271" fmla="*/ 233331 w 785809"/>
                <a:gd name="connsiteY1271" fmla="*/ 270954 h 748582"/>
                <a:gd name="connsiteX1272" fmla="*/ 239375 w 785809"/>
                <a:gd name="connsiteY1272" fmla="*/ 274682 h 748582"/>
                <a:gd name="connsiteX1273" fmla="*/ 245182 w 785809"/>
                <a:gd name="connsiteY1273" fmla="*/ 283001 h 748582"/>
                <a:gd name="connsiteX1274" fmla="*/ 245025 w 785809"/>
                <a:gd name="connsiteY1274" fmla="*/ 292890 h 748582"/>
                <a:gd name="connsiteX1275" fmla="*/ 240473 w 785809"/>
                <a:gd name="connsiteY1275" fmla="*/ 304034 h 748582"/>
                <a:gd name="connsiteX1276" fmla="*/ 239846 w 785809"/>
                <a:gd name="connsiteY1276" fmla="*/ 310155 h 748582"/>
                <a:gd name="connsiteX1277" fmla="*/ 226974 w 785809"/>
                <a:gd name="connsiteY1277" fmla="*/ 312980 h 748582"/>
                <a:gd name="connsiteX1278" fmla="*/ 213947 w 785809"/>
                <a:gd name="connsiteY1278" fmla="*/ 297598 h 748582"/>
                <a:gd name="connsiteX1279" fmla="*/ 213005 w 785809"/>
                <a:gd name="connsiteY1279" fmla="*/ 291948 h 748582"/>
                <a:gd name="connsiteX1280" fmla="*/ 226346 w 785809"/>
                <a:gd name="connsiteY1280" fmla="*/ 272170 h 748582"/>
                <a:gd name="connsiteX1281" fmla="*/ 233331 w 785809"/>
                <a:gd name="connsiteY1281" fmla="*/ 270954 h 748582"/>
                <a:gd name="connsiteX1282" fmla="*/ 504324 w 785809"/>
                <a:gd name="connsiteY1282" fmla="*/ 268089 h 748582"/>
                <a:gd name="connsiteX1283" fmla="*/ 504368 w 785809"/>
                <a:gd name="connsiteY1283" fmla="*/ 268241 h 748582"/>
                <a:gd name="connsiteX1284" fmla="*/ 504324 w 785809"/>
                <a:gd name="connsiteY1284" fmla="*/ 268246 h 748582"/>
                <a:gd name="connsiteX1285" fmla="*/ 504324 w 785809"/>
                <a:gd name="connsiteY1285" fmla="*/ 268089 h 748582"/>
                <a:gd name="connsiteX1286" fmla="*/ 283142 w 785809"/>
                <a:gd name="connsiteY1286" fmla="*/ 263547 h 748582"/>
                <a:gd name="connsiteX1287" fmla="*/ 297136 w 785809"/>
                <a:gd name="connsiteY1287" fmla="*/ 271228 h 748582"/>
                <a:gd name="connsiteX1288" fmla="*/ 302002 w 785809"/>
                <a:gd name="connsiteY1288" fmla="*/ 278448 h 748582"/>
                <a:gd name="connsiteX1289" fmla="*/ 296822 w 785809"/>
                <a:gd name="connsiteY1289" fmla="*/ 299325 h 748582"/>
                <a:gd name="connsiteX1290" fmla="*/ 287875 w 785809"/>
                <a:gd name="connsiteY1290" fmla="*/ 303876 h 748582"/>
                <a:gd name="connsiteX1291" fmla="*/ 280498 w 785809"/>
                <a:gd name="connsiteY1291" fmla="*/ 315649 h 748582"/>
                <a:gd name="connsiteX1292" fmla="*/ 272964 w 785809"/>
                <a:gd name="connsiteY1292" fmla="*/ 323340 h 748582"/>
                <a:gd name="connsiteX1293" fmla="*/ 266528 w 785809"/>
                <a:gd name="connsiteY1293" fmla="*/ 326322 h 748582"/>
                <a:gd name="connsiteX1294" fmla="*/ 254599 w 785809"/>
                <a:gd name="connsiteY1294" fmla="*/ 324595 h 748582"/>
                <a:gd name="connsiteX1295" fmla="*/ 245339 w 785809"/>
                <a:gd name="connsiteY1295" fmla="*/ 306702 h 748582"/>
                <a:gd name="connsiteX1296" fmla="*/ 251774 w 785809"/>
                <a:gd name="connsiteY1296" fmla="*/ 290849 h 748582"/>
                <a:gd name="connsiteX1297" fmla="*/ 268883 w 785809"/>
                <a:gd name="connsiteY1297" fmla="*/ 293674 h 748582"/>
                <a:gd name="connsiteX1298" fmla="*/ 278928 w 785809"/>
                <a:gd name="connsiteY1298" fmla="*/ 301836 h 748582"/>
                <a:gd name="connsiteX1299" fmla="*/ 270295 w 785809"/>
                <a:gd name="connsiteY1299" fmla="*/ 284727 h 748582"/>
                <a:gd name="connsiteX1300" fmla="*/ 277830 w 785809"/>
                <a:gd name="connsiteY1300" fmla="*/ 265107 h 748582"/>
                <a:gd name="connsiteX1301" fmla="*/ 283142 w 785809"/>
                <a:gd name="connsiteY1301" fmla="*/ 263547 h 748582"/>
                <a:gd name="connsiteX1302" fmla="*/ 352975 w 785809"/>
                <a:gd name="connsiteY1302" fmla="*/ 254002 h 748582"/>
                <a:gd name="connsiteX1303" fmla="*/ 358351 w 785809"/>
                <a:gd name="connsiteY1303" fmla="*/ 256004 h 748582"/>
                <a:gd name="connsiteX1304" fmla="*/ 375931 w 785809"/>
                <a:gd name="connsiteY1304" fmla="*/ 274681 h 748582"/>
                <a:gd name="connsiteX1305" fmla="*/ 376087 w 785809"/>
                <a:gd name="connsiteY1305" fmla="*/ 278449 h 748582"/>
                <a:gd name="connsiteX1306" fmla="*/ 367141 w 785809"/>
                <a:gd name="connsiteY1306" fmla="*/ 292104 h 748582"/>
                <a:gd name="connsiteX1307" fmla="*/ 360548 w 785809"/>
                <a:gd name="connsiteY1307" fmla="*/ 298540 h 748582"/>
                <a:gd name="connsiteX1308" fmla="*/ 354584 w 785809"/>
                <a:gd name="connsiteY1308" fmla="*/ 296813 h 748582"/>
                <a:gd name="connsiteX1309" fmla="*/ 341242 w 785809"/>
                <a:gd name="connsiteY1309" fmla="*/ 285041 h 748582"/>
                <a:gd name="connsiteX1310" fmla="*/ 333865 w 785809"/>
                <a:gd name="connsiteY1310" fmla="*/ 274839 h 748582"/>
                <a:gd name="connsiteX1311" fmla="*/ 347364 w 785809"/>
                <a:gd name="connsiteY1311" fmla="*/ 255062 h 748582"/>
                <a:gd name="connsiteX1312" fmla="*/ 352975 w 785809"/>
                <a:gd name="connsiteY1312" fmla="*/ 254002 h 748582"/>
                <a:gd name="connsiteX1313" fmla="*/ 255875 w 785809"/>
                <a:gd name="connsiteY1313" fmla="*/ 247705 h 748582"/>
                <a:gd name="connsiteX1314" fmla="*/ 262291 w 785809"/>
                <a:gd name="connsiteY1314" fmla="*/ 251923 h 748582"/>
                <a:gd name="connsiteX1315" fmla="*/ 267471 w 785809"/>
                <a:gd name="connsiteY1315" fmla="*/ 257887 h 748582"/>
                <a:gd name="connsiteX1316" fmla="*/ 268726 w 785809"/>
                <a:gd name="connsiteY1316" fmla="*/ 268874 h 748582"/>
                <a:gd name="connsiteX1317" fmla="*/ 263547 w 785809"/>
                <a:gd name="connsiteY1317" fmla="*/ 281588 h 748582"/>
                <a:gd name="connsiteX1318" fmla="*/ 254757 w 785809"/>
                <a:gd name="connsiteY1318" fmla="*/ 284727 h 748582"/>
                <a:gd name="connsiteX1319" fmla="*/ 237961 w 785809"/>
                <a:gd name="connsiteY1319" fmla="*/ 261183 h 748582"/>
                <a:gd name="connsiteX1320" fmla="*/ 248164 w 785809"/>
                <a:gd name="connsiteY1320" fmla="*/ 248784 h 748582"/>
                <a:gd name="connsiteX1321" fmla="*/ 255875 w 785809"/>
                <a:gd name="connsiteY1321" fmla="*/ 247705 h 748582"/>
                <a:gd name="connsiteX1322" fmla="*/ 488915 w 785809"/>
                <a:gd name="connsiteY1322" fmla="*/ 241796 h 748582"/>
                <a:gd name="connsiteX1323" fmla="*/ 491924 w 785809"/>
                <a:gd name="connsiteY1323" fmla="*/ 243604 h 748582"/>
                <a:gd name="connsiteX1324" fmla="*/ 504726 w 785809"/>
                <a:gd name="connsiteY1324" fmla="*/ 259672 h 748582"/>
                <a:gd name="connsiteX1325" fmla="*/ 505696 w 785809"/>
                <a:gd name="connsiteY1325" fmla="*/ 266699 h 748582"/>
                <a:gd name="connsiteX1326" fmla="*/ 504274 w 785809"/>
                <a:gd name="connsiteY1326" fmla="*/ 267992 h 748582"/>
                <a:gd name="connsiteX1327" fmla="*/ 504324 w 785809"/>
                <a:gd name="connsiteY1327" fmla="*/ 267932 h 748582"/>
                <a:gd name="connsiteX1328" fmla="*/ 504167 w 785809"/>
                <a:gd name="connsiteY1328" fmla="*/ 268089 h 748582"/>
                <a:gd name="connsiteX1329" fmla="*/ 504274 w 785809"/>
                <a:gd name="connsiteY1329" fmla="*/ 267992 h 748582"/>
                <a:gd name="connsiteX1330" fmla="*/ 504272 w 785809"/>
                <a:gd name="connsiteY1330" fmla="*/ 267995 h 748582"/>
                <a:gd name="connsiteX1331" fmla="*/ 505697 w 785809"/>
                <a:gd name="connsiteY1331" fmla="*/ 266700 h 748582"/>
                <a:gd name="connsiteX1332" fmla="*/ 505696 w 785809"/>
                <a:gd name="connsiteY1332" fmla="*/ 266699 h 748582"/>
                <a:gd name="connsiteX1333" fmla="*/ 505894 w 785809"/>
                <a:gd name="connsiteY1333" fmla="*/ 266519 h 748582"/>
                <a:gd name="connsiteX1334" fmla="*/ 505893 w 785809"/>
                <a:gd name="connsiteY1334" fmla="*/ 266521 h 748582"/>
                <a:gd name="connsiteX1335" fmla="*/ 505895 w 785809"/>
                <a:gd name="connsiteY1335" fmla="*/ 266519 h 748582"/>
                <a:gd name="connsiteX1336" fmla="*/ 505852 w 785809"/>
                <a:gd name="connsiteY1336" fmla="*/ 266813 h 748582"/>
                <a:gd name="connsiteX1337" fmla="*/ 509131 w 785809"/>
                <a:gd name="connsiteY1337" fmla="*/ 261752 h 748582"/>
                <a:gd name="connsiteX1338" fmla="*/ 513114 w 785809"/>
                <a:gd name="connsiteY1338" fmla="*/ 257102 h 748582"/>
                <a:gd name="connsiteX1339" fmla="*/ 519078 w 785809"/>
                <a:gd name="connsiteY1339" fmla="*/ 254159 h 748582"/>
                <a:gd name="connsiteX1340" fmla="*/ 525985 w 785809"/>
                <a:gd name="connsiteY1340" fmla="*/ 257102 h 748582"/>
                <a:gd name="connsiteX1341" fmla="*/ 534304 w 785809"/>
                <a:gd name="connsiteY1341" fmla="*/ 265264 h 748582"/>
                <a:gd name="connsiteX1342" fmla="*/ 524101 w 785809"/>
                <a:gd name="connsiteY1342" fmla="*/ 274525 h 748582"/>
                <a:gd name="connsiteX1343" fmla="*/ 517195 w 785809"/>
                <a:gd name="connsiteY1343" fmla="*/ 276566 h 748582"/>
                <a:gd name="connsiteX1344" fmla="*/ 505109 w 785809"/>
                <a:gd name="connsiteY1344" fmla="*/ 277350 h 748582"/>
                <a:gd name="connsiteX1345" fmla="*/ 505043 w 785809"/>
                <a:gd name="connsiteY1345" fmla="*/ 270552 h 748582"/>
                <a:gd name="connsiteX1346" fmla="*/ 504368 w 785809"/>
                <a:gd name="connsiteY1346" fmla="*/ 268241 h 748582"/>
                <a:gd name="connsiteX1347" fmla="*/ 505776 w 785809"/>
                <a:gd name="connsiteY1347" fmla="*/ 268050 h 748582"/>
                <a:gd name="connsiteX1348" fmla="*/ 506051 w 785809"/>
                <a:gd name="connsiteY1348" fmla="*/ 266677 h 748582"/>
                <a:gd name="connsiteX1349" fmla="*/ 505842 w 785809"/>
                <a:gd name="connsiteY1349" fmla="*/ 266886 h 748582"/>
                <a:gd name="connsiteX1350" fmla="*/ 505679 w 785809"/>
                <a:gd name="connsiteY1350" fmla="*/ 268011 h 748582"/>
                <a:gd name="connsiteX1351" fmla="*/ 504194 w 785809"/>
                <a:gd name="connsiteY1351" fmla="*/ 268088 h 748582"/>
                <a:gd name="connsiteX1352" fmla="*/ 498830 w 785809"/>
                <a:gd name="connsiteY1352" fmla="*/ 274524 h 748582"/>
                <a:gd name="connsiteX1353" fmla="*/ 475600 w 785809"/>
                <a:gd name="connsiteY1353" fmla="*/ 276094 h 748582"/>
                <a:gd name="connsiteX1354" fmla="*/ 469008 w 785809"/>
                <a:gd name="connsiteY1354" fmla="*/ 269502 h 748582"/>
                <a:gd name="connsiteX1355" fmla="*/ 481565 w 785809"/>
                <a:gd name="connsiteY1355" fmla="*/ 284256 h 748582"/>
                <a:gd name="connsiteX1356" fmla="*/ 484704 w 785809"/>
                <a:gd name="connsiteY1356" fmla="*/ 292732 h 748582"/>
                <a:gd name="connsiteX1357" fmla="*/ 471676 w 785809"/>
                <a:gd name="connsiteY1357" fmla="*/ 305760 h 748582"/>
                <a:gd name="connsiteX1358" fmla="*/ 464927 w 785809"/>
                <a:gd name="connsiteY1358" fmla="*/ 304504 h 748582"/>
                <a:gd name="connsiteX1359" fmla="*/ 447034 w 785809"/>
                <a:gd name="connsiteY1359" fmla="*/ 292261 h 748582"/>
                <a:gd name="connsiteX1360" fmla="*/ 446563 w 785809"/>
                <a:gd name="connsiteY1360" fmla="*/ 284256 h 748582"/>
                <a:gd name="connsiteX1361" fmla="*/ 467595 w 785809"/>
                <a:gd name="connsiteY1361" fmla="*/ 262438 h 748582"/>
                <a:gd name="connsiteX1362" fmla="*/ 473874 w 785809"/>
                <a:gd name="connsiteY1362" fmla="*/ 249255 h 748582"/>
                <a:gd name="connsiteX1363" fmla="*/ 477327 w 785809"/>
                <a:gd name="connsiteY1363" fmla="*/ 245644 h 748582"/>
                <a:gd name="connsiteX1364" fmla="*/ 480152 w 785809"/>
                <a:gd name="connsiteY1364" fmla="*/ 245173 h 748582"/>
                <a:gd name="connsiteX1365" fmla="*/ 488915 w 785809"/>
                <a:gd name="connsiteY1365" fmla="*/ 241796 h 748582"/>
                <a:gd name="connsiteX1366" fmla="*/ 307770 w 785809"/>
                <a:gd name="connsiteY1366" fmla="*/ 236816 h 748582"/>
                <a:gd name="connsiteX1367" fmla="*/ 317227 w 785809"/>
                <a:gd name="connsiteY1367" fmla="*/ 240622 h 748582"/>
                <a:gd name="connsiteX1368" fmla="*/ 322563 w 785809"/>
                <a:gd name="connsiteY1368" fmla="*/ 247372 h 748582"/>
                <a:gd name="connsiteX1369" fmla="*/ 336376 w 785809"/>
                <a:gd name="connsiteY1369" fmla="*/ 257416 h 748582"/>
                <a:gd name="connsiteX1370" fmla="*/ 328214 w 785809"/>
                <a:gd name="connsiteY1370" fmla="*/ 267304 h 748582"/>
                <a:gd name="connsiteX1371" fmla="*/ 307024 w 785809"/>
                <a:gd name="connsiteY1371" fmla="*/ 273426 h 748582"/>
                <a:gd name="connsiteX1372" fmla="*/ 291485 w 785809"/>
                <a:gd name="connsiteY1372" fmla="*/ 255690 h 748582"/>
                <a:gd name="connsiteX1373" fmla="*/ 296665 w 785809"/>
                <a:gd name="connsiteY1373" fmla="*/ 240308 h 748582"/>
                <a:gd name="connsiteX1374" fmla="*/ 307770 w 785809"/>
                <a:gd name="connsiteY1374" fmla="*/ 236816 h 748582"/>
                <a:gd name="connsiteX1375" fmla="*/ 543251 w 785809"/>
                <a:gd name="connsiteY1375" fmla="*/ 228850 h 748582"/>
                <a:gd name="connsiteX1376" fmla="*/ 554395 w 785809"/>
                <a:gd name="connsiteY1376" fmla="*/ 237012 h 748582"/>
                <a:gd name="connsiteX1377" fmla="*/ 549843 w 785809"/>
                <a:gd name="connsiteY1377" fmla="*/ 246900 h 748582"/>
                <a:gd name="connsiteX1378" fmla="*/ 534618 w 785809"/>
                <a:gd name="connsiteY1378" fmla="*/ 252237 h 748582"/>
                <a:gd name="connsiteX1379" fmla="*/ 526770 w 785809"/>
                <a:gd name="connsiteY1379" fmla="*/ 250039 h 748582"/>
                <a:gd name="connsiteX1380" fmla="*/ 531007 w 785809"/>
                <a:gd name="connsiteY1380" fmla="*/ 243447 h 748582"/>
                <a:gd name="connsiteX1381" fmla="*/ 534618 w 785809"/>
                <a:gd name="connsiteY1381" fmla="*/ 236698 h 748582"/>
                <a:gd name="connsiteX1382" fmla="*/ 543251 w 785809"/>
                <a:gd name="connsiteY1382" fmla="*/ 228850 h 748582"/>
                <a:gd name="connsiteX1383" fmla="*/ 377814 w 785809"/>
                <a:gd name="connsiteY1383" fmla="*/ 227280 h 748582"/>
                <a:gd name="connsiteX1384" fmla="*/ 388644 w 785809"/>
                <a:gd name="connsiteY1384" fmla="*/ 232303 h 748582"/>
                <a:gd name="connsiteX1385" fmla="*/ 396806 w 785809"/>
                <a:gd name="connsiteY1385" fmla="*/ 242348 h 748582"/>
                <a:gd name="connsiteX1386" fmla="*/ 394766 w 785809"/>
                <a:gd name="connsiteY1386" fmla="*/ 263380 h 748582"/>
                <a:gd name="connsiteX1387" fmla="*/ 374518 w 785809"/>
                <a:gd name="connsiteY1387" fmla="*/ 261654 h 748582"/>
                <a:gd name="connsiteX1388" fmla="*/ 363844 w 785809"/>
                <a:gd name="connsiteY1388" fmla="*/ 247371 h 748582"/>
                <a:gd name="connsiteX1389" fmla="*/ 377814 w 785809"/>
                <a:gd name="connsiteY1389" fmla="*/ 227280 h 748582"/>
                <a:gd name="connsiteX1390" fmla="*/ 443502 w 785809"/>
                <a:gd name="connsiteY1390" fmla="*/ 225201 h 748582"/>
                <a:gd name="connsiteX1391" fmla="*/ 455353 w 785809"/>
                <a:gd name="connsiteY1391" fmla="*/ 230891 h 748582"/>
                <a:gd name="connsiteX1392" fmla="*/ 467909 w 785809"/>
                <a:gd name="connsiteY1392" fmla="*/ 243761 h 748582"/>
                <a:gd name="connsiteX1393" fmla="*/ 469636 w 785809"/>
                <a:gd name="connsiteY1393" fmla="*/ 246744 h 748582"/>
                <a:gd name="connsiteX1394" fmla="*/ 457550 w 785809"/>
                <a:gd name="connsiteY1394" fmla="*/ 265578 h 748582"/>
                <a:gd name="connsiteX1395" fmla="*/ 442482 w 785809"/>
                <a:gd name="connsiteY1395" fmla="*/ 262439 h 748582"/>
                <a:gd name="connsiteX1396" fmla="*/ 429140 w 785809"/>
                <a:gd name="connsiteY1396" fmla="*/ 252080 h 748582"/>
                <a:gd name="connsiteX1397" fmla="*/ 429140 w 785809"/>
                <a:gd name="connsiteY1397" fmla="*/ 252237 h 748582"/>
                <a:gd name="connsiteX1398" fmla="*/ 429140 w 785809"/>
                <a:gd name="connsiteY1398" fmla="*/ 252237 h 748582"/>
                <a:gd name="connsiteX1399" fmla="*/ 429120 w 785809"/>
                <a:gd name="connsiteY1399" fmla="*/ 252239 h 748582"/>
                <a:gd name="connsiteX1400" fmla="*/ 428807 w 785809"/>
                <a:gd name="connsiteY1400" fmla="*/ 254792 h 748582"/>
                <a:gd name="connsiteX1401" fmla="*/ 433221 w 785809"/>
                <a:gd name="connsiteY1401" fmla="*/ 260398 h 748582"/>
                <a:gd name="connsiteX1402" fmla="*/ 436360 w 785809"/>
                <a:gd name="connsiteY1402" fmla="*/ 262282 h 748582"/>
                <a:gd name="connsiteX1403" fmla="*/ 446406 w 785809"/>
                <a:gd name="connsiteY1403" fmla="*/ 275624 h 748582"/>
                <a:gd name="connsiteX1404" fmla="*/ 432122 w 785809"/>
                <a:gd name="connsiteY1404" fmla="*/ 288494 h 748582"/>
                <a:gd name="connsiteX1405" fmla="*/ 423960 w 785809"/>
                <a:gd name="connsiteY1405" fmla="*/ 287239 h 748582"/>
                <a:gd name="connsiteX1406" fmla="*/ 414700 w 785809"/>
                <a:gd name="connsiteY1406" fmla="*/ 281745 h 748582"/>
                <a:gd name="connsiteX1407" fmla="*/ 404026 w 785809"/>
                <a:gd name="connsiteY1407" fmla="*/ 269345 h 748582"/>
                <a:gd name="connsiteX1408" fmla="*/ 409049 w 785809"/>
                <a:gd name="connsiteY1408" fmla="*/ 251452 h 748582"/>
                <a:gd name="connsiteX1409" fmla="*/ 426943 w 785809"/>
                <a:gd name="connsiteY1409" fmla="*/ 251452 h 748582"/>
                <a:gd name="connsiteX1410" fmla="*/ 427514 w 785809"/>
                <a:gd name="connsiteY1410" fmla="*/ 250976 h 748582"/>
                <a:gd name="connsiteX1411" fmla="*/ 427355 w 785809"/>
                <a:gd name="connsiteY1411" fmla="*/ 252296 h 748582"/>
                <a:gd name="connsiteX1412" fmla="*/ 427367 w 785809"/>
                <a:gd name="connsiteY1412" fmla="*/ 252294 h 748582"/>
                <a:gd name="connsiteX1413" fmla="*/ 427534 w 785809"/>
                <a:gd name="connsiteY1413" fmla="*/ 250960 h 748582"/>
                <a:gd name="connsiteX1414" fmla="*/ 427514 w 785809"/>
                <a:gd name="connsiteY1414" fmla="*/ 250976 h 748582"/>
                <a:gd name="connsiteX1415" fmla="*/ 427571 w 785809"/>
                <a:gd name="connsiteY1415" fmla="*/ 250510 h 748582"/>
                <a:gd name="connsiteX1416" fmla="*/ 427685 w 785809"/>
                <a:gd name="connsiteY1416" fmla="*/ 250567 h 748582"/>
                <a:gd name="connsiteX1417" fmla="*/ 424861 w 785809"/>
                <a:gd name="connsiteY1417" fmla="*/ 243967 h 748582"/>
                <a:gd name="connsiteX1418" fmla="*/ 430710 w 785809"/>
                <a:gd name="connsiteY1418" fmla="*/ 230106 h 748582"/>
                <a:gd name="connsiteX1419" fmla="*/ 443502 w 785809"/>
                <a:gd name="connsiteY1419" fmla="*/ 225201 h 748582"/>
                <a:gd name="connsiteX1420" fmla="*/ 278772 w 785809"/>
                <a:gd name="connsiteY1420" fmla="*/ 223042 h 748582"/>
                <a:gd name="connsiteX1421" fmla="*/ 293526 w 785809"/>
                <a:gd name="connsiteY1421" fmla="*/ 237482 h 748582"/>
                <a:gd name="connsiteX1422" fmla="*/ 284265 w 785809"/>
                <a:gd name="connsiteY1422" fmla="*/ 257886 h 748582"/>
                <a:gd name="connsiteX1423" fmla="*/ 272493 w 785809"/>
                <a:gd name="connsiteY1423" fmla="*/ 256944 h 748582"/>
                <a:gd name="connsiteX1424" fmla="*/ 266057 w 785809"/>
                <a:gd name="connsiteY1424" fmla="*/ 248313 h 748582"/>
                <a:gd name="connsiteX1425" fmla="*/ 262134 w 785809"/>
                <a:gd name="connsiteY1425" fmla="*/ 231204 h 748582"/>
                <a:gd name="connsiteX1426" fmla="*/ 278772 w 785809"/>
                <a:gd name="connsiteY1426" fmla="*/ 223042 h 748582"/>
                <a:gd name="connsiteX1427" fmla="*/ 510250 w 785809"/>
                <a:gd name="connsiteY1427" fmla="*/ 221502 h 748582"/>
                <a:gd name="connsiteX1428" fmla="*/ 514527 w 785809"/>
                <a:gd name="connsiteY1428" fmla="*/ 224298 h 748582"/>
                <a:gd name="connsiteX1429" fmla="*/ 526927 w 785809"/>
                <a:gd name="connsiteY1429" fmla="*/ 232617 h 748582"/>
                <a:gd name="connsiteX1430" fmla="*/ 529909 w 785809"/>
                <a:gd name="connsiteY1430" fmla="*/ 235599 h 748582"/>
                <a:gd name="connsiteX1431" fmla="*/ 509347 w 785809"/>
                <a:gd name="connsiteY1431" fmla="*/ 253178 h 748582"/>
                <a:gd name="connsiteX1432" fmla="*/ 492395 w 785809"/>
                <a:gd name="connsiteY1432" fmla="*/ 238111 h 748582"/>
                <a:gd name="connsiteX1433" fmla="*/ 496005 w 785809"/>
                <a:gd name="connsiteY1433" fmla="*/ 229949 h 748582"/>
                <a:gd name="connsiteX1434" fmla="*/ 496476 w 785809"/>
                <a:gd name="connsiteY1434" fmla="*/ 223356 h 748582"/>
                <a:gd name="connsiteX1435" fmla="*/ 510250 w 785809"/>
                <a:gd name="connsiteY1435" fmla="*/ 221502 h 748582"/>
                <a:gd name="connsiteX1436" fmla="*/ 336604 w 785809"/>
                <a:gd name="connsiteY1436" fmla="*/ 211466 h 748582"/>
                <a:gd name="connsiteX1437" fmla="*/ 352387 w 785809"/>
                <a:gd name="connsiteY1437" fmla="*/ 218177 h 748582"/>
                <a:gd name="connsiteX1438" fmla="*/ 355997 w 785809"/>
                <a:gd name="connsiteY1438" fmla="*/ 243918 h 748582"/>
                <a:gd name="connsiteX1439" fmla="*/ 338887 w 785809"/>
                <a:gd name="connsiteY1439" fmla="*/ 250668 h 748582"/>
                <a:gd name="connsiteX1440" fmla="*/ 338103 w 785809"/>
                <a:gd name="connsiteY1440" fmla="*/ 250668 h 748582"/>
                <a:gd name="connsiteX1441" fmla="*/ 318640 w 785809"/>
                <a:gd name="connsiteY1441" fmla="*/ 231675 h 748582"/>
                <a:gd name="connsiteX1442" fmla="*/ 331039 w 785809"/>
                <a:gd name="connsiteY1442" fmla="*/ 213467 h 748582"/>
                <a:gd name="connsiteX1443" fmla="*/ 336604 w 785809"/>
                <a:gd name="connsiteY1443" fmla="*/ 211466 h 748582"/>
                <a:gd name="connsiteX1444" fmla="*/ 397324 w 785809"/>
                <a:gd name="connsiteY1444" fmla="*/ 206044 h 748582"/>
                <a:gd name="connsiteX1445" fmla="*/ 403555 w 785809"/>
                <a:gd name="connsiteY1445" fmla="*/ 207032 h 748582"/>
                <a:gd name="connsiteX1446" fmla="*/ 425844 w 785809"/>
                <a:gd name="connsiteY1446" fmla="*/ 224769 h 748582"/>
                <a:gd name="connsiteX1447" fmla="*/ 426629 w 785809"/>
                <a:gd name="connsiteY1447" fmla="*/ 225710 h 748582"/>
                <a:gd name="connsiteX1448" fmla="*/ 408107 w 785809"/>
                <a:gd name="connsiteY1448" fmla="*/ 242819 h 748582"/>
                <a:gd name="connsiteX1449" fmla="*/ 386133 w 785809"/>
                <a:gd name="connsiteY1449" fmla="*/ 217234 h 748582"/>
                <a:gd name="connsiteX1450" fmla="*/ 397324 w 785809"/>
                <a:gd name="connsiteY1450" fmla="*/ 206044 h 748582"/>
                <a:gd name="connsiteX1451" fmla="*/ 563499 w 785809"/>
                <a:gd name="connsiteY1451" fmla="*/ 203579 h 748582"/>
                <a:gd name="connsiteX1452" fmla="*/ 574173 w 785809"/>
                <a:gd name="connsiteY1452" fmla="*/ 212055 h 748582"/>
                <a:gd name="connsiteX1453" fmla="*/ 564284 w 785809"/>
                <a:gd name="connsiteY1453" fmla="*/ 224769 h 748582"/>
                <a:gd name="connsiteX1454" fmla="*/ 557221 w 785809"/>
                <a:gd name="connsiteY1454" fmla="*/ 226025 h 748582"/>
                <a:gd name="connsiteX1455" fmla="*/ 548744 w 785809"/>
                <a:gd name="connsiteY1455" fmla="*/ 225240 h 748582"/>
                <a:gd name="connsiteX1456" fmla="*/ 552198 w 785809"/>
                <a:gd name="connsiteY1456" fmla="*/ 219746 h 748582"/>
                <a:gd name="connsiteX1457" fmla="*/ 555180 w 785809"/>
                <a:gd name="connsiteY1457" fmla="*/ 210171 h 748582"/>
                <a:gd name="connsiteX1458" fmla="*/ 563499 w 785809"/>
                <a:gd name="connsiteY1458" fmla="*/ 203579 h 748582"/>
                <a:gd name="connsiteX1459" fmla="*/ 468302 w 785809"/>
                <a:gd name="connsiteY1459" fmla="*/ 201205 h 748582"/>
                <a:gd name="connsiteX1460" fmla="*/ 471990 w 785809"/>
                <a:gd name="connsiteY1460" fmla="*/ 203422 h 748582"/>
                <a:gd name="connsiteX1461" fmla="*/ 487530 w 785809"/>
                <a:gd name="connsiteY1461" fmla="*/ 216293 h 748582"/>
                <a:gd name="connsiteX1462" fmla="*/ 491611 w 785809"/>
                <a:gd name="connsiteY1462" fmla="*/ 223199 h 748582"/>
                <a:gd name="connsiteX1463" fmla="*/ 472775 w 785809"/>
                <a:gd name="connsiteY1463" fmla="*/ 237639 h 748582"/>
                <a:gd name="connsiteX1464" fmla="*/ 456608 w 785809"/>
                <a:gd name="connsiteY1464" fmla="*/ 227123 h 748582"/>
                <a:gd name="connsiteX1465" fmla="*/ 464142 w 785809"/>
                <a:gd name="connsiteY1465" fmla="*/ 201695 h 748582"/>
                <a:gd name="connsiteX1466" fmla="*/ 468302 w 785809"/>
                <a:gd name="connsiteY1466" fmla="*/ 201205 h 748582"/>
                <a:gd name="connsiteX1467" fmla="*/ 307495 w 785809"/>
                <a:gd name="connsiteY1467" fmla="*/ 190323 h 748582"/>
                <a:gd name="connsiteX1468" fmla="*/ 317384 w 785809"/>
                <a:gd name="connsiteY1468" fmla="*/ 198556 h 748582"/>
                <a:gd name="connsiteX1469" fmla="*/ 318640 w 785809"/>
                <a:gd name="connsiteY1469" fmla="*/ 216293 h 748582"/>
                <a:gd name="connsiteX1470" fmla="*/ 317541 w 785809"/>
                <a:gd name="connsiteY1470" fmla="*/ 218177 h 748582"/>
                <a:gd name="connsiteX1471" fmla="*/ 300746 w 785809"/>
                <a:gd name="connsiteY1471" fmla="*/ 232146 h 748582"/>
                <a:gd name="connsiteX1472" fmla="*/ 298705 w 785809"/>
                <a:gd name="connsiteY1472" fmla="*/ 231675 h 748582"/>
                <a:gd name="connsiteX1473" fmla="*/ 286619 w 785809"/>
                <a:gd name="connsiteY1473" fmla="*/ 216607 h 748582"/>
                <a:gd name="connsiteX1474" fmla="*/ 284422 w 785809"/>
                <a:gd name="connsiteY1474" fmla="*/ 210643 h 748582"/>
                <a:gd name="connsiteX1475" fmla="*/ 302630 w 785809"/>
                <a:gd name="connsiteY1475" fmla="*/ 190865 h 748582"/>
                <a:gd name="connsiteX1476" fmla="*/ 307495 w 785809"/>
                <a:gd name="connsiteY1476" fmla="*/ 190323 h 748582"/>
                <a:gd name="connsiteX1477" fmla="*/ 368220 w 785809"/>
                <a:gd name="connsiteY1477" fmla="*/ 187215 h 748582"/>
                <a:gd name="connsiteX1478" fmla="*/ 374989 w 785809"/>
                <a:gd name="connsiteY1478" fmla="*/ 189452 h 748582"/>
                <a:gd name="connsiteX1479" fmla="*/ 386761 w 785809"/>
                <a:gd name="connsiteY1479" fmla="*/ 201224 h 748582"/>
                <a:gd name="connsiteX1480" fmla="*/ 387545 w 785809"/>
                <a:gd name="connsiteY1480" fmla="*/ 204363 h 748582"/>
                <a:gd name="connsiteX1481" fmla="*/ 382209 w 785809"/>
                <a:gd name="connsiteY1481" fmla="*/ 219745 h 748582"/>
                <a:gd name="connsiteX1482" fmla="*/ 379854 w 785809"/>
                <a:gd name="connsiteY1482" fmla="*/ 221629 h 748582"/>
                <a:gd name="connsiteX1483" fmla="*/ 375616 w 785809"/>
                <a:gd name="connsiteY1483" fmla="*/ 221472 h 748582"/>
                <a:gd name="connsiteX1484" fmla="*/ 364472 w 785809"/>
                <a:gd name="connsiteY1484" fmla="*/ 223983 h 748582"/>
                <a:gd name="connsiteX1485" fmla="*/ 353799 w 785809"/>
                <a:gd name="connsiteY1485" fmla="*/ 201224 h 748582"/>
                <a:gd name="connsiteX1486" fmla="*/ 361333 w 785809"/>
                <a:gd name="connsiteY1486" fmla="*/ 188981 h 748582"/>
                <a:gd name="connsiteX1487" fmla="*/ 368220 w 785809"/>
                <a:gd name="connsiteY1487" fmla="*/ 187215 h 748582"/>
                <a:gd name="connsiteX1488" fmla="*/ 423882 w 785809"/>
                <a:gd name="connsiteY1488" fmla="*/ 183782 h 748582"/>
                <a:gd name="connsiteX1489" fmla="*/ 437145 w 785809"/>
                <a:gd name="connsiteY1489" fmla="*/ 191336 h 748582"/>
                <a:gd name="connsiteX1490" fmla="*/ 446092 w 785809"/>
                <a:gd name="connsiteY1490" fmla="*/ 199812 h 748582"/>
                <a:gd name="connsiteX1491" fmla="*/ 448133 w 785809"/>
                <a:gd name="connsiteY1491" fmla="*/ 205933 h 748582"/>
                <a:gd name="connsiteX1492" fmla="*/ 436517 w 785809"/>
                <a:gd name="connsiteY1492" fmla="*/ 219118 h 748582"/>
                <a:gd name="connsiteX1493" fmla="*/ 425216 w 785809"/>
                <a:gd name="connsiteY1493" fmla="*/ 217548 h 748582"/>
                <a:gd name="connsiteX1494" fmla="*/ 409363 w 785809"/>
                <a:gd name="connsiteY1494" fmla="*/ 202794 h 748582"/>
                <a:gd name="connsiteX1495" fmla="*/ 410619 w 785809"/>
                <a:gd name="connsiteY1495" fmla="*/ 190237 h 748582"/>
                <a:gd name="connsiteX1496" fmla="*/ 423882 w 785809"/>
                <a:gd name="connsiteY1496" fmla="*/ 183782 h 748582"/>
                <a:gd name="connsiteX1497" fmla="*/ 584375 w 785809"/>
                <a:gd name="connsiteY1497" fmla="*/ 178465 h 748582"/>
                <a:gd name="connsiteX1498" fmla="*/ 591124 w 785809"/>
                <a:gd name="connsiteY1498" fmla="*/ 185214 h 748582"/>
                <a:gd name="connsiteX1499" fmla="*/ 571033 w 785809"/>
                <a:gd name="connsiteY1499" fmla="*/ 200125 h 748582"/>
                <a:gd name="connsiteX1500" fmla="*/ 569464 w 785809"/>
                <a:gd name="connsiteY1500" fmla="*/ 198085 h 748582"/>
                <a:gd name="connsiteX1501" fmla="*/ 584375 w 785809"/>
                <a:gd name="connsiteY1501" fmla="*/ 178465 h 748582"/>
                <a:gd name="connsiteX1502" fmla="*/ 493141 w 785809"/>
                <a:gd name="connsiteY1502" fmla="*/ 178308 h 748582"/>
                <a:gd name="connsiteX1503" fmla="*/ 506679 w 785809"/>
                <a:gd name="connsiteY1503" fmla="*/ 186941 h 748582"/>
                <a:gd name="connsiteX1504" fmla="*/ 519079 w 785809"/>
                <a:gd name="connsiteY1504" fmla="*/ 198713 h 748582"/>
                <a:gd name="connsiteX1505" fmla="*/ 531165 w 785809"/>
                <a:gd name="connsiteY1505" fmla="*/ 196987 h 748582"/>
                <a:gd name="connsiteX1506" fmla="*/ 536972 w 785809"/>
                <a:gd name="connsiteY1506" fmla="*/ 196202 h 748582"/>
                <a:gd name="connsiteX1507" fmla="*/ 548587 w 785809"/>
                <a:gd name="connsiteY1507" fmla="*/ 210643 h 748582"/>
                <a:gd name="connsiteX1508" fmla="*/ 530694 w 785809"/>
                <a:gd name="connsiteY1508" fmla="*/ 227752 h 748582"/>
                <a:gd name="connsiteX1509" fmla="*/ 518294 w 785809"/>
                <a:gd name="connsiteY1509" fmla="*/ 220688 h 748582"/>
                <a:gd name="connsiteX1510" fmla="*/ 515939 w 785809"/>
                <a:gd name="connsiteY1510" fmla="*/ 210643 h 748582"/>
                <a:gd name="connsiteX1511" fmla="*/ 516724 w 785809"/>
                <a:gd name="connsiteY1511" fmla="*/ 201068 h 748582"/>
                <a:gd name="connsiteX1512" fmla="*/ 509347 w 785809"/>
                <a:gd name="connsiteY1512" fmla="*/ 213781 h 748582"/>
                <a:gd name="connsiteX1513" fmla="*/ 489099 w 785809"/>
                <a:gd name="connsiteY1513" fmla="*/ 212055 h 748582"/>
                <a:gd name="connsiteX1514" fmla="*/ 477013 w 785809"/>
                <a:gd name="connsiteY1514" fmla="*/ 200754 h 748582"/>
                <a:gd name="connsiteX1515" fmla="*/ 477484 w 785809"/>
                <a:gd name="connsiteY1515" fmla="*/ 182389 h 748582"/>
                <a:gd name="connsiteX1516" fmla="*/ 493141 w 785809"/>
                <a:gd name="connsiteY1516" fmla="*/ 178308 h 748582"/>
                <a:gd name="connsiteX1517" fmla="*/ 554395 w 785809"/>
                <a:gd name="connsiteY1517" fmla="*/ 174384 h 748582"/>
                <a:gd name="connsiteX1518" fmla="*/ 566795 w 785809"/>
                <a:gd name="connsiteY1518" fmla="*/ 189609 h 748582"/>
                <a:gd name="connsiteX1519" fmla="*/ 555808 w 785809"/>
                <a:gd name="connsiteY1519" fmla="*/ 201695 h 748582"/>
                <a:gd name="connsiteX1520" fmla="*/ 544977 w 785809"/>
                <a:gd name="connsiteY1520" fmla="*/ 198242 h 748582"/>
                <a:gd name="connsiteX1521" fmla="*/ 538071 w 785809"/>
                <a:gd name="connsiteY1521" fmla="*/ 177209 h 748582"/>
                <a:gd name="connsiteX1522" fmla="*/ 539641 w 785809"/>
                <a:gd name="connsiteY1522" fmla="*/ 175639 h 748582"/>
                <a:gd name="connsiteX1523" fmla="*/ 554395 w 785809"/>
                <a:gd name="connsiteY1523" fmla="*/ 174384 h 748582"/>
                <a:gd name="connsiteX1524" fmla="*/ 332766 w 785809"/>
                <a:gd name="connsiteY1524" fmla="*/ 167890 h 748582"/>
                <a:gd name="connsiteX1525" fmla="*/ 345009 w 785809"/>
                <a:gd name="connsiteY1525" fmla="*/ 173443 h 748582"/>
                <a:gd name="connsiteX1526" fmla="*/ 347364 w 785809"/>
                <a:gd name="connsiteY1526" fmla="*/ 176111 h 748582"/>
                <a:gd name="connsiteX1527" fmla="*/ 350346 w 785809"/>
                <a:gd name="connsiteY1527" fmla="*/ 195260 h 748582"/>
                <a:gd name="connsiteX1528" fmla="*/ 348463 w 785809"/>
                <a:gd name="connsiteY1528" fmla="*/ 201382 h 748582"/>
                <a:gd name="connsiteX1529" fmla="*/ 342969 w 785809"/>
                <a:gd name="connsiteY1529" fmla="*/ 205149 h 748582"/>
                <a:gd name="connsiteX1530" fmla="*/ 321308 w 785809"/>
                <a:gd name="connsiteY1530" fmla="*/ 195260 h 748582"/>
                <a:gd name="connsiteX1531" fmla="*/ 320366 w 785809"/>
                <a:gd name="connsiteY1531" fmla="*/ 194162 h 748582"/>
                <a:gd name="connsiteX1532" fmla="*/ 319110 w 785809"/>
                <a:gd name="connsiteY1532" fmla="*/ 174698 h 748582"/>
                <a:gd name="connsiteX1533" fmla="*/ 332766 w 785809"/>
                <a:gd name="connsiteY1533" fmla="*/ 167890 h 748582"/>
                <a:gd name="connsiteX1534" fmla="*/ 395080 w 785809"/>
                <a:gd name="connsiteY1534" fmla="*/ 166850 h 748582"/>
                <a:gd name="connsiteX1535" fmla="*/ 409677 w 785809"/>
                <a:gd name="connsiteY1535" fmla="*/ 181762 h 748582"/>
                <a:gd name="connsiteX1536" fmla="*/ 404811 w 785809"/>
                <a:gd name="connsiteY1536" fmla="*/ 192435 h 748582"/>
                <a:gd name="connsiteX1537" fmla="*/ 403870 w 785809"/>
                <a:gd name="connsiteY1537" fmla="*/ 200911 h 748582"/>
                <a:gd name="connsiteX1538" fmla="*/ 386604 w 785809"/>
                <a:gd name="connsiteY1538" fmla="*/ 194476 h 748582"/>
                <a:gd name="connsiteX1539" fmla="*/ 377343 w 785809"/>
                <a:gd name="connsiteY1539" fmla="*/ 184430 h 748582"/>
                <a:gd name="connsiteX1540" fmla="*/ 377029 w 785809"/>
                <a:gd name="connsiteY1540" fmla="*/ 173129 h 748582"/>
                <a:gd name="connsiteX1541" fmla="*/ 395080 w 785809"/>
                <a:gd name="connsiteY1541" fmla="*/ 166850 h 748582"/>
                <a:gd name="connsiteX1542" fmla="*/ 444366 w 785809"/>
                <a:gd name="connsiteY1542" fmla="*/ 161670 h 748582"/>
                <a:gd name="connsiteX1543" fmla="*/ 463829 w 785809"/>
                <a:gd name="connsiteY1543" fmla="*/ 172814 h 748582"/>
                <a:gd name="connsiteX1544" fmla="*/ 470578 w 785809"/>
                <a:gd name="connsiteY1544" fmla="*/ 180819 h 748582"/>
                <a:gd name="connsiteX1545" fmla="*/ 467439 w 785809"/>
                <a:gd name="connsiteY1545" fmla="*/ 194475 h 748582"/>
                <a:gd name="connsiteX1546" fmla="*/ 461161 w 785809"/>
                <a:gd name="connsiteY1546" fmla="*/ 198242 h 748582"/>
                <a:gd name="connsiteX1547" fmla="*/ 444523 w 785809"/>
                <a:gd name="connsiteY1547" fmla="*/ 189609 h 748582"/>
                <a:gd name="connsiteX1548" fmla="*/ 436204 w 785809"/>
                <a:gd name="connsiteY1548" fmla="*/ 173756 h 748582"/>
                <a:gd name="connsiteX1549" fmla="*/ 444366 w 785809"/>
                <a:gd name="connsiteY1549" fmla="*/ 161670 h 748582"/>
                <a:gd name="connsiteX1550" fmla="*/ 508479 w 785809"/>
                <a:gd name="connsiteY1550" fmla="*/ 156655 h 748582"/>
                <a:gd name="connsiteX1551" fmla="*/ 512643 w 785809"/>
                <a:gd name="connsiteY1551" fmla="*/ 156961 h 748582"/>
                <a:gd name="connsiteX1552" fmla="*/ 527398 w 785809"/>
                <a:gd name="connsiteY1552" fmla="*/ 167634 h 748582"/>
                <a:gd name="connsiteX1553" fmla="*/ 536031 w 785809"/>
                <a:gd name="connsiteY1553" fmla="*/ 177366 h 748582"/>
                <a:gd name="connsiteX1554" fmla="*/ 526613 w 785809"/>
                <a:gd name="connsiteY1554" fmla="*/ 192905 h 748582"/>
                <a:gd name="connsiteX1555" fmla="*/ 513585 w 785809"/>
                <a:gd name="connsiteY1555" fmla="*/ 187883 h 748582"/>
                <a:gd name="connsiteX1556" fmla="*/ 504324 w 785809"/>
                <a:gd name="connsiteY1556" fmla="*/ 177994 h 748582"/>
                <a:gd name="connsiteX1557" fmla="*/ 498987 w 785809"/>
                <a:gd name="connsiteY1557" fmla="*/ 164182 h 748582"/>
                <a:gd name="connsiteX1558" fmla="*/ 508479 w 785809"/>
                <a:gd name="connsiteY1558" fmla="*/ 156655 h 748582"/>
                <a:gd name="connsiteX1559" fmla="*/ 605702 w 785809"/>
                <a:gd name="connsiteY1559" fmla="*/ 154842 h 748582"/>
                <a:gd name="connsiteX1560" fmla="*/ 608390 w 785809"/>
                <a:gd name="connsiteY1560" fmla="*/ 155862 h 748582"/>
                <a:gd name="connsiteX1561" fmla="*/ 608547 w 785809"/>
                <a:gd name="connsiteY1561" fmla="*/ 161042 h 748582"/>
                <a:gd name="connsiteX1562" fmla="*/ 591438 w 785809"/>
                <a:gd name="connsiteY1562" fmla="*/ 172029 h 748582"/>
                <a:gd name="connsiteX1563" fmla="*/ 595362 w 785809"/>
                <a:gd name="connsiteY1563" fmla="*/ 162298 h 748582"/>
                <a:gd name="connsiteX1564" fmla="*/ 602896 w 785809"/>
                <a:gd name="connsiteY1564" fmla="*/ 155234 h 748582"/>
                <a:gd name="connsiteX1565" fmla="*/ 605702 w 785809"/>
                <a:gd name="connsiteY1565" fmla="*/ 154842 h 748582"/>
                <a:gd name="connsiteX1566" fmla="*/ 471603 w 785809"/>
                <a:gd name="connsiteY1566" fmla="*/ 145792 h 748582"/>
                <a:gd name="connsiteX1567" fmla="*/ 488158 w 785809"/>
                <a:gd name="connsiteY1567" fmla="*/ 159786 h 748582"/>
                <a:gd name="connsiteX1568" fmla="*/ 491767 w 785809"/>
                <a:gd name="connsiteY1568" fmla="*/ 167007 h 748582"/>
                <a:gd name="connsiteX1569" fmla="*/ 483291 w 785809"/>
                <a:gd name="connsiteY1569" fmla="*/ 174698 h 748582"/>
                <a:gd name="connsiteX1570" fmla="*/ 477013 w 785809"/>
                <a:gd name="connsiteY1570" fmla="*/ 174855 h 748582"/>
                <a:gd name="connsiteX1571" fmla="*/ 462259 w 785809"/>
                <a:gd name="connsiteY1571" fmla="*/ 147858 h 748582"/>
                <a:gd name="connsiteX1572" fmla="*/ 471603 w 785809"/>
                <a:gd name="connsiteY1572" fmla="*/ 145792 h 748582"/>
                <a:gd name="connsiteX1573" fmla="*/ 576105 w 785809"/>
                <a:gd name="connsiteY1573" fmla="*/ 145513 h 748582"/>
                <a:gd name="connsiteX1574" fmla="*/ 577468 w 785809"/>
                <a:gd name="connsiteY1574" fmla="*/ 145817 h 748582"/>
                <a:gd name="connsiteX1575" fmla="*/ 589712 w 785809"/>
                <a:gd name="connsiteY1575" fmla="*/ 161827 h 748582"/>
                <a:gd name="connsiteX1576" fmla="*/ 572289 w 785809"/>
                <a:gd name="connsiteY1576" fmla="*/ 178151 h 748582"/>
                <a:gd name="connsiteX1577" fmla="*/ 557534 w 785809"/>
                <a:gd name="connsiteY1577" fmla="*/ 163240 h 748582"/>
                <a:gd name="connsiteX1578" fmla="*/ 558319 w 785809"/>
                <a:gd name="connsiteY1578" fmla="*/ 157746 h 748582"/>
                <a:gd name="connsiteX1579" fmla="*/ 565382 w 785809"/>
                <a:gd name="connsiteY1579" fmla="*/ 151939 h 748582"/>
                <a:gd name="connsiteX1580" fmla="*/ 570719 w 785809"/>
                <a:gd name="connsiteY1580" fmla="*/ 150369 h 748582"/>
                <a:gd name="connsiteX1581" fmla="*/ 576105 w 785809"/>
                <a:gd name="connsiteY1581" fmla="*/ 145513 h 748582"/>
                <a:gd name="connsiteX1582" fmla="*/ 362466 w 785809"/>
                <a:gd name="connsiteY1582" fmla="*/ 142435 h 748582"/>
                <a:gd name="connsiteX1583" fmla="*/ 371693 w 785809"/>
                <a:gd name="connsiteY1583" fmla="*/ 149741 h 748582"/>
                <a:gd name="connsiteX1584" fmla="*/ 376088 w 785809"/>
                <a:gd name="connsiteY1584" fmla="*/ 156334 h 748582"/>
                <a:gd name="connsiteX1585" fmla="*/ 374204 w 785809"/>
                <a:gd name="connsiteY1585" fmla="*/ 168419 h 748582"/>
                <a:gd name="connsiteX1586" fmla="*/ 369181 w 785809"/>
                <a:gd name="connsiteY1586" fmla="*/ 179407 h 748582"/>
                <a:gd name="connsiteX1587" fmla="*/ 363688 w 785809"/>
                <a:gd name="connsiteY1587" fmla="*/ 184273 h 748582"/>
                <a:gd name="connsiteX1588" fmla="*/ 345166 w 785809"/>
                <a:gd name="connsiteY1588" fmla="*/ 159630 h 748582"/>
                <a:gd name="connsiteX1589" fmla="*/ 358037 w 785809"/>
                <a:gd name="connsiteY1589" fmla="*/ 142678 h 748582"/>
                <a:gd name="connsiteX1590" fmla="*/ 362466 w 785809"/>
                <a:gd name="connsiteY1590" fmla="*/ 142435 h 748582"/>
                <a:gd name="connsiteX1591" fmla="*/ 419919 w 785809"/>
                <a:gd name="connsiteY1591" fmla="*/ 141795 h 748582"/>
                <a:gd name="connsiteX1592" fmla="*/ 425374 w 785809"/>
                <a:gd name="connsiteY1592" fmla="*/ 143619 h 748582"/>
                <a:gd name="connsiteX1593" fmla="*/ 431338 w 785809"/>
                <a:gd name="connsiteY1593" fmla="*/ 148799 h 748582"/>
                <a:gd name="connsiteX1594" fmla="*/ 433221 w 785809"/>
                <a:gd name="connsiteY1594" fmla="*/ 162141 h 748582"/>
                <a:gd name="connsiteX1595" fmla="*/ 429455 w 785809"/>
                <a:gd name="connsiteY1595" fmla="*/ 172971 h 748582"/>
                <a:gd name="connsiteX1596" fmla="*/ 421449 w 785809"/>
                <a:gd name="connsiteY1596" fmla="*/ 179877 h 748582"/>
                <a:gd name="connsiteX1597" fmla="*/ 413287 w 785809"/>
                <a:gd name="connsiteY1597" fmla="*/ 175639 h 748582"/>
                <a:gd name="connsiteX1598" fmla="*/ 411247 w 785809"/>
                <a:gd name="connsiteY1598" fmla="*/ 172657 h 748582"/>
                <a:gd name="connsiteX1599" fmla="*/ 404183 w 785809"/>
                <a:gd name="connsiteY1599" fmla="*/ 162769 h 748582"/>
                <a:gd name="connsiteX1600" fmla="*/ 414700 w 785809"/>
                <a:gd name="connsiteY1600" fmla="*/ 144090 h 748582"/>
                <a:gd name="connsiteX1601" fmla="*/ 419919 w 785809"/>
                <a:gd name="connsiteY1601" fmla="*/ 141795 h 748582"/>
                <a:gd name="connsiteX1602" fmla="*/ 539562 w 785809"/>
                <a:gd name="connsiteY1602" fmla="*/ 136458 h 748582"/>
                <a:gd name="connsiteX1603" fmla="*/ 554081 w 785809"/>
                <a:gd name="connsiteY1603" fmla="*/ 149898 h 748582"/>
                <a:gd name="connsiteX1604" fmla="*/ 555023 w 785809"/>
                <a:gd name="connsiteY1604" fmla="*/ 156019 h 748582"/>
                <a:gd name="connsiteX1605" fmla="*/ 553610 w 785809"/>
                <a:gd name="connsiteY1605" fmla="*/ 163083 h 748582"/>
                <a:gd name="connsiteX1606" fmla="*/ 535716 w 785809"/>
                <a:gd name="connsiteY1606" fmla="*/ 170617 h 748582"/>
                <a:gd name="connsiteX1607" fmla="*/ 518450 w 785809"/>
                <a:gd name="connsiteY1607" fmla="*/ 152566 h 748582"/>
                <a:gd name="connsiteX1608" fmla="*/ 520805 w 785809"/>
                <a:gd name="connsiteY1608" fmla="*/ 142678 h 748582"/>
                <a:gd name="connsiteX1609" fmla="*/ 539562 w 785809"/>
                <a:gd name="connsiteY1609" fmla="*/ 136458 h 748582"/>
                <a:gd name="connsiteX1610" fmla="*/ 620652 w 785809"/>
                <a:gd name="connsiteY1610" fmla="*/ 131769 h 748582"/>
                <a:gd name="connsiteX1611" fmla="*/ 625027 w 785809"/>
                <a:gd name="connsiteY1611" fmla="*/ 132632 h 748582"/>
                <a:gd name="connsiteX1612" fmla="*/ 626126 w 785809"/>
                <a:gd name="connsiteY1612" fmla="*/ 134673 h 748582"/>
                <a:gd name="connsiteX1613" fmla="*/ 613726 w 785809"/>
                <a:gd name="connsiteY1613" fmla="*/ 145189 h 748582"/>
                <a:gd name="connsiteX1614" fmla="*/ 612314 w 785809"/>
                <a:gd name="connsiteY1614" fmla="*/ 143933 h 748582"/>
                <a:gd name="connsiteX1615" fmla="*/ 616865 w 785809"/>
                <a:gd name="connsiteY1615" fmla="*/ 133260 h 748582"/>
                <a:gd name="connsiteX1616" fmla="*/ 620652 w 785809"/>
                <a:gd name="connsiteY1616" fmla="*/ 131769 h 748582"/>
                <a:gd name="connsiteX1617" fmla="*/ 495848 w 785809"/>
                <a:gd name="connsiteY1617" fmla="*/ 128394 h 748582"/>
                <a:gd name="connsiteX1618" fmla="*/ 512957 w 785809"/>
                <a:gd name="connsiteY1618" fmla="*/ 147544 h 748582"/>
                <a:gd name="connsiteX1619" fmla="*/ 510917 w 785809"/>
                <a:gd name="connsiteY1619" fmla="*/ 151154 h 748582"/>
                <a:gd name="connsiteX1620" fmla="*/ 498674 w 785809"/>
                <a:gd name="connsiteY1620" fmla="*/ 153195 h 748582"/>
                <a:gd name="connsiteX1621" fmla="*/ 482821 w 785809"/>
                <a:gd name="connsiteY1621" fmla="*/ 138283 h 748582"/>
                <a:gd name="connsiteX1622" fmla="*/ 495848 w 785809"/>
                <a:gd name="connsiteY1622" fmla="*/ 128394 h 748582"/>
                <a:gd name="connsiteX1623" fmla="*/ 448113 w 785809"/>
                <a:gd name="connsiteY1623" fmla="*/ 124333 h 748582"/>
                <a:gd name="connsiteX1624" fmla="*/ 458021 w 785809"/>
                <a:gd name="connsiteY1624" fmla="*/ 129650 h 748582"/>
                <a:gd name="connsiteX1625" fmla="*/ 462416 w 785809"/>
                <a:gd name="connsiteY1625" fmla="*/ 147701 h 748582"/>
                <a:gd name="connsiteX1626" fmla="*/ 458335 w 785809"/>
                <a:gd name="connsiteY1626" fmla="*/ 151154 h 748582"/>
                <a:gd name="connsiteX1627" fmla="*/ 438087 w 785809"/>
                <a:gd name="connsiteY1627" fmla="*/ 150840 h 748582"/>
                <a:gd name="connsiteX1628" fmla="*/ 433849 w 785809"/>
                <a:gd name="connsiteY1628" fmla="*/ 144248 h 748582"/>
                <a:gd name="connsiteX1629" fmla="*/ 437616 w 785809"/>
                <a:gd name="connsiteY1629" fmla="*/ 126668 h 748582"/>
                <a:gd name="connsiteX1630" fmla="*/ 448113 w 785809"/>
                <a:gd name="connsiteY1630" fmla="*/ 124333 h 748582"/>
                <a:gd name="connsiteX1631" fmla="*/ 591909 w 785809"/>
                <a:gd name="connsiteY1631" fmla="*/ 123215 h 748582"/>
                <a:gd name="connsiteX1632" fmla="*/ 607448 w 785809"/>
                <a:gd name="connsiteY1632" fmla="*/ 138754 h 748582"/>
                <a:gd name="connsiteX1633" fmla="*/ 598501 w 785809"/>
                <a:gd name="connsiteY1633" fmla="*/ 151311 h 748582"/>
                <a:gd name="connsiteX1634" fmla="*/ 585787 w 785809"/>
                <a:gd name="connsiteY1634" fmla="*/ 145660 h 748582"/>
                <a:gd name="connsiteX1635" fmla="*/ 589240 w 785809"/>
                <a:gd name="connsiteY1635" fmla="*/ 124313 h 748582"/>
                <a:gd name="connsiteX1636" fmla="*/ 591909 w 785809"/>
                <a:gd name="connsiteY1636" fmla="*/ 123215 h 748582"/>
                <a:gd name="connsiteX1637" fmla="*/ 392470 w 785809"/>
                <a:gd name="connsiteY1637" fmla="*/ 122449 h 748582"/>
                <a:gd name="connsiteX1638" fmla="*/ 399789 w 785809"/>
                <a:gd name="connsiteY1638" fmla="*/ 127296 h 748582"/>
                <a:gd name="connsiteX1639" fmla="*/ 404184 w 785809"/>
                <a:gd name="connsiteY1639" fmla="*/ 132946 h 748582"/>
                <a:gd name="connsiteX1640" fmla="*/ 402614 w 785809"/>
                <a:gd name="connsiteY1640" fmla="*/ 146131 h 748582"/>
                <a:gd name="connsiteX1641" fmla="*/ 398376 w 785809"/>
                <a:gd name="connsiteY1641" fmla="*/ 154921 h 748582"/>
                <a:gd name="connsiteX1642" fmla="*/ 388174 w 785809"/>
                <a:gd name="connsiteY1642" fmla="*/ 161828 h 748582"/>
                <a:gd name="connsiteX1643" fmla="*/ 385976 w 785809"/>
                <a:gd name="connsiteY1643" fmla="*/ 161513 h 748582"/>
                <a:gd name="connsiteX1644" fmla="*/ 372948 w 785809"/>
                <a:gd name="connsiteY1644" fmla="*/ 138754 h 748582"/>
                <a:gd name="connsiteX1645" fmla="*/ 383622 w 785809"/>
                <a:gd name="connsiteY1645" fmla="*/ 123372 h 748582"/>
                <a:gd name="connsiteX1646" fmla="*/ 392470 w 785809"/>
                <a:gd name="connsiteY1646" fmla="*/ 122449 h 748582"/>
                <a:gd name="connsiteX1647" fmla="*/ 559504 w 785809"/>
                <a:gd name="connsiteY1647" fmla="*/ 113449 h 748582"/>
                <a:gd name="connsiteX1648" fmla="*/ 566011 w 785809"/>
                <a:gd name="connsiteY1648" fmla="*/ 115994 h 748582"/>
                <a:gd name="connsiteX1649" fmla="*/ 577155 w 785809"/>
                <a:gd name="connsiteY1649" fmla="*/ 129650 h 748582"/>
                <a:gd name="connsiteX1650" fmla="*/ 573859 w 785809"/>
                <a:gd name="connsiteY1650" fmla="*/ 140010 h 748582"/>
                <a:gd name="connsiteX1651" fmla="*/ 557692 w 785809"/>
                <a:gd name="connsiteY1651" fmla="*/ 143620 h 748582"/>
                <a:gd name="connsiteX1652" fmla="*/ 543722 w 785809"/>
                <a:gd name="connsiteY1652" fmla="*/ 129964 h 748582"/>
                <a:gd name="connsiteX1653" fmla="*/ 542309 w 785809"/>
                <a:gd name="connsiteY1653" fmla="*/ 124000 h 748582"/>
                <a:gd name="connsiteX1654" fmla="*/ 559504 w 785809"/>
                <a:gd name="connsiteY1654" fmla="*/ 113449 h 748582"/>
                <a:gd name="connsiteX1655" fmla="*/ 635544 w 785809"/>
                <a:gd name="connsiteY1655" fmla="*/ 109245 h 748582"/>
                <a:gd name="connsiteX1656" fmla="*/ 637585 w 785809"/>
                <a:gd name="connsiteY1656" fmla="*/ 111286 h 748582"/>
                <a:gd name="connsiteX1657" fmla="*/ 630364 w 785809"/>
                <a:gd name="connsiteY1657" fmla="*/ 121801 h 748582"/>
                <a:gd name="connsiteX1658" fmla="*/ 628637 w 785809"/>
                <a:gd name="connsiteY1658" fmla="*/ 119604 h 748582"/>
                <a:gd name="connsiteX1659" fmla="*/ 635544 w 785809"/>
                <a:gd name="connsiteY1659" fmla="*/ 109245 h 748582"/>
                <a:gd name="connsiteX1660" fmla="*/ 474666 w 785809"/>
                <a:gd name="connsiteY1660" fmla="*/ 106574 h 748582"/>
                <a:gd name="connsiteX1661" fmla="*/ 482193 w 785809"/>
                <a:gd name="connsiteY1661" fmla="*/ 112071 h 748582"/>
                <a:gd name="connsiteX1662" fmla="*/ 482350 w 785809"/>
                <a:gd name="connsiteY1662" fmla="*/ 128238 h 748582"/>
                <a:gd name="connsiteX1663" fmla="*/ 477641 w 785809"/>
                <a:gd name="connsiteY1663" fmla="*/ 136243 h 748582"/>
                <a:gd name="connsiteX1664" fmla="*/ 474816 w 785809"/>
                <a:gd name="connsiteY1664" fmla="*/ 138911 h 748582"/>
                <a:gd name="connsiteX1665" fmla="*/ 457550 w 785809"/>
                <a:gd name="connsiteY1665" fmla="*/ 121332 h 748582"/>
                <a:gd name="connsiteX1666" fmla="*/ 471363 w 785809"/>
                <a:gd name="connsiteY1666" fmla="*/ 107519 h 748582"/>
                <a:gd name="connsiteX1667" fmla="*/ 474666 w 785809"/>
                <a:gd name="connsiteY1667" fmla="*/ 106574 h 748582"/>
                <a:gd name="connsiteX1668" fmla="*/ 526989 w 785809"/>
                <a:gd name="connsiteY1668" fmla="*/ 105995 h 748582"/>
                <a:gd name="connsiteX1669" fmla="*/ 542153 w 785809"/>
                <a:gd name="connsiteY1669" fmla="*/ 111757 h 748582"/>
                <a:gd name="connsiteX1670" fmla="*/ 542466 w 785809"/>
                <a:gd name="connsiteY1670" fmla="*/ 114739 h 748582"/>
                <a:gd name="connsiteX1671" fmla="*/ 535560 w 785809"/>
                <a:gd name="connsiteY1671" fmla="*/ 126197 h 748582"/>
                <a:gd name="connsiteX1672" fmla="*/ 508562 w 785809"/>
                <a:gd name="connsiteY1672" fmla="*/ 128865 h 748582"/>
                <a:gd name="connsiteX1673" fmla="*/ 508248 w 785809"/>
                <a:gd name="connsiteY1673" fmla="*/ 122901 h 748582"/>
                <a:gd name="connsiteX1674" fmla="*/ 521434 w 785809"/>
                <a:gd name="connsiteY1674" fmla="*/ 106890 h 748582"/>
                <a:gd name="connsiteX1675" fmla="*/ 526989 w 785809"/>
                <a:gd name="connsiteY1675" fmla="*/ 105995 h 748582"/>
                <a:gd name="connsiteX1676" fmla="*/ 608748 w 785809"/>
                <a:gd name="connsiteY1676" fmla="*/ 105968 h 748582"/>
                <a:gd name="connsiteX1677" fmla="*/ 612628 w 785809"/>
                <a:gd name="connsiteY1677" fmla="*/ 107204 h 748582"/>
                <a:gd name="connsiteX1678" fmla="*/ 618435 w 785809"/>
                <a:gd name="connsiteY1678" fmla="*/ 110187 h 748582"/>
                <a:gd name="connsiteX1679" fmla="*/ 624557 w 785809"/>
                <a:gd name="connsiteY1679" fmla="*/ 118192 h 748582"/>
                <a:gd name="connsiteX1680" fmla="*/ 614982 w 785809"/>
                <a:gd name="connsiteY1680" fmla="*/ 127923 h 748582"/>
                <a:gd name="connsiteX1681" fmla="*/ 598815 w 785809"/>
                <a:gd name="connsiteY1681" fmla="*/ 111443 h 748582"/>
                <a:gd name="connsiteX1682" fmla="*/ 608748 w 785809"/>
                <a:gd name="connsiteY1682" fmla="*/ 105968 h 748582"/>
                <a:gd name="connsiteX1683" fmla="*/ 412247 w 785809"/>
                <a:gd name="connsiteY1683" fmla="*/ 103496 h 748582"/>
                <a:gd name="connsiteX1684" fmla="*/ 426315 w 785809"/>
                <a:gd name="connsiteY1684" fmla="*/ 107519 h 748582"/>
                <a:gd name="connsiteX1685" fmla="*/ 435261 w 785809"/>
                <a:gd name="connsiteY1685" fmla="*/ 119762 h 748582"/>
                <a:gd name="connsiteX1686" fmla="*/ 434163 w 785809"/>
                <a:gd name="connsiteY1686" fmla="*/ 124314 h 748582"/>
                <a:gd name="connsiteX1687" fmla="*/ 429140 w 785809"/>
                <a:gd name="connsiteY1687" fmla="*/ 132005 h 748582"/>
                <a:gd name="connsiteX1688" fmla="*/ 424588 w 785809"/>
                <a:gd name="connsiteY1688" fmla="*/ 135144 h 748582"/>
                <a:gd name="connsiteX1689" fmla="*/ 400102 w 785809"/>
                <a:gd name="connsiteY1689" fmla="*/ 119448 h 748582"/>
                <a:gd name="connsiteX1690" fmla="*/ 399945 w 785809"/>
                <a:gd name="connsiteY1690" fmla="*/ 112070 h 748582"/>
                <a:gd name="connsiteX1691" fmla="*/ 412247 w 785809"/>
                <a:gd name="connsiteY1691" fmla="*/ 103496 h 748582"/>
                <a:gd name="connsiteX1692" fmla="*/ 500871 w 785809"/>
                <a:gd name="connsiteY1692" fmla="*/ 88840 h 748582"/>
                <a:gd name="connsiteX1693" fmla="*/ 514056 w 785809"/>
                <a:gd name="connsiteY1693" fmla="*/ 100299 h 748582"/>
                <a:gd name="connsiteX1694" fmla="*/ 509975 w 785809"/>
                <a:gd name="connsiteY1694" fmla="*/ 108147 h 748582"/>
                <a:gd name="connsiteX1695" fmla="*/ 502598 w 785809"/>
                <a:gd name="connsiteY1695" fmla="*/ 120547 h 748582"/>
                <a:gd name="connsiteX1696" fmla="*/ 498203 w 785809"/>
                <a:gd name="connsiteY1696" fmla="*/ 121646 h 748582"/>
                <a:gd name="connsiteX1697" fmla="*/ 484390 w 785809"/>
                <a:gd name="connsiteY1697" fmla="*/ 106263 h 748582"/>
                <a:gd name="connsiteX1698" fmla="*/ 483919 w 785809"/>
                <a:gd name="connsiteY1698" fmla="*/ 99671 h 748582"/>
                <a:gd name="connsiteX1699" fmla="*/ 500871 w 785809"/>
                <a:gd name="connsiteY1699" fmla="*/ 88840 h 748582"/>
                <a:gd name="connsiteX1700" fmla="*/ 626597 w 785809"/>
                <a:gd name="connsiteY1700" fmla="*/ 86486 h 748582"/>
                <a:gd name="connsiteX1701" fmla="*/ 637584 w 785809"/>
                <a:gd name="connsiteY1701" fmla="*/ 93549 h 748582"/>
                <a:gd name="connsiteX1702" fmla="*/ 623458 w 785809"/>
                <a:gd name="connsiteY1702" fmla="*/ 107361 h 748582"/>
                <a:gd name="connsiteX1703" fmla="*/ 614354 w 785809"/>
                <a:gd name="connsiteY1703" fmla="*/ 100612 h 748582"/>
                <a:gd name="connsiteX1704" fmla="*/ 626597 w 785809"/>
                <a:gd name="connsiteY1704" fmla="*/ 86486 h 748582"/>
                <a:gd name="connsiteX1705" fmla="*/ 443107 w 785809"/>
                <a:gd name="connsiteY1705" fmla="*/ 82986 h 748582"/>
                <a:gd name="connsiteX1706" fmla="*/ 451429 w 785809"/>
                <a:gd name="connsiteY1706" fmla="*/ 85387 h 748582"/>
                <a:gd name="connsiteX1707" fmla="*/ 464771 w 785809"/>
                <a:gd name="connsiteY1707" fmla="*/ 101083 h 748582"/>
                <a:gd name="connsiteX1708" fmla="*/ 462573 w 785809"/>
                <a:gd name="connsiteY1708" fmla="*/ 106891 h 748582"/>
                <a:gd name="connsiteX1709" fmla="*/ 451115 w 785809"/>
                <a:gd name="connsiteY1709" fmla="*/ 116151 h 748582"/>
                <a:gd name="connsiteX1710" fmla="*/ 438872 w 785809"/>
                <a:gd name="connsiteY1710" fmla="*/ 117407 h 748582"/>
                <a:gd name="connsiteX1711" fmla="*/ 426001 w 785809"/>
                <a:gd name="connsiteY1711" fmla="*/ 97003 h 748582"/>
                <a:gd name="connsiteX1712" fmla="*/ 443107 w 785809"/>
                <a:gd name="connsiteY1712" fmla="*/ 82986 h 748582"/>
                <a:gd name="connsiteX1713" fmla="*/ 547920 w 785809"/>
                <a:gd name="connsiteY1713" fmla="*/ 82954 h 748582"/>
                <a:gd name="connsiteX1714" fmla="*/ 556436 w 785809"/>
                <a:gd name="connsiteY1714" fmla="*/ 83817 h 748582"/>
                <a:gd name="connsiteX1715" fmla="*/ 565069 w 785809"/>
                <a:gd name="connsiteY1715" fmla="*/ 91194 h 748582"/>
                <a:gd name="connsiteX1716" fmla="*/ 563028 w 785809"/>
                <a:gd name="connsiteY1716" fmla="*/ 94020 h 748582"/>
                <a:gd name="connsiteX1717" fmla="*/ 559104 w 785809"/>
                <a:gd name="connsiteY1717" fmla="*/ 101397 h 748582"/>
                <a:gd name="connsiteX1718" fmla="*/ 550000 w 785809"/>
                <a:gd name="connsiteY1718" fmla="*/ 106107 h 748582"/>
                <a:gd name="connsiteX1719" fmla="*/ 543094 w 785809"/>
                <a:gd name="connsiteY1719" fmla="*/ 101083 h 748582"/>
                <a:gd name="connsiteX1720" fmla="*/ 540582 w 785809"/>
                <a:gd name="connsiteY1720" fmla="*/ 88213 h 748582"/>
                <a:gd name="connsiteX1721" fmla="*/ 547920 w 785809"/>
                <a:gd name="connsiteY1721" fmla="*/ 82954 h 748582"/>
                <a:gd name="connsiteX1722" fmla="*/ 651555 w 785809"/>
                <a:gd name="connsiteY1722" fmla="*/ 80835 h 748582"/>
                <a:gd name="connsiteX1723" fmla="*/ 641351 w 785809"/>
                <a:gd name="connsiteY1723" fmla="*/ 99200 h 748582"/>
                <a:gd name="connsiteX1724" fmla="*/ 651555 w 785809"/>
                <a:gd name="connsiteY1724" fmla="*/ 80835 h 748582"/>
                <a:gd name="connsiteX1725" fmla="*/ 597716 w 785809"/>
                <a:gd name="connsiteY1725" fmla="*/ 75185 h 748582"/>
                <a:gd name="connsiteX1726" fmla="*/ 613726 w 785809"/>
                <a:gd name="connsiteY1726" fmla="*/ 87742 h 748582"/>
                <a:gd name="connsiteX1727" fmla="*/ 606349 w 785809"/>
                <a:gd name="connsiteY1727" fmla="*/ 100456 h 748582"/>
                <a:gd name="connsiteX1728" fmla="*/ 595676 w 785809"/>
                <a:gd name="connsiteY1728" fmla="*/ 100927 h 748582"/>
                <a:gd name="connsiteX1729" fmla="*/ 585159 w 785809"/>
                <a:gd name="connsiteY1729" fmla="*/ 87585 h 748582"/>
                <a:gd name="connsiteX1730" fmla="*/ 597716 w 785809"/>
                <a:gd name="connsiteY1730" fmla="*/ 75185 h 748582"/>
                <a:gd name="connsiteX1731" fmla="*/ 528653 w 785809"/>
                <a:gd name="connsiteY1731" fmla="*/ 69220 h 748582"/>
                <a:gd name="connsiteX1732" fmla="*/ 540268 w 785809"/>
                <a:gd name="connsiteY1732" fmla="*/ 77696 h 748582"/>
                <a:gd name="connsiteX1733" fmla="*/ 536815 w 785809"/>
                <a:gd name="connsiteY1733" fmla="*/ 85858 h 748582"/>
                <a:gd name="connsiteX1734" fmla="*/ 533205 w 785809"/>
                <a:gd name="connsiteY1734" fmla="*/ 91979 h 748582"/>
                <a:gd name="connsiteX1735" fmla="*/ 523944 w 785809"/>
                <a:gd name="connsiteY1735" fmla="*/ 99671 h 748582"/>
                <a:gd name="connsiteX1736" fmla="*/ 515782 w 785809"/>
                <a:gd name="connsiteY1736" fmla="*/ 94020 h 748582"/>
                <a:gd name="connsiteX1737" fmla="*/ 519550 w 785809"/>
                <a:gd name="connsiteY1737" fmla="*/ 73458 h 748582"/>
                <a:gd name="connsiteX1738" fmla="*/ 528653 w 785809"/>
                <a:gd name="connsiteY1738" fmla="*/ 69220 h 748582"/>
                <a:gd name="connsiteX1739" fmla="*/ 475915 w 785809"/>
                <a:gd name="connsiteY1739" fmla="*/ 66708 h 748582"/>
                <a:gd name="connsiteX1740" fmla="*/ 493024 w 785809"/>
                <a:gd name="connsiteY1740" fmla="*/ 84288 h 748582"/>
                <a:gd name="connsiteX1741" fmla="*/ 487216 w 785809"/>
                <a:gd name="connsiteY1741" fmla="*/ 89939 h 748582"/>
                <a:gd name="connsiteX1742" fmla="*/ 476543 w 785809"/>
                <a:gd name="connsiteY1742" fmla="*/ 99671 h 748582"/>
                <a:gd name="connsiteX1743" fmla="*/ 472305 w 785809"/>
                <a:gd name="connsiteY1743" fmla="*/ 100456 h 748582"/>
                <a:gd name="connsiteX1744" fmla="*/ 465398 w 785809"/>
                <a:gd name="connsiteY1744" fmla="*/ 93236 h 748582"/>
                <a:gd name="connsiteX1745" fmla="*/ 459905 w 785809"/>
                <a:gd name="connsiteY1745" fmla="*/ 85701 h 748582"/>
                <a:gd name="connsiteX1746" fmla="*/ 463514 w 785809"/>
                <a:gd name="connsiteY1746" fmla="*/ 69691 h 748582"/>
                <a:gd name="connsiteX1747" fmla="*/ 475915 w 785809"/>
                <a:gd name="connsiteY1747" fmla="*/ 66708 h 748582"/>
                <a:gd name="connsiteX1748" fmla="*/ 573701 w 785809"/>
                <a:gd name="connsiteY1748" fmla="*/ 63413 h 748582"/>
                <a:gd name="connsiteX1749" fmla="*/ 584061 w 785809"/>
                <a:gd name="connsiteY1749" fmla="*/ 70162 h 748582"/>
                <a:gd name="connsiteX1750" fmla="*/ 582491 w 785809"/>
                <a:gd name="connsiteY1750" fmla="*/ 77068 h 748582"/>
                <a:gd name="connsiteX1751" fmla="*/ 588456 w 785809"/>
                <a:gd name="connsiteY1751" fmla="*/ 101241 h 748582"/>
                <a:gd name="connsiteX1752" fmla="*/ 590967 w 785809"/>
                <a:gd name="connsiteY1752" fmla="*/ 119449 h 748582"/>
                <a:gd name="connsiteX1753" fmla="*/ 582020 w 785809"/>
                <a:gd name="connsiteY1753" fmla="*/ 121646 h 748582"/>
                <a:gd name="connsiteX1754" fmla="*/ 566795 w 785809"/>
                <a:gd name="connsiteY1754" fmla="*/ 110659 h 748582"/>
                <a:gd name="connsiteX1755" fmla="*/ 570091 w 785809"/>
                <a:gd name="connsiteY1755" fmla="*/ 95747 h 748582"/>
                <a:gd name="connsiteX1756" fmla="*/ 574643 w 785809"/>
                <a:gd name="connsiteY1756" fmla="*/ 93707 h 748582"/>
                <a:gd name="connsiteX1757" fmla="*/ 577468 w 785809"/>
                <a:gd name="connsiteY1757" fmla="*/ 90881 h 748582"/>
                <a:gd name="connsiteX1758" fmla="*/ 574015 w 785809"/>
                <a:gd name="connsiteY1758" fmla="*/ 87899 h 748582"/>
                <a:gd name="connsiteX1759" fmla="*/ 566795 w 785809"/>
                <a:gd name="connsiteY1759" fmla="*/ 84760 h 748582"/>
                <a:gd name="connsiteX1760" fmla="*/ 560673 w 785809"/>
                <a:gd name="connsiteY1760" fmla="*/ 72046 h 748582"/>
                <a:gd name="connsiteX1761" fmla="*/ 573701 w 785809"/>
                <a:gd name="connsiteY1761" fmla="*/ 63413 h 748582"/>
                <a:gd name="connsiteX1762" fmla="*/ 654026 w 785809"/>
                <a:gd name="connsiteY1762" fmla="*/ 62313 h 748582"/>
                <a:gd name="connsiteX1763" fmla="*/ 655949 w 785809"/>
                <a:gd name="connsiteY1763" fmla="*/ 64040 h 748582"/>
                <a:gd name="connsiteX1764" fmla="*/ 653908 w 785809"/>
                <a:gd name="connsiteY1764" fmla="*/ 72987 h 748582"/>
                <a:gd name="connsiteX1765" fmla="*/ 651868 w 785809"/>
                <a:gd name="connsiteY1765" fmla="*/ 62941 h 748582"/>
                <a:gd name="connsiteX1766" fmla="*/ 654026 w 785809"/>
                <a:gd name="connsiteY1766" fmla="*/ 62313 h 748582"/>
                <a:gd name="connsiteX1767" fmla="*/ 618749 w 785809"/>
                <a:gd name="connsiteY1767" fmla="*/ 56350 h 748582"/>
                <a:gd name="connsiteX1768" fmla="*/ 638212 w 785809"/>
                <a:gd name="connsiteY1768" fmla="*/ 59332 h 748582"/>
                <a:gd name="connsiteX1769" fmla="*/ 647787 w 785809"/>
                <a:gd name="connsiteY1769" fmla="*/ 70476 h 748582"/>
                <a:gd name="connsiteX1770" fmla="*/ 643549 w 785809"/>
                <a:gd name="connsiteY1770" fmla="*/ 81150 h 748582"/>
                <a:gd name="connsiteX1771" fmla="*/ 635230 w 785809"/>
                <a:gd name="connsiteY1771" fmla="*/ 84289 h 748582"/>
                <a:gd name="connsiteX1772" fmla="*/ 631306 w 785809"/>
                <a:gd name="connsiteY1772" fmla="*/ 75185 h 748582"/>
                <a:gd name="connsiteX1773" fmla="*/ 629736 w 785809"/>
                <a:gd name="connsiteY1773" fmla="*/ 61844 h 748582"/>
                <a:gd name="connsiteX1774" fmla="*/ 629579 w 785809"/>
                <a:gd name="connsiteY1774" fmla="*/ 66081 h 748582"/>
                <a:gd name="connsiteX1775" fmla="*/ 621260 w 785809"/>
                <a:gd name="connsiteY1775" fmla="*/ 80992 h 748582"/>
                <a:gd name="connsiteX1776" fmla="*/ 600855 w 785809"/>
                <a:gd name="connsiteY1776" fmla="*/ 72046 h 748582"/>
                <a:gd name="connsiteX1777" fmla="*/ 600070 w 785809"/>
                <a:gd name="connsiteY1777" fmla="*/ 68593 h 748582"/>
                <a:gd name="connsiteX1778" fmla="*/ 618749 w 785809"/>
                <a:gd name="connsiteY1778" fmla="*/ 56350 h 748582"/>
                <a:gd name="connsiteX1779" fmla="*/ 552669 w 785809"/>
                <a:gd name="connsiteY1779" fmla="*/ 50542 h 748582"/>
                <a:gd name="connsiteX1780" fmla="*/ 564598 w 785809"/>
                <a:gd name="connsiteY1780" fmla="*/ 59175 h 748582"/>
                <a:gd name="connsiteX1781" fmla="*/ 562714 w 785809"/>
                <a:gd name="connsiteY1781" fmla="*/ 62785 h 748582"/>
                <a:gd name="connsiteX1782" fmla="*/ 555494 w 785809"/>
                <a:gd name="connsiteY1782" fmla="*/ 71418 h 748582"/>
                <a:gd name="connsiteX1783" fmla="*/ 544664 w 785809"/>
                <a:gd name="connsiteY1783" fmla="*/ 74243 h 748582"/>
                <a:gd name="connsiteX1784" fmla="*/ 537443 w 785809"/>
                <a:gd name="connsiteY1784" fmla="*/ 62942 h 748582"/>
                <a:gd name="connsiteX1785" fmla="*/ 540582 w 785809"/>
                <a:gd name="connsiteY1785" fmla="*/ 54309 h 748582"/>
                <a:gd name="connsiteX1786" fmla="*/ 552669 w 785809"/>
                <a:gd name="connsiteY1786" fmla="*/ 50542 h 748582"/>
                <a:gd name="connsiteX1787" fmla="*/ 499812 w 785809"/>
                <a:gd name="connsiteY1787" fmla="*/ 46579 h 748582"/>
                <a:gd name="connsiteX1788" fmla="*/ 509190 w 785809"/>
                <a:gd name="connsiteY1788" fmla="*/ 48658 h 748582"/>
                <a:gd name="connsiteX1789" fmla="*/ 519550 w 785809"/>
                <a:gd name="connsiteY1789" fmla="*/ 64354 h 748582"/>
                <a:gd name="connsiteX1790" fmla="*/ 515783 w 785809"/>
                <a:gd name="connsiteY1790" fmla="*/ 69848 h 748582"/>
                <a:gd name="connsiteX1791" fmla="*/ 506051 w 785809"/>
                <a:gd name="connsiteY1791" fmla="*/ 81149 h 748582"/>
                <a:gd name="connsiteX1792" fmla="*/ 499772 w 785809"/>
                <a:gd name="connsiteY1792" fmla="*/ 84131 h 748582"/>
                <a:gd name="connsiteX1793" fmla="*/ 485332 w 785809"/>
                <a:gd name="connsiteY1793" fmla="*/ 60901 h 748582"/>
                <a:gd name="connsiteX1794" fmla="*/ 490669 w 785809"/>
                <a:gd name="connsiteY1794" fmla="*/ 49443 h 748582"/>
                <a:gd name="connsiteX1795" fmla="*/ 499812 w 785809"/>
                <a:gd name="connsiteY1795" fmla="*/ 46579 h 748582"/>
                <a:gd name="connsiteX1796" fmla="*/ 590182 w 785809"/>
                <a:gd name="connsiteY1796" fmla="*/ 46146 h 748582"/>
                <a:gd name="connsiteX1797" fmla="*/ 602425 w 785809"/>
                <a:gd name="connsiteY1797" fmla="*/ 54936 h 748582"/>
                <a:gd name="connsiteX1798" fmla="*/ 590653 w 785809"/>
                <a:gd name="connsiteY1798" fmla="*/ 67650 h 748582"/>
                <a:gd name="connsiteX1799" fmla="*/ 579509 w 785809"/>
                <a:gd name="connsiteY1799" fmla="*/ 55250 h 748582"/>
                <a:gd name="connsiteX1800" fmla="*/ 590182 w 785809"/>
                <a:gd name="connsiteY1800" fmla="*/ 46146 h 748582"/>
                <a:gd name="connsiteX1801" fmla="*/ 572328 w 785809"/>
                <a:gd name="connsiteY1801" fmla="*/ 36317 h 748582"/>
                <a:gd name="connsiteX1802" fmla="*/ 583120 w 785809"/>
                <a:gd name="connsiteY1802" fmla="*/ 40967 h 748582"/>
                <a:gd name="connsiteX1803" fmla="*/ 585160 w 785809"/>
                <a:gd name="connsiteY1803" fmla="*/ 43322 h 748582"/>
                <a:gd name="connsiteX1804" fmla="*/ 574643 w 785809"/>
                <a:gd name="connsiteY1804" fmla="*/ 53524 h 748582"/>
                <a:gd name="connsiteX1805" fmla="*/ 568522 w 785809"/>
                <a:gd name="connsiteY1805" fmla="*/ 54937 h 748582"/>
                <a:gd name="connsiteX1806" fmla="*/ 561459 w 785809"/>
                <a:gd name="connsiteY1806" fmla="*/ 47717 h 748582"/>
                <a:gd name="connsiteX1807" fmla="*/ 561772 w 785809"/>
                <a:gd name="connsiteY1807" fmla="*/ 41909 h 748582"/>
                <a:gd name="connsiteX1808" fmla="*/ 572328 w 785809"/>
                <a:gd name="connsiteY1808" fmla="*/ 36317 h 748582"/>
                <a:gd name="connsiteX1809" fmla="*/ 658460 w 785809"/>
                <a:gd name="connsiteY1809" fmla="*/ 34689 h 748582"/>
                <a:gd name="connsiteX1810" fmla="*/ 663797 w 785809"/>
                <a:gd name="connsiteY1810" fmla="*/ 42694 h 748582"/>
                <a:gd name="connsiteX1811" fmla="*/ 656419 w 785809"/>
                <a:gd name="connsiteY1811" fmla="*/ 56349 h 748582"/>
                <a:gd name="connsiteX1812" fmla="*/ 648257 w 785809"/>
                <a:gd name="connsiteY1812" fmla="*/ 51013 h 748582"/>
                <a:gd name="connsiteX1813" fmla="*/ 658460 w 785809"/>
                <a:gd name="connsiteY1813" fmla="*/ 34689 h 748582"/>
                <a:gd name="connsiteX1814" fmla="*/ 641113 w 785809"/>
                <a:gd name="connsiteY1814" fmla="*/ 33931 h 748582"/>
                <a:gd name="connsiteX1815" fmla="*/ 645903 w 785809"/>
                <a:gd name="connsiteY1815" fmla="*/ 39868 h 748582"/>
                <a:gd name="connsiteX1816" fmla="*/ 637113 w 785809"/>
                <a:gd name="connsiteY1816" fmla="*/ 53838 h 748582"/>
                <a:gd name="connsiteX1817" fmla="*/ 622830 w 785809"/>
                <a:gd name="connsiteY1817" fmla="*/ 46304 h 748582"/>
                <a:gd name="connsiteX1818" fmla="*/ 637741 w 785809"/>
                <a:gd name="connsiteY1818" fmla="*/ 34846 h 748582"/>
                <a:gd name="connsiteX1819" fmla="*/ 641113 w 785809"/>
                <a:gd name="connsiteY1819" fmla="*/ 33931 h 748582"/>
                <a:gd name="connsiteX1820" fmla="*/ 527241 w 785809"/>
                <a:gd name="connsiteY1820" fmla="*/ 32491 h 748582"/>
                <a:gd name="connsiteX1821" fmla="*/ 542937 w 785809"/>
                <a:gd name="connsiteY1821" fmla="*/ 43636 h 748582"/>
                <a:gd name="connsiteX1822" fmla="*/ 541367 w 785809"/>
                <a:gd name="connsiteY1822" fmla="*/ 47717 h 748582"/>
                <a:gd name="connsiteX1823" fmla="*/ 533990 w 785809"/>
                <a:gd name="connsiteY1823" fmla="*/ 59646 h 748582"/>
                <a:gd name="connsiteX1824" fmla="*/ 530066 w 785809"/>
                <a:gd name="connsiteY1824" fmla="*/ 65140 h 748582"/>
                <a:gd name="connsiteX1825" fmla="*/ 524102 w 785809"/>
                <a:gd name="connsiteY1825" fmla="*/ 61843 h 748582"/>
                <a:gd name="connsiteX1826" fmla="*/ 514841 w 785809"/>
                <a:gd name="connsiteY1826" fmla="*/ 45676 h 748582"/>
                <a:gd name="connsiteX1827" fmla="*/ 527241 w 785809"/>
                <a:gd name="connsiteY1827" fmla="*/ 32491 h 748582"/>
                <a:gd name="connsiteX1828" fmla="*/ 614982 w 785809"/>
                <a:gd name="connsiteY1828" fmla="*/ 29509 h 748582"/>
                <a:gd name="connsiteX1829" fmla="*/ 617494 w 785809"/>
                <a:gd name="connsiteY1829" fmla="*/ 30764 h 748582"/>
                <a:gd name="connsiteX1830" fmla="*/ 619534 w 785809"/>
                <a:gd name="connsiteY1830" fmla="*/ 38142 h 748582"/>
                <a:gd name="connsiteX1831" fmla="*/ 611529 w 785809"/>
                <a:gd name="connsiteY1831" fmla="*/ 50699 h 748582"/>
                <a:gd name="connsiteX1832" fmla="*/ 600385 w 785809"/>
                <a:gd name="connsiteY1832" fmla="*/ 44734 h 748582"/>
                <a:gd name="connsiteX1833" fmla="*/ 602582 w 785809"/>
                <a:gd name="connsiteY1833" fmla="*/ 35474 h 748582"/>
                <a:gd name="connsiteX1834" fmla="*/ 614982 w 785809"/>
                <a:gd name="connsiteY1834" fmla="*/ 29509 h 748582"/>
                <a:gd name="connsiteX1835" fmla="*/ 559840 w 785809"/>
                <a:gd name="connsiteY1835" fmla="*/ 23294 h 748582"/>
                <a:gd name="connsiteX1836" fmla="*/ 564598 w 785809"/>
                <a:gd name="connsiteY1836" fmla="*/ 25271 h 748582"/>
                <a:gd name="connsiteX1837" fmla="*/ 567894 w 785809"/>
                <a:gd name="connsiteY1837" fmla="*/ 28253 h 748582"/>
                <a:gd name="connsiteX1838" fmla="*/ 565697 w 785809"/>
                <a:gd name="connsiteY1838" fmla="*/ 31392 h 748582"/>
                <a:gd name="connsiteX1839" fmla="*/ 555337 w 785809"/>
                <a:gd name="connsiteY1839" fmla="*/ 42380 h 748582"/>
                <a:gd name="connsiteX1840" fmla="*/ 546076 w 785809"/>
                <a:gd name="connsiteY1840" fmla="*/ 41281 h 748582"/>
                <a:gd name="connsiteX1841" fmla="*/ 544036 w 785809"/>
                <a:gd name="connsiteY1841" fmla="*/ 31549 h 748582"/>
                <a:gd name="connsiteX1842" fmla="*/ 559840 w 785809"/>
                <a:gd name="connsiteY1842" fmla="*/ 23294 h 748582"/>
                <a:gd name="connsiteX1843" fmla="*/ 595737 w 785809"/>
                <a:gd name="connsiteY1843" fmla="*/ 20403 h 748582"/>
                <a:gd name="connsiteX1844" fmla="*/ 601169 w 785809"/>
                <a:gd name="connsiteY1844" fmla="*/ 21033 h 748582"/>
                <a:gd name="connsiteX1845" fmla="*/ 604465 w 785809"/>
                <a:gd name="connsiteY1845" fmla="*/ 24800 h 748582"/>
                <a:gd name="connsiteX1846" fmla="*/ 601326 w 785809"/>
                <a:gd name="connsiteY1846" fmla="*/ 28410 h 748582"/>
                <a:gd name="connsiteX1847" fmla="*/ 594263 w 785809"/>
                <a:gd name="connsiteY1847" fmla="*/ 36415 h 748582"/>
                <a:gd name="connsiteX1848" fmla="*/ 589868 w 785809"/>
                <a:gd name="connsiteY1848" fmla="*/ 40339 h 748582"/>
                <a:gd name="connsiteX1849" fmla="*/ 582648 w 785809"/>
                <a:gd name="connsiteY1849" fmla="*/ 31549 h 748582"/>
                <a:gd name="connsiteX1850" fmla="*/ 595737 w 785809"/>
                <a:gd name="connsiteY1850" fmla="*/ 20403 h 748582"/>
                <a:gd name="connsiteX1851" fmla="*/ 650141 w 785809"/>
                <a:gd name="connsiteY1851" fmla="*/ 17580 h 748582"/>
                <a:gd name="connsiteX1852" fmla="*/ 657832 w 785809"/>
                <a:gd name="connsiteY1852" fmla="*/ 23544 h 748582"/>
                <a:gd name="connsiteX1853" fmla="*/ 649984 w 785809"/>
                <a:gd name="connsiteY1853" fmla="*/ 32020 h 748582"/>
                <a:gd name="connsiteX1854" fmla="*/ 644176 w 785809"/>
                <a:gd name="connsiteY1854" fmla="*/ 25114 h 748582"/>
                <a:gd name="connsiteX1855" fmla="*/ 650141 w 785809"/>
                <a:gd name="connsiteY1855" fmla="*/ 17580 h 748582"/>
                <a:gd name="connsiteX1856" fmla="*/ 629580 w 785809"/>
                <a:gd name="connsiteY1856" fmla="*/ 15696 h 748582"/>
                <a:gd name="connsiteX1857" fmla="*/ 638213 w 785809"/>
                <a:gd name="connsiteY1857" fmla="*/ 25270 h 748582"/>
                <a:gd name="connsiteX1858" fmla="*/ 628167 w 785809"/>
                <a:gd name="connsiteY1858" fmla="*/ 30764 h 748582"/>
                <a:gd name="connsiteX1859" fmla="*/ 621574 w 785809"/>
                <a:gd name="connsiteY1859" fmla="*/ 25427 h 748582"/>
                <a:gd name="connsiteX1860" fmla="*/ 629580 w 785809"/>
                <a:gd name="connsiteY1860" fmla="*/ 15696 h 748582"/>
                <a:gd name="connsiteX1861" fmla="*/ 583589 w 785809"/>
                <a:gd name="connsiteY1861" fmla="*/ 11301 h 748582"/>
                <a:gd name="connsiteX1862" fmla="*/ 590653 w 785809"/>
                <a:gd name="connsiteY1862" fmla="*/ 14126 h 748582"/>
                <a:gd name="connsiteX1863" fmla="*/ 586886 w 785809"/>
                <a:gd name="connsiteY1863" fmla="*/ 19306 h 748582"/>
                <a:gd name="connsiteX1864" fmla="*/ 578567 w 785809"/>
                <a:gd name="connsiteY1864" fmla="*/ 28410 h 748582"/>
                <a:gd name="connsiteX1865" fmla="*/ 572132 w 785809"/>
                <a:gd name="connsiteY1865" fmla="*/ 27468 h 748582"/>
                <a:gd name="connsiteX1866" fmla="*/ 583589 w 785809"/>
                <a:gd name="connsiteY1866" fmla="*/ 11301 h 748582"/>
                <a:gd name="connsiteX1867" fmla="*/ 616670 w 785809"/>
                <a:gd name="connsiteY1867" fmla="*/ 7573 h 748582"/>
                <a:gd name="connsiteX1868" fmla="*/ 623458 w 785809"/>
                <a:gd name="connsiteY1868" fmla="*/ 11458 h 748582"/>
                <a:gd name="connsiteX1869" fmla="*/ 615139 w 785809"/>
                <a:gd name="connsiteY1869" fmla="*/ 23388 h 748582"/>
                <a:gd name="connsiteX1870" fmla="*/ 612942 w 785809"/>
                <a:gd name="connsiteY1870" fmla="*/ 24329 h 748582"/>
                <a:gd name="connsiteX1871" fmla="*/ 606506 w 785809"/>
                <a:gd name="connsiteY1871" fmla="*/ 16952 h 748582"/>
                <a:gd name="connsiteX1872" fmla="*/ 609645 w 785809"/>
                <a:gd name="connsiteY1872" fmla="*/ 10517 h 748582"/>
                <a:gd name="connsiteX1873" fmla="*/ 616670 w 785809"/>
                <a:gd name="connsiteY1873" fmla="*/ 7573 h 748582"/>
                <a:gd name="connsiteX1874" fmla="*/ 657204 w 785809"/>
                <a:gd name="connsiteY1874" fmla="*/ 6278 h 748582"/>
                <a:gd name="connsiteX1875" fmla="*/ 664111 w 785809"/>
                <a:gd name="connsiteY1875" fmla="*/ 13028 h 748582"/>
                <a:gd name="connsiteX1876" fmla="*/ 660501 w 785809"/>
                <a:gd name="connsiteY1876" fmla="*/ 17110 h 748582"/>
                <a:gd name="connsiteX1877" fmla="*/ 655007 w 785809"/>
                <a:gd name="connsiteY1877" fmla="*/ 9418 h 748582"/>
                <a:gd name="connsiteX1878" fmla="*/ 657204 w 785809"/>
                <a:gd name="connsiteY1878" fmla="*/ 6278 h 748582"/>
                <a:gd name="connsiteX1879" fmla="*/ 603524 w 785809"/>
                <a:gd name="connsiteY1879" fmla="*/ 2668 h 748582"/>
                <a:gd name="connsiteX1880" fmla="*/ 606820 w 785809"/>
                <a:gd name="connsiteY1880" fmla="*/ 6122 h 748582"/>
                <a:gd name="connsiteX1881" fmla="*/ 593007 w 785809"/>
                <a:gd name="connsiteY1881" fmla="*/ 8319 h 748582"/>
                <a:gd name="connsiteX1882" fmla="*/ 603524 w 785809"/>
                <a:gd name="connsiteY1882" fmla="*/ 2668 h 748582"/>
                <a:gd name="connsiteX1883" fmla="*/ 633660 w 785809"/>
                <a:gd name="connsiteY1883" fmla="*/ 0 h 748582"/>
                <a:gd name="connsiteX1884" fmla="*/ 635701 w 785809"/>
                <a:gd name="connsiteY1884" fmla="*/ 4709 h 748582"/>
                <a:gd name="connsiteX1885" fmla="*/ 637741 w 785809"/>
                <a:gd name="connsiteY1885" fmla="*/ 10203 h 748582"/>
                <a:gd name="connsiteX1886" fmla="*/ 641979 w 785809"/>
                <a:gd name="connsiteY1886" fmla="*/ 7220 h 748582"/>
                <a:gd name="connsiteX1887" fmla="*/ 648258 w 785809"/>
                <a:gd name="connsiteY1887" fmla="*/ 4552 h 748582"/>
                <a:gd name="connsiteX1888" fmla="*/ 648415 w 785809"/>
                <a:gd name="connsiteY1888" fmla="*/ 11772 h 748582"/>
                <a:gd name="connsiteX1889" fmla="*/ 640880 w 785809"/>
                <a:gd name="connsiteY1889" fmla="*/ 15068 h 748582"/>
                <a:gd name="connsiteX1890" fmla="*/ 631934 w 785809"/>
                <a:gd name="connsiteY1890" fmla="*/ 11301 h 748582"/>
                <a:gd name="connsiteX1891" fmla="*/ 627853 w 785809"/>
                <a:gd name="connsiteY1891" fmla="*/ 6278 h 748582"/>
                <a:gd name="connsiteX1892" fmla="*/ 633660 w 785809"/>
                <a:gd name="connsiteY1892" fmla="*/ 0 h 748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  <a:cxn ang="0">
                  <a:pos x="connsiteX1154" y="connsiteY1154"/>
                </a:cxn>
                <a:cxn ang="0">
                  <a:pos x="connsiteX1155" y="connsiteY1155"/>
                </a:cxn>
                <a:cxn ang="0">
                  <a:pos x="connsiteX1156" y="connsiteY1156"/>
                </a:cxn>
                <a:cxn ang="0">
                  <a:pos x="connsiteX1157" y="connsiteY1157"/>
                </a:cxn>
                <a:cxn ang="0">
                  <a:pos x="connsiteX1158" y="connsiteY1158"/>
                </a:cxn>
                <a:cxn ang="0">
                  <a:pos x="connsiteX1159" y="connsiteY1159"/>
                </a:cxn>
                <a:cxn ang="0">
                  <a:pos x="connsiteX1160" y="connsiteY1160"/>
                </a:cxn>
                <a:cxn ang="0">
                  <a:pos x="connsiteX1161" y="connsiteY1161"/>
                </a:cxn>
                <a:cxn ang="0">
                  <a:pos x="connsiteX1162" y="connsiteY1162"/>
                </a:cxn>
                <a:cxn ang="0">
                  <a:pos x="connsiteX1163" y="connsiteY1163"/>
                </a:cxn>
                <a:cxn ang="0">
                  <a:pos x="connsiteX1164" y="connsiteY1164"/>
                </a:cxn>
                <a:cxn ang="0">
                  <a:pos x="connsiteX1165" y="connsiteY1165"/>
                </a:cxn>
                <a:cxn ang="0">
                  <a:pos x="connsiteX1166" y="connsiteY1166"/>
                </a:cxn>
                <a:cxn ang="0">
                  <a:pos x="connsiteX1167" y="connsiteY1167"/>
                </a:cxn>
                <a:cxn ang="0">
                  <a:pos x="connsiteX1168" y="connsiteY1168"/>
                </a:cxn>
                <a:cxn ang="0">
                  <a:pos x="connsiteX1169" y="connsiteY1169"/>
                </a:cxn>
                <a:cxn ang="0">
                  <a:pos x="connsiteX1170" y="connsiteY1170"/>
                </a:cxn>
                <a:cxn ang="0">
                  <a:pos x="connsiteX1171" y="connsiteY1171"/>
                </a:cxn>
                <a:cxn ang="0">
                  <a:pos x="connsiteX1172" y="connsiteY1172"/>
                </a:cxn>
                <a:cxn ang="0">
                  <a:pos x="connsiteX1173" y="connsiteY1173"/>
                </a:cxn>
                <a:cxn ang="0">
                  <a:pos x="connsiteX1174" y="connsiteY1174"/>
                </a:cxn>
                <a:cxn ang="0">
                  <a:pos x="connsiteX1175" y="connsiteY1175"/>
                </a:cxn>
                <a:cxn ang="0">
                  <a:pos x="connsiteX1176" y="connsiteY1176"/>
                </a:cxn>
                <a:cxn ang="0">
                  <a:pos x="connsiteX1177" y="connsiteY1177"/>
                </a:cxn>
                <a:cxn ang="0">
                  <a:pos x="connsiteX1178" y="connsiteY1178"/>
                </a:cxn>
                <a:cxn ang="0">
                  <a:pos x="connsiteX1179" y="connsiteY1179"/>
                </a:cxn>
                <a:cxn ang="0">
                  <a:pos x="connsiteX1180" y="connsiteY1180"/>
                </a:cxn>
                <a:cxn ang="0">
                  <a:pos x="connsiteX1181" y="connsiteY1181"/>
                </a:cxn>
                <a:cxn ang="0">
                  <a:pos x="connsiteX1182" y="connsiteY1182"/>
                </a:cxn>
                <a:cxn ang="0">
                  <a:pos x="connsiteX1183" y="connsiteY1183"/>
                </a:cxn>
                <a:cxn ang="0">
                  <a:pos x="connsiteX1184" y="connsiteY1184"/>
                </a:cxn>
                <a:cxn ang="0">
                  <a:pos x="connsiteX1185" y="connsiteY1185"/>
                </a:cxn>
                <a:cxn ang="0">
                  <a:pos x="connsiteX1186" y="connsiteY1186"/>
                </a:cxn>
                <a:cxn ang="0">
                  <a:pos x="connsiteX1187" y="connsiteY1187"/>
                </a:cxn>
                <a:cxn ang="0">
                  <a:pos x="connsiteX1188" y="connsiteY1188"/>
                </a:cxn>
                <a:cxn ang="0">
                  <a:pos x="connsiteX1189" y="connsiteY1189"/>
                </a:cxn>
                <a:cxn ang="0">
                  <a:pos x="connsiteX1190" y="connsiteY1190"/>
                </a:cxn>
                <a:cxn ang="0">
                  <a:pos x="connsiteX1191" y="connsiteY1191"/>
                </a:cxn>
                <a:cxn ang="0">
                  <a:pos x="connsiteX1192" y="connsiteY1192"/>
                </a:cxn>
                <a:cxn ang="0">
                  <a:pos x="connsiteX1193" y="connsiteY1193"/>
                </a:cxn>
                <a:cxn ang="0">
                  <a:pos x="connsiteX1194" y="connsiteY1194"/>
                </a:cxn>
                <a:cxn ang="0">
                  <a:pos x="connsiteX1195" y="connsiteY1195"/>
                </a:cxn>
                <a:cxn ang="0">
                  <a:pos x="connsiteX1196" y="connsiteY1196"/>
                </a:cxn>
                <a:cxn ang="0">
                  <a:pos x="connsiteX1197" y="connsiteY1197"/>
                </a:cxn>
                <a:cxn ang="0">
                  <a:pos x="connsiteX1198" y="connsiteY1198"/>
                </a:cxn>
                <a:cxn ang="0">
                  <a:pos x="connsiteX1199" y="connsiteY1199"/>
                </a:cxn>
                <a:cxn ang="0">
                  <a:pos x="connsiteX1200" y="connsiteY1200"/>
                </a:cxn>
                <a:cxn ang="0">
                  <a:pos x="connsiteX1201" y="connsiteY1201"/>
                </a:cxn>
                <a:cxn ang="0">
                  <a:pos x="connsiteX1202" y="connsiteY1202"/>
                </a:cxn>
                <a:cxn ang="0">
                  <a:pos x="connsiteX1203" y="connsiteY1203"/>
                </a:cxn>
                <a:cxn ang="0">
                  <a:pos x="connsiteX1204" y="connsiteY1204"/>
                </a:cxn>
                <a:cxn ang="0">
                  <a:pos x="connsiteX1205" y="connsiteY1205"/>
                </a:cxn>
                <a:cxn ang="0">
                  <a:pos x="connsiteX1206" y="connsiteY1206"/>
                </a:cxn>
                <a:cxn ang="0">
                  <a:pos x="connsiteX1207" y="connsiteY1207"/>
                </a:cxn>
                <a:cxn ang="0">
                  <a:pos x="connsiteX1208" y="connsiteY1208"/>
                </a:cxn>
                <a:cxn ang="0">
                  <a:pos x="connsiteX1209" y="connsiteY1209"/>
                </a:cxn>
                <a:cxn ang="0">
                  <a:pos x="connsiteX1210" y="connsiteY1210"/>
                </a:cxn>
                <a:cxn ang="0">
                  <a:pos x="connsiteX1211" y="connsiteY1211"/>
                </a:cxn>
                <a:cxn ang="0">
                  <a:pos x="connsiteX1212" y="connsiteY1212"/>
                </a:cxn>
                <a:cxn ang="0">
                  <a:pos x="connsiteX1213" y="connsiteY1213"/>
                </a:cxn>
                <a:cxn ang="0">
                  <a:pos x="connsiteX1214" y="connsiteY1214"/>
                </a:cxn>
                <a:cxn ang="0">
                  <a:pos x="connsiteX1215" y="connsiteY1215"/>
                </a:cxn>
                <a:cxn ang="0">
                  <a:pos x="connsiteX1216" y="connsiteY1216"/>
                </a:cxn>
                <a:cxn ang="0">
                  <a:pos x="connsiteX1217" y="connsiteY1217"/>
                </a:cxn>
                <a:cxn ang="0">
                  <a:pos x="connsiteX1218" y="connsiteY1218"/>
                </a:cxn>
                <a:cxn ang="0">
                  <a:pos x="connsiteX1219" y="connsiteY1219"/>
                </a:cxn>
                <a:cxn ang="0">
                  <a:pos x="connsiteX1220" y="connsiteY1220"/>
                </a:cxn>
                <a:cxn ang="0">
                  <a:pos x="connsiteX1221" y="connsiteY1221"/>
                </a:cxn>
                <a:cxn ang="0">
                  <a:pos x="connsiteX1222" y="connsiteY1222"/>
                </a:cxn>
                <a:cxn ang="0">
                  <a:pos x="connsiteX1223" y="connsiteY1223"/>
                </a:cxn>
                <a:cxn ang="0">
                  <a:pos x="connsiteX1224" y="connsiteY1224"/>
                </a:cxn>
                <a:cxn ang="0">
                  <a:pos x="connsiteX1225" y="connsiteY1225"/>
                </a:cxn>
                <a:cxn ang="0">
                  <a:pos x="connsiteX1226" y="connsiteY1226"/>
                </a:cxn>
                <a:cxn ang="0">
                  <a:pos x="connsiteX1227" y="connsiteY1227"/>
                </a:cxn>
                <a:cxn ang="0">
                  <a:pos x="connsiteX1228" y="connsiteY1228"/>
                </a:cxn>
                <a:cxn ang="0">
                  <a:pos x="connsiteX1229" y="connsiteY1229"/>
                </a:cxn>
                <a:cxn ang="0">
                  <a:pos x="connsiteX1230" y="connsiteY1230"/>
                </a:cxn>
                <a:cxn ang="0">
                  <a:pos x="connsiteX1231" y="connsiteY1231"/>
                </a:cxn>
                <a:cxn ang="0">
                  <a:pos x="connsiteX1232" y="connsiteY1232"/>
                </a:cxn>
                <a:cxn ang="0">
                  <a:pos x="connsiteX1233" y="connsiteY1233"/>
                </a:cxn>
                <a:cxn ang="0">
                  <a:pos x="connsiteX1234" y="connsiteY1234"/>
                </a:cxn>
                <a:cxn ang="0">
                  <a:pos x="connsiteX1235" y="connsiteY1235"/>
                </a:cxn>
                <a:cxn ang="0">
                  <a:pos x="connsiteX1236" y="connsiteY1236"/>
                </a:cxn>
                <a:cxn ang="0">
                  <a:pos x="connsiteX1237" y="connsiteY1237"/>
                </a:cxn>
                <a:cxn ang="0">
                  <a:pos x="connsiteX1238" y="connsiteY1238"/>
                </a:cxn>
                <a:cxn ang="0">
                  <a:pos x="connsiteX1239" y="connsiteY1239"/>
                </a:cxn>
                <a:cxn ang="0">
                  <a:pos x="connsiteX1240" y="connsiteY1240"/>
                </a:cxn>
                <a:cxn ang="0">
                  <a:pos x="connsiteX1241" y="connsiteY1241"/>
                </a:cxn>
                <a:cxn ang="0">
                  <a:pos x="connsiteX1242" y="connsiteY1242"/>
                </a:cxn>
                <a:cxn ang="0">
                  <a:pos x="connsiteX1243" y="connsiteY1243"/>
                </a:cxn>
                <a:cxn ang="0">
                  <a:pos x="connsiteX1244" y="connsiteY1244"/>
                </a:cxn>
                <a:cxn ang="0">
                  <a:pos x="connsiteX1245" y="connsiteY1245"/>
                </a:cxn>
                <a:cxn ang="0">
                  <a:pos x="connsiteX1246" y="connsiteY1246"/>
                </a:cxn>
                <a:cxn ang="0">
                  <a:pos x="connsiteX1247" y="connsiteY1247"/>
                </a:cxn>
                <a:cxn ang="0">
                  <a:pos x="connsiteX1248" y="connsiteY1248"/>
                </a:cxn>
                <a:cxn ang="0">
                  <a:pos x="connsiteX1249" y="connsiteY1249"/>
                </a:cxn>
                <a:cxn ang="0">
                  <a:pos x="connsiteX1250" y="connsiteY1250"/>
                </a:cxn>
                <a:cxn ang="0">
                  <a:pos x="connsiteX1251" y="connsiteY1251"/>
                </a:cxn>
                <a:cxn ang="0">
                  <a:pos x="connsiteX1252" y="connsiteY1252"/>
                </a:cxn>
                <a:cxn ang="0">
                  <a:pos x="connsiteX1253" y="connsiteY1253"/>
                </a:cxn>
                <a:cxn ang="0">
                  <a:pos x="connsiteX1254" y="connsiteY1254"/>
                </a:cxn>
                <a:cxn ang="0">
                  <a:pos x="connsiteX1255" y="connsiteY1255"/>
                </a:cxn>
                <a:cxn ang="0">
                  <a:pos x="connsiteX1256" y="connsiteY1256"/>
                </a:cxn>
                <a:cxn ang="0">
                  <a:pos x="connsiteX1257" y="connsiteY1257"/>
                </a:cxn>
                <a:cxn ang="0">
                  <a:pos x="connsiteX1258" y="connsiteY1258"/>
                </a:cxn>
                <a:cxn ang="0">
                  <a:pos x="connsiteX1259" y="connsiteY1259"/>
                </a:cxn>
                <a:cxn ang="0">
                  <a:pos x="connsiteX1260" y="connsiteY1260"/>
                </a:cxn>
                <a:cxn ang="0">
                  <a:pos x="connsiteX1261" y="connsiteY1261"/>
                </a:cxn>
                <a:cxn ang="0">
                  <a:pos x="connsiteX1262" y="connsiteY1262"/>
                </a:cxn>
                <a:cxn ang="0">
                  <a:pos x="connsiteX1263" y="connsiteY1263"/>
                </a:cxn>
                <a:cxn ang="0">
                  <a:pos x="connsiteX1264" y="connsiteY1264"/>
                </a:cxn>
                <a:cxn ang="0">
                  <a:pos x="connsiteX1265" y="connsiteY1265"/>
                </a:cxn>
                <a:cxn ang="0">
                  <a:pos x="connsiteX1266" y="connsiteY1266"/>
                </a:cxn>
                <a:cxn ang="0">
                  <a:pos x="connsiteX1267" y="connsiteY1267"/>
                </a:cxn>
                <a:cxn ang="0">
                  <a:pos x="connsiteX1268" y="connsiteY1268"/>
                </a:cxn>
                <a:cxn ang="0">
                  <a:pos x="connsiteX1269" y="connsiteY1269"/>
                </a:cxn>
                <a:cxn ang="0">
                  <a:pos x="connsiteX1270" y="connsiteY1270"/>
                </a:cxn>
                <a:cxn ang="0">
                  <a:pos x="connsiteX1271" y="connsiteY1271"/>
                </a:cxn>
                <a:cxn ang="0">
                  <a:pos x="connsiteX1272" y="connsiteY1272"/>
                </a:cxn>
                <a:cxn ang="0">
                  <a:pos x="connsiteX1273" y="connsiteY1273"/>
                </a:cxn>
                <a:cxn ang="0">
                  <a:pos x="connsiteX1274" y="connsiteY1274"/>
                </a:cxn>
                <a:cxn ang="0">
                  <a:pos x="connsiteX1275" y="connsiteY1275"/>
                </a:cxn>
                <a:cxn ang="0">
                  <a:pos x="connsiteX1276" y="connsiteY1276"/>
                </a:cxn>
                <a:cxn ang="0">
                  <a:pos x="connsiteX1277" y="connsiteY1277"/>
                </a:cxn>
                <a:cxn ang="0">
                  <a:pos x="connsiteX1278" y="connsiteY1278"/>
                </a:cxn>
                <a:cxn ang="0">
                  <a:pos x="connsiteX1279" y="connsiteY1279"/>
                </a:cxn>
                <a:cxn ang="0">
                  <a:pos x="connsiteX1280" y="connsiteY1280"/>
                </a:cxn>
                <a:cxn ang="0">
                  <a:pos x="connsiteX1281" y="connsiteY1281"/>
                </a:cxn>
                <a:cxn ang="0">
                  <a:pos x="connsiteX1282" y="connsiteY1282"/>
                </a:cxn>
                <a:cxn ang="0">
                  <a:pos x="connsiteX1283" y="connsiteY1283"/>
                </a:cxn>
                <a:cxn ang="0">
                  <a:pos x="connsiteX1284" y="connsiteY1284"/>
                </a:cxn>
                <a:cxn ang="0">
                  <a:pos x="connsiteX1285" y="connsiteY1285"/>
                </a:cxn>
                <a:cxn ang="0">
                  <a:pos x="connsiteX1286" y="connsiteY1286"/>
                </a:cxn>
                <a:cxn ang="0">
                  <a:pos x="connsiteX1287" y="connsiteY1287"/>
                </a:cxn>
                <a:cxn ang="0">
                  <a:pos x="connsiteX1288" y="connsiteY1288"/>
                </a:cxn>
                <a:cxn ang="0">
                  <a:pos x="connsiteX1289" y="connsiteY1289"/>
                </a:cxn>
                <a:cxn ang="0">
                  <a:pos x="connsiteX1290" y="connsiteY1290"/>
                </a:cxn>
                <a:cxn ang="0">
                  <a:pos x="connsiteX1291" y="connsiteY1291"/>
                </a:cxn>
                <a:cxn ang="0">
                  <a:pos x="connsiteX1292" y="connsiteY1292"/>
                </a:cxn>
                <a:cxn ang="0">
                  <a:pos x="connsiteX1293" y="connsiteY1293"/>
                </a:cxn>
                <a:cxn ang="0">
                  <a:pos x="connsiteX1294" y="connsiteY1294"/>
                </a:cxn>
                <a:cxn ang="0">
                  <a:pos x="connsiteX1295" y="connsiteY1295"/>
                </a:cxn>
                <a:cxn ang="0">
                  <a:pos x="connsiteX1296" y="connsiteY1296"/>
                </a:cxn>
                <a:cxn ang="0">
                  <a:pos x="connsiteX1297" y="connsiteY1297"/>
                </a:cxn>
                <a:cxn ang="0">
                  <a:pos x="connsiteX1298" y="connsiteY1298"/>
                </a:cxn>
                <a:cxn ang="0">
                  <a:pos x="connsiteX1299" y="connsiteY1299"/>
                </a:cxn>
                <a:cxn ang="0">
                  <a:pos x="connsiteX1300" y="connsiteY1300"/>
                </a:cxn>
                <a:cxn ang="0">
                  <a:pos x="connsiteX1301" y="connsiteY1301"/>
                </a:cxn>
                <a:cxn ang="0">
                  <a:pos x="connsiteX1302" y="connsiteY1302"/>
                </a:cxn>
                <a:cxn ang="0">
                  <a:pos x="connsiteX1303" y="connsiteY1303"/>
                </a:cxn>
                <a:cxn ang="0">
                  <a:pos x="connsiteX1304" y="connsiteY1304"/>
                </a:cxn>
                <a:cxn ang="0">
                  <a:pos x="connsiteX1305" y="connsiteY1305"/>
                </a:cxn>
                <a:cxn ang="0">
                  <a:pos x="connsiteX1306" y="connsiteY1306"/>
                </a:cxn>
                <a:cxn ang="0">
                  <a:pos x="connsiteX1307" y="connsiteY1307"/>
                </a:cxn>
                <a:cxn ang="0">
                  <a:pos x="connsiteX1308" y="connsiteY1308"/>
                </a:cxn>
                <a:cxn ang="0">
                  <a:pos x="connsiteX1309" y="connsiteY1309"/>
                </a:cxn>
                <a:cxn ang="0">
                  <a:pos x="connsiteX1310" y="connsiteY1310"/>
                </a:cxn>
                <a:cxn ang="0">
                  <a:pos x="connsiteX1311" y="connsiteY1311"/>
                </a:cxn>
                <a:cxn ang="0">
                  <a:pos x="connsiteX1312" y="connsiteY1312"/>
                </a:cxn>
                <a:cxn ang="0">
                  <a:pos x="connsiteX1313" y="connsiteY1313"/>
                </a:cxn>
                <a:cxn ang="0">
                  <a:pos x="connsiteX1314" y="connsiteY1314"/>
                </a:cxn>
                <a:cxn ang="0">
                  <a:pos x="connsiteX1315" y="connsiteY1315"/>
                </a:cxn>
                <a:cxn ang="0">
                  <a:pos x="connsiteX1316" y="connsiteY1316"/>
                </a:cxn>
                <a:cxn ang="0">
                  <a:pos x="connsiteX1317" y="connsiteY1317"/>
                </a:cxn>
                <a:cxn ang="0">
                  <a:pos x="connsiteX1318" y="connsiteY1318"/>
                </a:cxn>
                <a:cxn ang="0">
                  <a:pos x="connsiteX1319" y="connsiteY1319"/>
                </a:cxn>
                <a:cxn ang="0">
                  <a:pos x="connsiteX1320" y="connsiteY1320"/>
                </a:cxn>
                <a:cxn ang="0">
                  <a:pos x="connsiteX1321" y="connsiteY1321"/>
                </a:cxn>
                <a:cxn ang="0">
                  <a:pos x="connsiteX1322" y="connsiteY1322"/>
                </a:cxn>
                <a:cxn ang="0">
                  <a:pos x="connsiteX1323" y="connsiteY1323"/>
                </a:cxn>
                <a:cxn ang="0">
                  <a:pos x="connsiteX1324" y="connsiteY1324"/>
                </a:cxn>
                <a:cxn ang="0">
                  <a:pos x="connsiteX1325" y="connsiteY1325"/>
                </a:cxn>
                <a:cxn ang="0">
                  <a:pos x="connsiteX1326" y="connsiteY1326"/>
                </a:cxn>
                <a:cxn ang="0">
                  <a:pos x="connsiteX1327" y="connsiteY1327"/>
                </a:cxn>
                <a:cxn ang="0">
                  <a:pos x="connsiteX1328" y="connsiteY1328"/>
                </a:cxn>
                <a:cxn ang="0">
                  <a:pos x="connsiteX1329" y="connsiteY1329"/>
                </a:cxn>
                <a:cxn ang="0">
                  <a:pos x="connsiteX1330" y="connsiteY1330"/>
                </a:cxn>
                <a:cxn ang="0">
                  <a:pos x="connsiteX1331" y="connsiteY1331"/>
                </a:cxn>
                <a:cxn ang="0">
                  <a:pos x="connsiteX1332" y="connsiteY1332"/>
                </a:cxn>
                <a:cxn ang="0">
                  <a:pos x="connsiteX1333" y="connsiteY1333"/>
                </a:cxn>
                <a:cxn ang="0">
                  <a:pos x="connsiteX1334" y="connsiteY1334"/>
                </a:cxn>
                <a:cxn ang="0">
                  <a:pos x="connsiteX1335" y="connsiteY1335"/>
                </a:cxn>
                <a:cxn ang="0">
                  <a:pos x="connsiteX1336" y="connsiteY1336"/>
                </a:cxn>
                <a:cxn ang="0">
                  <a:pos x="connsiteX1337" y="connsiteY1337"/>
                </a:cxn>
                <a:cxn ang="0">
                  <a:pos x="connsiteX1338" y="connsiteY1338"/>
                </a:cxn>
                <a:cxn ang="0">
                  <a:pos x="connsiteX1339" y="connsiteY1339"/>
                </a:cxn>
                <a:cxn ang="0">
                  <a:pos x="connsiteX1340" y="connsiteY1340"/>
                </a:cxn>
                <a:cxn ang="0">
                  <a:pos x="connsiteX1341" y="connsiteY1341"/>
                </a:cxn>
                <a:cxn ang="0">
                  <a:pos x="connsiteX1342" y="connsiteY1342"/>
                </a:cxn>
                <a:cxn ang="0">
                  <a:pos x="connsiteX1343" y="connsiteY1343"/>
                </a:cxn>
                <a:cxn ang="0">
                  <a:pos x="connsiteX1344" y="connsiteY1344"/>
                </a:cxn>
                <a:cxn ang="0">
                  <a:pos x="connsiteX1345" y="connsiteY1345"/>
                </a:cxn>
                <a:cxn ang="0">
                  <a:pos x="connsiteX1346" y="connsiteY1346"/>
                </a:cxn>
                <a:cxn ang="0">
                  <a:pos x="connsiteX1347" y="connsiteY1347"/>
                </a:cxn>
                <a:cxn ang="0">
                  <a:pos x="connsiteX1348" y="connsiteY1348"/>
                </a:cxn>
                <a:cxn ang="0">
                  <a:pos x="connsiteX1349" y="connsiteY1349"/>
                </a:cxn>
                <a:cxn ang="0">
                  <a:pos x="connsiteX1350" y="connsiteY1350"/>
                </a:cxn>
                <a:cxn ang="0">
                  <a:pos x="connsiteX1351" y="connsiteY1351"/>
                </a:cxn>
                <a:cxn ang="0">
                  <a:pos x="connsiteX1352" y="connsiteY1352"/>
                </a:cxn>
                <a:cxn ang="0">
                  <a:pos x="connsiteX1353" y="connsiteY1353"/>
                </a:cxn>
                <a:cxn ang="0">
                  <a:pos x="connsiteX1354" y="connsiteY1354"/>
                </a:cxn>
                <a:cxn ang="0">
                  <a:pos x="connsiteX1355" y="connsiteY1355"/>
                </a:cxn>
                <a:cxn ang="0">
                  <a:pos x="connsiteX1356" y="connsiteY1356"/>
                </a:cxn>
                <a:cxn ang="0">
                  <a:pos x="connsiteX1357" y="connsiteY1357"/>
                </a:cxn>
                <a:cxn ang="0">
                  <a:pos x="connsiteX1358" y="connsiteY1358"/>
                </a:cxn>
                <a:cxn ang="0">
                  <a:pos x="connsiteX1359" y="connsiteY1359"/>
                </a:cxn>
                <a:cxn ang="0">
                  <a:pos x="connsiteX1360" y="connsiteY1360"/>
                </a:cxn>
                <a:cxn ang="0">
                  <a:pos x="connsiteX1361" y="connsiteY1361"/>
                </a:cxn>
                <a:cxn ang="0">
                  <a:pos x="connsiteX1362" y="connsiteY1362"/>
                </a:cxn>
                <a:cxn ang="0">
                  <a:pos x="connsiteX1363" y="connsiteY1363"/>
                </a:cxn>
                <a:cxn ang="0">
                  <a:pos x="connsiteX1364" y="connsiteY1364"/>
                </a:cxn>
                <a:cxn ang="0">
                  <a:pos x="connsiteX1365" y="connsiteY1365"/>
                </a:cxn>
                <a:cxn ang="0">
                  <a:pos x="connsiteX1366" y="connsiteY1366"/>
                </a:cxn>
                <a:cxn ang="0">
                  <a:pos x="connsiteX1367" y="connsiteY1367"/>
                </a:cxn>
                <a:cxn ang="0">
                  <a:pos x="connsiteX1368" y="connsiteY1368"/>
                </a:cxn>
                <a:cxn ang="0">
                  <a:pos x="connsiteX1369" y="connsiteY1369"/>
                </a:cxn>
                <a:cxn ang="0">
                  <a:pos x="connsiteX1370" y="connsiteY1370"/>
                </a:cxn>
                <a:cxn ang="0">
                  <a:pos x="connsiteX1371" y="connsiteY1371"/>
                </a:cxn>
                <a:cxn ang="0">
                  <a:pos x="connsiteX1372" y="connsiteY1372"/>
                </a:cxn>
                <a:cxn ang="0">
                  <a:pos x="connsiteX1373" y="connsiteY1373"/>
                </a:cxn>
                <a:cxn ang="0">
                  <a:pos x="connsiteX1374" y="connsiteY1374"/>
                </a:cxn>
                <a:cxn ang="0">
                  <a:pos x="connsiteX1375" y="connsiteY1375"/>
                </a:cxn>
                <a:cxn ang="0">
                  <a:pos x="connsiteX1376" y="connsiteY1376"/>
                </a:cxn>
                <a:cxn ang="0">
                  <a:pos x="connsiteX1377" y="connsiteY1377"/>
                </a:cxn>
                <a:cxn ang="0">
                  <a:pos x="connsiteX1378" y="connsiteY1378"/>
                </a:cxn>
                <a:cxn ang="0">
                  <a:pos x="connsiteX1379" y="connsiteY1379"/>
                </a:cxn>
                <a:cxn ang="0">
                  <a:pos x="connsiteX1380" y="connsiteY1380"/>
                </a:cxn>
                <a:cxn ang="0">
                  <a:pos x="connsiteX1381" y="connsiteY1381"/>
                </a:cxn>
                <a:cxn ang="0">
                  <a:pos x="connsiteX1382" y="connsiteY1382"/>
                </a:cxn>
                <a:cxn ang="0">
                  <a:pos x="connsiteX1383" y="connsiteY1383"/>
                </a:cxn>
                <a:cxn ang="0">
                  <a:pos x="connsiteX1384" y="connsiteY1384"/>
                </a:cxn>
                <a:cxn ang="0">
                  <a:pos x="connsiteX1385" y="connsiteY1385"/>
                </a:cxn>
                <a:cxn ang="0">
                  <a:pos x="connsiteX1386" y="connsiteY1386"/>
                </a:cxn>
                <a:cxn ang="0">
                  <a:pos x="connsiteX1387" y="connsiteY1387"/>
                </a:cxn>
                <a:cxn ang="0">
                  <a:pos x="connsiteX1388" y="connsiteY1388"/>
                </a:cxn>
                <a:cxn ang="0">
                  <a:pos x="connsiteX1389" y="connsiteY1389"/>
                </a:cxn>
                <a:cxn ang="0">
                  <a:pos x="connsiteX1390" y="connsiteY1390"/>
                </a:cxn>
                <a:cxn ang="0">
                  <a:pos x="connsiteX1391" y="connsiteY1391"/>
                </a:cxn>
                <a:cxn ang="0">
                  <a:pos x="connsiteX1392" y="connsiteY1392"/>
                </a:cxn>
                <a:cxn ang="0">
                  <a:pos x="connsiteX1393" y="connsiteY1393"/>
                </a:cxn>
                <a:cxn ang="0">
                  <a:pos x="connsiteX1394" y="connsiteY1394"/>
                </a:cxn>
                <a:cxn ang="0">
                  <a:pos x="connsiteX1395" y="connsiteY1395"/>
                </a:cxn>
                <a:cxn ang="0">
                  <a:pos x="connsiteX1396" y="connsiteY1396"/>
                </a:cxn>
                <a:cxn ang="0">
                  <a:pos x="connsiteX1397" y="connsiteY1397"/>
                </a:cxn>
                <a:cxn ang="0">
                  <a:pos x="connsiteX1398" y="connsiteY1398"/>
                </a:cxn>
                <a:cxn ang="0">
                  <a:pos x="connsiteX1399" y="connsiteY1399"/>
                </a:cxn>
                <a:cxn ang="0">
                  <a:pos x="connsiteX1400" y="connsiteY1400"/>
                </a:cxn>
                <a:cxn ang="0">
                  <a:pos x="connsiteX1401" y="connsiteY1401"/>
                </a:cxn>
                <a:cxn ang="0">
                  <a:pos x="connsiteX1402" y="connsiteY1402"/>
                </a:cxn>
                <a:cxn ang="0">
                  <a:pos x="connsiteX1403" y="connsiteY1403"/>
                </a:cxn>
                <a:cxn ang="0">
                  <a:pos x="connsiteX1404" y="connsiteY1404"/>
                </a:cxn>
                <a:cxn ang="0">
                  <a:pos x="connsiteX1405" y="connsiteY1405"/>
                </a:cxn>
                <a:cxn ang="0">
                  <a:pos x="connsiteX1406" y="connsiteY1406"/>
                </a:cxn>
                <a:cxn ang="0">
                  <a:pos x="connsiteX1407" y="connsiteY1407"/>
                </a:cxn>
                <a:cxn ang="0">
                  <a:pos x="connsiteX1408" y="connsiteY1408"/>
                </a:cxn>
                <a:cxn ang="0">
                  <a:pos x="connsiteX1409" y="connsiteY1409"/>
                </a:cxn>
                <a:cxn ang="0">
                  <a:pos x="connsiteX1410" y="connsiteY1410"/>
                </a:cxn>
                <a:cxn ang="0">
                  <a:pos x="connsiteX1411" y="connsiteY1411"/>
                </a:cxn>
                <a:cxn ang="0">
                  <a:pos x="connsiteX1412" y="connsiteY1412"/>
                </a:cxn>
                <a:cxn ang="0">
                  <a:pos x="connsiteX1413" y="connsiteY1413"/>
                </a:cxn>
                <a:cxn ang="0">
                  <a:pos x="connsiteX1414" y="connsiteY1414"/>
                </a:cxn>
                <a:cxn ang="0">
                  <a:pos x="connsiteX1415" y="connsiteY1415"/>
                </a:cxn>
                <a:cxn ang="0">
                  <a:pos x="connsiteX1416" y="connsiteY1416"/>
                </a:cxn>
                <a:cxn ang="0">
                  <a:pos x="connsiteX1417" y="connsiteY1417"/>
                </a:cxn>
                <a:cxn ang="0">
                  <a:pos x="connsiteX1418" y="connsiteY1418"/>
                </a:cxn>
                <a:cxn ang="0">
                  <a:pos x="connsiteX1419" y="connsiteY1419"/>
                </a:cxn>
                <a:cxn ang="0">
                  <a:pos x="connsiteX1420" y="connsiteY1420"/>
                </a:cxn>
                <a:cxn ang="0">
                  <a:pos x="connsiteX1421" y="connsiteY1421"/>
                </a:cxn>
                <a:cxn ang="0">
                  <a:pos x="connsiteX1422" y="connsiteY1422"/>
                </a:cxn>
                <a:cxn ang="0">
                  <a:pos x="connsiteX1423" y="connsiteY1423"/>
                </a:cxn>
                <a:cxn ang="0">
                  <a:pos x="connsiteX1424" y="connsiteY1424"/>
                </a:cxn>
                <a:cxn ang="0">
                  <a:pos x="connsiteX1425" y="connsiteY1425"/>
                </a:cxn>
                <a:cxn ang="0">
                  <a:pos x="connsiteX1426" y="connsiteY1426"/>
                </a:cxn>
                <a:cxn ang="0">
                  <a:pos x="connsiteX1427" y="connsiteY1427"/>
                </a:cxn>
                <a:cxn ang="0">
                  <a:pos x="connsiteX1428" y="connsiteY1428"/>
                </a:cxn>
                <a:cxn ang="0">
                  <a:pos x="connsiteX1429" y="connsiteY1429"/>
                </a:cxn>
                <a:cxn ang="0">
                  <a:pos x="connsiteX1430" y="connsiteY1430"/>
                </a:cxn>
                <a:cxn ang="0">
                  <a:pos x="connsiteX1431" y="connsiteY1431"/>
                </a:cxn>
                <a:cxn ang="0">
                  <a:pos x="connsiteX1432" y="connsiteY1432"/>
                </a:cxn>
                <a:cxn ang="0">
                  <a:pos x="connsiteX1433" y="connsiteY1433"/>
                </a:cxn>
                <a:cxn ang="0">
                  <a:pos x="connsiteX1434" y="connsiteY1434"/>
                </a:cxn>
                <a:cxn ang="0">
                  <a:pos x="connsiteX1435" y="connsiteY1435"/>
                </a:cxn>
                <a:cxn ang="0">
                  <a:pos x="connsiteX1436" y="connsiteY1436"/>
                </a:cxn>
                <a:cxn ang="0">
                  <a:pos x="connsiteX1437" y="connsiteY1437"/>
                </a:cxn>
                <a:cxn ang="0">
                  <a:pos x="connsiteX1438" y="connsiteY1438"/>
                </a:cxn>
                <a:cxn ang="0">
                  <a:pos x="connsiteX1439" y="connsiteY1439"/>
                </a:cxn>
                <a:cxn ang="0">
                  <a:pos x="connsiteX1440" y="connsiteY1440"/>
                </a:cxn>
                <a:cxn ang="0">
                  <a:pos x="connsiteX1441" y="connsiteY1441"/>
                </a:cxn>
                <a:cxn ang="0">
                  <a:pos x="connsiteX1442" y="connsiteY1442"/>
                </a:cxn>
                <a:cxn ang="0">
                  <a:pos x="connsiteX1443" y="connsiteY1443"/>
                </a:cxn>
                <a:cxn ang="0">
                  <a:pos x="connsiteX1444" y="connsiteY1444"/>
                </a:cxn>
                <a:cxn ang="0">
                  <a:pos x="connsiteX1445" y="connsiteY1445"/>
                </a:cxn>
                <a:cxn ang="0">
                  <a:pos x="connsiteX1446" y="connsiteY1446"/>
                </a:cxn>
                <a:cxn ang="0">
                  <a:pos x="connsiteX1447" y="connsiteY1447"/>
                </a:cxn>
                <a:cxn ang="0">
                  <a:pos x="connsiteX1448" y="connsiteY1448"/>
                </a:cxn>
                <a:cxn ang="0">
                  <a:pos x="connsiteX1449" y="connsiteY1449"/>
                </a:cxn>
                <a:cxn ang="0">
                  <a:pos x="connsiteX1450" y="connsiteY1450"/>
                </a:cxn>
                <a:cxn ang="0">
                  <a:pos x="connsiteX1451" y="connsiteY1451"/>
                </a:cxn>
                <a:cxn ang="0">
                  <a:pos x="connsiteX1452" y="connsiteY1452"/>
                </a:cxn>
                <a:cxn ang="0">
                  <a:pos x="connsiteX1453" y="connsiteY1453"/>
                </a:cxn>
                <a:cxn ang="0">
                  <a:pos x="connsiteX1454" y="connsiteY1454"/>
                </a:cxn>
                <a:cxn ang="0">
                  <a:pos x="connsiteX1455" y="connsiteY1455"/>
                </a:cxn>
                <a:cxn ang="0">
                  <a:pos x="connsiteX1456" y="connsiteY1456"/>
                </a:cxn>
                <a:cxn ang="0">
                  <a:pos x="connsiteX1457" y="connsiteY1457"/>
                </a:cxn>
                <a:cxn ang="0">
                  <a:pos x="connsiteX1458" y="connsiteY1458"/>
                </a:cxn>
                <a:cxn ang="0">
                  <a:pos x="connsiteX1459" y="connsiteY1459"/>
                </a:cxn>
                <a:cxn ang="0">
                  <a:pos x="connsiteX1460" y="connsiteY1460"/>
                </a:cxn>
                <a:cxn ang="0">
                  <a:pos x="connsiteX1461" y="connsiteY1461"/>
                </a:cxn>
                <a:cxn ang="0">
                  <a:pos x="connsiteX1462" y="connsiteY1462"/>
                </a:cxn>
                <a:cxn ang="0">
                  <a:pos x="connsiteX1463" y="connsiteY1463"/>
                </a:cxn>
                <a:cxn ang="0">
                  <a:pos x="connsiteX1464" y="connsiteY1464"/>
                </a:cxn>
                <a:cxn ang="0">
                  <a:pos x="connsiteX1465" y="connsiteY1465"/>
                </a:cxn>
                <a:cxn ang="0">
                  <a:pos x="connsiteX1466" y="connsiteY1466"/>
                </a:cxn>
                <a:cxn ang="0">
                  <a:pos x="connsiteX1467" y="connsiteY1467"/>
                </a:cxn>
                <a:cxn ang="0">
                  <a:pos x="connsiteX1468" y="connsiteY1468"/>
                </a:cxn>
                <a:cxn ang="0">
                  <a:pos x="connsiteX1469" y="connsiteY1469"/>
                </a:cxn>
                <a:cxn ang="0">
                  <a:pos x="connsiteX1470" y="connsiteY1470"/>
                </a:cxn>
                <a:cxn ang="0">
                  <a:pos x="connsiteX1471" y="connsiteY1471"/>
                </a:cxn>
                <a:cxn ang="0">
                  <a:pos x="connsiteX1472" y="connsiteY1472"/>
                </a:cxn>
                <a:cxn ang="0">
                  <a:pos x="connsiteX1473" y="connsiteY1473"/>
                </a:cxn>
                <a:cxn ang="0">
                  <a:pos x="connsiteX1474" y="connsiteY1474"/>
                </a:cxn>
                <a:cxn ang="0">
                  <a:pos x="connsiteX1475" y="connsiteY1475"/>
                </a:cxn>
                <a:cxn ang="0">
                  <a:pos x="connsiteX1476" y="connsiteY1476"/>
                </a:cxn>
                <a:cxn ang="0">
                  <a:pos x="connsiteX1477" y="connsiteY1477"/>
                </a:cxn>
                <a:cxn ang="0">
                  <a:pos x="connsiteX1478" y="connsiteY1478"/>
                </a:cxn>
                <a:cxn ang="0">
                  <a:pos x="connsiteX1479" y="connsiteY1479"/>
                </a:cxn>
                <a:cxn ang="0">
                  <a:pos x="connsiteX1480" y="connsiteY1480"/>
                </a:cxn>
                <a:cxn ang="0">
                  <a:pos x="connsiteX1481" y="connsiteY1481"/>
                </a:cxn>
                <a:cxn ang="0">
                  <a:pos x="connsiteX1482" y="connsiteY1482"/>
                </a:cxn>
                <a:cxn ang="0">
                  <a:pos x="connsiteX1483" y="connsiteY1483"/>
                </a:cxn>
                <a:cxn ang="0">
                  <a:pos x="connsiteX1484" y="connsiteY1484"/>
                </a:cxn>
                <a:cxn ang="0">
                  <a:pos x="connsiteX1485" y="connsiteY1485"/>
                </a:cxn>
                <a:cxn ang="0">
                  <a:pos x="connsiteX1486" y="connsiteY1486"/>
                </a:cxn>
                <a:cxn ang="0">
                  <a:pos x="connsiteX1487" y="connsiteY1487"/>
                </a:cxn>
                <a:cxn ang="0">
                  <a:pos x="connsiteX1488" y="connsiteY1488"/>
                </a:cxn>
                <a:cxn ang="0">
                  <a:pos x="connsiteX1489" y="connsiteY1489"/>
                </a:cxn>
                <a:cxn ang="0">
                  <a:pos x="connsiteX1490" y="connsiteY1490"/>
                </a:cxn>
                <a:cxn ang="0">
                  <a:pos x="connsiteX1491" y="connsiteY1491"/>
                </a:cxn>
                <a:cxn ang="0">
                  <a:pos x="connsiteX1492" y="connsiteY1492"/>
                </a:cxn>
                <a:cxn ang="0">
                  <a:pos x="connsiteX1493" y="connsiteY1493"/>
                </a:cxn>
                <a:cxn ang="0">
                  <a:pos x="connsiteX1494" y="connsiteY1494"/>
                </a:cxn>
                <a:cxn ang="0">
                  <a:pos x="connsiteX1495" y="connsiteY1495"/>
                </a:cxn>
                <a:cxn ang="0">
                  <a:pos x="connsiteX1496" y="connsiteY1496"/>
                </a:cxn>
                <a:cxn ang="0">
                  <a:pos x="connsiteX1497" y="connsiteY1497"/>
                </a:cxn>
                <a:cxn ang="0">
                  <a:pos x="connsiteX1498" y="connsiteY1498"/>
                </a:cxn>
                <a:cxn ang="0">
                  <a:pos x="connsiteX1499" y="connsiteY1499"/>
                </a:cxn>
                <a:cxn ang="0">
                  <a:pos x="connsiteX1500" y="connsiteY1500"/>
                </a:cxn>
                <a:cxn ang="0">
                  <a:pos x="connsiteX1501" y="connsiteY1501"/>
                </a:cxn>
                <a:cxn ang="0">
                  <a:pos x="connsiteX1502" y="connsiteY1502"/>
                </a:cxn>
                <a:cxn ang="0">
                  <a:pos x="connsiteX1503" y="connsiteY1503"/>
                </a:cxn>
                <a:cxn ang="0">
                  <a:pos x="connsiteX1504" y="connsiteY1504"/>
                </a:cxn>
                <a:cxn ang="0">
                  <a:pos x="connsiteX1505" y="connsiteY1505"/>
                </a:cxn>
                <a:cxn ang="0">
                  <a:pos x="connsiteX1506" y="connsiteY1506"/>
                </a:cxn>
                <a:cxn ang="0">
                  <a:pos x="connsiteX1507" y="connsiteY1507"/>
                </a:cxn>
                <a:cxn ang="0">
                  <a:pos x="connsiteX1508" y="connsiteY1508"/>
                </a:cxn>
                <a:cxn ang="0">
                  <a:pos x="connsiteX1509" y="connsiteY1509"/>
                </a:cxn>
                <a:cxn ang="0">
                  <a:pos x="connsiteX1510" y="connsiteY1510"/>
                </a:cxn>
                <a:cxn ang="0">
                  <a:pos x="connsiteX1511" y="connsiteY1511"/>
                </a:cxn>
                <a:cxn ang="0">
                  <a:pos x="connsiteX1512" y="connsiteY1512"/>
                </a:cxn>
                <a:cxn ang="0">
                  <a:pos x="connsiteX1513" y="connsiteY1513"/>
                </a:cxn>
                <a:cxn ang="0">
                  <a:pos x="connsiteX1514" y="connsiteY1514"/>
                </a:cxn>
                <a:cxn ang="0">
                  <a:pos x="connsiteX1515" y="connsiteY1515"/>
                </a:cxn>
                <a:cxn ang="0">
                  <a:pos x="connsiteX1516" y="connsiteY1516"/>
                </a:cxn>
                <a:cxn ang="0">
                  <a:pos x="connsiteX1517" y="connsiteY1517"/>
                </a:cxn>
                <a:cxn ang="0">
                  <a:pos x="connsiteX1518" y="connsiteY1518"/>
                </a:cxn>
                <a:cxn ang="0">
                  <a:pos x="connsiteX1519" y="connsiteY1519"/>
                </a:cxn>
                <a:cxn ang="0">
                  <a:pos x="connsiteX1520" y="connsiteY1520"/>
                </a:cxn>
                <a:cxn ang="0">
                  <a:pos x="connsiteX1521" y="connsiteY1521"/>
                </a:cxn>
                <a:cxn ang="0">
                  <a:pos x="connsiteX1522" y="connsiteY1522"/>
                </a:cxn>
                <a:cxn ang="0">
                  <a:pos x="connsiteX1523" y="connsiteY1523"/>
                </a:cxn>
                <a:cxn ang="0">
                  <a:pos x="connsiteX1524" y="connsiteY1524"/>
                </a:cxn>
                <a:cxn ang="0">
                  <a:pos x="connsiteX1525" y="connsiteY1525"/>
                </a:cxn>
                <a:cxn ang="0">
                  <a:pos x="connsiteX1526" y="connsiteY1526"/>
                </a:cxn>
                <a:cxn ang="0">
                  <a:pos x="connsiteX1527" y="connsiteY1527"/>
                </a:cxn>
                <a:cxn ang="0">
                  <a:pos x="connsiteX1528" y="connsiteY1528"/>
                </a:cxn>
                <a:cxn ang="0">
                  <a:pos x="connsiteX1529" y="connsiteY1529"/>
                </a:cxn>
                <a:cxn ang="0">
                  <a:pos x="connsiteX1530" y="connsiteY1530"/>
                </a:cxn>
                <a:cxn ang="0">
                  <a:pos x="connsiteX1531" y="connsiteY1531"/>
                </a:cxn>
                <a:cxn ang="0">
                  <a:pos x="connsiteX1532" y="connsiteY1532"/>
                </a:cxn>
                <a:cxn ang="0">
                  <a:pos x="connsiteX1533" y="connsiteY1533"/>
                </a:cxn>
                <a:cxn ang="0">
                  <a:pos x="connsiteX1534" y="connsiteY1534"/>
                </a:cxn>
                <a:cxn ang="0">
                  <a:pos x="connsiteX1535" y="connsiteY1535"/>
                </a:cxn>
                <a:cxn ang="0">
                  <a:pos x="connsiteX1536" y="connsiteY1536"/>
                </a:cxn>
                <a:cxn ang="0">
                  <a:pos x="connsiteX1537" y="connsiteY1537"/>
                </a:cxn>
                <a:cxn ang="0">
                  <a:pos x="connsiteX1538" y="connsiteY1538"/>
                </a:cxn>
                <a:cxn ang="0">
                  <a:pos x="connsiteX1539" y="connsiteY1539"/>
                </a:cxn>
                <a:cxn ang="0">
                  <a:pos x="connsiteX1540" y="connsiteY1540"/>
                </a:cxn>
                <a:cxn ang="0">
                  <a:pos x="connsiteX1541" y="connsiteY1541"/>
                </a:cxn>
                <a:cxn ang="0">
                  <a:pos x="connsiteX1542" y="connsiteY1542"/>
                </a:cxn>
                <a:cxn ang="0">
                  <a:pos x="connsiteX1543" y="connsiteY1543"/>
                </a:cxn>
                <a:cxn ang="0">
                  <a:pos x="connsiteX1544" y="connsiteY1544"/>
                </a:cxn>
                <a:cxn ang="0">
                  <a:pos x="connsiteX1545" y="connsiteY1545"/>
                </a:cxn>
                <a:cxn ang="0">
                  <a:pos x="connsiteX1546" y="connsiteY1546"/>
                </a:cxn>
                <a:cxn ang="0">
                  <a:pos x="connsiteX1547" y="connsiteY1547"/>
                </a:cxn>
                <a:cxn ang="0">
                  <a:pos x="connsiteX1548" y="connsiteY1548"/>
                </a:cxn>
                <a:cxn ang="0">
                  <a:pos x="connsiteX1549" y="connsiteY1549"/>
                </a:cxn>
                <a:cxn ang="0">
                  <a:pos x="connsiteX1550" y="connsiteY1550"/>
                </a:cxn>
                <a:cxn ang="0">
                  <a:pos x="connsiteX1551" y="connsiteY1551"/>
                </a:cxn>
                <a:cxn ang="0">
                  <a:pos x="connsiteX1552" y="connsiteY1552"/>
                </a:cxn>
                <a:cxn ang="0">
                  <a:pos x="connsiteX1553" y="connsiteY1553"/>
                </a:cxn>
                <a:cxn ang="0">
                  <a:pos x="connsiteX1554" y="connsiteY1554"/>
                </a:cxn>
                <a:cxn ang="0">
                  <a:pos x="connsiteX1555" y="connsiteY1555"/>
                </a:cxn>
                <a:cxn ang="0">
                  <a:pos x="connsiteX1556" y="connsiteY1556"/>
                </a:cxn>
                <a:cxn ang="0">
                  <a:pos x="connsiteX1557" y="connsiteY1557"/>
                </a:cxn>
                <a:cxn ang="0">
                  <a:pos x="connsiteX1558" y="connsiteY1558"/>
                </a:cxn>
                <a:cxn ang="0">
                  <a:pos x="connsiteX1559" y="connsiteY1559"/>
                </a:cxn>
                <a:cxn ang="0">
                  <a:pos x="connsiteX1560" y="connsiteY1560"/>
                </a:cxn>
                <a:cxn ang="0">
                  <a:pos x="connsiteX1561" y="connsiteY1561"/>
                </a:cxn>
                <a:cxn ang="0">
                  <a:pos x="connsiteX1562" y="connsiteY1562"/>
                </a:cxn>
                <a:cxn ang="0">
                  <a:pos x="connsiteX1563" y="connsiteY1563"/>
                </a:cxn>
                <a:cxn ang="0">
                  <a:pos x="connsiteX1564" y="connsiteY1564"/>
                </a:cxn>
                <a:cxn ang="0">
                  <a:pos x="connsiteX1565" y="connsiteY1565"/>
                </a:cxn>
                <a:cxn ang="0">
                  <a:pos x="connsiteX1566" y="connsiteY1566"/>
                </a:cxn>
                <a:cxn ang="0">
                  <a:pos x="connsiteX1567" y="connsiteY1567"/>
                </a:cxn>
                <a:cxn ang="0">
                  <a:pos x="connsiteX1568" y="connsiteY1568"/>
                </a:cxn>
                <a:cxn ang="0">
                  <a:pos x="connsiteX1569" y="connsiteY1569"/>
                </a:cxn>
                <a:cxn ang="0">
                  <a:pos x="connsiteX1570" y="connsiteY1570"/>
                </a:cxn>
                <a:cxn ang="0">
                  <a:pos x="connsiteX1571" y="connsiteY1571"/>
                </a:cxn>
                <a:cxn ang="0">
                  <a:pos x="connsiteX1572" y="connsiteY1572"/>
                </a:cxn>
                <a:cxn ang="0">
                  <a:pos x="connsiteX1573" y="connsiteY1573"/>
                </a:cxn>
                <a:cxn ang="0">
                  <a:pos x="connsiteX1574" y="connsiteY1574"/>
                </a:cxn>
                <a:cxn ang="0">
                  <a:pos x="connsiteX1575" y="connsiteY1575"/>
                </a:cxn>
                <a:cxn ang="0">
                  <a:pos x="connsiteX1576" y="connsiteY1576"/>
                </a:cxn>
                <a:cxn ang="0">
                  <a:pos x="connsiteX1577" y="connsiteY1577"/>
                </a:cxn>
                <a:cxn ang="0">
                  <a:pos x="connsiteX1578" y="connsiteY1578"/>
                </a:cxn>
                <a:cxn ang="0">
                  <a:pos x="connsiteX1579" y="connsiteY1579"/>
                </a:cxn>
                <a:cxn ang="0">
                  <a:pos x="connsiteX1580" y="connsiteY1580"/>
                </a:cxn>
                <a:cxn ang="0">
                  <a:pos x="connsiteX1581" y="connsiteY1581"/>
                </a:cxn>
                <a:cxn ang="0">
                  <a:pos x="connsiteX1582" y="connsiteY1582"/>
                </a:cxn>
                <a:cxn ang="0">
                  <a:pos x="connsiteX1583" y="connsiteY1583"/>
                </a:cxn>
                <a:cxn ang="0">
                  <a:pos x="connsiteX1584" y="connsiteY1584"/>
                </a:cxn>
                <a:cxn ang="0">
                  <a:pos x="connsiteX1585" y="connsiteY1585"/>
                </a:cxn>
                <a:cxn ang="0">
                  <a:pos x="connsiteX1586" y="connsiteY1586"/>
                </a:cxn>
                <a:cxn ang="0">
                  <a:pos x="connsiteX1587" y="connsiteY1587"/>
                </a:cxn>
                <a:cxn ang="0">
                  <a:pos x="connsiteX1588" y="connsiteY1588"/>
                </a:cxn>
                <a:cxn ang="0">
                  <a:pos x="connsiteX1589" y="connsiteY1589"/>
                </a:cxn>
                <a:cxn ang="0">
                  <a:pos x="connsiteX1590" y="connsiteY1590"/>
                </a:cxn>
                <a:cxn ang="0">
                  <a:pos x="connsiteX1591" y="connsiteY1591"/>
                </a:cxn>
                <a:cxn ang="0">
                  <a:pos x="connsiteX1592" y="connsiteY1592"/>
                </a:cxn>
                <a:cxn ang="0">
                  <a:pos x="connsiteX1593" y="connsiteY1593"/>
                </a:cxn>
                <a:cxn ang="0">
                  <a:pos x="connsiteX1594" y="connsiteY1594"/>
                </a:cxn>
                <a:cxn ang="0">
                  <a:pos x="connsiteX1595" y="connsiteY1595"/>
                </a:cxn>
                <a:cxn ang="0">
                  <a:pos x="connsiteX1596" y="connsiteY1596"/>
                </a:cxn>
                <a:cxn ang="0">
                  <a:pos x="connsiteX1597" y="connsiteY1597"/>
                </a:cxn>
                <a:cxn ang="0">
                  <a:pos x="connsiteX1598" y="connsiteY1598"/>
                </a:cxn>
                <a:cxn ang="0">
                  <a:pos x="connsiteX1599" y="connsiteY1599"/>
                </a:cxn>
                <a:cxn ang="0">
                  <a:pos x="connsiteX1600" y="connsiteY1600"/>
                </a:cxn>
                <a:cxn ang="0">
                  <a:pos x="connsiteX1601" y="connsiteY1601"/>
                </a:cxn>
                <a:cxn ang="0">
                  <a:pos x="connsiteX1602" y="connsiteY1602"/>
                </a:cxn>
                <a:cxn ang="0">
                  <a:pos x="connsiteX1603" y="connsiteY1603"/>
                </a:cxn>
                <a:cxn ang="0">
                  <a:pos x="connsiteX1604" y="connsiteY1604"/>
                </a:cxn>
                <a:cxn ang="0">
                  <a:pos x="connsiteX1605" y="connsiteY1605"/>
                </a:cxn>
                <a:cxn ang="0">
                  <a:pos x="connsiteX1606" y="connsiteY1606"/>
                </a:cxn>
                <a:cxn ang="0">
                  <a:pos x="connsiteX1607" y="connsiteY1607"/>
                </a:cxn>
                <a:cxn ang="0">
                  <a:pos x="connsiteX1608" y="connsiteY1608"/>
                </a:cxn>
                <a:cxn ang="0">
                  <a:pos x="connsiteX1609" y="connsiteY1609"/>
                </a:cxn>
                <a:cxn ang="0">
                  <a:pos x="connsiteX1610" y="connsiteY1610"/>
                </a:cxn>
                <a:cxn ang="0">
                  <a:pos x="connsiteX1611" y="connsiteY1611"/>
                </a:cxn>
                <a:cxn ang="0">
                  <a:pos x="connsiteX1612" y="connsiteY1612"/>
                </a:cxn>
                <a:cxn ang="0">
                  <a:pos x="connsiteX1613" y="connsiteY1613"/>
                </a:cxn>
                <a:cxn ang="0">
                  <a:pos x="connsiteX1614" y="connsiteY1614"/>
                </a:cxn>
                <a:cxn ang="0">
                  <a:pos x="connsiteX1615" y="connsiteY1615"/>
                </a:cxn>
                <a:cxn ang="0">
                  <a:pos x="connsiteX1616" y="connsiteY1616"/>
                </a:cxn>
                <a:cxn ang="0">
                  <a:pos x="connsiteX1617" y="connsiteY1617"/>
                </a:cxn>
                <a:cxn ang="0">
                  <a:pos x="connsiteX1618" y="connsiteY1618"/>
                </a:cxn>
                <a:cxn ang="0">
                  <a:pos x="connsiteX1619" y="connsiteY1619"/>
                </a:cxn>
                <a:cxn ang="0">
                  <a:pos x="connsiteX1620" y="connsiteY1620"/>
                </a:cxn>
                <a:cxn ang="0">
                  <a:pos x="connsiteX1621" y="connsiteY1621"/>
                </a:cxn>
                <a:cxn ang="0">
                  <a:pos x="connsiteX1622" y="connsiteY1622"/>
                </a:cxn>
                <a:cxn ang="0">
                  <a:pos x="connsiteX1623" y="connsiteY1623"/>
                </a:cxn>
                <a:cxn ang="0">
                  <a:pos x="connsiteX1624" y="connsiteY1624"/>
                </a:cxn>
                <a:cxn ang="0">
                  <a:pos x="connsiteX1625" y="connsiteY1625"/>
                </a:cxn>
                <a:cxn ang="0">
                  <a:pos x="connsiteX1626" y="connsiteY1626"/>
                </a:cxn>
                <a:cxn ang="0">
                  <a:pos x="connsiteX1627" y="connsiteY1627"/>
                </a:cxn>
                <a:cxn ang="0">
                  <a:pos x="connsiteX1628" y="connsiteY1628"/>
                </a:cxn>
                <a:cxn ang="0">
                  <a:pos x="connsiteX1629" y="connsiteY1629"/>
                </a:cxn>
                <a:cxn ang="0">
                  <a:pos x="connsiteX1630" y="connsiteY1630"/>
                </a:cxn>
                <a:cxn ang="0">
                  <a:pos x="connsiteX1631" y="connsiteY1631"/>
                </a:cxn>
                <a:cxn ang="0">
                  <a:pos x="connsiteX1632" y="connsiteY1632"/>
                </a:cxn>
                <a:cxn ang="0">
                  <a:pos x="connsiteX1633" y="connsiteY1633"/>
                </a:cxn>
                <a:cxn ang="0">
                  <a:pos x="connsiteX1634" y="connsiteY1634"/>
                </a:cxn>
                <a:cxn ang="0">
                  <a:pos x="connsiteX1635" y="connsiteY1635"/>
                </a:cxn>
                <a:cxn ang="0">
                  <a:pos x="connsiteX1636" y="connsiteY1636"/>
                </a:cxn>
                <a:cxn ang="0">
                  <a:pos x="connsiteX1637" y="connsiteY1637"/>
                </a:cxn>
                <a:cxn ang="0">
                  <a:pos x="connsiteX1638" y="connsiteY1638"/>
                </a:cxn>
                <a:cxn ang="0">
                  <a:pos x="connsiteX1639" y="connsiteY1639"/>
                </a:cxn>
                <a:cxn ang="0">
                  <a:pos x="connsiteX1640" y="connsiteY1640"/>
                </a:cxn>
                <a:cxn ang="0">
                  <a:pos x="connsiteX1641" y="connsiteY1641"/>
                </a:cxn>
                <a:cxn ang="0">
                  <a:pos x="connsiteX1642" y="connsiteY1642"/>
                </a:cxn>
                <a:cxn ang="0">
                  <a:pos x="connsiteX1643" y="connsiteY1643"/>
                </a:cxn>
                <a:cxn ang="0">
                  <a:pos x="connsiteX1644" y="connsiteY1644"/>
                </a:cxn>
                <a:cxn ang="0">
                  <a:pos x="connsiteX1645" y="connsiteY1645"/>
                </a:cxn>
                <a:cxn ang="0">
                  <a:pos x="connsiteX1646" y="connsiteY1646"/>
                </a:cxn>
                <a:cxn ang="0">
                  <a:pos x="connsiteX1647" y="connsiteY1647"/>
                </a:cxn>
                <a:cxn ang="0">
                  <a:pos x="connsiteX1648" y="connsiteY1648"/>
                </a:cxn>
                <a:cxn ang="0">
                  <a:pos x="connsiteX1649" y="connsiteY1649"/>
                </a:cxn>
                <a:cxn ang="0">
                  <a:pos x="connsiteX1650" y="connsiteY1650"/>
                </a:cxn>
                <a:cxn ang="0">
                  <a:pos x="connsiteX1651" y="connsiteY1651"/>
                </a:cxn>
                <a:cxn ang="0">
                  <a:pos x="connsiteX1652" y="connsiteY1652"/>
                </a:cxn>
                <a:cxn ang="0">
                  <a:pos x="connsiteX1653" y="connsiteY1653"/>
                </a:cxn>
                <a:cxn ang="0">
                  <a:pos x="connsiteX1654" y="connsiteY1654"/>
                </a:cxn>
                <a:cxn ang="0">
                  <a:pos x="connsiteX1655" y="connsiteY1655"/>
                </a:cxn>
                <a:cxn ang="0">
                  <a:pos x="connsiteX1656" y="connsiteY1656"/>
                </a:cxn>
                <a:cxn ang="0">
                  <a:pos x="connsiteX1657" y="connsiteY1657"/>
                </a:cxn>
                <a:cxn ang="0">
                  <a:pos x="connsiteX1658" y="connsiteY1658"/>
                </a:cxn>
                <a:cxn ang="0">
                  <a:pos x="connsiteX1659" y="connsiteY1659"/>
                </a:cxn>
                <a:cxn ang="0">
                  <a:pos x="connsiteX1660" y="connsiteY1660"/>
                </a:cxn>
                <a:cxn ang="0">
                  <a:pos x="connsiteX1661" y="connsiteY1661"/>
                </a:cxn>
                <a:cxn ang="0">
                  <a:pos x="connsiteX1662" y="connsiteY1662"/>
                </a:cxn>
                <a:cxn ang="0">
                  <a:pos x="connsiteX1663" y="connsiteY1663"/>
                </a:cxn>
                <a:cxn ang="0">
                  <a:pos x="connsiteX1664" y="connsiteY1664"/>
                </a:cxn>
                <a:cxn ang="0">
                  <a:pos x="connsiteX1665" y="connsiteY1665"/>
                </a:cxn>
                <a:cxn ang="0">
                  <a:pos x="connsiteX1666" y="connsiteY1666"/>
                </a:cxn>
                <a:cxn ang="0">
                  <a:pos x="connsiteX1667" y="connsiteY1667"/>
                </a:cxn>
                <a:cxn ang="0">
                  <a:pos x="connsiteX1668" y="connsiteY1668"/>
                </a:cxn>
                <a:cxn ang="0">
                  <a:pos x="connsiteX1669" y="connsiteY1669"/>
                </a:cxn>
                <a:cxn ang="0">
                  <a:pos x="connsiteX1670" y="connsiteY1670"/>
                </a:cxn>
                <a:cxn ang="0">
                  <a:pos x="connsiteX1671" y="connsiteY1671"/>
                </a:cxn>
                <a:cxn ang="0">
                  <a:pos x="connsiteX1672" y="connsiteY1672"/>
                </a:cxn>
                <a:cxn ang="0">
                  <a:pos x="connsiteX1673" y="connsiteY1673"/>
                </a:cxn>
                <a:cxn ang="0">
                  <a:pos x="connsiteX1674" y="connsiteY1674"/>
                </a:cxn>
                <a:cxn ang="0">
                  <a:pos x="connsiteX1675" y="connsiteY1675"/>
                </a:cxn>
                <a:cxn ang="0">
                  <a:pos x="connsiteX1676" y="connsiteY1676"/>
                </a:cxn>
                <a:cxn ang="0">
                  <a:pos x="connsiteX1677" y="connsiteY1677"/>
                </a:cxn>
                <a:cxn ang="0">
                  <a:pos x="connsiteX1678" y="connsiteY1678"/>
                </a:cxn>
                <a:cxn ang="0">
                  <a:pos x="connsiteX1679" y="connsiteY1679"/>
                </a:cxn>
                <a:cxn ang="0">
                  <a:pos x="connsiteX1680" y="connsiteY1680"/>
                </a:cxn>
                <a:cxn ang="0">
                  <a:pos x="connsiteX1681" y="connsiteY1681"/>
                </a:cxn>
                <a:cxn ang="0">
                  <a:pos x="connsiteX1682" y="connsiteY1682"/>
                </a:cxn>
                <a:cxn ang="0">
                  <a:pos x="connsiteX1683" y="connsiteY1683"/>
                </a:cxn>
                <a:cxn ang="0">
                  <a:pos x="connsiteX1684" y="connsiteY1684"/>
                </a:cxn>
                <a:cxn ang="0">
                  <a:pos x="connsiteX1685" y="connsiteY1685"/>
                </a:cxn>
                <a:cxn ang="0">
                  <a:pos x="connsiteX1686" y="connsiteY1686"/>
                </a:cxn>
                <a:cxn ang="0">
                  <a:pos x="connsiteX1687" y="connsiteY1687"/>
                </a:cxn>
                <a:cxn ang="0">
                  <a:pos x="connsiteX1688" y="connsiteY1688"/>
                </a:cxn>
                <a:cxn ang="0">
                  <a:pos x="connsiteX1689" y="connsiteY1689"/>
                </a:cxn>
                <a:cxn ang="0">
                  <a:pos x="connsiteX1690" y="connsiteY1690"/>
                </a:cxn>
                <a:cxn ang="0">
                  <a:pos x="connsiteX1691" y="connsiteY1691"/>
                </a:cxn>
                <a:cxn ang="0">
                  <a:pos x="connsiteX1692" y="connsiteY1692"/>
                </a:cxn>
                <a:cxn ang="0">
                  <a:pos x="connsiteX1693" y="connsiteY1693"/>
                </a:cxn>
                <a:cxn ang="0">
                  <a:pos x="connsiteX1694" y="connsiteY1694"/>
                </a:cxn>
                <a:cxn ang="0">
                  <a:pos x="connsiteX1695" y="connsiteY1695"/>
                </a:cxn>
                <a:cxn ang="0">
                  <a:pos x="connsiteX1696" y="connsiteY1696"/>
                </a:cxn>
                <a:cxn ang="0">
                  <a:pos x="connsiteX1697" y="connsiteY1697"/>
                </a:cxn>
                <a:cxn ang="0">
                  <a:pos x="connsiteX1698" y="connsiteY1698"/>
                </a:cxn>
                <a:cxn ang="0">
                  <a:pos x="connsiteX1699" y="connsiteY1699"/>
                </a:cxn>
                <a:cxn ang="0">
                  <a:pos x="connsiteX1700" y="connsiteY1700"/>
                </a:cxn>
                <a:cxn ang="0">
                  <a:pos x="connsiteX1701" y="connsiteY1701"/>
                </a:cxn>
                <a:cxn ang="0">
                  <a:pos x="connsiteX1702" y="connsiteY1702"/>
                </a:cxn>
                <a:cxn ang="0">
                  <a:pos x="connsiteX1703" y="connsiteY1703"/>
                </a:cxn>
                <a:cxn ang="0">
                  <a:pos x="connsiteX1704" y="connsiteY1704"/>
                </a:cxn>
                <a:cxn ang="0">
                  <a:pos x="connsiteX1705" y="connsiteY1705"/>
                </a:cxn>
                <a:cxn ang="0">
                  <a:pos x="connsiteX1706" y="connsiteY1706"/>
                </a:cxn>
                <a:cxn ang="0">
                  <a:pos x="connsiteX1707" y="connsiteY1707"/>
                </a:cxn>
                <a:cxn ang="0">
                  <a:pos x="connsiteX1708" y="connsiteY1708"/>
                </a:cxn>
                <a:cxn ang="0">
                  <a:pos x="connsiteX1709" y="connsiteY1709"/>
                </a:cxn>
                <a:cxn ang="0">
                  <a:pos x="connsiteX1710" y="connsiteY1710"/>
                </a:cxn>
                <a:cxn ang="0">
                  <a:pos x="connsiteX1711" y="connsiteY1711"/>
                </a:cxn>
                <a:cxn ang="0">
                  <a:pos x="connsiteX1712" y="connsiteY1712"/>
                </a:cxn>
                <a:cxn ang="0">
                  <a:pos x="connsiteX1713" y="connsiteY1713"/>
                </a:cxn>
                <a:cxn ang="0">
                  <a:pos x="connsiteX1714" y="connsiteY1714"/>
                </a:cxn>
                <a:cxn ang="0">
                  <a:pos x="connsiteX1715" y="connsiteY1715"/>
                </a:cxn>
                <a:cxn ang="0">
                  <a:pos x="connsiteX1716" y="connsiteY1716"/>
                </a:cxn>
                <a:cxn ang="0">
                  <a:pos x="connsiteX1717" y="connsiteY1717"/>
                </a:cxn>
                <a:cxn ang="0">
                  <a:pos x="connsiteX1718" y="connsiteY1718"/>
                </a:cxn>
                <a:cxn ang="0">
                  <a:pos x="connsiteX1719" y="connsiteY1719"/>
                </a:cxn>
                <a:cxn ang="0">
                  <a:pos x="connsiteX1720" y="connsiteY1720"/>
                </a:cxn>
                <a:cxn ang="0">
                  <a:pos x="connsiteX1721" y="connsiteY1721"/>
                </a:cxn>
                <a:cxn ang="0">
                  <a:pos x="connsiteX1722" y="connsiteY1722"/>
                </a:cxn>
                <a:cxn ang="0">
                  <a:pos x="connsiteX1723" y="connsiteY1723"/>
                </a:cxn>
                <a:cxn ang="0">
                  <a:pos x="connsiteX1724" y="connsiteY1724"/>
                </a:cxn>
                <a:cxn ang="0">
                  <a:pos x="connsiteX1725" y="connsiteY1725"/>
                </a:cxn>
                <a:cxn ang="0">
                  <a:pos x="connsiteX1726" y="connsiteY1726"/>
                </a:cxn>
                <a:cxn ang="0">
                  <a:pos x="connsiteX1727" y="connsiteY1727"/>
                </a:cxn>
                <a:cxn ang="0">
                  <a:pos x="connsiteX1728" y="connsiteY1728"/>
                </a:cxn>
                <a:cxn ang="0">
                  <a:pos x="connsiteX1729" y="connsiteY1729"/>
                </a:cxn>
                <a:cxn ang="0">
                  <a:pos x="connsiteX1730" y="connsiteY1730"/>
                </a:cxn>
                <a:cxn ang="0">
                  <a:pos x="connsiteX1731" y="connsiteY1731"/>
                </a:cxn>
                <a:cxn ang="0">
                  <a:pos x="connsiteX1732" y="connsiteY1732"/>
                </a:cxn>
                <a:cxn ang="0">
                  <a:pos x="connsiteX1733" y="connsiteY1733"/>
                </a:cxn>
                <a:cxn ang="0">
                  <a:pos x="connsiteX1734" y="connsiteY1734"/>
                </a:cxn>
                <a:cxn ang="0">
                  <a:pos x="connsiteX1735" y="connsiteY1735"/>
                </a:cxn>
                <a:cxn ang="0">
                  <a:pos x="connsiteX1736" y="connsiteY1736"/>
                </a:cxn>
                <a:cxn ang="0">
                  <a:pos x="connsiteX1737" y="connsiteY1737"/>
                </a:cxn>
                <a:cxn ang="0">
                  <a:pos x="connsiteX1738" y="connsiteY1738"/>
                </a:cxn>
                <a:cxn ang="0">
                  <a:pos x="connsiteX1739" y="connsiteY1739"/>
                </a:cxn>
                <a:cxn ang="0">
                  <a:pos x="connsiteX1740" y="connsiteY1740"/>
                </a:cxn>
                <a:cxn ang="0">
                  <a:pos x="connsiteX1741" y="connsiteY1741"/>
                </a:cxn>
                <a:cxn ang="0">
                  <a:pos x="connsiteX1742" y="connsiteY1742"/>
                </a:cxn>
                <a:cxn ang="0">
                  <a:pos x="connsiteX1743" y="connsiteY1743"/>
                </a:cxn>
                <a:cxn ang="0">
                  <a:pos x="connsiteX1744" y="connsiteY1744"/>
                </a:cxn>
                <a:cxn ang="0">
                  <a:pos x="connsiteX1745" y="connsiteY1745"/>
                </a:cxn>
                <a:cxn ang="0">
                  <a:pos x="connsiteX1746" y="connsiteY1746"/>
                </a:cxn>
                <a:cxn ang="0">
                  <a:pos x="connsiteX1747" y="connsiteY1747"/>
                </a:cxn>
                <a:cxn ang="0">
                  <a:pos x="connsiteX1748" y="connsiteY1748"/>
                </a:cxn>
                <a:cxn ang="0">
                  <a:pos x="connsiteX1749" y="connsiteY1749"/>
                </a:cxn>
                <a:cxn ang="0">
                  <a:pos x="connsiteX1750" y="connsiteY1750"/>
                </a:cxn>
                <a:cxn ang="0">
                  <a:pos x="connsiteX1751" y="connsiteY1751"/>
                </a:cxn>
                <a:cxn ang="0">
                  <a:pos x="connsiteX1752" y="connsiteY1752"/>
                </a:cxn>
                <a:cxn ang="0">
                  <a:pos x="connsiteX1753" y="connsiteY1753"/>
                </a:cxn>
                <a:cxn ang="0">
                  <a:pos x="connsiteX1754" y="connsiteY1754"/>
                </a:cxn>
                <a:cxn ang="0">
                  <a:pos x="connsiteX1755" y="connsiteY1755"/>
                </a:cxn>
                <a:cxn ang="0">
                  <a:pos x="connsiteX1756" y="connsiteY1756"/>
                </a:cxn>
                <a:cxn ang="0">
                  <a:pos x="connsiteX1757" y="connsiteY1757"/>
                </a:cxn>
                <a:cxn ang="0">
                  <a:pos x="connsiteX1758" y="connsiteY1758"/>
                </a:cxn>
                <a:cxn ang="0">
                  <a:pos x="connsiteX1759" y="connsiteY1759"/>
                </a:cxn>
                <a:cxn ang="0">
                  <a:pos x="connsiteX1760" y="connsiteY1760"/>
                </a:cxn>
                <a:cxn ang="0">
                  <a:pos x="connsiteX1761" y="connsiteY1761"/>
                </a:cxn>
                <a:cxn ang="0">
                  <a:pos x="connsiteX1762" y="connsiteY1762"/>
                </a:cxn>
                <a:cxn ang="0">
                  <a:pos x="connsiteX1763" y="connsiteY1763"/>
                </a:cxn>
                <a:cxn ang="0">
                  <a:pos x="connsiteX1764" y="connsiteY1764"/>
                </a:cxn>
                <a:cxn ang="0">
                  <a:pos x="connsiteX1765" y="connsiteY1765"/>
                </a:cxn>
                <a:cxn ang="0">
                  <a:pos x="connsiteX1766" y="connsiteY1766"/>
                </a:cxn>
                <a:cxn ang="0">
                  <a:pos x="connsiteX1767" y="connsiteY1767"/>
                </a:cxn>
                <a:cxn ang="0">
                  <a:pos x="connsiteX1768" y="connsiteY1768"/>
                </a:cxn>
                <a:cxn ang="0">
                  <a:pos x="connsiteX1769" y="connsiteY1769"/>
                </a:cxn>
                <a:cxn ang="0">
                  <a:pos x="connsiteX1770" y="connsiteY1770"/>
                </a:cxn>
                <a:cxn ang="0">
                  <a:pos x="connsiteX1771" y="connsiteY1771"/>
                </a:cxn>
                <a:cxn ang="0">
                  <a:pos x="connsiteX1772" y="connsiteY1772"/>
                </a:cxn>
                <a:cxn ang="0">
                  <a:pos x="connsiteX1773" y="connsiteY1773"/>
                </a:cxn>
                <a:cxn ang="0">
                  <a:pos x="connsiteX1774" y="connsiteY1774"/>
                </a:cxn>
                <a:cxn ang="0">
                  <a:pos x="connsiteX1775" y="connsiteY1775"/>
                </a:cxn>
                <a:cxn ang="0">
                  <a:pos x="connsiteX1776" y="connsiteY1776"/>
                </a:cxn>
                <a:cxn ang="0">
                  <a:pos x="connsiteX1777" y="connsiteY1777"/>
                </a:cxn>
                <a:cxn ang="0">
                  <a:pos x="connsiteX1778" y="connsiteY1778"/>
                </a:cxn>
                <a:cxn ang="0">
                  <a:pos x="connsiteX1779" y="connsiteY1779"/>
                </a:cxn>
                <a:cxn ang="0">
                  <a:pos x="connsiteX1780" y="connsiteY1780"/>
                </a:cxn>
                <a:cxn ang="0">
                  <a:pos x="connsiteX1781" y="connsiteY1781"/>
                </a:cxn>
                <a:cxn ang="0">
                  <a:pos x="connsiteX1782" y="connsiteY1782"/>
                </a:cxn>
                <a:cxn ang="0">
                  <a:pos x="connsiteX1783" y="connsiteY1783"/>
                </a:cxn>
                <a:cxn ang="0">
                  <a:pos x="connsiteX1784" y="connsiteY1784"/>
                </a:cxn>
                <a:cxn ang="0">
                  <a:pos x="connsiteX1785" y="connsiteY1785"/>
                </a:cxn>
                <a:cxn ang="0">
                  <a:pos x="connsiteX1786" y="connsiteY1786"/>
                </a:cxn>
                <a:cxn ang="0">
                  <a:pos x="connsiteX1787" y="connsiteY1787"/>
                </a:cxn>
                <a:cxn ang="0">
                  <a:pos x="connsiteX1788" y="connsiteY1788"/>
                </a:cxn>
                <a:cxn ang="0">
                  <a:pos x="connsiteX1789" y="connsiteY1789"/>
                </a:cxn>
                <a:cxn ang="0">
                  <a:pos x="connsiteX1790" y="connsiteY1790"/>
                </a:cxn>
                <a:cxn ang="0">
                  <a:pos x="connsiteX1791" y="connsiteY1791"/>
                </a:cxn>
                <a:cxn ang="0">
                  <a:pos x="connsiteX1792" y="connsiteY1792"/>
                </a:cxn>
                <a:cxn ang="0">
                  <a:pos x="connsiteX1793" y="connsiteY1793"/>
                </a:cxn>
                <a:cxn ang="0">
                  <a:pos x="connsiteX1794" y="connsiteY1794"/>
                </a:cxn>
                <a:cxn ang="0">
                  <a:pos x="connsiteX1795" y="connsiteY1795"/>
                </a:cxn>
                <a:cxn ang="0">
                  <a:pos x="connsiteX1796" y="connsiteY1796"/>
                </a:cxn>
                <a:cxn ang="0">
                  <a:pos x="connsiteX1797" y="connsiteY1797"/>
                </a:cxn>
                <a:cxn ang="0">
                  <a:pos x="connsiteX1798" y="connsiteY1798"/>
                </a:cxn>
                <a:cxn ang="0">
                  <a:pos x="connsiteX1799" y="connsiteY1799"/>
                </a:cxn>
                <a:cxn ang="0">
                  <a:pos x="connsiteX1800" y="connsiteY1800"/>
                </a:cxn>
                <a:cxn ang="0">
                  <a:pos x="connsiteX1801" y="connsiteY1801"/>
                </a:cxn>
                <a:cxn ang="0">
                  <a:pos x="connsiteX1802" y="connsiteY1802"/>
                </a:cxn>
                <a:cxn ang="0">
                  <a:pos x="connsiteX1803" y="connsiteY1803"/>
                </a:cxn>
                <a:cxn ang="0">
                  <a:pos x="connsiteX1804" y="connsiteY1804"/>
                </a:cxn>
                <a:cxn ang="0">
                  <a:pos x="connsiteX1805" y="connsiteY1805"/>
                </a:cxn>
                <a:cxn ang="0">
                  <a:pos x="connsiteX1806" y="connsiteY1806"/>
                </a:cxn>
                <a:cxn ang="0">
                  <a:pos x="connsiteX1807" y="connsiteY1807"/>
                </a:cxn>
                <a:cxn ang="0">
                  <a:pos x="connsiteX1808" y="connsiteY1808"/>
                </a:cxn>
                <a:cxn ang="0">
                  <a:pos x="connsiteX1809" y="connsiteY1809"/>
                </a:cxn>
                <a:cxn ang="0">
                  <a:pos x="connsiteX1810" y="connsiteY1810"/>
                </a:cxn>
                <a:cxn ang="0">
                  <a:pos x="connsiteX1811" y="connsiteY1811"/>
                </a:cxn>
                <a:cxn ang="0">
                  <a:pos x="connsiteX1812" y="connsiteY1812"/>
                </a:cxn>
                <a:cxn ang="0">
                  <a:pos x="connsiteX1813" y="connsiteY1813"/>
                </a:cxn>
                <a:cxn ang="0">
                  <a:pos x="connsiteX1814" y="connsiteY1814"/>
                </a:cxn>
                <a:cxn ang="0">
                  <a:pos x="connsiteX1815" y="connsiteY1815"/>
                </a:cxn>
                <a:cxn ang="0">
                  <a:pos x="connsiteX1816" y="connsiteY1816"/>
                </a:cxn>
                <a:cxn ang="0">
                  <a:pos x="connsiteX1817" y="connsiteY1817"/>
                </a:cxn>
                <a:cxn ang="0">
                  <a:pos x="connsiteX1818" y="connsiteY1818"/>
                </a:cxn>
                <a:cxn ang="0">
                  <a:pos x="connsiteX1819" y="connsiteY1819"/>
                </a:cxn>
                <a:cxn ang="0">
                  <a:pos x="connsiteX1820" y="connsiteY1820"/>
                </a:cxn>
                <a:cxn ang="0">
                  <a:pos x="connsiteX1821" y="connsiteY1821"/>
                </a:cxn>
                <a:cxn ang="0">
                  <a:pos x="connsiteX1822" y="connsiteY1822"/>
                </a:cxn>
                <a:cxn ang="0">
                  <a:pos x="connsiteX1823" y="connsiteY1823"/>
                </a:cxn>
                <a:cxn ang="0">
                  <a:pos x="connsiteX1824" y="connsiteY1824"/>
                </a:cxn>
                <a:cxn ang="0">
                  <a:pos x="connsiteX1825" y="connsiteY1825"/>
                </a:cxn>
                <a:cxn ang="0">
                  <a:pos x="connsiteX1826" y="connsiteY1826"/>
                </a:cxn>
                <a:cxn ang="0">
                  <a:pos x="connsiteX1827" y="connsiteY1827"/>
                </a:cxn>
                <a:cxn ang="0">
                  <a:pos x="connsiteX1828" y="connsiteY1828"/>
                </a:cxn>
                <a:cxn ang="0">
                  <a:pos x="connsiteX1829" y="connsiteY1829"/>
                </a:cxn>
                <a:cxn ang="0">
                  <a:pos x="connsiteX1830" y="connsiteY1830"/>
                </a:cxn>
                <a:cxn ang="0">
                  <a:pos x="connsiteX1831" y="connsiteY1831"/>
                </a:cxn>
                <a:cxn ang="0">
                  <a:pos x="connsiteX1832" y="connsiteY1832"/>
                </a:cxn>
                <a:cxn ang="0">
                  <a:pos x="connsiteX1833" y="connsiteY1833"/>
                </a:cxn>
                <a:cxn ang="0">
                  <a:pos x="connsiteX1834" y="connsiteY1834"/>
                </a:cxn>
                <a:cxn ang="0">
                  <a:pos x="connsiteX1835" y="connsiteY1835"/>
                </a:cxn>
                <a:cxn ang="0">
                  <a:pos x="connsiteX1836" y="connsiteY1836"/>
                </a:cxn>
                <a:cxn ang="0">
                  <a:pos x="connsiteX1837" y="connsiteY1837"/>
                </a:cxn>
                <a:cxn ang="0">
                  <a:pos x="connsiteX1838" y="connsiteY1838"/>
                </a:cxn>
                <a:cxn ang="0">
                  <a:pos x="connsiteX1839" y="connsiteY1839"/>
                </a:cxn>
                <a:cxn ang="0">
                  <a:pos x="connsiteX1840" y="connsiteY1840"/>
                </a:cxn>
                <a:cxn ang="0">
                  <a:pos x="connsiteX1841" y="connsiteY1841"/>
                </a:cxn>
                <a:cxn ang="0">
                  <a:pos x="connsiteX1842" y="connsiteY1842"/>
                </a:cxn>
                <a:cxn ang="0">
                  <a:pos x="connsiteX1843" y="connsiteY1843"/>
                </a:cxn>
                <a:cxn ang="0">
                  <a:pos x="connsiteX1844" y="connsiteY1844"/>
                </a:cxn>
                <a:cxn ang="0">
                  <a:pos x="connsiteX1845" y="connsiteY1845"/>
                </a:cxn>
                <a:cxn ang="0">
                  <a:pos x="connsiteX1846" y="connsiteY1846"/>
                </a:cxn>
                <a:cxn ang="0">
                  <a:pos x="connsiteX1847" y="connsiteY1847"/>
                </a:cxn>
                <a:cxn ang="0">
                  <a:pos x="connsiteX1848" y="connsiteY1848"/>
                </a:cxn>
                <a:cxn ang="0">
                  <a:pos x="connsiteX1849" y="connsiteY1849"/>
                </a:cxn>
                <a:cxn ang="0">
                  <a:pos x="connsiteX1850" y="connsiteY1850"/>
                </a:cxn>
                <a:cxn ang="0">
                  <a:pos x="connsiteX1851" y="connsiteY1851"/>
                </a:cxn>
                <a:cxn ang="0">
                  <a:pos x="connsiteX1852" y="connsiteY1852"/>
                </a:cxn>
                <a:cxn ang="0">
                  <a:pos x="connsiteX1853" y="connsiteY1853"/>
                </a:cxn>
                <a:cxn ang="0">
                  <a:pos x="connsiteX1854" y="connsiteY1854"/>
                </a:cxn>
                <a:cxn ang="0">
                  <a:pos x="connsiteX1855" y="connsiteY1855"/>
                </a:cxn>
                <a:cxn ang="0">
                  <a:pos x="connsiteX1856" y="connsiteY1856"/>
                </a:cxn>
                <a:cxn ang="0">
                  <a:pos x="connsiteX1857" y="connsiteY1857"/>
                </a:cxn>
                <a:cxn ang="0">
                  <a:pos x="connsiteX1858" y="connsiteY1858"/>
                </a:cxn>
                <a:cxn ang="0">
                  <a:pos x="connsiteX1859" y="connsiteY1859"/>
                </a:cxn>
                <a:cxn ang="0">
                  <a:pos x="connsiteX1860" y="connsiteY1860"/>
                </a:cxn>
                <a:cxn ang="0">
                  <a:pos x="connsiteX1861" y="connsiteY1861"/>
                </a:cxn>
                <a:cxn ang="0">
                  <a:pos x="connsiteX1862" y="connsiteY1862"/>
                </a:cxn>
                <a:cxn ang="0">
                  <a:pos x="connsiteX1863" y="connsiteY1863"/>
                </a:cxn>
                <a:cxn ang="0">
                  <a:pos x="connsiteX1864" y="connsiteY1864"/>
                </a:cxn>
                <a:cxn ang="0">
                  <a:pos x="connsiteX1865" y="connsiteY1865"/>
                </a:cxn>
                <a:cxn ang="0">
                  <a:pos x="connsiteX1866" y="connsiteY1866"/>
                </a:cxn>
                <a:cxn ang="0">
                  <a:pos x="connsiteX1867" y="connsiteY1867"/>
                </a:cxn>
                <a:cxn ang="0">
                  <a:pos x="connsiteX1868" y="connsiteY1868"/>
                </a:cxn>
                <a:cxn ang="0">
                  <a:pos x="connsiteX1869" y="connsiteY1869"/>
                </a:cxn>
                <a:cxn ang="0">
                  <a:pos x="connsiteX1870" y="connsiteY1870"/>
                </a:cxn>
                <a:cxn ang="0">
                  <a:pos x="connsiteX1871" y="connsiteY1871"/>
                </a:cxn>
                <a:cxn ang="0">
                  <a:pos x="connsiteX1872" y="connsiteY1872"/>
                </a:cxn>
                <a:cxn ang="0">
                  <a:pos x="connsiteX1873" y="connsiteY1873"/>
                </a:cxn>
                <a:cxn ang="0">
                  <a:pos x="connsiteX1874" y="connsiteY1874"/>
                </a:cxn>
                <a:cxn ang="0">
                  <a:pos x="connsiteX1875" y="connsiteY1875"/>
                </a:cxn>
                <a:cxn ang="0">
                  <a:pos x="connsiteX1876" y="connsiteY1876"/>
                </a:cxn>
                <a:cxn ang="0">
                  <a:pos x="connsiteX1877" y="connsiteY1877"/>
                </a:cxn>
                <a:cxn ang="0">
                  <a:pos x="connsiteX1878" y="connsiteY1878"/>
                </a:cxn>
                <a:cxn ang="0">
                  <a:pos x="connsiteX1879" y="connsiteY1879"/>
                </a:cxn>
                <a:cxn ang="0">
                  <a:pos x="connsiteX1880" y="connsiteY1880"/>
                </a:cxn>
                <a:cxn ang="0">
                  <a:pos x="connsiteX1881" y="connsiteY1881"/>
                </a:cxn>
                <a:cxn ang="0">
                  <a:pos x="connsiteX1882" y="connsiteY1882"/>
                </a:cxn>
                <a:cxn ang="0">
                  <a:pos x="connsiteX1883" y="connsiteY1883"/>
                </a:cxn>
                <a:cxn ang="0">
                  <a:pos x="connsiteX1884" y="connsiteY1884"/>
                </a:cxn>
                <a:cxn ang="0">
                  <a:pos x="connsiteX1885" y="connsiteY1885"/>
                </a:cxn>
                <a:cxn ang="0">
                  <a:pos x="connsiteX1886" y="connsiteY1886"/>
                </a:cxn>
                <a:cxn ang="0">
                  <a:pos x="connsiteX1887" y="connsiteY1887"/>
                </a:cxn>
                <a:cxn ang="0">
                  <a:pos x="connsiteX1888" y="connsiteY1888"/>
                </a:cxn>
                <a:cxn ang="0">
                  <a:pos x="connsiteX1889" y="connsiteY1889"/>
                </a:cxn>
                <a:cxn ang="0">
                  <a:pos x="connsiteX1890" y="connsiteY1890"/>
                </a:cxn>
                <a:cxn ang="0">
                  <a:pos x="connsiteX1891" y="connsiteY1891"/>
                </a:cxn>
                <a:cxn ang="0">
                  <a:pos x="connsiteX1892" y="connsiteY1892"/>
                </a:cxn>
              </a:cxnLst>
              <a:rect l="l" t="t" r="r" b="b"/>
              <a:pathLst>
                <a:path w="785809" h="748582">
                  <a:moveTo>
                    <a:pt x="248670" y="744933"/>
                  </a:moveTo>
                  <a:cubicBezTo>
                    <a:pt x="251437" y="745404"/>
                    <a:pt x="254144" y="746581"/>
                    <a:pt x="256813" y="747052"/>
                  </a:cubicBezTo>
                  <a:cubicBezTo>
                    <a:pt x="251476" y="747052"/>
                    <a:pt x="245982" y="747052"/>
                    <a:pt x="240174" y="747052"/>
                  </a:cubicBezTo>
                  <a:cubicBezTo>
                    <a:pt x="243078" y="744697"/>
                    <a:pt x="245904" y="744462"/>
                    <a:pt x="248670" y="744933"/>
                  </a:cubicBezTo>
                  <a:close/>
                  <a:moveTo>
                    <a:pt x="219533" y="743716"/>
                  </a:moveTo>
                  <a:cubicBezTo>
                    <a:pt x="222006" y="744344"/>
                    <a:pt x="224556" y="746110"/>
                    <a:pt x="226989" y="746424"/>
                  </a:cubicBezTo>
                  <a:cubicBezTo>
                    <a:pt x="222280" y="748935"/>
                    <a:pt x="217571" y="748307"/>
                    <a:pt x="212549" y="747836"/>
                  </a:cubicBezTo>
                  <a:cubicBezTo>
                    <a:pt x="214668" y="743598"/>
                    <a:pt x="217061" y="743088"/>
                    <a:pt x="219533" y="743716"/>
                  </a:cubicBezTo>
                  <a:close/>
                  <a:moveTo>
                    <a:pt x="276765" y="743049"/>
                  </a:moveTo>
                  <a:cubicBezTo>
                    <a:pt x="280865" y="742814"/>
                    <a:pt x="285770" y="743913"/>
                    <a:pt x="291500" y="746424"/>
                  </a:cubicBezTo>
                  <a:cubicBezTo>
                    <a:pt x="282709" y="749720"/>
                    <a:pt x="274861" y="748464"/>
                    <a:pt x="266856" y="747680"/>
                  </a:cubicBezTo>
                  <a:cubicBezTo>
                    <a:pt x="269368" y="744854"/>
                    <a:pt x="272664" y="743285"/>
                    <a:pt x="276765" y="743049"/>
                  </a:cubicBezTo>
                  <a:close/>
                  <a:moveTo>
                    <a:pt x="332122" y="737845"/>
                  </a:moveTo>
                  <a:cubicBezTo>
                    <a:pt x="338744" y="737036"/>
                    <a:pt x="345101" y="739008"/>
                    <a:pt x="351458" y="741244"/>
                  </a:cubicBezTo>
                  <a:cubicBezTo>
                    <a:pt x="352557" y="741558"/>
                    <a:pt x="353028" y="742343"/>
                    <a:pt x="352714" y="743285"/>
                  </a:cubicBezTo>
                  <a:cubicBezTo>
                    <a:pt x="352243" y="745012"/>
                    <a:pt x="350987" y="746425"/>
                    <a:pt x="349261" y="746739"/>
                  </a:cubicBezTo>
                  <a:cubicBezTo>
                    <a:pt x="344866" y="747524"/>
                    <a:pt x="340314" y="747994"/>
                    <a:pt x="335762" y="748465"/>
                  </a:cubicBezTo>
                  <a:cubicBezTo>
                    <a:pt x="332466" y="748151"/>
                    <a:pt x="329170" y="747994"/>
                    <a:pt x="325873" y="747680"/>
                  </a:cubicBezTo>
                  <a:cubicBezTo>
                    <a:pt x="323833" y="747524"/>
                    <a:pt x="322263" y="746582"/>
                    <a:pt x="322420" y="744070"/>
                  </a:cubicBezTo>
                  <a:cubicBezTo>
                    <a:pt x="322577" y="742029"/>
                    <a:pt x="323205" y="740616"/>
                    <a:pt x="325402" y="739675"/>
                  </a:cubicBezTo>
                  <a:cubicBezTo>
                    <a:pt x="327678" y="738694"/>
                    <a:pt x="329915" y="738115"/>
                    <a:pt x="332122" y="737845"/>
                  </a:cubicBezTo>
                  <a:close/>
                  <a:moveTo>
                    <a:pt x="310673" y="737656"/>
                  </a:moveTo>
                  <a:cubicBezTo>
                    <a:pt x="314514" y="738016"/>
                    <a:pt x="318575" y="741048"/>
                    <a:pt x="319281" y="744697"/>
                  </a:cubicBezTo>
                  <a:cubicBezTo>
                    <a:pt x="319909" y="747680"/>
                    <a:pt x="318026" y="747837"/>
                    <a:pt x="315985" y="747837"/>
                  </a:cubicBezTo>
                  <a:cubicBezTo>
                    <a:pt x="309864" y="747680"/>
                    <a:pt x="303742" y="747680"/>
                    <a:pt x="296365" y="747680"/>
                  </a:cubicBezTo>
                  <a:cubicBezTo>
                    <a:pt x="299662" y="742657"/>
                    <a:pt x="303114" y="740145"/>
                    <a:pt x="307039" y="738262"/>
                  </a:cubicBezTo>
                  <a:cubicBezTo>
                    <a:pt x="308137" y="737712"/>
                    <a:pt x="309393" y="737535"/>
                    <a:pt x="310673" y="737656"/>
                  </a:cubicBezTo>
                  <a:close/>
                  <a:moveTo>
                    <a:pt x="374169" y="736141"/>
                  </a:moveTo>
                  <a:cubicBezTo>
                    <a:pt x="375513" y="736457"/>
                    <a:pt x="376886" y="737164"/>
                    <a:pt x="378299" y="738419"/>
                  </a:cubicBezTo>
                  <a:cubicBezTo>
                    <a:pt x="379712" y="739675"/>
                    <a:pt x="381909" y="738105"/>
                    <a:pt x="383793" y="737634"/>
                  </a:cubicBezTo>
                  <a:cubicBezTo>
                    <a:pt x="386147" y="736849"/>
                    <a:pt x="388973" y="736222"/>
                    <a:pt x="389601" y="739675"/>
                  </a:cubicBezTo>
                  <a:cubicBezTo>
                    <a:pt x="390071" y="742814"/>
                    <a:pt x="388659" y="745326"/>
                    <a:pt x="384891" y="745483"/>
                  </a:cubicBezTo>
                  <a:cubicBezTo>
                    <a:pt x="383322" y="745640"/>
                    <a:pt x="381595" y="745483"/>
                    <a:pt x="380497" y="745483"/>
                  </a:cubicBezTo>
                  <a:cubicBezTo>
                    <a:pt x="376729" y="745169"/>
                    <a:pt x="373590" y="745483"/>
                    <a:pt x="370765" y="747210"/>
                  </a:cubicBezTo>
                  <a:cubicBezTo>
                    <a:pt x="368567" y="748623"/>
                    <a:pt x="366213" y="748779"/>
                    <a:pt x="363858" y="747995"/>
                  </a:cubicBezTo>
                  <a:cubicBezTo>
                    <a:pt x="361190" y="747210"/>
                    <a:pt x="357266" y="747367"/>
                    <a:pt x="356795" y="744070"/>
                  </a:cubicBezTo>
                  <a:cubicBezTo>
                    <a:pt x="356481" y="741088"/>
                    <a:pt x="360248" y="740617"/>
                    <a:pt x="362603" y="739518"/>
                  </a:cubicBezTo>
                  <a:cubicBezTo>
                    <a:pt x="366370" y="737752"/>
                    <a:pt x="370137" y="735192"/>
                    <a:pt x="374169" y="736141"/>
                  </a:cubicBezTo>
                  <a:close/>
                  <a:moveTo>
                    <a:pt x="421933" y="734495"/>
                  </a:moveTo>
                  <a:cubicBezTo>
                    <a:pt x="424602" y="734652"/>
                    <a:pt x="424288" y="736222"/>
                    <a:pt x="423503" y="737948"/>
                  </a:cubicBezTo>
                  <a:cubicBezTo>
                    <a:pt x="421463" y="742029"/>
                    <a:pt x="418480" y="744541"/>
                    <a:pt x="413771" y="743756"/>
                  </a:cubicBezTo>
                  <a:cubicBezTo>
                    <a:pt x="408749" y="742814"/>
                    <a:pt x="403726" y="742814"/>
                    <a:pt x="399017" y="744855"/>
                  </a:cubicBezTo>
                  <a:cubicBezTo>
                    <a:pt x="396505" y="745797"/>
                    <a:pt x="394622" y="745169"/>
                    <a:pt x="394152" y="742500"/>
                  </a:cubicBezTo>
                  <a:cubicBezTo>
                    <a:pt x="393681" y="740303"/>
                    <a:pt x="393837" y="737791"/>
                    <a:pt x="396349" y="737007"/>
                  </a:cubicBezTo>
                  <a:cubicBezTo>
                    <a:pt x="404668" y="734809"/>
                    <a:pt x="413300" y="734024"/>
                    <a:pt x="421933" y="734495"/>
                  </a:cubicBezTo>
                  <a:close/>
                  <a:moveTo>
                    <a:pt x="438572" y="730256"/>
                  </a:moveTo>
                  <a:cubicBezTo>
                    <a:pt x="442809" y="731041"/>
                    <a:pt x="447205" y="731826"/>
                    <a:pt x="451757" y="732611"/>
                  </a:cubicBezTo>
                  <a:cubicBezTo>
                    <a:pt x="453483" y="732925"/>
                    <a:pt x="455210" y="733396"/>
                    <a:pt x="455367" y="735437"/>
                  </a:cubicBezTo>
                  <a:cubicBezTo>
                    <a:pt x="455367" y="737477"/>
                    <a:pt x="453326" y="737320"/>
                    <a:pt x="452227" y="737634"/>
                  </a:cubicBezTo>
                  <a:cubicBezTo>
                    <a:pt x="445164" y="739360"/>
                    <a:pt x="438101" y="740930"/>
                    <a:pt x="431194" y="742657"/>
                  </a:cubicBezTo>
                  <a:cubicBezTo>
                    <a:pt x="428212" y="743442"/>
                    <a:pt x="427113" y="742029"/>
                    <a:pt x="427427" y="739360"/>
                  </a:cubicBezTo>
                  <a:cubicBezTo>
                    <a:pt x="427898" y="733239"/>
                    <a:pt x="432136" y="729943"/>
                    <a:pt x="438572" y="730256"/>
                  </a:cubicBezTo>
                  <a:close/>
                  <a:moveTo>
                    <a:pt x="474908" y="726804"/>
                  </a:moveTo>
                  <a:cubicBezTo>
                    <a:pt x="479381" y="726215"/>
                    <a:pt x="484247" y="726961"/>
                    <a:pt x="490212" y="729001"/>
                  </a:cubicBezTo>
                  <a:cubicBezTo>
                    <a:pt x="486288" y="733710"/>
                    <a:pt x="467923" y="738733"/>
                    <a:pt x="462430" y="736536"/>
                  </a:cubicBezTo>
                  <a:cubicBezTo>
                    <a:pt x="460075" y="735594"/>
                    <a:pt x="459447" y="734495"/>
                    <a:pt x="461959" y="732612"/>
                  </a:cubicBezTo>
                  <a:cubicBezTo>
                    <a:pt x="466354" y="729315"/>
                    <a:pt x="470435" y="727392"/>
                    <a:pt x="474908" y="726804"/>
                  </a:cubicBezTo>
                  <a:close/>
                  <a:moveTo>
                    <a:pt x="514600" y="720751"/>
                  </a:moveTo>
                  <a:cubicBezTo>
                    <a:pt x="516670" y="720888"/>
                    <a:pt x="518701" y="721389"/>
                    <a:pt x="520663" y="722252"/>
                  </a:cubicBezTo>
                  <a:cubicBezTo>
                    <a:pt x="513443" y="729473"/>
                    <a:pt x="504182" y="728060"/>
                    <a:pt x="495705" y="729316"/>
                  </a:cubicBezTo>
                  <a:cubicBezTo>
                    <a:pt x="501827" y="723194"/>
                    <a:pt x="508390" y="720339"/>
                    <a:pt x="514600" y="720751"/>
                  </a:cubicBezTo>
                  <a:close/>
                  <a:moveTo>
                    <a:pt x="195437" y="715020"/>
                  </a:moveTo>
                  <a:cubicBezTo>
                    <a:pt x="197166" y="714738"/>
                    <a:pt x="198814" y="714757"/>
                    <a:pt x="200148" y="715189"/>
                  </a:cubicBezTo>
                  <a:cubicBezTo>
                    <a:pt x="201090" y="715503"/>
                    <a:pt x="202032" y="715817"/>
                    <a:pt x="202816" y="716445"/>
                  </a:cubicBezTo>
                  <a:cubicBezTo>
                    <a:pt x="205799" y="718485"/>
                    <a:pt x="211292" y="717544"/>
                    <a:pt x="212234" y="720682"/>
                  </a:cubicBezTo>
                  <a:cubicBezTo>
                    <a:pt x="213804" y="726019"/>
                    <a:pt x="213961" y="732141"/>
                    <a:pt x="213804" y="737634"/>
                  </a:cubicBezTo>
                  <a:cubicBezTo>
                    <a:pt x="213490" y="741873"/>
                    <a:pt x="207996" y="744383"/>
                    <a:pt x="203445" y="744070"/>
                  </a:cubicBezTo>
                  <a:cubicBezTo>
                    <a:pt x="191829" y="743913"/>
                    <a:pt x="182725" y="733711"/>
                    <a:pt x="183981" y="722723"/>
                  </a:cubicBezTo>
                  <a:cubicBezTo>
                    <a:pt x="184334" y="719427"/>
                    <a:pt x="190250" y="715866"/>
                    <a:pt x="195437" y="715020"/>
                  </a:cubicBezTo>
                  <a:close/>
                  <a:moveTo>
                    <a:pt x="165997" y="713462"/>
                  </a:moveTo>
                  <a:cubicBezTo>
                    <a:pt x="167295" y="713394"/>
                    <a:pt x="168678" y="713619"/>
                    <a:pt x="170169" y="714247"/>
                  </a:cubicBezTo>
                  <a:cubicBezTo>
                    <a:pt x="175506" y="716445"/>
                    <a:pt x="181157" y="718642"/>
                    <a:pt x="180529" y="726176"/>
                  </a:cubicBezTo>
                  <a:cubicBezTo>
                    <a:pt x="180372" y="727746"/>
                    <a:pt x="180686" y="729472"/>
                    <a:pt x="181000" y="731199"/>
                  </a:cubicBezTo>
                  <a:cubicBezTo>
                    <a:pt x="183040" y="740303"/>
                    <a:pt x="181628" y="742029"/>
                    <a:pt x="172524" y="742029"/>
                  </a:cubicBezTo>
                  <a:cubicBezTo>
                    <a:pt x="164989" y="742029"/>
                    <a:pt x="158711" y="739675"/>
                    <a:pt x="155885" y="731827"/>
                  </a:cubicBezTo>
                  <a:cubicBezTo>
                    <a:pt x="154316" y="727589"/>
                    <a:pt x="151804" y="722880"/>
                    <a:pt x="156042" y="719113"/>
                  </a:cubicBezTo>
                  <a:cubicBezTo>
                    <a:pt x="158986" y="716523"/>
                    <a:pt x="162105" y="713668"/>
                    <a:pt x="165997" y="713462"/>
                  </a:cubicBezTo>
                  <a:close/>
                  <a:moveTo>
                    <a:pt x="231141" y="713305"/>
                  </a:moveTo>
                  <a:cubicBezTo>
                    <a:pt x="237329" y="712657"/>
                    <a:pt x="240802" y="716248"/>
                    <a:pt x="242686" y="724606"/>
                  </a:cubicBezTo>
                  <a:cubicBezTo>
                    <a:pt x="243628" y="727746"/>
                    <a:pt x="244569" y="731041"/>
                    <a:pt x="244256" y="734652"/>
                  </a:cubicBezTo>
                  <a:cubicBezTo>
                    <a:pt x="245197" y="740145"/>
                    <a:pt x="242058" y="741715"/>
                    <a:pt x="237035" y="741715"/>
                  </a:cubicBezTo>
                  <a:cubicBezTo>
                    <a:pt x="226989" y="741715"/>
                    <a:pt x="220240" y="738105"/>
                    <a:pt x="217415" y="731198"/>
                  </a:cubicBezTo>
                  <a:cubicBezTo>
                    <a:pt x="214589" y="723821"/>
                    <a:pt x="216787" y="718328"/>
                    <a:pt x="224007" y="715345"/>
                  </a:cubicBezTo>
                  <a:cubicBezTo>
                    <a:pt x="226715" y="714207"/>
                    <a:pt x="229079" y="713521"/>
                    <a:pt x="231141" y="713305"/>
                  </a:cubicBezTo>
                  <a:close/>
                  <a:moveTo>
                    <a:pt x="261678" y="712206"/>
                  </a:moveTo>
                  <a:cubicBezTo>
                    <a:pt x="266700" y="711735"/>
                    <a:pt x="270154" y="713305"/>
                    <a:pt x="269840" y="719270"/>
                  </a:cubicBezTo>
                  <a:cubicBezTo>
                    <a:pt x="269526" y="723037"/>
                    <a:pt x="270310" y="726804"/>
                    <a:pt x="271409" y="730571"/>
                  </a:cubicBezTo>
                  <a:cubicBezTo>
                    <a:pt x="273450" y="738576"/>
                    <a:pt x="270938" y="741558"/>
                    <a:pt x="262933" y="741558"/>
                  </a:cubicBezTo>
                  <a:cubicBezTo>
                    <a:pt x="257910" y="741715"/>
                    <a:pt x="254143" y="739832"/>
                    <a:pt x="251318" y="735594"/>
                  </a:cubicBezTo>
                  <a:cubicBezTo>
                    <a:pt x="248649" y="731513"/>
                    <a:pt x="246766" y="727118"/>
                    <a:pt x="245196" y="722566"/>
                  </a:cubicBezTo>
                  <a:cubicBezTo>
                    <a:pt x="243470" y="717700"/>
                    <a:pt x="244725" y="714718"/>
                    <a:pt x="250376" y="714247"/>
                  </a:cubicBezTo>
                  <a:cubicBezTo>
                    <a:pt x="254143" y="713933"/>
                    <a:pt x="257910" y="712520"/>
                    <a:pt x="261678" y="712206"/>
                  </a:cubicBezTo>
                  <a:close/>
                  <a:moveTo>
                    <a:pt x="107541" y="711421"/>
                  </a:moveTo>
                  <a:cubicBezTo>
                    <a:pt x="117587" y="711421"/>
                    <a:pt x="122924" y="717073"/>
                    <a:pt x="122924" y="727903"/>
                  </a:cubicBezTo>
                  <a:cubicBezTo>
                    <a:pt x="123395" y="731984"/>
                    <a:pt x="122296" y="735437"/>
                    <a:pt x="116488" y="735280"/>
                  </a:cubicBezTo>
                  <a:cubicBezTo>
                    <a:pt x="105815" y="734966"/>
                    <a:pt x="96711" y="728217"/>
                    <a:pt x="96554" y="720054"/>
                  </a:cubicBezTo>
                  <a:cubicBezTo>
                    <a:pt x="96397" y="714561"/>
                    <a:pt x="100635" y="711264"/>
                    <a:pt x="107541" y="711421"/>
                  </a:cubicBezTo>
                  <a:close/>
                  <a:moveTo>
                    <a:pt x="290243" y="710794"/>
                  </a:moveTo>
                  <a:cubicBezTo>
                    <a:pt x="296522" y="709224"/>
                    <a:pt x="302173" y="715032"/>
                    <a:pt x="302173" y="723822"/>
                  </a:cubicBezTo>
                  <a:cubicBezTo>
                    <a:pt x="302173" y="724450"/>
                    <a:pt x="302173" y="726334"/>
                    <a:pt x="302487" y="728374"/>
                  </a:cubicBezTo>
                  <a:cubicBezTo>
                    <a:pt x="303586" y="737007"/>
                    <a:pt x="302958" y="737792"/>
                    <a:pt x="294168" y="738577"/>
                  </a:cubicBezTo>
                  <a:cubicBezTo>
                    <a:pt x="281611" y="739676"/>
                    <a:pt x="274234" y="734025"/>
                    <a:pt x="273606" y="722880"/>
                  </a:cubicBezTo>
                  <a:cubicBezTo>
                    <a:pt x="273292" y="718172"/>
                    <a:pt x="275019" y="714718"/>
                    <a:pt x="280042" y="714090"/>
                  </a:cubicBezTo>
                  <a:cubicBezTo>
                    <a:pt x="283808" y="713619"/>
                    <a:pt x="286790" y="711579"/>
                    <a:pt x="290243" y="710794"/>
                  </a:cubicBezTo>
                  <a:close/>
                  <a:moveTo>
                    <a:pt x="325187" y="710789"/>
                  </a:moveTo>
                  <a:cubicBezTo>
                    <a:pt x="330897" y="711451"/>
                    <a:pt x="332545" y="714718"/>
                    <a:pt x="332780" y="721781"/>
                  </a:cubicBezTo>
                  <a:cubicBezTo>
                    <a:pt x="333094" y="732141"/>
                    <a:pt x="331054" y="735437"/>
                    <a:pt x="323677" y="735594"/>
                  </a:cubicBezTo>
                  <a:cubicBezTo>
                    <a:pt x="313317" y="735908"/>
                    <a:pt x="304056" y="728374"/>
                    <a:pt x="304213" y="718328"/>
                  </a:cubicBezTo>
                  <a:cubicBezTo>
                    <a:pt x="304370" y="709224"/>
                    <a:pt x="312846" y="711422"/>
                    <a:pt x="318026" y="710951"/>
                  </a:cubicBezTo>
                  <a:cubicBezTo>
                    <a:pt x="320930" y="710637"/>
                    <a:pt x="323284" y="710568"/>
                    <a:pt x="325187" y="710789"/>
                  </a:cubicBezTo>
                  <a:close/>
                  <a:moveTo>
                    <a:pt x="136579" y="710166"/>
                  </a:moveTo>
                  <a:cubicBezTo>
                    <a:pt x="138149" y="711736"/>
                    <a:pt x="139405" y="713933"/>
                    <a:pt x="141288" y="714561"/>
                  </a:cubicBezTo>
                  <a:cubicBezTo>
                    <a:pt x="150549" y="717857"/>
                    <a:pt x="149764" y="726647"/>
                    <a:pt x="151648" y="733710"/>
                  </a:cubicBezTo>
                  <a:cubicBezTo>
                    <a:pt x="152433" y="737007"/>
                    <a:pt x="150392" y="739360"/>
                    <a:pt x="147096" y="739988"/>
                  </a:cubicBezTo>
                  <a:cubicBezTo>
                    <a:pt x="133911" y="742343"/>
                    <a:pt x="123551" y="730885"/>
                    <a:pt x="127161" y="717857"/>
                  </a:cubicBezTo>
                  <a:cubicBezTo>
                    <a:pt x="127789" y="715345"/>
                    <a:pt x="129359" y="715031"/>
                    <a:pt x="131400" y="715188"/>
                  </a:cubicBezTo>
                  <a:cubicBezTo>
                    <a:pt x="134225" y="715188"/>
                    <a:pt x="136265" y="714561"/>
                    <a:pt x="135637" y="711108"/>
                  </a:cubicBezTo>
                  <a:cubicBezTo>
                    <a:pt x="135951" y="710637"/>
                    <a:pt x="136265" y="710480"/>
                    <a:pt x="136579" y="710166"/>
                  </a:cubicBezTo>
                  <a:close/>
                  <a:moveTo>
                    <a:pt x="76130" y="709401"/>
                  </a:moveTo>
                  <a:cubicBezTo>
                    <a:pt x="78386" y="709067"/>
                    <a:pt x="80701" y="709224"/>
                    <a:pt x="83212" y="710480"/>
                  </a:cubicBezTo>
                  <a:cubicBezTo>
                    <a:pt x="88549" y="713148"/>
                    <a:pt x="93101" y="715188"/>
                    <a:pt x="92944" y="722566"/>
                  </a:cubicBezTo>
                  <a:cubicBezTo>
                    <a:pt x="92787" y="728060"/>
                    <a:pt x="95770" y="733083"/>
                    <a:pt x="100478" y="737007"/>
                  </a:cubicBezTo>
                  <a:cubicBezTo>
                    <a:pt x="90590" y="728845"/>
                    <a:pt x="76620" y="731513"/>
                    <a:pt x="67359" y="722723"/>
                  </a:cubicBezTo>
                  <a:cubicBezTo>
                    <a:pt x="65319" y="720683"/>
                    <a:pt x="62494" y="719113"/>
                    <a:pt x="63279" y="715659"/>
                  </a:cubicBezTo>
                  <a:cubicBezTo>
                    <a:pt x="63907" y="712678"/>
                    <a:pt x="66888" y="712050"/>
                    <a:pt x="69400" y="711265"/>
                  </a:cubicBezTo>
                  <a:cubicBezTo>
                    <a:pt x="71676" y="710558"/>
                    <a:pt x="73874" y="709734"/>
                    <a:pt x="76130" y="709401"/>
                  </a:cubicBezTo>
                  <a:close/>
                  <a:moveTo>
                    <a:pt x="388254" y="707026"/>
                  </a:moveTo>
                  <a:cubicBezTo>
                    <a:pt x="390189" y="706821"/>
                    <a:pt x="392191" y="707105"/>
                    <a:pt x="394309" y="708282"/>
                  </a:cubicBezTo>
                  <a:cubicBezTo>
                    <a:pt x="399489" y="711108"/>
                    <a:pt x="406082" y="723037"/>
                    <a:pt x="404669" y="728844"/>
                  </a:cubicBezTo>
                  <a:cubicBezTo>
                    <a:pt x="404355" y="729943"/>
                    <a:pt x="403727" y="730414"/>
                    <a:pt x="402628" y="730571"/>
                  </a:cubicBezTo>
                  <a:cubicBezTo>
                    <a:pt x="396978" y="731670"/>
                    <a:pt x="391171" y="732926"/>
                    <a:pt x="386619" y="733868"/>
                  </a:cubicBezTo>
                  <a:cubicBezTo>
                    <a:pt x="375003" y="733711"/>
                    <a:pt x="367312" y="723508"/>
                    <a:pt x="369980" y="713619"/>
                  </a:cubicBezTo>
                  <a:cubicBezTo>
                    <a:pt x="370294" y="712677"/>
                    <a:pt x="370922" y="711108"/>
                    <a:pt x="371236" y="711265"/>
                  </a:cubicBezTo>
                  <a:cubicBezTo>
                    <a:pt x="377240" y="712677"/>
                    <a:pt x="382449" y="707645"/>
                    <a:pt x="388254" y="707026"/>
                  </a:cubicBezTo>
                  <a:close/>
                  <a:moveTo>
                    <a:pt x="348613" y="705164"/>
                  </a:moveTo>
                  <a:lnTo>
                    <a:pt x="354831" y="706100"/>
                  </a:lnTo>
                  <a:cubicBezTo>
                    <a:pt x="360946" y="708263"/>
                    <a:pt x="365978" y="713737"/>
                    <a:pt x="366685" y="719741"/>
                  </a:cubicBezTo>
                  <a:cubicBezTo>
                    <a:pt x="366998" y="722095"/>
                    <a:pt x="367312" y="724606"/>
                    <a:pt x="368254" y="726804"/>
                  </a:cubicBezTo>
                  <a:cubicBezTo>
                    <a:pt x="370609" y="732925"/>
                    <a:pt x="368411" y="735437"/>
                    <a:pt x="362290" y="735280"/>
                  </a:cubicBezTo>
                  <a:cubicBezTo>
                    <a:pt x="359150" y="735280"/>
                    <a:pt x="356011" y="735280"/>
                    <a:pt x="352872" y="735280"/>
                  </a:cubicBezTo>
                  <a:cubicBezTo>
                    <a:pt x="340943" y="735437"/>
                    <a:pt x="337175" y="732140"/>
                    <a:pt x="336077" y="720212"/>
                  </a:cubicBezTo>
                  <a:cubicBezTo>
                    <a:pt x="335763" y="716444"/>
                    <a:pt x="337803" y="713933"/>
                    <a:pt x="340472" y="711736"/>
                  </a:cubicBezTo>
                  <a:cubicBezTo>
                    <a:pt x="341806" y="710637"/>
                    <a:pt x="343376" y="709813"/>
                    <a:pt x="344847" y="708851"/>
                  </a:cubicBezTo>
                  <a:close/>
                  <a:moveTo>
                    <a:pt x="348477" y="705143"/>
                  </a:moveTo>
                  <a:cubicBezTo>
                    <a:pt x="348477" y="705143"/>
                    <a:pt x="348634" y="704986"/>
                    <a:pt x="348634" y="705143"/>
                  </a:cubicBezTo>
                  <a:lnTo>
                    <a:pt x="348613" y="705164"/>
                  </a:lnTo>
                  <a:close/>
                  <a:moveTo>
                    <a:pt x="45628" y="702803"/>
                  </a:moveTo>
                  <a:cubicBezTo>
                    <a:pt x="46111" y="702563"/>
                    <a:pt x="46641" y="702553"/>
                    <a:pt x="47269" y="702946"/>
                  </a:cubicBezTo>
                  <a:cubicBezTo>
                    <a:pt x="51507" y="705614"/>
                    <a:pt x="55588" y="708753"/>
                    <a:pt x="58100" y="713305"/>
                  </a:cubicBezTo>
                  <a:cubicBezTo>
                    <a:pt x="60768" y="718014"/>
                    <a:pt x="56844" y="721938"/>
                    <a:pt x="49467" y="721468"/>
                  </a:cubicBezTo>
                  <a:cubicBezTo>
                    <a:pt x="45385" y="720997"/>
                    <a:pt x="40833" y="718642"/>
                    <a:pt x="36281" y="716601"/>
                  </a:cubicBezTo>
                  <a:cubicBezTo>
                    <a:pt x="34241" y="715659"/>
                    <a:pt x="32985" y="713619"/>
                    <a:pt x="33142" y="711265"/>
                  </a:cubicBezTo>
                  <a:cubicBezTo>
                    <a:pt x="33299" y="708596"/>
                    <a:pt x="35497" y="707968"/>
                    <a:pt x="37694" y="707654"/>
                  </a:cubicBezTo>
                  <a:cubicBezTo>
                    <a:pt x="38793" y="707497"/>
                    <a:pt x="39892" y="706713"/>
                    <a:pt x="41147" y="706555"/>
                  </a:cubicBezTo>
                  <a:cubicBezTo>
                    <a:pt x="43149" y="706320"/>
                    <a:pt x="44179" y="703524"/>
                    <a:pt x="45628" y="702803"/>
                  </a:cubicBezTo>
                  <a:close/>
                  <a:moveTo>
                    <a:pt x="419893" y="702318"/>
                  </a:moveTo>
                  <a:cubicBezTo>
                    <a:pt x="424131" y="701376"/>
                    <a:pt x="427270" y="705457"/>
                    <a:pt x="431352" y="705928"/>
                  </a:cubicBezTo>
                  <a:cubicBezTo>
                    <a:pt x="437159" y="706713"/>
                    <a:pt x="435903" y="711108"/>
                    <a:pt x="435903" y="714875"/>
                  </a:cubicBezTo>
                  <a:cubicBezTo>
                    <a:pt x="435903" y="716445"/>
                    <a:pt x="436688" y="717543"/>
                    <a:pt x="437630" y="718642"/>
                  </a:cubicBezTo>
                  <a:cubicBezTo>
                    <a:pt x="442339" y="724920"/>
                    <a:pt x="442182" y="725548"/>
                    <a:pt x="434177" y="727432"/>
                  </a:cubicBezTo>
                  <a:cubicBezTo>
                    <a:pt x="429625" y="728688"/>
                    <a:pt x="424916" y="729316"/>
                    <a:pt x="422091" y="729787"/>
                  </a:cubicBezTo>
                  <a:cubicBezTo>
                    <a:pt x="411260" y="729630"/>
                    <a:pt x="402000" y="718642"/>
                    <a:pt x="405767" y="710794"/>
                  </a:cubicBezTo>
                  <a:cubicBezTo>
                    <a:pt x="407964" y="706242"/>
                    <a:pt x="414243" y="703417"/>
                    <a:pt x="419893" y="702318"/>
                  </a:cubicBezTo>
                  <a:close/>
                  <a:moveTo>
                    <a:pt x="459761" y="700592"/>
                  </a:moveTo>
                  <a:cubicBezTo>
                    <a:pt x="470121" y="703731"/>
                    <a:pt x="470121" y="703731"/>
                    <a:pt x="470278" y="715189"/>
                  </a:cubicBezTo>
                  <a:cubicBezTo>
                    <a:pt x="469807" y="718486"/>
                    <a:pt x="471847" y="723351"/>
                    <a:pt x="467295" y="725078"/>
                  </a:cubicBezTo>
                  <a:cubicBezTo>
                    <a:pt x="461017" y="727432"/>
                    <a:pt x="454582" y="729630"/>
                    <a:pt x="447675" y="727275"/>
                  </a:cubicBezTo>
                  <a:cubicBezTo>
                    <a:pt x="445321" y="726490"/>
                    <a:pt x="440298" y="710951"/>
                    <a:pt x="441240" y="708911"/>
                  </a:cubicBezTo>
                  <a:cubicBezTo>
                    <a:pt x="442182" y="706713"/>
                    <a:pt x="457407" y="699964"/>
                    <a:pt x="459761" y="700592"/>
                  </a:cubicBezTo>
                  <a:close/>
                  <a:moveTo>
                    <a:pt x="500415" y="697766"/>
                  </a:moveTo>
                  <a:cubicBezTo>
                    <a:pt x="501827" y="698394"/>
                    <a:pt x="501984" y="699336"/>
                    <a:pt x="502455" y="700434"/>
                  </a:cubicBezTo>
                  <a:cubicBezTo>
                    <a:pt x="509048" y="716287"/>
                    <a:pt x="504966" y="722252"/>
                    <a:pt x="487544" y="722410"/>
                  </a:cubicBezTo>
                  <a:cubicBezTo>
                    <a:pt x="478597" y="722567"/>
                    <a:pt x="472475" y="715974"/>
                    <a:pt x="473103" y="707184"/>
                  </a:cubicBezTo>
                  <a:cubicBezTo>
                    <a:pt x="473260" y="705143"/>
                    <a:pt x="473888" y="703417"/>
                    <a:pt x="475300" y="702004"/>
                  </a:cubicBezTo>
                  <a:cubicBezTo>
                    <a:pt x="478911" y="698708"/>
                    <a:pt x="496020" y="695883"/>
                    <a:pt x="500415" y="697766"/>
                  </a:cubicBezTo>
                  <a:close/>
                  <a:moveTo>
                    <a:pt x="9911" y="696353"/>
                  </a:moveTo>
                  <a:cubicBezTo>
                    <a:pt x="13836" y="701533"/>
                    <a:pt x="19015" y="704673"/>
                    <a:pt x="24509" y="707341"/>
                  </a:cubicBezTo>
                  <a:cubicBezTo>
                    <a:pt x="26236" y="708283"/>
                    <a:pt x="29375" y="707655"/>
                    <a:pt x="28590" y="710951"/>
                  </a:cubicBezTo>
                  <a:cubicBezTo>
                    <a:pt x="27962" y="713934"/>
                    <a:pt x="25765" y="715032"/>
                    <a:pt x="22783" y="715032"/>
                  </a:cubicBezTo>
                  <a:cubicBezTo>
                    <a:pt x="12266" y="715346"/>
                    <a:pt x="7086" y="707969"/>
                    <a:pt x="9911" y="696353"/>
                  </a:cubicBezTo>
                  <a:close/>
                  <a:moveTo>
                    <a:pt x="522702" y="689133"/>
                  </a:moveTo>
                  <a:cubicBezTo>
                    <a:pt x="534632" y="689290"/>
                    <a:pt x="538242" y="692743"/>
                    <a:pt x="538399" y="704672"/>
                  </a:cubicBezTo>
                  <a:cubicBezTo>
                    <a:pt x="538555" y="712834"/>
                    <a:pt x="534004" y="717229"/>
                    <a:pt x="525371" y="717386"/>
                  </a:cubicBezTo>
                  <a:cubicBezTo>
                    <a:pt x="516110" y="717543"/>
                    <a:pt x="508105" y="710166"/>
                    <a:pt x="507948" y="701690"/>
                  </a:cubicBezTo>
                  <a:cubicBezTo>
                    <a:pt x="507948" y="696667"/>
                    <a:pt x="516738" y="689133"/>
                    <a:pt x="522702" y="689133"/>
                  </a:cubicBezTo>
                  <a:close/>
                  <a:moveTo>
                    <a:pt x="561806" y="685327"/>
                  </a:moveTo>
                  <a:cubicBezTo>
                    <a:pt x="564454" y="685719"/>
                    <a:pt x="567044" y="686543"/>
                    <a:pt x="569163" y="687720"/>
                  </a:cubicBezTo>
                  <a:cubicBezTo>
                    <a:pt x="571675" y="689133"/>
                    <a:pt x="572616" y="695098"/>
                    <a:pt x="572616" y="699022"/>
                  </a:cubicBezTo>
                  <a:cubicBezTo>
                    <a:pt x="572773" y="707341"/>
                    <a:pt x="564454" y="707498"/>
                    <a:pt x="559589" y="710480"/>
                  </a:cubicBezTo>
                  <a:cubicBezTo>
                    <a:pt x="555821" y="712835"/>
                    <a:pt x="550956" y="715032"/>
                    <a:pt x="547031" y="710480"/>
                  </a:cubicBezTo>
                  <a:cubicBezTo>
                    <a:pt x="543736" y="706713"/>
                    <a:pt x="542480" y="702004"/>
                    <a:pt x="542323" y="696981"/>
                  </a:cubicBezTo>
                  <a:cubicBezTo>
                    <a:pt x="542009" y="688976"/>
                    <a:pt x="548601" y="686779"/>
                    <a:pt x="554095" y="685523"/>
                  </a:cubicBezTo>
                  <a:cubicBezTo>
                    <a:pt x="556449" y="684973"/>
                    <a:pt x="559157" y="684934"/>
                    <a:pt x="561806" y="685327"/>
                  </a:cubicBezTo>
                  <a:close/>
                  <a:moveTo>
                    <a:pt x="115389" y="684581"/>
                  </a:moveTo>
                  <a:cubicBezTo>
                    <a:pt x="118215" y="684581"/>
                    <a:pt x="121197" y="684581"/>
                    <a:pt x="124023" y="684895"/>
                  </a:cubicBezTo>
                  <a:cubicBezTo>
                    <a:pt x="133754" y="685994"/>
                    <a:pt x="134068" y="686151"/>
                    <a:pt x="132185" y="695882"/>
                  </a:cubicBezTo>
                  <a:cubicBezTo>
                    <a:pt x="131086" y="701533"/>
                    <a:pt x="134225" y="705614"/>
                    <a:pt x="136579" y="710009"/>
                  </a:cubicBezTo>
                  <a:cubicBezTo>
                    <a:pt x="136266" y="710480"/>
                    <a:pt x="135952" y="710637"/>
                    <a:pt x="135638" y="710951"/>
                  </a:cubicBezTo>
                  <a:cubicBezTo>
                    <a:pt x="131557" y="709852"/>
                    <a:pt x="127476" y="710794"/>
                    <a:pt x="123395" y="710794"/>
                  </a:cubicBezTo>
                  <a:cubicBezTo>
                    <a:pt x="113820" y="710794"/>
                    <a:pt x="105344" y="696039"/>
                    <a:pt x="110053" y="687720"/>
                  </a:cubicBezTo>
                  <a:cubicBezTo>
                    <a:pt x="111152" y="685680"/>
                    <a:pt x="113192" y="684738"/>
                    <a:pt x="115389" y="684581"/>
                  </a:cubicBezTo>
                  <a:close/>
                  <a:moveTo>
                    <a:pt x="23253" y="684464"/>
                  </a:moveTo>
                  <a:cubicBezTo>
                    <a:pt x="25451" y="684582"/>
                    <a:pt x="27570" y="685445"/>
                    <a:pt x="29846" y="687250"/>
                  </a:cubicBezTo>
                  <a:cubicBezTo>
                    <a:pt x="32200" y="689133"/>
                    <a:pt x="35496" y="690075"/>
                    <a:pt x="38793" y="689290"/>
                  </a:cubicBezTo>
                  <a:cubicBezTo>
                    <a:pt x="44757" y="687878"/>
                    <a:pt x="44600" y="691959"/>
                    <a:pt x="44914" y="695883"/>
                  </a:cubicBezTo>
                  <a:cubicBezTo>
                    <a:pt x="45385" y="700906"/>
                    <a:pt x="41618" y="702318"/>
                    <a:pt x="37851" y="703417"/>
                  </a:cubicBezTo>
                  <a:cubicBezTo>
                    <a:pt x="30631" y="705458"/>
                    <a:pt x="17759" y="700278"/>
                    <a:pt x="13836" y="693685"/>
                  </a:cubicBezTo>
                  <a:cubicBezTo>
                    <a:pt x="11795" y="690389"/>
                    <a:pt x="11481" y="688349"/>
                    <a:pt x="16190" y="686151"/>
                  </a:cubicBezTo>
                  <a:cubicBezTo>
                    <a:pt x="18780" y="684974"/>
                    <a:pt x="21056" y="684346"/>
                    <a:pt x="23253" y="684464"/>
                  </a:cubicBezTo>
                  <a:close/>
                  <a:moveTo>
                    <a:pt x="93258" y="684110"/>
                  </a:moveTo>
                  <a:cubicBezTo>
                    <a:pt x="95927" y="684738"/>
                    <a:pt x="99223" y="685366"/>
                    <a:pt x="102519" y="686151"/>
                  </a:cubicBezTo>
                  <a:cubicBezTo>
                    <a:pt x="102990" y="686308"/>
                    <a:pt x="103775" y="686308"/>
                    <a:pt x="103932" y="686465"/>
                  </a:cubicBezTo>
                  <a:cubicBezTo>
                    <a:pt x="106286" y="692272"/>
                    <a:pt x="106129" y="698551"/>
                    <a:pt x="106129" y="704515"/>
                  </a:cubicBezTo>
                  <a:cubicBezTo>
                    <a:pt x="106129" y="709067"/>
                    <a:pt x="100478" y="709695"/>
                    <a:pt x="96240" y="709538"/>
                  </a:cubicBezTo>
                  <a:cubicBezTo>
                    <a:pt x="88236" y="709067"/>
                    <a:pt x="78190" y="700277"/>
                    <a:pt x="76620" y="692429"/>
                  </a:cubicBezTo>
                  <a:cubicBezTo>
                    <a:pt x="75992" y="689447"/>
                    <a:pt x="77405" y="687877"/>
                    <a:pt x="79917" y="686936"/>
                  </a:cubicBezTo>
                  <a:cubicBezTo>
                    <a:pt x="84154" y="685523"/>
                    <a:pt x="88236" y="684424"/>
                    <a:pt x="93258" y="684110"/>
                  </a:cubicBezTo>
                  <a:close/>
                  <a:moveTo>
                    <a:pt x="177289" y="682985"/>
                  </a:moveTo>
                  <a:cubicBezTo>
                    <a:pt x="185051" y="683669"/>
                    <a:pt x="193321" y="689761"/>
                    <a:pt x="193556" y="696824"/>
                  </a:cubicBezTo>
                  <a:cubicBezTo>
                    <a:pt x="194184" y="711893"/>
                    <a:pt x="185238" y="717544"/>
                    <a:pt x="173465" y="711893"/>
                  </a:cubicBezTo>
                  <a:cubicBezTo>
                    <a:pt x="171896" y="711108"/>
                    <a:pt x="170640" y="710010"/>
                    <a:pt x="170326" y="708126"/>
                  </a:cubicBezTo>
                  <a:cubicBezTo>
                    <a:pt x="169384" y="702161"/>
                    <a:pt x="168129" y="696353"/>
                    <a:pt x="167344" y="690389"/>
                  </a:cubicBezTo>
                  <a:cubicBezTo>
                    <a:pt x="167030" y="687878"/>
                    <a:pt x="167344" y="685680"/>
                    <a:pt x="170012" y="684268"/>
                  </a:cubicBezTo>
                  <a:cubicBezTo>
                    <a:pt x="172170" y="683130"/>
                    <a:pt x="174701" y="682757"/>
                    <a:pt x="177289" y="682985"/>
                  </a:cubicBezTo>
                  <a:close/>
                  <a:moveTo>
                    <a:pt x="151880" y="682271"/>
                  </a:moveTo>
                  <a:cubicBezTo>
                    <a:pt x="153139" y="682462"/>
                    <a:pt x="154551" y="683012"/>
                    <a:pt x="156199" y="684110"/>
                  </a:cubicBezTo>
                  <a:cubicBezTo>
                    <a:pt x="165460" y="690546"/>
                    <a:pt x="163420" y="699179"/>
                    <a:pt x="164990" y="707027"/>
                  </a:cubicBezTo>
                  <a:cubicBezTo>
                    <a:pt x="165931" y="711422"/>
                    <a:pt x="161694" y="712992"/>
                    <a:pt x="157769" y="713462"/>
                  </a:cubicBezTo>
                  <a:cubicBezTo>
                    <a:pt x="145840" y="714875"/>
                    <a:pt x="138933" y="707969"/>
                    <a:pt x="138463" y="693999"/>
                  </a:cubicBezTo>
                  <a:cubicBezTo>
                    <a:pt x="138149" y="690232"/>
                    <a:pt x="138149" y="686151"/>
                    <a:pt x="142544" y="685052"/>
                  </a:cubicBezTo>
                  <a:cubicBezTo>
                    <a:pt x="145722" y="684346"/>
                    <a:pt x="148106" y="681697"/>
                    <a:pt x="151880" y="682271"/>
                  </a:cubicBezTo>
                  <a:close/>
                  <a:moveTo>
                    <a:pt x="212392" y="680343"/>
                  </a:moveTo>
                  <a:cubicBezTo>
                    <a:pt x="219926" y="680186"/>
                    <a:pt x="228088" y="691959"/>
                    <a:pt x="228245" y="703260"/>
                  </a:cubicBezTo>
                  <a:cubicBezTo>
                    <a:pt x="228402" y="709539"/>
                    <a:pt x="223694" y="713463"/>
                    <a:pt x="216003" y="713620"/>
                  </a:cubicBezTo>
                  <a:cubicBezTo>
                    <a:pt x="203916" y="713620"/>
                    <a:pt x="196853" y="707812"/>
                    <a:pt x="196539" y="697766"/>
                  </a:cubicBezTo>
                  <a:cubicBezTo>
                    <a:pt x="196382" y="691017"/>
                    <a:pt x="205957" y="680500"/>
                    <a:pt x="212392" y="680343"/>
                  </a:cubicBezTo>
                  <a:close/>
                  <a:moveTo>
                    <a:pt x="238813" y="678097"/>
                  </a:moveTo>
                  <a:cubicBezTo>
                    <a:pt x="245324" y="679038"/>
                    <a:pt x="253712" y="684306"/>
                    <a:pt x="254771" y="689133"/>
                  </a:cubicBezTo>
                  <a:cubicBezTo>
                    <a:pt x="255870" y="693999"/>
                    <a:pt x="257283" y="699022"/>
                    <a:pt x="259167" y="703574"/>
                  </a:cubicBezTo>
                  <a:cubicBezTo>
                    <a:pt x="260893" y="707812"/>
                    <a:pt x="259637" y="709067"/>
                    <a:pt x="255556" y="709381"/>
                  </a:cubicBezTo>
                  <a:cubicBezTo>
                    <a:pt x="251946" y="709538"/>
                    <a:pt x="248493" y="710323"/>
                    <a:pt x="244883" y="710951"/>
                  </a:cubicBezTo>
                  <a:cubicBezTo>
                    <a:pt x="242686" y="710951"/>
                    <a:pt x="240488" y="710323"/>
                    <a:pt x="238604" y="709381"/>
                  </a:cubicBezTo>
                  <a:cubicBezTo>
                    <a:pt x="233111" y="706556"/>
                    <a:pt x="226833" y="687563"/>
                    <a:pt x="229814" y="682227"/>
                  </a:cubicBezTo>
                  <a:cubicBezTo>
                    <a:pt x="230599" y="680814"/>
                    <a:pt x="231855" y="679558"/>
                    <a:pt x="233268" y="678774"/>
                  </a:cubicBezTo>
                  <a:cubicBezTo>
                    <a:pt x="234680" y="677949"/>
                    <a:pt x="236642" y="677783"/>
                    <a:pt x="238813" y="678097"/>
                  </a:cubicBezTo>
                  <a:close/>
                  <a:moveTo>
                    <a:pt x="278629" y="677832"/>
                  </a:moveTo>
                  <a:cubicBezTo>
                    <a:pt x="281140" y="677832"/>
                    <a:pt x="282552" y="679401"/>
                    <a:pt x="283338" y="681599"/>
                  </a:cubicBezTo>
                  <a:cubicBezTo>
                    <a:pt x="285378" y="688348"/>
                    <a:pt x="286634" y="695255"/>
                    <a:pt x="287418" y="702161"/>
                  </a:cubicBezTo>
                  <a:cubicBezTo>
                    <a:pt x="287889" y="705457"/>
                    <a:pt x="286790" y="707655"/>
                    <a:pt x="283338" y="708597"/>
                  </a:cubicBezTo>
                  <a:cubicBezTo>
                    <a:pt x="278315" y="710009"/>
                    <a:pt x="273292" y="713306"/>
                    <a:pt x="268741" y="707969"/>
                  </a:cubicBezTo>
                  <a:cubicBezTo>
                    <a:pt x="262619" y="701220"/>
                    <a:pt x="261834" y="692273"/>
                    <a:pt x="259323" y="684111"/>
                  </a:cubicBezTo>
                  <a:cubicBezTo>
                    <a:pt x="259009" y="683012"/>
                    <a:pt x="259323" y="682070"/>
                    <a:pt x="260422" y="681913"/>
                  </a:cubicBezTo>
                  <a:cubicBezTo>
                    <a:pt x="266543" y="680657"/>
                    <a:pt x="272194" y="677675"/>
                    <a:pt x="278629" y="677832"/>
                  </a:cubicBezTo>
                  <a:close/>
                  <a:moveTo>
                    <a:pt x="604323" y="677518"/>
                  </a:moveTo>
                  <a:cubicBezTo>
                    <a:pt x="609660" y="676890"/>
                    <a:pt x="609660" y="680343"/>
                    <a:pt x="609503" y="682698"/>
                  </a:cubicBezTo>
                  <a:cubicBezTo>
                    <a:pt x="609817" y="686779"/>
                    <a:pt x="609189" y="689290"/>
                    <a:pt x="606206" y="690389"/>
                  </a:cubicBezTo>
                  <a:cubicBezTo>
                    <a:pt x="598986" y="693214"/>
                    <a:pt x="591923" y="696039"/>
                    <a:pt x="584545" y="698551"/>
                  </a:cubicBezTo>
                  <a:cubicBezTo>
                    <a:pt x="582034" y="699493"/>
                    <a:pt x="578895" y="699650"/>
                    <a:pt x="577639" y="696510"/>
                  </a:cubicBezTo>
                  <a:cubicBezTo>
                    <a:pt x="576383" y="693057"/>
                    <a:pt x="575756" y="689133"/>
                    <a:pt x="575128" y="685523"/>
                  </a:cubicBezTo>
                  <a:cubicBezTo>
                    <a:pt x="575128" y="685366"/>
                    <a:pt x="575913" y="685052"/>
                    <a:pt x="576383" y="684895"/>
                  </a:cubicBezTo>
                  <a:cubicBezTo>
                    <a:pt x="585958" y="683169"/>
                    <a:pt x="594591" y="678617"/>
                    <a:pt x="604323" y="677518"/>
                  </a:cubicBezTo>
                  <a:close/>
                  <a:moveTo>
                    <a:pt x="336548" y="675321"/>
                  </a:moveTo>
                  <a:cubicBezTo>
                    <a:pt x="347693" y="677361"/>
                    <a:pt x="354913" y="692116"/>
                    <a:pt x="349576" y="702319"/>
                  </a:cubicBezTo>
                  <a:cubicBezTo>
                    <a:pt x="349105" y="703261"/>
                    <a:pt x="347378" y="703731"/>
                    <a:pt x="348634" y="705144"/>
                  </a:cubicBezTo>
                  <a:lnTo>
                    <a:pt x="348634" y="704987"/>
                  </a:lnTo>
                  <a:cubicBezTo>
                    <a:pt x="345181" y="704045"/>
                    <a:pt x="342356" y="706557"/>
                    <a:pt x="339373" y="707184"/>
                  </a:cubicBezTo>
                  <a:cubicBezTo>
                    <a:pt x="327130" y="710167"/>
                    <a:pt x="319753" y="705615"/>
                    <a:pt x="317869" y="693372"/>
                  </a:cubicBezTo>
                  <a:cubicBezTo>
                    <a:pt x="317241" y="689604"/>
                    <a:pt x="315672" y="685523"/>
                    <a:pt x="316613" y="682070"/>
                  </a:cubicBezTo>
                  <a:cubicBezTo>
                    <a:pt x="317712" y="677832"/>
                    <a:pt x="323206" y="679873"/>
                    <a:pt x="326345" y="677989"/>
                  </a:cubicBezTo>
                  <a:cubicBezTo>
                    <a:pt x="329328" y="676263"/>
                    <a:pt x="332467" y="674536"/>
                    <a:pt x="336548" y="675321"/>
                  </a:cubicBezTo>
                  <a:close/>
                  <a:moveTo>
                    <a:pt x="297778" y="674379"/>
                  </a:moveTo>
                  <a:cubicBezTo>
                    <a:pt x="299348" y="673908"/>
                    <a:pt x="299819" y="675164"/>
                    <a:pt x="300761" y="675478"/>
                  </a:cubicBezTo>
                  <a:cubicBezTo>
                    <a:pt x="312062" y="679245"/>
                    <a:pt x="315044" y="686622"/>
                    <a:pt x="312847" y="698394"/>
                  </a:cubicBezTo>
                  <a:cubicBezTo>
                    <a:pt x="311277" y="707655"/>
                    <a:pt x="312219" y="708440"/>
                    <a:pt x="302173" y="708440"/>
                  </a:cubicBezTo>
                  <a:cubicBezTo>
                    <a:pt x="296993" y="708754"/>
                    <a:pt x="292755" y="706871"/>
                    <a:pt x="291657" y="700121"/>
                  </a:cubicBezTo>
                  <a:cubicBezTo>
                    <a:pt x="291185" y="697139"/>
                    <a:pt x="289302" y="694313"/>
                    <a:pt x="288517" y="691331"/>
                  </a:cubicBezTo>
                  <a:cubicBezTo>
                    <a:pt x="286006" y="682227"/>
                    <a:pt x="289145" y="676890"/>
                    <a:pt x="297778" y="674379"/>
                  </a:cubicBezTo>
                  <a:close/>
                  <a:moveTo>
                    <a:pt x="11952" y="671867"/>
                  </a:moveTo>
                  <a:cubicBezTo>
                    <a:pt x="13836" y="672495"/>
                    <a:pt x="16033" y="672652"/>
                    <a:pt x="17759" y="673751"/>
                  </a:cubicBezTo>
                  <a:cubicBezTo>
                    <a:pt x="19015" y="674536"/>
                    <a:pt x="20271" y="676262"/>
                    <a:pt x="20585" y="677675"/>
                  </a:cubicBezTo>
                  <a:cubicBezTo>
                    <a:pt x="21213" y="680029"/>
                    <a:pt x="18544" y="679715"/>
                    <a:pt x="17288" y="680343"/>
                  </a:cubicBezTo>
                  <a:cubicBezTo>
                    <a:pt x="14934" y="681599"/>
                    <a:pt x="12580" y="682855"/>
                    <a:pt x="10225" y="683953"/>
                  </a:cubicBezTo>
                  <a:cubicBezTo>
                    <a:pt x="6301" y="685837"/>
                    <a:pt x="2691" y="686308"/>
                    <a:pt x="651" y="681599"/>
                  </a:cubicBezTo>
                  <a:cubicBezTo>
                    <a:pt x="-1547" y="676576"/>
                    <a:pt x="2220" y="674693"/>
                    <a:pt x="5987" y="673280"/>
                  </a:cubicBezTo>
                  <a:cubicBezTo>
                    <a:pt x="7714" y="672495"/>
                    <a:pt x="9754" y="672338"/>
                    <a:pt x="11952" y="671867"/>
                  </a:cubicBezTo>
                  <a:close/>
                  <a:moveTo>
                    <a:pt x="370569" y="669454"/>
                  </a:moveTo>
                  <a:cubicBezTo>
                    <a:pt x="373041" y="669749"/>
                    <a:pt x="375553" y="671083"/>
                    <a:pt x="378142" y="672338"/>
                  </a:cubicBezTo>
                  <a:cubicBezTo>
                    <a:pt x="383793" y="675164"/>
                    <a:pt x="379398" y="679715"/>
                    <a:pt x="380811" y="682698"/>
                  </a:cubicBezTo>
                  <a:cubicBezTo>
                    <a:pt x="380497" y="688034"/>
                    <a:pt x="380811" y="692743"/>
                    <a:pt x="382694" y="697452"/>
                  </a:cubicBezTo>
                  <a:cubicBezTo>
                    <a:pt x="384421" y="701533"/>
                    <a:pt x="382537" y="703730"/>
                    <a:pt x="378770" y="705143"/>
                  </a:cubicBezTo>
                  <a:cubicBezTo>
                    <a:pt x="370137" y="708753"/>
                    <a:pt x="361661" y="705928"/>
                    <a:pt x="357266" y="697609"/>
                  </a:cubicBezTo>
                  <a:cubicBezTo>
                    <a:pt x="355540" y="694470"/>
                    <a:pt x="354127" y="691174"/>
                    <a:pt x="352871" y="687720"/>
                  </a:cubicBezTo>
                  <a:cubicBezTo>
                    <a:pt x="350831" y="681756"/>
                    <a:pt x="352714" y="677361"/>
                    <a:pt x="358680" y="674850"/>
                  </a:cubicBezTo>
                  <a:cubicBezTo>
                    <a:pt x="360248" y="674222"/>
                    <a:pt x="362289" y="673908"/>
                    <a:pt x="363231" y="672809"/>
                  </a:cubicBezTo>
                  <a:cubicBezTo>
                    <a:pt x="365664" y="669905"/>
                    <a:pt x="368097" y="669160"/>
                    <a:pt x="370569" y="669454"/>
                  </a:cubicBezTo>
                  <a:close/>
                  <a:moveTo>
                    <a:pt x="629750" y="668414"/>
                  </a:moveTo>
                  <a:cubicBezTo>
                    <a:pt x="633204" y="669042"/>
                    <a:pt x="635872" y="668257"/>
                    <a:pt x="636814" y="670769"/>
                  </a:cubicBezTo>
                  <a:cubicBezTo>
                    <a:pt x="637913" y="673751"/>
                    <a:pt x="635244" y="674850"/>
                    <a:pt x="633517" y="676419"/>
                  </a:cubicBezTo>
                  <a:cubicBezTo>
                    <a:pt x="629437" y="679873"/>
                    <a:pt x="625041" y="682698"/>
                    <a:pt x="619862" y="684111"/>
                  </a:cubicBezTo>
                  <a:cubicBezTo>
                    <a:pt x="616409" y="685052"/>
                    <a:pt x="613426" y="684582"/>
                    <a:pt x="612798" y="680501"/>
                  </a:cubicBezTo>
                  <a:cubicBezTo>
                    <a:pt x="612327" y="677204"/>
                    <a:pt x="611856" y="673437"/>
                    <a:pt x="617036" y="673123"/>
                  </a:cubicBezTo>
                  <a:cubicBezTo>
                    <a:pt x="622216" y="672809"/>
                    <a:pt x="625826" y="667473"/>
                    <a:pt x="629750" y="668414"/>
                  </a:cubicBezTo>
                  <a:close/>
                  <a:moveTo>
                    <a:pt x="406760" y="667786"/>
                  </a:moveTo>
                  <a:cubicBezTo>
                    <a:pt x="408700" y="667963"/>
                    <a:pt x="410672" y="668414"/>
                    <a:pt x="412673" y="669199"/>
                  </a:cubicBezTo>
                  <a:cubicBezTo>
                    <a:pt x="414400" y="669827"/>
                    <a:pt x="414086" y="671553"/>
                    <a:pt x="414243" y="672966"/>
                  </a:cubicBezTo>
                  <a:cubicBezTo>
                    <a:pt x="415028" y="680344"/>
                    <a:pt x="415813" y="687878"/>
                    <a:pt x="419265" y="694627"/>
                  </a:cubicBezTo>
                  <a:cubicBezTo>
                    <a:pt x="420207" y="696354"/>
                    <a:pt x="420050" y="697767"/>
                    <a:pt x="417853" y="698551"/>
                  </a:cubicBezTo>
                  <a:cubicBezTo>
                    <a:pt x="411888" y="700749"/>
                    <a:pt x="405924" y="703260"/>
                    <a:pt x="399331" y="703574"/>
                  </a:cubicBezTo>
                  <a:cubicBezTo>
                    <a:pt x="392896" y="703888"/>
                    <a:pt x="389286" y="700906"/>
                    <a:pt x="388187" y="694784"/>
                  </a:cubicBezTo>
                  <a:cubicBezTo>
                    <a:pt x="387717" y="691488"/>
                    <a:pt x="387403" y="688035"/>
                    <a:pt x="387403" y="684738"/>
                  </a:cubicBezTo>
                  <a:cubicBezTo>
                    <a:pt x="387403" y="680344"/>
                    <a:pt x="385676" y="674693"/>
                    <a:pt x="390228" y="672024"/>
                  </a:cubicBezTo>
                  <a:cubicBezTo>
                    <a:pt x="395407" y="669199"/>
                    <a:pt x="400940" y="667257"/>
                    <a:pt x="406760" y="667786"/>
                  </a:cubicBezTo>
                  <a:close/>
                  <a:moveTo>
                    <a:pt x="50798" y="666911"/>
                  </a:moveTo>
                  <a:cubicBezTo>
                    <a:pt x="54411" y="667816"/>
                    <a:pt x="56412" y="671436"/>
                    <a:pt x="57001" y="675321"/>
                  </a:cubicBezTo>
                  <a:cubicBezTo>
                    <a:pt x="57942" y="681756"/>
                    <a:pt x="61082" y="684582"/>
                    <a:pt x="67203" y="685209"/>
                  </a:cubicBezTo>
                  <a:cubicBezTo>
                    <a:pt x="71441" y="685680"/>
                    <a:pt x="73482" y="688192"/>
                    <a:pt x="73011" y="692743"/>
                  </a:cubicBezTo>
                  <a:cubicBezTo>
                    <a:pt x="72854" y="695098"/>
                    <a:pt x="72069" y="697923"/>
                    <a:pt x="73482" y="699807"/>
                  </a:cubicBezTo>
                  <a:cubicBezTo>
                    <a:pt x="78819" y="706713"/>
                    <a:pt x="73168" y="706713"/>
                    <a:pt x="68930" y="707184"/>
                  </a:cubicBezTo>
                  <a:cubicBezTo>
                    <a:pt x="57472" y="708440"/>
                    <a:pt x="50722" y="702789"/>
                    <a:pt x="48682" y="691488"/>
                  </a:cubicBezTo>
                  <a:cubicBezTo>
                    <a:pt x="48054" y="686465"/>
                    <a:pt x="53234" y="687564"/>
                    <a:pt x="54333" y="684111"/>
                  </a:cubicBezTo>
                  <a:cubicBezTo>
                    <a:pt x="48996" y="682070"/>
                    <a:pt x="43973" y="683012"/>
                    <a:pt x="39107" y="683797"/>
                  </a:cubicBezTo>
                  <a:cubicBezTo>
                    <a:pt x="35968" y="684268"/>
                    <a:pt x="32829" y="684582"/>
                    <a:pt x="29846" y="683169"/>
                  </a:cubicBezTo>
                  <a:cubicBezTo>
                    <a:pt x="26864" y="681756"/>
                    <a:pt x="24667" y="679559"/>
                    <a:pt x="25138" y="675792"/>
                  </a:cubicBezTo>
                  <a:cubicBezTo>
                    <a:pt x="25609" y="671868"/>
                    <a:pt x="28120" y="669513"/>
                    <a:pt x="31887" y="669513"/>
                  </a:cubicBezTo>
                  <a:cubicBezTo>
                    <a:pt x="37067" y="669513"/>
                    <a:pt x="41776" y="668258"/>
                    <a:pt x="46641" y="667002"/>
                  </a:cubicBezTo>
                  <a:cubicBezTo>
                    <a:pt x="48211" y="666609"/>
                    <a:pt x="49594" y="666609"/>
                    <a:pt x="50798" y="666911"/>
                  </a:cubicBezTo>
                  <a:close/>
                  <a:moveTo>
                    <a:pt x="650391" y="664765"/>
                  </a:moveTo>
                  <a:cubicBezTo>
                    <a:pt x="653059" y="664804"/>
                    <a:pt x="655806" y="665275"/>
                    <a:pt x="658631" y="665903"/>
                  </a:cubicBezTo>
                  <a:cubicBezTo>
                    <a:pt x="653922" y="667943"/>
                    <a:pt x="649213" y="669984"/>
                    <a:pt x="644661" y="672182"/>
                  </a:cubicBezTo>
                  <a:cubicBezTo>
                    <a:pt x="642621" y="673123"/>
                    <a:pt x="641679" y="672810"/>
                    <a:pt x="641051" y="670612"/>
                  </a:cubicBezTo>
                  <a:cubicBezTo>
                    <a:pt x="640424" y="668728"/>
                    <a:pt x="639796" y="667316"/>
                    <a:pt x="642621" y="666217"/>
                  </a:cubicBezTo>
                  <a:cubicBezTo>
                    <a:pt x="645132" y="665118"/>
                    <a:pt x="647722" y="664726"/>
                    <a:pt x="650391" y="664765"/>
                  </a:cubicBezTo>
                  <a:close/>
                  <a:moveTo>
                    <a:pt x="466197" y="663391"/>
                  </a:moveTo>
                  <a:cubicBezTo>
                    <a:pt x="466668" y="663391"/>
                    <a:pt x="467139" y="663391"/>
                    <a:pt x="467610" y="663548"/>
                  </a:cubicBezTo>
                  <a:cubicBezTo>
                    <a:pt x="480794" y="664333"/>
                    <a:pt x="481422" y="664961"/>
                    <a:pt x="483463" y="678460"/>
                  </a:cubicBezTo>
                  <a:cubicBezTo>
                    <a:pt x="483620" y="679402"/>
                    <a:pt x="483934" y="680344"/>
                    <a:pt x="483934" y="681285"/>
                  </a:cubicBezTo>
                  <a:cubicBezTo>
                    <a:pt x="483777" y="685523"/>
                    <a:pt x="490055" y="690232"/>
                    <a:pt x="486288" y="693057"/>
                  </a:cubicBezTo>
                  <a:cubicBezTo>
                    <a:pt x="482207" y="696197"/>
                    <a:pt x="475772" y="696825"/>
                    <a:pt x="470121" y="697767"/>
                  </a:cubicBezTo>
                  <a:cubicBezTo>
                    <a:pt x="463842" y="698865"/>
                    <a:pt x="459291" y="695726"/>
                    <a:pt x="457093" y="689918"/>
                  </a:cubicBezTo>
                  <a:cubicBezTo>
                    <a:pt x="455523" y="686151"/>
                    <a:pt x="454425" y="682227"/>
                    <a:pt x="453640" y="678146"/>
                  </a:cubicBezTo>
                  <a:cubicBezTo>
                    <a:pt x="451286" y="666845"/>
                    <a:pt x="454738" y="662920"/>
                    <a:pt x="466197" y="663391"/>
                  </a:cubicBezTo>
                  <a:close/>
                  <a:moveTo>
                    <a:pt x="431563" y="662646"/>
                  </a:moveTo>
                  <a:cubicBezTo>
                    <a:pt x="436080" y="661469"/>
                    <a:pt x="440377" y="665942"/>
                    <a:pt x="444850" y="666531"/>
                  </a:cubicBezTo>
                  <a:cubicBezTo>
                    <a:pt x="446106" y="666688"/>
                    <a:pt x="447048" y="667473"/>
                    <a:pt x="447362" y="668728"/>
                  </a:cubicBezTo>
                  <a:cubicBezTo>
                    <a:pt x="450187" y="675791"/>
                    <a:pt x="452855" y="682698"/>
                    <a:pt x="453326" y="692272"/>
                  </a:cubicBezTo>
                  <a:cubicBezTo>
                    <a:pt x="453797" y="696196"/>
                    <a:pt x="450501" y="698237"/>
                    <a:pt x="445321" y="699493"/>
                  </a:cubicBezTo>
                  <a:cubicBezTo>
                    <a:pt x="434334" y="702161"/>
                    <a:pt x="428369" y="701062"/>
                    <a:pt x="424916" y="694313"/>
                  </a:cubicBezTo>
                  <a:cubicBezTo>
                    <a:pt x="421149" y="686779"/>
                    <a:pt x="421149" y="678617"/>
                    <a:pt x="420678" y="670455"/>
                  </a:cubicBezTo>
                  <a:cubicBezTo>
                    <a:pt x="420521" y="668571"/>
                    <a:pt x="421620" y="667316"/>
                    <a:pt x="423503" y="666845"/>
                  </a:cubicBezTo>
                  <a:cubicBezTo>
                    <a:pt x="424602" y="666531"/>
                    <a:pt x="426329" y="666845"/>
                    <a:pt x="426957" y="666060"/>
                  </a:cubicBezTo>
                  <a:cubicBezTo>
                    <a:pt x="428526" y="664059"/>
                    <a:pt x="430057" y="663038"/>
                    <a:pt x="431563" y="662646"/>
                  </a:cubicBezTo>
                  <a:close/>
                  <a:moveTo>
                    <a:pt x="75678" y="661037"/>
                  </a:moveTo>
                  <a:cubicBezTo>
                    <a:pt x="82585" y="661194"/>
                    <a:pt x="91061" y="670454"/>
                    <a:pt x="88863" y="677832"/>
                  </a:cubicBezTo>
                  <a:cubicBezTo>
                    <a:pt x="87294" y="683169"/>
                    <a:pt x="79917" y="680343"/>
                    <a:pt x="76149" y="681913"/>
                  </a:cubicBezTo>
                  <a:cubicBezTo>
                    <a:pt x="67516" y="681913"/>
                    <a:pt x="61081" y="677047"/>
                    <a:pt x="61238" y="671396"/>
                  </a:cubicBezTo>
                  <a:cubicBezTo>
                    <a:pt x="61395" y="665903"/>
                    <a:pt x="68458" y="660880"/>
                    <a:pt x="75678" y="661037"/>
                  </a:cubicBezTo>
                  <a:close/>
                  <a:moveTo>
                    <a:pt x="502815" y="658415"/>
                  </a:moveTo>
                  <a:cubicBezTo>
                    <a:pt x="504476" y="658447"/>
                    <a:pt x="506183" y="658722"/>
                    <a:pt x="507948" y="659311"/>
                  </a:cubicBezTo>
                  <a:cubicBezTo>
                    <a:pt x="513599" y="661351"/>
                    <a:pt x="519093" y="671397"/>
                    <a:pt x="519250" y="680344"/>
                  </a:cubicBezTo>
                  <a:cubicBezTo>
                    <a:pt x="519407" y="685053"/>
                    <a:pt x="516895" y="688035"/>
                    <a:pt x="512815" y="689762"/>
                  </a:cubicBezTo>
                  <a:cubicBezTo>
                    <a:pt x="507948" y="691802"/>
                    <a:pt x="502926" y="694470"/>
                    <a:pt x="498059" y="690076"/>
                  </a:cubicBezTo>
                  <a:cubicBezTo>
                    <a:pt x="491467" y="684268"/>
                    <a:pt x="488014" y="676734"/>
                    <a:pt x="486445" y="668258"/>
                  </a:cubicBezTo>
                  <a:cubicBezTo>
                    <a:pt x="485974" y="666060"/>
                    <a:pt x="486601" y="663862"/>
                    <a:pt x="488799" y="662764"/>
                  </a:cubicBezTo>
                  <a:cubicBezTo>
                    <a:pt x="493272" y="660410"/>
                    <a:pt x="497834" y="658320"/>
                    <a:pt x="502815" y="658415"/>
                  </a:cubicBezTo>
                  <a:close/>
                  <a:moveTo>
                    <a:pt x="106913" y="657270"/>
                  </a:moveTo>
                  <a:cubicBezTo>
                    <a:pt x="113506" y="657113"/>
                    <a:pt x="114605" y="659468"/>
                    <a:pt x="115389" y="674536"/>
                  </a:cubicBezTo>
                  <a:cubicBezTo>
                    <a:pt x="115546" y="677989"/>
                    <a:pt x="116017" y="681443"/>
                    <a:pt x="110837" y="681757"/>
                  </a:cubicBezTo>
                  <a:cubicBezTo>
                    <a:pt x="100635" y="682384"/>
                    <a:pt x="92630" y="678303"/>
                    <a:pt x="92473" y="672182"/>
                  </a:cubicBezTo>
                  <a:cubicBezTo>
                    <a:pt x="92159" y="664333"/>
                    <a:pt x="98751" y="657584"/>
                    <a:pt x="106913" y="657270"/>
                  </a:cubicBezTo>
                  <a:close/>
                  <a:moveTo>
                    <a:pt x="535829" y="651286"/>
                  </a:moveTo>
                  <a:cubicBezTo>
                    <a:pt x="538438" y="651815"/>
                    <a:pt x="541146" y="652953"/>
                    <a:pt x="543579" y="651933"/>
                  </a:cubicBezTo>
                  <a:cubicBezTo>
                    <a:pt x="545462" y="651149"/>
                    <a:pt x="546561" y="654602"/>
                    <a:pt x="546875" y="656642"/>
                  </a:cubicBezTo>
                  <a:cubicBezTo>
                    <a:pt x="547817" y="662293"/>
                    <a:pt x="549073" y="667943"/>
                    <a:pt x="550642" y="673437"/>
                  </a:cubicBezTo>
                  <a:cubicBezTo>
                    <a:pt x="552996" y="681285"/>
                    <a:pt x="550642" y="684424"/>
                    <a:pt x="542637" y="686308"/>
                  </a:cubicBezTo>
                  <a:cubicBezTo>
                    <a:pt x="540125" y="686935"/>
                    <a:pt x="537300" y="687250"/>
                    <a:pt x="536044" y="687563"/>
                  </a:cubicBezTo>
                  <a:cubicBezTo>
                    <a:pt x="529295" y="687877"/>
                    <a:pt x="525999" y="685837"/>
                    <a:pt x="524900" y="680814"/>
                  </a:cubicBezTo>
                  <a:cubicBezTo>
                    <a:pt x="523801" y="675477"/>
                    <a:pt x="522231" y="670141"/>
                    <a:pt x="519877" y="665118"/>
                  </a:cubicBezTo>
                  <a:cubicBezTo>
                    <a:pt x="517994" y="660723"/>
                    <a:pt x="518465" y="656485"/>
                    <a:pt x="524743" y="655700"/>
                  </a:cubicBezTo>
                  <a:cubicBezTo>
                    <a:pt x="526156" y="655543"/>
                    <a:pt x="528196" y="655229"/>
                    <a:pt x="528667" y="654287"/>
                  </a:cubicBezTo>
                  <a:cubicBezTo>
                    <a:pt x="530708" y="650834"/>
                    <a:pt x="533219" y="650756"/>
                    <a:pt x="535829" y="651286"/>
                  </a:cubicBezTo>
                  <a:close/>
                  <a:moveTo>
                    <a:pt x="559529" y="649775"/>
                  </a:moveTo>
                  <a:cubicBezTo>
                    <a:pt x="561629" y="649108"/>
                    <a:pt x="563905" y="649029"/>
                    <a:pt x="566338" y="649892"/>
                  </a:cubicBezTo>
                  <a:cubicBezTo>
                    <a:pt x="570890" y="651462"/>
                    <a:pt x="575284" y="653660"/>
                    <a:pt x="580308" y="652247"/>
                  </a:cubicBezTo>
                  <a:cubicBezTo>
                    <a:pt x="583133" y="651462"/>
                    <a:pt x="582819" y="653660"/>
                    <a:pt x="582819" y="655229"/>
                  </a:cubicBezTo>
                  <a:cubicBezTo>
                    <a:pt x="582662" y="661037"/>
                    <a:pt x="583447" y="666845"/>
                    <a:pt x="585173" y="672339"/>
                  </a:cubicBezTo>
                  <a:cubicBezTo>
                    <a:pt x="586429" y="676105"/>
                    <a:pt x="584232" y="677832"/>
                    <a:pt x="581249" y="678617"/>
                  </a:cubicBezTo>
                  <a:cubicBezTo>
                    <a:pt x="576383" y="679873"/>
                    <a:pt x="571518" y="680815"/>
                    <a:pt x="568221" y="681442"/>
                  </a:cubicBezTo>
                  <a:cubicBezTo>
                    <a:pt x="561315" y="681442"/>
                    <a:pt x="557705" y="679559"/>
                    <a:pt x="556292" y="674065"/>
                  </a:cubicBezTo>
                  <a:cubicBezTo>
                    <a:pt x="555507" y="670612"/>
                    <a:pt x="554094" y="667158"/>
                    <a:pt x="552839" y="663862"/>
                  </a:cubicBezTo>
                  <a:cubicBezTo>
                    <a:pt x="551583" y="660095"/>
                    <a:pt x="550171" y="656171"/>
                    <a:pt x="553781" y="653189"/>
                  </a:cubicBezTo>
                  <a:cubicBezTo>
                    <a:pt x="555507" y="651697"/>
                    <a:pt x="557430" y="650442"/>
                    <a:pt x="559529" y="649775"/>
                  </a:cubicBezTo>
                  <a:close/>
                  <a:moveTo>
                    <a:pt x="163891" y="647224"/>
                  </a:moveTo>
                  <a:cubicBezTo>
                    <a:pt x="169385" y="647695"/>
                    <a:pt x="173780" y="649579"/>
                    <a:pt x="173780" y="656171"/>
                  </a:cubicBezTo>
                  <a:cubicBezTo>
                    <a:pt x="173780" y="658525"/>
                    <a:pt x="174565" y="660880"/>
                    <a:pt x="175036" y="663235"/>
                  </a:cubicBezTo>
                  <a:cubicBezTo>
                    <a:pt x="177704" y="678931"/>
                    <a:pt x="177704" y="678931"/>
                    <a:pt x="163420" y="680187"/>
                  </a:cubicBezTo>
                  <a:cubicBezTo>
                    <a:pt x="153531" y="681286"/>
                    <a:pt x="148980" y="675949"/>
                    <a:pt x="148980" y="663549"/>
                  </a:cubicBezTo>
                  <a:cubicBezTo>
                    <a:pt x="148980" y="651933"/>
                    <a:pt x="154159" y="646283"/>
                    <a:pt x="163891" y="647224"/>
                  </a:cubicBezTo>
                  <a:close/>
                  <a:moveTo>
                    <a:pt x="66794" y="644821"/>
                  </a:moveTo>
                  <a:cubicBezTo>
                    <a:pt x="70597" y="644556"/>
                    <a:pt x="71598" y="647028"/>
                    <a:pt x="70656" y="653032"/>
                  </a:cubicBezTo>
                  <a:cubicBezTo>
                    <a:pt x="69715" y="659153"/>
                    <a:pt x="62023" y="665589"/>
                    <a:pt x="56059" y="664020"/>
                  </a:cubicBezTo>
                  <a:cubicBezTo>
                    <a:pt x="48211" y="661822"/>
                    <a:pt x="41305" y="663706"/>
                    <a:pt x="34241" y="666060"/>
                  </a:cubicBezTo>
                  <a:cubicBezTo>
                    <a:pt x="29846" y="667473"/>
                    <a:pt x="25608" y="669042"/>
                    <a:pt x="20899" y="668885"/>
                  </a:cubicBezTo>
                  <a:cubicBezTo>
                    <a:pt x="17603" y="668885"/>
                    <a:pt x="13836" y="668415"/>
                    <a:pt x="14621" y="664020"/>
                  </a:cubicBezTo>
                  <a:cubicBezTo>
                    <a:pt x="15406" y="660252"/>
                    <a:pt x="12423" y="654131"/>
                    <a:pt x="20114" y="653660"/>
                  </a:cubicBezTo>
                  <a:cubicBezTo>
                    <a:pt x="27178" y="653346"/>
                    <a:pt x="34241" y="648951"/>
                    <a:pt x="42560" y="652090"/>
                  </a:cubicBezTo>
                  <a:cubicBezTo>
                    <a:pt x="42246" y="654759"/>
                    <a:pt x="40991" y="657427"/>
                    <a:pt x="42717" y="661822"/>
                  </a:cubicBezTo>
                  <a:cubicBezTo>
                    <a:pt x="47269" y="653503"/>
                    <a:pt x="53861" y="648794"/>
                    <a:pt x="62023" y="645969"/>
                  </a:cubicBezTo>
                  <a:cubicBezTo>
                    <a:pt x="63946" y="645302"/>
                    <a:pt x="65526" y="644909"/>
                    <a:pt x="66794" y="644821"/>
                  </a:cubicBezTo>
                  <a:close/>
                  <a:moveTo>
                    <a:pt x="194950" y="642358"/>
                  </a:moveTo>
                  <a:cubicBezTo>
                    <a:pt x="197873" y="642319"/>
                    <a:pt x="200777" y="642986"/>
                    <a:pt x="203603" y="644713"/>
                  </a:cubicBezTo>
                  <a:cubicBezTo>
                    <a:pt x="207997" y="647695"/>
                    <a:pt x="205329" y="651933"/>
                    <a:pt x="205643" y="655073"/>
                  </a:cubicBezTo>
                  <a:cubicBezTo>
                    <a:pt x="205329" y="660566"/>
                    <a:pt x="206428" y="665589"/>
                    <a:pt x="207683" y="670455"/>
                  </a:cubicBezTo>
                  <a:cubicBezTo>
                    <a:pt x="209567" y="677361"/>
                    <a:pt x="207526" y="680344"/>
                    <a:pt x="200463" y="681599"/>
                  </a:cubicBezTo>
                  <a:cubicBezTo>
                    <a:pt x="197951" y="682070"/>
                    <a:pt x="195127" y="681913"/>
                    <a:pt x="192615" y="681913"/>
                  </a:cubicBezTo>
                  <a:cubicBezTo>
                    <a:pt x="185709" y="681913"/>
                    <a:pt x="181157" y="679559"/>
                    <a:pt x="180843" y="671554"/>
                  </a:cubicBezTo>
                  <a:cubicBezTo>
                    <a:pt x="180686" y="666217"/>
                    <a:pt x="178645" y="661194"/>
                    <a:pt x="179116" y="655857"/>
                  </a:cubicBezTo>
                  <a:cubicBezTo>
                    <a:pt x="179430" y="650677"/>
                    <a:pt x="181000" y="646283"/>
                    <a:pt x="186180" y="644242"/>
                  </a:cubicBezTo>
                  <a:cubicBezTo>
                    <a:pt x="189083" y="643143"/>
                    <a:pt x="192026" y="642398"/>
                    <a:pt x="194950" y="642358"/>
                  </a:cubicBezTo>
                  <a:close/>
                  <a:moveTo>
                    <a:pt x="599456" y="641417"/>
                  </a:moveTo>
                  <a:cubicBezTo>
                    <a:pt x="603695" y="642830"/>
                    <a:pt x="609659" y="643301"/>
                    <a:pt x="611857" y="646283"/>
                  </a:cubicBezTo>
                  <a:cubicBezTo>
                    <a:pt x="615624" y="651620"/>
                    <a:pt x="617037" y="658526"/>
                    <a:pt x="619234" y="664805"/>
                  </a:cubicBezTo>
                  <a:cubicBezTo>
                    <a:pt x="619548" y="666374"/>
                    <a:pt x="602282" y="674379"/>
                    <a:pt x="598672" y="674379"/>
                  </a:cubicBezTo>
                  <a:cubicBezTo>
                    <a:pt x="591922" y="674379"/>
                    <a:pt x="586115" y="664020"/>
                    <a:pt x="585958" y="651463"/>
                  </a:cubicBezTo>
                  <a:cubicBezTo>
                    <a:pt x="585958" y="650521"/>
                    <a:pt x="598201" y="640947"/>
                    <a:pt x="599456" y="641417"/>
                  </a:cubicBezTo>
                  <a:close/>
                  <a:moveTo>
                    <a:pt x="220228" y="640063"/>
                  </a:moveTo>
                  <a:cubicBezTo>
                    <a:pt x="222664" y="639631"/>
                    <a:pt x="225538" y="639730"/>
                    <a:pt x="228873" y="640318"/>
                  </a:cubicBezTo>
                  <a:cubicBezTo>
                    <a:pt x="232327" y="640946"/>
                    <a:pt x="234681" y="642202"/>
                    <a:pt x="234524" y="646283"/>
                  </a:cubicBezTo>
                  <a:cubicBezTo>
                    <a:pt x="234367" y="654916"/>
                    <a:pt x="234681" y="663705"/>
                    <a:pt x="235937" y="672181"/>
                  </a:cubicBezTo>
                  <a:cubicBezTo>
                    <a:pt x="236094" y="673123"/>
                    <a:pt x="236094" y="674222"/>
                    <a:pt x="235623" y="674850"/>
                  </a:cubicBezTo>
                  <a:cubicBezTo>
                    <a:pt x="231699" y="680343"/>
                    <a:pt x="215217" y="678459"/>
                    <a:pt x="212078" y="672181"/>
                  </a:cubicBezTo>
                  <a:cubicBezTo>
                    <a:pt x="210038" y="667944"/>
                    <a:pt x="209724" y="663077"/>
                    <a:pt x="209567" y="659311"/>
                  </a:cubicBezTo>
                  <a:cubicBezTo>
                    <a:pt x="209567" y="647421"/>
                    <a:pt x="212922" y="641358"/>
                    <a:pt x="220228" y="640063"/>
                  </a:cubicBezTo>
                  <a:close/>
                  <a:moveTo>
                    <a:pt x="98908" y="637493"/>
                  </a:moveTo>
                  <a:cubicBezTo>
                    <a:pt x="99065" y="639377"/>
                    <a:pt x="99222" y="640789"/>
                    <a:pt x="99222" y="642202"/>
                  </a:cubicBezTo>
                  <a:cubicBezTo>
                    <a:pt x="100007" y="658212"/>
                    <a:pt x="94514" y="662607"/>
                    <a:pt x="78975" y="658055"/>
                  </a:cubicBezTo>
                  <a:cubicBezTo>
                    <a:pt x="73795" y="656486"/>
                    <a:pt x="75992" y="653346"/>
                    <a:pt x="78033" y="650835"/>
                  </a:cubicBezTo>
                  <a:cubicBezTo>
                    <a:pt x="83212" y="644242"/>
                    <a:pt x="90118" y="640162"/>
                    <a:pt x="98908" y="637493"/>
                  </a:cubicBezTo>
                  <a:close/>
                  <a:moveTo>
                    <a:pt x="632732" y="636394"/>
                  </a:moveTo>
                  <a:cubicBezTo>
                    <a:pt x="636499" y="637022"/>
                    <a:pt x="642935" y="636708"/>
                    <a:pt x="643563" y="638120"/>
                  </a:cubicBezTo>
                  <a:cubicBezTo>
                    <a:pt x="646074" y="643144"/>
                    <a:pt x="646859" y="649108"/>
                    <a:pt x="647643" y="654759"/>
                  </a:cubicBezTo>
                  <a:cubicBezTo>
                    <a:pt x="648428" y="658840"/>
                    <a:pt x="638697" y="663549"/>
                    <a:pt x="630378" y="663706"/>
                  </a:cubicBezTo>
                  <a:cubicBezTo>
                    <a:pt x="623472" y="663706"/>
                    <a:pt x="618606" y="657113"/>
                    <a:pt x="617978" y="646911"/>
                  </a:cubicBezTo>
                  <a:cubicBezTo>
                    <a:pt x="617821" y="644556"/>
                    <a:pt x="629436" y="635766"/>
                    <a:pt x="632732" y="636394"/>
                  </a:cubicBezTo>
                  <a:close/>
                  <a:moveTo>
                    <a:pt x="252827" y="635237"/>
                  </a:moveTo>
                  <a:cubicBezTo>
                    <a:pt x="254713" y="635050"/>
                    <a:pt x="256734" y="635217"/>
                    <a:pt x="258853" y="635766"/>
                  </a:cubicBezTo>
                  <a:cubicBezTo>
                    <a:pt x="261835" y="636551"/>
                    <a:pt x="263561" y="637964"/>
                    <a:pt x="263247" y="641260"/>
                  </a:cubicBezTo>
                  <a:cubicBezTo>
                    <a:pt x="262934" y="643928"/>
                    <a:pt x="263090" y="646597"/>
                    <a:pt x="263090" y="649265"/>
                  </a:cubicBezTo>
                  <a:cubicBezTo>
                    <a:pt x="262934" y="656956"/>
                    <a:pt x="262776" y="664805"/>
                    <a:pt x="268113" y="671240"/>
                  </a:cubicBezTo>
                  <a:cubicBezTo>
                    <a:pt x="269997" y="673594"/>
                    <a:pt x="268270" y="674536"/>
                    <a:pt x="266544" y="675635"/>
                  </a:cubicBezTo>
                  <a:cubicBezTo>
                    <a:pt x="255085" y="682698"/>
                    <a:pt x="243471" y="677518"/>
                    <a:pt x="241116" y="664177"/>
                  </a:cubicBezTo>
                  <a:cubicBezTo>
                    <a:pt x="240017" y="658055"/>
                    <a:pt x="238133" y="651933"/>
                    <a:pt x="240488" y="645655"/>
                  </a:cubicBezTo>
                  <a:cubicBezTo>
                    <a:pt x="242725" y="639533"/>
                    <a:pt x="247169" y="635796"/>
                    <a:pt x="252827" y="635237"/>
                  </a:cubicBezTo>
                  <a:close/>
                  <a:moveTo>
                    <a:pt x="658788" y="632156"/>
                  </a:moveTo>
                  <a:cubicBezTo>
                    <a:pt x="668833" y="631999"/>
                    <a:pt x="676368" y="637964"/>
                    <a:pt x="676054" y="644714"/>
                  </a:cubicBezTo>
                  <a:cubicBezTo>
                    <a:pt x="675897" y="650207"/>
                    <a:pt x="666636" y="658526"/>
                    <a:pt x="660985" y="658369"/>
                  </a:cubicBezTo>
                  <a:cubicBezTo>
                    <a:pt x="654079" y="658212"/>
                    <a:pt x="648899" y="650050"/>
                    <a:pt x="649370" y="639848"/>
                  </a:cubicBezTo>
                  <a:cubicBezTo>
                    <a:pt x="649684" y="633726"/>
                    <a:pt x="654393" y="632313"/>
                    <a:pt x="658788" y="632156"/>
                  </a:cubicBezTo>
                  <a:close/>
                  <a:moveTo>
                    <a:pt x="286791" y="630116"/>
                  </a:moveTo>
                  <a:cubicBezTo>
                    <a:pt x="293070" y="631528"/>
                    <a:pt x="296679" y="635452"/>
                    <a:pt x="296679" y="642359"/>
                  </a:cubicBezTo>
                  <a:cubicBezTo>
                    <a:pt x="296679" y="645969"/>
                    <a:pt x="297621" y="649422"/>
                    <a:pt x="298092" y="653032"/>
                  </a:cubicBezTo>
                  <a:cubicBezTo>
                    <a:pt x="298406" y="656328"/>
                    <a:pt x="298877" y="659624"/>
                    <a:pt x="299191" y="662606"/>
                  </a:cubicBezTo>
                  <a:cubicBezTo>
                    <a:pt x="298720" y="667316"/>
                    <a:pt x="299348" y="671867"/>
                    <a:pt x="293541" y="673437"/>
                  </a:cubicBezTo>
                  <a:cubicBezTo>
                    <a:pt x="281141" y="676419"/>
                    <a:pt x="274077" y="675164"/>
                    <a:pt x="271096" y="668257"/>
                  </a:cubicBezTo>
                  <a:cubicBezTo>
                    <a:pt x="267171" y="659153"/>
                    <a:pt x="266386" y="649579"/>
                    <a:pt x="268741" y="640004"/>
                  </a:cubicBezTo>
                  <a:cubicBezTo>
                    <a:pt x="269997" y="634824"/>
                    <a:pt x="280670" y="628860"/>
                    <a:pt x="286791" y="630116"/>
                  </a:cubicBezTo>
                  <a:close/>
                  <a:moveTo>
                    <a:pt x="682018" y="629802"/>
                  </a:moveTo>
                  <a:lnTo>
                    <a:pt x="681970" y="629953"/>
                  </a:lnTo>
                  <a:lnTo>
                    <a:pt x="681704" y="629959"/>
                  </a:lnTo>
                  <a:cubicBezTo>
                    <a:pt x="681704" y="629959"/>
                    <a:pt x="681861" y="629645"/>
                    <a:pt x="682018" y="629802"/>
                  </a:cubicBezTo>
                  <a:close/>
                  <a:moveTo>
                    <a:pt x="694536" y="629665"/>
                  </a:moveTo>
                  <a:cubicBezTo>
                    <a:pt x="698774" y="630155"/>
                    <a:pt x="702972" y="631058"/>
                    <a:pt x="707132" y="631843"/>
                  </a:cubicBezTo>
                  <a:cubicBezTo>
                    <a:pt x="705563" y="642987"/>
                    <a:pt x="697871" y="651306"/>
                    <a:pt x="688768" y="651777"/>
                  </a:cubicBezTo>
                  <a:cubicBezTo>
                    <a:pt x="685000" y="651934"/>
                    <a:pt x="682018" y="650992"/>
                    <a:pt x="681390" y="646754"/>
                  </a:cubicBezTo>
                  <a:cubicBezTo>
                    <a:pt x="680919" y="643929"/>
                    <a:pt x="679742" y="641064"/>
                    <a:pt x="679349" y="638219"/>
                  </a:cubicBezTo>
                  <a:lnTo>
                    <a:pt x="681970" y="629953"/>
                  </a:lnTo>
                  <a:close/>
                  <a:moveTo>
                    <a:pt x="681651" y="629611"/>
                  </a:moveTo>
                  <a:lnTo>
                    <a:pt x="681861" y="629646"/>
                  </a:lnTo>
                  <a:lnTo>
                    <a:pt x="681547" y="629803"/>
                  </a:lnTo>
                  <a:close/>
                  <a:moveTo>
                    <a:pt x="315476" y="628279"/>
                  </a:moveTo>
                  <a:cubicBezTo>
                    <a:pt x="322274" y="628742"/>
                    <a:pt x="326424" y="633686"/>
                    <a:pt x="327130" y="642515"/>
                  </a:cubicBezTo>
                  <a:cubicBezTo>
                    <a:pt x="327601" y="650363"/>
                    <a:pt x="328856" y="658212"/>
                    <a:pt x="329955" y="667158"/>
                  </a:cubicBezTo>
                  <a:cubicBezTo>
                    <a:pt x="332467" y="672652"/>
                    <a:pt x="328856" y="674379"/>
                    <a:pt x="323206" y="674850"/>
                  </a:cubicBezTo>
                  <a:cubicBezTo>
                    <a:pt x="320851" y="675007"/>
                    <a:pt x="318497" y="675791"/>
                    <a:pt x="316142" y="676262"/>
                  </a:cubicBezTo>
                  <a:cubicBezTo>
                    <a:pt x="309550" y="677204"/>
                    <a:pt x="305155" y="674222"/>
                    <a:pt x="303900" y="667943"/>
                  </a:cubicBezTo>
                  <a:cubicBezTo>
                    <a:pt x="301545" y="656799"/>
                    <a:pt x="302016" y="645498"/>
                    <a:pt x="303272" y="634197"/>
                  </a:cubicBezTo>
                  <a:cubicBezTo>
                    <a:pt x="303586" y="631528"/>
                    <a:pt x="304998" y="630272"/>
                    <a:pt x="307824" y="629331"/>
                  </a:cubicBezTo>
                  <a:cubicBezTo>
                    <a:pt x="310649" y="628467"/>
                    <a:pt x="313209" y="628124"/>
                    <a:pt x="315476" y="628279"/>
                  </a:cubicBezTo>
                  <a:close/>
                  <a:moveTo>
                    <a:pt x="716240" y="624212"/>
                  </a:moveTo>
                  <a:cubicBezTo>
                    <a:pt x="717569" y="624436"/>
                    <a:pt x="719178" y="625054"/>
                    <a:pt x="721101" y="626035"/>
                  </a:cubicBezTo>
                  <a:cubicBezTo>
                    <a:pt x="724554" y="627761"/>
                    <a:pt x="727694" y="631057"/>
                    <a:pt x="732089" y="627761"/>
                  </a:cubicBezTo>
                  <a:cubicBezTo>
                    <a:pt x="733031" y="626977"/>
                    <a:pt x="734443" y="627761"/>
                    <a:pt x="735071" y="628860"/>
                  </a:cubicBezTo>
                  <a:cubicBezTo>
                    <a:pt x="735856" y="630116"/>
                    <a:pt x="735385" y="631215"/>
                    <a:pt x="734443" y="632156"/>
                  </a:cubicBezTo>
                  <a:cubicBezTo>
                    <a:pt x="728322" y="637022"/>
                    <a:pt x="721101" y="640162"/>
                    <a:pt x="713724" y="641417"/>
                  </a:cubicBezTo>
                  <a:cubicBezTo>
                    <a:pt x="709800" y="642045"/>
                    <a:pt x="712468" y="635609"/>
                    <a:pt x="710899" y="633726"/>
                  </a:cubicBezTo>
                  <a:cubicBezTo>
                    <a:pt x="710781" y="626427"/>
                    <a:pt x="712252" y="623543"/>
                    <a:pt x="716240" y="624212"/>
                  </a:cubicBezTo>
                  <a:close/>
                  <a:moveTo>
                    <a:pt x="133126" y="623680"/>
                  </a:moveTo>
                  <a:cubicBezTo>
                    <a:pt x="131242" y="632941"/>
                    <a:pt x="129045" y="641260"/>
                    <a:pt x="125121" y="648951"/>
                  </a:cubicBezTo>
                  <a:cubicBezTo>
                    <a:pt x="122610" y="653817"/>
                    <a:pt x="117430" y="653660"/>
                    <a:pt x="112878" y="652404"/>
                  </a:cubicBezTo>
                  <a:cubicBezTo>
                    <a:pt x="109896" y="651619"/>
                    <a:pt x="105344" y="654131"/>
                    <a:pt x="104088" y="650835"/>
                  </a:cubicBezTo>
                  <a:cubicBezTo>
                    <a:pt x="102833" y="647224"/>
                    <a:pt x="105658" y="643457"/>
                    <a:pt x="108169" y="640475"/>
                  </a:cubicBezTo>
                  <a:cubicBezTo>
                    <a:pt x="114448" y="632470"/>
                    <a:pt x="123395" y="628075"/>
                    <a:pt x="133126" y="623680"/>
                  </a:cubicBezTo>
                  <a:close/>
                  <a:moveTo>
                    <a:pt x="346473" y="623344"/>
                  </a:moveTo>
                  <a:cubicBezTo>
                    <a:pt x="349242" y="623180"/>
                    <a:pt x="352087" y="623720"/>
                    <a:pt x="354756" y="625093"/>
                  </a:cubicBezTo>
                  <a:cubicBezTo>
                    <a:pt x="357894" y="626663"/>
                    <a:pt x="359464" y="629331"/>
                    <a:pt x="359464" y="632470"/>
                  </a:cubicBezTo>
                  <a:cubicBezTo>
                    <a:pt x="359464" y="641260"/>
                    <a:pt x="361662" y="649579"/>
                    <a:pt x="364644" y="657741"/>
                  </a:cubicBezTo>
                  <a:cubicBezTo>
                    <a:pt x="367312" y="664805"/>
                    <a:pt x="365272" y="667944"/>
                    <a:pt x="357894" y="669827"/>
                  </a:cubicBezTo>
                  <a:cubicBezTo>
                    <a:pt x="357737" y="669827"/>
                    <a:pt x="357424" y="669984"/>
                    <a:pt x="357267" y="669984"/>
                  </a:cubicBezTo>
                  <a:cubicBezTo>
                    <a:pt x="335449" y="675164"/>
                    <a:pt x="334507" y="674379"/>
                    <a:pt x="331996" y="652090"/>
                  </a:cubicBezTo>
                  <a:cubicBezTo>
                    <a:pt x="331368" y="647696"/>
                    <a:pt x="330897" y="643457"/>
                    <a:pt x="330426" y="640318"/>
                  </a:cubicBezTo>
                  <a:cubicBezTo>
                    <a:pt x="330544" y="630665"/>
                    <a:pt x="338166" y="623837"/>
                    <a:pt x="346473" y="623344"/>
                  </a:cubicBezTo>
                  <a:close/>
                  <a:moveTo>
                    <a:pt x="374532" y="618658"/>
                  </a:moveTo>
                  <a:cubicBezTo>
                    <a:pt x="382224" y="617559"/>
                    <a:pt x="389444" y="621169"/>
                    <a:pt x="390543" y="627605"/>
                  </a:cubicBezTo>
                  <a:cubicBezTo>
                    <a:pt x="392426" y="639220"/>
                    <a:pt x="392112" y="651306"/>
                    <a:pt x="397762" y="661980"/>
                  </a:cubicBezTo>
                  <a:cubicBezTo>
                    <a:pt x="399018" y="664491"/>
                    <a:pt x="396664" y="665276"/>
                    <a:pt x="395251" y="666375"/>
                  </a:cubicBezTo>
                  <a:cubicBezTo>
                    <a:pt x="392583" y="667944"/>
                    <a:pt x="389915" y="667002"/>
                    <a:pt x="386775" y="667002"/>
                  </a:cubicBezTo>
                  <a:cubicBezTo>
                    <a:pt x="383323" y="664805"/>
                    <a:pt x="379712" y="670299"/>
                    <a:pt x="375631" y="667630"/>
                  </a:cubicBezTo>
                  <a:cubicBezTo>
                    <a:pt x="370922" y="664648"/>
                    <a:pt x="367783" y="660567"/>
                    <a:pt x="367155" y="654916"/>
                  </a:cubicBezTo>
                  <a:cubicBezTo>
                    <a:pt x="366213" y="647068"/>
                    <a:pt x="364958" y="639220"/>
                    <a:pt x="364173" y="631215"/>
                  </a:cubicBezTo>
                  <a:cubicBezTo>
                    <a:pt x="363231" y="623210"/>
                    <a:pt x="366057" y="620071"/>
                    <a:pt x="374532" y="618658"/>
                  </a:cubicBezTo>
                  <a:close/>
                  <a:moveTo>
                    <a:pt x="157926" y="614733"/>
                  </a:moveTo>
                  <a:cubicBezTo>
                    <a:pt x="162007" y="613791"/>
                    <a:pt x="164205" y="615675"/>
                    <a:pt x="162321" y="619128"/>
                  </a:cubicBezTo>
                  <a:cubicBezTo>
                    <a:pt x="158868" y="625250"/>
                    <a:pt x="160281" y="631842"/>
                    <a:pt x="159496" y="638120"/>
                  </a:cubicBezTo>
                  <a:cubicBezTo>
                    <a:pt x="159025" y="641417"/>
                    <a:pt x="158240" y="643771"/>
                    <a:pt x="155415" y="645655"/>
                  </a:cubicBezTo>
                  <a:cubicBezTo>
                    <a:pt x="144898" y="653032"/>
                    <a:pt x="142544" y="659153"/>
                    <a:pt x="145369" y="671396"/>
                  </a:cubicBezTo>
                  <a:cubicBezTo>
                    <a:pt x="147253" y="679558"/>
                    <a:pt x="146782" y="680186"/>
                    <a:pt x="138620" y="680343"/>
                  </a:cubicBezTo>
                  <a:cubicBezTo>
                    <a:pt x="137835" y="680343"/>
                    <a:pt x="137050" y="680186"/>
                    <a:pt x="136422" y="680343"/>
                  </a:cubicBezTo>
                  <a:cubicBezTo>
                    <a:pt x="130929" y="682383"/>
                    <a:pt x="125278" y="683639"/>
                    <a:pt x="121197" y="678303"/>
                  </a:cubicBezTo>
                  <a:cubicBezTo>
                    <a:pt x="116803" y="672495"/>
                    <a:pt x="117744" y="665431"/>
                    <a:pt x="118686" y="658839"/>
                  </a:cubicBezTo>
                  <a:cubicBezTo>
                    <a:pt x="119314" y="654131"/>
                    <a:pt x="123709" y="653660"/>
                    <a:pt x="127633" y="653189"/>
                  </a:cubicBezTo>
                  <a:cubicBezTo>
                    <a:pt x="132656" y="652718"/>
                    <a:pt x="137835" y="654445"/>
                    <a:pt x="143015" y="650363"/>
                  </a:cubicBezTo>
                  <a:cubicBezTo>
                    <a:pt x="130929" y="649735"/>
                    <a:pt x="130458" y="648323"/>
                    <a:pt x="133283" y="637022"/>
                  </a:cubicBezTo>
                  <a:cubicBezTo>
                    <a:pt x="136579" y="623680"/>
                    <a:pt x="145369" y="617559"/>
                    <a:pt x="157926" y="614733"/>
                  </a:cubicBezTo>
                  <a:close/>
                  <a:moveTo>
                    <a:pt x="409848" y="614263"/>
                  </a:moveTo>
                  <a:cubicBezTo>
                    <a:pt x="417853" y="613792"/>
                    <a:pt x="425544" y="617559"/>
                    <a:pt x="426957" y="623524"/>
                  </a:cubicBezTo>
                  <a:cubicBezTo>
                    <a:pt x="428840" y="631843"/>
                    <a:pt x="430096" y="640476"/>
                    <a:pt x="430881" y="645656"/>
                  </a:cubicBezTo>
                  <a:cubicBezTo>
                    <a:pt x="431352" y="655701"/>
                    <a:pt x="428840" y="660724"/>
                    <a:pt x="422405" y="663392"/>
                  </a:cubicBezTo>
                  <a:cubicBezTo>
                    <a:pt x="415812" y="666061"/>
                    <a:pt x="409534" y="664805"/>
                    <a:pt x="405453" y="659468"/>
                  </a:cubicBezTo>
                  <a:cubicBezTo>
                    <a:pt x="397604" y="649265"/>
                    <a:pt x="393995" y="637493"/>
                    <a:pt x="395564" y="624465"/>
                  </a:cubicBezTo>
                  <a:cubicBezTo>
                    <a:pt x="396663" y="615990"/>
                    <a:pt x="403098" y="614734"/>
                    <a:pt x="409848" y="614263"/>
                  </a:cubicBezTo>
                  <a:close/>
                  <a:moveTo>
                    <a:pt x="190574" y="610339"/>
                  </a:moveTo>
                  <a:cubicBezTo>
                    <a:pt x="188534" y="618344"/>
                    <a:pt x="188534" y="625721"/>
                    <a:pt x="188691" y="633098"/>
                  </a:cubicBezTo>
                  <a:cubicBezTo>
                    <a:pt x="188691" y="638435"/>
                    <a:pt x="179901" y="644871"/>
                    <a:pt x="172994" y="644557"/>
                  </a:cubicBezTo>
                  <a:cubicBezTo>
                    <a:pt x="166088" y="644400"/>
                    <a:pt x="163890" y="641260"/>
                    <a:pt x="164675" y="632627"/>
                  </a:cubicBezTo>
                  <a:cubicBezTo>
                    <a:pt x="165617" y="620855"/>
                    <a:pt x="175662" y="612065"/>
                    <a:pt x="190574" y="610339"/>
                  </a:cubicBezTo>
                  <a:close/>
                  <a:moveTo>
                    <a:pt x="440298" y="609397"/>
                  </a:moveTo>
                  <a:cubicBezTo>
                    <a:pt x="448303" y="608456"/>
                    <a:pt x="455681" y="612379"/>
                    <a:pt x="456936" y="618501"/>
                  </a:cubicBezTo>
                  <a:cubicBezTo>
                    <a:pt x="459448" y="630587"/>
                    <a:pt x="462116" y="642673"/>
                    <a:pt x="463372" y="655073"/>
                  </a:cubicBezTo>
                  <a:cubicBezTo>
                    <a:pt x="463529" y="656171"/>
                    <a:pt x="464314" y="657741"/>
                    <a:pt x="462744" y="658055"/>
                  </a:cubicBezTo>
                  <a:cubicBezTo>
                    <a:pt x="456465" y="658997"/>
                    <a:pt x="450501" y="663392"/>
                    <a:pt x="443909" y="660723"/>
                  </a:cubicBezTo>
                  <a:cubicBezTo>
                    <a:pt x="438258" y="658369"/>
                    <a:pt x="436060" y="653503"/>
                    <a:pt x="435119" y="647539"/>
                  </a:cubicBezTo>
                  <a:cubicBezTo>
                    <a:pt x="434020" y="638906"/>
                    <a:pt x="432293" y="630116"/>
                    <a:pt x="430723" y="621954"/>
                  </a:cubicBezTo>
                  <a:cubicBezTo>
                    <a:pt x="430566" y="614263"/>
                    <a:pt x="433863" y="610182"/>
                    <a:pt x="440298" y="609397"/>
                  </a:cubicBezTo>
                  <a:close/>
                  <a:moveTo>
                    <a:pt x="476399" y="608455"/>
                  </a:moveTo>
                  <a:cubicBezTo>
                    <a:pt x="484561" y="607984"/>
                    <a:pt x="488642" y="611908"/>
                    <a:pt x="488799" y="620541"/>
                  </a:cubicBezTo>
                  <a:cubicBezTo>
                    <a:pt x="489113" y="629959"/>
                    <a:pt x="490525" y="639220"/>
                    <a:pt x="492880" y="648324"/>
                  </a:cubicBezTo>
                  <a:cubicBezTo>
                    <a:pt x="495391" y="657114"/>
                    <a:pt x="494293" y="658369"/>
                    <a:pt x="482834" y="658212"/>
                  </a:cubicBezTo>
                  <a:cubicBezTo>
                    <a:pt x="482834" y="658212"/>
                    <a:pt x="480794" y="658369"/>
                    <a:pt x="479067" y="658840"/>
                  </a:cubicBezTo>
                  <a:cubicBezTo>
                    <a:pt x="471376" y="660567"/>
                    <a:pt x="467609" y="658840"/>
                    <a:pt x="466981" y="651306"/>
                  </a:cubicBezTo>
                  <a:cubicBezTo>
                    <a:pt x="466196" y="641417"/>
                    <a:pt x="464784" y="631843"/>
                    <a:pt x="463214" y="622111"/>
                  </a:cubicBezTo>
                  <a:cubicBezTo>
                    <a:pt x="461959" y="614263"/>
                    <a:pt x="467766" y="608926"/>
                    <a:pt x="476399" y="608455"/>
                  </a:cubicBezTo>
                  <a:close/>
                  <a:moveTo>
                    <a:pt x="206584" y="607513"/>
                  </a:moveTo>
                  <a:cubicBezTo>
                    <a:pt x="215531" y="606571"/>
                    <a:pt x="219455" y="610496"/>
                    <a:pt x="218513" y="619286"/>
                  </a:cubicBezTo>
                  <a:cubicBezTo>
                    <a:pt x="218199" y="622582"/>
                    <a:pt x="217885" y="626035"/>
                    <a:pt x="217414" y="629331"/>
                  </a:cubicBezTo>
                  <a:cubicBezTo>
                    <a:pt x="216473" y="638278"/>
                    <a:pt x="210822" y="641888"/>
                    <a:pt x="202660" y="638906"/>
                  </a:cubicBezTo>
                  <a:cubicBezTo>
                    <a:pt x="202032" y="638592"/>
                    <a:pt x="201247" y="638435"/>
                    <a:pt x="200619" y="638435"/>
                  </a:cubicBezTo>
                  <a:cubicBezTo>
                    <a:pt x="191986" y="637179"/>
                    <a:pt x="191986" y="637179"/>
                    <a:pt x="192457" y="626820"/>
                  </a:cubicBezTo>
                  <a:cubicBezTo>
                    <a:pt x="192300" y="620698"/>
                    <a:pt x="193870" y="613478"/>
                    <a:pt x="202032" y="609397"/>
                  </a:cubicBezTo>
                  <a:cubicBezTo>
                    <a:pt x="203445" y="608612"/>
                    <a:pt x="205014" y="607827"/>
                    <a:pt x="206584" y="607513"/>
                  </a:cubicBezTo>
                  <a:close/>
                  <a:moveTo>
                    <a:pt x="506849" y="604688"/>
                  </a:moveTo>
                  <a:cubicBezTo>
                    <a:pt x="515482" y="604688"/>
                    <a:pt x="520034" y="607671"/>
                    <a:pt x="522702" y="615989"/>
                  </a:cubicBezTo>
                  <a:cubicBezTo>
                    <a:pt x="525214" y="623524"/>
                    <a:pt x="527411" y="631215"/>
                    <a:pt x="529138" y="638906"/>
                  </a:cubicBezTo>
                  <a:cubicBezTo>
                    <a:pt x="530864" y="646126"/>
                    <a:pt x="528667" y="649422"/>
                    <a:pt x="521290" y="651620"/>
                  </a:cubicBezTo>
                  <a:cubicBezTo>
                    <a:pt x="518779" y="652405"/>
                    <a:pt x="516267" y="653033"/>
                    <a:pt x="513756" y="653818"/>
                  </a:cubicBezTo>
                  <a:cubicBezTo>
                    <a:pt x="504495" y="656957"/>
                    <a:pt x="498844" y="654288"/>
                    <a:pt x="496647" y="644871"/>
                  </a:cubicBezTo>
                  <a:cubicBezTo>
                    <a:pt x="494763" y="636866"/>
                    <a:pt x="493351" y="628860"/>
                    <a:pt x="492409" y="620698"/>
                  </a:cubicBezTo>
                  <a:cubicBezTo>
                    <a:pt x="491310" y="611123"/>
                    <a:pt x="497431" y="604688"/>
                    <a:pt x="506849" y="604688"/>
                  </a:cubicBezTo>
                  <a:close/>
                  <a:moveTo>
                    <a:pt x="231737" y="603452"/>
                  </a:moveTo>
                  <a:cubicBezTo>
                    <a:pt x="233503" y="603001"/>
                    <a:pt x="235465" y="603354"/>
                    <a:pt x="237662" y="604688"/>
                  </a:cubicBezTo>
                  <a:cubicBezTo>
                    <a:pt x="242214" y="607514"/>
                    <a:pt x="249434" y="608299"/>
                    <a:pt x="246923" y="616461"/>
                  </a:cubicBezTo>
                  <a:cubicBezTo>
                    <a:pt x="246295" y="618501"/>
                    <a:pt x="245824" y="620542"/>
                    <a:pt x="245824" y="622739"/>
                  </a:cubicBezTo>
                  <a:cubicBezTo>
                    <a:pt x="246138" y="632157"/>
                    <a:pt x="239232" y="638750"/>
                    <a:pt x="229814" y="638279"/>
                  </a:cubicBezTo>
                  <a:cubicBezTo>
                    <a:pt x="222437" y="638122"/>
                    <a:pt x="220082" y="635453"/>
                    <a:pt x="220082" y="626977"/>
                  </a:cubicBezTo>
                  <a:cubicBezTo>
                    <a:pt x="220553" y="620385"/>
                    <a:pt x="222437" y="613321"/>
                    <a:pt x="226988" y="607043"/>
                  </a:cubicBezTo>
                  <a:cubicBezTo>
                    <a:pt x="228401" y="605159"/>
                    <a:pt x="229971" y="603904"/>
                    <a:pt x="231737" y="603452"/>
                  </a:cubicBezTo>
                  <a:close/>
                  <a:moveTo>
                    <a:pt x="545619" y="599351"/>
                  </a:moveTo>
                  <a:cubicBezTo>
                    <a:pt x="554565" y="599508"/>
                    <a:pt x="556763" y="601549"/>
                    <a:pt x="556763" y="609711"/>
                  </a:cubicBezTo>
                  <a:cubicBezTo>
                    <a:pt x="556763" y="618501"/>
                    <a:pt x="558490" y="626819"/>
                    <a:pt x="561472" y="635139"/>
                  </a:cubicBezTo>
                  <a:cubicBezTo>
                    <a:pt x="564454" y="643928"/>
                    <a:pt x="562884" y="645969"/>
                    <a:pt x="553781" y="646283"/>
                  </a:cubicBezTo>
                  <a:cubicBezTo>
                    <a:pt x="551897" y="646283"/>
                    <a:pt x="549543" y="645969"/>
                    <a:pt x="548130" y="646911"/>
                  </a:cubicBezTo>
                  <a:cubicBezTo>
                    <a:pt x="540439" y="651306"/>
                    <a:pt x="536986" y="646597"/>
                    <a:pt x="534004" y="640789"/>
                  </a:cubicBezTo>
                  <a:cubicBezTo>
                    <a:pt x="529609" y="631843"/>
                    <a:pt x="527883" y="621954"/>
                    <a:pt x="525999" y="612379"/>
                  </a:cubicBezTo>
                  <a:cubicBezTo>
                    <a:pt x="525057" y="607984"/>
                    <a:pt x="527412" y="604531"/>
                    <a:pt x="531806" y="602648"/>
                  </a:cubicBezTo>
                  <a:cubicBezTo>
                    <a:pt x="536358" y="600607"/>
                    <a:pt x="541381" y="599665"/>
                    <a:pt x="545619" y="599351"/>
                  </a:cubicBezTo>
                  <a:close/>
                  <a:moveTo>
                    <a:pt x="261834" y="599194"/>
                  </a:moveTo>
                  <a:cubicBezTo>
                    <a:pt x="266857" y="600607"/>
                    <a:pt x="274077" y="599822"/>
                    <a:pt x="274391" y="608298"/>
                  </a:cubicBezTo>
                  <a:cubicBezTo>
                    <a:pt x="274548" y="610653"/>
                    <a:pt x="274705" y="613007"/>
                    <a:pt x="274862" y="615518"/>
                  </a:cubicBezTo>
                  <a:cubicBezTo>
                    <a:pt x="275333" y="629018"/>
                    <a:pt x="269682" y="634668"/>
                    <a:pt x="257439" y="632784"/>
                  </a:cubicBezTo>
                  <a:cubicBezTo>
                    <a:pt x="253358" y="632157"/>
                    <a:pt x="250532" y="630116"/>
                    <a:pt x="250062" y="626035"/>
                  </a:cubicBezTo>
                  <a:cubicBezTo>
                    <a:pt x="249277" y="619129"/>
                    <a:pt x="249277" y="612065"/>
                    <a:pt x="251317" y="605316"/>
                  </a:cubicBezTo>
                  <a:cubicBezTo>
                    <a:pt x="253044" y="599979"/>
                    <a:pt x="256811" y="597782"/>
                    <a:pt x="261834" y="599194"/>
                  </a:cubicBezTo>
                  <a:close/>
                  <a:moveTo>
                    <a:pt x="700226" y="599037"/>
                  </a:moveTo>
                  <a:cubicBezTo>
                    <a:pt x="700697" y="599037"/>
                    <a:pt x="701168" y="599037"/>
                    <a:pt x="701638" y="599037"/>
                  </a:cubicBezTo>
                  <a:cubicBezTo>
                    <a:pt x="711527" y="599037"/>
                    <a:pt x="714666" y="602490"/>
                    <a:pt x="714196" y="612379"/>
                  </a:cubicBezTo>
                  <a:cubicBezTo>
                    <a:pt x="713882" y="618972"/>
                    <a:pt x="704934" y="626035"/>
                    <a:pt x="698185" y="625250"/>
                  </a:cubicBezTo>
                  <a:cubicBezTo>
                    <a:pt x="694418" y="624780"/>
                    <a:pt x="692692" y="622425"/>
                    <a:pt x="692064" y="619128"/>
                  </a:cubicBezTo>
                  <a:cubicBezTo>
                    <a:pt x="691436" y="615989"/>
                    <a:pt x="691436" y="612850"/>
                    <a:pt x="690965" y="609868"/>
                  </a:cubicBezTo>
                  <a:cubicBezTo>
                    <a:pt x="689238" y="599037"/>
                    <a:pt x="689238" y="599037"/>
                    <a:pt x="700226" y="599037"/>
                  </a:cubicBezTo>
                  <a:close/>
                  <a:moveTo>
                    <a:pt x="577953" y="598645"/>
                  </a:moveTo>
                  <a:cubicBezTo>
                    <a:pt x="581092" y="598528"/>
                    <a:pt x="584232" y="599116"/>
                    <a:pt x="587371" y="600921"/>
                  </a:cubicBezTo>
                  <a:cubicBezTo>
                    <a:pt x="587999" y="601235"/>
                    <a:pt x="588627" y="601863"/>
                    <a:pt x="588784" y="602491"/>
                  </a:cubicBezTo>
                  <a:cubicBezTo>
                    <a:pt x="590824" y="613635"/>
                    <a:pt x="595062" y="624308"/>
                    <a:pt x="594591" y="635767"/>
                  </a:cubicBezTo>
                  <a:cubicBezTo>
                    <a:pt x="594120" y="643144"/>
                    <a:pt x="586900" y="647539"/>
                    <a:pt x="576384" y="647382"/>
                  </a:cubicBezTo>
                  <a:cubicBezTo>
                    <a:pt x="571047" y="647853"/>
                    <a:pt x="566809" y="645028"/>
                    <a:pt x="565396" y="639220"/>
                  </a:cubicBezTo>
                  <a:cubicBezTo>
                    <a:pt x="563198" y="630116"/>
                    <a:pt x="561158" y="620855"/>
                    <a:pt x="561629" y="611438"/>
                  </a:cubicBezTo>
                  <a:cubicBezTo>
                    <a:pt x="561786" y="606572"/>
                    <a:pt x="563355" y="602334"/>
                    <a:pt x="568536" y="600607"/>
                  </a:cubicBezTo>
                  <a:cubicBezTo>
                    <a:pt x="571675" y="599587"/>
                    <a:pt x="574814" y="598763"/>
                    <a:pt x="577953" y="598645"/>
                  </a:cubicBezTo>
                  <a:close/>
                  <a:moveTo>
                    <a:pt x="782159" y="597625"/>
                  </a:moveTo>
                  <a:cubicBezTo>
                    <a:pt x="784984" y="601078"/>
                    <a:pt x="784199" y="604845"/>
                    <a:pt x="785612" y="607827"/>
                  </a:cubicBezTo>
                  <a:cubicBezTo>
                    <a:pt x="786397" y="609711"/>
                    <a:pt x="784671" y="610809"/>
                    <a:pt x="783415" y="611908"/>
                  </a:cubicBezTo>
                  <a:cubicBezTo>
                    <a:pt x="782944" y="612222"/>
                    <a:pt x="781845" y="612379"/>
                    <a:pt x="781374" y="612065"/>
                  </a:cubicBezTo>
                  <a:cubicBezTo>
                    <a:pt x="779647" y="610966"/>
                    <a:pt x="780903" y="609554"/>
                    <a:pt x="781060" y="608298"/>
                  </a:cubicBezTo>
                  <a:cubicBezTo>
                    <a:pt x="781531" y="605002"/>
                    <a:pt x="781688" y="601706"/>
                    <a:pt x="782159" y="597625"/>
                  </a:cubicBezTo>
                  <a:close/>
                  <a:moveTo>
                    <a:pt x="748726" y="597625"/>
                  </a:moveTo>
                  <a:cubicBezTo>
                    <a:pt x="753435" y="596997"/>
                    <a:pt x="754376" y="603747"/>
                    <a:pt x="755161" y="607984"/>
                  </a:cubicBezTo>
                  <a:cubicBezTo>
                    <a:pt x="757359" y="620384"/>
                    <a:pt x="754534" y="625093"/>
                    <a:pt x="742605" y="626663"/>
                  </a:cubicBezTo>
                  <a:cubicBezTo>
                    <a:pt x="746529" y="623523"/>
                    <a:pt x="747470" y="620071"/>
                    <a:pt x="747156" y="616303"/>
                  </a:cubicBezTo>
                  <a:cubicBezTo>
                    <a:pt x="747000" y="613949"/>
                    <a:pt x="746842" y="611438"/>
                    <a:pt x="746529" y="609083"/>
                  </a:cubicBezTo>
                  <a:cubicBezTo>
                    <a:pt x="746058" y="604845"/>
                    <a:pt x="744802" y="598095"/>
                    <a:pt x="748726" y="597625"/>
                  </a:cubicBezTo>
                  <a:close/>
                  <a:moveTo>
                    <a:pt x="220357" y="596978"/>
                  </a:moveTo>
                  <a:cubicBezTo>
                    <a:pt x="221181" y="596762"/>
                    <a:pt x="221965" y="596762"/>
                    <a:pt x="222593" y="597468"/>
                  </a:cubicBezTo>
                  <a:cubicBezTo>
                    <a:pt x="224006" y="599038"/>
                    <a:pt x="222593" y="601078"/>
                    <a:pt x="222279" y="602805"/>
                  </a:cubicBezTo>
                  <a:cubicBezTo>
                    <a:pt x="221808" y="605317"/>
                    <a:pt x="219925" y="605317"/>
                    <a:pt x="217884" y="605003"/>
                  </a:cubicBezTo>
                  <a:cubicBezTo>
                    <a:pt x="215216" y="604532"/>
                    <a:pt x="212705" y="603904"/>
                    <a:pt x="209095" y="603276"/>
                  </a:cubicBezTo>
                  <a:cubicBezTo>
                    <a:pt x="211763" y="599665"/>
                    <a:pt x="214588" y="598567"/>
                    <a:pt x="217884" y="597782"/>
                  </a:cubicBezTo>
                  <a:cubicBezTo>
                    <a:pt x="218669" y="597625"/>
                    <a:pt x="219533" y="597193"/>
                    <a:pt x="220357" y="596978"/>
                  </a:cubicBezTo>
                  <a:close/>
                  <a:moveTo>
                    <a:pt x="734679" y="596882"/>
                  </a:moveTo>
                  <a:cubicBezTo>
                    <a:pt x="740005" y="597301"/>
                    <a:pt x="742684" y="601628"/>
                    <a:pt x="742448" y="609397"/>
                  </a:cubicBezTo>
                  <a:cubicBezTo>
                    <a:pt x="742134" y="620699"/>
                    <a:pt x="738053" y="624309"/>
                    <a:pt x="727537" y="623367"/>
                  </a:cubicBezTo>
                  <a:cubicBezTo>
                    <a:pt x="722985" y="622896"/>
                    <a:pt x="720473" y="620699"/>
                    <a:pt x="719689" y="616461"/>
                  </a:cubicBezTo>
                  <a:cubicBezTo>
                    <a:pt x="719375" y="615048"/>
                    <a:pt x="719218" y="613635"/>
                    <a:pt x="719061" y="612222"/>
                  </a:cubicBezTo>
                  <a:cubicBezTo>
                    <a:pt x="718904" y="608142"/>
                    <a:pt x="714979" y="603903"/>
                    <a:pt x="717020" y="600607"/>
                  </a:cubicBezTo>
                  <a:cubicBezTo>
                    <a:pt x="719218" y="597154"/>
                    <a:pt x="724554" y="598881"/>
                    <a:pt x="728479" y="597782"/>
                  </a:cubicBezTo>
                  <a:cubicBezTo>
                    <a:pt x="730833" y="597036"/>
                    <a:pt x="732903" y="596742"/>
                    <a:pt x="734679" y="596882"/>
                  </a:cubicBezTo>
                  <a:close/>
                  <a:moveTo>
                    <a:pt x="286903" y="596840"/>
                  </a:moveTo>
                  <a:cubicBezTo>
                    <a:pt x="288026" y="596938"/>
                    <a:pt x="289380" y="597468"/>
                    <a:pt x="291028" y="598567"/>
                  </a:cubicBezTo>
                  <a:cubicBezTo>
                    <a:pt x="291499" y="598881"/>
                    <a:pt x="292441" y="598881"/>
                    <a:pt x="293069" y="598881"/>
                  </a:cubicBezTo>
                  <a:cubicBezTo>
                    <a:pt x="305783" y="599665"/>
                    <a:pt x="306568" y="600450"/>
                    <a:pt x="306568" y="614106"/>
                  </a:cubicBezTo>
                  <a:cubicBezTo>
                    <a:pt x="306568" y="614577"/>
                    <a:pt x="306568" y="616774"/>
                    <a:pt x="306882" y="618972"/>
                  </a:cubicBezTo>
                  <a:cubicBezTo>
                    <a:pt x="307509" y="624622"/>
                    <a:pt x="302644" y="628703"/>
                    <a:pt x="297150" y="627291"/>
                  </a:cubicBezTo>
                  <a:cubicBezTo>
                    <a:pt x="294168" y="626506"/>
                    <a:pt x="291028" y="625721"/>
                    <a:pt x="287889" y="625878"/>
                  </a:cubicBezTo>
                  <a:cubicBezTo>
                    <a:pt x="281297" y="626035"/>
                    <a:pt x="279413" y="622425"/>
                    <a:pt x="279570" y="616774"/>
                  </a:cubicBezTo>
                  <a:cubicBezTo>
                    <a:pt x="279727" y="612536"/>
                    <a:pt x="280198" y="608141"/>
                    <a:pt x="281297" y="603903"/>
                  </a:cubicBezTo>
                  <a:cubicBezTo>
                    <a:pt x="282239" y="600136"/>
                    <a:pt x="283533" y="596546"/>
                    <a:pt x="286903" y="596840"/>
                  </a:cubicBezTo>
                  <a:close/>
                  <a:moveTo>
                    <a:pt x="607278" y="596051"/>
                  </a:moveTo>
                  <a:cubicBezTo>
                    <a:pt x="609669" y="596095"/>
                    <a:pt x="612367" y="596762"/>
                    <a:pt x="615310" y="598096"/>
                  </a:cubicBezTo>
                  <a:cubicBezTo>
                    <a:pt x="618606" y="599666"/>
                    <a:pt x="620647" y="601863"/>
                    <a:pt x="620961" y="605787"/>
                  </a:cubicBezTo>
                  <a:cubicBezTo>
                    <a:pt x="621746" y="614420"/>
                    <a:pt x="622687" y="623053"/>
                    <a:pt x="627239" y="630744"/>
                  </a:cubicBezTo>
                  <a:cubicBezTo>
                    <a:pt x="628181" y="632314"/>
                    <a:pt x="628809" y="634197"/>
                    <a:pt x="626454" y="635767"/>
                  </a:cubicBezTo>
                  <a:cubicBezTo>
                    <a:pt x="614996" y="643929"/>
                    <a:pt x="600712" y="638592"/>
                    <a:pt x="597730" y="624780"/>
                  </a:cubicBezTo>
                  <a:cubicBezTo>
                    <a:pt x="596788" y="620384"/>
                    <a:pt x="596317" y="615833"/>
                    <a:pt x="595689" y="611281"/>
                  </a:cubicBezTo>
                  <a:cubicBezTo>
                    <a:pt x="595689" y="601392"/>
                    <a:pt x="600104" y="595918"/>
                    <a:pt x="607278" y="596051"/>
                  </a:cubicBezTo>
                  <a:close/>
                  <a:moveTo>
                    <a:pt x="665930" y="595288"/>
                  </a:moveTo>
                  <a:cubicBezTo>
                    <a:pt x="673346" y="595074"/>
                    <a:pt x="682528" y="599077"/>
                    <a:pt x="685000" y="604846"/>
                  </a:cubicBezTo>
                  <a:cubicBezTo>
                    <a:pt x="686963" y="609397"/>
                    <a:pt x="688218" y="613831"/>
                    <a:pt x="687924" y="618030"/>
                  </a:cubicBezTo>
                  <a:lnTo>
                    <a:pt x="681651" y="629611"/>
                  </a:lnTo>
                  <a:lnTo>
                    <a:pt x="679114" y="629195"/>
                  </a:lnTo>
                  <a:cubicBezTo>
                    <a:pt x="678212" y="629410"/>
                    <a:pt x="677309" y="629803"/>
                    <a:pt x="676367" y="629803"/>
                  </a:cubicBezTo>
                  <a:cubicBezTo>
                    <a:pt x="668833" y="630116"/>
                    <a:pt x="663340" y="627448"/>
                    <a:pt x="660201" y="620228"/>
                  </a:cubicBezTo>
                  <a:cubicBezTo>
                    <a:pt x="658003" y="615048"/>
                    <a:pt x="656276" y="609868"/>
                    <a:pt x="655962" y="604375"/>
                  </a:cubicBezTo>
                  <a:cubicBezTo>
                    <a:pt x="655805" y="601235"/>
                    <a:pt x="656747" y="598723"/>
                    <a:pt x="659416" y="596997"/>
                  </a:cubicBezTo>
                  <a:cubicBezTo>
                    <a:pt x="661181" y="595898"/>
                    <a:pt x="663457" y="595359"/>
                    <a:pt x="665930" y="595288"/>
                  </a:cubicBezTo>
                  <a:close/>
                  <a:moveTo>
                    <a:pt x="763010" y="594956"/>
                  </a:moveTo>
                  <a:cubicBezTo>
                    <a:pt x="767875" y="595898"/>
                    <a:pt x="773840" y="596055"/>
                    <a:pt x="775253" y="602805"/>
                  </a:cubicBezTo>
                  <a:cubicBezTo>
                    <a:pt x="776665" y="609711"/>
                    <a:pt x="773840" y="614891"/>
                    <a:pt x="767404" y="617873"/>
                  </a:cubicBezTo>
                  <a:cubicBezTo>
                    <a:pt x="765364" y="618815"/>
                    <a:pt x="763010" y="619442"/>
                    <a:pt x="760341" y="620384"/>
                  </a:cubicBezTo>
                  <a:cubicBezTo>
                    <a:pt x="760184" y="613321"/>
                    <a:pt x="760027" y="607043"/>
                    <a:pt x="757830" y="600921"/>
                  </a:cubicBezTo>
                  <a:cubicBezTo>
                    <a:pt x="756417" y="596840"/>
                    <a:pt x="758772" y="594015"/>
                    <a:pt x="763010" y="594956"/>
                  </a:cubicBezTo>
                  <a:close/>
                  <a:moveTo>
                    <a:pt x="640737" y="594643"/>
                  </a:moveTo>
                  <a:cubicBezTo>
                    <a:pt x="649841" y="594172"/>
                    <a:pt x="652352" y="596055"/>
                    <a:pt x="653765" y="605002"/>
                  </a:cubicBezTo>
                  <a:cubicBezTo>
                    <a:pt x="654549" y="610025"/>
                    <a:pt x="654549" y="615047"/>
                    <a:pt x="655334" y="620070"/>
                  </a:cubicBezTo>
                  <a:cubicBezTo>
                    <a:pt x="656590" y="629331"/>
                    <a:pt x="655334" y="631214"/>
                    <a:pt x="646074" y="631685"/>
                  </a:cubicBezTo>
                  <a:cubicBezTo>
                    <a:pt x="644975" y="631842"/>
                    <a:pt x="643719" y="631842"/>
                    <a:pt x="642464" y="631842"/>
                  </a:cubicBezTo>
                  <a:cubicBezTo>
                    <a:pt x="630535" y="631685"/>
                    <a:pt x="628965" y="630586"/>
                    <a:pt x="626611" y="618815"/>
                  </a:cubicBezTo>
                  <a:cubicBezTo>
                    <a:pt x="626297" y="617245"/>
                    <a:pt x="625983" y="615518"/>
                    <a:pt x="625669" y="613791"/>
                  </a:cubicBezTo>
                  <a:cubicBezTo>
                    <a:pt x="622844" y="598723"/>
                    <a:pt x="625355" y="595427"/>
                    <a:pt x="640737" y="594643"/>
                  </a:cubicBezTo>
                  <a:close/>
                  <a:moveTo>
                    <a:pt x="331502" y="592467"/>
                  </a:moveTo>
                  <a:cubicBezTo>
                    <a:pt x="338440" y="592828"/>
                    <a:pt x="339883" y="596565"/>
                    <a:pt x="340001" y="607984"/>
                  </a:cubicBezTo>
                  <a:cubicBezTo>
                    <a:pt x="340157" y="621169"/>
                    <a:pt x="331681" y="625879"/>
                    <a:pt x="318654" y="624623"/>
                  </a:cubicBezTo>
                  <a:cubicBezTo>
                    <a:pt x="308294" y="623681"/>
                    <a:pt x="310649" y="618344"/>
                    <a:pt x="310806" y="612693"/>
                  </a:cubicBezTo>
                  <a:cubicBezTo>
                    <a:pt x="310963" y="610339"/>
                    <a:pt x="311276" y="607827"/>
                    <a:pt x="311276" y="605473"/>
                  </a:cubicBezTo>
                  <a:cubicBezTo>
                    <a:pt x="311120" y="597625"/>
                    <a:pt x="314416" y="594015"/>
                    <a:pt x="322577" y="593073"/>
                  </a:cubicBezTo>
                  <a:cubicBezTo>
                    <a:pt x="326266" y="592602"/>
                    <a:pt x="329190" y="592347"/>
                    <a:pt x="331502" y="592467"/>
                  </a:cubicBezTo>
                  <a:close/>
                  <a:moveTo>
                    <a:pt x="250690" y="591032"/>
                  </a:moveTo>
                  <a:cubicBezTo>
                    <a:pt x="252730" y="590718"/>
                    <a:pt x="254771" y="591032"/>
                    <a:pt x="255869" y="592916"/>
                  </a:cubicBezTo>
                  <a:cubicBezTo>
                    <a:pt x="256968" y="594957"/>
                    <a:pt x="254456" y="595585"/>
                    <a:pt x="253515" y="596683"/>
                  </a:cubicBezTo>
                  <a:cubicBezTo>
                    <a:pt x="250376" y="600608"/>
                    <a:pt x="247236" y="602962"/>
                    <a:pt x="242057" y="599509"/>
                  </a:cubicBezTo>
                  <a:cubicBezTo>
                    <a:pt x="240173" y="598253"/>
                    <a:pt x="237191" y="599038"/>
                    <a:pt x="233267" y="598724"/>
                  </a:cubicBezTo>
                  <a:cubicBezTo>
                    <a:pt x="239388" y="594329"/>
                    <a:pt x="244725" y="591974"/>
                    <a:pt x="250690" y="591032"/>
                  </a:cubicBezTo>
                  <a:close/>
                  <a:moveTo>
                    <a:pt x="274292" y="589777"/>
                  </a:moveTo>
                  <a:cubicBezTo>
                    <a:pt x="277020" y="589463"/>
                    <a:pt x="280041" y="589934"/>
                    <a:pt x="284436" y="591033"/>
                  </a:cubicBezTo>
                  <a:cubicBezTo>
                    <a:pt x="280198" y="598724"/>
                    <a:pt x="276117" y="599352"/>
                    <a:pt x="265914" y="593230"/>
                  </a:cubicBezTo>
                  <a:cubicBezTo>
                    <a:pt x="269132" y="591189"/>
                    <a:pt x="271565" y="590091"/>
                    <a:pt x="274292" y="589777"/>
                  </a:cubicBezTo>
                  <a:close/>
                  <a:moveTo>
                    <a:pt x="360151" y="587795"/>
                  </a:moveTo>
                  <a:cubicBezTo>
                    <a:pt x="363035" y="588286"/>
                    <a:pt x="365821" y="589463"/>
                    <a:pt x="368411" y="591347"/>
                  </a:cubicBezTo>
                  <a:cubicBezTo>
                    <a:pt x="372335" y="594015"/>
                    <a:pt x="369353" y="598410"/>
                    <a:pt x="370451" y="601078"/>
                  </a:cubicBezTo>
                  <a:cubicBezTo>
                    <a:pt x="370295" y="605944"/>
                    <a:pt x="370608" y="609868"/>
                    <a:pt x="368882" y="613322"/>
                  </a:cubicBezTo>
                  <a:cubicBezTo>
                    <a:pt x="366213" y="618972"/>
                    <a:pt x="362603" y="623210"/>
                    <a:pt x="355383" y="620228"/>
                  </a:cubicBezTo>
                  <a:cubicBezTo>
                    <a:pt x="354755" y="619914"/>
                    <a:pt x="353970" y="619914"/>
                    <a:pt x="353342" y="619757"/>
                  </a:cubicBezTo>
                  <a:cubicBezTo>
                    <a:pt x="342826" y="618030"/>
                    <a:pt x="340785" y="614734"/>
                    <a:pt x="344082" y="604375"/>
                  </a:cubicBezTo>
                  <a:cubicBezTo>
                    <a:pt x="344709" y="602491"/>
                    <a:pt x="345337" y="600765"/>
                    <a:pt x="345494" y="598881"/>
                  </a:cubicBezTo>
                  <a:cubicBezTo>
                    <a:pt x="345965" y="594486"/>
                    <a:pt x="346122" y="589777"/>
                    <a:pt x="351302" y="588364"/>
                  </a:cubicBezTo>
                  <a:cubicBezTo>
                    <a:pt x="354284" y="587501"/>
                    <a:pt x="357266" y="587305"/>
                    <a:pt x="360151" y="587795"/>
                  </a:cubicBezTo>
                  <a:close/>
                  <a:moveTo>
                    <a:pt x="586142" y="586064"/>
                  </a:moveTo>
                  <a:cubicBezTo>
                    <a:pt x="591550" y="585343"/>
                    <a:pt x="596671" y="587933"/>
                    <a:pt x="601968" y="589463"/>
                  </a:cubicBezTo>
                  <a:cubicBezTo>
                    <a:pt x="596318" y="597940"/>
                    <a:pt x="589097" y="597469"/>
                    <a:pt x="581249" y="594643"/>
                  </a:cubicBezTo>
                  <a:cubicBezTo>
                    <a:pt x="579680" y="594015"/>
                    <a:pt x="577953" y="593858"/>
                    <a:pt x="577639" y="591661"/>
                  </a:cubicBezTo>
                  <a:cubicBezTo>
                    <a:pt x="577325" y="589463"/>
                    <a:pt x="579365" y="588835"/>
                    <a:pt x="580621" y="588050"/>
                  </a:cubicBezTo>
                  <a:cubicBezTo>
                    <a:pt x="582505" y="586912"/>
                    <a:pt x="584339" y="586304"/>
                    <a:pt x="586142" y="586064"/>
                  </a:cubicBezTo>
                  <a:close/>
                  <a:moveTo>
                    <a:pt x="72660" y="585813"/>
                  </a:moveTo>
                  <a:cubicBezTo>
                    <a:pt x="74124" y="585700"/>
                    <a:pt x="75743" y="585857"/>
                    <a:pt x="77548" y="586250"/>
                  </a:cubicBezTo>
                  <a:cubicBezTo>
                    <a:pt x="78490" y="586407"/>
                    <a:pt x="79588" y="586250"/>
                    <a:pt x="79588" y="587505"/>
                  </a:cubicBezTo>
                  <a:cubicBezTo>
                    <a:pt x="79745" y="589075"/>
                    <a:pt x="78961" y="590331"/>
                    <a:pt x="77862" y="591273"/>
                  </a:cubicBezTo>
                  <a:cubicBezTo>
                    <a:pt x="73781" y="594726"/>
                    <a:pt x="68601" y="594412"/>
                    <a:pt x="62793" y="595040"/>
                  </a:cubicBezTo>
                  <a:cubicBezTo>
                    <a:pt x="65265" y="588918"/>
                    <a:pt x="68267" y="586151"/>
                    <a:pt x="72660" y="585813"/>
                  </a:cubicBezTo>
                  <a:close/>
                  <a:moveTo>
                    <a:pt x="389556" y="584060"/>
                  </a:moveTo>
                  <a:cubicBezTo>
                    <a:pt x="393072" y="583488"/>
                    <a:pt x="397055" y="583734"/>
                    <a:pt x="401372" y="584911"/>
                  </a:cubicBezTo>
                  <a:cubicBezTo>
                    <a:pt x="401843" y="585068"/>
                    <a:pt x="402314" y="585382"/>
                    <a:pt x="402785" y="585225"/>
                  </a:cubicBezTo>
                  <a:cubicBezTo>
                    <a:pt x="411261" y="585225"/>
                    <a:pt x="413929" y="589149"/>
                    <a:pt x="411103" y="596055"/>
                  </a:cubicBezTo>
                  <a:cubicBezTo>
                    <a:pt x="410946" y="598252"/>
                    <a:pt x="410790" y="599508"/>
                    <a:pt x="410790" y="600764"/>
                  </a:cubicBezTo>
                  <a:cubicBezTo>
                    <a:pt x="410946" y="606414"/>
                    <a:pt x="409063" y="609083"/>
                    <a:pt x="402941" y="610967"/>
                  </a:cubicBezTo>
                  <a:cubicBezTo>
                    <a:pt x="395564" y="613164"/>
                    <a:pt x="388501" y="614576"/>
                    <a:pt x="380810" y="614262"/>
                  </a:cubicBezTo>
                  <a:cubicBezTo>
                    <a:pt x="376101" y="614105"/>
                    <a:pt x="374375" y="612536"/>
                    <a:pt x="374061" y="608141"/>
                  </a:cubicBezTo>
                  <a:cubicBezTo>
                    <a:pt x="372648" y="594838"/>
                    <a:pt x="379005" y="585774"/>
                    <a:pt x="389556" y="584060"/>
                  </a:cubicBezTo>
                  <a:close/>
                  <a:moveTo>
                    <a:pt x="320852" y="583185"/>
                  </a:moveTo>
                  <a:cubicBezTo>
                    <a:pt x="315044" y="595742"/>
                    <a:pt x="306725" y="597940"/>
                    <a:pt x="288517" y="591190"/>
                  </a:cubicBezTo>
                  <a:cubicBezTo>
                    <a:pt x="298720" y="583185"/>
                    <a:pt x="310021" y="585225"/>
                    <a:pt x="320852" y="583185"/>
                  </a:cubicBezTo>
                  <a:close/>
                  <a:moveTo>
                    <a:pt x="546070" y="582949"/>
                  </a:moveTo>
                  <a:cubicBezTo>
                    <a:pt x="547463" y="582674"/>
                    <a:pt x="549150" y="582949"/>
                    <a:pt x="550799" y="583027"/>
                  </a:cubicBezTo>
                  <a:cubicBezTo>
                    <a:pt x="557077" y="583341"/>
                    <a:pt x="563199" y="583498"/>
                    <a:pt x="569477" y="583655"/>
                  </a:cubicBezTo>
                  <a:cubicBezTo>
                    <a:pt x="571518" y="583655"/>
                    <a:pt x="574186" y="582870"/>
                    <a:pt x="574500" y="586167"/>
                  </a:cubicBezTo>
                  <a:cubicBezTo>
                    <a:pt x="574657" y="588992"/>
                    <a:pt x="576227" y="592759"/>
                    <a:pt x="572931" y="594015"/>
                  </a:cubicBezTo>
                  <a:cubicBezTo>
                    <a:pt x="568065" y="595584"/>
                    <a:pt x="563827" y="598723"/>
                    <a:pt x="558490" y="598096"/>
                  </a:cubicBezTo>
                  <a:cubicBezTo>
                    <a:pt x="554566" y="598253"/>
                    <a:pt x="550799" y="597154"/>
                    <a:pt x="547345" y="595741"/>
                  </a:cubicBezTo>
                  <a:cubicBezTo>
                    <a:pt x="543108" y="593858"/>
                    <a:pt x="542166" y="590248"/>
                    <a:pt x="543108" y="586167"/>
                  </a:cubicBezTo>
                  <a:cubicBezTo>
                    <a:pt x="543579" y="584048"/>
                    <a:pt x="544677" y="583224"/>
                    <a:pt x="546070" y="582949"/>
                  </a:cubicBezTo>
                  <a:close/>
                  <a:moveTo>
                    <a:pt x="434177" y="579103"/>
                  </a:moveTo>
                  <a:cubicBezTo>
                    <a:pt x="439670" y="579417"/>
                    <a:pt x="443594" y="581301"/>
                    <a:pt x="441554" y="588207"/>
                  </a:cubicBezTo>
                  <a:cubicBezTo>
                    <a:pt x="440926" y="590404"/>
                    <a:pt x="440926" y="592916"/>
                    <a:pt x="440769" y="595271"/>
                  </a:cubicBezTo>
                  <a:cubicBezTo>
                    <a:pt x="440141" y="605630"/>
                    <a:pt x="430253" y="612694"/>
                    <a:pt x="420207" y="610810"/>
                  </a:cubicBezTo>
                  <a:cubicBezTo>
                    <a:pt x="414242" y="609711"/>
                    <a:pt x="413144" y="606572"/>
                    <a:pt x="413929" y="602177"/>
                  </a:cubicBezTo>
                  <a:cubicBezTo>
                    <a:pt x="414085" y="586794"/>
                    <a:pt x="421776" y="578319"/>
                    <a:pt x="434177" y="579103"/>
                  </a:cubicBezTo>
                  <a:close/>
                  <a:moveTo>
                    <a:pt x="90889" y="578401"/>
                  </a:moveTo>
                  <a:cubicBezTo>
                    <a:pt x="94656" y="578401"/>
                    <a:pt x="96697" y="583895"/>
                    <a:pt x="96226" y="586564"/>
                  </a:cubicBezTo>
                  <a:cubicBezTo>
                    <a:pt x="95441" y="591116"/>
                    <a:pt x="89634" y="588919"/>
                    <a:pt x="86808" y="590645"/>
                  </a:cubicBezTo>
                  <a:cubicBezTo>
                    <a:pt x="83041" y="590802"/>
                    <a:pt x="80373" y="586721"/>
                    <a:pt x="80844" y="586564"/>
                  </a:cubicBezTo>
                  <a:cubicBezTo>
                    <a:pt x="84453" y="584052"/>
                    <a:pt x="86494" y="578401"/>
                    <a:pt x="90889" y="578401"/>
                  </a:cubicBezTo>
                  <a:close/>
                  <a:moveTo>
                    <a:pt x="346333" y="578059"/>
                  </a:moveTo>
                  <a:cubicBezTo>
                    <a:pt x="348516" y="577916"/>
                    <a:pt x="350517" y="578083"/>
                    <a:pt x="352086" y="578632"/>
                  </a:cubicBezTo>
                  <a:cubicBezTo>
                    <a:pt x="355069" y="579731"/>
                    <a:pt x="355226" y="580516"/>
                    <a:pt x="352871" y="582870"/>
                  </a:cubicBezTo>
                  <a:cubicBezTo>
                    <a:pt x="346907" y="588836"/>
                    <a:pt x="340785" y="593074"/>
                    <a:pt x="332466" y="586795"/>
                  </a:cubicBezTo>
                  <a:cubicBezTo>
                    <a:pt x="331995" y="586481"/>
                    <a:pt x="331053" y="586481"/>
                    <a:pt x="330426" y="586324"/>
                  </a:cubicBezTo>
                  <a:cubicBezTo>
                    <a:pt x="329798" y="586167"/>
                    <a:pt x="329170" y="585853"/>
                    <a:pt x="328542" y="585696"/>
                  </a:cubicBezTo>
                  <a:cubicBezTo>
                    <a:pt x="331603" y="581693"/>
                    <a:pt x="339784" y="578485"/>
                    <a:pt x="346333" y="578059"/>
                  </a:cubicBezTo>
                  <a:close/>
                  <a:moveTo>
                    <a:pt x="518151" y="577063"/>
                  </a:moveTo>
                  <a:cubicBezTo>
                    <a:pt x="522703" y="577848"/>
                    <a:pt x="527097" y="579103"/>
                    <a:pt x="531650" y="579731"/>
                  </a:cubicBezTo>
                  <a:cubicBezTo>
                    <a:pt x="537771" y="580359"/>
                    <a:pt x="540283" y="583812"/>
                    <a:pt x="539655" y="588521"/>
                  </a:cubicBezTo>
                  <a:cubicBezTo>
                    <a:pt x="539341" y="593230"/>
                    <a:pt x="540283" y="596997"/>
                    <a:pt x="534632" y="596526"/>
                  </a:cubicBezTo>
                  <a:cubicBezTo>
                    <a:pt x="531964" y="596213"/>
                    <a:pt x="530080" y="598881"/>
                    <a:pt x="528039" y="600607"/>
                  </a:cubicBezTo>
                  <a:cubicBezTo>
                    <a:pt x="524272" y="603904"/>
                    <a:pt x="520662" y="604061"/>
                    <a:pt x="516267" y="601549"/>
                  </a:cubicBezTo>
                  <a:cubicBezTo>
                    <a:pt x="512500" y="599509"/>
                    <a:pt x="510460" y="597939"/>
                    <a:pt x="512029" y="593073"/>
                  </a:cubicBezTo>
                  <a:cubicBezTo>
                    <a:pt x="513128" y="589620"/>
                    <a:pt x="512343" y="585382"/>
                    <a:pt x="512500" y="581615"/>
                  </a:cubicBezTo>
                  <a:cubicBezTo>
                    <a:pt x="512500" y="577848"/>
                    <a:pt x="514541" y="576435"/>
                    <a:pt x="518151" y="577063"/>
                  </a:cubicBezTo>
                  <a:close/>
                  <a:moveTo>
                    <a:pt x="455366" y="573766"/>
                  </a:moveTo>
                  <a:cubicBezTo>
                    <a:pt x="461802" y="573295"/>
                    <a:pt x="466982" y="576121"/>
                    <a:pt x="471690" y="580202"/>
                  </a:cubicBezTo>
                  <a:cubicBezTo>
                    <a:pt x="472946" y="581300"/>
                    <a:pt x="471847" y="582399"/>
                    <a:pt x="471219" y="583341"/>
                  </a:cubicBezTo>
                  <a:cubicBezTo>
                    <a:pt x="469807" y="586166"/>
                    <a:pt x="469650" y="589149"/>
                    <a:pt x="470592" y="591817"/>
                  </a:cubicBezTo>
                  <a:cubicBezTo>
                    <a:pt x="473731" y="599351"/>
                    <a:pt x="471847" y="604374"/>
                    <a:pt x="464313" y="607984"/>
                  </a:cubicBezTo>
                  <a:cubicBezTo>
                    <a:pt x="460232" y="610024"/>
                    <a:pt x="456936" y="613163"/>
                    <a:pt x="453797" y="607042"/>
                  </a:cubicBezTo>
                  <a:cubicBezTo>
                    <a:pt x="453483" y="606257"/>
                    <a:pt x="452227" y="605472"/>
                    <a:pt x="451442" y="605629"/>
                  </a:cubicBezTo>
                  <a:cubicBezTo>
                    <a:pt x="443280" y="606257"/>
                    <a:pt x="443908" y="600764"/>
                    <a:pt x="444065" y="595113"/>
                  </a:cubicBezTo>
                  <a:cubicBezTo>
                    <a:pt x="444693" y="591032"/>
                    <a:pt x="445007" y="586951"/>
                    <a:pt x="445792" y="583027"/>
                  </a:cubicBezTo>
                  <a:cubicBezTo>
                    <a:pt x="446733" y="577848"/>
                    <a:pt x="449873" y="574237"/>
                    <a:pt x="455366" y="573766"/>
                  </a:cubicBezTo>
                  <a:close/>
                  <a:moveTo>
                    <a:pt x="485974" y="573139"/>
                  </a:moveTo>
                  <a:cubicBezTo>
                    <a:pt x="488328" y="573139"/>
                    <a:pt x="490840" y="573139"/>
                    <a:pt x="493194" y="573296"/>
                  </a:cubicBezTo>
                  <a:cubicBezTo>
                    <a:pt x="506065" y="573924"/>
                    <a:pt x="506065" y="574081"/>
                    <a:pt x="506692" y="586952"/>
                  </a:cubicBezTo>
                  <a:cubicBezTo>
                    <a:pt x="507320" y="601392"/>
                    <a:pt x="494921" y="609868"/>
                    <a:pt x="481265" y="604532"/>
                  </a:cubicBezTo>
                  <a:cubicBezTo>
                    <a:pt x="479695" y="603904"/>
                    <a:pt x="477968" y="603276"/>
                    <a:pt x="477812" y="601235"/>
                  </a:cubicBezTo>
                  <a:cubicBezTo>
                    <a:pt x="477341" y="594015"/>
                    <a:pt x="475614" y="586795"/>
                    <a:pt x="477655" y="579731"/>
                  </a:cubicBezTo>
                  <a:cubicBezTo>
                    <a:pt x="478910" y="575651"/>
                    <a:pt x="481265" y="572982"/>
                    <a:pt x="485974" y="573139"/>
                  </a:cubicBezTo>
                  <a:close/>
                  <a:moveTo>
                    <a:pt x="389679" y="570569"/>
                  </a:moveTo>
                  <a:cubicBezTo>
                    <a:pt x="390581" y="570314"/>
                    <a:pt x="391327" y="570471"/>
                    <a:pt x="391484" y="572040"/>
                  </a:cubicBezTo>
                  <a:cubicBezTo>
                    <a:pt x="391641" y="574238"/>
                    <a:pt x="392112" y="578789"/>
                    <a:pt x="388188" y="578789"/>
                  </a:cubicBezTo>
                  <a:cubicBezTo>
                    <a:pt x="384107" y="578947"/>
                    <a:pt x="381281" y="580830"/>
                    <a:pt x="378770" y="583341"/>
                  </a:cubicBezTo>
                  <a:cubicBezTo>
                    <a:pt x="372491" y="589777"/>
                    <a:pt x="366684" y="582870"/>
                    <a:pt x="360092" y="583498"/>
                  </a:cubicBezTo>
                  <a:cubicBezTo>
                    <a:pt x="366056" y="575336"/>
                    <a:pt x="375160" y="575493"/>
                    <a:pt x="382694" y="572511"/>
                  </a:cubicBezTo>
                  <a:cubicBezTo>
                    <a:pt x="383950" y="572040"/>
                    <a:pt x="385520" y="571883"/>
                    <a:pt x="386932" y="571569"/>
                  </a:cubicBezTo>
                  <a:cubicBezTo>
                    <a:pt x="387717" y="571491"/>
                    <a:pt x="388777" y="570824"/>
                    <a:pt x="389679" y="570569"/>
                  </a:cubicBezTo>
                  <a:close/>
                  <a:moveTo>
                    <a:pt x="422562" y="568430"/>
                  </a:moveTo>
                  <a:cubicBezTo>
                    <a:pt x="426957" y="568273"/>
                    <a:pt x="426172" y="571255"/>
                    <a:pt x="425387" y="573610"/>
                  </a:cubicBezTo>
                  <a:cubicBezTo>
                    <a:pt x="423818" y="578789"/>
                    <a:pt x="416911" y="582243"/>
                    <a:pt x="411418" y="580830"/>
                  </a:cubicBezTo>
                  <a:cubicBezTo>
                    <a:pt x="407807" y="579888"/>
                    <a:pt x="404354" y="579103"/>
                    <a:pt x="400430" y="578161"/>
                  </a:cubicBezTo>
                  <a:cubicBezTo>
                    <a:pt x="407179" y="573453"/>
                    <a:pt x="413772" y="568587"/>
                    <a:pt x="422562" y="568430"/>
                  </a:cubicBezTo>
                  <a:close/>
                  <a:moveTo>
                    <a:pt x="455681" y="567959"/>
                  </a:moveTo>
                  <a:cubicBezTo>
                    <a:pt x="444850" y="575964"/>
                    <a:pt x="444850" y="575964"/>
                    <a:pt x="436845" y="572825"/>
                  </a:cubicBezTo>
                  <a:cubicBezTo>
                    <a:pt x="444536" y="567802"/>
                    <a:pt x="445321" y="567488"/>
                    <a:pt x="455681" y="567959"/>
                  </a:cubicBezTo>
                  <a:close/>
                  <a:moveTo>
                    <a:pt x="114259" y="558047"/>
                  </a:moveTo>
                  <a:cubicBezTo>
                    <a:pt x="117062" y="558584"/>
                    <a:pt x="117769" y="560821"/>
                    <a:pt x="118828" y="562705"/>
                  </a:cubicBezTo>
                  <a:cubicBezTo>
                    <a:pt x="120084" y="564902"/>
                    <a:pt x="121653" y="566786"/>
                    <a:pt x="119299" y="569612"/>
                  </a:cubicBezTo>
                  <a:cubicBezTo>
                    <a:pt x="115532" y="574006"/>
                    <a:pt x="110352" y="577460"/>
                    <a:pt x="108626" y="583581"/>
                  </a:cubicBezTo>
                  <a:cubicBezTo>
                    <a:pt x="108155" y="585308"/>
                    <a:pt x="105643" y="586250"/>
                    <a:pt x="103760" y="585465"/>
                  </a:cubicBezTo>
                  <a:cubicBezTo>
                    <a:pt x="100935" y="584523"/>
                    <a:pt x="98580" y="582639"/>
                    <a:pt x="97795" y="579657"/>
                  </a:cubicBezTo>
                  <a:cubicBezTo>
                    <a:pt x="96696" y="575105"/>
                    <a:pt x="105015" y="560194"/>
                    <a:pt x="109410" y="558467"/>
                  </a:cubicBezTo>
                  <a:cubicBezTo>
                    <a:pt x="110352" y="558153"/>
                    <a:pt x="111451" y="557839"/>
                    <a:pt x="110666" y="558153"/>
                  </a:cubicBezTo>
                  <a:cubicBezTo>
                    <a:pt x="112157" y="557878"/>
                    <a:pt x="113325" y="557868"/>
                    <a:pt x="114259" y="558047"/>
                  </a:cubicBezTo>
                  <a:close/>
                  <a:moveTo>
                    <a:pt x="80059" y="546852"/>
                  </a:moveTo>
                  <a:cubicBezTo>
                    <a:pt x="85396" y="552189"/>
                    <a:pt x="90261" y="557212"/>
                    <a:pt x="95128" y="561920"/>
                  </a:cubicBezTo>
                  <a:cubicBezTo>
                    <a:pt x="96383" y="563176"/>
                    <a:pt x="97482" y="564275"/>
                    <a:pt x="95755" y="566002"/>
                  </a:cubicBezTo>
                  <a:cubicBezTo>
                    <a:pt x="90889" y="571025"/>
                    <a:pt x="87122" y="576989"/>
                    <a:pt x="80687" y="580286"/>
                  </a:cubicBezTo>
                  <a:cubicBezTo>
                    <a:pt x="77547" y="581855"/>
                    <a:pt x="74094" y="582640"/>
                    <a:pt x="71112" y="580443"/>
                  </a:cubicBezTo>
                  <a:cubicBezTo>
                    <a:pt x="68444" y="578402"/>
                    <a:pt x="69542" y="575105"/>
                    <a:pt x="70170" y="572437"/>
                  </a:cubicBezTo>
                  <a:cubicBezTo>
                    <a:pt x="72525" y="563804"/>
                    <a:pt x="76292" y="555799"/>
                    <a:pt x="80059" y="546852"/>
                  </a:cubicBezTo>
                  <a:close/>
                  <a:moveTo>
                    <a:pt x="132641" y="540730"/>
                  </a:moveTo>
                  <a:cubicBezTo>
                    <a:pt x="135937" y="541201"/>
                    <a:pt x="139076" y="542143"/>
                    <a:pt x="139076" y="546695"/>
                  </a:cubicBezTo>
                  <a:cubicBezTo>
                    <a:pt x="139076" y="552659"/>
                    <a:pt x="130757" y="562233"/>
                    <a:pt x="125735" y="561763"/>
                  </a:cubicBezTo>
                  <a:cubicBezTo>
                    <a:pt x="121653" y="561449"/>
                    <a:pt x="119770" y="558781"/>
                    <a:pt x="119770" y="555013"/>
                  </a:cubicBezTo>
                  <a:cubicBezTo>
                    <a:pt x="119613" y="547950"/>
                    <a:pt x="126362" y="540573"/>
                    <a:pt x="132641" y="540730"/>
                  </a:cubicBezTo>
                  <a:close/>
                  <a:moveTo>
                    <a:pt x="153517" y="515146"/>
                  </a:moveTo>
                  <a:cubicBezTo>
                    <a:pt x="154772" y="514675"/>
                    <a:pt x="155714" y="514675"/>
                    <a:pt x="156970" y="515303"/>
                  </a:cubicBezTo>
                  <a:cubicBezTo>
                    <a:pt x="160266" y="517343"/>
                    <a:pt x="163248" y="530057"/>
                    <a:pt x="161051" y="533196"/>
                  </a:cubicBezTo>
                  <a:cubicBezTo>
                    <a:pt x="158540" y="536806"/>
                    <a:pt x="155400" y="539789"/>
                    <a:pt x="151633" y="541986"/>
                  </a:cubicBezTo>
                  <a:cubicBezTo>
                    <a:pt x="144884" y="546067"/>
                    <a:pt x="139547" y="542928"/>
                    <a:pt x="139390" y="535237"/>
                  </a:cubicBezTo>
                  <a:cubicBezTo>
                    <a:pt x="139390" y="529900"/>
                    <a:pt x="148337" y="517186"/>
                    <a:pt x="153517" y="515146"/>
                  </a:cubicBezTo>
                  <a:close/>
                  <a:moveTo>
                    <a:pt x="90889" y="495996"/>
                  </a:moveTo>
                  <a:cubicBezTo>
                    <a:pt x="98738" y="500391"/>
                    <a:pt x="97796" y="506670"/>
                    <a:pt x="86651" y="517657"/>
                  </a:cubicBezTo>
                  <a:cubicBezTo>
                    <a:pt x="88064" y="510437"/>
                    <a:pt x="89477" y="503216"/>
                    <a:pt x="90889" y="495996"/>
                  </a:cubicBezTo>
                  <a:close/>
                  <a:moveTo>
                    <a:pt x="111295" y="495683"/>
                  </a:moveTo>
                  <a:cubicBezTo>
                    <a:pt x="113021" y="495369"/>
                    <a:pt x="113963" y="496154"/>
                    <a:pt x="115061" y="497096"/>
                  </a:cubicBezTo>
                  <a:cubicBezTo>
                    <a:pt x="121811" y="503688"/>
                    <a:pt x="128561" y="510123"/>
                    <a:pt x="135153" y="516716"/>
                  </a:cubicBezTo>
                  <a:cubicBezTo>
                    <a:pt x="135938" y="517500"/>
                    <a:pt x="136880" y="519070"/>
                    <a:pt x="136566" y="519698"/>
                  </a:cubicBezTo>
                  <a:cubicBezTo>
                    <a:pt x="133426" y="525506"/>
                    <a:pt x="133740" y="533040"/>
                    <a:pt x="126991" y="536807"/>
                  </a:cubicBezTo>
                  <a:cubicBezTo>
                    <a:pt x="124636" y="538062"/>
                    <a:pt x="121026" y="539475"/>
                    <a:pt x="120712" y="541359"/>
                  </a:cubicBezTo>
                  <a:cubicBezTo>
                    <a:pt x="118829" y="550620"/>
                    <a:pt x="110196" y="551875"/>
                    <a:pt x="104545" y="556584"/>
                  </a:cubicBezTo>
                  <a:cubicBezTo>
                    <a:pt x="101249" y="559253"/>
                    <a:pt x="98110" y="559566"/>
                    <a:pt x="94813" y="556741"/>
                  </a:cubicBezTo>
                  <a:cubicBezTo>
                    <a:pt x="91831" y="554229"/>
                    <a:pt x="88849" y="551875"/>
                    <a:pt x="86180" y="549050"/>
                  </a:cubicBezTo>
                  <a:cubicBezTo>
                    <a:pt x="77861" y="540103"/>
                    <a:pt x="79902" y="528174"/>
                    <a:pt x="90419" y="522209"/>
                  </a:cubicBezTo>
                  <a:cubicBezTo>
                    <a:pt x="93401" y="520483"/>
                    <a:pt x="96069" y="520640"/>
                    <a:pt x="97953" y="523622"/>
                  </a:cubicBezTo>
                  <a:cubicBezTo>
                    <a:pt x="102975" y="531313"/>
                    <a:pt x="110981" y="534766"/>
                    <a:pt x="118829" y="539946"/>
                  </a:cubicBezTo>
                  <a:cubicBezTo>
                    <a:pt x="119143" y="534609"/>
                    <a:pt x="116003" y="533040"/>
                    <a:pt x="113178" y="531156"/>
                  </a:cubicBezTo>
                  <a:cubicBezTo>
                    <a:pt x="107370" y="527389"/>
                    <a:pt x="101406" y="523936"/>
                    <a:pt x="99836" y="516088"/>
                  </a:cubicBezTo>
                  <a:cubicBezTo>
                    <a:pt x="98266" y="508397"/>
                    <a:pt x="103760" y="497409"/>
                    <a:pt x="111295" y="495683"/>
                  </a:cubicBezTo>
                  <a:close/>
                  <a:moveTo>
                    <a:pt x="175943" y="494760"/>
                  </a:moveTo>
                  <a:cubicBezTo>
                    <a:pt x="178356" y="494858"/>
                    <a:pt x="180750" y="496703"/>
                    <a:pt x="183653" y="500235"/>
                  </a:cubicBezTo>
                  <a:cubicBezTo>
                    <a:pt x="184124" y="500784"/>
                    <a:pt x="184399" y="501647"/>
                    <a:pt x="184870" y="502275"/>
                  </a:cubicBezTo>
                  <a:lnTo>
                    <a:pt x="186958" y="502823"/>
                  </a:lnTo>
                  <a:lnTo>
                    <a:pt x="187107" y="504237"/>
                  </a:lnTo>
                  <a:lnTo>
                    <a:pt x="188501" y="504307"/>
                  </a:lnTo>
                  <a:lnTo>
                    <a:pt x="188284" y="506140"/>
                  </a:lnTo>
                  <a:cubicBezTo>
                    <a:pt x="188676" y="506592"/>
                    <a:pt x="189383" y="506906"/>
                    <a:pt x="189932" y="507298"/>
                  </a:cubicBezTo>
                  <a:lnTo>
                    <a:pt x="189775" y="506984"/>
                  </a:lnTo>
                  <a:cubicBezTo>
                    <a:pt x="191816" y="509652"/>
                    <a:pt x="194013" y="512007"/>
                    <a:pt x="197780" y="514204"/>
                  </a:cubicBezTo>
                  <a:cubicBezTo>
                    <a:pt x="191816" y="517657"/>
                    <a:pt x="186479" y="521268"/>
                    <a:pt x="180828" y="524093"/>
                  </a:cubicBezTo>
                  <a:cubicBezTo>
                    <a:pt x="176276" y="526447"/>
                    <a:pt x="170940" y="528802"/>
                    <a:pt x="166858" y="523779"/>
                  </a:cubicBezTo>
                  <a:cubicBezTo>
                    <a:pt x="162934" y="519070"/>
                    <a:pt x="161679" y="512949"/>
                    <a:pt x="163562" y="506984"/>
                  </a:cubicBezTo>
                  <a:cubicBezTo>
                    <a:pt x="164347" y="504316"/>
                    <a:pt x="166230" y="501961"/>
                    <a:pt x="168114" y="499764"/>
                  </a:cubicBezTo>
                  <a:cubicBezTo>
                    <a:pt x="171096" y="496310"/>
                    <a:pt x="173529" y="494662"/>
                    <a:pt x="175943" y="494760"/>
                  </a:cubicBezTo>
                  <a:close/>
                  <a:moveTo>
                    <a:pt x="131542" y="476847"/>
                  </a:moveTo>
                  <a:cubicBezTo>
                    <a:pt x="135309" y="476376"/>
                    <a:pt x="137507" y="478417"/>
                    <a:pt x="138919" y="481399"/>
                  </a:cubicBezTo>
                  <a:cubicBezTo>
                    <a:pt x="140803" y="484696"/>
                    <a:pt x="142844" y="486736"/>
                    <a:pt x="146454" y="486736"/>
                  </a:cubicBezTo>
                  <a:cubicBezTo>
                    <a:pt x="146768" y="492387"/>
                    <a:pt x="150692" y="495369"/>
                    <a:pt x="154930" y="498037"/>
                  </a:cubicBezTo>
                  <a:cubicBezTo>
                    <a:pt x="156656" y="499136"/>
                    <a:pt x="160423" y="498822"/>
                    <a:pt x="159324" y="502432"/>
                  </a:cubicBezTo>
                  <a:cubicBezTo>
                    <a:pt x="158383" y="505414"/>
                    <a:pt x="158540" y="509338"/>
                    <a:pt x="154459" y="510751"/>
                  </a:cubicBezTo>
                  <a:cubicBezTo>
                    <a:pt x="150849" y="512006"/>
                    <a:pt x="147238" y="513105"/>
                    <a:pt x="143786" y="515303"/>
                  </a:cubicBezTo>
                  <a:cubicBezTo>
                    <a:pt x="141117" y="516872"/>
                    <a:pt x="139233" y="514518"/>
                    <a:pt x="137664" y="512791"/>
                  </a:cubicBezTo>
                  <a:cubicBezTo>
                    <a:pt x="133426" y="508240"/>
                    <a:pt x="129344" y="503687"/>
                    <a:pt x="124008" y="500078"/>
                  </a:cubicBezTo>
                  <a:cubicBezTo>
                    <a:pt x="120398" y="497566"/>
                    <a:pt x="118828" y="492387"/>
                    <a:pt x="120241" y="487834"/>
                  </a:cubicBezTo>
                  <a:cubicBezTo>
                    <a:pt x="121967" y="482498"/>
                    <a:pt x="125264" y="477789"/>
                    <a:pt x="131542" y="476847"/>
                  </a:cubicBezTo>
                  <a:close/>
                  <a:moveTo>
                    <a:pt x="190930" y="473678"/>
                  </a:moveTo>
                  <a:cubicBezTo>
                    <a:pt x="195043" y="472884"/>
                    <a:pt x="198957" y="475003"/>
                    <a:pt x="201547" y="480300"/>
                  </a:cubicBezTo>
                  <a:cubicBezTo>
                    <a:pt x="206099" y="489718"/>
                    <a:pt x="213162" y="495212"/>
                    <a:pt x="223679" y="496468"/>
                  </a:cubicBezTo>
                  <a:cubicBezTo>
                    <a:pt x="216145" y="509025"/>
                    <a:pt x="204529" y="512635"/>
                    <a:pt x="192600" y="506827"/>
                  </a:cubicBezTo>
                  <a:cubicBezTo>
                    <a:pt x="192129" y="506592"/>
                    <a:pt x="191658" y="506160"/>
                    <a:pt x="191168" y="505984"/>
                  </a:cubicBezTo>
                  <a:lnTo>
                    <a:pt x="190172" y="506424"/>
                  </a:lnTo>
                  <a:lnTo>
                    <a:pt x="190089" y="507141"/>
                  </a:lnTo>
                  <a:cubicBezTo>
                    <a:pt x="189540" y="506749"/>
                    <a:pt x="188833" y="506435"/>
                    <a:pt x="188441" y="505983"/>
                  </a:cubicBezTo>
                  <a:lnTo>
                    <a:pt x="188639" y="504314"/>
                  </a:lnTo>
                  <a:lnTo>
                    <a:pt x="188501" y="504307"/>
                  </a:lnTo>
                  <a:lnTo>
                    <a:pt x="188519" y="504159"/>
                  </a:lnTo>
                  <a:lnTo>
                    <a:pt x="188643" y="504282"/>
                  </a:lnTo>
                  <a:lnTo>
                    <a:pt x="188658" y="504150"/>
                  </a:lnTo>
                  <a:lnTo>
                    <a:pt x="187263" y="504080"/>
                  </a:lnTo>
                  <a:lnTo>
                    <a:pt x="187136" y="502869"/>
                  </a:lnTo>
                  <a:lnTo>
                    <a:pt x="186958" y="502823"/>
                  </a:lnTo>
                  <a:lnTo>
                    <a:pt x="186950" y="502746"/>
                  </a:lnTo>
                  <a:lnTo>
                    <a:pt x="187132" y="502837"/>
                  </a:lnTo>
                  <a:lnTo>
                    <a:pt x="187106" y="502590"/>
                  </a:lnTo>
                  <a:lnTo>
                    <a:pt x="186949" y="502432"/>
                  </a:lnTo>
                  <a:lnTo>
                    <a:pt x="187256" y="502711"/>
                  </a:lnTo>
                  <a:lnTo>
                    <a:pt x="187259" y="502728"/>
                  </a:lnTo>
                  <a:lnTo>
                    <a:pt x="188675" y="504014"/>
                  </a:lnTo>
                  <a:lnTo>
                    <a:pt x="188676" y="504001"/>
                  </a:lnTo>
                  <a:lnTo>
                    <a:pt x="190161" y="504991"/>
                  </a:lnTo>
                  <a:lnTo>
                    <a:pt x="190167" y="504944"/>
                  </a:lnTo>
                  <a:cubicBezTo>
                    <a:pt x="189735" y="504512"/>
                    <a:pt x="188990" y="504237"/>
                    <a:pt x="188519" y="503845"/>
                  </a:cubicBezTo>
                  <a:lnTo>
                    <a:pt x="188676" y="504002"/>
                  </a:lnTo>
                  <a:lnTo>
                    <a:pt x="187256" y="502711"/>
                  </a:lnTo>
                  <a:lnTo>
                    <a:pt x="186223" y="497527"/>
                  </a:lnTo>
                  <a:cubicBezTo>
                    <a:pt x="185419" y="495957"/>
                    <a:pt x="184281" y="494505"/>
                    <a:pt x="183182" y="493014"/>
                  </a:cubicBezTo>
                  <a:cubicBezTo>
                    <a:pt x="178944" y="487207"/>
                    <a:pt x="180671" y="479515"/>
                    <a:pt x="186792" y="475434"/>
                  </a:cubicBezTo>
                  <a:cubicBezTo>
                    <a:pt x="188166" y="474532"/>
                    <a:pt x="189559" y="473943"/>
                    <a:pt x="190930" y="473678"/>
                  </a:cubicBezTo>
                  <a:close/>
                  <a:moveTo>
                    <a:pt x="270021" y="466998"/>
                  </a:moveTo>
                  <a:cubicBezTo>
                    <a:pt x="270610" y="467077"/>
                    <a:pt x="271159" y="467508"/>
                    <a:pt x="271709" y="468214"/>
                  </a:cubicBezTo>
                  <a:cubicBezTo>
                    <a:pt x="272650" y="469313"/>
                    <a:pt x="272650" y="470412"/>
                    <a:pt x="271238" y="471197"/>
                  </a:cubicBezTo>
                  <a:cubicBezTo>
                    <a:pt x="262919" y="475749"/>
                    <a:pt x="256483" y="483754"/>
                    <a:pt x="246123" y="485324"/>
                  </a:cubicBezTo>
                  <a:cubicBezTo>
                    <a:pt x="247065" y="477004"/>
                    <a:pt x="252088" y="473865"/>
                    <a:pt x="259465" y="472924"/>
                  </a:cubicBezTo>
                  <a:cubicBezTo>
                    <a:pt x="262762" y="472453"/>
                    <a:pt x="265587" y="470255"/>
                    <a:pt x="268098" y="467900"/>
                  </a:cubicBezTo>
                  <a:cubicBezTo>
                    <a:pt x="268805" y="467194"/>
                    <a:pt x="269433" y="466920"/>
                    <a:pt x="270021" y="466998"/>
                  </a:cubicBezTo>
                  <a:close/>
                  <a:moveTo>
                    <a:pt x="147944" y="459837"/>
                  </a:moveTo>
                  <a:cubicBezTo>
                    <a:pt x="149867" y="460092"/>
                    <a:pt x="151790" y="461151"/>
                    <a:pt x="153831" y="462407"/>
                  </a:cubicBezTo>
                  <a:cubicBezTo>
                    <a:pt x="161679" y="467273"/>
                    <a:pt x="167016" y="475906"/>
                    <a:pt x="177061" y="477476"/>
                  </a:cubicBezTo>
                  <a:cubicBezTo>
                    <a:pt x="177532" y="477632"/>
                    <a:pt x="178473" y="479516"/>
                    <a:pt x="178317" y="479673"/>
                  </a:cubicBezTo>
                  <a:cubicBezTo>
                    <a:pt x="174550" y="482969"/>
                    <a:pt x="177375" y="489405"/>
                    <a:pt x="172352" y="492230"/>
                  </a:cubicBezTo>
                  <a:cubicBezTo>
                    <a:pt x="166701" y="495526"/>
                    <a:pt x="161208" y="496625"/>
                    <a:pt x="155400" y="492701"/>
                  </a:cubicBezTo>
                  <a:cubicBezTo>
                    <a:pt x="152418" y="490660"/>
                    <a:pt x="149435" y="488620"/>
                    <a:pt x="146610" y="486893"/>
                  </a:cubicBezTo>
                  <a:cubicBezTo>
                    <a:pt x="144256" y="482812"/>
                    <a:pt x="141744" y="478731"/>
                    <a:pt x="139546" y="474493"/>
                  </a:cubicBezTo>
                  <a:cubicBezTo>
                    <a:pt x="137036" y="469784"/>
                    <a:pt x="138291" y="465703"/>
                    <a:pt x="142058" y="462093"/>
                  </a:cubicBezTo>
                  <a:cubicBezTo>
                    <a:pt x="144099" y="460131"/>
                    <a:pt x="146022" y="459582"/>
                    <a:pt x="147944" y="459837"/>
                  </a:cubicBezTo>
                  <a:close/>
                  <a:moveTo>
                    <a:pt x="218734" y="449398"/>
                  </a:moveTo>
                  <a:cubicBezTo>
                    <a:pt x="220931" y="449850"/>
                    <a:pt x="222736" y="452126"/>
                    <a:pt x="225562" y="456599"/>
                  </a:cubicBezTo>
                  <a:cubicBezTo>
                    <a:pt x="229956" y="463505"/>
                    <a:pt x="238276" y="465546"/>
                    <a:pt x="243141" y="471825"/>
                  </a:cubicBezTo>
                  <a:cubicBezTo>
                    <a:pt x="244240" y="473394"/>
                    <a:pt x="245810" y="473708"/>
                    <a:pt x="245025" y="476063"/>
                  </a:cubicBezTo>
                  <a:cubicBezTo>
                    <a:pt x="242827" y="482341"/>
                    <a:pt x="230585" y="491602"/>
                    <a:pt x="223835" y="491602"/>
                  </a:cubicBezTo>
                  <a:cubicBezTo>
                    <a:pt x="221167" y="491445"/>
                    <a:pt x="218656" y="490974"/>
                    <a:pt x="216301" y="489562"/>
                  </a:cubicBezTo>
                  <a:cubicBezTo>
                    <a:pt x="208767" y="485166"/>
                    <a:pt x="204372" y="477632"/>
                    <a:pt x="199663" y="470883"/>
                  </a:cubicBezTo>
                  <a:cubicBezTo>
                    <a:pt x="197309" y="467430"/>
                    <a:pt x="197465" y="461936"/>
                    <a:pt x="202018" y="458640"/>
                  </a:cubicBezTo>
                  <a:cubicBezTo>
                    <a:pt x="204529" y="456756"/>
                    <a:pt x="206883" y="454715"/>
                    <a:pt x="209552" y="453146"/>
                  </a:cubicBezTo>
                  <a:cubicBezTo>
                    <a:pt x="213947" y="450321"/>
                    <a:pt x="216536" y="448947"/>
                    <a:pt x="218734" y="449398"/>
                  </a:cubicBezTo>
                  <a:close/>
                  <a:moveTo>
                    <a:pt x="119142" y="446396"/>
                  </a:moveTo>
                  <a:cubicBezTo>
                    <a:pt x="121968" y="445769"/>
                    <a:pt x="131856" y="454715"/>
                    <a:pt x="133111" y="458797"/>
                  </a:cubicBezTo>
                  <a:cubicBezTo>
                    <a:pt x="134681" y="463819"/>
                    <a:pt x="133582" y="468529"/>
                    <a:pt x="129031" y="471667"/>
                  </a:cubicBezTo>
                  <a:cubicBezTo>
                    <a:pt x="123537" y="475435"/>
                    <a:pt x="118200" y="478103"/>
                    <a:pt x="115689" y="485637"/>
                  </a:cubicBezTo>
                  <a:cubicBezTo>
                    <a:pt x="113962" y="490660"/>
                    <a:pt x="106585" y="494113"/>
                    <a:pt x="100307" y="495369"/>
                  </a:cubicBezTo>
                  <a:cubicBezTo>
                    <a:pt x="94656" y="496468"/>
                    <a:pt x="94185" y="491602"/>
                    <a:pt x="94342" y="485480"/>
                  </a:cubicBezTo>
                  <a:cubicBezTo>
                    <a:pt x="95127" y="482184"/>
                    <a:pt x="96225" y="477161"/>
                    <a:pt x="97638" y="472295"/>
                  </a:cubicBezTo>
                  <a:cubicBezTo>
                    <a:pt x="98894" y="468371"/>
                    <a:pt x="101562" y="468215"/>
                    <a:pt x="104074" y="471197"/>
                  </a:cubicBezTo>
                  <a:cubicBezTo>
                    <a:pt x="106271" y="473708"/>
                    <a:pt x="107841" y="476691"/>
                    <a:pt x="109724" y="479516"/>
                  </a:cubicBezTo>
                  <a:cubicBezTo>
                    <a:pt x="110823" y="481085"/>
                    <a:pt x="112079" y="483440"/>
                    <a:pt x="114119" y="482184"/>
                  </a:cubicBezTo>
                  <a:cubicBezTo>
                    <a:pt x="116003" y="480928"/>
                    <a:pt x="114590" y="478574"/>
                    <a:pt x="113648" y="477004"/>
                  </a:cubicBezTo>
                  <a:cubicBezTo>
                    <a:pt x="112079" y="474807"/>
                    <a:pt x="110352" y="472766"/>
                    <a:pt x="108626" y="470883"/>
                  </a:cubicBezTo>
                  <a:cubicBezTo>
                    <a:pt x="105015" y="466802"/>
                    <a:pt x="102661" y="462250"/>
                    <a:pt x="105173" y="457070"/>
                  </a:cubicBezTo>
                  <a:cubicBezTo>
                    <a:pt x="107998" y="451576"/>
                    <a:pt x="113021" y="447966"/>
                    <a:pt x="119142" y="446396"/>
                  </a:cubicBezTo>
                  <a:close/>
                  <a:moveTo>
                    <a:pt x="287876" y="443729"/>
                  </a:moveTo>
                  <a:cubicBezTo>
                    <a:pt x="291328" y="443571"/>
                    <a:pt x="299805" y="447182"/>
                    <a:pt x="300118" y="450321"/>
                  </a:cubicBezTo>
                  <a:cubicBezTo>
                    <a:pt x="300276" y="451733"/>
                    <a:pt x="299020" y="452362"/>
                    <a:pt x="298235" y="453146"/>
                  </a:cubicBezTo>
                  <a:cubicBezTo>
                    <a:pt x="292741" y="458012"/>
                    <a:pt x="286306" y="461308"/>
                    <a:pt x="280027" y="464605"/>
                  </a:cubicBezTo>
                  <a:cubicBezTo>
                    <a:pt x="277987" y="465703"/>
                    <a:pt x="275789" y="465546"/>
                    <a:pt x="274063" y="463663"/>
                  </a:cubicBezTo>
                  <a:cubicBezTo>
                    <a:pt x="272493" y="462093"/>
                    <a:pt x="272179" y="459896"/>
                    <a:pt x="273278" y="458326"/>
                  </a:cubicBezTo>
                  <a:cubicBezTo>
                    <a:pt x="277202" y="452518"/>
                    <a:pt x="278615" y="444356"/>
                    <a:pt x="287876" y="443729"/>
                  </a:cubicBezTo>
                  <a:close/>
                  <a:moveTo>
                    <a:pt x="175334" y="433055"/>
                  </a:moveTo>
                  <a:cubicBezTo>
                    <a:pt x="177218" y="433526"/>
                    <a:pt x="178003" y="433683"/>
                    <a:pt x="178788" y="435723"/>
                  </a:cubicBezTo>
                  <a:cubicBezTo>
                    <a:pt x="181456" y="443101"/>
                    <a:pt x="186793" y="448123"/>
                    <a:pt x="193856" y="451420"/>
                  </a:cubicBezTo>
                  <a:cubicBezTo>
                    <a:pt x="196682" y="452675"/>
                    <a:pt x="199820" y="454402"/>
                    <a:pt x="197623" y="457698"/>
                  </a:cubicBezTo>
                  <a:cubicBezTo>
                    <a:pt x="195426" y="460994"/>
                    <a:pt x="196839" y="467116"/>
                    <a:pt x="190246" y="467116"/>
                  </a:cubicBezTo>
                  <a:cubicBezTo>
                    <a:pt x="188206" y="467116"/>
                    <a:pt x="185851" y="467900"/>
                    <a:pt x="184281" y="469156"/>
                  </a:cubicBezTo>
                  <a:cubicBezTo>
                    <a:pt x="178003" y="474179"/>
                    <a:pt x="172666" y="471981"/>
                    <a:pt x="167486" y="467429"/>
                  </a:cubicBezTo>
                  <a:cubicBezTo>
                    <a:pt x="164033" y="464447"/>
                    <a:pt x="160737" y="461151"/>
                    <a:pt x="157598" y="457855"/>
                  </a:cubicBezTo>
                  <a:cubicBezTo>
                    <a:pt x="155871" y="456128"/>
                    <a:pt x="154772" y="453617"/>
                    <a:pt x="154772" y="450792"/>
                  </a:cubicBezTo>
                  <a:cubicBezTo>
                    <a:pt x="155086" y="442787"/>
                    <a:pt x="168271" y="431485"/>
                    <a:pt x="175334" y="433055"/>
                  </a:cubicBezTo>
                  <a:close/>
                  <a:moveTo>
                    <a:pt x="246065" y="424147"/>
                  </a:moveTo>
                  <a:cubicBezTo>
                    <a:pt x="247968" y="424461"/>
                    <a:pt x="249734" y="425678"/>
                    <a:pt x="251303" y="428660"/>
                  </a:cubicBezTo>
                  <a:cubicBezTo>
                    <a:pt x="254757" y="435096"/>
                    <a:pt x="260564" y="440275"/>
                    <a:pt x="267628" y="443415"/>
                  </a:cubicBezTo>
                  <a:cubicBezTo>
                    <a:pt x="273749" y="446239"/>
                    <a:pt x="274848" y="450164"/>
                    <a:pt x="271081" y="455971"/>
                  </a:cubicBezTo>
                  <a:cubicBezTo>
                    <a:pt x="266529" y="463034"/>
                    <a:pt x="261663" y="469313"/>
                    <a:pt x="254286" y="470726"/>
                  </a:cubicBezTo>
                  <a:cubicBezTo>
                    <a:pt x="250048" y="470726"/>
                    <a:pt x="248008" y="469627"/>
                    <a:pt x="246124" y="467900"/>
                  </a:cubicBezTo>
                  <a:cubicBezTo>
                    <a:pt x="240316" y="462877"/>
                    <a:pt x="234352" y="458169"/>
                    <a:pt x="229015" y="452832"/>
                  </a:cubicBezTo>
                  <a:cubicBezTo>
                    <a:pt x="221481" y="445298"/>
                    <a:pt x="223207" y="434782"/>
                    <a:pt x="232468" y="429288"/>
                  </a:cubicBezTo>
                  <a:cubicBezTo>
                    <a:pt x="234979" y="427875"/>
                    <a:pt x="237334" y="425835"/>
                    <a:pt x="240002" y="425050"/>
                  </a:cubicBezTo>
                  <a:cubicBezTo>
                    <a:pt x="242121" y="424422"/>
                    <a:pt x="244162" y="423833"/>
                    <a:pt x="246065" y="424147"/>
                  </a:cubicBezTo>
                  <a:close/>
                  <a:moveTo>
                    <a:pt x="141902" y="420027"/>
                  </a:moveTo>
                  <a:cubicBezTo>
                    <a:pt x="147553" y="425050"/>
                    <a:pt x="152889" y="429916"/>
                    <a:pt x="158226" y="434781"/>
                  </a:cubicBezTo>
                  <a:cubicBezTo>
                    <a:pt x="155872" y="438235"/>
                    <a:pt x="153674" y="440275"/>
                    <a:pt x="152732" y="442943"/>
                  </a:cubicBezTo>
                  <a:cubicBezTo>
                    <a:pt x="151006" y="447966"/>
                    <a:pt x="148651" y="451576"/>
                    <a:pt x="143785" y="454716"/>
                  </a:cubicBezTo>
                  <a:cubicBezTo>
                    <a:pt x="139390" y="457541"/>
                    <a:pt x="137664" y="456913"/>
                    <a:pt x="135152" y="453617"/>
                  </a:cubicBezTo>
                  <a:cubicBezTo>
                    <a:pt x="133583" y="451576"/>
                    <a:pt x="132170" y="449222"/>
                    <a:pt x="130443" y="447182"/>
                  </a:cubicBezTo>
                  <a:cubicBezTo>
                    <a:pt x="122595" y="437764"/>
                    <a:pt x="127618" y="423324"/>
                    <a:pt x="139861" y="420341"/>
                  </a:cubicBezTo>
                  <a:cubicBezTo>
                    <a:pt x="140489" y="420184"/>
                    <a:pt x="141588" y="419713"/>
                    <a:pt x="141902" y="420027"/>
                  </a:cubicBezTo>
                  <a:close/>
                  <a:moveTo>
                    <a:pt x="116945" y="418615"/>
                  </a:moveTo>
                  <a:cubicBezTo>
                    <a:pt x="121026" y="419400"/>
                    <a:pt x="122281" y="422538"/>
                    <a:pt x="122909" y="425364"/>
                  </a:cubicBezTo>
                  <a:cubicBezTo>
                    <a:pt x="124008" y="429916"/>
                    <a:pt x="118044" y="440276"/>
                    <a:pt x="113649" y="442630"/>
                  </a:cubicBezTo>
                  <a:cubicBezTo>
                    <a:pt x="111294" y="443886"/>
                    <a:pt x="108940" y="444357"/>
                    <a:pt x="107370" y="441845"/>
                  </a:cubicBezTo>
                  <a:cubicBezTo>
                    <a:pt x="104702" y="437607"/>
                    <a:pt x="106742" y="433526"/>
                    <a:pt x="108469" y="429602"/>
                  </a:cubicBezTo>
                  <a:cubicBezTo>
                    <a:pt x="110195" y="425207"/>
                    <a:pt x="112864" y="421283"/>
                    <a:pt x="116945" y="418615"/>
                  </a:cubicBezTo>
                  <a:close/>
                  <a:moveTo>
                    <a:pt x="381110" y="407314"/>
                  </a:moveTo>
                  <a:cubicBezTo>
                    <a:pt x="379226" y="416889"/>
                    <a:pt x="369966" y="415005"/>
                    <a:pt x="365728" y="419714"/>
                  </a:cubicBezTo>
                  <a:cubicBezTo>
                    <a:pt x="367141" y="411395"/>
                    <a:pt x="374675" y="410924"/>
                    <a:pt x="381110" y="407314"/>
                  </a:cubicBezTo>
                  <a:close/>
                  <a:moveTo>
                    <a:pt x="200035" y="406979"/>
                  </a:moveTo>
                  <a:cubicBezTo>
                    <a:pt x="203626" y="407038"/>
                    <a:pt x="207040" y="409118"/>
                    <a:pt x="210964" y="413277"/>
                  </a:cubicBezTo>
                  <a:cubicBezTo>
                    <a:pt x="215045" y="417673"/>
                    <a:pt x="218655" y="422538"/>
                    <a:pt x="224934" y="424265"/>
                  </a:cubicBezTo>
                  <a:cubicBezTo>
                    <a:pt x="228073" y="425050"/>
                    <a:pt x="228073" y="427404"/>
                    <a:pt x="225561" y="429445"/>
                  </a:cubicBezTo>
                  <a:cubicBezTo>
                    <a:pt x="223050" y="431485"/>
                    <a:pt x="221637" y="434154"/>
                    <a:pt x="220539" y="437136"/>
                  </a:cubicBezTo>
                  <a:cubicBezTo>
                    <a:pt x="218341" y="442944"/>
                    <a:pt x="210179" y="448751"/>
                    <a:pt x="203273" y="448908"/>
                  </a:cubicBezTo>
                  <a:cubicBezTo>
                    <a:pt x="199506" y="448908"/>
                    <a:pt x="195582" y="447182"/>
                    <a:pt x="192443" y="443885"/>
                  </a:cubicBezTo>
                  <a:cubicBezTo>
                    <a:pt x="189931" y="441217"/>
                    <a:pt x="187734" y="438392"/>
                    <a:pt x="185537" y="435567"/>
                  </a:cubicBezTo>
                  <a:cubicBezTo>
                    <a:pt x="178630" y="426934"/>
                    <a:pt x="179415" y="420184"/>
                    <a:pt x="188048" y="412806"/>
                  </a:cubicBezTo>
                  <a:cubicBezTo>
                    <a:pt x="192678" y="408882"/>
                    <a:pt x="196445" y="406920"/>
                    <a:pt x="200035" y="406979"/>
                  </a:cubicBezTo>
                  <a:close/>
                  <a:moveTo>
                    <a:pt x="267471" y="402134"/>
                  </a:moveTo>
                  <a:cubicBezTo>
                    <a:pt x="272336" y="402604"/>
                    <a:pt x="273121" y="408098"/>
                    <a:pt x="277202" y="410138"/>
                  </a:cubicBezTo>
                  <a:cubicBezTo>
                    <a:pt x="281754" y="412493"/>
                    <a:pt x="285992" y="415475"/>
                    <a:pt x="289288" y="420027"/>
                  </a:cubicBezTo>
                  <a:cubicBezTo>
                    <a:pt x="293369" y="426149"/>
                    <a:pt x="302473" y="427404"/>
                    <a:pt x="309379" y="423795"/>
                  </a:cubicBezTo>
                  <a:cubicBezTo>
                    <a:pt x="318483" y="418928"/>
                    <a:pt x="318640" y="418928"/>
                    <a:pt x="323819" y="427561"/>
                  </a:cubicBezTo>
                  <a:cubicBezTo>
                    <a:pt x="326017" y="431800"/>
                    <a:pt x="330882" y="432427"/>
                    <a:pt x="335120" y="435252"/>
                  </a:cubicBezTo>
                  <a:cubicBezTo>
                    <a:pt x="327273" y="441845"/>
                    <a:pt x="317855" y="443885"/>
                    <a:pt x="309222" y="447025"/>
                  </a:cubicBezTo>
                  <a:cubicBezTo>
                    <a:pt x="303100" y="449222"/>
                    <a:pt x="299491" y="443101"/>
                    <a:pt x="294939" y="440275"/>
                  </a:cubicBezTo>
                  <a:cubicBezTo>
                    <a:pt x="291329" y="438078"/>
                    <a:pt x="294468" y="435095"/>
                    <a:pt x="295409" y="432584"/>
                  </a:cubicBezTo>
                  <a:cubicBezTo>
                    <a:pt x="295880" y="431015"/>
                    <a:pt x="296665" y="429445"/>
                    <a:pt x="295566" y="427561"/>
                  </a:cubicBezTo>
                  <a:cubicBezTo>
                    <a:pt x="292427" y="427561"/>
                    <a:pt x="292270" y="430230"/>
                    <a:pt x="291329" y="432270"/>
                  </a:cubicBezTo>
                  <a:cubicBezTo>
                    <a:pt x="286619" y="442943"/>
                    <a:pt x="277359" y="445455"/>
                    <a:pt x="268098" y="438392"/>
                  </a:cubicBezTo>
                  <a:cubicBezTo>
                    <a:pt x="263075" y="434625"/>
                    <a:pt x="258210" y="430544"/>
                    <a:pt x="253972" y="426149"/>
                  </a:cubicBezTo>
                  <a:cubicBezTo>
                    <a:pt x="250519" y="422382"/>
                    <a:pt x="248792" y="417045"/>
                    <a:pt x="251461" y="412493"/>
                  </a:cubicBezTo>
                  <a:cubicBezTo>
                    <a:pt x="254756" y="406529"/>
                    <a:pt x="259622" y="401505"/>
                    <a:pt x="267471" y="402134"/>
                  </a:cubicBezTo>
                  <a:close/>
                  <a:moveTo>
                    <a:pt x="339045" y="397719"/>
                  </a:moveTo>
                  <a:cubicBezTo>
                    <a:pt x="340418" y="398014"/>
                    <a:pt x="341556" y="398759"/>
                    <a:pt x="342184" y="400094"/>
                  </a:cubicBezTo>
                  <a:cubicBezTo>
                    <a:pt x="344852" y="405430"/>
                    <a:pt x="349875" y="407000"/>
                    <a:pt x="354584" y="409197"/>
                  </a:cubicBezTo>
                  <a:cubicBezTo>
                    <a:pt x="361491" y="412494"/>
                    <a:pt x="362433" y="417516"/>
                    <a:pt x="356781" y="422696"/>
                  </a:cubicBezTo>
                  <a:cubicBezTo>
                    <a:pt x="352858" y="426463"/>
                    <a:pt x="349718" y="431643"/>
                    <a:pt x="343283" y="431329"/>
                  </a:cubicBezTo>
                  <a:cubicBezTo>
                    <a:pt x="333237" y="430858"/>
                    <a:pt x="327430" y="423952"/>
                    <a:pt x="321465" y="417359"/>
                  </a:cubicBezTo>
                  <a:cubicBezTo>
                    <a:pt x="320837" y="416731"/>
                    <a:pt x="320680" y="415633"/>
                    <a:pt x="320680" y="414691"/>
                  </a:cubicBezTo>
                  <a:cubicBezTo>
                    <a:pt x="321151" y="408256"/>
                    <a:pt x="328057" y="399936"/>
                    <a:pt x="334493" y="398053"/>
                  </a:cubicBezTo>
                  <a:cubicBezTo>
                    <a:pt x="336063" y="397582"/>
                    <a:pt x="337671" y="397425"/>
                    <a:pt x="339045" y="397719"/>
                  </a:cubicBezTo>
                  <a:close/>
                  <a:moveTo>
                    <a:pt x="244398" y="394129"/>
                  </a:moveTo>
                  <a:cubicBezTo>
                    <a:pt x="244005" y="394835"/>
                    <a:pt x="244201" y="395228"/>
                    <a:pt x="244554" y="395541"/>
                  </a:cubicBezTo>
                  <a:lnTo>
                    <a:pt x="244572" y="395557"/>
                  </a:lnTo>
                  <a:lnTo>
                    <a:pt x="244554" y="394600"/>
                  </a:lnTo>
                  <a:lnTo>
                    <a:pt x="245251" y="394414"/>
                  </a:lnTo>
                  <a:close/>
                  <a:moveTo>
                    <a:pt x="133131" y="390106"/>
                  </a:moveTo>
                  <a:cubicBezTo>
                    <a:pt x="134446" y="389773"/>
                    <a:pt x="135859" y="389969"/>
                    <a:pt x="137350" y="390989"/>
                  </a:cubicBezTo>
                  <a:cubicBezTo>
                    <a:pt x="141588" y="393815"/>
                    <a:pt x="144100" y="397895"/>
                    <a:pt x="144884" y="401977"/>
                  </a:cubicBezTo>
                  <a:cubicBezTo>
                    <a:pt x="143943" y="410296"/>
                    <a:pt x="135623" y="419085"/>
                    <a:pt x="128874" y="420184"/>
                  </a:cubicBezTo>
                  <a:cubicBezTo>
                    <a:pt x="125264" y="420812"/>
                    <a:pt x="119456" y="413905"/>
                    <a:pt x="120555" y="409511"/>
                  </a:cubicBezTo>
                  <a:cubicBezTo>
                    <a:pt x="122125" y="403232"/>
                    <a:pt x="124636" y="397110"/>
                    <a:pt x="129502" y="392402"/>
                  </a:cubicBezTo>
                  <a:cubicBezTo>
                    <a:pt x="130601" y="391303"/>
                    <a:pt x="131817" y="390440"/>
                    <a:pt x="133131" y="390106"/>
                  </a:cubicBezTo>
                  <a:close/>
                  <a:moveTo>
                    <a:pt x="315972" y="389577"/>
                  </a:moveTo>
                  <a:lnTo>
                    <a:pt x="315972" y="389605"/>
                  </a:lnTo>
                  <a:lnTo>
                    <a:pt x="315981" y="389587"/>
                  </a:lnTo>
                  <a:close/>
                  <a:moveTo>
                    <a:pt x="307902" y="382399"/>
                  </a:moveTo>
                  <a:lnTo>
                    <a:pt x="307368" y="382469"/>
                  </a:lnTo>
                  <a:lnTo>
                    <a:pt x="307378" y="382482"/>
                  </a:lnTo>
                  <a:close/>
                  <a:moveTo>
                    <a:pt x="412129" y="379649"/>
                  </a:moveTo>
                  <a:cubicBezTo>
                    <a:pt x="415720" y="379924"/>
                    <a:pt x="419095" y="381572"/>
                    <a:pt x="422548" y="385025"/>
                  </a:cubicBezTo>
                  <a:cubicBezTo>
                    <a:pt x="417839" y="388949"/>
                    <a:pt x="413130" y="392716"/>
                    <a:pt x="408578" y="396483"/>
                  </a:cubicBezTo>
                  <a:cubicBezTo>
                    <a:pt x="404811" y="399623"/>
                    <a:pt x="400730" y="401977"/>
                    <a:pt x="396021" y="403233"/>
                  </a:cubicBezTo>
                  <a:cubicBezTo>
                    <a:pt x="392725" y="404175"/>
                    <a:pt x="388644" y="405744"/>
                    <a:pt x="386447" y="403233"/>
                  </a:cubicBezTo>
                  <a:cubicBezTo>
                    <a:pt x="383622" y="399936"/>
                    <a:pt x="388016" y="397268"/>
                    <a:pt x="389900" y="394914"/>
                  </a:cubicBezTo>
                  <a:cubicBezTo>
                    <a:pt x="393196" y="390676"/>
                    <a:pt x="394295" y="385496"/>
                    <a:pt x="400416" y="382514"/>
                  </a:cubicBezTo>
                  <a:cubicBezTo>
                    <a:pt x="404733" y="380473"/>
                    <a:pt x="408539" y="379374"/>
                    <a:pt x="412129" y="379649"/>
                  </a:cubicBezTo>
                  <a:close/>
                  <a:moveTo>
                    <a:pt x="305311" y="379045"/>
                  </a:moveTo>
                  <a:lnTo>
                    <a:pt x="306201" y="379394"/>
                  </a:lnTo>
                  <a:lnTo>
                    <a:pt x="306274" y="379606"/>
                  </a:lnTo>
                  <a:lnTo>
                    <a:pt x="306200" y="379355"/>
                  </a:lnTo>
                  <a:close/>
                  <a:moveTo>
                    <a:pt x="367926" y="371526"/>
                  </a:moveTo>
                  <a:cubicBezTo>
                    <a:pt x="374989" y="370741"/>
                    <a:pt x="381110" y="374666"/>
                    <a:pt x="386133" y="379531"/>
                  </a:cubicBezTo>
                  <a:cubicBezTo>
                    <a:pt x="390685" y="383769"/>
                    <a:pt x="387703" y="388007"/>
                    <a:pt x="385819" y="392088"/>
                  </a:cubicBezTo>
                  <a:cubicBezTo>
                    <a:pt x="381895" y="400250"/>
                    <a:pt x="372634" y="407628"/>
                    <a:pt x="365885" y="407784"/>
                  </a:cubicBezTo>
                  <a:cubicBezTo>
                    <a:pt x="358037" y="406529"/>
                    <a:pt x="350660" y="402290"/>
                    <a:pt x="344224" y="396169"/>
                  </a:cubicBezTo>
                  <a:cubicBezTo>
                    <a:pt x="343440" y="395384"/>
                    <a:pt x="342812" y="393971"/>
                    <a:pt x="342812" y="392873"/>
                  </a:cubicBezTo>
                  <a:cubicBezTo>
                    <a:pt x="343283" y="386908"/>
                    <a:pt x="348776" y="383141"/>
                    <a:pt x="349875" y="377177"/>
                  </a:cubicBezTo>
                  <a:cubicBezTo>
                    <a:pt x="350346" y="374666"/>
                    <a:pt x="354427" y="375294"/>
                    <a:pt x="356938" y="374509"/>
                  </a:cubicBezTo>
                  <a:cubicBezTo>
                    <a:pt x="360548" y="373410"/>
                    <a:pt x="364472" y="371997"/>
                    <a:pt x="367926" y="371526"/>
                  </a:cubicBezTo>
                  <a:close/>
                  <a:moveTo>
                    <a:pt x="186790" y="369655"/>
                  </a:moveTo>
                  <a:cubicBezTo>
                    <a:pt x="190226" y="370163"/>
                    <a:pt x="192757" y="373253"/>
                    <a:pt x="195111" y="376078"/>
                  </a:cubicBezTo>
                  <a:cubicBezTo>
                    <a:pt x="196523" y="377805"/>
                    <a:pt x="197779" y="379531"/>
                    <a:pt x="199192" y="381258"/>
                  </a:cubicBezTo>
                  <a:cubicBezTo>
                    <a:pt x="205156" y="388478"/>
                    <a:pt x="202018" y="399151"/>
                    <a:pt x="193385" y="403075"/>
                  </a:cubicBezTo>
                  <a:cubicBezTo>
                    <a:pt x="185693" y="406528"/>
                    <a:pt x="181455" y="413278"/>
                    <a:pt x="178317" y="420812"/>
                  </a:cubicBezTo>
                  <a:cubicBezTo>
                    <a:pt x="175177" y="428817"/>
                    <a:pt x="166387" y="427561"/>
                    <a:pt x="160893" y="431799"/>
                  </a:cubicBezTo>
                  <a:cubicBezTo>
                    <a:pt x="159638" y="432741"/>
                    <a:pt x="157754" y="431014"/>
                    <a:pt x="156655" y="429759"/>
                  </a:cubicBezTo>
                  <a:cubicBezTo>
                    <a:pt x="154772" y="427561"/>
                    <a:pt x="152889" y="425364"/>
                    <a:pt x="151319" y="422852"/>
                  </a:cubicBezTo>
                  <a:cubicBezTo>
                    <a:pt x="143942" y="411080"/>
                    <a:pt x="147552" y="401663"/>
                    <a:pt x="160737" y="397111"/>
                  </a:cubicBezTo>
                  <a:cubicBezTo>
                    <a:pt x="164817" y="395698"/>
                    <a:pt x="167800" y="397738"/>
                    <a:pt x="170311" y="400407"/>
                  </a:cubicBezTo>
                  <a:cubicBezTo>
                    <a:pt x="173450" y="403860"/>
                    <a:pt x="176276" y="407784"/>
                    <a:pt x="180200" y="412493"/>
                  </a:cubicBezTo>
                  <a:cubicBezTo>
                    <a:pt x="182083" y="405587"/>
                    <a:pt x="181141" y="401349"/>
                    <a:pt x="175334" y="398366"/>
                  </a:cubicBezTo>
                  <a:cubicBezTo>
                    <a:pt x="170468" y="395855"/>
                    <a:pt x="166544" y="391460"/>
                    <a:pt x="167957" y="385496"/>
                  </a:cubicBezTo>
                  <a:cubicBezTo>
                    <a:pt x="169840" y="377648"/>
                    <a:pt x="175648" y="372782"/>
                    <a:pt x="183025" y="370114"/>
                  </a:cubicBezTo>
                  <a:cubicBezTo>
                    <a:pt x="184398" y="369603"/>
                    <a:pt x="185644" y="369486"/>
                    <a:pt x="186790" y="369655"/>
                  </a:cubicBezTo>
                  <a:close/>
                  <a:moveTo>
                    <a:pt x="157284" y="363835"/>
                  </a:moveTo>
                  <a:cubicBezTo>
                    <a:pt x="163249" y="363521"/>
                    <a:pt x="166074" y="367289"/>
                    <a:pt x="165132" y="374038"/>
                  </a:cubicBezTo>
                  <a:cubicBezTo>
                    <a:pt x="167801" y="384868"/>
                    <a:pt x="158697" y="389577"/>
                    <a:pt x="151634" y="395385"/>
                  </a:cubicBezTo>
                  <a:cubicBezTo>
                    <a:pt x="149436" y="397268"/>
                    <a:pt x="146924" y="395542"/>
                    <a:pt x="145355" y="393502"/>
                  </a:cubicBezTo>
                  <a:cubicBezTo>
                    <a:pt x="140803" y="388165"/>
                    <a:pt x="139547" y="382043"/>
                    <a:pt x="142059" y="375294"/>
                  </a:cubicBezTo>
                  <a:cubicBezTo>
                    <a:pt x="144727" y="368230"/>
                    <a:pt x="150064" y="364306"/>
                    <a:pt x="157284" y="363835"/>
                  </a:cubicBezTo>
                  <a:close/>
                  <a:moveTo>
                    <a:pt x="426629" y="358832"/>
                  </a:moveTo>
                  <a:cubicBezTo>
                    <a:pt x="428708" y="358342"/>
                    <a:pt x="431023" y="358813"/>
                    <a:pt x="433535" y="360225"/>
                  </a:cubicBezTo>
                  <a:cubicBezTo>
                    <a:pt x="435418" y="361324"/>
                    <a:pt x="437459" y="362109"/>
                    <a:pt x="439029" y="363522"/>
                  </a:cubicBezTo>
                  <a:cubicBezTo>
                    <a:pt x="440755" y="364934"/>
                    <a:pt x="444679" y="363836"/>
                    <a:pt x="444365" y="366975"/>
                  </a:cubicBezTo>
                  <a:cubicBezTo>
                    <a:pt x="444051" y="369957"/>
                    <a:pt x="441697" y="372625"/>
                    <a:pt x="438401" y="373567"/>
                  </a:cubicBezTo>
                  <a:cubicBezTo>
                    <a:pt x="430552" y="376079"/>
                    <a:pt x="422705" y="377021"/>
                    <a:pt x="414072" y="373881"/>
                  </a:cubicBezTo>
                  <a:cubicBezTo>
                    <a:pt x="416583" y="369957"/>
                    <a:pt x="418780" y="366504"/>
                    <a:pt x="421135" y="363208"/>
                  </a:cubicBezTo>
                  <a:cubicBezTo>
                    <a:pt x="422705" y="360775"/>
                    <a:pt x="424549" y="359323"/>
                    <a:pt x="426629" y="358832"/>
                  </a:cubicBezTo>
                  <a:close/>
                  <a:moveTo>
                    <a:pt x="248929" y="355536"/>
                  </a:moveTo>
                  <a:cubicBezTo>
                    <a:pt x="252481" y="355163"/>
                    <a:pt x="255699" y="356458"/>
                    <a:pt x="258838" y="359440"/>
                  </a:cubicBezTo>
                  <a:cubicBezTo>
                    <a:pt x="264646" y="364777"/>
                    <a:pt x="269354" y="371370"/>
                    <a:pt x="276417" y="375451"/>
                  </a:cubicBezTo>
                  <a:cubicBezTo>
                    <a:pt x="278458" y="376706"/>
                    <a:pt x="278615" y="377962"/>
                    <a:pt x="276574" y="379846"/>
                  </a:cubicBezTo>
                  <a:cubicBezTo>
                    <a:pt x="273906" y="382200"/>
                    <a:pt x="271866" y="385182"/>
                    <a:pt x="269668" y="388164"/>
                  </a:cubicBezTo>
                  <a:cubicBezTo>
                    <a:pt x="262448" y="397739"/>
                    <a:pt x="258210" y="399152"/>
                    <a:pt x="246752" y="394914"/>
                  </a:cubicBezTo>
                  <a:lnTo>
                    <a:pt x="246213" y="394734"/>
                  </a:lnTo>
                  <a:lnTo>
                    <a:pt x="246910" y="395385"/>
                  </a:lnTo>
                  <a:cubicBezTo>
                    <a:pt x="246439" y="395542"/>
                    <a:pt x="245967" y="396013"/>
                    <a:pt x="245653" y="396484"/>
                  </a:cubicBezTo>
                  <a:lnTo>
                    <a:pt x="245651" y="396482"/>
                  </a:lnTo>
                  <a:lnTo>
                    <a:pt x="245653" y="396483"/>
                  </a:lnTo>
                  <a:cubicBezTo>
                    <a:pt x="252245" y="404959"/>
                    <a:pt x="252089" y="405901"/>
                    <a:pt x="243770" y="413592"/>
                  </a:cubicBezTo>
                  <a:cubicBezTo>
                    <a:pt x="240002" y="417046"/>
                    <a:pt x="234666" y="417830"/>
                    <a:pt x="230898" y="421283"/>
                  </a:cubicBezTo>
                  <a:cubicBezTo>
                    <a:pt x="228701" y="423324"/>
                    <a:pt x="226504" y="420499"/>
                    <a:pt x="224934" y="418772"/>
                  </a:cubicBezTo>
                  <a:cubicBezTo>
                    <a:pt x="221167" y="414377"/>
                    <a:pt x="216772" y="410610"/>
                    <a:pt x="211749" y="407628"/>
                  </a:cubicBezTo>
                  <a:cubicBezTo>
                    <a:pt x="206726" y="404645"/>
                    <a:pt x="203116" y="400722"/>
                    <a:pt x="206412" y="393972"/>
                  </a:cubicBezTo>
                  <a:cubicBezTo>
                    <a:pt x="210808" y="385339"/>
                    <a:pt x="217714" y="380316"/>
                    <a:pt x="224149" y="382200"/>
                  </a:cubicBezTo>
                  <a:cubicBezTo>
                    <a:pt x="228230" y="383456"/>
                    <a:pt x="232311" y="385339"/>
                    <a:pt x="235765" y="388007"/>
                  </a:cubicBezTo>
                  <a:cubicBezTo>
                    <a:pt x="237334" y="384554"/>
                    <a:pt x="234509" y="382671"/>
                    <a:pt x="233253" y="380159"/>
                  </a:cubicBezTo>
                  <a:cubicBezTo>
                    <a:pt x="229329" y="372625"/>
                    <a:pt x="230427" y="367132"/>
                    <a:pt x="237020" y="361638"/>
                  </a:cubicBezTo>
                  <a:cubicBezTo>
                    <a:pt x="241493" y="357949"/>
                    <a:pt x="245378" y="355909"/>
                    <a:pt x="248929" y="355536"/>
                  </a:cubicBezTo>
                  <a:close/>
                  <a:moveTo>
                    <a:pt x="319111" y="353790"/>
                  </a:moveTo>
                  <a:cubicBezTo>
                    <a:pt x="320523" y="353947"/>
                    <a:pt x="322406" y="354104"/>
                    <a:pt x="323034" y="355046"/>
                  </a:cubicBezTo>
                  <a:cubicBezTo>
                    <a:pt x="328371" y="362266"/>
                    <a:pt x="336062" y="366190"/>
                    <a:pt x="342968" y="371370"/>
                  </a:cubicBezTo>
                  <a:cubicBezTo>
                    <a:pt x="345480" y="373253"/>
                    <a:pt x="345793" y="375294"/>
                    <a:pt x="344852" y="378747"/>
                  </a:cubicBezTo>
                  <a:cubicBezTo>
                    <a:pt x="340614" y="393972"/>
                    <a:pt x="331353" y="398053"/>
                    <a:pt x="318326" y="389891"/>
                  </a:cubicBezTo>
                  <a:cubicBezTo>
                    <a:pt x="317933" y="389656"/>
                    <a:pt x="317501" y="389146"/>
                    <a:pt x="317050" y="388949"/>
                  </a:cubicBezTo>
                  <a:lnTo>
                    <a:pt x="316344" y="389427"/>
                  </a:lnTo>
                  <a:lnTo>
                    <a:pt x="316129" y="389734"/>
                  </a:lnTo>
                  <a:lnTo>
                    <a:pt x="316032" y="389638"/>
                  </a:lnTo>
                  <a:lnTo>
                    <a:pt x="315972" y="389679"/>
                  </a:lnTo>
                  <a:lnTo>
                    <a:pt x="315972" y="389734"/>
                  </a:lnTo>
                  <a:cubicBezTo>
                    <a:pt x="325233" y="406058"/>
                    <a:pt x="320524" y="407157"/>
                    <a:pt x="308437" y="418301"/>
                  </a:cubicBezTo>
                  <a:cubicBezTo>
                    <a:pt x="304671" y="421754"/>
                    <a:pt x="298235" y="421754"/>
                    <a:pt x="294468" y="417830"/>
                  </a:cubicBezTo>
                  <a:cubicBezTo>
                    <a:pt x="289602" y="412493"/>
                    <a:pt x="283480" y="409354"/>
                    <a:pt x="277830" y="405430"/>
                  </a:cubicBezTo>
                  <a:cubicBezTo>
                    <a:pt x="268569" y="399152"/>
                    <a:pt x="268412" y="395227"/>
                    <a:pt x="277673" y="389263"/>
                  </a:cubicBezTo>
                  <a:cubicBezTo>
                    <a:pt x="280655" y="387379"/>
                    <a:pt x="282852" y="385025"/>
                    <a:pt x="284736" y="382200"/>
                  </a:cubicBezTo>
                  <a:cubicBezTo>
                    <a:pt x="287915" y="377727"/>
                    <a:pt x="291535" y="375284"/>
                    <a:pt x="295993" y="376196"/>
                  </a:cubicBezTo>
                  <a:cubicBezTo>
                    <a:pt x="297479" y="376500"/>
                    <a:pt x="299059" y="377177"/>
                    <a:pt x="300746" y="378276"/>
                  </a:cubicBezTo>
                  <a:cubicBezTo>
                    <a:pt x="301139" y="378590"/>
                    <a:pt x="301570" y="378786"/>
                    <a:pt x="301983" y="378767"/>
                  </a:cubicBezTo>
                  <a:lnTo>
                    <a:pt x="302996" y="378038"/>
                  </a:lnTo>
                  <a:lnTo>
                    <a:pt x="299588" y="370271"/>
                  </a:lnTo>
                  <a:cubicBezTo>
                    <a:pt x="299176" y="367563"/>
                    <a:pt x="299725" y="364777"/>
                    <a:pt x="301845" y="361795"/>
                  </a:cubicBezTo>
                  <a:cubicBezTo>
                    <a:pt x="306239" y="355673"/>
                    <a:pt x="311890" y="353005"/>
                    <a:pt x="319111" y="353790"/>
                  </a:cubicBezTo>
                  <a:close/>
                  <a:moveTo>
                    <a:pt x="388647" y="346911"/>
                  </a:moveTo>
                  <a:cubicBezTo>
                    <a:pt x="394629" y="346315"/>
                    <a:pt x="399396" y="350376"/>
                    <a:pt x="404341" y="354261"/>
                  </a:cubicBezTo>
                  <a:cubicBezTo>
                    <a:pt x="407009" y="356301"/>
                    <a:pt x="409991" y="357871"/>
                    <a:pt x="413444" y="358342"/>
                  </a:cubicBezTo>
                  <a:cubicBezTo>
                    <a:pt x="415014" y="358656"/>
                    <a:pt x="416427" y="358813"/>
                    <a:pt x="416113" y="361324"/>
                  </a:cubicBezTo>
                  <a:cubicBezTo>
                    <a:pt x="416113" y="366190"/>
                    <a:pt x="406852" y="374666"/>
                    <a:pt x="401515" y="376392"/>
                  </a:cubicBezTo>
                  <a:cubicBezTo>
                    <a:pt x="390057" y="380159"/>
                    <a:pt x="383622" y="369957"/>
                    <a:pt x="374361" y="367760"/>
                  </a:cubicBezTo>
                  <a:cubicBezTo>
                    <a:pt x="373419" y="367602"/>
                    <a:pt x="372634" y="366033"/>
                    <a:pt x="372320" y="364934"/>
                  </a:cubicBezTo>
                  <a:cubicBezTo>
                    <a:pt x="371378" y="361795"/>
                    <a:pt x="379541" y="350808"/>
                    <a:pt x="382209" y="349238"/>
                  </a:cubicBezTo>
                  <a:cubicBezTo>
                    <a:pt x="384524" y="347825"/>
                    <a:pt x="386653" y="347109"/>
                    <a:pt x="388647" y="346911"/>
                  </a:cubicBezTo>
                  <a:close/>
                  <a:moveTo>
                    <a:pt x="214417" y="340292"/>
                  </a:moveTo>
                  <a:cubicBezTo>
                    <a:pt x="218027" y="339977"/>
                    <a:pt x="220695" y="341547"/>
                    <a:pt x="222265" y="344529"/>
                  </a:cubicBezTo>
                  <a:cubicBezTo>
                    <a:pt x="224934" y="349552"/>
                    <a:pt x="228701" y="354575"/>
                    <a:pt x="229799" y="359912"/>
                  </a:cubicBezTo>
                  <a:cubicBezTo>
                    <a:pt x="230898" y="365719"/>
                    <a:pt x="225876" y="370271"/>
                    <a:pt x="221794" y="373881"/>
                  </a:cubicBezTo>
                  <a:cubicBezTo>
                    <a:pt x="218027" y="377178"/>
                    <a:pt x="213004" y="378904"/>
                    <a:pt x="209552" y="382514"/>
                  </a:cubicBezTo>
                  <a:cubicBezTo>
                    <a:pt x="207197" y="384869"/>
                    <a:pt x="206098" y="383613"/>
                    <a:pt x="204528" y="381572"/>
                  </a:cubicBezTo>
                  <a:cubicBezTo>
                    <a:pt x="202488" y="378904"/>
                    <a:pt x="200448" y="376236"/>
                    <a:pt x="198250" y="373724"/>
                  </a:cubicBezTo>
                  <a:cubicBezTo>
                    <a:pt x="193071" y="367760"/>
                    <a:pt x="189460" y="361481"/>
                    <a:pt x="193542" y="353476"/>
                  </a:cubicBezTo>
                  <a:cubicBezTo>
                    <a:pt x="197936" y="345000"/>
                    <a:pt x="205470" y="341547"/>
                    <a:pt x="214417" y="340292"/>
                  </a:cubicBezTo>
                  <a:close/>
                  <a:moveTo>
                    <a:pt x="183595" y="333483"/>
                  </a:moveTo>
                  <a:cubicBezTo>
                    <a:pt x="185145" y="334013"/>
                    <a:pt x="186400" y="335112"/>
                    <a:pt x="187263" y="336681"/>
                  </a:cubicBezTo>
                  <a:cubicBezTo>
                    <a:pt x="189618" y="340919"/>
                    <a:pt x="196681" y="344372"/>
                    <a:pt x="191031" y="350965"/>
                  </a:cubicBezTo>
                  <a:cubicBezTo>
                    <a:pt x="189147" y="353162"/>
                    <a:pt x="187107" y="355359"/>
                    <a:pt x="186792" y="358341"/>
                  </a:cubicBezTo>
                  <a:cubicBezTo>
                    <a:pt x="185851" y="366033"/>
                    <a:pt x="178631" y="367288"/>
                    <a:pt x="173765" y="370584"/>
                  </a:cubicBezTo>
                  <a:cubicBezTo>
                    <a:pt x="172509" y="371526"/>
                    <a:pt x="170783" y="371055"/>
                    <a:pt x="170155" y="369485"/>
                  </a:cubicBezTo>
                  <a:cubicBezTo>
                    <a:pt x="168115" y="363835"/>
                    <a:pt x="164975" y="358656"/>
                    <a:pt x="164504" y="354574"/>
                  </a:cubicBezTo>
                  <a:cubicBezTo>
                    <a:pt x="164975" y="342959"/>
                    <a:pt x="169527" y="336681"/>
                    <a:pt x="178160" y="333699"/>
                  </a:cubicBezTo>
                  <a:cubicBezTo>
                    <a:pt x="180200" y="332992"/>
                    <a:pt x="182045" y="332953"/>
                    <a:pt x="183595" y="333483"/>
                  </a:cubicBezTo>
                  <a:close/>
                  <a:moveTo>
                    <a:pt x="455510" y="330873"/>
                  </a:moveTo>
                  <a:cubicBezTo>
                    <a:pt x="462416" y="329618"/>
                    <a:pt x="467596" y="332914"/>
                    <a:pt x="470107" y="337937"/>
                  </a:cubicBezTo>
                  <a:cubicBezTo>
                    <a:pt x="472305" y="342332"/>
                    <a:pt x="469322" y="347355"/>
                    <a:pt x="464928" y="350808"/>
                  </a:cubicBezTo>
                  <a:cubicBezTo>
                    <a:pt x="459120" y="354889"/>
                    <a:pt x="452998" y="356616"/>
                    <a:pt x="445935" y="356302"/>
                  </a:cubicBezTo>
                  <a:cubicBezTo>
                    <a:pt x="444209" y="356302"/>
                    <a:pt x="442482" y="356459"/>
                    <a:pt x="440912" y="356302"/>
                  </a:cubicBezTo>
                  <a:cubicBezTo>
                    <a:pt x="434634" y="355517"/>
                    <a:pt x="433064" y="352848"/>
                    <a:pt x="436674" y="347826"/>
                  </a:cubicBezTo>
                  <a:cubicBezTo>
                    <a:pt x="441697" y="340762"/>
                    <a:pt x="445621" y="332757"/>
                    <a:pt x="455510" y="330873"/>
                  </a:cubicBezTo>
                  <a:close/>
                  <a:moveTo>
                    <a:pt x="278772" y="328676"/>
                  </a:moveTo>
                  <a:cubicBezTo>
                    <a:pt x="282225" y="328833"/>
                    <a:pt x="285207" y="329147"/>
                    <a:pt x="286463" y="333542"/>
                  </a:cubicBezTo>
                  <a:cubicBezTo>
                    <a:pt x="287876" y="338251"/>
                    <a:pt x="292427" y="340291"/>
                    <a:pt x="295724" y="343431"/>
                  </a:cubicBezTo>
                  <a:cubicBezTo>
                    <a:pt x="301531" y="348610"/>
                    <a:pt x="301845" y="352221"/>
                    <a:pt x="296822" y="358185"/>
                  </a:cubicBezTo>
                  <a:cubicBezTo>
                    <a:pt x="295724" y="359441"/>
                    <a:pt x="294468" y="360697"/>
                    <a:pt x="293683" y="362109"/>
                  </a:cubicBezTo>
                  <a:cubicBezTo>
                    <a:pt x="287248" y="374509"/>
                    <a:pt x="278301" y="372312"/>
                    <a:pt x="269197" y="364934"/>
                  </a:cubicBezTo>
                  <a:cubicBezTo>
                    <a:pt x="264959" y="361481"/>
                    <a:pt x="261663" y="356772"/>
                    <a:pt x="258210" y="352535"/>
                  </a:cubicBezTo>
                  <a:cubicBezTo>
                    <a:pt x="257425" y="351750"/>
                    <a:pt x="257111" y="350337"/>
                    <a:pt x="256954" y="349238"/>
                  </a:cubicBezTo>
                  <a:cubicBezTo>
                    <a:pt x="256954" y="341704"/>
                    <a:pt x="271081" y="328519"/>
                    <a:pt x="278772" y="328676"/>
                  </a:cubicBezTo>
                  <a:close/>
                  <a:moveTo>
                    <a:pt x="340828" y="325360"/>
                  </a:moveTo>
                  <a:cubicBezTo>
                    <a:pt x="344205" y="324978"/>
                    <a:pt x="347207" y="327067"/>
                    <a:pt x="350032" y="329775"/>
                  </a:cubicBezTo>
                  <a:cubicBezTo>
                    <a:pt x="356468" y="335739"/>
                    <a:pt x="362275" y="342803"/>
                    <a:pt x="370594" y="346413"/>
                  </a:cubicBezTo>
                  <a:cubicBezTo>
                    <a:pt x="373106" y="347511"/>
                    <a:pt x="372792" y="349081"/>
                    <a:pt x="372164" y="351121"/>
                  </a:cubicBezTo>
                  <a:cubicBezTo>
                    <a:pt x="370123" y="356301"/>
                    <a:pt x="368083" y="361481"/>
                    <a:pt x="364473" y="365719"/>
                  </a:cubicBezTo>
                  <a:cubicBezTo>
                    <a:pt x="358194" y="372939"/>
                    <a:pt x="351915" y="373410"/>
                    <a:pt x="344695" y="367132"/>
                  </a:cubicBezTo>
                  <a:cubicBezTo>
                    <a:pt x="338574" y="361795"/>
                    <a:pt x="331824" y="356929"/>
                    <a:pt x="327587" y="349709"/>
                  </a:cubicBezTo>
                  <a:cubicBezTo>
                    <a:pt x="325860" y="347198"/>
                    <a:pt x="324447" y="344843"/>
                    <a:pt x="323976" y="340919"/>
                  </a:cubicBezTo>
                  <a:cubicBezTo>
                    <a:pt x="325389" y="334170"/>
                    <a:pt x="331353" y="330246"/>
                    <a:pt x="337318" y="326636"/>
                  </a:cubicBezTo>
                  <a:cubicBezTo>
                    <a:pt x="338534" y="325890"/>
                    <a:pt x="339702" y="325488"/>
                    <a:pt x="340828" y="325360"/>
                  </a:cubicBezTo>
                  <a:close/>
                  <a:moveTo>
                    <a:pt x="239538" y="317117"/>
                  </a:moveTo>
                  <a:cubicBezTo>
                    <a:pt x="243916" y="317081"/>
                    <a:pt x="247301" y="319847"/>
                    <a:pt x="249891" y="323497"/>
                  </a:cubicBezTo>
                  <a:cubicBezTo>
                    <a:pt x="253187" y="328205"/>
                    <a:pt x="258210" y="333385"/>
                    <a:pt x="250833" y="340134"/>
                  </a:cubicBezTo>
                  <a:cubicBezTo>
                    <a:pt x="246752" y="343901"/>
                    <a:pt x="248165" y="352063"/>
                    <a:pt x="240473" y="354418"/>
                  </a:cubicBezTo>
                  <a:cubicBezTo>
                    <a:pt x="235450" y="355830"/>
                    <a:pt x="232154" y="355987"/>
                    <a:pt x="229486" y="351278"/>
                  </a:cubicBezTo>
                  <a:cubicBezTo>
                    <a:pt x="225876" y="344686"/>
                    <a:pt x="223835" y="337780"/>
                    <a:pt x="222893" y="331659"/>
                  </a:cubicBezTo>
                  <a:cubicBezTo>
                    <a:pt x="222579" y="322398"/>
                    <a:pt x="228858" y="320671"/>
                    <a:pt x="234822" y="318160"/>
                  </a:cubicBezTo>
                  <a:cubicBezTo>
                    <a:pt x="236510" y="317453"/>
                    <a:pt x="238079" y="317130"/>
                    <a:pt x="239538" y="317117"/>
                  </a:cubicBezTo>
                  <a:close/>
                  <a:moveTo>
                    <a:pt x="203117" y="304504"/>
                  </a:moveTo>
                  <a:cubicBezTo>
                    <a:pt x="212691" y="304504"/>
                    <a:pt x="222580" y="310940"/>
                    <a:pt x="221639" y="317532"/>
                  </a:cubicBezTo>
                  <a:cubicBezTo>
                    <a:pt x="220854" y="323340"/>
                    <a:pt x="218970" y="329461"/>
                    <a:pt x="215674" y="334013"/>
                  </a:cubicBezTo>
                  <a:cubicBezTo>
                    <a:pt x="212064" y="339036"/>
                    <a:pt x="204529" y="336839"/>
                    <a:pt x="199193" y="339978"/>
                  </a:cubicBezTo>
                  <a:cubicBezTo>
                    <a:pt x="196524" y="341547"/>
                    <a:pt x="186949" y="326793"/>
                    <a:pt x="186949" y="321299"/>
                  </a:cubicBezTo>
                  <a:cubicBezTo>
                    <a:pt x="186792" y="314079"/>
                    <a:pt x="196053" y="304504"/>
                    <a:pt x="203117" y="304504"/>
                  </a:cubicBezTo>
                  <a:close/>
                  <a:moveTo>
                    <a:pt x="358194" y="303562"/>
                  </a:moveTo>
                  <a:cubicBezTo>
                    <a:pt x="373576" y="303562"/>
                    <a:pt x="384249" y="311568"/>
                    <a:pt x="392255" y="323810"/>
                  </a:cubicBezTo>
                  <a:cubicBezTo>
                    <a:pt x="394295" y="326950"/>
                    <a:pt x="389743" y="341390"/>
                    <a:pt x="386290" y="343745"/>
                  </a:cubicBezTo>
                  <a:cubicBezTo>
                    <a:pt x="381268" y="347355"/>
                    <a:pt x="373733" y="345629"/>
                    <a:pt x="368553" y="340291"/>
                  </a:cubicBezTo>
                  <a:cubicBezTo>
                    <a:pt x="364472" y="335897"/>
                    <a:pt x="360078" y="331815"/>
                    <a:pt x="355682" y="327735"/>
                  </a:cubicBezTo>
                  <a:cubicBezTo>
                    <a:pt x="351445" y="323810"/>
                    <a:pt x="348933" y="319102"/>
                    <a:pt x="348933" y="312666"/>
                  </a:cubicBezTo>
                  <a:cubicBezTo>
                    <a:pt x="349090" y="307330"/>
                    <a:pt x="351915" y="303562"/>
                    <a:pt x="358194" y="303562"/>
                  </a:cubicBezTo>
                  <a:close/>
                  <a:moveTo>
                    <a:pt x="299648" y="302149"/>
                  </a:moveTo>
                  <a:cubicBezTo>
                    <a:pt x="305612" y="300423"/>
                    <a:pt x="305926" y="307486"/>
                    <a:pt x="310007" y="309370"/>
                  </a:cubicBezTo>
                  <a:cubicBezTo>
                    <a:pt x="315344" y="311881"/>
                    <a:pt x="319425" y="317375"/>
                    <a:pt x="323820" y="321770"/>
                  </a:cubicBezTo>
                  <a:cubicBezTo>
                    <a:pt x="326488" y="324438"/>
                    <a:pt x="327273" y="327578"/>
                    <a:pt x="323663" y="330403"/>
                  </a:cubicBezTo>
                  <a:cubicBezTo>
                    <a:pt x="321309" y="332286"/>
                    <a:pt x="320210" y="334955"/>
                    <a:pt x="319425" y="337780"/>
                  </a:cubicBezTo>
                  <a:cubicBezTo>
                    <a:pt x="318483" y="342018"/>
                    <a:pt x="315344" y="343274"/>
                    <a:pt x="310164" y="343274"/>
                  </a:cubicBezTo>
                  <a:cubicBezTo>
                    <a:pt x="302944" y="340762"/>
                    <a:pt x="293840" y="339507"/>
                    <a:pt x="289602" y="329932"/>
                  </a:cubicBezTo>
                  <a:cubicBezTo>
                    <a:pt x="288503" y="327578"/>
                    <a:pt x="286777" y="325380"/>
                    <a:pt x="285521" y="323182"/>
                  </a:cubicBezTo>
                  <a:cubicBezTo>
                    <a:pt x="282853" y="318631"/>
                    <a:pt x="283481" y="314549"/>
                    <a:pt x="287404" y="310940"/>
                  </a:cubicBezTo>
                  <a:cubicBezTo>
                    <a:pt x="287561" y="310782"/>
                    <a:pt x="287718" y="310626"/>
                    <a:pt x="288032" y="310469"/>
                  </a:cubicBezTo>
                  <a:cubicBezTo>
                    <a:pt x="292271" y="308114"/>
                    <a:pt x="294939" y="303562"/>
                    <a:pt x="299648" y="302149"/>
                  </a:cubicBezTo>
                  <a:close/>
                  <a:moveTo>
                    <a:pt x="437832" y="293242"/>
                  </a:moveTo>
                  <a:cubicBezTo>
                    <a:pt x="441501" y="292889"/>
                    <a:pt x="445307" y="294615"/>
                    <a:pt x="449545" y="298383"/>
                  </a:cubicBezTo>
                  <a:cubicBezTo>
                    <a:pt x="452842" y="301208"/>
                    <a:pt x="455981" y="304190"/>
                    <a:pt x="459434" y="306701"/>
                  </a:cubicBezTo>
                  <a:cubicBezTo>
                    <a:pt x="463515" y="309683"/>
                    <a:pt x="468224" y="311410"/>
                    <a:pt x="473090" y="309213"/>
                  </a:cubicBezTo>
                  <a:cubicBezTo>
                    <a:pt x="481252" y="305603"/>
                    <a:pt x="486118" y="312038"/>
                    <a:pt x="492082" y="314706"/>
                  </a:cubicBezTo>
                  <a:cubicBezTo>
                    <a:pt x="493495" y="315334"/>
                    <a:pt x="492710" y="316590"/>
                    <a:pt x="492396" y="317846"/>
                  </a:cubicBezTo>
                  <a:cubicBezTo>
                    <a:pt x="489570" y="327420"/>
                    <a:pt x="471206" y="333228"/>
                    <a:pt x="463672" y="326792"/>
                  </a:cubicBezTo>
                  <a:cubicBezTo>
                    <a:pt x="461161" y="324752"/>
                    <a:pt x="462887" y="322397"/>
                    <a:pt x="463672" y="320200"/>
                  </a:cubicBezTo>
                  <a:cubicBezTo>
                    <a:pt x="465555" y="315491"/>
                    <a:pt x="465555" y="315491"/>
                    <a:pt x="463201" y="311567"/>
                  </a:cubicBezTo>
                  <a:cubicBezTo>
                    <a:pt x="460062" y="315805"/>
                    <a:pt x="457236" y="320357"/>
                    <a:pt x="453783" y="324124"/>
                  </a:cubicBezTo>
                  <a:cubicBezTo>
                    <a:pt x="446720" y="331972"/>
                    <a:pt x="439814" y="332129"/>
                    <a:pt x="431966" y="325380"/>
                  </a:cubicBezTo>
                  <a:cubicBezTo>
                    <a:pt x="430867" y="324438"/>
                    <a:pt x="429768" y="323496"/>
                    <a:pt x="428670" y="322554"/>
                  </a:cubicBezTo>
                  <a:cubicBezTo>
                    <a:pt x="418467" y="314863"/>
                    <a:pt x="418153" y="311253"/>
                    <a:pt x="426943" y="300580"/>
                  </a:cubicBezTo>
                  <a:cubicBezTo>
                    <a:pt x="430631" y="296028"/>
                    <a:pt x="434163" y="293595"/>
                    <a:pt x="437832" y="293242"/>
                  </a:cubicBezTo>
                  <a:close/>
                  <a:moveTo>
                    <a:pt x="500754" y="282314"/>
                  </a:moveTo>
                  <a:cubicBezTo>
                    <a:pt x="501892" y="282255"/>
                    <a:pt x="503069" y="282608"/>
                    <a:pt x="504168" y="283157"/>
                  </a:cubicBezTo>
                  <a:cubicBezTo>
                    <a:pt x="507935" y="285041"/>
                    <a:pt x="513271" y="286140"/>
                    <a:pt x="513271" y="291320"/>
                  </a:cubicBezTo>
                  <a:cubicBezTo>
                    <a:pt x="513271" y="296342"/>
                    <a:pt x="509348" y="300267"/>
                    <a:pt x="504795" y="302150"/>
                  </a:cubicBezTo>
                  <a:cubicBezTo>
                    <a:pt x="500401" y="304034"/>
                    <a:pt x="495691" y="304975"/>
                    <a:pt x="490983" y="305760"/>
                  </a:cubicBezTo>
                  <a:cubicBezTo>
                    <a:pt x="485960" y="306545"/>
                    <a:pt x="483605" y="302935"/>
                    <a:pt x="486431" y="298697"/>
                  </a:cubicBezTo>
                  <a:cubicBezTo>
                    <a:pt x="488785" y="294930"/>
                    <a:pt x="489727" y="291477"/>
                    <a:pt x="488000" y="286924"/>
                  </a:cubicBezTo>
                  <a:cubicBezTo>
                    <a:pt x="491924" y="286296"/>
                    <a:pt x="495378" y="286610"/>
                    <a:pt x="497575" y="283942"/>
                  </a:cubicBezTo>
                  <a:cubicBezTo>
                    <a:pt x="498517" y="282844"/>
                    <a:pt x="499616" y="282373"/>
                    <a:pt x="500754" y="282314"/>
                  </a:cubicBezTo>
                  <a:close/>
                  <a:moveTo>
                    <a:pt x="323459" y="280170"/>
                  </a:moveTo>
                  <a:cubicBezTo>
                    <a:pt x="326027" y="280214"/>
                    <a:pt x="328724" y="280960"/>
                    <a:pt x="331353" y="282529"/>
                  </a:cubicBezTo>
                  <a:cubicBezTo>
                    <a:pt x="338103" y="286453"/>
                    <a:pt x="342969" y="292575"/>
                    <a:pt x="347991" y="298382"/>
                  </a:cubicBezTo>
                  <a:cubicBezTo>
                    <a:pt x="350189" y="300894"/>
                    <a:pt x="341713" y="319259"/>
                    <a:pt x="338259" y="319887"/>
                  </a:cubicBezTo>
                  <a:cubicBezTo>
                    <a:pt x="327744" y="321770"/>
                    <a:pt x="309065" y="306231"/>
                    <a:pt x="309222" y="295400"/>
                  </a:cubicBezTo>
                  <a:cubicBezTo>
                    <a:pt x="309222" y="286218"/>
                    <a:pt x="315756" y="280038"/>
                    <a:pt x="323459" y="280170"/>
                  </a:cubicBezTo>
                  <a:close/>
                  <a:moveTo>
                    <a:pt x="394433" y="273524"/>
                  </a:moveTo>
                  <a:cubicBezTo>
                    <a:pt x="398219" y="273818"/>
                    <a:pt x="401830" y="276565"/>
                    <a:pt x="406381" y="281744"/>
                  </a:cubicBezTo>
                  <a:cubicBezTo>
                    <a:pt x="409834" y="285669"/>
                    <a:pt x="412817" y="290063"/>
                    <a:pt x="418310" y="291790"/>
                  </a:cubicBezTo>
                  <a:cubicBezTo>
                    <a:pt x="421764" y="292889"/>
                    <a:pt x="422391" y="296342"/>
                    <a:pt x="421293" y="299638"/>
                  </a:cubicBezTo>
                  <a:cubicBezTo>
                    <a:pt x="419566" y="304661"/>
                    <a:pt x="416270" y="308271"/>
                    <a:pt x="411247" y="310155"/>
                  </a:cubicBezTo>
                  <a:cubicBezTo>
                    <a:pt x="405910" y="312039"/>
                    <a:pt x="401358" y="314393"/>
                    <a:pt x="398219" y="319573"/>
                  </a:cubicBezTo>
                  <a:cubicBezTo>
                    <a:pt x="399632" y="319730"/>
                    <a:pt x="400887" y="320201"/>
                    <a:pt x="401358" y="319730"/>
                  </a:cubicBezTo>
                  <a:cubicBezTo>
                    <a:pt x="410776" y="312039"/>
                    <a:pt x="416740" y="319102"/>
                    <a:pt x="423019" y="324595"/>
                  </a:cubicBezTo>
                  <a:cubicBezTo>
                    <a:pt x="426786" y="327892"/>
                    <a:pt x="430239" y="331502"/>
                    <a:pt x="434163" y="334955"/>
                  </a:cubicBezTo>
                  <a:cubicBezTo>
                    <a:pt x="436675" y="337152"/>
                    <a:pt x="436675" y="339193"/>
                    <a:pt x="435576" y="342018"/>
                  </a:cubicBezTo>
                  <a:cubicBezTo>
                    <a:pt x="430553" y="354418"/>
                    <a:pt x="416113" y="356145"/>
                    <a:pt x="405126" y="349081"/>
                  </a:cubicBezTo>
                  <a:cubicBezTo>
                    <a:pt x="395865" y="343117"/>
                    <a:pt x="396022" y="337466"/>
                    <a:pt x="397277" y="328362"/>
                  </a:cubicBezTo>
                  <a:cubicBezTo>
                    <a:pt x="398219" y="321770"/>
                    <a:pt x="393510" y="315334"/>
                    <a:pt x="387860" y="310940"/>
                  </a:cubicBezTo>
                  <a:cubicBezTo>
                    <a:pt x="383936" y="307800"/>
                    <a:pt x="379541" y="305132"/>
                    <a:pt x="375774" y="301836"/>
                  </a:cubicBezTo>
                  <a:cubicBezTo>
                    <a:pt x="369495" y="296499"/>
                    <a:pt x="369495" y="292575"/>
                    <a:pt x="374832" y="286611"/>
                  </a:cubicBezTo>
                  <a:cubicBezTo>
                    <a:pt x="376872" y="284256"/>
                    <a:pt x="379070" y="282058"/>
                    <a:pt x="381424" y="280018"/>
                  </a:cubicBezTo>
                  <a:cubicBezTo>
                    <a:pt x="386683" y="275388"/>
                    <a:pt x="390646" y="273230"/>
                    <a:pt x="394433" y="273524"/>
                  </a:cubicBezTo>
                  <a:close/>
                  <a:moveTo>
                    <a:pt x="233331" y="270954"/>
                  </a:moveTo>
                  <a:cubicBezTo>
                    <a:pt x="235529" y="271425"/>
                    <a:pt x="237570" y="272719"/>
                    <a:pt x="239375" y="274682"/>
                  </a:cubicBezTo>
                  <a:cubicBezTo>
                    <a:pt x="241572" y="277193"/>
                    <a:pt x="242985" y="280332"/>
                    <a:pt x="245182" y="283001"/>
                  </a:cubicBezTo>
                  <a:cubicBezTo>
                    <a:pt x="247850" y="286454"/>
                    <a:pt x="248478" y="289279"/>
                    <a:pt x="245025" y="292890"/>
                  </a:cubicBezTo>
                  <a:cubicBezTo>
                    <a:pt x="242200" y="295714"/>
                    <a:pt x="240630" y="299639"/>
                    <a:pt x="240473" y="304034"/>
                  </a:cubicBezTo>
                  <a:cubicBezTo>
                    <a:pt x="240316" y="306074"/>
                    <a:pt x="243142" y="309527"/>
                    <a:pt x="239846" y="310155"/>
                  </a:cubicBezTo>
                  <a:cubicBezTo>
                    <a:pt x="235450" y="310940"/>
                    <a:pt x="230742" y="315021"/>
                    <a:pt x="226974" y="312980"/>
                  </a:cubicBezTo>
                  <a:cubicBezTo>
                    <a:pt x="221010" y="309684"/>
                    <a:pt x="215202" y="305289"/>
                    <a:pt x="213947" y="297598"/>
                  </a:cubicBezTo>
                  <a:cubicBezTo>
                    <a:pt x="213476" y="295872"/>
                    <a:pt x="213319" y="294145"/>
                    <a:pt x="213005" y="291948"/>
                  </a:cubicBezTo>
                  <a:cubicBezTo>
                    <a:pt x="214260" y="283629"/>
                    <a:pt x="218498" y="276565"/>
                    <a:pt x="226346" y="272170"/>
                  </a:cubicBezTo>
                  <a:cubicBezTo>
                    <a:pt x="228780" y="270836"/>
                    <a:pt x="231134" y="270483"/>
                    <a:pt x="233331" y="270954"/>
                  </a:cubicBezTo>
                  <a:close/>
                  <a:moveTo>
                    <a:pt x="504324" y="268089"/>
                  </a:moveTo>
                  <a:lnTo>
                    <a:pt x="504368" y="268241"/>
                  </a:lnTo>
                  <a:lnTo>
                    <a:pt x="504324" y="268246"/>
                  </a:lnTo>
                  <a:cubicBezTo>
                    <a:pt x="504324" y="268246"/>
                    <a:pt x="504324" y="268089"/>
                    <a:pt x="504324" y="268089"/>
                  </a:cubicBezTo>
                  <a:close/>
                  <a:moveTo>
                    <a:pt x="283142" y="263547"/>
                  </a:moveTo>
                  <a:cubicBezTo>
                    <a:pt x="288336" y="263017"/>
                    <a:pt x="293133" y="265578"/>
                    <a:pt x="297136" y="271228"/>
                  </a:cubicBezTo>
                  <a:cubicBezTo>
                    <a:pt x="298862" y="273583"/>
                    <a:pt x="300275" y="276094"/>
                    <a:pt x="302002" y="278448"/>
                  </a:cubicBezTo>
                  <a:cubicBezTo>
                    <a:pt x="306867" y="284884"/>
                    <a:pt x="304199" y="295714"/>
                    <a:pt x="296822" y="299325"/>
                  </a:cubicBezTo>
                  <a:cubicBezTo>
                    <a:pt x="293840" y="300738"/>
                    <a:pt x="290700" y="302150"/>
                    <a:pt x="287875" y="303876"/>
                  </a:cubicBezTo>
                  <a:cubicBezTo>
                    <a:pt x="283480" y="306545"/>
                    <a:pt x="280969" y="310626"/>
                    <a:pt x="280498" y="315649"/>
                  </a:cubicBezTo>
                  <a:cubicBezTo>
                    <a:pt x="280027" y="320201"/>
                    <a:pt x="278457" y="323497"/>
                    <a:pt x="272964" y="323340"/>
                  </a:cubicBezTo>
                  <a:cubicBezTo>
                    <a:pt x="270452" y="323340"/>
                    <a:pt x="268255" y="324438"/>
                    <a:pt x="266528" y="326322"/>
                  </a:cubicBezTo>
                  <a:cubicBezTo>
                    <a:pt x="261663" y="331345"/>
                    <a:pt x="258052" y="330089"/>
                    <a:pt x="254599" y="324595"/>
                  </a:cubicBezTo>
                  <a:cubicBezTo>
                    <a:pt x="250989" y="318945"/>
                    <a:pt x="247379" y="313137"/>
                    <a:pt x="245339" y="306702"/>
                  </a:cubicBezTo>
                  <a:cubicBezTo>
                    <a:pt x="243298" y="299639"/>
                    <a:pt x="245653" y="294302"/>
                    <a:pt x="251774" y="290849"/>
                  </a:cubicBezTo>
                  <a:cubicBezTo>
                    <a:pt x="257267" y="287866"/>
                    <a:pt x="264645" y="288965"/>
                    <a:pt x="268883" y="293674"/>
                  </a:cubicBezTo>
                  <a:cubicBezTo>
                    <a:pt x="271708" y="296342"/>
                    <a:pt x="273278" y="300110"/>
                    <a:pt x="278928" y="301836"/>
                  </a:cubicBezTo>
                  <a:cubicBezTo>
                    <a:pt x="275318" y="295400"/>
                    <a:pt x="271865" y="290535"/>
                    <a:pt x="270295" y="284727"/>
                  </a:cubicBezTo>
                  <a:cubicBezTo>
                    <a:pt x="267627" y="275780"/>
                    <a:pt x="270295" y="268717"/>
                    <a:pt x="277830" y="265107"/>
                  </a:cubicBezTo>
                  <a:cubicBezTo>
                    <a:pt x="279635" y="264244"/>
                    <a:pt x="281410" y="263724"/>
                    <a:pt x="283142" y="263547"/>
                  </a:cubicBezTo>
                  <a:close/>
                  <a:moveTo>
                    <a:pt x="352975" y="254002"/>
                  </a:moveTo>
                  <a:cubicBezTo>
                    <a:pt x="354819" y="254277"/>
                    <a:pt x="356624" y="255062"/>
                    <a:pt x="358351" y="256004"/>
                  </a:cubicBezTo>
                  <a:cubicBezTo>
                    <a:pt x="366042" y="260398"/>
                    <a:pt x="371379" y="267304"/>
                    <a:pt x="375931" y="274681"/>
                  </a:cubicBezTo>
                  <a:cubicBezTo>
                    <a:pt x="376715" y="275937"/>
                    <a:pt x="377814" y="277350"/>
                    <a:pt x="376087" y="278449"/>
                  </a:cubicBezTo>
                  <a:cubicBezTo>
                    <a:pt x="370908" y="281588"/>
                    <a:pt x="369809" y="287395"/>
                    <a:pt x="367141" y="292104"/>
                  </a:cubicBezTo>
                  <a:cubicBezTo>
                    <a:pt x="365571" y="294929"/>
                    <a:pt x="363374" y="297127"/>
                    <a:pt x="360548" y="298540"/>
                  </a:cubicBezTo>
                  <a:cubicBezTo>
                    <a:pt x="358037" y="299795"/>
                    <a:pt x="355840" y="299639"/>
                    <a:pt x="354584" y="296813"/>
                  </a:cubicBezTo>
                  <a:cubicBezTo>
                    <a:pt x="351759" y="291006"/>
                    <a:pt x="346579" y="288023"/>
                    <a:pt x="341242" y="285041"/>
                  </a:cubicBezTo>
                  <a:cubicBezTo>
                    <a:pt x="337161" y="283157"/>
                    <a:pt x="333708" y="280646"/>
                    <a:pt x="333865" y="274839"/>
                  </a:cubicBezTo>
                  <a:cubicBezTo>
                    <a:pt x="335592" y="266834"/>
                    <a:pt x="339672" y="259613"/>
                    <a:pt x="347364" y="255062"/>
                  </a:cubicBezTo>
                  <a:cubicBezTo>
                    <a:pt x="349247" y="253963"/>
                    <a:pt x="351131" y="253727"/>
                    <a:pt x="352975" y="254002"/>
                  </a:cubicBezTo>
                  <a:close/>
                  <a:moveTo>
                    <a:pt x="255875" y="247705"/>
                  </a:moveTo>
                  <a:cubicBezTo>
                    <a:pt x="258210" y="248156"/>
                    <a:pt x="260329" y="249490"/>
                    <a:pt x="262291" y="251923"/>
                  </a:cubicBezTo>
                  <a:cubicBezTo>
                    <a:pt x="263861" y="253963"/>
                    <a:pt x="265273" y="256474"/>
                    <a:pt x="267471" y="257887"/>
                  </a:cubicBezTo>
                  <a:cubicBezTo>
                    <a:pt x="272650" y="261183"/>
                    <a:pt x="271709" y="264950"/>
                    <a:pt x="268726" y="268874"/>
                  </a:cubicBezTo>
                  <a:cubicBezTo>
                    <a:pt x="265901" y="272641"/>
                    <a:pt x="263861" y="276251"/>
                    <a:pt x="263547" y="281588"/>
                  </a:cubicBezTo>
                  <a:cubicBezTo>
                    <a:pt x="263390" y="285669"/>
                    <a:pt x="258523" y="285825"/>
                    <a:pt x="254757" y="284727"/>
                  </a:cubicBezTo>
                  <a:cubicBezTo>
                    <a:pt x="247379" y="282373"/>
                    <a:pt x="237961" y="269031"/>
                    <a:pt x="237961" y="261183"/>
                  </a:cubicBezTo>
                  <a:cubicBezTo>
                    <a:pt x="238119" y="254434"/>
                    <a:pt x="242199" y="250981"/>
                    <a:pt x="248164" y="248784"/>
                  </a:cubicBezTo>
                  <a:cubicBezTo>
                    <a:pt x="250989" y="247685"/>
                    <a:pt x="253540" y="247254"/>
                    <a:pt x="255875" y="247705"/>
                  </a:cubicBezTo>
                  <a:close/>
                  <a:moveTo>
                    <a:pt x="488915" y="241796"/>
                  </a:moveTo>
                  <a:cubicBezTo>
                    <a:pt x="489903" y="241936"/>
                    <a:pt x="490904" y="242466"/>
                    <a:pt x="491924" y="243604"/>
                  </a:cubicBezTo>
                  <a:cubicBezTo>
                    <a:pt x="496280" y="248783"/>
                    <a:pt x="502313" y="253168"/>
                    <a:pt x="504726" y="259672"/>
                  </a:cubicBezTo>
                  <a:lnTo>
                    <a:pt x="505696" y="266699"/>
                  </a:lnTo>
                  <a:lnTo>
                    <a:pt x="504274" y="267992"/>
                  </a:lnTo>
                  <a:lnTo>
                    <a:pt x="504324" y="267932"/>
                  </a:lnTo>
                  <a:cubicBezTo>
                    <a:pt x="504324" y="267932"/>
                    <a:pt x="504167" y="268089"/>
                    <a:pt x="504167" y="268089"/>
                  </a:cubicBezTo>
                  <a:lnTo>
                    <a:pt x="504274" y="267992"/>
                  </a:lnTo>
                  <a:lnTo>
                    <a:pt x="504272" y="267995"/>
                  </a:lnTo>
                  <a:lnTo>
                    <a:pt x="505697" y="266700"/>
                  </a:lnTo>
                  <a:lnTo>
                    <a:pt x="505696" y="266699"/>
                  </a:lnTo>
                  <a:lnTo>
                    <a:pt x="505894" y="266519"/>
                  </a:lnTo>
                  <a:lnTo>
                    <a:pt x="505893" y="266521"/>
                  </a:lnTo>
                  <a:lnTo>
                    <a:pt x="505895" y="266519"/>
                  </a:lnTo>
                  <a:lnTo>
                    <a:pt x="505852" y="266813"/>
                  </a:lnTo>
                  <a:lnTo>
                    <a:pt x="509131" y="261752"/>
                  </a:lnTo>
                  <a:cubicBezTo>
                    <a:pt x="510485" y="260163"/>
                    <a:pt x="511937" y="258672"/>
                    <a:pt x="513114" y="257102"/>
                  </a:cubicBezTo>
                  <a:cubicBezTo>
                    <a:pt x="514605" y="255061"/>
                    <a:pt x="516763" y="254120"/>
                    <a:pt x="519078" y="254159"/>
                  </a:cubicBezTo>
                  <a:cubicBezTo>
                    <a:pt x="521394" y="254198"/>
                    <a:pt x="523866" y="255218"/>
                    <a:pt x="525985" y="257102"/>
                  </a:cubicBezTo>
                  <a:cubicBezTo>
                    <a:pt x="528967" y="259614"/>
                    <a:pt x="534618" y="261497"/>
                    <a:pt x="534304" y="265264"/>
                  </a:cubicBezTo>
                  <a:cubicBezTo>
                    <a:pt x="533833" y="270130"/>
                    <a:pt x="528653" y="272641"/>
                    <a:pt x="524101" y="274525"/>
                  </a:cubicBezTo>
                  <a:cubicBezTo>
                    <a:pt x="521904" y="275467"/>
                    <a:pt x="519550" y="276252"/>
                    <a:pt x="517195" y="276566"/>
                  </a:cubicBezTo>
                  <a:cubicBezTo>
                    <a:pt x="513114" y="277193"/>
                    <a:pt x="508562" y="278449"/>
                    <a:pt x="505109" y="277350"/>
                  </a:cubicBezTo>
                  <a:cubicBezTo>
                    <a:pt x="501224" y="276056"/>
                    <a:pt x="504491" y="273171"/>
                    <a:pt x="505043" y="270552"/>
                  </a:cubicBezTo>
                  <a:lnTo>
                    <a:pt x="504368" y="268241"/>
                  </a:lnTo>
                  <a:lnTo>
                    <a:pt x="505776" y="268050"/>
                  </a:lnTo>
                  <a:cubicBezTo>
                    <a:pt x="505933" y="267658"/>
                    <a:pt x="505894" y="267069"/>
                    <a:pt x="506051" y="266677"/>
                  </a:cubicBezTo>
                  <a:lnTo>
                    <a:pt x="505842" y="266886"/>
                  </a:lnTo>
                  <a:lnTo>
                    <a:pt x="505679" y="268011"/>
                  </a:lnTo>
                  <a:lnTo>
                    <a:pt x="504194" y="268088"/>
                  </a:lnTo>
                  <a:lnTo>
                    <a:pt x="498830" y="274524"/>
                  </a:lnTo>
                  <a:cubicBezTo>
                    <a:pt x="491767" y="283628"/>
                    <a:pt x="483919" y="284099"/>
                    <a:pt x="475600" y="276094"/>
                  </a:cubicBezTo>
                  <a:cubicBezTo>
                    <a:pt x="473403" y="273896"/>
                    <a:pt x="471990" y="270914"/>
                    <a:pt x="469008" y="269502"/>
                  </a:cubicBezTo>
                  <a:cubicBezTo>
                    <a:pt x="469008" y="275937"/>
                    <a:pt x="472775" y="281117"/>
                    <a:pt x="481565" y="284256"/>
                  </a:cubicBezTo>
                  <a:cubicBezTo>
                    <a:pt x="487215" y="286297"/>
                    <a:pt x="486431" y="288494"/>
                    <a:pt x="484704" y="292732"/>
                  </a:cubicBezTo>
                  <a:cubicBezTo>
                    <a:pt x="482192" y="299167"/>
                    <a:pt x="476542" y="302150"/>
                    <a:pt x="471676" y="305760"/>
                  </a:cubicBezTo>
                  <a:cubicBezTo>
                    <a:pt x="469322" y="307486"/>
                    <a:pt x="466967" y="305760"/>
                    <a:pt x="464927" y="304504"/>
                  </a:cubicBezTo>
                  <a:cubicBezTo>
                    <a:pt x="458962" y="300580"/>
                    <a:pt x="453155" y="296185"/>
                    <a:pt x="447034" y="292261"/>
                  </a:cubicBezTo>
                  <a:cubicBezTo>
                    <a:pt x="443109" y="289593"/>
                    <a:pt x="443423" y="287395"/>
                    <a:pt x="446563" y="284256"/>
                  </a:cubicBezTo>
                  <a:cubicBezTo>
                    <a:pt x="453783" y="277036"/>
                    <a:pt x="460532" y="269659"/>
                    <a:pt x="467595" y="262438"/>
                  </a:cubicBezTo>
                  <a:cubicBezTo>
                    <a:pt x="471206" y="258671"/>
                    <a:pt x="474187" y="254747"/>
                    <a:pt x="473874" y="249255"/>
                  </a:cubicBezTo>
                  <a:cubicBezTo>
                    <a:pt x="473716" y="246900"/>
                    <a:pt x="473874" y="244859"/>
                    <a:pt x="477327" y="245644"/>
                  </a:cubicBezTo>
                  <a:cubicBezTo>
                    <a:pt x="478112" y="245801"/>
                    <a:pt x="479210" y="245487"/>
                    <a:pt x="480152" y="245173"/>
                  </a:cubicBezTo>
                  <a:cubicBezTo>
                    <a:pt x="483095" y="244467"/>
                    <a:pt x="485950" y="241377"/>
                    <a:pt x="488915" y="241796"/>
                  </a:cubicBezTo>
                  <a:close/>
                  <a:moveTo>
                    <a:pt x="307770" y="236816"/>
                  </a:moveTo>
                  <a:cubicBezTo>
                    <a:pt x="311380" y="236855"/>
                    <a:pt x="314715" y="238111"/>
                    <a:pt x="317227" y="240622"/>
                  </a:cubicBezTo>
                  <a:cubicBezTo>
                    <a:pt x="319267" y="242662"/>
                    <a:pt x="320837" y="245017"/>
                    <a:pt x="322563" y="247372"/>
                  </a:cubicBezTo>
                  <a:cubicBezTo>
                    <a:pt x="325703" y="251766"/>
                    <a:pt x="328842" y="256004"/>
                    <a:pt x="336376" y="257416"/>
                  </a:cubicBezTo>
                  <a:cubicBezTo>
                    <a:pt x="332138" y="260869"/>
                    <a:pt x="329941" y="263851"/>
                    <a:pt x="328214" y="267304"/>
                  </a:cubicBezTo>
                  <a:cubicBezTo>
                    <a:pt x="323976" y="275466"/>
                    <a:pt x="314715" y="278135"/>
                    <a:pt x="307024" y="273426"/>
                  </a:cubicBezTo>
                  <a:cubicBezTo>
                    <a:pt x="300118" y="269188"/>
                    <a:pt x="295252" y="262753"/>
                    <a:pt x="291485" y="255690"/>
                  </a:cubicBezTo>
                  <a:cubicBezTo>
                    <a:pt x="288346" y="249725"/>
                    <a:pt x="290543" y="244389"/>
                    <a:pt x="296665" y="240308"/>
                  </a:cubicBezTo>
                  <a:cubicBezTo>
                    <a:pt x="300275" y="237954"/>
                    <a:pt x="304160" y="236776"/>
                    <a:pt x="307770" y="236816"/>
                  </a:cubicBezTo>
                  <a:close/>
                  <a:moveTo>
                    <a:pt x="543251" y="228850"/>
                  </a:moveTo>
                  <a:cubicBezTo>
                    <a:pt x="547489" y="229478"/>
                    <a:pt x="552512" y="232773"/>
                    <a:pt x="554395" y="237012"/>
                  </a:cubicBezTo>
                  <a:cubicBezTo>
                    <a:pt x="555965" y="240621"/>
                    <a:pt x="552826" y="244232"/>
                    <a:pt x="549843" y="246900"/>
                  </a:cubicBezTo>
                  <a:cubicBezTo>
                    <a:pt x="545448" y="250667"/>
                    <a:pt x="540268" y="252237"/>
                    <a:pt x="534618" y="252237"/>
                  </a:cubicBezTo>
                  <a:cubicBezTo>
                    <a:pt x="531792" y="252080"/>
                    <a:pt x="527869" y="252864"/>
                    <a:pt x="526770" y="250039"/>
                  </a:cubicBezTo>
                  <a:cubicBezTo>
                    <a:pt x="525671" y="247214"/>
                    <a:pt x="528497" y="244703"/>
                    <a:pt x="531007" y="243447"/>
                  </a:cubicBezTo>
                  <a:cubicBezTo>
                    <a:pt x="533833" y="242034"/>
                    <a:pt x="533990" y="239209"/>
                    <a:pt x="534618" y="236698"/>
                  </a:cubicBezTo>
                  <a:cubicBezTo>
                    <a:pt x="535874" y="231988"/>
                    <a:pt x="540425" y="228536"/>
                    <a:pt x="543251" y="228850"/>
                  </a:cubicBezTo>
                  <a:close/>
                  <a:moveTo>
                    <a:pt x="377814" y="227280"/>
                  </a:moveTo>
                  <a:cubicBezTo>
                    <a:pt x="382209" y="227280"/>
                    <a:pt x="385819" y="229321"/>
                    <a:pt x="388644" y="232303"/>
                  </a:cubicBezTo>
                  <a:cubicBezTo>
                    <a:pt x="391627" y="235442"/>
                    <a:pt x="394295" y="238895"/>
                    <a:pt x="396806" y="242348"/>
                  </a:cubicBezTo>
                  <a:cubicBezTo>
                    <a:pt x="404026" y="252237"/>
                    <a:pt x="403712" y="254905"/>
                    <a:pt x="394766" y="263380"/>
                  </a:cubicBezTo>
                  <a:cubicBezTo>
                    <a:pt x="389586" y="268404"/>
                    <a:pt x="382209" y="267776"/>
                    <a:pt x="374518" y="261654"/>
                  </a:cubicBezTo>
                  <a:cubicBezTo>
                    <a:pt x="369652" y="257887"/>
                    <a:pt x="366199" y="253021"/>
                    <a:pt x="363844" y="247371"/>
                  </a:cubicBezTo>
                  <a:cubicBezTo>
                    <a:pt x="360235" y="238111"/>
                    <a:pt x="367769" y="227280"/>
                    <a:pt x="377814" y="227280"/>
                  </a:cubicBezTo>
                  <a:close/>
                  <a:moveTo>
                    <a:pt x="443502" y="225201"/>
                  </a:moveTo>
                  <a:cubicBezTo>
                    <a:pt x="447583" y="225318"/>
                    <a:pt x="451507" y="227202"/>
                    <a:pt x="455353" y="230891"/>
                  </a:cubicBezTo>
                  <a:cubicBezTo>
                    <a:pt x="459591" y="235128"/>
                    <a:pt x="462887" y="240308"/>
                    <a:pt x="467909" y="243761"/>
                  </a:cubicBezTo>
                  <a:cubicBezTo>
                    <a:pt x="469008" y="244546"/>
                    <a:pt x="469322" y="245488"/>
                    <a:pt x="469636" y="246744"/>
                  </a:cubicBezTo>
                  <a:cubicBezTo>
                    <a:pt x="470892" y="252708"/>
                    <a:pt x="465712" y="261341"/>
                    <a:pt x="457550" y="265578"/>
                  </a:cubicBezTo>
                  <a:cubicBezTo>
                    <a:pt x="451900" y="268561"/>
                    <a:pt x="446877" y="266677"/>
                    <a:pt x="442482" y="262439"/>
                  </a:cubicBezTo>
                  <a:cubicBezTo>
                    <a:pt x="438401" y="258358"/>
                    <a:pt x="435105" y="253492"/>
                    <a:pt x="429140" y="252080"/>
                  </a:cubicBezTo>
                  <a:lnTo>
                    <a:pt x="429140" y="252237"/>
                  </a:lnTo>
                  <a:lnTo>
                    <a:pt x="429140" y="252237"/>
                  </a:lnTo>
                  <a:lnTo>
                    <a:pt x="429120" y="252239"/>
                  </a:lnTo>
                  <a:lnTo>
                    <a:pt x="428807" y="254792"/>
                  </a:lnTo>
                  <a:cubicBezTo>
                    <a:pt x="429307" y="257102"/>
                    <a:pt x="431926" y="258397"/>
                    <a:pt x="433221" y="260398"/>
                  </a:cubicBezTo>
                  <a:cubicBezTo>
                    <a:pt x="433849" y="261340"/>
                    <a:pt x="435262" y="261654"/>
                    <a:pt x="436360" y="262282"/>
                  </a:cubicBezTo>
                  <a:cubicBezTo>
                    <a:pt x="441540" y="265421"/>
                    <a:pt x="447976" y="268089"/>
                    <a:pt x="446406" y="275624"/>
                  </a:cubicBezTo>
                  <a:cubicBezTo>
                    <a:pt x="444993" y="282844"/>
                    <a:pt x="438715" y="286297"/>
                    <a:pt x="432122" y="288494"/>
                  </a:cubicBezTo>
                  <a:cubicBezTo>
                    <a:pt x="429140" y="289436"/>
                    <a:pt x="426472" y="288965"/>
                    <a:pt x="423960" y="287239"/>
                  </a:cubicBezTo>
                  <a:cubicBezTo>
                    <a:pt x="420978" y="285199"/>
                    <a:pt x="417996" y="282844"/>
                    <a:pt x="414700" y="281745"/>
                  </a:cubicBezTo>
                  <a:cubicBezTo>
                    <a:pt x="408421" y="279705"/>
                    <a:pt x="405910" y="275310"/>
                    <a:pt x="404026" y="269345"/>
                  </a:cubicBezTo>
                  <a:cubicBezTo>
                    <a:pt x="401672" y="261968"/>
                    <a:pt x="402771" y="256003"/>
                    <a:pt x="409049" y="251452"/>
                  </a:cubicBezTo>
                  <a:cubicBezTo>
                    <a:pt x="415013" y="247057"/>
                    <a:pt x="420978" y="245017"/>
                    <a:pt x="426943" y="251452"/>
                  </a:cubicBezTo>
                  <a:lnTo>
                    <a:pt x="427514" y="250976"/>
                  </a:lnTo>
                  <a:lnTo>
                    <a:pt x="427355" y="252296"/>
                  </a:lnTo>
                  <a:lnTo>
                    <a:pt x="427367" y="252294"/>
                  </a:lnTo>
                  <a:lnTo>
                    <a:pt x="427534" y="250960"/>
                  </a:lnTo>
                  <a:lnTo>
                    <a:pt x="427514" y="250976"/>
                  </a:lnTo>
                  <a:lnTo>
                    <a:pt x="427571" y="250510"/>
                  </a:lnTo>
                  <a:lnTo>
                    <a:pt x="427685" y="250567"/>
                  </a:lnTo>
                  <a:lnTo>
                    <a:pt x="424861" y="243967"/>
                  </a:lnTo>
                  <a:cubicBezTo>
                    <a:pt x="423146" y="238110"/>
                    <a:pt x="424942" y="234461"/>
                    <a:pt x="430710" y="230106"/>
                  </a:cubicBezTo>
                  <a:cubicBezTo>
                    <a:pt x="435183" y="226731"/>
                    <a:pt x="439421" y="225083"/>
                    <a:pt x="443502" y="225201"/>
                  </a:cubicBezTo>
                  <a:close/>
                  <a:moveTo>
                    <a:pt x="278772" y="223042"/>
                  </a:moveTo>
                  <a:cubicBezTo>
                    <a:pt x="283010" y="223042"/>
                    <a:pt x="295567" y="235441"/>
                    <a:pt x="293526" y="237482"/>
                  </a:cubicBezTo>
                  <a:cubicBezTo>
                    <a:pt x="287718" y="243447"/>
                    <a:pt x="285207" y="249882"/>
                    <a:pt x="284265" y="257886"/>
                  </a:cubicBezTo>
                  <a:cubicBezTo>
                    <a:pt x="283951" y="261025"/>
                    <a:pt x="275161" y="260398"/>
                    <a:pt x="272493" y="256944"/>
                  </a:cubicBezTo>
                  <a:cubicBezTo>
                    <a:pt x="270296" y="254119"/>
                    <a:pt x="268255" y="251138"/>
                    <a:pt x="266057" y="248313"/>
                  </a:cubicBezTo>
                  <a:cubicBezTo>
                    <a:pt x="261977" y="243289"/>
                    <a:pt x="258680" y="237953"/>
                    <a:pt x="262134" y="231204"/>
                  </a:cubicBezTo>
                  <a:cubicBezTo>
                    <a:pt x="264645" y="226338"/>
                    <a:pt x="271551" y="222885"/>
                    <a:pt x="278772" y="223042"/>
                  </a:cubicBezTo>
                  <a:close/>
                  <a:moveTo>
                    <a:pt x="510250" y="221502"/>
                  </a:moveTo>
                  <a:cubicBezTo>
                    <a:pt x="511721" y="221826"/>
                    <a:pt x="513153" y="222650"/>
                    <a:pt x="514527" y="224298"/>
                  </a:cubicBezTo>
                  <a:cubicBezTo>
                    <a:pt x="517823" y="228222"/>
                    <a:pt x="522061" y="230890"/>
                    <a:pt x="526927" y="232617"/>
                  </a:cubicBezTo>
                  <a:cubicBezTo>
                    <a:pt x="528182" y="233088"/>
                    <a:pt x="530537" y="232774"/>
                    <a:pt x="529909" y="235599"/>
                  </a:cubicBezTo>
                  <a:cubicBezTo>
                    <a:pt x="529124" y="240779"/>
                    <a:pt x="514370" y="253493"/>
                    <a:pt x="509347" y="253178"/>
                  </a:cubicBezTo>
                  <a:cubicBezTo>
                    <a:pt x="507620" y="253022"/>
                    <a:pt x="493023" y="239838"/>
                    <a:pt x="492395" y="238111"/>
                  </a:cubicBezTo>
                  <a:cubicBezTo>
                    <a:pt x="491140" y="234343"/>
                    <a:pt x="496005" y="233402"/>
                    <a:pt x="496005" y="229949"/>
                  </a:cubicBezTo>
                  <a:cubicBezTo>
                    <a:pt x="496005" y="227751"/>
                    <a:pt x="494279" y="223042"/>
                    <a:pt x="496476" y="223356"/>
                  </a:cubicBezTo>
                  <a:cubicBezTo>
                    <a:pt x="501067" y="224063"/>
                    <a:pt x="505835" y="220531"/>
                    <a:pt x="510250" y="221502"/>
                  </a:cubicBezTo>
                  <a:close/>
                  <a:moveTo>
                    <a:pt x="336604" y="211466"/>
                  </a:moveTo>
                  <a:cubicBezTo>
                    <a:pt x="342086" y="210525"/>
                    <a:pt x="347325" y="212761"/>
                    <a:pt x="352387" y="218177"/>
                  </a:cubicBezTo>
                  <a:cubicBezTo>
                    <a:pt x="360392" y="226652"/>
                    <a:pt x="361647" y="235285"/>
                    <a:pt x="355997" y="243918"/>
                  </a:cubicBezTo>
                  <a:cubicBezTo>
                    <a:pt x="354741" y="245959"/>
                    <a:pt x="342812" y="250668"/>
                    <a:pt x="338887" y="250668"/>
                  </a:cubicBezTo>
                  <a:cubicBezTo>
                    <a:pt x="338574" y="250668"/>
                    <a:pt x="338417" y="250668"/>
                    <a:pt x="338103" y="250668"/>
                  </a:cubicBezTo>
                  <a:cubicBezTo>
                    <a:pt x="331039" y="250197"/>
                    <a:pt x="320523" y="239994"/>
                    <a:pt x="318640" y="231675"/>
                  </a:cubicBezTo>
                  <a:cubicBezTo>
                    <a:pt x="317541" y="226967"/>
                    <a:pt x="324133" y="217078"/>
                    <a:pt x="331039" y="213467"/>
                  </a:cubicBezTo>
                  <a:cubicBezTo>
                    <a:pt x="332923" y="212447"/>
                    <a:pt x="334777" y="211780"/>
                    <a:pt x="336604" y="211466"/>
                  </a:cubicBezTo>
                  <a:close/>
                  <a:moveTo>
                    <a:pt x="397324" y="206044"/>
                  </a:moveTo>
                  <a:cubicBezTo>
                    <a:pt x="399317" y="205904"/>
                    <a:pt x="401436" y="206208"/>
                    <a:pt x="403555" y="207032"/>
                  </a:cubicBezTo>
                  <a:cubicBezTo>
                    <a:pt x="412816" y="210485"/>
                    <a:pt x="418467" y="218804"/>
                    <a:pt x="425844" y="224769"/>
                  </a:cubicBezTo>
                  <a:cubicBezTo>
                    <a:pt x="426158" y="225082"/>
                    <a:pt x="426629" y="225396"/>
                    <a:pt x="426629" y="225710"/>
                  </a:cubicBezTo>
                  <a:cubicBezTo>
                    <a:pt x="427257" y="230419"/>
                    <a:pt x="413287" y="243133"/>
                    <a:pt x="408107" y="242819"/>
                  </a:cubicBezTo>
                  <a:cubicBezTo>
                    <a:pt x="398689" y="242034"/>
                    <a:pt x="385505" y="226809"/>
                    <a:pt x="386133" y="217234"/>
                  </a:cubicBezTo>
                  <a:cubicBezTo>
                    <a:pt x="386486" y="210878"/>
                    <a:pt x="391342" y="206463"/>
                    <a:pt x="397324" y="206044"/>
                  </a:cubicBezTo>
                  <a:close/>
                  <a:moveTo>
                    <a:pt x="563499" y="203579"/>
                  </a:moveTo>
                  <a:cubicBezTo>
                    <a:pt x="568522" y="204521"/>
                    <a:pt x="572603" y="206718"/>
                    <a:pt x="574173" y="212055"/>
                  </a:cubicBezTo>
                  <a:cubicBezTo>
                    <a:pt x="575115" y="215194"/>
                    <a:pt x="568365" y="223670"/>
                    <a:pt x="564284" y="224769"/>
                  </a:cubicBezTo>
                  <a:cubicBezTo>
                    <a:pt x="561929" y="225397"/>
                    <a:pt x="559575" y="225554"/>
                    <a:pt x="557221" y="226025"/>
                  </a:cubicBezTo>
                  <a:cubicBezTo>
                    <a:pt x="554238" y="226495"/>
                    <a:pt x="551099" y="228850"/>
                    <a:pt x="548744" y="225240"/>
                  </a:cubicBezTo>
                  <a:cubicBezTo>
                    <a:pt x="546233" y="221473"/>
                    <a:pt x="551727" y="222101"/>
                    <a:pt x="552198" y="219746"/>
                  </a:cubicBezTo>
                  <a:cubicBezTo>
                    <a:pt x="552826" y="216450"/>
                    <a:pt x="554238" y="213311"/>
                    <a:pt x="555180" y="210171"/>
                  </a:cubicBezTo>
                  <a:cubicBezTo>
                    <a:pt x="556279" y="205933"/>
                    <a:pt x="558947" y="203579"/>
                    <a:pt x="563499" y="203579"/>
                  </a:cubicBezTo>
                  <a:close/>
                  <a:moveTo>
                    <a:pt x="468302" y="201205"/>
                  </a:moveTo>
                  <a:cubicBezTo>
                    <a:pt x="469597" y="201421"/>
                    <a:pt x="470813" y="202088"/>
                    <a:pt x="471990" y="203422"/>
                  </a:cubicBezTo>
                  <a:cubicBezTo>
                    <a:pt x="476386" y="208602"/>
                    <a:pt x="481408" y="212997"/>
                    <a:pt x="487530" y="216293"/>
                  </a:cubicBezTo>
                  <a:cubicBezTo>
                    <a:pt x="490198" y="217862"/>
                    <a:pt x="492082" y="220217"/>
                    <a:pt x="491611" y="223199"/>
                  </a:cubicBezTo>
                  <a:cubicBezTo>
                    <a:pt x="491768" y="232146"/>
                    <a:pt x="481408" y="239994"/>
                    <a:pt x="472775" y="237639"/>
                  </a:cubicBezTo>
                  <a:cubicBezTo>
                    <a:pt x="466340" y="235913"/>
                    <a:pt x="461004" y="232303"/>
                    <a:pt x="456608" y="227123"/>
                  </a:cubicBezTo>
                  <a:cubicBezTo>
                    <a:pt x="448760" y="217862"/>
                    <a:pt x="452528" y="205619"/>
                    <a:pt x="464142" y="201695"/>
                  </a:cubicBezTo>
                  <a:cubicBezTo>
                    <a:pt x="465634" y="201224"/>
                    <a:pt x="467007" y="200989"/>
                    <a:pt x="468302" y="201205"/>
                  </a:cubicBezTo>
                  <a:close/>
                  <a:moveTo>
                    <a:pt x="307495" y="190323"/>
                  </a:moveTo>
                  <a:cubicBezTo>
                    <a:pt x="311763" y="191081"/>
                    <a:pt x="314440" y="195260"/>
                    <a:pt x="317384" y="198556"/>
                  </a:cubicBezTo>
                  <a:cubicBezTo>
                    <a:pt x="322249" y="204050"/>
                    <a:pt x="324290" y="210015"/>
                    <a:pt x="318640" y="216293"/>
                  </a:cubicBezTo>
                  <a:cubicBezTo>
                    <a:pt x="318169" y="216764"/>
                    <a:pt x="317698" y="217549"/>
                    <a:pt x="317541" y="218177"/>
                  </a:cubicBezTo>
                  <a:cubicBezTo>
                    <a:pt x="316442" y="228379"/>
                    <a:pt x="308123" y="229635"/>
                    <a:pt x="300746" y="232146"/>
                  </a:cubicBezTo>
                  <a:cubicBezTo>
                    <a:pt x="299804" y="232460"/>
                    <a:pt x="299176" y="233088"/>
                    <a:pt x="298705" y="231675"/>
                  </a:cubicBezTo>
                  <a:cubicBezTo>
                    <a:pt x="296351" y="225397"/>
                    <a:pt x="291171" y="221316"/>
                    <a:pt x="286619" y="216607"/>
                  </a:cubicBezTo>
                  <a:cubicBezTo>
                    <a:pt x="285050" y="215037"/>
                    <a:pt x="284422" y="212997"/>
                    <a:pt x="284422" y="210643"/>
                  </a:cubicBezTo>
                  <a:cubicBezTo>
                    <a:pt x="284422" y="203736"/>
                    <a:pt x="292898" y="194318"/>
                    <a:pt x="302630" y="190865"/>
                  </a:cubicBezTo>
                  <a:cubicBezTo>
                    <a:pt x="304474" y="190198"/>
                    <a:pt x="306073" y="190070"/>
                    <a:pt x="307495" y="190323"/>
                  </a:cubicBezTo>
                  <a:close/>
                  <a:moveTo>
                    <a:pt x="368220" y="187215"/>
                  </a:moveTo>
                  <a:cubicBezTo>
                    <a:pt x="370515" y="187294"/>
                    <a:pt x="372791" y="188039"/>
                    <a:pt x="374989" y="189452"/>
                  </a:cubicBezTo>
                  <a:cubicBezTo>
                    <a:pt x="379697" y="192591"/>
                    <a:pt x="382994" y="196986"/>
                    <a:pt x="386761" y="201224"/>
                  </a:cubicBezTo>
                  <a:cubicBezTo>
                    <a:pt x="387545" y="202009"/>
                    <a:pt x="388644" y="202951"/>
                    <a:pt x="387545" y="204363"/>
                  </a:cubicBezTo>
                  <a:cubicBezTo>
                    <a:pt x="383779" y="208915"/>
                    <a:pt x="382209" y="214095"/>
                    <a:pt x="382209" y="219745"/>
                  </a:cubicBezTo>
                  <a:cubicBezTo>
                    <a:pt x="382209" y="221315"/>
                    <a:pt x="381267" y="221629"/>
                    <a:pt x="379854" y="221629"/>
                  </a:cubicBezTo>
                  <a:cubicBezTo>
                    <a:pt x="378442" y="221472"/>
                    <a:pt x="377029" y="221472"/>
                    <a:pt x="375616" y="221472"/>
                  </a:cubicBezTo>
                  <a:cubicBezTo>
                    <a:pt x="371536" y="221629"/>
                    <a:pt x="364472" y="224297"/>
                    <a:pt x="364472" y="223983"/>
                  </a:cubicBezTo>
                  <a:cubicBezTo>
                    <a:pt x="365571" y="214095"/>
                    <a:pt x="353171" y="210642"/>
                    <a:pt x="353799" y="201224"/>
                  </a:cubicBezTo>
                  <a:cubicBezTo>
                    <a:pt x="354113" y="195731"/>
                    <a:pt x="356624" y="191650"/>
                    <a:pt x="361333" y="188981"/>
                  </a:cubicBezTo>
                  <a:cubicBezTo>
                    <a:pt x="363609" y="187726"/>
                    <a:pt x="365924" y="187137"/>
                    <a:pt x="368220" y="187215"/>
                  </a:cubicBezTo>
                  <a:close/>
                  <a:moveTo>
                    <a:pt x="423882" y="183782"/>
                  </a:moveTo>
                  <a:cubicBezTo>
                    <a:pt x="428551" y="183409"/>
                    <a:pt x="433221" y="185371"/>
                    <a:pt x="437145" y="191336"/>
                  </a:cubicBezTo>
                  <a:cubicBezTo>
                    <a:pt x="439500" y="194789"/>
                    <a:pt x="445307" y="194632"/>
                    <a:pt x="446092" y="199812"/>
                  </a:cubicBezTo>
                  <a:cubicBezTo>
                    <a:pt x="446563" y="202009"/>
                    <a:pt x="447505" y="203893"/>
                    <a:pt x="448133" y="205933"/>
                  </a:cubicBezTo>
                  <a:cubicBezTo>
                    <a:pt x="448447" y="214095"/>
                    <a:pt x="441383" y="215665"/>
                    <a:pt x="436517" y="219118"/>
                  </a:cubicBezTo>
                  <a:cubicBezTo>
                    <a:pt x="432436" y="222100"/>
                    <a:pt x="428669" y="220060"/>
                    <a:pt x="425216" y="217548"/>
                  </a:cubicBezTo>
                  <a:cubicBezTo>
                    <a:pt x="419408" y="213310"/>
                    <a:pt x="414229" y="208131"/>
                    <a:pt x="409363" y="202794"/>
                  </a:cubicBezTo>
                  <a:cubicBezTo>
                    <a:pt x="405282" y="198399"/>
                    <a:pt x="406223" y="194004"/>
                    <a:pt x="410619" y="190237"/>
                  </a:cubicBezTo>
                  <a:cubicBezTo>
                    <a:pt x="414543" y="186862"/>
                    <a:pt x="419212" y="184155"/>
                    <a:pt x="423882" y="183782"/>
                  </a:cubicBezTo>
                  <a:close/>
                  <a:moveTo>
                    <a:pt x="584375" y="178465"/>
                  </a:moveTo>
                  <a:cubicBezTo>
                    <a:pt x="589554" y="177837"/>
                    <a:pt x="590339" y="182075"/>
                    <a:pt x="591124" y="185214"/>
                  </a:cubicBezTo>
                  <a:cubicBezTo>
                    <a:pt x="591124" y="193219"/>
                    <a:pt x="577782" y="202637"/>
                    <a:pt x="571033" y="200125"/>
                  </a:cubicBezTo>
                  <a:cubicBezTo>
                    <a:pt x="569934" y="199811"/>
                    <a:pt x="569620" y="199183"/>
                    <a:pt x="569464" y="198085"/>
                  </a:cubicBezTo>
                  <a:cubicBezTo>
                    <a:pt x="568679" y="191492"/>
                    <a:pt x="577782" y="179250"/>
                    <a:pt x="584375" y="178465"/>
                  </a:cubicBezTo>
                  <a:close/>
                  <a:moveTo>
                    <a:pt x="493141" y="178308"/>
                  </a:moveTo>
                  <a:cubicBezTo>
                    <a:pt x="498242" y="179093"/>
                    <a:pt x="502990" y="181997"/>
                    <a:pt x="506679" y="186941"/>
                  </a:cubicBezTo>
                  <a:cubicBezTo>
                    <a:pt x="510132" y="191650"/>
                    <a:pt x="513428" y="196359"/>
                    <a:pt x="519079" y="198713"/>
                  </a:cubicBezTo>
                  <a:cubicBezTo>
                    <a:pt x="523473" y="200597"/>
                    <a:pt x="527712" y="202010"/>
                    <a:pt x="531165" y="196987"/>
                  </a:cubicBezTo>
                  <a:cubicBezTo>
                    <a:pt x="532734" y="194789"/>
                    <a:pt x="535089" y="194632"/>
                    <a:pt x="536972" y="196202"/>
                  </a:cubicBezTo>
                  <a:cubicBezTo>
                    <a:pt x="541681" y="200283"/>
                    <a:pt x="546390" y="204835"/>
                    <a:pt x="548587" y="210643"/>
                  </a:cubicBezTo>
                  <a:cubicBezTo>
                    <a:pt x="551256" y="217863"/>
                    <a:pt x="538385" y="229792"/>
                    <a:pt x="530694" y="227752"/>
                  </a:cubicBezTo>
                  <a:cubicBezTo>
                    <a:pt x="525985" y="226496"/>
                    <a:pt x="521904" y="223827"/>
                    <a:pt x="518294" y="220688"/>
                  </a:cubicBezTo>
                  <a:cubicBezTo>
                    <a:pt x="515469" y="218177"/>
                    <a:pt x="513428" y="215037"/>
                    <a:pt x="515939" y="210643"/>
                  </a:cubicBezTo>
                  <a:cubicBezTo>
                    <a:pt x="517195" y="207974"/>
                    <a:pt x="517980" y="204678"/>
                    <a:pt x="516724" y="201068"/>
                  </a:cubicBezTo>
                  <a:cubicBezTo>
                    <a:pt x="515939" y="206247"/>
                    <a:pt x="513114" y="210329"/>
                    <a:pt x="509347" y="213781"/>
                  </a:cubicBezTo>
                  <a:cubicBezTo>
                    <a:pt x="502441" y="220061"/>
                    <a:pt x="494750" y="219433"/>
                    <a:pt x="489099" y="212055"/>
                  </a:cubicBezTo>
                  <a:cubicBezTo>
                    <a:pt x="485646" y="207660"/>
                    <a:pt x="481251" y="204207"/>
                    <a:pt x="477013" y="200754"/>
                  </a:cubicBezTo>
                  <a:cubicBezTo>
                    <a:pt x="469322" y="194632"/>
                    <a:pt x="469479" y="188040"/>
                    <a:pt x="477484" y="182389"/>
                  </a:cubicBezTo>
                  <a:cubicBezTo>
                    <a:pt x="482585" y="178858"/>
                    <a:pt x="488040" y="177523"/>
                    <a:pt x="493141" y="178308"/>
                  </a:cubicBezTo>
                  <a:close/>
                  <a:moveTo>
                    <a:pt x="554395" y="174384"/>
                  </a:moveTo>
                  <a:cubicBezTo>
                    <a:pt x="556593" y="172657"/>
                    <a:pt x="566952" y="184586"/>
                    <a:pt x="566795" y="189609"/>
                  </a:cubicBezTo>
                  <a:cubicBezTo>
                    <a:pt x="565382" y="194632"/>
                    <a:pt x="560988" y="198713"/>
                    <a:pt x="555808" y="201695"/>
                  </a:cubicBezTo>
                  <a:cubicBezTo>
                    <a:pt x="551413" y="204206"/>
                    <a:pt x="548588" y="200125"/>
                    <a:pt x="544977" y="198242"/>
                  </a:cubicBezTo>
                  <a:cubicBezTo>
                    <a:pt x="535717" y="193376"/>
                    <a:pt x="541681" y="183801"/>
                    <a:pt x="538071" y="177209"/>
                  </a:cubicBezTo>
                  <a:cubicBezTo>
                    <a:pt x="537600" y="176267"/>
                    <a:pt x="538542" y="175325"/>
                    <a:pt x="539641" y="175639"/>
                  </a:cubicBezTo>
                  <a:cubicBezTo>
                    <a:pt x="544664" y="177052"/>
                    <a:pt x="549215" y="177837"/>
                    <a:pt x="554395" y="174384"/>
                  </a:cubicBezTo>
                  <a:close/>
                  <a:moveTo>
                    <a:pt x="332766" y="167890"/>
                  </a:moveTo>
                  <a:cubicBezTo>
                    <a:pt x="337082" y="167674"/>
                    <a:pt x="341164" y="169518"/>
                    <a:pt x="345009" y="173443"/>
                  </a:cubicBezTo>
                  <a:cubicBezTo>
                    <a:pt x="345794" y="174227"/>
                    <a:pt x="346422" y="175326"/>
                    <a:pt x="347364" y="176111"/>
                  </a:cubicBezTo>
                  <a:cubicBezTo>
                    <a:pt x="353956" y="181605"/>
                    <a:pt x="356781" y="187569"/>
                    <a:pt x="350346" y="195260"/>
                  </a:cubicBezTo>
                  <a:cubicBezTo>
                    <a:pt x="349090" y="196830"/>
                    <a:pt x="348306" y="199341"/>
                    <a:pt x="348463" y="201382"/>
                  </a:cubicBezTo>
                  <a:cubicBezTo>
                    <a:pt x="348776" y="205149"/>
                    <a:pt x="348306" y="207346"/>
                    <a:pt x="342969" y="205149"/>
                  </a:cubicBezTo>
                  <a:cubicBezTo>
                    <a:pt x="331511" y="212369"/>
                    <a:pt x="326644" y="203265"/>
                    <a:pt x="321308" y="195260"/>
                  </a:cubicBezTo>
                  <a:cubicBezTo>
                    <a:pt x="320994" y="194789"/>
                    <a:pt x="320680" y="194476"/>
                    <a:pt x="320366" y="194162"/>
                  </a:cubicBezTo>
                  <a:cubicBezTo>
                    <a:pt x="312361" y="184744"/>
                    <a:pt x="312204" y="180977"/>
                    <a:pt x="319110" y="174698"/>
                  </a:cubicBezTo>
                  <a:cubicBezTo>
                    <a:pt x="323898" y="170382"/>
                    <a:pt x="328449" y="168106"/>
                    <a:pt x="332766" y="167890"/>
                  </a:cubicBezTo>
                  <a:close/>
                  <a:moveTo>
                    <a:pt x="395080" y="166850"/>
                  </a:moveTo>
                  <a:cubicBezTo>
                    <a:pt x="402614" y="168890"/>
                    <a:pt x="407323" y="174698"/>
                    <a:pt x="409677" y="181762"/>
                  </a:cubicBezTo>
                  <a:cubicBezTo>
                    <a:pt x="411090" y="185999"/>
                    <a:pt x="406381" y="188825"/>
                    <a:pt x="404811" y="192435"/>
                  </a:cubicBezTo>
                  <a:cubicBezTo>
                    <a:pt x="403399" y="195260"/>
                    <a:pt x="401986" y="197615"/>
                    <a:pt x="403870" y="200911"/>
                  </a:cubicBezTo>
                  <a:cubicBezTo>
                    <a:pt x="395864" y="202638"/>
                    <a:pt x="390685" y="200283"/>
                    <a:pt x="386604" y="194476"/>
                  </a:cubicBezTo>
                  <a:cubicBezTo>
                    <a:pt x="383935" y="190866"/>
                    <a:pt x="380482" y="187569"/>
                    <a:pt x="377343" y="184430"/>
                  </a:cubicBezTo>
                  <a:cubicBezTo>
                    <a:pt x="373418" y="180663"/>
                    <a:pt x="373576" y="177052"/>
                    <a:pt x="377029" y="173129"/>
                  </a:cubicBezTo>
                  <a:cubicBezTo>
                    <a:pt x="381895" y="167635"/>
                    <a:pt x="387859" y="164966"/>
                    <a:pt x="395080" y="166850"/>
                  </a:cubicBezTo>
                  <a:close/>
                  <a:moveTo>
                    <a:pt x="444366" y="161670"/>
                  </a:moveTo>
                  <a:cubicBezTo>
                    <a:pt x="452999" y="161670"/>
                    <a:pt x="458335" y="167163"/>
                    <a:pt x="463829" y="172814"/>
                  </a:cubicBezTo>
                  <a:cubicBezTo>
                    <a:pt x="466340" y="175483"/>
                    <a:pt x="470892" y="178465"/>
                    <a:pt x="470578" y="180819"/>
                  </a:cubicBezTo>
                  <a:cubicBezTo>
                    <a:pt x="470107" y="185214"/>
                    <a:pt x="468381" y="189766"/>
                    <a:pt x="467439" y="194475"/>
                  </a:cubicBezTo>
                  <a:cubicBezTo>
                    <a:pt x="466811" y="197457"/>
                    <a:pt x="462887" y="198713"/>
                    <a:pt x="461161" y="198242"/>
                  </a:cubicBezTo>
                  <a:cubicBezTo>
                    <a:pt x="455039" y="196829"/>
                    <a:pt x="447662" y="198085"/>
                    <a:pt x="444523" y="189609"/>
                  </a:cubicBezTo>
                  <a:cubicBezTo>
                    <a:pt x="442482" y="183958"/>
                    <a:pt x="438558" y="179250"/>
                    <a:pt x="436204" y="173756"/>
                  </a:cubicBezTo>
                  <a:cubicBezTo>
                    <a:pt x="432750" y="165751"/>
                    <a:pt x="435890" y="161670"/>
                    <a:pt x="444366" y="161670"/>
                  </a:cubicBezTo>
                  <a:close/>
                  <a:moveTo>
                    <a:pt x="508479" y="156655"/>
                  </a:moveTo>
                  <a:cubicBezTo>
                    <a:pt x="509828" y="156481"/>
                    <a:pt x="511231" y="156569"/>
                    <a:pt x="512643" y="156961"/>
                  </a:cubicBezTo>
                  <a:cubicBezTo>
                    <a:pt x="518451" y="158531"/>
                    <a:pt x="523630" y="162769"/>
                    <a:pt x="527398" y="167634"/>
                  </a:cubicBezTo>
                  <a:cubicBezTo>
                    <a:pt x="530223" y="171559"/>
                    <a:pt x="536658" y="173599"/>
                    <a:pt x="536031" y="177366"/>
                  </a:cubicBezTo>
                  <a:cubicBezTo>
                    <a:pt x="535089" y="186313"/>
                    <a:pt x="532577" y="190865"/>
                    <a:pt x="526613" y="192905"/>
                  </a:cubicBezTo>
                  <a:cubicBezTo>
                    <a:pt x="520962" y="194789"/>
                    <a:pt x="516567" y="192434"/>
                    <a:pt x="513585" y="187883"/>
                  </a:cubicBezTo>
                  <a:cubicBezTo>
                    <a:pt x="511074" y="183958"/>
                    <a:pt x="507620" y="181133"/>
                    <a:pt x="504324" y="177994"/>
                  </a:cubicBezTo>
                  <a:cubicBezTo>
                    <a:pt x="500400" y="174541"/>
                    <a:pt x="496476" y="169989"/>
                    <a:pt x="498987" y="164182"/>
                  </a:cubicBezTo>
                  <a:cubicBezTo>
                    <a:pt x="500871" y="160061"/>
                    <a:pt x="504432" y="157177"/>
                    <a:pt x="508479" y="156655"/>
                  </a:cubicBezTo>
                  <a:close/>
                  <a:moveTo>
                    <a:pt x="605702" y="154842"/>
                  </a:moveTo>
                  <a:cubicBezTo>
                    <a:pt x="606624" y="154881"/>
                    <a:pt x="607527" y="155156"/>
                    <a:pt x="608390" y="155862"/>
                  </a:cubicBezTo>
                  <a:cubicBezTo>
                    <a:pt x="610431" y="157588"/>
                    <a:pt x="609018" y="159315"/>
                    <a:pt x="608547" y="161042"/>
                  </a:cubicBezTo>
                  <a:cubicBezTo>
                    <a:pt x="605879" y="169832"/>
                    <a:pt x="602896" y="171872"/>
                    <a:pt x="591438" y="172029"/>
                  </a:cubicBezTo>
                  <a:cubicBezTo>
                    <a:pt x="592851" y="168419"/>
                    <a:pt x="594106" y="165280"/>
                    <a:pt x="595362" y="162298"/>
                  </a:cubicBezTo>
                  <a:cubicBezTo>
                    <a:pt x="596775" y="158844"/>
                    <a:pt x="599286" y="156333"/>
                    <a:pt x="602896" y="155234"/>
                  </a:cubicBezTo>
                  <a:cubicBezTo>
                    <a:pt x="603838" y="154999"/>
                    <a:pt x="604780" y="154803"/>
                    <a:pt x="605702" y="154842"/>
                  </a:cubicBezTo>
                  <a:close/>
                  <a:moveTo>
                    <a:pt x="471603" y="145792"/>
                  </a:moveTo>
                  <a:cubicBezTo>
                    <a:pt x="479682" y="144983"/>
                    <a:pt x="484273" y="148367"/>
                    <a:pt x="488158" y="159786"/>
                  </a:cubicBezTo>
                  <a:cubicBezTo>
                    <a:pt x="489099" y="162455"/>
                    <a:pt x="494750" y="162612"/>
                    <a:pt x="491767" y="167007"/>
                  </a:cubicBezTo>
                  <a:cubicBezTo>
                    <a:pt x="489570" y="170146"/>
                    <a:pt x="487059" y="173128"/>
                    <a:pt x="483291" y="174698"/>
                  </a:cubicBezTo>
                  <a:cubicBezTo>
                    <a:pt x="481251" y="175483"/>
                    <a:pt x="479054" y="175639"/>
                    <a:pt x="477013" y="174855"/>
                  </a:cubicBezTo>
                  <a:cubicBezTo>
                    <a:pt x="466497" y="171088"/>
                    <a:pt x="459748" y="158531"/>
                    <a:pt x="462259" y="147858"/>
                  </a:cubicBezTo>
                  <a:cubicBezTo>
                    <a:pt x="465830" y="146798"/>
                    <a:pt x="468910" y="146062"/>
                    <a:pt x="471603" y="145792"/>
                  </a:cubicBezTo>
                  <a:close/>
                  <a:moveTo>
                    <a:pt x="576105" y="145513"/>
                  </a:moveTo>
                  <a:cubicBezTo>
                    <a:pt x="576585" y="145238"/>
                    <a:pt x="577037" y="145268"/>
                    <a:pt x="577468" y="145817"/>
                  </a:cubicBezTo>
                  <a:cubicBezTo>
                    <a:pt x="581550" y="151154"/>
                    <a:pt x="589555" y="153351"/>
                    <a:pt x="589712" y="161827"/>
                  </a:cubicBezTo>
                  <a:cubicBezTo>
                    <a:pt x="589869" y="167949"/>
                    <a:pt x="579666" y="177994"/>
                    <a:pt x="572289" y="178151"/>
                  </a:cubicBezTo>
                  <a:cubicBezTo>
                    <a:pt x="564127" y="178465"/>
                    <a:pt x="557220" y="172030"/>
                    <a:pt x="557534" y="163240"/>
                  </a:cubicBezTo>
                  <a:cubicBezTo>
                    <a:pt x="557691" y="161984"/>
                    <a:pt x="558162" y="159944"/>
                    <a:pt x="558319" y="157746"/>
                  </a:cubicBezTo>
                  <a:cubicBezTo>
                    <a:pt x="558790" y="153508"/>
                    <a:pt x="559417" y="149898"/>
                    <a:pt x="565382" y="151939"/>
                  </a:cubicBezTo>
                  <a:cubicBezTo>
                    <a:pt x="566795" y="152410"/>
                    <a:pt x="568992" y="150840"/>
                    <a:pt x="570719" y="150369"/>
                  </a:cubicBezTo>
                  <a:cubicBezTo>
                    <a:pt x="572956" y="149898"/>
                    <a:pt x="574662" y="146337"/>
                    <a:pt x="576105" y="145513"/>
                  </a:cubicBezTo>
                  <a:close/>
                  <a:moveTo>
                    <a:pt x="362466" y="142435"/>
                  </a:moveTo>
                  <a:cubicBezTo>
                    <a:pt x="366424" y="143149"/>
                    <a:pt x="369103" y="146445"/>
                    <a:pt x="371693" y="149741"/>
                  </a:cubicBezTo>
                  <a:cubicBezTo>
                    <a:pt x="373262" y="151782"/>
                    <a:pt x="374518" y="154136"/>
                    <a:pt x="376088" y="156334"/>
                  </a:cubicBezTo>
                  <a:cubicBezTo>
                    <a:pt x="379384" y="160885"/>
                    <a:pt x="380482" y="164652"/>
                    <a:pt x="374204" y="168419"/>
                  </a:cubicBezTo>
                  <a:cubicBezTo>
                    <a:pt x="370751" y="170460"/>
                    <a:pt x="368710" y="174541"/>
                    <a:pt x="369181" y="179407"/>
                  </a:cubicBezTo>
                  <a:cubicBezTo>
                    <a:pt x="369652" y="183017"/>
                    <a:pt x="367926" y="185686"/>
                    <a:pt x="363688" y="184273"/>
                  </a:cubicBezTo>
                  <a:cubicBezTo>
                    <a:pt x="358194" y="182703"/>
                    <a:pt x="345166" y="164966"/>
                    <a:pt x="345166" y="159630"/>
                  </a:cubicBezTo>
                  <a:cubicBezTo>
                    <a:pt x="345166" y="153508"/>
                    <a:pt x="351758" y="144404"/>
                    <a:pt x="358037" y="142678"/>
                  </a:cubicBezTo>
                  <a:cubicBezTo>
                    <a:pt x="359685" y="142246"/>
                    <a:pt x="361147" y="142197"/>
                    <a:pt x="362466" y="142435"/>
                  </a:cubicBezTo>
                  <a:close/>
                  <a:moveTo>
                    <a:pt x="419919" y="141795"/>
                  </a:moveTo>
                  <a:cubicBezTo>
                    <a:pt x="421724" y="141775"/>
                    <a:pt x="423569" y="142442"/>
                    <a:pt x="425374" y="143619"/>
                  </a:cubicBezTo>
                  <a:cubicBezTo>
                    <a:pt x="427571" y="145032"/>
                    <a:pt x="429298" y="147073"/>
                    <a:pt x="431338" y="148799"/>
                  </a:cubicBezTo>
                  <a:cubicBezTo>
                    <a:pt x="436361" y="152723"/>
                    <a:pt x="436989" y="156804"/>
                    <a:pt x="433221" y="162141"/>
                  </a:cubicBezTo>
                  <a:cubicBezTo>
                    <a:pt x="431024" y="165280"/>
                    <a:pt x="429769" y="169047"/>
                    <a:pt x="429455" y="172971"/>
                  </a:cubicBezTo>
                  <a:cubicBezTo>
                    <a:pt x="428827" y="179877"/>
                    <a:pt x="428827" y="179877"/>
                    <a:pt x="421449" y="179877"/>
                  </a:cubicBezTo>
                  <a:cubicBezTo>
                    <a:pt x="417996" y="180348"/>
                    <a:pt x="415171" y="178936"/>
                    <a:pt x="413287" y="175639"/>
                  </a:cubicBezTo>
                  <a:cubicBezTo>
                    <a:pt x="412659" y="174541"/>
                    <a:pt x="411875" y="173756"/>
                    <a:pt x="411247" y="172657"/>
                  </a:cubicBezTo>
                  <a:cubicBezTo>
                    <a:pt x="409049" y="169204"/>
                    <a:pt x="402771" y="167948"/>
                    <a:pt x="404183" y="162769"/>
                  </a:cubicBezTo>
                  <a:cubicBezTo>
                    <a:pt x="406067" y="155863"/>
                    <a:pt x="409363" y="149270"/>
                    <a:pt x="414700" y="144090"/>
                  </a:cubicBezTo>
                  <a:cubicBezTo>
                    <a:pt x="416348" y="142521"/>
                    <a:pt x="418114" y="141815"/>
                    <a:pt x="419919" y="141795"/>
                  </a:cubicBezTo>
                  <a:close/>
                  <a:moveTo>
                    <a:pt x="539562" y="136458"/>
                  </a:moveTo>
                  <a:cubicBezTo>
                    <a:pt x="545134" y="137655"/>
                    <a:pt x="550000" y="142128"/>
                    <a:pt x="554081" y="149898"/>
                  </a:cubicBezTo>
                  <a:cubicBezTo>
                    <a:pt x="555179" y="151467"/>
                    <a:pt x="554866" y="153351"/>
                    <a:pt x="555023" y="156019"/>
                  </a:cubicBezTo>
                  <a:cubicBezTo>
                    <a:pt x="554709" y="157903"/>
                    <a:pt x="554395" y="160571"/>
                    <a:pt x="553610" y="163083"/>
                  </a:cubicBezTo>
                  <a:cubicBezTo>
                    <a:pt x="551255" y="171873"/>
                    <a:pt x="543564" y="175168"/>
                    <a:pt x="535716" y="170617"/>
                  </a:cubicBezTo>
                  <a:cubicBezTo>
                    <a:pt x="528339" y="166222"/>
                    <a:pt x="522846" y="159943"/>
                    <a:pt x="518450" y="152566"/>
                  </a:cubicBezTo>
                  <a:cubicBezTo>
                    <a:pt x="516253" y="148799"/>
                    <a:pt x="517038" y="145503"/>
                    <a:pt x="520805" y="142678"/>
                  </a:cubicBezTo>
                  <a:cubicBezTo>
                    <a:pt x="527711" y="137341"/>
                    <a:pt x="533990" y="135261"/>
                    <a:pt x="539562" y="136458"/>
                  </a:cubicBezTo>
                  <a:close/>
                  <a:moveTo>
                    <a:pt x="620652" y="131769"/>
                  </a:moveTo>
                  <a:cubicBezTo>
                    <a:pt x="622084" y="131808"/>
                    <a:pt x="623614" y="132240"/>
                    <a:pt x="625027" y="132632"/>
                  </a:cubicBezTo>
                  <a:cubicBezTo>
                    <a:pt x="625969" y="132789"/>
                    <a:pt x="626440" y="133574"/>
                    <a:pt x="626126" y="134673"/>
                  </a:cubicBezTo>
                  <a:cubicBezTo>
                    <a:pt x="625812" y="137027"/>
                    <a:pt x="615766" y="145660"/>
                    <a:pt x="613726" y="145189"/>
                  </a:cubicBezTo>
                  <a:cubicBezTo>
                    <a:pt x="613098" y="145032"/>
                    <a:pt x="612470" y="144404"/>
                    <a:pt x="612314" y="143933"/>
                  </a:cubicBezTo>
                  <a:cubicBezTo>
                    <a:pt x="611686" y="139538"/>
                    <a:pt x="614354" y="136085"/>
                    <a:pt x="616865" y="133260"/>
                  </a:cubicBezTo>
                  <a:cubicBezTo>
                    <a:pt x="617885" y="132083"/>
                    <a:pt x="619220" y="131730"/>
                    <a:pt x="620652" y="131769"/>
                  </a:cubicBezTo>
                  <a:close/>
                  <a:moveTo>
                    <a:pt x="495848" y="128394"/>
                  </a:moveTo>
                  <a:cubicBezTo>
                    <a:pt x="502912" y="129964"/>
                    <a:pt x="512172" y="140167"/>
                    <a:pt x="512957" y="147544"/>
                  </a:cubicBezTo>
                  <a:cubicBezTo>
                    <a:pt x="513114" y="149271"/>
                    <a:pt x="513428" y="150840"/>
                    <a:pt x="510917" y="151154"/>
                  </a:cubicBezTo>
                  <a:cubicBezTo>
                    <a:pt x="506522" y="151625"/>
                    <a:pt x="502284" y="152410"/>
                    <a:pt x="498674" y="153195"/>
                  </a:cubicBezTo>
                  <a:cubicBezTo>
                    <a:pt x="490983" y="153038"/>
                    <a:pt x="482978" y="145189"/>
                    <a:pt x="482821" y="138283"/>
                  </a:cubicBezTo>
                  <a:cubicBezTo>
                    <a:pt x="482664" y="132005"/>
                    <a:pt x="489256" y="126825"/>
                    <a:pt x="495848" y="128394"/>
                  </a:cubicBezTo>
                  <a:close/>
                  <a:moveTo>
                    <a:pt x="448113" y="124333"/>
                  </a:moveTo>
                  <a:cubicBezTo>
                    <a:pt x="451703" y="124863"/>
                    <a:pt x="455195" y="126668"/>
                    <a:pt x="458021" y="129650"/>
                  </a:cubicBezTo>
                  <a:cubicBezTo>
                    <a:pt x="462887" y="134987"/>
                    <a:pt x="465555" y="140638"/>
                    <a:pt x="462416" y="147701"/>
                  </a:cubicBezTo>
                  <a:cubicBezTo>
                    <a:pt x="459276" y="146602"/>
                    <a:pt x="459433" y="149898"/>
                    <a:pt x="458335" y="151154"/>
                  </a:cubicBezTo>
                  <a:cubicBezTo>
                    <a:pt x="452527" y="158531"/>
                    <a:pt x="443894" y="158531"/>
                    <a:pt x="438087" y="150840"/>
                  </a:cubicBezTo>
                  <a:cubicBezTo>
                    <a:pt x="436517" y="148800"/>
                    <a:pt x="434948" y="146602"/>
                    <a:pt x="433849" y="144248"/>
                  </a:cubicBezTo>
                  <a:cubicBezTo>
                    <a:pt x="431023" y="137969"/>
                    <a:pt x="432907" y="129964"/>
                    <a:pt x="437616" y="126668"/>
                  </a:cubicBezTo>
                  <a:cubicBezTo>
                    <a:pt x="440834" y="124549"/>
                    <a:pt x="444522" y="123803"/>
                    <a:pt x="448113" y="124333"/>
                  </a:cubicBezTo>
                  <a:close/>
                  <a:moveTo>
                    <a:pt x="591909" y="123215"/>
                  </a:moveTo>
                  <a:cubicBezTo>
                    <a:pt x="596147" y="123057"/>
                    <a:pt x="607448" y="134202"/>
                    <a:pt x="607448" y="138754"/>
                  </a:cubicBezTo>
                  <a:cubicBezTo>
                    <a:pt x="607448" y="145033"/>
                    <a:pt x="604152" y="149270"/>
                    <a:pt x="598501" y="151311"/>
                  </a:cubicBezTo>
                  <a:cubicBezTo>
                    <a:pt x="592536" y="153509"/>
                    <a:pt x="588927" y="150055"/>
                    <a:pt x="585787" y="145660"/>
                  </a:cubicBezTo>
                  <a:cubicBezTo>
                    <a:pt x="579823" y="137342"/>
                    <a:pt x="581235" y="128551"/>
                    <a:pt x="589240" y="124313"/>
                  </a:cubicBezTo>
                  <a:cubicBezTo>
                    <a:pt x="590025" y="123842"/>
                    <a:pt x="590967" y="123215"/>
                    <a:pt x="591909" y="123215"/>
                  </a:cubicBezTo>
                  <a:close/>
                  <a:moveTo>
                    <a:pt x="392470" y="122449"/>
                  </a:moveTo>
                  <a:cubicBezTo>
                    <a:pt x="395158" y="123097"/>
                    <a:pt x="397591" y="124706"/>
                    <a:pt x="399789" y="127296"/>
                  </a:cubicBezTo>
                  <a:cubicBezTo>
                    <a:pt x="401358" y="129179"/>
                    <a:pt x="402457" y="131377"/>
                    <a:pt x="404184" y="132946"/>
                  </a:cubicBezTo>
                  <a:cubicBezTo>
                    <a:pt x="409364" y="138126"/>
                    <a:pt x="410462" y="142207"/>
                    <a:pt x="402614" y="146131"/>
                  </a:cubicBezTo>
                  <a:cubicBezTo>
                    <a:pt x="399475" y="147701"/>
                    <a:pt x="399004" y="151625"/>
                    <a:pt x="398376" y="154921"/>
                  </a:cubicBezTo>
                  <a:cubicBezTo>
                    <a:pt x="397120" y="159944"/>
                    <a:pt x="393667" y="161671"/>
                    <a:pt x="388174" y="161828"/>
                  </a:cubicBezTo>
                  <a:cubicBezTo>
                    <a:pt x="387860" y="161828"/>
                    <a:pt x="386918" y="161671"/>
                    <a:pt x="385976" y="161513"/>
                  </a:cubicBezTo>
                  <a:cubicBezTo>
                    <a:pt x="380639" y="159944"/>
                    <a:pt x="373419" y="147544"/>
                    <a:pt x="372948" y="138754"/>
                  </a:cubicBezTo>
                  <a:cubicBezTo>
                    <a:pt x="372634" y="131848"/>
                    <a:pt x="376558" y="126197"/>
                    <a:pt x="383622" y="123372"/>
                  </a:cubicBezTo>
                  <a:cubicBezTo>
                    <a:pt x="386839" y="122116"/>
                    <a:pt x="389782" y="121802"/>
                    <a:pt x="392470" y="122449"/>
                  </a:cubicBezTo>
                  <a:close/>
                  <a:moveTo>
                    <a:pt x="559504" y="113449"/>
                  </a:moveTo>
                  <a:cubicBezTo>
                    <a:pt x="561871" y="113689"/>
                    <a:pt x="564127" y="114503"/>
                    <a:pt x="566011" y="115994"/>
                  </a:cubicBezTo>
                  <a:cubicBezTo>
                    <a:pt x="570562" y="119448"/>
                    <a:pt x="575586" y="123058"/>
                    <a:pt x="577155" y="129650"/>
                  </a:cubicBezTo>
                  <a:cubicBezTo>
                    <a:pt x="576056" y="133104"/>
                    <a:pt x="575429" y="136714"/>
                    <a:pt x="573859" y="140010"/>
                  </a:cubicBezTo>
                  <a:cubicBezTo>
                    <a:pt x="570405" y="147073"/>
                    <a:pt x="563813" y="148643"/>
                    <a:pt x="557692" y="143620"/>
                  </a:cubicBezTo>
                  <a:cubicBezTo>
                    <a:pt x="552669" y="139382"/>
                    <a:pt x="548273" y="134673"/>
                    <a:pt x="543722" y="129964"/>
                  </a:cubicBezTo>
                  <a:cubicBezTo>
                    <a:pt x="542152" y="128394"/>
                    <a:pt x="541681" y="126354"/>
                    <a:pt x="542309" y="124000"/>
                  </a:cubicBezTo>
                  <a:cubicBezTo>
                    <a:pt x="544311" y="117172"/>
                    <a:pt x="552404" y="112728"/>
                    <a:pt x="559504" y="113449"/>
                  </a:cubicBezTo>
                  <a:close/>
                  <a:moveTo>
                    <a:pt x="635544" y="109245"/>
                  </a:moveTo>
                  <a:cubicBezTo>
                    <a:pt x="637271" y="108931"/>
                    <a:pt x="637428" y="109873"/>
                    <a:pt x="637585" y="111286"/>
                  </a:cubicBezTo>
                  <a:cubicBezTo>
                    <a:pt x="638056" y="115209"/>
                    <a:pt x="633503" y="121801"/>
                    <a:pt x="630364" y="121801"/>
                  </a:cubicBezTo>
                  <a:cubicBezTo>
                    <a:pt x="628637" y="121801"/>
                    <a:pt x="628637" y="121017"/>
                    <a:pt x="628637" y="119604"/>
                  </a:cubicBezTo>
                  <a:cubicBezTo>
                    <a:pt x="629108" y="115366"/>
                    <a:pt x="632719" y="109559"/>
                    <a:pt x="635544" y="109245"/>
                  </a:cubicBezTo>
                  <a:close/>
                  <a:moveTo>
                    <a:pt x="474666" y="106574"/>
                  </a:moveTo>
                  <a:cubicBezTo>
                    <a:pt x="477749" y="106596"/>
                    <a:pt x="480192" y="109245"/>
                    <a:pt x="482193" y="112071"/>
                  </a:cubicBezTo>
                  <a:cubicBezTo>
                    <a:pt x="485803" y="117407"/>
                    <a:pt x="488628" y="122587"/>
                    <a:pt x="482350" y="128238"/>
                  </a:cubicBezTo>
                  <a:cubicBezTo>
                    <a:pt x="480152" y="130121"/>
                    <a:pt x="479211" y="133575"/>
                    <a:pt x="477641" y="136243"/>
                  </a:cubicBezTo>
                  <a:cubicBezTo>
                    <a:pt x="477013" y="137342"/>
                    <a:pt x="477013" y="139382"/>
                    <a:pt x="474816" y="138911"/>
                  </a:cubicBezTo>
                  <a:cubicBezTo>
                    <a:pt x="471519" y="138597"/>
                    <a:pt x="456765" y="124314"/>
                    <a:pt x="457550" y="121332"/>
                  </a:cubicBezTo>
                  <a:cubicBezTo>
                    <a:pt x="459591" y="114425"/>
                    <a:pt x="465712" y="110815"/>
                    <a:pt x="471363" y="107519"/>
                  </a:cubicBezTo>
                  <a:cubicBezTo>
                    <a:pt x="472540" y="106851"/>
                    <a:pt x="473639" y="106567"/>
                    <a:pt x="474666" y="106574"/>
                  </a:cubicBezTo>
                  <a:close/>
                  <a:moveTo>
                    <a:pt x="526989" y="105995"/>
                  </a:moveTo>
                  <a:cubicBezTo>
                    <a:pt x="532882" y="105929"/>
                    <a:pt x="539327" y="108225"/>
                    <a:pt x="542153" y="111757"/>
                  </a:cubicBezTo>
                  <a:cubicBezTo>
                    <a:pt x="542937" y="112699"/>
                    <a:pt x="543879" y="113954"/>
                    <a:pt x="542466" y="114739"/>
                  </a:cubicBezTo>
                  <a:cubicBezTo>
                    <a:pt x="537758" y="117093"/>
                    <a:pt x="537758" y="122273"/>
                    <a:pt x="535560" y="126197"/>
                  </a:cubicBezTo>
                  <a:cubicBezTo>
                    <a:pt x="531165" y="134203"/>
                    <a:pt x="514841" y="135615"/>
                    <a:pt x="508562" y="128865"/>
                  </a:cubicBezTo>
                  <a:cubicBezTo>
                    <a:pt x="506836" y="126825"/>
                    <a:pt x="507777" y="124942"/>
                    <a:pt x="508248" y="122901"/>
                  </a:cubicBezTo>
                  <a:cubicBezTo>
                    <a:pt x="508091" y="115838"/>
                    <a:pt x="513114" y="109873"/>
                    <a:pt x="521434" y="106890"/>
                  </a:cubicBezTo>
                  <a:cubicBezTo>
                    <a:pt x="523121" y="106302"/>
                    <a:pt x="525024" y="106018"/>
                    <a:pt x="526989" y="105995"/>
                  </a:cubicBezTo>
                  <a:close/>
                  <a:moveTo>
                    <a:pt x="608748" y="105968"/>
                  </a:moveTo>
                  <a:cubicBezTo>
                    <a:pt x="610087" y="106096"/>
                    <a:pt x="611411" y="106498"/>
                    <a:pt x="612628" y="107204"/>
                  </a:cubicBezTo>
                  <a:cubicBezTo>
                    <a:pt x="614511" y="108303"/>
                    <a:pt x="616552" y="109088"/>
                    <a:pt x="618435" y="110187"/>
                  </a:cubicBezTo>
                  <a:cubicBezTo>
                    <a:pt x="621418" y="112070"/>
                    <a:pt x="626755" y="112698"/>
                    <a:pt x="624557" y="118192"/>
                  </a:cubicBezTo>
                  <a:cubicBezTo>
                    <a:pt x="622517" y="123057"/>
                    <a:pt x="619377" y="127452"/>
                    <a:pt x="614982" y="127923"/>
                  </a:cubicBezTo>
                  <a:cubicBezTo>
                    <a:pt x="602111" y="127923"/>
                    <a:pt x="594891" y="119761"/>
                    <a:pt x="598815" y="111443"/>
                  </a:cubicBezTo>
                  <a:cubicBezTo>
                    <a:pt x="600581" y="107675"/>
                    <a:pt x="604730" y="105586"/>
                    <a:pt x="608748" y="105968"/>
                  </a:cubicBezTo>
                  <a:close/>
                  <a:moveTo>
                    <a:pt x="412247" y="103496"/>
                  </a:moveTo>
                  <a:cubicBezTo>
                    <a:pt x="417446" y="102574"/>
                    <a:pt x="422940" y="103752"/>
                    <a:pt x="426315" y="107519"/>
                  </a:cubicBezTo>
                  <a:cubicBezTo>
                    <a:pt x="429611" y="111286"/>
                    <a:pt x="432122" y="115838"/>
                    <a:pt x="435261" y="119762"/>
                  </a:cubicBezTo>
                  <a:cubicBezTo>
                    <a:pt x="436988" y="121959"/>
                    <a:pt x="436046" y="123058"/>
                    <a:pt x="434163" y="124314"/>
                  </a:cubicBezTo>
                  <a:cubicBezTo>
                    <a:pt x="431651" y="126197"/>
                    <a:pt x="430082" y="129022"/>
                    <a:pt x="429140" y="132005"/>
                  </a:cubicBezTo>
                  <a:cubicBezTo>
                    <a:pt x="428198" y="134516"/>
                    <a:pt x="428512" y="138441"/>
                    <a:pt x="424588" y="135144"/>
                  </a:cubicBezTo>
                  <a:cubicBezTo>
                    <a:pt x="410305" y="139068"/>
                    <a:pt x="407636" y="125570"/>
                    <a:pt x="400102" y="119448"/>
                  </a:cubicBezTo>
                  <a:cubicBezTo>
                    <a:pt x="397905" y="117721"/>
                    <a:pt x="398690" y="114582"/>
                    <a:pt x="399945" y="112070"/>
                  </a:cubicBezTo>
                  <a:cubicBezTo>
                    <a:pt x="402143" y="107440"/>
                    <a:pt x="407048" y="104419"/>
                    <a:pt x="412247" y="103496"/>
                  </a:cubicBezTo>
                  <a:close/>
                  <a:moveTo>
                    <a:pt x="500871" y="88840"/>
                  </a:moveTo>
                  <a:cubicBezTo>
                    <a:pt x="508405" y="89311"/>
                    <a:pt x="510917" y="95276"/>
                    <a:pt x="514056" y="100299"/>
                  </a:cubicBezTo>
                  <a:cubicBezTo>
                    <a:pt x="516725" y="104694"/>
                    <a:pt x="511859" y="105793"/>
                    <a:pt x="509975" y="108147"/>
                  </a:cubicBezTo>
                  <a:cubicBezTo>
                    <a:pt x="506836" y="111914"/>
                    <a:pt x="502284" y="114426"/>
                    <a:pt x="502598" y="120547"/>
                  </a:cubicBezTo>
                  <a:cubicBezTo>
                    <a:pt x="502755" y="124000"/>
                    <a:pt x="499930" y="123530"/>
                    <a:pt x="498203" y="121646"/>
                  </a:cubicBezTo>
                  <a:cubicBezTo>
                    <a:pt x="493494" y="116623"/>
                    <a:pt x="488942" y="111443"/>
                    <a:pt x="484390" y="106263"/>
                  </a:cubicBezTo>
                  <a:cubicBezTo>
                    <a:pt x="482663" y="104223"/>
                    <a:pt x="482192" y="101868"/>
                    <a:pt x="483919" y="99671"/>
                  </a:cubicBezTo>
                  <a:cubicBezTo>
                    <a:pt x="488157" y="93706"/>
                    <a:pt x="494436" y="90724"/>
                    <a:pt x="500871" y="88840"/>
                  </a:cubicBezTo>
                  <a:close/>
                  <a:moveTo>
                    <a:pt x="626597" y="86486"/>
                  </a:moveTo>
                  <a:cubicBezTo>
                    <a:pt x="630678" y="87584"/>
                    <a:pt x="636956" y="87428"/>
                    <a:pt x="637584" y="93549"/>
                  </a:cubicBezTo>
                  <a:cubicBezTo>
                    <a:pt x="638369" y="100926"/>
                    <a:pt x="632091" y="107048"/>
                    <a:pt x="623458" y="107361"/>
                  </a:cubicBezTo>
                  <a:cubicBezTo>
                    <a:pt x="619691" y="106890"/>
                    <a:pt x="614668" y="107048"/>
                    <a:pt x="614354" y="100612"/>
                  </a:cubicBezTo>
                  <a:cubicBezTo>
                    <a:pt x="614197" y="95276"/>
                    <a:pt x="622202" y="85387"/>
                    <a:pt x="626597" y="86486"/>
                  </a:cubicBezTo>
                  <a:close/>
                  <a:moveTo>
                    <a:pt x="443107" y="82986"/>
                  </a:moveTo>
                  <a:cubicBezTo>
                    <a:pt x="445964" y="83092"/>
                    <a:pt x="448839" y="83857"/>
                    <a:pt x="451429" y="85387"/>
                  </a:cubicBezTo>
                  <a:cubicBezTo>
                    <a:pt x="457707" y="88997"/>
                    <a:pt x="461004" y="95276"/>
                    <a:pt x="464771" y="101083"/>
                  </a:cubicBezTo>
                  <a:cubicBezTo>
                    <a:pt x="466340" y="103438"/>
                    <a:pt x="465555" y="106263"/>
                    <a:pt x="462573" y="106891"/>
                  </a:cubicBezTo>
                  <a:cubicBezTo>
                    <a:pt x="457079" y="108147"/>
                    <a:pt x="454254" y="112071"/>
                    <a:pt x="451115" y="116151"/>
                  </a:cubicBezTo>
                  <a:cubicBezTo>
                    <a:pt x="447505" y="121017"/>
                    <a:pt x="443267" y="121488"/>
                    <a:pt x="438872" y="117407"/>
                  </a:cubicBezTo>
                  <a:cubicBezTo>
                    <a:pt x="432750" y="111443"/>
                    <a:pt x="427413" y="104850"/>
                    <a:pt x="426001" y="97003"/>
                  </a:cubicBezTo>
                  <a:cubicBezTo>
                    <a:pt x="426119" y="88291"/>
                    <a:pt x="434536" y="82670"/>
                    <a:pt x="443107" y="82986"/>
                  </a:cubicBezTo>
                  <a:close/>
                  <a:moveTo>
                    <a:pt x="547920" y="82954"/>
                  </a:moveTo>
                  <a:cubicBezTo>
                    <a:pt x="550746" y="82169"/>
                    <a:pt x="553767" y="82405"/>
                    <a:pt x="556436" y="83817"/>
                  </a:cubicBezTo>
                  <a:cubicBezTo>
                    <a:pt x="559889" y="85701"/>
                    <a:pt x="562871" y="88055"/>
                    <a:pt x="565069" y="91194"/>
                  </a:cubicBezTo>
                  <a:cubicBezTo>
                    <a:pt x="565226" y="92921"/>
                    <a:pt x="563970" y="93392"/>
                    <a:pt x="563028" y="94020"/>
                  </a:cubicBezTo>
                  <a:cubicBezTo>
                    <a:pt x="560831" y="95904"/>
                    <a:pt x="559261" y="98258"/>
                    <a:pt x="559104" y="101397"/>
                  </a:cubicBezTo>
                  <a:cubicBezTo>
                    <a:pt x="558790" y="107676"/>
                    <a:pt x="555023" y="108147"/>
                    <a:pt x="550000" y="106107"/>
                  </a:cubicBezTo>
                  <a:cubicBezTo>
                    <a:pt x="547332" y="105008"/>
                    <a:pt x="544821" y="103281"/>
                    <a:pt x="543094" y="101083"/>
                  </a:cubicBezTo>
                  <a:cubicBezTo>
                    <a:pt x="539954" y="97316"/>
                    <a:pt x="536815" y="93392"/>
                    <a:pt x="540582" y="88213"/>
                  </a:cubicBezTo>
                  <a:cubicBezTo>
                    <a:pt x="542466" y="85544"/>
                    <a:pt x="545095" y="83739"/>
                    <a:pt x="547920" y="82954"/>
                  </a:cubicBezTo>
                  <a:close/>
                  <a:moveTo>
                    <a:pt x="651555" y="80835"/>
                  </a:moveTo>
                  <a:cubicBezTo>
                    <a:pt x="653595" y="90410"/>
                    <a:pt x="649200" y="94962"/>
                    <a:pt x="641351" y="99200"/>
                  </a:cubicBezTo>
                  <a:cubicBezTo>
                    <a:pt x="643392" y="91823"/>
                    <a:pt x="644648" y="85230"/>
                    <a:pt x="651555" y="80835"/>
                  </a:cubicBezTo>
                  <a:close/>
                  <a:moveTo>
                    <a:pt x="597716" y="75185"/>
                  </a:moveTo>
                  <a:cubicBezTo>
                    <a:pt x="601640" y="75656"/>
                    <a:pt x="613726" y="84759"/>
                    <a:pt x="613726" y="87742"/>
                  </a:cubicBezTo>
                  <a:cubicBezTo>
                    <a:pt x="613569" y="93079"/>
                    <a:pt x="610273" y="97003"/>
                    <a:pt x="606349" y="100456"/>
                  </a:cubicBezTo>
                  <a:cubicBezTo>
                    <a:pt x="603053" y="103438"/>
                    <a:pt x="599129" y="103281"/>
                    <a:pt x="595676" y="100927"/>
                  </a:cubicBezTo>
                  <a:cubicBezTo>
                    <a:pt x="590653" y="97788"/>
                    <a:pt x="587200" y="93079"/>
                    <a:pt x="585159" y="87585"/>
                  </a:cubicBezTo>
                  <a:cubicBezTo>
                    <a:pt x="583119" y="82562"/>
                    <a:pt x="591595" y="74557"/>
                    <a:pt x="597716" y="75185"/>
                  </a:cubicBezTo>
                  <a:close/>
                  <a:moveTo>
                    <a:pt x="528653" y="69220"/>
                  </a:moveTo>
                  <a:cubicBezTo>
                    <a:pt x="534618" y="69220"/>
                    <a:pt x="537600" y="73144"/>
                    <a:pt x="540268" y="77696"/>
                  </a:cubicBezTo>
                  <a:cubicBezTo>
                    <a:pt x="543093" y="82248"/>
                    <a:pt x="538385" y="83347"/>
                    <a:pt x="536815" y="85858"/>
                  </a:cubicBezTo>
                  <a:cubicBezTo>
                    <a:pt x="535559" y="87899"/>
                    <a:pt x="533205" y="89939"/>
                    <a:pt x="533205" y="91979"/>
                  </a:cubicBezTo>
                  <a:cubicBezTo>
                    <a:pt x="533362" y="98886"/>
                    <a:pt x="528339" y="98729"/>
                    <a:pt x="523944" y="99671"/>
                  </a:cubicBezTo>
                  <a:cubicBezTo>
                    <a:pt x="519079" y="100769"/>
                    <a:pt x="517823" y="96845"/>
                    <a:pt x="515782" y="94020"/>
                  </a:cubicBezTo>
                  <a:cubicBezTo>
                    <a:pt x="507306" y="81934"/>
                    <a:pt x="507463" y="81934"/>
                    <a:pt x="519550" y="73458"/>
                  </a:cubicBezTo>
                  <a:cubicBezTo>
                    <a:pt x="525828" y="69220"/>
                    <a:pt x="525828" y="69220"/>
                    <a:pt x="528653" y="69220"/>
                  </a:cubicBezTo>
                  <a:close/>
                  <a:moveTo>
                    <a:pt x="475915" y="66708"/>
                  </a:moveTo>
                  <a:cubicBezTo>
                    <a:pt x="482978" y="66708"/>
                    <a:pt x="493337" y="77225"/>
                    <a:pt x="493024" y="84288"/>
                  </a:cubicBezTo>
                  <a:cubicBezTo>
                    <a:pt x="492867" y="87585"/>
                    <a:pt x="490041" y="89154"/>
                    <a:pt x="487216" y="89939"/>
                  </a:cubicBezTo>
                  <a:cubicBezTo>
                    <a:pt x="482036" y="91509"/>
                    <a:pt x="478112" y="94177"/>
                    <a:pt x="476543" y="99671"/>
                  </a:cubicBezTo>
                  <a:cubicBezTo>
                    <a:pt x="475601" y="102967"/>
                    <a:pt x="473874" y="101398"/>
                    <a:pt x="472305" y="100456"/>
                  </a:cubicBezTo>
                  <a:cubicBezTo>
                    <a:pt x="469322" y="98729"/>
                    <a:pt x="467439" y="95904"/>
                    <a:pt x="465398" y="93236"/>
                  </a:cubicBezTo>
                  <a:cubicBezTo>
                    <a:pt x="463514" y="90724"/>
                    <a:pt x="461945" y="88056"/>
                    <a:pt x="459905" y="85701"/>
                  </a:cubicBezTo>
                  <a:cubicBezTo>
                    <a:pt x="452999" y="77539"/>
                    <a:pt x="453626" y="74714"/>
                    <a:pt x="463514" y="69691"/>
                  </a:cubicBezTo>
                  <a:cubicBezTo>
                    <a:pt x="467439" y="67650"/>
                    <a:pt x="471520" y="66394"/>
                    <a:pt x="475915" y="66708"/>
                  </a:cubicBezTo>
                  <a:close/>
                  <a:moveTo>
                    <a:pt x="573701" y="63413"/>
                  </a:moveTo>
                  <a:cubicBezTo>
                    <a:pt x="579038" y="62785"/>
                    <a:pt x="581235" y="67023"/>
                    <a:pt x="584061" y="70162"/>
                  </a:cubicBezTo>
                  <a:cubicBezTo>
                    <a:pt x="586886" y="73145"/>
                    <a:pt x="583590" y="75028"/>
                    <a:pt x="582491" y="77068"/>
                  </a:cubicBezTo>
                  <a:cubicBezTo>
                    <a:pt x="576997" y="87114"/>
                    <a:pt x="578567" y="93707"/>
                    <a:pt x="588456" y="101241"/>
                  </a:cubicBezTo>
                  <a:cubicBezTo>
                    <a:pt x="597089" y="107676"/>
                    <a:pt x="597560" y="111601"/>
                    <a:pt x="590967" y="119449"/>
                  </a:cubicBezTo>
                  <a:cubicBezTo>
                    <a:pt x="588456" y="122431"/>
                    <a:pt x="585473" y="123372"/>
                    <a:pt x="582020" y="121646"/>
                  </a:cubicBezTo>
                  <a:cubicBezTo>
                    <a:pt x="576370" y="118821"/>
                    <a:pt x="571033" y="115367"/>
                    <a:pt x="566795" y="110659"/>
                  </a:cubicBezTo>
                  <a:cubicBezTo>
                    <a:pt x="561458" y="104694"/>
                    <a:pt x="562714" y="99357"/>
                    <a:pt x="570091" y="95747"/>
                  </a:cubicBezTo>
                  <a:cubicBezTo>
                    <a:pt x="571661" y="94962"/>
                    <a:pt x="573231" y="94491"/>
                    <a:pt x="574643" y="93707"/>
                  </a:cubicBezTo>
                  <a:cubicBezTo>
                    <a:pt x="575742" y="93079"/>
                    <a:pt x="577782" y="92922"/>
                    <a:pt x="577468" y="90881"/>
                  </a:cubicBezTo>
                  <a:cubicBezTo>
                    <a:pt x="577154" y="89155"/>
                    <a:pt x="576213" y="88056"/>
                    <a:pt x="574015" y="87899"/>
                  </a:cubicBezTo>
                  <a:cubicBezTo>
                    <a:pt x="571347" y="87742"/>
                    <a:pt x="568992" y="86486"/>
                    <a:pt x="566795" y="84760"/>
                  </a:cubicBezTo>
                  <a:cubicBezTo>
                    <a:pt x="562557" y="81621"/>
                    <a:pt x="558790" y="77696"/>
                    <a:pt x="560673" y="72046"/>
                  </a:cubicBezTo>
                  <a:cubicBezTo>
                    <a:pt x="562714" y="66552"/>
                    <a:pt x="567737" y="64041"/>
                    <a:pt x="573701" y="63413"/>
                  </a:cubicBezTo>
                  <a:close/>
                  <a:moveTo>
                    <a:pt x="654026" y="62313"/>
                  </a:moveTo>
                  <a:cubicBezTo>
                    <a:pt x="654772" y="62588"/>
                    <a:pt x="655478" y="63255"/>
                    <a:pt x="655949" y="64040"/>
                  </a:cubicBezTo>
                  <a:cubicBezTo>
                    <a:pt x="658303" y="67650"/>
                    <a:pt x="658617" y="70790"/>
                    <a:pt x="653908" y="72987"/>
                  </a:cubicBezTo>
                  <a:cubicBezTo>
                    <a:pt x="652966" y="69691"/>
                    <a:pt x="648571" y="67022"/>
                    <a:pt x="651868" y="62941"/>
                  </a:cubicBezTo>
                  <a:cubicBezTo>
                    <a:pt x="652496" y="62156"/>
                    <a:pt x="653280" y="62039"/>
                    <a:pt x="654026" y="62313"/>
                  </a:cubicBezTo>
                  <a:close/>
                  <a:moveTo>
                    <a:pt x="618749" y="56350"/>
                  </a:moveTo>
                  <a:cubicBezTo>
                    <a:pt x="625185" y="57291"/>
                    <a:pt x="630678" y="62471"/>
                    <a:pt x="638212" y="59332"/>
                  </a:cubicBezTo>
                  <a:cubicBezTo>
                    <a:pt x="643863" y="57134"/>
                    <a:pt x="649514" y="64512"/>
                    <a:pt x="647787" y="70476"/>
                  </a:cubicBezTo>
                  <a:cubicBezTo>
                    <a:pt x="646688" y="74086"/>
                    <a:pt x="645432" y="77853"/>
                    <a:pt x="643549" y="81150"/>
                  </a:cubicBezTo>
                  <a:cubicBezTo>
                    <a:pt x="641823" y="84289"/>
                    <a:pt x="639311" y="86486"/>
                    <a:pt x="635230" y="84289"/>
                  </a:cubicBezTo>
                  <a:cubicBezTo>
                    <a:pt x="631777" y="82248"/>
                    <a:pt x="628794" y="80051"/>
                    <a:pt x="631306" y="75185"/>
                  </a:cubicBezTo>
                  <a:cubicBezTo>
                    <a:pt x="633347" y="71261"/>
                    <a:pt x="634288" y="67023"/>
                    <a:pt x="629736" y="61844"/>
                  </a:cubicBezTo>
                  <a:cubicBezTo>
                    <a:pt x="629579" y="64354"/>
                    <a:pt x="629579" y="65139"/>
                    <a:pt x="629579" y="66081"/>
                  </a:cubicBezTo>
                  <a:cubicBezTo>
                    <a:pt x="629108" y="72360"/>
                    <a:pt x="629265" y="78952"/>
                    <a:pt x="621260" y="80992"/>
                  </a:cubicBezTo>
                  <a:cubicBezTo>
                    <a:pt x="616395" y="82248"/>
                    <a:pt x="603367" y="76441"/>
                    <a:pt x="600855" y="72046"/>
                  </a:cubicBezTo>
                  <a:cubicBezTo>
                    <a:pt x="600384" y="71104"/>
                    <a:pt x="599913" y="69692"/>
                    <a:pt x="600070" y="68593"/>
                  </a:cubicBezTo>
                  <a:cubicBezTo>
                    <a:pt x="600855" y="61373"/>
                    <a:pt x="611843" y="55251"/>
                    <a:pt x="618749" y="56350"/>
                  </a:cubicBezTo>
                  <a:close/>
                  <a:moveTo>
                    <a:pt x="552669" y="50542"/>
                  </a:moveTo>
                  <a:cubicBezTo>
                    <a:pt x="558947" y="50542"/>
                    <a:pt x="561615" y="55251"/>
                    <a:pt x="564598" y="59175"/>
                  </a:cubicBezTo>
                  <a:cubicBezTo>
                    <a:pt x="566324" y="61373"/>
                    <a:pt x="564127" y="62000"/>
                    <a:pt x="562714" y="62785"/>
                  </a:cubicBezTo>
                  <a:cubicBezTo>
                    <a:pt x="559261" y="64825"/>
                    <a:pt x="556749" y="67337"/>
                    <a:pt x="555494" y="71418"/>
                  </a:cubicBezTo>
                  <a:cubicBezTo>
                    <a:pt x="553924" y="76912"/>
                    <a:pt x="548431" y="78481"/>
                    <a:pt x="544664" y="74243"/>
                  </a:cubicBezTo>
                  <a:cubicBezTo>
                    <a:pt x="541838" y="70947"/>
                    <a:pt x="539955" y="66709"/>
                    <a:pt x="537443" y="62942"/>
                  </a:cubicBezTo>
                  <a:cubicBezTo>
                    <a:pt x="535403" y="59960"/>
                    <a:pt x="537286" y="56192"/>
                    <a:pt x="540582" y="54309"/>
                  </a:cubicBezTo>
                  <a:cubicBezTo>
                    <a:pt x="544350" y="52112"/>
                    <a:pt x="548587" y="50856"/>
                    <a:pt x="552669" y="50542"/>
                  </a:cubicBezTo>
                  <a:close/>
                  <a:moveTo>
                    <a:pt x="499812" y="46579"/>
                  </a:moveTo>
                  <a:cubicBezTo>
                    <a:pt x="502912" y="46500"/>
                    <a:pt x="506051" y="47246"/>
                    <a:pt x="509190" y="48658"/>
                  </a:cubicBezTo>
                  <a:cubicBezTo>
                    <a:pt x="515940" y="51640"/>
                    <a:pt x="517039" y="58704"/>
                    <a:pt x="519550" y="64354"/>
                  </a:cubicBezTo>
                  <a:cubicBezTo>
                    <a:pt x="520649" y="66709"/>
                    <a:pt x="517667" y="68592"/>
                    <a:pt x="515783" y="69848"/>
                  </a:cubicBezTo>
                  <a:cubicBezTo>
                    <a:pt x="511231" y="72517"/>
                    <a:pt x="508092" y="76283"/>
                    <a:pt x="506051" y="81149"/>
                  </a:cubicBezTo>
                  <a:cubicBezTo>
                    <a:pt x="504953" y="83818"/>
                    <a:pt x="502912" y="87271"/>
                    <a:pt x="499772" y="84131"/>
                  </a:cubicBezTo>
                  <a:cubicBezTo>
                    <a:pt x="493023" y="77068"/>
                    <a:pt x="488314" y="68435"/>
                    <a:pt x="485332" y="60901"/>
                  </a:cubicBezTo>
                  <a:cubicBezTo>
                    <a:pt x="485018" y="54623"/>
                    <a:pt x="487373" y="51640"/>
                    <a:pt x="490669" y="49443"/>
                  </a:cubicBezTo>
                  <a:cubicBezTo>
                    <a:pt x="493651" y="47560"/>
                    <a:pt x="496712" y="46657"/>
                    <a:pt x="499812" y="46579"/>
                  </a:cubicBezTo>
                  <a:close/>
                  <a:moveTo>
                    <a:pt x="590182" y="46146"/>
                  </a:moveTo>
                  <a:cubicBezTo>
                    <a:pt x="593164" y="46146"/>
                    <a:pt x="602425" y="52739"/>
                    <a:pt x="602425" y="54936"/>
                  </a:cubicBezTo>
                  <a:cubicBezTo>
                    <a:pt x="602425" y="56820"/>
                    <a:pt x="592379" y="67650"/>
                    <a:pt x="590653" y="67650"/>
                  </a:cubicBezTo>
                  <a:cubicBezTo>
                    <a:pt x="587671" y="67650"/>
                    <a:pt x="579666" y="58703"/>
                    <a:pt x="579509" y="55250"/>
                  </a:cubicBezTo>
                  <a:cubicBezTo>
                    <a:pt x="579509" y="51483"/>
                    <a:pt x="585473" y="46303"/>
                    <a:pt x="590182" y="46146"/>
                  </a:cubicBezTo>
                  <a:close/>
                  <a:moveTo>
                    <a:pt x="572328" y="36317"/>
                  </a:moveTo>
                  <a:cubicBezTo>
                    <a:pt x="576174" y="36140"/>
                    <a:pt x="580059" y="37671"/>
                    <a:pt x="583120" y="40967"/>
                  </a:cubicBezTo>
                  <a:cubicBezTo>
                    <a:pt x="583747" y="41595"/>
                    <a:pt x="584375" y="42380"/>
                    <a:pt x="585160" y="43322"/>
                  </a:cubicBezTo>
                  <a:cubicBezTo>
                    <a:pt x="580294" y="45519"/>
                    <a:pt x="575742" y="47559"/>
                    <a:pt x="574643" y="53524"/>
                  </a:cubicBezTo>
                  <a:cubicBezTo>
                    <a:pt x="574016" y="56820"/>
                    <a:pt x="571033" y="57291"/>
                    <a:pt x="568522" y="54937"/>
                  </a:cubicBezTo>
                  <a:cubicBezTo>
                    <a:pt x="566010" y="52739"/>
                    <a:pt x="563656" y="50385"/>
                    <a:pt x="561459" y="47717"/>
                  </a:cubicBezTo>
                  <a:cubicBezTo>
                    <a:pt x="559889" y="45833"/>
                    <a:pt x="560046" y="43792"/>
                    <a:pt x="561772" y="41909"/>
                  </a:cubicBezTo>
                  <a:cubicBezTo>
                    <a:pt x="564676" y="38377"/>
                    <a:pt x="568483" y="36494"/>
                    <a:pt x="572328" y="36317"/>
                  </a:cubicBezTo>
                  <a:close/>
                  <a:moveTo>
                    <a:pt x="658460" y="34689"/>
                  </a:moveTo>
                  <a:cubicBezTo>
                    <a:pt x="662855" y="34846"/>
                    <a:pt x="663953" y="37671"/>
                    <a:pt x="663797" y="42694"/>
                  </a:cubicBezTo>
                  <a:cubicBezTo>
                    <a:pt x="660344" y="45990"/>
                    <a:pt x="665680" y="55250"/>
                    <a:pt x="656419" y="56349"/>
                  </a:cubicBezTo>
                  <a:cubicBezTo>
                    <a:pt x="653280" y="56663"/>
                    <a:pt x="647943" y="57134"/>
                    <a:pt x="648257" y="51013"/>
                  </a:cubicBezTo>
                  <a:cubicBezTo>
                    <a:pt x="648571" y="42223"/>
                    <a:pt x="653280" y="34689"/>
                    <a:pt x="658460" y="34689"/>
                  </a:cubicBezTo>
                  <a:close/>
                  <a:moveTo>
                    <a:pt x="641113" y="33931"/>
                  </a:moveTo>
                  <a:cubicBezTo>
                    <a:pt x="643990" y="33923"/>
                    <a:pt x="645432" y="36455"/>
                    <a:pt x="645903" y="39868"/>
                  </a:cubicBezTo>
                  <a:cubicBezTo>
                    <a:pt x="647159" y="47403"/>
                    <a:pt x="643392" y="53054"/>
                    <a:pt x="637113" y="53838"/>
                  </a:cubicBezTo>
                  <a:cubicBezTo>
                    <a:pt x="629579" y="54780"/>
                    <a:pt x="623458" y="51484"/>
                    <a:pt x="622830" y="46304"/>
                  </a:cubicBezTo>
                  <a:cubicBezTo>
                    <a:pt x="622359" y="40496"/>
                    <a:pt x="627853" y="36258"/>
                    <a:pt x="637741" y="34846"/>
                  </a:cubicBezTo>
                  <a:cubicBezTo>
                    <a:pt x="639036" y="34218"/>
                    <a:pt x="640154" y="33933"/>
                    <a:pt x="641113" y="33931"/>
                  </a:cubicBezTo>
                  <a:close/>
                  <a:moveTo>
                    <a:pt x="527241" y="32491"/>
                  </a:moveTo>
                  <a:cubicBezTo>
                    <a:pt x="533048" y="32491"/>
                    <a:pt x="541053" y="38299"/>
                    <a:pt x="542937" y="43636"/>
                  </a:cubicBezTo>
                  <a:cubicBezTo>
                    <a:pt x="543722" y="45833"/>
                    <a:pt x="542623" y="46775"/>
                    <a:pt x="541367" y="47717"/>
                  </a:cubicBezTo>
                  <a:cubicBezTo>
                    <a:pt x="537129" y="50542"/>
                    <a:pt x="534932" y="54623"/>
                    <a:pt x="533990" y="59646"/>
                  </a:cubicBezTo>
                  <a:cubicBezTo>
                    <a:pt x="533519" y="61843"/>
                    <a:pt x="533048" y="64512"/>
                    <a:pt x="530066" y="65140"/>
                  </a:cubicBezTo>
                  <a:cubicBezTo>
                    <a:pt x="527241" y="65611"/>
                    <a:pt x="525357" y="64041"/>
                    <a:pt x="524102" y="61843"/>
                  </a:cubicBezTo>
                  <a:cubicBezTo>
                    <a:pt x="520805" y="56507"/>
                    <a:pt x="517352" y="51327"/>
                    <a:pt x="514841" y="45676"/>
                  </a:cubicBezTo>
                  <a:cubicBezTo>
                    <a:pt x="512172" y="40025"/>
                    <a:pt x="519706" y="32491"/>
                    <a:pt x="527241" y="32491"/>
                  </a:cubicBezTo>
                  <a:close/>
                  <a:moveTo>
                    <a:pt x="614982" y="29509"/>
                  </a:moveTo>
                  <a:cubicBezTo>
                    <a:pt x="615924" y="29666"/>
                    <a:pt x="616866" y="30293"/>
                    <a:pt x="617494" y="30764"/>
                  </a:cubicBezTo>
                  <a:cubicBezTo>
                    <a:pt x="619848" y="32805"/>
                    <a:pt x="622045" y="35787"/>
                    <a:pt x="619534" y="38142"/>
                  </a:cubicBezTo>
                  <a:cubicBezTo>
                    <a:pt x="615453" y="41595"/>
                    <a:pt x="621574" y="51954"/>
                    <a:pt x="611529" y="50699"/>
                  </a:cubicBezTo>
                  <a:cubicBezTo>
                    <a:pt x="606192" y="50856"/>
                    <a:pt x="602426" y="48972"/>
                    <a:pt x="600385" y="44734"/>
                  </a:cubicBezTo>
                  <a:cubicBezTo>
                    <a:pt x="598815" y="41281"/>
                    <a:pt x="599914" y="37985"/>
                    <a:pt x="602582" y="35474"/>
                  </a:cubicBezTo>
                  <a:cubicBezTo>
                    <a:pt x="606035" y="32177"/>
                    <a:pt x="609489" y="28567"/>
                    <a:pt x="614982" y="29509"/>
                  </a:cubicBezTo>
                  <a:close/>
                  <a:moveTo>
                    <a:pt x="559840" y="23294"/>
                  </a:moveTo>
                  <a:cubicBezTo>
                    <a:pt x="561478" y="23554"/>
                    <a:pt x="563067" y="24211"/>
                    <a:pt x="564598" y="25271"/>
                  </a:cubicBezTo>
                  <a:cubicBezTo>
                    <a:pt x="565854" y="26056"/>
                    <a:pt x="566795" y="27155"/>
                    <a:pt x="567894" y="28253"/>
                  </a:cubicBezTo>
                  <a:cubicBezTo>
                    <a:pt x="567109" y="29352"/>
                    <a:pt x="566481" y="30451"/>
                    <a:pt x="565697" y="31392"/>
                  </a:cubicBezTo>
                  <a:cubicBezTo>
                    <a:pt x="562244" y="35160"/>
                    <a:pt x="558947" y="38769"/>
                    <a:pt x="555337" y="42380"/>
                  </a:cubicBezTo>
                  <a:cubicBezTo>
                    <a:pt x="551884" y="45990"/>
                    <a:pt x="548430" y="44263"/>
                    <a:pt x="546076" y="41281"/>
                  </a:cubicBezTo>
                  <a:cubicBezTo>
                    <a:pt x="543879" y="38613"/>
                    <a:pt x="540111" y="35945"/>
                    <a:pt x="544036" y="31549"/>
                  </a:cubicBezTo>
                  <a:cubicBezTo>
                    <a:pt x="549569" y="25310"/>
                    <a:pt x="554925" y="22514"/>
                    <a:pt x="559840" y="23294"/>
                  </a:cubicBezTo>
                  <a:close/>
                  <a:moveTo>
                    <a:pt x="595737" y="20403"/>
                  </a:moveTo>
                  <a:cubicBezTo>
                    <a:pt x="597706" y="20120"/>
                    <a:pt x="599600" y="20287"/>
                    <a:pt x="601169" y="21033"/>
                  </a:cubicBezTo>
                  <a:cubicBezTo>
                    <a:pt x="602582" y="21818"/>
                    <a:pt x="604465" y="22289"/>
                    <a:pt x="604465" y="24800"/>
                  </a:cubicBezTo>
                  <a:cubicBezTo>
                    <a:pt x="603524" y="25899"/>
                    <a:pt x="602425" y="27154"/>
                    <a:pt x="601326" y="28410"/>
                  </a:cubicBezTo>
                  <a:cubicBezTo>
                    <a:pt x="598815" y="30921"/>
                    <a:pt x="595519" y="32962"/>
                    <a:pt x="594263" y="36415"/>
                  </a:cubicBezTo>
                  <a:cubicBezTo>
                    <a:pt x="593478" y="38612"/>
                    <a:pt x="593164" y="42066"/>
                    <a:pt x="589868" y="40339"/>
                  </a:cubicBezTo>
                  <a:cubicBezTo>
                    <a:pt x="586258" y="38612"/>
                    <a:pt x="582177" y="36415"/>
                    <a:pt x="582648" y="31549"/>
                  </a:cubicBezTo>
                  <a:cubicBezTo>
                    <a:pt x="583237" y="26134"/>
                    <a:pt x="589829" y="21249"/>
                    <a:pt x="595737" y="20403"/>
                  </a:cubicBezTo>
                  <a:close/>
                  <a:moveTo>
                    <a:pt x="650141" y="17580"/>
                  </a:moveTo>
                  <a:cubicBezTo>
                    <a:pt x="653594" y="17737"/>
                    <a:pt x="656419" y="20562"/>
                    <a:pt x="657832" y="23544"/>
                  </a:cubicBezTo>
                  <a:cubicBezTo>
                    <a:pt x="656733" y="28096"/>
                    <a:pt x="655007" y="32020"/>
                    <a:pt x="649984" y="32020"/>
                  </a:cubicBezTo>
                  <a:cubicBezTo>
                    <a:pt x="645903" y="32020"/>
                    <a:pt x="644333" y="28567"/>
                    <a:pt x="644176" y="25114"/>
                  </a:cubicBezTo>
                  <a:cubicBezTo>
                    <a:pt x="643863" y="21190"/>
                    <a:pt x="645903" y="17580"/>
                    <a:pt x="650141" y="17580"/>
                  </a:cubicBezTo>
                  <a:close/>
                  <a:moveTo>
                    <a:pt x="629580" y="15696"/>
                  </a:moveTo>
                  <a:cubicBezTo>
                    <a:pt x="633190" y="14754"/>
                    <a:pt x="638370" y="20719"/>
                    <a:pt x="638213" y="25270"/>
                  </a:cubicBezTo>
                  <a:cubicBezTo>
                    <a:pt x="638056" y="33746"/>
                    <a:pt x="630522" y="27782"/>
                    <a:pt x="628167" y="30764"/>
                  </a:cubicBezTo>
                  <a:cubicBezTo>
                    <a:pt x="623458" y="31392"/>
                    <a:pt x="621418" y="29038"/>
                    <a:pt x="621574" y="25427"/>
                  </a:cubicBezTo>
                  <a:cubicBezTo>
                    <a:pt x="621731" y="20248"/>
                    <a:pt x="624870" y="16952"/>
                    <a:pt x="629580" y="15696"/>
                  </a:cubicBezTo>
                  <a:close/>
                  <a:moveTo>
                    <a:pt x="583589" y="11301"/>
                  </a:moveTo>
                  <a:cubicBezTo>
                    <a:pt x="586415" y="11144"/>
                    <a:pt x="589397" y="11615"/>
                    <a:pt x="590653" y="14126"/>
                  </a:cubicBezTo>
                  <a:cubicBezTo>
                    <a:pt x="592065" y="17109"/>
                    <a:pt x="588299" y="17737"/>
                    <a:pt x="586886" y="19306"/>
                  </a:cubicBezTo>
                  <a:cubicBezTo>
                    <a:pt x="584217" y="22446"/>
                    <a:pt x="581392" y="25271"/>
                    <a:pt x="578567" y="28410"/>
                  </a:cubicBezTo>
                  <a:cubicBezTo>
                    <a:pt x="576055" y="31236"/>
                    <a:pt x="574329" y="31236"/>
                    <a:pt x="572132" y="27468"/>
                  </a:cubicBezTo>
                  <a:cubicBezTo>
                    <a:pt x="567108" y="17894"/>
                    <a:pt x="571347" y="11458"/>
                    <a:pt x="583589" y="11301"/>
                  </a:cubicBezTo>
                  <a:close/>
                  <a:moveTo>
                    <a:pt x="616670" y="7573"/>
                  </a:moveTo>
                  <a:cubicBezTo>
                    <a:pt x="618985" y="7534"/>
                    <a:pt x="621261" y="8633"/>
                    <a:pt x="623458" y="11458"/>
                  </a:cubicBezTo>
                  <a:cubicBezTo>
                    <a:pt x="621261" y="15853"/>
                    <a:pt x="613256" y="16010"/>
                    <a:pt x="615139" y="23388"/>
                  </a:cubicBezTo>
                  <a:cubicBezTo>
                    <a:pt x="615453" y="24329"/>
                    <a:pt x="613884" y="24643"/>
                    <a:pt x="612942" y="24329"/>
                  </a:cubicBezTo>
                  <a:cubicBezTo>
                    <a:pt x="609331" y="23074"/>
                    <a:pt x="607762" y="20091"/>
                    <a:pt x="606506" y="16952"/>
                  </a:cubicBezTo>
                  <a:cubicBezTo>
                    <a:pt x="605250" y="13813"/>
                    <a:pt x="607448" y="12086"/>
                    <a:pt x="609645" y="10517"/>
                  </a:cubicBezTo>
                  <a:cubicBezTo>
                    <a:pt x="612000" y="8790"/>
                    <a:pt x="614354" y="7613"/>
                    <a:pt x="616670" y="7573"/>
                  </a:cubicBezTo>
                  <a:close/>
                  <a:moveTo>
                    <a:pt x="657204" y="6278"/>
                  </a:moveTo>
                  <a:cubicBezTo>
                    <a:pt x="661757" y="6749"/>
                    <a:pt x="663012" y="10046"/>
                    <a:pt x="664111" y="13028"/>
                  </a:cubicBezTo>
                  <a:cubicBezTo>
                    <a:pt x="665053" y="15697"/>
                    <a:pt x="662698" y="16952"/>
                    <a:pt x="660501" y="17110"/>
                  </a:cubicBezTo>
                  <a:cubicBezTo>
                    <a:pt x="654850" y="17581"/>
                    <a:pt x="656734" y="12086"/>
                    <a:pt x="655007" y="9418"/>
                  </a:cubicBezTo>
                  <a:cubicBezTo>
                    <a:pt x="653437" y="7220"/>
                    <a:pt x="656420" y="7220"/>
                    <a:pt x="657204" y="6278"/>
                  </a:cubicBezTo>
                  <a:close/>
                  <a:moveTo>
                    <a:pt x="603524" y="2668"/>
                  </a:moveTo>
                  <a:cubicBezTo>
                    <a:pt x="605878" y="2355"/>
                    <a:pt x="608232" y="2983"/>
                    <a:pt x="606820" y="6122"/>
                  </a:cubicBezTo>
                  <a:cubicBezTo>
                    <a:pt x="604623" y="10988"/>
                    <a:pt x="597559" y="12087"/>
                    <a:pt x="593007" y="8319"/>
                  </a:cubicBezTo>
                  <a:cubicBezTo>
                    <a:pt x="596303" y="5965"/>
                    <a:pt x="599442" y="3296"/>
                    <a:pt x="603524" y="2668"/>
                  </a:cubicBezTo>
                  <a:close/>
                  <a:moveTo>
                    <a:pt x="633660" y="0"/>
                  </a:moveTo>
                  <a:cubicBezTo>
                    <a:pt x="637270" y="628"/>
                    <a:pt x="635387" y="3139"/>
                    <a:pt x="635701" y="4709"/>
                  </a:cubicBezTo>
                  <a:cubicBezTo>
                    <a:pt x="636015" y="6749"/>
                    <a:pt x="635073" y="9418"/>
                    <a:pt x="637741" y="10203"/>
                  </a:cubicBezTo>
                  <a:cubicBezTo>
                    <a:pt x="640253" y="10988"/>
                    <a:pt x="640724" y="8476"/>
                    <a:pt x="641979" y="7220"/>
                  </a:cubicBezTo>
                  <a:cubicBezTo>
                    <a:pt x="643706" y="5493"/>
                    <a:pt x="645276" y="2041"/>
                    <a:pt x="648258" y="4552"/>
                  </a:cubicBezTo>
                  <a:cubicBezTo>
                    <a:pt x="650298" y="6435"/>
                    <a:pt x="649984" y="9732"/>
                    <a:pt x="648415" y="11772"/>
                  </a:cubicBezTo>
                  <a:cubicBezTo>
                    <a:pt x="646531" y="14126"/>
                    <a:pt x="642607" y="16795"/>
                    <a:pt x="640880" y="15068"/>
                  </a:cubicBezTo>
                  <a:cubicBezTo>
                    <a:pt x="638055" y="12400"/>
                    <a:pt x="635230" y="11929"/>
                    <a:pt x="631934" y="11301"/>
                  </a:cubicBezTo>
                  <a:cubicBezTo>
                    <a:pt x="629423" y="10830"/>
                    <a:pt x="627225" y="9418"/>
                    <a:pt x="627853" y="6278"/>
                  </a:cubicBezTo>
                  <a:cubicBezTo>
                    <a:pt x="628324" y="2983"/>
                    <a:pt x="631149" y="1413"/>
                    <a:pt x="633660" y="0"/>
                  </a:cubicBezTo>
                  <a:close/>
                </a:path>
              </a:pathLst>
            </a:custGeom>
            <a:solidFill>
              <a:schemeClr val="accent2"/>
            </a:solidFill>
            <a:ln w="3307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xmlns="" id="{3667236D-A5E0-4516-92E1-B6084491B702}"/>
                </a:ext>
              </a:extLst>
            </p:cNvPr>
            <p:cNvSpPr/>
            <p:nvPr/>
          </p:nvSpPr>
          <p:spPr>
            <a:xfrm>
              <a:off x="3971538" y="1796352"/>
              <a:ext cx="1022540" cy="798649"/>
            </a:xfrm>
            <a:custGeom>
              <a:avLst/>
              <a:gdLst>
                <a:gd name="connsiteX0" fmla="*/ 190194 w 1022540"/>
                <a:gd name="connsiteY0" fmla="*/ 699176 h 798649"/>
                <a:gd name="connsiteX1" fmla="*/ 211540 w 1022540"/>
                <a:gd name="connsiteY1" fmla="*/ 699490 h 798649"/>
                <a:gd name="connsiteX2" fmla="*/ 210128 w 1022540"/>
                <a:gd name="connsiteY2" fmla="*/ 702473 h 798649"/>
                <a:gd name="connsiteX3" fmla="*/ 151895 w 1022540"/>
                <a:gd name="connsiteY3" fmla="*/ 731354 h 798649"/>
                <a:gd name="connsiteX4" fmla="*/ 114224 w 1022540"/>
                <a:gd name="connsiteY4" fmla="*/ 733237 h 798649"/>
                <a:gd name="connsiteX5" fmla="*/ 86285 w 1022540"/>
                <a:gd name="connsiteY5" fmla="*/ 723976 h 798649"/>
                <a:gd name="connsiteX6" fmla="*/ 62898 w 1022540"/>
                <a:gd name="connsiteY6" fmla="*/ 716599 h 798649"/>
                <a:gd name="connsiteX7" fmla="*/ 71531 w 1022540"/>
                <a:gd name="connsiteY7" fmla="*/ 715343 h 798649"/>
                <a:gd name="connsiteX8" fmla="*/ 112498 w 1022540"/>
                <a:gd name="connsiteY8" fmla="*/ 714873 h 798649"/>
                <a:gd name="connsiteX9" fmla="*/ 128822 w 1022540"/>
                <a:gd name="connsiteY9" fmla="*/ 717541 h 798649"/>
                <a:gd name="connsiteX10" fmla="*/ 158017 w 1022540"/>
                <a:gd name="connsiteY10" fmla="*/ 709693 h 798649"/>
                <a:gd name="connsiteX11" fmla="*/ 190194 w 1022540"/>
                <a:gd name="connsiteY11" fmla="*/ 699176 h 798649"/>
                <a:gd name="connsiteX12" fmla="*/ 133727 w 1022540"/>
                <a:gd name="connsiteY12" fmla="*/ 683695 h 798649"/>
                <a:gd name="connsiteX13" fmla="*/ 146402 w 1022540"/>
                <a:gd name="connsiteY13" fmla="*/ 685991 h 798649"/>
                <a:gd name="connsiteX14" fmla="*/ 164452 w 1022540"/>
                <a:gd name="connsiteY14" fmla="*/ 691014 h 798649"/>
                <a:gd name="connsiteX15" fmla="*/ 168376 w 1022540"/>
                <a:gd name="connsiteY15" fmla="*/ 693839 h 798649"/>
                <a:gd name="connsiteX16" fmla="*/ 165237 w 1022540"/>
                <a:gd name="connsiteY16" fmla="*/ 697292 h 798649"/>
                <a:gd name="connsiteX17" fmla="*/ 150169 w 1022540"/>
                <a:gd name="connsiteY17" fmla="*/ 708279 h 798649"/>
                <a:gd name="connsiteX18" fmla="*/ 129450 w 1022540"/>
                <a:gd name="connsiteY18" fmla="*/ 713146 h 798649"/>
                <a:gd name="connsiteX19" fmla="*/ 97760 w 1022540"/>
                <a:gd name="connsiteY19" fmla="*/ 710517 h 798649"/>
                <a:gd name="connsiteX20" fmla="*/ 97273 w 1022540"/>
                <a:gd name="connsiteY20" fmla="*/ 710477 h 798649"/>
                <a:gd name="connsiteX21" fmla="*/ 96645 w 1022540"/>
                <a:gd name="connsiteY21" fmla="*/ 709535 h 798649"/>
                <a:gd name="connsiteX22" fmla="*/ 110615 w 1022540"/>
                <a:gd name="connsiteY22" fmla="*/ 702629 h 798649"/>
                <a:gd name="connsiteX23" fmla="*/ 124584 w 1022540"/>
                <a:gd name="connsiteY23" fmla="*/ 692583 h 798649"/>
                <a:gd name="connsiteX24" fmla="*/ 133727 w 1022540"/>
                <a:gd name="connsiteY24" fmla="*/ 683695 h 798649"/>
                <a:gd name="connsiteX25" fmla="*/ 108750 w 1022540"/>
                <a:gd name="connsiteY25" fmla="*/ 675004 h 798649"/>
                <a:gd name="connsiteX26" fmla="*/ 120817 w 1022540"/>
                <a:gd name="connsiteY26" fmla="*/ 677673 h 798649"/>
                <a:gd name="connsiteX27" fmla="*/ 121602 w 1022540"/>
                <a:gd name="connsiteY27" fmla="*/ 682852 h 798649"/>
                <a:gd name="connsiteX28" fmla="*/ 81419 w 1022540"/>
                <a:gd name="connsiteY28" fmla="*/ 700746 h 798649"/>
                <a:gd name="connsiteX29" fmla="*/ 58189 w 1022540"/>
                <a:gd name="connsiteY29" fmla="*/ 700746 h 798649"/>
                <a:gd name="connsiteX30" fmla="*/ 75298 w 1022540"/>
                <a:gd name="connsiteY30" fmla="*/ 691642 h 798649"/>
                <a:gd name="connsiteX31" fmla="*/ 96802 w 1022540"/>
                <a:gd name="connsiteY31" fmla="*/ 678928 h 798649"/>
                <a:gd name="connsiteX32" fmla="*/ 108750 w 1022540"/>
                <a:gd name="connsiteY32" fmla="*/ 675004 h 798649"/>
                <a:gd name="connsiteX33" fmla="*/ 917708 w 1022540"/>
                <a:gd name="connsiteY33" fmla="*/ 510980 h 798649"/>
                <a:gd name="connsiteX34" fmla="*/ 924457 w 1022540"/>
                <a:gd name="connsiteY34" fmla="*/ 552890 h 798649"/>
                <a:gd name="connsiteX35" fmla="*/ 923515 w 1022540"/>
                <a:gd name="connsiteY35" fmla="*/ 553832 h 798649"/>
                <a:gd name="connsiteX36" fmla="*/ 914568 w 1022540"/>
                <a:gd name="connsiteY36" fmla="*/ 523851 h 798649"/>
                <a:gd name="connsiteX37" fmla="*/ 917708 w 1022540"/>
                <a:gd name="connsiteY37" fmla="*/ 510980 h 798649"/>
                <a:gd name="connsiteX38" fmla="*/ 994322 w 1022540"/>
                <a:gd name="connsiteY38" fmla="*/ 490261 h 798649"/>
                <a:gd name="connsiteX39" fmla="*/ 994986 w 1022540"/>
                <a:gd name="connsiteY39" fmla="*/ 490925 h 798649"/>
                <a:gd name="connsiteX40" fmla="*/ 993990 w 1022540"/>
                <a:gd name="connsiteY40" fmla="*/ 490925 h 798649"/>
                <a:gd name="connsiteX41" fmla="*/ 981119 w 1022540"/>
                <a:gd name="connsiteY41" fmla="*/ 481001 h 798649"/>
                <a:gd name="connsiteX42" fmla="*/ 989124 w 1022540"/>
                <a:gd name="connsiteY42" fmla="*/ 489006 h 798649"/>
                <a:gd name="connsiteX43" fmla="*/ 1003565 w 1022540"/>
                <a:gd name="connsiteY43" fmla="*/ 521968 h 798649"/>
                <a:gd name="connsiteX44" fmla="*/ 1012826 w 1022540"/>
                <a:gd name="connsiteY44" fmla="*/ 529031 h 798649"/>
                <a:gd name="connsiteX45" fmla="*/ 1008273 w 1022540"/>
                <a:gd name="connsiteY45" fmla="*/ 519142 h 798649"/>
                <a:gd name="connsiteX46" fmla="*/ 996972 w 1022540"/>
                <a:gd name="connsiteY46" fmla="*/ 500778 h 798649"/>
                <a:gd name="connsiteX47" fmla="*/ 996502 w 1022540"/>
                <a:gd name="connsiteY47" fmla="*/ 491831 h 798649"/>
                <a:gd name="connsiteX48" fmla="*/ 1018005 w 1022540"/>
                <a:gd name="connsiteY48" fmla="*/ 524479 h 798649"/>
                <a:gd name="connsiteX49" fmla="*/ 1001053 w 1022540"/>
                <a:gd name="connsiteY49" fmla="*/ 550378 h 798649"/>
                <a:gd name="connsiteX50" fmla="*/ 981747 w 1022540"/>
                <a:gd name="connsiteY50" fmla="*/ 552732 h 798649"/>
                <a:gd name="connsiteX51" fmla="*/ 970446 w 1022540"/>
                <a:gd name="connsiteY51" fmla="*/ 547082 h 798649"/>
                <a:gd name="connsiteX52" fmla="*/ 958517 w 1022540"/>
                <a:gd name="connsiteY52" fmla="*/ 528246 h 798649"/>
                <a:gd name="connsiteX53" fmla="*/ 940623 w 1022540"/>
                <a:gd name="connsiteY53" fmla="*/ 491046 h 798649"/>
                <a:gd name="connsiteX54" fmla="*/ 944076 w 1022540"/>
                <a:gd name="connsiteY54" fmla="*/ 486495 h 798649"/>
                <a:gd name="connsiteX55" fmla="*/ 981119 w 1022540"/>
                <a:gd name="connsiteY55" fmla="*/ 481001 h 798649"/>
                <a:gd name="connsiteX56" fmla="*/ 469800 w 1022540"/>
                <a:gd name="connsiteY56" fmla="*/ 446136 h 798649"/>
                <a:gd name="connsiteX57" fmla="*/ 496582 w 1022540"/>
                <a:gd name="connsiteY57" fmla="*/ 446469 h 798649"/>
                <a:gd name="connsiteX58" fmla="*/ 558738 w 1022540"/>
                <a:gd name="connsiteY58" fmla="*/ 448039 h 798649"/>
                <a:gd name="connsiteX59" fmla="*/ 605199 w 1022540"/>
                <a:gd name="connsiteY59" fmla="*/ 454003 h 798649"/>
                <a:gd name="connsiteX60" fmla="*/ 674419 w 1022540"/>
                <a:gd name="connsiteY60" fmla="*/ 464990 h 798649"/>
                <a:gd name="connsiteX61" fmla="*/ 789314 w 1022540"/>
                <a:gd name="connsiteY61" fmla="*/ 491046 h 798649"/>
                <a:gd name="connsiteX62" fmla="*/ 828240 w 1022540"/>
                <a:gd name="connsiteY62" fmla="*/ 504545 h 798649"/>
                <a:gd name="connsiteX63" fmla="*/ 853511 w 1022540"/>
                <a:gd name="connsiteY63" fmla="*/ 526676 h 798649"/>
                <a:gd name="connsiteX64" fmla="*/ 851157 w 1022540"/>
                <a:gd name="connsiteY64" fmla="*/ 531699 h 798649"/>
                <a:gd name="connsiteX65" fmla="*/ 830124 w 1022540"/>
                <a:gd name="connsiteY65" fmla="*/ 536565 h 798649"/>
                <a:gd name="connsiteX66" fmla="*/ 769066 w 1022540"/>
                <a:gd name="connsiteY66" fmla="*/ 532955 h 798649"/>
                <a:gd name="connsiteX67" fmla="*/ 708322 w 1022540"/>
                <a:gd name="connsiteY67" fmla="*/ 523851 h 798649"/>
                <a:gd name="connsiteX68" fmla="*/ 554186 w 1022540"/>
                <a:gd name="connsiteY68" fmla="*/ 489947 h 798649"/>
                <a:gd name="connsiteX69" fmla="*/ 528288 w 1022540"/>
                <a:gd name="connsiteY69" fmla="*/ 487279 h 798649"/>
                <a:gd name="connsiteX70" fmla="*/ 363793 w 1022540"/>
                <a:gd name="connsiteY70" fmla="*/ 503446 h 798649"/>
                <a:gd name="connsiteX71" fmla="*/ 322355 w 1022540"/>
                <a:gd name="connsiteY71" fmla="*/ 518357 h 798649"/>
                <a:gd name="connsiteX72" fmla="*/ 338051 w 1022540"/>
                <a:gd name="connsiteY72" fmla="*/ 516317 h 798649"/>
                <a:gd name="connsiteX73" fmla="*/ 367245 w 1022540"/>
                <a:gd name="connsiteY73" fmla="*/ 508469 h 798649"/>
                <a:gd name="connsiteX74" fmla="*/ 483868 w 1022540"/>
                <a:gd name="connsiteY74" fmla="*/ 491831 h 798649"/>
                <a:gd name="connsiteX75" fmla="*/ 602844 w 1022540"/>
                <a:gd name="connsiteY75" fmla="*/ 505172 h 798649"/>
                <a:gd name="connsiteX76" fmla="*/ 705183 w 1022540"/>
                <a:gd name="connsiteY76" fmla="*/ 528403 h 798649"/>
                <a:gd name="connsiteX77" fmla="*/ 709107 w 1022540"/>
                <a:gd name="connsiteY77" fmla="*/ 529030 h 798649"/>
                <a:gd name="connsiteX78" fmla="*/ 636905 w 1022540"/>
                <a:gd name="connsiteY78" fmla="*/ 519613 h 798649"/>
                <a:gd name="connsiteX79" fmla="*/ 569568 w 1022540"/>
                <a:gd name="connsiteY79" fmla="*/ 506428 h 798649"/>
                <a:gd name="connsiteX80" fmla="*/ 474450 w 1022540"/>
                <a:gd name="connsiteY80" fmla="*/ 505957 h 798649"/>
                <a:gd name="connsiteX81" fmla="*/ 345271 w 1022540"/>
                <a:gd name="connsiteY81" fmla="*/ 526676 h 798649"/>
                <a:gd name="connsiteX82" fmla="*/ 248897 w 1022540"/>
                <a:gd name="connsiteY82" fmla="*/ 549278 h 798649"/>
                <a:gd name="connsiteX83" fmla="*/ 170887 w 1022540"/>
                <a:gd name="connsiteY83" fmla="*/ 573607 h 798649"/>
                <a:gd name="connsiteX84" fmla="*/ 126153 w 1022540"/>
                <a:gd name="connsiteY84" fmla="*/ 584595 h 798649"/>
                <a:gd name="connsiteX85" fmla="*/ 83460 w 1022540"/>
                <a:gd name="connsiteY85" fmla="*/ 579729 h 798649"/>
                <a:gd name="connsiteX86" fmla="*/ 66508 w 1022540"/>
                <a:gd name="connsiteY86" fmla="*/ 576590 h 798649"/>
                <a:gd name="connsiteX87" fmla="*/ 17222 w 1022540"/>
                <a:gd name="connsiteY87" fmla="*/ 576747 h 798649"/>
                <a:gd name="connsiteX88" fmla="*/ 7177 w 1022540"/>
                <a:gd name="connsiteY88" fmla="*/ 575962 h 798649"/>
                <a:gd name="connsiteX89" fmla="*/ 113 w 1022540"/>
                <a:gd name="connsiteY89" fmla="*/ 573764 h 798649"/>
                <a:gd name="connsiteX90" fmla="*/ 5450 w 1022540"/>
                <a:gd name="connsiteY90" fmla="*/ 566858 h 798649"/>
                <a:gd name="connsiteX91" fmla="*/ 41865 w 1022540"/>
                <a:gd name="connsiteY91" fmla="*/ 555400 h 798649"/>
                <a:gd name="connsiteX92" fmla="*/ 88168 w 1022540"/>
                <a:gd name="connsiteY92" fmla="*/ 559795 h 798649"/>
                <a:gd name="connsiteX93" fmla="*/ 122386 w 1022540"/>
                <a:gd name="connsiteY93" fmla="*/ 562777 h 798649"/>
                <a:gd name="connsiteX94" fmla="*/ 155191 w 1022540"/>
                <a:gd name="connsiteY94" fmla="*/ 557911 h 798649"/>
                <a:gd name="connsiteX95" fmla="*/ 170573 w 1022540"/>
                <a:gd name="connsiteY95" fmla="*/ 554458 h 798649"/>
                <a:gd name="connsiteX96" fmla="*/ 225510 w 1022540"/>
                <a:gd name="connsiteY96" fmla="*/ 532013 h 798649"/>
                <a:gd name="connsiteX97" fmla="*/ 360496 w 1022540"/>
                <a:gd name="connsiteY97" fmla="*/ 473937 h 798649"/>
                <a:gd name="connsiteX98" fmla="*/ 443372 w 1022540"/>
                <a:gd name="connsiteY98" fmla="*/ 449451 h 798649"/>
                <a:gd name="connsiteX99" fmla="*/ 469800 w 1022540"/>
                <a:gd name="connsiteY99" fmla="*/ 446136 h 798649"/>
                <a:gd name="connsiteX100" fmla="*/ 651345 w 1022540"/>
                <a:gd name="connsiteY100" fmla="*/ 434540 h 798649"/>
                <a:gd name="connsiteX101" fmla="*/ 708322 w 1022540"/>
                <a:gd name="connsiteY101" fmla="*/ 436737 h 798649"/>
                <a:gd name="connsiteX102" fmla="*/ 803283 w 1022540"/>
                <a:gd name="connsiteY102" fmla="*/ 451805 h 798649"/>
                <a:gd name="connsiteX103" fmla="*/ 815683 w 1022540"/>
                <a:gd name="connsiteY103" fmla="*/ 455887 h 798649"/>
                <a:gd name="connsiteX104" fmla="*/ 885217 w 1022540"/>
                <a:gd name="connsiteY104" fmla="*/ 470798 h 798649"/>
                <a:gd name="connsiteX105" fmla="*/ 911743 w 1022540"/>
                <a:gd name="connsiteY105" fmla="*/ 471583 h 798649"/>
                <a:gd name="connsiteX106" fmla="*/ 934974 w 1022540"/>
                <a:gd name="connsiteY106" fmla="*/ 490889 h 798649"/>
                <a:gd name="connsiteX107" fmla="*/ 949100 w 1022540"/>
                <a:gd name="connsiteY107" fmla="*/ 521025 h 798649"/>
                <a:gd name="connsiteX108" fmla="*/ 955064 w 1022540"/>
                <a:gd name="connsiteY108" fmla="*/ 536251 h 798649"/>
                <a:gd name="connsiteX109" fmla="*/ 961029 w 1022540"/>
                <a:gd name="connsiteY109" fmla="*/ 566544 h 798649"/>
                <a:gd name="connsiteX110" fmla="*/ 950356 w 1022540"/>
                <a:gd name="connsiteY110" fmla="*/ 574549 h 798649"/>
                <a:gd name="connsiteX111" fmla="*/ 935915 w 1022540"/>
                <a:gd name="connsiteY111" fmla="*/ 574392 h 798649"/>
                <a:gd name="connsiteX112" fmla="*/ 874073 w 1022540"/>
                <a:gd name="connsiteY112" fmla="*/ 605627 h 798649"/>
                <a:gd name="connsiteX113" fmla="*/ 862144 w 1022540"/>
                <a:gd name="connsiteY113" fmla="*/ 617242 h 798649"/>
                <a:gd name="connsiteX114" fmla="*/ 787273 w 1022540"/>
                <a:gd name="connsiteY114" fmla="*/ 663546 h 798649"/>
                <a:gd name="connsiteX115" fmla="*/ 681795 w 1022540"/>
                <a:gd name="connsiteY115" fmla="*/ 703414 h 798649"/>
                <a:gd name="connsiteX116" fmla="*/ 559837 w 1022540"/>
                <a:gd name="connsiteY116" fmla="*/ 734649 h 798649"/>
                <a:gd name="connsiteX117" fmla="*/ 455458 w 1022540"/>
                <a:gd name="connsiteY117" fmla="*/ 750973 h 798649"/>
                <a:gd name="connsiteX118" fmla="*/ 384669 w 1022540"/>
                <a:gd name="connsiteY118" fmla="*/ 750188 h 798649"/>
                <a:gd name="connsiteX119" fmla="*/ 279191 w 1022540"/>
                <a:gd name="connsiteY119" fmla="*/ 736846 h 798649"/>
                <a:gd name="connsiteX120" fmla="*/ 271657 w 1022540"/>
                <a:gd name="connsiteY120" fmla="*/ 734178 h 798649"/>
                <a:gd name="connsiteX121" fmla="*/ 307758 w 1022540"/>
                <a:gd name="connsiteY121" fmla="*/ 725388 h 798649"/>
                <a:gd name="connsiteX122" fmla="*/ 289079 w 1022540"/>
                <a:gd name="connsiteY122" fmla="*/ 720522 h 798649"/>
                <a:gd name="connsiteX123" fmla="*/ 254862 w 1022540"/>
                <a:gd name="connsiteY123" fmla="*/ 729469 h 798649"/>
                <a:gd name="connsiteX124" fmla="*/ 235556 w 1022540"/>
                <a:gd name="connsiteY124" fmla="*/ 744695 h 798649"/>
                <a:gd name="connsiteX125" fmla="*/ 189095 w 1022540"/>
                <a:gd name="connsiteY125" fmla="*/ 766198 h 798649"/>
                <a:gd name="connsiteX126" fmla="*/ 160371 w 1022540"/>
                <a:gd name="connsiteY126" fmla="*/ 781266 h 798649"/>
                <a:gd name="connsiteX127" fmla="*/ 148756 w 1022540"/>
                <a:gd name="connsiteY127" fmla="*/ 792097 h 798649"/>
                <a:gd name="connsiteX128" fmla="*/ 116579 w 1022540"/>
                <a:gd name="connsiteY128" fmla="*/ 793666 h 798649"/>
                <a:gd name="connsiteX129" fmla="*/ 107005 w 1022540"/>
                <a:gd name="connsiteY129" fmla="*/ 788643 h 798649"/>
                <a:gd name="connsiteX130" fmla="*/ 82048 w 1022540"/>
                <a:gd name="connsiteY130" fmla="*/ 787859 h 798649"/>
                <a:gd name="connsiteX131" fmla="*/ 52853 w 1022540"/>
                <a:gd name="connsiteY131" fmla="*/ 784563 h 798649"/>
                <a:gd name="connsiteX132" fmla="*/ 50655 w 1022540"/>
                <a:gd name="connsiteY132" fmla="*/ 780481 h 798649"/>
                <a:gd name="connsiteX133" fmla="*/ 54579 w 1022540"/>
                <a:gd name="connsiteY133" fmla="*/ 779226 h 798649"/>
                <a:gd name="connsiteX134" fmla="*/ 64468 w 1022540"/>
                <a:gd name="connsiteY134" fmla="*/ 777185 h 798649"/>
                <a:gd name="connsiteX135" fmla="*/ 102139 w 1022540"/>
                <a:gd name="connsiteY135" fmla="*/ 778755 h 798649"/>
                <a:gd name="connsiteX136" fmla="*/ 123015 w 1022540"/>
                <a:gd name="connsiteY136" fmla="*/ 777970 h 798649"/>
                <a:gd name="connsiteX137" fmla="*/ 152680 w 1022540"/>
                <a:gd name="connsiteY137" fmla="*/ 755368 h 798649"/>
                <a:gd name="connsiteX138" fmla="*/ 211227 w 1022540"/>
                <a:gd name="connsiteY138" fmla="*/ 713302 h 798649"/>
                <a:gd name="connsiteX139" fmla="*/ 264279 w 1022540"/>
                <a:gd name="connsiteY139" fmla="*/ 701216 h 798649"/>
                <a:gd name="connsiteX140" fmla="*/ 431443 w 1022540"/>
                <a:gd name="connsiteY140" fmla="*/ 703571 h 798649"/>
                <a:gd name="connsiteX141" fmla="*/ 702985 w 1022540"/>
                <a:gd name="connsiteY141" fmla="*/ 641257 h 798649"/>
                <a:gd name="connsiteX142" fmla="*/ 827455 w 1022540"/>
                <a:gd name="connsiteY142" fmla="*/ 584437 h 798649"/>
                <a:gd name="connsiteX143" fmla="*/ 912842 w 1022540"/>
                <a:gd name="connsiteY143" fmla="*/ 554929 h 798649"/>
                <a:gd name="connsiteX144" fmla="*/ 918807 w 1022540"/>
                <a:gd name="connsiteY144" fmla="*/ 557440 h 798649"/>
                <a:gd name="connsiteX145" fmla="*/ 930892 w 1022540"/>
                <a:gd name="connsiteY145" fmla="*/ 567329 h 798649"/>
                <a:gd name="connsiteX146" fmla="*/ 935288 w 1022540"/>
                <a:gd name="connsiteY146" fmla="*/ 563719 h 798649"/>
                <a:gd name="connsiteX147" fmla="*/ 934032 w 1022540"/>
                <a:gd name="connsiteY147" fmla="*/ 559638 h 798649"/>
                <a:gd name="connsiteX148" fmla="*/ 930735 w 1022540"/>
                <a:gd name="connsiteY148" fmla="*/ 532954 h 798649"/>
                <a:gd name="connsiteX149" fmla="*/ 929166 w 1022540"/>
                <a:gd name="connsiteY149" fmla="*/ 513177 h 798649"/>
                <a:gd name="connsiteX150" fmla="*/ 919591 w 1022540"/>
                <a:gd name="connsiteY150" fmla="*/ 488221 h 798649"/>
                <a:gd name="connsiteX151" fmla="*/ 914255 w 1022540"/>
                <a:gd name="connsiteY151" fmla="*/ 481471 h 798649"/>
                <a:gd name="connsiteX152" fmla="*/ 909546 w 1022540"/>
                <a:gd name="connsiteY152" fmla="*/ 481000 h 798649"/>
                <a:gd name="connsiteX153" fmla="*/ 908604 w 1022540"/>
                <a:gd name="connsiteY153" fmla="*/ 484924 h 798649"/>
                <a:gd name="connsiteX154" fmla="*/ 907976 w 1022540"/>
                <a:gd name="connsiteY154" fmla="*/ 524478 h 798649"/>
                <a:gd name="connsiteX155" fmla="*/ 908447 w 1022540"/>
                <a:gd name="connsiteY155" fmla="*/ 537349 h 798649"/>
                <a:gd name="connsiteX156" fmla="*/ 902169 w 1022540"/>
                <a:gd name="connsiteY156" fmla="*/ 546296 h 798649"/>
                <a:gd name="connsiteX157" fmla="*/ 877055 w 1022540"/>
                <a:gd name="connsiteY157" fmla="*/ 553045 h 798649"/>
                <a:gd name="connsiteX158" fmla="*/ 866695 w 1022540"/>
                <a:gd name="connsiteY158" fmla="*/ 548336 h 798649"/>
                <a:gd name="connsiteX159" fmla="*/ 849273 w 1022540"/>
                <a:gd name="connsiteY159" fmla="*/ 510195 h 798649"/>
                <a:gd name="connsiteX160" fmla="*/ 847389 w 1022540"/>
                <a:gd name="connsiteY160" fmla="*/ 503603 h 798649"/>
                <a:gd name="connsiteX161" fmla="*/ 854296 w 1022540"/>
                <a:gd name="connsiteY161" fmla="*/ 502818 h 798649"/>
                <a:gd name="connsiteX162" fmla="*/ 892594 w 1022540"/>
                <a:gd name="connsiteY162" fmla="*/ 504074 h 798649"/>
                <a:gd name="connsiteX163" fmla="*/ 902640 w 1022540"/>
                <a:gd name="connsiteY163" fmla="*/ 501248 h 798649"/>
                <a:gd name="connsiteX164" fmla="*/ 895105 w 1022540"/>
                <a:gd name="connsiteY164" fmla="*/ 498737 h 798649"/>
                <a:gd name="connsiteX165" fmla="*/ 832792 w 1022540"/>
                <a:gd name="connsiteY165" fmla="*/ 493400 h 798649"/>
                <a:gd name="connsiteX166" fmla="*/ 722605 w 1022540"/>
                <a:gd name="connsiteY166" fmla="*/ 468914 h 798649"/>
                <a:gd name="connsiteX167" fmla="*/ 634080 w 1022540"/>
                <a:gd name="connsiteY167" fmla="*/ 454317 h 798649"/>
                <a:gd name="connsiteX168" fmla="*/ 587305 w 1022540"/>
                <a:gd name="connsiteY168" fmla="*/ 443643 h 798649"/>
                <a:gd name="connsiteX169" fmla="*/ 618227 w 1022540"/>
                <a:gd name="connsiteY169" fmla="*/ 437679 h 798649"/>
                <a:gd name="connsiteX170" fmla="*/ 651345 w 1022540"/>
                <a:gd name="connsiteY170" fmla="*/ 434540 h 798649"/>
                <a:gd name="connsiteX171" fmla="*/ 120659 w 1022540"/>
                <a:gd name="connsiteY171" fmla="*/ 408798 h 798649"/>
                <a:gd name="connsiteX172" fmla="*/ 122386 w 1022540"/>
                <a:gd name="connsiteY172" fmla="*/ 409426 h 798649"/>
                <a:gd name="connsiteX173" fmla="*/ 122229 w 1022540"/>
                <a:gd name="connsiteY173" fmla="*/ 463578 h 798649"/>
                <a:gd name="connsiteX174" fmla="*/ 120345 w 1022540"/>
                <a:gd name="connsiteY174" fmla="*/ 491673 h 798649"/>
                <a:gd name="connsiteX175" fmla="*/ 97586 w 1022540"/>
                <a:gd name="connsiteY175" fmla="*/ 542843 h 798649"/>
                <a:gd name="connsiteX176" fmla="*/ 75297 w 1022540"/>
                <a:gd name="connsiteY176" fmla="*/ 543000 h 798649"/>
                <a:gd name="connsiteX177" fmla="*/ 74984 w 1022540"/>
                <a:gd name="connsiteY177" fmla="*/ 538605 h 798649"/>
                <a:gd name="connsiteX178" fmla="*/ 105591 w 1022540"/>
                <a:gd name="connsiteY178" fmla="*/ 441760 h 798649"/>
                <a:gd name="connsiteX179" fmla="*/ 120659 w 1022540"/>
                <a:gd name="connsiteY179" fmla="*/ 408798 h 798649"/>
                <a:gd name="connsiteX180" fmla="*/ 804382 w 1022540"/>
                <a:gd name="connsiteY180" fmla="*/ 201610 h 798649"/>
                <a:gd name="connsiteX181" fmla="*/ 776443 w 1022540"/>
                <a:gd name="connsiteY181" fmla="*/ 229078 h 798649"/>
                <a:gd name="connsiteX182" fmla="*/ 704869 w 1022540"/>
                <a:gd name="connsiteY182" fmla="*/ 296571 h 798649"/>
                <a:gd name="connsiteX183" fmla="*/ 560151 w 1022540"/>
                <a:gd name="connsiteY183" fmla="*/ 407699 h 798649"/>
                <a:gd name="connsiteX184" fmla="*/ 521068 w 1022540"/>
                <a:gd name="connsiteY184" fmla="*/ 428262 h 798649"/>
                <a:gd name="connsiteX185" fmla="*/ 498622 w 1022540"/>
                <a:gd name="connsiteY185" fmla="*/ 433284 h 798649"/>
                <a:gd name="connsiteX186" fmla="*/ 503174 w 1022540"/>
                <a:gd name="connsiteY186" fmla="*/ 429047 h 798649"/>
                <a:gd name="connsiteX187" fmla="*/ 666099 w 1022540"/>
                <a:gd name="connsiteY187" fmla="*/ 321214 h 798649"/>
                <a:gd name="connsiteX188" fmla="*/ 697649 w 1022540"/>
                <a:gd name="connsiteY188" fmla="*/ 292490 h 798649"/>
                <a:gd name="connsiteX189" fmla="*/ 703456 w 1022540"/>
                <a:gd name="connsiteY189" fmla="*/ 280718 h 798649"/>
                <a:gd name="connsiteX190" fmla="*/ 698120 w 1022540"/>
                <a:gd name="connsiteY190" fmla="*/ 283543 h 798649"/>
                <a:gd name="connsiteX191" fmla="*/ 587305 w 1022540"/>
                <a:gd name="connsiteY191" fmla="*/ 368930 h 798649"/>
                <a:gd name="connsiteX192" fmla="*/ 487007 w 1022540"/>
                <a:gd name="connsiteY192" fmla="*/ 430930 h 798649"/>
                <a:gd name="connsiteX193" fmla="*/ 474607 w 1022540"/>
                <a:gd name="connsiteY193" fmla="*/ 434226 h 798649"/>
                <a:gd name="connsiteX194" fmla="*/ 394086 w 1022540"/>
                <a:gd name="connsiteY194" fmla="*/ 446469 h 798649"/>
                <a:gd name="connsiteX195" fmla="*/ 329889 w 1022540"/>
                <a:gd name="connsiteY195" fmla="*/ 470641 h 798649"/>
                <a:gd name="connsiteX196" fmla="*/ 317646 w 1022540"/>
                <a:gd name="connsiteY196" fmla="*/ 475193 h 798649"/>
                <a:gd name="connsiteX197" fmla="*/ 249839 w 1022540"/>
                <a:gd name="connsiteY197" fmla="*/ 505487 h 798649"/>
                <a:gd name="connsiteX198" fmla="*/ 216249 w 1022540"/>
                <a:gd name="connsiteY198" fmla="*/ 520712 h 798649"/>
                <a:gd name="connsiteX199" fmla="*/ 250153 w 1022540"/>
                <a:gd name="connsiteY199" fmla="*/ 494342 h 798649"/>
                <a:gd name="connsiteX200" fmla="*/ 295829 w 1022540"/>
                <a:gd name="connsiteY200" fmla="*/ 466403 h 798649"/>
                <a:gd name="connsiteX201" fmla="*/ 349509 w 1022540"/>
                <a:gd name="connsiteY201" fmla="*/ 436738 h 798649"/>
                <a:gd name="connsiteX202" fmla="*/ 553872 w 1022540"/>
                <a:gd name="connsiteY202" fmla="*/ 335341 h 798649"/>
                <a:gd name="connsiteX203" fmla="*/ 664687 w 1022540"/>
                <a:gd name="connsiteY203" fmla="*/ 267063 h 798649"/>
                <a:gd name="connsiteX204" fmla="*/ 723547 w 1022540"/>
                <a:gd name="connsiteY204" fmla="*/ 233159 h 798649"/>
                <a:gd name="connsiteX205" fmla="*/ 774559 w 1022540"/>
                <a:gd name="connsiteY205" fmla="*/ 213068 h 798649"/>
                <a:gd name="connsiteX206" fmla="*/ 793395 w 1022540"/>
                <a:gd name="connsiteY206" fmla="*/ 203964 h 798649"/>
                <a:gd name="connsiteX207" fmla="*/ 804382 w 1022540"/>
                <a:gd name="connsiteY207" fmla="*/ 201610 h 798649"/>
                <a:gd name="connsiteX208" fmla="*/ 950512 w 1022540"/>
                <a:gd name="connsiteY208" fmla="*/ 185914 h 798649"/>
                <a:gd name="connsiteX209" fmla="*/ 973272 w 1022540"/>
                <a:gd name="connsiteY209" fmla="*/ 192192 h 798649"/>
                <a:gd name="connsiteX210" fmla="*/ 992265 w 1022540"/>
                <a:gd name="connsiteY210" fmla="*/ 225782 h 798649"/>
                <a:gd name="connsiteX211" fmla="*/ 987869 w 1022540"/>
                <a:gd name="connsiteY211" fmla="*/ 233316 h 798649"/>
                <a:gd name="connsiteX212" fmla="*/ 983004 w 1022540"/>
                <a:gd name="connsiteY212" fmla="*/ 227195 h 798649"/>
                <a:gd name="connsiteX213" fmla="*/ 957419 w 1022540"/>
                <a:gd name="connsiteY213" fmla="*/ 195489 h 798649"/>
                <a:gd name="connsiteX214" fmla="*/ 950512 w 1022540"/>
                <a:gd name="connsiteY214" fmla="*/ 185914 h 798649"/>
                <a:gd name="connsiteX215" fmla="*/ 814741 w 1022540"/>
                <a:gd name="connsiteY215" fmla="*/ 124071 h 798649"/>
                <a:gd name="connsiteX216" fmla="*/ 852412 w 1022540"/>
                <a:gd name="connsiteY216" fmla="*/ 135058 h 798649"/>
                <a:gd name="connsiteX217" fmla="*/ 831222 w 1022540"/>
                <a:gd name="connsiteY217" fmla="*/ 138982 h 798649"/>
                <a:gd name="connsiteX218" fmla="*/ 768595 w 1022540"/>
                <a:gd name="connsiteY218" fmla="*/ 155620 h 798649"/>
                <a:gd name="connsiteX219" fmla="*/ 718524 w 1022540"/>
                <a:gd name="connsiteY219" fmla="*/ 181205 h 798649"/>
                <a:gd name="connsiteX220" fmla="*/ 715385 w 1022540"/>
                <a:gd name="connsiteY220" fmla="*/ 184030 h 798649"/>
                <a:gd name="connsiteX221" fmla="*/ 728727 w 1022540"/>
                <a:gd name="connsiteY221" fmla="*/ 178850 h 798649"/>
                <a:gd name="connsiteX222" fmla="*/ 775501 w 1022540"/>
                <a:gd name="connsiteY222" fmla="*/ 158602 h 798649"/>
                <a:gd name="connsiteX223" fmla="*/ 797005 w 1022540"/>
                <a:gd name="connsiteY223" fmla="*/ 152481 h 798649"/>
                <a:gd name="connsiteX224" fmla="*/ 857906 w 1022540"/>
                <a:gd name="connsiteY224" fmla="*/ 143534 h 798649"/>
                <a:gd name="connsiteX225" fmla="*/ 876741 w 1022540"/>
                <a:gd name="connsiteY225" fmla="*/ 139453 h 798649"/>
                <a:gd name="connsiteX226" fmla="*/ 926027 w 1022540"/>
                <a:gd name="connsiteY226" fmla="*/ 140395 h 798649"/>
                <a:gd name="connsiteX227" fmla="*/ 938583 w 1022540"/>
                <a:gd name="connsiteY227" fmla="*/ 160643 h 798649"/>
                <a:gd name="connsiteX228" fmla="*/ 941723 w 1022540"/>
                <a:gd name="connsiteY228" fmla="*/ 177751 h 798649"/>
                <a:gd name="connsiteX229" fmla="*/ 937328 w 1022540"/>
                <a:gd name="connsiteY229" fmla="*/ 181990 h 798649"/>
                <a:gd name="connsiteX230" fmla="*/ 812230 w 1022540"/>
                <a:gd name="connsiteY230" fmla="*/ 184344 h 798649"/>
                <a:gd name="connsiteX231" fmla="*/ 765142 w 1022540"/>
                <a:gd name="connsiteY231" fmla="*/ 206475 h 798649"/>
                <a:gd name="connsiteX232" fmla="*/ 722919 w 1022540"/>
                <a:gd name="connsiteY232" fmla="*/ 227194 h 798649"/>
                <a:gd name="connsiteX233" fmla="*/ 676616 w 1022540"/>
                <a:gd name="connsiteY233" fmla="*/ 253721 h 798649"/>
                <a:gd name="connsiteX234" fmla="*/ 622778 w 1022540"/>
                <a:gd name="connsiteY234" fmla="*/ 290450 h 798649"/>
                <a:gd name="connsiteX235" fmla="*/ 556227 w 1022540"/>
                <a:gd name="connsiteY235" fmla="*/ 319958 h 798649"/>
                <a:gd name="connsiteX236" fmla="*/ 537077 w 1022540"/>
                <a:gd name="connsiteY236" fmla="*/ 326551 h 798649"/>
                <a:gd name="connsiteX237" fmla="*/ 532526 w 1022540"/>
                <a:gd name="connsiteY237" fmla="*/ 326237 h 798649"/>
                <a:gd name="connsiteX238" fmla="*/ 534252 w 1022540"/>
                <a:gd name="connsiteY238" fmla="*/ 322626 h 798649"/>
                <a:gd name="connsiteX239" fmla="*/ 595624 w 1022540"/>
                <a:gd name="connsiteY239" fmla="*/ 254819 h 798649"/>
                <a:gd name="connsiteX240" fmla="*/ 654955 w 1022540"/>
                <a:gd name="connsiteY240" fmla="*/ 180106 h 798649"/>
                <a:gd name="connsiteX241" fmla="*/ 667512 w 1022540"/>
                <a:gd name="connsiteY241" fmla="*/ 169746 h 798649"/>
                <a:gd name="connsiteX242" fmla="*/ 781623 w 1022540"/>
                <a:gd name="connsiteY242" fmla="*/ 132076 h 798649"/>
                <a:gd name="connsiteX243" fmla="*/ 814741 w 1022540"/>
                <a:gd name="connsiteY243" fmla="*/ 124071 h 798649"/>
                <a:gd name="connsiteX244" fmla="*/ 189409 w 1022540"/>
                <a:gd name="connsiteY244" fmla="*/ 13100 h 798649"/>
                <a:gd name="connsiteX245" fmla="*/ 190073 w 1022540"/>
                <a:gd name="connsiteY245" fmla="*/ 13100 h 798649"/>
                <a:gd name="connsiteX246" fmla="*/ 189761 w 1022540"/>
                <a:gd name="connsiteY246" fmla="*/ 13412 h 798649"/>
                <a:gd name="connsiteX247" fmla="*/ 191137 w 1022540"/>
                <a:gd name="connsiteY247" fmla="*/ 14512 h 798649"/>
                <a:gd name="connsiteX248" fmla="*/ 190511 w 1022540"/>
                <a:gd name="connsiteY248" fmla="*/ 15138 h 798649"/>
                <a:gd name="connsiteX249" fmla="*/ 191293 w 1022540"/>
                <a:gd name="connsiteY249" fmla="*/ 14512 h 798649"/>
                <a:gd name="connsiteX250" fmla="*/ 234143 w 1022540"/>
                <a:gd name="connsiteY250" fmla="*/ 38684 h 798649"/>
                <a:gd name="connsiteX251" fmla="*/ 243247 w 1022540"/>
                <a:gd name="connsiteY251" fmla="*/ 49985 h 798649"/>
                <a:gd name="connsiteX252" fmla="*/ 251880 w 1022540"/>
                <a:gd name="connsiteY252" fmla="*/ 78395 h 798649"/>
                <a:gd name="connsiteX253" fmla="*/ 259728 w 1022540"/>
                <a:gd name="connsiteY253" fmla="*/ 93306 h 798649"/>
                <a:gd name="connsiteX254" fmla="*/ 258315 w 1022540"/>
                <a:gd name="connsiteY254" fmla="*/ 69919 h 798649"/>
                <a:gd name="connsiteX255" fmla="*/ 255176 w 1022540"/>
                <a:gd name="connsiteY255" fmla="*/ 52183 h 798649"/>
                <a:gd name="connsiteX256" fmla="*/ 260042 w 1022540"/>
                <a:gd name="connsiteY256" fmla="*/ 47631 h 798649"/>
                <a:gd name="connsiteX257" fmla="*/ 297399 w 1022540"/>
                <a:gd name="connsiteY257" fmla="*/ 98015 h 798649"/>
                <a:gd name="connsiteX258" fmla="*/ 286098 w 1022540"/>
                <a:gd name="connsiteY258" fmla="*/ 173828 h 798649"/>
                <a:gd name="connsiteX259" fmla="*/ 285941 w 1022540"/>
                <a:gd name="connsiteY259" fmla="*/ 180891 h 798649"/>
                <a:gd name="connsiteX260" fmla="*/ 288766 w 1022540"/>
                <a:gd name="connsiteY260" fmla="*/ 176025 h 798649"/>
                <a:gd name="connsiteX261" fmla="*/ 301323 w 1022540"/>
                <a:gd name="connsiteY261" fmla="*/ 95975 h 798649"/>
                <a:gd name="connsiteX262" fmla="*/ 293004 w 1022540"/>
                <a:gd name="connsiteY262" fmla="*/ 59089 h 798649"/>
                <a:gd name="connsiteX263" fmla="*/ 295515 w 1022540"/>
                <a:gd name="connsiteY263" fmla="*/ 51084 h 798649"/>
                <a:gd name="connsiteX264" fmla="*/ 328477 w 1022540"/>
                <a:gd name="connsiteY264" fmla="*/ 40097 h 798649"/>
                <a:gd name="connsiteX265" fmla="*/ 353434 w 1022540"/>
                <a:gd name="connsiteY265" fmla="*/ 51555 h 798649"/>
                <a:gd name="connsiteX266" fmla="*/ 377449 w 1022540"/>
                <a:gd name="connsiteY266" fmla="*/ 114967 h 798649"/>
                <a:gd name="connsiteX267" fmla="*/ 377449 w 1022540"/>
                <a:gd name="connsiteY267" fmla="*/ 127995 h 798649"/>
                <a:gd name="connsiteX268" fmla="*/ 372426 w 1022540"/>
                <a:gd name="connsiteY268" fmla="*/ 134587 h 798649"/>
                <a:gd name="connsiteX269" fmla="*/ 355475 w 1022540"/>
                <a:gd name="connsiteY269" fmla="*/ 153422 h 798649"/>
                <a:gd name="connsiteX270" fmla="*/ 347470 w 1022540"/>
                <a:gd name="connsiteY270" fmla="*/ 161584 h 798649"/>
                <a:gd name="connsiteX271" fmla="*/ 327221 w 1022540"/>
                <a:gd name="connsiteY271" fmla="*/ 180263 h 798649"/>
                <a:gd name="connsiteX272" fmla="*/ 322199 w 1022540"/>
                <a:gd name="connsiteY272" fmla="*/ 187954 h 798649"/>
                <a:gd name="connsiteX273" fmla="*/ 288138 w 1022540"/>
                <a:gd name="connsiteY273" fmla="*/ 224997 h 798649"/>
                <a:gd name="connsiteX274" fmla="*/ 286098 w 1022540"/>
                <a:gd name="connsiteY274" fmla="*/ 227979 h 798649"/>
                <a:gd name="connsiteX275" fmla="*/ 265536 w 1022540"/>
                <a:gd name="connsiteY275" fmla="*/ 247599 h 798649"/>
                <a:gd name="connsiteX276" fmla="*/ 258315 w 1022540"/>
                <a:gd name="connsiteY276" fmla="*/ 259214 h 798649"/>
                <a:gd name="connsiteX277" fmla="*/ 246543 w 1022540"/>
                <a:gd name="connsiteY277" fmla="*/ 276637 h 798649"/>
                <a:gd name="connsiteX278" fmla="*/ 234614 w 1022540"/>
                <a:gd name="connsiteY278" fmla="*/ 293118 h 798649"/>
                <a:gd name="connsiteX279" fmla="*/ 231475 w 1022540"/>
                <a:gd name="connsiteY279" fmla="*/ 298298 h 798649"/>
                <a:gd name="connsiteX280" fmla="*/ 211541 w 1022540"/>
                <a:gd name="connsiteY280" fmla="*/ 321371 h 798649"/>
                <a:gd name="connsiteX281" fmla="*/ 210756 w 1022540"/>
                <a:gd name="connsiteY281" fmla="*/ 324196 h 798649"/>
                <a:gd name="connsiteX282" fmla="*/ 205105 w 1022540"/>
                <a:gd name="connsiteY282" fmla="*/ 328591 h 798649"/>
                <a:gd name="connsiteX283" fmla="*/ 203536 w 1022540"/>
                <a:gd name="connsiteY283" fmla="*/ 322469 h 798649"/>
                <a:gd name="connsiteX284" fmla="*/ 236027 w 1022540"/>
                <a:gd name="connsiteY284" fmla="*/ 244774 h 798649"/>
                <a:gd name="connsiteX285" fmla="*/ 242776 w 1022540"/>
                <a:gd name="connsiteY285" fmla="*/ 235356 h 798649"/>
                <a:gd name="connsiteX286" fmla="*/ 243247 w 1022540"/>
                <a:gd name="connsiteY286" fmla="*/ 230019 h 798649"/>
                <a:gd name="connsiteX287" fmla="*/ 238068 w 1022540"/>
                <a:gd name="connsiteY287" fmla="*/ 230647 h 798649"/>
                <a:gd name="connsiteX288" fmla="*/ 225353 w 1022540"/>
                <a:gd name="connsiteY288" fmla="*/ 243361 h 798649"/>
                <a:gd name="connsiteX289" fmla="*/ 192863 w 1022540"/>
                <a:gd name="connsiteY289" fmla="*/ 311639 h 798649"/>
                <a:gd name="connsiteX290" fmla="*/ 156918 w 1022540"/>
                <a:gd name="connsiteY290" fmla="*/ 448195 h 798649"/>
                <a:gd name="connsiteX291" fmla="*/ 129764 w 1022540"/>
                <a:gd name="connsiteY291" fmla="*/ 543628 h 798649"/>
                <a:gd name="connsiteX292" fmla="*/ 112655 w 1022540"/>
                <a:gd name="connsiteY292" fmla="*/ 550063 h 798649"/>
                <a:gd name="connsiteX293" fmla="*/ 112027 w 1022540"/>
                <a:gd name="connsiteY293" fmla="*/ 545825 h 798649"/>
                <a:gd name="connsiteX294" fmla="*/ 130078 w 1022540"/>
                <a:gd name="connsiteY294" fmla="*/ 450550 h 798649"/>
                <a:gd name="connsiteX295" fmla="*/ 142007 w 1022540"/>
                <a:gd name="connsiteY295" fmla="*/ 283072 h 798649"/>
                <a:gd name="connsiteX296" fmla="*/ 163040 w 1022540"/>
                <a:gd name="connsiteY296" fmla="*/ 212440 h 798649"/>
                <a:gd name="connsiteX297" fmla="*/ 187840 w 1022540"/>
                <a:gd name="connsiteY297" fmla="*/ 160172 h 798649"/>
                <a:gd name="connsiteX298" fmla="*/ 200397 w 1022540"/>
                <a:gd name="connsiteY298" fmla="*/ 36015 h 798649"/>
                <a:gd name="connsiteX299" fmla="*/ 190508 w 1022540"/>
                <a:gd name="connsiteY299" fmla="*/ 15140 h 798649"/>
                <a:gd name="connsiteX300" fmla="*/ 190351 w 1022540"/>
                <a:gd name="connsiteY300" fmla="*/ 15297 h 798649"/>
                <a:gd name="connsiteX301" fmla="*/ 189567 w 1022540"/>
                <a:gd name="connsiteY301" fmla="*/ 13258 h 798649"/>
                <a:gd name="connsiteX302" fmla="*/ 137710 w 1022540"/>
                <a:gd name="connsiteY302" fmla="*/ 366 h 798649"/>
                <a:gd name="connsiteX303" fmla="*/ 165551 w 1022540"/>
                <a:gd name="connsiteY303" fmla="*/ 699 h 798649"/>
                <a:gd name="connsiteX304" fmla="*/ 180776 w 1022540"/>
                <a:gd name="connsiteY304" fmla="*/ 15453 h 798649"/>
                <a:gd name="connsiteX305" fmla="*/ 178892 w 1022540"/>
                <a:gd name="connsiteY305" fmla="*/ 91737 h 798649"/>
                <a:gd name="connsiteX306" fmla="*/ 168533 w 1022540"/>
                <a:gd name="connsiteY306" fmla="*/ 98800 h 798649"/>
                <a:gd name="connsiteX307" fmla="*/ 97587 w 1022540"/>
                <a:gd name="connsiteY307" fmla="*/ 138197 h 798649"/>
                <a:gd name="connsiteX308" fmla="*/ 75612 w 1022540"/>
                <a:gd name="connsiteY308" fmla="*/ 149498 h 798649"/>
                <a:gd name="connsiteX309" fmla="*/ 49556 w 1022540"/>
                <a:gd name="connsiteY309" fmla="*/ 166764 h 798649"/>
                <a:gd name="connsiteX310" fmla="*/ 39197 w 1022540"/>
                <a:gd name="connsiteY310" fmla="*/ 186698 h 798649"/>
                <a:gd name="connsiteX311" fmla="*/ 21147 w 1022540"/>
                <a:gd name="connsiteY311" fmla="*/ 209457 h 798649"/>
                <a:gd name="connsiteX312" fmla="*/ 20990 w 1022540"/>
                <a:gd name="connsiteY312" fmla="*/ 197685 h 798649"/>
                <a:gd name="connsiteX313" fmla="*/ 29309 w 1022540"/>
                <a:gd name="connsiteY313" fmla="*/ 146987 h 798649"/>
                <a:gd name="connsiteX314" fmla="*/ 62741 w 1022540"/>
                <a:gd name="connsiteY314" fmla="*/ 94876 h 798649"/>
                <a:gd name="connsiteX315" fmla="*/ 86756 w 1022540"/>
                <a:gd name="connsiteY315" fmla="*/ 53125 h 798649"/>
                <a:gd name="connsiteX316" fmla="*/ 89739 w 1022540"/>
                <a:gd name="connsiteY316" fmla="*/ 28796 h 798649"/>
                <a:gd name="connsiteX317" fmla="*/ 110457 w 1022540"/>
                <a:gd name="connsiteY317" fmla="*/ 5565 h 798649"/>
                <a:gd name="connsiteX318" fmla="*/ 137710 w 1022540"/>
                <a:gd name="connsiteY318" fmla="*/ 366 h 798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</a:cxnLst>
              <a:rect l="l" t="t" r="r" b="b"/>
              <a:pathLst>
                <a:path w="1022540" h="798649">
                  <a:moveTo>
                    <a:pt x="190194" y="699176"/>
                  </a:moveTo>
                  <a:cubicBezTo>
                    <a:pt x="196786" y="700589"/>
                    <a:pt x="204006" y="699490"/>
                    <a:pt x="211540" y="699490"/>
                  </a:cubicBezTo>
                  <a:cubicBezTo>
                    <a:pt x="210756" y="701217"/>
                    <a:pt x="210599" y="702159"/>
                    <a:pt x="210128" y="702473"/>
                  </a:cubicBezTo>
                  <a:cubicBezTo>
                    <a:pt x="190821" y="712204"/>
                    <a:pt x="171515" y="722250"/>
                    <a:pt x="151895" y="731354"/>
                  </a:cubicBezTo>
                  <a:cubicBezTo>
                    <a:pt x="139809" y="736847"/>
                    <a:pt x="126781" y="734807"/>
                    <a:pt x="114224" y="733237"/>
                  </a:cubicBezTo>
                  <a:cubicBezTo>
                    <a:pt x="104336" y="731981"/>
                    <a:pt x="95232" y="728214"/>
                    <a:pt x="86285" y="723976"/>
                  </a:cubicBezTo>
                  <a:cubicBezTo>
                    <a:pt x="79222" y="720366"/>
                    <a:pt x="71688" y="718012"/>
                    <a:pt x="62898" y="716599"/>
                  </a:cubicBezTo>
                  <a:cubicBezTo>
                    <a:pt x="66351" y="714873"/>
                    <a:pt x="69019" y="715343"/>
                    <a:pt x="71531" y="715343"/>
                  </a:cubicBezTo>
                  <a:cubicBezTo>
                    <a:pt x="85187" y="715657"/>
                    <a:pt x="98842" y="718326"/>
                    <a:pt x="112498" y="714873"/>
                  </a:cubicBezTo>
                  <a:cubicBezTo>
                    <a:pt x="117835" y="713460"/>
                    <a:pt x="123328" y="716285"/>
                    <a:pt x="128822" y="717541"/>
                  </a:cubicBezTo>
                  <a:cubicBezTo>
                    <a:pt x="139966" y="719896"/>
                    <a:pt x="149384" y="718012"/>
                    <a:pt x="158017" y="709693"/>
                  </a:cubicBezTo>
                  <a:cubicBezTo>
                    <a:pt x="166650" y="701217"/>
                    <a:pt x="177009" y="696194"/>
                    <a:pt x="190194" y="699176"/>
                  </a:cubicBezTo>
                  <a:close/>
                  <a:moveTo>
                    <a:pt x="133727" y="683695"/>
                  </a:moveTo>
                  <a:cubicBezTo>
                    <a:pt x="137337" y="682616"/>
                    <a:pt x="141536" y="683401"/>
                    <a:pt x="146402" y="685991"/>
                  </a:cubicBezTo>
                  <a:cubicBezTo>
                    <a:pt x="152052" y="688973"/>
                    <a:pt x="158645" y="688816"/>
                    <a:pt x="164452" y="691014"/>
                  </a:cubicBezTo>
                  <a:cubicBezTo>
                    <a:pt x="166022" y="691642"/>
                    <a:pt x="168062" y="691799"/>
                    <a:pt x="168376" y="693839"/>
                  </a:cubicBezTo>
                  <a:cubicBezTo>
                    <a:pt x="168690" y="696036"/>
                    <a:pt x="166650" y="696664"/>
                    <a:pt x="165237" y="697292"/>
                  </a:cubicBezTo>
                  <a:cubicBezTo>
                    <a:pt x="159273" y="699804"/>
                    <a:pt x="154721" y="704042"/>
                    <a:pt x="150169" y="708279"/>
                  </a:cubicBezTo>
                  <a:cubicBezTo>
                    <a:pt x="144361" y="713773"/>
                    <a:pt x="137141" y="715971"/>
                    <a:pt x="129450" y="713146"/>
                  </a:cubicBezTo>
                  <a:lnTo>
                    <a:pt x="97760" y="710517"/>
                  </a:lnTo>
                  <a:lnTo>
                    <a:pt x="97273" y="710477"/>
                  </a:lnTo>
                  <a:cubicBezTo>
                    <a:pt x="97116" y="710006"/>
                    <a:pt x="96959" y="709849"/>
                    <a:pt x="96645" y="709535"/>
                  </a:cubicBezTo>
                  <a:cubicBezTo>
                    <a:pt x="100255" y="704983"/>
                    <a:pt x="105278" y="703571"/>
                    <a:pt x="110615" y="702629"/>
                  </a:cubicBezTo>
                  <a:cubicBezTo>
                    <a:pt x="116893" y="701530"/>
                    <a:pt x="121602" y="698548"/>
                    <a:pt x="124584" y="692583"/>
                  </a:cubicBezTo>
                  <a:cubicBezTo>
                    <a:pt x="127096" y="687717"/>
                    <a:pt x="130117" y="684774"/>
                    <a:pt x="133727" y="683695"/>
                  </a:cubicBezTo>
                  <a:close/>
                  <a:moveTo>
                    <a:pt x="108750" y="675004"/>
                  </a:moveTo>
                  <a:cubicBezTo>
                    <a:pt x="112733" y="675043"/>
                    <a:pt x="116736" y="676181"/>
                    <a:pt x="120817" y="677673"/>
                  </a:cubicBezTo>
                  <a:cubicBezTo>
                    <a:pt x="124270" y="678928"/>
                    <a:pt x="124113" y="681283"/>
                    <a:pt x="121602" y="682852"/>
                  </a:cubicBezTo>
                  <a:cubicBezTo>
                    <a:pt x="109045" y="690544"/>
                    <a:pt x="97587" y="700903"/>
                    <a:pt x="81419" y="700746"/>
                  </a:cubicBezTo>
                  <a:cubicBezTo>
                    <a:pt x="73414" y="700589"/>
                    <a:pt x="65566" y="700746"/>
                    <a:pt x="58189" y="700746"/>
                  </a:cubicBezTo>
                  <a:cubicBezTo>
                    <a:pt x="63525" y="698392"/>
                    <a:pt x="68392" y="693840"/>
                    <a:pt x="75298" y="691642"/>
                  </a:cubicBezTo>
                  <a:cubicBezTo>
                    <a:pt x="82989" y="689131"/>
                    <a:pt x="90052" y="683794"/>
                    <a:pt x="96802" y="678928"/>
                  </a:cubicBezTo>
                  <a:cubicBezTo>
                    <a:pt x="100804" y="676024"/>
                    <a:pt x="104768" y="674965"/>
                    <a:pt x="108750" y="675004"/>
                  </a:cubicBezTo>
                  <a:close/>
                  <a:moveTo>
                    <a:pt x="917708" y="510980"/>
                  </a:moveTo>
                  <a:cubicBezTo>
                    <a:pt x="921004" y="526049"/>
                    <a:pt x="917237" y="540489"/>
                    <a:pt x="924457" y="552890"/>
                  </a:cubicBezTo>
                  <a:cubicBezTo>
                    <a:pt x="924143" y="553204"/>
                    <a:pt x="923829" y="553518"/>
                    <a:pt x="923515" y="553832"/>
                  </a:cubicBezTo>
                  <a:cubicBezTo>
                    <a:pt x="912214" y="544728"/>
                    <a:pt x="910173" y="537664"/>
                    <a:pt x="914568" y="523851"/>
                  </a:cubicBezTo>
                  <a:cubicBezTo>
                    <a:pt x="915667" y="520241"/>
                    <a:pt x="916295" y="516631"/>
                    <a:pt x="917708" y="510980"/>
                  </a:cubicBezTo>
                  <a:close/>
                  <a:moveTo>
                    <a:pt x="994322" y="490261"/>
                  </a:moveTo>
                  <a:lnTo>
                    <a:pt x="994986" y="490925"/>
                  </a:lnTo>
                  <a:lnTo>
                    <a:pt x="993990" y="490925"/>
                  </a:lnTo>
                  <a:close/>
                  <a:moveTo>
                    <a:pt x="981119" y="481001"/>
                  </a:moveTo>
                  <a:cubicBezTo>
                    <a:pt x="985985" y="481158"/>
                    <a:pt x="988026" y="484768"/>
                    <a:pt x="989124" y="489006"/>
                  </a:cubicBezTo>
                  <a:cubicBezTo>
                    <a:pt x="992263" y="500778"/>
                    <a:pt x="996815" y="511922"/>
                    <a:pt x="1003565" y="521968"/>
                  </a:cubicBezTo>
                  <a:cubicBezTo>
                    <a:pt x="1005919" y="525421"/>
                    <a:pt x="1009372" y="531543"/>
                    <a:pt x="1012826" y="529031"/>
                  </a:cubicBezTo>
                  <a:cubicBezTo>
                    <a:pt x="1016279" y="526519"/>
                    <a:pt x="1010471" y="522282"/>
                    <a:pt x="1008273" y="519142"/>
                  </a:cubicBezTo>
                  <a:cubicBezTo>
                    <a:pt x="1004036" y="513178"/>
                    <a:pt x="999484" y="507527"/>
                    <a:pt x="996972" y="500778"/>
                  </a:cubicBezTo>
                  <a:cubicBezTo>
                    <a:pt x="996031" y="498424"/>
                    <a:pt x="994147" y="496069"/>
                    <a:pt x="996502" y="491831"/>
                  </a:cubicBezTo>
                  <a:cubicBezTo>
                    <a:pt x="1004193" y="503132"/>
                    <a:pt x="1013140" y="512550"/>
                    <a:pt x="1018005" y="524479"/>
                  </a:cubicBezTo>
                  <a:cubicBezTo>
                    <a:pt x="1026638" y="545669"/>
                    <a:pt x="1023970" y="549750"/>
                    <a:pt x="1001053" y="550378"/>
                  </a:cubicBezTo>
                  <a:cubicBezTo>
                    <a:pt x="994461" y="550535"/>
                    <a:pt x="988026" y="550849"/>
                    <a:pt x="981747" y="552732"/>
                  </a:cubicBezTo>
                  <a:cubicBezTo>
                    <a:pt x="976254" y="554459"/>
                    <a:pt x="972172" y="552732"/>
                    <a:pt x="970446" y="547082"/>
                  </a:cubicBezTo>
                  <a:cubicBezTo>
                    <a:pt x="968092" y="539862"/>
                    <a:pt x="963853" y="533583"/>
                    <a:pt x="958517" y="528246"/>
                  </a:cubicBezTo>
                  <a:cubicBezTo>
                    <a:pt x="948000" y="517887"/>
                    <a:pt x="945332" y="504074"/>
                    <a:pt x="940623" y="491046"/>
                  </a:cubicBezTo>
                  <a:cubicBezTo>
                    <a:pt x="939681" y="488221"/>
                    <a:pt x="942036" y="487123"/>
                    <a:pt x="944076" y="486495"/>
                  </a:cubicBezTo>
                  <a:cubicBezTo>
                    <a:pt x="956005" y="482570"/>
                    <a:pt x="968406" y="480687"/>
                    <a:pt x="981119" y="481001"/>
                  </a:cubicBezTo>
                  <a:close/>
                  <a:moveTo>
                    <a:pt x="469800" y="446136"/>
                  </a:moveTo>
                  <a:cubicBezTo>
                    <a:pt x="478649" y="445371"/>
                    <a:pt x="487557" y="445214"/>
                    <a:pt x="496582" y="446469"/>
                  </a:cubicBezTo>
                  <a:cubicBezTo>
                    <a:pt x="517143" y="449294"/>
                    <a:pt x="538019" y="448039"/>
                    <a:pt x="558738" y="448039"/>
                  </a:cubicBezTo>
                  <a:cubicBezTo>
                    <a:pt x="574591" y="448039"/>
                    <a:pt x="589974" y="449922"/>
                    <a:pt x="605199" y="454003"/>
                  </a:cubicBezTo>
                  <a:cubicBezTo>
                    <a:pt x="627801" y="460125"/>
                    <a:pt x="651188" y="462008"/>
                    <a:pt x="674419" y="464990"/>
                  </a:cubicBezTo>
                  <a:cubicBezTo>
                    <a:pt x="713502" y="470013"/>
                    <a:pt x="751486" y="480373"/>
                    <a:pt x="789314" y="491046"/>
                  </a:cubicBezTo>
                  <a:cubicBezTo>
                    <a:pt x="802499" y="494813"/>
                    <a:pt x="815526" y="499208"/>
                    <a:pt x="828240" y="504545"/>
                  </a:cubicBezTo>
                  <a:cubicBezTo>
                    <a:pt x="839227" y="509097"/>
                    <a:pt x="846448" y="517730"/>
                    <a:pt x="853511" y="526676"/>
                  </a:cubicBezTo>
                  <a:cubicBezTo>
                    <a:pt x="856179" y="529972"/>
                    <a:pt x="853511" y="530914"/>
                    <a:pt x="851157" y="531699"/>
                  </a:cubicBezTo>
                  <a:cubicBezTo>
                    <a:pt x="844407" y="534210"/>
                    <a:pt x="837344" y="536094"/>
                    <a:pt x="830124" y="536565"/>
                  </a:cubicBezTo>
                  <a:cubicBezTo>
                    <a:pt x="809562" y="538134"/>
                    <a:pt x="789471" y="537977"/>
                    <a:pt x="769066" y="532955"/>
                  </a:cubicBezTo>
                  <a:cubicBezTo>
                    <a:pt x="749289" y="528089"/>
                    <a:pt x="728413" y="528089"/>
                    <a:pt x="708322" y="523851"/>
                  </a:cubicBezTo>
                  <a:cubicBezTo>
                    <a:pt x="656839" y="513177"/>
                    <a:pt x="605513" y="501249"/>
                    <a:pt x="554186" y="489947"/>
                  </a:cubicBezTo>
                  <a:cubicBezTo>
                    <a:pt x="545710" y="488064"/>
                    <a:pt x="537077" y="487593"/>
                    <a:pt x="528288" y="487279"/>
                  </a:cubicBezTo>
                  <a:cubicBezTo>
                    <a:pt x="472724" y="485396"/>
                    <a:pt x="417944" y="491831"/>
                    <a:pt x="363793" y="503446"/>
                  </a:cubicBezTo>
                  <a:cubicBezTo>
                    <a:pt x="349352" y="506585"/>
                    <a:pt x="335539" y="511451"/>
                    <a:pt x="322355" y="518357"/>
                  </a:cubicBezTo>
                  <a:cubicBezTo>
                    <a:pt x="327691" y="518514"/>
                    <a:pt x="333185" y="518514"/>
                    <a:pt x="338051" y="516317"/>
                  </a:cubicBezTo>
                  <a:cubicBezTo>
                    <a:pt x="347312" y="511922"/>
                    <a:pt x="357200" y="510038"/>
                    <a:pt x="367245" y="508469"/>
                  </a:cubicBezTo>
                  <a:cubicBezTo>
                    <a:pt x="406015" y="502190"/>
                    <a:pt x="444627" y="494185"/>
                    <a:pt x="483868" y="491831"/>
                  </a:cubicBezTo>
                  <a:cubicBezTo>
                    <a:pt x="524364" y="489476"/>
                    <a:pt x="563761" y="496853"/>
                    <a:pt x="602844" y="505172"/>
                  </a:cubicBezTo>
                  <a:cubicBezTo>
                    <a:pt x="637061" y="512550"/>
                    <a:pt x="671122" y="520712"/>
                    <a:pt x="705183" y="528403"/>
                  </a:cubicBezTo>
                  <a:cubicBezTo>
                    <a:pt x="706909" y="528089"/>
                    <a:pt x="708008" y="528560"/>
                    <a:pt x="709107" y="529030"/>
                  </a:cubicBezTo>
                  <a:cubicBezTo>
                    <a:pt x="684778" y="528089"/>
                    <a:pt x="660920" y="523223"/>
                    <a:pt x="636905" y="519613"/>
                  </a:cubicBezTo>
                  <a:cubicBezTo>
                    <a:pt x="614302" y="516160"/>
                    <a:pt x="592014" y="510352"/>
                    <a:pt x="569568" y="506428"/>
                  </a:cubicBezTo>
                  <a:cubicBezTo>
                    <a:pt x="538176" y="501092"/>
                    <a:pt x="506313" y="501720"/>
                    <a:pt x="474450" y="505957"/>
                  </a:cubicBezTo>
                  <a:cubicBezTo>
                    <a:pt x="431129" y="511765"/>
                    <a:pt x="387965" y="518043"/>
                    <a:pt x="345271" y="526676"/>
                  </a:cubicBezTo>
                  <a:cubicBezTo>
                    <a:pt x="312937" y="533269"/>
                    <a:pt x="280603" y="539390"/>
                    <a:pt x="248897" y="549278"/>
                  </a:cubicBezTo>
                  <a:cubicBezTo>
                    <a:pt x="222998" y="557283"/>
                    <a:pt x="197100" y="566073"/>
                    <a:pt x="170887" y="573607"/>
                  </a:cubicBezTo>
                  <a:cubicBezTo>
                    <a:pt x="156133" y="578002"/>
                    <a:pt x="141535" y="582868"/>
                    <a:pt x="126153" y="584595"/>
                  </a:cubicBezTo>
                  <a:cubicBezTo>
                    <a:pt x="111556" y="586321"/>
                    <a:pt x="97272" y="585850"/>
                    <a:pt x="83460" y="579729"/>
                  </a:cubicBezTo>
                  <a:cubicBezTo>
                    <a:pt x="78123" y="577374"/>
                    <a:pt x="72472" y="576433"/>
                    <a:pt x="66508" y="576590"/>
                  </a:cubicBezTo>
                  <a:cubicBezTo>
                    <a:pt x="50027" y="576747"/>
                    <a:pt x="33703" y="576747"/>
                    <a:pt x="17222" y="576747"/>
                  </a:cubicBezTo>
                  <a:cubicBezTo>
                    <a:pt x="13926" y="576747"/>
                    <a:pt x="10472" y="576590"/>
                    <a:pt x="7177" y="575962"/>
                  </a:cubicBezTo>
                  <a:cubicBezTo>
                    <a:pt x="4665" y="575491"/>
                    <a:pt x="741" y="576433"/>
                    <a:pt x="113" y="573764"/>
                  </a:cubicBezTo>
                  <a:cubicBezTo>
                    <a:pt x="-672" y="570468"/>
                    <a:pt x="2781" y="568271"/>
                    <a:pt x="5450" y="566858"/>
                  </a:cubicBezTo>
                  <a:cubicBezTo>
                    <a:pt x="16751" y="560580"/>
                    <a:pt x="29308" y="557597"/>
                    <a:pt x="41865" y="555400"/>
                  </a:cubicBezTo>
                  <a:cubicBezTo>
                    <a:pt x="57561" y="552575"/>
                    <a:pt x="72943" y="554615"/>
                    <a:pt x="88168" y="559795"/>
                  </a:cubicBezTo>
                  <a:cubicBezTo>
                    <a:pt x="98999" y="563405"/>
                    <a:pt x="110457" y="564817"/>
                    <a:pt x="122386" y="562777"/>
                  </a:cubicBezTo>
                  <a:cubicBezTo>
                    <a:pt x="133217" y="560894"/>
                    <a:pt x="144047" y="558382"/>
                    <a:pt x="155191" y="557911"/>
                  </a:cubicBezTo>
                  <a:cubicBezTo>
                    <a:pt x="160371" y="557597"/>
                    <a:pt x="165864" y="556341"/>
                    <a:pt x="170573" y="554458"/>
                  </a:cubicBezTo>
                  <a:cubicBezTo>
                    <a:pt x="188781" y="546924"/>
                    <a:pt x="207459" y="540332"/>
                    <a:pt x="225510" y="532013"/>
                  </a:cubicBezTo>
                  <a:cubicBezTo>
                    <a:pt x="269930" y="511451"/>
                    <a:pt x="315605" y="493558"/>
                    <a:pt x="360496" y="473937"/>
                  </a:cubicBezTo>
                  <a:cubicBezTo>
                    <a:pt x="387180" y="462322"/>
                    <a:pt x="414491" y="453219"/>
                    <a:pt x="443372" y="449451"/>
                  </a:cubicBezTo>
                  <a:cubicBezTo>
                    <a:pt x="452162" y="448274"/>
                    <a:pt x="460951" y="446901"/>
                    <a:pt x="469800" y="446136"/>
                  </a:cubicBezTo>
                  <a:close/>
                  <a:moveTo>
                    <a:pt x="651345" y="434540"/>
                  </a:moveTo>
                  <a:cubicBezTo>
                    <a:pt x="670337" y="432970"/>
                    <a:pt x="689330" y="434854"/>
                    <a:pt x="708322" y="436737"/>
                  </a:cubicBezTo>
                  <a:cubicBezTo>
                    <a:pt x="740342" y="440033"/>
                    <a:pt x="771734" y="446783"/>
                    <a:pt x="803283" y="451805"/>
                  </a:cubicBezTo>
                  <a:cubicBezTo>
                    <a:pt x="807678" y="452433"/>
                    <a:pt x="811602" y="454160"/>
                    <a:pt x="815683" y="455887"/>
                  </a:cubicBezTo>
                  <a:cubicBezTo>
                    <a:pt x="837815" y="465304"/>
                    <a:pt x="860731" y="471426"/>
                    <a:pt x="885217" y="470798"/>
                  </a:cubicBezTo>
                  <a:cubicBezTo>
                    <a:pt x="894007" y="470641"/>
                    <a:pt x="902797" y="472054"/>
                    <a:pt x="911743" y="471583"/>
                  </a:cubicBezTo>
                  <a:cubicBezTo>
                    <a:pt x="922730" y="470955"/>
                    <a:pt x="932619" y="479431"/>
                    <a:pt x="934974" y="490889"/>
                  </a:cubicBezTo>
                  <a:cubicBezTo>
                    <a:pt x="937328" y="502190"/>
                    <a:pt x="939996" y="512706"/>
                    <a:pt x="949100" y="521025"/>
                  </a:cubicBezTo>
                  <a:cubicBezTo>
                    <a:pt x="953181" y="524792"/>
                    <a:pt x="953495" y="531228"/>
                    <a:pt x="955064" y="536251"/>
                  </a:cubicBezTo>
                  <a:cubicBezTo>
                    <a:pt x="958204" y="545982"/>
                    <a:pt x="960087" y="556341"/>
                    <a:pt x="961029" y="566544"/>
                  </a:cubicBezTo>
                  <a:cubicBezTo>
                    <a:pt x="961657" y="572822"/>
                    <a:pt x="955849" y="574706"/>
                    <a:pt x="950356" y="574549"/>
                  </a:cubicBezTo>
                  <a:cubicBezTo>
                    <a:pt x="945490" y="574392"/>
                    <a:pt x="940781" y="574392"/>
                    <a:pt x="935915" y="574392"/>
                  </a:cubicBezTo>
                  <a:cubicBezTo>
                    <a:pt x="909860" y="574235"/>
                    <a:pt x="892437" y="591030"/>
                    <a:pt x="874073" y="605627"/>
                  </a:cubicBezTo>
                  <a:cubicBezTo>
                    <a:pt x="869678" y="609080"/>
                    <a:pt x="865911" y="613161"/>
                    <a:pt x="862144" y="617242"/>
                  </a:cubicBezTo>
                  <a:cubicBezTo>
                    <a:pt x="841425" y="639531"/>
                    <a:pt x="815840" y="654442"/>
                    <a:pt x="787273" y="663546"/>
                  </a:cubicBezTo>
                  <a:cubicBezTo>
                    <a:pt x="751329" y="674847"/>
                    <a:pt x="717112" y="690543"/>
                    <a:pt x="681795" y="703414"/>
                  </a:cubicBezTo>
                  <a:cubicBezTo>
                    <a:pt x="642242" y="717854"/>
                    <a:pt x="600961" y="725859"/>
                    <a:pt x="559837" y="734649"/>
                  </a:cubicBezTo>
                  <a:cubicBezTo>
                    <a:pt x="525306" y="742026"/>
                    <a:pt x="490460" y="747206"/>
                    <a:pt x="455458" y="750973"/>
                  </a:cubicBezTo>
                  <a:cubicBezTo>
                    <a:pt x="431914" y="753484"/>
                    <a:pt x="408213" y="752072"/>
                    <a:pt x="384669" y="750188"/>
                  </a:cubicBezTo>
                  <a:cubicBezTo>
                    <a:pt x="349352" y="747363"/>
                    <a:pt x="314036" y="743910"/>
                    <a:pt x="279191" y="736846"/>
                  </a:cubicBezTo>
                  <a:cubicBezTo>
                    <a:pt x="276994" y="736376"/>
                    <a:pt x="274325" y="737003"/>
                    <a:pt x="271657" y="734178"/>
                  </a:cubicBezTo>
                  <a:cubicBezTo>
                    <a:pt x="282487" y="726644"/>
                    <a:pt x="294259" y="724446"/>
                    <a:pt x="307758" y="725388"/>
                  </a:cubicBezTo>
                  <a:cubicBezTo>
                    <a:pt x="303834" y="721464"/>
                    <a:pt x="296770" y="719267"/>
                    <a:pt x="289079" y="720522"/>
                  </a:cubicBezTo>
                  <a:cubicBezTo>
                    <a:pt x="277464" y="722406"/>
                    <a:pt x="265692" y="723975"/>
                    <a:pt x="254862" y="729469"/>
                  </a:cubicBezTo>
                  <a:cubicBezTo>
                    <a:pt x="247328" y="733236"/>
                    <a:pt x="241677" y="739201"/>
                    <a:pt x="235556" y="744695"/>
                  </a:cubicBezTo>
                  <a:cubicBezTo>
                    <a:pt x="222214" y="756780"/>
                    <a:pt x="207146" y="764314"/>
                    <a:pt x="189095" y="766198"/>
                  </a:cubicBezTo>
                  <a:cubicBezTo>
                    <a:pt x="177637" y="767454"/>
                    <a:pt x="167906" y="772319"/>
                    <a:pt x="160371" y="781266"/>
                  </a:cubicBezTo>
                  <a:cubicBezTo>
                    <a:pt x="156918" y="785347"/>
                    <a:pt x="153308" y="789114"/>
                    <a:pt x="148756" y="792097"/>
                  </a:cubicBezTo>
                  <a:cubicBezTo>
                    <a:pt x="138397" y="799003"/>
                    <a:pt x="127724" y="801828"/>
                    <a:pt x="116579" y="793666"/>
                  </a:cubicBezTo>
                  <a:cubicBezTo>
                    <a:pt x="113754" y="791626"/>
                    <a:pt x="110144" y="790370"/>
                    <a:pt x="107005" y="788643"/>
                  </a:cubicBezTo>
                  <a:cubicBezTo>
                    <a:pt x="98843" y="784406"/>
                    <a:pt x="90681" y="783935"/>
                    <a:pt x="82048" y="787859"/>
                  </a:cubicBezTo>
                  <a:cubicBezTo>
                    <a:pt x="71845" y="792725"/>
                    <a:pt x="61643" y="794294"/>
                    <a:pt x="52853" y="784563"/>
                  </a:cubicBezTo>
                  <a:cubicBezTo>
                    <a:pt x="51754" y="783464"/>
                    <a:pt x="49714" y="782522"/>
                    <a:pt x="50655" y="780481"/>
                  </a:cubicBezTo>
                  <a:cubicBezTo>
                    <a:pt x="51283" y="779069"/>
                    <a:pt x="53167" y="779383"/>
                    <a:pt x="54579" y="779226"/>
                  </a:cubicBezTo>
                  <a:cubicBezTo>
                    <a:pt x="57876" y="778598"/>
                    <a:pt x="61329" y="778284"/>
                    <a:pt x="64468" y="777185"/>
                  </a:cubicBezTo>
                  <a:cubicBezTo>
                    <a:pt x="77339" y="772476"/>
                    <a:pt x="89896" y="772319"/>
                    <a:pt x="102139" y="778755"/>
                  </a:cubicBezTo>
                  <a:cubicBezTo>
                    <a:pt x="109359" y="782522"/>
                    <a:pt x="116265" y="781109"/>
                    <a:pt x="123015" y="777970"/>
                  </a:cubicBezTo>
                  <a:cubicBezTo>
                    <a:pt x="134630" y="772790"/>
                    <a:pt x="145146" y="765570"/>
                    <a:pt x="152680" y="755368"/>
                  </a:cubicBezTo>
                  <a:cubicBezTo>
                    <a:pt x="167592" y="734806"/>
                    <a:pt x="189095" y="723191"/>
                    <a:pt x="211227" y="713302"/>
                  </a:cubicBezTo>
                  <a:cubicBezTo>
                    <a:pt x="227865" y="705768"/>
                    <a:pt x="245130" y="699176"/>
                    <a:pt x="264279" y="701216"/>
                  </a:cubicBezTo>
                  <a:cubicBezTo>
                    <a:pt x="319844" y="707024"/>
                    <a:pt x="375722" y="702786"/>
                    <a:pt x="431443" y="703571"/>
                  </a:cubicBezTo>
                  <a:cubicBezTo>
                    <a:pt x="527032" y="704983"/>
                    <a:pt x="616500" y="679556"/>
                    <a:pt x="702985" y="641257"/>
                  </a:cubicBezTo>
                  <a:cubicBezTo>
                    <a:pt x="744737" y="622736"/>
                    <a:pt x="785547" y="602645"/>
                    <a:pt x="827455" y="584437"/>
                  </a:cubicBezTo>
                  <a:cubicBezTo>
                    <a:pt x="855080" y="572508"/>
                    <a:pt x="883333" y="561678"/>
                    <a:pt x="912842" y="554929"/>
                  </a:cubicBezTo>
                  <a:cubicBezTo>
                    <a:pt x="916138" y="554144"/>
                    <a:pt x="917080" y="555871"/>
                    <a:pt x="918807" y="557440"/>
                  </a:cubicBezTo>
                  <a:cubicBezTo>
                    <a:pt x="922416" y="561207"/>
                    <a:pt x="925556" y="565602"/>
                    <a:pt x="930892" y="567329"/>
                  </a:cubicBezTo>
                  <a:cubicBezTo>
                    <a:pt x="934660" y="568584"/>
                    <a:pt x="935915" y="567329"/>
                    <a:pt x="935288" y="563719"/>
                  </a:cubicBezTo>
                  <a:cubicBezTo>
                    <a:pt x="935131" y="562306"/>
                    <a:pt x="934660" y="560893"/>
                    <a:pt x="934032" y="559638"/>
                  </a:cubicBezTo>
                  <a:cubicBezTo>
                    <a:pt x="929637" y="551162"/>
                    <a:pt x="928381" y="542215"/>
                    <a:pt x="930735" y="532954"/>
                  </a:cubicBezTo>
                  <a:cubicBezTo>
                    <a:pt x="932462" y="526048"/>
                    <a:pt x="931363" y="519770"/>
                    <a:pt x="929166" y="513177"/>
                  </a:cubicBezTo>
                  <a:cubicBezTo>
                    <a:pt x="926341" y="504701"/>
                    <a:pt x="923986" y="496069"/>
                    <a:pt x="919591" y="488221"/>
                  </a:cubicBezTo>
                  <a:cubicBezTo>
                    <a:pt x="918179" y="485709"/>
                    <a:pt x="916766" y="483197"/>
                    <a:pt x="914255" y="481471"/>
                  </a:cubicBezTo>
                  <a:cubicBezTo>
                    <a:pt x="912842" y="480529"/>
                    <a:pt x="911272" y="479745"/>
                    <a:pt x="909546" y="481000"/>
                  </a:cubicBezTo>
                  <a:cubicBezTo>
                    <a:pt x="908290" y="481942"/>
                    <a:pt x="907976" y="483668"/>
                    <a:pt x="908604" y="484924"/>
                  </a:cubicBezTo>
                  <a:cubicBezTo>
                    <a:pt x="914725" y="498266"/>
                    <a:pt x="912057" y="511294"/>
                    <a:pt x="907976" y="524478"/>
                  </a:cubicBezTo>
                  <a:cubicBezTo>
                    <a:pt x="906720" y="528717"/>
                    <a:pt x="907348" y="533111"/>
                    <a:pt x="908447" y="537349"/>
                  </a:cubicBezTo>
                  <a:cubicBezTo>
                    <a:pt x="909703" y="542686"/>
                    <a:pt x="907976" y="545668"/>
                    <a:pt x="902169" y="546296"/>
                  </a:cubicBezTo>
                  <a:cubicBezTo>
                    <a:pt x="893379" y="547081"/>
                    <a:pt x="885060" y="549592"/>
                    <a:pt x="877055" y="553045"/>
                  </a:cubicBezTo>
                  <a:cubicBezTo>
                    <a:pt x="871718" y="555400"/>
                    <a:pt x="867167" y="553830"/>
                    <a:pt x="866695" y="548336"/>
                  </a:cubicBezTo>
                  <a:cubicBezTo>
                    <a:pt x="865440" y="533425"/>
                    <a:pt x="857906" y="521653"/>
                    <a:pt x="849273" y="510195"/>
                  </a:cubicBezTo>
                  <a:cubicBezTo>
                    <a:pt x="847860" y="508311"/>
                    <a:pt x="845820" y="505957"/>
                    <a:pt x="847389" y="503603"/>
                  </a:cubicBezTo>
                  <a:cubicBezTo>
                    <a:pt x="848959" y="501562"/>
                    <a:pt x="851941" y="502504"/>
                    <a:pt x="854296" y="502818"/>
                  </a:cubicBezTo>
                  <a:cubicBezTo>
                    <a:pt x="867009" y="504858"/>
                    <a:pt x="879880" y="504074"/>
                    <a:pt x="892594" y="504074"/>
                  </a:cubicBezTo>
                  <a:cubicBezTo>
                    <a:pt x="896047" y="504231"/>
                    <a:pt x="899657" y="504545"/>
                    <a:pt x="902640" y="501248"/>
                  </a:cubicBezTo>
                  <a:cubicBezTo>
                    <a:pt x="900442" y="498423"/>
                    <a:pt x="897617" y="498266"/>
                    <a:pt x="895105" y="498737"/>
                  </a:cubicBezTo>
                  <a:cubicBezTo>
                    <a:pt x="873759" y="502818"/>
                    <a:pt x="853511" y="496696"/>
                    <a:pt x="832792" y="493400"/>
                  </a:cubicBezTo>
                  <a:cubicBezTo>
                    <a:pt x="795435" y="487750"/>
                    <a:pt x="759491" y="475977"/>
                    <a:pt x="722605" y="468914"/>
                  </a:cubicBezTo>
                  <a:cubicBezTo>
                    <a:pt x="693254" y="463264"/>
                    <a:pt x="663902" y="457770"/>
                    <a:pt x="634080" y="454317"/>
                  </a:cubicBezTo>
                  <a:cubicBezTo>
                    <a:pt x="618070" y="452433"/>
                    <a:pt x="603629" y="444428"/>
                    <a:pt x="587305" y="443643"/>
                  </a:cubicBezTo>
                  <a:cubicBezTo>
                    <a:pt x="597507" y="440033"/>
                    <a:pt x="607710" y="437836"/>
                    <a:pt x="618227" y="437679"/>
                  </a:cubicBezTo>
                  <a:cubicBezTo>
                    <a:pt x="629371" y="437522"/>
                    <a:pt x="640358" y="435481"/>
                    <a:pt x="651345" y="434540"/>
                  </a:cubicBezTo>
                  <a:close/>
                  <a:moveTo>
                    <a:pt x="120659" y="408798"/>
                  </a:moveTo>
                  <a:cubicBezTo>
                    <a:pt x="121287" y="408955"/>
                    <a:pt x="121915" y="409112"/>
                    <a:pt x="122386" y="409426"/>
                  </a:cubicBezTo>
                  <a:cubicBezTo>
                    <a:pt x="122386" y="427477"/>
                    <a:pt x="122543" y="445527"/>
                    <a:pt x="122229" y="463578"/>
                  </a:cubicBezTo>
                  <a:cubicBezTo>
                    <a:pt x="122072" y="472995"/>
                    <a:pt x="120502" y="482413"/>
                    <a:pt x="120345" y="491673"/>
                  </a:cubicBezTo>
                  <a:cubicBezTo>
                    <a:pt x="120031" y="512079"/>
                    <a:pt x="109829" y="527932"/>
                    <a:pt x="97586" y="542843"/>
                  </a:cubicBezTo>
                  <a:cubicBezTo>
                    <a:pt x="93819" y="547552"/>
                    <a:pt x="80164" y="547081"/>
                    <a:pt x="75297" y="543000"/>
                  </a:cubicBezTo>
                  <a:cubicBezTo>
                    <a:pt x="73571" y="541430"/>
                    <a:pt x="74041" y="539861"/>
                    <a:pt x="74984" y="538605"/>
                  </a:cubicBezTo>
                  <a:cubicBezTo>
                    <a:pt x="93662" y="508939"/>
                    <a:pt x="95389" y="474094"/>
                    <a:pt x="105591" y="441760"/>
                  </a:cubicBezTo>
                  <a:cubicBezTo>
                    <a:pt x="109201" y="429988"/>
                    <a:pt x="113439" y="418687"/>
                    <a:pt x="120659" y="408798"/>
                  </a:cubicBezTo>
                  <a:close/>
                  <a:moveTo>
                    <a:pt x="804382" y="201610"/>
                  </a:moveTo>
                  <a:cubicBezTo>
                    <a:pt x="795121" y="210871"/>
                    <a:pt x="786331" y="220602"/>
                    <a:pt x="776443" y="229078"/>
                  </a:cubicBezTo>
                  <a:cubicBezTo>
                    <a:pt x="751486" y="250425"/>
                    <a:pt x="728099" y="273341"/>
                    <a:pt x="704869" y="296571"/>
                  </a:cubicBezTo>
                  <a:cubicBezTo>
                    <a:pt x="661547" y="340049"/>
                    <a:pt x="614146" y="378034"/>
                    <a:pt x="560151" y="407699"/>
                  </a:cubicBezTo>
                  <a:cubicBezTo>
                    <a:pt x="547280" y="414763"/>
                    <a:pt x="534723" y="422611"/>
                    <a:pt x="521068" y="428262"/>
                  </a:cubicBezTo>
                  <a:cubicBezTo>
                    <a:pt x="513847" y="431244"/>
                    <a:pt x="506627" y="433441"/>
                    <a:pt x="498622" y="433284"/>
                  </a:cubicBezTo>
                  <a:cubicBezTo>
                    <a:pt x="498936" y="430303"/>
                    <a:pt x="501447" y="429989"/>
                    <a:pt x="503174" y="429047"/>
                  </a:cubicBezTo>
                  <a:cubicBezTo>
                    <a:pt x="559209" y="395771"/>
                    <a:pt x="613675" y="359984"/>
                    <a:pt x="666099" y="321214"/>
                  </a:cubicBezTo>
                  <a:cubicBezTo>
                    <a:pt x="677557" y="312738"/>
                    <a:pt x="687760" y="302693"/>
                    <a:pt x="697649" y="292490"/>
                  </a:cubicBezTo>
                  <a:cubicBezTo>
                    <a:pt x="700788" y="289194"/>
                    <a:pt x="703456" y="285741"/>
                    <a:pt x="703456" y="280718"/>
                  </a:cubicBezTo>
                  <a:cubicBezTo>
                    <a:pt x="700317" y="280247"/>
                    <a:pt x="699375" y="282131"/>
                    <a:pt x="698120" y="283543"/>
                  </a:cubicBezTo>
                  <a:cubicBezTo>
                    <a:pt x="665629" y="317761"/>
                    <a:pt x="627644" y="344758"/>
                    <a:pt x="587305" y="368930"/>
                  </a:cubicBezTo>
                  <a:cubicBezTo>
                    <a:pt x="553558" y="389178"/>
                    <a:pt x="519498" y="408798"/>
                    <a:pt x="487007" y="430930"/>
                  </a:cubicBezTo>
                  <a:cubicBezTo>
                    <a:pt x="483240" y="433441"/>
                    <a:pt x="479002" y="434069"/>
                    <a:pt x="474607" y="434226"/>
                  </a:cubicBezTo>
                  <a:cubicBezTo>
                    <a:pt x="447139" y="434540"/>
                    <a:pt x="420613" y="438935"/>
                    <a:pt x="394086" y="446469"/>
                  </a:cubicBezTo>
                  <a:cubicBezTo>
                    <a:pt x="371955" y="452748"/>
                    <a:pt x="350451" y="460282"/>
                    <a:pt x="329889" y="470641"/>
                  </a:cubicBezTo>
                  <a:cubicBezTo>
                    <a:pt x="325965" y="472525"/>
                    <a:pt x="321884" y="473938"/>
                    <a:pt x="317646" y="475193"/>
                  </a:cubicBezTo>
                  <a:cubicBezTo>
                    <a:pt x="293474" y="481943"/>
                    <a:pt x="271657" y="493557"/>
                    <a:pt x="249839" y="505487"/>
                  </a:cubicBezTo>
                  <a:cubicBezTo>
                    <a:pt x="238852" y="511608"/>
                    <a:pt x="228178" y="517416"/>
                    <a:pt x="216249" y="520712"/>
                  </a:cubicBezTo>
                  <a:cubicBezTo>
                    <a:pt x="226923" y="510980"/>
                    <a:pt x="237439" y="501092"/>
                    <a:pt x="250153" y="494342"/>
                  </a:cubicBezTo>
                  <a:cubicBezTo>
                    <a:pt x="266006" y="486023"/>
                    <a:pt x="280603" y="475821"/>
                    <a:pt x="295829" y="466403"/>
                  </a:cubicBezTo>
                  <a:cubicBezTo>
                    <a:pt x="313251" y="455573"/>
                    <a:pt x="331145" y="445842"/>
                    <a:pt x="349509" y="436738"/>
                  </a:cubicBezTo>
                  <a:cubicBezTo>
                    <a:pt x="417473" y="402677"/>
                    <a:pt x="485594" y="369087"/>
                    <a:pt x="553872" y="335341"/>
                  </a:cubicBezTo>
                  <a:cubicBezTo>
                    <a:pt x="592955" y="316034"/>
                    <a:pt x="630156" y="293746"/>
                    <a:pt x="664687" y="267063"/>
                  </a:cubicBezTo>
                  <a:cubicBezTo>
                    <a:pt x="682737" y="253093"/>
                    <a:pt x="702514" y="242577"/>
                    <a:pt x="723547" y="233159"/>
                  </a:cubicBezTo>
                  <a:cubicBezTo>
                    <a:pt x="740342" y="225625"/>
                    <a:pt x="757137" y="218562"/>
                    <a:pt x="774559" y="213068"/>
                  </a:cubicBezTo>
                  <a:cubicBezTo>
                    <a:pt x="781309" y="211028"/>
                    <a:pt x="787430" y="207731"/>
                    <a:pt x="793395" y="203964"/>
                  </a:cubicBezTo>
                  <a:cubicBezTo>
                    <a:pt x="796377" y="202081"/>
                    <a:pt x="799516" y="200354"/>
                    <a:pt x="804382" y="201610"/>
                  </a:cubicBezTo>
                  <a:close/>
                  <a:moveTo>
                    <a:pt x="950512" y="185914"/>
                  </a:moveTo>
                  <a:cubicBezTo>
                    <a:pt x="959145" y="187327"/>
                    <a:pt x="966366" y="189210"/>
                    <a:pt x="973272" y="192192"/>
                  </a:cubicBezTo>
                  <a:cubicBezTo>
                    <a:pt x="985672" y="197372"/>
                    <a:pt x="993991" y="212284"/>
                    <a:pt x="992265" y="225782"/>
                  </a:cubicBezTo>
                  <a:cubicBezTo>
                    <a:pt x="991794" y="228921"/>
                    <a:pt x="991323" y="232845"/>
                    <a:pt x="987869" y="233316"/>
                  </a:cubicBezTo>
                  <a:cubicBezTo>
                    <a:pt x="984259" y="233787"/>
                    <a:pt x="983789" y="229706"/>
                    <a:pt x="983004" y="227195"/>
                  </a:cubicBezTo>
                  <a:cubicBezTo>
                    <a:pt x="978765" y="213225"/>
                    <a:pt x="967307" y="204906"/>
                    <a:pt x="957419" y="195489"/>
                  </a:cubicBezTo>
                  <a:cubicBezTo>
                    <a:pt x="954907" y="192820"/>
                    <a:pt x="951925" y="190623"/>
                    <a:pt x="950512" y="185914"/>
                  </a:cubicBezTo>
                  <a:close/>
                  <a:moveTo>
                    <a:pt x="814741" y="124071"/>
                  </a:moveTo>
                  <a:cubicBezTo>
                    <a:pt x="828711" y="121245"/>
                    <a:pt x="840797" y="125484"/>
                    <a:pt x="852412" y="135058"/>
                  </a:cubicBezTo>
                  <a:cubicBezTo>
                    <a:pt x="844878" y="138197"/>
                    <a:pt x="837971" y="138354"/>
                    <a:pt x="831222" y="138982"/>
                  </a:cubicBezTo>
                  <a:cubicBezTo>
                    <a:pt x="809405" y="141180"/>
                    <a:pt x="788686" y="146673"/>
                    <a:pt x="768595" y="155620"/>
                  </a:cubicBezTo>
                  <a:cubicBezTo>
                    <a:pt x="751329" y="163311"/>
                    <a:pt x="734220" y="170688"/>
                    <a:pt x="718524" y="181205"/>
                  </a:cubicBezTo>
                  <a:cubicBezTo>
                    <a:pt x="717426" y="182147"/>
                    <a:pt x="716484" y="183245"/>
                    <a:pt x="715385" y="184030"/>
                  </a:cubicBezTo>
                  <a:cubicBezTo>
                    <a:pt x="720408" y="183716"/>
                    <a:pt x="724960" y="181833"/>
                    <a:pt x="728727" y="178850"/>
                  </a:cubicBezTo>
                  <a:cubicBezTo>
                    <a:pt x="742539" y="168020"/>
                    <a:pt x="759334" y="163939"/>
                    <a:pt x="775501" y="158602"/>
                  </a:cubicBezTo>
                  <a:cubicBezTo>
                    <a:pt x="782564" y="156248"/>
                    <a:pt x="790098" y="154992"/>
                    <a:pt x="797005" y="152481"/>
                  </a:cubicBezTo>
                  <a:cubicBezTo>
                    <a:pt x="816782" y="145574"/>
                    <a:pt x="836716" y="140866"/>
                    <a:pt x="857906" y="143534"/>
                  </a:cubicBezTo>
                  <a:cubicBezTo>
                    <a:pt x="864498" y="144319"/>
                    <a:pt x="870462" y="141965"/>
                    <a:pt x="876741" y="139453"/>
                  </a:cubicBezTo>
                  <a:cubicBezTo>
                    <a:pt x="893065" y="133175"/>
                    <a:pt x="909860" y="130349"/>
                    <a:pt x="926027" y="140395"/>
                  </a:cubicBezTo>
                  <a:cubicBezTo>
                    <a:pt x="933404" y="144947"/>
                    <a:pt x="937328" y="152010"/>
                    <a:pt x="938583" y="160643"/>
                  </a:cubicBezTo>
                  <a:cubicBezTo>
                    <a:pt x="939525" y="166294"/>
                    <a:pt x="940310" y="172101"/>
                    <a:pt x="941723" y="177751"/>
                  </a:cubicBezTo>
                  <a:cubicBezTo>
                    <a:pt x="942822" y="182304"/>
                    <a:pt x="942037" y="182931"/>
                    <a:pt x="937328" y="181990"/>
                  </a:cubicBezTo>
                  <a:cubicBezTo>
                    <a:pt x="895419" y="173828"/>
                    <a:pt x="853667" y="171944"/>
                    <a:pt x="812230" y="184344"/>
                  </a:cubicBezTo>
                  <a:cubicBezTo>
                    <a:pt x="795435" y="189367"/>
                    <a:pt x="780210" y="197843"/>
                    <a:pt x="765142" y="206475"/>
                  </a:cubicBezTo>
                  <a:cubicBezTo>
                    <a:pt x="751486" y="214323"/>
                    <a:pt x="737516" y="221230"/>
                    <a:pt x="722919" y="227194"/>
                  </a:cubicBezTo>
                  <a:cubicBezTo>
                    <a:pt x="706281" y="233787"/>
                    <a:pt x="690742" y="242577"/>
                    <a:pt x="676616" y="253721"/>
                  </a:cubicBezTo>
                  <a:cubicBezTo>
                    <a:pt x="659507" y="267220"/>
                    <a:pt x="641143" y="278677"/>
                    <a:pt x="622778" y="290450"/>
                  </a:cubicBezTo>
                  <a:cubicBezTo>
                    <a:pt x="602216" y="303634"/>
                    <a:pt x="579457" y="312424"/>
                    <a:pt x="556227" y="319958"/>
                  </a:cubicBezTo>
                  <a:cubicBezTo>
                    <a:pt x="549791" y="321999"/>
                    <a:pt x="543513" y="324353"/>
                    <a:pt x="537077" y="326551"/>
                  </a:cubicBezTo>
                  <a:cubicBezTo>
                    <a:pt x="535508" y="327021"/>
                    <a:pt x="533624" y="328277"/>
                    <a:pt x="532526" y="326237"/>
                  </a:cubicBezTo>
                  <a:cubicBezTo>
                    <a:pt x="531741" y="324824"/>
                    <a:pt x="533154" y="323411"/>
                    <a:pt x="534252" y="322626"/>
                  </a:cubicBezTo>
                  <a:cubicBezTo>
                    <a:pt x="559366" y="304262"/>
                    <a:pt x="575690" y="277893"/>
                    <a:pt x="595624" y="254819"/>
                  </a:cubicBezTo>
                  <a:cubicBezTo>
                    <a:pt x="616500" y="230804"/>
                    <a:pt x="637846" y="207103"/>
                    <a:pt x="654955" y="180106"/>
                  </a:cubicBezTo>
                  <a:cubicBezTo>
                    <a:pt x="657938" y="175240"/>
                    <a:pt x="662018" y="171316"/>
                    <a:pt x="667512" y="169746"/>
                  </a:cubicBezTo>
                  <a:cubicBezTo>
                    <a:pt x="705967" y="158602"/>
                    <a:pt x="742853" y="142592"/>
                    <a:pt x="781623" y="132076"/>
                  </a:cubicBezTo>
                  <a:cubicBezTo>
                    <a:pt x="792610" y="129093"/>
                    <a:pt x="803597" y="126425"/>
                    <a:pt x="814741" y="124071"/>
                  </a:cubicBezTo>
                  <a:close/>
                  <a:moveTo>
                    <a:pt x="189409" y="13100"/>
                  </a:moveTo>
                  <a:lnTo>
                    <a:pt x="190073" y="13100"/>
                  </a:lnTo>
                  <a:lnTo>
                    <a:pt x="189761" y="13412"/>
                  </a:lnTo>
                  <a:lnTo>
                    <a:pt x="191137" y="14512"/>
                  </a:lnTo>
                  <a:lnTo>
                    <a:pt x="190511" y="15138"/>
                  </a:lnTo>
                  <a:lnTo>
                    <a:pt x="191293" y="14512"/>
                  </a:lnTo>
                  <a:cubicBezTo>
                    <a:pt x="205576" y="22674"/>
                    <a:pt x="219703" y="30993"/>
                    <a:pt x="234143" y="38684"/>
                  </a:cubicBezTo>
                  <a:cubicBezTo>
                    <a:pt x="239009" y="41352"/>
                    <a:pt x="241834" y="44648"/>
                    <a:pt x="243247" y="49985"/>
                  </a:cubicBezTo>
                  <a:cubicBezTo>
                    <a:pt x="245916" y="59560"/>
                    <a:pt x="248898" y="68977"/>
                    <a:pt x="251880" y="78395"/>
                  </a:cubicBezTo>
                  <a:cubicBezTo>
                    <a:pt x="253450" y="83418"/>
                    <a:pt x="255176" y="88440"/>
                    <a:pt x="259728" y="93306"/>
                  </a:cubicBezTo>
                  <a:cubicBezTo>
                    <a:pt x="261455" y="84674"/>
                    <a:pt x="259100" y="77296"/>
                    <a:pt x="258315" y="69919"/>
                  </a:cubicBezTo>
                  <a:cubicBezTo>
                    <a:pt x="257687" y="63955"/>
                    <a:pt x="256118" y="57990"/>
                    <a:pt x="255176" y="52183"/>
                  </a:cubicBezTo>
                  <a:cubicBezTo>
                    <a:pt x="254549" y="48259"/>
                    <a:pt x="256118" y="47003"/>
                    <a:pt x="260042" y="47631"/>
                  </a:cubicBezTo>
                  <a:cubicBezTo>
                    <a:pt x="278877" y="50927"/>
                    <a:pt x="299753" y="78552"/>
                    <a:pt x="297399" y="98015"/>
                  </a:cubicBezTo>
                  <a:cubicBezTo>
                    <a:pt x="294259" y="123443"/>
                    <a:pt x="288766" y="148400"/>
                    <a:pt x="286098" y="173828"/>
                  </a:cubicBezTo>
                  <a:cubicBezTo>
                    <a:pt x="285941" y="176182"/>
                    <a:pt x="284999" y="178379"/>
                    <a:pt x="285941" y="180891"/>
                  </a:cubicBezTo>
                  <a:cubicBezTo>
                    <a:pt x="288766" y="180106"/>
                    <a:pt x="288609" y="177751"/>
                    <a:pt x="288766" y="176025"/>
                  </a:cubicBezTo>
                  <a:cubicBezTo>
                    <a:pt x="290963" y="149028"/>
                    <a:pt x="296771" y="122658"/>
                    <a:pt x="301323" y="95975"/>
                  </a:cubicBezTo>
                  <a:cubicBezTo>
                    <a:pt x="303677" y="82319"/>
                    <a:pt x="301323" y="70076"/>
                    <a:pt x="293004" y="59089"/>
                  </a:cubicBezTo>
                  <a:cubicBezTo>
                    <a:pt x="289708" y="54851"/>
                    <a:pt x="290179" y="52653"/>
                    <a:pt x="295515" y="51084"/>
                  </a:cubicBezTo>
                  <a:cubicBezTo>
                    <a:pt x="306660" y="47945"/>
                    <a:pt x="316862" y="41980"/>
                    <a:pt x="328477" y="40097"/>
                  </a:cubicBezTo>
                  <a:cubicBezTo>
                    <a:pt x="339935" y="38213"/>
                    <a:pt x="347784" y="41352"/>
                    <a:pt x="353434" y="51555"/>
                  </a:cubicBezTo>
                  <a:cubicBezTo>
                    <a:pt x="364421" y="71489"/>
                    <a:pt x="371798" y="92992"/>
                    <a:pt x="377449" y="114967"/>
                  </a:cubicBezTo>
                  <a:cubicBezTo>
                    <a:pt x="378548" y="119205"/>
                    <a:pt x="378234" y="123600"/>
                    <a:pt x="377449" y="127995"/>
                  </a:cubicBezTo>
                  <a:cubicBezTo>
                    <a:pt x="376821" y="130977"/>
                    <a:pt x="375722" y="133802"/>
                    <a:pt x="372426" y="134587"/>
                  </a:cubicBezTo>
                  <a:cubicBezTo>
                    <a:pt x="362381" y="137098"/>
                    <a:pt x="357829" y="144476"/>
                    <a:pt x="355475" y="153422"/>
                  </a:cubicBezTo>
                  <a:cubicBezTo>
                    <a:pt x="354219" y="157818"/>
                    <a:pt x="352021" y="160172"/>
                    <a:pt x="347470" y="161584"/>
                  </a:cubicBezTo>
                  <a:cubicBezTo>
                    <a:pt x="338209" y="164724"/>
                    <a:pt x="332401" y="172258"/>
                    <a:pt x="327221" y="180263"/>
                  </a:cubicBezTo>
                  <a:cubicBezTo>
                    <a:pt x="325495" y="182931"/>
                    <a:pt x="325024" y="186227"/>
                    <a:pt x="322199" y="187954"/>
                  </a:cubicBezTo>
                  <a:cubicBezTo>
                    <a:pt x="307444" y="197215"/>
                    <a:pt x="300695" y="213695"/>
                    <a:pt x="288138" y="224997"/>
                  </a:cubicBezTo>
                  <a:cubicBezTo>
                    <a:pt x="287196" y="225782"/>
                    <a:pt x="286411" y="226880"/>
                    <a:pt x="286098" y="227979"/>
                  </a:cubicBezTo>
                  <a:cubicBezTo>
                    <a:pt x="282958" y="238338"/>
                    <a:pt x="276837" y="245244"/>
                    <a:pt x="265536" y="247599"/>
                  </a:cubicBezTo>
                  <a:cubicBezTo>
                    <a:pt x="260356" y="248698"/>
                    <a:pt x="258786" y="254191"/>
                    <a:pt x="258315" y="259214"/>
                  </a:cubicBezTo>
                  <a:cubicBezTo>
                    <a:pt x="257530" y="267219"/>
                    <a:pt x="254705" y="273027"/>
                    <a:pt x="246543" y="276637"/>
                  </a:cubicBezTo>
                  <a:cubicBezTo>
                    <a:pt x="240108" y="279462"/>
                    <a:pt x="236184" y="285897"/>
                    <a:pt x="234614" y="293118"/>
                  </a:cubicBezTo>
                  <a:cubicBezTo>
                    <a:pt x="234143" y="295315"/>
                    <a:pt x="233986" y="297670"/>
                    <a:pt x="231475" y="298298"/>
                  </a:cubicBezTo>
                  <a:cubicBezTo>
                    <a:pt x="219389" y="301280"/>
                    <a:pt x="216093" y="311953"/>
                    <a:pt x="211541" y="321371"/>
                  </a:cubicBezTo>
                  <a:cubicBezTo>
                    <a:pt x="211070" y="322155"/>
                    <a:pt x="211070" y="323254"/>
                    <a:pt x="210756" y="324196"/>
                  </a:cubicBezTo>
                  <a:cubicBezTo>
                    <a:pt x="209814" y="326864"/>
                    <a:pt x="208402" y="329376"/>
                    <a:pt x="205105" y="328591"/>
                  </a:cubicBezTo>
                  <a:cubicBezTo>
                    <a:pt x="201652" y="327649"/>
                    <a:pt x="203222" y="324667"/>
                    <a:pt x="203536" y="322469"/>
                  </a:cubicBezTo>
                  <a:cubicBezTo>
                    <a:pt x="206361" y="293275"/>
                    <a:pt x="218133" y="267690"/>
                    <a:pt x="236027" y="244774"/>
                  </a:cubicBezTo>
                  <a:cubicBezTo>
                    <a:pt x="238381" y="241792"/>
                    <a:pt x="240579" y="238495"/>
                    <a:pt x="242776" y="235356"/>
                  </a:cubicBezTo>
                  <a:cubicBezTo>
                    <a:pt x="243718" y="233787"/>
                    <a:pt x="244974" y="231903"/>
                    <a:pt x="243247" y="230019"/>
                  </a:cubicBezTo>
                  <a:cubicBezTo>
                    <a:pt x="241520" y="228293"/>
                    <a:pt x="239637" y="229548"/>
                    <a:pt x="238068" y="230647"/>
                  </a:cubicBezTo>
                  <a:cubicBezTo>
                    <a:pt x="232887" y="233944"/>
                    <a:pt x="228807" y="238338"/>
                    <a:pt x="225353" y="243361"/>
                  </a:cubicBezTo>
                  <a:cubicBezTo>
                    <a:pt x="210599" y="264237"/>
                    <a:pt x="199141" y="286682"/>
                    <a:pt x="192863" y="311639"/>
                  </a:cubicBezTo>
                  <a:cubicBezTo>
                    <a:pt x="181247" y="357315"/>
                    <a:pt x="168534" y="402519"/>
                    <a:pt x="156918" y="448195"/>
                  </a:cubicBezTo>
                  <a:cubicBezTo>
                    <a:pt x="148756" y="480215"/>
                    <a:pt x="139025" y="511765"/>
                    <a:pt x="129764" y="543628"/>
                  </a:cubicBezTo>
                  <a:cubicBezTo>
                    <a:pt x="128037" y="549592"/>
                    <a:pt x="118149" y="553203"/>
                    <a:pt x="112655" y="550063"/>
                  </a:cubicBezTo>
                  <a:cubicBezTo>
                    <a:pt x="110458" y="548807"/>
                    <a:pt x="111242" y="547238"/>
                    <a:pt x="112027" y="545825"/>
                  </a:cubicBezTo>
                  <a:cubicBezTo>
                    <a:pt x="127723" y="515846"/>
                    <a:pt x="128037" y="483041"/>
                    <a:pt x="130078" y="450550"/>
                  </a:cubicBezTo>
                  <a:cubicBezTo>
                    <a:pt x="133845" y="394671"/>
                    <a:pt x="136042" y="338793"/>
                    <a:pt x="142007" y="283072"/>
                  </a:cubicBezTo>
                  <a:cubicBezTo>
                    <a:pt x="144675" y="258430"/>
                    <a:pt x="154093" y="235513"/>
                    <a:pt x="163040" y="212440"/>
                  </a:cubicBezTo>
                  <a:cubicBezTo>
                    <a:pt x="170103" y="194389"/>
                    <a:pt x="179207" y="177437"/>
                    <a:pt x="187840" y="160172"/>
                  </a:cubicBezTo>
                  <a:cubicBezTo>
                    <a:pt x="207617" y="120460"/>
                    <a:pt x="209971" y="78866"/>
                    <a:pt x="200397" y="36015"/>
                  </a:cubicBezTo>
                  <a:lnTo>
                    <a:pt x="190508" y="15140"/>
                  </a:lnTo>
                  <a:lnTo>
                    <a:pt x="190351" y="15297"/>
                  </a:lnTo>
                  <a:lnTo>
                    <a:pt x="189567" y="13258"/>
                  </a:lnTo>
                  <a:close/>
                  <a:moveTo>
                    <a:pt x="137710" y="366"/>
                  </a:moveTo>
                  <a:cubicBezTo>
                    <a:pt x="146912" y="-282"/>
                    <a:pt x="156212" y="-7"/>
                    <a:pt x="165551" y="699"/>
                  </a:cubicBezTo>
                  <a:cubicBezTo>
                    <a:pt x="174812" y="1327"/>
                    <a:pt x="177637" y="9332"/>
                    <a:pt x="180776" y="15453"/>
                  </a:cubicBezTo>
                  <a:cubicBezTo>
                    <a:pt x="193333" y="41038"/>
                    <a:pt x="194746" y="66780"/>
                    <a:pt x="178892" y="91737"/>
                  </a:cubicBezTo>
                  <a:cubicBezTo>
                    <a:pt x="176381" y="95661"/>
                    <a:pt x="173242" y="98486"/>
                    <a:pt x="168533" y="98800"/>
                  </a:cubicBezTo>
                  <a:cubicBezTo>
                    <a:pt x="138240" y="100055"/>
                    <a:pt x="117521" y="118263"/>
                    <a:pt x="97587" y="138197"/>
                  </a:cubicBezTo>
                  <a:cubicBezTo>
                    <a:pt x="91465" y="144476"/>
                    <a:pt x="83931" y="148556"/>
                    <a:pt x="75612" y="149498"/>
                  </a:cubicBezTo>
                  <a:cubicBezTo>
                    <a:pt x="63683" y="150911"/>
                    <a:pt x="55678" y="156718"/>
                    <a:pt x="49556" y="166764"/>
                  </a:cubicBezTo>
                  <a:cubicBezTo>
                    <a:pt x="45633" y="173199"/>
                    <a:pt x="42179" y="179792"/>
                    <a:pt x="39197" y="186698"/>
                  </a:cubicBezTo>
                  <a:cubicBezTo>
                    <a:pt x="35430" y="195488"/>
                    <a:pt x="28681" y="202080"/>
                    <a:pt x="21147" y="209457"/>
                  </a:cubicBezTo>
                  <a:cubicBezTo>
                    <a:pt x="19577" y="204592"/>
                    <a:pt x="20362" y="201139"/>
                    <a:pt x="20990" y="197685"/>
                  </a:cubicBezTo>
                  <a:cubicBezTo>
                    <a:pt x="24285" y="180890"/>
                    <a:pt x="27425" y="164096"/>
                    <a:pt x="29309" y="146987"/>
                  </a:cubicBezTo>
                  <a:cubicBezTo>
                    <a:pt x="31663" y="124384"/>
                    <a:pt x="42807" y="106962"/>
                    <a:pt x="62741" y="94876"/>
                  </a:cubicBezTo>
                  <a:cubicBezTo>
                    <a:pt x="77966" y="85615"/>
                    <a:pt x="86913" y="71646"/>
                    <a:pt x="86756" y="53125"/>
                  </a:cubicBezTo>
                  <a:cubicBezTo>
                    <a:pt x="86756" y="44963"/>
                    <a:pt x="87855" y="36801"/>
                    <a:pt x="89739" y="28796"/>
                  </a:cubicBezTo>
                  <a:cubicBezTo>
                    <a:pt x="92407" y="17337"/>
                    <a:pt x="99313" y="9332"/>
                    <a:pt x="110457" y="5565"/>
                  </a:cubicBezTo>
                  <a:cubicBezTo>
                    <a:pt x="119404" y="2583"/>
                    <a:pt x="128508" y="1013"/>
                    <a:pt x="137710" y="366"/>
                  </a:cubicBezTo>
                  <a:close/>
                </a:path>
              </a:pathLst>
            </a:custGeom>
            <a:solidFill>
              <a:schemeClr val="accent3"/>
            </a:solidFill>
            <a:ln w="3307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/>
            </a:p>
          </p:txBody>
        </p:sp>
      </p:grpSp>
      <p:sp>
        <p:nvSpPr>
          <p:cNvPr id="51" name="Freeform: Shape 50">
            <a:extLst>
              <a:ext uri="{FF2B5EF4-FFF2-40B4-BE49-F238E27FC236}">
                <a16:creationId xmlns:a16="http://schemas.microsoft.com/office/drawing/2014/main" xmlns="" id="{D2A26D99-C44D-41C1-AB96-AE2965356FF4}"/>
              </a:ext>
            </a:extLst>
          </p:cNvPr>
          <p:cNvSpPr/>
          <p:nvPr/>
        </p:nvSpPr>
        <p:spPr>
          <a:xfrm>
            <a:off x="9027677" y="4322870"/>
            <a:ext cx="543334" cy="113195"/>
          </a:xfrm>
          <a:custGeom>
            <a:avLst/>
            <a:gdLst>
              <a:gd name="connsiteX0" fmla="*/ 0 w 1143000"/>
              <a:gd name="connsiteY0" fmla="*/ 0 h 238125"/>
              <a:gd name="connsiteX1" fmla="*/ 848678 w 1143000"/>
              <a:gd name="connsiteY1" fmla="*/ 200025 h 238125"/>
              <a:gd name="connsiteX2" fmla="*/ 876300 w 1143000"/>
              <a:gd name="connsiteY2" fmla="*/ 207645 h 238125"/>
              <a:gd name="connsiteX3" fmla="*/ 1149667 w 1143000"/>
              <a:gd name="connsiteY3" fmla="*/ 240030 h 238125"/>
              <a:gd name="connsiteX4" fmla="*/ 893445 w 1143000"/>
              <a:gd name="connsiteY4" fmla="*/ 175260 h 238125"/>
              <a:gd name="connsiteX5" fmla="*/ 0 w 1143000"/>
              <a:gd name="connsiteY5" fmla="*/ 0 h 238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43000" h="238125">
                <a:moveTo>
                  <a:pt x="0" y="0"/>
                </a:moveTo>
                <a:cubicBezTo>
                  <a:pt x="273368" y="107633"/>
                  <a:pt x="557212" y="167640"/>
                  <a:pt x="848678" y="200025"/>
                </a:cubicBezTo>
                <a:cubicBezTo>
                  <a:pt x="858203" y="202883"/>
                  <a:pt x="868680" y="207645"/>
                  <a:pt x="876300" y="207645"/>
                </a:cubicBezTo>
                <a:cubicBezTo>
                  <a:pt x="956310" y="227647"/>
                  <a:pt x="1040130" y="230505"/>
                  <a:pt x="1149667" y="240030"/>
                </a:cubicBezTo>
                <a:cubicBezTo>
                  <a:pt x="1047750" y="192405"/>
                  <a:pt x="967740" y="189547"/>
                  <a:pt x="893445" y="175260"/>
                </a:cubicBezTo>
                <a:cubicBezTo>
                  <a:pt x="594360" y="117158"/>
                  <a:pt x="298133" y="57150"/>
                  <a:pt x="0" y="0"/>
                </a:cubicBezTo>
                <a:close/>
              </a:path>
            </a:pathLst>
          </a:cu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5" name="Freeform: Shape 54">
            <a:extLst>
              <a:ext uri="{FF2B5EF4-FFF2-40B4-BE49-F238E27FC236}">
                <a16:creationId xmlns:a16="http://schemas.microsoft.com/office/drawing/2014/main" xmlns="" id="{E6D15FA7-1FD7-406C-94D8-1DF7A55C077F}"/>
              </a:ext>
            </a:extLst>
          </p:cNvPr>
          <p:cNvSpPr/>
          <p:nvPr/>
        </p:nvSpPr>
        <p:spPr>
          <a:xfrm>
            <a:off x="9842678" y="4340529"/>
            <a:ext cx="710862" cy="203750"/>
          </a:xfrm>
          <a:custGeom>
            <a:avLst/>
            <a:gdLst>
              <a:gd name="connsiteX0" fmla="*/ 1496377 w 1495425"/>
              <a:gd name="connsiteY0" fmla="*/ 0 h 428625"/>
              <a:gd name="connsiteX1" fmla="*/ 0 w 1495425"/>
              <a:gd name="connsiteY1" fmla="*/ 435293 h 428625"/>
              <a:gd name="connsiteX2" fmla="*/ 1496377 w 1495425"/>
              <a:gd name="connsiteY2" fmla="*/ 0 h 428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495425" h="428625">
                <a:moveTo>
                  <a:pt x="1496377" y="0"/>
                </a:moveTo>
                <a:cubicBezTo>
                  <a:pt x="1177290" y="22860"/>
                  <a:pt x="283845" y="282893"/>
                  <a:pt x="0" y="435293"/>
                </a:cubicBezTo>
                <a:cubicBezTo>
                  <a:pt x="495300" y="285750"/>
                  <a:pt x="993458" y="132398"/>
                  <a:pt x="1496377" y="0"/>
                </a:cubicBezTo>
                <a:close/>
              </a:path>
            </a:pathLst>
          </a:cu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63" name="Group 62">
            <a:extLst>
              <a:ext uri="{FF2B5EF4-FFF2-40B4-BE49-F238E27FC236}">
                <a16:creationId xmlns:a16="http://schemas.microsoft.com/office/drawing/2014/main" xmlns="" id="{640C32E3-4DB9-49CE-90D8-4993DBED1408}"/>
              </a:ext>
            </a:extLst>
          </p:cNvPr>
          <p:cNvGrpSpPr/>
          <p:nvPr/>
        </p:nvGrpSpPr>
        <p:grpSpPr>
          <a:xfrm rot="10800000">
            <a:off x="8135704" y="774706"/>
            <a:ext cx="1783946" cy="1967833"/>
            <a:chOff x="8873781" y="2824569"/>
            <a:chExt cx="1783946" cy="1967833"/>
          </a:xfrm>
        </p:grpSpPr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xmlns="" id="{ABC592E8-AF04-4ADC-B01A-E13890613292}"/>
                </a:ext>
              </a:extLst>
            </p:cNvPr>
            <p:cNvSpPr/>
            <p:nvPr/>
          </p:nvSpPr>
          <p:spPr>
            <a:xfrm>
              <a:off x="9024286" y="2824569"/>
              <a:ext cx="1377427" cy="1381160"/>
            </a:xfrm>
            <a:custGeom>
              <a:avLst/>
              <a:gdLst>
                <a:gd name="connsiteX0" fmla="*/ 1157070 w 1377427"/>
                <a:gd name="connsiteY0" fmla="*/ 1283232 h 1381160"/>
                <a:gd name="connsiteX1" fmla="*/ 1064251 w 1377427"/>
                <a:gd name="connsiteY1" fmla="*/ 1318605 h 1381160"/>
                <a:gd name="connsiteX2" fmla="*/ 968877 w 1377427"/>
                <a:gd name="connsiteY2" fmla="*/ 1346121 h 1381160"/>
                <a:gd name="connsiteX3" fmla="*/ 968714 w 1377427"/>
                <a:gd name="connsiteY3" fmla="*/ 1346168 h 1381160"/>
                <a:gd name="connsiteX4" fmla="*/ 968730 w 1377427"/>
                <a:gd name="connsiteY4" fmla="*/ 1346169 h 1381160"/>
                <a:gd name="connsiteX5" fmla="*/ 1022022 w 1377427"/>
                <a:gd name="connsiteY5" fmla="*/ 1349133 h 1381160"/>
                <a:gd name="connsiteX6" fmla="*/ 1157070 w 1377427"/>
                <a:gd name="connsiteY6" fmla="*/ 1283232 h 1381160"/>
                <a:gd name="connsiteX7" fmla="*/ 1165220 w 1377427"/>
                <a:gd name="connsiteY7" fmla="*/ 831359 h 1381160"/>
                <a:gd name="connsiteX8" fmla="*/ 1367613 w 1377427"/>
                <a:gd name="connsiteY8" fmla="*/ 1097593 h 1381160"/>
                <a:gd name="connsiteX9" fmla="*/ 1349954 w 1377427"/>
                <a:gd name="connsiteY9" fmla="*/ 1141512 h 1381160"/>
                <a:gd name="connsiteX10" fmla="*/ 947434 w 1377427"/>
                <a:gd name="connsiteY10" fmla="*/ 1380579 h 1381160"/>
                <a:gd name="connsiteX11" fmla="*/ 829259 w 1377427"/>
                <a:gd name="connsiteY11" fmla="*/ 1336660 h 1381160"/>
                <a:gd name="connsiteX12" fmla="*/ 817487 w 1377427"/>
                <a:gd name="connsiteY12" fmla="*/ 1326246 h 1381160"/>
                <a:gd name="connsiteX13" fmla="*/ 790320 w 1377427"/>
                <a:gd name="connsiteY13" fmla="*/ 1268743 h 1381160"/>
                <a:gd name="connsiteX14" fmla="*/ 791226 w 1377427"/>
                <a:gd name="connsiteY14" fmla="*/ 1265121 h 1381160"/>
                <a:gd name="connsiteX15" fmla="*/ 794848 w 1377427"/>
                <a:gd name="connsiteY15" fmla="*/ 1205807 h 1381160"/>
                <a:gd name="connsiteX16" fmla="*/ 1165220 w 1377427"/>
                <a:gd name="connsiteY16" fmla="*/ 831359 h 1381160"/>
                <a:gd name="connsiteX17" fmla="*/ 505975 w 1377427"/>
                <a:gd name="connsiteY17" fmla="*/ 831359 h 1381160"/>
                <a:gd name="connsiteX18" fmla="*/ 623244 w 1377427"/>
                <a:gd name="connsiteY18" fmla="*/ 1023790 h 1381160"/>
                <a:gd name="connsiteX19" fmla="*/ 623244 w 1377427"/>
                <a:gd name="connsiteY19" fmla="*/ 1023787 h 1381160"/>
                <a:gd name="connsiteX20" fmla="*/ 623245 w 1377427"/>
                <a:gd name="connsiteY20" fmla="*/ 1023790 h 1381160"/>
                <a:gd name="connsiteX21" fmla="*/ 558745 w 1377427"/>
                <a:gd name="connsiteY21" fmla="*/ 865565 h 1381160"/>
                <a:gd name="connsiteX22" fmla="*/ 558745 w 1377427"/>
                <a:gd name="connsiteY22" fmla="*/ 865565 h 1381160"/>
                <a:gd name="connsiteX23" fmla="*/ 558745 w 1377427"/>
                <a:gd name="connsiteY23" fmla="*/ 865565 h 1381160"/>
                <a:gd name="connsiteX24" fmla="*/ 505975 w 1377427"/>
                <a:gd name="connsiteY24" fmla="*/ 831359 h 1381160"/>
                <a:gd name="connsiteX25" fmla="*/ 192815 w 1377427"/>
                <a:gd name="connsiteY25" fmla="*/ 691295 h 1381160"/>
                <a:gd name="connsiteX26" fmla="*/ 270530 w 1377427"/>
                <a:gd name="connsiteY26" fmla="*/ 695978 h 1381160"/>
                <a:gd name="connsiteX27" fmla="*/ 522728 w 1377427"/>
                <a:gd name="connsiteY27" fmla="*/ 808720 h 1381160"/>
                <a:gd name="connsiteX28" fmla="*/ 652676 w 1377427"/>
                <a:gd name="connsiteY28" fmla="*/ 1061824 h 1381160"/>
                <a:gd name="connsiteX29" fmla="*/ 653581 w 1377427"/>
                <a:gd name="connsiteY29" fmla="*/ 1080840 h 1381160"/>
                <a:gd name="connsiteX30" fmla="*/ 631395 w 1377427"/>
                <a:gd name="connsiteY30" fmla="*/ 1129287 h 1381160"/>
                <a:gd name="connsiteX31" fmla="*/ 596984 w 1377427"/>
                <a:gd name="connsiteY31" fmla="*/ 1158718 h 1381160"/>
                <a:gd name="connsiteX32" fmla="*/ 373311 w 1377427"/>
                <a:gd name="connsiteY32" fmla="*/ 1208524 h 1381160"/>
                <a:gd name="connsiteX33" fmla="*/ 77647 w 1377427"/>
                <a:gd name="connsiteY33" fmla="*/ 1043259 h 1381160"/>
                <a:gd name="connsiteX34" fmla="*/ 19691 w 1377427"/>
                <a:gd name="connsiteY34" fmla="*/ 787439 h 1381160"/>
                <a:gd name="connsiteX35" fmla="*/ 192815 w 1377427"/>
                <a:gd name="connsiteY35" fmla="*/ 691295 h 1381160"/>
                <a:gd name="connsiteX36" fmla="*/ 844652 w 1377427"/>
                <a:gd name="connsiteY36" fmla="*/ 347338 h 1381160"/>
                <a:gd name="connsiteX37" fmla="*/ 735986 w 1377427"/>
                <a:gd name="connsiteY37" fmla="*/ 623081 h 1381160"/>
                <a:gd name="connsiteX38" fmla="*/ 851041 w 1377427"/>
                <a:gd name="connsiteY38" fmla="*/ 429518 h 1381160"/>
                <a:gd name="connsiteX39" fmla="*/ 844742 w 1377427"/>
                <a:gd name="connsiteY39" fmla="*/ 348501 h 1381160"/>
                <a:gd name="connsiteX40" fmla="*/ 844653 w 1377427"/>
                <a:gd name="connsiteY40" fmla="*/ 347339 h 1381160"/>
                <a:gd name="connsiteX41" fmla="*/ 844652 w 1377427"/>
                <a:gd name="connsiteY41" fmla="*/ 347343 h 1381160"/>
                <a:gd name="connsiteX42" fmla="*/ 648147 w 1377427"/>
                <a:gd name="connsiteY42" fmla="*/ 57 h 1381160"/>
                <a:gd name="connsiteX43" fmla="*/ 856425 w 1377427"/>
                <a:gd name="connsiteY43" fmla="*/ 196110 h 1381160"/>
                <a:gd name="connsiteX44" fmla="*/ 848275 w 1377427"/>
                <a:gd name="connsiteY44" fmla="*/ 517131 h 1381160"/>
                <a:gd name="connsiteX45" fmla="*/ 716969 w 1377427"/>
                <a:gd name="connsiteY45" fmla="*/ 670622 h 1381160"/>
                <a:gd name="connsiteX46" fmla="*/ 686633 w 1377427"/>
                <a:gd name="connsiteY46" fmla="*/ 696431 h 1381160"/>
                <a:gd name="connsiteX47" fmla="*/ 632752 w 1377427"/>
                <a:gd name="connsiteY47" fmla="*/ 697789 h 1381160"/>
                <a:gd name="connsiteX48" fmla="*/ 599700 w 1377427"/>
                <a:gd name="connsiteY48" fmla="*/ 677867 h 1381160"/>
                <a:gd name="connsiteX49" fmla="*/ 476544 w 1377427"/>
                <a:gd name="connsiteY49" fmla="*/ 556522 h 1381160"/>
                <a:gd name="connsiteX50" fmla="*/ 441228 w 1377427"/>
                <a:gd name="connsiteY50" fmla="*/ 212863 h 1381160"/>
                <a:gd name="connsiteX51" fmla="*/ 648147 w 1377427"/>
                <a:gd name="connsiteY51" fmla="*/ 57 h 13811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1377427" h="1381160">
                  <a:moveTo>
                    <a:pt x="1157070" y="1283232"/>
                  </a:moveTo>
                  <a:cubicBezTo>
                    <a:pt x="1126281" y="1295684"/>
                    <a:pt x="1095493" y="1307795"/>
                    <a:pt x="1064251" y="1318605"/>
                  </a:cubicBezTo>
                  <a:lnTo>
                    <a:pt x="968877" y="1346121"/>
                  </a:lnTo>
                  <a:lnTo>
                    <a:pt x="968714" y="1346168"/>
                  </a:lnTo>
                  <a:lnTo>
                    <a:pt x="968730" y="1346169"/>
                  </a:lnTo>
                  <a:lnTo>
                    <a:pt x="1022022" y="1349133"/>
                  </a:lnTo>
                  <a:cubicBezTo>
                    <a:pt x="1072769" y="1344612"/>
                    <a:pt x="1116320" y="1318889"/>
                    <a:pt x="1157070" y="1283232"/>
                  </a:cubicBezTo>
                  <a:close/>
                  <a:moveTo>
                    <a:pt x="1165220" y="831359"/>
                  </a:moveTo>
                  <a:cubicBezTo>
                    <a:pt x="1348595" y="824114"/>
                    <a:pt x="1402024" y="903803"/>
                    <a:pt x="1367613" y="1097593"/>
                  </a:cubicBezTo>
                  <a:cubicBezTo>
                    <a:pt x="1365348" y="1112987"/>
                    <a:pt x="1358104" y="1128381"/>
                    <a:pt x="1349954" y="1141512"/>
                  </a:cubicBezTo>
                  <a:cubicBezTo>
                    <a:pt x="1252607" y="1283232"/>
                    <a:pt x="1119037" y="1366090"/>
                    <a:pt x="947434" y="1380579"/>
                  </a:cubicBezTo>
                  <a:cubicBezTo>
                    <a:pt x="902609" y="1384202"/>
                    <a:pt x="860048" y="1371071"/>
                    <a:pt x="829259" y="1336660"/>
                  </a:cubicBezTo>
                  <a:cubicBezTo>
                    <a:pt x="825184" y="1332132"/>
                    <a:pt x="821109" y="1328510"/>
                    <a:pt x="817487" y="1326246"/>
                  </a:cubicBezTo>
                  <a:lnTo>
                    <a:pt x="790320" y="1268743"/>
                  </a:lnTo>
                  <a:cubicBezTo>
                    <a:pt x="790320" y="1267385"/>
                    <a:pt x="790773" y="1266479"/>
                    <a:pt x="791226" y="1265121"/>
                  </a:cubicBezTo>
                  <a:cubicBezTo>
                    <a:pt x="796206" y="1246104"/>
                    <a:pt x="793489" y="1226182"/>
                    <a:pt x="794848" y="1205807"/>
                  </a:cubicBezTo>
                  <a:cubicBezTo>
                    <a:pt x="806620" y="1021526"/>
                    <a:pt x="987731" y="838603"/>
                    <a:pt x="1165220" y="831359"/>
                  </a:cubicBezTo>
                  <a:close/>
                  <a:moveTo>
                    <a:pt x="505975" y="831359"/>
                  </a:moveTo>
                  <a:cubicBezTo>
                    <a:pt x="565289" y="882523"/>
                    <a:pt x="598341" y="951345"/>
                    <a:pt x="623244" y="1023790"/>
                  </a:cubicBezTo>
                  <a:lnTo>
                    <a:pt x="623244" y="1023787"/>
                  </a:lnTo>
                  <a:lnTo>
                    <a:pt x="623245" y="1023790"/>
                  </a:lnTo>
                  <a:cubicBezTo>
                    <a:pt x="628679" y="955194"/>
                    <a:pt x="604568" y="903917"/>
                    <a:pt x="558745" y="865565"/>
                  </a:cubicBezTo>
                  <a:lnTo>
                    <a:pt x="558745" y="865565"/>
                  </a:lnTo>
                  <a:lnTo>
                    <a:pt x="558745" y="865565"/>
                  </a:lnTo>
                  <a:cubicBezTo>
                    <a:pt x="543471" y="852781"/>
                    <a:pt x="525784" y="841433"/>
                    <a:pt x="505975" y="831359"/>
                  </a:cubicBezTo>
                  <a:close/>
                  <a:moveTo>
                    <a:pt x="192815" y="691295"/>
                  </a:moveTo>
                  <a:cubicBezTo>
                    <a:pt x="217951" y="689441"/>
                    <a:pt x="244156" y="690884"/>
                    <a:pt x="270530" y="695978"/>
                  </a:cubicBezTo>
                  <a:cubicBezTo>
                    <a:pt x="362897" y="713637"/>
                    <a:pt x="448020" y="751670"/>
                    <a:pt x="522728" y="808720"/>
                  </a:cubicBezTo>
                  <a:cubicBezTo>
                    <a:pt x="605134" y="872562"/>
                    <a:pt x="657203" y="952251"/>
                    <a:pt x="652676" y="1061824"/>
                  </a:cubicBezTo>
                  <a:cubicBezTo>
                    <a:pt x="652676" y="1067709"/>
                    <a:pt x="653129" y="1074048"/>
                    <a:pt x="653581" y="1080840"/>
                  </a:cubicBezTo>
                  <a:lnTo>
                    <a:pt x="631395" y="1129287"/>
                  </a:lnTo>
                  <a:cubicBezTo>
                    <a:pt x="616906" y="1132004"/>
                    <a:pt x="608303" y="1150115"/>
                    <a:pt x="596984" y="1158718"/>
                  </a:cubicBezTo>
                  <a:cubicBezTo>
                    <a:pt x="530878" y="1214410"/>
                    <a:pt x="452547" y="1225276"/>
                    <a:pt x="373311" y="1208524"/>
                  </a:cubicBezTo>
                  <a:cubicBezTo>
                    <a:pt x="258758" y="1184526"/>
                    <a:pt x="158241" y="1128835"/>
                    <a:pt x="77647" y="1043259"/>
                  </a:cubicBezTo>
                  <a:cubicBezTo>
                    <a:pt x="2033" y="964476"/>
                    <a:pt x="-20606" y="856262"/>
                    <a:pt x="19691" y="787439"/>
                  </a:cubicBezTo>
                  <a:cubicBezTo>
                    <a:pt x="51612" y="732087"/>
                    <a:pt x="117406" y="696855"/>
                    <a:pt x="192815" y="691295"/>
                  </a:cubicBezTo>
                  <a:close/>
                  <a:moveTo>
                    <a:pt x="844652" y="347338"/>
                  </a:moveTo>
                  <a:cubicBezTo>
                    <a:pt x="837408" y="460080"/>
                    <a:pt x="797111" y="545655"/>
                    <a:pt x="735986" y="623081"/>
                  </a:cubicBezTo>
                  <a:cubicBezTo>
                    <a:pt x="802544" y="583010"/>
                    <a:pt x="844907" y="510084"/>
                    <a:pt x="851041" y="429518"/>
                  </a:cubicBezTo>
                  <a:lnTo>
                    <a:pt x="844742" y="348501"/>
                  </a:lnTo>
                  <a:lnTo>
                    <a:pt x="844653" y="347339"/>
                  </a:lnTo>
                  <a:lnTo>
                    <a:pt x="844652" y="347343"/>
                  </a:lnTo>
                  <a:close/>
                  <a:moveTo>
                    <a:pt x="648147" y="57"/>
                  </a:moveTo>
                  <a:cubicBezTo>
                    <a:pt x="725119" y="-2659"/>
                    <a:pt x="825636" y="91519"/>
                    <a:pt x="856425" y="196110"/>
                  </a:cubicBezTo>
                  <a:cubicBezTo>
                    <a:pt x="889478" y="302966"/>
                    <a:pt x="883591" y="411180"/>
                    <a:pt x="848275" y="517131"/>
                  </a:cubicBezTo>
                  <a:cubicBezTo>
                    <a:pt x="824730" y="585047"/>
                    <a:pt x="783075" y="638475"/>
                    <a:pt x="716969" y="670622"/>
                  </a:cubicBezTo>
                  <a:cubicBezTo>
                    <a:pt x="701575" y="677867"/>
                    <a:pt x="691613" y="685564"/>
                    <a:pt x="686633" y="696431"/>
                  </a:cubicBezTo>
                  <a:lnTo>
                    <a:pt x="632752" y="697789"/>
                  </a:lnTo>
                  <a:cubicBezTo>
                    <a:pt x="624602" y="689186"/>
                    <a:pt x="614189" y="682847"/>
                    <a:pt x="599700" y="677867"/>
                  </a:cubicBezTo>
                  <a:cubicBezTo>
                    <a:pt x="540386" y="657492"/>
                    <a:pt x="500089" y="612214"/>
                    <a:pt x="476544" y="556522"/>
                  </a:cubicBezTo>
                  <a:cubicBezTo>
                    <a:pt x="429455" y="446044"/>
                    <a:pt x="415419" y="330586"/>
                    <a:pt x="441228" y="212863"/>
                  </a:cubicBezTo>
                  <a:cubicBezTo>
                    <a:pt x="464772" y="104649"/>
                    <a:pt x="566647" y="2321"/>
                    <a:pt x="648147" y="57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 dirty="0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xmlns="" id="{58CAAA17-9153-4ED1-ACDF-DD98F7F09551}"/>
                </a:ext>
              </a:extLst>
            </p:cNvPr>
            <p:cNvSpPr/>
            <p:nvPr/>
          </p:nvSpPr>
          <p:spPr>
            <a:xfrm>
              <a:off x="8873781" y="3520095"/>
              <a:ext cx="1783946" cy="1272307"/>
            </a:xfrm>
            <a:custGeom>
              <a:avLst/>
              <a:gdLst>
                <a:gd name="connsiteX0" fmla="*/ 3756558 w 3752850"/>
                <a:gd name="connsiteY0" fmla="*/ 1681163 h 2676525"/>
                <a:gd name="connsiteX1" fmla="*/ 3664166 w 3752850"/>
                <a:gd name="connsiteY1" fmla="*/ 1638300 h 2676525"/>
                <a:gd name="connsiteX2" fmla="*/ 3330791 w 3752850"/>
                <a:gd name="connsiteY2" fmla="*/ 1598295 h 2676525"/>
                <a:gd name="connsiteX3" fmla="*/ 2148738 w 3752850"/>
                <a:gd name="connsiteY3" fmla="*/ 1925955 h 2676525"/>
                <a:gd name="connsiteX4" fmla="*/ 1914423 w 3752850"/>
                <a:gd name="connsiteY4" fmla="*/ 2150745 h 2676525"/>
                <a:gd name="connsiteX5" fmla="*/ 1812506 w 3752850"/>
                <a:gd name="connsiteY5" fmla="*/ 2181225 h 2676525"/>
                <a:gd name="connsiteX6" fmla="*/ 1784883 w 3752850"/>
                <a:gd name="connsiteY6" fmla="*/ 2093595 h 2676525"/>
                <a:gd name="connsiteX7" fmla="*/ 1807743 w 3752850"/>
                <a:gd name="connsiteY7" fmla="*/ 1618298 h 2676525"/>
                <a:gd name="connsiteX8" fmla="*/ 1929663 w 3752850"/>
                <a:gd name="connsiteY8" fmla="*/ 1355407 h 2676525"/>
                <a:gd name="connsiteX9" fmla="*/ 2037296 w 3752850"/>
                <a:gd name="connsiteY9" fmla="*/ 1325880 h 2676525"/>
                <a:gd name="connsiteX10" fmla="*/ 1980146 w 3752850"/>
                <a:gd name="connsiteY10" fmla="*/ 1204913 h 2676525"/>
                <a:gd name="connsiteX11" fmla="*/ 1847748 w 3752850"/>
                <a:gd name="connsiteY11" fmla="*/ 1324928 h 2676525"/>
                <a:gd name="connsiteX12" fmla="*/ 1818221 w 3752850"/>
                <a:gd name="connsiteY12" fmla="*/ 1194435 h 2676525"/>
                <a:gd name="connsiteX13" fmla="*/ 1756308 w 3752850"/>
                <a:gd name="connsiteY13" fmla="*/ 71438 h 2676525"/>
                <a:gd name="connsiteX14" fmla="*/ 1762976 w 3752850"/>
                <a:gd name="connsiteY14" fmla="*/ 0 h 2676525"/>
                <a:gd name="connsiteX15" fmla="*/ 1649628 w 3752850"/>
                <a:gd name="connsiteY15" fmla="*/ 2857 h 2676525"/>
                <a:gd name="connsiteX16" fmla="*/ 1702016 w 3752850"/>
                <a:gd name="connsiteY16" fmla="*/ 103822 h 2676525"/>
                <a:gd name="connsiteX17" fmla="*/ 1711541 w 3752850"/>
                <a:gd name="connsiteY17" fmla="*/ 849630 h 2676525"/>
                <a:gd name="connsiteX18" fmla="*/ 1696301 w 3752850"/>
                <a:gd name="connsiteY18" fmla="*/ 832485 h 2676525"/>
                <a:gd name="connsiteX19" fmla="*/ 1693443 w 3752850"/>
                <a:gd name="connsiteY19" fmla="*/ 808672 h 2676525"/>
                <a:gd name="connsiteX20" fmla="*/ 1646771 w 3752850"/>
                <a:gd name="connsiteY20" fmla="*/ 910590 h 2676525"/>
                <a:gd name="connsiteX21" fmla="*/ 1685823 w 3752850"/>
                <a:gd name="connsiteY21" fmla="*/ 920115 h 2676525"/>
                <a:gd name="connsiteX22" fmla="*/ 1738211 w 3752850"/>
                <a:gd name="connsiteY22" fmla="*/ 1052513 h 2676525"/>
                <a:gd name="connsiteX23" fmla="*/ 1708683 w 3752850"/>
                <a:gd name="connsiteY23" fmla="*/ 1803082 h 2676525"/>
                <a:gd name="connsiteX24" fmla="*/ 1554378 w 3752850"/>
                <a:gd name="connsiteY24" fmla="*/ 1870710 h 2676525"/>
                <a:gd name="connsiteX25" fmla="*/ 1435316 w 3752850"/>
                <a:gd name="connsiteY25" fmla="*/ 1783080 h 2676525"/>
                <a:gd name="connsiteX26" fmla="*/ 108483 w 3752850"/>
                <a:gd name="connsiteY26" fmla="*/ 1543050 h 2676525"/>
                <a:gd name="connsiteX27" fmla="*/ 1803 w 3752850"/>
                <a:gd name="connsiteY27" fmla="*/ 1593532 h 2676525"/>
                <a:gd name="connsiteX28" fmla="*/ 76098 w 3752850"/>
                <a:gd name="connsiteY28" fmla="*/ 1698307 h 2676525"/>
                <a:gd name="connsiteX29" fmla="*/ 1278153 w 3752850"/>
                <a:gd name="connsiteY29" fmla="*/ 2038350 h 2676525"/>
                <a:gd name="connsiteX30" fmla="*/ 1529613 w 3752850"/>
                <a:gd name="connsiteY30" fmla="*/ 1967865 h 2676525"/>
                <a:gd name="connsiteX31" fmla="*/ 1674393 w 3752850"/>
                <a:gd name="connsiteY31" fmla="*/ 2080260 h 2676525"/>
                <a:gd name="connsiteX32" fmla="*/ 1622006 w 3752850"/>
                <a:gd name="connsiteY32" fmla="*/ 2587942 h 2676525"/>
                <a:gd name="connsiteX33" fmla="*/ 1663916 w 3752850"/>
                <a:gd name="connsiteY33" fmla="*/ 2670810 h 2676525"/>
                <a:gd name="connsiteX34" fmla="*/ 1761071 w 3752850"/>
                <a:gd name="connsiteY34" fmla="*/ 2580323 h 2676525"/>
                <a:gd name="connsiteX35" fmla="*/ 2064918 w 3752850"/>
                <a:gd name="connsiteY35" fmla="*/ 2247900 h 2676525"/>
                <a:gd name="connsiteX36" fmla="*/ 3703218 w 3752850"/>
                <a:gd name="connsiteY36" fmla="*/ 1757363 h 2676525"/>
                <a:gd name="connsiteX37" fmla="*/ 3756558 w 3752850"/>
                <a:gd name="connsiteY37" fmla="*/ 1681163 h 2676525"/>
                <a:gd name="connsiteX38" fmla="*/ 1200048 w 3752850"/>
                <a:gd name="connsiteY38" fmla="*/ 1896428 h 2676525"/>
                <a:gd name="connsiteX39" fmla="*/ 1172426 w 3752850"/>
                <a:gd name="connsiteY39" fmla="*/ 1888807 h 2676525"/>
                <a:gd name="connsiteX40" fmla="*/ 323748 w 3752850"/>
                <a:gd name="connsiteY40" fmla="*/ 1688782 h 2676525"/>
                <a:gd name="connsiteX41" fmla="*/ 1217193 w 3752850"/>
                <a:gd name="connsiteY41" fmla="*/ 1864042 h 2676525"/>
                <a:gd name="connsiteX42" fmla="*/ 1473416 w 3752850"/>
                <a:gd name="connsiteY42" fmla="*/ 1928813 h 2676525"/>
                <a:gd name="connsiteX43" fmla="*/ 1200048 w 3752850"/>
                <a:gd name="connsiteY43" fmla="*/ 1896428 h 2676525"/>
                <a:gd name="connsiteX44" fmla="*/ 2038248 w 3752850"/>
                <a:gd name="connsiteY44" fmla="*/ 2161223 h 2676525"/>
                <a:gd name="connsiteX45" fmla="*/ 3534626 w 3752850"/>
                <a:gd name="connsiteY45" fmla="*/ 1725930 h 2676525"/>
                <a:gd name="connsiteX46" fmla="*/ 2038248 w 3752850"/>
                <a:gd name="connsiteY46" fmla="*/ 2161223 h 2676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3752850" h="2676525">
                  <a:moveTo>
                    <a:pt x="3756558" y="1681163"/>
                  </a:moveTo>
                  <a:cubicBezTo>
                    <a:pt x="3747033" y="1636395"/>
                    <a:pt x="3699408" y="1644015"/>
                    <a:pt x="3664166" y="1638300"/>
                  </a:cubicBezTo>
                  <a:cubicBezTo>
                    <a:pt x="3551771" y="1623060"/>
                    <a:pt x="3442233" y="1603057"/>
                    <a:pt x="3330791" y="1598295"/>
                  </a:cubicBezTo>
                  <a:cubicBezTo>
                    <a:pt x="2900261" y="1575435"/>
                    <a:pt x="2494496" y="1641157"/>
                    <a:pt x="2148738" y="1925955"/>
                  </a:cubicBezTo>
                  <a:cubicBezTo>
                    <a:pt x="2066823" y="1993582"/>
                    <a:pt x="1991576" y="2076450"/>
                    <a:pt x="1914423" y="2150745"/>
                  </a:cubicBezTo>
                  <a:cubicBezTo>
                    <a:pt x="1884896" y="2181225"/>
                    <a:pt x="1852511" y="2195513"/>
                    <a:pt x="1812506" y="2181225"/>
                  </a:cubicBezTo>
                  <a:cubicBezTo>
                    <a:pt x="1772501" y="2165985"/>
                    <a:pt x="1784883" y="2124075"/>
                    <a:pt x="1784883" y="2093595"/>
                  </a:cubicBezTo>
                  <a:cubicBezTo>
                    <a:pt x="1792503" y="1936432"/>
                    <a:pt x="1807743" y="1778317"/>
                    <a:pt x="1807743" y="1618298"/>
                  </a:cubicBezTo>
                  <a:cubicBezTo>
                    <a:pt x="1807743" y="1507807"/>
                    <a:pt x="1852511" y="1430655"/>
                    <a:pt x="1929663" y="1355407"/>
                  </a:cubicBezTo>
                  <a:cubicBezTo>
                    <a:pt x="1966811" y="1317307"/>
                    <a:pt x="1997291" y="1297305"/>
                    <a:pt x="2037296" y="1325880"/>
                  </a:cubicBezTo>
                  <a:lnTo>
                    <a:pt x="1980146" y="1204913"/>
                  </a:lnTo>
                  <a:cubicBezTo>
                    <a:pt x="1960143" y="1271588"/>
                    <a:pt x="1905851" y="1326832"/>
                    <a:pt x="1847748" y="1324928"/>
                  </a:cubicBezTo>
                  <a:cubicBezTo>
                    <a:pt x="1795361" y="1322070"/>
                    <a:pt x="1820126" y="1240155"/>
                    <a:pt x="1818221" y="1194435"/>
                  </a:cubicBezTo>
                  <a:cubicBezTo>
                    <a:pt x="1815363" y="819150"/>
                    <a:pt x="1813458" y="443865"/>
                    <a:pt x="1756308" y="71438"/>
                  </a:cubicBezTo>
                  <a:cubicBezTo>
                    <a:pt x="1751546" y="40957"/>
                    <a:pt x="1753451" y="19050"/>
                    <a:pt x="1762976" y="0"/>
                  </a:cubicBezTo>
                  <a:lnTo>
                    <a:pt x="1649628" y="2857"/>
                  </a:lnTo>
                  <a:cubicBezTo>
                    <a:pt x="1675346" y="29527"/>
                    <a:pt x="1689633" y="62865"/>
                    <a:pt x="1702016" y="103822"/>
                  </a:cubicBezTo>
                  <a:cubicBezTo>
                    <a:pt x="1769643" y="348615"/>
                    <a:pt x="1734401" y="599122"/>
                    <a:pt x="1711541" y="849630"/>
                  </a:cubicBezTo>
                  <a:cubicBezTo>
                    <a:pt x="1706778" y="844868"/>
                    <a:pt x="1699158" y="837247"/>
                    <a:pt x="1696301" y="832485"/>
                  </a:cubicBezTo>
                  <a:cubicBezTo>
                    <a:pt x="1695348" y="824865"/>
                    <a:pt x="1694396" y="817245"/>
                    <a:pt x="1693443" y="808672"/>
                  </a:cubicBezTo>
                  <a:lnTo>
                    <a:pt x="1646771" y="910590"/>
                  </a:lnTo>
                  <a:cubicBezTo>
                    <a:pt x="1658201" y="908685"/>
                    <a:pt x="1670583" y="910590"/>
                    <a:pt x="1685823" y="920115"/>
                  </a:cubicBezTo>
                  <a:cubicBezTo>
                    <a:pt x="1733448" y="950595"/>
                    <a:pt x="1740116" y="1000125"/>
                    <a:pt x="1738211" y="1052513"/>
                  </a:cubicBezTo>
                  <a:cubicBezTo>
                    <a:pt x="1728686" y="1303020"/>
                    <a:pt x="1721066" y="1552575"/>
                    <a:pt x="1708683" y="1803082"/>
                  </a:cubicBezTo>
                  <a:cubicBezTo>
                    <a:pt x="1703921" y="1918335"/>
                    <a:pt x="1654391" y="1938338"/>
                    <a:pt x="1554378" y="1870710"/>
                  </a:cubicBezTo>
                  <a:cubicBezTo>
                    <a:pt x="1514373" y="1843088"/>
                    <a:pt x="1474368" y="1810703"/>
                    <a:pt x="1435316" y="1783080"/>
                  </a:cubicBezTo>
                  <a:cubicBezTo>
                    <a:pt x="1032408" y="1492567"/>
                    <a:pt x="586638" y="1427798"/>
                    <a:pt x="108483" y="1543050"/>
                  </a:cubicBezTo>
                  <a:cubicBezTo>
                    <a:pt x="68478" y="1553528"/>
                    <a:pt x="14186" y="1553528"/>
                    <a:pt x="1803" y="1593532"/>
                  </a:cubicBezTo>
                  <a:cubicBezTo>
                    <a:pt x="-10579" y="1644015"/>
                    <a:pt x="43713" y="1668780"/>
                    <a:pt x="76098" y="1698307"/>
                  </a:cubicBezTo>
                  <a:cubicBezTo>
                    <a:pt x="421856" y="2010728"/>
                    <a:pt x="815238" y="2150745"/>
                    <a:pt x="1278153" y="2038350"/>
                  </a:cubicBezTo>
                  <a:cubicBezTo>
                    <a:pt x="1362926" y="2018348"/>
                    <a:pt x="1444841" y="1990725"/>
                    <a:pt x="1529613" y="1967865"/>
                  </a:cubicBezTo>
                  <a:cubicBezTo>
                    <a:pt x="1654391" y="1932623"/>
                    <a:pt x="1681061" y="1952625"/>
                    <a:pt x="1674393" y="2080260"/>
                  </a:cubicBezTo>
                  <a:cubicBezTo>
                    <a:pt x="1664868" y="2250758"/>
                    <a:pt x="1657248" y="2420303"/>
                    <a:pt x="1622006" y="2587942"/>
                  </a:cubicBezTo>
                  <a:cubicBezTo>
                    <a:pt x="1612481" y="2632710"/>
                    <a:pt x="1617243" y="2663190"/>
                    <a:pt x="1663916" y="2670810"/>
                  </a:cubicBezTo>
                  <a:cubicBezTo>
                    <a:pt x="1728686" y="2681288"/>
                    <a:pt x="1773453" y="2693670"/>
                    <a:pt x="1761071" y="2580323"/>
                  </a:cubicBezTo>
                  <a:cubicBezTo>
                    <a:pt x="1723923" y="2249805"/>
                    <a:pt x="1738211" y="2189798"/>
                    <a:pt x="2064918" y="2247900"/>
                  </a:cubicBezTo>
                  <a:cubicBezTo>
                    <a:pt x="2686901" y="2355533"/>
                    <a:pt x="3242208" y="2203133"/>
                    <a:pt x="3703218" y="1757363"/>
                  </a:cubicBezTo>
                  <a:cubicBezTo>
                    <a:pt x="3724173" y="1736407"/>
                    <a:pt x="3763226" y="1716405"/>
                    <a:pt x="3756558" y="1681163"/>
                  </a:cubicBezTo>
                  <a:close/>
                  <a:moveTo>
                    <a:pt x="1200048" y="1896428"/>
                  </a:moveTo>
                  <a:cubicBezTo>
                    <a:pt x="1192428" y="1896428"/>
                    <a:pt x="1182903" y="1891665"/>
                    <a:pt x="1172426" y="1888807"/>
                  </a:cubicBezTo>
                  <a:cubicBezTo>
                    <a:pt x="880961" y="1856423"/>
                    <a:pt x="597116" y="1796415"/>
                    <a:pt x="323748" y="1688782"/>
                  </a:cubicBezTo>
                  <a:cubicBezTo>
                    <a:pt x="622833" y="1745932"/>
                    <a:pt x="919061" y="1805940"/>
                    <a:pt x="1217193" y="1864042"/>
                  </a:cubicBezTo>
                  <a:cubicBezTo>
                    <a:pt x="1291488" y="1879282"/>
                    <a:pt x="1371498" y="1881188"/>
                    <a:pt x="1473416" y="1928813"/>
                  </a:cubicBezTo>
                  <a:cubicBezTo>
                    <a:pt x="1363878" y="1918335"/>
                    <a:pt x="1279106" y="1916430"/>
                    <a:pt x="1200048" y="1896428"/>
                  </a:cubicBezTo>
                  <a:close/>
                  <a:moveTo>
                    <a:pt x="2038248" y="2161223"/>
                  </a:moveTo>
                  <a:cubicBezTo>
                    <a:pt x="2322093" y="2008823"/>
                    <a:pt x="3215538" y="1748790"/>
                    <a:pt x="3534626" y="1725930"/>
                  </a:cubicBezTo>
                  <a:cubicBezTo>
                    <a:pt x="3031706" y="1858328"/>
                    <a:pt x="2533548" y="2011680"/>
                    <a:pt x="2038248" y="2161223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64" name="TextBox 63">
            <a:extLst>
              <a:ext uri="{FF2B5EF4-FFF2-40B4-BE49-F238E27FC236}">
                <a16:creationId xmlns:a16="http://schemas.microsoft.com/office/drawing/2014/main" xmlns="" id="{A31F7245-6083-4245-AA00-02B03AC791DE}"/>
              </a:ext>
            </a:extLst>
          </p:cNvPr>
          <p:cNvSpPr txBox="1"/>
          <p:nvPr/>
        </p:nvSpPr>
        <p:spPr>
          <a:xfrm>
            <a:off x="7258020" y="3245629"/>
            <a:ext cx="3771961" cy="387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altLang="ko-KR" sz="2400" dirty="0">
                <a:solidFill>
                  <a:schemeClr val="bg1"/>
                </a:solidFill>
                <a:cs typeface="Arial" pitchFamily="34" charset="0"/>
              </a:rPr>
              <a:t>Global Food Advantages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xmlns="" id="{A93E6629-5F0B-4227-A27A-A7C12188D30C}"/>
              </a:ext>
            </a:extLst>
          </p:cNvPr>
          <p:cNvSpPr txBox="1"/>
          <p:nvPr/>
        </p:nvSpPr>
        <p:spPr>
          <a:xfrm>
            <a:off x="7664900" y="3774282"/>
            <a:ext cx="2958200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GB" altLang="ko-KR" sz="1200" dirty="0">
                <a:solidFill>
                  <a:schemeClr val="accent3"/>
                </a:solidFill>
                <a:cs typeface="Arial" pitchFamily="34" charset="0"/>
              </a:rPr>
              <a:t>L</a:t>
            </a:r>
            <a:r>
              <a:rPr lang="en-US" altLang="ko-KR" sz="1200" dirty="0">
                <a:solidFill>
                  <a:schemeClr val="accent3"/>
                </a:solidFill>
                <a:cs typeface="Arial" pitchFamily="34" charset="0"/>
              </a:rPr>
              <a:t>OREM IPSUM DOLOR SIT AMET,</a:t>
            </a:r>
          </a:p>
          <a:p>
            <a:pPr algn="ctr"/>
            <a:r>
              <a:rPr lang="en-US" altLang="ko-KR" sz="1200" dirty="0">
                <a:solidFill>
                  <a:schemeClr val="accent3"/>
                </a:solidFill>
                <a:cs typeface="Arial" pitchFamily="34" charset="0"/>
              </a:rPr>
              <a:t>CU USU AGAM INTEGRE IMPEDIT.</a:t>
            </a:r>
            <a:endParaRPr lang="ko-KR" altLang="en-US" sz="1200" dirty="0">
              <a:solidFill>
                <a:schemeClr val="accent3"/>
              </a:solidFill>
              <a:cs typeface="Arial" pitchFamily="34" charset="0"/>
            </a:endParaRP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xmlns="" id="{0E2843CF-4366-48EC-B50D-8F588DBE27A7}"/>
              </a:ext>
            </a:extLst>
          </p:cNvPr>
          <p:cNvSpPr/>
          <p:nvPr/>
        </p:nvSpPr>
        <p:spPr>
          <a:xfrm>
            <a:off x="7664901" y="4277650"/>
            <a:ext cx="295819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You can simply impress your audience and add a unique zing and appeal to your Presentations. </a:t>
            </a:r>
          </a:p>
        </p:txBody>
      </p:sp>
      <p:sp>
        <p:nvSpPr>
          <p:cNvPr id="75" name="Freeform: Shape 74">
            <a:extLst>
              <a:ext uri="{FF2B5EF4-FFF2-40B4-BE49-F238E27FC236}">
                <a16:creationId xmlns:a16="http://schemas.microsoft.com/office/drawing/2014/main" xmlns="" id="{9197054C-1F34-4541-A6B6-24AAA9EF9158}"/>
              </a:ext>
            </a:extLst>
          </p:cNvPr>
          <p:cNvSpPr/>
          <p:nvPr/>
        </p:nvSpPr>
        <p:spPr>
          <a:xfrm>
            <a:off x="10339754" y="1607736"/>
            <a:ext cx="1075173" cy="2984361"/>
          </a:xfrm>
          <a:custGeom>
            <a:avLst/>
            <a:gdLst>
              <a:gd name="connsiteX0" fmla="*/ 512466 w 1075173"/>
              <a:gd name="connsiteY0" fmla="*/ 2984361 h 2984361"/>
              <a:gd name="connsiteX1" fmla="*/ 1075173 w 1075173"/>
              <a:gd name="connsiteY1" fmla="*/ 2984361 h 2984361"/>
              <a:gd name="connsiteX2" fmla="*/ 1075173 w 1075173"/>
              <a:gd name="connsiteY2" fmla="*/ 0 h 2984361"/>
              <a:gd name="connsiteX3" fmla="*/ 0 w 1075173"/>
              <a:gd name="connsiteY3" fmla="*/ 0 h 2984361"/>
              <a:gd name="connsiteX4" fmla="*/ 10048 w 1075173"/>
              <a:gd name="connsiteY4" fmla="*/ 20097 h 2984361"/>
              <a:gd name="connsiteX0" fmla="*/ 512466 w 1075173"/>
              <a:gd name="connsiteY0" fmla="*/ 2984361 h 2984361"/>
              <a:gd name="connsiteX1" fmla="*/ 1075173 w 1075173"/>
              <a:gd name="connsiteY1" fmla="*/ 2984361 h 2984361"/>
              <a:gd name="connsiteX2" fmla="*/ 1075173 w 1075173"/>
              <a:gd name="connsiteY2" fmla="*/ 0 h 2984361"/>
              <a:gd name="connsiteX3" fmla="*/ 0 w 1075173"/>
              <a:gd name="connsiteY3" fmla="*/ 0 h 29843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75173" h="2984361">
                <a:moveTo>
                  <a:pt x="512466" y="2984361"/>
                </a:moveTo>
                <a:lnTo>
                  <a:pt x="1075173" y="2984361"/>
                </a:lnTo>
                <a:lnTo>
                  <a:pt x="1075173" y="0"/>
                </a:lnTo>
                <a:lnTo>
                  <a:pt x="0" y="0"/>
                </a:lnTo>
              </a:path>
            </a:pathLst>
          </a:custGeom>
          <a:noFill/>
          <a:ln>
            <a:solidFill>
              <a:schemeClr val="bg1"/>
            </a:solidFill>
            <a:headEnd type="oval"/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6" name="Group 75">
            <a:extLst>
              <a:ext uri="{FF2B5EF4-FFF2-40B4-BE49-F238E27FC236}">
                <a16:creationId xmlns:a16="http://schemas.microsoft.com/office/drawing/2014/main" xmlns="" id="{59B9C380-DF2F-4AD7-B558-DF512F84A02B}"/>
              </a:ext>
            </a:extLst>
          </p:cNvPr>
          <p:cNvGrpSpPr/>
          <p:nvPr/>
        </p:nvGrpSpPr>
        <p:grpSpPr>
          <a:xfrm>
            <a:off x="7614000" y="5181273"/>
            <a:ext cx="3060000" cy="1094591"/>
            <a:chOff x="6760489" y="1480588"/>
            <a:chExt cx="1947202" cy="1094591"/>
          </a:xfrm>
        </p:grpSpPr>
        <p:sp>
          <p:nvSpPr>
            <p:cNvPr id="77" name="TextBox 76">
              <a:extLst>
                <a:ext uri="{FF2B5EF4-FFF2-40B4-BE49-F238E27FC236}">
                  <a16:creationId xmlns:a16="http://schemas.microsoft.com/office/drawing/2014/main" xmlns="" id="{36859B49-DEBE-4668-B746-332E01F1924A}"/>
                </a:ext>
              </a:extLst>
            </p:cNvPr>
            <p:cNvSpPr txBox="1"/>
            <p:nvPr/>
          </p:nvSpPr>
          <p:spPr>
            <a:xfrm>
              <a:off x="6760489" y="1480588"/>
              <a:ext cx="1947202" cy="5078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2700" b="1" dirty="0">
                  <a:solidFill>
                    <a:schemeClr val="accent1"/>
                  </a:solidFill>
                  <a:cs typeface="Arial" pitchFamily="34" charset="0"/>
                </a:rPr>
                <a:t>Contents Here</a:t>
              </a:r>
              <a:endParaRPr lang="ko-KR" altLang="en-US" sz="2700" b="1" dirty="0">
                <a:solidFill>
                  <a:schemeClr val="accent1"/>
                </a:solidFill>
                <a:cs typeface="Arial" pitchFamily="34" charset="0"/>
              </a:endParaRPr>
            </a:p>
          </p:txBody>
        </p:sp>
        <p:sp>
          <p:nvSpPr>
            <p:cNvPr id="78" name="TextBox 77">
              <a:extLst>
                <a:ext uri="{FF2B5EF4-FFF2-40B4-BE49-F238E27FC236}">
                  <a16:creationId xmlns:a16="http://schemas.microsoft.com/office/drawing/2014/main" xmlns="" id="{3D38F718-520B-4572-ACEF-7227974AD830}"/>
                </a:ext>
              </a:extLst>
            </p:cNvPr>
            <p:cNvSpPr txBox="1"/>
            <p:nvPr/>
          </p:nvSpPr>
          <p:spPr>
            <a:xfrm>
              <a:off x="6760489" y="1928848"/>
              <a:ext cx="194720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</a:p>
          </p:txBody>
        </p:sp>
      </p:grpSp>
      <p:grpSp>
        <p:nvGrpSpPr>
          <p:cNvPr id="88" name="Group 87">
            <a:extLst>
              <a:ext uri="{FF2B5EF4-FFF2-40B4-BE49-F238E27FC236}">
                <a16:creationId xmlns:a16="http://schemas.microsoft.com/office/drawing/2014/main" xmlns="" id="{BCB5001D-F8D6-4825-A863-CEBABEE06AF8}"/>
              </a:ext>
            </a:extLst>
          </p:cNvPr>
          <p:cNvGrpSpPr/>
          <p:nvPr/>
        </p:nvGrpSpPr>
        <p:grpSpPr>
          <a:xfrm flipH="1" flipV="1">
            <a:off x="774122" y="619110"/>
            <a:ext cx="4156907" cy="4668128"/>
            <a:chOff x="7410420" y="1760136"/>
            <a:chExt cx="4156907" cy="4668128"/>
          </a:xfrm>
        </p:grpSpPr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xmlns="" id="{735B1A28-70AD-4FCB-807E-47D2AC9B8671}"/>
                </a:ext>
              </a:extLst>
            </p:cNvPr>
            <p:cNvSpPr/>
            <p:nvPr/>
          </p:nvSpPr>
          <p:spPr>
            <a:xfrm>
              <a:off x="9180077" y="4475270"/>
              <a:ext cx="543334" cy="113195"/>
            </a:xfrm>
            <a:custGeom>
              <a:avLst/>
              <a:gdLst>
                <a:gd name="connsiteX0" fmla="*/ 0 w 1143000"/>
                <a:gd name="connsiteY0" fmla="*/ 0 h 238125"/>
                <a:gd name="connsiteX1" fmla="*/ 848678 w 1143000"/>
                <a:gd name="connsiteY1" fmla="*/ 200025 h 238125"/>
                <a:gd name="connsiteX2" fmla="*/ 876300 w 1143000"/>
                <a:gd name="connsiteY2" fmla="*/ 207645 h 238125"/>
                <a:gd name="connsiteX3" fmla="*/ 1149667 w 1143000"/>
                <a:gd name="connsiteY3" fmla="*/ 240030 h 238125"/>
                <a:gd name="connsiteX4" fmla="*/ 893445 w 1143000"/>
                <a:gd name="connsiteY4" fmla="*/ 175260 h 238125"/>
                <a:gd name="connsiteX5" fmla="*/ 0 w 1143000"/>
                <a:gd name="connsiteY5" fmla="*/ 0 h 238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43000" h="238125">
                  <a:moveTo>
                    <a:pt x="0" y="0"/>
                  </a:moveTo>
                  <a:cubicBezTo>
                    <a:pt x="273368" y="107633"/>
                    <a:pt x="557212" y="167640"/>
                    <a:pt x="848678" y="200025"/>
                  </a:cubicBezTo>
                  <a:cubicBezTo>
                    <a:pt x="858203" y="202883"/>
                    <a:pt x="868680" y="207645"/>
                    <a:pt x="876300" y="207645"/>
                  </a:cubicBezTo>
                  <a:cubicBezTo>
                    <a:pt x="956310" y="227647"/>
                    <a:pt x="1040130" y="230505"/>
                    <a:pt x="1149667" y="240030"/>
                  </a:cubicBezTo>
                  <a:cubicBezTo>
                    <a:pt x="1047750" y="192405"/>
                    <a:pt x="967740" y="189547"/>
                    <a:pt x="893445" y="175260"/>
                  </a:cubicBezTo>
                  <a:cubicBezTo>
                    <a:pt x="594360" y="117158"/>
                    <a:pt x="298133" y="57150"/>
                    <a:pt x="0" y="0"/>
                  </a:cubicBezTo>
                  <a:close/>
                </a:path>
              </a:pathLst>
            </a:custGeom>
            <a:no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xmlns="" id="{5309BBB8-B52B-40EF-82D3-0D4A8AAD8574}"/>
                </a:ext>
              </a:extLst>
            </p:cNvPr>
            <p:cNvSpPr/>
            <p:nvPr/>
          </p:nvSpPr>
          <p:spPr>
            <a:xfrm>
              <a:off x="9995078" y="4492929"/>
              <a:ext cx="710862" cy="203750"/>
            </a:xfrm>
            <a:custGeom>
              <a:avLst/>
              <a:gdLst>
                <a:gd name="connsiteX0" fmla="*/ 1496377 w 1495425"/>
                <a:gd name="connsiteY0" fmla="*/ 0 h 428625"/>
                <a:gd name="connsiteX1" fmla="*/ 0 w 1495425"/>
                <a:gd name="connsiteY1" fmla="*/ 435293 h 428625"/>
                <a:gd name="connsiteX2" fmla="*/ 1496377 w 1495425"/>
                <a:gd name="connsiteY2" fmla="*/ 0 h 428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495425" h="428625">
                  <a:moveTo>
                    <a:pt x="1496377" y="0"/>
                  </a:moveTo>
                  <a:cubicBezTo>
                    <a:pt x="1177290" y="22860"/>
                    <a:pt x="283845" y="282893"/>
                    <a:pt x="0" y="435293"/>
                  </a:cubicBezTo>
                  <a:cubicBezTo>
                    <a:pt x="495300" y="285750"/>
                    <a:pt x="993458" y="132398"/>
                    <a:pt x="1496377" y="0"/>
                  </a:cubicBezTo>
                  <a:close/>
                </a:path>
              </a:pathLst>
            </a:custGeom>
            <a:no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1" name="TextBox 80">
              <a:extLst>
                <a:ext uri="{FF2B5EF4-FFF2-40B4-BE49-F238E27FC236}">
                  <a16:creationId xmlns:a16="http://schemas.microsoft.com/office/drawing/2014/main" xmlns="" id="{3FEE948E-2CB8-4E28-8DA8-D2603473B515}"/>
                </a:ext>
              </a:extLst>
            </p:cNvPr>
            <p:cNvSpPr txBox="1"/>
            <p:nvPr/>
          </p:nvSpPr>
          <p:spPr>
            <a:xfrm flipV="1">
              <a:off x="7410420" y="3408077"/>
              <a:ext cx="3771961" cy="3877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en-US" altLang="ko-KR" sz="24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itchFamily="34" charset="0"/>
                </a:rPr>
                <a:t>Local Food Advantages</a:t>
              </a:r>
            </a:p>
          </p:txBody>
        </p:sp>
        <p:sp>
          <p:nvSpPr>
            <p:cNvPr id="82" name="TextBox 81">
              <a:extLst>
                <a:ext uri="{FF2B5EF4-FFF2-40B4-BE49-F238E27FC236}">
                  <a16:creationId xmlns:a16="http://schemas.microsoft.com/office/drawing/2014/main" xmlns="" id="{E74864C6-BC3E-466F-AEFB-C58CC3C68822}"/>
                </a:ext>
              </a:extLst>
            </p:cNvPr>
            <p:cNvSpPr txBox="1"/>
            <p:nvPr/>
          </p:nvSpPr>
          <p:spPr>
            <a:xfrm flipV="1">
              <a:off x="7817301" y="3936730"/>
              <a:ext cx="2958200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GB" altLang="ko-KR" sz="1200" dirty="0">
                  <a:solidFill>
                    <a:schemeClr val="accent3"/>
                  </a:solidFill>
                  <a:cs typeface="Arial" pitchFamily="34" charset="0"/>
                </a:rPr>
                <a:t>L</a:t>
              </a:r>
              <a:r>
                <a:rPr lang="en-US" altLang="ko-KR" sz="1200" dirty="0">
                  <a:solidFill>
                    <a:schemeClr val="accent3"/>
                  </a:solidFill>
                  <a:cs typeface="Arial" pitchFamily="34" charset="0"/>
                </a:rPr>
                <a:t>OREM IPSUM DOLOR SIT AMET,</a:t>
              </a:r>
            </a:p>
            <a:p>
              <a:pPr algn="ctr"/>
              <a:r>
                <a:rPr lang="en-US" altLang="ko-KR" sz="1200" dirty="0">
                  <a:solidFill>
                    <a:schemeClr val="accent3"/>
                  </a:solidFill>
                  <a:cs typeface="Arial" pitchFamily="34" charset="0"/>
                </a:rPr>
                <a:t>CU USU AGAM INTEGRE IMPEDIT.</a:t>
              </a:r>
              <a:endParaRPr lang="ko-KR" altLang="en-US" sz="1200" dirty="0">
                <a:solidFill>
                  <a:schemeClr val="accent3"/>
                </a:solidFill>
                <a:cs typeface="Arial" pitchFamily="34" charset="0"/>
              </a:endParaRPr>
            </a:p>
          </p:txBody>
        </p:sp>
        <p:sp>
          <p:nvSpPr>
            <p:cNvPr id="83" name="Rectangle 82">
              <a:extLst>
                <a:ext uri="{FF2B5EF4-FFF2-40B4-BE49-F238E27FC236}">
                  <a16:creationId xmlns:a16="http://schemas.microsoft.com/office/drawing/2014/main" xmlns="" id="{EEC5E559-D6E9-453B-8CAC-5BDC90DB94CF}"/>
                </a:ext>
              </a:extLst>
            </p:cNvPr>
            <p:cNvSpPr/>
            <p:nvPr/>
          </p:nvSpPr>
          <p:spPr>
            <a:xfrm flipV="1">
              <a:off x="7817302" y="4440098"/>
              <a:ext cx="2958198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xmlns="" id="{07EFAAEC-EF1C-4028-9FA0-93D6AB5CA1C9}"/>
                </a:ext>
              </a:extLst>
            </p:cNvPr>
            <p:cNvSpPr/>
            <p:nvPr/>
          </p:nvSpPr>
          <p:spPr>
            <a:xfrm>
              <a:off x="10492154" y="1760136"/>
              <a:ext cx="1075173" cy="2984361"/>
            </a:xfrm>
            <a:custGeom>
              <a:avLst/>
              <a:gdLst>
                <a:gd name="connsiteX0" fmla="*/ 512466 w 1075173"/>
                <a:gd name="connsiteY0" fmla="*/ 2984361 h 2984361"/>
                <a:gd name="connsiteX1" fmla="*/ 1075173 w 1075173"/>
                <a:gd name="connsiteY1" fmla="*/ 2984361 h 2984361"/>
                <a:gd name="connsiteX2" fmla="*/ 1075173 w 1075173"/>
                <a:gd name="connsiteY2" fmla="*/ 0 h 2984361"/>
                <a:gd name="connsiteX3" fmla="*/ 0 w 1075173"/>
                <a:gd name="connsiteY3" fmla="*/ 0 h 2984361"/>
                <a:gd name="connsiteX4" fmla="*/ 10048 w 1075173"/>
                <a:gd name="connsiteY4" fmla="*/ 20097 h 2984361"/>
                <a:gd name="connsiteX0" fmla="*/ 512466 w 1075173"/>
                <a:gd name="connsiteY0" fmla="*/ 2984361 h 2984361"/>
                <a:gd name="connsiteX1" fmla="*/ 1075173 w 1075173"/>
                <a:gd name="connsiteY1" fmla="*/ 2984361 h 2984361"/>
                <a:gd name="connsiteX2" fmla="*/ 1075173 w 1075173"/>
                <a:gd name="connsiteY2" fmla="*/ 0 h 2984361"/>
                <a:gd name="connsiteX3" fmla="*/ 0 w 1075173"/>
                <a:gd name="connsiteY3" fmla="*/ 0 h 29843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75173" h="2984361">
                  <a:moveTo>
                    <a:pt x="512466" y="2984361"/>
                  </a:moveTo>
                  <a:lnTo>
                    <a:pt x="1075173" y="2984361"/>
                  </a:lnTo>
                  <a:lnTo>
                    <a:pt x="1075173" y="0"/>
                  </a:lnTo>
                  <a:lnTo>
                    <a:pt x="0" y="0"/>
                  </a:lnTo>
                </a:path>
              </a:pathLst>
            </a:custGeom>
            <a:noFill/>
            <a:ln>
              <a:solidFill>
                <a:schemeClr val="accent5"/>
              </a:solidFill>
              <a:headEnd type="oval"/>
              <a:tailEnd type="triangl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85" name="Group 84">
              <a:extLst>
                <a:ext uri="{FF2B5EF4-FFF2-40B4-BE49-F238E27FC236}">
                  <a16:creationId xmlns:a16="http://schemas.microsoft.com/office/drawing/2014/main" xmlns="" id="{39D79B86-D47A-4335-9749-F98968D92DC8}"/>
                </a:ext>
              </a:extLst>
            </p:cNvPr>
            <p:cNvGrpSpPr/>
            <p:nvPr/>
          </p:nvGrpSpPr>
          <p:grpSpPr>
            <a:xfrm>
              <a:off x="7766401" y="5333673"/>
              <a:ext cx="3060002" cy="1094591"/>
              <a:chOff x="6760489" y="1480588"/>
              <a:chExt cx="1947203" cy="1094591"/>
            </a:xfrm>
          </p:grpSpPr>
          <p:sp>
            <p:nvSpPr>
              <p:cNvPr id="86" name="TextBox 85">
                <a:extLst>
                  <a:ext uri="{FF2B5EF4-FFF2-40B4-BE49-F238E27FC236}">
                    <a16:creationId xmlns:a16="http://schemas.microsoft.com/office/drawing/2014/main" xmlns="" id="{69AF34CE-CF1B-4E6B-A84C-AAE4DD0E5366}"/>
                  </a:ext>
                </a:extLst>
              </p:cNvPr>
              <p:cNvSpPr txBox="1"/>
              <p:nvPr/>
            </p:nvSpPr>
            <p:spPr>
              <a:xfrm flipV="1">
                <a:off x="6760490" y="1480588"/>
                <a:ext cx="1947202" cy="507831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US" altLang="ko-KR" sz="2700" b="1" dirty="0">
                    <a:solidFill>
                      <a:schemeClr val="accent1"/>
                    </a:solidFill>
                    <a:cs typeface="Arial" pitchFamily="34" charset="0"/>
                  </a:rPr>
                  <a:t>Contents Here</a:t>
                </a:r>
                <a:endParaRPr lang="ko-KR" altLang="en-US" sz="2700" b="1" dirty="0">
                  <a:solidFill>
                    <a:schemeClr val="accent1"/>
                  </a:solidFill>
                  <a:cs typeface="Arial" pitchFamily="34" charset="0"/>
                </a:endParaRPr>
              </a:p>
            </p:txBody>
          </p:sp>
          <p:sp>
            <p:nvSpPr>
              <p:cNvPr id="87" name="TextBox 86">
                <a:extLst>
                  <a:ext uri="{FF2B5EF4-FFF2-40B4-BE49-F238E27FC236}">
                    <a16:creationId xmlns:a16="http://schemas.microsoft.com/office/drawing/2014/main" xmlns="" id="{C2802051-7B1A-414C-8ECC-73BA2CA865A0}"/>
                  </a:ext>
                </a:extLst>
              </p:cNvPr>
              <p:cNvSpPr txBox="1"/>
              <p:nvPr/>
            </p:nvSpPr>
            <p:spPr>
              <a:xfrm flipV="1">
                <a:off x="6760489" y="1928848"/>
                <a:ext cx="1947201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sz="12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cs typeface="Arial" pitchFamily="34" charset="0"/>
                  </a:rPr>
                  <a:t>You can simply impress your audience and add a unique zing and appeal to your Presentations. 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7379425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oup 26">
            <a:extLst>
              <a:ext uri="{FF2B5EF4-FFF2-40B4-BE49-F238E27FC236}">
                <a16:creationId xmlns:a16="http://schemas.microsoft.com/office/drawing/2014/main" xmlns="" id="{937E5407-972C-48AE-A4F1-38A8FC053C69}"/>
              </a:ext>
            </a:extLst>
          </p:cNvPr>
          <p:cNvGrpSpPr/>
          <p:nvPr/>
        </p:nvGrpSpPr>
        <p:grpSpPr>
          <a:xfrm>
            <a:off x="643972" y="5286960"/>
            <a:ext cx="4213778" cy="954472"/>
            <a:chOff x="5012206" y="3755095"/>
            <a:chExt cx="3236927" cy="954472"/>
          </a:xfrm>
        </p:grpSpPr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xmlns="" id="{18B9C9DF-17FD-48AA-98BD-D7E356B109AB}"/>
                </a:ext>
              </a:extLst>
            </p:cNvPr>
            <p:cNvSpPr txBox="1"/>
            <p:nvPr/>
          </p:nvSpPr>
          <p:spPr>
            <a:xfrm>
              <a:off x="5012206" y="3755095"/>
              <a:ext cx="3236927" cy="3139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US" altLang="ko-KR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itchFamily="34" charset="0"/>
                </a:rPr>
                <a:t>Portfolio Presentation</a:t>
              </a: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xmlns="" id="{36A7FB0E-61FE-4CAD-A1E6-D7E5B38BEB93}"/>
                </a:ext>
              </a:extLst>
            </p:cNvPr>
            <p:cNvSpPr txBox="1"/>
            <p:nvPr/>
          </p:nvSpPr>
          <p:spPr>
            <a:xfrm>
              <a:off x="5711408" y="4063236"/>
              <a:ext cx="253772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endParaRPr lang="ko-KR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xmlns="" id="{D412ED7D-A423-4343-8F48-A31181B5AD0B}"/>
              </a:ext>
            </a:extLst>
          </p:cNvPr>
          <p:cNvGrpSpPr/>
          <p:nvPr/>
        </p:nvGrpSpPr>
        <p:grpSpPr>
          <a:xfrm>
            <a:off x="643972" y="4344071"/>
            <a:ext cx="4213778" cy="957368"/>
            <a:chOff x="672510" y="3751768"/>
            <a:chExt cx="3236927" cy="957368"/>
          </a:xfrm>
        </p:grpSpPr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xmlns="" id="{D2C7B251-E1E9-444B-89D8-C0859D085824}"/>
                </a:ext>
              </a:extLst>
            </p:cNvPr>
            <p:cNvSpPr txBox="1"/>
            <p:nvPr/>
          </p:nvSpPr>
          <p:spPr>
            <a:xfrm>
              <a:off x="672510" y="3751768"/>
              <a:ext cx="3236927" cy="3139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US" altLang="ko-KR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itchFamily="34" charset="0"/>
                </a:rPr>
                <a:t>Simple Portfolio</a:t>
              </a: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xmlns="" id="{068CF82E-D136-4BCC-A029-A3995D2D6C91}"/>
                </a:ext>
              </a:extLst>
            </p:cNvPr>
            <p:cNvSpPr txBox="1"/>
            <p:nvPr/>
          </p:nvSpPr>
          <p:spPr>
            <a:xfrm>
              <a:off x="1371712" y="4062805"/>
              <a:ext cx="253772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endParaRPr lang="ko-KR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7" name="그룹 25">
            <a:extLst>
              <a:ext uri="{FF2B5EF4-FFF2-40B4-BE49-F238E27FC236}">
                <a16:creationId xmlns:a16="http://schemas.microsoft.com/office/drawing/2014/main" xmlns="" id="{0CCE3AD9-9684-4B18-AC68-8223499D6B0F}"/>
              </a:ext>
            </a:extLst>
          </p:cNvPr>
          <p:cNvGrpSpPr/>
          <p:nvPr/>
        </p:nvGrpSpPr>
        <p:grpSpPr>
          <a:xfrm rot="20593171">
            <a:off x="938948" y="5704757"/>
            <a:ext cx="337101" cy="486795"/>
            <a:chOff x="8615780" y="3185232"/>
            <a:chExt cx="1026044" cy="1481671"/>
          </a:xfrm>
          <a:solidFill>
            <a:schemeClr val="accent3"/>
          </a:solidFill>
        </p:grpSpPr>
        <p:sp>
          <p:nvSpPr>
            <p:cNvPr id="38" name="눈물 방울 26">
              <a:extLst>
                <a:ext uri="{FF2B5EF4-FFF2-40B4-BE49-F238E27FC236}">
                  <a16:creationId xmlns:a16="http://schemas.microsoft.com/office/drawing/2014/main" xmlns="" id="{C647FFD1-91DF-43B0-9A60-06048D3CF5F7}"/>
                </a:ext>
              </a:extLst>
            </p:cNvPr>
            <p:cNvSpPr/>
            <p:nvPr/>
          </p:nvSpPr>
          <p:spPr>
            <a:xfrm rot="8100000">
              <a:off x="8675547" y="3752503"/>
              <a:ext cx="914400" cy="914400"/>
            </a:xfrm>
            <a:prstGeom prst="teardrop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9" name="자유형: 도형 27">
              <a:extLst>
                <a:ext uri="{FF2B5EF4-FFF2-40B4-BE49-F238E27FC236}">
                  <a16:creationId xmlns:a16="http://schemas.microsoft.com/office/drawing/2014/main" xmlns="" id="{AF91E06B-8694-4787-98D8-2650D52E0570}"/>
                </a:ext>
              </a:extLst>
            </p:cNvPr>
            <p:cNvSpPr/>
            <p:nvPr/>
          </p:nvSpPr>
          <p:spPr>
            <a:xfrm>
              <a:off x="9014972" y="3185232"/>
              <a:ext cx="216234" cy="563148"/>
            </a:xfrm>
            <a:custGeom>
              <a:avLst/>
              <a:gdLst>
                <a:gd name="connsiteX0" fmla="*/ 0 w 780836"/>
                <a:gd name="connsiteY0" fmla="*/ 0 h 2352782"/>
                <a:gd name="connsiteX1" fmla="*/ 780836 w 780836"/>
                <a:gd name="connsiteY1" fmla="*/ 20548 h 2352782"/>
                <a:gd name="connsiteX2" fmla="*/ 400692 w 780836"/>
                <a:gd name="connsiteY2" fmla="*/ 2352782 h 2352782"/>
                <a:gd name="connsiteX3" fmla="*/ 0 w 780836"/>
                <a:gd name="connsiteY3" fmla="*/ 0 h 2352782"/>
                <a:gd name="connsiteX0" fmla="*/ 0 w 780836"/>
                <a:gd name="connsiteY0" fmla="*/ 107443 h 2460225"/>
                <a:gd name="connsiteX1" fmla="*/ 780836 w 780836"/>
                <a:gd name="connsiteY1" fmla="*/ 127991 h 2460225"/>
                <a:gd name="connsiteX2" fmla="*/ 400692 w 780836"/>
                <a:gd name="connsiteY2" fmla="*/ 2460225 h 2460225"/>
                <a:gd name="connsiteX3" fmla="*/ 0 w 780836"/>
                <a:gd name="connsiteY3" fmla="*/ 107443 h 2460225"/>
                <a:gd name="connsiteX0" fmla="*/ 0 w 780836"/>
                <a:gd name="connsiteY0" fmla="*/ 157453 h 2510235"/>
                <a:gd name="connsiteX1" fmla="*/ 780836 w 780836"/>
                <a:gd name="connsiteY1" fmla="*/ 178001 h 2510235"/>
                <a:gd name="connsiteX2" fmla="*/ 400692 w 780836"/>
                <a:gd name="connsiteY2" fmla="*/ 2510235 h 2510235"/>
                <a:gd name="connsiteX3" fmla="*/ 0 w 780836"/>
                <a:gd name="connsiteY3" fmla="*/ 157453 h 2510235"/>
                <a:gd name="connsiteX0" fmla="*/ 0 w 780836"/>
                <a:gd name="connsiteY0" fmla="*/ 171463 h 2524245"/>
                <a:gd name="connsiteX1" fmla="*/ 780836 w 780836"/>
                <a:gd name="connsiteY1" fmla="*/ 192011 h 2524245"/>
                <a:gd name="connsiteX2" fmla="*/ 400692 w 780836"/>
                <a:gd name="connsiteY2" fmla="*/ 2524245 h 2524245"/>
                <a:gd name="connsiteX3" fmla="*/ 0 w 780836"/>
                <a:gd name="connsiteY3" fmla="*/ 171463 h 2524245"/>
                <a:gd name="connsiteX0" fmla="*/ 0 w 854731"/>
                <a:gd name="connsiteY0" fmla="*/ 171463 h 2524245"/>
                <a:gd name="connsiteX1" fmla="*/ 780836 w 854731"/>
                <a:gd name="connsiteY1" fmla="*/ 192011 h 2524245"/>
                <a:gd name="connsiteX2" fmla="*/ 400692 w 854731"/>
                <a:gd name="connsiteY2" fmla="*/ 2524245 h 2524245"/>
                <a:gd name="connsiteX3" fmla="*/ 0 w 854731"/>
                <a:gd name="connsiteY3" fmla="*/ 171463 h 2524245"/>
                <a:gd name="connsiteX0" fmla="*/ 97640 w 952371"/>
                <a:gd name="connsiteY0" fmla="*/ 171463 h 2524245"/>
                <a:gd name="connsiteX1" fmla="*/ 878476 w 952371"/>
                <a:gd name="connsiteY1" fmla="*/ 192011 h 2524245"/>
                <a:gd name="connsiteX2" fmla="*/ 498332 w 952371"/>
                <a:gd name="connsiteY2" fmla="*/ 2524245 h 2524245"/>
                <a:gd name="connsiteX3" fmla="*/ 97640 w 952371"/>
                <a:gd name="connsiteY3" fmla="*/ 171463 h 2524245"/>
                <a:gd name="connsiteX0" fmla="*/ 97640 w 964286"/>
                <a:gd name="connsiteY0" fmla="*/ 171463 h 2524245"/>
                <a:gd name="connsiteX1" fmla="*/ 878476 w 964286"/>
                <a:gd name="connsiteY1" fmla="*/ 192011 h 2524245"/>
                <a:gd name="connsiteX2" fmla="*/ 498332 w 964286"/>
                <a:gd name="connsiteY2" fmla="*/ 2524245 h 2524245"/>
                <a:gd name="connsiteX3" fmla="*/ 97640 w 964286"/>
                <a:gd name="connsiteY3" fmla="*/ 171463 h 2524245"/>
                <a:gd name="connsiteX0" fmla="*/ 97640 w 940731"/>
                <a:gd name="connsiteY0" fmla="*/ 171463 h 2524245"/>
                <a:gd name="connsiteX1" fmla="*/ 878476 w 940731"/>
                <a:gd name="connsiteY1" fmla="*/ 192011 h 2524245"/>
                <a:gd name="connsiteX2" fmla="*/ 498332 w 940731"/>
                <a:gd name="connsiteY2" fmla="*/ 2524245 h 2524245"/>
                <a:gd name="connsiteX3" fmla="*/ 97640 w 940731"/>
                <a:gd name="connsiteY3" fmla="*/ 171463 h 2524245"/>
                <a:gd name="connsiteX0" fmla="*/ 97640 w 940731"/>
                <a:gd name="connsiteY0" fmla="*/ 190080 h 2542862"/>
                <a:gd name="connsiteX1" fmla="*/ 878476 w 940731"/>
                <a:gd name="connsiteY1" fmla="*/ 210628 h 2542862"/>
                <a:gd name="connsiteX2" fmla="*/ 498332 w 940731"/>
                <a:gd name="connsiteY2" fmla="*/ 2542862 h 2542862"/>
                <a:gd name="connsiteX3" fmla="*/ 97640 w 940731"/>
                <a:gd name="connsiteY3" fmla="*/ 190080 h 2542862"/>
                <a:gd name="connsiteX0" fmla="*/ 97640 w 976424"/>
                <a:gd name="connsiteY0" fmla="*/ 190080 h 2542862"/>
                <a:gd name="connsiteX1" fmla="*/ 878476 w 976424"/>
                <a:gd name="connsiteY1" fmla="*/ 210628 h 2542862"/>
                <a:gd name="connsiteX2" fmla="*/ 498332 w 976424"/>
                <a:gd name="connsiteY2" fmla="*/ 2542862 h 2542862"/>
                <a:gd name="connsiteX3" fmla="*/ 97640 w 976424"/>
                <a:gd name="connsiteY3" fmla="*/ 190080 h 2542862"/>
                <a:gd name="connsiteX0" fmla="*/ 108311 w 987095"/>
                <a:gd name="connsiteY0" fmla="*/ 190080 h 2542862"/>
                <a:gd name="connsiteX1" fmla="*/ 889147 w 987095"/>
                <a:gd name="connsiteY1" fmla="*/ 210628 h 2542862"/>
                <a:gd name="connsiteX2" fmla="*/ 509003 w 987095"/>
                <a:gd name="connsiteY2" fmla="*/ 2542862 h 2542862"/>
                <a:gd name="connsiteX3" fmla="*/ 108311 w 987095"/>
                <a:gd name="connsiteY3" fmla="*/ 190080 h 2542862"/>
                <a:gd name="connsiteX0" fmla="*/ 108311 w 995452"/>
                <a:gd name="connsiteY0" fmla="*/ 190080 h 2542862"/>
                <a:gd name="connsiteX1" fmla="*/ 889147 w 995452"/>
                <a:gd name="connsiteY1" fmla="*/ 210628 h 2542862"/>
                <a:gd name="connsiteX2" fmla="*/ 509003 w 995452"/>
                <a:gd name="connsiteY2" fmla="*/ 2542862 h 2542862"/>
                <a:gd name="connsiteX3" fmla="*/ 108311 w 995452"/>
                <a:gd name="connsiteY3" fmla="*/ 190080 h 2542862"/>
                <a:gd name="connsiteX0" fmla="*/ 99853 w 986994"/>
                <a:gd name="connsiteY0" fmla="*/ 190080 h 2542862"/>
                <a:gd name="connsiteX1" fmla="*/ 880689 w 986994"/>
                <a:gd name="connsiteY1" fmla="*/ 210628 h 2542862"/>
                <a:gd name="connsiteX2" fmla="*/ 500545 w 986994"/>
                <a:gd name="connsiteY2" fmla="*/ 2542862 h 2542862"/>
                <a:gd name="connsiteX3" fmla="*/ 99853 w 986994"/>
                <a:gd name="connsiteY3" fmla="*/ 190080 h 2542862"/>
                <a:gd name="connsiteX0" fmla="*/ 99853 w 985728"/>
                <a:gd name="connsiteY0" fmla="*/ 190080 h 2542862"/>
                <a:gd name="connsiteX1" fmla="*/ 880689 w 985728"/>
                <a:gd name="connsiteY1" fmla="*/ 210628 h 2542862"/>
                <a:gd name="connsiteX2" fmla="*/ 500545 w 985728"/>
                <a:gd name="connsiteY2" fmla="*/ 2542862 h 2542862"/>
                <a:gd name="connsiteX3" fmla="*/ 99853 w 985728"/>
                <a:gd name="connsiteY3" fmla="*/ 190080 h 2542862"/>
                <a:gd name="connsiteX0" fmla="*/ 103955 w 989830"/>
                <a:gd name="connsiteY0" fmla="*/ 190080 h 2542862"/>
                <a:gd name="connsiteX1" fmla="*/ 884791 w 989830"/>
                <a:gd name="connsiteY1" fmla="*/ 210628 h 2542862"/>
                <a:gd name="connsiteX2" fmla="*/ 504647 w 989830"/>
                <a:gd name="connsiteY2" fmla="*/ 2542862 h 2542862"/>
                <a:gd name="connsiteX3" fmla="*/ 103955 w 989830"/>
                <a:gd name="connsiteY3" fmla="*/ 190080 h 2542862"/>
                <a:gd name="connsiteX0" fmla="*/ 103955 w 960876"/>
                <a:gd name="connsiteY0" fmla="*/ 190080 h 2542862"/>
                <a:gd name="connsiteX1" fmla="*/ 884791 w 960876"/>
                <a:gd name="connsiteY1" fmla="*/ 210628 h 2542862"/>
                <a:gd name="connsiteX2" fmla="*/ 504647 w 960876"/>
                <a:gd name="connsiteY2" fmla="*/ 2542862 h 2542862"/>
                <a:gd name="connsiteX3" fmla="*/ 103955 w 960876"/>
                <a:gd name="connsiteY3" fmla="*/ 190080 h 2542862"/>
                <a:gd name="connsiteX0" fmla="*/ 103955 w 977301"/>
                <a:gd name="connsiteY0" fmla="*/ 190080 h 2542862"/>
                <a:gd name="connsiteX1" fmla="*/ 884791 w 977301"/>
                <a:gd name="connsiteY1" fmla="*/ 210628 h 2542862"/>
                <a:gd name="connsiteX2" fmla="*/ 504647 w 977301"/>
                <a:gd name="connsiteY2" fmla="*/ 2542862 h 2542862"/>
                <a:gd name="connsiteX3" fmla="*/ 103955 w 977301"/>
                <a:gd name="connsiteY3" fmla="*/ 190080 h 2542862"/>
                <a:gd name="connsiteX0" fmla="*/ 99854 w 973200"/>
                <a:gd name="connsiteY0" fmla="*/ 190080 h 2542862"/>
                <a:gd name="connsiteX1" fmla="*/ 880690 w 973200"/>
                <a:gd name="connsiteY1" fmla="*/ 210628 h 2542862"/>
                <a:gd name="connsiteX2" fmla="*/ 500546 w 973200"/>
                <a:gd name="connsiteY2" fmla="*/ 2542862 h 2542862"/>
                <a:gd name="connsiteX3" fmla="*/ 99854 w 973200"/>
                <a:gd name="connsiteY3" fmla="*/ 190080 h 2542862"/>
                <a:gd name="connsiteX0" fmla="*/ 99854 w 973200"/>
                <a:gd name="connsiteY0" fmla="*/ 193975 h 2546757"/>
                <a:gd name="connsiteX1" fmla="*/ 880690 w 973200"/>
                <a:gd name="connsiteY1" fmla="*/ 214523 h 2546757"/>
                <a:gd name="connsiteX2" fmla="*/ 500546 w 973200"/>
                <a:gd name="connsiteY2" fmla="*/ 2546757 h 2546757"/>
                <a:gd name="connsiteX3" fmla="*/ 99854 w 973200"/>
                <a:gd name="connsiteY3" fmla="*/ 193975 h 2546757"/>
                <a:gd name="connsiteX0" fmla="*/ 104544 w 977890"/>
                <a:gd name="connsiteY0" fmla="*/ 193975 h 2546757"/>
                <a:gd name="connsiteX1" fmla="*/ 885380 w 977890"/>
                <a:gd name="connsiteY1" fmla="*/ 214523 h 2546757"/>
                <a:gd name="connsiteX2" fmla="*/ 505236 w 977890"/>
                <a:gd name="connsiteY2" fmla="*/ 2546757 h 2546757"/>
                <a:gd name="connsiteX3" fmla="*/ 104544 w 977890"/>
                <a:gd name="connsiteY3" fmla="*/ 193975 h 2546757"/>
                <a:gd name="connsiteX0" fmla="*/ 104544 w 977890"/>
                <a:gd name="connsiteY0" fmla="*/ 193975 h 2546757"/>
                <a:gd name="connsiteX1" fmla="*/ 885380 w 977890"/>
                <a:gd name="connsiteY1" fmla="*/ 214523 h 2546757"/>
                <a:gd name="connsiteX2" fmla="*/ 505236 w 977890"/>
                <a:gd name="connsiteY2" fmla="*/ 2546757 h 2546757"/>
                <a:gd name="connsiteX3" fmla="*/ 104544 w 977890"/>
                <a:gd name="connsiteY3" fmla="*/ 193975 h 25467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77890" h="2546757">
                  <a:moveTo>
                    <a:pt x="104544" y="193975"/>
                  </a:moveTo>
                  <a:cubicBezTo>
                    <a:pt x="364823" y="-66304"/>
                    <a:pt x="666198" y="-69729"/>
                    <a:pt x="885380" y="214523"/>
                  </a:cubicBezTo>
                  <a:cubicBezTo>
                    <a:pt x="1179906" y="632340"/>
                    <a:pt x="693596" y="2539908"/>
                    <a:pt x="505236" y="2546757"/>
                  </a:cubicBezTo>
                  <a:cubicBezTo>
                    <a:pt x="310027" y="2543332"/>
                    <a:pt x="-224230" y="639190"/>
                    <a:pt x="104544" y="193975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0" name="자유형: 도형 28">
              <a:extLst>
                <a:ext uri="{FF2B5EF4-FFF2-40B4-BE49-F238E27FC236}">
                  <a16:creationId xmlns:a16="http://schemas.microsoft.com/office/drawing/2014/main" xmlns="" id="{BCD482F1-15E2-42CD-8430-27A5FCB8733A}"/>
                </a:ext>
              </a:extLst>
            </p:cNvPr>
            <p:cNvSpPr/>
            <p:nvPr/>
          </p:nvSpPr>
          <p:spPr>
            <a:xfrm rot="3314848">
              <a:off x="9297740" y="3340683"/>
              <a:ext cx="190927" cy="497240"/>
            </a:xfrm>
            <a:custGeom>
              <a:avLst/>
              <a:gdLst>
                <a:gd name="connsiteX0" fmla="*/ 0 w 780836"/>
                <a:gd name="connsiteY0" fmla="*/ 0 h 2352782"/>
                <a:gd name="connsiteX1" fmla="*/ 780836 w 780836"/>
                <a:gd name="connsiteY1" fmla="*/ 20548 h 2352782"/>
                <a:gd name="connsiteX2" fmla="*/ 400692 w 780836"/>
                <a:gd name="connsiteY2" fmla="*/ 2352782 h 2352782"/>
                <a:gd name="connsiteX3" fmla="*/ 0 w 780836"/>
                <a:gd name="connsiteY3" fmla="*/ 0 h 2352782"/>
                <a:gd name="connsiteX0" fmla="*/ 0 w 780836"/>
                <a:gd name="connsiteY0" fmla="*/ 107443 h 2460225"/>
                <a:gd name="connsiteX1" fmla="*/ 780836 w 780836"/>
                <a:gd name="connsiteY1" fmla="*/ 127991 h 2460225"/>
                <a:gd name="connsiteX2" fmla="*/ 400692 w 780836"/>
                <a:gd name="connsiteY2" fmla="*/ 2460225 h 2460225"/>
                <a:gd name="connsiteX3" fmla="*/ 0 w 780836"/>
                <a:gd name="connsiteY3" fmla="*/ 107443 h 2460225"/>
                <a:gd name="connsiteX0" fmla="*/ 0 w 780836"/>
                <a:gd name="connsiteY0" fmla="*/ 157453 h 2510235"/>
                <a:gd name="connsiteX1" fmla="*/ 780836 w 780836"/>
                <a:gd name="connsiteY1" fmla="*/ 178001 h 2510235"/>
                <a:gd name="connsiteX2" fmla="*/ 400692 w 780836"/>
                <a:gd name="connsiteY2" fmla="*/ 2510235 h 2510235"/>
                <a:gd name="connsiteX3" fmla="*/ 0 w 780836"/>
                <a:gd name="connsiteY3" fmla="*/ 157453 h 2510235"/>
                <a:gd name="connsiteX0" fmla="*/ 0 w 780836"/>
                <a:gd name="connsiteY0" fmla="*/ 171463 h 2524245"/>
                <a:gd name="connsiteX1" fmla="*/ 780836 w 780836"/>
                <a:gd name="connsiteY1" fmla="*/ 192011 h 2524245"/>
                <a:gd name="connsiteX2" fmla="*/ 400692 w 780836"/>
                <a:gd name="connsiteY2" fmla="*/ 2524245 h 2524245"/>
                <a:gd name="connsiteX3" fmla="*/ 0 w 780836"/>
                <a:gd name="connsiteY3" fmla="*/ 171463 h 2524245"/>
                <a:gd name="connsiteX0" fmla="*/ 0 w 854731"/>
                <a:gd name="connsiteY0" fmla="*/ 171463 h 2524245"/>
                <a:gd name="connsiteX1" fmla="*/ 780836 w 854731"/>
                <a:gd name="connsiteY1" fmla="*/ 192011 h 2524245"/>
                <a:gd name="connsiteX2" fmla="*/ 400692 w 854731"/>
                <a:gd name="connsiteY2" fmla="*/ 2524245 h 2524245"/>
                <a:gd name="connsiteX3" fmla="*/ 0 w 854731"/>
                <a:gd name="connsiteY3" fmla="*/ 171463 h 2524245"/>
                <a:gd name="connsiteX0" fmla="*/ 97640 w 952371"/>
                <a:gd name="connsiteY0" fmla="*/ 171463 h 2524245"/>
                <a:gd name="connsiteX1" fmla="*/ 878476 w 952371"/>
                <a:gd name="connsiteY1" fmla="*/ 192011 h 2524245"/>
                <a:gd name="connsiteX2" fmla="*/ 498332 w 952371"/>
                <a:gd name="connsiteY2" fmla="*/ 2524245 h 2524245"/>
                <a:gd name="connsiteX3" fmla="*/ 97640 w 952371"/>
                <a:gd name="connsiteY3" fmla="*/ 171463 h 2524245"/>
                <a:gd name="connsiteX0" fmla="*/ 97640 w 964286"/>
                <a:gd name="connsiteY0" fmla="*/ 171463 h 2524245"/>
                <a:gd name="connsiteX1" fmla="*/ 878476 w 964286"/>
                <a:gd name="connsiteY1" fmla="*/ 192011 h 2524245"/>
                <a:gd name="connsiteX2" fmla="*/ 498332 w 964286"/>
                <a:gd name="connsiteY2" fmla="*/ 2524245 h 2524245"/>
                <a:gd name="connsiteX3" fmla="*/ 97640 w 964286"/>
                <a:gd name="connsiteY3" fmla="*/ 171463 h 2524245"/>
                <a:gd name="connsiteX0" fmla="*/ 97640 w 940731"/>
                <a:gd name="connsiteY0" fmla="*/ 171463 h 2524245"/>
                <a:gd name="connsiteX1" fmla="*/ 878476 w 940731"/>
                <a:gd name="connsiteY1" fmla="*/ 192011 h 2524245"/>
                <a:gd name="connsiteX2" fmla="*/ 498332 w 940731"/>
                <a:gd name="connsiteY2" fmla="*/ 2524245 h 2524245"/>
                <a:gd name="connsiteX3" fmla="*/ 97640 w 940731"/>
                <a:gd name="connsiteY3" fmla="*/ 171463 h 2524245"/>
                <a:gd name="connsiteX0" fmla="*/ 97640 w 940731"/>
                <a:gd name="connsiteY0" fmla="*/ 190080 h 2542862"/>
                <a:gd name="connsiteX1" fmla="*/ 878476 w 940731"/>
                <a:gd name="connsiteY1" fmla="*/ 210628 h 2542862"/>
                <a:gd name="connsiteX2" fmla="*/ 498332 w 940731"/>
                <a:gd name="connsiteY2" fmla="*/ 2542862 h 2542862"/>
                <a:gd name="connsiteX3" fmla="*/ 97640 w 940731"/>
                <a:gd name="connsiteY3" fmla="*/ 190080 h 2542862"/>
                <a:gd name="connsiteX0" fmla="*/ 97640 w 976424"/>
                <a:gd name="connsiteY0" fmla="*/ 190080 h 2542862"/>
                <a:gd name="connsiteX1" fmla="*/ 878476 w 976424"/>
                <a:gd name="connsiteY1" fmla="*/ 210628 h 2542862"/>
                <a:gd name="connsiteX2" fmla="*/ 498332 w 976424"/>
                <a:gd name="connsiteY2" fmla="*/ 2542862 h 2542862"/>
                <a:gd name="connsiteX3" fmla="*/ 97640 w 976424"/>
                <a:gd name="connsiteY3" fmla="*/ 190080 h 2542862"/>
                <a:gd name="connsiteX0" fmla="*/ 108311 w 987095"/>
                <a:gd name="connsiteY0" fmla="*/ 190080 h 2542862"/>
                <a:gd name="connsiteX1" fmla="*/ 889147 w 987095"/>
                <a:gd name="connsiteY1" fmla="*/ 210628 h 2542862"/>
                <a:gd name="connsiteX2" fmla="*/ 509003 w 987095"/>
                <a:gd name="connsiteY2" fmla="*/ 2542862 h 2542862"/>
                <a:gd name="connsiteX3" fmla="*/ 108311 w 987095"/>
                <a:gd name="connsiteY3" fmla="*/ 190080 h 2542862"/>
                <a:gd name="connsiteX0" fmla="*/ 108311 w 995452"/>
                <a:gd name="connsiteY0" fmla="*/ 190080 h 2542862"/>
                <a:gd name="connsiteX1" fmla="*/ 889147 w 995452"/>
                <a:gd name="connsiteY1" fmla="*/ 210628 h 2542862"/>
                <a:gd name="connsiteX2" fmla="*/ 509003 w 995452"/>
                <a:gd name="connsiteY2" fmla="*/ 2542862 h 2542862"/>
                <a:gd name="connsiteX3" fmla="*/ 108311 w 995452"/>
                <a:gd name="connsiteY3" fmla="*/ 190080 h 2542862"/>
                <a:gd name="connsiteX0" fmla="*/ 99853 w 986994"/>
                <a:gd name="connsiteY0" fmla="*/ 190080 h 2542862"/>
                <a:gd name="connsiteX1" fmla="*/ 880689 w 986994"/>
                <a:gd name="connsiteY1" fmla="*/ 210628 h 2542862"/>
                <a:gd name="connsiteX2" fmla="*/ 500545 w 986994"/>
                <a:gd name="connsiteY2" fmla="*/ 2542862 h 2542862"/>
                <a:gd name="connsiteX3" fmla="*/ 99853 w 986994"/>
                <a:gd name="connsiteY3" fmla="*/ 190080 h 2542862"/>
                <a:gd name="connsiteX0" fmla="*/ 99853 w 985728"/>
                <a:gd name="connsiteY0" fmla="*/ 190080 h 2542862"/>
                <a:gd name="connsiteX1" fmla="*/ 880689 w 985728"/>
                <a:gd name="connsiteY1" fmla="*/ 210628 h 2542862"/>
                <a:gd name="connsiteX2" fmla="*/ 500545 w 985728"/>
                <a:gd name="connsiteY2" fmla="*/ 2542862 h 2542862"/>
                <a:gd name="connsiteX3" fmla="*/ 99853 w 985728"/>
                <a:gd name="connsiteY3" fmla="*/ 190080 h 2542862"/>
                <a:gd name="connsiteX0" fmla="*/ 103955 w 989830"/>
                <a:gd name="connsiteY0" fmla="*/ 190080 h 2542862"/>
                <a:gd name="connsiteX1" fmla="*/ 884791 w 989830"/>
                <a:gd name="connsiteY1" fmla="*/ 210628 h 2542862"/>
                <a:gd name="connsiteX2" fmla="*/ 504647 w 989830"/>
                <a:gd name="connsiteY2" fmla="*/ 2542862 h 2542862"/>
                <a:gd name="connsiteX3" fmla="*/ 103955 w 989830"/>
                <a:gd name="connsiteY3" fmla="*/ 190080 h 2542862"/>
                <a:gd name="connsiteX0" fmla="*/ 103955 w 960876"/>
                <a:gd name="connsiteY0" fmla="*/ 190080 h 2542862"/>
                <a:gd name="connsiteX1" fmla="*/ 884791 w 960876"/>
                <a:gd name="connsiteY1" fmla="*/ 210628 h 2542862"/>
                <a:gd name="connsiteX2" fmla="*/ 504647 w 960876"/>
                <a:gd name="connsiteY2" fmla="*/ 2542862 h 2542862"/>
                <a:gd name="connsiteX3" fmla="*/ 103955 w 960876"/>
                <a:gd name="connsiteY3" fmla="*/ 190080 h 2542862"/>
                <a:gd name="connsiteX0" fmla="*/ 103955 w 977301"/>
                <a:gd name="connsiteY0" fmla="*/ 190080 h 2542862"/>
                <a:gd name="connsiteX1" fmla="*/ 884791 w 977301"/>
                <a:gd name="connsiteY1" fmla="*/ 210628 h 2542862"/>
                <a:gd name="connsiteX2" fmla="*/ 504647 w 977301"/>
                <a:gd name="connsiteY2" fmla="*/ 2542862 h 2542862"/>
                <a:gd name="connsiteX3" fmla="*/ 103955 w 977301"/>
                <a:gd name="connsiteY3" fmla="*/ 190080 h 2542862"/>
                <a:gd name="connsiteX0" fmla="*/ 99854 w 973200"/>
                <a:gd name="connsiteY0" fmla="*/ 190080 h 2542862"/>
                <a:gd name="connsiteX1" fmla="*/ 880690 w 973200"/>
                <a:gd name="connsiteY1" fmla="*/ 210628 h 2542862"/>
                <a:gd name="connsiteX2" fmla="*/ 500546 w 973200"/>
                <a:gd name="connsiteY2" fmla="*/ 2542862 h 2542862"/>
                <a:gd name="connsiteX3" fmla="*/ 99854 w 973200"/>
                <a:gd name="connsiteY3" fmla="*/ 190080 h 2542862"/>
                <a:gd name="connsiteX0" fmla="*/ 99854 w 973200"/>
                <a:gd name="connsiteY0" fmla="*/ 193975 h 2546757"/>
                <a:gd name="connsiteX1" fmla="*/ 880690 w 973200"/>
                <a:gd name="connsiteY1" fmla="*/ 214523 h 2546757"/>
                <a:gd name="connsiteX2" fmla="*/ 500546 w 973200"/>
                <a:gd name="connsiteY2" fmla="*/ 2546757 h 2546757"/>
                <a:gd name="connsiteX3" fmla="*/ 99854 w 973200"/>
                <a:gd name="connsiteY3" fmla="*/ 193975 h 2546757"/>
                <a:gd name="connsiteX0" fmla="*/ 104544 w 977890"/>
                <a:gd name="connsiteY0" fmla="*/ 193975 h 2546757"/>
                <a:gd name="connsiteX1" fmla="*/ 885380 w 977890"/>
                <a:gd name="connsiteY1" fmla="*/ 214523 h 2546757"/>
                <a:gd name="connsiteX2" fmla="*/ 505236 w 977890"/>
                <a:gd name="connsiteY2" fmla="*/ 2546757 h 2546757"/>
                <a:gd name="connsiteX3" fmla="*/ 104544 w 977890"/>
                <a:gd name="connsiteY3" fmla="*/ 193975 h 2546757"/>
                <a:gd name="connsiteX0" fmla="*/ 104544 w 977890"/>
                <a:gd name="connsiteY0" fmla="*/ 193975 h 2546757"/>
                <a:gd name="connsiteX1" fmla="*/ 885380 w 977890"/>
                <a:gd name="connsiteY1" fmla="*/ 214523 h 2546757"/>
                <a:gd name="connsiteX2" fmla="*/ 505236 w 977890"/>
                <a:gd name="connsiteY2" fmla="*/ 2546757 h 2546757"/>
                <a:gd name="connsiteX3" fmla="*/ 104544 w 977890"/>
                <a:gd name="connsiteY3" fmla="*/ 193975 h 25467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77890" h="2546757">
                  <a:moveTo>
                    <a:pt x="104544" y="193975"/>
                  </a:moveTo>
                  <a:cubicBezTo>
                    <a:pt x="364823" y="-66304"/>
                    <a:pt x="666198" y="-69729"/>
                    <a:pt x="885380" y="214523"/>
                  </a:cubicBezTo>
                  <a:cubicBezTo>
                    <a:pt x="1179906" y="632340"/>
                    <a:pt x="693596" y="2539908"/>
                    <a:pt x="505236" y="2546757"/>
                  </a:cubicBezTo>
                  <a:cubicBezTo>
                    <a:pt x="310027" y="2543332"/>
                    <a:pt x="-224230" y="639190"/>
                    <a:pt x="104544" y="193975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1" name="자유형: 도형 29">
              <a:extLst>
                <a:ext uri="{FF2B5EF4-FFF2-40B4-BE49-F238E27FC236}">
                  <a16:creationId xmlns:a16="http://schemas.microsoft.com/office/drawing/2014/main" xmlns="" id="{4875BBFE-12F9-4E38-91AD-E22BDAE6B3C5}"/>
                </a:ext>
              </a:extLst>
            </p:cNvPr>
            <p:cNvSpPr/>
            <p:nvPr/>
          </p:nvSpPr>
          <p:spPr>
            <a:xfrm rot="18285152" flipH="1">
              <a:off x="8768936" y="3335788"/>
              <a:ext cx="190927" cy="497240"/>
            </a:xfrm>
            <a:custGeom>
              <a:avLst/>
              <a:gdLst>
                <a:gd name="connsiteX0" fmla="*/ 0 w 780836"/>
                <a:gd name="connsiteY0" fmla="*/ 0 h 2352782"/>
                <a:gd name="connsiteX1" fmla="*/ 780836 w 780836"/>
                <a:gd name="connsiteY1" fmla="*/ 20548 h 2352782"/>
                <a:gd name="connsiteX2" fmla="*/ 400692 w 780836"/>
                <a:gd name="connsiteY2" fmla="*/ 2352782 h 2352782"/>
                <a:gd name="connsiteX3" fmla="*/ 0 w 780836"/>
                <a:gd name="connsiteY3" fmla="*/ 0 h 2352782"/>
                <a:gd name="connsiteX0" fmla="*/ 0 w 780836"/>
                <a:gd name="connsiteY0" fmla="*/ 107443 h 2460225"/>
                <a:gd name="connsiteX1" fmla="*/ 780836 w 780836"/>
                <a:gd name="connsiteY1" fmla="*/ 127991 h 2460225"/>
                <a:gd name="connsiteX2" fmla="*/ 400692 w 780836"/>
                <a:gd name="connsiteY2" fmla="*/ 2460225 h 2460225"/>
                <a:gd name="connsiteX3" fmla="*/ 0 w 780836"/>
                <a:gd name="connsiteY3" fmla="*/ 107443 h 2460225"/>
                <a:gd name="connsiteX0" fmla="*/ 0 w 780836"/>
                <a:gd name="connsiteY0" fmla="*/ 157453 h 2510235"/>
                <a:gd name="connsiteX1" fmla="*/ 780836 w 780836"/>
                <a:gd name="connsiteY1" fmla="*/ 178001 h 2510235"/>
                <a:gd name="connsiteX2" fmla="*/ 400692 w 780836"/>
                <a:gd name="connsiteY2" fmla="*/ 2510235 h 2510235"/>
                <a:gd name="connsiteX3" fmla="*/ 0 w 780836"/>
                <a:gd name="connsiteY3" fmla="*/ 157453 h 2510235"/>
                <a:gd name="connsiteX0" fmla="*/ 0 w 780836"/>
                <a:gd name="connsiteY0" fmla="*/ 171463 h 2524245"/>
                <a:gd name="connsiteX1" fmla="*/ 780836 w 780836"/>
                <a:gd name="connsiteY1" fmla="*/ 192011 h 2524245"/>
                <a:gd name="connsiteX2" fmla="*/ 400692 w 780836"/>
                <a:gd name="connsiteY2" fmla="*/ 2524245 h 2524245"/>
                <a:gd name="connsiteX3" fmla="*/ 0 w 780836"/>
                <a:gd name="connsiteY3" fmla="*/ 171463 h 2524245"/>
                <a:gd name="connsiteX0" fmla="*/ 0 w 854731"/>
                <a:gd name="connsiteY0" fmla="*/ 171463 h 2524245"/>
                <a:gd name="connsiteX1" fmla="*/ 780836 w 854731"/>
                <a:gd name="connsiteY1" fmla="*/ 192011 h 2524245"/>
                <a:gd name="connsiteX2" fmla="*/ 400692 w 854731"/>
                <a:gd name="connsiteY2" fmla="*/ 2524245 h 2524245"/>
                <a:gd name="connsiteX3" fmla="*/ 0 w 854731"/>
                <a:gd name="connsiteY3" fmla="*/ 171463 h 2524245"/>
                <a:gd name="connsiteX0" fmla="*/ 97640 w 952371"/>
                <a:gd name="connsiteY0" fmla="*/ 171463 h 2524245"/>
                <a:gd name="connsiteX1" fmla="*/ 878476 w 952371"/>
                <a:gd name="connsiteY1" fmla="*/ 192011 h 2524245"/>
                <a:gd name="connsiteX2" fmla="*/ 498332 w 952371"/>
                <a:gd name="connsiteY2" fmla="*/ 2524245 h 2524245"/>
                <a:gd name="connsiteX3" fmla="*/ 97640 w 952371"/>
                <a:gd name="connsiteY3" fmla="*/ 171463 h 2524245"/>
                <a:gd name="connsiteX0" fmla="*/ 97640 w 964286"/>
                <a:gd name="connsiteY0" fmla="*/ 171463 h 2524245"/>
                <a:gd name="connsiteX1" fmla="*/ 878476 w 964286"/>
                <a:gd name="connsiteY1" fmla="*/ 192011 h 2524245"/>
                <a:gd name="connsiteX2" fmla="*/ 498332 w 964286"/>
                <a:gd name="connsiteY2" fmla="*/ 2524245 h 2524245"/>
                <a:gd name="connsiteX3" fmla="*/ 97640 w 964286"/>
                <a:gd name="connsiteY3" fmla="*/ 171463 h 2524245"/>
                <a:gd name="connsiteX0" fmla="*/ 97640 w 940731"/>
                <a:gd name="connsiteY0" fmla="*/ 171463 h 2524245"/>
                <a:gd name="connsiteX1" fmla="*/ 878476 w 940731"/>
                <a:gd name="connsiteY1" fmla="*/ 192011 h 2524245"/>
                <a:gd name="connsiteX2" fmla="*/ 498332 w 940731"/>
                <a:gd name="connsiteY2" fmla="*/ 2524245 h 2524245"/>
                <a:gd name="connsiteX3" fmla="*/ 97640 w 940731"/>
                <a:gd name="connsiteY3" fmla="*/ 171463 h 2524245"/>
                <a:gd name="connsiteX0" fmla="*/ 97640 w 940731"/>
                <a:gd name="connsiteY0" fmla="*/ 190080 h 2542862"/>
                <a:gd name="connsiteX1" fmla="*/ 878476 w 940731"/>
                <a:gd name="connsiteY1" fmla="*/ 210628 h 2542862"/>
                <a:gd name="connsiteX2" fmla="*/ 498332 w 940731"/>
                <a:gd name="connsiteY2" fmla="*/ 2542862 h 2542862"/>
                <a:gd name="connsiteX3" fmla="*/ 97640 w 940731"/>
                <a:gd name="connsiteY3" fmla="*/ 190080 h 2542862"/>
                <a:gd name="connsiteX0" fmla="*/ 97640 w 976424"/>
                <a:gd name="connsiteY0" fmla="*/ 190080 h 2542862"/>
                <a:gd name="connsiteX1" fmla="*/ 878476 w 976424"/>
                <a:gd name="connsiteY1" fmla="*/ 210628 h 2542862"/>
                <a:gd name="connsiteX2" fmla="*/ 498332 w 976424"/>
                <a:gd name="connsiteY2" fmla="*/ 2542862 h 2542862"/>
                <a:gd name="connsiteX3" fmla="*/ 97640 w 976424"/>
                <a:gd name="connsiteY3" fmla="*/ 190080 h 2542862"/>
                <a:gd name="connsiteX0" fmla="*/ 108311 w 987095"/>
                <a:gd name="connsiteY0" fmla="*/ 190080 h 2542862"/>
                <a:gd name="connsiteX1" fmla="*/ 889147 w 987095"/>
                <a:gd name="connsiteY1" fmla="*/ 210628 h 2542862"/>
                <a:gd name="connsiteX2" fmla="*/ 509003 w 987095"/>
                <a:gd name="connsiteY2" fmla="*/ 2542862 h 2542862"/>
                <a:gd name="connsiteX3" fmla="*/ 108311 w 987095"/>
                <a:gd name="connsiteY3" fmla="*/ 190080 h 2542862"/>
                <a:gd name="connsiteX0" fmla="*/ 108311 w 995452"/>
                <a:gd name="connsiteY0" fmla="*/ 190080 h 2542862"/>
                <a:gd name="connsiteX1" fmla="*/ 889147 w 995452"/>
                <a:gd name="connsiteY1" fmla="*/ 210628 h 2542862"/>
                <a:gd name="connsiteX2" fmla="*/ 509003 w 995452"/>
                <a:gd name="connsiteY2" fmla="*/ 2542862 h 2542862"/>
                <a:gd name="connsiteX3" fmla="*/ 108311 w 995452"/>
                <a:gd name="connsiteY3" fmla="*/ 190080 h 2542862"/>
                <a:gd name="connsiteX0" fmla="*/ 99853 w 986994"/>
                <a:gd name="connsiteY0" fmla="*/ 190080 h 2542862"/>
                <a:gd name="connsiteX1" fmla="*/ 880689 w 986994"/>
                <a:gd name="connsiteY1" fmla="*/ 210628 h 2542862"/>
                <a:gd name="connsiteX2" fmla="*/ 500545 w 986994"/>
                <a:gd name="connsiteY2" fmla="*/ 2542862 h 2542862"/>
                <a:gd name="connsiteX3" fmla="*/ 99853 w 986994"/>
                <a:gd name="connsiteY3" fmla="*/ 190080 h 2542862"/>
                <a:gd name="connsiteX0" fmla="*/ 99853 w 985728"/>
                <a:gd name="connsiteY0" fmla="*/ 190080 h 2542862"/>
                <a:gd name="connsiteX1" fmla="*/ 880689 w 985728"/>
                <a:gd name="connsiteY1" fmla="*/ 210628 h 2542862"/>
                <a:gd name="connsiteX2" fmla="*/ 500545 w 985728"/>
                <a:gd name="connsiteY2" fmla="*/ 2542862 h 2542862"/>
                <a:gd name="connsiteX3" fmla="*/ 99853 w 985728"/>
                <a:gd name="connsiteY3" fmla="*/ 190080 h 2542862"/>
                <a:gd name="connsiteX0" fmla="*/ 103955 w 989830"/>
                <a:gd name="connsiteY0" fmla="*/ 190080 h 2542862"/>
                <a:gd name="connsiteX1" fmla="*/ 884791 w 989830"/>
                <a:gd name="connsiteY1" fmla="*/ 210628 h 2542862"/>
                <a:gd name="connsiteX2" fmla="*/ 504647 w 989830"/>
                <a:gd name="connsiteY2" fmla="*/ 2542862 h 2542862"/>
                <a:gd name="connsiteX3" fmla="*/ 103955 w 989830"/>
                <a:gd name="connsiteY3" fmla="*/ 190080 h 2542862"/>
                <a:gd name="connsiteX0" fmla="*/ 103955 w 960876"/>
                <a:gd name="connsiteY0" fmla="*/ 190080 h 2542862"/>
                <a:gd name="connsiteX1" fmla="*/ 884791 w 960876"/>
                <a:gd name="connsiteY1" fmla="*/ 210628 h 2542862"/>
                <a:gd name="connsiteX2" fmla="*/ 504647 w 960876"/>
                <a:gd name="connsiteY2" fmla="*/ 2542862 h 2542862"/>
                <a:gd name="connsiteX3" fmla="*/ 103955 w 960876"/>
                <a:gd name="connsiteY3" fmla="*/ 190080 h 2542862"/>
                <a:gd name="connsiteX0" fmla="*/ 103955 w 977301"/>
                <a:gd name="connsiteY0" fmla="*/ 190080 h 2542862"/>
                <a:gd name="connsiteX1" fmla="*/ 884791 w 977301"/>
                <a:gd name="connsiteY1" fmla="*/ 210628 h 2542862"/>
                <a:gd name="connsiteX2" fmla="*/ 504647 w 977301"/>
                <a:gd name="connsiteY2" fmla="*/ 2542862 h 2542862"/>
                <a:gd name="connsiteX3" fmla="*/ 103955 w 977301"/>
                <a:gd name="connsiteY3" fmla="*/ 190080 h 2542862"/>
                <a:gd name="connsiteX0" fmla="*/ 99854 w 973200"/>
                <a:gd name="connsiteY0" fmla="*/ 190080 h 2542862"/>
                <a:gd name="connsiteX1" fmla="*/ 880690 w 973200"/>
                <a:gd name="connsiteY1" fmla="*/ 210628 h 2542862"/>
                <a:gd name="connsiteX2" fmla="*/ 500546 w 973200"/>
                <a:gd name="connsiteY2" fmla="*/ 2542862 h 2542862"/>
                <a:gd name="connsiteX3" fmla="*/ 99854 w 973200"/>
                <a:gd name="connsiteY3" fmla="*/ 190080 h 2542862"/>
                <a:gd name="connsiteX0" fmla="*/ 99854 w 973200"/>
                <a:gd name="connsiteY0" fmla="*/ 193975 h 2546757"/>
                <a:gd name="connsiteX1" fmla="*/ 880690 w 973200"/>
                <a:gd name="connsiteY1" fmla="*/ 214523 h 2546757"/>
                <a:gd name="connsiteX2" fmla="*/ 500546 w 973200"/>
                <a:gd name="connsiteY2" fmla="*/ 2546757 h 2546757"/>
                <a:gd name="connsiteX3" fmla="*/ 99854 w 973200"/>
                <a:gd name="connsiteY3" fmla="*/ 193975 h 2546757"/>
                <a:gd name="connsiteX0" fmla="*/ 104544 w 977890"/>
                <a:gd name="connsiteY0" fmla="*/ 193975 h 2546757"/>
                <a:gd name="connsiteX1" fmla="*/ 885380 w 977890"/>
                <a:gd name="connsiteY1" fmla="*/ 214523 h 2546757"/>
                <a:gd name="connsiteX2" fmla="*/ 505236 w 977890"/>
                <a:gd name="connsiteY2" fmla="*/ 2546757 h 2546757"/>
                <a:gd name="connsiteX3" fmla="*/ 104544 w 977890"/>
                <a:gd name="connsiteY3" fmla="*/ 193975 h 2546757"/>
                <a:gd name="connsiteX0" fmla="*/ 104544 w 977890"/>
                <a:gd name="connsiteY0" fmla="*/ 193975 h 2546757"/>
                <a:gd name="connsiteX1" fmla="*/ 885380 w 977890"/>
                <a:gd name="connsiteY1" fmla="*/ 214523 h 2546757"/>
                <a:gd name="connsiteX2" fmla="*/ 505236 w 977890"/>
                <a:gd name="connsiteY2" fmla="*/ 2546757 h 2546757"/>
                <a:gd name="connsiteX3" fmla="*/ 104544 w 977890"/>
                <a:gd name="connsiteY3" fmla="*/ 193975 h 25467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77890" h="2546757">
                  <a:moveTo>
                    <a:pt x="104544" y="193975"/>
                  </a:moveTo>
                  <a:cubicBezTo>
                    <a:pt x="364823" y="-66304"/>
                    <a:pt x="666198" y="-69729"/>
                    <a:pt x="885380" y="214523"/>
                  </a:cubicBezTo>
                  <a:cubicBezTo>
                    <a:pt x="1179906" y="632340"/>
                    <a:pt x="693596" y="2539908"/>
                    <a:pt x="505236" y="2546757"/>
                  </a:cubicBezTo>
                  <a:cubicBezTo>
                    <a:pt x="310027" y="2543332"/>
                    <a:pt x="-224230" y="639190"/>
                    <a:pt x="104544" y="193975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xmlns="" id="{1D2FAB30-0E6F-4F95-B2FA-3BB92F126A57}"/>
              </a:ext>
            </a:extLst>
          </p:cNvPr>
          <p:cNvGrpSpPr/>
          <p:nvPr/>
        </p:nvGrpSpPr>
        <p:grpSpPr>
          <a:xfrm>
            <a:off x="643972" y="3404079"/>
            <a:ext cx="4213778" cy="954472"/>
            <a:chOff x="5012206" y="2545756"/>
            <a:chExt cx="3236927" cy="954472"/>
          </a:xfrm>
        </p:grpSpPr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xmlns="" id="{8C5D22E2-8508-4D44-BC40-6BBD85450197}"/>
                </a:ext>
              </a:extLst>
            </p:cNvPr>
            <p:cNvSpPr txBox="1"/>
            <p:nvPr/>
          </p:nvSpPr>
          <p:spPr>
            <a:xfrm>
              <a:off x="5012206" y="2545756"/>
              <a:ext cx="3236927" cy="3139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US" altLang="ko-KR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itchFamily="34" charset="0"/>
                </a:rPr>
                <a:t>Simple Portfolio</a:t>
              </a: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xmlns="" id="{4C0CDE68-45F3-4F7F-845A-07771F79468D}"/>
                </a:ext>
              </a:extLst>
            </p:cNvPr>
            <p:cNvSpPr txBox="1"/>
            <p:nvPr/>
          </p:nvSpPr>
          <p:spPr>
            <a:xfrm>
              <a:off x="5711408" y="2853897"/>
              <a:ext cx="253772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endParaRPr lang="ko-KR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xmlns="" id="{694E98A4-6249-4D4B-9C42-EE94B648F555}"/>
              </a:ext>
            </a:extLst>
          </p:cNvPr>
          <p:cNvGrpSpPr/>
          <p:nvPr/>
        </p:nvGrpSpPr>
        <p:grpSpPr>
          <a:xfrm>
            <a:off x="643972" y="2458296"/>
            <a:ext cx="4213778" cy="960263"/>
            <a:chOff x="672510" y="2545756"/>
            <a:chExt cx="3236927" cy="960263"/>
          </a:xfrm>
        </p:grpSpPr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xmlns="" id="{582A61D0-1212-4D67-B494-2EA81C15FB37}"/>
                </a:ext>
              </a:extLst>
            </p:cNvPr>
            <p:cNvSpPr txBox="1"/>
            <p:nvPr/>
          </p:nvSpPr>
          <p:spPr>
            <a:xfrm>
              <a:off x="672510" y="2545756"/>
              <a:ext cx="3236927" cy="3139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US" altLang="ko-KR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itchFamily="34" charset="0"/>
                </a:rPr>
                <a:t>Simple Portfolio Presentation</a:t>
              </a:r>
            </a:p>
          </p:txBody>
        </p: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xmlns="" id="{33E15D19-972B-48B7-9278-954A636933E7}"/>
                </a:ext>
              </a:extLst>
            </p:cNvPr>
            <p:cNvSpPr txBox="1"/>
            <p:nvPr/>
          </p:nvSpPr>
          <p:spPr>
            <a:xfrm>
              <a:off x="1371712" y="2859688"/>
              <a:ext cx="253772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endParaRPr lang="ko-KR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74" name="Freeform: Shape 73">
            <a:extLst>
              <a:ext uri="{FF2B5EF4-FFF2-40B4-BE49-F238E27FC236}">
                <a16:creationId xmlns:a16="http://schemas.microsoft.com/office/drawing/2014/main" xmlns="" id="{A5D407C4-7C77-4F58-93A4-1849EB5D6E28}"/>
              </a:ext>
            </a:extLst>
          </p:cNvPr>
          <p:cNvSpPr/>
          <p:nvPr/>
        </p:nvSpPr>
        <p:spPr>
          <a:xfrm>
            <a:off x="818811" y="3855174"/>
            <a:ext cx="626152" cy="348837"/>
          </a:xfrm>
          <a:custGeom>
            <a:avLst/>
            <a:gdLst>
              <a:gd name="connsiteX0" fmla="*/ 109543 w 838583"/>
              <a:gd name="connsiteY0" fmla="*/ 172709 h 467185"/>
              <a:gd name="connsiteX1" fmla="*/ 101648 w 838583"/>
              <a:gd name="connsiteY1" fmla="*/ 180704 h 467185"/>
              <a:gd name="connsiteX2" fmla="*/ 109593 w 838583"/>
              <a:gd name="connsiteY2" fmla="*/ 199771 h 467185"/>
              <a:gd name="connsiteX3" fmla="*/ 386467 w 838583"/>
              <a:gd name="connsiteY3" fmla="*/ 310998 h 467185"/>
              <a:gd name="connsiteX4" fmla="*/ 405535 w 838583"/>
              <a:gd name="connsiteY4" fmla="*/ 303053 h 467185"/>
              <a:gd name="connsiteX5" fmla="*/ 397590 w 838583"/>
              <a:gd name="connsiteY5" fmla="*/ 283986 h 467185"/>
              <a:gd name="connsiteX6" fmla="*/ 120715 w 838583"/>
              <a:gd name="connsiteY6" fmla="*/ 172759 h 467185"/>
              <a:gd name="connsiteX7" fmla="*/ 109543 w 838583"/>
              <a:gd name="connsiteY7" fmla="*/ 172709 h 467185"/>
              <a:gd name="connsiteX8" fmla="*/ 786882 w 838583"/>
              <a:gd name="connsiteY8" fmla="*/ 143363 h 467185"/>
              <a:gd name="connsiteX9" fmla="*/ 750337 w 838583"/>
              <a:gd name="connsiteY9" fmla="*/ 150513 h 467185"/>
              <a:gd name="connsiteX10" fmla="*/ 604153 w 838583"/>
              <a:gd name="connsiteY10" fmla="*/ 212482 h 467185"/>
              <a:gd name="connsiteX11" fmla="*/ 517952 w 838583"/>
              <a:gd name="connsiteY11" fmla="*/ 297094 h 467185"/>
              <a:gd name="connsiteX12" fmla="*/ 390440 w 838583"/>
              <a:gd name="connsiteY12" fmla="*/ 376938 h 467185"/>
              <a:gd name="connsiteX13" fmla="*/ 269679 w 838583"/>
              <a:gd name="connsiteY13" fmla="*/ 389253 h 467185"/>
              <a:gd name="connsiteX14" fmla="*/ 157261 w 838583"/>
              <a:gd name="connsiteY14" fmla="*/ 359858 h 467185"/>
              <a:gd name="connsiteX15" fmla="*/ 31734 w 838583"/>
              <a:gd name="connsiteY15" fmla="*/ 286368 h 467185"/>
              <a:gd name="connsiteX16" fmla="*/ 133030 w 838583"/>
              <a:gd name="connsiteY16" fmla="*/ 391239 h 467185"/>
              <a:gd name="connsiteX17" fmla="*/ 277624 w 838583"/>
              <a:gd name="connsiteY17" fmla="*/ 433346 h 467185"/>
              <a:gd name="connsiteX18" fmla="*/ 448833 w 838583"/>
              <a:gd name="connsiteY18" fmla="*/ 394019 h 467185"/>
              <a:gd name="connsiteX19" fmla="*/ 570388 w 838583"/>
              <a:gd name="connsiteY19" fmla="*/ 297491 h 467185"/>
              <a:gd name="connsiteX20" fmla="*/ 636329 w 838583"/>
              <a:gd name="connsiteY20" fmla="*/ 233138 h 467185"/>
              <a:gd name="connsiteX21" fmla="*/ 763445 w 838583"/>
              <a:gd name="connsiteY21" fmla="*/ 189840 h 467185"/>
              <a:gd name="connsiteX22" fmla="*/ 796813 w 838583"/>
              <a:gd name="connsiteY22" fmla="*/ 179114 h 467185"/>
              <a:gd name="connsiteX23" fmla="*/ 813100 w 838583"/>
              <a:gd name="connsiteY23" fmla="*/ 152102 h 467185"/>
              <a:gd name="connsiteX24" fmla="*/ 786882 w 838583"/>
              <a:gd name="connsiteY24" fmla="*/ 143363 h 467185"/>
              <a:gd name="connsiteX25" fmla="*/ 202099 w 838583"/>
              <a:gd name="connsiteY25" fmla="*/ 123848 h 467185"/>
              <a:gd name="connsiteX26" fmla="*/ 194204 w 838583"/>
              <a:gd name="connsiteY26" fmla="*/ 131843 h 467185"/>
              <a:gd name="connsiteX27" fmla="*/ 202149 w 838583"/>
              <a:gd name="connsiteY27" fmla="*/ 150910 h 467185"/>
              <a:gd name="connsiteX28" fmla="*/ 465517 w 838583"/>
              <a:gd name="connsiteY28" fmla="*/ 256575 h 467185"/>
              <a:gd name="connsiteX29" fmla="*/ 484585 w 838583"/>
              <a:gd name="connsiteY29" fmla="*/ 248630 h 467185"/>
              <a:gd name="connsiteX30" fmla="*/ 476640 w 838583"/>
              <a:gd name="connsiteY30" fmla="*/ 229563 h 467185"/>
              <a:gd name="connsiteX31" fmla="*/ 213271 w 838583"/>
              <a:gd name="connsiteY31" fmla="*/ 123898 h 467185"/>
              <a:gd name="connsiteX32" fmla="*/ 202099 w 838583"/>
              <a:gd name="connsiteY32" fmla="*/ 123848 h 467185"/>
              <a:gd name="connsiteX33" fmla="*/ 301011 w 838583"/>
              <a:gd name="connsiteY33" fmla="*/ 73400 h 467185"/>
              <a:gd name="connsiteX34" fmla="*/ 293116 w 838583"/>
              <a:gd name="connsiteY34" fmla="*/ 81395 h 467185"/>
              <a:gd name="connsiteX35" fmla="*/ 301061 w 838583"/>
              <a:gd name="connsiteY35" fmla="*/ 100462 h 467185"/>
              <a:gd name="connsiteX36" fmla="*/ 537019 w 838583"/>
              <a:gd name="connsiteY36" fmla="*/ 195004 h 467185"/>
              <a:gd name="connsiteX37" fmla="*/ 556086 w 838583"/>
              <a:gd name="connsiteY37" fmla="*/ 187059 h 467185"/>
              <a:gd name="connsiteX38" fmla="*/ 548142 w 838583"/>
              <a:gd name="connsiteY38" fmla="*/ 167992 h 467185"/>
              <a:gd name="connsiteX39" fmla="*/ 312183 w 838583"/>
              <a:gd name="connsiteY39" fmla="*/ 73450 h 467185"/>
              <a:gd name="connsiteX40" fmla="*/ 301011 w 838583"/>
              <a:gd name="connsiteY40" fmla="*/ 73400 h 467185"/>
              <a:gd name="connsiteX41" fmla="*/ 418991 w 838583"/>
              <a:gd name="connsiteY41" fmla="*/ 42812 h 467185"/>
              <a:gd name="connsiteX42" fmla="*/ 411096 w 838583"/>
              <a:gd name="connsiteY42" fmla="*/ 50807 h 467185"/>
              <a:gd name="connsiteX43" fmla="*/ 419041 w 838583"/>
              <a:gd name="connsiteY43" fmla="*/ 69874 h 467185"/>
              <a:gd name="connsiteX44" fmla="*/ 600181 w 838583"/>
              <a:gd name="connsiteY44" fmla="*/ 142569 h 467185"/>
              <a:gd name="connsiteX45" fmla="*/ 619248 w 838583"/>
              <a:gd name="connsiteY45" fmla="*/ 134624 h 467185"/>
              <a:gd name="connsiteX46" fmla="*/ 611303 w 838583"/>
              <a:gd name="connsiteY46" fmla="*/ 115556 h 467185"/>
              <a:gd name="connsiteX47" fmla="*/ 430163 w 838583"/>
              <a:gd name="connsiteY47" fmla="*/ 42862 h 467185"/>
              <a:gd name="connsiteX48" fmla="*/ 418991 w 838583"/>
              <a:gd name="connsiteY48" fmla="*/ 42812 h 467185"/>
              <a:gd name="connsiteX49" fmla="*/ 506830 w 838583"/>
              <a:gd name="connsiteY49" fmla="*/ 1947 h 467185"/>
              <a:gd name="connsiteX50" fmla="*/ 743980 w 838583"/>
              <a:gd name="connsiteY50" fmla="*/ 30548 h 467185"/>
              <a:gd name="connsiteX51" fmla="*/ 805552 w 838583"/>
              <a:gd name="connsiteY51" fmla="*/ 63916 h 467185"/>
              <a:gd name="connsiteX52" fmla="*/ 838125 w 838583"/>
              <a:gd name="connsiteY52" fmla="*/ 140582 h 467185"/>
              <a:gd name="connsiteX53" fmla="*/ 838125 w 838583"/>
              <a:gd name="connsiteY53" fmla="*/ 162430 h 467185"/>
              <a:gd name="connsiteX54" fmla="*/ 803566 w 838583"/>
              <a:gd name="connsiteY54" fmla="*/ 209304 h 467185"/>
              <a:gd name="connsiteX55" fmla="*/ 674066 w 838583"/>
              <a:gd name="connsiteY55" fmla="*/ 247042 h 467185"/>
              <a:gd name="connsiteX56" fmla="*/ 604153 w 838583"/>
              <a:gd name="connsiteY56" fmla="*/ 307422 h 467185"/>
              <a:gd name="connsiteX57" fmla="*/ 367796 w 838583"/>
              <a:gd name="connsiteY57" fmla="*/ 462344 h 467185"/>
              <a:gd name="connsiteX58" fmla="*/ 141372 w 838583"/>
              <a:gd name="connsiteY58" fmla="*/ 428977 h 467185"/>
              <a:gd name="connsiteX59" fmla="*/ 59938 w 838583"/>
              <a:gd name="connsiteY59" fmla="*/ 383691 h 467185"/>
              <a:gd name="connsiteX60" fmla="*/ 749 w 838583"/>
              <a:gd name="connsiteY60" fmla="*/ 245850 h 467185"/>
              <a:gd name="connsiteX61" fmla="*/ 98470 w 838583"/>
              <a:gd name="connsiteY61" fmla="*/ 100462 h 467185"/>
              <a:gd name="connsiteX62" fmla="*/ 304636 w 838583"/>
              <a:gd name="connsiteY62" fmla="*/ 30945 h 467185"/>
              <a:gd name="connsiteX63" fmla="*/ 506830 w 838583"/>
              <a:gd name="connsiteY63" fmla="*/ 1947 h 4671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</a:cxnLst>
            <a:rect l="l" t="t" r="r" b="b"/>
            <a:pathLst>
              <a:path w="838583" h="467185">
                <a:moveTo>
                  <a:pt x="109543" y="172709"/>
                </a:moveTo>
                <a:cubicBezTo>
                  <a:pt x="106117" y="174149"/>
                  <a:pt x="103237" y="176930"/>
                  <a:pt x="101648" y="180704"/>
                </a:cubicBezTo>
                <a:cubicBezTo>
                  <a:pt x="98470" y="188251"/>
                  <a:pt x="102045" y="196593"/>
                  <a:pt x="109593" y="199771"/>
                </a:cubicBezTo>
                <a:lnTo>
                  <a:pt x="386467" y="310998"/>
                </a:lnTo>
                <a:cubicBezTo>
                  <a:pt x="394015" y="313779"/>
                  <a:pt x="402357" y="310203"/>
                  <a:pt x="405535" y="303053"/>
                </a:cubicBezTo>
                <a:cubicBezTo>
                  <a:pt x="408712" y="295505"/>
                  <a:pt x="405138" y="287164"/>
                  <a:pt x="397590" y="283986"/>
                </a:cubicBezTo>
                <a:lnTo>
                  <a:pt x="120715" y="172759"/>
                </a:lnTo>
                <a:cubicBezTo>
                  <a:pt x="116942" y="171170"/>
                  <a:pt x="112969" y="171269"/>
                  <a:pt x="109543" y="172709"/>
                </a:cubicBezTo>
                <a:close/>
                <a:moveTo>
                  <a:pt x="786882" y="143363"/>
                </a:moveTo>
                <a:cubicBezTo>
                  <a:pt x="774568" y="144555"/>
                  <a:pt x="762651" y="148130"/>
                  <a:pt x="750337" y="150513"/>
                </a:cubicBezTo>
                <a:cubicBezTo>
                  <a:pt x="704654" y="159253"/>
                  <a:pt x="636727" y="177922"/>
                  <a:pt x="604153" y="212482"/>
                </a:cubicBezTo>
                <a:cubicBezTo>
                  <a:pt x="573963" y="244658"/>
                  <a:pt x="552910" y="269684"/>
                  <a:pt x="517952" y="297094"/>
                </a:cubicBezTo>
                <a:cubicBezTo>
                  <a:pt x="479421" y="327284"/>
                  <a:pt x="438505" y="364227"/>
                  <a:pt x="390440" y="376938"/>
                </a:cubicBezTo>
                <a:cubicBezTo>
                  <a:pt x="350716" y="387267"/>
                  <a:pt x="310992" y="394417"/>
                  <a:pt x="269679" y="389253"/>
                </a:cubicBezTo>
                <a:cubicBezTo>
                  <a:pt x="231147" y="384883"/>
                  <a:pt x="193410" y="373364"/>
                  <a:pt x="157261" y="359858"/>
                </a:cubicBezTo>
                <a:cubicBezTo>
                  <a:pt x="116743" y="344762"/>
                  <a:pt x="63910" y="323709"/>
                  <a:pt x="31734" y="286368"/>
                </a:cubicBezTo>
                <a:cubicBezTo>
                  <a:pt x="41268" y="333640"/>
                  <a:pt x="93306" y="369788"/>
                  <a:pt x="133030" y="391239"/>
                </a:cubicBezTo>
                <a:cubicBezTo>
                  <a:pt x="178315" y="415073"/>
                  <a:pt x="227175" y="426196"/>
                  <a:pt x="277624" y="433346"/>
                </a:cubicBezTo>
                <a:cubicBezTo>
                  <a:pt x="339196" y="442086"/>
                  <a:pt x="395603" y="422621"/>
                  <a:pt x="448833" y="394019"/>
                </a:cubicBezTo>
                <a:cubicBezTo>
                  <a:pt x="494913" y="369391"/>
                  <a:pt x="534239" y="335229"/>
                  <a:pt x="570388" y="297491"/>
                </a:cubicBezTo>
                <a:cubicBezTo>
                  <a:pt x="591442" y="275643"/>
                  <a:pt x="610112" y="250617"/>
                  <a:pt x="636329" y="233138"/>
                </a:cubicBezTo>
                <a:cubicBezTo>
                  <a:pt x="670492" y="210893"/>
                  <a:pt x="724516" y="200168"/>
                  <a:pt x="763445" y="189840"/>
                </a:cubicBezTo>
                <a:cubicBezTo>
                  <a:pt x="774568" y="187059"/>
                  <a:pt x="786088" y="184676"/>
                  <a:pt x="796813" y="179114"/>
                </a:cubicBezTo>
                <a:cubicBezTo>
                  <a:pt x="811114" y="171964"/>
                  <a:pt x="815483" y="161636"/>
                  <a:pt x="813100" y="152102"/>
                </a:cubicBezTo>
                <a:cubicBezTo>
                  <a:pt x="811114" y="143760"/>
                  <a:pt x="792841" y="142568"/>
                  <a:pt x="786882" y="143363"/>
                </a:cubicBezTo>
                <a:close/>
                <a:moveTo>
                  <a:pt x="202099" y="123848"/>
                </a:moveTo>
                <a:cubicBezTo>
                  <a:pt x="198673" y="125288"/>
                  <a:pt x="195793" y="128069"/>
                  <a:pt x="194204" y="131843"/>
                </a:cubicBezTo>
                <a:cubicBezTo>
                  <a:pt x="191026" y="139390"/>
                  <a:pt x="194601" y="147732"/>
                  <a:pt x="202149" y="150910"/>
                </a:cubicBezTo>
                <a:lnTo>
                  <a:pt x="465517" y="256575"/>
                </a:lnTo>
                <a:cubicBezTo>
                  <a:pt x="472667" y="259356"/>
                  <a:pt x="481407" y="255781"/>
                  <a:pt x="484585" y="248630"/>
                </a:cubicBezTo>
                <a:cubicBezTo>
                  <a:pt x="487762" y="241083"/>
                  <a:pt x="484188" y="232741"/>
                  <a:pt x="476640" y="229563"/>
                </a:cubicBezTo>
                <a:lnTo>
                  <a:pt x="213271" y="123898"/>
                </a:lnTo>
                <a:cubicBezTo>
                  <a:pt x="209498" y="122309"/>
                  <a:pt x="205525" y="122408"/>
                  <a:pt x="202099" y="123848"/>
                </a:cubicBezTo>
                <a:close/>
                <a:moveTo>
                  <a:pt x="301011" y="73400"/>
                </a:moveTo>
                <a:cubicBezTo>
                  <a:pt x="297585" y="74840"/>
                  <a:pt x="294705" y="77621"/>
                  <a:pt x="293116" y="81395"/>
                </a:cubicBezTo>
                <a:cubicBezTo>
                  <a:pt x="289938" y="88942"/>
                  <a:pt x="293513" y="97284"/>
                  <a:pt x="301061" y="100462"/>
                </a:cubicBezTo>
                <a:lnTo>
                  <a:pt x="537019" y="195004"/>
                </a:lnTo>
                <a:cubicBezTo>
                  <a:pt x="544169" y="198182"/>
                  <a:pt x="552909" y="194607"/>
                  <a:pt x="556086" y="187059"/>
                </a:cubicBezTo>
                <a:cubicBezTo>
                  <a:pt x="559264" y="179512"/>
                  <a:pt x="555689" y="171170"/>
                  <a:pt x="548142" y="167992"/>
                </a:cubicBezTo>
                <a:lnTo>
                  <a:pt x="312183" y="73450"/>
                </a:lnTo>
                <a:cubicBezTo>
                  <a:pt x="308410" y="71861"/>
                  <a:pt x="304437" y="71960"/>
                  <a:pt x="301011" y="73400"/>
                </a:cubicBezTo>
                <a:close/>
                <a:moveTo>
                  <a:pt x="418991" y="42812"/>
                </a:moveTo>
                <a:cubicBezTo>
                  <a:pt x="415565" y="44252"/>
                  <a:pt x="412685" y="47033"/>
                  <a:pt x="411096" y="50807"/>
                </a:cubicBezTo>
                <a:cubicBezTo>
                  <a:pt x="407918" y="58354"/>
                  <a:pt x="411493" y="66696"/>
                  <a:pt x="419041" y="69874"/>
                </a:cubicBezTo>
                <a:lnTo>
                  <a:pt x="600181" y="142569"/>
                </a:lnTo>
                <a:cubicBezTo>
                  <a:pt x="607331" y="145349"/>
                  <a:pt x="616070" y="141774"/>
                  <a:pt x="619248" y="134624"/>
                </a:cubicBezTo>
                <a:cubicBezTo>
                  <a:pt x="622426" y="127076"/>
                  <a:pt x="618851" y="118734"/>
                  <a:pt x="611303" y="115556"/>
                </a:cubicBezTo>
                <a:lnTo>
                  <a:pt x="430163" y="42862"/>
                </a:lnTo>
                <a:cubicBezTo>
                  <a:pt x="426390" y="41273"/>
                  <a:pt x="422417" y="41372"/>
                  <a:pt x="418991" y="42812"/>
                </a:cubicBezTo>
                <a:close/>
                <a:moveTo>
                  <a:pt x="506830" y="1947"/>
                </a:moveTo>
                <a:cubicBezTo>
                  <a:pt x="583893" y="-4806"/>
                  <a:pt x="670491" y="6317"/>
                  <a:pt x="743980" y="30548"/>
                </a:cubicBezTo>
                <a:cubicBezTo>
                  <a:pt x="764637" y="37301"/>
                  <a:pt x="787279" y="51999"/>
                  <a:pt x="805552" y="63916"/>
                </a:cubicBezTo>
                <a:cubicBezTo>
                  <a:pt x="832961" y="82586"/>
                  <a:pt x="834947" y="111981"/>
                  <a:pt x="838125" y="140582"/>
                </a:cubicBezTo>
                <a:cubicBezTo>
                  <a:pt x="838920" y="147733"/>
                  <a:pt x="838522" y="155280"/>
                  <a:pt x="838125" y="162430"/>
                </a:cubicBezTo>
                <a:cubicBezTo>
                  <a:pt x="837728" y="187059"/>
                  <a:pt x="827003" y="200963"/>
                  <a:pt x="803566" y="209304"/>
                </a:cubicBezTo>
                <a:cubicBezTo>
                  <a:pt x="766225" y="222810"/>
                  <a:pt x="710215" y="227975"/>
                  <a:pt x="674066" y="247042"/>
                </a:cubicBezTo>
                <a:cubicBezTo>
                  <a:pt x="645863" y="262137"/>
                  <a:pt x="624809" y="284382"/>
                  <a:pt x="604153" y="307422"/>
                </a:cubicBezTo>
                <a:cubicBezTo>
                  <a:pt x="539800" y="379719"/>
                  <a:pt x="465120" y="445660"/>
                  <a:pt x="367796" y="462344"/>
                </a:cubicBezTo>
                <a:cubicBezTo>
                  <a:pt x="290336" y="475453"/>
                  <a:pt x="213668" y="461153"/>
                  <a:pt x="141372" y="428977"/>
                </a:cubicBezTo>
                <a:cubicBezTo>
                  <a:pt x="114757" y="417457"/>
                  <a:pt x="82183" y="402759"/>
                  <a:pt x="59938" y="383691"/>
                </a:cubicBezTo>
                <a:cubicBezTo>
                  <a:pt x="20611" y="349529"/>
                  <a:pt x="-3620" y="299080"/>
                  <a:pt x="749" y="245850"/>
                </a:cubicBezTo>
                <a:cubicBezTo>
                  <a:pt x="-6401" y="175936"/>
                  <a:pt x="38487" y="131446"/>
                  <a:pt x="98470" y="100462"/>
                </a:cubicBezTo>
                <a:cubicBezTo>
                  <a:pt x="161233" y="67888"/>
                  <a:pt x="237106" y="46040"/>
                  <a:pt x="304636" y="30945"/>
                </a:cubicBezTo>
                <a:cubicBezTo>
                  <a:pt x="371372" y="16247"/>
                  <a:pt x="438505" y="7906"/>
                  <a:pt x="506830" y="1947"/>
                </a:cubicBezTo>
                <a:close/>
              </a:path>
            </a:pathLst>
          </a:custGeom>
          <a:solidFill>
            <a:schemeClr val="accent1"/>
          </a:solidFill>
          <a:ln w="7416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grpSp>
        <p:nvGrpSpPr>
          <p:cNvPr id="75" name="그룹 52">
            <a:extLst>
              <a:ext uri="{FF2B5EF4-FFF2-40B4-BE49-F238E27FC236}">
                <a16:creationId xmlns:a16="http://schemas.microsoft.com/office/drawing/2014/main" xmlns="" id="{E69EDF35-1A10-4A1E-AFBF-8E781AE39846}"/>
              </a:ext>
            </a:extLst>
          </p:cNvPr>
          <p:cNvGrpSpPr/>
          <p:nvPr/>
        </p:nvGrpSpPr>
        <p:grpSpPr>
          <a:xfrm>
            <a:off x="917511" y="2781542"/>
            <a:ext cx="534492" cy="558037"/>
            <a:chOff x="-2765399" y="4983810"/>
            <a:chExt cx="2559184" cy="2671920"/>
          </a:xfrm>
          <a:solidFill>
            <a:schemeClr val="accent2"/>
          </a:solidFill>
        </p:grpSpPr>
        <p:sp>
          <p:nvSpPr>
            <p:cNvPr id="76" name="Freeform 18">
              <a:extLst>
                <a:ext uri="{FF2B5EF4-FFF2-40B4-BE49-F238E27FC236}">
                  <a16:creationId xmlns:a16="http://schemas.microsoft.com/office/drawing/2014/main" xmlns="" id="{E4FDA16B-43E4-4377-B1C8-DB302CDEC829}"/>
                </a:ext>
              </a:extLst>
            </p:cNvPr>
            <p:cNvSpPr/>
            <p:nvPr/>
          </p:nvSpPr>
          <p:spPr>
            <a:xfrm rot="2641289">
              <a:off x="-1645446" y="4983810"/>
              <a:ext cx="1439231" cy="1391912"/>
            </a:xfrm>
            <a:custGeom>
              <a:avLst/>
              <a:gdLst/>
              <a:ahLst/>
              <a:cxnLst/>
              <a:rect l="l" t="t" r="r" b="b"/>
              <a:pathLst>
                <a:path w="4563041" h="4413028">
                  <a:moveTo>
                    <a:pt x="1658854" y="700255"/>
                  </a:moveTo>
                  <a:cubicBezTo>
                    <a:pt x="1197696" y="1371211"/>
                    <a:pt x="1496559" y="2059981"/>
                    <a:pt x="1623229" y="2469679"/>
                  </a:cubicBezTo>
                  <a:cubicBezTo>
                    <a:pt x="1245198" y="2398427"/>
                    <a:pt x="843415" y="2327174"/>
                    <a:pt x="465384" y="1964977"/>
                  </a:cubicBezTo>
                  <a:cubicBezTo>
                    <a:pt x="774143" y="2501345"/>
                    <a:pt x="1255093" y="2515201"/>
                    <a:pt x="1587603" y="2594369"/>
                  </a:cubicBezTo>
                  <a:cubicBezTo>
                    <a:pt x="1409473" y="3039693"/>
                    <a:pt x="1563852" y="3455330"/>
                    <a:pt x="1730106" y="3859091"/>
                  </a:cubicBezTo>
                  <a:cubicBezTo>
                    <a:pt x="1595519" y="3465226"/>
                    <a:pt x="1544059" y="2970421"/>
                    <a:pt x="1736043" y="2600307"/>
                  </a:cubicBezTo>
                  <a:cubicBezTo>
                    <a:pt x="2044802" y="3130738"/>
                    <a:pt x="2810761" y="3298972"/>
                    <a:pt x="3339213" y="3354390"/>
                  </a:cubicBezTo>
                  <a:cubicBezTo>
                    <a:pt x="2751385" y="3245533"/>
                    <a:pt x="2092304" y="2952608"/>
                    <a:pt x="1825109" y="2511242"/>
                  </a:cubicBezTo>
                  <a:lnTo>
                    <a:pt x="3612345" y="1383086"/>
                  </a:lnTo>
                  <a:lnTo>
                    <a:pt x="1736044" y="2434053"/>
                  </a:lnTo>
                  <a:cubicBezTo>
                    <a:pt x="1411452" y="1798723"/>
                    <a:pt x="1419368" y="1199019"/>
                    <a:pt x="1658854" y="700255"/>
                  </a:cubicBezTo>
                  <a:close/>
                  <a:moveTo>
                    <a:pt x="2233909" y="0"/>
                  </a:moveTo>
                  <a:cubicBezTo>
                    <a:pt x="2467233" y="1806805"/>
                    <a:pt x="2077102" y="1155417"/>
                    <a:pt x="1882914" y="1893443"/>
                  </a:cubicBezTo>
                  <a:cubicBezTo>
                    <a:pt x="2512642" y="1924327"/>
                    <a:pt x="2322974" y="945807"/>
                    <a:pt x="2887388" y="733246"/>
                  </a:cubicBezTo>
                  <a:cubicBezTo>
                    <a:pt x="2830028" y="877206"/>
                    <a:pt x="2808293" y="1015229"/>
                    <a:pt x="2816247" y="1135439"/>
                  </a:cubicBezTo>
                  <a:cubicBezTo>
                    <a:pt x="3129337" y="625471"/>
                    <a:pt x="3460241" y="928965"/>
                    <a:pt x="4563041" y="810883"/>
                  </a:cubicBezTo>
                  <a:cubicBezTo>
                    <a:pt x="3889322" y="1343144"/>
                    <a:pt x="4278444" y="2112912"/>
                    <a:pt x="3343467" y="2140472"/>
                  </a:cubicBezTo>
                  <a:cubicBezTo>
                    <a:pt x="3501618" y="2209483"/>
                    <a:pt x="3618205" y="2266620"/>
                    <a:pt x="3829795" y="2311880"/>
                  </a:cubicBezTo>
                  <a:cubicBezTo>
                    <a:pt x="3569732" y="2557453"/>
                    <a:pt x="3262169" y="2512080"/>
                    <a:pt x="2622097" y="2389517"/>
                  </a:cubicBezTo>
                  <a:cubicBezTo>
                    <a:pt x="2509767" y="2369650"/>
                    <a:pt x="2397436" y="2415097"/>
                    <a:pt x="2302920" y="2579299"/>
                  </a:cubicBezTo>
                  <a:cubicBezTo>
                    <a:pt x="2487884" y="2842647"/>
                    <a:pt x="3266614" y="2209409"/>
                    <a:pt x="4140346" y="3262466"/>
                  </a:cubicBezTo>
                  <a:cubicBezTo>
                    <a:pt x="3752157" y="3403364"/>
                    <a:pt x="3785543" y="4007399"/>
                    <a:pt x="2975780" y="3631721"/>
                  </a:cubicBezTo>
                  <a:cubicBezTo>
                    <a:pt x="2895976" y="3835245"/>
                    <a:pt x="3071493" y="3943766"/>
                    <a:pt x="3217320" y="4028536"/>
                  </a:cubicBezTo>
                  <a:cubicBezTo>
                    <a:pt x="2958527" y="3996906"/>
                    <a:pt x="2693797" y="4250284"/>
                    <a:pt x="2440942" y="3933646"/>
                  </a:cubicBezTo>
                  <a:cubicBezTo>
                    <a:pt x="2297169" y="3720861"/>
                    <a:pt x="2384964" y="3258694"/>
                    <a:pt x="2009622" y="3295291"/>
                  </a:cubicBezTo>
                  <a:cubicBezTo>
                    <a:pt x="1754582" y="3405624"/>
                    <a:pt x="1937083" y="3548389"/>
                    <a:pt x="2121990" y="3770304"/>
                  </a:cubicBezTo>
                  <a:cubicBezTo>
                    <a:pt x="2200019" y="3867528"/>
                    <a:pt x="2192774" y="4111028"/>
                    <a:pt x="2299671" y="4413028"/>
                  </a:cubicBezTo>
                  <a:lnTo>
                    <a:pt x="1837093" y="4270076"/>
                  </a:lnTo>
                  <a:cubicBezTo>
                    <a:pt x="1555484" y="4205994"/>
                    <a:pt x="982929" y="3963783"/>
                    <a:pt x="974452" y="3490002"/>
                  </a:cubicBezTo>
                  <a:cubicBezTo>
                    <a:pt x="982406" y="3259218"/>
                    <a:pt x="1376307" y="3123434"/>
                    <a:pt x="1336761" y="2803585"/>
                  </a:cubicBezTo>
                  <a:cubicBezTo>
                    <a:pt x="985954" y="3102746"/>
                    <a:pt x="688585" y="3247528"/>
                    <a:pt x="284339" y="3416061"/>
                  </a:cubicBezTo>
                  <a:lnTo>
                    <a:pt x="90189" y="3296411"/>
                  </a:lnTo>
                  <a:cubicBezTo>
                    <a:pt x="514191" y="3104128"/>
                    <a:pt x="837251" y="3048411"/>
                    <a:pt x="1219689" y="2642372"/>
                  </a:cubicBezTo>
                  <a:cubicBezTo>
                    <a:pt x="937892" y="2487993"/>
                    <a:pt x="632345" y="2719562"/>
                    <a:pt x="457427" y="2677998"/>
                  </a:cubicBezTo>
                  <a:cubicBezTo>
                    <a:pt x="266151" y="2640019"/>
                    <a:pt x="-55751" y="2435786"/>
                    <a:pt x="8293" y="1768416"/>
                  </a:cubicBezTo>
                  <a:cubicBezTo>
                    <a:pt x="86864" y="1822004"/>
                    <a:pt x="171373" y="1810278"/>
                    <a:pt x="244007" y="1929180"/>
                  </a:cubicBezTo>
                  <a:cubicBezTo>
                    <a:pt x="144075" y="1584945"/>
                    <a:pt x="192584" y="1353526"/>
                    <a:pt x="336097" y="1009291"/>
                  </a:cubicBezTo>
                  <a:cubicBezTo>
                    <a:pt x="954398" y="1360733"/>
                    <a:pt x="866117" y="1991245"/>
                    <a:pt x="1086595" y="1885488"/>
                  </a:cubicBezTo>
                  <a:cubicBezTo>
                    <a:pt x="1316035" y="1763150"/>
                    <a:pt x="1171404" y="1474556"/>
                    <a:pt x="1008958" y="1328468"/>
                  </a:cubicBezTo>
                  <a:cubicBezTo>
                    <a:pt x="800580" y="1156986"/>
                    <a:pt x="687203" y="860812"/>
                    <a:pt x="1060716" y="439948"/>
                  </a:cubicBezTo>
                  <a:cubicBezTo>
                    <a:pt x="1126292" y="558925"/>
                    <a:pt x="1114678" y="844158"/>
                    <a:pt x="1257443" y="796880"/>
                  </a:cubicBezTo>
                  <a:cubicBezTo>
                    <a:pt x="1422615" y="505524"/>
                    <a:pt x="1338404" y="166665"/>
                    <a:pt x="223390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schemeClr val="accent1"/>
                </a:solidFill>
              </a:endParaRPr>
            </a:p>
          </p:txBody>
        </p:sp>
        <p:sp>
          <p:nvSpPr>
            <p:cNvPr id="77" name="타원 54">
              <a:extLst>
                <a:ext uri="{FF2B5EF4-FFF2-40B4-BE49-F238E27FC236}">
                  <a16:creationId xmlns:a16="http://schemas.microsoft.com/office/drawing/2014/main" xmlns="" id="{834F3F93-980B-4225-A60D-0DC30390F572}"/>
                </a:ext>
              </a:extLst>
            </p:cNvPr>
            <p:cNvSpPr/>
            <p:nvPr/>
          </p:nvSpPr>
          <p:spPr>
            <a:xfrm>
              <a:off x="-2765399" y="5763559"/>
              <a:ext cx="620128" cy="62012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8" name="타원 55">
              <a:extLst>
                <a:ext uri="{FF2B5EF4-FFF2-40B4-BE49-F238E27FC236}">
                  <a16:creationId xmlns:a16="http://schemas.microsoft.com/office/drawing/2014/main" xmlns="" id="{3C8672B7-F054-4B5C-85A7-75CF55222879}"/>
                </a:ext>
              </a:extLst>
            </p:cNvPr>
            <p:cNvSpPr/>
            <p:nvPr/>
          </p:nvSpPr>
          <p:spPr>
            <a:xfrm>
              <a:off x="-2087475" y="5763559"/>
              <a:ext cx="620128" cy="62012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9" name="타원 56">
              <a:extLst>
                <a:ext uri="{FF2B5EF4-FFF2-40B4-BE49-F238E27FC236}">
                  <a16:creationId xmlns:a16="http://schemas.microsoft.com/office/drawing/2014/main" xmlns="" id="{5917CF46-E3B6-4C6B-A71F-9B201B99149A}"/>
                </a:ext>
              </a:extLst>
            </p:cNvPr>
            <p:cNvSpPr/>
            <p:nvPr/>
          </p:nvSpPr>
          <p:spPr>
            <a:xfrm>
              <a:off x="-2426437" y="6399581"/>
              <a:ext cx="620128" cy="62012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0" name="타원 57">
              <a:extLst>
                <a:ext uri="{FF2B5EF4-FFF2-40B4-BE49-F238E27FC236}">
                  <a16:creationId xmlns:a16="http://schemas.microsoft.com/office/drawing/2014/main" xmlns="" id="{3DD37CE1-790C-49B3-937D-65F7AE005B6F}"/>
                </a:ext>
              </a:extLst>
            </p:cNvPr>
            <p:cNvSpPr/>
            <p:nvPr/>
          </p:nvSpPr>
          <p:spPr>
            <a:xfrm>
              <a:off x="-1748513" y="6399581"/>
              <a:ext cx="620128" cy="62012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1" name="타원 58">
              <a:extLst>
                <a:ext uri="{FF2B5EF4-FFF2-40B4-BE49-F238E27FC236}">
                  <a16:creationId xmlns:a16="http://schemas.microsoft.com/office/drawing/2014/main" xmlns="" id="{7122807E-CBEB-4204-95C3-33D6A99FF7D8}"/>
                </a:ext>
              </a:extLst>
            </p:cNvPr>
            <p:cNvSpPr/>
            <p:nvPr/>
          </p:nvSpPr>
          <p:spPr>
            <a:xfrm>
              <a:off x="-2091459" y="7035602"/>
              <a:ext cx="620128" cy="62012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2" name="사각형: 둥근 모서리 59">
              <a:extLst>
                <a:ext uri="{FF2B5EF4-FFF2-40B4-BE49-F238E27FC236}">
                  <a16:creationId xmlns:a16="http://schemas.microsoft.com/office/drawing/2014/main" xmlns="" id="{78245D82-B21B-4AF3-A7F2-AC42DB7AFF65}"/>
                </a:ext>
              </a:extLst>
            </p:cNvPr>
            <p:cNvSpPr/>
            <p:nvPr/>
          </p:nvSpPr>
          <p:spPr>
            <a:xfrm rot="20679848">
              <a:off x="-2235846" y="5444190"/>
              <a:ext cx="828000" cy="135552"/>
            </a:xfrm>
            <a:prstGeom prst="roundRect">
              <a:avLst>
                <a:gd name="adj" fmla="val 49177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3" name="사각형: 둥근 모서리 60">
              <a:extLst>
                <a:ext uri="{FF2B5EF4-FFF2-40B4-BE49-F238E27FC236}">
                  <a16:creationId xmlns:a16="http://schemas.microsoft.com/office/drawing/2014/main" xmlns="" id="{58FA9281-22FE-467B-B5C6-1CEE669DA160}"/>
                </a:ext>
              </a:extLst>
            </p:cNvPr>
            <p:cNvSpPr/>
            <p:nvPr/>
          </p:nvSpPr>
          <p:spPr>
            <a:xfrm>
              <a:off x="-1843268" y="5499851"/>
              <a:ext cx="156344" cy="316035"/>
            </a:xfrm>
            <a:prstGeom prst="roundRect">
              <a:avLst>
                <a:gd name="adj" fmla="val 2002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111" name="TextBox 110">
            <a:extLst>
              <a:ext uri="{FF2B5EF4-FFF2-40B4-BE49-F238E27FC236}">
                <a16:creationId xmlns:a16="http://schemas.microsoft.com/office/drawing/2014/main" xmlns="" id="{7A8A5FD0-F1DA-4135-BA20-F78661CE4ACB}"/>
              </a:ext>
            </a:extLst>
          </p:cNvPr>
          <p:cNvSpPr txBox="1"/>
          <p:nvPr/>
        </p:nvSpPr>
        <p:spPr>
          <a:xfrm>
            <a:off x="1363622" y="453182"/>
            <a:ext cx="3568440" cy="156966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4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rPr>
              <a:t>AWESOME</a:t>
            </a:r>
          </a:p>
          <a:p>
            <a:r>
              <a:rPr lang="en-GB" altLang="ko-KR" sz="4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rPr>
              <a:t>S</a:t>
            </a:r>
            <a:r>
              <a:rPr lang="en-US" altLang="ko-KR" sz="4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rPr>
              <a:t>LIDE</a:t>
            </a:r>
            <a:endParaRPr lang="ko-KR" altLang="en-US" sz="4800" b="1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  <a:cs typeface="Arial" pitchFamily="34" charset="0"/>
            </a:endParaRPr>
          </a:p>
        </p:txBody>
      </p:sp>
      <p:sp>
        <p:nvSpPr>
          <p:cNvPr id="112" name="Freeform: Shape 111">
            <a:extLst>
              <a:ext uri="{FF2B5EF4-FFF2-40B4-BE49-F238E27FC236}">
                <a16:creationId xmlns:a16="http://schemas.microsoft.com/office/drawing/2014/main" xmlns="" id="{A68B8A1B-1803-4867-9FD9-70E4E465187B}"/>
              </a:ext>
            </a:extLst>
          </p:cNvPr>
          <p:cNvSpPr/>
          <p:nvPr/>
        </p:nvSpPr>
        <p:spPr>
          <a:xfrm>
            <a:off x="830934" y="4699132"/>
            <a:ext cx="532688" cy="540877"/>
          </a:xfrm>
          <a:custGeom>
            <a:avLst/>
            <a:gdLst>
              <a:gd name="connsiteX0" fmla="*/ 650489 w 2936056"/>
              <a:gd name="connsiteY0" fmla="*/ 2515181 h 2981194"/>
              <a:gd name="connsiteX1" fmla="*/ 657560 w 2936056"/>
              <a:gd name="connsiteY1" fmla="*/ 2520002 h 2981194"/>
              <a:gd name="connsiteX2" fmla="*/ 699340 w 2936056"/>
              <a:gd name="connsiteY2" fmla="*/ 2575924 h 2981194"/>
              <a:gd name="connsiteX3" fmla="*/ 815361 w 2936056"/>
              <a:gd name="connsiteY3" fmla="*/ 2721191 h 2981194"/>
              <a:gd name="connsiteX4" fmla="*/ 844929 w 2936056"/>
              <a:gd name="connsiteY4" fmla="*/ 2747223 h 2981194"/>
              <a:gd name="connsiteX5" fmla="*/ 920133 w 2936056"/>
              <a:gd name="connsiteY5" fmla="*/ 2773899 h 2981194"/>
              <a:gd name="connsiteX6" fmla="*/ 1025870 w 2936056"/>
              <a:gd name="connsiteY6" fmla="*/ 2777434 h 2981194"/>
              <a:gd name="connsiteX7" fmla="*/ 1099789 w 2936056"/>
              <a:gd name="connsiteY7" fmla="*/ 2803145 h 2981194"/>
              <a:gd name="connsiteX8" fmla="*/ 1185599 w 2936056"/>
              <a:gd name="connsiteY8" fmla="*/ 2860995 h 2981194"/>
              <a:gd name="connsiteX9" fmla="*/ 1229951 w 2936056"/>
              <a:gd name="connsiteY9" fmla="*/ 2972516 h 2981194"/>
              <a:gd name="connsiteX10" fmla="*/ 1219024 w 2936056"/>
              <a:gd name="connsiteY10" fmla="*/ 2981194 h 2981194"/>
              <a:gd name="connsiteX11" fmla="*/ 1156032 w 2936056"/>
              <a:gd name="connsiteY11" fmla="*/ 2980873 h 2981194"/>
              <a:gd name="connsiteX12" fmla="*/ 1072792 w 2936056"/>
              <a:gd name="connsiteY12" fmla="*/ 2976694 h 2981194"/>
              <a:gd name="connsiteX13" fmla="*/ 1057045 w 2936056"/>
              <a:gd name="connsiteY13" fmla="*/ 2969624 h 2981194"/>
              <a:gd name="connsiteX14" fmla="*/ 949379 w 2936056"/>
              <a:gd name="connsiteY14" fmla="*/ 2892491 h 2981194"/>
              <a:gd name="connsiteX15" fmla="*/ 759118 w 2936056"/>
              <a:gd name="connsiteY15" fmla="*/ 2710907 h 2981194"/>
              <a:gd name="connsiteX16" fmla="*/ 657560 w 2936056"/>
              <a:gd name="connsiteY16" fmla="*/ 2548606 h 2981194"/>
              <a:gd name="connsiteX17" fmla="*/ 649525 w 2936056"/>
              <a:gd name="connsiteY17" fmla="*/ 2524502 h 2981194"/>
              <a:gd name="connsiteX18" fmla="*/ 650489 w 2936056"/>
              <a:gd name="connsiteY18" fmla="*/ 2515181 h 2981194"/>
              <a:gd name="connsiteX19" fmla="*/ 2286353 w 2936056"/>
              <a:gd name="connsiteY19" fmla="*/ 2463116 h 2981194"/>
              <a:gd name="connsiteX20" fmla="*/ 2287317 w 2936056"/>
              <a:gd name="connsiteY20" fmla="*/ 2471472 h 2981194"/>
              <a:gd name="connsiteX21" fmla="*/ 2272212 w 2936056"/>
              <a:gd name="connsiteY21" fmla="*/ 2511646 h 2981194"/>
              <a:gd name="connsiteX22" fmla="*/ 2126623 w 2936056"/>
              <a:gd name="connsiteY22" fmla="*/ 2718620 h 2981194"/>
              <a:gd name="connsiteX23" fmla="*/ 1928969 w 2936056"/>
              <a:gd name="connsiteY23" fmla="*/ 2880278 h 2981194"/>
              <a:gd name="connsiteX24" fmla="*/ 1853765 w 2936056"/>
              <a:gd name="connsiteY24" fmla="*/ 2935235 h 2981194"/>
              <a:gd name="connsiteX25" fmla="*/ 1759598 w 2936056"/>
              <a:gd name="connsiteY25" fmla="*/ 2967053 h 2981194"/>
              <a:gd name="connsiteX26" fmla="*/ 1750599 w 2936056"/>
              <a:gd name="connsiteY26" fmla="*/ 2955483 h 2981194"/>
              <a:gd name="connsiteX27" fmla="*/ 1832553 w 2936056"/>
              <a:gd name="connsiteY27" fmla="*/ 2761686 h 2981194"/>
              <a:gd name="connsiteX28" fmla="*/ 1840909 w 2936056"/>
              <a:gd name="connsiteY28" fmla="*/ 2750759 h 2981194"/>
              <a:gd name="connsiteX29" fmla="*/ 1886225 w 2936056"/>
              <a:gd name="connsiteY29" fmla="*/ 2722155 h 2981194"/>
              <a:gd name="connsiteX30" fmla="*/ 1910972 w 2936056"/>
              <a:gd name="connsiteY30" fmla="*/ 2718298 h 2981194"/>
              <a:gd name="connsiteX31" fmla="*/ 2041777 w 2936056"/>
              <a:gd name="connsiteY31" fmla="*/ 2718298 h 2981194"/>
              <a:gd name="connsiteX32" fmla="*/ 2105090 w 2936056"/>
              <a:gd name="connsiteY32" fmla="*/ 2683910 h 2981194"/>
              <a:gd name="connsiteX33" fmla="*/ 2219504 w 2936056"/>
              <a:gd name="connsiteY33" fmla="*/ 2549570 h 2981194"/>
              <a:gd name="connsiteX34" fmla="*/ 2269962 w 2936056"/>
              <a:gd name="connsiteY34" fmla="*/ 2478221 h 2981194"/>
              <a:gd name="connsiteX35" fmla="*/ 2279282 w 2936056"/>
              <a:gd name="connsiteY35" fmla="*/ 2467616 h 2981194"/>
              <a:gd name="connsiteX36" fmla="*/ 2286353 w 2936056"/>
              <a:gd name="connsiteY36" fmla="*/ 2463116 h 2981194"/>
              <a:gd name="connsiteX37" fmla="*/ 579783 w 2936056"/>
              <a:gd name="connsiteY37" fmla="*/ 2362843 h 2981194"/>
              <a:gd name="connsiteX38" fmla="*/ 594245 w 2936056"/>
              <a:gd name="connsiteY38" fmla="*/ 2370235 h 2981194"/>
              <a:gd name="connsiteX39" fmla="*/ 658845 w 2936056"/>
              <a:gd name="connsiteY39" fmla="*/ 2440298 h 2981194"/>
              <a:gd name="connsiteX40" fmla="*/ 725372 w 2936056"/>
              <a:gd name="connsiteY40" fmla="*/ 2510360 h 2981194"/>
              <a:gd name="connsiteX41" fmla="*/ 803148 w 2936056"/>
              <a:gd name="connsiteY41" fmla="*/ 2543142 h 2981194"/>
              <a:gd name="connsiteX42" fmla="*/ 933952 w 2936056"/>
              <a:gd name="connsiteY42" fmla="*/ 2552784 h 2981194"/>
              <a:gd name="connsiteX43" fmla="*/ 1048366 w 2936056"/>
              <a:gd name="connsiteY43" fmla="*/ 2606134 h 2981194"/>
              <a:gd name="connsiteX44" fmla="*/ 1111037 w 2936056"/>
              <a:gd name="connsiteY44" fmla="*/ 2677161 h 2981194"/>
              <a:gd name="connsiteX45" fmla="*/ 1120357 w 2936056"/>
              <a:gd name="connsiteY45" fmla="*/ 2720548 h 2981194"/>
              <a:gd name="connsiteX46" fmla="*/ 1087254 w 2936056"/>
              <a:gd name="connsiteY46" fmla="*/ 2750759 h 2981194"/>
              <a:gd name="connsiteX47" fmla="*/ 1056079 w 2936056"/>
              <a:gd name="connsiteY47" fmla="*/ 2750437 h 2981194"/>
              <a:gd name="connsiteX48" fmla="*/ 908885 w 2936056"/>
              <a:gd name="connsiteY48" fmla="*/ 2708335 h 2981194"/>
              <a:gd name="connsiteX49" fmla="*/ 678128 w 2936056"/>
              <a:gd name="connsiteY49" fmla="*/ 2515181 h 2981194"/>
              <a:gd name="connsiteX50" fmla="*/ 598424 w 2936056"/>
              <a:gd name="connsiteY50" fmla="*/ 2413623 h 2981194"/>
              <a:gd name="connsiteX51" fmla="*/ 580426 w 2936056"/>
              <a:gd name="connsiteY51" fmla="*/ 2379877 h 2981194"/>
              <a:gd name="connsiteX52" fmla="*/ 579783 w 2936056"/>
              <a:gd name="connsiteY52" fmla="*/ 2362843 h 2981194"/>
              <a:gd name="connsiteX53" fmla="*/ 2357380 w 2936056"/>
              <a:gd name="connsiteY53" fmla="*/ 2310136 h 2981194"/>
              <a:gd name="connsiteX54" fmla="*/ 2357059 w 2936056"/>
              <a:gd name="connsiteY54" fmla="*/ 2324277 h 2981194"/>
              <a:gd name="connsiteX55" fmla="*/ 2336811 w 2936056"/>
              <a:gd name="connsiteY55" fmla="*/ 2363486 h 2981194"/>
              <a:gd name="connsiteX56" fmla="*/ 1993890 w 2936056"/>
              <a:gd name="connsiteY56" fmla="*/ 2674590 h 2981194"/>
              <a:gd name="connsiteX57" fmla="*/ 1905509 w 2936056"/>
              <a:gd name="connsiteY57" fmla="*/ 2694516 h 2981194"/>
              <a:gd name="connsiteX58" fmla="*/ 1874012 w 2936056"/>
              <a:gd name="connsiteY58" fmla="*/ 2694516 h 2981194"/>
              <a:gd name="connsiteX59" fmla="*/ 1868549 w 2936056"/>
              <a:gd name="connsiteY59" fmla="*/ 2686803 h 2981194"/>
              <a:gd name="connsiteX60" fmla="*/ 1906794 w 2936056"/>
              <a:gd name="connsiteY60" fmla="*/ 2537357 h 2981194"/>
              <a:gd name="connsiteX61" fmla="*/ 1917400 w 2936056"/>
              <a:gd name="connsiteY61" fmla="*/ 2526430 h 2981194"/>
              <a:gd name="connsiteX62" fmla="*/ 2025065 w 2936056"/>
              <a:gd name="connsiteY62" fmla="*/ 2498791 h 2981194"/>
              <a:gd name="connsiteX63" fmla="*/ 2144300 w 2936056"/>
              <a:gd name="connsiteY63" fmla="*/ 2489470 h 2981194"/>
              <a:gd name="connsiteX64" fmla="*/ 2215327 w 2936056"/>
              <a:gd name="connsiteY64" fmla="*/ 2454439 h 2981194"/>
              <a:gd name="connsiteX65" fmla="*/ 2304994 w 2936056"/>
              <a:gd name="connsiteY65" fmla="*/ 2356737 h 2981194"/>
              <a:gd name="connsiteX66" fmla="*/ 2344846 w 2936056"/>
              <a:gd name="connsiteY66" fmla="*/ 2315921 h 2981194"/>
              <a:gd name="connsiteX67" fmla="*/ 2357380 w 2936056"/>
              <a:gd name="connsiteY67" fmla="*/ 2310136 h 2981194"/>
              <a:gd name="connsiteX68" fmla="*/ 1901330 w 2936056"/>
              <a:gd name="connsiteY68" fmla="*/ 2295994 h 2981194"/>
              <a:gd name="connsiteX69" fmla="*/ 1907115 w 2936056"/>
              <a:gd name="connsiteY69" fmla="*/ 2312706 h 2981194"/>
              <a:gd name="connsiteX70" fmla="*/ 1896188 w 2936056"/>
              <a:gd name="connsiteY70" fmla="*/ 2502968 h 2981194"/>
              <a:gd name="connsiteX71" fmla="*/ 1870798 w 2936056"/>
              <a:gd name="connsiteY71" fmla="*/ 2638594 h 2981194"/>
              <a:gd name="connsiteX72" fmla="*/ 1789166 w 2936056"/>
              <a:gd name="connsiteY72" fmla="*/ 2836247 h 2981194"/>
              <a:gd name="connsiteX73" fmla="*/ 1729388 w 2936056"/>
              <a:gd name="connsiteY73" fmla="*/ 2968659 h 2981194"/>
              <a:gd name="connsiteX74" fmla="*/ 1711069 w 2936056"/>
              <a:gd name="connsiteY74" fmla="*/ 2980872 h 2981194"/>
              <a:gd name="connsiteX75" fmla="*/ 1534305 w 2936056"/>
              <a:gd name="connsiteY75" fmla="*/ 2980229 h 2981194"/>
              <a:gd name="connsiteX76" fmla="*/ 1501845 w 2936056"/>
              <a:gd name="connsiteY76" fmla="*/ 2978301 h 2981194"/>
              <a:gd name="connsiteX77" fmla="*/ 1486418 w 2936056"/>
              <a:gd name="connsiteY77" fmla="*/ 2952911 h 2981194"/>
              <a:gd name="connsiteX78" fmla="*/ 1538162 w 2936056"/>
              <a:gd name="connsiteY78" fmla="*/ 2871600 h 2981194"/>
              <a:gd name="connsiteX79" fmla="*/ 1708497 w 2936056"/>
              <a:gd name="connsiteY79" fmla="*/ 2755900 h 2981194"/>
              <a:gd name="connsiteX80" fmla="*/ 1730352 w 2936056"/>
              <a:gd name="connsiteY80" fmla="*/ 2752365 h 2981194"/>
              <a:gd name="connsiteX81" fmla="*/ 1759598 w 2936056"/>
              <a:gd name="connsiteY81" fmla="*/ 2736617 h 2981194"/>
              <a:gd name="connsiteX82" fmla="*/ 1877869 w 2936056"/>
              <a:gd name="connsiteY82" fmla="*/ 2468579 h 2981194"/>
              <a:gd name="connsiteX83" fmla="*/ 1892974 w 2936056"/>
              <a:gd name="connsiteY83" fmla="*/ 2341631 h 2981194"/>
              <a:gd name="connsiteX84" fmla="*/ 1901330 w 2936056"/>
              <a:gd name="connsiteY84" fmla="*/ 2295994 h 2981194"/>
              <a:gd name="connsiteX85" fmla="*/ 1002730 w 2936056"/>
              <a:gd name="connsiteY85" fmla="*/ 2028278 h 2981194"/>
              <a:gd name="connsiteX86" fmla="*/ 1008193 w 2936056"/>
              <a:gd name="connsiteY86" fmla="*/ 2038563 h 2981194"/>
              <a:gd name="connsiteX87" fmla="*/ 1011407 w 2936056"/>
              <a:gd name="connsiteY87" fmla="*/ 2088056 h 2981194"/>
              <a:gd name="connsiteX88" fmla="*/ 1011407 w 2936056"/>
              <a:gd name="connsiteY88" fmla="*/ 2208898 h 2981194"/>
              <a:gd name="connsiteX89" fmla="*/ 1026191 w 2936056"/>
              <a:gd name="connsiteY89" fmla="*/ 2346131 h 2981194"/>
              <a:gd name="connsiteX90" fmla="*/ 1017513 w 2936056"/>
              <a:gd name="connsiteY90" fmla="*/ 2353844 h 2981194"/>
              <a:gd name="connsiteX91" fmla="*/ 974126 w 2936056"/>
              <a:gd name="connsiteY91" fmla="*/ 2346452 h 2981194"/>
              <a:gd name="connsiteX92" fmla="*/ 942630 w 2936056"/>
              <a:gd name="connsiteY92" fmla="*/ 2314957 h 2981194"/>
              <a:gd name="connsiteX93" fmla="*/ 931060 w 2936056"/>
              <a:gd name="connsiteY93" fmla="*/ 2246501 h 2981194"/>
              <a:gd name="connsiteX94" fmla="*/ 931381 w 2936056"/>
              <a:gd name="connsiteY94" fmla="*/ 2214683 h 2981194"/>
              <a:gd name="connsiteX95" fmla="*/ 933631 w 2936056"/>
              <a:gd name="connsiteY95" fmla="*/ 2156512 h 2981194"/>
              <a:gd name="connsiteX96" fmla="*/ 947772 w 2936056"/>
              <a:gd name="connsiteY96" fmla="*/ 2110232 h 2981194"/>
              <a:gd name="connsiteX97" fmla="*/ 994373 w 2936056"/>
              <a:gd name="connsiteY97" fmla="*/ 2035349 h 2981194"/>
              <a:gd name="connsiteX98" fmla="*/ 1002730 w 2936056"/>
              <a:gd name="connsiteY98" fmla="*/ 2028278 h 2981194"/>
              <a:gd name="connsiteX99" fmla="*/ 1901652 w 2936056"/>
              <a:gd name="connsiteY99" fmla="*/ 1973963 h 2981194"/>
              <a:gd name="connsiteX100" fmla="*/ 1906151 w 2936056"/>
              <a:gd name="connsiteY100" fmla="*/ 1981034 h 2981194"/>
              <a:gd name="connsiteX101" fmla="*/ 1906794 w 2936056"/>
              <a:gd name="connsiteY101" fmla="*/ 2026349 h 2981194"/>
              <a:gd name="connsiteX102" fmla="*/ 1848944 w 2936056"/>
              <a:gd name="connsiteY102" fmla="*/ 2393374 h 2981194"/>
              <a:gd name="connsiteX103" fmla="*/ 1735815 w 2936056"/>
              <a:gd name="connsiteY103" fmla="*/ 2620917 h 2981194"/>
              <a:gd name="connsiteX104" fmla="*/ 1645184 w 2936056"/>
              <a:gd name="connsiteY104" fmla="*/ 2738545 h 2981194"/>
              <a:gd name="connsiteX105" fmla="*/ 1532055 w 2936056"/>
              <a:gd name="connsiteY105" fmla="*/ 2798323 h 2981194"/>
              <a:gd name="connsiteX106" fmla="*/ 1467135 w 2936056"/>
              <a:gd name="connsiteY106" fmla="*/ 2743687 h 2981194"/>
              <a:gd name="connsiteX107" fmla="*/ 1517593 w 2936056"/>
              <a:gd name="connsiteY107" fmla="*/ 2589743 h 2981194"/>
              <a:gd name="connsiteX108" fmla="*/ 1604046 w 2936056"/>
              <a:gd name="connsiteY108" fmla="*/ 2487863 h 2981194"/>
              <a:gd name="connsiteX109" fmla="*/ 1741600 w 2936056"/>
              <a:gd name="connsiteY109" fmla="*/ 2426799 h 2981194"/>
              <a:gd name="connsiteX110" fmla="*/ 1758312 w 2936056"/>
              <a:gd name="connsiteY110" fmla="*/ 2418764 h 2981194"/>
              <a:gd name="connsiteX111" fmla="*/ 1850872 w 2936056"/>
              <a:gd name="connsiteY111" fmla="*/ 2234930 h 2981194"/>
              <a:gd name="connsiteX112" fmla="*/ 1892653 w 2936056"/>
              <a:gd name="connsiteY112" fmla="*/ 2012208 h 2981194"/>
              <a:gd name="connsiteX113" fmla="*/ 1896188 w 2936056"/>
              <a:gd name="connsiteY113" fmla="*/ 1980069 h 2981194"/>
              <a:gd name="connsiteX114" fmla="*/ 1901652 w 2936056"/>
              <a:gd name="connsiteY114" fmla="*/ 1973963 h 2981194"/>
              <a:gd name="connsiteX115" fmla="*/ 319459 w 2936056"/>
              <a:gd name="connsiteY115" fmla="*/ 1832231 h 2981194"/>
              <a:gd name="connsiteX116" fmla="*/ 332636 w 2936056"/>
              <a:gd name="connsiteY116" fmla="*/ 1841873 h 2981194"/>
              <a:gd name="connsiteX117" fmla="*/ 390165 w 2936056"/>
              <a:gd name="connsiteY117" fmla="*/ 1923506 h 2981194"/>
              <a:gd name="connsiteX118" fmla="*/ 529968 w 2936056"/>
              <a:gd name="connsiteY118" fmla="*/ 2059774 h 2981194"/>
              <a:gd name="connsiteX119" fmla="*/ 618030 w 2936056"/>
              <a:gd name="connsiteY119" fmla="*/ 2078736 h 2981194"/>
              <a:gd name="connsiteX120" fmla="*/ 863892 w 2936056"/>
              <a:gd name="connsiteY120" fmla="*/ 2174831 h 2981194"/>
              <a:gd name="connsiteX121" fmla="*/ 897959 w 2936056"/>
              <a:gd name="connsiteY121" fmla="*/ 2255821 h 2981194"/>
              <a:gd name="connsiteX122" fmla="*/ 883818 w 2936056"/>
              <a:gd name="connsiteY122" fmla="*/ 2277354 h 2981194"/>
              <a:gd name="connsiteX123" fmla="*/ 793508 w 2936056"/>
              <a:gd name="connsiteY123" fmla="*/ 2287960 h 2981194"/>
              <a:gd name="connsiteX124" fmla="*/ 610316 w 2936056"/>
              <a:gd name="connsiteY124" fmla="*/ 2192829 h 2981194"/>
              <a:gd name="connsiteX125" fmla="*/ 458620 w 2936056"/>
              <a:gd name="connsiteY125" fmla="*/ 2050132 h 2981194"/>
              <a:gd name="connsiteX126" fmla="*/ 429695 w 2936056"/>
              <a:gd name="connsiteY126" fmla="*/ 2024100 h 2981194"/>
              <a:gd name="connsiteX127" fmla="*/ 427767 w 2936056"/>
              <a:gd name="connsiteY127" fmla="*/ 2026350 h 2981194"/>
              <a:gd name="connsiteX128" fmla="*/ 438373 w 2936056"/>
              <a:gd name="connsiteY128" fmla="*/ 2047561 h 2981194"/>
              <a:gd name="connsiteX129" fmla="*/ 559215 w 2936056"/>
              <a:gd name="connsiteY129" fmla="*/ 2226575 h 2981194"/>
              <a:gd name="connsiteX130" fmla="*/ 633135 w 2936056"/>
              <a:gd name="connsiteY130" fmla="*/ 2292138 h 2981194"/>
              <a:gd name="connsiteX131" fmla="*/ 712517 w 2936056"/>
              <a:gd name="connsiteY131" fmla="*/ 2309814 h 2981194"/>
              <a:gd name="connsiteX132" fmla="*/ 872569 w 2936056"/>
              <a:gd name="connsiteY132" fmla="*/ 2335204 h 2981194"/>
              <a:gd name="connsiteX133" fmla="*/ 985696 w 2936056"/>
              <a:gd name="connsiteY133" fmla="*/ 2412015 h 2981194"/>
              <a:gd name="connsiteX134" fmla="*/ 1008193 w 2936056"/>
              <a:gd name="connsiteY134" fmla="*/ 2493327 h 2981194"/>
              <a:gd name="connsiteX135" fmla="*/ 991802 w 2936056"/>
              <a:gd name="connsiteY135" fmla="*/ 2512610 h 2981194"/>
              <a:gd name="connsiteX136" fmla="*/ 915314 w 2936056"/>
              <a:gd name="connsiteY136" fmla="*/ 2520645 h 2981194"/>
              <a:gd name="connsiteX137" fmla="*/ 720873 w 2936056"/>
              <a:gd name="connsiteY137" fmla="*/ 2431299 h 2981194"/>
              <a:gd name="connsiteX138" fmla="*/ 514542 w 2936056"/>
              <a:gd name="connsiteY138" fmla="*/ 2213397 h 2981194"/>
              <a:gd name="connsiteX139" fmla="*/ 398199 w 2936056"/>
              <a:gd name="connsiteY139" fmla="*/ 2001924 h 2981194"/>
              <a:gd name="connsiteX140" fmla="*/ 352884 w 2936056"/>
              <a:gd name="connsiteY140" fmla="*/ 1918042 h 2981194"/>
              <a:gd name="connsiteX141" fmla="*/ 320423 w 2936056"/>
              <a:gd name="connsiteY141" fmla="*/ 1848622 h 2981194"/>
              <a:gd name="connsiteX142" fmla="*/ 319459 w 2936056"/>
              <a:gd name="connsiteY142" fmla="*/ 1832231 h 2981194"/>
              <a:gd name="connsiteX143" fmla="*/ 1911294 w 2936056"/>
              <a:gd name="connsiteY143" fmla="*/ 1818412 h 2981194"/>
              <a:gd name="connsiteX144" fmla="*/ 1920614 w 2936056"/>
              <a:gd name="connsiteY144" fmla="*/ 1854086 h 2981194"/>
              <a:gd name="connsiteX145" fmla="*/ 1984570 w 2936056"/>
              <a:gd name="connsiteY145" fmla="*/ 2054632 h 2981194"/>
              <a:gd name="connsiteX146" fmla="*/ 2011245 w 2936056"/>
              <a:gd name="connsiteY146" fmla="*/ 2164547 h 2981194"/>
              <a:gd name="connsiteX147" fmla="*/ 2005139 w 2936056"/>
              <a:gd name="connsiteY147" fmla="*/ 2255821 h 2981194"/>
              <a:gd name="connsiteX148" fmla="*/ 1930577 w 2936056"/>
              <a:gd name="connsiteY148" fmla="*/ 2327812 h 2981194"/>
              <a:gd name="connsiteX149" fmla="*/ 1920935 w 2936056"/>
              <a:gd name="connsiteY149" fmla="*/ 2321063 h 2981194"/>
              <a:gd name="connsiteX150" fmla="*/ 1906151 w 2936056"/>
              <a:gd name="connsiteY150" fmla="*/ 2245858 h 2981194"/>
              <a:gd name="connsiteX151" fmla="*/ 1912258 w 2936056"/>
              <a:gd name="connsiteY151" fmla="*/ 2189615 h 2981194"/>
              <a:gd name="connsiteX152" fmla="*/ 1925113 w 2936056"/>
              <a:gd name="connsiteY152" fmla="*/ 2049811 h 2981194"/>
              <a:gd name="connsiteX153" fmla="*/ 1914186 w 2936056"/>
              <a:gd name="connsiteY153" fmla="*/ 1872405 h 2981194"/>
              <a:gd name="connsiteX154" fmla="*/ 1911294 w 2936056"/>
              <a:gd name="connsiteY154" fmla="*/ 1818412 h 2981194"/>
              <a:gd name="connsiteX155" fmla="*/ 2618026 w 2936056"/>
              <a:gd name="connsiteY155" fmla="*/ 1780166 h 2981194"/>
              <a:gd name="connsiteX156" fmla="*/ 2618990 w 2936056"/>
              <a:gd name="connsiteY156" fmla="*/ 1788523 h 2981194"/>
              <a:gd name="connsiteX157" fmla="*/ 2596171 w 2936056"/>
              <a:gd name="connsiteY157" fmla="*/ 1843158 h 2981194"/>
              <a:gd name="connsiteX158" fmla="*/ 2491720 w 2936056"/>
              <a:gd name="connsiteY158" fmla="*/ 2049489 h 2981194"/>
              <a:gd name="connsiteX159" fmla="*/ 2343560 w 2936056"/>
              <a:gd name="connsiteY159" fmla="*/ 2260320 h 2981194"/>
              <a:gd name="connsiteX160" fmla="*/ 2188008 w 2936056"/>
              <a:gd name="connsiteY160" fmla="*/ 2399481 h 2981194"/>
              <a:gd name="connsiteX161" fmla="*/ 2035992 w 2936056"/>
              <a:gd name="connsiteY161" fmla="*/ 2467294 h 2981194"/>
              <a:gd name="connsiteX162" fmla="*/ 1950824 w 2936056"/>
              <a:gd name="connsiteY162" fmla="*/ 2463759 h 2981194"/>
              <a:gd name="connsiteX163" fmla="*/ 1928006 w 2936056"/>
              <a:gd name="connsiteY163" fmla="*/ 2430334 h 2981194"/>
              <a:gd name="connsiteX164" fmla="*/ 1991640 w 2936056"/>
              <a:gd name="connsiteY164" fmla="*/ 2321384 h 2981194"/>
              <a:gd name="connsiteX165" fmla="*/ 2152977 w 2936056"/>
              <a:gd name="connsiteY165" fmla="*/ 2264177 h 2981194"/>
              <a:gd name="connsiteX166" fmla="*/ 2256143 w 2936056"/>
              <a:gd name="connsiteY166" fmla="*/ 2255499 h 2981194"/>
              <a:gd name="connsiteX167" fmla="*/ 2325562 w 2936056"/>
              <a:gd name="connsiteY167" fmla="*/ 2223682 h 2981194"/>
              <a:gd name="connsiteX168" fmla="*/ 2475329 w 2936056"/>
              <a:gd name="connsiteY168" fmla="*/ 2035349 h 2981194"/>
              <a:gd name="connsiteX169" fmla="*/ 2508111 w 2936056"/>
              <a:gd name="connsiteY169" fmla="*/ 1973321 h 2981194"/>
              <a:gd name="connsiteX170" fmla="*/ 2468902 w 2936056"/>
              <a:gd name="connsiteY170" fmla="*/ 2006424 h 2981194"/>
              <a:gd name="connsiteX171" fmla="*/ 2331026 w 2936056"/>
              <a:gd name="connsiteY171" fmla="*/ 2136586 h 2981194"/>
              <a:gd name="connsiteX172" fmla="*/ 2170654 w 2936056"/>
              <a:gd name="connsiteY172" fmla="*/ 2229788 h 2981194"/>
              <a:gd name="connsiteX173" fmla="*/ 2105412 w 2936056"/>
              <a:gd name="connsiteY173" fmla="*/ 2240715 h 2981194"/>
              <a:gd name="connsiteX174" fmla="*/ 2047240 w 2936056"/>
              <a:gd name="connsiteY174" fmla="*/ 2223039 h 2981194"/>
              <a:gd name="connsiteX175" fmla="*/ 2038242 w 2936056"/>
              <a:gd name="connsiteY175" fmla="*/ 2202149 h 2981194"/>
              <a:gd name="connsiteX176" fmla="*/ 2102198 w 2936056"/>
              <a:gd name="connsiteY176" fmla="*/ 2094162 h 2981194"/>
              <a:gd name="connsiteX177" fmla="*/ 2233646 w 2936056"/>
              <a:gd name="connsiteY177" fmla="*/ 2029564 h 2981194"/>
              <a:gd name="connsiteX178" fmla="*/ 2319135 w 2936056"/>
              <a:gd name="connsiteY178" fmla="*/ 2027314 h 2981194"/>
              <a:gd name="connsiteX179" fmla="*/ 2421658 w 2936056"/>
              <a:gd name="connsiteY179" fmla="*/ 1998389 h 2981194"/>
              <a:gd name="connsiteX180" fmla="*/ 2556641 w 2936056"/>
              <a:gd name="connsiteY180" fmla="*/ 1856978 h 2981194"/>
              <a:gd name="connsiteX181" fmla="*/ 2599385 w 2936056"/>
              <a:gd name="connsiteY181" fmla="*/ 1795914 h 2981194"/>
              <a:gd name="connsiteX182" fmla="*/ 2610312 w 2936056"/>
              <a:gd name="connsiteY182" fmla="*/ 1783702 h 2981194"/>
              <a:gd name="connsiteX183" fmla="*/ 2618026 w 2936056"/>
              <a:gd name="connsiteY183" fmla="*/ 1780166 h 2981194"/>
              <a:gd name="connsiteX184" fmla="*/ 239755 w 2936056"/>
              <a:gd name="connsiteY184" fmla="*/ 1655146 h 2981194"/>
              <a:gd name="connsiteX185" fmla="*/ 254218 w 2936056"/>
              <a:gd name="connsiteY185" fmla="*/ 1663823 h 2981194"/>
              <a:gd name="connsiteX186" fmla="*/ 371524 w 2936056"/>
              <a:gd name="connsiteY186" fmla="*/ 1793021 h 2981194"/>
              <a:gd name="connsiteX187" fmla="*/ 478868 w 2936056"/>
              <a:gd name="connsiteY187" fmla="*/ 1844444 h 2981194"/>
              <a:gd name="connsiteX188" fmla="*/ 627671 w 2936056"/>
              <a:gd name="connsiteY188" fmla="*/ 1861799 h 2981194"/>
              <a:gd name="connsiteX189" fmla="*/ 771652 w 2936056"/>
              <a:gd name="connsiteY189" fmla="*/ 1964643 h 2981194"/>
              <a:gd name="connsiteX190" fmla="*/ 788043 w 2936056"/>
              <a:gd name="connsiteY190" fmla="*/ 1994211 h 2981194"/>
              <a:gd name="connsiteX191" fmla="*/ 763618 w 2936056"/>
              <a:gd name="connsiteY191" fmla="*/ 2046918 h 2981194"/>
              <a:gd name="connsiteX192" fmla="*/ 718945 w 2936056"/>
              <a:gd name="connsiteY192" fmla="*/ 2049489 h 2981194"/>
              <a:gd name="connsiteX193" fmla="*/ 551823 w 2936056"/>
              <a:gd name="connsiteY193" fmla="*/ 2000638 h 2981194"/>
              <a:gd name="connsiteX194" fmla="*/ 263538 w 2936056"/>
              <a:gd name="connsiteY194" fmla="*/ 1722316 h 2981194"/>
              <a:gd name="connsiteX195" fmla="*/ 239112 w 2936056"/>
              <a:gd name="connsiteY195" fmla="*/ 1673465 h 2981194"/>
              <a:gd name="connsiteX196" fmla="*/ 239755 w 2936056"/>
              <a:gd name="connsiteY196" fmla="*/ 1655146 h 2981194"/>
              <a:gd name="connsiteX197" fmla="*/ 1902616 w 2936056"/>
              <a:gd name="connsiteY197" fmla="*/ 1650647 h 2981194"/>
              <a:gd name="connsiteX198" fmla="*/ 1907115 w 2936056"/>
              <a:gd name="connsiteY198" fmla="*/ 1666074 h 2981194"/>
              <a:gd name="connsiteX199" fmla="*/ 1898116 w 2936056"/>
              <a:gd name="connsiteY199" fmla="*/ 1838980 h 2981194"/>
              <a:gd name="connsiteX200" fmla="*/ 1850551 w 2936056"/>
              <a:gd name="connsiteY200" fmla="*/ 2068451 h 2981194"/>
              <a:gd name="connsiteX201" fmla="*/ 1738387 w 2936056"/>
              <a:gd name="connsiteY201" fmla="*/ 2297923 h 2981194"/>
              <a:gd name="connsiteX202" fmla="*/ 1634578 w 2936056"/>
              <a:gd name="connsiteY202" fmla="*/ 2430334 h 2981194"/>
              <a:gd name="connsiteX203" fmla="*/ 1518557 w 2936056"/>
              <a:gd name="connsiteY203" fmla="*/ 2475650 h 2981194"/>
              <a:gd name="connsiteX204" fmla="*/ 1496703 w 2936056"/>
              <a:gd name="connsiteY204" fmla="*/ 2472436 h 2981194"/>
              <a:gd name="connsiteX205" fmla="*/ 1468742 w 2936056"/>
              <a:gd name="connsiteY205" fmla="*/ 2441904 h 2981194"/>
              <a:gd name="connsiteX206" fmla="*/ 1483847 w 2936056"/>
              <a:gd name="connsiteY206" fmla="*/ 2324276 h 2981194"/>
              <a:gd name="connsiteX207" fmla="*/ 1705605 w 2936056"/>
              <a:gd name="connsiteY207" fmla="*/ 2113767 h 2981194"/>
              <a:gd name="connsiteX208" fmla="*/ 1725852 w 2936056"/>
              <a:gd name="connsiteY208" fmla="*/ 2108946 h 2981194"/>
              <a:gd name="connsiteX209" fmla="*/ 1770204 w 2936056"/>
              <a:gd name="connsiteY209" fmla="*/ 2078736 h 2981194"/>
              <a:gd name="connsiteX210" fmla="*/ 1882368 w 2936056"/>
              <a:gd name="connsiteY210" fmla="*/ 1791415 h 2981194"/>
              <a:gd name="connsiteX211" fmla="*/ 1894902 w 2936056"/>
              <a:gd name="connsiteY211" fmla="*/ 1677001 h 2981194"/>
              <a:gd name="connsiteX212" fmla="*/ 1902616 w 2936056"/>
              <a:gd name="connsiteY212" fmla="*/ 1650647 h 2981194"/>
              <a:gd name="connsiteX213" fmla="*/ 2699015 w 2936056"/>
              <a:gd name="connsiteY213" fmla="*/ 1603403 h 2981194"/>
              <a:gd name="connsiteX214" fmla="*/ 2698051 w 2936056"/>
              <a:gd name="connsiteY214" fmla="*/ 1611759 h 2981194"/>
              <a:gd name="connsiteX215" fmla="*/ 2578173 w 2936056"/>
              <a:gd name="connsiteY215" fmla="*/ 1788201 h 2981194"/>
              <a:gd name="connsiteX216" fmla="*/ 2415551 w 2936056"/>
              <a:gd name="connsiteY216" fmla="*/ 1929933 h 2981194"/>
              <a:gd name="connsiteX217" fmla="*/ 2282496 w 2936056"/>
              <a:gd name="connsiteY217" fmla="*/ 1991961 h 2981194"/>
              <a:gd name="connsiteX218" fmla="*/ 2212434 w 2936056"/>
              <a:gd name="connsiteY218" fmla="*/ 1998067 h 2981194"/>
              <a:gd name="connsiteX219" fmla="*/ 2180295 w 2936056"/>
              <a:gd name="connsiteY219" fmla="*/ 1996460 h 2981194"/>
              <a:gd name="connsiteX220" fmla="*/ 2151370 w 2936056"/>
              <a:gd name="connsiteY220" fmla="*/ 1937325 h 2981194"/>
              <a:gd name="connsiteX221" fmla="*/ 2234609 w 2936056"/>
              <a:gd name="connsiteY221" fmla="*/ 1838980 h 2981194"/>
              <a:gd name="connsiteX222" fmla="*/ 2355130 w 2936056"/>
              <a:gd name="connsiteY222" fmla="*/ 1802664 h 2981194"/>
              <a:gd name="connsiteX223" fmla="*/ 2497184 w 2936056"/>
              <a:gd name="connsiteY223" fmla="*/ 1786916 h 2981194"/>
              <a:gd name="connsiteX224" fmla="*/ 2549570 w 2936056"/>
              <a:gd name="connsiteY224" fmla="*/ 1757026 h 2981194"/>
              <a:gd name="connsiteX225" fmla="*/ 2660449 w 2936056"/>
              <a:gd name="connsiteY225" fmla="*/ 1636185 h 2981194"/>
              <a:gd name="connsiteX226" fmla="*/ 2690659 w 2936056"/>
              <a:gd name="connsiteY226" fmla="*/ 1605653 h 2981194"/>
              <a:gd name="connsiteX227" fmla="*/ 2699015 w 2936056"/>
              <a:gd name="connsiteY227" fmla="*/ 1603403 h 2981194"/>
              <a:gd name="connsiteX228" fmla="*/ 933309 w 2936056"/>
              <a:gd name="connsiteY228" fmla="*/ 1490917 h 2981194"/>
              <a:gd name="connsiteX229" fmla="*/ 945522 w 2936056"/>
              <a:gd name="connsiteY229" fmla="*/ 1510843 h 2981194"/>
              <a:gd name="connsiteX230" fmla="*/ 995016 w 2936056"/>
              <a:gd name="connsiteY230" fmla="*/ 1712353 h 2981194"/>
              <a:gd name="connsiteX231" fmla="*/ 1001444 w 2936056"/>
              <a:gd name="connsiteY231" fmla="*/ 1834159 h 2981194"/>
              <a:gd name="connsiteX232" fmla="*/ 967698 w 2936056"/>
              <a:gd name="connsiteY232" fmla="*/ 2028278 h 2981194"/>
              <a:gd name="connsiteX233" fmla="*/ 920454 w 2936056"/>
              <a:gd name="connsiteY233" fmla="*/ 2101876 h 2981194"/>
              <a:gd name="connsiteX234" fmla="*/ 881245 w 2936056"/>
              <a:gd name="connsiteY234" fmla="*/ 2119873 h 2981194"/>
              <a:gd name="connsiteX235" fmla="*/ 839785 w 2936056"/>
              <a:gd name="connsiteY235" fmla="*/ 2095769 h 2981194"/>
              <a:gd name="connsiteX236" fmla="*/ 822109 w 2936056"/>
              <a:gd name="connsiteY236" fmla="*/ 2019279 h 2981194"/>
              <a:gd name="connsiteX237" fmla="*/ 867746 w 2936056"/>
              <a:gd name="connsiteY237" fmla="*/ 1847336 h 2981194"/>
              <a:gd name="connsiteX238" fmla="*/ 921418 w 2936056"/>
              <a:gd name="connsiteY238" fmla="*/ 1769882 h 2981194"/>
              <a:gd name="connsiteX239" fmla="*/ 951950 w 2936056"/>
              <a:gd name="connsiteY239" fmla="*/ 1665752 h 2981194"/>
              <a:gd name="connsiteX240" fmla="*/ 930738 w 2936056"/>
              <a:gd name="connsiteY240" fmla="*/ 1515021 h 2981194"/>
              <a:gd name="connsiteX241" fmla="*/ 933309 w 2936056"/>
              <a:gd name="connsiteY241" fmla="*/ 1490917 h 2981194"/>
              <a:gd name="connsiteX242" fmla="*/ 2003854 w 2936056"/>
              <a:gd name="connsiteY242" fmla="*/ 1437889 h 2981194"/>
              <a:gd name="connsiteX243" fmla="*/ 2006746 w 2936056"/>
              <a:gd name="connsiteY243" fmla="*/ 1446888 h 2981194"/>
              <a:gd name="connsiteX244" fmla="*/ 2001283 w 2936056"/>
              <a:gd name="connsiteY244" fmla="*/ 1496381 h 2981194"/>
              <a:gd name="connsiteX245" fmla="*/ 1984249 w 2936056"/>
              <a:gd name="connsiteY245" fmla="*/ 1615938 h 2981194"/>
              <a:gd name="connsiteX246" fmla="*/ 2017673 w 2936056"/>
              <a:gd name="connsiteY246" fmla="*/ 1721674 h 2981194"/>
              <a:gd name="connsiteX247" fmla="*/ 2092557 w 2936056"/>
              <a:gd name="connsiteY247" fmla="*/ 1847016 h 2981194"/>
              <a:gd name="connsiteX248" fmla="*/ 2106698 w 2936056"/>
              <a:gd name="connsiteY248" fmla="*/ 2016709 h 2981194"/>
              <a:gd name="connsiteX249" fmla="*/ 2096092 w 2936056"/>
              <a:gd name="connsiteY249" fmla="*/ 2044991 h 2981194"/>
              <a:gd name="connsiteX250" fmla="*/ 2039849 w 2936056"/>
              <a:gd name="connsiteY250" fmla="*/ 2064917 h 2981194"/>
              <a:gd name="connsiteX251" fmla="*/ 1990998 w 2936056"/>
              <a:gd name="connsiteY251" fmla="*/ 2021529 h 2981194"/>
              <a:gd name="connsiteX252" fmla="*/ 1944397 w 2936056"/>
              <a:gd name="connsiteY252" fmla="*/ 1886225 h 2981194"/>
              <a:gd name="connsiteX253" fmla="*/ 1934755 w 2936056"/>
              <a:gd name="connsiteY253" fmla="*/ 1766669 h 2981194"/>
              <a:gd name="connsiteX254" fmla="*/ 1992284 w 2936056"/>
              <a:gd name="connsiteY254" fmla="*/ 1456529 h 2981194"/>
              <a:gd name="connsiteX255" fmla="*/ 1997426 w 2936056"/>
              <a:gd name="connsiteY255" fmla="*/ 1444959 h 2981194"/>
              <a:gd name="connsiteX256" fmla="*/ 2003854 w 2936056"/>
              <a:gd name="connsiteY256" fmla="*/ 1437889 h 2981194"/>
              <a:gd name="connsiteX257" fmla="*/ 88702 w 2936056"/>
              <a:gd name="connsiteY257" fmla="*/ 1352077 h 2981194"/>
              <a:gd name="connsiteX258" fmla="*/ 98344 w 2936056"/>
              <a:gd name="connsiteY258" fmla="*/ 1356898 h 2981194"/>
              <a:gd name="connsiteX259" fmla="*/ 129197 w 2936056"/>
              <a:gd name="connsiteY259" fmla="*/ 1397714 h 2981194"/>
              <a:gd name="connsiteX260" fmla="*/ 219507 w 2936056"/>
              <a:gd name="connsiteY260" fmla="*/ 1526270 h 2981194"/>
              <a:gd name="connsiteX261" fmla="*/ 310781 w 2936056"/>
              <a:gd name="connsiteY261" fmla="*/ 1600510 h 2981194"/>
              <a:gd name="connsiteX262" fmla="*/ 379559 w 2936056"/>
              <a:gd name="connsiteY262" fmla="*/ 1615937 h 2981194"/>
              <a:gd name="connsiteX263" fmla="*/ 480796 w 2936056"/>
              <a:gd name="connsiteY263" fmla="*/ 1618187 h 2981194"/>
              <a:gd name="connsiteX264" fmla="*/ 511649 w 2936056"/>
              <a:gd name="connsiteY264" fmla="*/ 1623972 h 2981194"/>
              <a:gd name="connsiteX265" fmla="*/ 647918 w 2936056"/>
              <a:gd name="connsiteY265" fmla="*/ 1715888 h 2981194"/>
              <a:gd name="connsiteX266" fmla="*/ 675557 w 2936056"/>
              <a:gd name="connsiteY266" fmla="*/ 1776309 h 2981194"/>
              <a:gd name="connsiteX267" fmla="*/ 646632 w 2936056"/>
              <a:gd name="connsiteY267" fmla="*/ 1817126 h 2981194"/>
              <a:gd name="connsiteX268" fmla="*/ 617707 w 2936056"/>
              <a:gd name="connsiteY268" fmla="*/ 1821304 h 2981194"/>
              <a:gd name="connsiteX269" fmla="*/ 474368 w 2936056"/>
              <a:gd name="connsiteY269" fmla="*/ 1783701 h 2981194"/>
              <a:gd name="connsiteX270" fmla="*/ 254539 w 2936056"/>
              <a:gd name="connsiteY270" fmla="*/ 1616580 h 2981194"/>
              <a:gd name="connsiteX271" fmla="*/ 104129 w 2936056"/>
              <a:gd name="connsiteY271" fmla="*/ 1399964 h 2981194"/>
              <a:gd name="connsiteX272" fmla="*/ 87738 w 2936056"/>
              <a:gd name="connsiteY272" fmla="*/ 1362683 h 2981194"/>
              <a:gd name="connsiteX273" fmla="*/ 88702 w 2936056"/>
              <a:gd name="connsiteY273" fmla="*/ 1352077 h 2981194"/>
              <a:gd name="connsiteX274" fmla="*/ 1901331 w 2936056"/>
              <a:gd name="connsiteY274" fmla="*/ 1342115 h 2981194"/>
              <a:gd name="connsiteX275" fmla="*/ 1907116 w 2936056"/>
              <a:gd name="connsiteY275" fmla="*/ 1349828 h 2981194"/>
              <a:gd name="connsiteX276" fmla="*/ 1910008 w 2936056"/>
              <a:gd name="connsiteY276" fmla="*/ 1394823 h 2981194"/>
              <a:gd name="connsiteX277" fmla="*/ 1885261 w 2936056"/>
              <a:gd name="connsiteY277" fmla="*/ 1606296 h 2981194"/>
              <a:gd name="connsiteX278" fmla="*/ 1842838 w 2936056"/>
              <a:gd name="connsiteY278" fmla="*/ 1770204 h 2981194"/>
              <a:gd name="connsiteX279" fmla="*/ 1667039 w 2936056"/>
              <a:gd name="connsiteY279" fmla="*/ 2079701 h 2981194"/>
              <a:gd name="connsiteX280" fmla="*/ 1629758 w 2936056"/>
              <a:gd name="connsiteY280" fmla="*/ 2118267 h 2981194"/>
              <a:gd name="connsiteX281" fmla="*/ 1535270 w 2936056"/>
              <a:gd name="connsiteY281" fmla="*/ 2151370 h 2981194"/>
              <a:gd name="connsiteX282" fmla="*/ 1502810 w 2936056"/>
              <a:gd name="connsiteY282" fmla="*/ 2151692 h 2981194"/>
              <a:gd name="connsiteX283" fmla="*/ 1472278 w 2936056"/>
              <a:gd name="connsiteY283" fmla="*/ 2126302 h 2981194"/>
              <a:gd name="connsiteX284" fmla="*/ 1480955 w 2936056"/>
              <a:gd name="connsiteY284" fmla="*/ 2014459 h 2981194"/>
              <a:gd name="connsiteX285" fmla="*/ 1698214 w 2936056"/>
              <a:gd name="connsiteY285" fmla="*/ 1794308 h 2981194"/>
              <a:gd name="connsiteX286" fmla="*/ 1726174 w 2936056"/>
              <a:gd name="connsiteY286" fmla="*/ 1786273 h 2981194"/>
              <a:gd name="connsiteX287" fmla="*/ 1770526 w 2936056"/>
              <a:gd name="connsiteY287" fmla="*/ 1755420 h 2981194"/>
              <a:gd name="connsiteX288" fmla="*/ 1881405 w 2936056"/>
              <a:gd name="connsiteY288" fmla="*/ 1482884 h 2981194"/>
              <a:gd name="connsiteX289" fmla="*/ 1893296 w 2936056"/>
              <a:gd name="connsiteY289" fmla="*/ 1369754 h 2981194"/>
              <a:gd name="connsiteX290" fmla="*/ 1895867 w 2936056"/>
              <a:gd name="connsiteY290" fmla="*/ 1350150 h 2981194"/>
              <a:gd name="connsiteX291" fmla="*/ 1901331 w 2936056"/>
              <a:gd name="connsiteY291" fmla="*/ 1342115 h 2981194"/>
              <a:gd name="connsiteX292" fmla="*/ 2847176 w 2936056"/>
              <a:gd name="connsiteY292" fmla="*/ 1301299 h 2981194"/>
              <a:gd name="connsiteX293" fmla="*/ 2845248 w 2936056"/>
              <a:gd name="connsiteY293" fmla="*/ 1318975 h 2981194"/>
              <a:gd name="connsiteX294" fmla="*/ 2778399 w 2936056"/>
              <a:gd name="connsiteY294" fmla="*/ 1435960 h 2981194"/>
              <a:gd name="connsiteX295" fmla="*/ 2642452 w 2936056"/>
              <a:gd name="connsiteY295" fmla="*/ 1605332 h 2981194"/>
              <a:gd name="connsiteX296" fmla="*/ 2421015 w 2936056"/>
              <a:gd name="connsiteY296" fmla="*/ 1747385 h 2981194"/>
              <a:gd name="connsiteX297" fmla="*/ 2322349 w 2936056"/>
              <a:gd name="connsiteY297" fmla="*/ 1768275 h 2981194"/>
              <a:gd name="connsiteX298" fmla="*/ 2287961 w 2936056"/>
              <a:gd name="connsiteY298" fmla="*/ 1764097 h 2981194"/>
              <a:gd name="connsiteX299" fmla="*/ 2260964 w 2936056"/>
              <a:gd name="connsiteY299" fmla="*/ 1720389 h 2981194"/>
              <a:gd name="connsiteX300" fmla="*/ 2290532 w 2936056"/>
              <a:gd name="connsiteY300" fmla="*/ 1661575 h 2981194"/>
              <a:gd name="connsiteX301" fmla="*/ 2436763 w 2936056"/>
              <a:gd name="connsiteY301" fmla="*/ 1569015 h 2981194"/>
              <a:gd name="connsiteX302" fmla="*/ 2475973 w 2936056"/>
              <a:gd name="connsiteY302" fmla="*/ 1564837 h 2981194"/>
              <a:gd name="connsiteX303" fmla="*/ 2571425 w 2936056"/>
              <a:gd name="connsiteY303" fmla="*/ 1562587 h 2981194"/>
              <a:gd name="connsiteX304" fmla="*/ 2685196 w 2936056"/>
              <a:gd name="connsiteY304" fmla="*/ 1507308 h 2981194"/>
              <a:gd name="connsiteX305" fmla="*/ 2782256 w 2936056"/>
              <a:gd name="connsiteY305" fmla="*/ 1382610 h 2981194"/>
              <a:gd name="connsiteX306" fmla="*/ 2832392 w 2936056"/>
              <a:gd name="connsiteY306" fmla="*/ 1311262 h 2981194"/>
              <a:gd name="connsiteX307" fmla="*/ 2847176 w 2936056"/>
              <a:gd name="connsiteY307" fmla="*/ 1301299 h 2981194"/>
              <a:gd name="connsiteX308" fmla="*/ 807326 w 2936056"/>
              <a:gd name="connsiteY308" fmla="*/ 1224487 h 2981194"/>
              <a:gd name="connsiteX309" fmla="*/ 828859 w 2936056"/>
              <a:gd name="connsiteY309" fmla="*/ 1251805 h 2981194"/>
              <a:gd name="connsiteX310" fmla="*/ 861641 w 2936056"/>
              <a:gd name="connsiteY310" fmla="*/ 1368148 h 2981194"/>
              <a:gd name="connsiteX311" fmla="*/ 890887 w 2936056"/>
              <a:gd name="connsiteY311" fmla="*/ 1595047 h 2981194"/>
              <a:gd name="connsiteX312" fmla="*/ 844928 w 2936056"/>
              <a:gd name="connsiteY312" fmla="*/ 1827090 h 2981194"/>
              <a:gd name="connsiteX313" fmla="*/ 811504 w 2936056"/>
              <a:gd name="connsiteY313" fmla="*/ 1872727 h 2981194"/>
              <a:gd name="connsiteX314" fmla="*/ 721515 w 2936056"/>
              <a:gd name="connsiteY314" fmla="*/ 1854086 h 2981194"/>
              <a:gd name="connsiteX315" fmla="*/ 709945 w 2936056"/>
              <a:gd name="connsiteY315" fmla="*/ 1813913 h 2981194"/>
              <a:gd name="connsiteX316" fmla="*/ 750762 w 2936056"/>
              <a:gd name="connsiteY316" fmla="*/ 1616580 h 2981194"/>
              <a:gd name="connsiteX317" fmla="*/ 811825 w 2936056"/>
              <a:gd name="connsiteY317" fmla="*/ 1523056 h 2981194"/>
              <a:gd name="connsiteX318" fmla="*/ 834323 w 2936056"/>
              <a:gd name="connsiteY318" fmla="*/ 1408000 h 2981194"/>
              <a:gd name="connsiteX319" fmla="*/ 806040 w 2936056"/>
              <a:gd name="connsiteY319" fmla="*/ 1234771 h 2981194"/>
              <a:gd name="connsiteX320" fmla="*/ 807326 w 2936056"/>
              <a:gd name="connsiteY320" fmla="*/ 1224487 h 2981194"/>
              <a:gd name="connsiteX321" fmla="*/ 0 w 2936056"/>
              <a:gd name="connsiteY321" fmla="*/ 1176278 h 2981194"/>
              <a:gd name="connsiteX322" fmla="*/ 13820 w 2936056"/>
              <a:gd name="connsiteY322" fmla="*/ 1181742 h 2981194"/>
              <a:gd name="connsiteX323" fmla="*/ 54957 w 2936056"/>
              <a:gd name="connsiteY323" fmla="*/ 1233486 h 2981194"/>
              <a:gd name="connsiteX324" fmla="*/ 178692 w 2936056"/>
              <a:gd name="connsiteY324" fmla="*/ 1355934 h 2981194"/>
              <a:gd name="connsiteX325" fmla="*/ 246826 w 2936056"/>
              <a:gd name="connsiteY325" fmla="*/ 1378753 h 2981194"/>
              <a:gd name="connsiteX326" fmla="*/ 366382 w 2936056"/>
              <a:gd name="connsiteY326" fmla="*/ 1386145 h 2981194"/>
              <a:gd name="connsiteX327" fmla="*/ 538647 w 2936056"/>
              <a:gd name="connsiteY327" fmla="*/ 1488989 h 2981194"/>
              <a:gd name="connsiteX328" fmla="*/ 558895 w 2936056"/>
              <a:gd name="connsiteY328" fmla="*/ 1536554 h 2981194"/>
              <a:gd name="connsiteX329" fmla="*/ 530933 w 2936056"/>
              <a:gd name="connsiteY329" fmla="*/ 1583477 h 2981194"/>
              <a:gd name="connsiteX330" fmla="*/ 445445 w 2936056"/>
              <a:gd name="connsiteY330" fmla="*/ 1586048 h 2981194"/>
              <a:gd name="connsiteX331" fmla="*/ 252290 w 2936056"/>
              <a:gd name="connsiteY331" fmla="*/ 1484811 h 2981194"/>
              <a:gd name="connsiteX332" fmla="*/ 126306 w 2936056"/>
              <a:gd name="connsiteY332" fmla="*/ 1361077 h 2981194"/>
              <a:gd name="connsiteX333" fmla="*/ 0 w 2936056"/>
              <a:gd name="connsiteY333" fmla="*/ 1185599 h 2981194"/>
              <a:gd name="connsiteX334" fmla="*/ 0 w 2936056"/>
              <a:gd name="connsiteY334" fmla="*/ 1176278 h 2981194"/>
              <a:gd name="connsiteX335" fmla="*/ 2128873 w 2936056"/>
              <a:gd name="connsiteY335" fmla="*/ 1174029 h 2981194"/>
              <a:gd name="connsiteX336" fmla="*/ 2129837 w 2936056"/>
              <a:gd name="connsiteY336" fmla="*/ 1182385 h 2981194"/>
              <a:gd name="connsiteX337" fmla="*/ 2108304 w 2936056"/>
              <a:gd name="connsiteY337" fmla="*/ 1307084 h 2981194"/>
              <a:gd name="connsiteX338" fmla="*/ 2101877 w 2936056"/>
              <a:gd name="connsiteY338" fmla="*/ 1411213 h 2981194"/>
              <a:gd name="connsiteX339" fmla="*/ 2137229 w 2936056"/>
              <a:gd name="connsiteY339" fmla="*/ 1491239 h 2981194"/>
              <a:gd name="connsiteX340" fmla="*/ 2209220 w 2936056"/>
              <a:gd name="connsiteY340" fmla="*/ 1610474 h 2981194"/>
              <a:gd name="connsiteX341" fmla="*/ 2219505 w 2936056"/>
              <a:gd name="connsiteY341" fmla="*/ 1789166 h 2981194"/>
              <a:gd name="connsiteX342" fmla="*/ 2117303 w 2936056"/>
              <a:gd name="connsiteY342" fmla="*/ 1813591 h 2981194"/>
              <a:gd name="connsiteX343" fmla="*/ 2080022 w 2936056"/>
              <a:gd name="connsiteY343" fmla="*/ 1748350 h 2981194"/>
              <a:gd name="connsiteX344" fmla="*/ 2046598 w 2936056"/>
              <a:gd name="connsiteY344" fmla="*/ 1581549 h 2981194"/>
              <a:gd name="connsiteX345" fmla="*/ 2044348 w 2936056"/>
              <a:gd name="connsiteY345" fmla="*/ 1552624 h 2981194"/>
              <a:gd name="connsiteX346" fmla="*/ 2068774 w 2936056"/>
              <a:gd name="connsiteY346" fmla="*/ 1346293 h 2981194"/>
              <a:gd name="connsiteX347" fmla="*/ 2107340 w 2936056"/>
              <a:gd name="connsiteY347" fmla="*/ 1200383 h 2981194"/>
              <a:gd name="connsiteX348" fmla="*/ 2120839 w 2936056"/>
              <a:gd name="connsiteY348" fmla="*/ 1177564 h 2981194"/>
              <a:gd name="connsiteX349" fmla="*/ 2128873 w 2936056"/>
              <a:gd name="connsiteY349" fmla="*/ 1174029 h 2981194"/>
              <a:gd name="connsiteX350" fmla="*/ 2929009 w 2936056"/>
              <a:gd name="connsiteY350" fmla="*/ 1123572 h 2981194"/>
              <a:gd name="connsiteX351" fmla="*/ 2934593 w 2936056"/>
              <a:gd name="connsiteY351" fmla="*/ 1124535 h 2981194"/>
              <a:gd name="connsiteX352" fmla="*/ 2933628 w 2936056"/>
              <a:gd name="connsiteY352" fmla="*/ 1134177 h 2981194"/>
              <a:gd name="connsiteX353" fmla="*/ 2887349 w 2936056"/>
              <a:gd name="connsiteY353" fmla="*/ 1212274 h 2981194"/>
              <a:gd name="connsiteX354" fmla="*/ 2779362 w 2936056"/>
              <a:gd name="connsiteY354" fmla="*/ 1340187 h 2981194"/>
              <a:gd name="connsiteX355" fmla="*/ 2634095 w 2936056"/>
              <a:gd name="connsiteY355" fmla="*/ 1468420 h 2981194"/>
              <a:gd name="connsiteX356" fmla="*/ 2461188 w 2936056"/>
              <a:gd name="connsiteY356" fmla="*/ 1539126 h 2981194"/>
              <a:gd name="connsiteX357" fmla="*/ 2446725 w 2936056"/>
              <a:gd name="connsiteY357" fmla="*/ 1539769 h 2981194"/>
              <a:gd name="connsiteX358" fmla="*/ 2413622 w 2936056"/>
              <a:gd name="connsiteY358" fmla="*/ 1534305 h 2981194"/>
              <a:gd name="connsiteX359" fmla="*/ 2380520 w 2936056"/>
              <a:gd name="connsiteY359" fmla="*/ 1465849 h 2981194"/>
              <a:gd name="connsiteX360" fmla="*/ 2432584 w 2936056"/>
              <a:gd name="connsiteY360" fmla="*/ 1399965 h 2981194"/>
              <a:gd name="connsiteX361" fmla="*/ 2587493 w 2936056"/>
              <a:gd name="connsiteY361" fmla="*/ 1330545 h 2981194"/>
              <a:gd name="connsiteX362" fmla="*/ 2663020 w 2936056"/>
              <a:gd name="connsiteY362" fmla="*/ 1327331 h 2981194"/>
              <a:gd name="connsiteX363" fmla="*/ 2708335 w 2936056"/>
              <a:gd name="connsiteY363" fmla="*/ 1324439 h 2981194"/>
              <a:gd name="connsiteX364" fmla="*/ 2762329 w 2936056"/>
              <a:gd name="connsiteY364" fmla="*/ 1299370 h 2981194"/>
              <a:gd name="connsiteX365" fmla="*/ 2907596 w 2936056"/>
              <a:gd name="connsiteY365" fmla="*/ 1146390 h 2981194"/>
              <a:gd name="connsiteX366" fmla="*/ 2924630 w 2936056"/>
              <a:gd name="connsiteY366" fmla="*/ 1127429 h 2981194"/>
              <a:gd name="connsiteX367" fmla="*/ 2929009 w 2936056"/>
              <a:gd name="connsiteY367" fmla="*/ 1123572 h 2981194"/>
              <a:gd name="connsiteX368" fmla="*/ 705768 w 2936056"/>
              <a:gd name="connsiteY368" fmla="*/ 1027476 h 2981194"/>
              <a:gd name="connsiteX369" fmla="*/ 715410 w 2936056"/>
              <a:gd name="connsiteY369" fmla="*/ 1033904 h 2981194"/>
              <a:gd name="connsiteX370" fmla="*/ 740156 w 2936056"/>
              <a:gd name="connsiteY370" fmla="*/ 1087576 h 2981194"/>
              <a:gd name="connsiteX371" fmla="*/ 777759 w 2936056"/>
              <a:gd name="connsiteY371" fmla="*/ 1315440 h 2981194"/>
              <a:gd name="connsiteX372" fmla="*/ 780330 w 2936056"/>
              <a:gd name="connsiteY372" fmla="*/ 1357220 h 2981194"/>
              <a:gd name="connsiteX373" fmla="*/ 734372 w 2936056"/>
              <a:gd name="connsiteY373" fmla="*/ 1582513 h 2981194"/>
              <a:gd name="connsiteX374" fmla="*/ 709625 w 2936056"/>
              <a:gd name="connsiteY374" fmla="*/ 1625900 h 2981194"/>
              <a:gd name="connsiteX375" fmla="*/ 652418 w 2936056"/>
              <a:gd name="connsiteY375" fmla="*/ 1647433 h 2981194"/>
              <a:gd name="connsiteX376" fmla="*/ 606459 w 2936056"/>
              <a:gd name="connsiteY376" fmla="*/ 1595369 h 2981194"/>
              <a:gd name="connsiteX377" fmla="*/ 606459 w 2936056"/>
              <a:gd name="connsiteY377" fmla="*/ 1455243 h 2981194"/>
              <a:gd name="connsiteX378" fmla="*/ 652418 w 2936056"/>
              <a:gd name="connsiteY378" fmla="*/ 1355934 h 2981194"/>
              <a:gd name="connsiteX379" fmla="*/ 695162 w 2936056"/>
              <a:gd name="connsiteY379" fmla="*/ 1302263 h 2981194"/>
              <a:gd name="connsiteX380" fmla="*/ 723122 w 2936056"/>
              <a:gd name="connsiteY380" fmla="*/ 1202632 h 2981194"/>
              <a:gd name="connsiteX381" fmla="*/ 703197 w 2936056"/>
              <a:gd name="connsiteY381" fmla="*/ 1039047 h 2981194"/>
              <a:gd name="connsiteX382" fmla="*/ 705768 w 2936056"/>
              <a:gd name="connsiteY382" fmla="*/ 1027476 h 2981194"/>
              <a:gd name="connsiteX383" fmla="*/ 1902295 w 2936056"/>
              <a:gd name="connsiteY383" fmla="*/ 1019442 h 2981194"/>
              <a:gd name="connsiteX384" fmla="*/ 1907116 w 2936056"/>
              <a:gd name="connsiteY384" fmla="*/ 1026511 h 2981194"/>
              <a:gd name="connsiteX385" fmla="*/ 1909687 w 2936056"/>
              <a:gd name="connsiteY385" fmla="*/ 1067007 h 2981194"/>
              <a:gd name="connsiteX386" fmla="*/ 1892974 w 2936056"/>
              <a:gd name="connsiteY386" fmla="*/ 1231878 h 2981194"/>
              <a:gd name="connsiteX387" fmla="*/ 1855694 w 2936056"/>
              <a:gd name="connsiteY387" fmla="*/ 1415070 h 2981194"/>
              <a:gd name="connsiteX388" fmla="*/ 1746100 w 2936056"/>
              <a:gd name="connsiteY388" fmla="*/ 1646790 h 2981194"/>
              <a:gd name="connsiteX389" fmla="*/ 1647755 w 2936056"/>
              <a:gd name="connsiteY389" fmla="*/ 1777917 h 2981194"/>
              <a:gd name="connsiteX390" fmla="*/ 1521771 w 2936056"/>
              <a:gd name="connsiteY390" fmla="*/ 1829017 h 2981194"/>
              <a:gd name="connsiteX391" fmla="*/ 1505380 w 2936056"/>
              <a:gd name="connsiteY391" fmla="*/ 1828375 h 2981194"/>
              <a:gd name="connsiteX392" fmla="*/ 1468742 w 2936056"/>
              <a:gd name="connsiteY392" fmla="*/ 1794950 h 2981194"/>
              <a:gd name="connsiteX393" fmla="*/ 1494132 w 2936056"/>
              <a:gd name="connsiteY393" fmla="*/ 1660932 h 2981194"/>
              <a:gd name="connsiteX394" fmla="*/ 1679573 w 2936056"/>
              <a:gd name="connsiteY394" fmla="*/ 1480954 h 2981194"/>
              <a:gd name="connsiteX395" fmla="*/ 1724567 w 2936056"/>
              <a:gd name="connsiteY395" fmla="*/ 1465529 h 2981194"/>
              <a:gd name="connsiteX396" fmla="*/ 1773418 w 2936056"/>
              <a:gd name="connsiteY396" fmla="*/ 1429532 h 2981194"/>
              <a:gd name="connsiteX397" fmla="*/ 1873691 w 2936056"/>
              <a:gd name="connsiteY397" fmla="*/ 1196526 h 2981194"/>
              <a:gd name="connsiteX398" fmla="*/ 1892653 w 2936056"/>
              <a:gd name="connsiteY398" fmla="*/ 1050617 h 2981194"/>
              <a:gd name="connsiteX399" fmla="*/ 1895867 w 2936056"/>
              <a:gd name="connsiteY399" fmla="*/ 1026511 h 2981194"/>
              <a:gd name="connsiteX400" fmla="*/ 1902295 w 2936056"/>
              <a:gd name="connsiteY400" fmla="*/ 1019442 h 2981194"/>
              <a:gd name="connsiteX401" fmla="*/ 124376 w 2936056"/>
              <a:gd name="connsiteY401" fmla="*/ 1002729 h 2981194"/>
              <a:gd name="connsiteX402" fmla="*/ 254538 w 2936056"/>
              <a:gd name="connsiteY402" fmla="*/ 1285229 h 2981194"/>
              <a:gd name="connsiteX403" fmla="*/ 273821 w 2936056"/>
              <a:gd name="connsiteY403" fmla="*/ 1312868 h 2981194"/>
              <a:gd name="connsiteX404" fmla="*/ 267715 w 2936056"/>
              <a:gd name="connsiteY404" fmla="*/ 1329902 h 2981194"/>
              <a:gd name="connsiteX405" fmla="*/ 224970 w 2936056"/>
              <a:gd name="connsiteY405" fmla="*/ 1313833 h 2981194"/>
              <a:gd name="connsiteX406" fmla="*/ 153943 w 2936056"/>
              <a:gd name="connsiteY406" fmla="*/ 1187206 h 2981194"/>
              <a:gd name="connsiteX407" fmla="*/ 124376 w 2936056"/>
              <a:gd name="connsiteY407" fmla="*/ 1002729 h 2981194"/>
              <a:gd name="connsiteX408" fmla="*/ 2229789 w 2936056"/>
              <a:gd name="connsiteY408" fmla="*/ 975411 h 2981194"/>
              <a:gd name="connsiteX409" fmla="*/ 2232681 w 2936056"/>
              <a:gd name="connsiteY409" fmla="*/ 987945 h 2981194"/>
              <a:gd name="connsiteX410" fmla="*/ 2222718 w 2936056"/>
              <a:gd name="connsiteY410" fmla="*/ 1052223 h 2981194"/>
              <a:gd name="connsiteX411" fmla="*/ 2212112 w 2936056"/>
              <a:gd name="connsiteY411" fmla="*/ 1172743 h 2981194"/>
              <a:gd name="connsiteX412" fmla="*/ 2241680 w 2936056"/>
              <a:gd name="connsiteY412" fmla="*/ 1251162 h 2981194"/>
              <a:gd name="connsiteX413" fmla="*/ 2279925 w 2936056"/>
              <a:gd name="connsiteY413" fmla="*/ 1298085 h 2981194"/>
              <a:gd name="connsiteX414" fmla="*/ 2332954 w 2936056"/>
              <a:gd name="connsiteY414" fmla="*/ 1430818 h 2981194"/>
              <a:gd name="connsiteX415" fmla="*/ 2328776 w 2936056"/>
              <a:gd name="connsiteY415" fmla="*/ 1549089 h 2981194"/>
              <a:gd name="connsiteX416" fmla="*/ 2293745 w 2936056"/>
              <a:gd name="connsiteY416" fmla="*/ 1592797 h 2981194"/>
              <a:gd name="connsiteX417" fmla="*/ 2232038 w 2936056"/>
              <a:gd name="connsiteY417" fmla="*/ 1578978 h 2981194"/>
              <a:gd name="connsiteX418" fmla="*/ 2194757 w 2936056"/>
              <a:gd name="connsiteY418" fmla="*/ 1512450 h 2981194"/>
              <a:gd name="connsiteX419" fmla="*/ 2155548 w 2936056"/>
              <a:gd name="connsiteY419" fmla="*/ 1305155 h 2981194"/>
              <a:gd name="connsiteX420" fmla="*/ 2175474 w 2936056"/>
              <a:gd name="connsiteY420" fmla="*/ 1129035 h 2981194"/>
              <a:gd name="connsiteX421" fmla="*/ 2195722 w 2936056"/>
              <a:gd name="connsiteY421" fmla="*/ 1035832 h 2981194"/>
              <a:gd name="connsiteX422" fmla="*/ 2220147 w 2936056"/>
              <a:gd name="connsiteY422" fmla="*/ 982160 h 2981194"/>
              <a:gd name="connsiteX423" fmla="*/ 2229789 w 2936056"/>
              <a:gd name="connsiteY423" fmla="*/ 975411 h 2981194"/>
              <a:gd name="connsiteX424" fmla="*/ 2813751 w 2936056"/>
              <a:gd name="connsiteY424" fmla="*/ 954521 h 2981194"/>
              <a:gd name="connsiteX425" fmla="*/ 2794789 w 2936056"/>
              <a:gd name="connsiteY425" fmla="*/ 1110072 h 2981194"/>
              <a:gd name="connsiteX426" fmla="*/ 2720870 w 2936056"/>
              <a:gd name="connsiteY426" fmla="*/ 1243449 h 2981194"/>
              <a:gd name="connsiteX427" fmla="*/ 2705443 w 2936056"/>
              <a:gd name="connsiteY427" fmla="*/ 1273338 h 2981194"/>
              <a:gd name="connsiteX428" fmla="*/ 2682625 w 2936056"/>
              <a:gd name="connsiteY428" fmla="*/ 1282658 h 2981194"/>
              <a:gd name="connsiteX429" fmla="*/ 2670733 w 2936056"/>
              <a:gd name="connsiteY429" fmla="*/ 1247948 h 2981194"/>
              <a:gd name="connsiteX430" fmla="*/ 2754937 w 2936056"/>
              <a:gd name="connsiteY430" fmla="*/ 1118429 h 2981194"/>
              <a:gd name="connsiteX431" fmla="*/ 2790611 w 2936056"/>
              <a:gd name="connsiteY431" fmla="*/ 1024262 h 2981194"/>
              <a:gd name="connsiteX432" fmla="*/ 2813751 w 2936056"/>
              <a:gd name="connsiteY432" fmla="*/ 954521 h 2981194"/>
              <a:gd name="connsiteX433" fmla="*/ 435801 w 2936056"/>
              <a:gd name="connsiteY433" fmla="*/ 820180 h 2981194"/>
              <a:gd name="connsiteX434" fmla="*/ 514862 w 2936056"/>
              <a:gd name="connsiteY434" fmla="*/ 887672 h 2981194"/>
              <a:gd name="connsiteX435" fmla="*/ 626384 w 2936056"/>
              <a:gd name="connsiteY435" fmla="*/ 1180456 h 2981194"/>
              <a:gd name="connsiteX436" fmla="*/ 628955 w 2936056"/>
              <a:gd name="connsiteY436" fmla="*/ 1194597 h 2981194"/>
              <a:gd name="connsiteX437" fmla="*/ 612564 w 2936056"/>
              <a:gd name="connsiteY437" fmla="*/ 1216773 h 2981194"/>
              <a:gd name="connsiteX438" fmla="*/ 595852 w 2936056"/>
              <a:gd name="connsiteY438" fmla="*/ 1202310 h 2981194"/>
              <a:gd name="connsiteX439" fmla="*/ 548930 w 2936056"/>
              <a:gd name="connsiteY439" fmla="*/ 1042902 h 2981194"/>
              <a:gd name="connsiteX440" fmla="*/ 435801 w 2936056"/>
              <a:gd name="connsiteY440" fmla="*/ 820180 h 2981194"/>
              <a:gd name="connsiteX441" fmla="*/ 2489470 w 2936056"/>
              <a:gd name="connsiteY441" fmla="*/ 771972 h 2981194"/>
              <a:gd name="connsiteX442" fmla="*/ 2447690 w 2936056"/>
              <a:gd name="connsiteY442" fmla="*/ 852640 h 2981194"/>
              <a:gd name="connsiteX443" fmla="*/ 2356737 w 2936056"/>
              <a:gd name="connsiteY443" fmla="*/ 1076648 h 2981194"/>
              <a:gd name="connsiteX444" fmla="*/ 2340346 w 2936056"/>
              <a:gd name="connsiteY444" fmla="*/ 1150567 h 2981194"/>
              <a:gd name="connsiteX445" fmla="*/ 2322027 w 2936056"/>
              <a:gd name="connsiteY445" fmla="*/ 1164708 h 2981194"/>
              <a:gd name="connsiteX446" fmla="*/ 2307243 w 2936056"/>
              <a:gd name="connsiteY446" fmla="*/ 1146068 h 2981194"/>
              <a:gd name="connsiteX447" fmla="*/ 2321063 w 2936056"/>
              <a:gd name="connsiteY447" fmla="*/ 1085004 h 2981194"/>
              <a:gd name="connsiteX448" fmla="*/ 2414587 w 2936056"/>
              <a:gd name="connsiteY448" fmla="*/ 838821 h 2981194"/>
              <a:gd name="connsiteX449" fmla="*/ 2489470 w 2936056"/>
              <a:gd name="connsiteY449" fmla="*/ 771972 h 2981194"/>
              <a:gd name="connsiteX450" fmla="*/ 258075 w 2936056"/>
              <a:gd name="connsiteY450" fmla="*/ 703196 h 2981194"/>
              <a:gd name="connsiteX451" fmla="*/ 264824 w 2936056"/>
              <a:gd name="connsiteY451" fmla="*/ 734049 h 2981194"/>
              <a:gd name="connsiteX452" fmla="*/ 270287 w 2936056"/>
              <a:gd name="connsiteY452" fmla="*/ 812789 h 2981194"/>
              <a:gd name="connsiteX453" fmla="*/ 324281 w 2936056"/>
              <a:gd name="connsiteY453" fmla="*/ 1066042 h 2981194"/>
              <a:gd name="connsiteX454" fmla="*/ 375060 w 2936056"/>
              <a:gd name="connsiteY454" fmla="*/ 1128392 h 2981194"/>
              <a:gd name="connsiteX455" fmla="*/ 413305 w 2936056"/>
              <a:gd name="connsiteY455" fmla="*/ 1143497 h 2981194"/>
              <a:gd name="connsiteX456" fmla="*/ 500723 w 2936056"/>
              <a:gd name="connsiteY456" fmla="*/ 1182706 h 2981194"/>
              <a:gd name="connsiteX457" fmla="*/ 601960 w 2936056"/>
              <a:gd name="connsiteY457" fmla="*/ 1342114 h 2981194"/>
              <a:gd name="connsiteX458" fmla="*/ 602281 w 2936056"/>
              <a:gd name="connsiteY458" fmla="*/ 1375860 h 2981194"/>
              <a:gd name="connsiteX459" fmla="*/ 527719 w 2936056"/>
              <a:gd name="connsiteY459" fmla="*/ 1423426 h 2981194"/>
              <a:gd name="connsiteX460" fmla="*/ 451872 w 2936056"/>
              <a:gd name="connsiteY460" fmla="*/ 1377146 h 2981194"/>
              <a:gd name="connsiteX461" fmla="*/ 354170 w 2936056"/>
              <a:gd name="connsiteY461" fmla="*/ 1245698 h 2981194"/>
              <a:gd name="connsiteX462" fmla="*/ 273501 w 2936056"/>
              <a:gd name="connsiteY462" fmla="*/ 1022656 h 2981194"/>
              <a:gd name="connsiteX463" fmla="*/ 260967 w 2936056"/>
              <a:gd name="connsiteY463" fmla="*/ 932989 h 2981194"/>
              <a:gd name="connsiteX464" fmla="*/ 253575 w 2936056"/>
              <a:gd name="connsiteY464" fmla="*/ 723765 h 2981194"/>
              <a:gd name="connsiteX465" fmla="*/ 258075 w 2936056"/>
              <a:gd name="connsiteY465" fmla="*/ 703196 h 2981194"/>
              <a:gd name="connsiteX466" fmla="*/ 1902937 w 2936056"/>
              <a:gd name="connsiteY466" fmla="*/ 696448 h 2981194"/>
              <a:gd name="connsiteX467" fmla="*/ 1907115 w 2936056"/>
              <a:gd name="connsiteY467" fmla="*/ 710267 h 2981194"/>
              <a:gd name="connsiteX468" fmla="*/ 1896188 w 2936056"/>
              <a:gd name="connsiteY468" fmla="*/ 904064 h 2981194"/>
              <a:gd name="connsiteX469" fmla="*/ 1832232 w 2936056"/>
              <a:gd name="connsiteY469" fmla="*/ 1157959 h 2981194"/>
              <a:gd name="connsiteX470" fmla="*/ 1744814 w 2936056"/>
              <a:gd name="connsiteY470" fmla="*/ 1328616 h 2981194"/>
              <a:gd name="connsiteX471" fmla="*/ 1645184 w 2936056"/>
              <a:gd name="connsiteY471" fmla="*/ 1461351 h 2981194"/>
              <a:gd name="connsiteX472" fmla="*/ 1503131 w 2936056"/>
              <a:gd name="connsiteY472" fmla="*/ 1514057 h 2981194"/>
              <a:gd name="connsiteX473" fmla="*/ 1473563 w 2936056"/>
              <a:gd name="connsiteY473" fmla="*/ 1491239 h 2981194"/>
              <a:gd name="connsiteX474" fmla="*/ 1479991 w 2936056"/>
              <a:gd name="connsiteY474" fmla="*/ 1377468 h 2981194"/>
              <a:gd name="connsiteX475" fmla="*/ 1591191 w 2936056"/>
              <a:gd name="connsiteY475" fmla="*/ 1223201 h 2981194"/>
              <a:gd name="connsiteX476" fmla="*/ 1689857 w 2936056"/>
              <a:gd name="connsiteY476" fmla="*/ 1156031 h 2981194"/>
              <a:gd name="connsiteX477" fmla="*/ 1731959 w 2936056"/>
              <a:gd name="connsiteY477" fmla="*/ 1143819 h 2981194"/>
              <a:gd name="connsiteX478" fmla="*/ 1763133 w 2936056"/>
              <a:gd name="connsiteY478" fmla="*/ 1123250 h 2981194"/>
              <a:gd name="connsiteX479" fmla="*/ 1839302 w 2936056"/>
              <a:gd name="connsiteY479" fmla="*/ 989232 h 2981194"/>
              <a:gd name="connsiteX480" fmla="*/ 1889118 w 2936056"/>
              <a:gd name="connsiteY480" fmla="*/ 785793 h 2981194"/>
              <a:gd name="connsiteX481" fmla="*/ 1898116 w 2936056"/>
              <a:gd name="connsiteY481" fmla="*/ 709624 h 2981194"/>
              <a:gd name="connsiteX482" fmla="*/ 1902937 w 2936056"/>
              <a:gd name="connsiteY482" fmla="*/ 696448 h 2981194"/>
              <a:gd name="connsiteX483" fmla="*/ 2678768 w 2936056"/>
              <a:gd name="connsiteY483" fmla="*/ 652095 h 2981194"/>
              <a:gd name="connsiteX484" fmla="*/ 2682625 w 2936056"/>
              <a:gd name="connsiteY484" fmla="*/ 667200 h 2981194"/>
              <a:gd name="connsiteX485" fmla="*/ 2668805 w 2936056"/>
              <a:gd name="connsiteY485" fmla="*/ 937487 h 2981194"/>
              <a:gd name="connsiteX486" fmla="*/ 2628953 w 2936056"/>
              <a:gd name="connsiteY486" fmla="*/ 1078255 h 2981194"/>
              <a:gd name="connsiteX487" fmla="*/ 2560818 w 2936056"/>
              <a:gd name="connsiteY487" fmla="*/ 1235092 h 2981194"/>
              <a:gd name="connsiteX488" fmla="*/ 2432585 w 2936056"/>
              <a:gd name="connsiteY488" fmla="*/ 1362362 h 2981194"/>
              <a:gd name="connsiteX489" fmla="*/ 2382448 w 2936056"/>
              <a:gd name="connsiteY489" fmla="*/ 1373932 h 2981194"/>
              <a:gd name="connsiteX490" fmla="*/ 2333276 w 2936056"/>
              <a:gd name="connsiteY490" fmla="*/ 1316403 h 2981194"/>
              <a:gd name="connsiteX491" fmla="*/ 2370235 w 2936056"/>
              <a:gd name="connsiteY491" fmla="*/ 1197168 h 2981194"/>
              <a:gd name="connsiteX492" fmla="*/ 2496219 w 2936056"/>
              <a:gd name="connsiteY492" fmla="*/ 1098181 h 2981194"/>
              <a:gd name="connsiteX493" fmla="*/ 2521931 w 2936056"/>
              <a:gd name="connsiteY493" fmla="*/ 1091754 h 2981194"/>
              <a:gd name="connsiteX494" fmla="*/ 2589743 w 2936056"/>
              <a:gd name="connsiteY494" fmla="*/ 1049008 h 2981194"/>
              <a:gd name="connsiteX495" fmla="*/ 2642130 w 2936056"/>
              <a:gd name="connsiteY495" fmla="*/ 924631 h 2981194"/>
              <a:gd name="connsiteX496" fmla="*/ 2666234 w 2936056"/>
              <a:gd name="connsiteY496" fmla="*/ 746262 h 2981194"/>
              <a:gd name="connsiteX497" fmla="*/ 2674590 w 2936056"/>
              <a:gd name="connsiteY497" fmla="*/ 659487 h 2981194"/>
              <a:gd name="connsiteX498" fmla="*/ 2678768 w 2936056"/>
              <a:gd name="connsiteY498" fmla="*/ 652095 h 2981194"/>
              <a:gd name="connsiteX499" fmla="*/ 1902616 w 2936056"/>
              <a:gd name="connsiteY499" fmla="*/ 370881 h 2981194"/>
              <a:gd name="connsiteX500" fmla="*/ 1907115 w 2936056"/>
              <a:gd name="connsiteY500" fmla="*/ 397557 h 2981194"/>
              <a:gd name="connsiteX501" fmla="*/ 1895867 w 2936056"/>
              <a:gd name="connsiteY501" fmla="*/ 582998 h 2981194"/>
              <a:gd name="connsiteX502" fmla="*/ 1818733 w 2936056"/>
              <a:gd name="connsiteY502" fmla="*/ 869354 h 2981194"/>
              <a:gd name="connsiteX503" fmla="*/ 1665110 w 2936056"/>
              <a:gd name="connsiteY503" fmla="*/ 1118108 h 2981194"/>
              <a:gd name="connsiteX504" fmla="*/ 1546196 w 2936056"/>
              <a:gd name="connsiteY504" fmla="*/ 1193955 h 2981194"/>
              <a:gd name="connsiteX505" fmla="*/ 1498952 w 2936056"/>
              <a:gd name="connsiteY505" fmla="*/ 1193312 h 2981194"/>
              <a:gd name="connsiteX506" fmla="*/ 1473884 w 2936056"/>
              <a:gd name="connsiteY506" fmla="*/ 1165995 h 2981194"/>
              <a:gd name="connsiteX507" fmla="*/ 1496060 w 2936056"/>
              <a:gd name="connsiteY507" fmla="*/ 1009800 h 2981194"/>
              <a:gd name="connsiteX508" fmla="*/ 1681179 w 2936056"/>
              <a:gd name="connsiteY508" fmla="*/ 841714 h 2981194"/>
              <a:gd name="connsiteX509" fmla="*/ 1748028 w 2936056"/>
              <a:gd name="connsiteY509" fmla="*/ 827252 h 2981194"/>
              <a:gd name="connsiteX510" fmla="*/ 1760562 w 2936056"/>
              <a:gd name="connsiteY510" fmla="*/ 818575 h 2981194"/>
              <a:gd name="connsiteX511" fmla="*/ 1856657 w 2936056"/>
              <a:gd name="connsiteY511" fmla="*/ 615779 h 2981194"/>
              <a:gd name="connsiteX512" fmla="*/ 1888474 w 2936056"/>
              <a:gd name="connsiteY512" fmla="*/ 462799 h 2981194"/>
              <a:gd name="connsiteX513" fmla="*/ 1896831 w 2936056"/>
              <a:gd name="connsiteY513" fmla="*/ 384380 h 2981194"/>
              <a:gd name="connsiteX514" fmla="*/ 1902616 w 2936056"/>
              <a:gd name="connsiteY514" fmla="*/ 370881 h 2981194"/>
              <a:gd name="connsiteX515" fmla="*/ 1258323 w 2936056"/>
              <a:gd name="connsiteY515" fmla="*/ 168848 h 2981194"/>
              <a:gd name="connsiteX516" fmla="*/ 1264340 w 2936056"/>
              <a:gd name="connsiteY516" fmla="*/ 169048 h 2981194"/>
              <a:gd name="connsiteX517" fmla="*/ 1234129 w 2936056"/>
              <a:gd name="connsiteY517" fmla="*/ 349347 h 2981194"/>
              <a:gd name="connsiteX518" fmla="*/ 1252127 w 2936056"/>
              <a:gd name="connsiteY518" fmla="*/ 582996 h 2981194"/>
              <a:gd name="connsiteX519" fmla="*/ 1253412 w 2936056"/>
              <a:gd name="connsiteY519" fmla="*/ 595530 h 2981194"/>
              <a:gd name="connsiteX520" fmla="*/ 1243771 w 2936056"/>
              <a:gd name="connsiteY520" fmla="*/ 605815 h 2981194"/>
              <a:gd name="connsiteX521" fmla="*/ 1233165 w 2936056"/>
              <a:gd name="connsiteY521" fmla="*/ 606136 h 2981194"/>
              <a:gd name="connsiteX522" fmla="*/ 1204883 w 2936056"/>
              <a:gd name="connsiteY522" fmla="*/ 583317 h 2981194"/>
              <a:gd name="connsiteX523" fmla="*/ 1193634 w 2936056"/>
              <a:gd name="connsiteY523" fmla="*/ 520325 h 2981194"/>
              <a:gd name="connsiteX524" fmla="*/ 1185278 w 2936056"/>
              <a:gd name="connsiteY524" fmla="*/ 424230 h 2981194"/>
              <a:gd name="connsiteX525" fmla="*/ 1207133 w 2936056"/>
              <a:gd name="connsiteY525" fmla="*/ 262251 h 2981194"/>
              <a:gd name="connsiteX526" fmla="*/ 1258323 w 2936056"/>
              <a:gd name="connsiteY526" fmla="*/ 168848 h 2981194"/>
              <a:gd name="connsiteX527" fmla="*/ 1704415 w 2936056"/>
              <a:gd name="connsiteY527" fmla="*/ 152347 h 2981194"/>
              <a:gd name="connsiteX528" fmla="*/ 1757670 w 2936056"/>
              <a:gd name="connsiteY528" fmla="*/ 391770 h 2981194"/>
              <a:gd name="connsiteX529" fmla="*/ 1729388 w 2936056"/>
              <a:gd name="connsiteY529" fmla="*/ 595208 h 2981194"/>
              <a:gd name="connsiteX530" fmla="*/ 1706891 w 2936056"/>
              <a:gd name="connsiteY530" fmla="*/ 662378 h 2981194"/>
              <a:gd name="connsiteX531" fmla="*/ 1691464 w 2936056"/>
              <a:gd name="connsiteY531" fmla="*/ 677162 h 2981194"/>
              <a:gd name="connsiteX532" fmla="*/ 1668003 w 2936056"/>
              <a:gd name="connsiteY532" fmla="*/ 674913 h 2981194"/>
              <a:gd name="connsiteX533" fmla="*/ 1668324 w 2936056"/>
              <a:gd name="connsiteY533" fmla="*/ 656593 h 2981194"/>
              <a:gd name="connsiteX534" fmla="*/ 1700784 w 2936056"/>
              <a:gd name="connsiteY534" fmla="*/ 505541 h 2981194"/>
              <a:gd name="connsiteX535" fmla="*/ 1711390 w 2936056"/>
              <a:gd name="connsiteY535" fmla="*/ 363809 h 2981194"/>
              <a:gd name="connsiteX536" fmla="*/ 1697892 w 2936056"/>
              <a:gd name="connsiteY536" fmla="*/ 152657 h 2981194"/>
              <a:gd name="connsiteX537" fmla="*/ 1704415 w 2936056"/>
              <a:gd name="connsiteY537" fmla="*/ 152347 h 2981194"/>
              <a:gd name="connsiteX538" fmla="*/ 1026190 w 2936056"/>
              <a:gd name="connsiteY538" fmla="*/ 127590 h 2981194"/>
              <a:gd name="connsiteX539" fmla="*/ 1031654 w 2936056"/>
              <a:gd name="connsiteY539" fmla="*/ 152337 h 2981194"/>
              <a:gd name="connsiteX540" fmla="*/ 1034225 w 2936056"/>
              <a:gd name="connsiteY540" fmla="*/ 234934 h 2981194"/>
              <a:gd name="connsiteX541" fmla="*/ 1064757 w 2936056"/>
              <a:gd name="connsiteY541" fmla="*/ 471797 h 2981194"/>
              <a:gd name="connsiteX542" fmla="*/ 1162459 w 2936056"/>
              <a:gd name="connsiteY542" fmla="*/ 648240 h 2981194"/>
              <a:gd name="connsiteX543" fmla="*/ 1206168 w 2936056"/>
              <a:gd name="connsiteY543" fmla="*/ 671701 h 2981194"/>
              <a:gd name="connsiteX544" fmla="*/ 1268838 w 2936056"/>
              <a:gd name="connsiteY544" fmla="*/ 698055 h 2981194"/>
              <a:gd name="connsiteX545" fmla="*/ 1426318 w 2936056"/>
              <a:gd name="connsiteY545" fmla="*/ 866141 h 2981194"/>
              <a:gd name="connsiteX546" fmla="*/ 1453958 w 2936056"/>
              <a:gd name="connsiteY546" fmla="*/ 988589 h 2981194"/>
              <a:gd name="connsiteX547" fmla="*/ 1375539 w 2936056"/>
              <a:gd name="connsiteY547" fmla="*/ 1046438 h 2981194"/>
              <a:gd name="connsiteX548" fmla="*/ 1273016 w 2936056"/>
              <a:gd name="connsiteY548" fmla="*/ 982804 h 2981194"/>
              <a:gd name="connsiteX549" fmla="*/ 1156674 w 2936056"/>
              <a:gd name="connsiteY549" fmla="*/ 823396 h 2981194"/>
              <a:gd name="connsiteX550" fmla="*/ 1059615 w 2936056"/>
              <a:gd name="connsiteY550" fmla="*/ 563715 h 2981194"/>
              <a:gd name="connsiteX551" fmla="*/ 1037439 w 2936056"/>
              <a:gd name="connsiteY551" fmla="*/ 485939 h 2981194"/>
              <a:gd name="connsiteX552" fmla="*/ 1034225 w 2936056"/>
              <a:gd name="connsiteY552" fmla="*/ 489153 h 2981194"/>
              <a:gd name="connsiteX553" fmla="*/ 1055437 w 2936056"/>
              <a:gd name="connsiteY553" fmla="*/ 758797 h 2981194"/>
              <a:gd name="connsiteX554" fmla="*/ 1169208 w 2936056"/>
              <a:gd name="connsiteY554" fmla="*/ 978626 h 2981194"/>
              <a:gd name="connsiteX555" fmla="*/ 1193633 w 2936056"/>
              <a:gd name="connsiteY555" fmla="*/ 993408 h 2981194"/>
              <a:gd name="connsiteX556" fmla="*/ 1284586 w 2936056"/>
              <a:gd name="connsiteY556" fmla="*/ 1032297 h 2981194"/>
              <a:gd name="connsiteX557" fmla="*/ 1426318 w 2936056"/>
              <a:gd name="connsiteY557" fmla="*/ 1190098 h 2981194"/>
              <a:gd name="connsiteX558" fmla="*/ 1453315 w 2936056"/>
              <a:gd name="connsiteY558" fmla="*/ 1312547 h 2981194"/>
              <a:gd name="connsiteX559" fmla="*/ 1404143 w 2936056"/>
              <a:gd name="connsiteY559" fmla="*/ 1371362 h 2981194"/>
              <a:gd name="connsiteX560" fmla="*/ 1363326 w 2936056"/>
              <a:gd name="connsiteY560" fmla="*/ 1364290 h 2981194"/>
              <a:gd name="connsiteX561" fmla="*/ 1281051 w 2936056"/>
              <a:gd name="connsiteY561" fmla="*/ 1308690 h 2981194"/>
              <a:gd name="connsiteX562" fmla="*/ 1104930 w 2936056"/>
              <a:gd name="connsiteY562" fmla="*/ 1031012 h 2981194"/>
              <a:gd name="connsiteX563" fmla="*/ 1039367 w 2936056"/>
              <a:gd name="connsiteY563" fmla="*/ 816326 h 2981194"/>
              <a:gd name="connsiteX564" fmla="*/ 1034225 w 2936056"/>
              <a:gd name="connsiteY564" fmla="*/ 804113 h 2981194"/>
              <a:gd name="connsiteX565" fmla="*/ 1033904 w 2936056"/>
              <a:gd name="connsiteY565" fmla="*/ 813432 h 2981194"/>
              <a:gd name="connsiteX566" fmla="*/ 1052544 w 2936056"/>
              <a:gd name="connsiteY566" fmla="*/ 1067329 h 2981194"/>
              <a:gd name="connsiteX567" fmla="*/ 1154103 w 2936056"/>
              <a:gd name="connsiteY567" fmla="*/ 1282336 h 2981194"/>
              <a:gd name="connsiteX568" fmla="*/ 1212917 w 2936056"/>
              <a:gd name="connsiteY568" fmla="*/ 1320903 h 2981194"/>
              <a:gd name="connsiteX569" fmla="*/ 1396751 w 2936056"/>
              <a:gd name="connsiteY569" fmla="*/ 1456850 h 2981194"/>
              <a:gd name="connsiteX570" fmla="*/ 1452029 w 2936056"/>
              <a:gd name="connsiteY570" fmla="*/ 1589583 h 2981194"/>
              <a:gd name="connsiteX571" fmla="*/ 1447530 w 2936056"/>
              <a:gd name="connsiteY571" fmla="*/ 1662217 h 2981194"/>
              <a:gd name="connsiteX572" fmla="*/ 1423426 w 2936056"/>
              <a:gd name="connsiteY572" fmla="*/ 1680215 h 2981194"/>
              <a:gd name="connsiteX573" fmla="*/ 1270445 w 2936056"/>
              <a:gd name="connsiteY573" fmla="*/ 1622043 h 2981194"/>
              <a:gd name="connsiteX574" fmla="*/ 1101716 w 2936056"/>
              <a:gd name="connsiteY574" fmla="*/ 1346935 h 2981194"/>
              <a:gd name="connsiteX575" fmla="*/ 1040653 w 2936056"/>
              <a:gd name="connsiteY575" fmla="*/ 1144140 h 2981194"/>
              <a:gd name="connsiteX576" fmla="*/ 1036476 w 2936056"/>
              <a:gd name="connsiteY576" fmla="*/ 1129677 h 2981194"/>
              <a:gd name="connsiteX577" fmla="*/ 1036796 w 2936056"/>
              <a:gd name="connsiteY577" fmla="*/ 1225772 h 2981194"/>
              <a:gd name="connsiteX578" fmla="*/ 1045474 w 2936056"/>
              <a:gd name="connsiteY578" fmla="*/ 1338258 h 2981194"/>
              <a:gd name="connsiteX579" fmla="*/ 1081790 w 2936056"/>
              <a:gd name="connsiteY579" fmla="*/ 1488989 h 2981194"/>
              <a:gd name="connsiteX580" fmla="*/ 1162780 w 2936056"/>
              <a:gd name="connsiteY580" fmla="*/ 1614973 h 2981194"/>
              <a:gd name="connsiteX581" fmla="*/ 1198133 w 2936056"/>
              <a:gd name="connsiteY581" fmla="*/ 1636185 h 2981194"/>
              <a:gd name="connsiteX582" fmla="*/ 1422140 w 2936056"/>
              <a:gd name="connsiteY582" fmla="*/ 1822268 h 2981194"/>
              <a:gd name="connsiteX583" fmla="*/ 1453315 w 2936056"/>
              <a:gd name="connsiteY583" fmla="*/ 1954359 h 2981194"/>
              <a:gd name="connsiteX584" fmla="*/ 1406071 w 2936056"/>
              <a:gd name="connsiteY584" fmla="*/ 2002888 h 2981194"/>
              <a:gd name="connsiteX585" fmla="*/ 1290371 w 2936056"/>
              <a:gd name="connsiteY585" fmla="*/ 1959822 h 2981194"/>
              <a:gd name="connsiteX586" fmla="*/ 1129034 w 2936056"/>
              <a:gd name="connsiteY586" fmla="*/ 1730030 h 2981194"/>
              <a:gd name="connsiteX587" fmla="*/ 1038724 w 2936056"/>
              <a:gd name="connsiteY587" fmla="*/ 1459743 h 2981194"/>
              <a:gd name="connsiteX588" fmla="*/ 1034225 w 2936056"/>
              <a:gd name="connsiteY588" fmla="*/ 1450101 h 2981194"/>
              <a:gd name="connsiteX589" fmla="*/ 1034225 w 2936056"/>
              <a:gd name="connsiteY589" fmla="*/ 1485133 h 2981194"/>
              <a:gd name="connsiteX590" fmla="*/ 1040653 w 2936056"/>
              <a:gd name="connsiteY590" fmla="*/ 1609509 h 2981194"/>
              <a:gd name="connsiteX591" fmla="*/ 1125178 w 2936056"/>
              <a:gd name="connsiteY591" fmla="*/ 1879154 h 2981194"/>
              <a:gd name="connsiteX592" fmla="*/ 1155067 w 2936056"/>
              <a:gd name="connsiteY592" fmla="*/ 1926398 h 2981194"/>
              <a:gd name="connsiteX593" fmla="*/ 1199740 w 2936056"/>
              <a:gd name="connsiteY593" fmla="*/ 1959501 h 2981194"/>
              <a:gd name="connsiteX594" fmla="*/ 1396108 w 2936056"/>
              <a:gd name="connsiteY594" fmla="*/ 2103483 h 2981194"/>
              <a:gd name="connsiteX595" fmla="*/ 1451708 w 2936056"/>
              <a:gd name="connsiteY595" fmla="*/ 2238787 h 2981194"/>
              <a:gd name="connsiteX596" fmla="*/ 1450101 w 2936056"/>
              <a:gd name="connsiteY596" fmla="*/ 2297923 h 2981194"/>
              <a:gd name="connsiteX597" fmla="*/ 1420533 w 2936056"/>
              <a:gd name="connsiteY597" fmla="*/ 2324919 h 2981194"/>
              <a:gd name="connsiteX598" fmla="*/ 1291978 w 2936056"/>
              <a:gd name="connsiteY598" fmla="*/ 2284103 h 2981194"/>
              <a:gd name="connsiteX599" fmla="*/ 1124535 w 2936056"/>
              <a:gd name="connsiteY599" fmla="*/ 2046276 h 2981194"/>
              <a:gd name="connsiteX600" fmla="*/ 1049973 w 2936056"/>
              <a:gd name="connsiteY600" fmla="*/ 1817447 h 2981194"/>
              <a:gd name="connsiteX601" fmla="*/ 1037439 w 2936056"/>
              <a:gd name="connsiteY601" fmla="*/ 1773096 h 2981194"/>
              <a:gd name="connsiteX602" fmla="*/ 1034225 w 2936056"/>
              <a:gd name="connsiteY602" fmla="*/ 1773417 h 2981194"/>
              <a:gd name="connsiteX603" fmla="*/ 1034225 w 2936056"/>
              <a:gd name="connsiteY603" fmla="*/ 1822590 h 2981194"/>
              <a:gd name="connsiteX604" fmla="*/ 1042902 w 2936056"/>
              <a:gd name="connsiteY604" fmla="*/ 1963036 h 2981194"/>
              <a:gd name="connsiteX605" fmla="*/ 1108787 w 2936056"/>
              <a:gd name="connsiteY605" fmla="*/ 2181580 h 2981194"/>
              <a:gd name="connsiteX606" fmla="*/ 1148318 w 2936056"/>
              <a:gd name="connsiteY606" fmla="*/ 2243287 h 2981194"/>
              <a:gd name="connsiteX607" fmla="*/ 1205846 w 2936056"/>
              <a:gd name="connsiteY607" fmla="*/ 2282817 h 2981194"/>
              <a:gd name="connsiteX608" fmla="*/ 1289728 w 2936056"/>
              <a:gd name="connsiteY608" fmla="*/ 2319777 h 2981194"/>
              <a:gd name="connsiteX609" fmla="*/ 1449137 w 2936056"/>
              <a:gd name="connsiteY609" fmla="*/ 2542499 h 2981194"/>
              <a:gd name="connsiteX610" fmla="*/ 1450744 w 2936056"/>
              <a:gd name="connsiteY610" fmla="*/ 2612883 h 2981194"/>
              <a:gd name="connsiteX611" fmla="*/ 1410249 w 2936056"/>
              <a:gd name="connsiteY611" fmla="*/ 2648878 h 2981194"/>
              <a:gd name="connsiteX612" fmla="*/ 1291335 w 2936056"/>
              <a:gd name="connsiteY612" fmla="*/ 2605170 h 2981194"/>
              <a:gd name="connsiteX613" fmla="*/ 1151532 w 2936056"/>
              <a:gd name="connsiteY613" fmla="*/ 2419086 h 2981194"/>
              <a:gd name="connsiteX614" fmla="*/ 1037761 w 2936056"/>
              <a:gd name="connsiteY614" fmla="*/ 2113767 h 2981194"/>
              <a:gd name="connsiteX615" fmla="*/ 1033904 w 2936056"/>
              <a:gd name="connsiteY615" fmla="*/ 2106375 h 2981194"/>
              <a:gd name="connsiteX616" fmla="*/ 1036476 w 2936056"/>
              <a:gd name="connsiteY616" fmla="*/ 2161975 h 2981194"/>
              <a:gd name="connsiteX617" fmla="*/ 1047723 w 2936056"/>
              <a:gd name="connsiteY617" fmla="*/ 2286995 h 2981194"/>
              <a:gd name="connsiteX618" fmla="*/ 1110073 w 2936056"/>
              <a:gd name="connsiteY618" fmla="*/ 2514538 h 2981194"/>
              <a:gd name="connsiteX619" fmla="*/ 1156995 w 2936056"/>
              <a:gd name="connsiteY619" fmla="*/ 2579458 h 2981194"/>
              <a:gd name="connsiteX620" fmla="*/ 1204882 w 2936056"/>
              <a:gd name="connsiteY620" fmla="*/ 2603241 h 2981194"/>
              <a:gd name="connsiteX621" fmla="*/ 1265946 w 2936056"/>
              <a:gd name="connsiteY621" fmla="*/ 2624131 h 2981194"/>
              <a:gd name="connsiteX622" fmla="*/ 1430818 w 2936056"/>
              <a:gd name="connsiteY622" fmla="*/ 2800895 h 2981194"/>
              <a:gd name="connsiteX623" fmla="*/ 1450422 w 2936056"/>
              <a:gd name="connsiteY623" fmla="*/ 2922058 h 2981194"/>
              <a:gd name="connsiteX624" fmla="*/ 1447530 w 2936056"/>
              <a:gd name="connsiteY624" fmla="*/ 2933307 h 2981194"/>
              <a:gd name="connsiteX625" fmla="*/ 1381967 w 2936056"/>
              <a:gd name="connsiteY625" fmla="*/ 2971552 h 2981194"/>
              <a:gd name="connsiteX626" fmla="*/ 1284265 w 2936056"/>
              <a:gd name="connsiteY626" fmla="*/ 2919487 h 2981194"/>
              <a:gd name="connsiteX627" fmla="*/ 1189777 w 2936056"/>
              <a:gd name="connsiteY627" fmla="*/ 2800573 h 2981194"/>
              <a:gd name="connsiteX628" fmla="*/ 1053508 w 2936056"/>
              <a:gd name="connsiteY628" fmla="*/ 2480149 h 2981194"/>
              <a:gd name="connsiteX629" fmla="*/ 1043225 w 2936056"/>
              <a:gd name="connsiteY629" fmla="*/ 2405266 h 2981194"/>
              <a:gd name="connsiteX630" fmla="*/ 1030690 w 2936056"/>
              <a:gd name="connsiteY630" fmla="*/ 2283781 h 2981194"/>
              <a:gd name="connsiteX631" fmla="*/ 1019762 w 2936056"/>
              <a:gd name="connsiteY631" fmla="*/ 2134336 h 2981194"/>
              <a:gd name="connsiteX632" fmla="*/ 1019762 w 2936056"/>
              <a:gd name="connsiteY632" fmla="*/ 2005459 h 2981194"/>
              <a:gd name="connsiteX633" fmla="*/ 1012371 w 2936056"/>
              <a:gd name="connsiteY633" fmla="*/ 1905829 h 2981194"/>
              <a:gd name="connsiteX634" fmla="*/ 1020405 w 2936056"/>
              <a:gd name="connsiteY634" fmla="*/ 1786273 h 2981194"/>
              <a:gd name="connsiteX635" fmla="*/ 1016549 w 2936056"/>
              <a:gd name="connsiteY635" fmla="*/ 1652897 h 2981194"/>
              <a:gd name="connsiteX636" fmla="*/ 1016227 w 2936056"/>
              <a:gd name="connsiteY636" fmla="*/ 1515985 h 2981194"/>
              <a:gd name="connsiteX637" fmla="*/ 1015906 w 2936056"/>
              <a:gd name="connsiteY637" fmla="*/ 1324761 h 2981194"/>
              <a:gd name="connsiteX638" fmla="*/ 1016227 w 2936056"/>
              <a:gd name="connsiteY638" fmla="*/ 1192348 h 2981194"/>
              <a:gd name="connsiteX639" fmla="*/ 1014620 w 2936056"/>
              <a:gd name="connsiteY639" fmla="*/ 986339 h 2981194"/>
              <a:gd name="connsiteX640" fmla="*/ 1013978 w 2936056"/>
              <a:gd name="connsiteY640" fmla="*/ 901491 h 2981194"/>
              <a:gd name="connsiteX641" fmla="*/ 1022012 w 2936056"/>
              <a:gd name="connsiteY641" fmla="*/ 730836 h 2981194"/>
              <a:gd name="connsiteX642" fmla="*/ 1012692 w 2936056"/>
              <a:gd name="connsiteY642" fmla="*/ 626707 h 2981194"/>
              <a:gd name="connsiteX643" fmla="*/ 1021369 w 2936056"/>
              <a:gd name="connsiteY643" fmla="*/ 491081 h 2981194"/>
              <a:gd name="connsiteX644" fmla="*/ 1019120 w 2936056"/>
              <a:gd name="connsiteY644" fmla="*/ 378274 h 2981194"/>
              <a:gd name="connsiteX645" fmla="*/ 1014620 w 2936056"/>
              <a:gd name="connsiteY645" fmla="*/ 220471 h 2981194"/>
              <a:gd name="connsiteX646" fmla="*/ 1020084 w 2936056"/>
              <a:gd name="connsiteY646" fmla="*/ 147516 h 2981194"/>
              <a:gd name="connsiteX647" fmla="*/ 1026190 w 2936056"/>
              <a:gd name="connsiteY647" fmla="*/ 127590 h 2981194"/>
              <a:gd name="connsiteX648" fmla="*/ 1518235 w 2936056"/>
              <a:gd name="connsiteY648" fmla="*/ 0 h 2981194"/>
              <a:gd name="connsiteX649" fmla="*/ 1525306 w 2936056"/>
              <a:gd name="connsiteY649" fmla="*/ 321 h 2981194"/>
              <a:gd name="connsiteX650" fmla="*/ 1506023 w 2936056"/>
              <a:gd name="connsiteY650" fmla="*/ 78739 h 2981194"/>
              <a:gd name="connsiteX651" fmla="*/ 1459743 w 2936056"/>
              <a:gd name="connsiteY651" fmla="*/ 217579 h 2981194"/>
              <a:gd name="connsiteX652" fmla="*/ 1439174 w 2936056"/>
              <a:gd name="connsiteY652" fmla="*/ 382130 h 2981194"/>
              <a:gd name="connsiteX653" fmla="*/ 1470670 w 2936056"/>
              <a:gd name="connsiteY653" fmla="*/ 451550 h 2981194"/>
              <a:gd name="connsiteX654" fmla="*/ 1547482 w 2936056"/>
              <a:gd name="connsiteY654" fmla="*/ 541860 h 2981194"/>
              <a:gd name="connsiteX655" fmla="*/ 1607581 w 2936056"/>
              <a:gd name="connsiteY655" fmla="*/ 699340 h 2981194"/>
              <a:gd name="connsiteX656" fmla="*/ 1607260 w 2936056"/>
              <a:gd name="connsiteY656" fmla="*/ 792221 h 2981194"/>
              <a:gd name="connsiteX657" fmla="*/ 1584120 w 2936056"/>
              <a:gd name="connsiteY657" fmla="*/ 854571 h 2981194"/>
              <a:gd name="connsiteX658" fmla="*/ 1503451 w 2936056"/>
              <a:gd name="connsiteY658" fmla="*/ 875782 h 2981194"/>
              <a:gd name="connsiteX659" fmla="*/ 1434996 w 2936056"/>
              <a:gd name="connsiteY659" fmla="*/ 813432 h 2981194"/>
              <a:gd name="connsiteX660" fmla="*/ 1396429 w 2936056"/>
              <a:gd name="connsiteY660" fmla="*/ 717660 h 2981194"/>
              <a:gd name="connsiteX661" fmla="*/ 1377146 w 2936056"/>
              <a:gd name="connsiteY661" fmla="*/ 549574 h 2981194"/>
              <a:gd name="connsiteX662" fmla="*/ 1394180 w 2936056"/>
              <a:gd name="connsiteY662" fmla="*/ 356418 h 2981194"/>
              <a:gd name="connsiteX663" fmla="*/ 1499273 w 2936056"/>
              <a:gd name="connsiteY663" fmla="*/ 27639 h 2981194"/>
              <a:gd name="connsiteX664" fmla="*/ 1518235 w 2936056"/>
              <a:gd name="connsiteY664" fmla="*/ 0 h 29811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</a:cxnLst>
            <a:rect l="l" t="t" r="r" b="b"/>
            <a:pathLst>
              <a:path w="2936056" h="2981194">
                <a:moveTo>
                  <a:pt x="650489" y="2515181"/>
                </a:moveTo>
                <a:cubicBezTo>
                  <a:pt x="653703" y="2513896"/>
                  <a:pt x="655631" y="2517752"/>
                  <a:pt x="657560" y="2520002"/>
                </a:cubicBezTo>
                <a:cubicBezTo>
                  <a:pt x="672986" y="2537357"/>
                  <a:pt x="686485" y="2556640"/>
                  <a:pt x="699340" y="2575924"/>
                </a:cubicBezTo>
                <a:cubicBezTo>
                  <a:pt x="733729" y="2627667"/>
                  <a:pt x="770688" y="2677482"/>
                  <a:pt x="815361" y="2721191"/>
                </a:cubicBezTo>
                <a:cubicBezTo>
                  <a:pt x="824682" y="2730511"/>
                  <a:pt x="835287" y="2738225"/>
                  <a:pt x="844929" y="2747223"/>
                </a:cubicBezTo>
                <a:cubicBezTo>
                  <a:pt x="866462" y="2766507"/>
                  <a:pt x="892495" y="2771006"/>
                  <a:pt x="920133" y="2773899"/>
                </a:cubicBezTo>
                <a:cubicBezTo>
                  <a:pt x="955486" y="2777434"/>
                  <a:pt x="990517" y="2774220"/>
                  <a:pt x="1025870" y="2777434"/>
                </a:cubicBezTo>
                <a:cubicBezTo>
                  <a:pt x="1052866" y="2780005"/>
                  <a:pt x="1076970" y="2789004"/>
                  <a:pt x="1099789" y="2803145"/>
                </a:cubicBezTo>
                <a:cubicBezTo>
                  <a:pt x="1129357" y="2821143"/>
                  <a:pt x="1158603" y="2839462"/>
                  <a:pt x="1185599" y="2860995"/>
                </a:cubicBezTo>
                <a:cubicBezTo>
                  <a:pt x="1221595" y="2889920"/>
                  <a:pt x="1233486" y="2927844"/>
                  <a:pt x="1229951" y="2972516"/>
                </a:cubicBezTo>
                <a:cubicBezTo>
                  <a:pt x="1229308" y="2980230"/>
                  <a:pt x="1225130" y="2981194"/>
                  <a:pt x="1219024" y="2981194"/>
                </a:cubicBezTo>
                <a:cubicBezTo>
                  <a:pt x="1200383" y="2980873"/>
                  <a:pt x="1181743" y="2980873"/>
                  <a:pt x="1156032" y="2980873"/>
                </a:cubicBezTo>
                <a:cubicBezTo>
                  <a:pt x="1132892" y="2980873"/>
                  <a:pt x="1102681" y="2981837"/>
                  <a:pt x="1072792" y="2976694"/>
                </a:cubicBezTo>
                <a:cubicBezTo>
                  <a:pt x="1067007" y="2975730"/>
                  <a:pt x="1061544" y="2973480"/>
                  <a:pt x="1057045" y="2969624"/>
                </a:cubicBezTo>
                <a:cubicBezTo>
                  <a:pt x="1023298" y="2941020"/>
                  <a:pt x="985696" y="2917559"/>
                  <a:pt x="949379" y="2892491"/>
                </a:cubicBezTo>
                <a:cubicBezTo>
                  <a:pt x="876425" y="2842033"/>
                  <a:pt x="813754" y="2780648"/>
                  <a:pt x="759118" y="2710907"/>
                </a:cubicBezTo>
                <a:cubicBezTo>
                  <a:pt x="719588" y="2660449"/>
                  <a:pt x="683914" y="2607420"/>
                  <a:pt x="657560" y="2548606"/>
                </a:cubicBezTo>
                <a:cubicBezTo>
                  <a:pt x="654025" y="2540892"/>
                  <a:pt x="651775" y="2532536"/>
                  <a:pt x="649525" y="2524502"/>
                </a:cubicBezTo>
                <a:cubicBezTo>
                  <a:pt x="648561" y="2521609"/>
                  <a:pt x="645990" y="2517109"/>
                  <a:pt x="650489" y="2515181"/>
                </a:cubicBezTo>
                <a:close/>
                <a:moveTo>
                  <a:pt x="2286353" y="2463116"/>
                </a:moveTo>
                <a:cubicBezTo>
                  <a:pt x="2289888" y="2464723"/>
                  <a:pt x="2287638" y="2468580"/>
                  <a:pt x="2287317" y="2471472"/>
                </a:cubicBezTo>
                <a:cubicBezTo>
                  <a:pt x="2284425" y="2485613"/>
                  <a:pt x="2278318" y="2498790"/>
                  <a:pt x="2272212" y="2511646"/>
                </a:cubicBezTo>
                <a:cubicBezTo>
                  <a:pt x="2234288" y="2588136"/>
                  <a:pt x="2183187" y="2654985"/>
                  <a:pt x="2126623" y="2718620"/>
                </a:cubicBezTo>
                <a:cubicBezTo>
                  <a:pt x="2069416" y="2783219"/>
                  <a:pt x="1999996" y="2832712"/>
                  <a:pt x="1928969" y="2880278"/>
                </a:cubicBezTo>
                <a:cubicBezTo>
                  <a:pt x="1902937" y="2897633"/>
                  <a:pt x="1880761" y="2919487"/>
                  <a:pt x="1853765" y="2935235"/>
                </a:cubicBezTo>
                <a:cubicBezTo>
                  <a:pt x="1824197" y="2951948"/>
                  <a:pt x="1793022" y="2962875"/>
                  <a:pt x="1759598" y="2967053"/>
                </a:cubicBezTo>
                <a:cubicBezTo>
                  <a:pt x="1749313" y="2968660"/>
                  <a:pt x="1747706" y="2965124"/>
                  <a:pt x="1750599" y="2955483"/>
                </a:cubicBezTo>
                <a:cubicBezTo>
                  <a:pt x="1771811" y="2888313"/>
                  <a:pt x="1800093" y="2824035"/>
                  <a:pt x="1832553" y="2761686"/>
                </a:cubicBezTo>
                <a:cubicBezTo>
                  <a:pt x="1834803" y="2757508"/>
                  <a:pt x="1836731" y="2753330"/>
                  <a:pt x="1840909" y="2750759"/>
                </a:cubicBezTo>
                <a:cubicBezTo>
                  <a:pt x="1856014" y="2741438"/>
                  <a:pt x="1871120" y="2731797"/>
                  <a:pt x="1886225" y="2722155"/>
                </a:cubicBezTo>
                <a:cubicBezTo>
                  <a:pt x="1893938" y="2717334"/>
                  <a:pt x="1902294" y="2716370"/>
                  <a:pt x="1910972" y="2718298"/>
                </a:cubicBezTo>
                <a:cubicBezTo>
                  <a:pt x="1954680" y="2727619"/>
                  <a:pt x="1998068" y="2724083"/>
                  <a:pt x="2041777" y="2718298"/>
                </a:cubicBezTo>
                <a:cubicBezTo>
                  <a:pt x="2067488" y="2715085"/>
                  <a:pt x="2086771" y="2699979"/>
                  <a:pt x="2105090" y="2683910"/>
                </a:cubicBezTo>
                <a:cubicBezTo>
                  <a:pt x="2149763" y="2644700"/>
                  <a:pt x="2185758" y="2598099"/>
                  <a:pt x="2219504" y="2549570"/>
                </a:cubicBezTo>
                <a:cubicBezTo>
                  <a:pt x="2236216" y="2525787"/>
                  <a:pt x="2251643" y="2501040"/>
                  <a:pt x="2269962" y="2478221"/>
                </a:cubicBezTo>
                <a:cubicBezTo>
                  <a:pt x="2272855" y="2474686"/>
                  <a:pt x="2275747" y="2471151"/>
                  <a:pt x="2279282" y="2467616"/>
                </a:cubicBezTo>
                <a:cubicBezTo>
                  <a:pt x="2281211" y="2465687"/>
                  <a:pt x="2283139" y="2461509"/>
                  <a:pt x="2286353" y="2463116"/>
                </a:cubicBezTo>
                <a:close/>
                <a:moveTo>
                  <a:pt x="579783" y="2362843"/>
                </a:moveTo>
                <a:cubicBezTo>
                  <a:pt x="585247" y="2359308"/>
                  <a:pt x="590068" y="2366379"/>
                  <a:pt x="594245" y="2370235"/>
                </a:cubicBezTo>
                <a:cubicBezTo>
                  <a:pt x="617386" y="2392090"/>
                  <a:pt x="637633" y="2416515"/>
                  <a:pt x="658845" y="2440298"/>
                </a:cubicBezTo>
                <a:cubicBezTo>
                  <a:pt x="680056" y="2464402"/>
                  <a:pt x="701268" y="2488827"/>
                  <a:pt x="725372" y="2510360"/>
                </a:cubicBezTo>
                <a:cubicBezTo>
                  <a:pt x="747547" y="2530287"/>
                  <a:pt x="773580" y="2540892"/>
                  <a:pt x="803148" y="2543142"/>
                </a:cubicBezTo>
                <a:cubicBezTo>
                  <a:pt x="846857" y="2546356"/>
                  <a:pt x="890566" y="2548927"/>
                  <a:pt x="933952" y="2552784"/>
                </a:cubicBezTo>
                <a:cubicBezTo>
                  <a:pt x="978303" y="2556640"/>
                  <a:pt x="1014299" y="2580102"/>
                  <a:pt x="1048366" y="2606134"/>
                </a:cubicBezTo>
                <a:cubicBezTo>
                  <a:pt x="1073756" y="2625417"/>
                  <a:pt x="1096253" y="2648236"/>
                  <a:pt x="1111037" y="2677161"/>
                </a:cubicBezTo>
                <a:cubicBezTo>
                  <a:pt x="1118107" y="2690659"/>
                  <a:pt x="1122928" y="2705122"/>
                  <a:pt x="1120357" y="2720548"/>
                </a:cubicBezTo>
                <a:cubicBezTo>
                  <a:pt x="1117465" y="2738546"/>
                  <a:pt x="1105573" y="2749473"/>
                  <a:pt x="1087254" y="2750759"/>
                </a:cubicBezTo>
                <a:cubicBezTo>
                  <a:pt x="1076970" y="2750759"/>
                  <a:pt x="1066364" y="2750437"/>
                  <a:pt x="1056079" y="2750437"/>
                </a:cubicBezTo>
                <a:cubicBezTo>
                  <a:pt x="1001122" y="2756865"/>
                  <a:pt x="954842" y="2734368"/>
                  <a:pt x="908885" y="2708335"/>
                </a:cubicBezTo>
                <a:cubicBezTo>
                  <a:pt x="820182" y="2657878"/>
                  <a:pt x="744977" y="2591672"/>
                  <a:pt x="678128" y="2515181"/>
                </a:cubicBezTo>
                <a:cubicBezTo>
                  <a:pt x="649845" y="2482721"/>
                  <a:pt x="622207" y="2449940"/>
                  <a:pt x="598424" y="2413623"/>
                </a:cubicBezTo>
                <a:cubicBezTo>
                  <a:pt x="591353" y="2403017"/>
                  <a:pt x="584925" y="2391768"/>
                  <a:pt x="580426" y="2379877"/>
                </a:cubicBezTo>
                <a:cubicBezTo>
                  <a:pt x="578498" y="2374413"/>
                  <a:pt x="573677" y="2367021"/>
                  <a:pt x="579783" y="2362843"/>
                </a:cubicBezTo>
                <a:close/>
                <a:moveTo>
                  <a:pt x="2357380" y="2310136"/>
                </a:moveTo>
                <a:cubicBezTo>
                  <a:pt x="2361558" y="2313028"/>
                  <a:pt x="2358666" y="2319456"/>
                  <a:pt x="2357059" y="2324277"/>
                </a:cubicBezTo>
                <a:cubicBezTo>
                  <a:pt x="2352881" y="2338739"/>
                  <a:pt x="2345167" y="2351273"/>
                  <a:pt x="2336811" y="2363486"/>
                </a:cubicBezTo>
                <a:cubicBezTo>
                  <a:pt x="2245216" y="2492363"/>
                  <a:pt x="2136587" y="2601956"/>
                  <a:pt x="1993890" y="2674590"/>
                </a:cubicBezTo>
                <a:cubicBezTo>
                  <a:pt x="1965608" y="2688731"/>
                  <a:pt x="1937326" y="2698694"/>
                  <a:pt x="1905509" y="2694516"/>
                </a:cubicBezTo>
                <a:cubicBezTo>
                  <a:pt x="1894903" y="2694516"/>
                  <a:pt x="1884618" y="2694516"/>
                  <a:pt x="1874012" y="2694516"/>
                </a:cubicBezTo>
                <a:cubicBezTo>
                  <a:pt x="1868227" y="2694516"/>
                  <a:pt x="1866299" y="2692266"/>
                  <a:pt x="1868549" y="2686803"/>
                </a:cubicBezTo>
                <a:cubicBezTo>
                  <a:pt x="1887511" y="2638594"/>
                  <a:pt x="1897152" y="2587815"/>
                  <a:pt x="1906794" y="2537357"/>
                </a:cubicBezTo>
                <a:cubicBezTo>
                  <a:pt x="1908080" y="2530929"/>
                  <a:pt x="1912579" y="2528680"/>
                  <a:pt x="1917400" y="2526430"/>
                </a:cubicBezTo>
                <a:cubicBezTo>
                  <a:pt x="1951146" y="2509396"/>
                  <a:pt x="1987784" y="2502647"/>
                  <a:pt x="2025065" y="2498791"/>
                </a:cubicBezTo>
                <a:cubicBezTo>
                  <a:pt x="2064596" y="2494612"/>
                  <a:pt x="2104769" y="2495577"/>
                  <a:pt x="2144300" y="2489470"/>
                </a:cubicBezTo>
                <a:cubicBezTo>
                  <a:pt x="2171618" y="2485292"/>
                  <a:pt x="2195079" y="2473079"/>
                  <a:pt x="2215327" y="2454439"/>
                </a:cubicBezTo>
                <a:cubicBezTo>
                  <a:pt x="2247787" y="2424228"/>
                  <a:pt x="2275747" y="2389840"/>
                  <a:pt x="2304994" y="2356737"/>
                </a:cubicBezTo>
                <a:cubicBezTo>
                  <a:pt x="2317528" y="2342596"/>
                  <a:pt x="2331026" y="2329097"/>
                  <a:pt x="2344846" y="2315921"/>
                </a:cubicBezTo>
                <a:cubicBezTo>
                  <a:pt x="2348381" y="2312707"/>
                  <a:pt x="2352881" y="2306922"/>
                  <a:pt x="2357380" y="2310136"/>
                </a:cubicBezTo>
                <a:close/>
                <a:moveTo>
                  <a:pt x="1901330" y="2295994"/>
                </a:moveTo>
                <a:cubicBezTo>
                  <a:pt x="1907437" y="2301779"/>
                  <a:pt x="1907115" y="2307564"/>
                  <a:pt x="1907115" y="2312706"/>
                </a:cubicBezTo>
                <a:cubicBezTo>
                  <a:pt x="1909044" y="2376341"/>
                  <a:pt x="1904223" y="2439655"/>
                  <a:pt x="1896188" y="2502968"/>
                </a:cubicBezTo>
                <a:cubicBezTo>
                  <a:pt x="1890403" y="2548605"/>
                  <a:pt x="1885904" y="2594885"/>
                  <a:pt x="1870798" y="2638594"/>
                </a:cubicBezTo>
                <a:cubicBezTo>
                  <a:pt x="1847659" y="2706085"/>
                  <a:pt x="1818734" y="2771327"/>
                  <a:pt x="1789166" y="2836247"/>
                </a:cubicBezTo>
                <a:cubicBezTo>
                  <a:pt x="1769240" y="2880277"/>
                  <a:pt x="1748992" y="2924308"/>
                  <a:pt x="1729388" y="2968659"/>
                </a:cubicBezTo>
                <a:cubicBezTo>
                  <a:pt x="1725531" y="2977337"/>
                  <a:pt x="1721032" y="2980872"/>
                  <a:pt x="1711069" y="2980872"/>
                </a:cubicBezTo>
                <a:cubicBezTo>
                  <a:pt x="1652254" y="2980229"/>
                  <a:pt x="1593119" y="2980551"/>
                  <a:pt x="1534305" y="2980229"/>
                </a:cubicBezTo>
                <a:cubicBezTo>
                  <a:pt x="1523378" y="2980229"/>
                  <a:pt x="1512772" y="2979265"/>
                  <a:pt x="1501845" y="2978301"/>
                </a:cubicBezTo>
                <a:cubicBezTo>
                  <a:pt x="1483847" y="2976694"/>
                  <a:pt x="1479026" y="2969302"/>
                  <a:pt x="1486418" y="2952911"/>
                </a:cubicBezTo>
                <a:cubicBezTo>
                  <a:pt x="1499595" y="2923344"/>
                  <a:pt x="1518878" y="2897311"/>
                  <a:pt x="1538162" y="2871600"/>
                </a:cubicBezTo>
                <a:cubicBezTo>
                  <a:pt x="1581871" y="2813429"/>
                  <a:pt x="1641327" y="2778719"/>
                  <a:pt x="1708497" y="2755900"/>
                </a:cubicBezTo>
                <a:cubicBezTo>
                  <a:pt x="1715568" y="2753651"/>
                  <a:pt x="1722639" y="2752365"/>
                  <a:pt x="1730352" y="2752365"/>
                </a:cubicBezTo>
                <a:cubicBezTo>
                  <a:pt x="1742886" y="2752365"/>
                  <a:pt x="1753492" y="2747223"/>
                  <a:pt x="1759598" y="2736617"/>
                </a:cubicBezTo>
                <a:cubicBezTo>
                  <a:pt x="1808770" y="2651449"/>
                  <a:pt x="1856657" y="2565960"/>
                  <a:pt x="1877869" y="2468579"/>
                </a:cubicBezTo>
                <a:cubicBezTo>
                  <a:pt x="1886868" y="2426799"/>
                  <a:pt x="1889117" y="2384054"/>
                  <a:pt x="1892974" y="2341631"/>
                </a:cubicBezTo>
                <a:cubicBezTo>
                  <a:pt x="1894260" y="2326526"/>
                  <a:pt x="1895545" y="2311742"/>
                  <a:pt x="1901330" y="2295994"/>
                </a:cubicBezTo>
                <a:close/>
                <a:moveTo>
                  <a:pt x="1002730" y="2028278"/>
                </a:moveTo>
                <a:cubicBezTo>
                  <a:pt x="1007872" y="2029242"/>
                  <a:pt x="1007550" y="2034706"/>
                  <a:pt x="1008193" y="2038563"/>
                </a:cubicBezTo>
                <a:cubicBezTo>
                  <a:pt x="1011086" y="2054953"/>
                  <a:pt x="1012693" y="2071344"/>
                  <a:pt x="1011407" y="2088056"/>
                </a:cubicBezTo>
                <a:cubicBezTo>
                  <a:pt x="1008836" y="2128230"/>
                  <a:pt x="1008836" y="2168725"/>
                  <a:pt x="1011407" y="2208898"/>
                </a:cubicBezTo>
                <a:cubicBezTo>
                  <a:pt x="1014299" y="2254857"/>
                  <a:pt x="1020084" y="2300494"/>
                  <a:pt x="1026191" y="2346131"/>
                </a:cubicBezTo>
                <a:cubicBezTo>
                  <a:pt x="1027155" y="2353844"/>
                  <a:pt x="1023620" y="2354809"/>
                  <a:pt x="1017513" y="2353844"/>
                </a:cubicBezTo>
                <a:cubicBezTo>
                  <a:pt x="1003051" y="2351595"/>
                  <a:pt x="988267" y="2349666"/>
                  <a:pt x="974126" y="2346452"/>
                </a:cubicBezTo>
                <a:cubicBezTo>
                  <a:pt x="957414" y="2342596"/>
                  <a:pt x="948415" y="2330383"/>
                  <a:pt x="942630" y="2314957"/>
                </a:cubicBezTo>
                <a:cubicBezTo>
                  <a:pt x="934274" y="2292781"/>
                  <a:pt x="932346" y="2269641"/>
                  <a:pt x="931060" y="2246501"/>
                </a:cubicBezTo>
                <a:cubicBezTo>
                  <a:pt x="930739" y="2236538"/>
                  <a:pt x="931381" y="2225611"/>
                  <a:pt x="931381" y="2214683"/>
                </a:cubicBezTo>
                <a:cubicBezTo>
                  <a:pt x="931060" y="2195400"/>
                  <a:pt x="931060" y="2175796"/>
                  <a:pt x="933631" y="2156512"/>
                </a:cubicBezTo>
                <a:cubicBezTo>
                  <a:pt x="935881" y="2140443"/>
                  <a:pt x="939416" y="2124695"/>
                  <a:pt x="947772" y="2110232"/>
                </a:cubicBezTo>
                <a:cubicBezTo>
                  <a:pt x="962235" y="2084521"/>
                  <a:pt x="976376" y="2058810"/>
                  <a:pt x="994373" y="2035349"/>
                </a:cubicBezTo>
                <a:cubicBezTo>
                  <a:pt x="996623" y="2032456"/>
                  <a:pt x="998552" y="2027636"/>
                  <a:pt x="1002730" y="2028278"/>
                </a:cubicBezTo>
                <a:close/>
                <a:moveTo>
                  <a:pt x="1901652" y="1973963"/>
                </a:moveTo>
                <a:cubicBezTo>
                  <a:pt x="1905508" y="1974284"/>
                  <a:pt x="1906151" y="1978141"/>
                  <a:pt x="1906151" y="1981034"/>
                </a:cubicBezTo>
                <a:cubicBezTo>
                  <a:pt x="1907115" y="1996139"/>
                  <a:pt x="1906794" y="2011244"/>
                  <a:pt x="1906794" y="2026349"/>
                </a:cubicBezTo>
                <a:cubicBezTo>
                  <a:pt x="1903901" y="2151369"/>
                  <a:pt x="1890081" y="2274461"/>
                  <a:pt x="1848944" y="2393374"/>
                </a:cubicBezTo>
                <a:cubicBezTo>
                  <a:pt x="1820983" y="2474043"/>
                  <a:pt x="1781131" y="2548926"/>
                  <a:pt x="1735815" y="2620917"/>
                </a:cubicBezTo>
                <a:cubicBezTo>
                  <a:pt x="1709140" y="2663019"/>
                  <a:pt x="1680858" y="2703514"/>
                  <a:pt x="1645184" y="2738545"/>
                </a:cubicBezTo>
                <a:cubicBezTo>
                  <a:pt x="1613366" y="2769720"/>
                  <a:pt x="1577050" y="2791896"/>
                  <a:pt x="1532055" y="2798323"/>
                </a:cubicBezTo>
                <a:cubicBezTo>
                  <a:pt x="1495738" y="2803466"/>
                  <a:pt x="1467778" y="2780326"/>
                  <a:pt x="1467135" y="2743687"/>
                </a:cubicBezTo>
                <a:cubicBezTo>
                  <a:pt x="1466492" y="2686480"/>
                  <a:pt x="1483204" y="2635380"/>
                  <a:pt x="1517593" y="2589743"/>
                </a:cubicBezTo>
                <a:cubicBezTo>
                  <a:pt x="1544268" y="2554068"/>
                  <a:pt x="1572872" y="2520001"/>
                  <a:pt x="1604046" y="2487863"/>
                </a:cubicBezTo>
                <a:cubicBezTo>
                  <a:pt x="1641970" y="2448975"/>
                  <a:pt x="1687607" y="2428727"/>
                  <a:pt x="1741600" y="2426799"/>
                </a:cubicBezTo>
                <a:cubicBezTo>
                  <a:pt x="1748349" y="2426478"/>
                  <a:pt x="1754456" y="2425835"/>
                  <a:pt x="1758312" y="2418764"/>
                </a:cubicBezTo>
                <a:cubicBezTo>
                  <a:pt x="1790773" y="2358343"/>
                  <a:pt x="1825483" y="2299208"/>
                  <a:pt x="1850872" y="2234930"/>
                </a:cubicBezTo>
                <a:cubicBezTo>
                  <a:pt x="1879154" y="2163261"/>
                  <a:pt x="1892331" y="2089020"/>
                  <a:pt x="1892653" y="2012208"/>
                </a:cubicBezTo>
                <a:cubicBezTo>
                  <a:pt x="1892653" y="2001281"/>
                  <a:pt x="1892974" y="1990354"/>
                  <a:pt x="1896188" y="1980069"/>
                </a:cubicBezTo>
                <a:cubicBezTo>
                  <a:pt x="1897152" y="1977177"/>
                  <a:pt x="1897795" y="1973320"/>
                  <a:pt x="1901652" y="1973963"/>
                </a:cubicBezTo>
                <a:close/>
                <a:moveTo>
                  <a:pt x="319459" y="1832231"/>
                </a:moveTo>
                <a:cubicBezTo>
                  <a:pt x="324601" y="1829660"/>
                  <a:pt x="328779" y="1837373"/>
                  <a:pt x="332636" y="1841873"/>
                </a:cubicBezTo>
                <a:cubicBezTo>
                  <a:pt x="353848" y="1867584"/>
                  <a:pt x="371203" y="1896509"/>
                  <a:pt x="390165" y="1923506"/>
                </a:cubicBezTo>
                <a:cubicBezTo>
                  <a:pt x="428088" y="1977820"/>
                  <a:pt x="474047" y="2024100"/>
                  <a:pt x="529968" y="2059774"/>
                </a:cubicBezTo>
                <a:cubicBezTo>
                  <a:pt x="556966" y="2077129"/>
                  <a:pt x="586855" y="2082271"/>
                  <a:pt x="618030" y="2078736"/>
                </a:cubicBezTo>
                <a:cubicBezTo>
                  <a:pt x="717016" y="2067487"/>
                  <a:pt x="796721" y="2105733"/>
                  <a:pt x="863892" y="2174831"/>
                </a:cubicBezTo>
                <a:cubicBezTo>
                  <a:pt x="885425" y="2197007"/>
                  <a:pt x="895066" y="2225289"/>
                  <a:pt x="897959" y="2255821"/>
                </a:cubicBezTo>
                <a:cubicBezTo>
                  <a:pt x="898923" y="2266748"/>
                  <a:pt x="892495" y="2272533"/>
                  <a:pt x="883818" y="2277354"/>
                </a:cubicBezTo>
                <a:cubicBezTo>
                  <a:pt x="855213" y="2293423"/>
                  <a:pt x="825003" y="2293102"/>
                  <a:pt x="793508" y="2287960"/>
                </a:cubicBezTo>
                <a:cubicBezTo>
                  <a:pt x="721837" y="2276390"/>
                  <a:pt x="663344" y="2239751"/>
                  <a:pt x="610316" y="2192829"/>
                </a:cubicBezTo>
                <a:cubicBezTo>
                  <a:pt x="558252" y="2146870"/>
                  <a:pt x="509400" y="2097376"/>
                  <a:pt x="458620" y="2050132"/>
                </a:cubicBezTo>
                <a:cubicBezTo>
                  <a:pt x="449300" y="2041455"/>
                  <a:pt x="439337" y="2032778"/>
                  <a:pt x="429695" y="2024100"/>
                </a:cubicBezTo>
                <a:cubicBezTo>
                  <a:pt x="429053" y="2025385"/>
                  <a:pt x="428410" y="2026028"/>
                  <a:pt x="427767" y="2026350"/>
                </a:cubicBezTo>
                <a:cubicBezTo>
                  <a:pt x="431303" y="2033420"/>
                  <a:pt x="434517" y="2040812"/>
                  <a:pt x="438373" y="2047561"/>
                </a:cubicBezTo>
                <a:cubicBezTo>
                  <a:pt x="473404" y="2110875"/>
                  <a:pt x="510042" y="2172903"/>
                  <a:pt x="559215" y="2226575"/>
                </a:cubicBezTo>
                <a:cubicBezTo>
                  <a:pt x="581713" y="2251000"/>
                  <a:pt x="605817" y="2273176"/>
                  <a:pt x="633135" y="2292138"/>
                </a:cubicBezTo>
                <a:cubicBezTo>
                  <a:pt x="656918" y="2308850"/>
                  <a:pt x="685199" y="2308207"/>
                  <a:pt x="712517" y="2309814"/>
                </a:cubicBezTo>
                <a:cubicBezTo>
                  <a:pt x="766831" y="2313349"/>
                  <a:pt x="821147" y="2316242"/>
                  <a:pt x="872569" y="2335204"/>
                </a:cubicBezTo>
                <a:cubicBezTo>
                  <a:pt x="916597" y="2351273"/>
                  <a:pt x="956128" y="2374413"/>
                  <a:pt x="985696" y="2412015"/>
                </a:cubicBezTo>
                <a:cubicBezTo>
                  <a:pt x="1004336" y="2435798"/>
                  <a:pt x="1008514" y="2464080"/>
                  <a:pt x="1008193" y="2493327"/>
                </a:cubicBezTo>
                <a:cubicBezTo>
                  <a:pt x="1008193" y="2503932"/>
                  <a:pt x="1000158" y="2508753"/>
                  <a:pt x="991802" y="2512610"/>
                </a:cubicBezTo>
                <a:cubicBezTo>
                  <a:pt x="967055" y="2523537"/>
                  <a:pt x="941344" y="2524180"/>
                  <a:pt x="915314" y="2520645"/>
                </a:cubicBezTo>
                <a:cubicBezTo>
                  <a:pt x="841393" y="2511324"/>
                  <a:pt x="779366" y="2474365"/>
                  <a:pt x="720873" y="2431299"/>
                </a:cubicBezTo>
                <a:cubicBezTo>
                  <a:pt x="639240" y="2370878"/>
                  <a:pt x="573357" y="2295351"/>
                  <a:pt x="514542" y="2213397"/>
                </a:cubicBezTo>
                <a:cubicBezTo>
                  <a:pt x="467299" y="2147513"/>
                  <a:pt x="428731" y="2076808"/>
                  <a:pt x="398199" y="2001924"/>
                </a:cubicBezTo>
                <a:cubicBezTo>
                  <a:pt x="385987" y="1972356"/>
                  <a:pt x="368632" y="1945681"/>
                  <a:pt x="352884" y="1918042"/>
                </a:cubicBezTo>
                <a:cubicBezTo>
                  <a:pt x="340028" y="1895866"/>
                  <a:pt x="328458" y="1873048"/>
                  <a:pt x="320423" y="1848622"/>
                </a:cubicBezTo>
                <a:cubicBezTo>
                  <a:pt x="318816" y="1843480"/>
                  <a:pt x="313031" y="1835767"/>
                  <a:pt x="319459" y="1832231"/>
                </a:cubicBezTo>
                <a:close/>
                <a:moveTo>
                  <a:pt x="1911294" y="1818412"/>
                </a:moveTo>
                <a:cubicBezTo>
                  <a:pt x="1918043" y="1829661"/>
                  <a:pt x="1918686" y="1842195"/>
                  <a:pt x="1920614" y="1854086"/>
                </a:cubicBezTo>
                <a:cubicBezTo>
                  <a:pt x="1932505" y="1923827"/>
                  <a:pt x="1949539" y="1991962"/>
                  <a:pt x="1984570" y="2054632"/>
                </a:cubicBezTo>
                <a:cubicBezTo>
                  <a:pt x="2003532" y="2088378"/>
                  <a:pt x="2009317" y="2126302"/>
                  <a:pt x="2011245" y="2164547"/>
                </a:cubicBezTo>
                <a:cubicBezTo>
                  <a:pt x="2012852" y="2195079"/>
                  <a:pt x="2012209" y="2225611"/>
                  <a:pt x="2005139" y="2255821"/>
                </a:cubicBezTo>
                <a:cubicBezTo>
                  <a:pt x="1995819" y="2295995"/>
                  <a:pt x="1967858" y="2316563"/>
                  <a:pt x="1930577" y="2327812"/>
                </a:cubicBezTo>
                <a:cubicBezTo>
                  <a:pt x="1924149" y="2329740"/>
                  <a:pt x="1922221" y="2326205"/>
                  <a:pt x="1920935" y="2321063"/>
                </a:cubicBezTo>
                <a:cubicBezTo>
                  <a:pt x="1915793" y="2295995"/>
                  <a:pt x="1909365" y="2271248"/>
                  <a:pt x="1906151" y="2245858"/>
                </a:cubicBezTo>
                <a:cubicBezTo>
                  <a:pt x="1903580" y="2226896"/>
                  <a:pt x="1909365" y="2208256"/>
                  <a:pt x="1912258" y="2189615"/>
                </a:cubicBezTo>
                <a:cubicBezTo>
                  <a:pt x="1919328" y="2143335"/>
                  <a:pt x="1927684" y="2097055"/>
                  <a:pt x="1925113" y="2049811"/>
                </a:cubicBezTo>
                <a:cubicBezTo>
                  <a:pt x="1921578" y="1990676"/>
                  <a:pt x="1917721" y="1931541"/>
                  <a:pt x="1914186" y="1872405"/>
                </a:cubicBezTo>
                <a:cubicBezTo>
                  <a:pt x="1913543" y="1854408"/>
                  <a:pt x="1912579" y="1836410"/>
                  <a:pt x="1911294" y="1818412"/>
                </a:cubicBezTo>
                <a:close/>
                <a:moveTo>
                  <a:pt x="2618026" y="1780166"/>
                </a:moveTo>
                <a:cubicBezTo>
                  <a:pt x="2621240" y="1782095"/>
                  <a:pt x="2619633" y="1785630"/>
                  <a:pt x="2618990" y="1788523"/>
                </a:cubicBezTo>
                <a:cubicBezTo>
                  <a:pt x="2614169" y="1807806"/>
                  <a:pt x="2606777" y="1826446"/>
                  <a:pt x="2596171" y="1843158"/>
                </a:cubicBezTo>
                <a:cubicBezTo>
                  <a:pt x="2554712" y="1908722"/>
                  <a:pt x="2527716" y="1981355"/>
                  <a:pt x="2491720" y="2049489"/>
                </a:cubicBezTo>
                <a:cubicBezTo>
                  <a:pt x="2451547" y="2125980"/>
                  <a:pt x="2401089" y="2195721"/>
                  <a:pt x="2343560" y="2260320"/>
                </a:cubicBezTo>
                <a:cubicBezTo>
                  <a:pt x="2296959" y="2312706"/>
                  <a:pt x="2246501" y="2360593"/>
                  <a:pt x="2188008" y="2399481"/>
                </a:cubicBezTo>
                <a:cubicBezTo>
                  <a:pt x="2141086" y="2430656"/>
                  <a:pt x="2092235" y="2457010"/>
                  <a:pt x="2035992" y="2467294"/>
                </a:cubicBezTo>
                <a:cubicBezTo>
                  <a:pt x="2007710" y="2472436"/>
                  <a:pt x="1978785" y="2473400"/>
                  <a:pt x="1950824" y="2463759"/>
                </a:cubicBezTo>
                <a:cubicBezTo>
                  <a:pt x="1930577" y="2456688"/>
                  <a:pt x="1927684" y="2451546"/>
                  <a:pt x="1928006" y="2430334"/>
                </a:cubicBezTo>
                <a:cubicBezTo>
                  <a:pt x="1929291" y="2382448"/>
                  <a:pt x="1953717" y="2348380"/>
                  <a:pt x="1991640" y="2321384"/>
                </a:cubicBezTo>
                <a:cubicBezTo>
                  <a:pt x="2040170" y="2286995"/>
                  <a:pt x="2094806" y="2269962"/>
                  <a:pt x="2152977" y="2264177"/>
                </a:cubicBezTo>
                <a:cubicBezTo>
                  <a:pt x="2187366" y="2260641"/>
                  <a:pt x="2221754" y="2257749"/>
                  <a:pt x="2256143" y="2255499"/>
                </a:cubicBezTo>
                <a:cubicBezTo>
                  <a:pt x="2283782" y="2253892"/>
                  <a:pt x="2305315" y="2240715"/>
                  <a:pt x="2325562" y="2223682"/>
                </a:cubicBezTo>
                <a:cubicBezTo>
                  <a:pt x="2388233" y="2170974"/>
                  <a:pt x="2435799" y="2106054"/>
                  <a:pt x="2475329" y="2035349"/>
                </a:cubicBezTo>
                <a:cubicBezTo>
                  <a:pt x="2486899" y="2014780"/>
                  <a:pt x="2499112" y="1995175"/>
                  <a:pt x="2508111" y="1973321"/>
                </a:cubicBezTo>
                <a:cubicBezTo>
                  <a:pt x="2493327" y="1982641"/>
                  <a:pt x="2481436" y="1994854"/>
                  <a:pt x="2468902" y="2006424"/>
                </a:cubicBezTo>
                <a:cubicBezTo>
                  <a:pt x="2422943" y="2049811"/>
                  <a:pt x="2378270" y="2094805"/>
                  <a:pt x="2331026" y="2136586"/>
                </a:cubicBezTo>
                <a:cubicBezTo>
                  <a:pt x="2283782" y="2178366"/>
                  <a:pt x="2233967" y="2215326"/>
                  <a:pt x="2170654" y="2229788"/>
                </a:cubicBezTo>
                <a:cubicBezTo>
                  <a:pt x="2149121" y="2234609"/>
                  <a:pt x="2127588" y="2240073"/>
                  <a:pt x="2105412" y="2240715"/>
                </a:cubicBezTo>
                <a:cubicBezTo>
                  <a:pt x="2083879" y="2241358"/>
                  <a:pt x="2065238" y="2232681"/>
                  <a:pt x="2047240" y="2223039"/>
                </a:cubicBezTo>
                <a:cubicBezTo>
                  <a:pt x="2039206" y="2218861"/>
                  <a:pt x="2037278" y="2211148"/>
                  <a:pt x="2038242" y="2202149"/>
                </a:cubicBezTo>
                <a:cubicBezTo>
                  <a:pt x="2042741" y="2156190"/>
                  <a:pt x="2066845" y="2121480"/>
                  <a:pt x="2102198" y="2094162"/>
                </a:cubicBezTo>
                <a:cubicBezTo>
                  <a:pt x="2141407" y="2063631"/>
                  <a:pt x="2184473" y="2040169"/>
                  <a:pt x="2233646" y="2029564"/>
                </a:cubicBezTo>
                <a:cubicBezTo>
                  <a:pt x="2261928" y="2023457"/>
                  <a:pt x="2290853" y="2024100"/>
                  <a:pt x="2319135" y="2027314"/>
                </a:cubicBezTo>
                <a:cubicBezTo>
                  <a:pt x="2357701" y="2031813"/>
                  <a:pt x="2390804" y="2020243"/>
                  <a:pt x="2421658" y="1998389"/>
                </a:cubicBezTo>
                <a:cubicBezTo>
                  <a:pt x="2475651" y="1959822"/>
                  <a:pt x="2520002" y="1911935"/>
                  <a:pt x="2556641" y="1856978"/>
                </a:cubicBezTo>
                <a:cubicBezTo>
                  <a:pt x="2570460" y="1836409"/>
                  <a:pt x="2584923" y="1816162"/>
                  <a:pt x="2599385" y="1795914"/>
                </a:cubicBezTo>
                <a:cubicBezTo>
                  <a:pt x="2602599" y="1791415"/>
                  <a:pt x="2606456" y="1787558"/>
                  <a:pt x="2610312" y="1783702"/>
                </a:cubicBezTo>
                <a:cubicBezTo>
                  <a:pt x="2612241" y="1781452"/>
                  <a:pt x="2614812" y="1778238"/>
                  <a:pt x="2618026" y="1780166"/>
                </a:cubicBezTo>
                <a:close/>
                <a:moveTo>
                  <a:pt x="239755" y="1655146"/>
                </a:moveTo>
                <a:cubicBezTo>
                  <a:pt x="245861" y="1651289"/>
                  <a:pt x="250361" y="1659645"/>
                  <a:pt x="254218" y="1663823"/>
                </a:cubicBezTo>
                <a:cubicBezTo>
                  <a:pt x="293427" y="1706568"/>
                  <a:pt x="333922" y="1748670"/>
                  <a:pt x="371524" y="1793021"/>
                </a:cubicBezTo>
                <a:cubicBezTo>
                  <a:pt x="400128" y="1826767"/>
                  <a:pt x="435802" y="1840908"/>
                  <a:pt x="478868" y="1844444"/>
                </a:cubicBezTo>
                <a:cubicBezTo>
                  <a:pt x="528683" y="1848622"/>
                  <a:pt x="578498" y="1851193"/>
                  <a:pt x="627671" y="1861799"/>
                </a:cubicBezTo>
                <a:cubicBezTo>
                  <a:pt x="690984" y="1875297"/>
                  <a:pt x="739514" y="1908078"/>
                  <a:pt x="771652" y="1964643"/>
                </a:cubicBezTo>
                <a:cubicBezTo>
                  <a:pt x="777116" y="1974284"/>
                  <a:pt x="783222" y="1983926"/>
                  <a:pt x="788043" y="1994211"/>
                </a:cubicBezTo>
                <a:cubicBezTo>
                  <a:pt x="798006" y="2014458"/>
                  <a:pt x="785472" y="2040812"/>
                  <a:pt x="763618" y="2046918"/>
                </a:cubicBezTo>
                <a:cubicBezTo>
                  <a:pt x="748512" y="2051418"/>
                  <a:pt x="733729" y="2048847"/>
                  <a:pt x="718945" y="2049489"/>
                </a:cubicBezTo>
                <a:cubicBezTo>
                  <a:pt x="657238" y="2053667"/>
                  <a:pt x="602602" y="2031813"/>
                  <a:pt x="551823" y="2000638"/>
                </a:cubicBezTo>
                <a:cubicBezTo>
                  <a:pt x="435159" y="1929290"/>
                  <a:pt x="340992" y="1834481"/>
                  <a:pt x="263538" y="1722316"/>
                </a:cubicBezTo>
                <a:cubicBezTo>
                  <a:pt x="253253" y="1707211"/>
                  <a:pt x="244255" y="1691463"/>
                  <a:pt x="239112" y="1673465"/>
                </a:cubicBezTo>
                <a:cubicBezTo>
                  <a:pt x="237184" y="1667037"/>
                  <a:pt x="233970" y="1658681"/>
                  <a:pt x="239755" y="1655146"/>
                </a:cubicBezTo>
                <a:close/>
                <a:moveTo>
                  <a:pt x="1902616" y="1650647"/>
                </a:moveTo>
                <a:cubicBezTo>
                  <a:pt x="1908722" y="1655147"/>
                  <a:pt x="1907115" y="1660931"/>
                  <a:pt x="1907115" y="1666074"/>
                </a:cubicBezTo>
                <a:cubicBezTo>
                  <a:pt x="1908722" y="1723923"/>
                  <a:pt x="1904223" y="1781452"/>
                  <a:pt x="1898116" y="1838980"/>
                </a:cubicBezTo>
                <a:cubicBezTo>
                  <a:pt x="1890082" y="1917078"/>
                  <a:pt x="1875619" y="1993889"/>
                  <a:pt x="1850551" y="2068451"/>
                </a:cubicBezTo>
                <a:cubicBezTo>
                  <a:pt x="1823233" y="2149763"/>
                  <a:pt x="1783059" y="2224967"/>
                  <a:pt x="1738387" y="2297923"/>
                </a:cubicBezTo>
                <a:cubicBezTo>
                  <a:pt x="1709140" y="2346131"/>
                  <a:pt x="1676358" y="2391768"/>
                  <a:pt x="1634578" y="2430334"/>
                </a:cubicBezTo>
                <a:cubicBezTo>
                  <a:pt x="1601796" y="2460545"/>
                  <a:pt x="1563551" y="2476936"/>
                  <a:pt x="1518557" y="2475650"/>
                </a:cubicBezTo>
                <a:cubicBezTo>
                  <a:pt x="1511165" y="2475329"/>
                  <a:pt x="1503773" y="2474365"/>
                  <a:pt x="1496703" y="2472436"/>
                </a:cubicBezTo>
                <a:cubicBezTo>
                  <a:pt x="1480955" y="2468580"/>
                  <a:pt x="1471634" y="2458295"/>
                  <a:pt x="1468742" y="2441904"/>
                </a:cubicBezTo>
                <a:cubicBezTo>
                  <a:pt x="1462314" y="2401088"/>
                  <a:pt x="1468099" y="2361557"/>
                  <a:pt x="1483847" y="2324276"/>
                </a:cubicBezTo>
                <a:cubicBezTo>
                  <a:pt x="1526592" y="2222075"/>
                  <a:pt x="1602118" y="2152655"/>
                  <a:pt x="1705605" y="2113767"/>
                </a:cubicBezTo>
                <a:cubicBezTo>
                  <a:pt x="1712033" y="2111196"/>
                  <a:pt x="1719103" y="2109589"/>
                  <a:pt x="1725852" y="2108946"/>
                </a:cubicBezTo>
                <a:cubicBezTo>
                  <a:pt x="1746100" y="2106697"/>
                  <a:pt x="1759919" y="2095769"/>
                  <a:pt x="1770204" y="2078736"/>
                </a:cubicBezTo>
                <a:cubicBezTo>
                  <a:pt x="1824840" y="1989711"/>
                  <a:pt x="1867906" y="1896188"/>
                  <a:pt x="1882368" y="1791415"/>
                </a:cubicBezTo>
                <a:cubicBezTo>
                  <a:pt x="1887832" y="1753491"/>
                  <a:pt x="1890724" y="1715246"/>
                  <a:pt x="1894902" y="1677001"/>
                </a:cubicBezTo>
                <a:cubicBezTo>
                  <a:pt x="1896509" y="1668002"/>
                  <a:pt x="1897152" y="1658682"/>
                  <a:pt x="1902616" y="1650647"/>
                </a:cubicBezTo>
                <a:close/>
                <a:moveTo>
                  <a:pt x="2699015" y="1603403"/>
                </a:moveTo>
                <a:cubicBezTo>
                  <a:pt x="2702551" y="1605974"/>
                  <a:pt x="2699337" y="1609188"/>
                  <a:pt x="2698051" y="1611759"/>
                </a:cubicBezTo>
                <a:cubicBezTo>
                  <a:pt x="2665269" y="1675394"/>
                  <a:pt x="2627024" y="1735494"/>
                  <a:pt x="2578173" y="1788201"/>
                </a:cubicBezTo>
                <a:cubicBezTo>
                  <a:pt x="2529001" y="1841230"/>
                  <a:pt x="2475650" y="1889760"/>
                  <a:pt x="2415551" y="1929933"/>
                </a:cubicBezTo>
                <a:cubicBezTo>
                  <a:pt x="2374413" y="1957251"/>
                  <a:pt x="2331347" y="1981034"/>
                  <a:pt x="2282496" y="1991961"/>
                </a:cubicBezTo>
                <a:cubicBezTo>
                  <a:pt x="2260320" y="1996782"/>
                  <a:pt x="2238145" y="1998710"/>
                  <a:pt x="2212434" y="1998067"/>
                </a:cubicBezTo>
                <a:cubicBezTo>
                  <a:pt x="2204078" y="1997746"/>
                  <a:pt x="2192186" y="1998389"/>
                  <a:pt x="2180295" y="1996460"/>
                </a:cubicBezTo>
                <a:cubicBezTo>
                  <a:pt x="2150406" y="1991318"/>
                  <a:pt x="2136586" y="1963679"/>
                  <a:pt x="2151370" y="1937325"/>
                </a:cubicBezTo>
                <a:cubicBezTo>
                  <a:pt x="2172582" y="1899080"/>
                  <a:pt x="2196043" y="1862442"/>
                  <a:pt x="2234609" y="1838980"/>
                </a:cubicBezTo>
                <a:cubicBezTo>
                  <a:pt x="2271569" y="1816483"/>
                  <a:pt x="2312707" y="1807806"/>
                  <a:pt x="2355130" y="1802664"/>
                </a:cubicBezTo>
                <a:cubicBezTo>
                  <a:pt x="2402374" y="1796557"/>
                  <a:pt x="2449939" y="1795272"/>
                  <a:pt x="2497184" y="1786916"/>
                </a:cubicBezTo>
                <a:cubicBezTo>
                  <a:pt x="2519038" y="1783059"/>
                  <a:pt x="2535107" y="1771810"/>
                  <a:pt x="2549570" y="1757026"/>
                </a:cubicBezTo>
                <a:cubicBezTo>
                  <a:pt x="2587815" y="1717817"/>
                  <a:pt x="2623810" y="1677001"/>
                  <a:pt x="2660449" y="1636185"/>
                </a:cubicBezTo>
                <a:cubicBezTo>
                  <a:pt x="2670090" y="1625579"/>
                  <a:pt x="2679732" y="1614973"/>
                  <a:pt x="2690659" y="1605653"/>
                </a:cubicBezTo>
                <a:cubicBezTo>
                  <a:pt x="2692909" y="1603724"/>
                  <a:pt x="2696123" y="1601153"/>
                  <a:pt x="2699015" y="1603403"/>
                </a:cubicBezTo>
                <a:close/>
                <a:moveTo>
                  <a:pt x="933309" y="1490917"/>
                </a:moveTo>
                <a:cubicBezTo>
                  <a:pt x="938773" y="1488988"/>
                  <a:pt x="942630" y="1503130"/>
                  <a:pt x="945522" y="1510843"/>
                </a:cubicBezTo>
                <a:cubicBezTo>
                  <a:pt x="970269" y="1576085"/>
                  <a:pt x="986981" y="1643255"/>
                  <a:pt x="995016" y="1712353"/>
                </a:cubicBezTo>
                <a:cubicBezTo>
                  <a:pt x="998551" y="1748027"/>
                  <a:pt x="1001444" y="1783701"/>
                  <a:pt x="1001444" y="1834159"/>
                </a:cubicBezTo>
                <a:cubicBezTo>
                  <a:pt x="1000158" y="1890724"/>
                  <a:pt x="993409" y="1961107"/>
                  <a:pt x="967698" y="2028278"/>
                </a:cubicBezTo>
                <a:cubicBezTo>
                  <a:pt x="957092" y="2056238"/>
                  <a:pt x="943272" y="2081949"/>
                  <a:pt x="920454" y="2101876"/>
                </a:cubicBezTo>
                <a:cubicBezTo>
                  <a:pt x="909205" y="2111517"/>
                  <a:pt x="896672" y="2118909"/>
                  <a:pt x="881245" y="2119873"/>
                </a:cubicBezTo>
                <a:cubicBezTo>
                  <a:pt x="861641" y="2121159"/>
                  <a:pt x="848463" y="2112481"/>
                  <a:pt x="839785" y="2095769"/>
                </a:cubicBezTo>
                <a:cubicBezTo>
                  <a:pt x="827252" y="2071665"/>
                  <a:pt x="823716" y="2045633"/>
                  <a:pt x="822109" y="2019279"/>
                </a:cubicBezTo>
                <a:cubicBezTo>
                  <a:pt x="818253" y="1956929"/>
                  <a:pt x="839143" y="1901008"/>
                  <a:pt x="867746" y="1847336"/>
                </a:cubicBezTo>
                <a:cubicBezTo>
                  <a:pt x="882530" y="1819375"/>
                  <a:pt x="901171" y="1793986"/>
                  <a:pt x="921418" y="1769882"/>
                </a:cubicBezTo>
                <a:cubicBezTo>
                  <a:pt x="946808" y="1739671"/>
                  <a:pt x="955164" y="1704640"/>
                  <a:pt x="951950" y="1665752"/>
                </a:cubicBezTo>
                <a:cubicBezTo>
                  <a:pt x="947772" y="1614973"/>
                  <a:pt x="935881" y="1565479"/>
                  <a:pt x="930738" y="1515021"/>
                </a:cubicBezTo>
                <a:cubicBezTo>
                  <a:pt x="929774" y="1506665"/>
                  <a:pt x="925275" y="1493809"/>
                  <a:pt x="933309" y="1490917"/>
                </a:cubicBezTo>
                <a:close/>
                <a:moveTo>
                  <a:pt x="2003854" y="1437889"/>
                </a:moveTo>
                <a:cubicBezTo>
                  <a:pt x="2008032" y="1438853"/>
                  <a:pt x="2006746" y="1443674"/>
                  <a:pt x="2006746" y="1446888"/>
                </a:cubicBezTo>
                <a:cubicBezTo>
                  <a:pt x="2006746" y="1463600"/>
                  <a:pt x="2003854" y="1479991"/>
                  <a:pt x="2001283" y="1496381"/>
                </a:cubicBezTo>
                <a:cubicBezTo>
                  <a:pt x="1995498" y="1536233"/>
                  <a:pt x="1987463" y="1575764"/>
                  <a:pt x="1984249" y="1615938"/>
                </a:cubicBezTo>
                <a:cubicBezTo>
                  <a:pt x="1981035" y="1655790"/>
                  <a:pt x="1991319" y="1690821"/>
                  <a:pt x="2017673" y="1721674"/>
                </a:cubicBezTo>
                <a:cubicBezTo>
                  <a:pt x="2049812" y="1758955"/>
                  <a:pt x="2074238" y="1801057"/>
                  <a:pt x="2092557" y="1847016"/>
                </a:cubicBezTo>
                <a:cubicBezTo>
                  <a:pt x="2114732" y="1902294"/>
                  <a:pt x="2121160" y="1958537"/>
                  <a:pt x="2106698" y="2016709"/>
                </a:cubicBezTo>
                <a:cubicBezTo>
                  <a:pt x="2104127" y="2026672"/>
                  <a:pt x="2101234" y="2035992"/>
                  <a:pt x="2096092" y="2044991"/>
                </a:cubicBezTo>
                <a:cubicBezTo>
                  <a:pt x="2083558" y="2067166"/>
                  <a:pt x="2063632" y="2074559"/>
                  <a:pt x="2039849" y="2064917"/>
                </a:cubicBezTo>
                <a:cubicBezTo>
                  <a:pt x="2018316" y="2056561"/>
                  <a:pt x="2003211" y="2040491"/>
                  <a:pt x="1990998" y="2021529"/>
                </a:cubicBezTo>
                <a:cubicBezTo>
                  <a:pt x="1964644" y="1980070"/>
                  <a:pt x="1952431" y="1933790"/>
                  <a:pt x="1944397" y="1886225"/>
                </a:cubicBezTo>
                <a:cubicBezTo>
                  <a:pt x="1937969" y="1846373"/>
                  <a:pt x="1934434" y="1806842"/>
                  <a:pt x="1934755" y="1766669"/>
                </a:cubicBezTo>
                <a:cubicBezTo>
                  <a:pt x="1936041" y="1659968"/>
                  <a:pt x="1953074" y="1556160"/>
                  <a:pt x="1992284" y="1456529"/>
                </a:cubicBezTo>
                <a:cubicBezTo>
                  <a:pt x="1993891" y="1452673"/>
                  <a:pt x="1995498" y="1448495"/>
                  <a:pt x="1997426" y="1444959"/>
                </a:cubicBezTo>
                <a:cubicBezTo>
                  <a:pt x="1999033" y="1442067"/>
                  <a:pt x="1999997" y="1436925"/>
                  <a:pt x="2003854" y="1437889"/>
                </a:cubicBezTo>
                <a:close/>
                <a:moveTo>
                  <a:pt x="88702" y="1352077"/>
                </a:moveTo>
                <a:cubicBezTo>
                  <a:pt x="92880" y="1349827"/>
                  <a:pt x="95773" y="1354006"/>
                  <a:pt x="98344" y="1356898"/>
                </a:cubicBezTo>
                <a:cubicBezTo>
                  <a:pt x="110235" y="1369432"/>
                  <a:pt x="119556" y="1383573"/>
                  <a:pt x="129197" y="1397714"/>
                </a:cubicBezTo>
                <a:cubicBezTo>
                  <a:pt x="158443" y="1441102"/>
                  <a:pt x="186083" y="1485454"/>
                  <a:pt x="219507" y="1526270"/>
                </a:cubicBezTo>
                <a:cubicBezTo>
                  <a:pt x="244897" y="1557123"/>
                  <a:pt x="273822" y="1583477"/>
                  <a:pt x="310781" y="1600510"/>
                </a:cubicBezTo>
                <a:cubicBezTo>
                  <a:pt x="332636" y="1610795"/>
                  <a:pt x="355454" y="1615294"/>
                  <a:pt x="379559" y="1615937"/>
                </a:cubicBezTo>
                <a:cubicBezTo>
                  <a:pt x="413304" y="1616901"/>
                  <a:pt x="447050" y="1614651"/>
                  <a:pt x="480796" y="1618187"/>
                </a:cubicBezTo>
                <a:cubicBezTo>
                  <a:pt x="491402" y="1619151"/>
                  <a:pt x="501686" y="1620436"/>
                  <a:pt x="511649" y="1623972"/>
                </a:cubicBezTo>
                <a:cubicBezTo>
                  <a:pt x="564357" y="1643576"/>
                  <a:pt x="611601" y="1671858"/>
                  <a:pt x="647918" y="1715888"/>
                </a:cubicBezTo>
                <a:cubicBezTo>
                  <a:pt x="662380" y="1733243"/>
                  <a:pt x="674271" y="1752527"/>
                  <a:pt x="675557" y="1776309"/>
                </a:cubicBezTo>
                <a:cubicBezTo>
                  <a:pt x="676521" y="1797521"/>
                  <a:pt x="667201" y="1810698"/>
                  <a:pt x="646632" y="1817126"/>
                </a:cubicBezTo>
                <a:cubicBezTo>
                  <a:pt x="636990" y="1820018"/>
                  <a:pt x="627349" y="1821304"/>
                  <a:pt x="617707" y="1821304"/>
                </a:cubicBezTo>
                <a:cubicBezTo>
                  <a:pt x="567892" y="1817126"/>
                  <a:pt x="520005" y="1804270"/>
                  <a:pt x="474368" y="1783701"/>
                </a:cubicBezTo>
                <a:cubicBezTo>
                  <a:pt x="388236" y="1744813"/>
                  <a:pt x="316888" y="1686964"/>
                  <a:pt x="254539" y="1616580"/>
                </a:cubicBezTo>
                <a:cubicBezTo>
                  <a:pt x="196046" y="1550374"/>
                  <a:pt x="147195" y="1477097"/>
                  <a:pt x="104129" y="1399964"/>
                </a:cubicBezTo>
                <a:cubicBezTo>
                  <a:pt x="97380" y="1388073"/>
                  <a:pt x="91595" y="1375860"/>
                  <a:pt x="87738" y="1362683"/>
                </a:cubicBezTo>
                <a:cubicBezTo>
                  <a:pt x="86774" y="1359148"/>
                  <a:pt x="84203" y="1354648"/>
                  <a:pt x="88702" y="1352077"/>
                </a:cubicBezTo>
                <a:close/>
                <a:moveTo>
                  <a:pt x="1901331" y="1342115"/>
                </a:moveTo>
                <a:cubicBezTo>
                  <a:pt x="1905509" y="1342115"/>
                  <a:pt x="1906152" y="1346615"/>
                  <a:pt x="1907116" y="1349828"/>
                </a:cubicBezTo>
                <a:cubicBezTo>
                  <a:pt x="1910972" y="1363969"/>
                  <a:pt x="1909044" y="1378111"/>
                  <a:pt x="1910008" y="1394823"/>
                </a:cubicBezTo>
                <a:cubicBezTo>
                  <a:pt x="1907437" y="1463921"/>
                  <a:pt x="1897796" y="1535269"/>
                  <a:pt x="1885261" y="1606296"/>
                </a:cubicBezTo>
                <a:cubicBezTo>
                  <a:pt x="1875298" y="1662217"/>
                  <a:pt x="1865335" y="1718139"/>
                  <a:pt x="1842838" y="1770204"/>
                </a:cubicBezTo>
                <a:cubicBezTo>
                  <a:pt x="1795273" y="1879797"/>
                  <a:pt x="1742565" y="1986177"/>
                  <a:pt x="1667039" y="2079701"/>
                </a:cubicBezTo>
                <a:cubicBezTo>
                  <a:pt x="1655790" y="2093520"/>
                  <a:pt x="1642935" y="2106054"/>
                  <a:pt x="1629758" y="2118267"/>
                </a:cubicBezTo>
                <a:cubicBezTo>
                  <a:pt x="1603083" y="2143014"/>
                  <a:pt x="1569980" y="2149442"/>
                  <a:pt x="1535270" y="2151370"/>
                </a:cubicBezTo>
                <a:cubicBezTo>
                  <a:pt x="1524343" y="2152013"/>
                  <a:pt x="1513415" y="2151692"/>
                  <a:pt x="1502810" y="2151692"/>
                </a:cubicBezTo>
                <a:cubicBezTo>
                  <a:pt x="1483848" y="2151370"/>
                  <a:pt x="1476456" y="2145264"/>
                  <a:pt x="1472278" y="2126302"/>
                </a:cubicBezTo>
                <a:cubicBezTo>
                  <a:pt x="1463600" y="2088057"/>
                  <a:pt x="1465529" y="2050454"/>
                  <a:pt x="1480955" y="2014459"/>
                </a:cubicBezTo>
                <a:cubicBezTo>
                  <a:pt x="1524985" y="1913222"/>
                  <a:pt x="1595691" y="1837695"/>
                  <a:pt x="1698214" y="1794308"/>
                </a:cubicBezTo>
                <a:cubicBezTo>
                  <a:pt x="1707212" y="1790451"/>
                  <a:pt x="1716533" y="1787880"/>
                  <a:pt x="1726174" y="1786273"/>
                </a:cubicBezTo>
                <a:cubicBezTo>
                  <a:pt x="1746100" y="1783059"/>
                  <a:pt x="1759599" y="1771811"/>
                  <a:pt x="1770526" y="1755420"/>
                </a:cubicBezTo>
                <a:cubicBezTo>
                  <a:pt x="1826126" y="1672181"/>
                  <a:pt x="1865657" y="1582192"/>
                  <a:pt x="1881405" y="1482884"/>
                </a:cubicBezTo>
                <a:cubicBezTo>
                  <a:pt x="1887511" y="1445281"/>
                  <a:pt x="1893618" y="1408000"/>
                  <a:pt x="1893296" y="1369754"/>
                </a:cubicBezTo>
                <a:cubicBezTo>
                  <a:pt x="1893296" y="1363327"/>
                  <a:pt x="1894582" y="1356577"/>
                  <a:pt x="1895867" y="1350150"/>
                </a:cubicBezTo>
                <a:cubicBezTo>
                  <a:pt x="1896510" y="1346936"/>
                  <a:pt x="1897153" y="1342115"/>
                  <a:pt x="1901331" y="1342115"/>
                </a:cubicBezTo>
                <a:close/>
                <a:moveTo>
                  <a:pt x="2847176" y="1301299"/>
                </a:moveTo>
                <a:cubicBezTo>
                  <a:pt x="2853925" y="1305155"/>
                  <a:pt x="2847497" y="1313511"/>
                  <a:pt x="2845248" y="1318975"/>
                </a:cubicBezTo>
                <a:cubicBezTo>
                  <a:pt x="2827893" y="1360755"/>
                  <a:pt x="2803146" y="1398358"/>
                  <a:pt x="2778399" y="1435960"/>
                </a:cubicBezTo>
                <a:cubicBezTo>
                  <a:pt x="2738547" y="1496703"/>
                  <a:pt x="2694838" y="1554552"/>
                  <a:pt x="2642452" y="1605332"/>
                </a:cubicBezTo>
                <a:cubicBezTo>
                  <a:pt x="2578174" y="1667360"/>
                  <a:pt x="2506183" y="1718139"/>
                  <a:pt x="2421015" y="1747385"/>
                </a:cubicBezTo>
                <a:cubicBezTo>
                  <a:pt x="2388876" y="1758312"/>
                  <a:pt x="2356095" y="1766347"/>
                  <a:pt x="2322349" y="1768275"/>
                </a:cubicBezTo>
                <a:cubicBezTo>
                  <a:pt x="2310779" y="1768918"/>
                  <a:pt x="2299209" y="1767954"/>
                  <a:pt x="2287961" y="1764097"/>
                </a:cubicBezTo>
                <a:cubicBezTo>
                  <a:pt x="2269963" y="1757991"/>
                  <a:pt x="2260643" y="1744814"/>
                  <a:pt x="2260964" y="1720389"/>
                </a:cubicBezTo>
                <a:cubicBezTo>
                  <a:pt x="2262250" y="1700463"/>
                  <a:pt x="2274462" y="1679894"/>
                  <a:pt x="2290532" y="1661575"/>
                </a:cubicBezTo>
                <a:cubicBezTo>
                  <a:pt x="2330062" y="1616259"/>
                  <a:pt x="2379235" y="1585727"/>
                  <a:pt x="2436763" y="1569015"/>
                </a:cubicBezTo>
                <a:cubicBezTo>
                  <a:pt x="2449297" y="1565480"/>
                  <a:pt x="2462796" y="1565158"/>
                  <a:pt x="2475973" y="1564837"/>
                </a:cubicBezTo>
                <a:cubicBezTo>
                  <a:pt x="2507790" y="1564516"/>
                  <a:pt x="2539608" y="1565480"/>
                  <a:pt x="2571425" y="1562587"/>
                </a:cubicBezTo>
                <a:cubicBezTo>
                  <a:pt x="2616419" y="1558730"/>
                  <a:pt x="2653058" y="1537519"/>
                  <a:pt x="2685196" y="1507308"/>
                </a:cubicBezTo>
                <a:cubicBezTo>
                  <a:pt x="2723763" y="1470671"/>
                  <a:pt x="2753009" y="1426640"/>
                  <a:pt x="2782256" y="1382610"/>
                </a:cubicBezTo>
                <a:cubicBezTo>
                  <a:pt x="2798325" y="1358506"/>
                  <a:pt x="2813430" y="1333437"/>
                  <a:pt x="2832392" y="1311262"/>
                </a:cubicBezTo>
                <a:cubicBezTo>
                  <a:pt x="2836249" y="1306762"/>
                  <a:pt x="2840748" y="1297442"/>
                  <a:pt x="2847176" y="1301299"/>
                </a:cubicBezTo>
                <a:close/>
                <a:moveTo>
                  <a:pt x="807326" y="1224487"/>
                </a:moveTo>
                <a:cubicBezTo>
                  <a:pt x="819539" y="1230272"/>
                  <a:pt x="824360" y="1241199"/>
                  <a:pt x="828859" y="1251805"/>
                </a:cubicBezTo>
                <a:cubicBezTo>
                  <a:pt x="844286" y="1289407"/>
                  <a:pt x="853284" y="1328617"/>
                  <a:pt x="861641" y="1368148"/>
                </a:cubicBezTo>
                <a:cubicBezTo>
                  <a:pt x="877389" y="1443031"/>
                  <a:pt x="889923" y="1518557"/>
                  <a:pt x="890887" y="1595047"/>
                </a:cubicBezTo>
                <a:cubicBezTo>
                  <a:pt x="892172" y="1675394"/>
                  <a:pt x="878996" y="1753492"/>
                  <a:pt x="844928" y="1827090"/>
                </a:cubicBezTo>
                <a:cubicBezTo>
                  <a:pt x="836894" y="1844445"/>
                  <a:pt x="826609" y="1860193"/>
                  <a:pt x="811504" y="1872727"/>
                </a:cubicBezTo>
                <a:cubicBezTo>
                  <a:pt x="779687" y="1899723"/>
                  <a:pt x="739513" y="1891367"/>
                  <a:pt x="721515" y="1854086"/>
                </a:cubicBezTo>
                <a:cubicBezTo>
                  <a:pt x="715409" y="1841231"/>
                  <a:pt x="711874" y="1828054"/>
                  <a:pt x="709945" y="1813913"/>
                </a:cubicBezTo>
                <a:cubicBezTo>
                  <a:pt x="700304" y="1743207"/>
                  <a:pt x="712195" y="1677001"/>
                  <a:pt x="750762" y="1616580"/>
                </a:cubicBezTo>
                <a:cubicBezTo>
                  <a:pt x="770688" y="1585084"/>
                  <a:pt x="791578" y="1554231"/>
                  <a:pt x="811825" y="1523056"/>
                </a:cubicBezTo>
                <a:cubicBezTo>
                  <a:pt x="834965" y="1487704"/>
                  <a:pt x="839143" y="1448816"/>
                  <a:pt x="834323" y="1408000"/>
                </a:cubicBezTo>
                <a:cubicBezTo>
                  <a:pt x="827573" y="1349828"/>
                  <a:pt x="816003" y="1292300"/>
                  <a:pt x="806040" y="1234771"/>
                </a:cubicBezTo>
                <a:cubicBezTo>
                  <a:pt x="806040" y="1231558"/>
                  <a:pt x="805076" y="1228665"/>
                  <a:pt x="807326" y="1224487"/>
                </a:cubicBezTo>
                <a:close/>
                <a:moveTo>
                  <a:pt x="0" y="1176278"/>
                </a:moveTo>
                <a:cubicBezTo>
                  <a:pt x="6428" y="1173387"/>
                  <a:pt x="10284" y="1178207"/>
                  <a:pt x="13820" y="1181742"/>
                </a:cubicBezTo>
                <a:cubicBezTo>
                  <a:pt x="29889" y="1197169"/>
                  <a:pt x="41459" y="1216132"/>
                  <a:pt x="54957" y="1233486"/>
                </a:cubicBezTo>
                <a:cubicBezTo>
                  <a:pt x="91274" y="1279123"/>
                  <a:pt x="132733" y="1319939"/>
                  <a:pt x="178692" y="1355934"/>
                </a:cubicBezTo>
                <a:cubicBezTo>
                  <a:pt x="198939" y="1371682"/>
                  <a:pt x="221758" y="1378110"/>
                  <a:pt x="246826" y="1378753"/>
                </a:cubicBezTo>
                <a:cubicBezTo>
                  <a:pt x="286678" y="1379717"/>
                  <a:pt x="326852" y="1378110"/>
                  <a:pt x="366382" y="1386145"/>
                </a:cubicBezTo>
                <a:cubicBezTo>
                  <a:pt x="435802" y="1399965"/>
                  <a:pt x="493331" y="1434674"/>
                  <a:pt x="538647" y="1488989"/>
                </a:cubicBezTo>
                <a:cubicBezTo>
                  <a:pt x="549895" y="1502487"/>
                  <a:pt x="557609" y="1518235"/>
                  <a:pt x="558895" y="1536554"/>
                </a:cubicBezTo>
                <a:cubicBezTo>
                  <a:pt x="560822" y="1559694"/>
                  <a:pt x="552146" y="1574157"/>
                  <a:pt x="530933" y="1583477"/>
                </a:cubicBezTo>
                <a:cubicBezTo>
                  <a:pt x="502651" y="1596011"/>
                  <a:pt x="474047" y="1592797"/>
                  <a:pt x="445445" y="1586048"/>
                </a:cubicBezTo>
                <a:cubicBezTo>
                  <a:pt x="372489" y="1568372"/>
                  <a:pt x="309818" y="1531734"/>
                  <a:pt x="252290" y="1484811"/>
                </a:cubicBezTo>
                <a:cubicBezTo>
                  <a:pt x="206331" y="1447210"/>
                  <a:pt x="166158" y="1404464"/>
                  <a:pt x="126306" y="1361077"/>
                </a:cubicBezTo>
                <a:cubicBezTo>
                  <a:pt x="111522" y="1343723"/>
                  <a:pt x="17034" y="1220951"/>
                  <a:pt x="0" y="1185599"/>
                </a:cubicBezTo>
                <a:cubicBezTo>
                  <a:pt x="0" y="1182385"/>
                  <a:pt x="0" y="1179492"/>
                  <a:pt x="0" y="1176278"/>
                </a:cubicBezTo>
                <a:close/>
                <a:moveTo>
                  <a:pt x="2128873" y="1174029"/>
                </a:moveTo>
                <a:cubicBezTo>
                  <a:pt x="2132087" y="1175636"/>
                  <a:pt x="2130159" y="1179493"/>
                  <a:pt x="2129837" y="1182385"/>
                </a:cubicBezTo>
                <a:cubicBezTo>
                  <a:pt x="2122767" y="1223844"/>
                  <a:pt x="2115375" y="1265625"/>
                  <a:pt x="2108304" y="1307084"/>
                </a:cubicBezTo>
                <a:cubicBezTo>
                  <a:pt x="2102519" y="1341472"/>
                  <a:pt x="2097377" y="1375861"/>
                  <a:pt x="2101877" y="1411213"/>
                </a:cubicBezTo>
                <a:cubicBezTo>
                  <a:pt x="2105733" y="1441424"/>
                  <a:pt x="2120517" y="1466814"/>
                  <a:pt x="2137229" y="1491239"/>
                </a:cubicBezTo>
                <a:cubicBezTo>
                  <a:pt x="2163262" y="1529806"/>
                  <a:pt x="2191222" y="1567087"/>
                  <a:pt x="2209220" y="1610474"/>
                </a:cubicBezTo>
                <a:cubicBezTo>
                  <a:pt x="2233324" y="1668967"/>
                  <a:pt x="2236217" y="1728745"/>
                  <a:pt x="2219505" y="1789166"/>
                </a:cubicBezTo>
                <a:cubicBezTo>
                  <a:pt x="2205364" y="1840266"/>
                  <a:pt x="2154584" y="1851515"/>
                  <a:pt x="2117303" y="1813591"/>
                </a:cubicBezTo>
                <a:cubicBezTo>
                  <a:pt x="2099305" y="1794951"/>
                  <a:pt x="2088700" y="1772132"/>
                  <a:pt x="2080022" y="1748350"/>
                </a:cubicBezTo>
                <a:cubicBezTo>
                  <a:pt x="2060417" y="1694678"/>
                  <a:pt x="2049169" y="1638756"/>
                  <a:pt x="2046598" y="1581549"/>
                </a:cubicBezTo>
                <a:cubicBezTo>
                  <a:pt x="2045955" y="1571907"/>
                  <a:pt x="2045312" y="1562266"/>
                  <a:pt x="2044348" y="1552624"/>
                </a:cubicBezTo>
                <a:cubicBezTo>
                  <a:pt x="2046276" y="1483204"/>
                  <a:pt x="2055597" y="1414427"/>
                  <a:pt x="2068774" y="1346293"/>
                </a:cubicBezTo>
                <a:cubicBezTo>
                  <a:pt x="2078415" y="1296799"/>
                  <a:pt x="2088700" y="1247627"/>
                  <a:pt x="2107340" y="1200383"/>
                </a:cubicBezTo>
                <a:cubicBezTo>
                  <a:pt x="2110554" y="1192027"/>
                  <a:pt x="2114411" y="1183992"/>
                  <a:pt x="2120839" y="1177564"/>
                </a:cubicBezTo>
                <a:cubicBezTo>
                  <a:pt x="2123088" y="1175636"/>
                  <a:pt x="2125659" y="1172101"/>
                  <a:pt x="2128873" y="1174029"/>
                </a:cubicBezTo>
                <a:close/>
                <a:moveTo>
                  <a:pt x="2929009" y="1123572"/>
                </a:moveTo>
                <a:cubicBezTo>
                  <a:pt x="2930656" y="1122688"/>
                  <a:pt x="2932504" y="1122608"/>
                  <a:pt x="2934593" y="1124535"/>
                </a:cubicBezTo>
                <a:cubicBezTo>
                  <a:pt x="2937806" y="1127429"/>
                  <a:pt x="2934914" y="1130963"/>
                  <a:pt x="2933628" y="1134177"/>
                </a:cubicBezTo>
                <a:cubicBezTo>
                  <a:pt x="2920130" y="1161495"/>
                  <a:pt x="2904703" y="1187527"/>
                  <a:pt x="2887349" y="1212274"/>
                </a:cubicBezTo>
                <a:cubicBezTo>
                  <a:pt x="2855210" y="1258233"/>
                  <a:pt x="2817607" y="1299370"/>
                  <a:pt x="2779362" y="1340187"/>
                </a:cubicBezTo>
                <a:cubicBezTo>
                  <a:pt x="2735011" y="1387752"/>
                  <a:pt x="2687766" y="1431461"/>
                  <a:pt x="2634095" y="1468420"/>
                </a:cubicBezTo>
                <a:cubicBezTo>
                  <a:pt x="2581708" y="1504416"/>
                  <a:pt x="2524501" y="1529484"/>
                  <a:pt x="2461188" y="1539126"/>
                </a:cubicBezTo>
                <a:cubicBezTo>
                  <a:pt x="2456046" y="1539769"/>
                  <a:pt x="2451546" y="1539447"/>
                  <a:pt x="2446725" y="1539769"/>
                </a:cubicBezTo>
                <a:cubicBezTo>
                  <a:pt x="2435156" y="1540090"/>
                  <a:pt x="2424228" y="1537840"/>
                  <a:pt x="2413622" y="1534305"/>
                </a:cubicBezTo>
                <a:cubicBezTo>
                  <a:pt x="2380520" y="1524021"/>
                  <a:pt x="2368307" y="1498631"/>
                  <a:pt x="2380520" y="1465849"/>
                </a:cubicBezTo>
                <a:cubicBezTo>
                  <a:pt x="2390804" y="1438531"/>
                  <a:pt x="2410087" y="1417641"/>
                  <a:pt x="2432584" y="1399965"/>
                </a:cubicBezTo>
                <a:cubicBezTo>
                  <a:pt x="2478221" y="1363969"/>
                  <a:pt x="2528358" y="1336973"/>
                  <a:pt x="2587493" y="1330545"/>
                </a:cubicBezTo>
                <a:cubicBezTo>
                  <a:pt x="2612562" y="1327974"/>
                  <a:pt x="2637630" y="1326688"/>
                  <a:pt x="2663020" y="1327331"/>
                </a:cubicBezTo>
                <a:cubicBezTo>
                  <a:pt x="2678125" y="1327653"/>
                  <a:pt x="2693230" y="1326046"/>
                  <a:pt x="2708335" y="1324439"/>
                </a:cubicBezTo>
                <a:cubicBezTo>
                  <a:pt x="2729226" y="1322510"/>
                  <a:pt x="2746259" y="1311905"/>
                  <a:pt x="2762329" y="1299370"/>
                </a:cubicBezTo>
                <a:cubicBezTo>
                  <a:pt x="2818571" y="1255983"/>
                  <a:pt x="2865816" y="1203597"/>
                  <a:pt x="2907596" y="1146390"/>
                </a:cubicBezTo>
                <a:cubicBezTo>
                  <a:pt x="2912417" y="1139642"/>
                  <a:pt x="2918523" y="1133213"/>
                  <a:pt x="2924630" y="1127429"/>
                </a:cubicBezTo>
                <a:cubicBezTo>
                  <a:pt x="2925916" y="1126143"/>
                  <a:pt x="2927362" y="1124455"/>
                  <a:pt x="2929009" y="1123572"/>
                </a:cubicBezTo>
                <a:close/>
                <a:moveTo>
                  <a:pt x="705768" y="1027476"/>
                </a:moveTo>
                <a:cubicBezTo>
                  <a:pt x="710589" y="1025548"/>
                  <a:pt x="713160" y="1030690"/>
                  <a:pt x="715410" y="1033904"/>
                </a:cubicBezTo>
                <a:cubicBezTo>
                  <a:pt x="727300" y="1049973"/>
                  <a:pt x="735014" y="1068292"/>
                  <a:pt x="740156" y="1087576"/>
                </a:cubicBezTo>
                <a:cubicBezTo>
                  <a:pt x="759440" y="1162459"/>
                  <a:pt x="771653" y="1238306"/>
                  <a:pt x="777759" y="1315440"/>
                </a:cubicBezTo>
                <a:cubicBezTo>
                  <a:pt x="779366" y="1329581"/>
                  <a:pt x="780330" y="1343400"/>
                  <a:pt x="780330" y="1357220"/>
                </a:cubicBezTo>
                <a:cubicBezTo>
                  <a:pt x="777759" y="1434996"/>
                  <a:pt x="763939" y="1510201"/>
                  <a:pt x="734372" y="1582513"/>
                </a:cubicBezTo>
                <a:cubicBezTo>
                  <a:pt x="727944" y="1597940"/>
                  <a:pt x="720552" y="1613045"/>
                  <a:pt x="709625" y="1625900"/>
                </a:cubicBezTo>
                <a:cubicBezTo>
                  <a:pt x="694841" y="1643577"/>
                  <a:pt x="675236" y="1650969"/>
                  <a:pt x="652418" y="1647433"/>
                </a:cubicBezTo>
                <a:cubicBezTo>
                  <a:pt x="624778" y="1643255"/>
                  <a:pt x="610316" y="1628150"/>
                  <a:pt x="606459" y="1595369"/>
                </a:cubicBezTo>
                <a:cubicBezTo>
                  <a:pt x="600674" y="1548767"/>
                  <a:pt x="600353" y="1501845"/>
                  <a:pt x="606459" y="1455243"/>
                </a:cubicBezTo>
                <a:cubicBezTo>
                  <a:pt x="611280" y="1417641"/>
                  <a:pt x="631527" y="1386466"/>
                  <a:pt x="652418" y="1355934"/>
                </a:cubicBezTo>
                <a:cubicBezTo>
                  <a:pt x="665273" y="1336973"/>
                  <a:pt x="680057" y="1319296"/>
                  <a:pt x="695162" y="1302263"/>
                </a:cubicBezTo>
                <a:cubicBezTo>
                  <a:pt x="720873" y="1273338"/>
                  <a:pt x="726336" y="1239913"/>
                  <a:pt x="723122" y="1202632"/>
                </a:cubicBezTo>
                <a:cubicBezTo>
                  <a:pt x="718624" y="1147675"/>
                  <a:pt x="712839" y="1093039"/>
                  <a:pt x="703197" y="1039047"/>
                </a:cubicBezTo>
                <a:cubicBezTo>
                  <a:pt x="702554" y="1035189"/>
                  <a:pt x="700947" y="1029404"/>
                  <a:pt x="705768" y="1027476"/>
                </a:cubicBezTo>
                <a:close/>
                <a:moveTo>
                  <a:pt x="1902295" y="1019442"/>
                </a:moveTo>
                <a:cubicBezTo>
                  <a:pt x="1906151" y="1019762"/>
                  <a:pt x="1906151" y="1023620"/>
                  <a:pt x="1907116" y="1026511"/>
                </a:cubicBezTo>
                <a:cubicBezTo>
                  <a:pt x="1910972" y="1038724"/>
                  <a:pt x="1908723" y="1051580"/>
                  <a:pt x="1909687" y="1067007"/>
                </a:cubicBezTo>
                <a:cubicBezTo>
                  <a:pt x="1908080" y="1120678"/>
                  <a:pt x="1901330" y="1176278"/>
                  <a:pt x="1892974" y="1231878"/>
                </a:cubicBezTo>
                <a:cubicBezTo>
                  <a:pt x="1883654" y="1293586"/>
                  <a:pt x="1874013" y="1355291"/>
                  <a:pt x="1855694" y="1415070"/>
                </a:cubicBezTo>
                <a:cubicBezTo>
                  <a:pt x="1830304" y="1497666"/>
                  <a:pt x="1791094" y="1573835"/>
                  <a:pt x="1746100" y="1646790"/>
                </a:cubicBezTo>
                <a:cubicBezTo>
                  <a:pt x="1717497" y="1693392"/>
                  <a:pt x="1685036" y="1737422"/>
                  <a:pt x="1647755" y="1777917"/>
                </a:cubicBezTo>
                <a:cubicBezTo>
                  <a:pt x="1613688" y="1815198"/>
                  <a:pt x="1571265" y="1830624"/>
                  <a:pt x="1521771" y="1829017"/>
                </a:cubicBezTo>
                <a:cubicBezTo>
                  <a:pt x="1516308" y="1828696"/>
                  <a:pt x="1510844" y="1828375"/>
                  <a:pt x="1505380" y="1828375"/>
                </a:cubicBezTo>
                <a:cubicBezTo>
                  <a:pt x="1482241" y="1827732"/>
                  <a:pt x="1471313" y="1818090"/>
                  <a:pt x="1468742" y="1794950"/>
                </a:cubicBezTo>
                <a:cubicBezTo>
                  <a:pt x="1463600" y="1747706"/>
                  <a:pt x="1472277" y="1702390"/>
                  <a:pt x="1494132" y="1660932"/>
                </a:cubicBezTo>
                <a:cubicBezTo>
                  <a:pt x="1535912" y="1580906"/>
                  <a:pt x="1598262" y="1520806"/>
                  <a:pt x="1679573" y="1480954"/>
                </a:cubicBezTo>
                <a:cubicBezTo>
                  <a:pt x="1694035" y="1473884"/>
                  <a:pt x="1709140" y="1468741"/>
                  <a:pt x="1724567" y="1465529"/>
                </a:cubicBezTo>
                <a:cubicBezTo>
                  <a:pt x="1746743" y="1461028"/>
                  <a:pt x="1761848" y="1448173"/>
                  <a:pt x="1773418" y="1429532"/>
                </a:cubicBezTo>
                <a:cubicBezTo>
                  <a:pt x="1819055" y="1356898"/>
                  <a:pt x="1853122" y="1279765"/>
                  <a:pt x="1873691" y="1196526"/>
                </a:cubicBezTo>
                <a:cubicBezTo>
                  <a:pt x="1885261" y="1148640"/>
                  <a:pt x="1893296" y="1100109"/>
                  <a:pt x="1892653" y="1050617"/>
                </a:cubicBezTo>
                <a:cubicBezTo>
                  <a:pt x="1892653" y="1042260"/>
                  <a:pt x="1893617" y="1034226"/>
                  <a:pt x="1895867" y="1026511"/>
                </a:cubicBezTo>
                <a:cubicBezTo>
                  <a:pt x="1896831" y="1023299"/>
                  <a:pt x="1897474" y="1018799"/>
                  <a:pt x="1902295" y="1019442"/>
                </a:cubicBezTo>
                <a:close/>
                <a:moveTo>
                  <a:pt x="124376" y="1002729"/>
                </a:moveTo>
                <a:cubicBezTo>
                  <a:pt x="165835" y="1146711"/>
                  <a:pt x="204723" y="1214524"/>
                  <a:pt x="254538" y="1285229"/>
                </a:cubicBezTo>
                <a:cubicBezTo>
                  <a:pt x="260966" y="1294549"/>
                  <a:pt x="267715" y="1303548"/>
                  <a:pt x="273821" y="1312868"/>
                </a:cubicBezTo>
                <a:cubicBezTo>
                  <a:pt x="278963" y="1320903"/>
                  <a:pt x="276714" y="1327010"/>
                  <a:pt x="267715" y="1329902"/>
                </a:cubicBezTo>
                <a:cubicBezTo>
                  <a:pt x="243932" y="1337294"/>
                  <a:pt x="240075" y="1345650"/>
                  <a:pt x="224970" y="1313833"/>
                </a:cubicBezTo>
                <a:cubicBezTo>
                  <a:pt x="203759" y="1270124"/>
                  <a:pt x="177083" y="1229629"/>
                  <a:pt x="153943" y="1187206"/>
                </a:cubicBezTo>
                <a:cubicBezTo>
                  <a:pt x="126304" y="1136748"/>
                  <a:pt x="110235" y="1005300"/>
                  <a:pt x="124376" y="1002729"/>
                </a:cubicBezTo>
                <a:close/>
                <a:moveTo>
                  <a:pt x="2229789" y="975411"/>
                </a:moveTo>
                <a:cubicBezTo>
                  <a:pt x="2234931" y="977339"/>
                  <a:pt x="2233324" y="983446"/>
                  <a:pt x="2232681" y="987945"/>
                </a:cubicBezTo>
                <a:cubicBezTo>
                  <a:pt x="2229467" y="1009478"/>
                  <a:pt x="2225611" y="1030690"/>
                  <a:pt x="2222718" y="1052223"/>
                </a:cubicBezTo>
                <a:cubicBezTo>
                  <a:pt x="2217576" y="1092075"/>
                  <a:pt x="2213719" y="1132248"/>
                  <a:pt x="2212112" y="1172743"/>
                </a:cubicBezTo>
                <a:cubicBezTo>
                  <a:pt x="2210827" y="1203597"/>
                  <a:pt x="2222397" y="1228665"/>
                  <a:pt x="2241680" y="1251162"/>
                </a:cubicBezTo>
                <a:cubicBezTo>
                  <a:pt x="2254535" y="1266589"/>
                  <a:pt x="2268034" y="1281694"/>
                  <a:pt x="2279925" y="1298085"/>
                </a:cubicBezTo>
                <a:cubicBezTo>
                  <a:pt x="2308850" y="1337937"/>
                  <a:pt x="2331990" y="1380039"/>
                  <a:pt x="2332954" y="1430818"/>
                </a:cubicBezTo>
                <a:cubicBezTo>
                  <a:pt x="2333597" y="1470349"/>
                  <a:pt x="2335525" y="1509879"/>
                  <a:pt x="2328776" y="1549089"/>
                </a:cubicBezTo>
                <a:cubicBezTo>
                  <a:pt x="2325241" y="1569979"/>
                  <a:pt x="2315278" y="1586691"/>
                  <a:pt x="2293745" y="1592797"/>
                </a:cubicBezTo>
                <a:cubicBezTo>
                  <a:pt x="2270926" y="1599225"/>
                  <a:pt x="2249715" y="1596011"/>
                  <a:pt x="2232038" y="1578978"/>
                </a:cubicBezTo>
                <a:cubicBezTo>
                  <a:pt x="2213076" y="1560659"/>
                  <a:pt x="2203756" y="1536555"/>
                  <a:pt x="2194757" y="1512450"/>
                </a:cubicBezTo>
                <a:cubicBezTo>
                  <a:pt x="2170010" y="1445280"/>
                  <a:pt x="2157476" y="1375218"/>
                  <a:pt x="2155548" y="1305155"/>
                </a:cubicBezTo>
                <a:cubicBezTo>
                  <a:pt x="2157476" y="1244734"/>
                  <a:pt x="2165511" y="1186884"/>
                  <a:pt x="2175474" y="1129035"/>
                </a:cubicBezTo>
                <a:cubicBezTo>
                  <a:pt x="2180938" y="1097861"/>
                  <a:pt x="2187044" y="1066685"/>
                  <a:pt x="2195722" y="1035832"/>
                </a:cubicBezTo>
                <a:cubicBezTo>
                  <a:pt x="2201185" y="1016549"/>
                  <a:pt x="2208256" y="998230"/>
                  <a:pt x="2220147" y="982160"/>
                </a:cubicBezTo>
                <a:cubicBezTo>
                  <a:pt x="2222718" y="978946"/>
                  <a:pt x="2224968" y="973484"/>
                  <a:pt x="2229789" y="975411"/>
                </a:cubicBezTo>
                <a:close/>
                <a:moveTo>
                  <a:pt x="2813751" y="954521"/>
                </a:moveTo>
                <a:cubicBezTo>
                  <a:pt x="2820179" y="955485"/>
                  <a:pt x="2813430" y="1069578"/>
                  <a:pt x="2794789" y="1110072"/>
                </a:cubicBezTo>
                <a:cubicBezTo>
                  <a:pt x="2773256" y="1156352"/>
                  <a:pt x="2745295" y="1198776"/>
                  <a:pt x="2720870" y="1243449"/>
                </a:cubicBezTo>
                <a:cubicBezTo>
                  <a:pt x="2715406" y="1253412"/>
                  <a:pt x="2710586" y="1263375"/>
                  <a:pt x="2705443" y="1273338"/>
                </a:cubicBezTo>
                <a:cubicBezTo>
                  <a:pt x="2700622" y="1282658"/>
                  <a:pt x="2693873" y="1286515"/>
                  <a:pt x="2682625" y="1282658"/>
                </a:cubicBezTo>
                <a:cubicBezTo>
                  <a:pt x="2654985" y="1273659"/>
                  <a:pt x="2653700" y="1271409"/>
                  <a:pt x="2670733" y="1247948"/>
                </a:cubicBezTo>
                <a:cubicBezTo>
                  <a:pt x="2701265" y="1206168"/>
                  <a:pt x="2731154" y="1164066"/>
                  <a:pt x="2754937" y="1118429"/>
                </a:cubicBezTo>
                <a:cubicBezTo>
                  <a:pt x="2770685" y="1088540"/>
                  <a:pt x="2785469" y="1057686"/>
                  <a:pt x="2790611" y="1024262"/>
                </a:cubicBezTo>
                <a:cubicBezTo>
                  <a:pt x="2793504" y="1004657"/>
                  <a:pt x="2807323" y="953235"/>
                  <a:pt x="2813751" y="954521"/>
                </a:cubicBezTo>
                <a:close/>
                <a:moveTo>
                  <a:pt x="435801" y="820180"/>
                </a:moveTo>
                <a:cubicBezTo>
                  <a:pt x="452513" y="818895"/>
                  <a:pt x="505221" y="869352"/>
                  <a:pt x="514862" y="887672"/>
                </a:cubicBezTo>
                <a:cubicBezTo>
                  <a:pt x="564678" y="980231"/>
                  <a:pt x="601637" y="1077933"/>
                  <a:pt x="626384" y="1180456"/>
                </a:cubicBezTo>
                <a:cubicBezTo>
                  <a:pt x="627670" y="1186241"/>
                  <a:pt x="628312" y="1192026"/>
                  <a:pt x="628955" y="1194597"/>
                </a:cubicBezTo>
                <a:cubicBezTo>
                  <a:pt x="629277" y="1211309"/>
                  <a:pt x="626384" y="1214202"/>
                  <a:pt x="612564" y="1216773"/>
                </a:cubicBezTo>
                <a:cubicBezTo>
                  <a:pt x="600352" y="1219023"/>
                  <a:pt x="597781" y="1210988"/>
                  <a:pt x="595852" y="1202310"/>
                </a:cubicBezTo>
                <a:cubicBezTo>
                  <a:pt x="584604" y="1147996"/>
                  <a:pt x="570141" y="1094645"/>
                  <a:pt x="548930" y="1042902"/>
                </a:cubicBezTo>
                <a:cubicBezTo>
                  <a:pt x="524504" y="983445"/>
                  <a:pt x="423267" y="821466"/>
                  <a:pt x="435801" y="820180"/>
                </a:cubicBezTo>
                <a:close/>
                <a:moveTo>
                  <a:pt x="2489470" y="771972"/>
                </a:moveTo>
                <a:cubicBezTo>
                  <a:pt x="2493648" y="776150"/>
                  <a:pt x="2461831" y="830464"/>
                  <a:pt x="2447690" y="852640"/>
                </a:cubicBezTo>
                <a:cubicBezTo>
                  <a:pt x="2403017" y="921417"/>
                  <a:pt x="2375377" y="997265"/>
                  <a:pt x="2356737" y="1076648"/>
                </a:cubicBezTo>
                <a:cubicBezTo>
                  <a:pt x="2350952" y="1101073"/>
                  <a:pt x="2345488" y="1125820"/>
                  <a:pt x="2340346" y="1150567"/>
                </a:cubicBezTo>
                <a:cubicBezTo>
                  <a:pt x="2338096" y="1160851"/>
                  <a:pt x="2333597" y="1166636"/>
                  <a:pt x="2322027" y="1164708"/>
                </a:cubicBezTo>
                <a:cubicBezTo>
                  <a:pt x="2311743" y="1162780"/>
                  <a:pt x="2305958" y="1157638"/>
                  <a:pt x="2307243" y="1146068"/>
                </a:cubicBezTo>
                <a:cubicBezTo>
                  <a:pt x="2309493" y="1125177"/>
                  <a:pt x="2315599" y="1105251"/>
                  <a:pt x="2321063" y="1085004"/>
                </a:cubicBezTo>
                <a:cubicBezTo>
                  <a:pt x="2344524" y="1000157"/>
                  <a:pt x="2373128" y="916918"/>
                  <a:pt x="2414587" y="838821"/>
                </a:cubicBezTo>
                <a:cubicBezTo>
                  <a:pt x="2429371" y="811181"/>
                  <a:pt x="2485292" y="767794"/>
                  <a:pt x="2489470" y="771972"/>
                </a:cubicBezTo>
                <a:close/>
                <a:moveTo>
                  <a:pt x="258075" y="703196"/>
                </a:moveTo>
                <a:cubicBezTo>
                  <a:pt x="263538" y="713480"/>
                  <a:pt x="263860" y="724086"/>
                  <a:pt x="264824" y="734049"/>
                </a:cubicBezTo>
                <a:cubicBezTo>
                  <a:pt x="267395" y="760403"/>
                  <a:pt x="268359" y="786757"/>
                  <a:pt x="270287" y="812789"/>
                </a:cubicBezTo>
                <a:cubicBezTo>
                  <a:pt x="276072" y="899884"/>
                  <a:pt x="287964" y="985695"/>
                  <a:pt x="324281" y="1066042"/>
                </a:cubicBezTo>
                <a:cubicBezTo>
                  <a:pt x="335851" y="1091433"/>
                  <a:pt x="352884" y="1112002"/>
                  <a:pt x="375060" y="1128392"/>
                </a:cubicBezTo>
                <a:cubicBezTo>
                  <a:pt x="386630" y="1137069"/>
                  <a:pt x="399164" y="1141569"/>
                  <a:pt x="413305" y="1143497"/>
                </a:cubicBezTo>
                <a:cubicBezTo>
                  <a:pt x="446087" y="1147996"/>
                  <a:pt x="474047" y="1164387"/>
                  <a:pt x="500723" y="1182706"/>
                </a:cubicBezTo>
                <a:cubicBezTo>
                  <a:pt x="556966" y="1221273"/>
                  <a:pt x="590711" y="1274624"/>
                  <a:pt x="601960" y="1342114"/>
                </a:cubicBezTo>
                <a:cubicBezTo>
                  <a:pt x="603888" y="1353363"/>
                  <a:pt x="603888" y="1364612"/>
                  <a:pt x="602281" y="1375860"/>
                </a:cubicBezTo>
                <a:cubicBezTo>
                  <a:pt x="596175" y="1413141"/>
                  <a:pt x="564357" y="1433389"/>
                  <a:pt x="527719" y="1423426"/>
                </a:cubicBezTo>
                <a:cubicBezTo>
                  <a:pt x="498151" y="1415391"/>
                  <a:pt x="474369" y="1396750"/>
                  <a:pt x="451872" y="1377146"/>
                </a:cubicBezTo>
                <a:cubicBezTo>
                  <a:pt x="410091" y="1340186"/>
                  <a:pt x="376345" y="1297442"/>
                  <a:pt x="354170" y="1245698"/>
                </a:cubicBezTo>
                <a:cubicBezTo>
                  <a:pt x="322995" y="1173064"/>
                  <a:pt x="292785" y="1099789"/>
                  <a:pt x="273501" y="1022656"/>
                </a:cubicBezTo>
                <a:cubicBezTo>
                  <a:pt x="266109" y="993087"/>
                  <a:pt x="263538" y="962877"/>
                  <a:pt x="260967" y="932989"/>
                </a:cubicBezTo>
                <a:cubicBezTo>
                  <a:pt x="254861" y="863569"/>
                  <a:pt x="251647" y="793827"/>
                  <a:pt x="253575" y="723765"/>
                </a:cubicBezTo>
                <a:cubicBezTo>
                  <a:pt x="253897" y="717337"/>
                  <a:pt x="253254" y="710267"/>
                  <a:pt x="258075" y="703196"/>
                </a:cubicBezTo>
                <a:close/>
                <a:moveTo>
                  <a:pt x="1902937" y="696448"/>
                </a:moveTo>
                <a:cubicBezTo>
                  <a:pt x="1907758" y="700304"/>
                  <a:pt x="1906794" y="705447"/>
                  <a:pt x="1907115" y="710267"/>
                </a:cubicBezTo>
                <a:cubicBezTo>
                  <a:pt x="1908722" y="775187"/>
                  <a:pt x="1903580" y="839465"/>
                  <a:pt x="1896188" y="904064"/>
                </a:cubicBezTo>
                <a:cubicBezTo>
                  <a:pt x="1886225" y="991481"/>
                  <a:pt x="1864692" y="1076328"/>
                  <a:pt x="1832232" y="1157959"/>
                </a:cubicBezTo>
                <a:cubicBezTo>
                  <a:pt x="1808449" y="1217737"/>
                  <a:pt x="1779203" y="1274302"/>
                  <a:pt x="1744814" y="1328616"/>
                </a:cubicBezTo>
                <a:cubicBezTo>
                  <a:pt x="1714925" y="1375539"/>
                  <a:pt x="1683751" y="1421176"/>
                  <a:pt x="1645184" y="1461351"/>
                </a:cubicBezTo>
                <a:cubicBezTo>
                  <a:pt x="1605975" y="1501844"/>
                  <a:pt x="1558731" y="1518557"/>
                  <a:pt x="1503131" y="1514057"/>
                </a:cubicBezTo>
                <a:cubicBezTo>
                  <a:pt x="1487704" y="1512772"/>
                  <a:pt x="1478384" y="1506344"/>
                  <a:pt x="1473563" y="1491239"/>
                </a:cubicBezTo>
                <a:cubicBezTo>
                  <a:pt x="1461350" y="1452351"/>
                  <a:pt x="1465528" y="1414427"/>
                  <a:pt x="1479991" y="1377468"/>
                </a:cubicBezTo>
                <a:cubicBezTo>
                  <a:pt x="1503452" y="1316404"/>
                  <a:pt x="1543304" y="1266589"/>
                  <a:pt x="1591191" y="1223201"/>
                </a:cubicBezTo>
                <a:cubicBezTo>
                  <a:pt x="1620759" y="1196204"/>
                  <a:pt x="1653219" y="1172743"/>
                  <a:pt x="1689857" y="1156031"/>
                </a:cubicBezTo>
                <a:cubicBezTo>
                  <a:pt x="1703355" y="1149925"/>
                  <a:pt x="1717175" y="1145425"/>
                  <a:pt x="1731959" y="1143819"/>
                </a:cubicBezTo>
                <a:cubicBezTo>
                  <a:pt x="1745779" y="1142533"/>
                  <a:pt x="1755099" y="1133213"/>
                  <a:pt x="1763133" y="1123250"/>
                </a:cubicBezTo>
                <a:cubicBezTo>
                  <a:pt x="1795272" y="1082434"/>
                  <a:pt x="1818734" y="1036475"/>
                  <a:pt x="1839302" y="989232"/>
                </a:cubicBezTo>
                <a:cubicBezTo>
                  <a:pt x="1867585" y="924310"/>
                  <a:pt x="1883333" y="856177"/>
                  <a:pt x="1889118" y="785793"/>
                </a:cubicBezTo>
                <a:cubicBezTo>
                  <a:pt x="1891367" y="760403"/>
                  <a:pt x="1892331" y="734692"/>
                  <a:pt x="1898116" y="709624"/>
                </a:cubicBezTo>
                <a:cubicBezTo>
                  <a:pt x="1898759" y="704482"/>
                  <a:pt x="1898759" y="699662"/>
                  <a:pt x="1902937" y="696448"/>
                </a:cubicBezTo>
                <a:close/>
                <a:moveTo>
                  <a:pt x="2678768" y="652095"/>
                </a:moveTo>
                <a:cubicBezTo>
                  <a:pt x="2682303" y="657237"/>
                  <a:pt x="2682625" y="662379"/>
                  <a:pt x="2682625" y="667200"/>
                </a:cubicBezTo>
                <a:cubicBezTo>
                  <a:pt x="2684553" y="757510"/>
                  <a:pt x="2680054" y="847820"/>
                  <a:pt x="2668805" y="937487"/>
                </a:cubicBezTo>
                <a:cubicBezTo>
                  <a:pt x="2662698" y="986338"/>
                  <a:pt x="2645665" y="1032296"/>
                  <a:pt x="2628953" y="1078255"/>
                </a:cubicBezTo>
                <a:cubicBezTo>
                  <a:pt x="2609348" y="1131927"/>
                  <a:pt x="2589743" y="1185598"/>
                  <a:pt x="2560818" y="1235092"/>
                </a:cubicBezTo>
                <a:cubicBezTo>
                  <a:pt x="2529644" y="1288442"/>
                  <a:pt x="2486578" y="1331187"/>
                  <a:pt x="2432585" y="1362362"/>
                </a:cubicBezTo>
                <a:cubicBezTo>
                  <a:pt x="2417158" y="1371039"/>
                  <a:pt x="2400446" y="1376503"/>
                  <a:pt x="2382448" y="1373932"/>
                </a:cubicBezTo>
                <a:cubicBezTo>
                  <a:pt x="2353523" y="1370075"/>
                  <a:pt x="2334240" y="1347578"/>
                  <a:pt x="2333276" y="1316403"/>
                </a:cubicBezTo>
                <a:cubicBezTo>
                  <a:pt x="2331669" y="1272373"/>
                  <a:pt x="2347095" y="1233485"/>
                  <a:pt x="2370235" y="1197168"/>
                </a:cubicBezTo>
                <a:cubicBezTo>
                  <a:pt x="2400767" y="1149603"/>
                  <a:pt x="2444797" y="1119393"/>
                  <a:pt x="2496219" y="1098181"/>
                </a:cubicBezTo>
                <a:cubicBezTo>
                  <a:pt x="2504576" y="1094967"/>
                  <a:pt x="2513253" y="1092718"/>
                  <a:pt x="2521931" y="1091754"/>
                </a:cubicBezTo>
                <a:cubicBezTo>
                  <a:pt x="2551820" y="1088860"/>
                  <a:pt x="2572389" y="1070864"/>
                  <a:pt x="2589743" y="1049008"/>
                </a:cubicBezTo>
                <a:cubicBezTo>
                  <a:pt x="2618990" y="1012691"/>
                  <a:pt x="2631202" y="968661"/>
                  <a:pt x="2642130" y="924631"/>
                </a:cubicBezTo>
                <a:cubicBezTo>
                  <a:pt x="2656914" y="866139"/>
                  <a:pt x="2663663" y="806683"/>
                  <a:pt x="2666234" y="746262"/>
                </a:cubicBezTo>
                <a:cubicBezTo>
                  <a:pt x="2667519" y="717337"/>
                  <a:pt x="2668162" y="688090"/>
                  <a:pt x="2674590" y="659487"/>
                </a:cubicBezTo>
                <a:cubicBezTo>
                  <a:pt x="2675554" y="657237"/>
                  <a:pt x="2675233" y="654345"/>
                  <a:pt x="2678768" y="652095"/>
                </a:cubicBezTo>
                <a:close/>
                <a:moveTo>
                  <a:pt x="1902616" y="370881"/>
                </a:moveTo>
                <a:cubicBezTo>
                  <a:pt x="1906794" y="380524"/>
                  <a:pt x="1906794" y="388879"/>
                  <a:pt x="1907115" y="397557"/>
                </a:cubicBezTo>
                <a:cubicBezTo>
                  <a:pt x="1908401" y="459585"/>
                  <a:pt x="1903258" y="521613"/>
                  <a:pt x="1895867" y="582998"/>
                </a:cubicBezTo>
                <a:cubicBezTo>
                  <a:pt x="1883654" y="681985"/>
                  <a:pt x="1861156" y="778401"/>
                  <a:pt x="1818733" y="869354"/>
                </a:cubicBezTo>
                <a:cubicBezTo>
                  <a:pt x="1777274" y="958056"/>
                  <a:pt x="1729066" y="1042903"/>
                  <a:pt x="1665110" y="1118108"/>
                </a:cubicBezTo>
                <a:cubicBezTo>
                  <a:pt x="1633614" y="1155388"/>
                  <a:pt x="1597297" y="1186563"/>
                  <a:pt x="1546196" y="1193955"/>
                </a:cubicBezTo>
                <a:cubicBezTo>
                  <a:pt x="1530448" y="1196205"/>
                  <a:pt x="1514700" y="1197490"/>
                  <a:pt x="1498952" y="1193312"/>
                </a:cubicBezTo>
                <a:cubicBezTo>
                  <a:pt x="1484811" y="1189455"/>
                  <a:pt x="1475491" y="1180778"/>
                  <a:pt x="1473884" y="1165995"/>
                </a:cubicBezTo>
                <a:cubicBezTo>
                  <a:pt x="1468099" y="1112323"/>
                  <a:pt x="1468099" y="1059294"/>
                  <a:pt x="1496060" y="1009800"/>
                </a:cubicBezTo>
                <a:cubicBezTo>
                  <a:pt x="1539447" y="933309"/>
                  <a:pt x="1600511" y="876747"/>
                  <a:pt x="1681179" y="841714"/>
                </a:cubicBezTo>
                <a:cubicBezTo>
                  <a:pt x="1702391" y="832394"/>
                  <a:pt x="1725531" y="830467"/>
                  <a:pt x="1748028" y="827252"/>
                </a:cubicBezTo>
                <a:cubicBezTo>
                  <a:pt x="1754134" y="826288"/>
                  <a:pt x="1757991" y="824039"/>
                  <a:pt x="1760562" y="818575"/>
                </a:cubicBezTo>
                <a:cubicBezTo>
                  <a:pt x="1793665" y="751404"/>
                  <a:pt x="1830625" y="686164"/>
                  <a:pt x="1856657" y="615779"/>
                </a:cubicBezTo>
                <a:cubicBezTo>
                  <a:pt x="1874976" y="566286"/>
                  <a:pt x="1884296" y="515184"/>
                  <a:pt x="1888474" y="462799"/>
                </a:cubicBezTo>
                <a:cubicBezTo>
                  <a:pt x="1890403" y="436444"/>
                  <a:pt x="1891688" y="410090"/>
                  <a:pt x="1896831" y="384380"/>
                </a:cubicBezTo>
                <a:cubicBezTo>
                  <a:pt x="1898116" y="379881"/>
                  <a:pt x="1898759" y="375703"/>
                  <a:pt x="1902616" y="370881"/>
                </a:cubicBezTo>
                <a:close/>
                <a:moveTo>
                  <a:pt x="1258323" y="168848"/>
                </a:moveTo>
                <a:cubicBezTo>
                  <a:pt x="1260649" y="167707"/>
                  <a:pt x="1262693" y="167682"/>
                  <a:pt x="1264340" y="169048"/>
                </a:cubicBezTo>
                <a:cubicBezTo>
                  <a:pt x="1269160" y="172905"/>
                  <a:pt x="1236379" y="308209"/>
                  <a:pt x="1234129" y="349347"/>
                </a:cubicBezTo>
                <a:cubicBezTo>
                  <a:pt x="1229630" y="428087"/>
                  <a:pt x="1240235" y="505541"/>
                  <a:pt x="1252127" y="582996"/>
                </a:cubicBezTo>
                <a:cubicBezTo>
                  <a:pt x="1252770" y="587174"/>
                  <a:pt x="1253091" y="591352"/>
                  <a:pt x="1253412" y="595530"/>
                </a:cubicBezTo>
                <a:cubicBezTo>
                  <a:pt x="1253734" y="602279"/>
                  <a:pt x="1250520" y="605815"/>
                  <a:pt x="1243771" y="605815"/>
                </a:cubicBezTo>
                <a:cubicBezTo>
                  <a:pt x="1240235" y="605815"/>
                  <a:pt x="1236700" y="606136"/>
                  <a:pt x="1233165" y="606136"/>
                </a:cubicBezTo>
                <a:cubicBezTo>
                  <a:pt x="1213882" y="606136"/>
                  <a:pt x="1208739" y="602279"/>
                  <a:pt x="1204883" y="583317"/>
                </a:cubicBezTo>
                <a:cubicBezTo>
                  <a:pt x="1200705" y="562427"/>
                  <a:pt x="1196527" y="541537"/>
                  <a:pt x="1193634" y="520325"/>
                </a:cubicBezTo>
                <a:cubicBezTo>
                  <a:pt x="1188492" y="488508"/>
                  <a:pt x="1184635" y="456690"/>
                  <a:pt x="1185278" y="424230"/>
                </a:cubicBezTo>
                <a:cubicBezTo>
                  <a:pt x="1184314" y="369273"/>
                  <a:pt x="1195884" y="315601"/>
                  <a:pt x="1207133" y="262251"/>
                </a:cubicBezTo>
                <a:cubicBezTo>
                  <a:pt x="1211913" y="239472"/>
                  <a:pt x="1242039" y="176832"/>
                  <a:pt x="1258323" y="168848"/>
                </a:cubicBezTo>
                <a:close/>
                <a:moveTo>
                  <a:pt x="1704415" y="152347"/>
                </a:moveTo>
                <a:cubicBezTo>
                  <a:pt x="1722905" y="171439"/>
                  <a:pt x="1761326" y="319498"/>
                  <a:pt x="1757670" y="391770"/>
                </a:cubicBezTo>
                <a:cubicBezTo>
                  <a:pt x="1754135" y="460225"/>
                  <a:pt x="1743850" y="528038"/>
                  <a:pt x="1729388" y="595208"/>
                </a:cubicBezTo>
                <a:cubicBezTo>
                  <a:pt x="1724246" y="618348"/>
                  <a:pt x="1717818" y="641167"/>
                  <a:pt x="1706891" y="662378"/>
                </a:cubicBezTo>
                <a:cubicBezTo>
                  <a:pt x="1703355" y="669128"/>
                  <a:pt x="1699177" y="675234"/>
                  <a:pt x="1691464" y="677162"/>
                </a:cubicBezTo>
                <a:cubicBezTo>
                  <a:pt x="1683429" y="679412"/>
                  <a:pt x="1674752" y="680055"/>
                  <a:pt x="1668003" y="674913"/>
                </a:cubicBezTo>
                <a:cubicBezTo>
                  <a:pt x="1661254" y="669770"/>
                  <a:pt x="1666717" y="662378"/>
                  <a:pt x="1668324" y="656593"/>
                </a:cubicBezTo>
                <a:cubicBezTo>
                  <a:pt x="1680537" y="606457"/>
                  <a:pt x="1693071" y="556642"/>
                  <a:pt x="1700784" y="505541"/>
                </a:cubicBezTo>
                <a:cubicBezTo>
                  <a:pt x="1707212" y="460547"/>
                  <a:pt x="1711711" y="415231"/>
                  <a:pt x="1711390" y="363809"/>
                </a:cubicBezTo>
                <a:cubicBezTo>
                  <a:pt x="1712676" y="308530"/>
                  <a:pt x="1711390" y="238146"/>
                  <a:pt x="1697892" y="152657"/>
                </a:cubicBezTo>
                <a:cubicBezTo>
                  <a:pt x="1699539" y="149524"/>
                  <a:pt x="1701774" y="149619"/>
                  <a:pt x="1704415" y="152347"/>
                </a:cubicBezTo>
                <a:close/>
                <a:moveTo>
                  <a:pt x="1026190" y="127590"/>
                </a:moveTo>
                <a:cubicBezTo>
                  <a:pt x="1031332" y="135946"/>
                  <a:pt x="1031012" y="144302"/>
                  <a:pt x="1031654" y="152337"/>
                </a:cubicBezTo>
                <a:cubicBezTo>
                  <a:pt x="1033904" y="179655"/>
                  <a:pt x="1033904" y="207294"/>
                  <a:pt x="1034225" y="234934"/>
                </a:cubicBezTo>
                <a:cubicBezTo>
                  <a:pt x="1035511" y="314959"/>
                  <a:pt x="1043867" y="394343"/>
                  <a:pt x="1064757" y="471797"/>
                </a:cubicBezTo>
                <a:cubicBezTo>
                  <a:pt x="1082755" y="538646"/>
                  <a:pt x="1116500" y="596818"/>
                  <a:pt x="1162459" y="648240"/>
                </a:cubicBezTo>
                <a:cubicBezTo>
                  <a:pt x="1174029" y="661095"/>
                  <a:pt x="1187206" y="670094"/>
                  <a:pt x="1206168" y="671701"/>
                </a:cubicBezTo>
                <a:cubicBezTo>
                  <a:pt x="1229308" y="673951"/>
                  <a:pt x="1249555" y="685521"/>
                  <a:pt x="1268838" y="698055"/>
                </a:cubicBezTo>
                <a:cubicBezTo>
                  <a:pt x="1335044" y="741120"/>
                  <a:pt x="1389680" y="795435"/>
                  <a:pt x="1426318" y="866141"/>
                </a:cubicBezTo>
                <a:cubicBezTo>
                  <a:pt x="1445923" y="904064"/>
                  <a:pt x="1455565" y="945201"/>
                  <a:pt x="1453958" y="988589"/>
                </a:cubicBezTo>
                <a:cubicBezTo>
                  <a:pt x="1452029" y="1038724"/>
                  <a:pt x="1422462" y="1057043"/>
                  <a:pt x="1375539" y="1046438"/>
                </a:cubicBezTo>
                <a:cubicBezTo>
                  <a:pt x="1334401" y="1037118"/>
                  <a:pt x="1301941" y="1011728"/>
                  <a:pt x="1273016" y="982804"/>
                </a:cubicBezTo>
                <a:cubicBezTo>
                  <a:pt x="1225772" y="935881"/>
                  <a:pt x="1188813" y="881567"/>
                  <a:pt x="1156674" y="823396"/>
                </a:cubicBezTo>
                <a:cubicBezTo>
                  <a:pt x="1111679" y="741442"/>
                  <a:pt x="1082755" y="653702"/>
                  <a:pt x="1059615" y="563715"/>
                </a:cubicBezTo>
                <a:cubicBezTo>
                  <a:pt x="1052866" y="537682"/>
                  <a:pt x="1046759" y="511007"/>
                  <a:pt x="1037439" y="485939"/>
                </a:cubicBezTo>
                <a:cubicBezTo>
                  <a:pt x="1034225" y="485939"/>
                  <a:pt x="1034225" y="487546"/>
                  <a:pt x="1034225" y="489153"/>
                </a:cubicBezTo>
                <a:cubicBezTo>
                  <a:pt x="1034546" y="579463"/>
                  <a:pt x="1037117" y="669773"/>
                  <a:pt x="1055437" y="758797"/>
                </a:cubicBezTo>
                <a:cubicBezTo>
                  <a:pt x="1072791" y="842679"/>
                  <a:pt x="1113929" y="914347"/>
                  <a:pt x="1169208" y="978626"/>
                </a:cubicBezTo>
                <a:cubicBezTo>
                  <a:pt x="1175636" y="986017"/>
                  <a:pt x="1183349" y="992445"/>
                  <a:pt x="1193633" y="993408"/>
                </a:cubicBezTo>
                <a:cubicBezTo>
                  <a:pt x="1228343" y="996301"/>
                  <a:pt x="1257268" y="1012692"/>
                  <a:pt x="1284586" y="1032297"/>
                </a:cubicBezTo>
                <a:cubicBezTo>
                  <a:pt x="1343079" y="1074720"/>
                  <a:pt x="1393537" y="1124857"/>
                  <a:pt x="1426318" y="1190098"/>
                </a:cubicBezTo>
                <a:cubicBezTo>
                  <a:pt x="1445602" y="1228343"/>
                  <a:pt x="1455243" y="1269159"/>
                  <a:pt x="1453315" y="1312547"/>
                </a:cubicBezTo>
                <a:cubicBezTo>
                  <a:pt x="1451708" y="1347257"/>
                  <a:pt x="1435639" y="1367826"/>
                  <a:pt x="1404143" y="1371362"/>
                </a:cubicBezTo>
                <a:cubicBezTo>
                  <a:pt x="1390002" y="1372968"/>
                  <a:pt x="1376503" y="1369432"/>
                  <a:pt x="1363326" y="1364290"/>
                </a:cubicBezTo>
                <a:cubicBezTo>
                  <a:pt x="1331830" y="1351756"/>
                  <a:pt x="1305477" y="1331830"/>
                  <a:pt x="1281051" y="1308690"/>
                </a:cubicBezTo>
                <a:cubicBezTo>
                  <a:pt x="1199097" y="1230915"/>
                  <a:pt x="1144461" y="1135784"/>
                  <a:pt x="1104930" y="1031012"/>
                </a:cubicBezTo>
                <a:cubicBezTo>
                  <a:pt x="1078577" y="960948"/>
                  <a:pt x="1058972" y="888638"/>
                  <a:pt x="1039367" y="816326"/>
                </a:cubicBezTo>
                <a:cubicBezTo>
                  <a:pt x="1038403" y="812148"/>
                  <a:pt x="1037117" y="808291"/>
                  <a:pt x="1034225" y="804113"/>
                </a:cubicBezTo>
                <a:cubicBezTo>
                  <a:pt x="1034225" y="807326"/>
                  <a:pt x="1033583" y="810541"/>
                  <a:pt x="1033904" y="813432"/>
                </a:cubicBezTo>
                <a:cubicBezTo>
                  <a:pt x="1036476" y="898278"/>
                  <a:pt x="1039046" y="983125"/>
                  <a:pt x="1052544" y="1067329"/>
                </a:cubicBezTo>
                <a:cubicBezTo>
                  <a:pt x="1065721" y="1149283"/>
                  <a:pt x="1101716" y="1219345"/>
                  <a:pt x="1154103" y="1282336"/>
                </a:cubicBezTo>
                <a:cubicBezTo>
                  <a:pt x="1169851" y="1301298"/>
                  <a:pt x="1188491" y="1313512"/>
                  <a:pt x="1212917" y="1320903"/>
                </a:cubicBezTo>
                <a:cubicBezTo>
                  <a:pt x="1290371" y="1343722"/>
                  <a:pt x="1349185" y="1392894"/>
                  <a:pt x="1396751" y="1456850"/>
                </a:cubicBezTo>
                <a:cubicBezTo>
                  <a:pt x="1425997" y="1496381"/>
                  <a:pt x="1446566" y="1540090"/>
                  <a:pt x="1452029" y="1589583"/>
                </a:cubicBezTo>
                <a:cubicBezTo>
                  <a:pt x="1454601" y="1614009"/>
                  <a:pt x="1455565" y="1638113"/>
                  <a:pt x="1447530" y="1662217"/>
                </a:cubicBezTo>
                <a:cubicBezTo>
                  <a:pt x="1443352" y="1674751"/>
                  <a:pt x="1435639" y="1678929"/>
                  <a:pt x="1423426" y="1680215"/>
                </a:cubicBezTo>
                <a:cubicBezTo>
                  <a:pt x="1363005" y="1686000"/>
                  <a:pt x="1313190" y="1665109"/>
                  <a:pt x="1270445" y="1622043"/>
                </a:cubicBezTo>
                <a:cubicBezTo>
                  <a:pt x="1192348" y="1542982"/>
                  <a:pt x="1139319" y="1449780"/>
                  <a:pt x="1101716" y="1346935"/>
                </a:cubicBezTo>
                <a:cubicBezTo>
                  <a:pt x="1077612" y="1280408"/>
                  <a:pt x="1058972" y="1212596"/>
                  <a:pt x="1040653" y="1144140"/>
                </a:cubicBezTo>
                <a:cubicBezTo>
                  <a:pt x="1039046" y="1138354"/>
                  <a:pt x="1037439" y="1132569"/>
                  <a:pt x="1036476" y="1129677"/>
                </a:cubicBezTo>
                <a:cubicBezTo>
                  <a:pt x="1036476" y="1159888"/>
                  <a:pt x="1035511" y="1192990"/>
                  <a:pt x="1036796" y="1225772"/>
                </a:cubicBezTo>
                <a:cubicBezTo>
                  <a:pt x="1038403" y="1263375"/>
                  <a:pt x="1040331" y="1300977"/>
                  <a:pt x="1045474" y="1338258"/>
                </a:cubicBezTo>
                <a:cubicBezTo>
                  <a:pt x="1052223" y="1389680"/>
                  <a:pt x="1058972" y="1441745"/>
                  <a:pt x="1081790" y="1488989"/>
                </a:cubicBezTo>
                <a:cubicBezTo>
                  <a:pt x="1103645" y="1534304"/>
                  <a:pt x="1131927" y="1575764"/>
                  <a:pt x="1162780" y="1614973"/>
                </a:cubicBezTo>
                <a:cubicBezTo>
                  <a:pt x="1171779" y="1626543"/>
                  <a:pt x="1184313" y="1632971"/>
                  <a:pt x="1198133" y="1636185"/>
                </a:cubicBezTo>
                <a:cubicBezTo>
                  <a:pt x="1302905" y="1661896"/>
                  <a:pt x="1371682" y="1731315"/>
                  <a:pt x="1422140" y="1822268"/>
                </a:cubicBezTo>
                <a:cubicBezTo>
                  <a:pt x="1444638" y="1863084"/>
                  <a:pt x="1455243" y="1907115"/>
                  <a:pt x="1453315" y="1954359"/>
                </a:cubicBezTo>
                <a:cubicBezTo>
                  <a:pt x="1452029" y="1988426"/>
                  <a:pt x="1439817" y="2000960"/>
                  <a:pt x="1406071" y="2002888"/>
                </a:cubicBezTo>
                <a:cubicBezTo>
                  <a:pt x="1361077" y="2005459"/>
                  <a:pt x="1322831" y="1989711"/>
                  <a:pt x="1290371" y="1959822"/>
                </a:cubicBezTo>
                <a:cubicBezTo>
                  <a:pt x="1219987" y="1894902"/>
                  <a:pt x="1167280" y="1817769"/>
                  <a:pt x="1129034" y="1730030"/>
                </a:cubicBezTo>
                <a:cubicBezTo>
                  <a:pt x="1091111" y="1642612"/>
                  <a:pt x="1065721" y="1551017"/>
                  <a:pt x="1038724" y="1459743"/>
                </a:cubicBezTo>
                <a:cubicBezTo>
                  <a:pt x="1038082" y="1456850"/>
                  <a:pt x="1038082" y="1452993"/>
                  <a:pt x="1034225" y="1450101"/>
                </a:cubicBezTo>
                <a:cubicBezTo>
                  <a:pt x="1034225" y="1462314"/>
                  <a:pt x="1033904" y="1473562"/>
                  <a:pt x="1034225" y="1485133"/>
                </a:cubicBezTo>
                <a:cubicBezTo>
                  <a:pt x="1036154" y="1526591"/>
                  <a:pt x="1038724" y="1568050"/>
                  <a:pt x="1040653" y="1609509"/>
                </a:cubicBezTo>
                <a:cubicBezTo>
                  <a:pt x="1044831" y="1706890"/>
                  <a:pt x="1072149" y="1797200"/>
                  <a:pt x="1125178" y="1879154"/>
                </a:cubicBezTo>
                <a:cubicBezTo>
                  <a:pt x="1135141" y="1894902"/>
                  <a:pt x="1145104" y="1910650"/>
                  <a:pt x="1155067" y="1926398"/>
                </a:cubicBezTo>
                <a:cubicBezTo>
                  <a:pt x="1165673" y="1943110"/>
                  <a:pt x="1180135" y="1954680"/>
                  <a:pt x="1199740" y="1959501"/>
                </a:cubicBezTo>
                <a:cubicBezTo>
                  <a:pt x="1285229" y="1980391"/>
                  <a:pt x="1346614" y="2033742"/>
                  <a:pt x="1396108" y="2103483"/>
                </a:cubicBezTo>
                <a:cubicBezTo>
                  <a:pt x="1425033" y="2143978"/>
                  <a:pt x="1445923" y="2188329"/>
                  <a:pt x="1451708" y="2238787"/>
                </a:cubicBezTo>
                <a:cubicBezTo>
                  <a:pt x="1453958" y="2258392"/>
                  <a:pt x="1454601" y="2278318"/>
                  <a:pt x="1450101" y="2297923"/>
                </a:cubicBezTo>
                <a:cubicBezTo>
                  <a:pt x="1446566" y="2313671"/>
                  <a:pt x="1436603" y="2322348"/>
                  <a:pt x="1420533" y="2324919"/>
                </a:cubicBezTo>
                <a:cubicBezTo>
                  <a:pt x="1370718" y="2332633"/>
                  <a:pt x="1328938" y="2315920"/>
                  <a:pt x="1291978" y="2284103"/>
                </a:cubicBezTo>
                <a:cubicBezTo>
                  <a:pt x="1215809" y="2219183"/>
                  <a:pt x="1165351" y="2135943"/>
                  <a:pt x="1124535" y="2046276"/>
                </a:cubicBezTo>
                <a:cubicBezTo>
                  <a:pt x="1091111" y="1972999"/>
                  <a:pt x="1069578" y="1895545"/>
                  <a:pt x="1049973" y="1817447"/>
                </a:cubicBezTo>
                <a:cubicBezTo>
                  <a:pt x="1046116" y="1802663"/>
                  <a:pt x="1041617" y="1787880"/>
                  <a:pt x="1037439" y="1773096"/>
                </a:cubicBezTo>
                <a:cubicBezTo>
                  <a:pt x="1036476" y="1773096"/>
                  <a:pt x="1035189" y="1773417"/>
                  <a:pt x="1034225" y="1773417"/>
                </a:cubicBezTo>
                <a:cubicBezTo>
                  <a:pt x="1034225" y="1789808"/>
                  <a:pt x="1033583" y="1806199"/>
                  <a:pt x="1034225" y="1822590"/>
                </a:cubicBezTo>
                <a:cubicBezTo>
                  <a:pt x="1036796" y="1869512"/>
                  <a:pt x="1040653" y="1916113"/>
                  <a:pt x="1042902" y="1963036"/>
                </a:cubicBezTo>
                <a:cubicBezTo>
                  <a:pt x="1046759" y="2041455"/>
                  <a:pt x="1070863" y="2113446"/>
                  <a:pt x="1108787" y="2181580"/>
                </a:cubicBezTo>
                <a:cubicBezTo>
                  <a:pt x="1120678" y="2202792"/>
                  <a:pt x="1132891" y="2224003"/>
                  <a:pt x="1148318" y="2243287"/>
                </a:cubicBezTo>
                <a:cubicBezTo>
                  <a:pt x="1163423" y="2262248"/>
                  <a:pt x="1179171" y="2278318"/>
                  <a:pt x="1205846" y="2282817"/>
                </a:cubicBezTo>
                <a:cubicBezTo>
                  <a:pt x="1236057" y="2287959"/>
                  <a:pt x="1263696" y="2303065"/>
                  <a:pt x="1289728" y="2319777"/>
                </a:cubicBezTo>
                <a:cubicBezTo>
                  <a:pt x="1372004" y="2372806"/>
                  <a:pt x="1427925" y="2445440"/>
                  <a:pt x="1449137" y="2542499"/>
                </a:cubicBezTo>
                <a:cubicBezTo>
                  <a:pt x="1454279" y="2565639"/>
                  <a:pt x="1454922" y="2589421"/>
                  <a:pt x="1450744" y="2612883"/>
                </a:cubicBezTo>
                <a:cubicBezTo>
                  <a:pt x="1446566" y="2638272"/>
                  <a:pt x="1435960" y="2647271"/>
                  <a:pt x="1410249" y="2648878"/>
                </a:cubicBezTo>
                <a:cubicBezTo>
                  <a:pt x="1363969" y="2652092"/>
                  <a:pt x="1325403" y="2634737"/>
                  <a:pt x="1291335" y="2605170"/>
                </a:cubicBezTo>
                <a:cubicBezTo>
                  <a:pt x="1231557" y="2553105"/>
                  <a:pt x="1189455" y="2487542"/>
                  <a:pt x="1151532" y="2419086"/>
                </a:cubicBezTo>
                <a:cubicBezTo>
                  <a:pt x="1098503" y="2322991"/>
                  <a:pt x="1060257" y="2221432"/>
                  <a:pt x="1037761" y="2113767"/>
                </a:cubicBezTo>
                <a:cubicBezTo>
                  <a:pt x="1037117" y="2111196"/>
                  <a:pt x="1036476" y="2108625"/>
                  <a:pt x="1033904" y="2106375"/>
                </a:cubicBezTo>
                <a:cubicBezTo>
                  <a:pt x="1034868" y="2125016"/>
                  <a:pt x="1035189" y="2143656"/>
                  <a:pt x="1036476" y="2161975"/>
                </a:cubicBezTo>
                <a:cubicBezTo>
                  <a:pt x="1039689" y="2203756"/>
                  <a:pt x="1041938" y="2245536"/>
                  <a:pt x="1047723" y="2286995"/>
                </a:cubicBezTo>
                <a:cubicBezTo>
                  <a:pt x="1058650" y="2365414"/>
                  <a:pt x="1073113" y="2443190"/>
                  <a:pt x="1110073" y="2514538"/>
                </a:cubicBezTo>
                <a:cubicBezTo>
                  <a:pt x="1122607" y="2538321"/>
                  <a:pt x="1137712" y="2560497"/>
                  <a:pt x="1156995" y="2579458"/>
                </a:cubicBezTo>
                <a:cubicBezTo>
                  <a:pt x="1170494" y="2592635"/>
                  <a:pt x="1185920" y="2601956"/>
                  <a:pt x="1204882" y="2603241"/>
                </a:cubicBezTo>
                <a:cubicBezTo>
                  <a:pt x="1227379" y="2604848"/>
                  <a:pt x="1247305" y="2612883"/>
                  <a:pt x="1265946" y="2624131"/>
                </a:cubicBezTo>
                <a:cubicBezTo>
                  <a:pt x="1337294" y="2667840"/>
                  <a:pt x="1395787" y="2723762"/>
                  <a:pt x="1430818" y="2800895"/>
                </a:cubicBezTo>
                <a:cubicBezTo>
                  <a:pt x="1448173" y="2839140"/>
                  <a:pt x="1458136" y="2879313"/>
                  <a:pt x="1450422" y="2922058"/>
                </a:cubicBezTo>
                <a:cubicBezTo>
                  <a:pt x="1449780" y="2925915"/>
                  <a:pt x="1448816" y="2929771"/>
                  <a:pt x="1447530" y="2933307"/>
                </a:cubicBezTo>
                <a:cubicBezTo>
                  <a:pt x="1437246" y="2965445"/>
                  <a:pt x="1415391" y="2977016"/>
                  <a:pt x="1381967" y="2971552"/>
                </a:cubicBezTo>
                <a:cubicBezTo>
                  <a:pt x="1343079" y="2965124"/>
                  <a:pt x="1312226" y="2945841"/>
                  <a:pt x="1284265" y="2919487"/>
                </a:cubicBezTo>
                <a:cubicBezTo>
                  <a:pt x="1246984" y="2884456"/>
                  <a:pt x="1215166" y="2844925"/>
                  <a:pt x="1189777" y="2800573"/>
                </a:cubicBezTo>
                <a:cubicBezTo>
                  <a:pt x="1131284" y="2699336"/>
                  <a:pt x="1084361" y="2593278"/>
                  <a:pt x="1053508" y="2480149"/>
                </a:cubicBezTo>
                <a:cubicBezTo>
                  <a:pt x="1046759" y="2455724"/>
                  <a:pt x="1046116" y="2430334"/>
                  <a:pt x="1043225" y="2405266"/>
                </a:cubicBezTo>
                <a:cubicBezTo>
                  <a:pt x="1038403" y="2364771"/>
                  <a:pt x="1034868" y="2324276"/>
                  <a:pt x="1030690" y="2283781"/>
                </a:cubicBezTo>
                <a:cubicBezTo>
                  <a:pt x="1025547" y="2233966"/>
                  <a:pt x="1022334" y="2184151"/>
                  <a:pt x="1019762" y="2134336"/>
                </a:cubicBezTo>
                <a:cubicBezTo>
                  <a:pt x="1017513" y="2091270"/>
                  <a:pt x="1022334" y="2048204"/>
                  <a:pt x="1019762" y="2005459"/>
                </a:cubicBezTo>
                <a:cubicBezTo>
                  <a:pt x="1017834" y="1972356"/>
                  <a:pt x="1012371" y="1939253"/>
                  <a:pt x="1012371" y="1905829"/>
                </a:cubicBezTo>
                <a:cubicBezTo>
                  <a:pt x="1012692" y="1865656"/>
                  <a:pt x="1017191" y="1826125"/>
                  <a:pt x="1020405" y="1786273"/>
                </a:cubicBezTo>
                <a:cubicBezTo>
                  <a:pt x="1023941" y="1741600"/>
                  <a:pt x="1022655" y="1697248"/>
                  <a:pt x="1016549" y="1652897"/>
                </a:cubicBezTo>
                <a:cubicBezTo>
                  <a:pt x="1010121" y="1607260"/>
                  <a:pt x="1011085" y="1561622"/>
                  <a:pt x="1016227" y="1515985"/>
                </a:cubicBezTo>
                <a:cubicBezTo>
                  <a:pt x="1023298" y="1452029"/>
                  <a:pt x="1025226" y="1388716"/>
                  <a:pt x="1015906" y="1324761"/>
                </a:cubicBezTo>
                <a:cubicBezTo>
                  <a:pt x="1009478" y="1280729"/>
                  <a:pt x="1011085" y="1236379"/>
                  <a:pt x="1016227" y="1192348"/>
                </a:cubicBezTo>
                <a:cubicBezTo>
                  <a:pt x="1024262" y="1123572"/>
                  <a:pt x="1024905" y="1054795"/>
                  <a:pt x="1014620" y="986339"/>
                </a:cubicBezTo>
                <a:cubicBezTo>
                  <a:pt x="1010442" y="958377"/>
                  <a:pt x="1011728" y="929774"/>
                  <a:pt x="1013978" y="901491"/>
                </a:cubicBezTo>
                <a:cubicBezTo>
                  <a:pt x="1018477" y="844608"/>
                  <a:pt x="1025226" y="788042"/>
                  <a:pt x="1022012" y="730836"/>
                </a:cubicBezTo>
                <a:cubicBezTo>
                  <a:pt x="1020084" y="696126"/>
                  <a:pt x="1013013" y="661738"/>
                  <a:pt x="1012692" y="626707"/>
                </a:cubicBezTo>
                <a:cubicBezTo>
                  <a:pt x="1012371" y="581070"/>
                  <a:pt x="1018477" y="536075"/>
                  <a:pt x="1021369" y="491081"/>
                </a:cubicBezTo>
                <a:cubicBezTo>
                  <a:pt x="1023619" y="453478"/>
                  <a:pt x="1023619" y="415876"/>
                  <a:pt x="1019120" y="378274"/>
                </a:cubicBezTo>
                <a:cubicBezTo>
                  <a:pt x="1013013" y="325886"/>
                  <a:pt x="1011406" y="273179"/>
                  <a:pt x="1014620" y="220471"/>
                </a:cubicBezTo>
                <a:cubicBezTo>
                  <a:pt x="1016227" y="196046"/>
                  <a:pt x="1016227" y="171620"/>
                  <a:pt x="1020084" y="147516"/>
                </a:cubicBezTo>
                <a:cubicBezTo>
                  <a:pt x="1021048" y="141088"/>
                  <a:pt x="1021369" y="134339"/>
                  <a:pt x="1026190" y="127590"/>
                </a:cubicBezTo>
                <a:close/>
                <a:moveTo>
                  <a:pt x="1518235" y="0"/>
                </a:moveTo>
                <a:cubicBezTo>
                  <a:pt x="1520485" y="321"/>
                  <a:pt x="1522735" y="321"/>
                  <a:pt x="1525306" y="321"/>
                </a:cubicBezTo>
                <a:cubicBezTo>
                  <a:pt x="1526270" y="28281"/>
                  <a:pt x="1514700" y="53349"/>
                  <a:pt x="1506023" y="78739"/>
                </a:cubicBezTo>
                <a:cubicBezTo>
                  <a:pt x="1490596" y="125020"/>
                  <a:pt x="1471313" y="170013"/>
                  <a:pt x="1459743" y="217579"/>
                </a:cubicBezTo>
                <a:cubicBezTo>
                  <a:pt x="1446566" y="271572"/>
                  <a:pt x="1438531" y="326208"/>
                  <a:pt x="1439174" y="382130"/>
                </a:cubicBezTo>
                <a:cubicBezTo>
                  <a:pt x="1439495" y="410413"/>
                  <a:pt x="1455243" y="430660"/>
                  <a:pt x="1470670" y="451550"/>
                </a:cubicBezTo>
                <a:cubicBezTo>
                  <a:pt x="1494453" y="483368"/>
                  <a:pt x="1521771" y="511650"/>
                  <a:pt x="1547482" y="541860"/>
                </a:cubicBezTo>
                <a:cubicBezTo>
                  <a:pt x="1586048" y="587497"/>
                  <a:pt x="1606296" y="639241"/>
                  <a:pt x="1607581" y="699340"/>
                </a:cubicBezTo>
                <a:cubicBezTo>
                  <a:pt x="1608224" y="730194"/>
                  <a:pt x="1610795" y="761367"/>
                  <a:pt x="1607260" y="792221"/>
                </a:cubicBezTo>
                <a:cubicBezTo>
                  <a:pt x="1604689" y="815040"/>
                  <a:pt x="1598261" y="836252"/>
                  <a:pt x="1584120" y="854571"/>
                </a:cubicBezTo>
                <a:cubicBezTo>
                  <a:pt x="1563230" y="881889"/>
                  <a:pt x="1535269" y="889281"/>
                  <a:pt x="1503451" y="875782"/>
                </a:cubicBezTo>
                <a:cubicBezTo>
                  <a:pt x="1473241" y="863248"/>
                  <a:pt x="1451708" y="840751"/>
                  <a:pt x="1434996" y="813432"/>
                </a:cubicBezTo>
                <a:cubicBezTo>
                  <a:pt x="1416677" y="783864"/>
                  <a:pt x="1405107" y="751404"/>
                  <a:pt x="1396429" y="717660"/>
                </a:cubicBezTo>
                <a:cubicBezTo>
                  <a:pt x="1382288" y="662381"/>
                  <a:pt x="1377146" y="606138"/>
                  <a:pt x="1377146" y="549574"/>
                </a:cubicBezTo>
                <a:cubicBezTo>
                  <a:pt x="1377467" y="484975"/>
                  <a:pt x="1382931" y="420376"/>
                  <a:pt x="1394180" y="356418"/>
                </a:cubicBezTo>
                <a:cubicBezTo>
                  <a:pt x="1414427" y="242004"/>
                  <a:pt x="1447530" y="131768"/>
                  <a:pt x="1499273" y="27639"/>
                </a:cubicBezTo>
                <a:cubicBezTo>
                  <a:pt x="1504416" y="17676"/>
                  <a:pt x="1509879" y="7713"/>
                  <a:pt x="1518235" y="0"/>
                </a:cubicBezTo>
                <a:close/>
              </a:path>
            </a:pathLst>
          </a:custGeom>
          <a:solidFill>
            <a:schemeClr val="accent4"/>
          </a:solidFill>
          <a:ln w="321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56CCED50-A6C0-4BA7-824E-3D3F857C603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xmlns="" id="{855293B4-2597-4FC9-B7A6-4EFC1A62CB74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xmlns="" id="{F6D99764-6E46-44F7-96C9-CB3ACBB75741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xmlns="" id="{21114D67-7C82-4F80-82C5-4A6254792D1D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/>
      </p:sp>
    </p:spTree>
    <p:extLst>
      <p:ext uri="{BB962C8B-B14F-4D97-AF65-F5344CB8AC3E}">
        <p14:creationId xmlns:p14="http://schemas.microsoft.com/office/powerpoint/2010/main" val="36686700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63" name="Group 62">
            <a:extLst>
              <a:ext uri="{FF2B5EF4-FFF2-40B4-BE49-F238E27FC236}">
                <a16:creationId xmlns:a16="http://schemas.microsoft.com/office/drawing/2014/main" xmlns="" id="{157FF532-B48D-415C-A012-68081BB9614A}"/>
              </a:ext>
            </a:extLst>
          </p:cNvPr>
          <p:cNvGrpSpPr/>
          <p:nvPr/>
        </p:nvGrpSpPr>
        <p:grpSpPr>
          <a:xfrm>
            <a:off x="3882881" y="1532167"/>
            <a:ext cx="4427409" cy="2240879"/>
            <a:chOff x="2903975" y="1064308"/>
            <a:chExt cx="7057170" cy="3571901"/>
          </a:xfrm>
        </p:grpSpPr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xmlns="" id="{090A27C8-4039-4A24-A96F-4DB981A447B4}"/>
                </a:ext>
              </a:extLst>
            </p:cNvPr>
            <p:cNvSpPr/>
            <p:nvPr/>
          </p:nvSpPr>
          <p:spPr>
            <a:xfrm>
              <a:off x="2903975" y="1064308"/>
              <a:ext cx="7057170" cy="3571901"/>
            </a:xfrm>
            <a:custGeom>
              <a:avLst/>
              <a:gdLst>
                <a:gd name="connsiteX0" fmla="*/ 6587518 w 6592145"/>
                <a:gd name="connsiteY0" fmla="*/ 2185704 h 3336534"/>
                <a:gd name="connsiteX1" fmla="*/ 6587518 w 6592145"/>
                <a:gd name="connsiteY1" fmla="*/ 2185704 h 3336534"/>
                <a:gd name="connsiteX2" fmla="*/ 6581849 w 6592145"/>
                <a:gd name="connsiteY2" fmla="*/ 2133135 h 3336534"/>
                <a:gd name="connsiteX3" fmla="*/ 6559172 w 6592145"/>
                <a:gd name="connsiteY3" fmla="*/ 2112520 h 3336534"/>
                <a:gd name="connsiteX4" fmla="*/ 5964431 w 6592145"/>
                <a:gd name="connsiteY4" fmla="*/ 1854833 h 3336534"/>
                <a:gd name="connsiteX5" fmla="*/ 4951204 w 6592145"/>
                <a:gd name="connsiteY5" fmla="*/ 1416765 h 3336534"/>
                <a:gd name="connsiteX6" fmla="*/ 4926466 w 6592145"/>
                <a:gd name="connsiteY6" fmla="*/ 1378627 h 3336534"/>
                <a:gd name="connsiteX7" fmla="*/ 4919766 w 6592145"/>
                <a:gd name="connsiteY7" fmla="*/ 1128670 h 3336534"/>
                <a:gd name="connsiteX8" fmla="*/ 4942443 w 6592145"/>
                <a:gd name="connsiteY8" fmla="*/ 1097232 h 3336534"/>
                <a:gd name="connsiteX9" fmla="*/ 5049640 w 6592145"/>
                <a:gd name="connsiteY9" fmla="*/ 1121970 h 3336534"/>
                <a:gd name="connsiteX10" fmla="*/ 5088294 w 6592145"/>
                <a:gd name="connsiteY10" fmla="*/ 1096202 h 3336534"/>
                <a:gd name="connsiteX11" fmla="*/ 5062010 w 6592145"/>
                <a:gd name="connsiteY11" fmla="*/ 1056518 h 3336534"/>
                <a:gd name="connsiteX12" fmla="*/ 5020264 w 6592145"/>
                <a:gd name="connsiteY12" fmla="*/ 1044664 h 3336534"/>
                <a:gd name="connsiteX13" fmla="*/ 4992949 w 6592145"/>
                <a:gd name="connsiteY13" fmla="*/ 1031264 h 3336534"/>
                <a:gd name="connsiteX14" fmla="*/ 4514682 w 6592145"/>
                <a:gd name="connsiteY14" fmla="*/ 835938 h 3336534"/>
                <a:gd name="connsiteX15" fmla="*/ 4194118 w 6592145"/>
                <a:gd name="connsiteY15" fmla="*/ 719463 h 3336534"/>
                <a:gd name="connsiteX16" fmla="*/ 4179173 w 6592145"/>
                <a:gd name="connsiteY16" fmla="*/ 710702 h 3336534"/>
                <a:gd name="connsiteX17" fmla="*/ 4179173 w 6592145"/>
                <a:gd name="connsiteY17" fmla="*/ 706063 h 3336534"/>
                <a:gd name="connsiteX18" fmla="*/ 4175565 w 6592145"/>
                <a:gd name="connsiteY18" fmla="*/ 612265 h 3336534"/>
                <a:gd name="connsiteX19" fmla="*/ 4175565 w 6592145"/>
                <a:gd name="connsiteY19" fmla="*/ 612265 h 3336534"/>
                <a:gd name="connsiteX20" fmla="*/ 4174534 w 6592145"/>
                <a:gd name="connsiteY20" fmla="*/ 530320 h 3336534"/>
                <a:gd name="connsiteX21" fmla="*/ 4193603 w 6592145"/>
                <a:gd name="connsiteY21" fmla="*/ 510736 h 3336534"/>
                <a:gd name="connsiteX22" fmla="*/ 4257510 w 6592145"/>
                <a:gd name="connsiteY22" fmla="*/ 510736 h 3336534"/>
                <a:gd name="connsiteX23" fmla="*/ 4304409 w 6592145"/>
                <a:gd name="connsiteY23" fmla="*/ 458168 h 3336534"/>
                <a:gd name="connsiteX24" fmla="*/ 4302863 w 6592145"/>
                <a:gd name="connsiteY24" fmla="*/ 453530 h 3336534"/>
                <a:gd name="connsiteX25" fmla="*/ 4247202 w 6592145"/>
                <a:gd name="connsiteY25" fmla="*/ 422607 h 3336534"/>
                <a:gd name="connsiteX26" fmla="*/ 3882317 w 6592145"/>
                <a:gd name="connsiteY26" fmla="*/ 245318 h 3336534"/>
                <a:gd name="connsiteX27" fmla="*/ 3882317 w 6592145"/>
                <a:gd name="connsiteY27" fmla="*/ 242741 h 3336534"/>
                <a:gd name="connsiteX28" fmla="*/ 3879225 w 6592145"/>
                <a:gd name="connsiteY28" fmla="*/ 241711 h 3336534"/>
                <a:gd name="connsiteX29" fmla="*/ 3507639 w 6592145"/>
                <a:gd name="connsiteY29" fmla="*/ 419515 h 3336534"/>
                <a:gd name="connsiteX30" fmla="*/ 3451979 w 6592145"/>
                <a:gd name="connsiteY30" fmla="*/ 450437 h 3336534"/>
                <a:gd name="connsiteX31" fmla="*/ 3450433 w 6592145"/>
                <a:gd name="connsiteY31" fmla="*/ 455076 h 3336534"/>
                <a:gd name="connsiteX32" fmla="*/ 3497332 w 6592145"/>
                <a:gd name="connsiteY32" fmla="*/ 507644 h 3336534"/>
                <a:gd name="connsiteX33" fmla="*/ 3561239 w 6592145"/>
                <a:gd name="connsiteY33" fmla="*/ 507644 h 3336534"/>
                <a:gd name="connsiteX34" fmla="*/ 3580307 w 6592145"/>
                <a:gd name="connsiteY34" fmla="*/ 527228 h 3336534"/>
                <a:gd name="connsiteX35" fmla="*/ 3579792 w 6592145"/>
                <a:gd name="connsiteY35" fmla="*/ 562274 h 3336534"/>
                <a:gd name="connsiteX36" fmla="*/ 3360758 w 6592145"/>
                <a:gd name="connsiteY36" fmla="*/ 505067 h 3336534"/>
                <a:gd name="connsiteX37" fmla="*/ 3360758 w 6592145"/>
                <a:gd name="connsiteY37" fmla="*/ 299433 h 3336534"/>
                <a:gd name="connsiteX38" fmla="*/ 3389619 w 6592145"/>
                <a:gd name="connsiteY38" fmla="*/ 271087 h 3336534"/>
                <a:gd name="connsiteX39" fmla="*/ 3445795 w 6592145"/>
                <a:gd name="connsiteY39" fmla="*/ 274695 h 3336534"/>
                <a:gd name="connsiteX40" fmla="*/ 3504547 w 6592145"/>
                <a:gd name="connsiteY40" fmla="*/ 241711 h 3336534"/>
                <a:gd name="connsiteX41" fmla="*/ 3490632 w 6592145"/>
                <a:gd name="connsiteY41" fmla="*/ 210273 h 3336534"/>
                <a:gd name="connsiteX42" fmla="*/ 3084517 w 6592145"/>
                <a:gd name="connsiteY42" fmla="*/ 17007 h 3336534"/>
                <a:gd name="connsiteX43" fmla="*/ 3056171 w 6592145"/>
                <a:gd name="connsiteY43" fmla="*/ 0 h 3336534"/>
                <a:gd name="connsiteX44" fmla="*/ 3035556 w 6592145"/>
                <a:gd name="connsiteY44" fmla="*/ 0 h 3336534"/>
                <a:gd name="connsiteX45" fmla="*/ 3023187 w 6592145"/>
                <a:gd name="connsiteY45" fmla="*/ 7215 h 3336534"/>
                <a:gd name="connsiteX46" fmla="*/ 2679433 w 6592145"/>
                <a:gd name="connsiteY46" fmla="*/ 177804 h 3336534"/>
                <a:gd name="connsiteX47" fmla="*/ 2623772 w 6592145"/>
                <a:gd name="connsiteY47" fmla="*/ 208727 h 3336534"/>
                <a:gd name="connsiteX48" fmla="*/ 2622226 w 6592145"/>
                <a:gd name="connsiteY48" fmla="*/ 213365 h 3336534"/>
                <a:gd name="connsiteX49" fmla="*/ 2669125 w 6592145"/>
                <a:gd name="connsiteY49" fmla="*/ 265933 h 3336534"/>
                <a:gd name="connsiteX50" fmla="*/ 2733032 w 6592145"/>
                <a:gd name="connsiteY50" fmla="*/ 265933 h 3336534"/>
                <a:gd name="connsiteX51" fmla="*/ 2752100 w 6592145"/>
                <a:gd name="connsiteY51" fmla="*/ 285518 h 3336534"/>
                <a:gd name="connsiteX52" fmla="*/ 2751070 w 6592145"/>
                <a:gd name="connsiteY52" fmla="*/ 348393 h 3336534"/>
                <a:gd name="connsiteX53" fmla="*/ 2508844 w 6592145"/>
                <a:gd name="connsiteY53" fmla="*/ 286033 h 3336534"/>
                <a:gd name="connsiteX54" fmla="*/ 2484621 w 6592145"/>
                <a:gd name="connsiteY54" fmla="*/ 288610 h 3336534"/>
                <a:gd name="connsiteX55" fmla="*/ 2316093 w 6592145"/>
                <a:gd name="connsiteY55" fmla="*/ 375708 h 3336534"/>
                <a:gd name="connsiteX56" fmla="*/ 1813603 w 6592145"/>
                <a:gd name="connsiteY56" fmla="*/ 625665 h 3336534"/>
                <a:gd name="connsiteX57" fmla="*/ 1792988 w 6592145"/>
                <a:gd name="connsiteY57" fmla="*/ 646795 h 3336534"/>
                <a:gd name="connsiteX58" fmla="*/ 1820818 w 6592145"/>
                <a:gd name="connsiteY58" fmla="*/ 659164 h 3336534"/>
                <a:gd name="connsiteX59" fmla="*/ 1871325 w 6592145"/>
                <a:gd name="connsiteY59" fmla="*/ 664833 h 3336534"/>
                <a:gd name="connsiteX60" fmla="*/ 1858956 w 6592145"/>
                <a:gd name="connsiteY60" fmla="*/ 1104963 h 3336534"/>
                <a:gd name="connsiteX61" fmla="*/ 1831126 w 6592145"/>
                <a:gd name="connsiteY61" fmla="*/ 1147739 h 3336534"/>
                <a:gd name="connsiteX62" fmla="*/ 0 w 6592145"/>
                <a:gd name="connsiteY62" fmla="*/ 2091905 h 3336534"/>
                <a:gd name="connsiteX63" fmla="*/ 0 w 6592145"/>
                <a:gd name="connsiteY63" fmla="*/ 2194980 h 3336534"/>
                <a:gd name="connsiteX64" fmla="*/ 41230 w 6592145"/>
                <a:gd name="connsiteY64" fmla="*/ 2194980 h 3336534"/>
                <a:gd name="connsiteX65" fmla="*/ 51537 w 6592145"/>
                <a:gd name="connsiteY65" fmla="*/ 2194980 h 3336534"/>
                <a:gd name="connsiteX66" fmla="*/ 213365 w 6592145"/>
                <a:gd name="connsiteY66" fmla="*/ 2196011 h 3336534"/>
                <a:gd name="connsiteX67" fmla="*/ 237588 w 6592145"/>
                <a:gd name="connsiteY67" fmla="*/ 2219203 h 3336534"/>
                <a:gd name="connsiteX68" fmla="*/ 239649 w 6592145"/>
                <a:gd name="connsiteY68" fmla="*/ 3336535 h 3336534"/>
                <a:gd name="connsiteX69" fmla="*/ 6434452 w 6592145"/>
                <a:gd name="connsiteY69" fmla="*/ 3280875 h 3336534"/>
                <a:gd name="connsiteX70" fmla="*/ 6438059 w 6592145"/>
                <a:gd name="connsiteY70" fmla="*/ 2211988 h 3336534"/>
                <a:gd name="connsiteX71" fmla="*/ 6436514 w 6592145"/>
                <a:gd name="connsiteY71" fmla="*/ 2210957 h 3336534"/>
                <a:gd name="connsiteX72" fmla="*/ 6436514 w 6592145"/>
                <a:gd name="connsiteY72" fmla="*/ 2210442 h 3336534"/>
                <a:gd name="connsiteX73" fmla="*/ 6438059 w 6592145"/>
                <a:gd name="connsiteY73" fmla="*/ 2211472 h 3336534"/>
                <a:gd name="connsiteX74" fmla="*/ 6559172 w 6592145"/>
                <a:gd name="connsiteY74" fmla="*/ 2224872 h 3336534"/>
                <a:gd name="connsiteX75" fmla="*/ 6587518 w 6592145"/>
                <a:gd name="connsiteY75" fmla="*/ 2201165 h 3336534"/>
                <a:gd name="connsiteX76" fmla="*/ 6587518 w 6592145"/>
                <a:gd name="connsiteY76" fmla="*/ 2185704 h 3336534"/>
                <a:gd name="connsiteX77" fmla="*/ 1697644 w 6592145"/>
                <a:gd name="connsiteY77" fmla="*/ 2139320 h 3336534"/>
                <a:gd name="connsiteX78" fmla="*/ 1695582 w 6592145"/>
                <a:gd name="connsiteY78" fmla="*/ 2139320 h 3336534"/>
                <a:gd name="connsiteX79" fmla="*/ 1695582 w 6592145"/>
                <a:gd name="connsiteY79" fmla="*/ 2139320 h 3336534"/>
                <a:gd name="connsiteX80" fmla="*/ 1697644 w 6592145"/>
                <a:gd name="connsiteY80" fmla="*/ 2139320 h 3336534"/>
                <a:gd name="connsiteX81" fmla="*/ 1697644 w 6592145"/>
                <a:gd name="connsiteY81" fmla="*/ 2139320 h 3336534"/>
                <a:gd name="connsiteX82" fmla="*/ 1697644 w 6592145"/>
                <a:gd name="connsiteY82" fmla="*/ 2139320 h 3336534"/>
                <a:gd name="connsiteX83" fmla="*/ 4855860 w 6592145"/>
                <a:gd name="connsiteY83" fmla="*/ 1215253 h 3336534"/>
                <a:gd name="connsiteX84" fmla="*/ 4855860 w 6592145"/>
                <a:gd name="connsiteY84" fmla="*/ 1215253 h 3336534"/>
                <a:gd name="connsiteX85" fmla="*/ 4855860 w 6592145"/>
                <a:gd name="connsiteY85" fmla="*/ 1215253 h 3336534"/>
                <a:gd name="connsiteX86" fmla="*/ 4855860 w 6592145"/>
                <a:gd name="connsiteY86" fmla="*/ 1215253 h 3336534"/>
                <a:gd name="connsiteX87" fmla="*/ 4855860 w 6592145"/>
                <a:gd name="connsiteY87" fmla="*/ 1215253 h 3336534"/>
                <a:gd name="connsiteX88" fmla="*/ 4855860 w 6592145"/>
                <a:gd name="connsiteY88" fmla="*/ 1215253 h 3336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</a:cxnLst>
              <a:rect l="l" t="t" r="r" b="b"/>
              <a:pathLst>
                <a:path w="6592145" h="3336534">
                  <a:moveTo>
                    <a:pt x="6587518" y="2185704"/>
                  </a:moveTo>
                  <a:cubicBezTo>
                    <a:pt x="6587518" y="2185704"/>
                    <a:pt x="6587518" y="2185704"/>
                    <a:pt x="6587518" y="2185704"/>
                  </a:cubicBezTo>
                  <a:cubicBezTo>
                    <a:pt x="6589064" y="2167666"/>
                    <a:pt x="6599887" y="2149112"/>
                    <a:pt x="6581849" y="2133135"/>
                  </a:cubicBezTo>
                  <a:cubicBezTo>
                    <a:pt x="6582364" y="2117674"/>
                    <a:pt x="6568965" y="2116643"/>
                    <a:pt x="6559172" y="2112520"/>
                  </a:cubicBezTo>
                  <a:cubicBezTo>
                    <a:pt x="6360753" y="2026453"/>
                    <a:pt x="6162334" y="1940385"/>
                    <a:pt x="5964431" y="1854833"/>
                  </a:cubicBezTo>
                  <a:cubicBezTo>
                    <a:pt x="5626860" y="1708467"/>
                    <a:pt x="5289290" y="1562100"/>
                    <a:pt x="4951204" y="1416765"/>
                  </a:cubicBezTo>
                  <a:cubicBezTo>
                    <a:pt x="4932650" y="1408519"/>
                    <a:pt x="4926466" y="1399242"/>
                    <a:pt x="4926466" y="1378627"/>
                  </a:cubicBezTo>
                  <a:cubicBezTo>
                    <a:pt x="4925951" y="1295136"/>
                    <a:pt x="4923374" y="1212161"/>
                    <a:pt x="4919766" y="1128670"/>
                  </a:cubicBezTo>
                  <a:cubicBezTo>
                    <a:pt x="4919251" y="1110117"/>
                    <a:pt x="4923374" y="1099809"/>
                    <a:pt x="4942443" y="1097232"/>
                  </a:cubicBezTo>
                  <a:cubicBezTo>
                    <a:pt x="4979034" y="1101871"/>
                    <a:pt x="5014080" y="1113724"/>
                    <a:pt x="5049640" y="1121970"/>
                  </a:cubicBezTo>
                  <a:cubicBezTo>
                    <a:pt x="5084171" y="1129701"/>
                    <a:pt x="5082625" y="1135886"/>
                    <a:pt x="5088294" y="1096202"/>
                  </a:cubicBezTo>
                  <a:cubicBezTo>
                    <a:pt x="5091901" y="1070433"/>
                    <a:pt x="5086232" y="1060641"/>
                    <a:pt x="5062010" y="1056518"/>
                  </a:cubicBezTo>
                  <a:cubicBezTo>
                    <a:pt x="5047579" y="1054456"/>
                    <a:pt x="5034179" y="1048787"/>
                    <a:pt x="5020264" y="1044664"/>
                  </a:cubicBezTo>
                  <a:cubicBezTo>
                    <a:pt x="5010987" y="1040026"/>
                    <a:pt x="5002226" y="1034872"/>
                    <a:pt x="4992949" y="1031264"/>
                  </a:cubicBezTo>
                  <a:cubicBezTo>
                    <a:pt x="4833699" y="965812"/>
                    <a:pt x="4674448" y="899844"/>
                    <a:pt x="4514682" y="835938"/>
                  </a:cubicBezTo>
                  <a:cubicBezTo>
                    <a:pt x="4409030" y="793677"/>
                    <a:pt x="4306986" y="742139"/>
                    <a:pt x="4194118" y="719463"/>
                  </a:cubicBezTo>
                  <a:cubicBezTo>
                    <a:pt x="4188449" y="718432"/>
                    <a:pt x="4183811" y="713794"/>
                    <a:pt x="4179173" y="710702"/>
                  </a:cubicBezTo>
                  <a:cubicBezTo>
                    <a:pt x="4179688" y="709155"/>
                    <a:pt x="4179688" y="707609"/>
                    <a:pt x="4179173" y="706063"/>
                  </a:cubicBezTo>
                  <a:cubicBezTo>
                    <a:pt x="4180203" y="674625"/>
                    <a:pt x="4181750" y="643187"/>
                    <a:pt x="4175565" y="612265"/>
                  </a:cubicBezTo>
                  <a:cubicBezTo>
                    <a:pt x="4175565" y="612265"/>
                    <a:pt x="4175565" y="612265"/>
                    <a:pt x="4175565" y="612265"/>
                  </a:cubicBezTo>
                  <a:cubicBezTo>
                    <a:pt x="4175050" y="584950"/>
                    <a:pt x="4175565" y="557635"/>
                    <a:pt x="4174534" y="530320"/>
                  </a:cubicBezTo>
                  <a:cubicBezTo>
                    <a:pt x="4174019" y="515890"/>
                    <a:pt x="4179173" y="510221"/>
                    <a:pt x="4193603" y="510736"/>
                  </a:cubicBezTo>
                  <a:cubicBezTo>
                    <a:pt x="4214734" y="511252"/>
                    <a:pt x="4236379" y="510736"/>
                    <a:pt x="4257510" y="510736"/>
                  </a:cubicBezTo>
                  <a:cubicBezTo>
                    <a:pt x="4309563" y="510736"/>
                    <a:pt x="4309563" y="510736"/>
                    <a:pt x="4304409" y="458168"/>
                  </a:cubicBezTo>
                  <a:cubicBezTo>
                    <a:pt x="4304409" y="456622"/>
                    <a:pt x="4303378" y="455076"/>
                    <a:pt x="4302863" y="453530"/>
                  </a:cubicBezTo>
                  <a:cubicBezTo>
                    <a:pt x="4287402" y="437553"/>
                    <a:pt x="4265756" y="432399"/>
                    <a:pt x="4247202" y="422607"/>
                  </a:cubicBezTo>
                  <a:cubicBezTo>
                    <a:pt x="4150312" y="376223"/>
                    <a:pt x="3928185" y="254595"/>
                    <a:pt x="3882317" y="245318"/>
                  </a:cubicBezTo>
                  <a:lnTo>
                    <a:pt x="3882317" y="242741"/>
                  </a:lnTo>
                  <a:cubicBezTo>
                    <a:pt x="3881286" y="242226"/>
                    <a:pt x="3880256" y="242226"/>
                    <a:pt x="3879225" y="241711"/>
                  </a:cubicBezTo>
                  <a:cubicBezTo>
                    <a:pt x="3858610" y="233465"/>
                    <a:pt x="3611230" y="370039"/>
                    <a:pt x="3507639" y="419515"/>
                  </a:cubicBezTo>
                  <a:cubicBezTo>
                    <a:pt x="3488571" y="429307"/>
                    <a:pt x="3466925" y="433945"/>
                    <a:pt x="3451979" y="450437"/>
                  </a:cubicBezTo>
                  <a:cubicBezTo>
                    <a:pt x="3451464" y="451984"/>
                    <a:pt x="3450433" y="453530"/>
                    <a:pt x="3450433" y="455076"/>
                  </a:cubicBezTo>
                  <a:cubicBezTo>
                    <a:pt x="3445279" y="507644"/>
                    <a:pt x="3445279" y="507644"/>
                    <a:pt x="3497332" y="507644"/>
                  </a:cubicBezTo>
                  <a:cubicBezTo>
                    <a:pt x="3518463" y="507644"/>
                    <a:pt x="3540108" y="508159"/>
                    <a:pt x="3561239" y="507644"/>
                  </a:cubicBezTo>
                  <a:cubicBezTo>
                    <a:pt x="3575669" y="507129"/>
                    <a:pt x="3580823" y="512798"/>
                    <a:pt x="3580307" y="527228"/>
                  </a:cubicBezTo>
                  <a:cubicBezTo>
                    <a:pt x="3579792" y="539082"/>
                    <a:pt x="3579792" y="550420"/>
                    <a:pt x="3579792" y="562274"/>
                  </a:cubicBezTo>
                  <a:cubicBezTo>
                    <a:pt x="3506609" y="543205"/>
                    <a:pt x="3433941" y="524136"/>
                    <a:pt x="3360758" y="505067"/>
                  </a:cubicBezTo>
                  <a:cubicBezTo>
                    <a:pt x="3360758" y="436522"/>
                    <a:pt x="3361789" y="367977"/>
                    <a:pt x="3360758" y="299433"/>
                  </a:cubicBezTo>
                  <a:cubicBezTo>
                    <a:pt x="3360242" y="277272"/>
                    <a:pt x="3363850" y="265933"/>
                    <a:pt x="3389619" y="271087"/>
                  </a:cubicBezTo>
                  <a:cubicBezTo>
                    <a:pt x="3407657" y="274695"/>
                    <a:pt x="3427241" y="272633"/>
                    <a:pt x="3445795" y="274695"/>
                  </a:cubicBezTo>
                  <a:cubicBezTo>
                    <a:pt x="3493209" y="279333"/>
                    <a:pt x="3480840" y="284487"/>
                    <a:pt x="3504547" y="241711"/>
                  </a:cubicBezTo>
                  <a:cubicBezTo>
                    <a:pt x="3514855" y="223157"/>
                    <a:pt x="3490632" y="210273"/>
                    <a:pt x="3490632" y="210273"/>
                  </a:cubicBezTo>
                  <a:cubicBezTo>
                    <a:pt x="3482902" y="200481"/>
                    <a:pt x="3209753" y="75245"/>
                    <a:pt x="3084517" y="17007"/>
                  </a:cubicBezTo>
                  <a:cubicBezTo>
                    <a:pt x="3074725" y="12369"/>
                    <a:pt x="3063387" y="9792"/>
                    <a:pt x="3056171" y="0"/>
                  </a:cubicBezTo>
                  <a:cubicBezTo>
                    <a:pt x="3049472" y="0"/>
                    <a:pt x="3042256" y="0"/>
                    <a:pt x="3035556" y="0"/>
                  </a:cubicBezTo>
                  <a:cubicBezTo>
                    <a:pt x="3035041" y="1031"/>
                    <a:pt x="3030403" y="3608"/>
                    <a:pt x="3023187" y="7215"/>
                  </a:cubicBezTo>
                  <a:cubicBezTo>
                    <a:pt x="2951550" y="35045"/>
                    <a:pt x="2765500" y="137090"/>
                    <a:pt x="2679433" y="177804"/>
                  </a:cubicBezTo>
                  <a:cubicBezTo>
                    <a:pt x="2660364" y="187596"/>
                    <a:pt x="2638718" y="192235"/>
                    <a:pt x="2623772" y="208727"/>
                  </a:cubicBezTo>
                  <a:cubicBezTo>
                    <a:pt x="2623257" y="210273"/>
                    <a:pt x="2622226" y="211819"/>
                    <a:pt x="2622226" y="213365"/>
                  </a:cubicBezTo>
                  <a:cubicBezTo>
                    <a:pt x="2617072" y="265933"/>
                    <a:pt x="2617072" y="265933"/>
                    <a:pt x="2669125" y="265933"/>
                  </a:cubicBezTo>
                  <a:cubicBezTo>
                    <a:pt x="2690255" y="265933"/>
                    <a:pt x="2711901" y="266449"/>
                    <a:pt x="2733032" y="265933"/>
                  </a:cubicBezTo>
                  <a:cubicBezTo>
                    <a:pt x="2747462" y="265418"/>
                    <a:pt x="2752616" y="271087"/>
                    <a:pt x="2752100" y="285518"/>
                  </a:cubicBezTo>
                  <a:cubicBezTo>
                    <a:pt x="2751070" y="306648"/>
                    <a:pt x="2751070" y="327263"/>
                    <a:pt x="2751070" y="348393"/>
                  </a:cubicBezTo>
                  <a:cubicBezTo>
                    <a:pt x="2669640" y="330355"/>
                    <a:pt x="2588727" y="309740"/>
                    <a:pt x="2508844" y="286033"/>
                  </a:cubicBezTo>
                  <a:cubicBezTo>
                    <a:pt x="2501628" y="283971"/>
                    <a:pt x="2508844" y="286033"/>
                    <a:pt x="2484621" y="288610"/>
                  </a:cubicBezTo>
                  <a:cubicBezTo>
                    <a:pt x="2428445" y="317471"/>
                    <a:pt x="2372269" y="346847"/>
                    <a:pt x="2316093" y="375708"/>
                  </a:cubicBezTo>
                  <a:cubicBezTo>
                    <a:pt x="2148597" y="461260"/>
                    <a:pt x="1981100" y="540113"/>
                    <a:pt x="1813603" y="625665"/>
                  </a:cubicBezTo>
                  <a:cubicBezTo>
                    <a:pt x="1806388" y="630303"/>
                    <a:pt x="1790927" y="637003"/>
                    <a:pt x="1792988" y="646795"/>
                  </a:cubicBezTo>
                  <a:cubicBezTo>
                    <a:pt x="1795050" y="659164"/>
                    <a:pt x="1808965" y="659679"/>
                    <a:pt x="1820818" y="659164"/>
                  </a:cubicBezTo>
                  <a:cubicBezTo>
                    <a:pt x="1832672" y="658649"/>
                    <a:pt x="1866171" y="662772"/>
                    <a:pt x="1871325" y="664833"/>
                  </a:cubicBezTo>
                  <a:cubicBezTo>
                    <a:pt x="1867202" y="811715"/>
                    <a:pt x="1862048" y="958597"/>
                    <a:pt x="1858956" y="1104963"/>
                  </a:cubicBezTo>
                  <a:cubicBezTo>
                    <a:pt x="1858441" y="1127124"/>
                    <a:pt x="1850195" y="1137947"/>
                    <a:pt x="1831126" y="1147739"/>
                  </a:cubicBezTo>
                  <a:cubicBezTo>
                    <a:pt x="1219376" y="1462118"/>
                    <a:pt x="609688" y="1777011"/>
                    <a:pt x="0" y="2091905"/>
                  </a:cubicBezTo>
                  <a:cubicBezTo>
                    <a:pt x="0" y="2126436"/>
                    <a:pt x="0" y="2160450"/>
                    <a:pt x="0" y="2194980"/>
                  </a:cubicBezTo>
                  <a:cubicBezTo>
                    <a:pt x="13915" y="2194980"/>
                    <a:pt x="27315" y="2194980"/>
                    <a:pt x="41230" y="2194980"/>
                  </a:cubicBezTo>
                  <a:cubicBezTo>
                    <a:pt x="44838" y="2197557"/>
                    <a:pt x="48445" y="2197557"/>
                    <a:pt x="51537" y="2194980"/>
                  </a:cubicBezTo>
                  <a:cubicBezTo>
                    <a:pt x="105652" y="2195496"/>
                    <a:pt x="159766" y="2196011"/>
                    <a:pt x="213365" y="2196011"/>
                  </a:cubicBezTo>
                  <a:cubicBezTo>
                    <a:pt x="230888" y="2196011"/>
                    <a:pt x="237072" y="2200649"/>
                    <a:pt x="237588" y="2219203"/>
                  </a:cubicBezTo>
                  <a:cubicBezTo>
                    <a:pt x="238103" y="2298055"/>
                    <a:pt x="239649" y="3336535"/>
                    <a:pt x="239649" y="3336535"/>
                  </a:cubicBezTo>
                  <a:cubicBezTo>
                    <a:pt x="239649" y="3336535"/>
                    <a:pt x="6273140" y="3285513"/>
                    <a:pt x="6434452" y="3280875"/>
                  </a:cubicBezTo>
                  <a:cubicBezTo>
                    <a:pt x="6429814" y="3126262"/>
                    <a:pt x="6433422" y="2267648"/>
                    <a:pt x="6438059" y="2211988"/>
                  </a:cubicBezTo>
                  <a:cubicBezTo>
                    <a:pt x="6437544" y="2211472"/>
                    <a:pt x="6437029" y="2211472"/>
                    <a:pt x="6436514" y="2210957"/>
                  </a:cubicBezTo>
                  <a:cubicBezTo>
                    <a:pt x="6436514" y="2210957"/>
                    <a:pt x="6436514" y="2210442"/>
                    <a:pt x="6436514" y="2210442"/>
                  </a:cubicBezTo>
                  <a:cubicBezTo>
                    <a:pt x="6436514" y="2210442"/>
                    <a:pt x="6438059" y="2211472"/>
                    <a:pt x="6438059" y="2211472"/>
                  </a:cubicBezTo>
                  <a:cubicBezTo>
                    <a:pt x="6478259" y="2215595"/>
                    <a:pt x="6518974" y="2219203"/>
                    <a:pt x="6559172" y="2224872"/>
                  </a:cubicBezTo>
                  <a:cubicBezTo>
                    <a:pt x="6579787" y="2227964"/>
                    <a:pt x="6590095" y="2223841"/>
                    <a:pt x="6587518" y="2201165"/>
                  </a:cubicBezTo>
                  <a:cubicBezTo>
                    <a:pt x="6586488" y="2196011"/>
                    <a:pt x="6587518" y="2190857"/>
                    <a:pt x="6587518" y="2185704"/>
                  </a:cubicBezTo>
                  <a:close/>
                  <a:moveTo>
                    <a:pt x="1697644" y="2139320"/>
                  </a:moveTo>
                  <a:cubicBezTo>
                    <a:pt x="1697129" y="2139320"/>
                    <a:pt x="1696613" y="2139320"/>
                    <a:pt x="1695582" y="2139320"/>
                  </a:cubicBezTo>
                  <a:cubicBezTo>
                    <a:pt x="1695582" y="2139320"/>
                    <a:pt x="1695582" y="2139320"/>
                    <a:pt x="1695582" y="2139320"/>
                  </a:cubicBezTo>
                  <a:cubicBezTo>
                    <a:pt x="1696098" y="2139320"/>
                    <a:pt x="1697129" y="2139320"/>
                    <a:pt x="1697644" y="2139320"/>
                  </a:cubicBezTo>
                  <a:cubicBezTo>
                    <a:pt x="1697644" y="2139320"/>
                    <a:pt x="1697644" y="2139320"/>
                    <a:pt x="1697644" y="2139320"/>
                  </a:cubicBezTo>
                  <a:cubicBezTo>
                    <a:pt x="1697644" y="2139320"/>
                    <a:pt x="1697644" y="2139320"/>
                    <a:pt x="1697644" y="2139320"/>
                  </a:cubicBezTo>
                  <a:close/>
                  <a:moveTo>
                    <a:pt x="4855860" y="1215253"/>
                  </a:moveTo>
                  <a:cubicBezTo>
                    <a:pt x="4855860" y="1215253"/>
                    <a:pt x="4855860" y="1215253"/>
                    <a:pt x="4855860" y="1215253"/>
                  </a:cubicBezTo>
                  <a:cubicBezTo>
                    <a:pt x="4855860" y="1215253"/>
                    <a:pt x="4855860" y="1215253"/>
                    <a:pt x="4855860" y="1215253"/>
                  </a:cubicBezTo>
                  <a:cubicBezTo>
                    <a:pt x="4855860" y="1215253"/>
                    <a:pt x="4855860" y="1215253"/>
                    <a:pt x="4855860" y="1215253"/>
                  </a:cubicBezTo>
                  <a:cubicBezTo>
                    <a:pt x="4855860" y="1215253"/>
                    <a:pt x="4855860" y="1215253"/>
                    <a:pt x="4855860" y="1215253"/>
                  </a:cubicBezTo>
                  <a:cubicBezTo>
                    <a:pt x="4855860" y="1215253"/>
                    <a:pt x="4855860" y="1215253"/>
                    <a:pt x="4855860" y="1215253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515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xmlns="" id="{6D879989-E3BA-4E4E-A0FE-54999CF22F1E}"/>
                </a:ext>
              </a:extLst>
            </p:cNvPr>
            <p:cNvSpPr/>
            <p:nvPr/>
          </p:nvSpPr>
          <p:spPr>
            <a:xfrm>
              <a:off x="2942403" y="1232079"/>
              <a:ext cx="6832268" cy="3396406"/>
            </a:xfrm>
            <a:custGeom>
              <a:avLst/>
              <a:gdLst>
                <a:gd name="connsiteX0" fmla="*/ 6786474 w 6832268"/>
                <a:gd name="connsiteY0" fmla="*/ 2191979 h 3396406"/>
                <a:gd name="connsiteX1" fmla="*/ 6832268 w 6832268"/>
                <a:gd name="connsiteY1" fmla="*/ 2191979 h 3396406"/>
                <a:gd name="connsiteX2" fmla="*/ 6832268 w 6832268"/>
                <a:gd name="connsiteY2" fmla="*/ 3341785 h 3396406"/>
                <a:gd name="connsiteX3" fmla="*/ 6786474 w 6832268"/>
                <a:gd name="connsiteY3" fmla="*/ 3341785 h 3396406"/>
                <a:gd name="connsiteX4" fmla="*/ 5548275 w 6832268"/>
                <a:gd name="connsiteY4" fmla="*/ 2062322 h 3396406"/>
                <a:gd name="connsiteX5" fmla="*/ 5594069 w 6832268"/>
                <a:gd name="connsiteY5" fmla="*/ 2062322 h 3396406"/>
                <a:gd name="connsiteX6" fmla="*/ 5594069 w 6832268"/>
                <a:gd name="connsiteY6" fmla="*/ 3341785 h 3396406"/>
                <a:gd name="connsiteX7" fmla="*/ 5548275 w 6832268"/>
                <a:gd name="connsiteY7" fmla="*/ 3341785 h 3396406"/>
                <a:gd name="connsiteX8" fmla="*/ 3619680 w 6832268"/>
                <a:gd name="connsiteY8" fmla="*/ 1103967 h 3396406"/>
                <a:gd name="connsiteX9" fmla="*/ 3635543 w 6832268"/>
                <a:gd name="connsiteY9" fmla="*/ 1110587 h 3396406"/>
                <a:gd name="connsiteX10" fmla="*/ 4108374 w 6832268"/>
                <a:gd name="connsiteY10" fmla="*/ 1315832 h 3396406"/>
                <a:gd name="connsiteX11" fmla="*/ 5733221 w 6832268"/>
                <a:gd name="connsiteY11" fmla="*/ 2023150 h 3396406"/>
                <a:gd name="connsiteX12" fmla="*/ 5750324 w 6832268"/>
                <a:gd name="connsiteY12" fmla="*/ 2082185 h 3396406"/>
                <a:gd name="connsiteX13" fmla="*/ 4331274 w 6832268"/>
                <a:gd name="connsiteY13" fmla="*/ 1464247 h 3396406"/>
                <a:gd name="connsiteX14" fmla="*/ 3623956 w 6832268"/>
                <a:gd name="connsiteY14" fmla="*/ 1157485 h 3396406"/>
                <a:gd name="connsiteX15" fmla="*/ 3604645 w 6832268"/>
                <a:gd name="connsiteY15" fmla="*/ 1112242 h 3396406"/>
                <a:gd name="connsiteX16" fmla="*/ 3619680 w 6832268"/>
                <a:gd name="connsiteY16" fmla="*/ 1103967 h 3396406"/>
                <a:gd name="connsiteX17" fmla="*/ 5103170 w 6832268"/>
                <a:gd name="connsiteY17" fmla="*/ 984163 h 3396406"/>
                <a:gd name="connsiteX18" fmla="*/ 5149124 w 6832268"/>
                <a:gd name="connsiteY18" fmla="*/ 984163 h 3396406"/>
                <a:gd name="connsiteX19" fmla="*/ 5160613 w 6832268"/>
                <a:gd name="connsiteY19" fmla="*/ 995652 h 3396406"/>
                <a:gd name="connsiteX20" fmla="*/ 5160613 w 6832268"/>
                <a:gd name="connsiteY20" fmla="*/ 1347747 h 3396406"/>
                <a:gd name="connsiteX21" fmla="*/ 5149124 w 6832268"/>
                <a:gd name="connsiteY21" fmla="*/ 1359236 h 3396406"/>
                <a:gd name="connsiteX22" fmla="*/ 5103170 w 6832268"/>
                <a:gd name="connsiteY22" fmla="*/ 1359236 h 3396406"/>
                <a:gd name="connsiteX23" fmla="*/ 5091681 w 6832268"/>
                <a:gd name="connsiteY23" fmla="*/ 1347747 h 3396406"/>
                <a:gd name="connsiteX24" fmla="*/ 5091681 w 6832268"/>
                <a:gd name="connsiteY24" fmla="*/ 995652 h 3396406"/>
                <a:gd name="connsiteX25" fmla="*/ 5103170 w 6832268"/>
                <a:gd name="connsiteY25" fmla="*/ 984163 h 3396406"/>
                <a:gd name="connsiteX26" fmla="*/ 4804163 w 6832268"/>
                <a:gd name="connsiteY26" fmla="*/ 929693 h 3396406"/>
                <a:gd name="connsiteX27" fmla="*/ 4850117 w 6832268"/>
                <a:gd name="connsiteY27" fmla="*/ 929693 h 3396406"/>
                <a:gd name="connsiteX28" fmla="*/ 4861606 w 6832268"/>
                <a:gd name="connsiteY28" fmla="*/ 941182 h 3396406"/>
                <a:gd name="connsiteX29" fmla="*/ 4861606 w 6832268"/>
                <a:gd name="connsiteY29" fmla="*/ 1293277 h 3396406"/>
                <a:gd name="connsiteX30" fmla="*/ 4850117 w 6832268"/>
                <a:gd name="connsiteY30" fmla="*/ 1304766 h 3396406"/>
                <a:gd name="connsiteX31" fmla="*/ 4804163 w 6832268"/>
                <a:gd name="connsiteY31" fmla="*/ 1304766 h 3396406"/>
                <a:gd name="connsiteX32" fmla="*/ 4792674 w 6832268"/>
                <a:gd name="connsiteY32" fmla="*/ 1293277 h 3396406"/>
                <a:gd name="connsiteX33" fmla="*/ 4792674 w 6832268"/>
                <a:gd name="connsiteY33" fmla="*/ 941182 h 3396406"/>
                <a:gd name="connsiteX34" fmla="*/ 4804163 w 6832268"/>
                <a:gd name="connsiteY34" fmla="*/ 929693 h 3396406"/>
                <a:gd name="connsiteX35" fmla="*/ 4496898 w 6832268"/>
                <a:gd name="connsiteY35" fmla="*/ 864765 h 3396406"/>
                <a:gd name="connsiteX36" fmla="*/ 4549459 w 6832268"/>
                <a:gd name="connsiteY36" fmla="*/ 864765 h 3396406"/>
                <a:gd name="connsiteX37" fmla="*/ 4562600 w 6832268"/>
                <a:gd name="connsiteY37" fmla="*/ 877906 h 3396406"/>
                <a:gd name="connsiteX38" fmla="*/ 4562600 w 6832268"/>
                <a:gd name="connsiteY38" fmla="*/ 1237157 h 3396406"/>
                <a:gd name="connsiteX39" fmla="*/ 4549459 w 6832268"/>
                <a:gd name="connsiteY39" fmla="*/ 1250298 h 3396406"/>
                <a:gd name="connsiteX40" fmla="*/ 4496898 w 6832268"/>
                <a:gd name="connsiteY40" fmla="*/ 1250298 h 3396406"/>
                <a:gd name="connsiteX41" fmla="*/ 4483757 w 6832268"/>
                <a:gd name="connsiteY41" fmla="*/ 1237157 h 3396406"/>
                <a:gd name="connsiteX42" fmla="*/ 4483757 w 6832268"/>
                <a:gd name="connsiteY42" fmla="*/ 877906 h 3396406"/>
                <a:gd name="connsiteX43" fmla="*/ 4496898 w 6832268"/>
                <a:gd name="connsiteY43" fmla="*/ 864765 h 3396406"/>
                <a:gd name="connsiteX44" fmla="*/ 4203459 w 6832268"/>
                <a:gd name="connsiteY44" fmla="*/ 789088 h 3396406"/>
                <a:gd name="connsiteX45" fmla="*/ 4243638 w 6832268"/>
                <a:gd name="connsiteY45" fmla="*/ 789088 h 3396406"/>
                <a:gd name="connsiteX46" fmla="*/ 4253683 w 6832268"/>
                <a:gd name="connsiteY46" fmla="*/ 799133 h 3396406"/>
                <a:gd name="connsiteX47" fmla="*/ 4253683 w 6832268"/>
                <a:gd name="connsiteY47" fmla="*/ 1175325 h 3396406"/>
                <a:gd name="connsiteX48" fmla="*/ 4243638 w 6832268"/>
                <a:gd name="connsiteY48" fmla="*/ 1185370 h 3396406"/>
                <a:gd name="connsiteX49" fmla="*/ 4203459 w 6832268"/>
                <a:gd name="connsiteY49" fmla="*/ 1185370 h 3396406"/>
                <a:gd name="connsiteX50" fmla="*/ 4193414 w 6832268"/>
                <a:gd name="connsiteY50" fmla="*/ 1175325 h 3396406"/>
                <a:gd name="connsiteX51" fmla="*/ 4193414 w 6832268"/>
                <a:gd name="connsiteY51" fmla="*/ 799133 h 3396406"/>
                <a:gd name="connsiteX52" fmla="*/ 4203459 w 6832268"/>
                <a:gd name="connsiteY52" fmla="*/ 789088 h 3396406"/>
                <a:gd name="connsiteX53" fmla="*/ 3913116 w 6832268"/>
                <a:gd name="connsiteY53" fmla="*/ 713411 h 3396406"/>
                <a:gd name="connsiteX54" fmla="*/ 3953295 w 6832268"/>
                <a:gd name="connsiteY54" fmla="*/ 713411 h 3396406"/>
                <a:gd name="connsiteX55" fmla="*/ 3963340 w 6832268"/>
                <a:gd name="connsiteY55" fmla="*/ 723456 h 3396406"/>
                <a:gd name="connsiteX56" fmla="*/ 3963340 w 6832268"/>
                <a:gd name="connsiteY56" fmla="*/ 1099648 h 3396406"/>
                <a:gd name="connsiteX57" fmla="*/ 3953295 w 6832268"/>
                <a:gd name="connsiteY57" fmla="*/ 1109693 h 3396406"/>
                <a:gd name="connsiteX58" fmla="*/ 3913116 w 6832268"/>
                <a:gd name="connsiteY58" fmla="*/ 1109693 h 3396406"/>
                <a:gd name="connsiteX59" fmla="*/ 3903071 w 6832268"/>
                <a:gd name="connsiteY59" fmla="*/ 1099648 h 3396406"/>
                <a:gd name="connsiteX60" fmla="*/ 3903071 w 6832268"/>
                <a:gd name="connsiteY60" fmla="*/ 723456 h 3396406"/>
                <a:gd name="connsiteX61" fmla="*/ 3913116 w 6832268"/>
                <a:gd name="connsiteY61" fmla="*/ 713411 h 3396406"/>
                <a:gd name="connsiteX62" fmla="*/ 3622773 w 6832268"/>
                <a:gd name="connsiteY62" fmla="*/ 637734 h 3396406"/>
                <a:gd name="connsiteX63" fmla="*/ 3662952 w 6832268"/>
                <a:gd name="connsiteY63" fmla="*/ 637734 h 3396406"/>
                <a:gd name="connsiteX64" fmla="*/ 3672997 w 6832268"/>
                <a:gd name="connsiteY64" fmla="*/ 647779 h 3396406"/>
                <a:gd name="connsiteX65" fmla="*/ 3672997 w 6832268"/>
                <a:gd name="connsiteY65" fmla="*/ 1023971 h 3396406"/>
                <a:gd name="connsiteX66" fmla="*/ 3662952 w 6832268"/>
                <a:gd name="connsiteY66" fmla="*/ 1034016 h 3396406"/>
                <a:gd name="connsiteX67" fmla="*/ 3622773 w 6832268"/>
                <a:gd name="connsiteY67" fmla="*/ 1034016 h 3396406"/>
                <a:gd name="connsiteX68" fmla="*/ 3612728 w 6832268"/>
                <a:gd name="connsiteY68" fmla="*/ 1023971 h 3396406"/>
                <a:gd name="connsiteX69" fmla="*/ 3612728 w 6832268"/>
                <a:gd name="connsiteY69" fmla="*/ 647779 h 3396406"/>
                <a:gd name="connsiteX70" fmla="*/ 3622773 w 6832268"/>
                <a:gd name="connsiteY70" fmla="*/ 637734 h 3396406"/>
                <a:gd name="connsiteX71" fmla="*/ 2020697 w 6832268"/>
                <a:gd name="connsiteY71" fmla="*/ 566720 h 3396406"/>
                <a:gd name="connsiteX72" fmla="*/ 2044904 w 6832268"/>
                <a:gd name="connsiteY72" fmla="*/ 575962 h 3396406"/>
                <a:gd name="connsiteX73" fmla="*/ 2041041 w 6832268"/>
                <a:gd name="connsiteY73" fmla="*/ 1132106 h 3396406"/>
                <a:gd name="connsiteX74" fmla="*/ 2036076 w 6832268"/>
                <a:gd name="connsiteY74" fmla="*/ 1137623 h 3396406"/>
                <a:gd name="connsiteX75" fmla="*/ 300884 w 6832268"/>
                <a:gd name="connsiteY75" fmla="*/ 2050184 h 3396406"/>
                <a:gd name="connsiteX76" fmla="*/ 326816 w 6832268"/>
                <a:gd name="connsiteY76" fmla="*/ 2084944 h 3396406"/>
                <a:gd name="connsiteX77" fmla="*/ 302539 w 6832268"/>
                <a:gd name="connsiteY77" fmla="*/ 2099289 h 3396406"/>
                <a:gd name="connsiteX78" fmla="*/ 284333 w 6832268"/>
                <a:gd name="connsiteY78" fmla="*/ 2116392 h 3396406"/>
                <a:gd name="connsiteX79" fmla="*/ 289851 w 6832268"/>
                <a:gd name="connsiteY79" fmla="*/ 3396406 h 3396406"/>
                <a:gd name="connsiteX80" fmla="*/ 250126 w 6832268"/>
                <a:gd name="connsiteY80" fmla="*/ 3393647 h 3396406"/>
                <a:gd name="connsiteX81" fmla="*/ 234677 w 6832268"/>
                <a:gd name="connsiteY81" fmla="*/ 2103151 h 3396406"/>
                <a:gd name="connsiteX82" fmla="*/ 224194 w 6832268"/>
                <a:gd name="connsiteY82" fmla="*/ 2100944 h 3396406"/>
                <a:gd name="connsiteX83" fmla="*/ 204884 w 6832268"/>
                <a:gd name="connsiteY83" fmla="*/ 2100944 h 3396406"/>
                <a:gd name="connsiteX84" fmla="*/ 20054 w 6832268"/>
                <a:gd name="connsiteY84" fmla="*/ 2201359 h 3396406"/>
                <a:gd name="connsiteX85" fmla="*/ 9019 w 6832268"/>
                <a:gd name="connsiteY85" fmla="*/ 2201359 h 3396406"/>
                <a:gd name="connsiteX86" fmla="*/ 36606 w 6832268"/>
                <a:gd name="connsiteY86" fmla="*/ 2135703 h 3396406"/>
                <a:gd name="connsiteX87" fmla="*/ 1960489 w 6832268"/>
                <a:gd name="connsiteY87" fmla="*/ 1122727 h 3396406"/>
                <a:gd name="connsiteX88" fmla="*/ 1989179 w 6832268"/>
                <a:gd name="connsiteY88" fmla="*/ 1102864 h 3396406"/>
                <a:gd name="connsiteX89" fmla="*/ 1989731 w 6832268"/>
                <a:gd name="connsiteY89" fmla="*/ 607962 h 3396406"/>
                <a:gd name="connsiteX90" fmla="*/ 1995248 w 6832268"/>
                <a:gd name="connsiteY90" fmla="*/ 571548 h 3396406"/>
                <a:gd name="connsiteX91" fmla="*/ 2020697 w 6832268"/>
                <a:gd name="connsiteY91" fmla="*/ 566720 h 3396406"/>
                <a:gd name="connsiteX92" fmla="*/ 4322240 w 6832268"/>
                <a:gd name="connsiteY92" fmla="*/ 340924 h 3396406"/>
                <a:gd name="connsiteX93" fmla="*/ 4341206 w 6832268"/>
                <a:gd name="connsiteY93" fmla="*/ 340924 h 3396406"/>
                <a:gd name="connsiteX94" fmla="*/ 4411275 w 6832268"/>
                <a:gd name="connsiteY94" fmla="*/ 433615 h 3396406"/>
                <a:gd name="connsiteX95" fmla="*/ 4411275 w 6832268"/>
                <a:gd name="connsiteY95" fmla="*/ 492098 h 3396406"/>
                <a:gd name="connsiteX96" fmla="*/ 4411827 w 6832268"/>
                <a:gd name="connsiteY96" fmla="*/ 594168 h 3396406"/>
                <a:gd name="connsiteX97" fmla="*/ 4390309 w 6832268"/>
                <a:gd name="connsiteY97" fmla="*/ 611271 h 3396406"/>
                <a:gd name="connsiteX98" fmla="*/ 4320791 w 6832268"/>
                <a:gd name="connsiteY98" fmla="*/ 519133 h 3396406"/>
                <a:gd name="connsiteX99" fmla="*/ 4318585 w 6832268"/>
                <a:gd name="connsiteY99" fmla="*/ 359131 h 3396406"/>
                <a:gd name="connsiteX100" fmla="*/ 4322240 w 6832268"/>
                <a:gd name="connsiteY100" fmla="*/ 340924 h 3396406"/>
                <a:gd name="connsiteX101" fmla="*/ 4323136 w 6832268"/>
                <a:gd name="connsiteY101" fmla="*/ 254819 h 3396406"/>
                <a:gd name="connsiteX102" fmla="*/ 4370447 w 6832268"/>
                <a:gd name="connsiteY102" fmla="*/ 259819 h 3396406"/>
                <a:gd name="connsiteX103" fmla="*/ 4524380 w 6832268"/>
                <a:gd name="connsiteY103" fmla="*/ 306165 h 3396406"/>
                <a:gd name="connsiteX104" fmla="*/ 4539829 w 6832268"/>
                <a:gd name="connsiteY104" fmla="*/ 334854 h 3396406"/>
                <a:gd name="connsiteX105" fmla="*/ 4492931 w 6832268"/>
                <a:gd name="connsiteY105" fmla="*/ 365751 h 3396406"/>
                <a:gd name="connsiteX106" fmla="*/ 4368792 w 6832268"/>
                <a:gd name="connsiteY106" fmla="*/ 333199 h 3396406"/>
                <a:gd name="connsiteX107" fmla="*/ 4292102 w 6832268"/>
                <a:gd name="connsiteY107" fmla="*/ 323269 h 3396406"/>
                <a:gd name="connsiteX108" fmla="*/ 3779544 w 6832268"/>
                <a:gd name="connsiteY108" fmla="*/ 330440 h 3396406"/>
                <a:gd name="connsiteX109" fmla="*/ 3776785 w 6832268"/>
                <a:gd name="connsiteY109" fmla="*/ 283544 h 3396406"/>
                <a:gd name="connsiteX110" fmla="*/ 4237480 w 6832268"/>
                <a:gd name="connsiteY110" fmla="*/ 258717 h 3396406"/>
                <a:gd name="connsiteX111" fmla="*/ 4323136 w 6832268"/>
                <a:gd name="connsiteY111" fmla="*/ 254819 h 3396406"/>
                <a:gd name="connsiteX112" fmla="*/ 3447403 w 6832268"/>
                <a:gd name="connsiteY112" fmla="*/ 82715 h 3396406"/>
                <a:gd name="connsiteX113" fmla="*/ 3514714 w 6832268"/>
                <a:gd name="connsiteY113" fmla="*/ 90438 h 3396406"/>
                <a:gd name="connsiteX114" fmla="*/ 3540093 w 6832268"/>
                <a:gd name="connsiteY114" fmla="*/ 120233 h 3396406"/>
                <a:gd name="connsiteX115" fmla="*/ 3540093 w 6832268"/>
                <a:gd name="connsiteY115" fmla="*/ 374029 h 3396406"/>
                <a:gd name="connsiteX116" fmla="*/ 3526852 w 6832268"/>
                <a:gd name="connsiteY116" fmla="*/ 397753 h 3396406"/>
                <a:gd name="connsiteX117" fmla="*/ 3516369 w 6832268"/>
                <a:gd name="connsiteY117" fmla="*/ 393891 h 3396406"/>
                <a:gd name="connsiteX118" fmla="*/ 3447403 w 6832268"/>
                <a:gd name="connsiteY118" fmla="*/ 364650 h 3396406"/>
                <a:gd name="connsiteX119" fmla="*/ 3442989 w 6832268"/>
                <a:gd name="connsiteY119" fmla="*/ 291821 h 3396406"/>
                <a:gd name="connsiteX120" fmla="*/ 3439679 w 6832268"/>
                <a:gd name="connsiteY120" fmla="*/ 109750 h 3396406"/>
                <a:gd name="connsiteX121" fmla="*/ 3447403 w 6832268"/>
                <a:gd name="connsiteY121" fmla="*/ 82715 h 3396406"/>
                <a:gd name="connsiteX122" fmla="*/ 3440149 w 6832268"/>
                <a:gd name="connsiteY122" fmla="*/ 298 h 3396406"/>
                <a:gd name="connsiteX123" fmla="*/ 3484369 w 6832268"/>
                <a:gd name="connsiteY123" fmla="*/ 2161 h 3396406"/>
                <a:gd name="connsiteX124" fmla="*/ 3673613 w 6832268"/>
                <a:gd name="connsiteY124" fmla="*/ 71127 h 3396406"/>
                <a:gd name="connsiteX125" fmla="*/ 3698441 w 6832268"/>
                <a:gd name="connsiteY125" fmla="*/ 88230 h 3396406"/>
                <a:gd name="connsiteX126" fmla="*/ 3650992 w 6832268"/>
                <a:gd name="connsiteY126" fmla="*/ 113611 h 3396406"/>
                <a:gd name="connsiteX127" fmla="*/ 3543404 w 6832268"/>
                <a:gd name="connsiteY127" fmla="*/ 86575 h 3396406"/>
                <a:gd name="connsiteX128" fmla="*/ 3439127 w 6832268"/>
                <a:gd name="connsiteY128" fmla="*/ 58990 h 3396406"/>
                <a:gd name="connsiteX129" fmla="*/ 2952501 w 6832268"/>
                <a:gd name="connsiteY129" fmla="*/ 84369 h 3396406"/>
                <a:gd name="connsiteX130" fmla="*/ 2891810 w 6832268"/>
                <a:gd name="connsiteY130" fmla="*/ 86024 h 3396406"/>
                <a:gd name="connsiteX131" fmla="*/ 2818430 w 6832268"/>
                <a:gd name="connsiteY131" fmla="*/ 81059 h 3396406"/>
                <a:gd name="connsiteX132" fmla="*/ 2816223 w 6832268"/>
                <a:gd name="connsiteY132" fmla="*/ 55127 h 3396406"/>
                <a:gd name="connsiteX133" fmla="*/ 2846016 w 6832268"/>
                <a:gd name="connsiteY133" fmla="*/ 50713 h 3396406"/>
                <a:gd name="connsiteX134" fmla="*/ 3281884 w 6832268"/>
                <a:gd name="connsiteY134" fmla="*/ 20367 h 3396406"/>
                <a:gd name="connsiteX135" fmla="*/ 3440149 w 6832268"/>
                <a:gd name="connsiteY135" fmla="*/ 298 h 33964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</a:cxnLst>
              <a:rect l="l" t="t" r="r" b="b"/>
              <a:pathLst>
                <a:path w="6832268" h="3396406">
                  <a:moveTo>
                    <a:pt x="6786474" y="2191979"/>
                  </a:moveTo>
                  <a:lnTo>
                    <a:pt x="6832268" y="2191979"/>
                  </a:lnTo>
                  <a:lnTo>
                    <a:pt x="6832268" y="3341785"/>
                  </a:lnTo>
                  <a:lnTo>
                    <a:pt x="6786474" y="3341785"/>
                  </a:lnTo>
                  <a:close/>
                  <a:moveTo>
                    <a:pt x="5548275" y="2062322"/>
                  </a:moveTo>
                  <a:lnTo>
                    <a:pt x="5594069" y="2062322"/>
                  </a:lnTo>
                  <a:lnTo>
                    <a:pt x="5594069" y="3341785"/>
                  </a:lnTo>
                  <a:lnTo>
                    <a:pt x="5548275" y="3341785"/>
                  </a:lnTo>
                  <a:close/>
                  <a:moveTo>
                    <a:pt x="3619680" y="1103967"/>
                  </a:moveTo>
                  <a:cubicBezTo>
                    <a:pt x="3624921" y="1104932"/>
                    <a:pt x="3630301" y="1108381"/>
                    <a:pt x="3635543" y="1110587"/>
                  </a:cubicBezTo>
                  <a:cubicBezTo>
                    <a:pt x="3793337" y="1179003"/>
                    <a:pt x="3950580" y="1247417"/>
                    <a:pt x="4108374" y="1315832"/>
                  </a:cubicBezTo>
                  <a:cubicBezTo>
                    <a:pt x="4650174" y="1551421"/>
                    <a:pt x="5191973" y="1787561"/>
                    <a:pt x="5733221" y="2023150"/>
                  </a:cubicBezTo>
                  <a:cubicBezTo>
                    <a:pt x="5775704" y="2041909"/>
                    <a:pt x="5775704" y="2041909"/>
                    <a:pt x="5750324" y="2082185"/>
                  </a:cubicBezTo>
                  <a:cubicBezTo>
                    <a:pt x="5277491" y="1876389"/>
                    <a:pt x="4804658" y="1670042"/>
                    <a:pt x="4331274" y="1464247"/>
                  </a:cubicBezTo>
                  <a:cubicBezTo>
                    <a:pt x="4095685" y="1361625"/>
                    <a:pt x="3860096" y="1258452"/>
                    <a:pt x="3623956" y="1157485"/>
                  </a:cubicBezTo>
                  <a:cubicBezTo>
                    <a:pt x="3598576" y="1147002"/>
                    <a:pt x="3591404" y="1135968"/>
                    <a:pt x="3604645" y="1112242"/>
                  </a:cubicBezTo>
                  <a:cubicBezTo>
                    <a:pt x="3609335" y="1104518"/>
                    <a:pt x="3614438" y="1103001"/>
                    <a:pt x="3619680" y="1103967"/>
                  </a:cubicBezTo>
                  <a:close/>
                  <a:moveTo>
                    <a:pt x="5103170" y="984163"/>
                  </a:moveTo>
                  <a:lnTo>
                    <a:pt x="5149124" y="984163"/>
                  </a:lnTo>
                  <a:cubicBezTo>
                    <a:pt x="5155469" y="984163"/>
                    <a:pt x="5160613" y="989307"/>
                    <a:pt x="5160613" y="995652"/>
                  </a:cubicBezTo>
                  <a:lnTo>
                    <a:pt x="5160613" y="1347747"/>
                  </a:lnTo>
                  <a:cubicBezTo>
                    <a:pt x="5160613" y="1354092"/>
                    <a:pt x="5155469" y="1359236"/>
                    <a:pt x="5149124" y="1359236"/>
                  </a:cubicBezTo>
                  <a:lnTo>
                    <a:pt x="5103170" y="1359236"/>
                  </a:lnTo>
                  <a:cubicBezTo>
                    <a:pt x="5096825" y="1359236"/>
                    <a:pt x="5091681" y="1354092"/>
                    <a:pt x="5091681" y="1347747"/>
                  </a:cubicBezTo>
                  <a:lnTo>
                    <a:pt x="5091681" y="995652"/>
                  </a:lnTo>
                  <a:cubicBezTo>
                    <a:pt x="5091681" y="989307"/>
                    <a:pt x="5096825" y="984163"/>
                    <a:pt x="5103170" y="984163"/>
                  </a:cubicBezTo>
                  <a:close/>
                  <a:moveTo>
                    <a:pt x="4804163" y="929693"/>
                  </a:moveTo>
                  <a:lnTo>
                    <a:pt x="4850117" y="929693"/>
                  </a:lnTo>
                  <a:cubicBezTo>
                    <a:pt x="4856462" y="929693"/>
                    <a:pt x="4861606" y="934837"/>
                    <a:pt x="4861606" y="941182"/>
                  </a:cubicBezTo>
                  <a:lnTo>
                    <a:pt x="4861606" y="1293277"/>
                  </a:lnTo>
                  <a:cubicBezTo>
                    <a:pt x="4861606" y="1299622"/>
                    <a:pt x="4856462" y="1304766"/>
                    <a:pt x="4850117" y="1304766"/>
                  </a:cubicBezTo>
                  <a:lnTo>
                    <a:pt x="4804163" y="1304766"/>
                  </a:lnTo>
                  <a:cubicBezTo>
                    <a:pt x="4797818" y="1304766"/>
                    <a:pt x="4792674" y="1299622"/>
                    <a:pt x="4792674" y="1293277"/>
                  </a:cubicBezTo>
                  <a:lnTo>
                    <a:pt x="4792674" y="941182"/>
                  </a:lnTo>
                  <a:cubicBezTo>
                    <a:pt x="4792674" y="934837"/>
                    <a:pt x="4797818" y="929693"/>
                    <a:pt x="4804163" y="929693"/>
                  </a:cubicBezTo>
                  <a:close/>
                  <a:moveTo>
                    <a:pt x="4496898" y="864765"/>
                  </a:moveTo>
                  <a:lnTo>
                    <a:pt x="4549459" y="864765"/>
                  </a:lnTo>
                  <a:cubicBezTo>
                    <a:pt x="4556717" y="864765"/>
                    <a:pt x="4562600" y="870648"/>
                    <a:pt x="4562600" y="877906"/>
                  </a:cubicBezTo>
                  <a:lnTo>
                    <a:pt x="4562600" y="1237157"/>
                  </a:lnTo>
                  <a:cubicBezTo>
                    <a:pt x="4562600" y="1244415"/>
                    <a:pt x="4556717" y="1250298"/>
                    <a:pt x="4549459" y="1250298"/>
                  </a:cubicBezTo>
                  <a:lnTo>
                    <a:pt x="4496898" y="1250298"/>
                  </a:lnTo>
                  <a:cubicBezTo>
                    <a:pt x="4489640" y="1250298"/>
                    <a:pt x="4483757" y="1244415"/>
                    <a:pt x="4483757" y="1237157"/>
                  </a:cubicBezTo>
                  <a:lnTo>
                    <a:pt x="4483757" y="877906"/>
                  </a:lnTo>
                  <a:cubicBezTo>
                    <a:pt x="4483757" y="870648"/>
                    <a:pt x="4489640" y="864765"/>
                    <a:pt x="4496898" y="864765"/>
                  </a:cubicBezTo>
                  <a:close/>
                  <a:moveTo>
                    <a:pt x="4203459" y="789088"/>
                  </a:moveTo>
                  <a:lnTo>
                    <a:pt x="4243638" y="789088"/>
                  </a:lnTo>
                  <a:cubicBezTo>
                    <a:pt x="4249186" y="789088"/>
                    <a:pt x="4253683" y="793585"/>
                    <a:pt x="4253683" y="799133"/>
                  </a:cubicBezTo>
                  <a:lnTo>
                    <a:pt x="4253683" y="1175325"/>
                  </a:lnTo>
                  <a:cubicBezTo>
                    <a:pt x="4253683" y="1180873"/>
                    <a:pt x="4249186" y="1185370"/>
                    <a:pt x="4243638" y="1185370"/>
                  </a:cubicBezTo>
                  <a:lnTo>
                    <a:pt x="4203459" y="1185370"/>
                  </a:lnTo>
                  <a:cubicBezTo>
                    <a:pt x="4197911" y="1185370"/>
                    <a:pt x="4193414" y="1180873"/>
                    <a:pt x="4193414" y="1175325"/>
                  </a:cubicBezTo>
                  <a:lnTo>
                    <a:pt x="4193414" y="799133"/>
                  </a:lnTo>
                  <a:cubicBezTo>
                    <a:pt x="4193414" y="793585"/>
                    <a:pt x="4197911" y="789088"/>
                    <a:pt x="4203459" y="789088"/>
                  </a:cubicBezTo>
                  <a:close/>
                  <a:moveTo>
                    <a:pt x="3913116" y="713411"/>
                  </a:moveTo>
                  <a:lnTo>
                    <a:pt x="3953295" y="713411"/>
                  </a:lnTo>
                  <a:cubicBezTo>
                    <a:pt x="3958843" y="713411"/>
                    <a:pt x="3963340" y="717908"/>
                    <a:pt x="3963340" y="723456"/>
                  </a:cubicBezTo>
                  <a:lnTo>
                    <a:pt x="3963340" y="1099648"/>
                  </a:lnTo>
                  <a:cubicBezTo>
                    <a:pt x="3963340" y="1105196"/>
                    <a:pt x="3958843" y="1109693"/>
                    <a:pt x="3953295" y="1109693"/>
                  </a:cubicBezTo>
                  <a:lnTo>
                    <a:pt x="3913116" y="1109693"/>
                  </a:lnTo>
                  <a:cubicBezTo>
                    <a:pt x="3907568" y="1109693"/>
                    <a:pt x="3903071" y="1105196"/>
                    <a:pt x="3903071" y="1099648"/>
                  </a:cubicBezTo>
                  <a:lnTo>
                    <a:pt x="3903071" y="723456"/>
                  </a:lnTo>
                  <a:cubicBezTo>
                    <a:pt x="3903071" y="717908"/>
                    <a:pt x="3907568" y="713411"/>
                    <a:pt x="3913116" y="713411"/>
                  </a:cubicBezTo>
                  <a:close/>
                  <a:moveTo>
                    <a:pt x="3622773" y="637734"/>
                  </a:moveTo>
                  <a:lnTo>
                    <a:pt x="3662952" y="637734"/>
                  </a:lnTo>
                  <a:cubicBezTo>
                    <a:pt x="3668500" y="637734"/>
                    <a:pt x="3672997" y="642231"/>
                    <a:pt x="3672997" y="647779"/>
                  </a:cubicBezTo>
                  <a:lnTo>
                    <a:pt x="3672997" y="1023971"/>
                  </a:lnTo>
                  <a:cubicBezTo>
                    <a:pt x="3672997" y="1029519"/>
                    <a:pt x="3668500" y="1034016"/>
                    <a:pt x="3662952" y="1034016"/>
                  </a:cubicBezTo>
                  <a:lnTo>
                    <a:pt x="3622773" y="1034016"/>
                  </a:lnTo>
                  <a:cubicBezTo>
                    <a:pt x="3617225" y="1034016"/>
                    <a:pt x="3612728" y="1029519"/>
                    <a:pt x="3612728" y="1023971"/>
                  </a:cubicBezTo>
                  <a:lnTo>
                    <a:pt x="3612728" y="647779"/>
                  </a:lnTo>
                  <a:cubicBezTo>
                    <a:pt x="3612728" y="642231"/>
                    <a:pt x="3617225" y="637734"/>
                    <a:pt x="3622773" y="637734"/>
                  </a:cubicBezTo>
                  <a:close/>
                  <a:moveTo>
                    <a:pt x="2020697" y="566720"/>
                  </a:moveTo>
                  <a:cubicBezTo>
                    <a:pt x="2029042" y="566720"/>
                    <a:pt x="2037180" y="569065"/>
                    <a:pt x="2044904" y="575962"/>
                  </a:cubicBezTo>
                  <a:cubicBezTo>
                    <a:pt x="2038835" y="676377"/>
                    <a:pt x="2041594" y="1046036"/>
                    <a:pt x="2041041" y="1132106"/>
                  </a:cubicBezTo>
                  <a:cubicBezTo>
                    <a:pt x="2041041" y="1135968"/>
                    <a:pt x="2038284" y="1135968"/>
                    <a:pt x="2036076" y="1137623"/>
                  </a:cubicBezTo>
                  <a:cubicBezTo>
                    <a:pt x="1460070" y="1440523"/>
                    <a:pt x="883512" y="1743975"/>
                    <a:pt x="300884" y="2050184"/>
                  </a:cubicBezTo>
                  <a:cubicBezTo>
                    <a:pt x="331781" y="2051288"/>
                    <a:pt x="326816" y="2069496"/>
                    <a:pt x="326816" y="2084944"/>
                  </a:cubicBezTo>
                  <a:cubicBezTo>
                    <a:pt x="326816" y="2102599"/>
                    <a:pt x="312471" y="2098737"/>
                    <a:pt x="302539" y="2099289"/>
                  </a:cubicBezTo>
                  <a:cubicBezTo>
                    <a:pt x="290953" y="2099840"/>
                    <a:pt x="283780" y="2102048"/>
                    <a:pt x="284333" y="2116392"/>
                  </a:cubicBezTo>
                  <a:cubicBezTo>
                    <a:pt x="285988" y="2175427"/>
                    <a:pt x="289851" y="3381510"/>
                    <a:pt x="289851" y="3396406"/>
                  </a:cubicBezTo>
                  <a:cubicBezTo>
                    <a:pt x="274953" y="3393647"/>
                    <a:pt x="274953" y="3393647"/>
                    <a:pt x="250126" y="3393647"/>
                  </a:cubicBezTo>
                  <a:cubicBezTo>
                    <a:pt x="247918" y="3321371"/>
                    <a:pt x="241298" y="2146186"/>
                    <a:pt x="234677" y="2103151"/>
                  </a:cubicBezTo>
                  <a:cubicBezTo>
                    <a:pt x="231367" y="2102599"/>
                    <a:pt x="227504" y="2101495"/>
                    <a:pt x="224194" y="2100944"/>
                  </a:cubicBezTo>
                  <a:cubicBezTo>
                    <a:pt x="217021" y="2097082"/>
                    <a:pt x="210401" y="2098185"/>
                    <a:pt x="204884" y="2100944"/>
                  </a:cubicBezTo>
                  <a:cubicBezTo>
                    <a:pt x="143641" y="2134600"/>
                    <a:pt x="78537" y="2162186"/>
                    <a:pt x="20054" y="2201359"/>
                  </a:cubicBezTo>
                  <a:cubicBezTo>
                    <a:pt x="16743" y="2204118"/>
                    <a:pt x="12881" y="2204118"/>
                    <a:pt x="9019" y="2201359"/>
                  </a:cubicBezTo>
                  <a:cubicBezTo>
                    <a:pt x="-5877" y="2157772"/>
                    <a:pt x="-5877" y="2157772"/>
                    <a:pt x="36606" y="2135703"/>
                  </a:cubicBezTo>
                  <a:cubicBezTo>
                    <a:pt x="678268" y="1798044"/>
                    <a:pt x="1319379" y="1460385"/>
                    <a:pt x="1960489" y="1122727"/>
                  </a:cubicBezTo>
                  <a:cubicBezTo>
                    <a:pt x="1970972" y="1117209"/>
                    <a:pt x="1983662" y="1115554"/>
                    <a:pt x="1989179" y="1102864"/>
                  </a:cubicBezTo>
                  <a:cubicBezTo>
                    <a:pt x="1984214" y="1022863"/>
                    <a:pt x="1989731" y="639962"/>
                    <a:pt x="1989731" y="607962"/>
                  </a:cubicBezTo>
                  <a:cubicBezTo>
                    <a:pt x="1990283" y="595272"/>
                    <a:pt x="1988628" y="583134"/>
                    <a:pt x="1995248" y="571548"/>
                  </a:cubicBezTo>
                  <a:cubicBezTo>
                    <a:pt x="2003800" y="569065"/>
                    <a:pt x="2012352" y="566720"/>
                    <a:pt x="2020697" y="566720"/>
                  </a:cubicBezTo>
                  <a:close/>
                  <a:moveTo>
                    <a:pt x="4322240" y="340924"/>
                  </a:moveTo>
                  <a:cubicBezTo>
                    <a:pt x="4325481" y="337890"/>
                    <a:pt x="4331274" y="337890"/>
                    <a:pt x="4341206" y="340924"/>
                  </a:cubicBezTo>
                  <a:cubicBezTo>
                    <a:pt x="4410723" y="361890"/>
                    <a:pt x="4411275" y="361338"/>
                    <a:pt x="4411275" y="433615"/>
                  </a:cubicBezTo>
                  <a:cubicBezTo>
                    <a:pt x="4411275" y="453476"/>
                    <a:pt x="4411275" y="472787"/>
                    <a:pt x="4411275" y="492098"/>
                  </a:cubicBezTo>
                  <a:cubicBezTo>
                    <a:pt x="4411275" y="526305"/>
                    <a:pt x="4410723" y="559961"/>
                    <a:pt x="4411827" y="594168"/>
                  </a:cubicBezTo>
                  <a:cubicBezTo>
                    <a:pt x="4412378" y="610720"/>
                    <a:pt x="4409620" y="617341"/>
                    <a:pt x="4390309" y="611271"/>
                  </a:cubicBezTo>
                  <a:cubicBezTo>
                    <a:pt x="4321895" y="590306"/>
                    <a:pt x="4321343" y="590858"/>
                    <a:pt x="4320791" y="519133"/>
                  </a:cubicBezTo>
                  <a:cubicBezTo>
                    <a:pt x="4320240" y="465615"/>
                    <a:pt x="4320240" y="412649"/>
                    <a:pt x="4318585" y="359131"/>
                  </a:cubicBezTo>
                  <a:cubicBezTo>
                    <a:pt x="4318309" y="350028"/>
                    <a:pt x="4318998" y="343959"/>
                    <a:pt x="4322240" y="340924"/>
                  </a:cubicBezTo>
                  <a:close/>
                  <a:moveTo>
                    <a:pt x="4323136" y="254819"/>
                  </a:moveTo>
                  <a:cubicBezTo>
                    <a:pt x="4338033" y="254601"/>
                    <a:pt x="4346539" y="255865"/>
                    <a:pt x="4370447" y="259819"/>
                  </a:cubicBezTo>
                  <a:cubicBezTo>
                    <a:pt x="4406862" y="266992"/>
                    <a:pt x="4496149" y="293659"/>
                    <a:pt x="4524380" y="306165"/>
                  </a:cubicBezTo>
                  <a:cubicBezTo>
                    <a:pt x="4536518" y="312234"/>
                    <a:pt x="4544242" y="319958"/>
                    <a:pt x="4539829" y="334854"/>
                  </a:cubicBezTo>
                  <a:cubicBezTo>
                    <a:pt x="4532656" y="368510"/>
                    <a:pt x="4527138" y="371269"/>
                    <a:pt x="4492931" y="365751"/>
                  </a:cubicBezTo>
                  <a:cubicBezTo>
                    <a:pt x="4450448" y="359131"/>
                    <a:pt x="4412378" y="337062"/>
                    <a:pt x="4368792" y="333199"/>
                  </a:cubicBezTo>
                  <a:cubicBezTo>
                    <a:pt x="4343964" y="329338"/>
                    <a:pt x="4318032" y="326579"/>
                    <a:pt x="4292102" y="323269"/>
                  </a:cubicBezTo>
                  <a:cubicBezTo>
                    <a:pt x="4121249" y="325659"/>
                    <a:pt x="3865430" y="337062"/>
                    <a:pt x="3779544" y="330440"/>
                  </a:cubicBezTo>
                  <a:cubicBezTo>
                    <a:pt x="3693658" y="323820"/>
                    <a:pt x="3700463" y="295498"/>
                    <a:pt x="3776785" y="283544"/>
                  </a:cubicBezTo>
                  <a:cubicBezTo>
                    <a:pt x="3853107" y="271591"/>
                    <a:pt x="4138537" y="262671"/>
                    <a:pt x="4237480" y="258717"/>
                  </a:cubicBezTo>
                  <a:cubicBezTo>
                    <a:pt x="4286952" y="256739"/>
                    <a:pt x="4308240" y="255038"/>
                    <a:pt x="4323136" y="254819"/>
                  </a:cubicBezTo>
                  <a:close/>
                  <a:moveTo>
                    <a:pt x="3447403" y="82715"/>
                  </a:moveTo>
                  <a:cubicBezTo>
                    <a:pt x="3470024" y="82163"/>
                    <a:pt x="3492645" y="86025"/>
                    <a:pt x="3514714" y="90438"/>
                  </a:cubicBezTo>
                  <a:cubicBezTo>
                    <a:pt x="3531817" y="94301"/>
                    <a:pt x="3540093" y="102578"/>
                    <a:pt x="3540093" y="120233"/>
                  </a:cubicBezTo>
                  <a:cubicBezTo>
                    <a:pt x="3540093" y="204648"/>
                    <a:pt x="3540093" y="289062"/>
                    <a:pt x="3540093" y="374029"/>
                  </a:cubicBezTo>
                  <a:cubicBezTo>
                    <a:pt x="3540093" y="383408"/>
                    <a:pt x="3540646" y="394443"/>
                    <a:pt x="3526852" y="397753"/>
                  </a:cubicBezTo>
                  <a:cubicBezTo>
                    <a:pt x="3523542" y="396649"/>
                    <a:pt x="3520231" y="394994"/>
                    <a:pt x="3516369" y="393891"/>
                  </a:cubicBezTo>
                  <a:cubicBezTo>
                    <a:pt x="3492645" y="383960"/>
                    <a:pt x="3459540" y="385615"/>
                    <a:pt x="3447403" y="364650"/>
                  </a:cubicBezTo>
                  <a:cubicBezTo>
                    <a:pt x="3436369" y="345891"/>
                    <a:pt x="3443540" y="316649"/>
                    <a:pt x="3442989" y="291821"/>
                  </a:cubicBezTo>
                  <a:cubicBezTo>
                    <a:pt x="3441885" y="231131"/>
                    <a:pt x="3440230" y="170440"/>
                    <a:pt x="3439679" y="109750"/>
                  </a:cubicBezTo>
                  <a:cubicBezTo>
                    <a:pt x="3439679" y="100370"/>
                    <a:pt x="3435265" y="88784"/>
                    <a:pt x="3447403" y="82715"/>
                  </a:cubicBezTo>
                  <a:close/>
                  <a:moveTo>
                    <a:pt x="3440149" y="298"/>
                  </a:moveTo>
                  <a:cubicBezTo>
                    <a:pt x="3453880" y="-380"/>
                    <a:pt x="3468047" y="45"/>
                    <a:pt x="3484369" y="2161"/>
                  </a:cubicBezTo>
                  <a:cubicBezTo>
                    <a:pt x="3549658" y="10621"/>
                    <a:pt x="3637933" y="56782"/>
                    <a:pt x="3673613" y="71127"/>
                  </a:cubicBezTo>
                  <a:cubicBezTo>
                    <a:pt x="3709292" y="85473"/>
                    <a:pt x="3696234" y="73334"/>
                    <a:pt x="3698441" y="88230"/>
                  </a:cubicBezTo>
                  <a:cubicBezTo>
                    <a:pt x="3685751" y="129611"/>
                    <a:pt x="3691820" y="123541"/>
                    <a:pt x="3650992" y="113611"/>
                  </a:cubicBezTo>
                  <a:cubicBezTo>
                    <a:pt x="3615130" y="104231"/>
                    <a:pt x="3581474" y="87679"/>
                    <a:pt x="3543404" y="86575"/>
                  </a:cubicBezTo>
                  <a:cubicBezTo>
                    <a:pt x="3510852" y="69472"/>
                    <a:pt x="3476093" y="57334"/>
                    <a:pt x="3439127" y="58990"/>
                  </a:cubicBezTo>
                  <a:lnTo>
                    <a:pt x="2952501" y="84369"/>
                  </a:lnTo>
                  <a:cubicBezTo>
                    <a:pt x="2932087" y="85473"/>
                    <a:pt x="2912224" y="85473"/>
                    <a:pt x="2891810" y="86024"/>
                  </a:cubicBezTo>
                  <a:cubicBezTo>
                    <a:pt x="2868085" y="77196"/>
                    <a:pt x="2831029" y="86208"/>
                    <a:pt x="2818430" y="81059"/>
                  </a:cubicBezTo>
                  <a:cubicBezTo>
                    <a:pt x="2805832" y="75909"/>
                    <a:pt x="2811625" y="60184"/>
                    <a:pt x="2816223" y="55127"/>
                  </a:cubicBezTo>
                  <a:cubicBezTo>
                    <a:pt x="2820821" y="50070"/>
                    <a:pt x="2836086" y="53472"/>
                    <a:pt x="2846016" y="50713"/>
                  </a:cubicBezTo>
                  <a:lnTo>
                    <a:pt x="3281884" y="20367"/>
                  </a:lnTo>
                  <a:cubicBezTo>
                    <a:pt x="3361678" y="14298"/>
                    <a:pt x="3398955" y="2332"/>
                    <a:pt x="3440149" y="298"/>
                  </a:cubicBezTo>
                  <a:close/>
                </a:path>
              </a:pathLst>
            </a:custGeom>
            <a:solidFill>
              <a:schemeClr val="bg1"/>
            </a:solidFill>
            <a:ln w="515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xmlns="" id="{6855D53E-FAC9-437E-A3AA-20E33C6E27EC}"/>
                </a:ext>
              </a:extLst>
            </p:cNvPr>
            <p:cNvSpPr/>
            <p:nvPr/>
          </p:nvSpPr>
          <p:spPr>
            <a:xfrm>
              <a:off x="4986203" y="1484955"/>
              <a:ext cx="3491350" cy="1901585"/>
            </a:xfrm>
            <a:custGeom>
              <a:avLst/>
              <a:gdLst>
                <a:gd name="connsiteX0" fmla="*/ 1349534 w 3491350"/>
                <a:gd name="connsiteY0" fmla="*/ 830126 h 1901585"/>
                <a:gd name="connsiteX1" fmla="*/ 1504018 w 3491350"/>
                <a:gd name="connsiteY1" fmla="*/ 830126 h 1901585"/>
                <a:gd name="connsiteX2" fmla="*/ 1525536 w 3491350"/>
                <a:gd name="connsiteY2" fmla="*/ 859919 h 1901585"/>
                <a:gd name="connsiteX3" fmla="*/ 1552018 w 3491350"/>
                <a:gd name="connsiteY3" fmla="*/ 920058 h 1901585"/>
                <a:gd name="connsiteX4" fmla="*/ 2540167 w 3491350"/>
                <a:gd name="connsiteY4" fmla="*/ 1343787 h 1901585"/>
                <a:gd name="connsiteX5" fmla="*/ 3417970 w 3491350"/>
                <a:gd name="connsiteY5" fmla="*/ 1723376 h 1901585"/>
                <a:gd name="connsiteX6" fmla="*/ 3485281 w 3491350"/>
                <a:gd name="connsiteY6" fmla="*/ 1826550 h 1901585"/>
                <a:gd name="connsiteX7" fmla="*/ 3491350 w 3491350"/>
                <a:gd name="connsiteY7" fmla="*/ 1901034 h 1901585"/>
                <a:gd name="connsiteX8" fmla="*/ 3486936 w 3491350"/>
                <a:gd name="connsiteY8" fmla="*/ 1901585 h 1901585"/>
                <a:gd name="connsiteX9" fmla="*/ 3126105 w 3491350"/>
                <a:gd name="connsiteY9" fmla="*/ 1743239 h 1901585"/>
                <a:gd name="connsiteX10" fmla="*/ 2150094 w 3491350"/>
                <a:gd name="connsiteY10" fmla="*/ 1312890 h 1901585"/>
                <a:gd name="connsiteX11" fmla="*/ 1345120 w 3491350"/>
                <a:gd name="connsiteY11" fmla="*/ 958679 h 1901585"/>
                <a:gd name="connsiteX12" fmla="*/ 1301533 w 3491350"/>
                <a:gd name="connsiteY12" fmla="*/ 885298 h 1901585"/>
                <a:gd name="connsiteX13" fmla="*/ 1349534 w 3491350"/>
                <a:gd name="connsiteY13" fmla="*/ 830126 h 1901585"/>
                <a:gd name="connsiteX14" fmla="*/ 599110 w 3491350"/>
                <a:gd name="connsiteY14" fmla="*/ 323 h 1901585"/>
                <a:gd name="connsiteX15" fmla="*/ 614627 w 3491350"/>
                <a:gd name="connsiteY15" fmla="*/ 5840 h 1901585"/>
                <a:gd name="connsiteX16" fmla="*/ 1128288 w 3491350"/>
                <a:gd name="connsiteY16" fmla="*/ 192324 h 1901585"/>
                <a:gd name="connsiteX17" fmla="*/ 1478638 w 3491350"/>
                <a:gd name="connsiteY17" fmla="*/ 320325 h 1901585"/>
                <a:gd name="connsiteX18" fmla="*/ 1509535 w 3491350"/>
                <a:gd name="connsiteY18" fmla="*/ 342947 h 1901585"/>
                <a:gd name="connsiteX19" fmla="*/ 1497397 w 3491350"/>
                <a:gd name="connsiteY19" fmla="*/ 370533 h 1901585"/>
                <a:gd name="connsiteX20" fmla="*/ 1501258 w 3491350"/>
                <a:gd name="connsiteY20" fmla="*/ 418534 h 1901585"/>
                <a:gd name="connsiteX21" fmla="*/ 1518914 w 3491350"/>
                <a:gd name="connsiteY21" fmla="*/ 458258 h 1901585"/>
                <a:gd name="connsiteX22" fmla="*/ 1482499 w 3491350"/>
                <a:gd name="connsiteY22" fmla="*/ 481982 h 1901585"/>
                <a:gd name="connsiteX23" fmla="*/ 1234221 w 3491350"/>
                <a:gd name="connsiteY23" fmla="*/ 374948 h 1901585"/>
                <a:gd name="connsiteX24" fmla="*/ 1028977 w 3491350"/>
                <a:gd name="connsiteY24" fmla="*/ 286671 h 1901585"/>
                <a:gd name="connsiteX25" fmla="*/ 983735 w 3491350"/>
                <a:gd name="connsiteY25" fmla="*/ 277291 h 1901585"/>
                <a:gd name="connsiteX26" fmla="*/ 537385 w 3491350"/>
                <a:gd name="connsiteY26" fmla="*/ 283912 h 1901585"/>
                <a:gd name="connsiteX27" fmla="*/ 57380 w 3491350"/>
                <a:gd name="connsiteY27" fmla="*/ 294946 h 1901585"/>
                <a:gd name="connsiteX28" fmla="*/ 1103 w 3491350"/>
                <a:gd name="connsiteY28" fmla="*/ 294946 h 1901585"/>
                <a:gd name="connsiteX29" fmla="*/ 0 w 3491350"/>
                <a:gd name="connsiteY29" fmla="*/ 288326 h 1901585"/>
                <a:gd name="connsiteX30" fmla="*/ 583179 w 3491350"/>
                <a:gd name="connsiteY30" fmla="*/ 6391 h 1901585"/>
                <a:gd name="connsiteX31" fmla="*/ 599110 w 3491350"/>
                <a:gd name="connsiteY31" fmla="*/ 323 h 19015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3491350" h="1901585">
                  <a:moveTo>
                    <a:pt x="1349534" y="830126"/>
                  </a:moveTo>
                  <a:cubicBezTo>
                    <a:pt x="1400845" y="830126"/>
                    <a:pt x="1452707" y="830677"/>
                    <a:pt x="1504018" y="830126"/>
                  </a:cubicBezTo>
                  <a:cubicBezTo>
                    <a:pt x="1527191" y="829574"/>
                    <a:pt x="1532708" y="837850"/>
                    <a:pt x="1525536" y="859919"/>
                  </a:cubicBezTo>
                  <a:cubicBezTo>
                    <a:pt x="1511191" y="901851"/>
                    <a:pt x="1511742" y="902954"/>
                    <a:pt x="1552018" y="920058"/>
                  </a:cubicBezTo>
                  <a:cubicBezTo>
                    <a:pt x="1881402" y="1061301"/>
                    <a:pt x="2210785" y="1201992"/>
                    <a:pt x="2540167" y="1343787"/>
                  </a:cubicBezTo>
                  <a:cubicBezTo>
                    <a:pt x="2833136" y="1469581"/>
                    <a:pt x="3125553" y="1596479"/>
                    <a:pt x="3417970" y="1723376"/>
                  </a:cubicBezTo>
                  <a:cubicBezTo>
                    <a:pt x="3497971" y="1758136"/>
                    <a:pt x="3482522" y="1735515"/>
                    <a:pt x="3485281" y="1826550"/>
                  </a:cubicBezTo>
                  <a:cubicBezTo>
                    <a:pt x="3486385" y="1851930"/>
                    <a:pt x="3489144" y="1876206"/>
                    <a:pt x="3491350" y="1901034"/>
                  </a:cubicBezTo>
                  <a:cubicBezTo>
                    <a:pt x="3489695" y="1901585"/>
                    <a:pt x="3488591" y="1901585"/>
                    <a:pt x="3486936" y="1901585"/>
                  </a:cubicBezTo>
                  <a:cubicBezTo>
                    <a:pt x="3366659" y="1848619"/>
                    <a:pt x="3246382" y="1796205"/>
                    <a:pt x="3126105" y="1743239"/>
                  </a:cubicBezTo>
                  <a:cubicBezTo>
                    <a:pt x="2800584" y="1599789"/>
                    <a:pt x="2475614" y="1456339"/>
                    <a:pt x="2150094" y="1312890"/>
                  </a:cubicBezTo>
                  <a:cubicBezTo>
                    <a:pt x="1881953" y="1194820"/>
                    <a:pt x="1614364" y="1075094"/>
                    <a:pt x="1345120" y="958679"/>
                  </a:cubicBezTo>
                  <a:cubicBezTo>
                    <a:pt x="1307603" y="942678"/>
                    <a:pt x="1305395" y="916195"/>
                    <a:pt x="1301533" y="885298"/>
                  </a:cubicBezTo>
                  <a:cubicBezTo>
                    <a:pt x="1295463" y="830126"/>
                    <a:pt x="1295463" y="830126"/>
                    <a:pt x="1349534" y="830126"/>
                  </a:cubicBezTo>
                  <a:close/>
                  <a:moveTo>
                    <a:pt x="599110" y="323"/>
                  </a:moveTo>
                  <a:cubicBezTo>
                    <a:pt x="604559" y="1288"/>
                    <a:pt x="609938" y="4185"/>
                    <a:pt x="614627" y="5840"/>
                  </a:cubicBezTo>
                  <a:cubicBezTo>
                    <a:pt x="785112" y="69840"/>
                    <a:pt x="957252" y="130531"/>
                    <a:pt x="1128288" y="192324"/>
                  </a:cubicBezTo>
                  <a:cubicBezTo>
                    <a:pt x="1245255" y="234807"/>
                    <a:pt x="1361671" y="278946"/>
                    <a:pt x="1478638" y="320325"/>
                  </a:cubicBezTo>
                  <a:cubicBezTo>
                    <a:pt x="1490224" y="324188"/>
                    <a:pt x="1507327" y="324739"/>
                    <a:pt x="1509535" y="342947"/>
                  </a:cubicBezTo>
                  <a:cubicBezTo>
                    <a:pt x="1505672" y="352326"/>
                    <a:pt x="1502913" y="362257"/>
                    <a:pt x="1497397" y="370533"/>
                  </a:cubicBezTo>
                  <a:cubicBezTo>
                    <a:pt x="1486914" y="388188"/>
                    <a:pt x="1489673" y="403086"/>
                    <a:pt x="1501258" y="418534"/>
                  </a:cubicBezTo>
                  <a:cubicBezTo>
                    <a:pt x="1510086" y="430120"/>
                    <a:pt x="1519466" y="441706"/>
                    <a:pt x="1518914" y="458258"/>
                  </a:cubicBezTo>
                  <a:cubicBezTo>
                    <a:pt x="1517811" y="485845"/>
                    <a:pt x="1507327" y="492465"/>
                    <a:pt x="1482499" y="481982"/>
                  </a:cubicBezTo>
                  <a:cubicBezTo>
                    <a:pt x="1399740" y="446120"/>
                    <a:pt x="1316980" y="410810"/>
                    <a:pt x="1234221" y="374948"/>
                  </a:cubicBezTo>
                  <a:cubicBezTo>
                    <a:pt x="1165807" y="345706"/>
                    <a:pt x="1097391" y="315911"/>
                    <a:pt x="1028977" y="286671"/>
                  </a:cubicBezTo>
                  <a:cubicBezTo>
                    <a:pt x="1014632" y="280601"/>
                    <a:pt x="999183" y="277291"/>
                    <a:pt x="983735" y="277291"/>
                  </a:cubicBezTo>
                  <a:cubicBezTo>
                    <a:pt x="834768" y="279498"/>
                    <a:pt x="685801" y="279498"/>
                    <a:pt x="537385" y="283912"/>
                  </a:cubicBezTo>
                  <a:cubicBezTo>
                    <a:pt x="376832" y="288877"/>
                    <a:pt x="217382" y="293291"/>
                    <a:pt x="57380" y="294946"/>
                  </a:cubicBezTo>
                  <a:cubicBezTo>
                    <a:pt x="38621" y="294946"/>
                    <a:pt x="19863" y="294946"/>
                    <a:pt x="1103" y="294946"/>
                  </a:cubicBezTo>
                  <a:cubicBezTo>
                    <a:pt x="551" y="292740"/>
                    <a:pt x="551" y="290532"/>
                    <a:pt x="0" y="288326"/>
                  </a:cubicBezTo>
                  <a:cubicBezTo>
                    <a:pt x="194209" y="194531"/>
                    <a:pt x="388970" y="100186"/>
                    <a:pt x="583179" y="6391"/>
                  </a:cubicBezTo>
                  <a:cubicBezTo>
                    <a:pt x="588145" y="322"/>
                    <a:pt x="593662" y="-643"/>
                    <a:pt x="599110" y="323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515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xmlns="" id="{F540992C-95DA-4A6F-9311-4ED08CD6C708}"/>
                </a:ext>
              </a:extLst>
            </p:cNvPr>
            <p:cNvSpPr/>
            <p:nvPr/>
          </p:nvSpPr>
          <p:spPr>
            <a:xfrm>
              <a:off x="6633119" y="2315080"/>
              <a:ext cx="3274519" cy="1049943"/>
            </a:xfrm>
            <a:custGeom>
              <a:avLst/>
              <a:gdLst>
                <a:gd name="connsiteX0" fmla="*/ 908605 w 3058748"/>
                <a:gd name="connsiteY0" fmla="*/ 166981 h 980757"/>
                <a:gd name="connsiteX1" fmla="*/ 928190 w 3058748"/>
                <a:gd name="connsiteY1" fmla="*/ 177804 h 980757"/>
                <a:gd name="connsiteX2" fmla="*/ 1408519 w 3058748"/>
                <a:gd name="connsiteY2" fmla="*/ 269541 h 980757"/>
                <a:gd name="connsiteX3" fmla="*/ 1556947 w 3058748"/>
                <a:gd name="connsiteY3" fmla="*/ 327778 h 980757"/>
                <a:gd name="connsiteX4" fmla="*/ 2148597 w 3058748"/>
                <a:gd name="connsiteY4" fmla="*/ 582373 h 980757"/>
                <a:gd name="connsiteX5" fmla="*/ 3051533 w 3058748"/>
                <a:gd name="connsiteY5" fmla="*/ 972512 h 980757"/>
                <a:gd name="connsiteX6" fmla="*/ 3058748 w 3058748"/>
                <a:gd name="connsiteY6" fmla="*/ 980758 h 980757"/>
                <a:gd name="connsiteX7" fmla="*/ 2862391 w 3058748"/>
                <a:gd name="connsiteY7" fmla="*/ 959112 h 980757"/>
                <a:gd name="connsiteX8" fmla="*/ 2514513 w 3058748"/>
                <a:gd name="connsiteY8" fmla="*/ 920459 h 980757"/>
                <a:gd name="connsiteX9" fmla="*/ 2171789 w 3058748"/>
                <a:gd name="connsiteY9" fmla="*/ 882321 h 980757"/>
                <a:gd name="connsiteX10" fmla="*/ 2033668 w 3058748"/>
                <a:gd name="connsiteY10" fmla="*/ 868406 h 980757"/>
                <a:gd name="connsiteX11" fmla="*/ 1849680 w 3058748"/>
                <a:gd name="connsiteY11" fmla="*/ 814292 h 980757"/>
                <a:gd name="connsiteX12" fmla="*/ 832330 w 3058748"/>
                <a:gd name="connsiteY12" fmla="*/ 370039 h 980757"/>
                <a:gd name="connsiteX13" fmla="*/ 56176 w 3058748"/>
                <a:gd name="connsiteY13" fmla="*/ 30922 h 980757"/>
                <a:gd name="connsiteX14" fmla="*/ 0 w 3058748"/>
                <a:gd name="connsiteY14" fmla="*/ 0 h 980757"/>
                <a:gd name="connsiteX15" fmla="*/ 193265 w 3058748"/>
                <a:gd name="connsiteY15" fmla="*/ 37107 h 980757"/>
                <a:gd name="connsiteX16" fmla="*/ 274695 w 3058748"/>
                <a:gd name="connsiteY16" fmla="*/ 48961 h 980757"/>
                <a:gd name="connsiteX17" fmla="*/ 274179 w 3058748"/>
                <a:gd name="connsiteY17" fmla="*/ 48961 h 980757"/>
                <a:gd name="connsiteX18" fmla="*/ 564335 w 3058748"/>
                <a:gd name="connsiteY18" fmla="*/ 98436 h 980757"/>
                <a:gd name="connsiteX19" fmla="*/ 573096 w 3058748"/>
                <a:gd name="connsiteY19" fmla="*/ 97406 h 980757"/>
                <a:gd name="connsiteX20" fmla="*/ 598350 w 3058748"/>
                <a:gd name="connsiteY20" fmla="*/ 97921 h 980757"/>
                <a:gd name="connsiteX21" fmla="*/ 709155 w 3058748"/>
                <a:gd name="connsiteY21" fmla="*/ 127813 h 980757"/>
                <a:gd name="connsiteX22" fmla="*/ 863768 w 3058748"/>
                <a:gd name="connsiteY22" fmla="*/ 158220 h 980757"/>
                <a:gd name="connsiteX23" fmla="*/ 879229 w 3058748"/>
                <a:gd name="connsiteY23" fmla="*/ 158735 h 980757"/>
                <a:gd name="connsiteX24" fmla="*/ 908605 w 3058748"/>
                <a:gd name="connsiteY24" fmla="*/ 166981 h 980757"/>
                <a:gd name="connsiteX0" fmla="*/ 879229 w 3058748"/>
                <a:gd name="connsiteY0" fmla="*/ 158735 h 980758"/>
                <a:gd name="connsiteX1" fmla="*/ 928190 w 3058748"/>
                <a:gd name="connsiteY1" fmla="*/ 177804 h 980758"/>
                <a:gd name="connsiteX2" fmla="*/ 1408519 w 3058748"/>
                <a:gd name="connsiteY2" fmla="*/ 269541 h 980758"/>
                <a:gd name="connsiteX3" fmla="*/ 1556947 w 3058748"/>
                <a:gd name="connsiteY3" fmla="*/ 327778 h 980758"/>
                <a:gd name="connsiteX4" fmla="*/ 2148597 w 3058748"/>
                <a:gd name="connsiteY4" fmla="*/ 582373 h 980758"/>
                <a:gd name="connsiteX5" fmla="*/ 3051533 w 3058748"/>
                <a:gd name="connsiteY5" fmla="*/ 972512 h 980758"/>
                <a:gd name="connsiteX6" fmla="*/ 3058748 w 3058748"/>
                <a:gd name="connsiteY6" fmla="*/ 980758 h 980758"/>
                <a:gd name="connsiteX7" fmla="*/ 2862391 w 3058748"/>
                <a:gd name="connsiteY7" fmla="*/ 959112 h 980758"/>
                <a:gd name="connsiteX8" fmla="*/ 2514513 w 3058748"/>
                <a:gd name="connsiteY8" fmla="*/ 920459 h 980758"/>
                <a:gd name="connsiteX9" fmla="*/ 2171789 w 3058748"/>
                <a:gd name="connsiteY9" fmla="*/ 882321 h 980758"/>
                <a:gd name="connsiteX10" fmla="*/ 2033668 w 3058748"/>
                <a:gd name="connsiteY10" fmla="*/ 868406 h 980758"/>
                <a:gd name="connsiteX11" fmla="*/ 1849680 w 3058748"/>
                <a:gd name="connsiteY11" fmla="*/ 814292 h 980758"/>
                <a:gd name="connsiteX12" fmla="*/ 832330 w 3058748"/>
                <a:gd name="connsiteY12" fmla="*/ 370039 h 980758"/>
                <a:gd name="connsiteX13" fmla="*/ 56176 w 3058748"/>
                <a:gd name="connsiteY13" fmla="*/ 30922 h 980758"/>
                <a:gd name="connsiteX14" fmla="*/ 0 w 3058748"/>
                <a:gd name="connsiteY14" fmla="*/ 0 h 980758"/>
                <a:gd name="connsiteX15" fmla="*/ 193265 w 3058748"/>
                <a:gd name="connsiteY15" fmla="*/ 37107 h 980758"/>
                <a:gd name="connsiteX16" fmla="*/ 274695 w 3058748"/>
                <a:gd name="connsiteY16" fmla="*/ 48961 h 980758"/>
                <a:gd name="connsiteX17" fmla="*/ 274179 w 3058748"/>
                <a:gd name="connsiteY17" fmla="*/ 48961 h 980758"/>
                <a:gd name="connsiteX18" fmla="*/ 564335 w 3058748"/>
                <a:gd name="connsiteY18" fmla="*/ 98436 h 980758"/>
                <a:gd name="connsiteX19" fmla="*/ 573096 w 3058748"/>
                <a:gd name="connsiteY19" fmla="*/ 97406 h 980758"/>
                <a:gd name="connsiteX20" fmla="*/ 598350 w 3058748"/>
                <a:gd name="connsiteY20" fmla="*/ 97921 h 980758"/>
                <a:gd name="connsiteX21" fmla="*/ 709155 w 3058748"/>
                <a:gd name="connsiteY21" fmla="*/ 127813 h 980758"/>
                <a:gd name="connsiteX22" fmla="*/ 863768 w 3058748"/>
                <a:gd name="connsiteY22" fmla="*/ 158220 h 980758"/>
                <a:gd name="connsiteX23" fmla="*/ 879229 w 3058748"/>
                <a:gd name="connsiteY23" fmla="*/ 158735 h 980758"/>
                <a:gd name="connsiteX0" fmla="*/ 863768 w 3058748"/>
                <a:gd name="connsiteY0" fmla="*/ 158220 h 980758"/>
                <a:gd name="connsiteX1" fmla="*/ 928190 w 3058748"/>
                <a:gd name="connsiteY1" fmla="*/ 177804 h 980758"/>
                <a:gd name="connsiteX2" fmla="*/ 1408519 w 3058748"/>
                <a:gd name="connsiteY2" fmla="*/ 269541 h 980758"/>
                <a:gd name="connsiteX3" fmla="*/ 1556947 w 3058748"/>
                <a:gd name="connsiteY3" fmla="*/ 327778 h 980758"/>
                <a:gd name="connsiteX4" fmla="*/ 2148597 w 3058748"/>
                <a:gd name="connsiteY4" fmla="*/ 582373 h 980758"/>
                <a:gd name="connsiteX5" fmla="*/ 3051533 w 3058748"/>
                <a:gd name="connsiteY5" fmla="*/ 972512 h 980758"/>
                <a:gd name="connsiteX6" fmla="*/ 3058748 w 3058748"/>
                <a:gd name="connsiteY6" fmla="*/ 980758 h 980758"/>
                <a:gd name="connsiteX7" fmla="*/ 2862391 w 3058748"/>
                <a:gd name="connsiteY7" fmla="*/ 959112 h 980758"/>
                <a:gd name="connsiteX8" fmla="*/ 2514513 w 3058748"/>
                <a:gd name="connsiteY8" fmla="*/ 920459 h 980758"/>
                <a:gd name="connsiteX9" fmla="*/ 2171789 w 3058748"/>
                <a:gd name="connsiteY9" fmla="*/ 882321 h 980758"/>
                <a:gd name="connsiteX10" fmla="*/ 2033668 w 3058748"/>
                <a:gd name="connsiteY10" fmla="*/ 868406 h 980758"/>
                <a:gd name="connsiteX11" fmla="*/ 1849680 w 3058748"/>
                <a:gd name="connsiteY11" fmla="*/ 814292 h 980758"/>
                <a:gd name="connsiteX12" fmla="*/ 832330 w 3058748"/>
                <a:gd name="connsiteY12" fmla="*/ 370039 h 980758"/>
                <a:gd name="connsiteX13" fmla="*/ 56176 w 3058748"/>
                <a:gd name="connsiteY13" fmla="*/ 30922 h 980758"/>
                <a:gd name="connsiteX14" fmla="*/ 0 w 3058748"/>
                <a:gd name="connsiteY14" fmla="*/ 0 h 980758"/>
                <a:gd name="connsiteX15" fmla="*/ 193265 w 3058748"/>
                <a:gd name="connsiteY15" fmla="*/ 37107 h 980758"/>
                <a:gd name="connsiteX16" fmla="*/ 274695 w 3058748"/>
                <a:gd name="connsiteY16" fmla="*/ 48961 h 980758"/>
                <a:gd name="connsiteX17" fmla="*/ 274179 w 3058748"/>
                <a:gd name="connsiteY17" fmla="*/ 48961 h 980758"/>
                <a:gd name="connsiteX18" fmla="*/ 564335 w 3058748"/>
                <a:gd name="connsiteY18" fmla="*/ 98436 h 980758"/>
                <a:gd name="connsiteX19" fmla="*/ 573096 w 3058748"/>
                <a:gd name="connsiteY19" fmla="*/ 97406 h 980758"/>
                <a:gd name="connsiteX20" fmla="*/ 598350 w 3058748"/>
                <a:gd name="connsiteY20" fmla="*/ 97921 h 980758"/>
                <a:gd name="connsiteX21" fmla="*/ 709155 w 3058748"/>
                <a:gd name="connsiteY21" fmla="*/ 127813 h 980758"/>
                <a:gd name="connsiteX22" fmla="*/ 863768 w 3058748"/>
                <a:gd name="connsiteY22" fmla="*/ 158220 h 980758"/>
                <a:gd name="connsiteX0" fmla="*/ 709155 w 3058748"/>
                <a:gd name="connsiteY0" fmla="*/ 127813 h 980758"/>
                <a:gd name="connsiteX1" fmla="*/ 928190 w 3058748"/>
                <a:gd name="connsiteY1" fmla="*/ 177804 h 980758"/>
                <a:gd name="connsiteX2" fmla="*/ 1408519 w 3058748"/>
                <a:gd name="connsiteY2" fmla="*/ 269541 h 980758"/>
                <a:gd name="connsiteX3" fmla="*/ 1556947 w 3058748"/>
                <a:gd name="connsiteY3" fmla="*/ 327778 h 980758"/>
                <a:gd name="connsiteX4" fmla="*/ 2148597 w 3058748"/>
                <a:gd name="connsiteY4" fmla="*/ 582373 h 980758"/>
                <a:gd name="connsiteX5" fmla="*/ 3051533 w 3058748"/>
                <a:gd name="connsiteY5" fmla="*/ 972512 h 980758"/>
                <a:gd name="connsiteX6" fmla="*/ 3058748 w 3058748"/>
                <a:gd name="connsiteY6" fmla="*/ 980758 h 980758"/>
                <a:gd name="connsiteX7" fmla="*/ 2862391 w 3058748"/>
                <a:gd name="connsiteY7" fmla="*/ 959112 h 980758"/>
                <a:gd name="connsiteX8" fmla="*/ 2514513 w 3058748"/>
                <a:gd name="connsiteY8" fmla="*/ 920459 h 980758"/>
                <a:gd name="connsiteX9" fmla="*/ 2171789 w 3058748"/>
                <a:gd name="connsiteY9" fmla="*/ 882321 h 980758"/>
                <a:gd name="connsiteX10" fmla="*/ 2033668 w 3058748"/>
                <a:gd name="connsiteY10" fmla="*/ 868406 h 980758"/>
                <a:gd name="connsiteX11" fmla="*/ 1849680 w 3058748"/>
                <a:gd name="connsiteY11" fmla="*/ 814292 h 980758"/>
                <a:gd name="connsiteX12" fmla="*/ 832330 w 3058748"/>
                <a:gd name="connsiteY12" fmla="*/ 370039 h 980758"/>
                <a:gd name="connsiteX13" fmla="*/ 56176 w 3058748"/>
                <a:gd name="connsiteY13" fmla="*/ 30922 h 980758"/>
                <a:gd name="connsiteX14" fmla="*/ 0 w 3058748"/>
                <a:gd name="connsiteY14" fmla="*/ 0 h 980758"/>
                <a:gd name="connsiteX15" fmla="*/ 193265 w 3058748"/>
                <a:gd name="connsiteY15" fmla="*/ 37107 h 980758"/>
                <a:gd name="connsiteX16" fmla="*/ 274695 w 3058748"/>
                <a:gd name="connsiteY16" fmla="*/ 48961 h 980758"/>
                <a:gd name="connsiteX17" fmla="*/ 274179 w 3058748"/>
                <a:gd name="connsiteY17" fmla="*/ 48961 h 980758"/>
                <a:gd name="connsiteX18" fmla="*/ 564335 w 3058748"/>
                <a:gd name="connsiteY18" fmla="*/ 98436 h 980758"/>
                <a:gd name="connsiteX19" fmla="*/ 573096 w 3058748"/>
                <a:gd name="connsiteY19" fmla="*/ 97406 h 980758"/>
                <a:gd name="connsiteX20" fmla="*/ 598350 w 3058748"/>
                <a:gd name="connsiteY20" fmla="*/ 97921 h 980758"/>
                <a:gd name="connsiteX21" fmla="*/ 709155 w 3058748"/>
                <a:gd name="connsiteY21" fmla="*/ 127813 h 980758"/>
                <a:gd name="connsiteX0" fmla="*/ 709155 w 3058748"/>
                <a:gd name="connsiteY0" fmla="*/ 127813 h 980758"/>
                <a:gd name="connsiteX1" fmla="*/ 928190 w 3058748"/>
                <a:gd name="connsiteY1" fmla="*/ 177804 h 980758"/>
                <a:gd name="connsiteX2" fmla="*/ 1408519 w 3058748"/>
                <a:gd name="connsiteY2" fmla="*/ 269541 h 980758"/>
                <a:gd name="connsiteX3" fmla="*/ 1556947 w 3058748"/>
                <a:gd name="connsiteY3" fmla="*/ 327778 h 980758"/>
                <a:gd name="connsiteX4" fmla="*/ 2148597 w 3058748"/>
                <a:gd name="connsiteY4" fmla="*/ 582373 h 980758"/>
                <a:gd name="connsiteX5" fmla="*/ 3051533 w 3058748"/>
                <a:gd name="connsiteY5" fmla="*/ 972512 h 980758"/>
                <a:gd name="connsiteX6" fmla="*/ 3058748 w 3058748"/>
                <a:gd name="connsiteY6" fmla="*/ 980758 h 980758"/>
                <a:gd name="connsiteX7" fmla="*/ 2862391 w 3058748"/>
                <a:gd name="connsiteY7" fmla="*/ 959112 h 980758"/>
                <a:gd name="connsiteX8" fmla="*/ 2514513 w 3058748"/>
                <a:gd name="connsiteY8" fmla="*/ 920459 h 980758"/>
                <a:gd name="connsiteX9" fmla="*/ 2171789 w 3058748"/>
                <a:gd name="connsiteY9" fmla="*/ 882321 h 980758"/>
                <a:gd name="connsiteX10" fmla="*/ 2033668 w 3058748"/>
                <a:gd name="connsiteY10" fmla="*/ 868406 h 980758"/>
                <a:gd name="connsiteX11" fmla="*/ 1849680 w 3058748"/>
                <a:gd name="connsiteY11" fmla="*/ 814292 h 980758"/>
                <a:gd name="connsiteX12" fmla="*/ 832330 w 3058748"/>
                <a:gd name="connsiteY12" fmla="*/ 370039 h 980758"/>
                <a:gd name="connsiteX13" fmla="*/ 56176 w 3058748"/>
                <a:gd name="connsiteY13" fmla="*/ 30922 h 980758"/>
                <a:gd name="connsiteX14" fmla="*/ 0 w 3058748"/>
                <a:gd name="connsiteY14" fmla="*/ 0 h 980758"/>
                <a:gd name="connsiteX15" fmla="*/ 193265 w 3058748"/>
                <a:gd name="connsiteY15" fmla="*/ 37107 h 980758"/>
                <a:gd name="connsiteX16" fmla="*/ 274695 w 3058748"/>
                <a:gd name="connsiteY16" fmla="*/ 48961 h 980758"/>
                <a:gd name="connsiteX17" fmla="*/ 274179 w 3058748"/>
                <a:gd name="connsiteY17" fmla="*/ 48961 h 980758"/>
                <a:gd name="connsiteX18" fmla="*/ 564335 w 3058748"/>
                <a:gd name="connsiteY18" fmla="*/ 98436 h 980758"/>
                <a:gd name="connsiteX19" fmla="*/ 573096 w 3058748"/>
                <a:gd name="connsiteY19" fmla="*/ 97406 h 980758"/>
                <a:gd name="connsiteX20" fmla="*/ 709155 w 3058748"/>
                <a:gd name="connsiteY20" fmla="*/ 127813 h 980758"/>
                <a:gd name="connsiteX0" fmla="*/ 709155 w 3058748"/>
                <a:gd name="connsiteY0" fmla="*/ 127813 h 980758"/>
                <a:gd name="connsiteX1" fmla="*/ 928190 w 3058748"/>
                <a:gd name="connsiteY1" fmla="*/ 177804 h 980758"/>
                <a:gd name="connsiteX2" fmla="*/ 1408519 w 3058748"/>
                <a:gd name="connsiteY2" fmla="*/ 269541 h 980758"/>
                <a:gd name="connsiteX3" fmla="*/ 1556947 w 3058748"/>
                <a:gd name="connsiteY3" fmla="*/ 327778 h 980758"/>
                <a:gd name="connsiteX4" fmla="*/ 2148597 w 3058748"/>
                <a:gd name="connsiteY4" fmla="*/ 582373 h 980758"/>
                <a:gd name="connsiteX5" fmla="*/ 3051533 w 3058748"/>
                <a:gd name="connsiteY5" fmla="*/ 972512 h 980758"/>
                <a:gd name="connsiteX6" fmla="*/ 3058748 w 3058748"/>
                <a:gd name="connsiteY6" fmla="*/ 980758 h 980758"/>
                <a:gd name="connsiteX7" fmla="*/ 2862391 w 3058748"/>
                <a:gd name="connsiteY7" fmla="*/ 959112 h 980758"/>
                <a:gd name="connsiteX8" fmla="*/ 2514513 w 3058748"/>
                <a:gd name="connsiteY8" fmla="*/ 920459 h 980758"/>
                <a:gd name="connsiteX9" fmla="*/ 2171789 w 3058748"/>
                <a:gd name="connsiteY9" fmla="*/ 882321 h 980758"/>
                <a:gd name="connsiteX10" fmla="*/ 2033668 w 3058748"/>
                <a:gd name="connsiteY10" fmla="*/ 868406 h 980758"/>
                <a:gd name="connsiteX11" fmla="*/ 1849680 w 3058748"/>
                <a:gd name="connsiteY11" fmla="*/ 814292 h 980758"/>
                <a:gd name="connsiteX12" fmla="*/ 832330 w 3058748"/>
                <a:gd name="connsiteY12" fmla="*/ 370039 h 980758"/>
                <a:gd name="connsiteX13" fmla="*/ 56176 w 3058748"/>
                <a:gd name="connsiteY13" fmla="*/ 30922 h 980758"/>
                <a:gd name="connsiteX14" fmla="*/ 0 w 3058748"/>
                <a:gd name="connsiteY14" fmla="*/ 0 h 980758"/>
                <a:gd name="connsiteX15" fmla="*/ 193265 w 3058748"/>
                <a:gd name="connsiteY15" fmla="*/ 37107 h 980758"/>
                <a:gd name="connsiteX16" fmla="*/ 274695 w 3058748"/>
                <a:gd name="connsiteY16" fmla="*/ 48961 h 980758"/>
                <a:gd name="connsiteX17" fmla="*/ 274179 w 3058748"/>
                <a:gd name="connsiteY17" fmla="*/ 48961 h 980758"/>
                <a:gd name="connsiteX18" fmla="*/ 564335 w 3058748"/>
                <a:gd name="connsiteY18" fmla="*/ 98436 h 980758"/>
                <a:gd name="connsiteX19" fmla="*/ 709155 w 3058748"/>
                <a:gd name="connsiteY19" fmla="*/ 127813 h 980758"/>
                <a:gd name="connsiteX0" fmla="*/ 709155 w 3058748"/>
                <a:gd name="connsiteY0" fmla="*/ 127813 h 980758"/>
                <a:gd name="connsiteX1" fmla="*/ 928190 w 3058748"/>
                <a:gd name="connsiteY1" fmla="*/ 177804 h 980758"/>
                <a:gd name="connsiteX2" fmla="*/ 1408519 w 3058748"/>
                <a:gd name="connsiteY2" fmla="*/ 269541 h 980758"/>
                <a:gd name="connsiteX3" fmla="*/ 1556947 w 3058748"/>
                <a:gd name="connsiteY3" fmla="*/ 327778 h 980758"/>
                <a:gd name="connsiteX4" fmla="*/ 2148597 w 3058748"/>
                <a:gd name="connsiteY4" fmla="*/ 582373 h 980758"/>
                <a:gd name="connsiteX5" fmla="*/ 3051533 w 3058748"/>
                <a:gd name="connsiteY5" fmla="*/ 972512 h 980758"/>
                <a:gd name="connsiteX6" fmla="*/ 3058748 w 3058748"/>
                <a:gd name="connsiteY6" fmla="*/ 980758 h 980758"/>
                <a:gd name="connsiteX7" fmla="*/ 2862391 w 3058748"/>
                <a:gd name="connsiteY7" fmla="*/ 959112 h 980758"/>
                <a:gd name="connsiteX8" fmla="*/ 2514513 w 3058748"/>
                <a:gd name="connsiteY8" fmla="*/ 920459 h 980758"/>
                <a:gd name="connsiteX9" fmla="*/ 2171789 w 3058748"/>
                <a:gd name="connsiteY9" fmla="*/ 882321 h 980758"/>
                <a:gd name="connsiteX10" fmla="*/ 2033668 w 3058748"/>
                <a:gd name="connsiteY10" fmla="*/ 868406 h 980758"/>
                <a:gd name="connsiteX11" fmla="*/ 1849680 w 3058748"/>
                <a:gd name="connsiteY11" fmla="*/ 814292 h 980758"/>
                <a:gd name="connsiteX12" fmla="*/ 832330 w 3058748"/>
                <a:gd name="connsiteY12" fmla="*/ 370039 h 980758"/>
                <a:gd name="connsiteX13" fmla="*/ 56176 w 3058748"/>
                <a:gd name="connsiteY13" fmla="*/ 30922 h 980758"/>
                <a:gd name="connsiteX14" fmla="*/ 0 w 3058748"/>
                <a:gd name="connsiteY14" fmla="*/ 0 h 980758"/>
                <a:gd name="connsiteX15" fmla="*/ 193265 w 3058748"/>
                <a:gd name="connsiteY15" fmla="*/ 37107 h 980758"/>
                <a:gd name="connsiteX16" fmla="*/ 274695 w 3058748"/>
                <a:gd name="connsiteY16" fmla="*/ 48961 h 980758"/>
                <a:gd name="connsiteX17" fmla="*/ 274179 w 3058748"/>
                <a:gd name="connsiteY17" fmla="*/ 48961 h 980758"/>
                <a:gd name="connsiteX18" fmla="*/ 709155 w 3058748"/>
                <a:gd name="connsiteY18" fmla="*/ 127813 h 980758"/>
                <a:gd name="connsiteX0" fmla="*/ 709155 w 3058748"/>
                <a:gd name="connsiteY0" fmla="*/ 127813 h 980758"/>
                <a:gd name="connsiteX1" fmla="*/ 928190 w 3058748"/>
                <a:gd name="connsiteY1" fmla="*/ 177804 h 980758"/>
                <a:gd name="connsiteX2" fmla="*/ 1408519 w 3058748"/>
                <a:gd name="connsiteY2" fmla="*/ 269541 h 980758"/>
                <a:gd name="connsiteX3" fmla="*/ 1556947 w 3058748"/>
                <a:gd name="connsiteY3" fmla="*/ 327778 h 980758"/>
                <a:gd name="connsiteX4" fmla="*/ 2148597 w 3058748"/>
                <a:gd name="connsiteY4" fmla="*/ 582373 h 980758"/>
                <a:gd name="connsiteX5" fmla="*/ 3051533 w 3058748"/>
                <a:gd name="connsiteY5" fmla="*/ 972512 h 980758"/>
                <a:gd name="connsiteX6" fmla="*/ 3058748 w 3058748"/>
                <a:gd name="connsiteY6" fmla="*/ 980758 h 980758"/>
                <a:gd name="connsiteX7" fmla="*/ 2862391 w 3058748"/>
                <a:gd name="connsiteY7" fmla="*/ 959112 h 980758"/>
                <a:gd name="connsiteX8" fmla="*/ 2514513 w 3058748"/>
                <a:gd name="connsiteY8" fmla="*/ 920459 h 980758"/>
                <a:gd name="connsiteX9" fmla="*/ 2171789 w 3058748"/>
                <a:gd name="connsiteY9" fmla="*/ 882321 h 980758"/>
                <a:gd name="connsiteX10" fmla="*/ 2033668 w 3058748"/>
                <a:gd name="connsiteY10" fmla="*/ 868406 h 980758"/>
                <a:gd name="connsiteX11" fmla="*/ 1849680 w 3058748"/>
                <a:gd name="connsiteY11" fmla="*/ 814292 h 980758"/>
                <a:gd name="connsiteX12" fmla="*/ 832330 w 3058748"/>
                <a:gd name="connsiteY12" fmla="*/ 370039 h 980758"/>
                <a:gd name="connsiteX13" fmla="*/ 56176 w 3058748"/>
                <a:gd name="connsiteY13" fmla="*/ 30922 h 980758"/>
                <a:gd name="connsiteX14" fmla="*/ 0 w 3058748"/>
                <a:gd name="connsiteY14" fmla="*/ 0 h 980758"/>
                <a:gd name="connsiteX15" fmla="*/ 193265 w 3058748"/>
                <a:gd name="connsiteY15" fmla="*/ 37107 h 980758"/>
                <a:gd name="connsiteX16" fmla="*/ 274695 w 3058748"/>
                <a:gd name="connsiteY16" fmla="*/ 48961 h 980758"/>
                <a:gd name="connsiteX17" fmla="*/ 709155 w 3058748"/>
                <a:gd name="connsiteY17" fmla="*/ 127813 h 980758"/>
                <a:gd name="connsiteX0" fmla="*/ 709155 w 3058748"/>
                <a:gd name="connsiteY0" fmla="*/ 127813 h 980758"/>
                <a:gd name="connsiteX1" fmla="*/ 928190 w 3058748"/>
                <a:gd name="connsiteY1" fmla="*/ 177804 h 980758"/>
                <a:gd name="connsiteX2" fmla="*/ 1408519 w 3058748"/>
                <a:gd name="connsiteY2" fmla="*/ 269541 h 980758"/>
                <a:gd name="connsiteX3" fmla="*/ 1556947 w 3058748"/>
                <a:gd name="connsiteY3" fmla="*/ 327778 h 980758"/>
                <a:gd name="connsiteX4" fmla="*/ 2148597 w 3058748"/>
                <a:gd name="connsiteY4" fmla="*/ 582373 h 980758"/>
                <a:gd name="connsiteX5" fmla="*/ 3051533 w 3058748"/>
                <a:gd name="connsiteY5" fmla="*/ 972512 h 980758"/>
                <a:gd name="connsiteX6" fmla="*/ 3058748 w 3058748"/>
                <a:gd name="connsiteY6" fmla="*/ 980758 h 980758"/>
                <a:gd name="connsiteX7" fmla="*/ 2862391 w 3058748"/>
                <a:gd name="connsiteY7" fmla="*/ 959112 h 980758"/>
                <a:gd name="connsiteX8" fmla="*/ 2514513 w 3058748"/>
                <a:gd name="connsiteY8" fmla="*/ 920459 h 980758"/>
                <a:gd name="connsiteX9" fmla="*/ 2171789 w 3058748"/>
                <a:gd name="connsiteY9" fmla="*/ 882321 h 980758"/>
                <a:gd name="connsiteX10" fmla="*/ 2033668 w 3058748"/>
                <a:gd name="connsiteY10" fmla="*/ 868406 h 980758"/>
                <a:gd name="connsiteX11" fmla="*/ 1849680 w 3058748"/>
                <a:gd name="connsiteY11" fmla="*/ 814292 h 980758"/>
                <a:gd name="connsiteX12" fmla="*/ 832330 w 3058748"/>
                <a:gd name="connsiteY12" fmla="*/ 370039 h 980758"/>
                <a:gd name="connsiteX13" fmla="*/ 56176 w 3058748"/>
                <a:gd name="connsiteY13" fmla="*/ 30922 h 980758"/>
                <a:gd name="connsiteX14" fmla="*/ 0 w 3058748"/>
                <a:gd name="connsiteY14" fmla="*/ 0 h 980758"/>
                <a:gd name="connsiteX15" fmla="*/ 274695 w 3058748"/>
                <a:gd name="connsiteY15" fmla="*/ 48961 h 980758"/>
                <a:gd name="connsiteX16" fmla="*/ 709155 w 3058748"/>
                <a:gd name="connsiteY16" fmla="*/ 127813 h 980758"/>
                <a:gd name="connsiteX0" fmla="*/ 709155 w 3058748"/>
                <a:gd name="connsiteY0" fmla="*/ 127813 h 980758"/>
                <a:gd name="connsiteX1" fmla="*/ 928190 w 3058748"/>
                <a:gd name="connsiteY1" fmla="*/ 177804 h 980758"/>
                <a:gd name="connsiteX2" fmla="*/ 1408519 w 3058748"/>
                <a:gd name="connsiteY2" fmla="*/ 269541 h 980758"/>
                <a:gd name="connsiteX3" fmla="*/ 1556947 w 3058748"/>
                <a:gd name="connsiteY3" fmla="*/ 327778 h 980758"/>
                <a:gd name="connsiteX4" fmla="*/ 2148597 w 3058748"/>
                <a:gd name="connsiteY4" fmla="*/ 582373 h 980758"/>
                <a:gd name="connsiteX5" fmla="*/ 3051533 w 3058748"/>
                <a:gd name="connsiteY5" fmla="*/ 972512 h 980758"/>
                <a:gd name="connsiteX6" fmla="*/ 3058748 w 3058748"/>
                <a:gd name="connsiteY6" fmla="*/ 980758 h 980758"/>
                <a:gd name="connsiteX7" fmla="*/ 2862391 w 3058748"/>
                <a:gd name="connsiteY7" fmla="*/ 959112 h 980758"/>
                <a:gd name="connsiteX8" fmla="*/ 2514513 w 3058748"/>
                <a:gd name="connsiteY8" fmla="*/ 920459 h 980758"/>
                <a:gd name="connsiteX9" fmla="*/ 2171789 w 3058748"/>
                <a:gd name="connsiteY9" fmla="*/ 882321 h 980758"/>
                <a:gd name="connsiteX10" fmla="*/ 2033668 w 3058748"/>
                <a:gd name="connsiteY10" fmla="*/ 868406 h 980758"/>
                <a:gd name="connsiteX11" fmla="*/ 1849680 w 3058748"/>
                <a:gd name="connsiteY11" fmla="*/ 814292 h 980758"/>
                <a:gd name="connsiteX12" fmla="*/ 832330 w 3058748"/>
                <a:gd name="connsiteY12" fmla="*/ 370039 h 980758"/>
                <a:gd name="connsiteX13" fmla="*/ 56176 w 3058748"/>
                <a:gd name="connsiteY13" fmla="*/ 30922 h 980758"/>
                <a:gd name="connsiteX14" fmla="*/ 0 w 3058748"/>
                <a:gd name="connsiteY14" fmla="*/ 0 h 980758"/>
                <a:gd name="connsiteX15" fmla="*/ 709155 w 3058748"/>
                <a:gd name="connsiteY15" fmla="*/ 127813 h 980758"/>
                <a:gd name="connsiteX0" fmla="*/ 0 w 3058748"/>
                <a:gd name="connsiteY0" fmla="*/ 0 h 980758"/>
                <a:gd name="connsiteX1" fmla="*/ 928190 w 3058748"/>
                <a:gd name="connsiteY1" fmla="*/ 177804 h 980758"/>
                <a:gd name="connsiteX2" fmla="*/ 1408519 w 3058748"/>
                <a:gd name="connsiteY2" fmla="*/ 269541 h 980758"/>
                <a:gd name="connsiteX3" fmla="*/ 1556947 w 3058748"/>
                <a:gd name="connsiteY3" fmla="*/ 327778 h 980758"/>
                <a:gd name="connsiteX4" fmla="*/ 2148597 w 3058748"/>
                <a:gd name="connsiteY4" fmla="*/ 582373 h 980758"/>
                <a:gd name="connsiteX5" fmla="*/ 3051533 w 3058748"/>
                <a:gd name="connsiteY5" fmla="*/ 972512 h 980758"/>
                <a:gd name="connsiteX6" fmla="*/ 3058748 w 3058748"/>
                <a:gd name="connsiteY6" fmla="*/ 980758 h 980758"/>
                <a:gd name="connsiteX7" fmla="*/ 2862391 w 3058748"/>
                <a:gd name="connsiteY7" fmla="*/ 959112 h 980758"/>
                <a:gd name="connsiteX8" fmla="*/ 2514513 w 3058748"/>
                <a:gd name="connsiteY8" fmla="*/ 920459 h 980758"/>
                <a:gd name="connsiteX9" fmla="*/ 2171789 w 3058748"/>
                <a:gd name="connsiteY9" fmla="*/ 882321 h 980758"/>
                <a:gd name="connsiteX10" fmla="*/ 2033668 w 3058748"/>
                <a:gd name="connsiteY10" fmla="*/ 868406 h 980758"/>
                <a:gd name="connsiteX11" fmla="*/ 1849680 w 3058748"/>
                <a:gd name="connsiteY11" fmla="*/ 814292 h 980758"/>
                <a:gd name="connsiteX12" fmla="*/ 832330 w 3058748"/>
                <a:gd name="connsiteY12" fmla="*/ 370039 h 980758"/>
                <a:gd name="connsiteX13" fmla="*/ 56176 w 3058748"/>
                <a:gd name="connsiteY13" fmla="*/ 30922 h 980758"/>
                <a:gd name="connsiteX14" fmla="*/ 0 w 3058748"/>
                <a:gd name="connsiteY14" fmla="*/ 0 h 980758"/>
                <a:gd name="connsiteX0" fmla="*/ 0 w 3058748"/>
                <a:gd name="connsiteY0" fmla="*/ 0 h 980758"/>
                <a:gd name="connsiteX1" fmla="*/ 1408519 w 3058748"/>
                <a:gd name="connsiteY1" fmla="*/ 269541 h 980758"/>
                <a:gd name="connsiteX2" fmla="*/ 1556947 w 3058748"/>
                <a:gd name="connsiteY2" fmla="*/ 327778 h 980758"/>
                <a:gd name="connsiteX3" fmla="*/ 2148597 w 3058748"/>
                <a:gd name="connsiteY3" fmla="*/ 582373 h 980758"/>
                <a:gd name="connsiteX4" fmla="*/ 3051533 w 3058748"/>
                <a:gd name="connsiteY4" fmla="*/ 972512 h 980758"/>
                <a:gd name="connsiteX5" fmla="*/ 3058748 w 3058748"/>
                <a:gd name="connsiteY5" fmla="*/ 980758 h 980758"/>
                <a:gd name="connsiteX6" fmla="*/ 2862391 w 3058748"/>
                <a:gd name="connsiteY6" fmla="*/ 959112 h 980758"/>
                <a:gd name="connsiteX7" fmla="*/ 2514513 w 3058748"/>
                <a:gd name="connsiteY7" fmla="*/ 920459 h 980758"/>
                <a:gd name="connsiteX8" fmla="*/ 2171789 w 3058748"/>
                <a:gd name="connsiteY8" fmla="*/ 882321 h 980758"/>
                <a:gd name="connsiteX9" fmla="*/ 2033668 w 3058748"/>
                <a:gd name="connsiteY9" fmla="*/ 868406 h 980758"/>
                <a:gd name="connsiteX10" fmla="*/ 1849680 w 3058748"/>
                <a:gd name="connsiteY10" fmla="*/ 814292 h 980758"/>
                <a:gd name="connsiteX11" fmla="*/ 832330 w 3058748"/>
                <a:gd name="connsiteY11" fmla="*/ 370039 h 980758"/>
                <a:gd name="connsiteX12" fmla="*/ 56176 w 3058748"/>
                <a:gd name="connsiteY12" fmla="*/ 30922 h 980758"/>
                <a:gd name="connsiteX13" fmla="*/ 0 w 3058748"/>
                <a:gd name="connsiteY13" fmla="*/ 0 h 980758"/>
                <a:gd name="connsiteX0" fmla="*/ 0 w 3058748"/>
                <a:gd name="connsiteY0" fmla="*/ 0 h 980758"/>
                <a:gd name="connsiteX1" fmla="*/ 1408519 w 3058748"/>
                <a:gd name="connsiteY1" fmla="*/ 269541 h 980758"/>
                <a:gd name="connsiteX2" fmla="*/ 1556947 w 3058748"/>
                <a:gd name="connsiteY2" fmla="*/ 327778 h 980758"/>
                <a:gd name="connsiteX3" fmla="*/ 3051533 w 3058748"/>
                <a:gd name="connsiteY3" fmla="*/ 972512 h 980758"/>
                <a:gd name="connsiteX4" fmla="*/ 3058748 w 3058748"/>
                <a:gd name="connsiteY4" fmla="*/ 980758 h 980758"/>
                <a:gd name="connsiteX5" fmla="*/ 2862391 w 3058748"/>
                <a:gd name="connsiteY5" fmla="*/ 959112 h 980758"/>
                <a:gd name="connsiteX6" fmla="*/ 2514513 w 3058748"/>
                <a:gd name="connsiteY6" fmla="*/ 920459 h 980758"/>
                <a:gd name="connsiteX7" fmla="*/ 2171789 w 3058748"/>
                <a:gd name="connsiteY7" fmla="*/ 882321 h 980758"/>
                <a:gd name="connsiteX8" fmla="*/ 2033668 w 3058748"/>
                <a:gd name="connsiteY8" fmla="*/ 868406 h 980758"/>
                <a:gd name="connsiteX9" fmla="*/ 1849680 w 3058748"/>
                <a:gd name="connsiteY9" fmla="*/ 814292 h 980758"/>
                <a:gd name="connsiteX10" fmla="*/ 832330 w 3058748"/>
                <a:gd name="connsiteY10" fmla="*/ 370039 h 980758"/>
                <a:gd name="connsiteX11" fmla="*/ 56176 w 3058748"/>
                <a:gd name="connsiteY11" fmla="*/ 30922 h 980758"/>
                <a:gd name="connsiteX12" fmla="*/ 0 w 3058748"/>
                <a:gd name="connsiteY12" fmla="*/ 0 h 980758"/>
                <a:gd name="connsiteX0" fmla="*/ 0 w 3058748"/>
                <a:gd name="connsiteY0" fmla="*/ 0 h 980758"/>
                <a:gd name="connsiteX1" fmla="*/ 1408519 w 3058748"/>
                <a:gd name="connsiteY1" fmla="*/ 269541 h 980758"/>
                <a:gd name="connsiteX2" fmla="*/ 1556947 w 3058748"/>
                <a:gd name="connsiteY2" fmla="*/ 327778 h 980758"/>
                <a:gd name="connsiteX3" fmla="*/ 3051533 w 3058748"/>
                <a:gd name="connsiteY3" fmla="*/ 972512 h 980758"/>
                <a:gd name="connsiteX4" fmla="*/ 3058748 w 3058748"/>
                <a:gd name="connsiteY4" fmla="*/ 980758 h 980758"/>
                <a:gd name="connsiteX5" fmla="*/ 2862391 w 3058748"/>
                <a:gd name="connsiteY5" fmla="*/ 959112 h 980758"/>
                <a:gd name="connsiteX6" fmla="*/ 2514513 w 3058748"/>
                <a:gd name="connsiteY6" fmla="*/ 920459 h 980758"/>
                <a:gd name="connsiteX7" fmla="*/ 2171789 w 3058748"/>
                <a:gd name="connsiteY7" fmla="*/ 882321 h 980758"/>
                <a:gd name="connsiteX8" fmla="*/ 2033668 w 3058748"/>
                <a:gd name="connsiteY8" fmla="*/ 868406 h 980758"/>
                <a:gd name="connsiteX9" fmla="*/ 1849680 w 3058748"/>
                <a:gd name="connsiteY9" fmla="*/ 814292 h 980758"/>
                <a:gd name="connsiteX10" fmla="*/ 56176 w 3058748"/>
                <a:gd name="connsiteY10" fmla="*/ 30922 h 980758"/>
                <a:gd name="connsiteX11" fmla="*/ 0 w 3058748"/>
                <a:gd name="connsiteY11" fmla="*/ 0 h 9807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058748" h="980758">
                  <a:moveTo>
                    <a:pt x="0" y="0"/>
                  </a:moveTo>
                  <a:lnTo>
                    <a:pt x="1408519" y="269541"/>
                  </a:lnTo>
                  <a:cubicBezTo>
                    <a:pt x="1461087" y="279848"/>
                    <a:pt x="1507986" y="307163"/>
                    <a:pt x="1556947" y="327778"/>
                  </a:cubicBezTo>
                  <a:lnTo>
                    <a:pt x="3051533" y="972512"/>
                  </a:lnTo>
                  <a:cubicBezTo>
                    <a:pt x="3054625" y="974058"/>
                    <a:pt x="3058233" y="974573"/>
                    <a:pt x="3058748" y="980758"/>
                  </a:cubicBezTo>
                  <a:lnTo>
                    <a:pt x="2862391" y="959112"/>
                  </a:lnTo>
                  <a:lnTo>
                    <a:pt x="2514513" y="920459"/>
                  </a:lnTo>
                  <a:lnTo>
                    <a:pt x="2171789" y="882321"/>
                  </a:lnTo>
                  <a:cubicBezTo>
                    <a:pt x="2125920" y="877167"/>
                    <a:pt x="2080052" y="870468"/>
                    <a:pt x="2033668" y="868406"/>
                  </a:cubicBezTo>
                  <a:cubicBezTo>
                    <a:pt x="1967700" y="865314"/>
                    <a:pt x="1908948" y="840060"/>
                    <a:pt x="1849680" y="814292"/>
                  </a:cubicBezTo>
                  <a:lnTo>
                    <a:pt x="56176" y="30922"/>
                  </a:lnTo>
                  <a:cubicBezTo>
                    <a:pt x="36591" y="22676"/>
                    <a:pt x="17523" y="13400"/>
                    <a:pt x="0" y="0"/>
                  </a:cubicBezTo>
                  <a:close/>
                </a:path>
              </a:pathLst>
            </a:custGeom>
            <a:solidFill>
              <a:schemeClr val="accent1"/>
            </a:solidFill>
            <a:ln w="515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xmlns="" id="{D56AA61B-EBE1-4830-8FEE-1C2124E8EE76}"/>
                </a:ext>
              </a:extLst>
            </p:cNvPr>
            <p:cNvSpPr/>
            <p:nvPr/>
          </p:nvSpPr>
          <p:spPr>
            <a:xfrm>
              <a:off x="5316977" y="3342279"/>
              <a:ext cx="857389" cy="1266772"/>
            </a:xfrm>
            <a:custGeom>
              <a:avLst/>
              <a:gdLst>
                <a:gd name="connsiteX0" fmla="*/ 800377 w 800892"/>
                <a:gd name="connsiteY0" fmla="*/ 1183300 h 1183299"/>
                <a:gd name="connsiteX1" fmla="*/ 0 w 800892"/>
                <a:gd name="connsiteY1" fmla="*/ 1183300 h 1183299"/>
                <a:gd name="connsiteX2" fmla="*/ 0 w 800892"/>
                <a:gd name="connsiteY2" fmla="*/ 17007 h 1183299"/>
                <a:gd name="connsiteX3" fmla="*/ 17007 w 800892"/>
                <a:gd name="connsiteY3" fmla="*/ 0 h 1183299"/>
                <a:gd name="connsiteX4" fmla="*/ 783885 w 800892"/>
                <a:gd name="connsiteY4" fmla="*/ 0 h 1183299"/>
                <a:gd name="connsiteX5" fmla="*/ 800892 w 800892"/>
                <a:gd name="connsiteY5" fmla="*/ 17007 h 1183299"/>
                <a:gd name="connsiteX6" fmla="*/ 800892 w 800892"/>
                <a:gd name="connsiteY6" fmla="*/ 1183300 h 11832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00892" h="1183299">
                  <a:moveTo>
                    <a:pt x="800377" y="1183300"/>
                  </a:moveTo>
                  <a:lnTo>
                    <a:pt x="0" y="1183300"/>
                  </a:lnTo>
                  <a:lnTo>
                    <a:pt x="0" y="17007"/>
                  </a:lnTo>
                  <a:cubicBezTo>
                    <a:pt x="0" y="7731"/>
                    <a:pt x="7731" y="0"/>
                    <a:pt x="17007" y="0"/>
                  </a:cubicBezTo>
                  <a:lnTo>
                    <a:pt x="783885" y="0"/>
                  </a:lnTo>
                  <a:cubicBezTo>
                    <a:pt x="793161" y="0"/>
                    <a:pt x="800892" y="7731"/>
                    <a:pt x="800892" y="17007"/>
                  </a:cubicBezTo>
                  <a:lnTo>
                    <a:pt x="800892" y="118330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515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xmlns="" id="{7F0A4F95-6E66-4233-9CF9-945867DE382B}"/>
                </a:ext>
              </a:extLst>
            </p:cNvPr>
            <p:cNvSpPr/>
            <p:nvPr/>
          </p:nvSpPr>
          <p:spPr>
            <a:xfrm>
              <a:off x="3842467" y="2248222"/>
              <a:ext cx="4464060" cy="2359849"/>
            </a:xfrm>
            <a:custGeom>
              <a:avLst/>
              <a:gdLst>
                <a:gd name="connsiteX0" fmla="*/ 55172 w 4464060"/>
                <a:gd name="connsiteY0" fmla="*/ 1912948 h 2359849"/>
                <a:gd name="connsiteX1" fmla="*/ 55172 w 4464060"/>
                <a:gd name="connsiteY1" fmla="*/ 1935569 h 2359849"/>
                <a:gd name="connsiteX2" fmla="*/ 462350 w 4464060"/>
                <a:gd name="connsiteY2" fmla="*/ 1935569 h 2359849"/>
                <a:gd name="connsiteX3" fmla="*/ 462350 w 4464060"/>
                <a:gd name="connsiteY3" fmla="*/ 1912948 h 2359849"/>
                <a:gd name="connsiteX4" fmla="*/ 3455487 w 4464060"/>
                <a:gd name="connsiteY4" fmla="*/ 1862741 h 2359849"/>
                <a:gd name="connsiteX5" fmla="*/ 3455487 w 4464060"/>
                <a:gd name="connsiteY5" fmla="*/ 1885362 h 2359849"/>
                <a:gd name="connsiteX6" fmla="*/ 3862664 w 4464060"/>
                <a:gd name="connsiteY6" fmla="*/ 1885362 h 2359849"/>
                <a:gd name="connsiteX7" fmla="*/ 3862664 w 4464060"/>
                <a:gd name="connsiteY7" fmla="*/ 1862741 h 2359849"/>
                <a:gd name="connsiteX8" fmla="*/ 0 w 4464060"/>
                <a:gd name="connsiteY8" fmla="*/ 1857223 h 2359849"/>
                <a:gd name="connsiteX9" fmla="*/ 55172 w 4464060"/>
                <a:gd name="connsiteY9" fmla="*/ 1857223 h 2359849"/>
                <a:gd name="connsiteX10" fmla="*/ 462350 w 4464060"/>
                <a:gd name="connsiteY10" fmla="*/ 1857223 h 2359849"/>
                <a:gd name="connsiteX11" fmla="*/ 517523 w 4464060"/>
                <a:gd name="connsiteY11" fmla="*/ 1857223 h 2359849"/>
                <a:gd name="connsiteX12" fmla="*/ 517523 w 4464060"/>
                <a:gd name="connsiteY12" fmla="*/ 1990190 h 2359849"/>
                <a:gd name="connsiteX13" fmla="*/ 462350 w 4464060"/>
                <a:gd name="connsiteY13" fmla="*/ 1990190 h 2359849"/>
                <a:gd name="connsiteX14" fmla="*/ 55172 w 4464060"/>
                <a:gd name="connsiteY14" fmla="*/ 1990190 h 2359849"/>
                <a:gd name="connsiteX15" fmla="*/ 0 w 4464060"/>
                <a:gd name="connsiteY15" fmla="*/ 1990190 h 2359849"/>
                <a:gd name="connsiteX16" fmla="*/ 0 w 4464060"/>
                <a:gd name="connsiteY16" fmla="*/ 1935017 h 2359849"/>
                <a:gd name="connsiteX17" fmla="*/ 0 w 4464060"/>
                <a:gd name="connsiteY17" fmla="*/ 1912396 h 2359849"/>
                <a:gd name="connsiteX18" fmla="*/ 3399762 w 4464060"/>
                <a:gd name="connsiteY18" fmla="*/ 1807568 h 2359849"/>
                <a:gd name="connsiteX19" fmla="*/ 3454935 w 4464060"/>
                <a:gd name="connsiteY19" fmla="*/ 1807568 h 2359849"/>
                <a:gd name="connsiteX20" fmla="*/ 3862113 w 4464060"/>
                <a:gd name="connsiteY20" fmla="*/ 1807568 h 2359849"/>
                <a:gd name="connsiteX21" fmla="*/ 3917285 w 4464060"/>
                <a:gd name="connsiteY21" fmla="*/ 1807568 h 2359849"/>
                <a:gd name="connsiteX22" fmla="*/ 3917285 w 4464060"/>
                <a:gd name="connsiteY22" fmla="*/ 1940535 h 2359849"/>
                <a:gd name="connsiteX23" fmla="*/ 3862113 w 4464060"/>
                <a:gd name="connsiteY23" fmla="*/ 1940535 h 2359849"/>
                <a:gd name="connsiteX24" fmla="*/ 3454935 w 4464060"/>
                <a:gd name="connsiteY24" fmla="*/ 1940535 h 2359849"/>
                <a:gd name="connsiteX25" fmla="*/ 3399762 w 4464060"/>
                <a:gd name="connsiteY25" fmla="*/ 1940535 h 2359849"/>
                <a:gd name="connsiteX26" fmla="*/ 3399762 w 4464060"/>
                <a:gd name="connsiteY26" fmla="*/ 1885362 h 2359849"/>
                <a:gd name="connsiteX27" fmla="*/ 3399762 w 4464060"/>
                <a:gd name="connsiteY27" fmla="*/ 1862741 h 2359849"/>
                <a:gd name="connsiteX28" fmla="*/ 1107322 w 4464060"/>
                <a:gd name="connsiteY28" fmla="*/ 1806463 h 2359849"/>
                <a:gd name="connsiteX29" fmla="*/ 877251 w 4464060"/>
                <a:gd name="connsiteY29" fmla="*/ 2305228 h 2359849"/>
                <a:gd name="connsiteX30" fmla="*/ 1337393 w 4464060"/>
                <a:gd name="connsiteY30" fmla="*/ 2305228 h 2359849"/>
                <a:gd name="connsiteX31" fmla="*/ 2732720 w 4464060"/>
                <a:gd name="connsiteY31" fmla="*/ 1797635 h 2359849"/>
                <a:gd name="connsiteX32" fmla="*/ 2502649 w 4464060"/>
                <a:gd name="connsiteY32" fmla="*/ 2296400 h 2359849"/>
                <a:gd name="connsiteX33" fmla="*/ 2962791 w 4464060"/>
                <a:gd name="connsiteY33" fmla="*/ 2296400 h 2359849"/>
                <a:gd name="connsiteX34" fmla="*/ 307313 w 4464060"/>
                <a:gd name="connsiteY34" fmla="*/ 1385494 h 2359849"/>
                <a:gd name="connsiteX35" fmla="*/ 307313 w 4464060"/>
                <a:gd name="connsiteY35" fmla="*/ 1774465 h 2359849"/>
                <a:gd name="connsiteX36" fmla="*/ 462350 w 4464060"/>
                <a:gd name="connsiteY36" fmla="*/ 1774465 h 2359849"/>
                <a:gd name="connsiteX37" fmla="*/ 462350 w 4464060"/>
                <a:gd name="connsiteY37" fmla="*/ 1385494 h 2359849"/>
                <a:gd name="connsiteX38" fmla="*/ 55172 w 4464060"/>
                <a:gd name="connsiteY38" fmla="*/ 1385494 h 2359849"/>
                <a:gd name="connsiteX39" fmla="*/ 55172 w 4464060"/>
                <a:gd name="connsiteY39" fmla="*/ 1774465 h 2359849"/>
                <a:gd name="connsiteX40" fmla="*/ 252140 w 4464060"/>
                <a:gd name="connsiteY40" fmla="*/ 1774465 h 2359849"/>
                <a:gd name="connsiteX41" fmla="*/ 252140 w 4464060"/>
                <a:gd name="connsiteY41" fmla="*/ 1385494 h 2359849"/>
                <a:gd name="connsiteX42" fmla="*/ 3707075 w 4464060"/>
                <a:gd name="connsiteY42" fmla="*/ 1335839 h 2359849"/>
                <a:gd name="connsiteX43" fmla="*/ 3707075 w 4464060"/>
                <a:gd name="connsiteY43" fmla="*/ 1724809 h 2359849"/>
                <a:gd name="connsiteX44" fmla="*/ 3862111 w 4464060"/>
                <a:gd name="connsiteY44" fmla="*/ 1724809 h 2359849"/>
                <a:gd name="connsiteX45" fmla="*/ 3862111 w 4464060"/>
                <a:gd name="connsiteY45" fmla="*/ 1335839 h 2359849"/>
                <a:gd name="connsiteX46" fmla="*/ 3455486 w 4464060"/>
                <a:gd name="connsiteY46" fmla="*/ 1335839 h 2359849"/>
                <a:gd name="connsiteX47" fmla="*/ 3455486 w 4464060"/>
                <a:gd name="connsiteY47" fmla="*/ 1724809 h 2359849"/>
                <a:gd name="connsiteX48" fmla="*/ 3652454 w 4464060"/>
                <a:gd name="connsiteY48" fmla="*/ 1724809 h 2359849"/>
                <a:gd name="connsiteX49" fmla="*/ 3652454 w 4464060"/>
                <a:gd name="connsiteY49" fmla="*/ 1335839 h 2359849"/>
                <a:gd name="connsiteX50" fmla="*/ 551 w 4464060"/>
                <a:gd name="connsiteY50" fmla="*/ 1330321 h 2359849"/>
                <a:gd name="connsiteX51" fmla="*/ 517522 w 4464060"/>
                <a:gd name="connsiteY51" fmla="*/ 1330321 h 2359849"/>
                <a:gd name="connsiteX52" fmla="*/ 517522 w 4464060"/>
                <a:gd name="connsiteY52" fmla="*/ 1333080 h 2359849"/>
                <a:gd name="connsiteX53" fmla="*/ 518074 w 4464060"/>
                <a:gd name="connsiteY53" fmla="*/ 1829637 h 2359849"/>
                <a:gd name="connsiteX54" fmla="*/ 462901 w 4464060"/>
                <a:gd name="connsiteY54" fmla="*/ 1829637 h 2359849"/>
                <a:gd name="connsiteX55" fmla="*/ 307865 w 4464060"/>
                <a:gd name="connsiteY55" fmla="*/ 1829637 h 2359849"/>
                <a:gd name="connsiteX56" fmla="*/ 252692 w 4464060"/>
                <a:gd name="connsiteY56" fmla="*/ 1829637 h 2359849"/>
                <a:gd name="connsiteX57" fmla="*/ 55723 w 4464060"/>
                <a:gd name="connsiteY57" fmla="*/ 1829637 h 2359849"/>
                <a:gd name="connsiteX58" fmla="*/ 551 w 4464060"/>
                <a:gd name="connsiteY58" fmla="*/ 1829637 h 2359849"/>
                <a:gd name="connsiteX59" fmla="*/ 551 w 4464060"/>
                <a:gd name="connsiteY59" fmla="*/ 1774465 h 2359849"/>
                <a:gd name="connsiteX60" fmla="*/ 551 w 4464060"/>
                <a:gd name="connsiteY60" fmla="*/ 1385494 h 2359849"/>
                <a:gd name="connsiteX61" fmla="*/ 551 w 4464060"/>
                <a:gd name="connsiteY61" fmla="*/ 1333080 h 2359849"/>
                <a:gd name="connsiteX62" fmla="*/ 3400313 w 4464060"/>
                <a:gd name="connsiteY62" fmla="*/ 1280114 h 2359849"/>
                <a:gd name="connsiteX63" fmla="*/ 3917285 w 4464060"/>
                <a:gd name="connsiteY63" fmla="*/ 1280114 h 2359849"/>
                <a:gd name="connsiteX64" fmla="*/ 3917285 w 4464060"/>
                <a:gd name="connsiteY64" fmla="*/ 1282873 h 2359849"/>
                <a:gd name="connsiteX65" fmla="*/ 3917836 w 4464060"/>
                <a:gd name="connsiteY65" fmla="*/ 1779430 h 2359849"/>
                <a:gd name="connsiteX66" fmla="*/ 3862664 w 4464060"/>
                <a:gd name="connsiteY66" fmla="*/ 1779430 h 2359849"/>
                <a:gd name="connsiteX67" fmla="*/ 3707627 w 4464060"/>
                <a:gd name="connsiteY67" fmla="*/ 1779430 h 2359849"/>
                <a:gd name="connsiteX68" fmla="*/ 3652454 w 4464060"/>
                <a:gd name="connsiteY68" fmla="*/ 1779430 h 2359849"/>
                <a:gd name="connsiteX69" fmla="*/ 3455486 w 4464060"/>
                <a:gd name="connsiteY69" fmla="*/ 1779430 h 2359849"/>
                <a:gd name="connsiteX70" fmla="*/ 3400313 w 4464060"/>
                <a:gd name="connsiteY70" fmla="*/ 1779430 h 2359849"/>
                <a:gd name="connsiteX71" fmla="*/ 3400313 w 4464060"/>
                <a:gd name="connsiteY71" fmla="*/ 1724258 h 2359849"/>
                <a:gd name="connsiteX72" fmla="*/ 3400313 w 4464060"/>
                <a:gd name="connsiteY72" fmla="*/ 1335287 h 2359849"/>
                <a:gd name="connsiteX73" fmla="*/ 3400313 w 4464060"/>
                <a:gd name="connsiteY73" fmla="*/ 1282873 h 2359849"/>
                <a:gd name="connsiteX74" fmla="*/ 3962366 w 4464060"/>
                <a:gd name="connsiteY74" fmla="*/ 1255337 h 2359849"/>
                <a:gd name="connsiteX75" fmla="*/ 4461131 w 4464060"/>
                <a:gd name="connsiteY75" fmla="*/ 1255337 h 2359849"/>
                <a:gd name="connsiteX76" fmla="*/ 4461131 w 4464060"/>
                <a:gd name="connsiteY76" fmla="*/ 1255613 h 2359849"/>
                <a:gd name="connsiteX77" fmla="*/ 4464060 w 4464060"/>
                <a:gd name="connsiteY77" fmla="*/ 1255613 h 2359849"/>
                <a:gd name="connsiteX78" fmla="*/ 4464060 w 4464060"/>
                <a:gd name="connsiteY78" fmla="*/ 2337557 h 2359849"/>
                <a:gd name="connsiteX79" fmla="*/ 4408887 w 4464060"/>
                <a:gd name="connsiteY79" fmla="*/ 2337557 h 2359849"/>
                <a:gd name="connsiteX80" fmla="*/ 4408887 w 4464060"/>
                <a:gd name="connsiteY80" fmla="*/ 1310511 h 2359849"/>
                <a:gd name="connsiteX81" fmla="*/ 4017711 w 4464060"/>
                <a:gd name="connsiteY81" fmla="*/ 1310511 h 2359849"/>
                <a:gd name="connsiteX82" fmla="*/ 4017711 w 4464060"/>
                <a:gd name="connsiteY82" fmla="*/ 2337557 h 2359849"/>
                <a:gd name="connsiteX83" fmla="*/ 3962537 w 4464060"/>
                <a:gd name="connsiteY83" fmla="*/ 2337557 h 2359849"/>
                <a:gd name="connsiteX84" fmla="*/ 3962537 w 4464060"/>
                <a:gd name="connsiteY84" fmla="*/ 1310511 h 2359849"/>
                <a:gd name="connsiteX85" fmla="*/ 3962366 w 4464060"/>
                <a:gd name="connsiteY85" fmla="*/ 1310511 h 2359849"/>
                <a:gd name="connsiteX86" fmla="*/ 839181 w 4464060"/>
                <a:gd name="connsiteY86" fmla="*/ 1225492 h 2359849"/>
                <a:gd name="connsiteX87" fmla="*/ 839181 w 4464060"/>
                <a:gd name="connsiteY87" fmla="*/ 2255021 h 2359849"/>
                <a:gd name="connsiteX88" fmla="*/ 1076978 w 4464060"/>
                <a:gd name="connsiteY88" fmla="*/ 1740256 h 2359849"/>
                <a:gd name="connsiteX89" fmla="*/ 1375463 w 4464060"/>
                <a:gd name="connsiteY89" fmla="*/ 1224940 h 2359849"/>
                <a:gd name="connsiteX90" fmla="*/ 1137668 w 4464060"/>
                <a:gd name="connsiteY90" fmla="*/ 1740256 h 2359849"/>
                <a:gd name="connsiteX91" fmla="*/ 1375463 w 4464060"/>
                <a:gd name="connsiteY91" fmla="*/ 2255021 h 2359849"/>
                <a:gd name="connsiteX92" fmla="*/ 3000861 w 4464060"/>
                <a:gd name="connsiteY92" fmla="*/ 1216664 h 2359849"/>
                <a:gd name="connsiteX93" fmla="*/ 2763066 w 4464060"/>
                <a:gd name="connsiteY93" fmla="*/ 1731980 h 2359849"/>
                <a:gd name="connsiteX94" fmla="*/ 3000861 w 4464060"/>
                <a:gd name="connsiteY94" fmla="*/ 2246744 h 2359849"/>
                <a:gd name="connsiteX95" fmla="*/ 2464579 w 4464060"/>
                <a:gd name="connsiteY95" fmla="*/ 1216664 h 2359849"/>
                <a:gd name="connsiteX96" fmla="*/ 2464579 w 4464060"/>
                <a:gd name="connsiteY96" fmla="*/ 2246744 h 2359849"/>
                <a:gd name="connsiteX97" fmla="*/ 2702376 w 4464060"/>
                <a:gd name="connsiteY97" fmla="*/ 1731980 h 2359849"/>
                <a:gd name="connsiteX98" fmla="*/ 879457 w 4464060"/>
                <a:gd name="connsiteY98" fmla="*/ 1180802 h 2359849"/>
                <a:gd name="connsiteX99" fmla="*/ 1107322 w 4464060"/>
                <a:gd name="connsiteY99" fmla="*/ 1674600 h 2359849"/>
                <a:gd name="connsiteX100" fmla="*/ 1335187 w 4464060"/>
                <a:gd name="connsiteY100" fmla="*/ 1180802 h 2359849"/>
                <a:gd name="connsiteX101" fmla="*/ 2504855 w 4464060"/>
                <a:gd name="connsiteY101" fmla="*/ 1172525 h 2359849"/>
                <a:gd name="connsiteX102" fmla="*/ 2732720 w 4464060"/>
                <a:gd name="connsiteY102" fmla="*/ 1666324 h 2359849"/>
                <a:gd name="connsiteX103" fmla="*/ 2960585 w 4464060"/>
                <a:gd name="connsiteY103" fmla="*/ 1172525 h 2359849"/>
                <a:gd name="connsiteX104" fmla="*/ 784560 w 4464060"/>
                <a:gd name="connsiteY104" fmla="*/ 1122318 h 2359849"/>
                <a:gd name="connsiteX105" fmla="*/ 1430636 w 4464060"/>
                <a:gd name="connsiteY105" fmla="*/ 1122318 h 2359849"/>
                <a:gd name="connsiteX106" fmla="*/ 1430636 w 4464060"/>
                <a:gd name="connsiteY106" fmla="*/ 2356539 h 2359849"/>
                <a:gd name="connsiteX107" fmla="*/ 1428429 w 4464060"/>
                <a:gd name="connsiteY107" fmla="*/ 2356539 h 2359849"/>
                <a:gd name="connsiteX108" fmla="*/ 1428429 w 4464060"/>
                <a:gd name="connsiteY108" fmla="*/ 2359849 h 2359849"/>
                <a:gd name="connsiteX109" fmla="*/ 784560 w 4464060"/>
                <a:gd name="connsiteY109" fmla="*/ 2359849 h 2359849"/>
                <a:gd name="connsiteX110" fmla="*/ 784560 w 4464060"/>
                <a:gd name="connsiteY110" fmla="*/ 2304677 h 2359849"/>
                <a:gd name="connsiteX111" fmla="*/ 784560 w 4464060"/>
                <a:gd name="connsiteY111" fmla="*/ 1180802 h 2359849"/>
                <a:gd name="connsiteX112" fmla="*/ 784560 w 4464060"/>
                <a:gd name="connsiteY112" fmla="*/ 1125628 h 2359849"/>
                <a:gd name="connsiteX113" fmla="*/ 2409958 w 4464060"/>
                <a:gd name="connsiteY113" fmla="*/ 1113490 h 2359849"/>
                <a:gd name="connsiteX114" fmla="*/ 3056034 w 4464060"/>
                <a:gd name="connsiteY114" fmla="*/ 1113490 h 2359849"/>
                <a:gd name="connsiteX115" fmla="*/ 3056034 w 4464060"/>
                <a:gd name="connsiteY115" fmla="*/ 2347711 h 2359849"/>
                <a:gd name="connsiteX116" fmla="*/ 3053827 w 4464060"/>
                <a:gd name="connsiteY116" fmla="*/ 2347711 h 2359849"/>
                <a:gd name="connsiteX117" fmla="*/ 3053827 w 4464060"/>
                <a:gd name="connsiteY117" fmla="*/ 2351021 h 2359849"/>
                <a:gd name="connsiteX118" fmla="*/ 2409958 w 4464060"/>
                <a:gd name="connsiteY118" fmla="*/ 2351021 h 2359849"/>
                <a:gd name="connsiteX119" fmla="*/ 2409958 w 4464060"/>
                <a:gd name="connsiteY119" fmla="*/ 2295849 h 2359849"/>
                <a:gd name="connsiteX120" fmla="*/ 2409958 w 4464060"/>
                <a:gd name="connsiteY120" fmla="*/ 1171974 h 2359849"/>
                <a:gd name="connsiteX121" fmla="*/ 2409958 w 4464060"/>
                <a:gd name="connsiteY121" fmla="*/ 1116800 h 2359849"/>
                <a:gd name="connsiteX122" fmla="*/ 3275652 w 4464060"/>
                <a:gd name="connsiteY122" fmla="*/ 1048712 h 2359849"/>
                <a:gd name="connsiteX123" fmla="*/ 3275820 w 4464060"/>
                <a:gd name="connsiteY123" fmla="*/ 1074092 h 2359849"/>
                <a:gd name="connsiteX124" fmla="*/ 579514 w 4464060"/>
                <a:gd name="connsiteY124" fmla="*/ 1091963 h 2359849"/>
                <a:gd name="connsiteX125" fmla="*/ 579346 w 4464060"/>
                <a:gd name="connsiteY125" fmla="*/ 1066584 h 2359849"/>
                <a:gd name="connsiteX126" fmla="*/ 2151132 w 4464060"/>
                <a:gd name="connsiteY126" fmla="*/ 574370 h 2359849"/>
                <a:gd name="connsiteX127" fmla="*/ 1995946 w 4464060"/>
                <a:gd name="connsiteY127" fmla="*/ 942653 h 2359849"/>
                <a:gd name="connsiteX128" fmla="*/ 2306319 w 4464060"/>
                <a:gd name="connsiteY128" fmla="*/ 942653 h 2359849"/>
                <a:gd name="connsiteX129" fmla="*/ 1664155 w 4464060"/>
                <a:gd name="connsiteY129" fmla="*/ 574135 h 2359849"/>
                <a:gd name="connsiteX130" fmla="*/ 1508872 w 4464060"/>
                <a:gd name="connsiteY130" fmla="*/ 942648 h 2359849"/>
                <a:gd name="connsiteX131" fmla="*/ 1819438 w 4464060"/>
                <a:gd name="connsiteY131" fmla="*/ 942648 h 2359849"/>
                <a:gd name="connsiteX132" fmla="*/ 1498271 w 4464060"/>
                <a:gd name="connsiteY132" fmla="*/ 180466 h 2359849"/>
                <a:gd name="connsiteX133" fmla="*/ 1498271 w 4464060"/>
                <a:gd name="connsiteY133" fmla="*/ 825725 h 2359849"/>
                <a:gd name="connsiteX134" fmla="*/ 1634220 w 4464060"/>
                <a:gd name="connsiteY134" fmla="*/ 503095 h 2359849"/>
                <a:gd name="connsiteX135" fmla="*/ 1985125 w 4464060"/>
                <a:gd name="connsiteY135" fmla="*/ 180409 h 2359849"/>
                <a:gd name="connsiteX136" fmla="*/ 1985125 w 4464060"/>
                <a:gd name="connsiteY136" fmla="*/ 826252 h 2359849"/>
                <a:gd name="connsiteX137" fmla="*/ 2121197 w 4464060"/>
                <a:gd name="connsiteY137" fmla="*/ 503330 h 2359849"/>
                <a:gd name="connsiteX138" fmla="*/ 2318370 w 4464060"/>
                <a:gd name="connsiteY138" fmla="*/ 177486 h 2359849"/>
                <a:gd name="connsiteX139" fmla="*/ 2181066 w 4464060"/>
                <a:gd name="connsiteY139" fmla="*/ 503331 h 2359849"/>
                <a:gd name="connsiteX140" fmla="*/ 2318370 w 4464060"/>
                <a:gd name="connsiteY140" fmla="*/ 829175 h 2359849"/>
                <a:gd name="connsiteX141" fmla="*/ 1831514 w 4464060"/>
                <a:gd name="connsiteY141" fmla="*/ 176964 h 2359849"/>
                <a:gd name="connsiteX142" fmla="*/ 1694089 w 4464060"/>
                <a:gd name="connsiteY142" fmla="*/ 503096 h 2359849"/>
                <a:gd name="connsiteX143" fmla="*/ 1831514 w 4464060"/>
                <a:gd name="connsiteY143" fmla="*/ 829228 h 2359849"/>
                <a:gd name="connsiteX144" fmla="*/ 1992223 w 4464060"/>
                <a:gd name="connsiteY144" fmla="*/ 55174 h 2359849"/>
                <a:gd name="connsiteX145" fmla="*/ 2151132 w 4464060"/>
                <a:gd name="connsiteY145" fmla="*/ 432291 h 2359849"/>
                <a:gd name="connsiteX146" fmla="*/ 2310041 w 4464060"/>
                <a:gd name="connsiteY146" fmla="*/ 55174 h 2359849"/>
                <a:gd name="connsiteX147" fmla="*/ 1505345 w 4464060"/>
                <a:gd name="connsiteY147" fmla="*/ 55173 h 2359849"/>
                <a:gd name="connsiteX148" fmla="*/ 1664155 w 4464060"/>
                <a:gd name="connsiteY148" fmla="*/ 432056 h 2359849"/>
                <a:gd name="connsiteX149" fmla="*/ 1822965 w 4464060"/>
                <a:gd name="connsiteY149" fmla="*/ 55173 h 2359849"/>
                <a:gd name="connsiteX150" fmla="*/ 1930001 w 4464060"/>
                <a:gd name="connsiteY150" fmla="*/ 0 h 2359849"/>
                <a:gd name="connsiteX151" fmla="*/ 2373592 w 4464060"/>
                <a:gd name="connsiteY151" fmla="*/ 0 h 2359849"/>
                <a:gd name="connsiteX152" fmla="*/ 2373592 w 4464060"/>
                <a:gd name="connsiteY152" fmla="*/ 55174 h 2359849"/>
                <a:gd name="connsiteX153" fmla="*/ 2373543 w 4464060"/>
                <a:gd name="connsiteY153" fmla="*/ 55174 h 2359849"/>
                <a:gd name="connsiteX154" fmla="*/ 2373543 w 4464060"/>
                <a:gd name="connsiteY154" fmla="*/ 942653 h 2359849"/>
                <a:gd name="connsiteX155" fmla="*/ 2373845 w 4464060"/>
                <a:gd name="connsiteY155" fmla="*/ 942653 h 2359849"/>
                <a:gd name="connsiteX156" fmla="*/ 2373845 w 4464060"/>
                <a:gd name="connsiteY156" fmla="*/ 997827 h 2359849"/>
                <a:gd name="connsiteX157" fmla="*/ 1930254 w 4464060"/>
                <a:gd name="connsiteY157" fmla="*/ 997827 h 2359849"/>
                <a:gd name="connsiteX158" fmla="*/ 1930254 w 4464060"/>
                <a:gd name="connsiteY158" fmla="*/ 997628 h 2359849"/>
                <a:gd name="connsiteX159" fmla="*/ 1929951 w 4464060"/>
                <a:gd name="connsiteY159" fmla="*/ 997628 h 2359849"/>
                <a:gd name="connsiteX160" fmla="*/ 1929951 w 4464060"/>
                <a:gd name="connsiteY160" fmla="*/ 6720 h 2359849"/>
                <a:gd name="connsiteX161" fmla="*/ 1930001 w 4464060"/>
                <a:gd name="connsiteY161" fmla="*/ 6720 h 2359849"/>
                <a:gd name="connsiteX162" fmla="*/ 1443020 w 4464060"/>
                <a:gd name="connsiteY162" fmla="*/ 0 h 2359849"/>
                <a:gd name="connsiteX163" fmla="*/ 1886611 w 4464060"/>
                <a:gd name="connsiteY163" fmla="*/ 0 h 2359849"/>
                <a:gd name="connsiteX164" fmla="*/ 1886611 w 4464060"/>
                <a:gd name="connsiteY164" fmla="*/ 6837 h 2359849"/>
                <a:gd name="connsiteX165" fmla="*/ 1886687 w 4464060"/>
                <a:gd name="connsiteY165" fmla="*/ 6837 h 2359849"/>
                <a:gd name="connsiteX166" fmla="*/ 1886687 w 4464060"/>
                <a:gd name="connsiteY166" fmla="*/ 942648 h 2359849"/>
                <a:gd name="connsiteX167" fmla="*/ 1886869 w 4464060"/>
                <a:gd name="connsiteY167" fmla="*/ 942648 h 2359849"/>
                <a:gd name="connsiteX168" fmla="*/ 1886869 w 4464060"/>
                <a:gd name="connsiteY168" fmla="*/ 997821 h 2359849"/>
                <a:gd name="connsiteX169" fmla="*/ 1443278 w 4464060"/>
                <a:gd name="connsiteY169" fmla="*/ 997821 h 2359849"/>
                <a:gd name="connsiteX170" fmla="*/ 1443278 w 4464060"/>
                <a:gd name="connsiteY170" fmla="*/ 997745 h 2359849"/>
                <a:gd name="connsiteX171" fmla="*/ 1443097 w 4464060"/>
                <a:gd name="connsiteY171" fmla="*/ 997745 h 2359849"/>
                <a:gd name="connsiteX172" fmla="*/ 1443097 w 4464060"/>
                <a:gd name="connsiteY172" fmla="*/ 55173 h 2359849"/>
                <a:gd name="connsiteX173" fmla="*/ 1443020 w 4464060"/>
                <a:gd name="connsiteY173" fmla="*/ 55173 h 23598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</a:cxnLst>
              <a:rect l="l" t="t" r="r" b="b"/>
              <a:pathLst>
                <a:path w="4464060" h="2359849">
                  <a:moveTo>
                    <a:pt x="55172" y="1912948"/>
                  </a:moveTo>
                  <a:lnTo>
                    <a:pt x="55172" y="1935569"/>
                  </a:lnTo>
                  <a:lnTo>
                    <a:pt x="462350" y="1935569"/>
                  </a:lnTo>
                  <a:lnTo>
                    <a:pt x="462350" y="1912948"/>
                  </a:lnTo>
                  <a:close/>
                  <a:moveTo>
                    <a:pt x="3455487" y="1862741"/>
                  </a:moveTo>
                  <a:lnTo>
                    <a:pt x="3455487" y="1885362"/>
                  </a:lnTo>
                  <a:lnTo>
                    <a:pt x="3862664" y="1885362"/>
                  </a:lnTo>
                  <a:lnTo>
                    <a:pt x="3862664" y="1862741"/>
                  </a:lnTo>
                  <a:close/>
                  <a:moveTo>
                    <a:pt x="0" y="1857223"/>
                  </a:moveTo>
                  <a:lnTo>
                    <a:pt x="55172" y="1857223"/>
                  </a:lnTo>
                  <a:lnTo>
                    <a:pt x="462350" y="1857223"/>
                  </a:lnTo>
                  <a:lnTo>
                    <a:pt x="517523" y="1857223"/>
                  </a:lnTo>
                  <a:lnTo>
                    <a:pt x="517523" y="1990190"/>
                  </a:lnTo>
                  <a:lnTo>
                    <a:pt x="462350" y="1990190"/>
                  </a:lnTo>
                  <a:lnTo>
                    <a:pt x="55172" y="1990190"/>
                  </a:lnTo>
                  <a:lnTo>
                    <a:pt x="0" y="1990190"/>
                  </a:lnTo>
                  <a:lnTo>
                    <a:pt x="0" y="1935017"/>
                  </a:lnTo>
                  <a:lnTo>
                    <a:pt x="0" y="1912396"/>
                  </a:lnTo>
                  <a:close/>
                  <a:moveTo>
                    <a:pt x="3399762" y="1807568"/>
                  </a:moveTo>
                  <a:lnTo>
                    <a:pt x="3454935" y="1807568"/>
                  </a:lnTo>
                  <a:lnTo>
                    <a:pt x="3862113" y="1807568"/>
                  </a:lnTo>
                  <a:lnTo>
                    <a:pt x="3917285" y="1807568"/>
                  </a:lnTo>
                  <a:lnTo>
                    <a:pt x="3917285" y="1940535"/>
                  </a:lnTo>
                  <a:lnTo>
                    <a:pt x="3862113" y="1940535"/>
                  </a:lnTo>
                  <a:lnTo>
                    <a:pt x="3454935" y="1940535"/>
                  </a:lnTo>
                  <a:lnTo>
                    <a:pt x="3399762" y="1940535"/>
                  </a:lnTo>
                  <a:lnTo>
                    <a:pt x="3399762" y="1885362"/>
                  </a:lnTo>
                  <a:lnTo>
                    <a:pt x="3399762" y="1862741"/>
                  </a:lnTo>
                  <a:close/>
                  <a:moveTo>
                    <a:pt x="1107322" y="1806463"/>
                  </a:moveTo>
                  <a:lnTo>
                    <a:pt x="877251" y="2305228"/>
                  </a:lnTo>
                  <a:lnTo>
                    <a:pt x="1337393" y="2305228"/>
                  </a:lnTo>
                  <a:close/>
                  <a:moveTo>
                    <a:pt x="2732720" y="1797635"/>
                  </a:moveTo>
                  <a:lnTo>
                    <a:pt x="2502649" y="2296400"/>
                  </a:lnTo>
                  <a:lnTo>
                    <a:pt x="2962791" y="2296400"/>
                  </a:lnTo>
                  <a:close/>
                  <a:moveTo>
                    <a:pt x="307313" y="1385494"/>
                  </a:moveTo>
                  <a:lnTo>
                    <a:pt x="307313" y="1774465"/>
                  </a:lnTo>
                  <a:lnTo>
                    <a:pt x="462350" y="1774465"/>
                  </a:lnTo>
                  <a:lnTo>
                    <a:pt x="462350" y="1385494"/>
                  </a:lnTo>
                  <a:close/>
                  <a:moveTo>
                    <a:pt x="55172" y="1385494"/>
                  </a:moveTo>
                  <a:lnTo>
                    <a:pt x="55172" y="1774465"/>
                  </a:lnTo>
                  <a:lnTo>
                    <a:pt x="252140" y="1774465"/>
                  </a:lnTo>
                  <a:lnTo>
                    <a:pt x="252140" y="1385494"/>
                  </a:lnTo>
                  <a:close/>
                  <a:moveTo>
                    <a:pt x="3707075" y="1335839"/>
                  </a:moveTo>
                  <a:lnTo>
                    <a:pt x="3707075" y="1724809"/>
                  </a:lnTo>
                  <a:lnTo>
                    <a:pt x="3862111" y="1724809"/>
                  </a:lnTo>
                  <a:lnTo>
                    <a:pt x="3862111" y="1335839"/>
                  </a:lnTo>
                  <a:close/>
                  <a:moveTo>
                    <a:pt x="3455486" y="1335839"/>
                  </a:moveTo>
                  <a:lnTo>
                    <a:pt x="3455486" y="1724809"/>
                  </a:lnTo>
                  <a:lnTo>
                    <a:pt x="3652454" y="1724809"/>
                  </a:lnTo>
                  <a:lnTo>
                    <a:pt x="3652454" y="1335839"/>
                  </a:lnTo>
                  <a:close/>
                  <a:moveTo>
                    <a:pt x="551" y="1330321"/>
                  </a:moveTo>
                  <a:lnTo>
                    <a:pt x="517522" y="1330321"/>
                  </a:lnTo>
                  <a:lnTo>
                    <a:pt x="517522" y="1333080"/>
                  </a:lnTo>
                  <a:lnTo>
                    <a:pt x="518074" y="1829637"/>
                  </a:lnTo>
                  <a:lnTo>
                    <a:pt x="462901" y="1829637"/>
                  </a:lnTo>
                  <a:lnTo>
                    <a:pt x="307865" y="1829637"/>
                  </a:lnTo>
                  <a:lnTo>
                    <a:pt x="252692" y="1829637"/>
                  </a:lnTo>
                  <a:lnTo>
                    <a:pt x="55723" y="1829637"/>
                  </a:lnTo>
                  <a:lnTo>
                    <a:pt x="551" y="1829637"/>
                  </a:lnTo>
                  <a:lnTo>
                    <a:pt x="551" y="1774465"/>
                  </a:lnTo>
                  <a:lnTo>
                    <a:pt x="551" y="1385494"/>
                  </a:lnTo>
                  <a:lnTo>
                    <a:pt x="551" y="1333080"/>
                  </a:lnTo>
                  <a:close/>
                  <a:moveTo>
                    <a:pt x="3400313" y="1280114"/>
                  </a:moveTo>
                  <a:lnTo>
                    <a:pt x="3917285" y="1280114"/>
                  </a:lnTo>
                  <a:lnTo>
                    <a:pt x="3917285" y="1282873"/>
                  </a:lnTo>
                  <a:lnTo>
                    <a:pt x="3917836" y="1779430"/>
                  </a:lnTo>
                  <a:lnTo>
                    <a:pt x="3862664" y="1779430"/>
                  </a:lnTo>
                  <a:lnTo>
                    <a:pt x="3707627" y="1779430"/>
                  </a:lnTo>
                  <a:lnTo>
                    <a:pt x="3652454" y="1779430"/>
                  </a:lnTo>
                  <a:lnTo>
                    <a:pt x="3455486" y="1779430"/>
                  </a:lnTo>
                  <a:lnTo>
                    <a:pt x="3400313" y="1779430"/>
                  </a:lnTo>
                  <a:lnTo>
                    <a:pt x="3400313" y="1724258"/>
                  </a:lnTo>
                  <a:lnTo>
                    <a:pt x="3400313" y="1335287"/>
                  </a:lnTo>
                  <a:lnTo>
                    <a:pt x="3400313" y="1282873"/>
                  </a:lnTo>
                  <a:close/>
                  <a:moveTo>
                    <a:pt x="3962366" y="1255337"/>
                  </a:moveTo>
                  <a:lnTo>
                    <a:pt x="4461131" y="1255337"/>
                  </a:lnTo>
                  <a:lnTo>
                    <a:pt x="4461131" y="1255613"/>
                  </a:lnTo>
                  <a:lnTo>
                    <a:pt x="4464060" y="1255613"/>
                  </a:lnTo>
                  <a:lnTo>
                    <a:pt x="4464060" y="2337557"/>
                  </a:lnTo>
                  <a:lnTo>
                    <a:pt x="4408887" y="2337557"/>
                  </a:lnTo>
                  <a:lnTo>
                    <a:pt x="4408887" y="1310511"/>
                  </a:lnTo>
                  <a:lnTo>
                    <a:pt x="4017711" y="1310511"/>
                  </a:lnTo>
                  <a:lnTo>
                    <a:pt x="4017711" y="2337557"/>
                  </a:lnTo>
                  <a:lnTo>
                    <a:pt x="3962537" y="2337557"/>
                  </a:lnTo>
                  <a:lnTo>
                    <a:pt x="3962537" y="1310511"/>
                  </a:lnTo>
                  <a:lnTo>
                    <a:pt x="3962366" y="1310511"/>
                  </a:lnTo>
                  <a:close/>
                  <a:moveTo>
                    <a:pt x="839181" y="1225492"/>
                  </a:moveTo>
                  <a:lnTo>
                    <a:pt x="839181" y="2255021"/>
                  </a:lnTo>
                  <a:lnTo>
                    <a:pt x="1076978" y="1740256"/>
                  </a:lnTo>
                  <a:close/>
                  <a:moveTo>
                    <a:pt x="1375463" y="1224940"/>
                  </a:moveTo>
                  <a:lnTo>
                    <a:pt x="1137668" y="1740256"/>
                  </a:lnTo>
                  <a:lnTo>
                    <a:pt x="1375463" y="2255021"/>
                  </a:lnTo>
                  <a:close/>
                  <a:moveTo>
                    <a:pt x="3000861" y="1216664"/>
                  </a:moveTo>
                  <a:lnTo>
                    <a:pt x="2763066" y="1731980"/>
                  </a:lnTo>
                  <a:lnTo>
                    <a:pt x="3000861" y="2246744"/>
                  </a:lnTo>
                  <a:close/>
                  <a:moveTo>
                    <a:pt x="2464579" y="1216664"/>
                  </a:moveTo>
                  <a:lnTo>
                    <a:pt x="2464579" y="2246744"/>
                  </a:lnTo>
                  <a:lnTo>
                    <a:pt x="2702376" y="1731980"/>
                  </a:lnTo>
                  <a:close/>
                  <a:moveTo>
                    <a:pt x="879457" y="1180802"/>
                  </a:moveTo>
                  <a:lnTo>
                    <a:pt x="1107322" y="1674600"/>
                  </a:lnTo>
                  <a:lnTo>
                    <a:pt x="1335187" y="1180802"/>
                  </a:lnTo>
                  <a:close/>
                  <a:moveTo>
                    <a:pt x="2504855" y="1172525"/>
                  </a:moveTo>
                  <a:lnTo>
                    <a:pt x="2732720" y="1666324"/>
                  </a:lnTo>
                  <a:lnTo>
                    <a:pt x="2960585" y="1172525"/>
                  </a:lnTo>
                  <a:close/>
                  <a:moveTo>
                    <a:pt x="784560" y="1122318"/>
                  </a:moveTo>
                  <a:lnTo>
                    <a:pt x="1430636" y="1122318"/>
                  </a:lnTo>
                  <a:lnTo>
                    <a:pt x="1430636" y="2356539"/>
                  </a:lnTo>
                  <a:lnTo>
                    <a:pt x="1428429" y="2356539"/>
                  </a:lnTo>
                  <a:lnTo>
                    <a:pt x="1428429" y="2359849"/>
                  </a:lnTo>
                  <a:lnTo>
                    <a:pt x="784560" y="2359849"/>
                  </a:lnTo>
                  <a:lnTo>
                    <a:pt x="784560" y="2304677"/>
                  </a:lnTo>
                  <a:lnTo>
                    <a:pt x="784560" y="1180802"/>
                  </a:lnTo>
                  <a:lnTo>
                    <a:pt x="784560" y="1125628"/>
                  </a:lnTo>
                  <a:close/>
                  <a:moveTo>
                    <a:pt x="2409958" y="1113490"/>
                  </a:moveTo>
                  <a:lnTo>
                    <a:pt x="3056034" y="1113490"/>
                  </a:lnTo>
                  <a:lnTo>
                    <a:pt x="3056034" y="2347711"/>
                  </a:lnTo>
                  <a:lnTo>
                    <a:pt x="3053827" y="2347711"/>
                  </a:lnTo>
                  <a:lnTo>
                    <a:pt x="3053827" y="2351021"/>
                  </a:lnTo>
                  <a:lnTo>
                    <a:pt x="2409958" y="2351021"/>
                  </a:lnTo>
                  <a:lnTo>
                    <a:pt x="2409958" y="2295849"/>
                  </a:lnTo>
                  <a:lnTo>
                    <a:pt x="2409958" y="1171974"/>
                  </a:lnTo>
                  <a:lnTo>
                    <a:pt x="2409958" y="1116800"/>
                  </a:lnTo>
                  <a:close/>
                  <a:moveTo>
                    <a:pt x="3275652" y="1048712"/>
                  </a:moveTo>
                  <a:lnTo>
                    <a:pt x="3275820" y="1074092"/>
                  </a:lnTo>
                  <a:lnTo>
                    <a:pt x="579514" y="1091963"/>
                  </a:lnTo>
                  <a:lnTo>
                    <a:pt x="579346" y="1066584"/>
                  </a:lnTo>
                  <a:close/>
                  <a:moveTo>
                    <a:pt x="2151132" y="574370"/>
                  </a:moveTo>
                  <a:lnTo>
                    <a:pt x="1995946" y="942653"/>
                  </a:lnTo>
                  <a:lnTo>
                    <a:pt x="2306319" y="942653"/>
                  </a:lnTo>
                  <a:close/>
                  <a:moveTo>
                    <a:pt x="1664155" y="574135"/>
                  </a:moveTo>
                  <a:lnTo>
                    <a:pt x="1508872" y="942648"/>
                  </a:lnTo>
                  <a:lnTo>
                    <a:pt x="1819438" y="942648"/>
                  </a:lnTo>
                  <a:close/>
                  <a:moveTo>
                    <a:pt x="1498271" y="180466"/>
                  </a:moveTo>
                  <a:lnTo>
                    <a:pt x="1498271" y="825725"/>
                  </a:lnTo>
                  <a:lnTo>
                    <a:pt x="1634220" y="503095"/>
                  </a:lnTo>
                  <a:close/>
                  <a:moveTo>
                    <a:pt x="1985125" y="180409"/>
                  </a:moveTo>
                  <a:lnTo>
                    <a:pt x="1985125" y="826252"/>
                  </a:lnTo>
                  <a:lnTo>
                    <a:pt x="2121197" y="503330"/>
                  </a:lnTo>
                  <a:close/>
                  <a:moveTo>
                    <a:pt x="2318370" y="177486"/>
                  </a:moveTo>
                  <a:lnTo>
                    <a:pt x="2181066" y="503331"/>
                  </a:lnTo>
                  <a:lnTo>
                    <a:pt x="2318370" y="829175"/>
                  </a:lnTo>
                  <a:close/>
                  <a:moveTo>
                    <a:pt x="1831514" y="176964"/>
                  </a:moveTo>
                  <a:lnTo>
                    <a:pt x="1694089" y="503096"/>
                  </a:lnTo>
                  <a:lnTo>
                    <a:pt x="1831514" y="829228"/>
                  </a:lnTo>
                  <a:close/>
                  <a:moveTo>
                    <a:pt x="1992223" y="55174"/>
                  </a:moveTo>
                  <a:lnTo>
                    <a:pt x="2151132" y="432291"/>
                  </a:lnTo>
                  <a:lnTo>
                    <a:pt x="2310041" y="55174"/>
                  </a:lnTo>
                  <a:close/>
                  <a:moveTo>
                    <a:pt x="1505345" y="55173"/>
                  </a:moveTo>
                  <a:lnTo>
                    <a:pt x="1664155" y="432056"/>
                  </a:lnTo>
                  <a:lnTo>
                    <a:pt x="1822965" y="55173"/>
                  </a:lnTo>
                  <a:close/>
                  <a:moveTo>
                    <a:pt x="1930001" y="0"/>
                  </a:moveTo>
                  <a:lnTo>
                    <a:pt x="2373592" y="0"/>
                  </a:lnTo>
                  <a:lnTo>
                    <a:pt x="2373592" y="55174"/>
                  </a:lnTo>
                  <a:lnTo>
                    <a:pt x="2373543" y="55174"/>
                  </a:lnTo>
                  <a:lnTo>
                    <a:pt x="2373543" y="942653"/>
                  </a:lnTo>
                  <a:lnTo>
                    <a:pt x="2373845" y="942653"/>
                  </a:lnTo>
                  <a:lnTo>
                    <a:pt x="2373845" y="997827"/>
                  </a:lnTo>
                  <a:lnTo>
                    <a:pt x="1930254" y="997827"/>
                  </a:lnTo>
                  <a:lnTo>
                    <a:pt x="1930254" y="997628"/>
                  </a:lnTo>
                  <a:lnTo>
                    <a:pt x="1929951" y="997628"/>
                  </a:lnTo>
                  <a:lnTo>
                    <a:pt x="1929951" y="6720"/>
                  </a:lnTo>
                  <a:lnTo>
                    <a:pt x="1930001" y="6720"/>
                  </a:lnTo>
                  <a:close/>
                  <a:moveTo>
                    <a:pt x="1443020" y="0"/>
                  </a:moveTo>
                  <a:lnTo>
                    <a:pt x="1886611" y="0"/>
                  </a:lnTo>
                  <a:lnTo>
                    <a:pt x="1886611" y="6837"/>
                  </a:lnTo>
                  <a:lnTo>
                    <a:pt x="1886687" y="6837"/>
                  </a:lnTo>
                  <a:lnTo>
                    <a:pt x="1886687" y="942648"/>
                  </a:lnTo>
                  <a:lnTo>
                    <a:pt x="1886869" y="942648"/>
                  </a:lnTo>
                  <a:lnTo>
                    <a:pt x="1886869" y="997821"/>
                  </a:lnTo>
                  <a:lnTo>
                    <a:pt x="1443278" y="997821"/>
                  </a:lnTo>
                  <a:lnTo>
                    <a:pt x="1443278" y="997745"/>
                  </a:lnTo>
                  <a:lnTo>
                    <a:pt x="1443097" y="997745"/>
                  </a:lnTo>
                  <a:lnTo>
                    <a:pt x="1443097" y="55173"/>
                  </a:lnTo>
                  <a:lnTo>
                    <a:pt x="1443020" y="55173"/>
                  </a:lnTo>
                  <a:close/>
                </a:path>
              </a:pathLst>
            </a:custGeom>
            <a:solidFill>
              <a:schemeClr val="bg1"/>
            </a:solidFill>
            <a:ln w="515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64" name="Graphic 78">
            <a:extLst>
              <a:ext uri="{FF2B5EF4-FFF2-40B4-BE49-F238E27FC236}">
                <a16:creationId xmlns:a16="http://schemas.microsoft.com/office/drawing/2014/main" xmlns="" id="{69A9CA19-5C2C-4766-85D5-B6394E85251B}"/>
              </a:ext>
            </a:extLst>
          </p:cNvPr>
          <p:cNvSpPr/>
          <p:nvPr/>
        </p:nvSpPr>
        <p:spPr>
          <a:xfrm>
            <a:off x="1008145" y="3543721"/>
            <a:ext cx="1383415" cy="2548515"/>
          </a:xfrm>
          <a:custGeom>
            <a:avLst/>
            <a:gdLst>
              <a:gd name="connsiteX0" fmla="*/ 207984 w 2530682"/>
              <a:gd name="connsiteY0" fmla="*/ 4552469 h 4662001"/>
              <a:gd name="connsiteX1" fmla="*/ 214803 w 2530682"/>
              <a:gd name="connsiteY1" fmla="*/ 4504736 h 4662001"/>
              <a:gd name="connsiteX2" fmla="*/ 303878 w 2530682"/>
              <a:gd name="connsiteY2" fmla="*/ 4216626 h 4662001"/>
              <a:gd name="connsiteX3" fmla="*/ 404461 w 2530682"/>
              <a:gd name="connsiteY3" fmla="*/ 3702632 h 4662001"/>
              <a:gd name="connsiteX4" fmla="*/ 403182 w 2530682"/>
              <a:gd name="connsiteY4" fmla="*/ 3649358 h 4662001"/>
              <a:gd name="connsiteX5" fmla="*/ 358858 w 2530682"/>
              <a:gd name="connsiteY5" fmla="*/ 3603329 h 4662001"/>
              <a:gd name="connsiteX6" fmla="*/ 309845 w 2530682"/>
              <a:gd name="connsiteY6" fmla="*/ 3634015 h 4662001"/>
              <a:gd name="connsiteX7" fmla="*/ 258275 w 2530682"/>
              <a:gd name="connsiteY7" fmla="*/ 3802363 h 4662001"/>
              <a:gd name="connsiteX8" fmla="*/ 44751 w 2530682"/>
              <a:gd name="connsiteY8" fmla="*/ 4427594 h 4662001"/>
              <a:gd name="connsiteX9" fmla="*/ 23441 w 2530682"/>
              <a:gd name="connsiteY9" fmla="*/ 4469361 h 4662001"/>
              <a:gd name="connsiteX10" fmla="*/ 10655 w 2530682"/>
              <a:gd name="connsiteY10" fmla="*/ 4477885 h 4662001"/>
              <a:gd name="connsiteX11" fmla="*/ 0 w 2530682"/>
              <a:gd name="connsiteY11" fmla="*/ 4464247 h 4662001"/>
              <a:gd name="connsiteX12" fmla="*/ 5541 w 2530682"/>
              <a:gd name="connsiteY12" fmla="*/ 4420774 h 4662001"/>
              <a:gd name="connsiteX13" fmla="*/ 101009 w 2530682"/>
              <a:gd name="connsiteY13" fmla="*/ 4148008 h 4662001"/>
              <a:gd name="connsiteX14" fmla="*/ 232704 w 2530682"/>
              <a:gd name="connsiteY14" fmla="*/ 3671520 h 4662001"/>
              <a:gd name="connsiteX15" fmla="*/ 240375 w 2530682"/>
              <a:gd name="connsiteY15" fmla="*/ 3640408 h 4662001"/>
              <a:gd name="connsiteX16" fmla="*/ 375053 w 2530682"/>
              <a:gd name="connsiteY16" fmla="*/ 3543235 h 4662001"/>
              <a:gd name="connsiteX17" fmla="*/ 415542 w 2530682"/>
              <a:gd name="connsiteY17" fmla="*/ 3544940 h 4662001"/>
              <a:gd name="connsiteX18" fmla="*/ 440688 w 2530682"/>
              <a:gd name="connsiteY18" fmla="*/ 3514254 h 4662001"/>
              <a:gd name="connsiteX19" fmla="*/ 425345 w 2530682"/>
              <a:gd name="connsiteY19" fmla="*/ 3411540 h 4662001"/>
              <a:gd name="connsiteX20" fmla="*/ 423214 w 2530682"/>
              <a:gd name="connsiteY20" fmla="*/ 2808471 h 4662001"/>
              <a:gd name="connsiteX21" fmla="*/ 428328 w 2530682"/>
              <a:gd name="connsiteY21" fmla="*/ 2237367 h 4662001"/>
              <a:gd name="connsiteX22" fmla="*/ 419378 w 2530682"/>
              <a:gd name="connsiteY22" fmla="*/ 2205829 h 4662001"/>
              <a:gd name="connsiteX23" fmla="*/ 355448 w 2530682"/>
              <a:gd name="connsiteY23" fmla="*/ 2040038 h 4662001"/>
              <a:gd name="connsiteX24" fmla="*/ 389544 w 2530682"/>
              <a:gd name="connsiteY24" fmla="*/ 1923686 h 4662001"/>
              <a:gd name="connsiteX25" fmla="*/ 391249 w 2530682"/>
              <a:gd name="connsiteY25" fmla="*/ 1921981 h 4662001"/>
              <a:gd name="connsiteX26" fmla="*/ 445802 w 2530682"/>
              <a:gd name="connsiteY26" fmla="*/ 1800942 h 4662001"/>
              <a:gd name="connsiteX27" fmla="*/ 450916 w 2530682"/>
              <a:gd name="connsiteY27" fmla="*/ 1570795 h 4662001"/>
              <a:gd name="connsiteX28" fmla="*/ 447507 w 2530682"/>
              <a:gd name="connsiteY28" fmla="*/ 1537126 h 4662001"/>
              <a:gd name="connsiteX29" fmla="*/ 412559 w 2530682"/>
              <a:gd name="connsiteY29" fmla="*/ 1507718 h 4662001"/>
              <a:gd name="connsiteX30" fmla="*/ 378889 w 2530682"/>
              <a:gd name="connsiteY30" fmla="*/ 1503456 h 4662001"/>
              <a:gd name="connsiteX31" fmla="*/ 344793 w 2530682"/>
              <a:gd name="connsiteY31" fmla="*/ 1453591 h 4662001"/>
              <a:gd name="connsiteX32" fmla="*/ 386561 w 2530682"/>
              <a:gd name="connsiteY32" fmla="*/ 1413102 h 4662001"/>
              <a:gd name="connsiteX33" fmla="*/ 546385 w 2530682"/>
              <a:gd name="connsiteY33" fmla="*/ 1410545 h 4662001"/>
              <a:gd name="connsiteX34" fmla="*/ 622248 w 2530682"/>
              <a:gd name="connsiteY34" fmla="*/ 1365368 h 4662001"/>
              <a:gd name="connsiteX35" fmla="*/ 724109 w 2530682"/>
              <a:gd name="connsiteY35" fmla="*/ 1118174 h 4662001"/>
              <a:gd name="connsiteX36" fmla="*/ 784629 w 2530682"/>
              <a:gd name="connsiteY36" fmla="*/ 970710 h 4662001"/>
              <a:gd name="connsiteX37" fmla="*/ 1013070 w 2530682"/>
              <a:gd name="connsiteY37" fmla="*/ 795969 h 4662001"/>
              <a:gd name="connsiteX38" fmla="*/ 1160961 w 2530682"/>
              <a:gd name="connsiteY38" fmla="*/ 744825 h 4662001"/>
              <a:gd name="connsiteX39" fmla="*/ 1253019 w 2530682"/>
              <a:gd name="connsiteY39" fmla="*/ 602049 h 4662001"/>
              <a:gd name="connsiteX40" fmla="*/ 1246200 w 2530682"/>
              <a:gd name="connsiteY40" fmla="*/ 564544 h 4662001"/>
              <a:gd name="connsiteX41" fmla="*/ 1224038 w 2530682"/>
              <a:gd name="connsiteY41" fmla="*/ 518515 h 4662001"/>
              <a:gd name="connsiteX42" fmla="*/ 1166075 w 2530682"/>
              <a:gd name="connsiteY42" fmla="*/ 209522 h 4662001"/>
              <a:gd name="connsiteX43" fmla="*/ 1194204 w 2530682"/>
              <a:gd name="connsiteY43" fmla="*/ 177983 h 4662001"/>
              <a:gd name="connsiteX44" fmla="*/ 1259412 w 2530682"/>
              <a:gd name="connsiteY44" fmla="*/ 179688 h 4662001"/>
              <a:gd name="connsiteX45" fmla="*/ 1354880 w 2530682"/>
              <a:gd name="connsiteY45" fmla="*/ 123004 h 4662001"/>
              <a:gd name="connsiteX46" fmla="*/ 1427334 w 2530682"/>
              <a:gd name="connsiteY46" fmla="*/ 18160 h 4662001"/>
              <a:gd name="connsiteX47" fmla="*/ 1473789 w 2530682"/>
              <a:gd name="connsiteY47" fmla="*/ 259 h 4662001"/>
              <a:gd name="connsiteX48" fmla="*/ 1643842 w 2530682"/>
              <a:gd name="connsiteY48" fmla="*/ 3669 h 4662001"/>
              <a:gd name="connsiteX49" fmla="*/ 1726524 w 2530682"/>
              <a:gd name="connsiteY49" fmla="*/ 68877 h 4662001"/>
              <a:gd name="connsiteX50" fmla="*/ 1766160 w 2530682"/>
              <a:gd name="connsiteY50" fmla="*/ 221029 h 4662001"/>
              <a:gd name="connsiteX51" fmla="*/ 1761472 w 2530682"/>
              <a:gd name="connsiteY51" fmla="*/ 262370 h 4662001"/>
              <a:gd name="connsiteX52" fmla="*/ 1904248 w 2530682"/>
              <a:gd name="connsiteY52" fmla="*/ 299450 h 4662001"/>
              <a:gd name="connsiteX53" fmla="*/ 1863759 w 2530682"/>
              <a:gd name="connsiteY53" fmla="*/ 336955 h 4662001"/>
              <a:gd name="connsiteX54" fmla="*/ 1790027 w 2530682"/>
              <a:gd name="connsiteY54" fmla="*/ 468650 h 4662001"/>
              <a:gd name="connsiteX55" fmla="*/ 1750817 w 2530682"/>
              <a:gd name="connsiteY55" fmla="*/ 552184 h 4662001"/>
              <a:gd name="connsiteX56" fmla="*/ 1721836 w 2530682"/>
              <a:gd name="connsiteY56" fmla="*/ 610147 h 4662001"/>
              <a:gd name="connsiteX57" fmla="*/ 1705214 w 2530682"/>
              <a:gd name="connsiteY57" fmla="*/ 691125 h 4662001"/>
              <a:gd name="connsiteX58" fmla="*/ 1734622 w 2530682"/>
              <a:gd name="connsiteY58" fmla="*/ 744399 h 4662001"/>
              <a:gd name="connsiteX59" fmla="*/ 1898708 w 2530682"/>
              <a:gd name="connsiteY59" fmla="*/ 795543 h 4662001"/>
              <a:gd name="connsiteX60" fmla="*/ 2065777 w 2530682"/>
              <a:gd name="connsiteY60" fmla="*/ 878225 h 4662001"/>
              <a:gd name="connsiteX61" fmla="*/ 2386703 w 2530682"/>
              <a:gd name="connsiteY61" fmla="*/ 1113486 h 4662001"/>
              <a:gd name="connsiteX62" fmla="*/ 2428044 w 2530682"/>
              <a:gd name="connsiteY62" fmla="*/ 1150139 h 4662001"/>
              <a:gd name="connsiteX63" fmla="*/ 2472795 w 2530682"/>
              <a:gd name="connsiteY63" fmla="*/ 1209380 h 4662001"/>
              <a:gd name="connsiteX64" fmla="*/ 2530331 w 2530682"/>
              <a:gd name="connsiteY64" fmla="*/ 1406283 h 4662001"/>
              <a:gd name="connsiteX65" fmla="*/ 2521807 w 2530682"/>
              <a:gd name="connsiteY65" fmla="*/ 1429298 h 4662001"/>
              <a:gd name="connsiteX66" fmla="*/ 2421225 w 2530682"/>
              <a:gd name="connsiteY66" fmla="*/ 1577188 h 4662001"/>
              <a:gd name="connsiteX67" fmla="*/ 2395653 w 2530682"/>
              <a:gd name="connsiteY67" fmla="*/ 1705900 h 4662001"/>
              <a:gd name="connsiteX68" fmla="*/ 2399915 w 2530682"/>
              <a:gd name="connsiteY68" fmla="*/ 1728914 h 4662001"/>
              <a:gd name="connsiteX69" fmla="*/ 2360279 w 2530682"/>
              <a:gd name="connsiteY69" fmla="*/ 1776222 h 4662001"/>
              <a:gd name="connsiteX70" fmla="*/ 2292940 w 2530682"/>
              <a:gd name="connsiteY70" fmla="*/ 1748946 h 4662001"/>
              <a:gd name="connsiteX71" fmla="*/ 2193210 w 2530682"/>
              <a:gd name="connsiteY71" fmla="*/ 1743405 h 4662001"/>
              <a:gd name="connsiteX72" fmla="*/ 2035091 w 2530682"/>
              <a:gd name="connsiteY72" fmla="*/ 1839725 h 4662001"/>
              <a:gd name="connsiteX73" fmla="*/ 1997585 w 2530682"/>
              <a:gd name="connsiteY73" fmla="*/ 1864871 h 4662001"/>
              <a:gd name="connsiteX74" fmla="*/ 2052565 w 2530682"/>
              <a:gd name="connsiteY74" fmla="*/ 1895557 h 4662001"/>
              <a:gd name="connsiteX75" fmla="*/ 2037222 w 2530682"/>
              <a:gd name="connsiteY75" fmla="*/ 1918572 h 4662001"/>
              <a:gd name="connsiteX76" fmla="*/ 1962211 w 2530682"/>
              <a:gd name="connsiteY76" fmla="*/ 2019154 h 4662001"/>
              <a:gd name="connsiteX77" fmla="*/ 1943032 w 2530682"/>
              <a:gd name="connsiteY77" fmla="*/ 2076265 h 4662001"/>
              <a:gd name="connsiteX78" fmla="*/ 1940901 w 2530682"/>
              <a:gd name="connsiteY78" fmla="*/ 2523772 h 4662001"/>
              <a:gd name="connsiteX79" fmla="*/ 1886348 w 2530682"/>
              <a:gd name="connsiteY79" fmla="*/ 2904366 h 4662001"/>
              <a:gd name="connsiteX80" fmla="*/ 1850547 w 2530682"/>
              <a:gd name="connsiteY80" fmla="*/ 3010915 h 4662001"/>
              <a:gd name="connsiteX81" fmla="*/ 1859924 w 2530682"/>
              <a:gd name="connsiteY81" fmla="*/ 3062485 h 4662001"/>
              <a:gd name="connsiteX82" fmla="*/ 1922575 w 2530682"/>
              <a:gd name="connsiteY82" fmla="*/ 3132381 h 4662001"/>
              <a:gd name="connsiteX83" fmla="*/ 1951982 w 2530682"/>
              <a:gd name="connsiteY83" fmla="*/ 3231685 h 4662001"/>
              <a:gd name="connsiteX84" fmla="*/ 1930672 w 2530682"/>
              <a:gd name="connsiteY84" fmla="*/ 3318203 h 4662001"/>
              <a:gd name="connsiteX85" fmla="*/ 1905100 w 2530682"/>
              <a:gd name="connsiteY85" fmla="*/ 3363806 h 4662001"/>
              <a:gd name="connsiteX86" fmla="*/ 1867169 w 2530682"/>
              <a:gd name="connsiteY86" fmla="*/ 3449472 h 4662001"/>
              <a:gd name="connsiteX87" fmla="*/ 1807501 w 2530682"/>
              <a:gd name="connsiteY87" fmla="*/ 3888028 h 4662001"/>
              <a:gd name="connsiteX88" fmla="*/ 1853531 w 2530682"/>
              <a:gd name="connsiteY88" fmla="*/ 4038476 h 4662001"/>
              <a:gd name="connsiteX89" fmla="*/ 1951556 w 2530682"/>
              <a:gd name="connsiteY89" fmla="*/ 4133091 h 4662001"/>
              <a:gd name="connsiteX90" fmla="*/ 2024009 w 2530682"/>
              <a:gd name="connsiteY90" fmla="*/ 4208102 h 4662001"/>
              <a:gd name="connsiteX91" fmla="*/ 1997585 w 2530682"/>
              <a:gd name="connsiteY91" fmla="*/ 4336814 h 4662001"/>
              <a:gd name="connsiteX92" fmla="*/ 1829664 w 2530682"/>
              <a:gd name="connsiteY92" fmla="*/ 4342354 h 4662001"/>
              <a:gd name="connsiteX93" fmla="*/ 1600370 w 2530682"/>
              <a:gd name="connsiteY93" fmla="*/ 4184235 h 4662001"/>
              <a:gd name="connsiteX94" fmla="*/ 1563717 w 2530682"/>
              <a:gd name="connsiteY94" fmla="*/ 4101553 h 4662001"/>
              <a:gd name="connsiteX95" fmla="*/ 1559029 w 2530682"/>
              <a:gd name="connsiteY95" fmla="*/ 3922976 h 4662001"/>
              <a:gd name="connsiteX96" fmla="*/ 1537719 w 2530682"/>
              <a:gd name="connsiteY96" fmla="*/ 3767414 h 4662001"/>
              <a:gd name="connsiteX97" fmla="*/ 1516409 w 2530682"/>
              <a:gd name="connsiteY97" fmla="*/ 3525761 h 4662001"/>
              <a:gd name="connsiteX98" fmla="*/ 1489558 w 2530682"/>
              <a:gd name="connsiteY98" fmla="*/ 3355708 h 4662001"/>
              <a:gd name="connsiteX99" fmla="*/ 1487001 w 2530682"/>
              <a:gd name="connsiteY99" fmla="*/ 3300729 h 4662001"/>
              <a:gd name="connsiteX100" fmla="*/ 1469101 w 2530682"/>
              <a:gd name="connsiteY100" fmla="*/ 3262797 h 4662001"/>
              <a:gd name="connsiteX101" fmla="*/ 1458446 w 2530682"/>
              <a:gd name="connsiteY101" fmla="*/ 3255978 h 4662001"/>
              <a:gd name="connsiteX102" fmla="*/ 1376616 w 2530682"/>
              <a:gd name="connsiteY102" fmla="*/ 3075271 h 4662001"/>
              <a:gd name="connsiteX103" fmla="*/ 1417105 w 2530682"/>
              <a:gd name="connsiteY103" fmla="*/ 2789292 h 4662001"/>
              <a:gd name="connsiteX104" fmla="*/ 1414122 w 2530682"/>
              <a:gd name="connsiteY104" fmla="*/ 2715134 h 4662001"/>
              <a:gd name="connsiteX105" fmla="*/ 1407302 w 2530682"/>
              <a:gd name="connsiteY105" fmla="*/ 2693824 h 4662001"/>
              <a:gd name="connsiteX106" fmla="*/ 1401336 w 2530682"/>
              <a:gd name="connsiteY106" fmla="*/ 2693824 h 4662001"/>
              <a:gd name="connsiteX107" fmla="*/ 1390681 w 2530682"/>
              <a:gd name="connsiteY107" fmla="*/ 2741985 h 4662001"/>
              <a:gd name="connsiteX108" fmla="*/ 1343373 w 2530682"/>
              <a:gd name="connsiteY108" fmla="*/ 3050977 h 4662001"/>
              <a:gd name="connsiteX109" fmla="*/ 1278165 w 2530682"/>
              <a:gd name="connsiteY109" fmla="*/ 3320760 h 4662001"/>
              <a:gd name="connsiteX110" fmla="*/ 1243217 w 2530682"/>
              <a:gd name="connsiteY110" fmla="*/ 3365937 h 4662001"/>
              <a:gd name="connsiteX111" fmla="*/ 1205285 w 2530682"/>
              <a:gd name="connsiteY111" fmla="*/ 3424326 h 4662001"/>
              <a:gd name="connsiteX112" fmla="*/ 1184828 w 2530682"/>
              <a:gd name="connsiteY112" fmla="*/ 3586707 h 4662001"/>
              <a:gd name="connsiteX113" fmla="*/ 1152863 w 2530682"/>
              <a:gd name="connsiteY113" fmla="*/ 3831344 h 4662001"/>
              <a:gd name="connsiteX114" fmla="*/ 1136667 w 2530682"/>
              <a:gd name="connsiteY114" fmla="*/ 4037197 h 4662001"/>
              <a:gd name="connsiteX115" fmla="*/ 1130701 w 2530682"/>
              <a:gd name="connsiteY115" fmla="*/ 4087915 h 4662001"/>
              <a:gd name="connsiteX116" fmla="*/ 1114505 w 2530682"/>
              <a:gd name="connsiteY116" fmla="*/ 4118601 h 4662001"/>
              <a:gd name="connsiteX117" fmla="*/ 895014 w 2530682"/>
              <a:gd name="connsiteY117" fmla="*/ 4286522 h 4662001"/>
              <a:gd name="connsiteX118" fmla="*/ 811053 w 2530682"/>
              <a:gd name="connsiteY118" fmla="*/ 4312094 h 4662001"/>
              <a:gd name="connsiteX119" fmla="*/ 752664 w 2530682"/>
              <a:gd name="connsiteY119" fmla="*/ 4353862 h 4662001"/>
              <a:gd name="connsiteX120" fmla="*/ 676375 w 2530682"/>
              <a:gd name="connsiteY120" fmla="*/ 4601482 h 4662001"/>
              <a:gd name="connsiteX121" fmla="*/ 658901 w 2530682"/>
              <a:gd name="connsiteY121" fmla="*/ 4649216 h 4662001"/>
              <a:gd name="connsiteX122" fmla="*/ 643984 w 2530682"/>
              <a:gd name="connsiteY122" fmla="*/ 4662002 h 4662001"/>
              <a:gd name="connsiteX123" fmla="*/ 633755 w 2530682"/>
              <a:gd name="connsiteY123" fmla="*/ 4643676 h 4662001"/>
              <a:gd name="connsiteX124" fmla="*/ 653360 w 2530682"/>
              <a:gd name="connsiteY124" fmla="*/ 4526472 h 4662001"/>
              <a:gd name="connsiteX125" fmla="*/ 699389 w 2530682"/>
              <a:gd name="connsiteY125" fmla="*/ 4338519 h 4662001"/>
              <a:gd name="connsiteX126" fmla="*/ 696406 w 2530682"/>
              <a:gd name="connsiteY126" fmla="*/ 4308259 h 4662001"/>
              <a:gd name="connsiteX127" fmla="*/ 674670 w 2530682"/>
              <a:gd name="connsiteY127" fmla="*/ 4257541 h 4662001"/>
              <a:gd name="connsiteX128" fmla="*/ 688734 w 2530682"/>
              <a:gd name="connsiteY128" fmla="*/ 4167187 h 4662001"/>
              <a:gd name="connsiteX129" fmla="*/ 712175 w 2530682"/>
              <a:gd name="connsiteY129" fmla="*/ 4139484 h 4662001"/>
              <a:gd name="connsiteX130" fmla="*/ 773974 w 2530682"/>
              <a:gd name="connsiteY130" fmla="*/ 3992873 h 4662001"/>
              <a:gd name="connsiteX131" fmla="*/ 769712 w 2530682"/>
              <a:gd name="connsiteY131" fmla="*/ 3782331 h 4662001"/>
              <a:gd name="connsiteX132" fmla="*/ 687030 w 2530682"/>
              <a:gd name="connsiteY132" fmla="*/ 3668111 h 4662001"/>
              <a:gd name="connsiteX133" fmla="*/ 650377 w 2530682"/>
              <a:gd name="connsiteY133" fmla="*/ 3683880 h 4662001"/>
              <a:gd name="connsiteX134" fmla="*/ 635886 w 2530682"/>
              <a:gd name="connsiteY134" fmla="*/ 3769545 h 4662001"/>
              <a:gd name="connsiteX135" fmla="*/ 513567 w 2530682"/>
              <a:gd name="connsiteY135" fmla="*/ 4341928 h 4662001"/>
              <a:gd name="connsiteX136" fmla="*/ 442392 w 2530682"/>
              <a:gd name="connsiteY136" fmla="*/ 4569091 h 4662001"/>
              <a:gd name="connsiteX137" fmla="*/ 426623 w 2530682"/>
              <a:gd name="connsiteY137" fmla="*/ 4598925 h 4662001"/>
              <a:gd name="connsiteX138" fmla="*/ 404461 w 2530682"/>
              <a:gd name="connsiteY138" fmla="*/ 4604892 h 4662001"/>
              <a:gd name="connsiteX139" fmla="*/ 398068 w 2530682"/>
              <a:gd name="connsiteY139" fmla="*/ 4584008 h 4662001"/>
              <a:gd name="connsiteX140" fmla="*/ 465833 w 2530682"/>
              <a:gd name="connsiteY140" fmla="*/ 4342780 h 4662001"/>
              <a:gd name="connsiteX141" fmla="*/ 571956 w 2530682"/>
              <a:gd name="connsiteY141" fmla="*/ 3885471 h 4662001"/>
              <a:gd name="connsiteX142" fmla="*/ 579202 w 2530682"/>
              <a:gd name="connsiteY142" fmla="*/ 3700928 h 4662001"/>
              <a:gd name="connsiteX143" fmla="*/ 495667 w 2530682"/>
              <a:gd name="connsiteY143" fmla="*/ 3647227 h 4662001"/>
              <a:gd name="connsiteX144" fmla="*/ 473931 w 2530682"/>
              <a:gd name="connsiteY144" fmla="*/ 3674930 h 4662001"/>
              <a:gd name="connsiteX145" fmla="*/ 461998 w 2530682"/>
              <a:gd name="connsiteY145" fmla="*/ 3743974 h 4662001"/>
              <a:gd name="connsiteX146" fmla="*/ 351186 w 2530682"/>
              <a:gd name="connsiteY146" fmla="*/ 4210659 h 4662001"/>
              <a:gd name="connsiteX147" fmla="*/ 258702 w 2530682"/>
              <a:gd name="connsiteY147" fmla="*/ 4495359 h 4662001"/>
              <a:gd name="connsiteX148" fmla="*/ 207984 w 2530682"/>
              <a:gd name="connsiteY148" fmla="*/ 4552469 h 4662001"/>
              <a:gd name="connsiteX149" fmla="*/ 900554 w 2530682"/>
              <a:gd name="connsiteY149" fmla="*/ 1591679 h 4662001"/>
              <a:gd name="connsiteX150" fmla="*/ 892456 w 2530682"/>
              <a:gd name="connsiteY150" fmla="*/ 1590826 h 4662001"/>
              <a:gd name="connsiteX151" fmla="*/ 886490 w 2530682"/>
              <a:gd name="connsiteY151" fmla="*/ 1626201 h 4662001"/>
              <a:gd name="connsiteX152" fmla="*/ 855377 w 2530682"/>
              <a:gd name="connsiteY152" fmla="*/ 1724226 h 4662001"/>
              <a:gd name="connsiteX153" fmla="*/ 709192 w 2530682"/>
              <a:gd name="connsiteY153" fmla="*/ 1885329 h 4662001"/>
              <a:gd name="connsiteX154" fmla="*/ 649524 w 2530682"/>
              <a:gd name="connsiteY154" fmla="*/ 1942439 h 4662001"/>
              <a:gd name="connsiteX155" fmla="*/ 558744 w 2530682"/>
              <a:gd name="connsiteY155" fmla="*/ 2182388 h 4662001"/>
              <a:gd name="connsiteX156" fmla="*/ 549368 w 2530682"/>
              <a:gd name="connsiteY156" fmla="*/ 2395060 h 4662001"/>
              <a:gd name="connsiteX157" fmla="*/ 543827 w 2530682"/>
              <a:gd name="connsiteY157" fmla="*/ 3507434 h 4662001"/>
              <a:gd name="connsiteX158" fmla="*/ 575792 w 2530682"/>
              <a:gd name="connsiteY158" fmla="*/ 3567102 h 4662001"/>
              <a:gd name="connsiteX159" fmla="*/ 612019 w 2530682"/>
              <a:gd name="connsiteY159" fmla="*/ 3584150 h 4662001"/>
              <a:gd name="connsiteX160" fmla="*/ 679784 w 2530682"/>
              <a:gd name="connsiteY160" fmla="*/ 3601624 h 4662001"/>
              <a:gd name="connsiteX161" fmla="*/ 817446 w 2530682"/>
              <a:gd name="connsiteY161" fmla="*/ 3740990 h 4662001"/>
              <a:gd name="connsiteX162" fmla="*/ 828101 w 2530682"/>
              <a:gd name="connsiteY162" fmla="*/ 3956220 h 4662001"/>
              <a:gd name="connsiteX163" fmla="*/ 817872 w 2530682"/>
              <a:gd name="connsiteY163" fmla="*/ 4043164 h 4662001"/>
              <a:gd name="connsiteX164" fmla="*/ 825544 w 2530682"/>
              <a:gd name="connsiteY164" fmla="*/ 4047000 h 4662001"/>
              <a:gd name="connsiteX165" fmla="*/ 885637 w 2530682"/>
              <a:gd name="connsiteY165" fmla="*/ 3969006 h 4662001"/>
              <a:gd name="connsiteX166" fmla="*/ 909931 w 2530682"/>
              <a:gd name="connsiteY166" fmla="*/ 3850523 h 4662001"/>
              <a:gd name="connsiteX167" fmla="*/ 857935 w 2530682"/>
              <a:gd name="connsiteY167" fmla="*/ 3366363 h 4662001"/>
              <a:gd name="connsiteX168" fmla="*/ 808069 w 2530682"/>
              <a:gd name="connsiteY168" fmla="*/ 3200999 h 4662001"/>
              <a:gd name="connsiteX169" fmla="*/ 814889 w 2530682"/>
              <a:gd name="connsiteY169" fmla="*/ 3097433 h 4662001"/>
              <a:gd name="connsiteX170" fmla="*/ 888621 w 2530682"/>
              <a:gd name="connsiteY170" fmla="*/ 3006227 h 4662001"/>
              <a:gd name="connsiteX171" fmla="*/ 900980 w 2530682"/>
              <a:gd name="connsiteY171" fmla="*/ 2975967 h 4662001"/>
              <a:gd name="connsiteX172" fmla="*/ 883080 w 2530682"/>
              <a:gd name="connsiteY172" fmla="*/ 2852369 h 4662001"/>
              <a:gd name="connsiteX173" fmla="*/ 846427 w 2530682"/>
              <a:gd name="connsiteY173" fmla="*/ 2634583 h 4662001"/>
              <a:gd name="connsiteX174" fmla="*/ 843444 w 2530682"/>
              <a:gd name="connsiteY174" fmla="*/ 2375455 h 4662001"/>
              <a:gd name="connsiteX175" fmla="*/ 844296 w 2530682"/>
              <a:gd name="connsiteY175" fmla="*/ 2173864 h 4662001"/>
              <a:gd name="connsiteX176" fmla="*/ 848984 w 2530682"/>
              <a:gd name="connsiteY176" fmla="*/ 2094165 h 4662001"/>
              <a:gd name="connsiteX177" fmla="*/ 846001 w 2530682"/>
              <a:gd name="connsiteY177" fmla="*/ 1966306 h 4662001"/>
              <a:gd name="connsiteX178" fmla="*/ 842165 w 2530682"/>
              <a:gd name="connsiteY178" fmla="*/ 1921555 h 4662001"/>
              <a:gd name="connsiteX179" fmla="*/ 899702 w 2530682"/>
              <a:gd name="connsiteY179" fmla="*/ 1636003 h 4662001"/>
              <a:gd name="connsiteX180" fmla="*/ 900554 w 2530682"/>
              <a:gd name="connsiteY180" fmla="*/ 1591679 h 4662001"/>
              <a:gd name="connsiteX181" fmla="*/ 1954539 w 2530682"/>
              <a:gd name="connsiteY181" fmla="*/ 1350877 h 4662001"/>
              <a:gd name="connsiteX182" fmla="*/ 1921296 w 2530682"/>
              <a:gd name="connsiteY182" fmla="*/ 1565255 h 4662001"/>
              <a:gd name="connsiteX183" fmla="*/ 1911493 w 2530682"/>
              <a:gd name="connsiteY183" fmla="*/ 1645380 h 4662001"/>
              <a:gd name="connsiteX184" fmla="*/ 1951556 w 2530682"/>
              <a:gd name="connsiteY184" fmla="*/ 1684590 h 4662001"/>
              <a:gd name="connsiteX185" fmla="*/ 1995028 w 2530682"/>
              <a:gd name="connsiteY185" fmla="*/ 1666263 h 4662001"/>
              <a:gd name="connsiteX186" fmla="*/ 2096889 w 2530682"/>
              <a:gd name="connsiteY186" fmla="*/ 1560566 h 4662001"/>
              <a:gd name="connsiteX187" fmla="*/ 2111380 w 2530682"/>
              <a:gd name="connsiteY187" fmla="*/ 1534995 h 4662001"/>
              <a:gd name="connsiteX188" fmla="*/ 2152721 w 2530682"/>
              <a:gd name="connsiteY188" fmla="*/ 1452312 h 4662001"/>
              <a:gd name="connsiteX189" fmla="*/ 2161671 w 2530682"/>
              <a:gd name="connsiteY189" fmla="*/ 1434412 h 4662001"/>
              <a:gd name="connsiteX190" fmla="*/ 1954539 w 2530682"/>
              <a:gd name="connsiteY190" fmla="*/ 1350877 h 4662001"/>
              <a:gd name="connsiteX191" fmla="*/ 580054 w 2530682"/>
              <a:gd name="connsiteY191" fmla="*/ 1511980 h 4662001"/>
              <a:gd name="connsiteX192" fmla="*/ 567694 w 2530682"/>
              <a:gd name="connsiteY192" fmla="*/ 1509423 h 4662001"/>
              <a:gd name="connsiteX193" fmla="*/ 563006 w 2530682"/>
              <a:gd name="connsiteY193" fmla="*/ 1553747 h 4662001"/>
              <a:gd name="connsiteX194" fmla="*/ 570252 w 2530682"/>
              <a:gd name="connsiteY194" fmla="*/ 1555026 h 4662001"/>
              <a:gd name="connsiteX195" fmla="*/ 580054 w 2530682"/>
              <a:gd name="connsiteY195" fmla="*/ 1511980 h 4662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</a:cxnLst>
            <a:rect l="l" t="t" r="r" b="b"/>
            <a:pathLst>
              <a:path w="2530682" h="4662001">
                <a:moveTo>
                  <a:pt x="207984" y="4552469"/>
                </a:moveTo>
                <a:cubicBezTo>
                  <a:pt x="210541" y="4532865"/>
                  <a:pt x="210968" y="4517948"/>
                  <a:pt x="214803" y="4504736"/>
                </a:cubicBezTo>
                <a:cubicBezTo>
                  <a:pt x="243785" y="4408415"/>
                  <a:pt x="272340" y="4312094"/>
                  <a:pt x="303878" y="4216626"/>
                </a:cubicBezTo>
                <a:cubicBezTo>
                  <a:pt x="359284" y="4049557"/>
                  <a:pt x="394232" y="3878652"/>
                  <a:pt x="404461" y="3702632"/>
                </a:cubicBezTo>
                <a:cubicBezTo>
                  <a:pt x="405313" y="3685158"/>
                  <a:pt x="404887" y="3667258"/>
                  <a:pt x="403182" y="3649358"/>
                </a:cubicBezTo>
                <a:cubicBezTo>
                  <a:pt x="400199" y="3621229"/>
                  <a:pt x="386987" y="3608017"/>
                  <a:pt x="358858" y="3603329"/>
                </a:cubicBezTo>
                <a:cubicBezTo>
                  <a:pt x="335843" y="3599067"/>
                  <a:pt x="319222" y="3606312"/>
                  <a:pt x="309845" y="3634015"/>
                </a:cubicBezTo>
                <a:cubicBezTo>
                  <a:pt x="290666" y="3689420"/>
                  <a:pt x="274897" y="3746105"/>
                  <a:pt x="258275" y="3802363"/>
                </a:cubicBezTo>
                <a:cubicBezTo>
                  <a:pt x="196051" y="4013756"/>
                  <a:pt x="127433" y="4223019"/>
                  <a:pt x="44751" y="4427594"/>
                </a:cubicBezTo>
                <a:cubicBezTo>
                  <a:pt x="38784" y="4442084"/>
                  <a:pt x="31539" y="4455723"/>
                  <a:pt x="23441" y="4469361"/>
                </a:cubicBezTo>
                <a:cubicBezTo>
                  <a:pt x="20884" y="4473623"/>
                  <a:pt x="13212" y="4479164"/>
                  <a:pt x="10655" y="4477885"/>
                </a:cubicBezTo>
                <a:cubicBezTo>
                  <a:pt x="5967" y="4475754"/>
                  <a:pt x="0" y="4468935"/>
                  <a:pt x="0" y="4464247"/>
                </a:cubicBezTo>
                <a:cubicBezTo>
                  <a:pt x="426" y="4449756"/>
                  <a:pt x="852" y="4434413"/>
                  <a:pt x="5541" y="4420774"/>
                </a:cubicBezTo>
                <a:cubicBezTo>
                  <a:pt x="36653" y="4329568"/>
                  <a:pt x="67339" y="4238362"/>
                  <a:pt x="101009" y="4148008"/>
                </a:cubicBezTo>
                <a:cubicBezTo>
                  <a:pt x="158971" y="3992873"/>
                  <a:pt x="207984" y="3835606"/>
                  <a:pt x="232704" y="3671520"/>
                </a:cubicBezTo>
                <a:cubicBezTo>
                  <a:pt x="234408" y="3660865"/>
                  <a:pt x="237392" y="3650637"/>
                  <a:pt x="240375" y="3640408"/>
                </a:cubicBezTo>
                <a:cubicBezTo>
                  <a:pt x="259128" y="3575626"/>
                  <a:pt x="307714" y="3541104"/>
                  <a:pt x="375053" y="3543235"/>
                </a:cubicBezTo>
                <a:cubicBezTo>
                  <a:pt x="388692" y="3543661"/>
                  <a:pt x="401904" y="3544940"/>
                  <a:pt x="415542" y="3544940"/>
                </a:cubicBezTo>
                <a:cubicBezTo>
                  <a:pt x="438983" y="3544513"/>
                  <a:pt x="444523" y="3537694"/>
                  <a:pt x="440688" y="3514254"/>
                </a:cubicBezTo>
                <a:cubicBezTo>
                  <a:pt x="435147" y="3480158"/>
                  <a:pt x="425771" y="3445636"/>
                  <a:pt x="425345" y="3411540"/>
                </a:cubicBezTo>
                <a:cubicBezTo>
                  <a:pt x="423214" y="3210375"/>
                  <a:pt x="422361" y="3009636"/>
                  <a:pt x="423214" y="2808471"/>
                </a:cubicBezTo>
                <a:cubicBezTo>
                  <a:pt x="423640" y="2617961"/>
                  <a:pt x="427049" y="2427877"/>
                  <a:pt x="428328" y="2237367"/>
                </a:cubicBezTo>
                <a:cubicBezTo>
                  <a:pt x="428328" y="2226712"/>
                  <a:pt x="424918" y="2214779"/>
                  <a:pt x="419378" y="2205829"/>
                </a:cubicBezTo>
                <a:cubicBezTo>
                  <a:pt x="388265" y="2154259"/>
                  <a:pt x="366956" y="2099279"/>
                  <a:pt x="355448" y="2040038"/>
                </a:cubicBezTo>
                <a:cubicBezTo>
                  <a:pt x="346498" y="1994435"/>
                  <a:pt x="355448" y="1955651"/>
                  <a:pt x="389544" y="1923686"/>
                </a:cubicBezTo>
                <a:cubicBezTo>
                  <a:pt x="389970" y="1923260"/>
                  <a:pt x="390396" y="1922408"/>
                  <a:pt x="391249" y="1921981"/>
                </a:cubicBezTo>
                <a:cubicBezTo>
                  <a:pt x="436852" y="1893853"/>
                  <a:pt x="446654" y="1851659"/>
                  <a:pt x="445802" y="1800942"/>
                </a:cubicBezTo>
                <a:cubicBezTo>
                  <a:pt x="444523" y="1724226"/>
                  <a:pt x="449212" y="1647511"/>
                  <a:pt x="450916" y="1570795"/>
                </a:cubicBezTo>
                <a:cubicBezTo>
                  <a:pt x="451343" y="1559714"/>
                  <a:pt x="448785" y="1548207"/>
                  <a:pt x="447507" y="1537126"/>
                </a:cubicBezTo>
                <a:cubicBezTo>
                  <a:pt x="444950" y="1516668"/>
                  <a:pt x="432590" y="1508144"/>
                  <a:pt x="412559" y="1507718"/>
                </a:cubicBezTo>
                <a:cubicBezTo>
                  <a:pt x="401478" y="1507718"/>
                  <a:pt x="389544" y="1506866"/>
                  <a:pt x="378889" y="1503456"/>
                </a:cubicBezTo>
                <a:cubicBezTo>
                  <a:pt x="355022" y="1496637"/>
                  <a:pt x="342662" y="1477884"/>
                  <a:pt x="344793" y="1453591"/>
                </a:cubicBezTo>
                <a:cubicBezTo>
                  <a:pt x="346924" y="1426314"/>
                  <a:pt x="357579" y="1414381"/>
                  <a:pt x="386561" y="1413102"/>
                </a:cubicBezTo>
                <a:cubicBezTo>
                  <a:pt x="439835" y="1410971"/>
                  <a:pt x="493110" y="1409267"/>
                  <a:pt x="546385" y="1410545"/>
                </a:cubicBezTo>
                <a:cubicBezTo>
                  <a:pt x="582611" y="1411398"/>
                  <a:pt x="608609" y="1399038"/>
                  <a:pt x="622248" y="1365368"/>
                </a:cubicBezTo>
                <a:cubicBezTo>
                  <a:pt x="656343" y="1283112"/>
                  <a:pt x="690439" y="1200430"/>
                  <a:pt x="724109" y="1118174"/>
                </a:cubicBezTo>
                <a:cubicBezTo>
                  <a:pt x="744140" y="1069161"/>
                  <a:pt x="762466" y="1018870"/>
                  <a:pt x="784629" y="970710"/>
                </a:cubicBezTo>
                <a:cubicBezTo>
                  <a:pt x="829806" y="872685"/>
                  <a:pt x="906947" y="815148"/>
                  <a:pt x="1013070" y="795969"/>
                </a:cubicBezTo>
                <a:cubicBezTo>
                  <a:pt x="1065066" y="786593"/>
                  <a:pt x="1115358" y="772102"/>
                  <a:pt x="1160961" y="744825"/>
                </a:cubicBezTo>
                <a:cubicBezTo>
                  <a:pt x="1215088" y="712434"/>
                  <a:pt x="1253445" y="669389"/>
                  <a:pt x="1253019" y="602049"/>
                </a:cubicBezTo>
                <a:cubicBezTo>
                  <a:pt x="1253019" y="589690"/>
                  <a:pt x="1250462" y="576478"/>
                  <a:pt x="1246200" y="564544"/>
                </a:cubicBezTo>
                <a:cubicBezTo>
                  <a:pt x="1240659" y="548775"/>
                  <a:pt x="1233840" y="532153"/>
                  <a:pt x="1224038" y="518515"/>
                </a:cubicBezTo>
                <a:cubicBezTo>
                  <a:pt x="1156699" y="424325"/>
                  <a:pt x="1160534" y="317350"/>
                  <a:pt x="1166075" y="209522"/>
                </a:cubicBezTo>
                <a:cubicBezTo>
                  <a:pt x="1166927" y="190769"/>
                  <a:pt x="1177156" y="179262"/>
                  <a:pt x="1194204" y="177983"/>
                </a:cubicBezTo>
                <a:cubicBezTo>
                  <a:pt x="1215940" y="176279"/>
                  <a:pt x="1238102" y="175852"/>
                  <a:pt x="1259412" y="179688"/>
                </a:cubicBezTo>
                <a:cubicBezTo>
                  <a:pt x="1316096" y="189065"/>
                  <a:pt x="1337406" y="177983"/>
                  <a:pt x="1354880" y="123004"/>
                </a:cubicBezTo>
                <a:cubicBezTo>
                  <a:pt x="1368519" y="80384"/>
                  <a:pt x="1389828" y="43305"/>
                  <a:pt x="1427334" y="18160"/>
                </a:cubicBezTo>
                <a:cubicBezTo>
                  <a:pt x="1440972" y="8783"/>
                  <a:pt x="1458020" y="685"/>
                  <a:pt x="1473789" y="259"/>
                </a:cubicBezTo>
                <a:cubicBezTo>
                  <a:pt x="1530473" y="-593"/>
                  <a:pt x="1587158" y="685"/>
                  <a:pt x="1643842" y="3669"/>
                </a:cubicBezTo>
                <a:cubicBezTo>
                  <a:pt x="1685183" y="5800"/>
                  <a:pt x="1715017" y="27962"/>
                  <a:pt x="1726524" y="68877"/>
                </a:cubicBezTo>
                <a:cubicBezTo>
                  <a:pt x="1741015" y="119168"/>
                  <a:pt x="1754227" y="169886"/>
                  <a:pt x="1766160" y="221029"/>
                </a:cubicBezTo>
                <a:cubicBezTo>
                  <a:pt x="1769144" y="232963"/>
                  <a:pt x="1763177" y="247027"/>
                  <a:pt x="1761472" y="262370"/>
                </a:cubicBezTo>
                <a:cubicBezTo>
                  <a:pt x="1806223" y="273878"/>
                  <a:pt x="1852252" y="285811"/>
                  <a:pt x="1904248" y="299450"/>
                </a:cubicBezTo>
                <a:cubicBezTo>
                  <a:pt x="1887200" y="315219"/>
                  <a:pt x="1876119" y="327152"/>
                  <a:pt x="1863759" y="336955"/>
                </a:cubicBezTo>
                <a:cubicBezTo>
                  <a:pt x="1820287" y="370198"/>
                  <a:pt x="1796420" y="414097"/>
                  <a:pt x="1790027" y="468650"/>
                </a:cubicBezTo>
                <a:cubicBezTo>
                  <a:pt x="1786192" y="500188"/>
                  <a:pt x="1771701" y="527039"/>
                  <a:pt x="1750817" y="552184"/>
                </a:cubicBezTo>
                <a:cubicBezTo>
                  <a:pt x="1737605" y="568380"/>
                  <a:pt x="1728229" y="589690"/>
                  <a:pt x="1721836" y="610147"/>
                </a:cubicBezTo>
                <a:cubicBezTo>
                  <a:pt x="1713738" y="636571"/>
                  <a:pt x="1710329" y="664274"/>
                  <a:pt x="1705214" y="691125"/>
                </a:cubicBezTo>
                <a:cubicBezTo>
                  <a:pt x="1698821" y="723516"/>
                  <a:pt x="1703509" y="734170"/>
                  <a:pt x="1734622" y="744399"/>
                </a:cubicBezTo>
                <a:cubicBezTo>
                  <a:pt x="1788749" y="762726"/>
                  <a:pt x="1842876" y="783183"/>
                  <a:pt x="1898708" y="795543"/>
                </a:cubicBezTo>
                <a:cubicBezTo>
                  <a:pt x="1962211" y="809607"/>
                  <a:pt x="2014633" y="839015"/>
                  <a:pt x="2065777" y="878225"/>
                </a:cubicBezTo>
                <a:cubicBezTo>
                  <a:pt x="2170621" y="959202"/>
                  <a:pt x="2279728" y="1035066"/>
                  <a:pt x="2386703" y="1113486"/>
                </a:cubicBezTo>
                <a:cubicBezTo>
                  <a:pt x="2401620" y="1124141"/>
                  <a:pt x="2416111" y="1136500"/>
                  <a:pt x="2428044" y="1150139"/>
                </a:cubicBezTo>
                <a:cubicBezTo>
                  <a:pt x="2444240" y="1168891"/>
                  <a:pt x="2456599" y="1191054"/>
                  <a:pt x="2472795" y="1209380"/>
                </a:cubicBezTo>
                <a:cubicBezTo>
                  <a:pt x="2522234" y="1266491"/>
                  <a:pt x="2532889" y="1334256"/>
                  <a:pt x="2530331" y="1406283"/>
                </a:cubicBezTo>
                <a:cubicBezTo>
                  <a:pt x="2529905" y="1413955"/>
                  <a:pt x="2526496" y="1422479"/>
                  <a:pt x="2521807" y="1429298"/>
                </a:cubicBezTo>
                <a:cubicBezTo>
                  <a:pt x="2488564" y="1478737"/>
                  <a:pt x="2456173" y="1529028"/>
                  <a:pt x="2421225" y="1577188"/>
                </a:cubicBezTo>
                <a:cubicBezTo>
                  <a:pt x="2392244" y="1616825"/>
                  <a:pt x="2383720" y="1658592"/>
                  <a:pt x="2395653" y="1705900"/>
                </a:cubicBezTo>
                <a:cubicBezTo>
                  <a:pt x="2397784" y="1713571"/>
                  <a:pt x="2398637" y="1721243"/>
                  <a:pt x="2399915" y="1728914"/>
                </a:cubicBezTo>
                <a:cubicBezTo>
                  <a:pt x="2405456" y="1764715"/>
                  <a:pt x="2396932" y="1774943"/>
                  <a:pt x="2360279" y="1776222"/>
                </a:cubicBezTo>
                <a:cubicBezTo>
                  <a:pt x="2333429" y="1777074"/>
                  <a:pt x="2312545" y="1765141"/>
                  <a:pt x="2292940" y="1748946"/>
                </a:cubicBezTo>
                <a:cubicBezTo>
                  <a:pt x="2245206" y="1711014"/>
                  <a:pt x="2245632" y="1711014"/>
                  <a:pt x="2193210" y="1743405"/>
                </a:cubicBezTo>
                <a:cubicBezTo>
                  <a:pt x="2140788" y="1775796"/>
                  <a:pt x="2087939" y="1807761"/>
                  <a:pt x="2035091" y="1839725"/>
                </a:cubicBezTo>
                <a:cubicBezTo>
                  <a:pt x="2023583" y="1846545"/>
                  <a:pt x="2012928" y="1854642"/>
                  <a:pt x="1997585" y="1864871"/>
                </a:cubicBezTo>
                <a:cubicBezTo>
                  <a:pt x="2018043" y="1875952"/>
                  <a:pt x="2034238" y="1885329"/>
                  <a:pt x="2052565" y="1895557"/>
                </a:cubicBezTo>
                <a:cubicBezTo>
                  <a:pt x="2047024" y="1904081"/>
                  <a:pt x="2042336" y="1911753"/>
                  <a:pt x="2037222" y="1918572"/>
                </a:cubicBezTo>
                <a:cubicBezTo>
                  <a:pt x="2012502" y="1952241"/>
                  <a:pt x="1987783" y="1985911"/>
                  <a:pt x="1962211" y="2019154"/>
                </a:cubicBezTo>
                <a:cubicBezTo>
                  <a:pt x="1948999" y="2036202"/>
                  <a:pt x="1943032" y="2054955"/>
                  <a:pt x="1943032" y="2076265"/>
                </a:cubicBezTo>
                <a:cubicBezTo>
                  <a:pt x="1942180" y="2225434"/>
                  <a:pt x="1935787" y="2374603"/>
                  <a:pt x="1940901" y="2523772"/>
                </a:cubicBezTo>
                <a:cubicBezTo>
                  <a:pt x="1945589" y="2655040"/>
                  <a:pt x="1923427" y="2780342"/>
                  <a:pt x="1886348" y="2904366"/>
                </a:cubicBezTo>
                <a:cubicBezTo>
                  <a:pt x="1875693" y="2940166"/>
                  <a:pt x="1864186" y="2975967"/>
                  <a:pt x="1850547" y="3010915"/>
                </a:cubicBezTo>
                <a:cubicBezTo>
                  <a:pt x="1842450" y="3031372"/>
                  <a:pt x="1845007" y="3046715"/>
                  <a:pt x="1859924" y="3062485"/>
                </a:cubicBezTo>
                <a:cubicBezTo>
                  <a:pt x="1881233" y="3085073"/>
                  <a:pt x="1901265" y="3109366"/>
                  <a:pt x="1922575" y="3132381"/>
                </a:cubicBezTo>
                <a:cubicBezTo>
                  <a:pt x="1948999" y="3160936"/>
                  <a:pt x="1961785" y="3192475"/>
                  <a:pt x="1951982" y="3231685"/>
                </a:cubicBezTo>
                <a:cubicBezTo>
                  <a:pt x="1944737" y="3260666"/>
                  <a:pt x="1939622" y="3290074"/>
                  <a:pt x="1930672" y="3318203"/>
                </a:cubicBezTo>
                <a:cubicBezTo>
                  <a:pt x="1925558" y="3334825"/>
                  <a:pt x="1917034" y="3352299"/>
                  <a:pt x="1905100" y="3363806"/>
                </a:cubicBezTo>
                <a:cubicBezTo>
                  <a:pt x="1880381" y="3388099"/>
                  <a:pt x="1871431" y="3417080"/>
                  <a:pt x="1867169" y="3449472"/>
                </a:cubicBezTo>
                <a:cubicBezTo>
                  <a:pt x="1847564" y="3595657"/>
                  <a:pt x="1828385" y="3741843"/>
                  <a:pt x="1807501" y="3888028"/>
                </a:cubicBezTo>
                <a:cubicBezTo>
                  <a:pt x="1799404" y="3945991"/>
                  <a:pt x="1811337" y="3996708"/>
                  <a:pt x="1853531" y="4038476"/>
                </a:cubicBezTo>
                <a:cubicBezTo>
                  <a:pt x="1885922" y="4070441"/>
                  <a:pt x="1919165" y="4101127"/>
                  <a:pt x="1951556" y="4133091"/>
                </a:cubicBezTo>
                <a:cubicBezTo>
                  <a:pt x="1976275" y="4157385"/>
                  <a:pt x="2002273" y="4180826"/>
                  <a:pt x="2024009" y="4208102"/>
                </a:cubicBezTo>
                <a:cubicBezTo>
                  <a:pt x="2058958" y="4251574"/>
                  <a:pt x="2047024" y="4309963"/>
                  <a:pt x="1997585" y="4336814"/>
                </a:cubicBezTo>
                <a:cubicBezTo>
                  <a:pt x="1943458" y="4365795"/>
                  <a:pt x="1885069" y="4378581"/>
                  <a:pt x="1829664" y="4342354"/>
                </a:cubicBezTo>
                <a:cubicBezTo>
                  <a:pt x="1751670" y="4291637"/>
                  <a:pt x="1676233" y="4237936"/>
                  <a:pt x="1600370" y="4184235"/>
                </a:cubicBezTo>
                <a:cubicBezTo>
                  <a:pt x="1573093" y="4164630"/>
                  <a:pt x="1564143" y="4134796"/>
                  <a:pt x="1563717" y="4101553"/>
                </a:cubicBezTo>
                <a:cubicBezTo>
                  <a:pt x="1562864" y="4041885"/>
                  <a:pt x="1563717" y="3982218"/>
                  <a:pt x="1559029" y="3922976"/>
                </a:cubicBezTo>
                <a:cubicBezTo>
                  <a:pt x="1555193" y="3870980"/>
                  <a:pt x="1543259" y="3819411"/>
                  <a:pt x="1537719" y="3767414"/>
                </a:cubicBezTo>
                <a:cubicBezTo>
                  <a:pt x="1529621" y="3686863"/>
                  <a:pt x="1525359" y="3605886"/>
                  <a:pt x="1516409" y="3525761"/>
                </a:cubicBezTo>
                <a:cubicBezTo>
                  <a:pt x="1510016" y="3468650"/>
                  <a:pt x="1498082" y="3412392"/>
                  <a:pt x="1489558" y="3355708"/>
                </a:cubicBezTo>
                <a:cubicBezTo>
                  <a:pt x="1487001" y="3337808"/>
                  <a:pt x="1486149" y="3319055"/>
                  <a:pt x="1487001" y="3300729"/>
                </a:cubicBezTo>
                <a:cubicBezTo>
                  <a:pt x="1487854" y="3284107"/>
                  <a:pt x="1483165" y="3271747"/>
                  <a:pt x="1469101" y="3262797"/>
                </a:cubicBezTo>
                <a:cubicBezTo>
                  <a:pt x="1465691" y="3260666"/>
                  <a:pt x="1461856" y="3258109"/>
                  <a:pt x="1458446" y="3255978"/>
                </a:cubicBezTo>
                <a:cubicBezTo>
                  <a:pt x="1380452" y="3209949"/>
                  <a:pt x="1361273" y="3162641"/>
                  <a:pt x="1376616" y="3075271"/>
                </a:cubicBezTo>
                <a:cubicBezTo>
                  <a:pt x="1393238" y="2980229"/>
                  <a:pt x="1405171" y="2884761"/>
                  <a:pt x="1417105" y="2789292"/>
                </a:cubicBezTo>
                <a:cubicBezTo>
                  <a:pt x="1420088" y="2764999"/>
                  <a:pt x="1415826" y="2739854"/>
                  <a:pt x="1414122" y="2715134"/>
                </a:cubicBezTo>
                <a:cubicBezTo>
                  <a:pt x="1413695" y="2707889"/>
                  <a:pt x="1409860" y="2701070"/>
                  <a:pt x="1407302" y="2693824"/>
                </a:cubicBezTo>
                <a:cubicBezTo>
                  <a:pt x="1405171" y="2693824"/>
                  <a:pt x="1403467" y="2693824"/>
                  <a:pt x="1401336" y="2693824"/>
                </a:cubicBezTo>
                <a:cubicBezTo>
                  <a:pt x="1397926" y="2710020"/>
                  <a:pt x="1393238" y="2725789"/>
                  <a:pt x="1390681" y="2741985"/>
                </a:cubicBezTo>
                <a:cubicBezTo>
                  <a:pt x="1374485" y="2845124"/>
                  <a:pt x="1355306" y="2947412"/>
                  <a:pt x="1343373" y="3050977"/>
                </a:cubicBezTo>
                <a:cubicBezTo>
                  <a:pt x="1332718" y="3144314"/>
                  <a:pt x="1308851" y="3232964"/>
                  <a:pt x="1278165" y="3320760"/>
                </a:cubicBezTo>
                <a:cubicBezTo>
                  <a:pt x="1271772" y="3339513"/>
                  <a:pt x="1263248" y="3355708"/>
                  <a:pt x="1243217" y="3365937"/>
                </a:cubicBezTo>
                <a:cubicBezTo>
                  <a:pt x="1220628" y="3377444"/>
                  <a:pt x="1208268" y="3399180"/>
                  <a:pt x="1205285" y="3424326"/>
                </a:cubicBezTo>
                <a:cubicBezTo>
                  <a:pt x="1198040" y="3478453"/>
                  <a:pt x="1192073" y="3532580"/>
                  <a:pt x="1184828" y="3586707"/>
                </a:cubicBezTo>
                <a:cubicBezTo>
                  <a:pt x="1174173" y="3668111"/>
                  <a:pt x="1161813" y="3749514"/>
                  <a:pt x="1152863" y="3831344"/>
                </a:cubicBezTo>
                <a:cubicBezTo>
                  <a:pt x="1145618" y="3899536"/>
                  <a:pt x="1142208" y="3968579"/>
                  <a:pt x="1136667" y="4037197"/>
                </a:cubicBezTo>
                <a:cubicBezTo>
                  <a:pt x="1135389" y="4054245"/>
                  <a:pt x="1134963" y="4071293"/>
                  <a:pt x="1130701" y="4087915"/>
                </a:cubicBezTo>
                <a:cubicBezTo>
                  <a:pt x="1128143" y="4098996"/>
                  <a:pt x="1122603" y="4111782"/>
                  <a:pt x="1114505" y="4118601"/>
                </a:cubicBezTo>
                <a:cubicBezTo>
                  <a:pt x="1042052" y="4175711"/>
                  <a:pt x="970024" y="4233674"/>
                  <a:pt x="895014" y="4286522"/>
                </a:cubicBezTo>
                <a:cubicBezTo>
                  <a:pt x="871999" y="4302718"/>
                  <a:pt x="840034" y="4307832"/>
                  <a:pt x="811053" y="4312094"/>
                </a:cubicBezTo>
                <a:cubicBezTo>
                  <a:pt x="782498" y="4316356"/>
                  <a:pt x="761614" y="4323176"/>
                  <a:pt x="752664" y="4353862"/>
                </a:cubicBezTo>
                <a:cubicBezTo>
                  <a:pt x="728371" y="4436544"/>
                  <a:pt x="702373" y="4519226"/>
                  <a:pt x="676375" y="4601482"/>
                </a:cubicBezTo>
                <a:cubicBezTo>
                  <a:pt x="671260" y="4617678"/>
                  <a:pt x="665720" y="4633873"/>
                  <a:pt x="658901" y="4649216"/>
                </a:cubicBezTo>
                <a:cubicBezTo>
                  <a:pt x="656343" y="4654757"/>
                  <a:pt x="649098" y="4657740"/>
                  <a:pt x="643984" y="4662002"/>
                </a:cubicBezTo>
                <a:cubicBezTo>
                  <a:pt x="640574" y="4656036"/>
                  <a:pt x="632903" y="4649216"/>
                  <a:pt x="633755" y="4643676"/>
                </a:cubicBezTo>
                <a:cubicBezTo>
                  <a:pt x="639295" y="4604465"/>
                  <a:pt x="644410" y="4565255"/>
                  <a:pt x="653360" y="4526472"/>
                </a:cubicBezTo>
                <a:cubicBezTo>
                  <a:pt x="667424" y="4463394"/>
                  <a:pt x="684472" y="4401170"/>
                  <a:pt x="699389" y="4338519"/>
                </a:cubicBezTo>
                <a:cubicBezTo>
                  <a:pt x="701520" y="4329142"/>
                  <a:pt x="699815" y="4317635"/>
                  <a:pt x="696406" y="4308259"/>
                </a:cubicBezTo>
                <a:cubicBezTo>
                  <a:pt x="690439" y="4290784"/>
                  <a:pt x="681063" y="4274589"/>
                  <a:pt x="674670" y="4257541"/>
                </a:cubicBezTo>
                <a:cubicBezTo>
                  <a:pt x="662310" y="4225150"/>
                  <a:pt x="668277" y="4194890"/>
                  <a:pt x="688734" y="4167187"/>
                </a:cubicBezTo>
                <a:cubicBezTo>
                  <a:pt x="695980" y="4157385"/>
                  <a:pt x="703225" y="4147582"/>
                  <a:pt x="712175" y="4139484"/>
                </a:cubicBezTo>
                <a:cubicBezTo>
                  <a:pt x="755221" y="4099848"/>
                  <a:pt x="773548" y="4049131"/>
                  <a:pt x="773974" y="3992873"/>
                </a:cubicBezTo>
                <a:cubicBezTo>
                  <a:pt x="774400" y="3922550"/>
                  <a:pt x="773548" y="3852228"/>
                  <a:pt x="769712" y="3782331"/>
                </a:cubicBezTo>
                <a:cubicBezTo>
                  <a:pt x="766728" y="3728204"/>
                  <a:pt x="730502" y="3694535"/>
                  <a:pt x="687030" y="3668111"/>
                </a:cubicBezTo>
                <a:cubicBezTo>
                  <a:pt x="669129" y="3657030"/>
                  <a:pt x="655491" y="3662570"/>
                  <a:pt x="650377" y="3683880"/>
                </a:cubicBezTo>
                <a:cubicBezTo>
                  <a:pt x="643557" y="3712009"/>
                  <a:pt x="637591" y="3740990"/>
                  <a:pt x="635886" y="3769545"/>
                </a:cubicBezTo>
                <a:cubicBezTo>
                  <a:pt x="624379" y="3966875"/>
                  <a:pt x="571530" y="4154828"/>
                  <a:pt x="513567" y="4341928"/>
                </a:cubicBezTo>
                <a:cubicBezTo>
                  <a:pt x="490127" y="4417791"/>
                  <a:pt x="466260" y="4493228"/>
                  <a:pt x="442392" y="4569091"/>
                </a:cubicBezTo>
                <a:cubicBezTo>
                  <a:pt x="438983" y="4579746"/>
                  <a:pt x="434295" y="4590827"/>
                  <a:pt x="426623" y="4598925"/>
                </a:cubicBezTo>
                <a:cubicBezTo>
                  <a:pt x="421935" y="4604039"/>
                  <a:pt x="410428" y="4607023"/>
                  <a:pt x="404461" y="4604892"/>
                </a:cubicBezTo>
                <a:cubicBezTo>
                  <a:pt x="399773" y="4603187"/>
                  <a:pt x="396363" y="4590401"/>
                  <a:pt x="398068" y="4584008"/>
                </a:cubicBezTo>
                <a:cubicBezTo>
                  <a:pt x="419804" y="4503457"/>
                  <a:pt x="442819" y="4422905"/>
                  <a:pt x="465833" y="4342780"/>
                </a:cubicBezTo>
                <a:cubicBezTo>
                  <a:pt x="509305" y="4192333"/>
                  <a:pt x="551925" y="4041459"/>
                  <a:pt x="571956" y="3885471"/>
                </a:cubicBezTo>
                <a:cubicBezTo>
                  <a:pt x="579628" y="3824525"/>
                  <a:pt x="580054" y="3762300"/>
                  <a:pt x="579202" y="3700928"/>
                </a:cubicBezTo>
                <a:cubicBezTo>
                  <a:pt x="578776" y="3666406"/>
                  <a:pt x="529337" y="3635720"/>
                  <a:pt x="495667" y="3647227"/>
                </a:cubicBezTo>
                <a:cubicBezTo>
                  <a:pt x="486291" y="3650637"/>
                  <a:pt x="476914" y="3664275"/>
                  <a:pt x="473931" y="3674930"/>
                </a:cubicBezTo>
                <a:cubicBezTo>
                  <a:pt x="467538" y="3697518"/>
                  <a:pt x="465407" y="3720959"/>
                  <a:pt x="461998" y="3743974"/>
                </a:cubicBezTo>
                <a:cubicBezTo>
                  <a:pt x="438983" y="3902945"/>
                  <a:pt x="401051" y="4058081"/>
                  <a:pt x="351186" y="4210659"/>
                </a:cubicBezTo>
                <a:cubicBezTo>
                  <a:pt x="320074" y="4305701"/>
                  <a:pt x="290240" y="4400743"/>
                  <a:pt x="258702" y="4495359"/>
                </a:cubicBezTo>
                <a:cubicBezTo>
                  <a:pt x="251030" y="4517948"/>
                  <a:pt x="242080" y="4541815"/>
                  <a:pt x="207984" y="4552469"/>
                </a:cubicBezTo>
                <a:close/>
                <a:moveTo>
                  <a:pt x="900554" y="1591679"/>
                </a:moveTo>
                <a:cubicBezTo>
                  <a:pt x="897997" y="1591253"/>
                  <a:pt x="895014" y="1591253"/>
                  <a:pt x="892456" y="1590826"/>
                </a:cubicBezTo>
                <a:cubicBezTo>
                  <a:pt x="890326" y="1602760"/>
                  <a:pt x="886916" y="1614267"/>
                  <a:pt x="886490" y="1626201"/>
                </a:cubicBezTo>
                <a:cubicBezTo>
                  <a:pt x="884785" y="1661575"/>
                  <a:pt x="875835" y="1695245"/>
                  <a:pt x="855377" y="1724226"/>
                </a:cubicBezTo>
                <a:cubicBezTo>
                  <a:pt x="813610" y="1784320"/>
                  <a:pt x="770990" y="1843135"/>
                  <a:pt x="709192" y="1885329"/>
                </a:cubicBezTo>
                <a:cubicBezTo>
                  <a:pt x="686603" y="1900672"/>
                  <a:pt x="666146" y="1920703"/>
                  <a:pt x="649524" y="1942439"/>
                </a:cubicBezTo>
                <a:cubicBezTo>
                  <a:pt x="596676" y="2013188"/>
                  <a:pt x="571956" y="2097148"/>
                  <a:pt x="558744" y="2182388"/>
                </a:cubicBezTo>
                <a:cubicBezTo>
                  <a:pt x="548089" y="2252284"/>
                  <a:pt x="549794" y="2323885"/>
                  <a:pt x="549368" y="2395060"/>
                </a:cubicBezTo>
                <a:cubicBezTo>
                  <a:pt x="547237" y="2765852"/>
                  <a:pt x="546385" y="3136643"/>
                  <a:pt x="543827" y="3507434"/>
                </a:cubicBezTo>
                <a:cubicBezTo>
                  <a:pt x="543827" y="3535563"/>
                  <a:pt x="554909" y="3553037"/>
                  <a:pt x="575792" y="3567102"/>
                </a:cubicBezTo>
                <a:cubicBezTo>
                  <a:pt x="586873" y="3574347"/>
                  <a:pt x="599659" y="3579888"/>
                  <a:pt x="612019" y="3584150"/>
                </a:cubicBezTo>
                <a:cubicBezTo>
                  <a:pt x="634181" y="3590969"/>
                  <a:pt x="656770" y="3597362"/>
                  <a:pt x="679784" y="3601624"/>
                </a:cubicBezTo>
                <a:cubicBezTo>
                  <a:pt x="757352" y="3616967"/>
                  <a:pt x="798693" y="3667258"/>
                  <a:pt x="817446" y="3740990"/>
                </a:cubicBezTo>
                <a:cubicBezTo>
                  <a:pt x="835346" y="3812165"/>
                  <a:pt x="838329" y="3883766"/>
                  <a:pt x="828101" y="3956220"/>
                </a:cubicBezTo>
                <a:cubicBezTo>
                  <a:pt x="824265" y="3985201"/>
                  <a:pt x="821282" y="4014183"/>
                  <a:pt x="817872" y="4043164"/>
                </a:cubicBezTo>
                <a:cubicBezTo>
                  <a:pt x="820429" y="4044442"/>
                  <a:pt x="822986" y="4045721"/>
                  <a:pt x="825544" y="4047000"/>
                </a:cubicBezTo>
                <a:cubicBezTo>
                  <a:pt x="845575" y="4021002"/>
                  <a:pt x="866885" y="3995856"/>
                  <a:pt x="885637" y="3969006"/>
                </a:cubicBezTo>
                <a:cubicBezTo>
                  <a:pt x="909931" y="3933205"/>
                  <a:pt x="914193" y="3892716"/>
                  <a:pt x="909931" y="3850523"/>
                </a:cubicBezTo>
                <a:cubicBezTo>
                  <a:pt x="892030" y="3688994"/>
                  <a:pt x="871999" y="3527892"/>
                  <a:pt x="857935" y="3366363"/>
                </a:cubicBezTo>
                <a:cubicBezTo>
                  <a:pt x="852820" y="3306269"/>
                  <a:pt x="846001" y="3250011"/>
                  <a:pt x="808069" y="3200999"/>
                </a:cubicBezTo>
                <a:cubicBezTo>
                  <a:pt x="780367" y="3165198"/>
                  <a:pt x="786333" y="3130676"/>
                  <a:pt x="814889" y="3097433"/>
                </a:cubicBezTo>
                <a:cubicBezTo>
                  <a:pt x="840460" y="3067599"/>
                  <a:pt x="864754" y="3037339"/>
                  <a:pt x="888621" y="3006227"/>
                </a:cubicBezTo>
                <a:cubicBezTo>
                  <a:pt x="895014" y="2997703"/>
                  <a:pt x="901833" y="2985769"/>
                  <a:pt x="900980" y="2975967"/>
                </a:cubicBezTo>
                <a:cubicBezTo>
                  <a:pt x="896718" y="2934626"/>
                  <a:pt x="889899" y="2893285"/>
                  <a:pt x="883080" y="2852369"/>
                </a:cubicBezTo>
                <a:cubicBezTo>
                  <a:pt x="870720" y="2779916"/>
                  <a:pt x="852394" y="2707889"/>
                  <a:pt x="846427" y="2634583"/>
                </a:cubicBezTo>
                <a:cubicBezTo>
                  <a:pt x="839608" y="2548491"/>
                  <a:pt x="839182" y="2461547"/>
                  <a:pt x="843444" y="2375455"/>
                </a:cubicBezTo>
                <a:cubicBezTo>
                  <a:pt x="846853" y="2308116"/>
                  <a:pt x="854951" y="2241629"/>
                  <a:pt x="844296" y="2173864"/>
                </a:cubicBezTo>
                <a:cubicBezTo>
                  <a:pt x="840034" y="2147866"/>
                  <a:pt x="840034" y="2118032"/>
                  <a:pt x="848984" y="2094165"/>
                </a:cubicBezTo>
                <a:cubicBezTo>
                  <a:pt x="865606" y="2049841"/>
                  <a:pt x="863049" y="2009352"/>
                  <a:pt x="846001" y="1966306"/>
                </a:cubicBezTo>
                <a:cubicBezTo>
                  <a:pt x="840460" y="1953094"/>
                  <a:pt x="839608" y="1935620"/>
                  <a:pt x="842165" y="1921555"/>
                </a:cubicBezTo>
                <a:cubicBezTo>
                  <a:pt x="860492" y="1826087"/>
                  <a:pt x="880949" y="1731471"/>
                  <a:pt x="899702" y="1636003"/>
                </a:cubicBezTo>
                <a:cubicBezTo>
                  <a:pt x="903111" y="1621939"/>
                  <a:pt x="900554" y="1606596"/>
                  <a:pt x="900554" y="1591679"/>
                </a:cubicBezTo>
                <a:close/>
                <a:moveTo>
                  <a:pt x="1954539" y="1350877"/>
                </a:moveTo>
                <a:cubicBezTo>
                  <a:pt x="1943032" y="1424610"/>
                  <a:pt x="1931951" y="1494932"/>
                  <a:pt x="1921296" y="1565255"/>
                </a:cubicBezTo>
                <a:cubicBezTo>
                  <a:pt x="1917460" y="1591679"/>
                  <a:pt x="1913198" y="1618529"/>
                  <a:pt x="1911493" y="1645380"/>
                </a:cubicBezTo>
                <a:cubicBezTo>
                  <a:pt x="1909362" y="1676918"/>
                  <a:pt x="1920017" y="1687999"/>
                  <a:pt x="1951556" y="1684590"/>
                </a:cubicBezTo>
                <a:cubicBezTo>
                  <a:pt x="1966899" y="1682885"/>
                  <a:pt x="1984373" y="1676492"/>
                  <a:pt x="1995028" y="1666263"/>
                </a:cubicBezTo>
                <a:cubicBezTo>
                  <a:pt x="2030402" y="1632594"/>
                  <a:pt x="2063646" y="1596367"/>
                  <a:pt x="2096889" y="1560566"/>
                </a:cubicBezTo>
                <a:cubicBezTo>
                  <a:pt x="2103282" y="1553321"/>
                  <a:pt x="2110528" y="1543945"/>
                  <a:pt x="2111380" y="1534995"/>
                </a:cubicBezTo>
                <a:cubicBezTo>
                  <a:pt x="2115642" y="1502177"/>
                  <a:pt x="2133968" y="1477458"/>
                  <a:pt x="2152721" y="1452312"/>
                </a:cubicBezTo>
                <a:cubicBezTo>
                  <a:pt x="2155704" y="1448050"/>
                  <a:pt x="2157409" y="1442936"/>
                  <a:pt x="2161671" y="1434412"/>
                </a:cubicBezTo>
                <a:cubicBezTo>
                  <a:pt x="2079415" y="1434412"/>
                  <a:pt x="2006962" y="1417364"/>
                  <a:pt x="1954539" y="1350877"/>
                </a:cubicBezTo>
                <a:close/>
                <a:moveTo>
                  <a:pt x="580054" y="1511980"/>
                </a:moveTo>
                <a:cubicBezTo>
                  <a:pt x="575792" y="1511128"/>
                  <a:pt x="571530" y="1510275"/>
                  <a:pt x="567694" y="1509423"/>
                </a:cubicBezTo>
                <a:cubicBezTo>
                  <a:pt x="565990" y="1524340"/>
                  <a:pt x="564711" y="1538830"/>
                  <a:pt x="563006" y="1553747"/>
                </a:cubicBezTo>
                <a:cubicBezTo>
                  <a:pt x="565563" y="1554173"/>
                  <a:pt x="568121" y="1554600"/>
                  <a:pt x="570252" y="1555026"/>
                </a:cubicBezTo>
                <a:cubicBezTo>
                  <a:pt x="573661" y="1540535"/>
                  <a:pt x="576645" y="1526471"/>
                  <a:pt x="580054" y="1511980"/>
                </a:cubicBezTo>
                <a:close/>
              </a:path>
            </a:pathLst>
          </a:custGeom>
          <a:solidFill>
            <a:schemeClr val="accent3"/>
          </a:solidFill>
          <a:ln w="424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65" name="Group 64">
            <a:extLst>
              <a:ext uri="{FF2B5EF4-FFF2-40B4-BE49-F238E27FC236}">
                <a16:creationId xmlns:a16="http://schemas.microsoft.com/office/drawing/2014/main" xmlns="" id="{B048EBEB-994A-44A5-9900-58EDB79D986B}"/>
              </a:ext>
            </a:extLst>
          </p:cNvPr>
          <p:cNvGrpSpPr/>
          <p:nvPr/>
        </p:nvGrpSpPr>
        <p:grpSpPr>
          <a:xfrm>
            <a:off x="8934879" y="4470995"/>
            <a:ext cx="2433895" cy="1330779"/>
            <a:chOff x="2801651" y="3947683"/>
            <a:chExt cx="1683399" cy="920431"/>
          </a:xfrm>
          <a:solidFill>
            <a:schemeClr val="accent4"/>
          </a:solidFill>
        </p:grpSpPr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xmlns="" id="{3143017F-8AB2-4FDB-9D83-064A418EE8B8}"/>
                </a:ext>
              </a:extLst>
            </p:cNvPr>
            <p:cNvSpPr/>
            <p:nvPr/>
          </p:nvSpPr>
          <p:spPr>
            <a:xfrm>
              <a:off x="2807950" y="3947683"/>
              <a:ext cx="1677100" cy="771623"/>
            </a:xfrm>
            <a:custGeom>
              <a:avLst/>
              <a:gdLst>
                <a:gd name="connsiteX0" fmla="*/ 1153498 w 1677099"/>
                <a:gd name="connsiteY0" fmla="*/ 762963 h 771623"/>
                <a:gd name="connsiteX1" fmla="*/ 1137751 w 1677099"/>
                <a:gd name="connsiteY1" fmla="*/ 766112 h 771623"/>
                <a:gd name="connsiteX2" fmla="*/ 980277 w 1677099"/>
                <a:gd name="connsiteY2" fmla="*/ 766112 h 771623"/>
                <a:gd name="connsiteX3" fmla="*/ 509429 w 1677099"/>
                <a:gd name="connsiteY3" fmla="*/ 766112 h 771623"/>
                <a:gd name="connsiteX4" fmla="*/ 481871 w 1677099"/>
                <a:gd name="connsiteY4" fmla="*/ 766112 h 771623"/>
                <a:gd name="connsiteX5" fmla="*/ 404709 w 1677099"/>
                <a:gd name="connsiteY5" fmla="*/ 627535 h 771623"/>
                <a:gd name="connsiteX6" fmla="*/ 297626 w 1677099"/>
                <a:gd name="connsiteY6" fmla="*/ 602339 h 771623"/>
                <a:gd name="connsiteX7" fmla="*/ 151175 w 1677099"/>
                <a:gd name="connsiteY7" fmla="*/ 764537 h 771623"/>
                <a:gd name="connsiteX8" fmla="*/ 23621 w 1677099"/>
                <a:gd name="connsiteY8" fmla="*/ 764537 h 771623"/>
                <a:gd name="connsiteX9" fmla="*/ 23621 w 1677099"/>
                <a:gd name="connsiteY9" fmla="*/ 722019 h 771623"/>
                <a:gd name="connsiteX10" fmla="*/ 1575 w 1677099"/>
                <a:gd name="connsiteY10" fmla="*/ 699186 h 771623"/>
                <a:gd name="connsiteX11" fmla="*/ 0 w 1677099"/>
                <a:gd name="connsiteY11" fmla="*/ 688950 h 771623"/>
                <a:gd name="connsiteX12" fmla="*/ 0 w 1677099"/>
                <a:gd name="connsiteY12" fmla="*/ 489745 h 771623"/>
                <a:gd name="connsiteX13" fmla="*/ 25196 w 1677099"/>
                <a:gd name="connsiteY13" fmla="*/ 445652 h 771623"/>
                <a:gd name="connsiteX14" fmla="*/ 35432 w 1677099"/>
                <a:gd name="connsiteY14" fmla="*/ 430692 h 771623"/>
                <a:gd name="connsiteX15" fmla="*/ 94485 w 1677099"/>
                <a:gd name="connsiteY15" fmla="*/ 275580 h 771623"/>
                <a:gd name="connsiteX16" fmla="*/ 121255 w 1677099"/>
                <a:gd name="connsiteY16" fmla="*/ 257470 h 771623"/>
                <a:gd name="connsiteX17" fmla="*/ 511004 w 1677099"/>
                <a:gd name="connsiteY17" fmla="*/ 257470 h 771623"/>
                <a:gd name="connsiteX18" fmla="*/ 536987 w 1677099"/>
                <a:gd name="connsiteY18" fmla="*/ 283454 h 771623"/>
                <a:gd name="connsiteX19" fmla="*/ 536987 w 1677099"/>
                <a:gd name="connsiteY19" fmla="*/ 685800 h 771623"/>
                <a:gd name="connsiteX20" fmla="*/ 561395 w 1677099"/>
                <a:gd name="connsiteY20" fmla="*/ 710209 h 771623"/>
                <a:gd name="connsiteX21" fmla="*/ 1137751 w 1677099"/>
                <a:gd name="connsiteY21" fmla="*/ 710209 h 771623"/>
                <a:gd name="connsiteX22" fmla="*/ 1165309 w 1677099"/>
                <a:gd name="connsiteY22" fmla="*/ 710209 h 771623"/>
                <a:gd name="connsiteX23" fmla="*/ 1177120 w 1677099"/>
                <a:gd name="connsiteY23" fmla="*/ 681863 h 771623"/>
                <a:gd name="connsiteX24" fmla="*/ 673202 w 1677099"/>
                <a:gd name="connsiteY24" fmla="*/ 681863 h 771623"/>
                <a:gd name="connsiteX25" fmla="*/ 591316 w 1677099"/>
                <a:gd name="connsiteY25" fmla="*/ 599977 h 771623"/>
                <a:gd name="connsiteX26" fmla="*/ 591316 w 1677099"/>
                <a:gd name="connsiteY26" fmla="*/ 83462 h 771623"/>
                <a:gd name="connsiteX27" fmla="*/ 591316 w 1677099"/>
                <a:gd name="connsiteY27" fmla="*/ 66927 h 771623"/>
                <a:gd name="connsiteX28" fmla="*/ 662179 w 1677099"/>
                <a:gd name="connsiteY28" fmla="*/ 0 h 771623"/>
                <a:gd name="connsiteX29" fmla="*/ 1613323 w 1677099"/>
                <a:gd name="connsiteY29" fmla="*/ 3937 h 771623"/>
                <a:gd name="connsiteX30" fmla="*/ 1681037 w 1677099"/>
                <a:gd name="connsiteY30" fmla="*/ 70863 h 771623"/>
                <a:gd name="connsiteX31" fmla="*/ 1681037 w 1677099"/>
                <a:gd name="connsiteY31" fmla="*/ 614937 h 771623"/>
                <a:gd name="connsiteX32" fmla="*/ 1614110 w 1677099"/>
                <a:gd name="connsiteY32" fmla="*/ 681863 h 771623"/>
                <a:gd name="connsiteX33" fmla="*/ 1507028 w 1677099"/>
                <a:gd name="connsiteY33" fmla="*/ 682651 h 771623"/>
                <a:gd name="connsiteX34" fmla="*/ 1503091 w 1677099"/>
                <a:gd name="connsiteY34" fmla="*/ 683438 h 771623"/>
                <a:gd name="connsiteX35" fmla="*/ 1515689 w 1677099"/>
                <a:gd name="connsiteY35" fmla="*/ 716507 h 771623"/>
                <a:gd name="connsiteX36" fmla="*/ 1518051 w 1677099"/>
                <a:gd name="connsiteY36" fmla="*/ 714933 h 771623"/>
                <a:gd name="connsiteX37" fmla="*/ 1591277 w 1677099"/>
                <a:gd name="connsiteY37" fmla="*/ 718870 h 771623"/>
                <a:gd name="connsiteX38" fmla="*/ 1599938 w 1677099"/>
                <a:gd name="connsiteY38" fmla="*/ 744065 h 771623"/>
                <a:gd name="connsiteX39" fmla="*/ 1576316 w 1677099"/>
                <a:gd name="connsiteY39" fmla="*/ 765325 h 771623"/>
                <a:gd name="connsiteX40" fmla="*/ 1526712 w 1677099"/>
                <a:gd name="connsiteY40" fmla="*/ 766112 h 771623"/>
                <a:gd name="connsiteX41" fmla="*/ 1524350 w 1677099"/>
                <a:gd name="connsiteY41" fmla="*/ 750365 h 771623"/>
                <a:gd name="connsiteX42" fmla="*/ 1522775 w 1677099"/>
                <a:gd name="connsiteY42" fmla="*/ 751939 h 771623"/>
                <a:gd name="connsiteX43" fmla="*/ 1521988 w 1677099"/>
                <a:gd name="connsiteY43" fmla="*/ 762963 h 771623"/>
                <a:gd name="connsiteX44" fmla="*/ 1510965 w 1677099"/>
                <a:gd name="connsiteY44" fmla="*/ 778710 h 771623"/>
                <a:gd name="connsiteX45" fmla="*/ 1500729 w 1677099"/>
                <a:gd name="connsiteY45" fmla="*/ 762963 h 771623"/>
                <a:gd name="connsiteX46" fmla="*/ 1336168 w 1677099"/>
                <a:gd name="connsiteY46" fmla="*/ 607063 h 771623"/>
                <a:gd name="connsiteX47" fmla="*/ 1177120 w 1677099"/>
                <a:gd name="connsiteY47" fmla="*/ 760601 h 771623"/>
                <a:gd name="connsiteX48" fmla="*/ 1166096 w 1677099"/>
                <a:gd name="connsiteY48" fmla="*/ 778710 h 771623"/>
                <a:gd name="connsiteX49" fmla="*/ 1153498 w 1677099"/>
                <a:gd name="connsiteY49" fmla="*/ 762963 h 771623"/>
                <a:gd name="connsiteX50" fmla="*/ 248809 w 1677099"/>
                <a:gd name="connsiteY50" fmla="*/ 272431 h 771623"/>
                <a:gd name="connsiteX51" fmla="*/ 176371 w 1677099"/>
                <a:gd name="connsiteY51" fmla="*/ 272431 h 771623"/>
                <a:gd name="connsiteX52" fmla="*/ 155899 w 1677099"/>
                <a:gd name="connsiteY52" fmla="*/ 293690 h 771623"/>
                <a:gd name="connsiteX53" fmla="*/ 155899 w 1677099"/>
                <a:gd name="connsiteY53" fmla="*/ 424393 h 771623"/>
                <a:gd name="connsiteX54" fmla="*/ 176371 w 1677099"/>
                <a:gd name="connsiteY54" fmla="*/ 445652 h 771623"/>
                <a:gd name="connsiteX55" fmla="*/ 319673 w 1677099"/>
                <a:gd name="connsiteY55" fmla="*/ 445652 h 771623"/>
                <a:gd name="connsiteX56" fmla="*/ 340932 w 1677099"/>
                <a:gd name="connsiteY56" fmla="*/ 423606 h 771623"/>
                <a:gd name="connsiteX57" fmla="*/ 340932 w 1677099"/>
                <a:gd name="connsiteY57" fmla="*/ 295264 h 771623"/>
                <a:gd name="connsiteX58" fmla="*/ 319673 w 1677099"/>
                <a:gd name="connsiteY58" fmla="*/ 273218 h 771623"/>
                <a:gd name="connsiteX59" fmla="*/ 248809 w 1677099"/>
                <a:gd name="connsiteY59" fmla="*/ 272431 h 771623"/>
                <a:gd name="connsiteX60" fmla="*/ 478721 w 1677099"/>
                <a:gd name="connsiteY60" fmla="*/ 359829 h 771623"/>
                <a:gd name="connsiteX61" fmla="*/ 478721 w 1677099"/>
                <a:gd name="connsiteY61" fmla="*/ 291327 h 771623"/>
                <a:gd name="connsiteX62" fmla="*/ 460612 w 1677099"/>
                <a:gd name="connsiteY62" fmla="*/ 272431 h 771623"/>
                <a:gd name="connsiteX63" fmla="*/ 397622 w 1677099"/>
                <a:gd name="connsiteY63" fmla="*/ 272431 h 771623"/>
                <a:gd name="connsiteX64" fmla="*/ 379513 w 1677099"/>
                <a:gd name="connsiteY64" fmla="*/ 291327 h 771623"/>
                <a:gd name="connsiteX65" fmla="*/ 379513 w 1677099"/>
                <a:gd name="connsiteY65" fmla="*/ 425180 h 771623"/>
                <a:gd name="connsiteX66" fmla="*/ 398410 w 1677099"/>
                <a:gd name="connsiteY66" fmla="*/ 445652 h 771623"/>
                <a:gd name="connsiteX67" fmla="*/ 459825 w 1677099"/>
                <a:gd name="connsiteY67" fmla="*/ 445652 h 771623"/>
                <a:gd name="connsiteX68" fmla="*/ 478721 w 1677099"/>
                <a:gd name="connsiteY68" fmla="*/ 425180 h 771623"/>
                <a:gd name="connsiteX69" fmla="*/ 478721 w 1677099"/>
                <a:gd name="connsiteY69" fmla="*/ 359829 h 771623"/>
                <a:gd name="connsiteX70" fmla="*/ 123617 w 1677099"/>
                <a:gd name="connsiteY70" fmla="*/ 272431 h 771623"/>
                <a:gd name="connsiteX71" fmla="*/ 118106 w 1677099"/>
                <a:gd name="connsiteY71" fmla="*/ 277155 h 771623"/>
                <a:gd name="connsiteX72" fmla="*/ 60627 w 1677099"/>
                <a:gd name="connsiteY72" fmla="*/ 432267 h 771623"/>
                <a:gd name="connsiteX73" fmla="*/ 71651 w 1677099"/>
                <a:gd name="connsiteY73" fmla="*/ 446439 h 771623"/>
                <a:gd name="connsiteX74" fmla="*/ 107870 w 1677099"/>
                <a:gd name="connsiteY74" fmla="*/ 446439 h 771623"/>
                <a:gd name="connsiteX75" fmla="*/ 125979 w 1677099"/>
                <a:gd name="connsiteY75" fmla="*/ 429117 h 771623"/>
                <a:gd name="connsiteX76" fmla="*/ 126767 w 1677099"/>
                <a:gd name="connsiteY76" fmla="*/ 277155 h 771623"/>
                <a:gd name="connsiteX77" fmla="*/ 123617 w 1677099"/>
                <a:gd name="connsiteY77" fmla="*/ 272431 h 7716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</a:cxnLst>
              <a:rect l="l" t="t" r="r" b="b"/>
              <a:pathLst>
                <a:path w="1677099" h="771623">
                  <a:moveTo>
                    <a:pt x="1153498" y="762963"/>
                  </a:moveTo>
                  <a:cubicBezTo>
                    <a:pt x="1148774" y="763750"/>
                    <a:pt x="1143262" y="766112"/>
                    <a:pt x="1137751" y="766112"/>
                  </a:cubicBezTo>
                  <a:cubicBezTo>
                    <a:pt x="1084997" y="766112"/>
                    <a:pt x="1032243" y="766112"/>
                    <a:pt x="980277" y="766112"/>
                  </a:cubicBezTo>
                  <a:cubicBezTo>
                    <a:pt x="823590" y="766112"/>
                    <a:pt x="666116" y="766112"/>
                    <a:pt x="509429" y="766112"/>
                  </a:cubicBezTo>
                  <a:cubicBezTo>
                    <a:pt x="500768" y="766112"/>
                    <a:pt x="492894" y="766112"/>
                    <a:pt x="481871" y="766112"/>
                  </a:cubicBezTo>
                  <a:cubicBezTo>
                    <a:pt x="477934" y="707847"/>
                    <a:pt x="454313" y="659817"/>
                    <a:pt x="404709" y="627535"/>
                  </a:cubicBezTo>
                  <a:cubicBezTo>
                    <a:pt x="372426" y="606276"/>
                    <a:pt x="336207" y="597615"/>
                    <a:pt x="297626" y="602339"/>
                  </a:cubicBezTo>
                  <a:cubicBezTo>
                    <a:pt x="214952" y="612575"/>
                    <a:pt x="153537" y="679501"/>
                    <a:pt x="151175" y="764537"/>
                  </a:cubicBezTo>
                  <a:cubicBezTo>
                    <a:pt x="109445" y="764537"/>
                    <a:pt x="67714" y="764537"/>
                    <a:pt x="23621" y="764537"/>
                  </a:cubicBezTo>
                  <a:cubicBezTo>
                    <a:pt x="23621" y="750365"/>
                    <a:pt x="23621" y="736192"/>
                    <a:pt x="23621" y="722019"/>
                  </a:cubicBezTo>
                  <a:cubicBezTo>
                    <a:pt x="23621" y="701548"/>
                    <a:pt x="22834" y="700760"/>
                    <a:pt x="1575" y="699186"/>
                  </a:cubicBezTo>
                  <a:cubicBezTo>
                    <a:pt x="787" y="696036"/>
                    <a:pt x="0" y="692886"/>
                    <a:pt x="0" y="688950"/>
                  </a:cubicBezTo>
                  <a:cubicBezTo>
                    <a:pt x="0" y="622811"/>
                    <a:pt x="0" y="555884"/>
                    <a:pt x="0" y="489745"/>
                  </a:cubicBezTo>
                  <a:cubicBezTo>
                    <a:pt x="0" y="470848"/>
                    <a:pt x="3937" y="454313"/>
                    <a:pt x="25196" y="445652"/>
                  </a:cubicBezTo>
                  <a:cubicBezTo>
                    <a:pt x="29920" y="444077"/>
                    <a:pt x="33857" y="436204"/>
                    <a:pt x="35432" y="430692"/>
                  </a:cubicBezTo>
                  <a:cubicBezTo>
                    <a:pt x="55116" y="378726"/>
                    <a:pt x="75588" y="327547"/>
                    <a:pt x="94485" y="275580"/>
                  </a:cubicBezTo>
                  <a:cubicBezTo>
                    <a:pt x="99209" y="262195"/>
                    <a:pt x="106295" y="256683"/>
                    <a:pt x="121255" y="257470"/>
                  </a:cubicBezTo>
                  <a:cubicBezTo>
                    <a:pt x="251171" y="258258"/>
                    <a:pt x="381087" y="257470"/>
                    <a:pt x="511004" y="257470"/>
                  </a:cubicBezTo>
                  <a:cubicBezTo>
                    <a:pt x="534625" y="257470"/>
                    <a:pt x="536987" y="259832"/>
                    <a:pt x="536987" y="283454"/>
                  </a:cubicBezTo>
                  <a:cubicBezTo>
                    <a:pt x="536987" y="417307"/>
                    <a:pt x="536987" y="551947"/>
                    <a:pt x="536987" y="685800"/>
                  </a:cubicBezTo>
                  <a:cubicBezTo>
                    <a:pt x="536987" y="708634"/>
                    <a:pt x="538562" y="710209"/>
                    <a:pt x="561395" y="710209"/>
                  </a:cubicBezTo>
                  <a:cubicBezTo>
                    <a:pt x="753514" y="710209"/>
                    <a:pt x="945633" y="710209"/>
                    <a:pt x="1137751" y="710209"/>
                  </a:cubicBezTo>
                  <a:cubicBezTo>
                    <a:pt x="1146412" y="710209"/>
                    <a:pt x="1155860" y="710209"/>
                    <a:pt x="1165309" y="710209"/>
                  </a:cubicBezTo>
                  <a:cubicBezTo>
                    <a:pt x="1169246" y="700760"/>
                    <a:pt x="1173183" y="691312"/>
                    <a:pt x="1177120" y="681863"/>
                  </a:cubicBezTo>
                  <a:cubicBezTo>
                    <a:pt x="1008622" y="681863"/>
                    <a:pt x="840912" y="681863"/>
                    <a:pt x="673202" y="681863"/>
                  </a:cubicBezTo>
                  <a:cubicBezTo>
                    <a:pt x="620448" y="681863"/>
                    <a:pt x="591316" y="652731"/>
                    <a:pt x="591316" y="599977"/>
                  </a:cubicBezTo>
                  <a:cubicBezTo>
                    <a:pt x="591316" y="427543"/>
                    <a:pt x="591316" y="255896"/>
                    <a:pt x="591316" y="83462"/>
                  </a:cubicBezTo>
                  <a:cubicBezTo>
                    <a:pt x="591316" y="77950"/>
                    <a:pt x="591316" y="72438"/>
                    <a:pt x="591316" y="66927"/>
                  </a:cubicBezTo>
                  <a:cubicBezTo>
                    <a:pt x="594465" y="18897"/>
                    <a:pt x="614149" y="0"/>
                    <a:pt x="662179" y="0"/>
                  </a:cubicBezTo>
                  <a:cubicBezTo>
                    <a:pt x="979489" y="788"/>
                    <a:pt x="1296800" y="2362"/>
                    <a:pt x="1613323" y="3937"/>
                  </a:cubicBezTo>
                  <a:cubicBezTo>
                    <a:pt x="1653479" y="3937"/>
                    <a:pt x="1681037" y="30708"/>
                    <a:pt x="1681037" y="70863"/>
                  </a:cubicBezTo>
                  <a:cubicBezTo>
                    <a:pt x="1681037" y="251959"/>
                    <a:pt x="1681037" y="433054"/>
                    <a:pt x="1681037" y="614937"/>
                  </a:cubicBezTo>
                  <a:cubicBezTo>
                    <a:pt x="1681037" y="654305"/>
                    <a:pt x="1653479" y="681863"/>
                    <a:pt x="1614110" y="681863"/>
                  </a:cubicBezTo>
                  <a:cubicBezTo>
                    <a:pt x="1578678" y="682651"/>
                    <a:pt x="1542460" y="681863"/>
                    <a:pt x="1507028" y="682651"/>
                  </a:cubicBezTo>
                  <a:cubicBezTo>
                    <a:pt x="1506240" y="682651"/>
                    <a:pt x="1506240" y="682651"/>
                    <a:pt x="1503091" y="683438"/>
                  </a:cubicBezTo>
                  <a:cubicBezTo>
                    <a:pt x="1507028" y="694461"/>
                    <a:pt x="1510965" y="705485"/>
                    <a:pt x="1515689" y="716507"/>
                  </a:cubicBezTo>
                  <a:cubicBezTo>
                    <a:pt x="1516476" y="715720"/>
                    <a:pt x="1517264" y="714933"/>
                    <a:pt x="1518051" y="714933"/>
                  </a:cubicBezTo>
                  <a:cubicBezTo>
                    <a:pt x="1530649" y="707059"/>
                    <a:pt x="1582615" y="708634"/>
                    <a:pt x="1591277" y="718870"/>
                  </a:cubicBezTo>
                  <a:cubicBezTo>
                    <a:pt x="1596788" y="725169"/>
                    <a:pt x="1602300" y="737767"/>
                    <a:pt x="1599938" y="744065"/>
                  </a:cubicBezTo>
                  <a:cubicBezTo>
                    <a:pt x="1596001" y="752727"/>
                    <a:pt x="1585765" y="762963"/>
                    <a:pt x="1576316" y="765325"/>
                  </a:cubicBezTo>
                  <a:cubicBezTo>
                    <a:pt x="1560569" y="768474"/>
                    <a:pt x="1544034" y="766112"/>
                    <a:pt x="1526712" y="766112"/>
                  </a:cubicBezTo>
                  <a:cubicBezTo>
                    <a:pt x="1525925" y="760601"/>
                    <a:pt x="1525137" y="755876"/>
                    <a:pt x="1524350" y="750365"/>
                  </a:cubicBezTo>
                  <a:cubicBezTo>
                    <a:pt x="1523563" y="751152"/>
                    <a:pt x="1522775" y="751939"/>
                    <a:pt x="1522775" y="751939"/>
                  </a:cubicBezTo>
                  <a:cubicBezTo>
                    <a:pt x="1522775" y="755876"/>
                    <a:pt x="1523563" y="759813"/>
                    <a:pt x="1521988" y="762963"/>
                  </a:cubicBezTo>
                  <a:cubicBezTo>
                    <a:pt x="1518838" y="768474"/>
                    <a:pt x="1514902" y="773198"/>
                    <a:pt x="1510965" y="778710"/>
                  </a:cubicBezTo>
                  <a:cubicBezTo>
                    <a:pt x="1507028" y="773198"/>
                    <a:pt x="1500729" y="767687"/>
                    <a:pt x="1500729" y="762963"/>
                  </a:cubicBezTo>
                  <a:cubicBezTo>
                    <a:pt x="1499154" y="679501"/>
                    <a:pt x="1426716" y="605488"/>
                    <a:pt x="1336168" y="607063"/>
                  </a:cubicBezTo>
                  <a:cubicBezTo>
                    <a:pt x="1253494" y="608638"/>
                    <a:pt x="1181844" y="676352"/>
                    <a:pt x="1177120" y="760601"/>
                  </a:cubicBezTo>
                  <a:cubicBezTo>
                    <a:pt x="1176332" y="769261"/>
                    <a:pt x="1177907" y="780285"/>
                    <a:pt x="1166096" y="778710"/>
                  </a:cubicBezTo>
                  <a:cubicBezTo>
                    <a:pt x="1162160" y="777135"/>
                    <a:pt x="1157435" y="767687"/>
                    <a:pt x="1153498" y="762963"/>
                  </a:cubicBezTo>
                  <a:close/>
                  <a:moveTo>
                    <a:pt x="248809" y="272431"/>
                  </a:moveTo>
                  <a:cubicBezTo>
                    <a:pt x="224401" y="272431"/>
                    <a:pt x="200780" y="272431"/>
                    <a:pt x="176371" y="272431"/>
                  </a:cubicBezTo>
                  <a:cubicBezTo>
                    <a:pt x="162198" y="272431"/>
                    <a:pt x="155899" y="278729"/>
                    <a:pt x="155899" y="293690"/>
                  </a:cubicBezTo>
                  <a:cubicBezTo>
                    <a:pt x="155899" y="336995"/>
                    <a:pt x="155899" y="380301"/>
                    <a:pt x="155899" y="424393"/>
                  </a:cubicBezTo>
                  <a:cubicBezTo>
                    <a:pt x="155899" y="439353"/>
                    <a:pt x="162986" y="445652"/>
                    <a:pt x="176371" y="445652"/>
                  </a:cubicBezTo>
                  <a:cubicBezTo>
                    <a:pt x="224401" y="445652"/>
                    <a:pt x="271643" y="445652"/>
                    <a:pt x="319673" y="445652"/>
                  </a:cubicBezTo>
                  <a:cubicBezTo>
                    <a:pt x="334633" y="445652"/>
                    <a:pt x="341719" y="438566"/>
                    <a:pt x="340932" y="423606"/>
                  </a:cubicBezTo>
                  <a:cubicBezTo>
                    <a:pt x="340144" y="381088"/>
                    <a:pt x="340932" y="337782"/>
                    <a:pt x="340932" y="295264"/>
                  </a:cubicBezTo>
                  <a:cubicBezTo>
                    <a:pt x="340932" y="280304"/>
                    <a:pt x="334633" y="273218"/>
                    <a:pt x="319673" y="273218"/>
                  </a:cubicBezTo>
                  <a:cubicBezTo>
                    <a:pt x="296052" y="273218"/>
                    <a:pt x="272430" y="272431"/>
                    <a:pt x="248809" y="272431"/>
                  </a:cubicBezTo>
                  <a:close/>
                  <a:moveTo>
                    <a:pt x="478721" y="359829"/>
                  </a:moveTo>
                  <a:cubicBezTo>
                    <a:pt x="478721" y="336995"/>
                    <a:pt x="478721" y="314161"/>
                    <a:pt x="478721" y="291327"/>
                  </a:cubicBezTo>
                  <a:cubicBezTo>
                    <a:pt x="478721" y="278729"/>
                    <a:pt x="473997" y="272431"/>
                    <a:pt x="460612" y="272431"/>
                  </a:cubicBezTo>
                  <a:cubicBezTo>
                    <a:pt x="439353" y="273218"/>
                    <a:pt x="418094" y="273218"/>
                    <a:pt x="397622" y="272431"/>
                  </a:cubicBezTo>
                  <a:cubicBezTo>
                    <a:pt x="384237" y="272431"/>
                    <a:pt x="379513" y="278729"/>
                    <a:pt x="379513" y="291327"/>
                  </a:cubicBezTo>
                  <a:cubicBezTo>
                    <a:pt x="379513" y="336207"/>
                    <a:pt x="379513" y="380301"/>
                    <a:pt x="379513" y="425180"/>
                  </a:cubicBezTo>
                  <a:cubicBezTo>
                    <a:pt x="379513" y="438566"/>
                    <a:pt x="385024" y="445652"/>
                    <a:pt x="398410" y="445652"/>
                  </a:cubicBezTo>
                  <a:cubicBezTo>
                    <a:pt x="418881" y="445652"/>
                    <a:pt x="439353" y="445652"/>
                    <a:pt x="459825" y="445652"/>
                  </a:cubicBezTo>
                  <a:cubicBezTo>
                    <a:pt x="473210" y="445652"/>
                    <a:pt x="479509" y="439353"/>
                    <a:pt x="478721" y="425180"/>
                  </a:cubicBezTo>
                  <a:cubicBezTo>
                    <a:pt x="478721" y="403922"/>
                    <a:pt x="478721" y="381875"/>
                    <a:pt x="478721" y="359829"/>
                  </a:cubicBezTo>
                  <a:close/>
                  <a:moveTo>
                    <a:pt x="123617" y="272431"/>
                  </a:moveTo>
                  <a:cubicBezTo>
                    <a:pt x="121255" y="274005"/>
                    <a:pt x="118893" y="275580"/>
                    <a:pt x="118106" y="277155"/>
                  </a:cubicBezTo>
                  <a:cubicBezTo>
                    <a:pt x="99209" y="329121"/>
                    <a:pt x="79525" y="380301"/>
                    <a:pt x="60627" y="432267"/>
                  </a:cubicBezTo>
                  <a:cubicBezTo>
                    <a:pt x="56691" y="442503"/>
                    <a:pt x="61415" y="446439"/>
                    <a:pt x="71651" y="446439"/>
                  </a:cubicBezTo>
                  <a:cubicBezTo>
                    <a:pt x="83461" y="446439"/>
                    <a:pt x="96059" y="445652"/>
                    <a:pt x="107870" y="446439"/>
                  </a:cubicBezTo>
                  <a:cubicBezTo>
                    <a:pt x="120468" y="447227"/>
                    <a:pt x="125979" y="440928"/>
                    <a:pt x="125979" y="429117"/>
                  </a:cubicBezTo>
                  <a:cubicBezTo>
                    <a:pt x="125979" y="378726"/>
                    <a:pt x="125979" y="328334"/>
                    <a:pt x="126767" y="277155"/>
                  </a:cubicBezTo>
                  <a:cubicBezTo>
                    <a:pt x="125979" y="276367"/>
                    <a:pt x="124405" y="274793"/>
                    <a:pt x="123617" y="272431"/>
                  </a:cubicBezTo>
                  <a:close/>
                </a:path>
              </a:pathLst>
            </a:custGeom>
            <a:grpFill/>
            <a:ln w="786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xmlns="" id="{70BB0CB1-36CB-4DD8-94F3-7BC5AC8A96BC}"/>
                </a:ext>
              </a:extLst>
            </p:cNvPr>
            <p:cNvSpPr/>
            <p:nvPr/>
          </p:nvSpPr>
          <p:spPr>
            <a:xfrm>
              <a:off x="2968574" y="4560258"/>
              <a:ext cx="307075" cy="307075"/>
            </a:xfrm>
            <a:custGeom>
              <a:avLst/>
              <a:gdLst>
                <a:gd name="connsiteX0" fmla="*/ 311012 w 307074"/>
                <a:gd name="connsiteY0" fmla="*/ 156687 h 307074"/>
                <a:gd name="connsiteX1" fmla="*/ 155112 w 307074"/>
                <a:gd name="connsiteY1" fmla="*/ 311011 h 307074"/>
                <a:gd name="connsiteX2" fmla="*/ 0 w 307074"/>
                <a:gd name="connsiteY2" fmla="*/ 155112 h 307074"/>
                <a:gd name="connsiteX3" fmla="*/ 157474 w 307074"/>
                <a:gd name="connsiteY3" fmla="*/ 0 h 307074"/>
                <a:gd name="connsiteX4" fmla="*/ 311012 w 307074"/>
                <a:gd name="connsiteY4" fmla="*/ 156687 h 307074"/>
                <a:gd name="connsiteX5" fmla="*/ 158262 w 307074"/>
                <a:gd name="connsiteY5" fmla="*/ 79524 h 307074"/>
                <a:gd name="connsiteX6" fmla="*/ 78737 w 307074"/>
                <a:gd name="connsiteY6" fmla="*/ 154324 h 307074"/>
                <a:gd name="connsiteX7" fmla="*/ 153537 w 307074"/>
                <a:gd name="connsiteY7" fmla="*/ 232274 h 307074"/>
                <a:gd name="connsiteX8" fmla="*/ 232274 w 307074"/>
                <a:gd name="connsiteY8" fmla="*/ 156687 h 307074"/>
                <a:gd name="connsiteX9" fmla="*/ 158262 w 307074"/>
                <a:gd name="connsiteY9" fmla="*/ 79524 h 3070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07074" h="307074">
                  <a:moveTo>
                    <a:pt x="311012" y="156687"/>
                  </a:moveTo>
                  <a:cubicBezTo>
                    <a:pt x="310224" y="242510"/>
                    <a:pt x="240148" y="311799"/>
                    <a:pt x="155112" y="311011"/>
                  </a:cubicBezTo>
                  <a:cubicBezTo>
                    <a:pt x="69289" y="310224"/>
                    <a:pt x="0" y="240935"/>
                    <a:pt x="0" y="155112"/>
                  </a:cubicBezTo>
                  <a:cubicBezTo>
                    <a:pt x="0" y="68501"/>
                    <a:pt x="70076" y="0"/>
                    <a:pt x="157474" y="0"/>
                  </a:cubicBezTo>
                  <a:cubicBezTo>
                    <a:pt x="244085" y="787"/>
                    <a:pt x="311799" y="70076"/>
                    <a:pt x="311012" y="156687"/>
                  </a:cubicBezTo>
                  <a:close/>
                  <a:moveTo>
                    <a:pt x="158262" y="79524"/>
                  </a:moveTo>
                  <a:cubicBezTo>
                    <a:pt x="115744" y="77949"/>
                    <a:pt x="80312" y="111806"/>
                    <a:pt x="78737" y="154324"/>
                  </a:cubicBezTo>
                  <a:cubicBezTo>
                    <a:pt x="77950" y="195268"/>
                    <a:pt x="111807" y="230700"/>
                    <a:pt x="153537" y="232274"/>
                  </a:cubicBezTo>
                  <a:cubicBezTo>
                    <a:pt x="195268" y="233849"/>
                    <a:pt x="231487" y="199205"/>
                    <a:pt x="232274" y="156687"/>
                  </a:cubicBezTo>
                  <a:cubicBezTo>
                    <a:pt x="233849" y="115743"/>
                    <a:pt x="200780" y="81099"/>
                    <a:pt x="158262" y="79524"/>
                  </a:cubicBezTo>
                  <a:close/>
                </a:path>
              </a:pathLst>
            </a:custGeom>
            <a:grpFill/>
            <a:ln w="786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xmlns="" id="{D0CF162F-AB77-49C1-9374-95B9C13512C3}"/>
                </a:ext>
              </a:extLst>
            </p:cNvPr>
            <p:cNvSpPr/>
            <p:nvPr/>
          </p:nvSpPr>
          <p:spPr>
            <a:xfrm>
              <a:off x="3992917" y="4561039"/>
              <a:ext cx="307075" cy="307075"/>
            </a:xfrm>
            <a:custGeom>
              <a:avLst/>
              <a:gdLst>
                <a:gd name="connsiteX0" fmla="*/ 27 w 307074"/>
                <a:gd name="connsiteY0" fmla="*/ 153544 h 307074"/>
                <a:gd name="connsiteX1" fmla="*/ 157501 w 307074"/>
                <a:gd name="connsiteY1" fmla="*/ 7 h 307074"/>
                <a:gd name="connsiteX2" fmla="*/ 311038 w 307074"/>
                <a:gd name="connsiteY2" fmla="*/ 156694 h 307074"/>
                <a:gd name="connsiteX3" fmla="*/ 153564 w 307074"/>
                <a:gd name="connsiteY3" fmla="*/ 310231 h 307074"/>
                <a:gd name="connsiteX4" fmla="*/ 27 w 307074"/>
                <a:gd name="connsiteY4" fmla="*/ 153544 h 307074"/>
                <a:gd name="connsiteX5" fmla="*/ 77976 w 307074"/>
                <a:gd name="connsiteY5" fmla="*/ 153544 h 307074"/>
                <a:gd name="connsiteX6" fmla="*/ 152777 w 307074"/>
                <a:gd name="connsiteY6" fmla="*/ 231494 h 307074"/>
                <a:gd name="connsiteX7" fmla="*/ 231514 w 307074"/>
                <a:gd name="connsiteY7" fmla="*/ 155119 h 307074"/>
                <a:gd name="connsiteX8" fmla="*/ 154351 w 307074"/>
                <a:gd name="connsiteY8" fmla="*/ 77957 h 307074"/>
                <a:gd name="connsiteX9" fmla="*/ 77976 w 307074"/>
                <a:gd name="connsiteY9" fmla="*/ 153544 h 3070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07074" h="307074">
                  <a:moveTo>
                    <a:pt x="27" y="153544"/>
                  </a:moveTo>
                  <a:cubicBezTo>
                    <a:pt x="814" y="66146"/>
                    <a:pt x="69315" y="-780"/>
                    <a:pt x="157501" y="7"/>
                  </a:cubicBezTo>
                  <a:cubicBezTo>
                    <a:pt x="243324" y="794"/>
                    <a:pt x="311826" y="71657"/>
                    <a:pt x="311038" y="156694"/>
                  </a:cubicBezTo>
                  <a:cubicBezTo>
                    <a:pt x="309463" y="242517"/>
                    <a:pt x="239387" y="311806"/>
                    <a:pt x="153564" y="310231"/>
                  </a:cubicBezTo>
                  <a:cubicBezTo>
                    <a:pt x="66953" y="308656"/>
                    <a:pt x="-1548" y="239368"/>
                    <a:pt x="27" y="153544"/>
                  </a:cubicBezTo>
                  <a:close/>
                  <a:moveTo>
                    <a:pt x="77976" y="153544"/>
                  </a:moveTo>
                  <a:cubicBezTo>
                    <a:pt x="77189" y="195275"/>
                    <a:pt x="111046" y="229919"/>
                    <a:pt x="152777" y="231494"/>
                  </a:cubicBezTo>
                  <a:cubicBezTo>
                    <a:pt x="194507" y="233068"/>
                    <a:pt x="230726" y="197637"/>
                    <a:pt x="231514" y="155119"/>
                  </a:cubicBezTo>
                  <a:cubicBezTo>
                    <a:pt x="232301" y="113388"/>
                    <a:pt x="196869" y="77957"/>
                    <a:pt x="154351" y="77957"/>
                  </a:cubicBezTo>
                  <a:cubicBezTo>
                    <a:pt x="113408" y="77957"/>
                    <a:pt x="78764" y="111814"/>
                    <a:pt x="77976" y="153544"/>
                  </a:cubicBezTo>
                  <a:close/>
                </a:path>
              </a:pathLst>
            </a:custGeom>
            <a:grpFill/>
            <a:ln w="786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xmlns="" id="{14E3BA10-1741-4AE2-B090-9F53583B7184}"/>
                </a:ext>
              </a:extLst>
            </p:cNvPr>
            <p:cNvSpPr/>
            <p:nvPr/>
          </p:nvSpPr>
          <p:spPr>
            <a:xfrm>
              <a:off x="2801651" y="4655530"/>
              <a:ext cx="23621" cy="55116"/>
            </a:xfrm>
            <a:custGeom>
              <a:avLst/>
              <a:gdLst>
                <a:gd name="connsiteX0" fmla="*/ 23621 w 23621"/>
                <a:gd name="connsiteY0" fmla="*/ 60628 h 55115"/>
                <a:gd name="connsiteX1" fmla="*/ 0 w 23621"/>
                <a:gd name="connsiteY1" fmla="*/ 60628 h 55115"/>
                <a:gd name="connsiteX2" fmla="*/ 0 w 23621"/>
                <a:gd name="connsiteY2" fmla="*/ 0 h 55115"/>
                <a:gd name="connsiteX3" fmla="*/ 23621 w 23621"/>
                <a:gd name="connsiteY3" fmla="*/ 0 h 55115"/>
                <a:gd name="connsiteX4" fmla="*/ 23621 w 23621"/>
                <a:gd name="connsiteY4" fmla="*/ 60628 h 551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621" h="55115">
                  <a:moveTo>
                    <a:pt x="23621" y="60628"/>
                  </a:moveTo>
                  <a:cubicBezTo>
                    <a:pt x="14960" y="60628"/>
                    <a:pt x="7874" y="60628"/>
                    <a:pt x="0" y="60628"/>
                  </a:cubicBezTo>
                  <a:cubicBezTo>
                    <a:pt x="0" y="40156"/>
                    <a:pt x="0" y="20471"/>
                    <a:pt x="0" y="0"/>
                  </a:cubicBezTo>
                  <a:cubicBezTo>
                    <a:pt x="7874" y="0"/>
                    <a:pt x="14960" y="0"/>
                    <a:pt x="23621" y="0"/>
                  </a:cubicBezTo>
                  <a:cubicBezTo>
                    <a:pt x="23621" y="20471"/>
                    <a:pt x="23621" y="40156"/>
                    <a:pt x="23621" y="60628"/>
                  </a:cubicBezTo>
                  <a:close/>
                </a:path>
              </a:pathLst>
            </a:custGeom>
            <a:grpFill/>
            <a:ln w="786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70" name="Arrow: Left-Right 69">
            <a:extLst>
              <a:ext uri="{FF2B5EF4-FFF2-40B4-BE49-F238E27FC236}">
                <a16:creationId xmlns:a16="http://schemas.microsoft.com/office/drawing/2014/main" xmlns="" id="{B2C3D6B7-8048-4A62-AE68-C5E4CDD98EBB}"/>
              </a:ext>
            </a:extLst>
          </p:cNvPr>
          <p:cNvSpPr/>
          <p:nvPr/>
        </p:nvSpPr>
        <p:spPr>
          <a:xfrm rot="19620157">
            <a:off x="2669580" y="3619887"/>
            <a:ext cx="1129900" cy="450261"/>
          </a:xfrm>
          <a:prstGeom prst="leftRightArrow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Arrow: Left-Right 70">
            <a:extLst>
              <a:ext uri="{FF2B5EF4-FFF2-40B4-BE49-F238E27FC236}">
                <a16:creationId xmlns:a16="http://schemas.microsoft.com/office/drawing/2014/main" xmlns="" id="{AF3D4AE4-8A74-4904-9DE4-64C5F25F6900}"/>
              </a:ext>
            </a:extLst>
          </p:cNvPr>
          <p:cNvSpPr/>
          <p:nvPr/>
        </p:nvSpPr>
        <p:spPr>
          <a:xfrm rot="1979843" flipH="1">
            <a:off x="8393691" y="3619887"/>
            <a:ext cx="1129900" cy="450261"/>
          </a:xfrm>
          <a:prstGeom prst="leftRightArrow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2" name="Group 71">
            <a:extLst>
              <a:ext uri="{FF2B5EF4-FFF2-40B4-BE49-F238E27FC236}">
                <a16:creationId xmlns:a16="http://schemas.microsoft.com/office/drawing/2014/main" xmlns="" id="{A0E39EE0-2E3E-401C-830D-E6AEE382DB40}"/>
              </a:ext>
            </a:extLst>
          </p:cNvPr>
          <p:cNvGrpSpPr/>
          <p:nvPr/>
        </p:nvGrpSpPr>
        <p:grpSpPr>
          <a:xfrm>
            <a:off x="8934879" y="2458761"/>
            <a:ext cx="2719592" cy="823652"/>
            <a:chOff x="2079598" y="4324401"/>
            <a:chExt cx="3303211" cy="823652"/>
          </a:xfrm>
        </p:grpSpPr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xmlns="" id="{2B3FC1FF-8285-4B9C-B1E6-D925E9C898AB}"/>
                </a:ext>
              </a:extLst>
            </p:cNvPr>
            <p:cNvSpPr txBox="1"/>
            <p:nvPr/>
          </p:nvSpPr>
          <p:spPr>
            <a:xfrm>
              <a:off x="2098436" y="4501722"/>
              <a:ext cx="325572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endParaRPr lang="en-US" altLang="ko-KR" sz="1200" dirty="0">
                <a:cs typeface="Arial" pitchFamily="34" charset="0"/>
              </a:endParaRPr>
            </a:p>
          </p:txBody>
        </p:sp>
        <p:sp>
          <p:nvSpPr>
            <p:cNvPr id="74" name="TextBox 73">
              <a:extLst>
                <a:ext uri="{FF2B5EF4-FFF2-40B4-BE49-F238E27FC236}">
                  <a16:creationId xmlns:a16="http://schemas.microsoft.com/office/drawing/2014/main" xmlns="" id="{7D9A26B3-BC7D-4419-A99E-5C788257EE9F}"/>
                </a:ext>
              </a:extLst>
            </p:cNvPr>
            <p:cNvSpPr txBox="1"/>
            <p:nvPr/>
          </p:nvSpPr>
          <p:spPr>
            <a:xfrm>
              <a:off x="2079598" y="4324401"/>
              <a:ext cx="330321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cs typeface="Arial" pitchFamily="34" charset="0"/>
                </a:rPr>
                <a:t>Content  Here</a:t>
              </a:r>
              <a:endParaRPr lang="ko-KR" altLang="en-US" sz="1200" b="1" dirty="0">
                <a:cs typeface="Arial" pitchFamily="34" charset="0"/>
              </a:endParaRPr>
            </a:p>
          </p:txBody>
        </p:sp>
      </p:grpSp>
      <p:grpSp>
        <p:nvGrpSpPr>
          <p:cNvPr id="75" name="Group 74">
            <a:extLst>
              <a:ext uri="{FF2B5EF4-FFF2-40B4-BE49-F238E27FC236}">
                <a16:creationId xmlns:a16="http://schemas.microsoft.com/office/drawing/2014/main" xmlns="" id="{3DA00608-5BDA-490D-9EA9-85F7DF2B9AD7}"/>
              </a:ext>
            </a:extLst>
          </p:cNvPr>
          <p:cNvGrpSpPr/>
          <p:nvPr/>
        </p:nvGrpSpPr>
        <p:grpSpPr>
          <a:xfrm>
            <a:off x="670205" y="2458761"/>
            <a:ext cx="2719592" cy="823652"/>
            <a:chOff x="2079598" y="4324401"/>
            <a:chExt cx="3303211" cy="823652"/>
          </a:xfrm>
        </p:grpSpPr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xmlns="" id="{9D02A440-7198-41DF-B401-36580EF9DF61}"/>
                </a:ext>
              </a:extLst>
            </p:cNvPr>
            <p:cNvSpPr txBox="1"/>
            <p:nvPr/>
          </p:nvSpPr>
          <p:spPr>
            <a:xfrm>
              <a:off x="2098436" y="4501722"/>
              <a:ext cx="325572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endParaRPr lang="en-US" altLang="ko-KR" sz="1200" dirty="0">
                <a:cs typeface="Arial" pitchFamily="34" charset="0"/>
              </a:endParaRPr>
            </a:p>
          </p:txBody>
        </p:sp>
        <p:sp>
          <p:nvSpPr>
            <p:cNvPr id="77" name="TextBox 76">
              <a:extLst>
                <a:ext uri="{FF2B5EF4-FFF2-40B4-BE49-F238E27FC236}">
                  <a16:creationId xmlns:a16="http://schemas.microsoft.com/office/drawing/2014/main" xmlns="" id="{C14414C7-1B84-46AA-B33C-58BEF10D9895}"/>
                </a:ext>
              </a:extLst>
            </p:cNvPr>
            <p:cNvSpPr txBox="1"/>
            <p:nvPr/>
          </p:nvSpPr>
          <p:spPr>
            <a:xfrm>
              <a:off x="2079598" y="4324401"/>
              <a:ext cx="330321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cs typeface="Arial" pitchFamily="34" charset="0"/>
                </a:rPr>
                <a:t>Content  Here</a:t>
              </a:r>
              <a:endParaRPr lang="ko-KR" altLang="en-US" sz="1200" b="1" dirty="0">
                <a:cs typeface="Arial" pitchFamily="34" charset="0"/>
              </a:endParaRPr>
            </a:p>
          </p:txBody>
        </p:sp>
      </p:grpSp>
      <p:grpSp>
        <p:nvGrpSpPr>
          <p:cNvPr id="89" name="Group 88">
            <a:extLst>
              <a:ext uri="{FF2B5EF4-FFF2-40B4-BE49-F238E27FC236}">
                <a16:creationId xmlns:a16="http://schemas.microsoft.com/office/drawing/2014/main" xmlns="" id="{7F7E1113-473E-43BF-AEF3-954791321E9B}"/>
              </a:ext>
            </a:extLst>
          </p:cNvPr>
          <p:cNvGrpSpPr/>
          <p:nvPr/>
        </p:nvGrpSpPr>
        <p:grpSpPr>
          <a:xfrm>
            <a:off x="3839002" y="4043910"/>
            <a:ext cx="2067539" cy="923330"/>
            <a:chOff x="3572032" y="4150996"/>
            <a:chExt cx="2067539" cy="923330"/>
          </a:xfrm>
        </p:grpSpPr>
        <p:sp>
          <p:nvSpPr>
            <p:cNvPr id="78" name="TextBox 77">
              <a:extLst>
                <a:ext uri="{FF2B5EF4-FFF2-40B4-BE49-F238E27FC236}">
                  <a16:creationId xmlns:a16="http://schemas.microsoft.com/office/drawing/2014/main" xmlns="" id="{F61218C9-C8CE-4DB1-9B5E-9B69B81D90D3}"/>
                </a:ext>
              </a:extLst>
            </p:cNvPr>
            <p:cNvSpPr txBox="1"/>
            <p:nvPr/>
          </p:nvSpPr>
          <p:spPr>
            <a:xfrm>
              <a:off x="3572032" y="4150996"/>
              <a:ext cx="1300314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5400" b="1" dirty="0">
                  <a:ln w="12700">
                    <a:solidFill>
                      <a:schemeClr val="bg1"/>
                    </a:solidFill>
                  </a:ln>
                  <a:solidFill>
                    <a:schemeClr val="accent3"/>
                  </a:solidFill>
                  <a:cs typeface="Arial" pitchFamily="34" charset="0"/>
                </a:rPr>
                <a:t>40</a:t>
              </a:r>
              <a:r>
                <a:rPr lang="en-US" altLang="ko-KR" sz="2400" b="1" dirty="0">
                  <a:ln w="12700">
                    <a:solidFill>
                      <a:schemeClr val="bg1"/>
                    </a:solidFill>
                  </a:ln>
                  <a:solidFill>
                    <a:schemeClr val="accent3"/>
                  </a:solidFill>
                  <a:cs typeface="Arial" pitchFamily="34" charset="0"/>
                </a:rPr>
                <a:t>%</a:t>
              </a:r>
              <a:endParaRPr lang="ko-KR" altLang="en-US" sz="2400" b="1" dirty="0">
                <a:ln w="12700">
                  <a:solidFill>
                    <a:schemeClr val="bg1"/>
                  </a:solidFill>
                </a:ln>
                <a:solidFill>
                  <a:schemeClr val="accent3"/>
                </a:solidFill>
                <a:cs typeface="Arial" pitchFamily="34" charset="0"/>
              </a:endParaRPr>
            </a:p>
          </p:txBody>
        </p:sp>
        <p:sp>
          <p:nvSpPr>
            <p:cNvPr id="80" name="Down Arrow 4">
              <a:extLst>
                <a:ext uri="{FF2B5EF4-FFF2-40B4-BE49-F238E27FC236}">
                  <a16:creationId xmlns:a16="http://schemas.microsoft.com/office/drawing/2014/main" xmlns="" id="{3EDD6C4B-6EA0-49A7-B869-A3DFB436BD57}"/>
                </a:ext>
              </a:extLst>
            </p:cNvPr>
            <p:cNvSpPr/>
            <p:nvPr/>
          </p:nvSpPr>
          <p:spPr>
            <a:xfrm>
              <a:off x="5056588" y="4216596"/>
              <a:ext cx="582983" cy="792128"/>
            </a:xfrm>
            <a:prstGeom prst="downArrow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/>
            </a:p>
          </p:txBody>
        </p:sp>
      </p:grpSp>
      <p:grpSp>
        <p:nvGrpSpPr>
          <p:cNvPr id="88" name="Group 87">
            <a:extLst>
              <a:ext uri="{FF2B5EF4-FFF2-40B4-BE49-F238E27FC236}">
                <a16:creationId xmlns:a16="http://schemas.microsoft.com/office/drawing/2014/main" xmlns="" id="{22D88381-ED4A-4D32-B109-F4C80BBB88E3}"/>
              </a:ext>
            </a:extLst>
          </p:cNvPr>
          <p:cNvGrpSpPr/>
          <p:nvPr/>
        </p:nvGrpSpPr>
        <p:grpSpPr>
          <a:xfrm>
            <a:off x="6274151" y="4043910"/>
            <a:ext cx="2088710" cy="923330"/>
            <a:chOff x="6545754" y="4150996"/>
            <a:chExt cx="2088710" cy="923330"/>
          </a:xfrm>
        </p:grpSpPr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xmlns="" id="{687BDE9C-FCD8-4BF1-AF55-78AED04346CF}"/>
                </a:ext>
              </a:extLst>
            </p:cNvPr>
            <p:cNvSpPr txBox="1"/>
            <p:nvPr/>
          </p:nvSpPr>
          <p:spPr>
            <a:xfrm>
              <a:off x="7334150" y="4150996"/>
              <a:ext cx="1300314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5400" b="1" dirty="0">
                  <a:ln w="12700">
                    <a:solidFill>
                      <a:schemeClr val="bg1"/>
                    </a:solidFill>
                  </a:ln>
                  <a:solidFill>
                    <a:schemeClr val="accent4"/>
                  </a:solidFill>
                  <a:cs typeface="Arial" pitchFamily="34" charset="0"/>
                </a:rPr>
                <a:t>60</a:t>
              </a:r>
              <a:r>
                <a:rPr lang="en-US" altLang="ko-KR" sz="2400" b="1" dirty="0">
                  <a:ln w="12700">
                    <a:solidFill>
                      <a:schemeClr val="bg1"/>
                    </a:solidFill>
                  </a:ln>
                  <a:solidFill>
                    <a:schemeClr val="accent4"/>
                  </a:solidFill>
                  <a:cs typeface="Arial" pitchFamily="34" charset="0"/>
                </a:rPr>
                <a:t>%</a:t>
              </a:r>
              <a:endParaRPr lang="ko-KR" altLang="en-US" sz="2400" b="1" dirty="0">
                <a:ln w="12700">
                  <a:solidFill>
                    <a:schemeClr val="bg1"/>
                  </a:solidFill>
                </a:ln>
                <a:solidFill>
                  <a:schemeClr val="accent4"/>
                </a:solidFill>
                <a:cs typeface="Arial" pitchFamily="34" charset="0"/>
              </a:endParaRPr>
            </a:p>
          </p:txBody>
        </p:sp>
        <p:sp>
          <p:nvSpPr>
            <p:cNvPr id="81" name="Down Arrow 45">
              <a:extLst>
                <a:ext uri="{FF2B5EF4-FFF2-40B4-BE49-F238E27FC236}">
                  <a16:creationId xmlns:a16="http://schemas.microsoft.com/office/drawing/2014/main" xmlns="" id="{B5563332-E964-4947-AFD5-CC770117AC2E}"/>
                </a:ext>
              </a:extLst>
            </p:cNvPr>
            <p:cNvSpPr/>
            <p:nvPr/>
          </p:nvSpPr>
          <p:spPr>
            <a:xfrm rot="10800000">
              <a:off x="6545754" y="4216596"/>
              <a:ext cx="582983" cy="792128"/>
            </a:xfrm>
            <a:prstGeom prst="downArrow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/>
            </a:p>
          </p:txBody>
        </p:sp>
      </p:grpSp>
      <p:grpSp>
        <p:nvGrpSpPr>
          <p:cNvPr id="82" name="Group 81">
            <a:extLst>
              <a:ext uri="{FF2B5EF4-FFF2-40B4-BE49-F238E27FC236}">
                <a16:creationId xmlns:a16="http://schemas.microsoft.com/office/drawing/2014/main" xmlns="" id="{D4B2B7D6-EB04-4495-9371-59ED8E6B4BC6}"/>
              </a:ext>
            </a:extLst>
          </p:cNvPr>
          <p:cNvGrpSpPr/>
          <p:nvPr/>
        </p:nvGrpSpPr>
        <p:grpSpPr>
          <a:xfrm>
            <a:off x="3935460" y="5303704"/>
            <a:ext cx="1928437" cy="711174"/>
            <a:chOff x="3131840" y="2220253"/>
            <a:chExt cx="3096344" cy="711174"/>
          </a:xfrm>
        </p:grpSpPr>
        <p:sp>
          <p:nvSpPr>
            <p:cNvPr id="83" name="TextBox 82">
              <a:extLst>
                <a:ext uri="{FF2B5EF4-FFF2-40B4-BE49-F238E27FC236}">
                  <a16:creationId xmlns:a16="http://schemas.microsoft.com/office/drawing/2014/main" xmlns="" id="{0B4B6E56-DA66-4915-B5B7-1264BA5533D0}"/>
                </a:ext>
              </a:extLst>
            </p:cNvPr>
            <p:cNvSpPr txBox="1"/>
            <p:nvPr/>
          </p:nvSpPr>
          <p:spPr>
            <a:xfrm>
              <a:off x="3131840" y="2220253"/>
              <a:ext cx="3096344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84" name="TextBox 83">
              <a:extLst>
                <a:ext uri="{FF2B5EF4-FFF2-40B4-BE49-F238E27FC236}">
                  <a16:creationId xmlns:a16="http://schemas.microsoft.com/office/drawing/2014/main" xmlns="" id="{C29B0F02-DAF4-4738-A8AD-B7C40266BC31}"/>
                </a:ext>
              </a:extLst>
            </p:cNvPr>
            <p:cNvSpPr txBox="1"/>
            <p:nvPr/>
          </p:nvSpPr>
          <p:spPr>
            <a:xfrm>
              <a:off x="3131840" y="2469762"/>
              <a:ext cx="309634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Easy to change colors, photos and Text.      </a:t>
              </a:r>
            </a:p>
          </p:txBody>
        </p:sp>
      </p:grpSp>
      <p:grpSp>
        <p:nvGrpSpPr>
          <p:cNvPr id="85" name="Group 84">
            <a:extLst>
              <a:ext uri="{FF2B5EF4-FFF2-40B4-BE49-F238E27FC236}">
                <a16:creationId xmlns:a16="http://schemas.microsoft.com/office/drawing/2014/main" xmlns="" id="{06015D82-74BA-4E61-8BD0-CAFA61DA2C88}"/>
              </a:ext>
            </a:extLst>
          </p:cNvPr>
          <p:cNvGrpSpPr/>
          <p:nvPr/>
        </p:nvGrpSpPr>
        <p:grpSpPr>
          <a:xfrm>
            <a:off x="6363771" y="5303704"/>
            <a:ext cx="1892769" cy="711174"/>
            <a:chOff x="3131840" y="2220253"/>
            <a:chExt cx="3096344" cy="711174"/>
          </a:xfrm>
        </p:grpSpPr>
        <p:sp>
          <p:nvSpPr>
            <p:cNvPr id="86" name="TextBox 85">
              <a:extLst>
                <a:ext uri="{FF2B5EF4-FFF2-40B4-BE49-F238E27FC236}">
                  <a16:creationId xmlns:a16="http://schemas.microsoft.com/office/drawing/2014/main" xmlns="" id="{50C8DC72-66FE-4EAB-B631-BE3551309F12}"/>
                </a:ext>
              </a:extLst>
            </p:cNvPr>
            <p:cNvSpPr txBox="1"/>
            <p:nvPr/>
          </p:nvSpPr>
          <p:spPr>
            <a:xfrm>
              <a:off x="3131840" y="2220253"/>
              <a:ext cx="3096344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87" name="TextBox 86">
              <a:extLst>
                <a:ext uri="{FF2B5EF4-FFF2-40B4-BE49-F238E27FC236}">
                  <a16:creationId xmlns:a16="http://schemas.microsoft.com/office/drawing/2014/main" xmlns="" id="{7F427C38-7507-40C3-A009-1CC224347CA7}"/>
                </a:ext>
              </a:extLst>
            </p:cNvPr>
            <p:cNvSpPr txBox="1"/>
            <p:nvPr/>
          </p:nvSpPr>
          <p:spPr>
            <a:xfrm>
              <a:off x="3131840" y="2469762"/>
              <a:ext cx="309634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Easy to change colors, photos and Text.    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24695530"/>
      </p:ext>
    </p:extLst>
  </p:cSld>
  <p:clrMapOvr>
    <a:masterClrMapping/>
  </p:clrMapOvr>
</p:sld>
</file>

<file path=ppt/theme/theme1.xml><?xml version="1.0" encoding="utf-8"?>
<a:theme xmlns:a="http://schemas.openxmlformats.org/drawingml/2006/main" name="Cover and End Slide Master">
  <a:themeElements>
    <a:clrScheme name="ALLPPT - COLOR - 00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F8C391"/>
      </a:accent1>
      <a:accent2>
        <a:srgbClr val="FEE680"/>
      </a:accent2>
      <a:accent3>
        <a:srgbClr val="7AE8C8"/>
      </a:accent3>
      <a:accent4>
        <a:srgbClr val="7ADAE8"/>
      </a:accent4>
      <a:accent5>
        <a:srgbClr val="57687C"/>
      </a:accent5>
      <a:accent6>
        <a:srgbClr val="CBCBCB"/>
      </a:accent6>
      <a:hlink>
        <a:srgbClr val="0000FF"/>
      </a:hlink>
      <a:folHlink>
        <a:srgbClr val="80008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ontents Slide Master">
  <a:themeElements>
    <a:clrScheme name="ALLPPT - COLOR - 00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F8C391"/>
      </a:accent1>
      <a:accent2>
        <a:srgbClr val="FEE680"/>
      </a:accent2>
      <a:accent3>
        <a:srgbClr val="7AE8C8"/>
      </a:accent3>
      <a:accent4>
        <a:srgbClr val="7ADAE8"/>
      </a:accent4>
      <a:accent5>
        <a:srgbClr val="57687C"/>
      </a:accent5>
      <a:accent6>
        <a:srgbClr val="CBCBCB"/>
      </a:accent6>
      <a:hlink>
        <a:srgbClr val="0000FF"/>
      </a:hlink>
      <a:folHlink>
        <a:srgbClr val="800080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Section Break Slide Master">
  <a:themeElements>
    <a:clrScheme name="ALLPPT - COLOR - 00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FBDABB"/>
      </a:accent1>
      <a:accent2>
        <a:srgbClr val="FEFA75"/>
      </a:accent2>
      <a:accent3>
        <a:srgbClr val="C3FEAA"/>
      </a:accent3>
      <a:accent4>
        <a:srgbClr val="99D3FD"/>
      </a:accent4>
      <a:accent5>
        <a:srgbClr val="CBCBCB"/>
      </a:accent5>
      <a:accent6>
        <a:srgbClr val="57687C"/>
      </a:accent6>
      <a:hlink>
        <a:srgbClr val="0000FF"/>
      </a:hlink>
      <a:folHlink>
        <a:srgbClr val="800080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4109</TotalTime>
  <Words>4360</Words>
  <Application>Microsoft Office PowerPoint</Application>
  <PresentationFormat>Widescreen</PresentationFormat>
  <Paragraphs>546</Paragraphs>
  <Slides>48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48</vt:i4>
      </vt:variant>
    </vt:vector>
  </HeadingPairs>
  <TitlesOfParts>
    <vt:vector size="59" baseType="lpstr">
      <vt:lpstr>Arial Unicode MS</vt:lpstr>
      <vt:lpstr>맑은 고딕</vt:lpstr>
      <vt:lpstr>Arial</vt:lpstr>
      <vt:lpstr>Calibri</vt:lpstr>
      <vt:lpstr>Calibri Light</vt:lpstr>
      <vt:lpstr>FZShuTi</vt:lpstr>
      <vt:lpstr>HY견명조</vt:lpstr>
      <vt:lpstr>Wingdings</vt:lpstr>
      <vt:lpstr>Cover and End Slide Master</vt:lpstr>
      <vt:lpstr>Contents Slide Master</vt:lpstr>
      <vt:lpstr>Section Break Slide Master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wowTemplates</dc:creator>
  <cp:keywords>wowtemplates</cp:keywords>
  <cp:lastModifiedBy>Roopak</cp:lastModifiedBy>
  <cp:revision>70</cp:revision>
  <dcterms:created xsi:type="dcterms:W3CDTF">2020-01-20T05:08:25Z</dcterms:created>
  <dcterms:modified xsi:type="dcterms:W3CDTF">2020-09-19T07:13:37Z</dcterms:modified>
</cp:coreProperties>
</file>